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316" r:id="rId3"/>
    <p:sldId id="322" r:id="rId4"/>
    <p:sldId id="324" r:id="rId5"/>
    <p:sldId id="330" r:id="rId6"/>
    <p:sldId id="328" r:id="rId7"/>
    <p:sldId id="329" r:id="rId8"/>
    <p:sldId id="331" r:id="rId9"/>
    <p:sldId id="323" r:id="rId10"/>
    <p:sldId id="332" r:id="rId11"/>
    <p:sldId id="32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C060-A02D-1D4F-9F73-7791481B3DDD}" v="1" dt="2020-09-17T14:25:36.350"/>
    <p1510:client id="{5363C48F-BFA0-4E0A-A239-1841B0B093D7}" v="132" dt="2020-09-17T12:56:59.988"/>
    <p1510:client id="{CF0EDCA5-2C6B-477C-91D3-9EF540DAF242}" v="139" dt="2020-09-17T14:25:38.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63C48F-BFA0-4E0A-A239-1841B0B093D7}"/>
    <pc:docChg chg="modSld">
      <pc:chgData name="Guest User" userId="" providerId="Windows Live" clId="Web-{5363C48F-BFA0-4E0A-A239-1841B0B093D7}" dt="2020-09-17T12:56:59.988" v="123" actId="20577"/>
      <pc:docMkLst>
        <pc:docMk/>
      </pc:docMkLst>
      <pc:sldChg chg="modSp">
        <pc:chgData name="Guest User" userId="" providerId="Windows Live" clId="Web-{5363C48F-BFA0-4E0A-A239-1841B0B093D7}" dt="2020-09-17T12:49:17.063" v="3" actId="20577"/>
        <pc:sldMkLst>
          <pc:docMk/>
          <pc:sldMk cId="1420798063" sldId="256"/>
        </pc:sldMkLst>
        <pc:spChg chg="mod">
          <ac:chgData name="Guest User" userId="" providerId="Windows Live" clId="Web-{5363C48F-BFA0-4E0A-A239-1841B0B093D7}" dt="2020-09-17T12:49:17.063" v="3" actId="20577"/>
          <ac:spMkLst>
            <pc:docMk/>
            <pc:sldMk cId="1420798063" sldId="256"/>
            <ac:spMk id="3" creationId="{00000000-0000-0000-0000-000000000000}"/>
          </ac:spMkLst>
        </pc:spChg>
      </pc:sldChg>
      <pc:sldChg chg="addSp delSp modSp">
        <pc:chgData name="Guest User" userId="" providerId="Windows Live" clId="Web-{5363C48F-BFA0-4E0A-A239-1841B0B093D7}" dt="2020-09-17T12:55:11.315" v="78" actId="20577"/>
        <pc:sldMkLst>
          <pc:docMk/>
          <pc:sldMk cId="1148286739" sldId="313"/>
        </pc:sldMkLst>
        <pc:spChg chg="mod">
          <ac:chgData name="Guest User" userId="" providerId="Windows Live" clId="Web-{5363C48F-BFA0-4E0A-A239-1841B0B093D7}" dt="2020-09-17T12:51:09.298" v="37" actId="20577"/>
          <ac:spMkLst>
            <pc:docMk/>
            <pc:sldMk cId="1148286739" sldId="313"/>
            <ac:spMk id="2" creationId="{00000000-0000-0000-0000-000000000000}"/>
          </ac:spMkLst>
        </pc:spChg>
        <pc:spChg chg="add del">
          <ac:chgData name="Guest User" userId="" providerId="Windows Live" clId="Web-{5363C48F-BFA0-4E0A-A239-1841B0B093D7}" dt="2020-09-17T12:54:19.471" v="73"/>
          <ac:spMkLst>
            <pc:docMk/>
            <pc:sldMk cId="1148286739" sldId="313"/>
            <ac:spMk id="3" creationId="{7414311D-356A-4BAA-B651-C471C8D6753B}"/>
          </ac:spMkLst>
        </pc:spChg>
        <pc:spChg chg="mod">
          <ac:chgData name="Guest User" userId="" providerId="Windows Live" clId="Web-{5363C48F-BFA0-4E0A-A239-1841B0B093D7}" dt="2020-09-17T12:55:11.315" v="78" actId="20577"/>
          <ac:spMkLst>
            <pc:docMk/>
            <pc:sldMk cId="1148286739" sldId="313"/>
            <ac:spMk id="6" creationId="{00000000-0000-0000-0000-000000000000}"/>
          </ac:spMkLst>
        </pc:spChg>
      </pc:sldChg>
      <pc:sldChg chg="modSp">
        <pc:chgData name="Guest User" userId="" providerId="Windows Live" clId="Web-{5363C48F-BFA0-4E0A-A239-1841B0B093D7}" dt="2020-09-17T12:56:40.941" v="116" actId="20577"/>
        <pc:sldMkLst>
          <pc:docMk/>
          <pc:sldMk cId="476016680" sldId="314"/>
        </pc:sldMkLst>
        <pc:spChg chg="mod">
          <ac:chgData name="Guest User" userId="" providerId="Windows Live" clId="Web-{5363C48F-BFA0-4E0A-A239-1841B0B093D7}" dt="2020-09-17T12:50:25.376" v="7" actId="20577"/>
          <ac:spMkLst>
            <pc:docMk/>
            <pc:sldMk cId="476016680" sldId="314"/>
            <ac:spMk id="2" creationId="{6993D49E-5046-6540-A00B-B54E39B2365E}"/>
          </ac:spMkLst>
        </pc:spChg>
        <pc:spChg chg="mod">
          <ac:chgData name="Guest User" userId="" providerId="Windows Live" clId="Web-{5363C48F-BFA0-4E0A-A239-1841B0B093D7}" dt="2020-09-17T12:56:40.941" v="116" actId="20577"/>
          <ac:spMkLst>
            <pc:docMk/>
            <pc:sldMk cId="476016680" sldId="314"/>
            <ac:spMk id="3" creationId="{13DABA2D-C3ED-7C4F-9E48-FC36D053291F}"/>
          </ac:spMkLst>
        </pc:spChg>
      </pc:sldChg>
      <pc:sldChg chg="modSp">
        <pc:chgData name="Guest User" userId="" providerId="Windows Live" clId="Web-{5363C48F-BFA0-4E0A-A239-1841B0B093D7}" dt="2020-09-17T12:56:59.988" v="122" actId="20577"/>
        <pc:sldMkLst>
          <pc:docMk/>
          <pc:sldMk cId="792708918" sldId="315"/>
        </pc:sldMkLst>
        <pc:spChg chg="mod">
          <ac:chgData name="Guest User" userId="" providerId="Windows Live" clId="Web-{5363C48F-BFA0-4E0A-A239-1841B0B093D7}" dt="2020-09-17T12:50:46.485" v="24" actId="20577"/>
          <ac:spMkLst>
            <pc:docMk/>
            <pc:sldMk cId="792708918" sldId="315"/>
            <ac:spMk id="2" creationId="{BBC06B4D-17B0-E243-A9A3-8FD12FB5AE81}"/>
          </ac:spMkLst>
        </pc:spChg>
        <pc:spChg chg="mod">
          <ac:chgData name="Guest User" userId="" providerId="Windows Live" clId="Web-{5363C48F-BFA0-4E0A-A239-1841B0B093D7}" dt="2020-09-17T12:56:59.988" v="122" actId="20577"/>
          <ac:spMkLst>
            <pc:docMk/>
            <pc:sldMk cId="792708918" sldId="315"/>
            <ac:spMk id="3" creationId="{3B27E484-D169-204F-8955-D98B2031EECC}"/>
          </ac:spMkLst>
        </pc:spChg>
      </pc:sldChg>
    </pc:docChg>
  </pc:docChgLst>
  <pc:docChgLst>
    <pc:chgData name="Guest User" providerId="Windows Live" clId="Web-{CF0EDCA5-2C6B-477C-91D3-9EF540DAF242}"/>
    <pc:docChg chg="modSld">
      <pc:chgData name="Guest User" userId="" providerId="Windows Live" clId="Web-{CF0EDCA5-2C6B-477C-91D3-9EF540DAF242}" dt="2020-09-17T14:25:38.245" v="138" actId="20577"/>
      <pc:docMkLst>
        <pc:docMk/>
      </pc:docMkLst>
      <pc:sldChg chg="modSp">
        <pc:chgData name="Guest User" userId="" providerId="Windows Live" clId="Web-{CF0EDCA5-2C6B-477C-91D3-9EF540DAF242}" dt="2020-09-17T14:19:53.759" v="5" actId="20577"/>
        <pc:sldMkLst>
          <pc:docMk/>
          <pc:sldMk cId="1420798063" sldId="256"/>
        </pc:sldMkLst>
        <pc:spChg chg="mod">
          <ac:chgData name="Guest User" userId="" providerId="Windows Live" clId="Web-{CF0EDCA5-2C6B-477C-91D3-9EF540DAF242}" dt="2020-09-17T14:19:53.759" v="5" actId="20577"/>
          <ac:spMkLst>
            <pc:docMk/>
            <pc:sldMk cId="1420798063" sldId="256"/>
            <ac:spMk id="3" creationId="{00000000-0000-0000-0000-000000000000}"/>
          </ac:spMkLst>
        </pc:spChg>
      </pc:sldChg>
      <pc:sldChg chg="addSp delSp modSp">
        <pc:chgData name="Guest User" userId="" providerId="Windows Live" clId="Web-{CF0EDCA5-2C6B-477C-91D3-9EF540DAF242}" dt="2020-09-17T14:23:33.885" v="101" actId="20577"/>
        <pc:sldMkLst>
          <pc:docMk/>
          <pc:sldMk cId="3142329243" sldId="316"/>
        </pc:sldMkLst>
        <pc:spChg chg="add del mod">
          <ac:chgData name="Guest User" userId="" providerId="Windows Live" clId="Web-{CF0EDCA5-2C6B-477C-91D3-9EF540DAF242}" dt="2020-09-17T14:23:33.885" v="101" actId="20577"/>
          <ac:spMkLst>
            <pc:docMk/>
            <pc:sldMk cId="3142329243" sldId="316"/>
            <ac:spMk id="2" creationId="{4A670777-E6D9-4608-9641-6B22D597822C}"/>
          </ac:spMkLst>
        </pc:spChg>
        <pc:spChg chg="mod">
          <ac:chgData name="Guest User" userId="" providerId="Windows Live" clId="Web-{CF0EDCA5-2C6B-477C-91D3-9EF540DAF242}" dt="2020-09-17T14:20:47.181" v="25" actId="14100"/>
          <ac:spMkLst>
            <pc:docMk/>
            <pc:sldMk cId="3142329243" sldId="316"/>
            <ac:spMk id="3" creationId="{90E4C39C-525D-0948-A0E4-A7DC18A6AC48}"/>
          </ac:spMkLst>
        </pc:spChg>
      </pc:sldChg>
      <pc:sldChg chg="modSp">
        <pc:chgData name="Guest User" userId="" providerId="Windows Live" clId="Web-{CF0EDCA5-2C6B-477C-91D3-9EF540DAF242}" dt="2020-09-17T14:24:10.510" v="109" actId="20577"/>
        <pc:sldMkLst>
          <pc:docMk/>
          <pc:sldMk cId="3072705769" sldId="317"/>
        </pc:sldMkLst>
        <pc:spChg chg="mod">
          <ac:chgData name="Guest User" userId="" providerId="Windows Live" clId="Web-{CF0EDCA5-2C6B-477C-91D3-9EF540DAF242}" dt="2020-09-17T14:24:03.510" v="105" actId="20577"/>
          <ac:spMkLst>
            <pc:docMk/>
            <pc:sldMk cId="3072705769" sldId="317"/>
            <ac:spMk id="2" creationId="{D931CE19-FEF8-EE46-87FC-0E896E161E7E}"/>
          </ac:spMkLst>
        </pc:spChg>
        <pc:spChg chg="mod">
          <ac:chgData name="Guest User" userId="" providerId="Windows Live" clId="Web-{CF0EDCA5-2C6B-477C-91D3-9EF540DAF242}" dt="2020-09-17T14:24:10.510" v="109" actId="20577"/>
          <ac:spMkLst>
            <pc:docMk/>
            <pc:sldMk cId="3072705769" sldId="317"/>
            <ac:spMk id="3" creationId="{0571C1E9-B7FD-E148-B6C6-9E3D37BAF388}"/>
          </ac:spMkLst>
        </pc:spChg>
      </pc:sldChg>
      <pc:sldChg chg="modSp">
        <pc:chgData name="Guest User" userId="" providerId="Windows Live" clId="Web-{CF0EDCA5-2C6B-477C-91D3-9EF540DAF242}" dt="2020-09-17T14:25:38.229" v="137" actId="20577"/>
        <pc:sldMkLst>
          <pc:docMk/>
          <pc:sldMk cId="2401047548" sldId="318"/>
        </pc:sldMkLst>
        <pc:spChg chg="mod">
          <ac:chgData name="Guest User" userId="" providerId="Windows Live" clId="Web-{CF0EDCA5-2C6B-477C-91D3-9EF540DAF242}" dt="2020-09-17T14:24:31.526" v="113" actId="20577"/>
          <ac:spMkLst>
            <pc:docMk/>
            <pc:sldMk cId="2401047548" sldId="318"/>
            <ac:spMk id="2" creationId="{DC3DC526-9416-9A46-B3D6-37538390E6EF}"/>
          </ac:spMkLst>
        </pc:spChg>
        <pc:spChg chg="mod">
          <ac:chgData name="Guest User" userId="" providerId="Windows Live" clId="Web-{CF0EDCA5-2C6B-477C-91D3-9EF540DAF242}" dt="2020-09-17T14:25:38.229" v="137" actId="20577"/>
          <ac:spMkLst>
            <pc:docMk/>
            <pc:sldMk cId="2401047548" sldId="318"/>
            <ac:spMk id="3" creationId="{AC463E12-3D2D-3E4F-813E-7936BC60EED3}"/>
          </ac:spMkLst>
        </pc:spChg>
      </pc:sldChg>
    </pc:docChg>
  </pc:docChgLst>
  <pc:docChgLst>
    <pc:chgData name="subash lamichhane" userId="392f0ce87fb8c977" providerId="LiveId" clId="{03B9C060-A02D-1D4F-9F73-7791481B3DDD}"/>
    <pc:docChg chg="undo custSel addSld delSld modSld">
      <pc:chgData name="subash lamichhane" userId="392f0ce87fb8c977" providerId="LiveId" clId="{03B9C060-A02D-1D4F-9F73-7791481B3DDD}" dt="2020-09-18T01:06:01.134" v="1377" actId="2696"/>
      <pc:docMkLst>
        <pc:docMk/>
      </pc:docMkLst>
      <pc:sldChg chg="delSp modSp">
        <pc:chgData name="subash lamichhane" userId="392f0ce87fb8c977" providerId="LiveId" clId="{03B9C060-A02D-1D4F-9F73-7791481B3DDD}" dt="2020-09-17T11:12:35.540" v="554" actId="255"/>
        <pc:sldMkLst>
          <pc:docMk/>
          <pc:sldMk cId="1420798063" sldId="256"/>
        </pc:sldMkLst>
        <pc:spChg chg="mod">
          <ac:chgData name="subash lamichhane" userId="392f0ce87fb8c977" providerId="LiveId" clId="{03B9C060-A02D-1D4F-9F73-7791481B3DDD}" dt="2020-09-17T11:12:35.540" v="554" actId="255"/>
          <ac:spMkLst>
            <pc:docMk/>
            <pc:sldMk cId="1420798063" sldId="256"/>
            <ac:spMk id="2" creationId="{00000000-0000-0000-0000-000000000000}"/>
          </ac:spMkLst>
        </pc:spChg>
        <pc:spChg chg="mod">
          <ac:chgData name="subash lamichhane" userId="392f0ce87fb8c977" providerId="LiveId" clId="{03B9C060-A02D-1D4F-9F73-7791481B3DDD}" dt="2020-09-17T11:11:19.482" v="519" actId="20577"/>
          <ac:spMkLst>
            <pc:docMk/>
            <pc:sldMk cId="1420798063" sldId="256"/>
            <ac:spMk id="3" creationId="{00000000-0000-0000-0000-000000000000}"/>
          </ac:spMkLst>
        </pc:spChg>
        <pc:spChg chg="mod">
          <ac:chgData name="subash lamichhane" userId="392f0ce87fb8c977" providerId="LiveId" clId="{03B9C060-A02D-1D4F-9F73-7791481B3DDD}" dt="2020-09-17T11:11:13.037" v="503" actId="1076"/>
          <ac:spMkLst>
            <pc:docMk/>
            <pc:sldMk cId="1420798063" sldId="256"/>
            <ac:spMk id="6" creationId="{00000000-0000-0000-0000-000000000000}"/>
          </ac:spMkLst>
        </pc:spChg>
        <pc:spChg chg="del">
          <ac:chgData name="subash lamichhane" userId="392f0ce87fb8c977" providerId="LiveId" clId="{03B9C060-A02D-1D4F-9F73-7791481B3DDD}" dt="2020-09-17T11:09:53.158" v="382" actId="478"/>
          <ac:spMkLst>
            <pc:docMk/>
            <pc:sldMk cId="1420798063" sldId="256"/>
            <ac:spMk id="7" creationId="{00000000-0000-0000-0000-000000000000}"/>
          </ac:spMkLst>
        </pc:spChg>
      </pc:sldChg>
      <pc:sldChg chg="delSp modSp">
        <pc:chgData name="subash lamichhane" userId="392f0ce87fb8c977" providerId="LiveId" clId="{03B9C060-A02D-1D4F-9F73-7791481B3DDD}" dt="2020-09-17T14:10:59.541" v="753" actId="478"/>
        <pc:sldMkLst>
          <pc:docMk/>
          <pc:sldMk cId="1148286739" sldId="313"/>
        </pc:sldMkLst>
        <pc:spChg chg="mod">
          <ac:chgData name="subash lamichhane" userId="392f0ce87fb8c977" providerId="LiveId" clId="{03B9C060-A02D-1D4F-9F73-7791481B3DDD}" dt="2020-09-17T11:20:35.454" v="555" actId="21"/>
          <ac:spMkLst>
            <pc:docMk/>
            <pc:sldMk cId="1148286739" sldId="313"/>
            <ac:spMk id="2" creationId="{00000000-0000-0000-0000-000000000000}"/>
          </ac:spMkLst>
        </pc:spChg>
        <pc:spChg chg="del">
          <ac:chgData name="subash lamichhane" userId="392f0ce87fb8c977" providerId="LiveId" clId="{03B9C060-A02D-1D4F-9F73-7791481B3DDD}" dt="2020-09-17T14:10:59.541" v="753" actId="478"/>
          <ac:spMkLst>
            <pc:docMk/>
            <pc:sldMk cId="1148286739" sldId="313"/>
            <ac:spMk id="4" creationId="{00000000-0000-0000-0000-000000000000}"/>
          </ac:spMkLst>
        </pc:spChg>
      </pc:sldChg>
      <pc:sldChg chg="modSp">
        <pc:chgData name="subash lamichhane" userId="392f0ce87fb8c977" providerId="LiveId" clId="{03B9C060-A02D-1D4F-9F73-7791481B3DDD}" dt="2020-09-17T11:12:04.821" v="547" actId="5793"/>
        <pc:sldMkLst>
          <pc:docMk/>
          <pc:sldMk cId="476016680" sldId="314"/>
        </pc:sldMkLst>
        <pc:spChg chg="mod">
          <ac:chgData name="subash lamichhane" userId="392f0ce87fb8c977" providerId="LiveId" clId="{03B9C060-A02D-1D4F-9F73-7791481B3DDD}" dt="2020-09-17T11:12:04.821" v="547" actId="5793"/>
          <ac:spMkLst>
            <pc:docMk/>
            <pc:sldMk cId="476016680" sldId="314"/>
            <ac:spMk id="3" creationId="{13DABA2D-C3ED-7C4F-9E48-FC36D053291F}"/>
          </ac:spMkLst>
        </pc:spChg>
      </pc:sldChg>
      <pc:sldChg chg="modSp">
        <pc:chgData name="subash lamichhane" userId="392f0ce87fb8c977" providerId="LiveId" clId="{03B9C060-A02D-1D4F-9F73-7791481B3DDD}" dt="2020-09-17T11:21:04.487" v="568" actId="20577"/>
        <pc:sldMkLst>
          <pc:docMk/>
          <pc:sldMk cId="3142329243" sldId="316"/>
        </pc:sldMkLst>
        <pc:spChg chg="mod">
          <ac:chgData name="subash lamichhane" userId="392f0ce87fb8c977" providerId="LiveId" clId="{03B9C060-A02D-1D4F-9F73-7791481B3DDD}" dt="2020-09-17T11:21:04.487" v="568" actId="20577"/>
          <ac:spMkLst>
            <pc:docMk/>
            <pc:sldMk cId="3142329243" sldId="316"/>
            <ac:spMk id="3" creationId="{90E4C39C-525D-0948-A0E4-A7DC18A6AC48}"/>
          </ac:spMkLst>
        </pc:spChg>
      </pc:sldChg>
      <pc:sldChg chg="del">
        <pc:chgData name="subash lamichhane" userId="392f0ce87fb8c977" providerId="LiveId" clId="{03B9C060-A02D-1D4F-9F73-7791481B3DDD}" dt="2020-09-17T14:25:36.351" v="799" actId="2696"/>
        <pc:sldMkLst>
          <pc:docMk/>
          <pc:sldMk cId="1868007621" sldId="319"/>
        </pc:sldMkLst>
      </pc:sldChg>
      <pc:sldChg chg="addSp modSp del">
        <pc:chgData name="subash lamichhane" userId="392f0ce87fb8c977" providerId="LiveId" clId="{03B9C060-A02D-1D4F-9F73-7791481B3DDD}" dt="2020-09-18T01:01:40.646" v="1300" actId="2696"/>
        <pc:sldMkLst>
          <pc:docMk/>
          <pc:sldMk cId="2624098038" sldId="320"/>
        </pc:sldMkLst>
        <pc:spChg chg="add mod">
          <ac:chgData name="subash lamichhane" userId="392f0ce87fb8c977" providerId="LiveId" clId="{03B9C060-A02D-1D4F-9F73-7791481B3DDD}" dt="2020-09-18T01:01:38.746" v="1299" actId="1076"/>
          <ac:spMkLst>
            <pc:docMk/>
            <pc:sldMk cId="2624098038" sldId="320"/>
            <ac:spMk id="2" creationId="{456B06CB-1FD8-BC4F-8828-29706C603647}"/>
          </ac:spMkLst>
        </pc:spChg>
        <pc:spChg chg="mod">
          <ac:chgData name="subash lamichhane" userId="392f0ce87fb8c977" providerId="LiveId" clId="{03B9C060-A02D-1D4F-9F73-7791481B3DDD}" dt="2020-09-18T01:01:10.316" v="1296" actId="5793"/>
          <ac:spMkLst>
            <pc:docMk/>
            <pc:sldMk cId="2624098038" sldId="320"/>
            <ac:spMk id="3" creationId="{FB034879-8E17-124F-8BD6-22D7AA0B10E6}"/>
          </ac:spMkLst>
        </pc:spChg>
      </pc:sldChg>
      <pc:sldChg chg="modSp">
        <pc:chgData name="subash lamichhane" userId="392f0ce87fb8c977" providerId="LiveId" clId="{03B9C060-A02D-1D4F-9F73-7791481B3DDD}" dt="2020-09-18T01:05:52.031" v="1376" actId="12"/>
        <pc:sldMkLst>
          <pc:docMk/>
          <pc:sldMk cId="3887535151" sldId="321"/>
        </pc:sldMkLst>
        <pc:spChg chg="mod">
          <ac:chgData name="subash lamichhane" userId="392f0ce87fb8c977" providerId="LiveId" clId="{03B9C060-A02D-1D4F-9F73-7791481B3DDD}" dt="2020-09-18T01:01:59.278" v="1319" actId="20577"/>
          <ac:spMkLst>
            <pc:docMk/>
            <pc:sldMk cId="3887535151" sldId="321"/>
            <ac:spMk id="2" creationId="{B7A5A457-30A7-3D48-B03C-5CB8EB15AD8A}"/>
          </ac:spMkLst>
        </pc:spChg>
        <pc:spChg chg="mod">
          <ac:chgData name="subash lamichhane" userId="392f0ce87fb8c977" providerId="LiveId" clId="{03B9C060-A02D-1D4F-9F73-7791481B3DDD}" dt="2020-09-18T01:05:52.031" v="1376" actId="12"/>
          <ac:spMkLst>
            <pc:docMk/>
            <pc:sldMk cId="3887535151" sldId="321"/>
            <ac:spMk id="3" creationId="{CA7490A6-EC7D-454B-A351-27F4308470F0}"/>
          </ac:spMkLst>
        </pc:spChg>
      </pc:sldChg>
      <pc:sldChg chg="modSp">
        <pc:chgData name="subash lamichhane" userId="392f0ce87fb8c977" providerId="LiveId" clId="{03B9C060-A02D-1D4F-9F73-7791481B3DDD}" dt="2020-09-17T14:10:18.427" v="752" actId="255"/>
        <pc:sldMkLst>
          <pc:docMk/>
          <pc:sldMk cId="1342200511" sldId="322"/>
        </pc:sldMkLst>
        <pc:spChg chg="mod">
          <ac:chgData name="subash lamichhane" userId="392f0ce87fb8c977" providerId="LiveId" clId="{03B9C060-A02D-1D4F-9F73-7791481B3DDD}" dt="2020-09-17T14:10:18.427" v="752" actId="255"/>
          <ac:spMkLst>
            <pc:docMk/>
            <pc:sldMk cId="1342200511" sldId="322"/>
            <ac:spMk id="3" creationId="{CBE5DEE6-DB39-0C41-A6B2-A305A17D07AC}"/>
          </ac:spMkLst>
        </pc:spChg>
      </pc:sldChg>
      <pc:sldChg chg="addSp delSp modSp del">
        <pc:chgData name="subash lamichhane" userId="392f0ce87fb8c977" providerId="LiveId" clId="{03B9C060-A02D-1D4F-9F73-7791481B3DDD}" dt="2020-09-17T14:05:45.330" v="727" actId="2696"/>
        <pc:sldMkLst>
          <pc:docMk/>
          <pc:sldMk cId="2225613184" sldId="323"/>
        </pc:sldMkLst>
        <pc:spChg chg="del mod">
          <ac:chgData name="subash lamichhane" userId="392f0ce87fb8c977" providerId="LiveId" clId="{03B9C060-A02D-1D4F-9F73-7791481B3DDD}" dt="2020-09-17T14:04:28.032" v="724" actId="478"/>
          <ac:spMkLst>
            <pc:docMk/>
            <pc:sldMk cId="2225613184" sldId="323"/>
            <ac:spMk id="2" creationId="{0991CF8C-B09C-4945-9EEF-73CAE3760DD0}"/>
          </ac:spMkLst>
        </pc:spChg>
        <pc:spChg chg="add del mod">
          <ac:chgData name="subash lamichhane" userId="392f0ce87fb8c977" providerId="LiveId" clId="{03B9C060-A02D-1D4F-9F73-7791481B3DDD}" dt="2020-09-17T14:04:35.803" v="726" actId="478"/>
          <ac:spMkLst>
            <pc:docMk/>
            <pc:sldMk cId="2225613184" sldId="323"/>
            <ac:spMk id="3" creationId="{E427082E-4278-8347-846B-B7D3B36B6B54}"/>
          </ac:spMkLst>
        </pc:spChg>
      </pc:sldChg>
      <pc:sldChg chg="modSp">
        <pc:chgData name="subash lamichhane" userId="392f0ce87fb8c977" providerId="LiveId" clId="{03B9C060-A02D-1D4F-9F73-7791481B3DDD}" dt="2020-09-17T11:03:58.611" v="257" actId="255"/>
        <pc:sldMkLst>
          <pc:docMk/>
          <pc:sldMk cId="102113186" sldId="324"/>
        </pc:sldMkLst>
        <pc:spChg chg="mod">
          <ac:chgData name="subash lamichhane" userId="392f0ce87fb8c977" providerId="LiveId" clId="{03B9C060-A02D-1D4F-9F73-7791481B3DDD}" dt="2020-09-17T10:55:53.600" v="69" actId="20577"/>
          <ac:spMkLst>
            <pc:docMk/>
            <pc:sldMk cId="102113186" sldId="324"/>
            <ac:spMk id="2" creationId="{E1951992-C001-C346-ACBA-E663203FE873}"/>
          </ac:spMkLst>
        </pc:spChg>
        <pc:spChg chg="mod">
          <ac:chgData name="subash lamichhane" userId="392f0ce87fb8c977" providerId="LiveId" clId="{03B9C060-A02D-1D4F-9F73-7791481B3DDD}" dt="2020-09-17T11:03:58.611" v="257" actId="255"/>
          <ac:spMkLst>
            <pc:docMk/>
            <pc:sldMk cId="102113186" sldId="324"/>
            <ac:spMk id="3" creationId="{0CCB3AEC-3616-F54C-8D95-0E416CC70C0E}"/>
          </ac:spMkLst>
        </pc:spChg>
      </pc:sldChg>
      <pc:sldChg chg="delSp modSp">
        <pc:chgData name="subash lamichhane" userId="392f0ce87fb8c977" providerId="LiveId" clId="{03B9C060-A02D-1D4F-9F73-7791481B3DDD}" dt="2020-09-17T11:04:56.111" v="260" actId="255"/>
        <pc:sldMkLst>
          <pc:docMk/>
          <pc:sldMk cId="882559094" sldId="325"/>
        </pc:sldMkLst>
        <pc:spChg chg="del">
          <ac:chgData name="subash lamichhane" userId="392f0ce87fb8c977" providerId="LiveId" clId="{03B9C060-A02D-1D4F-9F73-7791481B3DDD}" dt="2020-09-17T10:58:32.581" v="102" actId="478"/>
          <ac:spMkLst>
            <pc:docMk/>
            <pc:sldMk cId="882559094" sldId="325"/>
            <ac:spMk id="2" creationId="{286D1C79-0129-6D43-9027-DBB04DAC87A7}"/>
          </ac:spMkLst>
        </pc:spChg>
        <pc:spChg chg="mod">
          <ac:chgData name="subash lamichhane" userId="392f0ce87fb8c977" providerId="LiveId" clId="{03B9C060-A02D-1D4F-9F73-7791481B3DDD}" dt="2020-09-17T11:04:56.111" v="260" actId="255"/>
          <ac:spMkLst>
            <pc:docMk/>
            <pc:sldMk cId="882559094" sldId="325"/>
            <ac:spMk id="3" creationId="{C28A6FE1-5697-334B-A38B-465E5FB6BC3D}"/>
          </ac:spMkLst>
        </pc:spChg>
      </pc:sldChg>
      <pc:sldChg chg="modSp">
        <pc:chgData name="subash lamichhane" userId="392f0ce87fb8c977" providerId="LiveId" clId="{03B9C060-A02D-1D4F-9F73-7791481B3DDD}" dt="2020-09-17T14:09:45.579" v="751" actId="22"/>
        <pc:sldMkLst>
          <pc:docMk/>
          <pc:sldMk cId="1978477796" sldId="326"/>
        </pc:sldMkLst>
        <pc:spChg chg="mod">
          <ac:chgData name="subash lamichhane" userId="392f0ce87fb8c977" providerId="LiveId" clId="{03B9C060-A02D-1D4F-9F73-7791481B3DDD}" dt="2020-09-17T14:09:45.579" v="751" actId="22"/>
          <ac:spMkLst>
            <pc:docMk/>
            <pc:sldMk cId="1978477796" sldId="326"/>
            <ac:spMk id="2" creationId="{D3C27FC6-A520-274A-9860-AD813E74E1D0}"/>
          </ac:spMkLst>
        </pc:spChg>
        <pc:spChg chg="mod">
          <ac:chgData name="subash lamichhane" userId="392f0ce87fb8c977" providerId="LiveId" clId="{03B9C060-A02D-1D4F-9F73-7791481B3DDD}" dt="2020-09-17T14:08:14.108" v="732" actId="12"/>
          <ac:spMkLst>
            <pc:docMk/>
            <pc:sldMk cId="1978477796" sldId="326"/>
            <ac:spMk id="3" creationId="{DA6764CF-0301-0E48-9D6B-4C8A9CFD1670}"/>
          </ac:spMkLst>
        </pc:spChg>
      </pc:sldChg>
      <pc:sldChg chg="addSp delSp modSp">
        <pc:chgData name="subash lamichhane" userId="392f0ce87fb8c977" providerId="LiveId" clId="{03B9C060-A02D-1D4F-9F73-7791481B3DDD}" dt="2020-09-17T14:14:41.886" v="771" actId="1076"/>
        <pc:sldMkLst>
          <pc:docMk/>
          <pc:sldMk cId="2831280337" sldId="327"/>
        </pc:sldMkLst>
        <pc:spChg chg="del">
          <ac:chgData name="subash lamichhane" userId="392f0ce87fb8c977" providerId="LiveId" clId="{03B9C060-A02D-1D4F-9F73-7791481B3DDD}" dt="2020-09-17T14:13:47.236" v="754" actId="478"/>
          <ac:spMkLst>
            <pc:docMk/>
            <pc:sldMk cId="2831280337" sldId="327"/>
            <ac:spMk id="2" creationId="{F1CD73CD-0A1E-7B45-9433-BEDA47171149}"/>
          </ac:spMkLst>
        </pc:spChg>
        <pc:spChg chg="del">
          <ac:chgData name="subash lamichhane" userId="392f0ce87fb8c977" providerId="LiveId" clId="{03B9C060-A02D-1D4F-9F73-7791481B3DDD}" dt="2020-09-17T14:13:49.874" v="755" actId="478"/>
          <ac:spMkLst>
            <pc:docMk/>
            <pc:sldMk cId="2831280337" sldId="327"/>
            <ac:spMk id="3" creationId="{F32C5603-0363-494D-916B-113048898932}"/>
          </ac:spMkLst>
        </pc:spChg>
        <pc:picChg chg="add mod">
          <ac:chgData name="subash lamichhane" userId="392f0ce87fb8c977" providerId="LiveId" clId="{03B9C060-A02D-1D4F-9F73-7791481B3DDD}" dt="2020-09-17T14:14:41.886" v="771" actId="1076"/>
          <ac:picMkLst>
            <pc:docMk/>
            <pc:sldMk cId="2831280337" sldId="327"/>
            <ac:picMk id="6" creationId="{56FB7867-FE03-284D-B112-D9918A30AAA3}"/>
          </ac:picMkLst>
        </pc:picChg>
      </pc:sldChg>
      <pc:sldChg chg="new del">
        <pc:chgData name="subash lamichhane" userId="392f0ce87fb8c977" providerId="LiveId" clId="{03B9C060-A02D-1D4F-9F73-7791481B3DDD}" dt="2020-09-18T01:06:01.134" v="1377" actId="2696"/>
        <pc:sldMkLst>
          <pc:docMk/>
          <pc:sldMk cId="1379549644" sldId="328"/>
        </pc:sldMkLst>
      </pc:sldChg>
      <pc:sldChg chg="new del">
        <pc:chgData name="subash lamichhane" userId="392f0ce87fb8c977" providerId="LiveId" clId="{03B9C060-A02D-1D4F-9F73-7791481B3DDD}" dt="2020-09-17T14:04:18.978" v="722" actId="680"/>
        <pc:sldMkLst>
          <pc:docMk/>
          <pc:sldMk cId="2382194279" sldId="3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11/26/2020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11/26/2020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11/26/2020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a:bodyPr>
          <a:lstStyle/>
          <a:p>
            <a:r>
              <a:rPr lang="en-US" b="1" dirty="0" smtClean="0">
                <a:effectLst>
                  <a:outerShdw blurRad="38100" dist="38100" dir="2700000" algn="tl">
                    <a:srgbClr val="000000">
                      <a:alpha val="43137"/>
                    </a:srgbClr>
                  </a:outerShdw>
                </a:effectLst>
              </a:rPr>
              <a:t>Interview Report</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vert="horz" lIns="91440" tIns="45720" rIns="91440" bIns="45720" rtlCol="0" anchor="t">
            <a:noAutofit/>
          </a:bodyPr>
          <a:lstStyle/>
          <a:p>
            <a:pPr algn="l"/>
            <a:r>
              <a:rPr lang="en-US" sz="2000" b="1" dirty="0">
                <a:solidFill>
                  <a:schemeClr val="tx1"/>
                </a:solidFill>
              </a:rPr>
              <a:t>Presented by: </a:t>
            </a:r>
            <a:r>
              <a:rPr lang="en-GB" sz="2000" b="1" dirty="0">
                <a:solidFill>
                  <a:schemeClr val="tx1"/>
                </a:solidFill>
              </a:rPr>
              <a:t>Dipesh Tha Shrestha</a:t>
            </a:r>
            <a:endParaRPr lang="en-US" sz="100" b="1" dirty="0">
              <a:solidFill>
                <a:schemeClr val="tx1"/>
              </a:solidFill>
            </a:endParaRPr>
          </a:p>
          <a:p>
            <a:r>
              <a:rPr lang="en-GB" sz="2000" b="1" dirty="0">
                <a:solidFill>
                  <a:schemeClr val="tx1"/>
                </a:solidFill>
              </a:rPr>
              <a:t> </a:t>
            </a:r>
            <a:endParaRPr lang="en-US" sz="2000" b="1" dirty="0">
              <a:solidFill>
                <a:schemeClr val="tx1"/>
              </a:solidFill>
              <a:cs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a:t>
            </a:r>
            <a:r>
              <a:rPr lang="en-US" sz="2000" b="1" dirty="0" smtClean="0">
                <a:solidFill>
                  <a:schemeClr val="tx1"/>
                </a:solidFill>
                <a:latin typeface="+mj-lt"/>
              </a:rPr>
              <a:t>To: </a:t>
            </a:r>
            <a:r>
              <a:rPr lang="en-US" sz="2000" b="1" dirty="0" err="1" smtClean="0">
                <a:solidFill>
                  <a:schemeClr val="tx1"/>
                </a:solidFill>
                <a:latin typeface="+mj-lt"/>
              </a:rPr>
              <a:t>Akash</a:t>
            </a:r>
            <a:r>
              <a:rPr lang="en-US" sz="2000" b="1" dirty="0" smtClean="0">
                <a:solidFill>
                  <a:schemeClr val="tx1"/>
                </a:solidFill>
                <a:latin typeface="+mj-lt"/>
              </a:rPr>
              <a:t> </a:t>
            </a:r>
            <a:r>
              <a:rPr lang="en-US" sz="2000" b="1" dirty="0" err="1" smtClean="0">
                <a:solidFill>
                  <a:schemeClr val="tx1"/>
                </a:solidFill>
                <a:latin typeface="+mj-lt"/>
              </a:rPr>
              <a:t>Deo</a:t>
            </a:r>
            <a:endParaRPr lang="en-US" sz="2000" b="1" dirty="0">
              <a:solidFill>
                <a:schemeClr val="tx1"/>
              </a:solidFill>
            </a:endParaRPr>
          </a:p>
          <a:p>
            <a:r>
              <a:rPr lang="en-US" sz="2000" b="1" dirty="0">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 </a:t>
            </a:r>
            <a:r>
              <a:rPr lang="en-US" b="1" dirty="0" err="1"/>
              <a:t>Gogoanime</a:t>
            </a:r>
            <a:r>
              <a:rPr lang="en-US" b="1" dirty="0"/>
              <a:t> safe to use?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This </a:t>
            </a:r>
            <a:r>
              <a:rPr lang="en-US" dirty="0"/>
              <a:t>is a very common question in the mind of every user that </a:t>
            </a:r>
            <a:r>
              <a:rPr lang="en-US" b="1" dirty="0"/>
              <a:t>is </a:t>
            </a:r>
            <a:r>
              <a:rPr lang="en-US" b="1" dirty="0" err="1"/>
              <a:t>Gogoanime</a:t>
            </a:r>
            <a:r>
              <a:rPr lang="en-US" b="1" dirty="0"/>
              <a:t> </a:t>
            </a:r>
            <a:r>
              <a:rPr lang="en-US" b="1" dirty="0" smtClean="0"/>
              <a:t>safe</a:t>
            </a:r>
            <a:r>
              <a:rPr lang="en-US" dirty="0"/>
              <a:t> </a:t>
            </a:r>
            <a:r>
              <a:rPr lang="en-US" dirty="0" smtClean="0"/>
              <a:t>to </a:t>
            </a:r>
            <a:r>
              <a:rPr lang="en-US" dirty="0"/>
              <a:t>use on your computer. As the website is not legalized for showing the anime content on its website, many people think that browsing the content on the website might harm their computer. Yes, the website is safe to use until you are clicking at inappropriate links and </a:t>
            </a:r>
            <a:r>
              <a:rPr lang="en-US" dirty="0" smtClean="0"/>
              <a:t>ads. That </a:t>
            </a:r>
            <a:r>
              <a:rPr lang="en-US" dirty="0"/>
              <a:t>is when you might open applications that can cause harm to your computer. Although, the website is illegal since they are not legalized to show the content on their website, however, the streaming quality is genuine for being used.</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89503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err="1" smtClean="0"/>
              <a:t>Gogoanime</a:t>
            </a:r>
            <a:r>
              <a:rPr lang="en-US" dirty="0" smtClean="0"/>
              <a:t> free of cost?</a:t>
            </a:r>
            <a:endParaRPr lang="en-US" dirty="0"/>
          </a:p>
        </p:txBody>
      </p:sp>
      <p:sp>
        <p:nvSpPr>
          <p:cNvPr id="3" name="Content Placeholder 2"/>
          <p:cNvSpPr>
            <a:spLocks noGrp="1"/>
          </p:cNvSpPr>
          <p:nvPr>
            <p:ph idx="1"/>
          </p:nvPr>
        </p:nvSpPr>
        <p:spPr/>
        <p:txBody>
          <a:bodyPr/>
          <a:lstStyle/>
          <a:p>
            <a:r>
              <a:rPr lang="en-US" dirty="0" smtClean="0"/>
              <a:t>Yes, </a:t>
            </a:r>
            <a:r>
              <a:rPr lang="en-US" dirty="0" err="1"/>
              <a:t>Gogoanime</a:t>
            </a:r>
            <a:r>
              <a:rPr lang="en-US" dirty="0"/>
              <a:t> offers you with the free online anime streaming to its users</a:t>
            </a:r>
            <a:r>
              <a:rPr lang="en-US" dirty="0" smtClean="0"/>
              <a:t>. </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96033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03974" cy="3048666"/>
          </a:xfrm>
        </p:spPr>
        <p:txBody>
          <a:bodyPr>
            <a:normAutofit fontScale="90000"/>
          </a:bodyPr>
          <a:lstStyle/>
          <a:p>
            <a:r>
              <a:rPr lang="en-US" dirty="0" smtClean="0"/>
              <a:t>I went to my friend house to take a interview about the website. I asked him some question about that website. Therefore, the answer provided by friend are given below in the slides. </a:t>
            </a:r>
            <a:endParaRPr lang="en-US" dirty="0"/>
          </a:p>
        </p:txBody>
      </p:sp>
      <p:sp>
        <p:nvSpPr>
          <p:cNvPr id="3" name="Content Placeholder 2"/>
          <p:cNvSpPr>
            <a:spLocks noGrp="1"/>
          </p:cNvSpPr>
          <p:nvPr>
            <p:ph idx="1"/>
          </p:nvPr>
        </p:nvSpPr>
        <p:spPr>
          <a:xfrm>
            <a:off x="609600" y="4906297"/>
            <a:ext cx="8858865" cy="732504"/>
          </a:xfrm>
        </p:spPr>
        <p:txBody>
          <a:bodyPr/>
          <a:lstStyle/>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423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GoGoAnime</a:t>
            </a:r>
            <a:r>
              <a:rPr lang="en-US" b="1" dirty="0" smtClean="0"/>
              <a:t>, </a:t>
            </a:r>
            <a:r>
              <a:rPr lang="en-US" b="1" dirty="0"/>
              <a:t>what is it?</a:t>
            </a:r>
            <a:br>
              <a:rPr lang="en-US" b="1" dirty="0"/>
            </a:br>
            <a:r>
              <a:rPr lang="en-US" b="1"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a:t>For people who don’t know what </a:t>
            </a:r>
            <a:r>
              <a:rPr lang="en-US" dirty="0" err="1"/>
              <a:t>Gogoanime</a:t>
            </a:r>
            <a:r>
              <a:rPr lang="en-US" dirty="0"/>
              <a:t> is, it is a wonderful website from where you can watch and even download the favorite anime shows at any time and any place. For fans who find it hard to source their favorite anime shows, can go to the website and enjoy their entertainment.</a:t>
            </a:r>
          </a:p>
          <a:p>
            <a:r>
              <a:rPr lang="en-US" dirty="0"/>
              <a:t>There is no fixed URL for </a:t>
            </a:r>
            <a:r>
              <a:rPr lang="en-US" dirty="0" err="1"/>
              <a:t>Gogoanime</a:t>
            </a:r>
            <a:r>
              <a:rPr lang="en-US" dirty="0"/>
              <a:t> since it is not legalized to feature the various anime shows on their website. So, it keeps on changing its URL, so that the authorities cannot shut it down. All you have to do is copy the URL and log into the website.</a:t>
            </a:r>
          </a:p>
          <a:p>
            <a:r>
              <a:rPr lang="en-US" dirty="0"/>
              <a:t>It is, however, advised for you to watch </a:t>
            </a:r>
            <a:r>
              <a:rPr lang="en-US" dirty="0" smtClean="0"/>
              <a:t>kiss anime</a:t>
            </a:r>
            <a:r>
              <a:rPr lang="en-US" dirty="0"/>
              <a:t> legally, but for all those fans who do not have access to the legal anime websites, can always go to </a:t>
            </a:r>
            <a:r>
              <a:rPr lang="en-US" dirty="0" err="1"/>
              <a:t>Gogoanime</a:t>
            </a:r>
            <a:r>
              <a:rPr lang="en-US" dirty="0"/>
              <a:t> and watch their favorite shows. Don’t be surprised if someday you find it to be shut down since they keep on changing their URL to escape from being tracked down and removed from the search pages.</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35330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 of </a:t>
            </a:r>
            <a:r>
              <a:rPr lang="en-US" dirty="0" err="1" smtClean="0"/>
              <a:t>animekisa</a:t>
            </a:r>
            <a:r>
              <a:rPr lang="en-US" dirty="0" smtClean="0"/>
              <a:t> </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625522" y="1323010"/>
            <a:ext cx="8118245" cy="4566513"/>
          </a:xfrm>
          <a:prstGeom prst="rect">
            <a:avLst/>
          </a:prstGeom>
        </p:spPr>
      </p:pic>
    </p:spTree>
    <p:extLst>
      <p:ext uri="{BB962C8B-B14F-4D97-AF65-F5344CB8AC3E}">
        <p14:creationId xmlns:p14="http://schemas.microsoft.com/office/powerpoint/2010/main" val="76500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1560"/>
            <a:ext cx="10972800" cy="1325563"/>
          </a:xfrm>
        </p:spPr>
        <p:txBody>
          <a:bodyPr>
            <a:normAutofit fontScale="90000"/>
          </a:bodyPr>
          <a:lstStyle/>
          <a:p>
            <a:r>
              <a:rPr lang="en-US" b="1" dirty="0"/>
              <a:t>Is it legal to stream anime from </a:t>
            </a:r>
            <a:r>
              <a:rPr lang="en-US" b="1" dirty="0" err="1"/>
              <a:t>Gogoanime</a:t>
            </a:r>
            <a:r>
              <a:rPr lang="en-US" b="1" dirty="0"/>
              <a:t> website?</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No</a:t>
            </a:r>
            <a:r>
              <a:rPr lang="en-US" dirty="0"/>
              <a:t>, it is not legal since they do not have the streaming rights for anime shows. Not only this, but </a:t>
            </a:r>
            <a:r>
              <a:rPr lang="en-US" dirty="0" err="1"/>
              <a:t>Gogoanime</a:t>
            </a:r>
            <a:r>
              <a:rPr lang="en-US" dirty="0"/>
              <a:t> does not have any monitored ads or subscription fees charged from its users. However, this does not mean that you need to worried about the virus while downloading content from this website. The torrent links provided on the website are genuine and trustworthy and so you do not have to worry about it.</a:t>
            </a:r>
          </a:p>
          <a:p>
            <a:pPr marL="0" indent="0">
              <a:buNone/>
            </a:pPr>
            <a:r>
              <a:rPr lang="en-US" dirty="0"/>
              <a:t>The popularity of </a:t>
            </a:r>
            <a:r>
              <a:rPr lang="en-US" dirty="0" err="1"/>
              <a:t>Gogoanime</a:t>
            </a:r>
            <a:r>
              <a:rPr lang="en-US" dirty="0"/>
              <a:t> is due to the free streaming on its website offering you good Japanese entertainment. This is due to the various reasons, like the creation stories, impactful characters and all the amazing entertainment they offer.</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593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109" y="669926"/>
            <a:ext cx="10972800" cy="1143000"/>
          </a:xfrm>
        </p:spPr>
        <p:txBody>
          <a:bodyPr>
            <a:normAutofit fontScale="90000"/>
          </a:bodyPr>
          <a:lstStyle/>
          <a:p>
            <a:r>
              <a:rPr lang="en-US" b="1" dirty="0"/>
              <a:t>What are the things I should know about </a:t>
            </a:r>
            <a:r>
              <a:rPr lang="en-US" b="1" dirty="0" err="1"/>
              <a:t>Gogoanime</a:t>
            </a:r>
            <a:r>
              <a:rPr lang="en-US" b="1" dirty="0"/>
              <a: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Most </a:t>
            </a:r>
            <a:r>
              <a:rPr lang="en-US" dirty="0"/>
              <a:t>people who surf anime content do not know certain things before surfing the </a:t>
            </a:r>
            <a:r>
              <a:rPr lang="en-US" dirty="0" err="1"/>
              <a:t>Gogoanime</a:t>
            </a:r>
            <a:r>
              <a:rPr lang="en-US" dirty="0"/>
              <a:t> website. </a:t>
            </a:r>
            <a:r>
              <a:rPr lang="en-US" dirty="0" err="1"/>
              <a:t>Gogoanime</a:t>
            </a:r>
            <a:r>
              <a:rPr lang="en-US" dirty="0"/>
              <a:t> offers you with the free online anime streaming to its users. However, there is one drawback with the use of the website.</a:t>
            </a:r>
          </a:p>
          <a:p>
            <a:r>
              <a:rPr lang="en-US" dirty="0"/>
              <a:t>You have to take care of the Gogoanime.to browser can enter your system without any permission. Once it has entered your system who will only see the numbers on the ad on your screen.</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1398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the best features of </a:t>
            </a:r>
            <a:r>
              <a:rPr lang="en-US" b="1" dirty="0" err="1"/>
              <a:t>Gogoanime</a:t>
            </a:r>
            <a:r>
              <a:rPr lang="en-US" b="1" dirty="0"/>
              <a:t>?</a:t>
            </a:r>
            <a:br>
              <a:rPr lang="en-US" b="1" dirty="0"/>
            </a:br>
            <a:endParaRPr lang="en-US" dirty="0"/>
          </a:p>
        </p:txBody>
      </p:sp>
      <p:sp>
        <p:nvSpPr>
          <p:cNvPr id="3" name="Content Placeholder 2"/>
          <p:cNvSpPr>
            <a:spLocks noGrp="1"/>
          </p:cNvSpPr>
          <p:nvPr>
            <p:ph idx="1"/>
          </p:nvPr>
        </p:nvSpPr>
        <p:spPr>
          <a:xfrm>
            <a:off x="491613" y="1768912"/>
            <a:ext cx="10972800" cy="4038600"/>
          </a:xfrm>
        </p:spPr>
        <p:txBody>
          <a:bodyPr>
            <a:normAutofit fontScale="70000" lnSpcReduction="20000"/>
          </a:bodyPr>
          <a:lstStyle/>
          <a:p>
            <a:r>
              <a:rPr lang="en-US" dirty="0" err="1" smtClean="0"/>
              <a:t>Gogoanime</a:t>
            </a:r>
            <a:r>
              <a:rPr lang="en-US" dirty="0" smtClean="0"/>
              <a:t> </a:t>
            </a:r>
            <a:r>
              <a:rPr lang="en-US" dirty="0"/>
              <a:t>is one stop for people who want to watch free anime shows and stream them live on their computer screen. </a:t>
            </a:r>
            <a:r>
              <a:rPr lang="en-US" dirty="0" err="1"/>
              <a:t>Gogoanime</a:t>
            </a:r>
            <a:r>
              <a:rPr lang="en-US" dirty="0"/>
              <a:t> has some outstanding features associated with it, which include the following:</a:t>
            </a:r>
          </a:p>
          <a:p>
            <a:r>
              <a:rPr lang="en-US" dirty="0"/>
              <a:t>You can find all genres of anime content right from action, drama, kids, fantasy, horror, mystery, police, romance, school, comedy, music, game and many more. All you have to do is search the type of anime you are looking for and you will have the list of shows.</a:t>
            </a:r>
          </a:p>
          <a:p>
            <a:r>
              <a:rPr lang="en-US" dirty="0"/>
              <a:t>You can find that so many series that are updated every day.</a:t>
            </a:r>
          </a:p>
          <a:p>
            <a:r>
              <a:rPr lang="en-US" dirty="0"/>
              <a:t>You can find the anime content which is either English dubbed or has English subtitles with it.</a:t>
            </a:r>
          </a:p>
          <a:p>
            <a:r>
              <a:rPr lang="en-US" dirty="0" err="1"/>
              <a:t>Gogoanime</a:t>
            </a:r>
            <a:r>
              <a:rPr lang="en-US" dirty="0"/>
              <a:t> is always at your service for any type of business inquiry or any other kind of query</a:t>
            </a:r>
            <a:r>
              <a:rPr lang="en-US" dirty="0" smtClean="0"/>
              <a:t>.</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5534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There are some shows listed as new releases, new seasons or according to the </a:t>
            </a:r>
            <a:r>
              <a:rPr lang="en-US" dirty="0" err="1"/>
              <a:t>watchlist</a:t>
            </a:r>
            <a:r>
              <a:rPr lang="en-US" dirty="0"/>
              <a:t>, scheduled list and many more all customized for you.</a:t>
            </a:r>
          </a:p>
          <a:p>
            <a:r>
              <a:rPr lang="en-US" dirty="0"/>
              <a:t>You can download your favorite episode without paying any type of subscription fees.</a:t>
            </a:r>
          </a:p>
          <a:p>
            <a:r>
              <a:rPr lang="en-US" dirty="0"/>
              <a:t>To access the content all, you have to do is fill up a form or you can contact them directly from your email.</a:t>
            </a:r>
          </a:p>
          <a:p>
            <a:r>
              <a:rPr lang="en-US" dirty="0" err="1"/>
              <a:t>Gogoanime</a:t>
            </a:r>
            <a:r>
              <a:rPr lang="en-US" dirty="0"/>
              <a:t> is fast as compared to the other anime websites that are available on the internet. The site is excellent while running and is smooth without any pop-up ads or any type of buffering. You can easily download all your shows without any hassle.</a:t>
            </a:r>
          </a:p>
          <a:p>
            <a:r>
              <a:rPr lang="en-US" dirty="0"/>
              <a:t>The website is even safe for the user to browse and has excellent reviews for its stability and protection as well.</a:t>
            </a:r>
          </a:p>
          <a:p>
            <a:r>
              <a:rPr lang="en-US" dirty="0"/>
              <a:t>The quality of the anime content is high, so all you have to do is enjoy the best anime entertainment on your computer screens.</a:t>
            </a:r>
          </a:p>
          <a:p>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86421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 can </a:t>
            </a:r>
            <a:r>
              <a:rPr lang="en-US" b="1" dirty="0" smtClean="0"/>
              <a:t>use GoGoAnime?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Everyone who have internet </a:t>
            </a:r>
            <a:r>
              <a:rPr lang="en-US" dirty="0" smtClean="0"/>
              <a:t>connection </a:t>
            </a:r>
            <a:r>
              <a:rPr lang="en-US" dirty="0" smtClean="0"/>
              <a:t>and a simple device with </a:t>
            </a:r>
            <a:r>
              <a:rPr lang="en-US" dirty="0" smtClean="0"/>
              <a:t>browser </a:t>
            </a:r>
            <a:r>
              <a:rPr lang="en-US" dirty="0" smtClean="0"/>
              <a:t>can use </a:t>
            </a:r>
            <a:r>
              <a:rPr lang="en-US" dirty="0" smtClean="0"/>
              <a:t>GoGoAnime</a:t>
            </a:r>
            <a:r>
              <a:rPr lang="en-US" dirty="0" smtClean="0"/>
              <a:t>. Unfortunately </a:t>
            </a:r>
            <a:r>
              <a:rPr lang="en-US" dirty="0"/>
              <a:t>some countries, instead of going after the people that upload and distribute the anime, ban </a:t>
            </a:r>
            <a:r>
              <a:rPr lang="en-US" dirty="0" smtClean="0"/>
              <a:t>GoGoAnime</a:t>
            </a:r>
            <a:r>
              <a:rPr lang="en-US" dirty="0" smtClean="0"/>
              <a:t>. </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11/26/2020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1499257"/>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62</TotalTime>
  <Words>819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Sunway Template</vt:lpstr>
      <vt:lpstr>Interview Report</vt:lpstr>
      <vt:lpstr>I went to my friend house to take a interview about the website. I asked him some question about that website. Therefore, the answer provided by friend are given below in the slides. </vt:lpstr>
      <vt:lpstr>GoGoAnime, what is it?  </vt:lpstr>
      <vt:lpstr>Homepage of animekisa </vt:lpstr>
      <vt:lpstr>Is it legal to stream anime from Gogoanime website? </vt:lpstr>
      <vt:lpstr>What are the things I should know about Gogoanime? </vt:lpstr>
      <vt:lpstr>What the best features of Gogoanime? </vt:lpstr>
      <vt:lpstr>.</vt:lpstr>
      <vt:lpstr>Who can use GoGoAnime? </vt:lpstr>
      <vt:lpstr>Is Gogoanime safe to use? </vt:lpstr>
      <vt:lpstr>Is Gogoanime free of 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15</cp:revision>
  <dcterms:created xsi:type="dcterms:W3CDTF">2019-02-07T10:14:34Z</dcterms:created>
  <dcterms:modified xsi:type="dcterms:W3CDTF">2020-11-26T16:13:22Z</dcterms:modified>
</cp:coreProperties>
</file>