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1"/>
  </p:notesMasterIdLst>
  <p:sldIdLst>
    <p:sldId id="256" r:id="rId2"/>
    <p:sldId id="316" r:id="rId3"/>
    <p:sldId id="330" r:id="rId4"/>
    <p:sldId id="317" r:id="rId5"/>
    <p:sldId id="333" r:id="rId6"/>
    <p:sldId id="334" r:id="rId7"/>
    <p:sldId id="336" r:id="rId8"/>
    <p:sldId id="335" r:id="rId9"/>
    <p:sldId id="331" r:id="rId10"/>
    <p:sldId id="319" r:id="rId11"/>
    <p:sldId id="320" r:id="rId12"/>
    <p:sldId id="321" r:id="rId13"/>
    <p:sldId id="322" r:id="rId14"/>
    <p:sldId id="323" r:id="rId15"/>
    <p:sldId id="324" r:id="rId16"/>
    <p:sldId id="325" r:id="rId17"/>
    <p:sldId id="326" r:id="rId18"/>
    <p:sldId id="327" r:id="rId19"/>
    <p:sldId id="32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kal Koju" initials="BK" lastIdx="1" clrIdx="0">
    <p:extLst>
      <p:ext uri="{19B8F6BF-5375-455C-9EA6-DF929625EA0E}">
        <p15:presenceInfo xmlns:p15="http://schemas.microsoft.com/office/powerpoint/2012/main" userId="91b3b6dce8cbe3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B9C060-A02D-1D4F-9F73-7791481B3DDD}" v="1" dt="2020-09-17T14:25:36.350"/>
    <p1510:client id="{5363C48F-BFA0-4E0A-A239-1841B0B093D7}" v="132" dt="2020-09-17T12:56:59.988"/>
    <p1510:client id="{CF0EDCA5-2C6B-477C-91D3-9EF540DAF242}" v="139" dt="2020-09-17T14:25:38.2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5363C48F-BFA0-4E0A-A239-1841B0B093D7}"/>
    <pc:docChg chg="modSld">
      <pc:chgData name="Guest User" userId="" providerId="Windows Live" clId="Web-{5363C48F-BFA0-4E0A-A239-1841B0B093D7}" dt="2020-09-17T12:56:59.988" v="123" actId="20577"/>
      <pc:docMkLst>
        <pc:docMk/>
      </pc:docMkLst>
      <pc:sldChg chg="modSp">
        <pc:chgData name="Guest User" userId="" providerId="Windows Live" clId="Web-{5363C48F-BFA0-4E0A-A239-1841B0B093D7}" dt="2020-09-17T12:49:17.063" v="3" actId="20577"/>
        <pc:sldMkLst>
          <pc:docMk/>
          <pc:sldMk cId="1420798063" sldId="256"/>
        </pc:sldMkLst>
        <pc:spChg chg="mod">
          <ac:chgData name="Guest User" userId="" providerId="Windows Live" clId="Web-{5363C48F-BFA0-4E0A-A239-1841B0B093D7}" dt="2020-09-17T12:49:17.063" v="3" actId="20577"/>
          <ac:spMkLst>
            <pc:docMk/>
            <pc:sldMk cId="1420798063" sldId="256"/>
            <ac:spMk id="3" creationId="{00000000-0000-0000-0000-000000000000}"/>
          </ac:spMkLst>
        </pc:spChg>
      </pc:sldChg>
      <pc:sldChg chg="addSp delSp modSp">
        <pc:chgData name="Guest User" userId="" providerId="Windows Live" clId="Web-{5363C48F-BFA0-4E0A-A239-1841B0B093D7}" dt="2020-09-17T12:55:11.315" v="78" actId="20577"/>
        <pc:sldMkLst>
          <pc:docMk/>
          <pc:sldMk cId="1148286739" sldId="313"/>
        </pc:sldMkLst>
        <pc:spChg chg="mod">
          <ac:chgData name="Guest User" userId="" providerId="Windows Live" clId="Web-{5363C48F-BFA0-4E0A-A239-1841B0B093D7}" dt="2020-09-17T12:51:09.298" v="37" actId="20577"/>
          <ac:spMkLst>
            <pc:docMk/>
            <pc:sldMk cId="1148286739" sldId="313"/>
            <ac:spMk id="2" creationId="{00000000-0000-0000-0000-000000000000}"/>
          </ac:spMkLst>
        </pc:spChg>
        <pc:spChg chg="add del">
          <ac:chgData name="Guest User" userId="" providerId="Windows Live" clId="Web-{5363C48F-BFA0-4E0A-A239-1841B0B093D7}" dt="2020-09-17T12:54:19.471" v="73"/>
          <ac:spMkLst>
            <pc:docMk/>
            <pc:sldMk cId="1148286739" sldId="313"/>
            <ac:spMk id="3" creationId="{7414311D-356A-4BAA-B651-C471C8D6753B}"/>
          </ac:spMkLst>
        </pc:spChg>
        <pc:spChg chg="mod">
          <ac:chgData name="Guest User" userId="" providerId="Windows Live" clId="Web-{5363C48F-BFA0-4E0A-A239-1841B0B093D7}" dt="2020-09-17T12:55:11.315" v="78" actId="20577"/>
          <ac:spMkLst>
            <pc:docMk/>
            <pc:sldMk cId="1148286739" sldId="313"/>
            <ac:spMk id="6" creationId="{00000000-0000-0000-0000-000000000000}"/>
          </ac:spMkLst>
        </pc:spChg>
      </pc:sldChg>
      <pc:sldChg chg="modSp">
        <pc:chgData name="Guest User" userId="" providerId="Windows Live" clId="Web-{5363C48F-BFA0-4E0A-A239-1841B0B093D7}" dt="2020-09-17T12:56:40.941" v="116" actId="20577"/>
        <pc:sldMkLst>
          <pc:docMk/>
          <pc:sldMk cId="476016680" sldId="314"/>
        </pc:sldMkLst>
        <pc:spChg chg="mod">
          <ac:chgData name="Guest User" userId="" providerId="Windows Live" clId="Web-{5363C48F-BFA0-4E0A-A239-1841B0B093D7}" dt="2020-09-17T12:50:25.376" v="7" actId="20577"/>
          <ac:spMkLst>
            <pc:docMk/>
            <pc:sldMk cId="476016680" sldId="314"/>
            <ac:spMk id="2" creationId="{6993D49E-5046-6540-A00B-B54E39B2365E}"/>
          </ac:spMkLst>
        </pc:spChg>
        <pc:spChg chg="mod">
          <ac:chgData name="Guest User" userId="" providerId="Windows Live" clId="Web-{5363C48F-BFA0-4E0A-A239-1841B0B093D7}" dt="2020-09-17T12:56:40.941" v="116" actId="20577"/>
          <ac:spMkLst>
            <pc:docMk/>
            <pc:sldMk cId="476016680" sldId="314"/>
            <ac:spMk id="3" creationId="{13DABA2D-C3ED-7C4F-9E48-FC36D053291F}"/>
          </ac:spMkLst>
        </pc:spChg>
      </pc:sldChg>
      <pc:sldChg chg="modSp">
        <pc:chgData name="Guest User" userId="" providerId="Windows Live" clId="Web-{5363C48F-BFA0-4E0A-A239-1841B0B093D7}" dt="2020-09-17T12:56:59.988" v="122" actId="20577"/>
        <pc:sldMkLst>
          <pc:docMk/>
          <pc:sldMk cId="792708918" sldId="315"/>
        </pc:sldMkLst>
        <pc:spChg chg="mod">
          <ac:chgData name="Guest User" userId="" providerId="Windows Live" clId="Web-{5363C48F-BFA0-4E0A-A239-1841B0B093D7}" dt="2020-09-17T12:50:46.485" v="24" actId="20577"/>
          <ac:spMkLst>
            <pc:docMk/>
            <pc:sldMk cId="792708918" sldId="315"/>
            <ac:spMk id="2" creationId="{BBC06B4D-17B0-E243-A9A3-8FD12FB5AE81}"/>
          </ac:spMkLst>
        </pc:spChg>
        <pc:spChg chg="mod">
          <ac:chgData name="Guest User" userId="" providerId="Windows Live" clId="Web-{5363C48F-BFA0-4E0A-A239-1841B0B093D7}" dt="2020-09-17T12:56:59.988" v="122" actId="20577"/>
          <ac:spMkLst>
            <pc:docMk/>
            <pc:sldMk cId="792708918" sldId="315"/>
            <ac:spMk id="3" creationId="{3B27E484-D169-204F-8955-D98B2031EECC}"/>
          </ac:spMkLst>
        </pc:spChg>
      </pc:sldChg>
    </pc:docChg>
  </pc:docChgLst>
  <pc:docChgLst>
    <pc:chgData name="Guest User" providerId="Windows Live" clId="Web-{CF0EDCA5-2C6B-477C-91D3-9EF540DAF242}"/>
    <pc:docChg chg="modSld">
      <pc:chgData name="Guest User" userId="" providerId="Windows Live" clId="Web-{CF0EDCA5-2C6B-477C-91D3-9EF540DAF242}" dt="2020-09-17T14:25:38.245" v="138" actId="20577"/>
      <pc:docMkLst>
        <pc:docMk/>
      </pc:docMkLst>
      <pc:sldChg chg="modSp">
        <pc:chgData name="Guest User" userId="" providerId="Windows Live" clId="Web-{CF0EDCA5-2C6B-477C-91D3-9EF540DAF242}" dt="2020-09-17T14:19:53.759" v="5" actId="20577"/>
        <pc:sldMkLst>
          <pc:docMk/>
          <pc:sldMk cId="1420798063" sldId="256"/>
        </pc:sldMkLst>
        <pc:spChg chg="mod">
          <ac:chgData name="Guest User" userId="" providerId="Windows Live" clId="Web-{CF0EDCA5-2C6B-477C-91D3-9EF540DAF242}" dt="2020-09-17T14:19:53.759" v="5" actId="20577"/>
          <ac:spMkLst>
            <pc:docMk/>
            <pc:sldMk cId="1420798063" sldId="256"/>
            <ac:spMk id="3" creationId="{00000000-0000-0000-0000-000000000000}"/>
          </ac:spMkLst>
        </pc:spChg>
      </pc:sldChg>
      <pc:sldChg chg="addSp delSp modSp">
        <pc:chgData name="Guest User" userId="" providerId="Windows Live" clId="Web-{CF0EDCA5-2C6B-477C-91D3-9EF540DAF242}" dt="2020-09-17T14:23:33.885" v="101" actId="20577"/>
        <pc:sldMkLst>
          <pc:docMk/>
          <pc:sldMk cId="3142329243" sldId="316"/>
        </pc:sldMkLst>
        <pc:spChg chg="add del mod">
          <ac:chgData name="Guest User" userId="" providerId="Windows Live" clId="Web-{CF0EDCA5-2C6B-477C-91D3-9EF540DAF242}" dt="2020-09-17T14:23:33.885" v="101" actId="20577"/>
          <ac:spMkLst>
            <pc:docMk/>
            <pc:sldMk cId="3142329243" sldId="316"/>
            <ac:spMk id="2" creationId="{4A670777-E6D9-4608-9641-6B22D597822C}"/>
          </ac:spMkLst>
        </pc:spChg>
        <pc:spChg chg="mod">
          <ac:chgData name="Guest User" userId="" providerId="Windows Live" clId="Web-{CF0EDCA5-2C6B-477C-91D3-9EF540DAF242}" dt="2020-09-17T14:20:47.181" v="25" actId="14100"/>
          <ac:spMkLst>
            <pc:docMk/>
            <pc:sldMk cId="3142329243" sldId="316"/>
            <ac:spMk id="3" creationId="{90E4C39C-525D-0948-A0E4-A7DC18A6AC48}"/>
          </ac:spMkLst>
        </pc:spChg>
      </pc:sldChg>
      <pc:sldChg chg="modSp">
        <pc:chgData name="Guest User" userId="" providerId="Windows Live" clId="Web-{CF0EDCA5-2C6B-477C-91D3-9EF540DAF242}" dt="2020-09-17T14:24:10.510" v="109" actId="20577"/>
        <pc:sldMkLst>
          <pc:docMk/>
          <pc:sldMk cId="3072705769" sldId="317"/>
        </pc:sldMkLst>
        <pc:spChg chg="mod">
          <ac:chgData name="Guest User" userId="" providerId="Windows Live" clId="Web-{CF0EDCA5-2C6B-477C-91D3-9EF540DAF242}" dt="2020-09-17T14:24:03.510" v="105" actId="20577"/>
          <ac:spMkLst>
            <pc:docMk/>
            <pc:sldMk cId="3072705769" sldId="317"/>
            <ac:spMk id="2" creationId="{D931CE19-FEF8-EE46-87FC-0E896E161E7E}"/>
          </ac:spMkLst>
        </pc:spChg>
        <pc:spChg chg="mod">
          <ac:chgData name="Guest User" userId="" providerId="Windows Live" clId="Web-{CF0EDCA5-2C6B-477C-91D3-9EF540DAF242}" dt="2020-09-17T14:24:10.510" v="109" actId="20577"/>
          <ac:spMkLst>
            <pc:docMk/>
            <pc:sldMk cId="3072705769" sldId="317"/>
            <ac:spMk id="3" creationId="{0571C1E9-B7FD-E148-B6C6-9E3D37BAF388}"/>
          </ac:spMkLst>
        </pc:spChg>
      </pc:sldChg>
      <pc:sldChg chg="modSp">
        <pc:chgData name="Guest User" userId="" providerId="Windows Live" clId="Web-{CF0EDCA5-2C6B-477C-91D3-9EF540DAF242}" dt="2020-09-17T14:25:38.229" v="137" actId="20577"/>
        <pc:sldMkLst>
          <pc:docMk/>
          <pc:sldMk cId="2401047548" sldId="318"/>
        </pc:sldMkLst>
        <pc:spChg chg="mod">
          <ac:chgData name="Guest User" userId="" providerId="Windows Live" clId="Web-{CF0EDCA5-2C6B-477C-91D3-9EF540DAF242}" dt="2020-09-17T14:24:31.526" v="113" actId="20577"/>
          <ac:spMkLst>
            <pc:docMk/>
            <pc:sldMk cId="2401047548" sldId="318"/>
            <ac:spMk id="2" creationId="{DC3DC526-9416-9A46-B3D6-37538390E6EF}"/>
          </ac:spMkLst>
        </pc:spChg>
        <pc:spChg chg="mod">
          <ac:chgData name="Guest User" userId="" providerId="Windows Live" clId="Web-{CF0EDCA5-2C6B-477C-91D3-9EF540DAF242}" dt="2020-09-17T14:25:38.229" v="137" actId="20577"/>
          <ac:spMkLst>
            <pc:docMk/>
            <pc:sldMk cId="2401047548" sldId="318"/>
            <ac:spMk id="3" creationId="{AC463E12-3D2D-3E4F-813E-7936BC60EED3}"/>
          </ac:spMkLst>
        </pc:spChg>
      </pc:sldChg>
    </pc:docChg>
  </pc:docChgLst>
  <pc:docChgLst>
    <pc:chgData name="subash lamichhane" userId="392f0ce87fb8c977" providerId="LiveId" clId="{03B9C060-A02D-1D4F-9F73-7791481B3DDD}"/>
    <pc:docChg chg="undo custSel addSld delSld modSld">
      <pc:chgData name="subash lamichhane" userId="392f0ce87fb8c977" providerId="LiveId" clId="{03B9C060-A02D-1D4F-9F73-7791481B3DDD}" dt="2020-09-18T01:06:01.134" v="1377" actId="2696"/>
      <pc:docMkLst>
        <pc:docMk/>
      </pc:docMkLst>
      <pc:sldChg chg="delSp modSp">
        <pc:chgData name="subash lamichhane" userId="392f0ce87fb8c977" providerId="LiveId" clId="{03B9C060-A02D-1D4F-9F73-7791481B3DDD}" dt="2020-09-17T11:12:35.540" v="554" actId="255"/>
        <pc:sldMkLst>
          <pc:docMk/>
          <pc:sldMk cId="1420798063" sldId="256"/>
        </pc:sldMkLst>
        <pc:spChg chg="mod">
          <ac:chgData name="subash lamichhane" userId="392f0ce87fb8c977" providerId="LiveId" clId="{03B9C060-A02D-1D4F-9F73-7791481B3DDD}" dt="2020-09-17T11:12:35.540" v="554" actId="255"/>
          <ac:spMkLst>
            <pc:docMk/>
            <pc:sldMk cId="1420798063" sldId="256"/>
            <ac:spMk id="2" creationId="{00000000-0000-0000-0000-000000000000}"/>
          </ac:spMkLst>
        </pc:spChg>
        <pc:spChg chg="mod">
          <ac:chgData name="subash lamichhane" userId="392f0ce87fb8c977" providerId="LiveId" clId="{03B9C060-A02D-1D4F-9F73-7791481B3DDD}" dt="2020-09-17T11:11:19.482" v="519" actId="20577"/>
          <ac:spMkLst>
            <pc:docMk/>
            <pc:sldMk cId="1420798063" sldId="256"/>
            <ac:spMk id="3" creationId="{00000000-0000-0000-0000-000000000000}"/>
          </ac:spMkLst>
        </pc:spChg>
        <pc:spChg chg="mod">
          <ac:chgData name="subash lamichhane" userId="392f0ce87fb8c977" providerId="LiveId" clId="{03B9C060-A02D-1D4F-9F73-7791481B3DDD}" dt="2020-09-17T11:11:13.037" v="503" actId="1076"/>
          <ac:spMkLst>
            <pc:docMk/>
            <pc:sldMk cId="1420798063" sldId="256"/>
            <ac:spMk id="6" creationId="{00000000-0000-0000-0000-000000000000}"/>
          </ac:spMkLst>
        </pc:spChg>
        <pc:spChg chg="del">
          <ac:chgData name="subash lamichhane" userId="392f0ce87fb8c977" providerId="LiveId" clId="{03B9C060-A02D-1D4F-9F73-7791481B3DDD}" dt="2020-09-17T11:09:53.158" v="382" actId="478"/>
          <ac:spMkLst>
            <pc:docMk/>
            <pc:sldMk cId="1420798063" sldId="256"/>
            <ac:spMk id="7" creationId="{00000000-0000-0000-0000-000000000000}"/>
          </ac:spMkLst>
        </pc:spChg>
      </pc:sldChg>
      <pc:sldChg chg="delSp modSp">
        <pc:chgData name="subash lamichhane" userId="392f0ce87fb8c977" providerId="LiveId" clId="{03B9C060-A02D-1D4F-9F73-7791481B3DDD}" dt="2020-09-17T14:10:59.541" v="753" actId="478"/>
        <pc:sldMkLst>
          <pc:docMk/>
          <pc:sldMk cId="1148286739" sldId="313"/>
        </pc:sldMkLst>
        <pc:spChg chg="mod">
          <ac:chgData name="subash lamichhane" userId="392f0ce87fb8c977" providerId="LiveId" clId="{03B9C060-A02D-1D4F-9F73-7791481B3DDD}" dt="2020-09-17T11:20:35.454" v="555" actId="21"/>
          <ac:spMkLst>
            <pc:docMk/>
            <pc:sldMk cId="1148286739" sldId="313"/>
            <ac:spMk id="2" creationId="{00000000-0000-0000-0000-000000000000}"/>
          </ac:spMkLst>
        </pc:spChg>
        <pc:spChg chg="del">
          <ac:chgData name="subash lamichhane" userId="392f0ce87fb8c977" providerId="LiveId" clId="{03B9C060-A02D-1D4F-9F73-7791481B3DDD}" dt="2020-09-17T14:10:59.541" v="753" actId="478"/>
          <ac:spMkLst>
            <pc:docMk/>
            <pc:sldMk cId="1148286739" sldId="313"/>
            <ac:spMk id="4" creationId="{00000000-0000-0000-0000-000000000000}"/>
          </ac:spMkLst>
        </pc:spChg>
      </pc:sldChg>
      <pc:sldChg chg="modSp">
        <pc:chgData name="subash lamichhane" userId="392f0ce87fb8c977" providerId="LiveId" clId="{03B9C060-A02D-1D4F-9F73-7791481B3DDD}" dt="2020-09-17T11:12:04.821" v="547" actId="5793"/>
        <pc:sldMkLst>
          <pc:docMk/>
          <pc:sldMk cId="476016680" sldId="314"/>
        </pc:sldMkLst>
        <pc:spChg chg="mod">
          <ac:chgData name="subash lamichhane" userId="392f0ce87fb8c977" providerId="LiveId" clId="{03B9C060-A02D-1D4F-9F73-7791481B3DDD}" dt="2020-09-17T11:12:04.821" v="547" actId="5793"/>
          <ac:spMkLst>
            <pc:docMk/>
            <pc:sldMk cId="476016680" sldId="314"/>
            <ac:spMk id="3" creationId="{13DABA2D-C3ED-7C4F-9E48-FC36D053291F}"/>
          </ac:spMkLst>
        </pc:spChg>
      </pc:sldChg>
      <pc:sldChg chg="modSp">
        <pc:chgData name="subash lamichhane" userId="392f0ce87fb8c977" providerId="LiveId" clId="{03B9C060-A02D-1D4F-9F73-7791481B3DDD}" dt="2020-09-17T11:21:04.487" v="568" actId="20577"/>
        <pc:sldMkLst>
          <pc:docMk/>
          <pc:sldMk cId="3142329243" sldId="316"/>
        </pc:sldMkLst>
        <pc:spChg chg="mod">
          <ac:chgData name="subash lamichhane" userId="392f0ce87fb8c977" providerId="LiveId" clId="{03B9C060-A02D-1D4F-9F73-7791481B3DDD}" dt="2020-09-17T11:21:04.487" v="568" actId="20577"/>
          <ac:spMkLst>
            <pc:docMk/>
            <pc:sldMk cId="3142329243" sldId="316"/>
            <ac:spMk id="3" creationId="{90E4C39C-525D-0948-A0E4-A7DC18A6AC48}"/>
          </ac:spMkLst>
        </pc:spChg>
      </pc:sldChg>
      <pc:sldChg chg="del">
        <pc:chgData name="subash lamichhane" userId="392f0ce87fb8c977" providerId="LiveId" clId="{03B9C060-A02D-1D4F-9F73-7791481B3DDD}" dt="2020-09-17T14:25:36.351" v="799" actId="2696"/>
        <pc:sldMkLst>
          <pc:docMk/>
          <pc:sldMk cId="1868007621" sldId="319"/>
        </pc:sldMkLst>
      </pc:sldChg>
      <pc:sldChg chg="addSp modSp del">
        <pc:chgData name="subash lamichhane" userId="392f0ce87fb8c977" providerId="LiveId" clId="{03B9C060-A02D-1D4F-9F73-7791481B3DDD}" dt="2020-09-18T01:01:40.646" v="1300" actId="2696"/>
        <pc:sldMkLst>
          <pc:docMk/>
          <pc:sldMk cId="2624098038" sldId="320"/>
        </pc:sldMkLst>
        <pc:spChg chg="add mod">
          <ac:chgData name="subash lamichhane" userId="392f0ce87fb8c977" providerId="LiveId" clId="{03B9C060-A02D-1D4F-9F73-7791481B3DDD}" dt="2020-09-18T01:01:38.746" v="1299" actId="1076"/>
          <ac:spMkLst>
            <pc:docMk/>
            <pc:sldMk cId="2624098038" sldId="320"/>
            <ac:spMk id="2" creationId="{456B06CB-1FD8-BC4F-8828-29706C603647}"/>
          </ac:spMkLst>
        </pc:spChg>
        <pc:spChg chg="mod">
          <ac:chgData name="subash lamichhane" userId="392f0ce87fb8c977" providerId="LiveId" clId="{03B9C060-A02D-1D4F-9F73-7791481B3DDD}" dt="2020-09-18T01:01:10.316" v="1296" actId="5793"/>
          <ac:spMkLst>
            <pc:docMk/>
            <pc:sldMk cId="2624098038" sldId="320"/>
            <ac:spMk id="3" creationId="{FB034879-8E17-124F-8BD6-22D7AA0B10E6}"/>
          </ac:spMkLst>
        </pc:spChg>
      </pc:sldChg>
      <pc:sldChg chg="modSp">
        <pc:chgData name="subash lamichhane" userId="392f0ce87fb8c977" providerId="LiveId" clId="{03B9C060-A02D-1D4F-9F73-7791481B3DDD}" dt="2020-09-18T01:05:52.031" v="1376" actId="12"/>
        <pc:sldMkLst>
          <pc:docMk/>
          <pc:sldMk cId="3887535151" sldId="321"/>
        </pc:sldMkLst>
        <pc:spChg chg="mod">
          <ac:chgData name="subash lamichhane" userId="392f0ce87fb8c977" providerId="LiveId" clId="{03B9C060-A02D-1D4F-9F73-7791481B3DDD}" dt="2020-09-18T01:01:59.278" v="1319" actId="20577"/>
          <ac:spMkLst>
            <pc:docMk/>
            <pc:sldMk cId="3887535151" sldId="321"/>
            <ac:spMk id="2" creationId="{B7A5A457-30A7-3D48-B03C-5CB8EB15AD8A}"/>
          </ac:spMkLst>
        </pc:spChg>
        <pc:spChg chg="mod">
          <ac:chgData name="subash lamichhane" userId="392f0ce87fb8c977" providerId="LiveId" clId="{03B9C060-A02D-1D4F-9F73-7791481B3DDD}" dt="2020-09-18T01:05:52.031" v="1376" actId="12"/>
          <ac:spMkLst>
            <pc:docMk/>
            <pc:sldMk cId="3887535151" sldId="321"/>
            <ac:spMk id="3" creationId="{CA7490A6-EC7D-454B-A351-27F4308470F0}"/>
          </ac:spMkLst>
        </pc:spChg>
      </pc:sldChg>
      <pc:sldChg chg="modSp">
        <pc:chgData name="subash lamichhane" userId="392f0ce87fb8c977" providerId="LiveId" clId="{03B9C060-A02D-1D4F-9F73-7791481B3DDD}" dt="2020-09-17T14:10:18.427" v="752" actId="255"/>
        <pc:sldMkLst>
          <pc:docMk/>
          <pc:sldMk cId="1342200511" sldId="322"/>
        </pc:sldMkLst>
        <pc:spChg chg="mod">
          <ac:chgData name="subash lamichhane" userId="392f0ce87fb8c977" providerId="LiveId" clId="{03B9C060-A02D-1D4F-9F73-7791481B3DDD}" dt="2020-09-17T14:10:18.427" v="752" actId="255"/>
          <ac:spMkLst>
            <pc:docMk/>
            <pc:sldMk cId="1342200511" sldId="322"/>
            <ac:spMk id="3" creationId="{CBE5DEE6-DB39-0C41-A6B2-A305A17D07AC}"/>
          </ac:spMkLst>
        </pc:spChg>
      </pc:sldChg>
      <pc:sldChg chg="addSp delSp modSp del">
        <pc:chgData name="subash lamichhane" userId="392f0ce87fb8c977" providerId="LiveId" clId="{03B9C060-A02D-1D4F-9F73-7791481B3DDD}" dt="2020-09-17T14:05:45.330" v="727" actId="2696"/>
        <pc:sldMkLst>
          <pc:docMk/>
          <pc:sldMk cId="2225613184" sldId="323"/>
        </pc:sldMkLst>
        <pc:spChg chg="del mod">
          <ac:chgData name="subash lamichhane" userId="392f0ce87fb8c977" providerId="LiveId" clId="{03B9C060-A02D-1D4F-9F73-7791481B3DDD}" dt="2020-09-17T14:04:28.032" v="724" actId="478"/>
          <ac:spMkLst>
            <pc:docMk/>
            <pc:sldMk cId="2225613184" sldId="323"/>
            <ac:spMk id="2" creationId="{0991CF8C-B09C-4945-9EEF-73CAE3760DD0}"/>
          </ac:spMkLst>
        </pc:spChg>
        <pc:spChg chg="add del mod">
          <ac:chgData name="subash lamichhane" userId="392f0ce87fb8c977" providerId="LiveId" clId="{03B9C060-A02D-1D4F-9F73-7791481B3DDD}" dt="2020-09-17T14:04:35.803" v="726" actId="478"/>
          <ac:spMkLst>
            <pc:docMk/>
            <pc:sldMk cId="2225613184" sldId="323"/>
            <ac:spMk id="3" creationId="{E427082E-4278-8347-846B-B7D3B36B6B54}"/>
          </ac:spMkLst>
        </pc:spChg>
      </pc:sldChg>
      <pc:sldChg chg="modSp">
        <pc:chgData name="subash lamichhane" userId="392f0ce87fb8c977" providerId="LiveId" clId="{03B9C060-A02D-1D4F-9F73-7791481B3DDD}" dt="2020-09-17T11:03:58.611" v="257" actId="255"/>
        <pc:sldMkLst>
          <pc:docMk/>
          <pc:sldMk cId="102113186" sldId="324"/>
        </pc:sldMkLst>
        <pc:spChg chg="mod">
          <ac:chgData name="subash lamichhane" userId="392f0ce87fb8c977" providerId="LiveId" clId="{03B9C060-A02D-1D4F-9F73-7791481B3DDD}" dt="2020-09-17T10:55:53.600" v="69" actId="20577"/>
          <ac:spMkLst>
            <pc:docMk/>
            <pc:sldMk cId="102113186" sldId="324"/>
            <ac:spMk id="2" creationId="{E1951992-C001-C346-ACBA-E663203FE873}"/>
          </ac:spMkLst>
        </pc:spChg>
        <pc:spChg chg="mod">
          <ac:chgData name="subash lamichhane" userId="392f0ce87fb8c977" providerId="LiveId" clId="{03B9C060-A02D-1D4F-9F73-7791481B3DDD}" dt="2020-09-17T11:03:58.611" v="257" actId="255"/>
          <ac:spMkLst>
            <pc:docMk/>
            <pc:sldMk cId="102113186" sldId="324"/>
            <ac:spMk id="3" creationId="{0CCB3AEC-3616-F54C-8D95-0E416CC70C0E}"/>
          </ac:spMkLst>
        </pc:spChg>
      </pc:sldChg>
      <pc:sldChg chg="delSp modSp">
        <pc:chgData name="subash lamichhane" userId="392f0ce87fb8c977" providerId="LiveId" clId="{03B9C060-A02D-1D4F-9F73-7791481B3DDD}" dt="2020-09-17T11:04:56.111" v="260" actId="255"/>
        <pc:sldMkLst>
          <pc:docMk/>
          <pc:sldMk cId="882559094" sldId="325"/>
        </pc:sldMkLst>
        <pc:spChg chg="del">
          <ac:chgData name="subash lamichhane" userId="392f0ce87fb8c977" providerId="LiveId" clId="{03B9C060-A02D-1D4F-9F73-7791481B3DDD}" dt="2020-09-17T10:58:32.581" v="102" actId="478"/>
          <ac:spMkLst>
            <pc:docMk/>
            <pc:sldMk cId="882559094" sldId="325"/>
            <ac:spMk id="2" creationId="{286D1C79-0129-6D43-9027-DBB04DAC87A7}"/>
          </ac:spMkLst>
        </pc:spChg>
        <pc:spChg chg="mod">
          <ac:chgData name="subash lamichhane" userId="392f0ce87fb8c977" providerId="LiveId" clId="{03B9C060-A02D-1D4F-9F73-7791481B3DDD}" dt="2020-09-17T11:04:56.111" v="260" actId="255"/>
          <ac:spMkLst>
            <pc:docMk/>
            <pc:sldMk cId="882559094" sldId="325"/>
            <ac:spMk id="3" creationId="{C28A6FE1-5697-334B-A38B-465E5FB6BC3D}"/>
          </ac:spMkLst>
        </pc:spChg>
      </pc:sldChg>
      <pc:sldChg chg="modSp">
        <pc:chgData name="subash lamichhane" userId="392f0ce87fb8c977" providerId="LiveId" clId="{03B9C060-A02D-1D4F-9F73-7791481B3DDD}" dt="2020-09-17T14:09:45.579" v="751" actId="22"/>
        <pc:sldMkLst>
          <pc:docMk/>
          <pc:sldMk cId="1978477796" sldId="326"/>
        </pc:sldMkLst>
        <pc:spChg chg="mod">
          <ac:chgData name="subash lamichhane" userId="392f0ce87fb8c977" providerId="LiveId" clId="{03B9C060-A02D-1D4F-9F73-7791481B3DDD}" dt="2020-09-17T14:09:45.579" v="751" actId="22"/>
          <ac:spMkLst>
            <pc:docMk/>
            <pc:sldMk cId="1978477796" sldId="326"/>
            <ac:spMk id="2" creationId="{D3C27FC6-A520-274A-9860-AD813E74E1D0}"/>
          </ac:spMkLst>
        </pc:spChg>
        <pc:spChg chg="mod">
          <ac:chgData name="subash lamichhane" userId="392f0ce87fb8c977" providerId="LiveId" clId="{03B9C060-A02D-1D4F-9F73-7791481B3DDD}" dt="2020-09-17T14:08:14.108" v="732" actId="12"/>
          <ac:spMkLst>
            <pc:docMk/>
            <pc:sldMk cId="1978477796" sldId="326"/>
            <ac:spMk id="3" creationId="{DA6764CF-0301-0E48-9D6B-4C8A9CFD1670}"/>
          </ac:spMkLst>
        </pc:spChg>
      </pc:sldChg>
      <pc:sldChg chg="addSp delSp modSp">
        <pc:chgData name="subash lamichhane" userId="392f0ce87fb8c977" providerId="LiveId" clId="{03B9C060-A02D-1D4F-9F73-7791481B3DDD}" dt="2020-09-17T14:14:41.886" v="771" actId="1076"/>
        <pc:sldMkLst>
          <pc:docMk/>
          <pc:sldMk cId="2831280337" sldId="327"/>
        </pc:sldMkLst>
        <pc:spChg chg="del">
          <ac:chgData name="subash lamichhane" userId="392f0ce87fb8c977" providerId="LiveId" clId="{03B9C060-A02D-1D4F-9F73-7791481B3DDD}" dt="2020-09-17T14:13:47.236" v="754" actId="478"/>
          <ac:spMkLst>
            <pc:docMk/>
            <pc:sldMk cId="2831280337" sldId="327"/>
            <ac:spMk id="2" creationId="{F1CD73CD-0A1E-7B45-9433-BEDA47171149}"/>
          </ac:spMkLst>
        </pc:spChg>
        <pc:spChg chg="del">
          <ac:chgData name="subash lamichhane" userId="392f0ce87fb8c977" providerId="LiveId" clId="{03B9C060-A02D-1D4F-9F73-7791481B3DDD}" dt="2020-09-17T14:13:49.874" v="755" actId="478"/>
          <ac:spMkLst>
            <pc:docMk/>
            <pc:sldMk cId="2831280337" sldId="327"/>
            <ac:spMk id="3" creationId="{F32C5603-0363-494D-916B-113048898932}"/>
          </ac:spMkLst>
        </pc:spChg>
        <pc:picChg chg="add mod">
          <ac:chgData name="subash lamichhane" userId="392f0ce87fb8c977" providerId="LiveId" clId="{03B9C060-A02D-1D4F-9F73-7791481B3DDD}" dt="2020-09-17T14:14:41.886" v="771" actId="1076"/>
          <ac:picMkLst>
            <pc:docMk/>
            <pc:sldMk cId="2831280337" sldId="327"/>
            <ac:picMk id="6" creationId="{56FB7867-FE03-284D-B112-D9918A30AAA3}"/>
          </ac:picMkLst>
        </pc:picChg>
      </pc:sldChg>
      <pc:sldChg chg="new del">
        <pc:chgData name="subash lamichhane" userId="392f0ce87fb8c977" providerId="LiveId" clId="{03B9C060-A02D-1D4F-9F73-7791481B3DDD}" dt="2020-09-18T01:06:01.134" v="1377" actId="2696"/>
        <pc:sldMkLst>
          <pc:docMk/>
          <pc:sldMk cId="1379549644" sldId="328"/>
        </pc:sldMkLst>
      </pc:sldChg>
      <pc:sldChg chg="new del">
        <pc:chgData name="subash lamichhane" userId="392f0ce87fb8c977" providerId="LiveId" clId="{03B9C060-A02D-1D4F-9F73-7791481B3DDD}" dt="2020-09-17T14:04:18.978" v="722" actId="680"/>
        <pc:sldMkLst>
          <pc:docMk/>
          <pc:sldMk cId="2382194279" sldId="32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1791A-81AF-41E5-BAEE-5F233F77D95E}" type="datetimeFigureOut">
              <a:rPr lang="en-US" smtClean="0"/>
              <a:t>1/31/2021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A0815F-4396-4860-A701-04C57AED770F}" type="slidenum">
              <a:rPr lang="en-US" smtClean="0"/>
              <a:t>‹#›</a:t>
            </a:fld>
            <a:endParaRPr lang="en-US"/>
          </a:p>
        </p:txBody>
      </p:sp>
    </p:spTree>
    <p:extLst>
      <p:ext uri="{BB962C8B-B14F-4D97-AF65-F5344CB8AC3E}">
        <p14:creationId xmlns:p14="http://schemas.microsoft.com/office/powerpoint/2010/main" val="1309352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A0815F-4396-4860-A701-04C57AED770F}" type="slidenum">
              <a:rPr lang="en-US" smtClean="0"/>
              <a:t>3</a:t>
            </a:fld>
            <a:endParaRPr lang="en-US"/>
          </a:p>
        </p:txBody>
      </p:sp>
    </p:spTree>
    <p:extLst>
      <p:ext uri="{BB962C8B-B14F-4D97-AF65-F5344CB8AC3E}">
        <p14:creationId xmlns:p14="http://schemas.microsoft.com/office/powerpoint/2010/main" val="13076402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5181600" y="6324601"/>
            <a:ext cx="2844800" cy="365125"/>
          </a:xfrm>
        </p:spPr>
        <p:txBody>
          <a:bodyPr/>
          <a:lstStyle/>
          <a:p>
            <a:fld id="{B532305C-D5CF-4184-8090-E5589D413F35}" type="datetime1">
              <a:rPr lang="en-US" smtClean="0"/>
              <a:t>1/31/2021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1026" name="Picture 2" descr="C:\Users\simoli\Downloads\Stall Flex_Sunway_IERIN Fair 016-0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12192001" cy="14440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simoli\Downloads\Stall Flex_Sunway_IERIN Fair 016-0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12192001" cy="14440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43C0FA-EAD7-409B-86A4-011FDEC95D77}" type="datetime1">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39D768-1493-4CC8-AC41-DAD8C62C9D54}" type="datetime1">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403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13580" y="6324601"/>
            <a:ext cx="2844800" cy="365125"/>
          </a:xfrm>
        </p:spPr>
        <p:txBody>
          <a:bodyPr/>
          <a:lstStyle/>
          <a:p>
            <a:fld id="{FCD47101-CBD6-4F53-A302-87DCA4CB1E27}" type="datetime1">
              <a:rPr lang="en-US" smtClean="0"/>
              <a:t>1/31/2021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0" y="0"/>
            <a:ext cx="12192000" cy="762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3" descr="C:\Users\simoli\Downloads\logo_final_sunway-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0799" y="4267200"/>
            <a:ext cx="7250380" cy="384399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0" y="0"/>
            <a:ext cx="12192000" cy="762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3" descr="C:\Users\simoli\Downloads\logo_final_sunway-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0799" y="4267200"/>
            <a:ext cx="7250380" cy="38439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BB2547-E385-403B-81F1-F2535848A52F}" type="datetime1">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1D2942-D171-4097-9615-91A30B396E80}" type="datetime1">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1D2801-FE17-46D0-8DDF-0D8C4F20A925}" type="datetime1">
              <a:rPr lang="en-US" smtClean="0"/>
              <a:t>1/31/2021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A13A27-FBD3-4BEC-9A3C-54AA893302B3}" type="datetime1">
              <a:rPr lang="en-US" smtClean="0"/>
              <a:t>1/31/2021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E1561D-6B29-4022-9018-C3AAA364D0EA}" type="datetime1">
              <a:rPr lang="en-US" smtClean="0"/>
              <a:t>1/31/2021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790571C-A395-45FD-906A-50151BC7E062}" type="datetime1">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65F6061-A2E2-4BFA-AEFE-2DE797895A4A}" type="datetime1">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30363E-B036-4F90-B2BC-9E83FD229732}" type="datetime1">
              <a:rPr lang="en-US" smtClean="0"/>
              <a:t>1/31/2021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9" name="Rectangle 8"/>
          <p:cNvSpPr/>
          <p:nvPr/>
        </p:nvSpPr>
        <p:spPr>
          <a:xfrm>
            <a:off x="0" y="6781800"/>
            <a:ext cx="12192000" cy="762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0" y="6781800"/>
            <a:ext cx="12192000" cy="762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4757" y="2274109"/>
            <a:ext cx="7772400" cy="1154891"/>
          </a:xfrm>
        </p:spPr>
        <p:txBody>
          <a:bodyPr>
            <a:normAutofit/>
          </a:bodyPr>
          <a:lstStyle/>
          <a:p>
            <a:r>
              <a:rPr lang="en-US" b="1" dirty="0" smtClean="0">
                <a:effectLst>
                  <a:outerShdw blurRad="38100" dist="38100" dir="2700000" algn="tl">
                    <a:srgbClr val="000000">
                      <a:alpha val="43137"/>
                    </a:srgbClr>
                  </a:outerShdw>
                </a:effectLst>
              </a:rPr>
              <a:t>Alibaba Ecommerce Company</a:t>
            </a:r>
            <a:endParaRPr lang="en-US"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4081277"/>
            <a:ext cx="4636957" cy="1837385"/>
          </a:xfrm>
        </p:spPr>
        <p:txBody>
          <a:bodyPr vert="horz" lIns="91440" tIns="45720" rIns="91440" bIns="45720" rtlCol="0" anchor="t">
            <a:noAutofit/>
          </a:bodyPr>
          <a:lstStyle/>
          <a:p>
            <a:pPr algn="l"/>
            <a:r>
              <a:rPr lang="en-US" sz="2000" b="1" dirty="0">
                <a:solidFill>
                  <a:schemeClr val="tx1"/>
                </a:solidFill>
              </a:rPr>
              <a:t>Presented by: </a:t>
            </a:r>
            <a:r>
              <a:rPr lang="en-GB" sz="2000" b="1" dirty="0">
                <a:solidFill>
                  <a:schemeClr val="tx1"/>
                </a:solidFill>
              </a:rPr>
              <a:t>Dipesh Tha Shrestha</a:t>
            </a:r>
            <a:endParaRPr lang="en-US" sz="100" b="1" dirty="0">
              <a:solidFill>
                <a:schemeClr val="tx1"/>
              </a:solidFill>
            </a:endParaRPr>
          </a:p>
          <a:p>
            <a:r>
              <a:rPr lang="en-GB" sz="2000" b="1" dirty="0">
                <a:solidFill>
                  <a:schemeClr val="tx1"/>
                </a:solidFill>
              </a:rPr>
              <a:t> </a:t>
            </a:r>
            <a:endParaRPr lang="en-US" sz="2000" b="1" dirty="0">
              <a:solidFill>
                <a:schemeClr val="tx1"/>
              </a:solidFill>
              <a:cs typeface="Calibri"/>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1</a:t>
            </a:fld>
            <a:endParaRPr lang="en-US"/>
          </a:p>
        </p:txBody>
      </p:sp>
      <p:sp>
        <p:nvSpPr>
          <p:cNvPr id="6" name="Subtitle 2"/>
          <p:cNvSpPr txBox="1">
            <a:spLocks/>
          </p:cNvSpPr>
          <p:nvPr/>
        </p:nvSpPr>
        <p:spPr>
          <a:xfrm>
            <a:off x="6710597" y="4081277"/>
            <a:ext cx="4636957" cy="183738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b="1" dirty="0">
                <a:solidFill>
                  <a:schemeClr val="tx1"/>
                </a:solidFill>
              </a:rPr>
              <a:t>Presented </a:t>
            </a:r>
            <a:r>
              <a:rPr lang="en-US" sz="2000" b="1" dirty="0" smtClean="0">
                <a:solidFill>
                  <a:schemeClr val="tx1"/>
                </a:solidFill>
                <a:latin typeface="+mj-lt"/>
              </a:rPr>
              <a:t>To: </a:t>
            </a:r>
            <a:r>
              <a:rPr lang="en-US" sz="2000" b="1" dirty="0" err="1" smtClean="0">
                <a:solidFill>
                  <a:schemeClr val="tx1"/>
                </a:solidFill>
                <a:latin typeface="+mj-lt"/>
              </a:rPr>
              <a:t>Kushal</a:t>
            </a:r>
            <a:r>
              <a:rPr lang="en-US" sz="2000" b="1" dirty="0" smtClean="0">
                <a:solidFill>
                  <a:schemeClr val="tx1"/>
                </a:solidFill>
                <a:latin typeface="+mj-lt"/>
              </a:rPr>
              <a:t> </a:t>
            </a:r>
            <a:r>
              <a:rPr lang="en-US" sz="2000" b="1" dirty="0" err="1">
                <a:solidFill>
                  <a:schemeClr val="tx1"/>
                </a:solidFill>
                <a:latin typeface="+mj-lt"/>
              </a:rPr>
              <a:t>R</a:t>
            </a:r>
            <a:r>
              <a:rPr lang="en-US" sz="2000" b="1" smtClean="0">
                <a:solidFill>
                  <a:schemeClr val="tx1"/>
                </a:solidFill>
                <a:latin typeface="+mj-lt"/>
              </a:rPr>
              <a:t>egmi</a:t>
            </a:r>
            <a:r>
              <a:rPr lang="en-US" sz="2000" b="1" dirty="0">
                <a:solidFill>
                  <a:schemeClr val="tx1"/>
                </a:solidFill>
              </a:rPr>
              <a:t>			</a:t>
            </a:r>
          </a:p>
        </p:txBody>
      </p:sp>
    </p:spTree>
    <p:extLst>
      <p:ext uri="{BB962C8B-B14F-4D97-AF65-F5344CB8AC3E}">
        <p14:creationId xmlns:p14="http://schemas.microsoft.com/office/powerpoint/2010/main" val="14207980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Buy from Alibaba</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In </a:t>
            </a:r>
            <a:r>
              <a:rPr lang="en-US" dirty="0"/>
              <a:t>order to start buying from Alibaba, it’s important to know just how to buy from Alibaba! Here are the steps to successfully make purchases on the website:</a:t>
            </a:r>
          </a:p>
          <a:p>
            <a:r>
              <a:rPr lang="en-US" dirty="0"/>
              <a:t>Create and verify an Alibaba account</a:t>
            </a:r>
          </a:p>
          <a:p>
            <a:r>
              <a:rPr lang="en-US" dirty="0"/>
              <a:t>Search for products based on different categories</a:t>
            </a:r>
          </a:p>
          <a:p>
            <a:r>
              <a:rPr lang="en-US" dirty="0"/>
              <a:t>Contact suppliers</a:t>
            </a:r>
          </a:p>
          <a:p>
            <a:r>
              <a:rPr lang="en-US" dirty="0"/>
              <a:t>Negotiate minimum order quantity</a:t>
            </a:r>
          </a:p>
          <a:p>
            <a:r>
              <a:rPr lang="en-US" dirty="0"/>
              <a:t>Verify offered price to avoid dealing with hidden charges</a:t>
            </a:r>
          </a:p>
          <a:p>
            <a:r>
              <a:rPr lang="en-US" dirty="0"/>
              <a:t>Negotiate price and payment method</a:t>
            </a:r>
          </a:p>
          <a:p>
            <a:r>
              <a:rPr lang="en-US" dirty="0"/>
              <a:t>Ask for samples</a:t>
            </a:r>
          </a:p>
          <a:p>
            <a:r>
              <a:rPr lang="en-US" dirty="0"/>
              <a:t>Confirm quality of products through samples</a:t>
            </a:r>
          </a:p>
          <a:p>
            <a:r>
              <a:rPr lang="en-US" dirty="0"/>
              <a:t>Make your purchase</a:t>
            </a:r>
          </a:p>
          <a:p>
            <a:r>
              <a:rPr lang="en-US" dirty="0"/>
              <a:t>Resell the product on your own online store after it arrives</a:t>
            </a:r>
          </a:p>
          <a:p>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1/31/2021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4017027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of Buying from Alibaba:</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smtClean="0"/>
              <a:t>Ability </a:t>
            </a:r>
            <a:r>
              <a:rPr lang="en-US" dirty="0"/>
              <a:t>to design your own custom-made products</a:t>
            </a:r>
          </a:p>
          <a:p>
            <a:r>
              <a:rPr lang="en-US" dirty="0"/>
              <a:t>Ability to buy bulk wholesale products directly from manufacturers</a:t>
            </a:r>
          </a:p>
          <a:p>
            <a:r>
              <a:rPr lang="en-US" dirty="0"/>
              <a:t>Affordable prices</a:t>
            </a:r>
          </a:p>
          <a:p>
            <a:r>
              <a:rPr lang="en-US" dirty="0"/>
              <a:t>Increased control over product packaging</a:t>
            </a:r>
          </a:p>
          <a:p>
            <a:r>
              <a:rPr lang="en-US" dirty="0"/>
              <a:t>Lower manufacturing costs</a:t>
            </a:r>
          </a:p>
          <a:p>
            <a:r>
              <a:rPr lang="en-US" dirty="0"/>
              <a:t>Huge number of manufacturers and suppliers to choose from</a:t>
            </a:r>
          </a:p>
          <a:p>
            <a:r>
              <a:rPr lang="en-US" dirty="0"/>
              <a:t>One-stop shopping option</a:t>
            </a:r>
          </a:p>
          <a:p>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1/31/2021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995425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Disadvantages of Buying from Alibaba:</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Higher </a:t>
            </a:r>
            <a:r>
              <a:rPr lang="en-US" dirty="0"/>
              <a:t>upfront cost</a:t>
            </a:r>
          </a:p>
          <a:p>
            <a:r>
              <a:rPr lang="en-US" dirty="0"/>
              <a:t>Reality of products may differ from display images on website</a:t>
            </a:r>
          </a:p>
          <a:p>
            <a:r>
              <a:rPr lang="en-US" dirty="0"/>
              <a:t>Maximum order amount needed for discounted pricing</a:t>
            </a:r>
          </a:p>
          <a:p>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1/31/2021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4198637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a:t>
            </a:r>
            <a:r>
              <a:rPr lang="en-US" b="1" dirty="0" smtClean="0"/>
              <a:t>trategy Alibaba </a:t>
            </a:r>
            <a:r>
              <a:rPr lang="en-US" b="1" dirty="0"/>
              <a:t>can take to provide better services</a:t>
            </a:r>
          </a:p>
        </p:txBody>
      </p:sp>
      <p:sp>
        <p:nvSpPr>
          <p:cNvPr id="3" name="Content Placeholder 2"/>
          <p:cNvSpPr>
            <a:spLocks noGrp="1"/>
          </p:cNvSpPr>
          <p:nvPr>
            <p:ph idx="1"/>
          </p:nvPr>
        </p:nvSpPr>
        <p:spPr/>
        <p:txBody>
          <a:bodyPr>
            <a:normAutofit/>
          </a:bodyPr>
          <a:lstStyle/>
          <a:p>
            <a:pPr lvl="0"/>
            <a:r>
              <a:rPr lang="en-US" b="1" dirty="0"/>
              <a:t>Site </a:t>
            </a:r>
            <a:r>
              <a:rPr lang="en-US" b="1" dirty="0" smtClean="0"/>
              <a:t>speed</a:t>
            </a:r>
          </a:p>
          <a:p>
            <a:r>
              <a:rPr lang="en-US" b="1" dirty="0"/>
              <a:t>Use High-Quality Photographs and Good Product Descriptions</a:t>
            </a:r>
          </a:p>
          <a:p>
            <a:r>
              <a:rPr lang="en-US" b="1" dirty="0"/>
              <a:t>Improve Your Social Media </a:t>
            </a:r>
            <a:r>
              <a:rPr lang="en-US" b="1" dirty="0" smtClean="0"/>
              <a:t>Strategy</a:t>
            </a:r>
          </a:p>
          <a:p>
            <a:r>
              <a:rPr lang="en-US" b="1" dirty="0"/>
              <a:t>Build Advertising Strategies</a:t>
            </a:r>
          </a:p>
          <a:p>
            <a:r>
              <a:rPr lang="en-US" b="1" dirty="0"/>
              <a:t> Implement User-Generated Content</a:t>
            </a:r>
          </a:p>
          <a:p>
            <a:r>
              <a:rPr lang="en-US" b="1" dirty="0"/>
              <a:t>Increase E-commerce Search Usability</a:t>
            </a:r>
          </a:p>
          <a:p>
            <a:endParaRPr lang="en-US" b="1" dirty="0"/>
          </a:p>
          <a:p>
            <a:pPr lvl="0"/>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1/31/2021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461089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t>
            </a:r>
            <a:r>
              <a:rPr lang="en-US" b="1" dirty="0" smtClean="0"/>
              <a:t>ew technologies company has implemented</a:t>
            </a:r>
            <a:endParaRPr lang="en-US" b="1"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smtClean="0"/>
              <a:t>Alibaba </a:t>
            </a:r>
            <a:r>
              <a:rPr lang="en-US" dirty="0"/>
              <a:t>used an </a:t>
            </a:r>
            <a:r>
              <a:rPr lang="en-US" b="1" dirty="0"/>
              <a:t>intelligent operating platform, DC Brain</a:t>
            </a:r>
            <a:r>
              <a:rPr lang="en-US" dirty="0"/>
              <a:t>, to </a:t>
            </a:r>
            <a:r>
              <a:rPr lang="en-US" dirty="0" err="1"/>
              <a:t>optimise</a:t>
            </a:r>
            <a:r>
              <a:rPr lang="en-US" dirty="0"/>
              <a:t> the performance of the 200-plus global internet </a:t>
            </a:r>
            <a:r>
              <a:rPr lang="en-US" dirty="0" err="1"/>
              <a:t>datacentres</a:t>
            </a:r>
            <a:r>
              <a:rPr lang="en-US" dirty="0"/>
              <a:t> (IDCs) hosting its online stores in areas including energy consumption, temperature, energy efficiency, and reliability</a:t>
            </a:r>
            <a:r>
              <a:rPr lang="en-US" dirty="0" smtClean="0"/>
              <a:t>.</a:t>
            </a:r>
          </a:p>
          <a:p>
            <a:pPr>
              <a:buFont typeface="Wingdings" panose="05000000000000000000" pitchFamily="2" charset="2"/>
              <a:buChar char="Ø"/>
            </a:pPr>
            <a:r>
              <a:rPr lang="en-US" dirty="0" smtClean="0"/>
              <a:t>Alibaba use </a:t>
            </a:r>
            <a:r>
              <a:rPr lang="en-US" b="1" dirty="0" smtClean="0"/>
              <a:t>global tracking system</a:t>
            </a:r>
            <a:r>
              <a:rPr lang="en-US" dirty="0" smtClean="0"/>
              <a:t>. It </a:t>
            </a:r>
            <a:r>
              <a:rPr lang="en-US" dirty="0"/>
              <a:t>uses Internet of Things (</a:t>
            </a:r>
            <a:r>
              <a:rPr lang="en-US" dirty="0" err="1"/>
              <a:t>IoT</a:t>
            </a:r>
            <a:r>
              <a:rPr lang="en-US" dirty="0"/>
              <a:t>) and </a:t>
            </a:r>
            <a:r>
              <a:rPr lang="en-US" dirty="0" err="1"/>
              <a:t>blockchain</a:t>
            </a:r>
            <a:r>
              <a:rPr lang="en-US" dirty="0"/>
              <a:t> technology to verify products purchased by consumers through dual authentication and two-way encryption, while tracking the real-time location of items through location-based services and GPS.</a:t>
            </a:r>
          </a:p>
        </p:txBody>
      </p:sp>
      <p:sp>
        <p:nvSpPr>
          <p:cNvPr id="4" name="Date Placeholder 3"/>
          <p:cNvSpPr>
            <a:spLocks noGrp="1"/>
          </p:cNvSpPr>
          <p:nvPr>
            <p:ph type="dt" sz="half" idx="10"/>
          </p:nvPr>
        </p:nvSpPr>
        <p:spPr/>
        <p:txBody>
          <a:bodyPr/>
          <a:lstStyle/>
          <a:p>
            <a:fld id="{FCD47101-CBD6-4F53-A302-87DCA4CB1E27}" type="datetime1">
              <a:rPr lang="en-US" smtClean="0"/>
              <a:t>1/31/2021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4014953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New technologies company has implemented</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smtClean="0"/>
              <a:t>    The </a:t>
            </a:r>
            <a:r>
              <a:rPr lang="en-US" dirty="0"/>
              <a:t>mobile-based </a:t>
            </a:r>
            <a:r>
              <a:rPr lang="en-US" dirty="0" smtClean="0"/>
              <a:t>technology</a:t>
            </a:r>
            <a:r>
              <a:rPr lang="en-US" b="1" dirty="0" smtClean="0"/>
              <a:t>(Smart touch) </a:t>
            </a:r>
            <a:r>
              <a:rPr lang="en-US" dirty="0"/>
              <a:t>was made available </a:t>
            </a:r>
            <a:r>
              <a:rPr lang="en-US" dirty="0" smtClean="0"/>
              <a:t> to assist </a:t>
            </a:r>
            <a:r>
              <a:rPr lang="en-US" dirty="0"/>
              <a:t>shoppers that are visually impaired</a:t>
            </a:r>
            <a:r>
              <a:rPr lang="en-US" dirty="0" smtClean="0"/>
              <a:t>. </a:t>
            </a:r>
            <a:r>
              <a:rPr lang="en-US" dirty="0"/>
              <a:t>The application can understand different mobile user interfaces through AI and intelligent human-machine-interaction (HMI) technology to provide the relevant audio and haptic </a:t>
            </a:r>
            <a:r>
              <a:rPr lang="en-US" dirty="0" smtClean="0"/>
              <a:t>interactions.</a:t>
            </a:r>
          </a:p>
          <a:p>
            <a:pPr>
              <a:buFont typeface="Wingdings" panose="05000000000000000000" pitchFamily="2" charset="2"/>
              <a:buChar char="Ø"/>
            </a:pPr>
            <a:r>
              <a:rPr lang="en-US" dirty="0" smtClean="0"/>
              <a:t>  Alibaba developed </a:t>
            </a:r>
            <a:r>
              <a:rPr lang="en-US" dirty="0"/>
              <a:t>an AI translation tool in a bid to remove language barriers between sellers and </a:t>
            </a:r>
            <a:r>
              <a:rPr lang="en-US" dirty="0" smtClean="0"/>
              <a:t>buyers. </a:t>
            </a:r>
            <a:r>
              <a:rPr lang="en-US" b="1" dirty="0" smtClean="0"/>
              <a:t>Online </a:t>
            </a:r>
            <a:r>
              <a:rPr lang="en-US" b="1" dirty="0" err="1" smtClean="0"/>
              <a:t>chatbot</a:t>
            </a:r>
            <a:r>
              <a:rPr lang="en-US" b="1" dirty="0" smtClean="0"/>
              <a:t> </a:t>
            </a:r>
            <a:r>
              <a:rPr lang="en-US" dirty="0" smtClean="0"/>
              <a:t>provides </a:t>
            </a:r>
            <a:r>
              <a:rPr lang="en-US" dirty="0"/>
              <a:t>instant translation from English to Thai, Vietnamese, Indonesian, and vice-versa. </a:t>
            </a:r>
          </a:p>
        </p:txBody>
      </p:sp>
      <p:sp>
        <p:nvSpPr>
          <p:cNvPr id="4" name="Date Placeholder 3"/>
          <p:cNvSpPr>
            <a:spLocks noGrp="1"/>
          </p:cNvSpPr>
          <p:nvPr>
            <p:ph type="dt" sz="half" idx="10"/>
          </p:nvPr>
        </p:nvSpPr>
        <p:spPr/>
        <p:txBody>
          <a:bodyPr/>
          <a:lstStyle/>
          <a:p>
            <a:fld id="{FCD47101-CBD6-4F53-A302-87DCA4CB1E27}" type="datetime1">
              <a:rPr lang="en-US" smtClean="0"/>
              <a:t>1/31/2021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964273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Marketing and Advertising techniques </a:t>
            </a:r>
            <a:r>
              <a:rPr lang="en-US" b="1" dirty="0" smtClean="0"/>
              <a:t>used </a:t>
            </a:r>
            <a:endParaRPr lang="en-US" b="1" dirty="0"/>
          </a:p>
        </p:txBody>
      </p:sp>
      <p:sp>
        <p:nvSpPr>
          <p:cNvPr id="3" name="Content Placeholder 2"/>
          <p:cNvSpPr>
            <a:spLocks noGrp="1"/>
          </p:cNvSpPr>
          <p:nvPr>
            <p:ph idx="1"/>
          </p:nvPr>
        </p:nvSpPr>
        <p:spPr/>
        <p:txBody>
          <a:bodyPr>
            <a:normAutofit fontScale="92500" lnSpcReduction="20000"/>
          </a:bodyPr>
          <a:lstStyle/>
          <a:p>
            <a:r>
              <a:rPr lang="en-US" b="1" dirty="0"/>
              <a:t>Distribution strategy in the Marketing strategy of Alibaba –</a:t>
            </a:r>
            <a:endParaRPr lang="en-US" dirty="0"/>
          </a:p>
          <a:p>
            <a:pPr marL="0" indent="0">
              <a:buNone/>
            </a:pPr>
            <a:r>
              <a:rPr lang="en-US" dirty="0"/>
              <a:t>Technologically advanced and robust infrastructure has helped the company in providing a seamless and easy to access and communicate, sell, buy the different offerings of the sellers/ buyers anywhere, anytime across the world</a:t>
            </a:r>
            <a:r>
              <a:rPr lang="en-US" dirty="0" smtClean="0"/>
              <a:t>.</a:t>
            </a:r>
          </a:p>
          <a:p>
            <a:r>
              <a:rPr lang="en-US" b="1" dirty="0"/>
              <a:t>Competitive analysis in the Marketing strategy of Alibaba –</a:t>
            </a:r>
            <a:endParaRPr lang="en-US" dirty="0"/>
          </a:p>
          <a:p>
            <a:pPr marL="0" indent="0">
              <a:buNone/>
            </a:pPr>
            <a:r>
              <a:rPr lang="en-US" dirty="0" smtClean="0"/>
              <a:t>Alibaba’s </a:t>
            </a:r>
            <a:r>
              <a:rPr lang="en-US" dirty="0"/>
              <a:t>diversified business portfolio is helping the company to be competitive while the e-commerce market is overcrowded with local, national and international players like Amazon, eBay </a:t>
            </a:r>
            <a:r>
              <a:rPr lang="en-US" dirty="0" err="1"/>
              <a:t>etc</a:t>
            </a:r>
            <a:endParaRPr lang="en-US" dirty="0"/>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1/31/2021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521606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Marketing </a:t>
            </a:r>
            <a:r>
              <a:rPr lang="en-US" b="1" dirty="0"/>
              <a:t>and </a:t>
            </a:r>
            <a:r>
              <a:rPr lang="en-US" b="1" dirty="0" smtClean="0"/>
              <a:t>Advertising </a:t>
            </a:r>
            <a:r>
              <a:rPr lang="en-US" b="1" dirty="0"/>
              <a:t>techniques used</a:t>
            </a:r>
          </a:p>
        </p:txBody>
      </p:sp>
      <p:sp>
        <p:nvSpPr>
          <p:cNvPr id="3" name="Content Placeholder 2"/>
          <p:cNvSpPr>
            <a:spLocks noGrp="1"/>
          </p:cNvSpPr>
          <p:nvPr>
            <p:ph idx="1"/>
          </p:nvPr>
        </p:nvSpPr>
        <p:spPr/>
        <p:txBody>
          <a:bodyPr>
            <a:normAutofit fontScale="85000" lnSpcReduction="20000"/>
          </a:bodyPr>
          <a:lstStyle/>
          <a:p>
            <a:r>
              <a:rPr lang="en-US" b="1" dirty="0"/>
              <a:t>Customer analysis in the Marketing strategy of Alibaba –</a:t>
            </a:r>
            <a:endParaRPr lang="en-US" dirty="0"/>
          </a:p>
          <a:p>
            <a:pPr marL="0" indent="0">
              <a:buNone/>
            </a:pPr>
            <a:r>
              <a:rPr lang="en-US" dirty="0" smtClean="0"/>
              <a:t>Customers of Alibaba are new-age, tech-savvy, Gen Y and Z customers to whom their time, the convenience of buying and selling, maintaining their lifestyle is more important than it ever had.</a:t>
            </a:r>
          </a:p>
          <a:p>
            <a:r>
              <a:rPr lang="en-US" b="1" dirty="0"/>
              <a:t>Market analysis in the Marketing strategy of Alibaba –</a:t>
            </a:r>
            <a:endParaRPr lang="en-US" dirty="0"/>
          </a:p>
          <a:p>
            <a:pPr marL="0" indent="0">
              <a:buNone/>
            </a:pPr>
            <a:r>
              <a:rPr lang="en-US" dirty="0"/>
              <a:t>Alibaba has the presence in China and various international markets. It had 423 MM active buyers in the year 2015-16 who helped the company in surpassing 3 trillion </a:t>
            </a:r>
            <a:r>
              <a:rPr lang="en-US" dirty="0" err="1"/>
              <a:t>Renminbi</a:t>
            </a:r>
            <a:r>
              <a:rPr lang="en-US" dirty="0"/>
              <a:t> (RMB) of Gross Merchandise Value.  Alibaba is ruling the market in China but in other Developing and Developed nations, it is still struggling to emerge as a most preferred e-commerce player.</a:t>
            </a:r>
          </a:p>
          <a:p>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1/31/2021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604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Marketing and Advertising techniques used</a:t>
            </a:r>
            <a:endParaRPr lang="en-US" dirty="0"/>
          </a:p>
        </p:txBody>
      </p:sp>
      <p:sp>
        <p:nvSpPr>
          <p:cNvPr id="3" name="Content Placeholder 2"/>
          <p:cNvSpPr>
            <a:spLocks noGrp="1"/>
          </p:cNvSpPr>
          <p:nvPr>
            <p:ph idx="1"/>
          </p:nvPr>
        </p:nvSpPr>
        <p:spPr/>
        <p:txBody>
          <a:bodyPr/>
          <a:lstStyle/>
          <a:p>
            <a:r>
              <a:rPr lang="en-US" b="1" dirty="0"/>
              <a:t>Promotion </a:t>
            </a:r>
            <a:r>
              <a:rPr lang="en-US" b="1" dirty="0" smtClean="0"/>
              <a:t>Strategy of Alibaba company</a:t>
            </a:r>
          </a:p>
          <a:p>
            <a:pPr marL="0" indent="0">
              <a:buNone/>
            </a:pPr>
            <a:r>
              <a:rPr lang="en-US" b="1" dirty="0" smtClean="0"/>
              <a:t>  </a:t>
            </a:r>
            <a:r>
              <a:rPr lang="en-US" dirty="0"/>
              <a:t>The company also promotes its services via internet promotion strategy such as public relations, direct marketing, and discounts for certain items during special days such as festivals, media advertising and sponsoring of events to attract awareness of Alibaba .</a:t>
            </a:r>
          </a:p>
          <a:p>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1/31/2021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330582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5404267"/>
          </a:xfrm>
        </p:spPr>
        <p:txBody>
          <a:bodyPr>
            <a:normAutofit/>
          </a:bodyPr>
          <a:lstStyle/>
          <a:p>
            <a:r>
              <a:rPr lang="en-US" sz="13800" b="1" dirty="0" smtClean="0"/>
              <a:t>Thank you</a:t>
            </a:r>
            <a:endParaRPr lang="en-US" sz="13800" b="1" dirty="0"/>
          </a:p>
        </p:txBody>
      </p:sp>
      <p:sp>
        <p:nvSpPr>
          <p:cNvPr id="4" name="Date Placeholder 3"/>
          <p:cNvSpPr>
            <a:spLocks noGrp="1"/>
          </p:cNvSpPr>
          <p:nvPr>
            <p:ph type="dt" sz="half" idx="10"/>
          </p:nvPr>
        </p:nvSpPr>
        <p:spPr/>
        <p:txBody>
          <a:bodyPr/>
          <a:lstStyle/>
          <a:p>
            <a:fld id="{FCD47101-CBD6-4F53-A302-87DCA4CB1E27}" type="datetime1">
              <a:rPr lang="en-US" smtClean="0"/>
              <a:t>1/31/2021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731438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 </a:t>
            </a:r>
            <a:r>
              <a:rPr lang="en-US" b="1" dirty="0" smtClean="0"/>
              <a:t>Alibaba.com</a:t>
            </a:r>
            <a:r>
              <a:rPr lang="en-US" dirty="0"/>
              <a:t> </a:t>
            </a:r>
            <a:r>
              <a:rPr lang="en-US" dirty="0" smtClean="0"/>
              <a:t>is </a:t>
            </a:r>
            <a:r>
              <a:rPr lang="en-US" dirty="0"/>
              <a:t>a Chinese multinational technology company specializing in e-commerce, retail, Internet, and technology. </a:t>
            </a:r>
            <a:endParaRPr lang="en-US" dirty="0" smtClean="0"/>
          </a:p>
          <a:p>
            <a:r>
              <a:rPr lang="en-US" dirty="0" smtClean="0"/>
              <a:t>Founded </a:t>
            </a:r>
            <a:r>
              <a:rPr lang="en-US" dirty="0"/>
              <a:t>on 28 June 1999</a:t>
            </a:r>
            <a:r>
              <a:rPr lang="en-US" dirty="0" smtClean="0"/>
              <a:t>,</a:t>
            </a:r>
            <a:r>
              <a:rPr lang="en-US" baseline="30000" dirty="0" smtClean="0"/>
              <a:t> </a:t>
            </a:r>
            <a:r>
              <a:rPr lang="en-US" dirty="0"/>
              <a:t> in Hangzhou, </a:t>
            </a:r>
            <a:r>
              <a:rPr lang="en-US" dirty="0" smtClean="0"/>
              <a:t>Zhejiang.</a:t>
            </a:r>
          </a:p>
          <a:p>
            <a:r>
              <a:rPr lang="en-US" dirty="0" smtClean="0"/>
              <a:t> </a:t>
            </a:r>
            <a:r>
              <a:rPr lang="en-US" dirty="0"/>
              <a:t>T</a:t>
            </a:r>
            <a:r>
              <a:rPr lang="en-US" dirty="0" smtClean="0"/>
              <a:t>he </a:t>
            </a:r>
            <a:r>
              <a:rPr lang="en-US" dirty="0"/>
              <a:t>company provides consumer-to-consumer (C2C), business-to-consumer (B2C), and business-to-business (B2B) sales services via web portals, as well as electronic payment services, shopping search engines and cloud computing services. It owns and operates a diverse portfolio of companies around the world in numerous business sectors.</a:t>
            </a:r>
          </a:p>
        </p:txBody>
      </p:sp>
      <p:sp>
        <p:nvSpPr>
          <p:cNvPr id="4" name="Date Placeholder 3"/>
          <p:cNvSpPr>
            <a:spLocks noGrp="1"/>
          </p:cNvSpPr>
          <p:nvPr>
            <p:ph type="dt" sz="half" idx="10"/>
          </p:nvPr>
        </p:nvSpPr>
        <p:spPr/>
        <p:txBody>
          <a:bodyPr/>
          <a:lstStyle/>
          <a:p>
            <a:fld id="{FCD47101-CBD6-4F53-A302-87DCA4CB1E27}" type="datetime1">
              <a:rPr lang="en-US" smtClean="0"/>
              <a:t>1/31/2021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142346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D47101-CBD6-4F53-A302-87DCA4CB1E27}" type="datetime1">
              <a:rPr lang="en-US" smtClean="0"/>
              <a:t>1/31/2021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pic>
        <p:nvPicPr>
          <p:cNvPr id="9" name="Content Placeholder 8"/>
          <p:cNvPicPr>
            <a:picLocks noGrp="1" noChangeAspect="1"/>
          </p:cNvPicPr>
          <p:nvPr>
            <p:ph idx="1"/>
          </p:nvPr>
        </p:nvPicPr>
        <p:blipFill>
          <a:blip r:embed="rId3"/>
          <a:stretch>
            <a:fillRect/>
          </a:stretch>
        </p:blipFill>
        <p:spPr>
          <a:xfrm>
            <a:off x="1029903" y="769821"/>
            <a:ext cx="8655963" cy="4868979"/>
          </a:xfrm>
          <a:prstGeom prst="rect">
            <a:avLst/>
          </a:prstGeom>
        </p:spPr>
      </p:pic>
      <p:sp>
        <p:nvSpPr>
          <p:cNvPr id="10" name="TextBox 9"/>
          <p:cNvSpPr txBox="1"/>
          <p:nvPr/>
        </p:nvSpPr>
        <p:spPr>
          <a:xfrm>
            <a:off x="3301465" y="226380"/>
            <a:ext cx="7825339" cy="584775"/>
          </a:xfrm>
          <a:prstGeom prst="rect">
            <a:avLst/>
          </a:prstGeom>
          <a:noFill/>
        </p:spPr>
        <p:txBody>
          <a:bodyPr wrap="square" rtlCol="0">
            <a:spAutoFit/>
          </a:bodyPr>
          <a:lstStyle/>
          <a:p>
            <a:r>
              <a:rPr lang="en-US" sz="3200" b="1" dirty="0" smtClean="0"/>
              <a:t>Official site of Alibaba</a:t>
            </a:r>
            <a:endParaRPr lang="en-US" sz="3200" b="1" dirty="0"/>
          </a:p>
        </p:txBody>
      </p:sp>
    </p:spTree>
    <p:extLst>
      <p:ext uri="{BB962C8B-B14F-4D97-AF65-F5344CB8AC3E}">
        <p14:creationId xmlns:p14="http://schemas.microsoft.com/office/powerpoint/2010/main" val="1595495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Features</a:t>
            </a:r>
            <a:endParaRPr lang="en-US" sz="5400" b="1" dirty="0"/>
          </a:p>
        </p:txBody>
      </p:sp>
      <p:sp>
        <p:nvSpPr>
          <p:cNvPr id="3" name="Content Placeholder 2"/>
          <p:cNvSpPr>
            <a:spLocks noGrp="1"/>
          </p:cNvSpPr>
          <p:nvPr>
            <p:ph idx="1"/>
          </p:nvPr>
        </p:nvSpPr>
        <p:spPr/>
        <p:txBody>
          <a:bodyPr>
            <a:normAutofit lnSpcReduction="10000"/>
          </a:bodyPr>
          <a:lstStyle/>
          <a:p>
            <a:r>
              <a:rPr lang="en-US" dirty="0"/>
              <a:t>Allows them to talk with the sellers freely</a:t>
            </a:r>
          </a:p>
          <a:p>
            <a:r>
              <a:rPr lang="en-US" dirty="0"/>
              <a:t>Everything is trackable</a:t>
            </a:r>
          </a:p>
          <a:p>
            <a:r>
              <a:rPr lang="en-US" dirty="0"/>
              <a:t>Share your purchases</a:t>
            </a:r>
          </a:p>
          <a:p>
            <a:r>
              <a:rPr lang="en-US" dirty="0"/>
              <a:t>Internal re-marketing</a:t>
            </a:r>
          </a:p>
          <a:p>
            <a:r>
              <a:rPr lang="en-US" dirty="0"/>
              <a:t>live stream </a:t>
            </a:r>
            <a:r>
              <a:rPr lang="en-US" dirty="0" smtClean="0"/>
              <a:t>shopping</a:t>
            </a:r>
            <a:endParaRPr lang="en-US" dirty="0"/>
          </a:p>
          <a:p>
            <a:r>
              <a:rPr lang="en-US" dirty="0"/>
              <a:t>Attracting Sellers by Eliminating listing fees</a:t>
            </a:r>
          </a:p>
          <a:p>
            <a:r>
              <a:rPr lang="en-US" dirty="0" smtClean="0"/>
              <a:t>Multi language sites</a:t>
            </a:r>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1/31/2021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763470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a:t>
            </a:r>
            <a:r>
              <a:rPr lang="en-US" b="1" dirty="0" smtClean="0"/>
              <a:t>ypes </a:t>
            </a:r>
            <a:r>
              <a:rPr lang="en-US" b="1" dirty="0"/>
              <a:t>of e-commerce </a:t>
            </a:r>
            <a:r>
              <a:rPr lang="en-US" b="1" dirty="0" smtClean="0"/>
              <a:t>that have </a:t>
            </a:r>
            <a:r>
              <a:rPr lang="en-US" b="1" dirty="0"/>
              <a:t>been </a:t>
            </a:r>
            <a:r>
              <a:rPr lang="en-US" b="1" dirty="0" smtClean="0"/>
              <a:t>used in Alibaba</a:t>
            </a:r>
            <a:endParaRPr lang="en-US" b="1"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sz="3600" b="1" dirty="0"/>
              <a:t>Alibaba B2B</a:t>
            </a:r>
          </a:p>
          <a:p>
            <a:pPr lvl="1"/>
            <a:r>
              <a:rPr lang="en-US" dirty="0"/>
              <a:t>Alibaba.com was launched in 1999 in Hangzhou by Jack Ma, a former English teacher, along with a group of 17 friends. It is a </a:t>
            </a:r>
            <a:r>
              <a:rPr lang="en-US" b="1" u="sng" dirty="0"/>
              <a:t>business-to-business</a:t>
            </a:r>
            <a:r>
              <a:rPr lang="en-US" dirty="0"/>
              <a:t> trading platform, connecting manufacturers and wholesalers with buyers from around the world.</a:t>
            </a:r>
          </a:p>
          <a:p>
            <a:pPr lvl="1"/>
            <a:r>
              <a:rPr lang="en-US" dirty="0"/>
              <a:t>Merchants pay annual sellers' fees and sales commissions to Alibaba. They can list a limited number of products for free but have the option to pay for a range of benefits such as greater exposure on the site and unlimited product listings.</a:t>
            </a:r>
          </a:p>
          <a:p>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1/31/2021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054908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22642"/>
          </a:xfrm>
        </p:spPr>
        <p:txBody>
          <a:bodyPr/>
          <a:lstStyle/>
          <a:p>
            <a:r>
              <a:rPr lang="en-US" b="1" dirty="0" smtClean="0"/>
              <a:t>Types </a:t>
            </a:r>
            <a:r>
              <a:rPr lang="en-US" b="1" dirty="0"/>
              <a:t>of e-commerce have been used</a:t>
            </a:r>
            <a:endParaRPr lang="en-US" dirty="0"/>
          </a:p>
        </p:txBody>
      </p:sp>
      <p:sp>
        <p:nvSpPr>
          <p:cNvPr id="3" name="Content Placeholder 2"/>
          <p:cNvSpPr>
            <a:spLocks noGrp="1"/>
          </p:cNvSpPr>
          <p:nvPr>
            <p:ph idx="1"/>
          </p:nvPr>
        </p:nvSpPr>
        <p:spPr>
          <a:xfrm>
            <a:off x="173255" y="1193533"/>
            <a:ext cx="11409145" cy="4445268"/>
          </a:xfrm>
        </p:spPr>
        <p:txBody>
          <a:bodyPr>
            <a:normAutofit fontScale="77500" lnSpcReduction="20000"/>
          </a:bodyPr>
          <a:lstStyle/>
          <a:p>
            <a:pPr marL="0" indent="0">
              <a:buNone/>
            </a:pPr>
            <a:r>
              <a:rPr lang="en-US" sz="5700" b="1" dirty="0" smtClean="0"/>
              <a:t>2. </a:t>
            </a:r>
            <a:r>
              <a:rPr lang="en-US" sz="4600" b="1" dirty="0" err="1" smtClean="0"/>
              <a:t>Taobao</a:t>
            </a:r>
            <a:r>
              <a:rPr lang="en-US" sz="4600" b="1" dirty="0" smtClean="0"/>
              <a:t> C2C</a:t>
            </a:r>
          </a:p>
          <a:p>
            <a:endParaRPr lang="en-US" dirty="0" smtClean="0"/>
          </a:p>
          <a:p>
            <a:r>
              <a:rPr lang="en-US" sz="3400" dirty="0"/>
              <a:t>While Alibaba.com is business-to-business, </a:t>
            </a:r>
            <a:r>
              <a:rPr lang="en-US" sz="3400" dirty="0" err="1"/>
              <a:t>Taobao</a:t>
            </a:r>
            <a:r>
              <a:rPr lang="en-US" sz="3400" dirty="0"/>
              <a:t> is </a:t>
            </a:r>
            <a:r>
              <a:rPr lang="en-US" sz="3400" b="1" u="sng" dirty="0"/>
              <a:t>business-to-consumer</a:t>
            </a:r>
            <a:r>
              <a:rPr lang="en-US" sz="3400" b="1" dirty="0"/>
              <a:t> </a:t>
            </a:r>
            <a:r>
              <a:rPr lang="en-US" sz="3400" dirty="0"/>
              <a:t>or</a:t>
            </a:r>
            <a:r>
              <a:rPr lang="en-US" sz="3400" b="1" dirty="0"/>
              <a:t> </a:t>
            </a:r>
            <a:r>
              <a:rPr lang="en-US" sz="3400" b="1" u="sng" dirty="0"/>
              <a:t>consumer-to-consumer</a:t>
            </a:r>
            <a:r>
              <a:rPr lang="en-US" sz="3400" dirty="0"/>
              <a:t> focused, enabling small businesses and individuals to open online stores</a:t>
            </a:r>
            <a:r>
              <a:rPr lang="en-US" sz="3400" dirty="0" smtClean="0"/>
              <a:t>.</a:t>
            </a:r>
            <a:endParaRPr lang="en-US" sz="3400" dirty="0"/>
          </a:p>
          <a:p>
            <a:r>
              <a:rPr lang="en-US" sz="3400" dirty="0" smtClean="0"/>
              <a:t>Taobao.com has grown to become China's largest shopping website. Launched in 2003, </a:t>
            </a:r>
            <a:r>
              <a:rPr lang="en-US" sz="3400" dirty="0" err="1" smtClean="0"/>
              <a:t>Taobao</a:t>
            </a:r>
            <a:r>
              <a:rPr lang="en-US" sz="3400" dirty="0" smtClean="0"/>
              <a:t> lists hundreds of millions of products and services from millions of sellers.</a:t>
            </a:r>
          </a:p>
          <a:p>
            <a:r>
              <a:rPr lang="en-US" sz="3400" dirty="0" err="1" smtClean="0"/>
              <a:t>Taobao</a:t>
            </a:r>
            <a:r>
              <a:rPr lang="en-US" sz="3400" dirty="0" smtClean="0"/>
              <a:t> </a:t>
            </a:r>
            <a:r>
              <a:rPr lang="en-US" sz="3400" dirty="0"/>
              <a:t>doesn't charge transaction fees and the site is free for merchants to join, a policy that helped the site gain its enormous user base in China. Its main revenue source is advertising fees paid by merchants who want to stand out from the literally millions of competitors on the site</a:t>
            </a:r>
            <a:r>
              <a:rPr lang="en-US" sz="3400" dirty="0" smtClean="0"/>
              <a:t>.</a:t>
            </a:r>
          </a:p>
        </p:txBody>
      </p:sp>
      <p:sp>
        <p:nvSpPr>
          <p:cNvPr id="4" name="Date Placeholder 3"/>
          <p:cNvSpPr>
            <a:spLocks noGrp="1"/>
          </p:cNvSpPr>
          <p:nvPr>
            <p:ph type="dt" sz="half" idx="10"/>
          </p:nvPr>
        </p:nvSpPr>
        <p:spPr/>
        <p:txBody>
          <a:bodyPr/>
          <a:lstStyle/>
          <a:p>
            <a:fld id="{FCD47101-CBD6-4F53-A302-87DCA4CB1E27}" type="datetime1">
              <a:rPr lang="en-US" smtClean="0"/>
              <a:t>1/31/2021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31772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e-commerce have been used</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3600" b="1" dirty="0" smtClean="0"/>
              <a:t>3.  </a:t>
            </a:r>
            <a:r>
              <a:rPr lang="en-US" sz="3600" b="1" dirty="0" err="1" smtClean="0"/>
              <a:t>Tmall</a:t>
            </a:r>
            <a:r>
              <a:rPr lang="en-US" sz="3600" b="1" dirty="0" smtClean="0"/>
              <a:t> B2C</a:t>
            </a:r>
          </a:p>
          <a:p>
            <a:r>
              <a:rPr lang="en-US" dirty="0" err="1" smtClean="0"/>
              <a:t>Tmall</a:t>
            </a:r>
            <a:r>
              <a:rPr lang="en-US" dirty="0" smtClean="0"/>
              <a:t> is </a:t>
            </a:r>
            <a:r>
              <a:rPr lang="en-US" dirty="0"/>
              <a:t>a Chinese-language website for </a:t>
            </a:r>
            <a:r>
              <a:rPr lang="en-US" b="1" u="sng" dirty="0"/>
              <a:t>business-to-consumer (B2C) </a:t>
            </a:r>
            <a:r>
              <a:rPr lang="en-US" dirty="0"/>
              <a:t>online </a:t>
            </a:r>
            <a:r>
              <a:rPr lang="en-US" dirty="0" smtClean="0"/>
              <a:t>retail.</a:t>
            </a:r>
          </a:p>
          <a:p>
            <a:r>
              <a:rPr lang="en-US" dirty="0"/>
              <a:t>It is a platform for local Chinese and international businesses to sell brand name goods to </a:t>
            </a:r>
            <a:r>
              <a:rPr lang="en-US" dirty="0" smtClean="0"/>
              <a:t>consumers.</a:t>
            </a:r>
          </a:p>
          <a:p>
            <a:r>
              <a:rPr lang="en-US" dirty="0" err="1"/>
              <a:t>Tmall</a:t>
            </a:r>
            <a:r>
              <a:rPr lang="en-US" dirty="0"/>
              <a:t> is the part of Alibaba that most resembles eBay and Amazon, which also collect transaction fees from third-party merchants</a:t>
            </a:r>
            <a:r>
              <a:rPr lang="en-US" dirty="0" smtClean="0"/>
              <a:t>. </a:t>
            </a:r>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1/31/2021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941948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a:t>
            </a:r>
            <a:r>
              <a:rPr lang="en-US" b="1" dirty="0" smtClean="0"/>
              <a:t>usiness </a:t>
            </a:r>
            <a:r>
              <a:rPr lang="en-US" b="1" dirty="0"/>
              <a:t>models being used </a:t>
            </a:r>
            <a:r>
              <a:rPr lang="en-US" b="1" dirty="0" smtClean="0"/>
              <a:t>in Alibaba</a:t>
            </a:r>
            <a:endParaRPr lang="en-US" b="1" dirty="0"/>
          </a:p>
        </p:txBody>
      </p:sp>
      <p:sp>
        <p:nvSpPr>
          <p:cNvPr id="3" name="Content Placeholder 2"/>
          <p:cNvSpPr>
            <a:spLocks noGrp="1"/>
          </p:cNvSpPr>
          <p:nvPr>
            <p:ph idx="1"/>
          </p:nvPr>
        </p:nvSpPr>
        <p:spPr/>
        <p:txBody>
          <a:bodyPr/>
          <a:lstStyle/>
          <a:p>
            <a:r>
              <a:rPr lang="en-US" dirty="0"/>
              <a:t>The company provides </a:t>
            </a:r>
            <a:r>
              <a:rPr lang="en-US" b="1" u="sng" dirty="0"/>
              <a:t>consumer-to-consumer (C2C)</a:t>
            </a:r>
            <a:r>
              <a:rPr lang="en-US" b="1" dirty="0"/>
              <a:t>,</a:t>
            </a:r>
            <a:r>
              <a:rPr lang="en-US" b="1" u="sng" dirty="0"/>
              <a:t> business-to-consumer (B2C)</a:t>
            </a:r>
            <a:r>
              <a:rPr lang="en-US" b="1" dirty="0"/>
              <a:t>, </a:t>
            </a:r>
            <a:r>
              <a:rPr lang="en-US" dirty="0"/>
              <a:t>and</a:t>
            </a:r>
            <a:r>
              <a:rPr lang="en-US" u="sng" dirty="0"/>
              <a:t> </a:t>
            </a:r>
            <a:r>
              <a:rPr lang="en-US" b="1" u="sng" dirty="0"/>
              <a:t>business-to-business (</a:t>
            </a:r>
            <a:r>
              <a:rPr lang="en-US" b="1" u="sng" dirty="0" smtClean="0"/>
              <a:t>B2B</a:t>
            </a:r>
            <a:r>
              <a:rPr lang="en-US" u="sng" dirty="0" smtClean="0"/>
              <a:t>)</a:t>
            </a:r>
            <a:r>
              <a:rPr lang="en-US" dirty="0"/>
              <a:t> </a:t>
            </a:r>
            <a:r>
              <a:rPr lang="en-US" dirty="0" smtClean="0"/>
              <a:t>sales </a:t>
            </a:r>
            <a:r>
              <a:rPr lang="en-US" dirty="0"/>
              <a:t>services via web portals, as well as electronic payment services, shopping search engines and cloud computing services.</a:t>
            </a:r>
          </a:p>
        </p:txBody>
      </p:sp>
      <p:sp>
        <p:nvSpPr>
          <p:cNvPr id="4" name="Date Placeholder 3"/>
          <p:cNvSpPr>
            <a:spLocks noGrp="1"/>
          </p:cNvSpPr>
          <p:nvPr>
            <p:ph type="dt" sz="half" idx="10"/>
          </p:nvPr>
        </p:nvSpPr>
        <p:spPr/>
        <p:txBody>
          <a:bodyPr/>
          <a:lstStyle/>
          <a:p>
            <a:fld id="{FCD47101-CBD6-4F53-A302-87DCA4CB1E27}" type="datetime1">
              <a:rPr lang="en-US" smtClean="0"/>
              <a:t>1/31/2021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737434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Alibaba Sites</a:t>
            </a:r>
            <a:endParaRPr lang="en-US" b="1" dirty="0"/>
          </a:p>
        </p:txBody>
      </p:sp>
      <p:sp>
        <p:nvSpPr>
          <p:cNvPr id="3" name="Content Placeholder 2"/>
          <p:cNvSpPr>
            <a:spLocks noGrp="1"/>
          </p:cNvSpPr>
          <p:nvPr>
            <p:ph idx="1"/>
          </p:nvPr>
        </p:nvSpPr>
        <p:spPr/>
        <p:txBody>
          <a:bodyPr>
            <a:normAutofit fontScale="92500" lnSpcReduction="10000"/>
          </a:bodyPr>
          <a:lstStyle/>
          <a:p>
            <a:r>
              <a:rPr lang="en-US" b="1" dirty="0"/>
              <a:t>Alibaba.com.</a:t>
            </a:r>
          </a:p>
          <a:p>
            <a:r>
              <a:rPr lang="en-US" b="1" dirty="0"/>
              <a:t>Alibaba Cloud.</a:t>
            </a:r>
          </a:p>
          <a:p>
            <a:r>
              <a:rPr lang="en-US" b="1" dirty="0" err="1"/>
              <a:t>AliExpress</a:t>
            </a:r>
            <a:r>
              <a:rPr lang="en-US" b="1" dirty="0"/>
              <a:t>.</a:t>
            </a:r>
          </a:p>
          <a:p>
            <a:r>
              <a:rPr lang="en-US" b="1" dirty="0" err="1"/>
              <a:t>AliOS</a:t>
            </a:r>
            <a:r>
              <a:rPr lang="en-US" b="1" dirty="0"/>
              <a:t>.</a:t>
            </a:r>
          </a:p>
          <a:p>
            <a:r>
              <a:rPr lang="en-US" b="1" dirty="0" err="1"/>
              <a:t>Alipay</a:t>
            </a:r>
            <a:r>
              <a:rPr lang="en-US" b="1" dirty="0"/>
              <a:t>.</a:t>
            </a:r>
          </a:p>
          <a:p>
            <a:r>
              <a:rPr lang="en-US" b="1" dirty="0" err="1"/>
              <a:t>AliGenie</a:t>
            </a:r>
            <a:r>
              <a:rPr lang="en-US" b="1" dirty="0"/>
              <a:t>.</a:t>
            </a:r>
          </a:p>
          <a:p>
            <a:r>
              <a:rPr lang="en-US" b="1" dirty="0" err="1"/>
              <a:t>Taobao</a:t>
            </a:r>
            <a:r>
              <a:rPr lang="en-US" b="1" dirty="0"/>
              <a:t>.</a:t>
            </a:r>
          </a:p>
          <a:p>
            <a:r>
              <a:rPr lang="en-US" b="1" dirty="0" err="1"/>
              <a:t>Tmall</a:t>
            </a:r>
            <a:r>
              <a:rPr lang="en-US" b="1" dirty="0" smtClean="0"/>
              <a:t>. </a:t>
            </a:r>
            <a:endParaRPr lang="en-US" b="1" dirty="0"/>
          </a:p>
          <a:p>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1/31/2021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pic>
        <p:nvPicPr>
          <p:cNvPr id="1028" name="Picture 4" descr="alibaba business model how does alibaba make mon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3580" y="1600201"/>
            <a:ext cx="4381696" cy="3856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594836"/>
      </p:ext>
    </p:extLst>
  </p:cSld>
  <p:clrMapOvr>
    <a:masterClrMapping/>
  </p:clrMapOvr>
</p:sld>
</file>

<file path=ppt/theme/theme1.xml><?xml version="1.0" encoding="utf-8"?>
<a:theme xmlns:a="http://schemas.openxmlformats.org/drawingml/2006/main" name="Sunway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unway Template" id="{523E7DBB-0CC8-4E3D-9F5C-957FE0DCBFB0}" vid="{652A268B-1399-4AF2-91F1-271B7F38FA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Sunway Template (1)</Template>
  <TotalTime>162</TotalTime>
  <Words>630</Words>
  <Application>Microsoft Office PowerPoint</Application>
  <PresentationFormat>Widescreen</PresentationFormat>
  <Paragraphs>132</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Sunway Template</vt:lpstr>
      <vt:lpstr>Alibaba Ecommerce Company</vt:lpstr>
      <vt:lpstr>Introduction</vt:lpstr>
      <vt:lpstr>PowerPoint Presentation</vt:lpstr>
      <vt:lpstr>Features</vt:lpstr>
      <vt:lpstr>Types of e-commerce that have been used in Alibaba</vt:lpstr>
      <vt:lpstr>Types of e-commerce have been used</vt:lpstr>
      <vt:lpstr>Types of e-commerce have been used</vt:lpstr>
      <vt:lpstr>Business models being used in Alibaba</vt:lpstr>
      <vt:lpstr>Alibaba Sites</vt:lpstr>
      <vt:lpstr>How to Buy from Alibaba </vt:lpstr>
      <vt:lpstr>Advantages of Buying from Alibaba: </vt:lpstr>
      <vt:lpstr>Disadvantages of Buying from Alibaba: </vt:lpstr>
      <vt:lpstr>Strategy Alibaba can take to provide better services</vt:lpstr>
      <vt:lpstr>New technologies company has implemented</vt:lpstr>
      <vt:lpstr>New technologies company has implemented</vt:lpstr>
      <vt:lpstr>Marketing and Advertising techniques used </vt:lpstr>
      <vt:lpstr>Marketing and Advertising techniques used</vt:lpstr>
      <vt:lpstr>Marketing and Advertising techniques used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Sunway Learning Community (SLC)</dc:title>
  <dc:creator>user</dc:creator>
  <cp:lastModifiedBy>Dipesh tha Shrestha</cp:lastModifiedBy>
  <cp:revision>29</cp:revision>
  <dcterms:created xsi:type="dcterms:W3CDTF">2019-02-07T10:14:34Z</dcterms:created>
  <dcterms:modified xsi:type="dcterms:W3CDTF">2021-01-31T03:48:55Z</dcterms:modified>
</cp:coreProperties>
</file>