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313" r:id="rId3"/>
    <p:sldId id="315" r:id="rId4"/>
    <p:sldId id="316" r:id="rId5"/>
    <p:sldId id="317" r:id="rId6"/>
    <p:sldId id="318" r:id="rId7"/>
    <p:sldId id="321" r:id="rId8"/>
    <p:sldId id="319" r:id="rId9"/>
    <p:sldId id="320" r:id="rId10"/>
    <p:sldId id="323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kal Koju" initials="BK" lastIdx="1" clrIdx="0">
    <p:extLst>
      <p:ext uri="{19B8F6BF-5375-455C-9EA6-DF929625EA0E}">
        <p15:presenceInfo xmlns:p15="http://schemas.microsoft.com/office/powerpoint/2012/main" userId="91b3b6dce8cbe3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79636" autoAdjust="0"/>
  </p:normalViewPr>
  <p:slideViewPr>
    <p:cSldViewPr snapToGrid="0">
      <p:cViewPr varScale="1">
        <p:scale>
          <a:sx n="55" d="100"/>
          <a:sy n="55" d="100"/>
        </p:scale>
        <p:origin x="1240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791A-81AF-41E5-BAEE-5F233F77D9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815F-4396-4860-A701-04C57AED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9CE9-4C1A-4A0C-A2F9-5BFB6581D4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24601"/>
            <a:ext cx="2844800" cy="365125"/>
          </a:xfrm>
        </p:spPr>
        <p:txBody>
          <a:bodyPr/>
          <a:lstStyle/>
          <a:p>
            <a:fld id="{B532305C-D5CF-4184-8090-E5589D413F35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C0FA-EAD7-409B-86A4-011FDEC95D77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768-1493-4CC8-AC41-DAD8C62C9D54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3580" y="6324601"/>
            <a:ext cx="2844800" cy="365125"/>
          </a:xfrm>
        </p:spPr>
        <p:txBody>
          <a:bodyPr/>
          <a:lstStyle/>
          <a:p>
            <a:fld id="{FCD47101-CBD6-4F53-A302-87DCA4CB1E27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547-E385-403B-81F1-F2535848A52F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2942-D171-4097-9615-91A30B396E80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801-FE17-46D0-8DDF-0D8C4F20A925}" type="datetime1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3A27-FBD3-4BEC-9A3C-54AA893302B3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571C-A395-45FD-906A-50151BC7E062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6061-A2E2-4BFA-AEFE-2DE797895A4A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363E-B036-4F90-B2BC-9E83FD229732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4757" y="2274109"/>
            <a:ext cx="7772400" cy="11548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1277"/>
            <a:ext cx="4636957" cy="1837385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Presented by: </a:t>
            </a:r>
            <a:r>
              <a:rPr lang="en-US" sz="2000" b="1" dirty="0" smtClean="0">
                <a:solidFill>
                  <a:schemeClr val="tx1"/>
                </a:solidFill>
              </a:rPr>
              <a:t>&lt;Dipesh Tha Shrestha&gt;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				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10597" y="4081277"/>
            <a:ext cx="4636957" cy="1837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Presented To: </a:t>
            </a:r>
            <a:r>
              <a:rPr lang="en-US" sz="2000" b="1" dirty="0" smtClean="0">
                <a:solidFill>
                  <a:schemeClr val="tx1"/>
                </a:solidFill>
              </a:rPr>
              <a:t>&lt;</a:t>
            </a:r>
            <a:r>
              <a:rPr lang="en-US" sz="2000" b="1" dirty="0" err="1" smtClean="0">
                <a:solidFill>
                  <a:schemeClr val="tx1"/>
                </a:solidFill>
              </a:rPr>
              <a:t>Akash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Deo</a:t>
            </a:r>
            <a:r>
              <a:rPr lang="en-US" sz="2000" b="1" dirty="0" smtClean="0">
                <a:solidFill>
                  <a:schemeClr val="tx1"/>
                </a:solidFill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4207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should be done to improve the interface?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</a:t>
            </a:r>
            <a:r>
              <a:rPr lang="en-US" b="1" dirty="0"/>
              <a:t>Contrast To Manage Focus</a:t>
            </a:r>
          </a:p>
          <a:p>
            <a:r>
              <a:rPr lang="en-US" b="1" dirty="0" smtClean="0"/>
              <a:t>Use </a:t>
            </a:r>
            <a:r>
              <a:rPr lang="en-US" b="1" dirty="0"/>
              <a:t>Color To Manage Attention</a:t>
            </a:r>
          </a:p>
          <a:p>
            <a:r>
              <a:rPr lang="en-US" b="1" dirty="0" smtClean="0"/>
              <a:t>Use Unique </a:t>
            </a:r>
            <a:r>
              <a:rPr lang="en-US" b="1" dirty="0" smtClean="0"/>
              <a:t>icon</a:t>
            </a:r>
          </a:p>
          <a:p>
            <a:r>
              <a:rPr lang="en-US" b="1" dirty="0" smtClean="0"/>
              <a:t>Improve loading speed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48719" y="1666754"/>
            <a:ext cx="71878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/>
              <a:t>Thank you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77118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725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 tech Mobile Application Interface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169233"/>
            <a:ext cx="10972800" cy="4469568"/>
          </a:xfrm>
        </p:spPr>
        <p:txBody>
          <a:bodyPr/>
          <a:lstStyle/>
          <a:p>
            <a:r>
              <a:rPr lang="en-US" dirty="0" smtClean="0"/>
              <a:t>Interface of classic tech mobile application is simple and easy to use.</a:t>
            </a:r>
            <a:r>
              <a:rPr lang="en-US" b="1" dirty="0"/>
              <a:t> Classic Tech App</a:t>
            </a:r>
            <a:r>
              <a:rPr lang="en-US" dirty="0"/>
              <a:t> is an exclusive </a:t>
            </a:r>
            <a:r>
              <a:rPr lang="en-US" b="1" dirty="0"/>
              <a:t>application</a:t>
            </a:r>
            <a:r>
              <a:rPr lang="en-US" dirty="0"/>
              <a:t> developed </a:t>
            </a:r>
            <a:r>
              <a:rPr lang="en-US" dirty="0" smtClean="0"/>
              <a:t>for </a:t>
            </a:r>
            <a:r>
              <a:rPr lang="en-US" dirty="0"/>
              <a:t>customers to provide various services in the digital platform. Customers can get all types of care services through this </a:t>
            </a:r>
            <a:r>
              <a:rPr lang="en-US" b="1" dirty="0"/>
              <a:t>app</a:t>
            </a:r>
            <a:r>
              <a:rPr lang="en-US" dirty="0"/>
              <a:t> without any issues and hassle. All of the services provided to customers can be used via this </a:t>
            </a:r>
            <a:r>
              <a:rPr lang="en-US" b="1" dirty="0"/>
              <a:t>application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tech Application Interface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0"/>
          <a:stretch/>
        </p:blipFill>
        <p:spPr bwMode="auto">
          <a:xfrm>
            <a:off x="2870522" y="1337956"/>
            <a:ext cx="6238753" cy="523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6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and intuitive user navigation</a:t>
            </a:r>
          </a:p>
          <a:p>
            <a:r>
              <a:rPr lang="en-US" dirty="0"/>
              <a:t>Familiar UI elements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Easy to understand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this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 check the internet usage.</a:t>
            </a:r>
          </a:p>
          <a:p>
            <a:r>
              <a:rPr lang="en-US" dirty="0" smtClean="0"/>
              <a:t>People can change password of </a:t>
            </a:r>
            <a:r>
              <a:rPr lang="en-US" dirty="0" err="1" smtClean="0"/>
              <a:t>wifi</a:t>
            </a:r>
            <a:r>
              <a:rPr lang="en-US" dirty="0" smtClean="0"/>
              <a:t> easily.</a:t>
            </a:r>
          </a:p>
          <a:p>
            <a:r>
              <a:rPr lang="en-US" dirty="0" smtClean="0"/>
              <a:t>People can report their problem easily.</a:t>
            </a:r>
          </a:p>
          <a:p>
            <a:r>
              <a:rPr lang="en-US" dirty="0" smtClean="0"/>
              <a:t>Payment can be done through it.</a:t>
            </a:r>
          </a:p>
          <a:p>
            <a:r>
              <a:rPr lang="en-US" dirty="0" smtClean="0"/>
              <a:t>Device filtering</a:t>
            </a:r>
          </a:p>
          <a:p>
            <a:r>
              <a:rPr lang="en-US" dirty="0"/>
              <a:t>Graphical Display of Packages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this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problem.</a:t>
            </a:r>
          </a:p>
          <a:p>
            <a:r>
              <a:rPr lang="en-US" dirty="0"/>
              <a:t>Design is inconsistent</a:t>
            </a:r>
          </a:p>
          <a:p>
            <a:r>
              <a:rPr lang="en-US" dirty="0"/>
              <a:t>Lack of social login.</a:t>
            </a:r>
          </a:p>
          <a:p>
            <a:r>
              <a:rPr lang="en-US" dirty="0"/>
              <a:t>It is slow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Interface </a:t>
            </a:r>
            <a:r>
              <a:rPr lang="en-US" dirty="0"/>
              <a:t>is not responsive.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7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</a:t>
            </a:r>
            <a:r>
              <a:rPr lang="en-US" dirty="0" smtClean="0"/>
              <a:t>provided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View list of connected devices</a:t>
            </a:r>
            <a:br>
              <a:rPr lang="en-US" dirty="0"/>
            </a:br>
            <a:r>
              <a:rPr lang="en-US" dirty="0"/>
              <a:t>• Change Wi-Fi SSID and password</a:t>
            </a:r>
            <a:br>
              <a:rPr lang="en-US" dirty="0"/>
            </a:br>
            <a:r>
              <a:rPr lang="en-US" dirty="0"/>
              <a:t>• Option to publicly show SSID or not</a:t>
            </a:r>
            <a:br>
              <a:rPr lang="en-US" dirty="0"/>
            </a:br>
            <a:r>
              <a:rPr lang="en-US" dirty="0"/>
              <a:t>• Port Status</a:t>
            </a:r>
            <a:br>
              <a:rPr lang="en-US" dirty="0"/>
            </a:br>
            <a:r>
              <a:rPr lang="en-US" dirty="0"/>
              <a:t>• Add or remove MAC </a:t>
            </a:r>
            <a:r>
              <a:rPr lang="en-US" dirty="0" smtClean="0"/>
              <a:t>Filtering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7101-CBD6-4F53-A302-87DCA4CB1E27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 to be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listing.</a:t>
            </a:r>
          </a:p>
          <a:p>
            <a:r>
              <a:rPr lang="en-US" dirty="0" smtClean="0"/>
              <a:t>Wife range management</a:t>
            </a:r>
          </a:p>
          <a:p>
            <a:r>
              <a:rPr lang="en-US" dirty="0"/>
              <a:t>Additional tips and tricks</a:t>
            </a:r>
          </a:p>
          <a:p>
            <a:r>
              <a:rPr lang="en-US" dirty="0"/>
              <a:t>attractive visuals </a:t>
            </a:r>
            <a:endParaRPr lang="en-US" dirty="0" smtClean="0"/>
          </a:p>
          <a:p>
            <a:r>
              <a:rPr lang="en-US" dirty="0" smtClean="0"/>
              <a:t>Speed test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1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Usability issue in this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</a:t>
            </a:r>
            <a:r>
              <a:rPr lang="en-US" dirty="0" smtClean="0"/>
              <a:t>content</a:t>
            </a:r>
          </a:p>
          <a:p>
            <a:r>
              <a:rPr lang="en-US" dirty="0"/>
              <a:t>Unresponsive </a:t>
            </a:r>
            <a:r>
              <a:rPr lang="en-US" dirty="0" err="1" smtClean="0"/>
              <a:t>gesturization</a:t>
            </a:r>
            <a:endParaRPr lang="en-US" dirty="0" smtClean="0"/>
          </a:p>
          <a:p>
            <a:r>
              <a:rPr lang="en-US" dirty="0"/>
              <a:t>No Way To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Slow loading</a:t>
            </a:r>
          </a:p>
          <a:p>
            <a:r>
              <a:rPr lang="en-US" dirty="0"/>
              <a:t>Going backwards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7443"/>
      </p:ext>
    </p:extLst>
  </p:cSld>
  <p:clrMapOvr>
    <a:masterClrMapping/>
  </p:clrMapOvr>
</p:sld>
</file>

<file path=ppt/theme/theme1.xml><?xml version="1.0" encoding="utf-8"?>
<a:theme xmlns:a="http://schemas.openxmlformats.org/drawingml/2006/main" name="Sunway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way Template" id="{523E7DBB-0CC8-4E3D-9F5C-957FE0DCBFB0}" vid="{652A268B-1399-4AF2-91F1-271B7F38FA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Sunway Template (1)</Template>
  <TotalTime>2116</TotalTime>
  <Words>210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Sunway Template</vt:lpstr>
      <vt:lpstr>Presentation on Interface  </vt:lpstr>
      <vt:lpstr>Classic tech Mobile Application Interface</vt:lpstr>
      <vt:lpstr>Classic tech Application Interface Demo</vt:lpstr>
      <vt:lpstr>Features of Interface</vt:lpstr>
      <vt:lpstr>Advantage of this interface</vt:lpstr>
      <vt:lpstr>Disadvantage of this interface</vt:lpstr>
      <vt:lpstr>services provided </vt:lpstr>
      <vt:lpstr>What need to be added</vt:lpstr>
      <vt:lpstr>Usability issue in this interface </vt:lpstr>
      <vt:lpstr>What should be done to improve the interface?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Sunway Learning Community (SLC)</dc:title>
  <dc:creator>user</dc:creator>
  <cp:lastModifiedBy>Dipesh tha Shrestha</cp:lastModifiedBy>
  <cp:revision>177</cp:revision>
  <dcterms:created xsi:type="dcterms:W3CDTF">2019-02-07T10:14:34Z</dcterms:created>
  <dcterms:modified xsi:type="dcterms:W3CDTF">2021-01-05T16:05:15Z</dcterms:modified>
</cp:coreProperties>
</file>