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9"/>
  </p:notesMasterIdLst>
  <p:sldIdLst>
    <p:sldId id="256"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kal Koju" initials="BK" lastIdx="1" clrIdx="0">
    <p:extLst>
      <p:ext uri="{19B8F6BF-5375-455C-9EA6-DF929625EA0E}">
        <p15:presenceInfo xmlns:p15="http://schemas.microsoft.com/office/powerpoint/2012/main" userId="91b3b6dce8cbe3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79636" autoAdjust="0"/>
  </p:normalViewPr>
  <p:slideViewPr>
    <p:cSldViewPr snapToGrid="0">
      <p:cViewPr varScale="1">
        <p:scale>
          <a:sx n="55" d="100"/>
          <a:sy n="55" d="100"/>
        </p:scale>
        <p:origin x="1240" y="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1791A-81AF-41E5-BAEE-5F233F77D95E}" type="datetimeFigureOut">
              <a:rPr lang="en-US" smtClean="0"/>
              <a:t>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0815F-4396-4860-A701-04C57AED770F}" type="slidenum">
              <a:rPr lang="en-US" smtClean="0"/>
              <a:t>‹#›</a:t>
            </a:fld>
            <a:endParaRPr lang="en-US"/>
          </a:p>
        </p:txBody>
      </p:sp>
    </p:spTree>
    <p:extLst>
      <p:ext uri="{BB962C8B-B14F-4D97-AF65-F5344CB8AC3E}">
        <p14:creationId xmlns:p14="http://schemas.microsoft.com/office/powerpoint/2010/main" val="1309352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CA9CE9-4C1A-4A0C-A2F9-5BFB6581D474}" type="slidenum">
              <a:rPr lang="en-US" smtClean="0"/>
              <a:t>2</a:t>
            </a:fld>
            <a:endParaRPr lang="en-US"/>
          </a:p>
        </p:txBody>
      </p:sp>
    </p:spTree>
    <p:extLst>
      <p:ext uri="{BB962C8B-B14F-4D97-AF65-F5344CB8AC3E}">
        <p14:creationId xmlns:p14="http://schemas.microsoft.com/office/powerpoint/2010/main" val="32920513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181600" y="6324601"/>
            <a:ext cx="2844800" cy="365125"/>
          </a:xfrm>
        </p:spPr>
        <p:txBody>
          <a:bodyPr/>
          <a:lstStyle/>
          <a:p>
            <a:fld id="{B532305C-D5CF-4184-8090-E5589D413F35}" type="datetime1">
              <a:rPr lang="en-US" smtClean="0"/>
              <a:t>2/1/2021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1026" name="Picture 2" descr="C:\Users\simoli\Downloads\Stall Flex_Sunway_IERIN Fair 016-0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92001" cy="14440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simoli\Downloads\Stall Flex_Sunway_IERIN Fair 016-0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12192001" cy="14440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43C0FA-EAD7-409B-86A4-011FDEC95D77}" type="datetime1">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39D768-1493-4CC8-AC41-DAD8C62C9D54}" type="datetime1">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4038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913580" y="6324601"/>
            <a:ext cx="2844800" cy="365125"/>
          </a:xfrm>
        </p:spPr>
        <p:txBody>
          <a:bodyPr/>
          <a:lstStyle/>
          <a:p>
            <a:fld id="{FCD47101-CBD6-4F53-A302-87DCA4CB1E27}" type="datetime1">
              <a:rPr lang="en-US" smtClean="0"/>
              <a:t>2/1/2021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0" y="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3" descr="C:\Users\simoli\Downloads\logo_final_sunway-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0799" y="4267200"/>
            <a:ext cx="7250380" cy="384399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0" y="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3" descr="C:\Users\simoli\Downloads\logo_final_sunway-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0799" y="4267200"/>
            <a:ext cx="7250380" cy="38439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3BB2547-E385-403B-81F1-F2535848A52F}" type="datetime1">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1D2942-D171-4097-9615-91A30B396E80}" type="datetime1">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1D2801-FE17-46D0-8DDF-0D8C4F20A925}" type="datetime1">
              <a:rPr lang="en-US" smtClean="0"/>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A13A27-FBD3-4BEC-9A3C-54AA893302B3}" type="datetime1">
              <a:rPr lang="en-US" smtClean="0"/>
              <a:t>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1561D-6B29-4022-9018-C3AAA364D0EA}" type="datetime1">
              <a:rPr lang="en-US" smtClean="0"/>
              <a:t>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790571C-A395-45FD-906A-50151BC7E062}" type="datetime1">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65F6061-A2E2-4BFA-AEFE-2DE797895A4A}" type="datetime1">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30363E-B036-4F90-B2BC-9E83FD229732}" type="datetime1">
              <a:rPr lang="en-US" smtClean="0"/>
              <a:t>2/1/2021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9" name="Rectangle 8"/>
          <p:cNvSpPr/>
          <p:nvPr/>
        </p:nvSpPr>
        <p:spPr>
          <a:xfrm>
            <a:off x="0" y="678180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0" y="6781800"/>
            <a:ext cx="12192000" cy="7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4757" y="2274109"/>
            <a:ext cx="7772400" cy="1154891"/>
          </a:xfrm>
        </p:spPr>
        <p:txBody>
          <a:bodyPr>
            <a:normAutofit/>
          </a:bodyPr>
          <a:lstStyle/>
          <a:p>
            <a:r>
              <a:rPr lang="en-US" b="1" u="sng"/>
              <a:t>Anime streaming site</a:t>
            </a:r>
            <a:endParaRPr lang="en-US"/>
          </a:p>
        </p:txBody>
      </p:sp>
      <p:sp>
        <p:nvSpPr>
          <p:cNvPr id="3" name="Subtitle 2"/>
          <p:cNvSpPr>
            <a:spLocks noGrp="1"/>
          </p:cNvSpPr>
          <p:nvPr>
            <p:ph type="subTitle" idx="1"/>
          </p:nvPr>
        </p:nvSpPr>
        <p:spPr>
          <a:xfrm>
            <a:off x="1524000" y="4081277"/>
            <a:ext cx="4636957" cy="1837385"/>
          </a:xfrm>
        </p:spPr>
        <p:txBody>
          <a:bodyPr>
            <a:noAutofit/>
          </a:bodyPr>
          <a:lstStyle/>
          <a:p>
            <a:pPr algn="l"/>
            <a:r>
              <a:rPr lang="en-US" sz="2000" b="1" dirty="0">
                <a:solidFill>
                  <a:schemeClr val="tx1"/>
                </a:solidFill>
              </a:rPr>
              <a:t>Presented by: </a:t>
            </a:r>
            <a:r>
              <a:rPr lang="en-US" sz="2000" b="1" dirty="0" smtClean="0">
                <a:solidFill>
                  <a:schemeClr val="tx1"/>
                </a:solidFill>
              </a:rPr>
              <a:t>Dipesh Tha Shrestha</a:t>
            </a:r>
            <a:endParaRPr lang="en-US" sz="2000" b="1" dirty="0">
              <a:solidFill>
                <a:schemeClr val="tx1"/>
              </a:solidFill>
            </a:endParaRPr>
          </a:p>
          <a:p>
            <a:r>
              <a:rPr lang="en-US" sz="2000" b="1" dirty="0">
                <a:solidFill>
                  <a:schemeClr val="tx1"/>
                </a:solidFill>
              </a:rPr>
              <a:t>					</a:t>
            </a:r>
          </a:p>
        </p:txBody>
      </p:sp>
      <p:sp>
        <p:nvSpPr>
          <p:cNvPr id="7" name="Date Placeholder 6"/>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1</a:t>
            </a:fld>
            <a:endParaRPr lang="en-US"/>
          </a:p>
        </p:txBody>
      </p:sp>
      <p:sp>
        <p:nvSpPr>
          <p:cNvPr id="6" name="Subtitle 2"/>
          <p:cNvSpPr txBox="1">
            <a:spLocks/>
          </p:cNvSpPr>
          <p:nvPr/>
        </p:nvSpPr>
        <p:spPr>
          <a:xfrm>
            <a:off x="6710597" y="4081277"/>
            <a:ext cx="4636957" cy="183738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000" b="1" dirty="0">
                <a:solidFill>
                  <a:schemeClr val="tx1"/>
                </a:solidFill>
              </a:rPr>
              <a:t>Presented To: </a:t>
            </a:r>
            <a:r>
              <a:rPr lang="en-US" sz="2000" b="1" dirty="0" err="1" smtClean="0">
                <a:solidFill>
                  <a:schemeClr val="tx1"/>
                </a:solidFill>
              </a:rPr>
              <a:t>Akash</a:t>
            </a:r>
            <a:r>
              <a:rPr lang="en-US" sz="2000" b="1" dirty="0" smtClean="0">
                <a:solidFill>
                  <a:schemeClr val="tx1"/>
                </a:solidFill>
              </a:rPr>
              <a:t> </a:t>
            </a:r>
            <a:r>
              <a:rPr lang="en-US" sz="2000" b="1" dirty="0" err="1" smtClean="0">
                <a:solidFill>
                  <a:schemeClr val="tx1"/>
                </a:solidFill>
              </a:rPr>
              <a:t>Deo</a:t>
            </a:r>
            <a:endParaRPr lang="en-US" sz="2000" b="1" dirty="0">
              <a:solidFill>
                <a:schemeClr val="tx1"/>
              </a:solidFill>
            </a:endParaRPr>
          </a:p>
          <a:p>
            <a:pPr algn="l"/>
            <a:endParaRPr lang="en-US" sz="2000" b="1" dirty="0">
              <a:solidFill>
                <a:schemeClr val="tx1"/>
              </a:solidFill>
            </a:endParaRPr>
          </a:p>
          <a:p>
            <a:r>
              <a:rPr lang="en-US" sz="2000" b="1" dirty="0">
                <a:solidFill>
                  <a:schemeClr val="tx1"/>
                </a:solidFill>
              </a:rPr>
              <a:t>					</a:t>
            </a:r>
          </a:p>
        </p:txBody>
      </p:sp>
    </p:spTree>
    <p:extLst>
      <p:ext uri="{BB962C8B-B14F-4D97-AF65-F5344CB8AC3E}">
        <p14:creationId xmlns:p14="http://schemas.microsoft.com/office/powerpoint/2010/main" val="14207980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Offical</a:t>
            </a:r>
            <a:r>
              <a:rPr lang="en-US" dirty="0" smtClean="0"/>
              <a:t> website of </a:t>
            </a:r>
            <a:r>
              <a:rPr lang="en-US" dirty="0" err="1" smtClean="0"/>
              <a:t>GoGoAnime</a:t>
            </a:r>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2/1/2021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pic>
        <p:nvPicPr>
          <p:cNvPr id="6" name="Content Placeholder 5"/>
          <p:cNvPicPr>
            <a:picLocks noGrp="1"/>
          </p:cNvPicPr>
          <p:nvPr>
            <p:ph idx="1"/>
          </p:nvPr>
        </p:nvPicPr>
        <p:blipFill>
          <a:blip r:embed="rId2"/>
          <a:stretch>
            <a:fillRect/>
          </a:stretch>
        </p:blipFill>
        <p:spPr>
          <a:xfrm>
            <a:off x="2506133" y="1600200"/>
            <a:ext cx="7179733" cy="4038600"/>
          </a:xfrm>
          <a:prstGeom prst="rect">
            <a:avLst/>
          </a:prstGeom>
        </p:spPr>
      </p:pic>
    </p:spTree>
    <p:extLst>
      <p:ext uri="{BB962C8B-B14F-4D97-AF65-F5344CB8AC3E}">
        <p14:creationId xmlns:p14="http://schemas.microsoft.com/office/powerpoint/2010/main" val="3866788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Pros:-</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The </a:t>
            </a:r>
            <a:r>
              <a:rPr lang="en-US" dirty="0"/>
              <a:t>simple user interface which is very friendly and easy to navigate around</a:t>
            </a:r>
          </a:p>
          <a:p>
            <a:pPr lvl="0"/>
            <a:r>
              <a:rPr lang="en-US" dirty="0" err="1"/>
              <a:t>GoGoAnime</a:t>
            </a:r>
            <a:r>
              <a:rPr lang="en-US" dirty="0"/>
              <a:t> website has a wide range of comics and anime series as well as movies, which will keep you entertained as and when you want to be</a:t>
            </a:r>
          </a:p>
          <a:p>
            <a:pPr lvl="0"/>
            <a:r>
              <a:rPr lang="en-US" dirty="0"/>
              <a:t>Other than having a wide range of manga and anime, </a:t>
            </a:r>
            <a:r>
              <a:rPr lang="en-US" dirty="0" err="1"/>
              <a:t>GoGoAnime</a:t>
            </a:r>
            <a:r>
              <a:rPr lang="en-US" dirty="0"/>
              <a:t> also has all the latest episodes</a:t>
            </a:r>
          </a:p>
          <a:p>
            <a:pPr lvl="0"/>
            <a:r>
              <a:rPr lang="en-US" dirty="0"/>
              <a:t>Adding to its other features, the near distance range for Asian as well as other servers is brilliant</a:t>
            </a:r>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2/1/2021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548194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a:t>Understandably, free content streaming websites need an income to run effectively, which is why there are ads on them. However, </a:t>
            </a:r>
            <a:r>
              <a:rPr lang="en-US" dirty="0" err="1"/>
              <a:t>GoGoAnime</a:t>
            </a:r>
            <a:r>
              <a:rPr lang="en-US" dirty="0"/>
              <a:t> is one such example of a site which has too many ads, to the point that it’s difficult to differentiate certain ads from the actual content</a:t>
            </a:r>
          </a:p>
          <a:p>
            <a:pPr lvl="0"/>
            <a:r>
              <a:rPr lang="en-US" dirty="0"/>
              <a:t>Aside from acknowledging the fact that the website for anime streaming </a:t>
            </a:r>
            <a:r>
              <a:rPr lang="en-US" dirty="0" err="1"/>
              <a:t>GoGoAnime</a:t>
            </a:r>
            <a:r>
              <a:rPr lang="en-US" dirty="0"/>
              <a:t>, has too many ads, we must also recognize that many of these are inappropriate adult ads. This is highly unsafe for children who like to stream Japanese cartoons.</a:t>
            </a:r>
          </a:p>
          <a:p>
            <a:pPr lvl="0"/>
            <a:r>
              <a:rPr lang="en-US" dirty="0"/>
              <a:t>You may accidentally download a virus off of this website due to its pop-ups.</a:t>
            </a:r>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2/1/2021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409298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System </a:t>
            </a:r>
            <a:r>
              <a:rPr lang="en-US" b="1" u="sng" dirty="0" err="1" smtClean="0"/>
              <a:t>Charactertics</a:t>
            </a:r>
            <a:r>
              <a:rPr lang="en-US" b="1" u="sng" dirty="0" smtClean="0"/>
              <a:t> of Streaming Site</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light and dark themes. </a:t>
            </a:r>
          </a:p>
          <a:p>
            <a:pPr lvl="0"/>
            <a:r>
              <a:rPr lang="en-US" dirty="0"/>
              <a:t> low bandwidth.</a:t>
            </a:r>
          </a:p>
          <a:p>
            <a:pPr lvl="0"/>
            <a:r>
              <a:rPr lang="en-US" dirty="0"/>
              <a:t>Easy access.</a:t>
            </a:r>
          </a:p>
          <a:p>
            <a:pPr lvl="0"/>
            <a:r>
              <a:rPr lang="en-US" dirty="0"/>
              <a:t>Wide range of collection. </a:t>
            </a:r>
          </a:p>
          <a:p>
            <a:pPr lvl="0"/>
            <a:r>
              <a:rPr lang="en-US" dirty="0"/>
              <a:t>Compatibility with many devices. </a:t>
            </a:r>
          </a:p>
          <a:p>
            <a:pPr lvl="0"/>
            <a:r>
              <a:rPr lang="en-US" dirty="0"/>
              <a:t>Clean and catchy interface</a:t>
            </a:r>
          </a:p>
          <a:p>
            <a:pPr lvl="0"/>
            <a:r>
              <a:rPr lang="en-US" dirty="0" smtClean="0"/>
              <a:t>Quick </a:t>
            </a:r>
            <a:r>
              <a:rPr lang="en-US" dirty="0"/>
              <a:t>filter</a:t>
            </a:r>
          </a:p>
          <a:p>
            <a:pPr lvl="0"/>
            <a:r>
              <a:rPr lang="en-US" dirty="0"/>
              <a:t>Language change</a:t>
            </a:r>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2/1/2021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791743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User </a:t>
            </a:r>
            <a:r>
              <a:rPr lang="en-US" b="1" u="sng" dirty="0" smtClean="0"/>
              <a:t>Characteristics</a:t>
            </a:r>
            <a:r>
              <a:rPr lang="en-US" b="1" u="sng" dirty="0"/>
              <a:t> </a:t>
            </a:r>
            <a:r>
              <a:rPr lang="en-US" b="1" u="sng" dirty="0" smtClean="0"/>
              <a:t>of streaming site</a:t>
            </a:r>
            <a:endParaRPr lang="en-US" b="1" u="sng" dirty="0"/>
          </a:p>
        </p:txBody>
      </p:sp>
      <p:sp>
        <p:nvSpPr>
          <p:cNvPr id="3" name="Content Placeholder 2"/>
          <p:cNvSpPr>
            <a:spLocks noGrp="1"/>
          </p:cNvSpPr>
          <p:nvPr>
            <p:ph idx="1"/>
          </p:nvPr>
        </p:nvSpPr>
        <p:spPr/>
        <p:txBody>
          <a:bodyPr/>
          <a:lstStyle/>
          <a:p>
            <a:r>
              <a:rPr lang="en-US" dirty="0"/>
              <a:t>These user characteristics encompass cognitive aspect, personality, demographics, and use </a:t>
            </a:r>
            <a:r>
              <a:rPr lang="en-US" dirty="0" smtClean="0"/>
              <a:t>behavior.</a:t>
            </a:r>
          </a:p>
          <a:p>
            <a:r>
              <a:rPr lang="en-US" dirty="0"/>
              <a:t>There is age restriction in some streaming website but most of the </a:t>
            </a:r>
            <a:r>
              <a:rPr lang="en-US" dirty="0" smtClean="0"/>
              <a:t>streaming </a:t>
            </a:r>
            <a:r>
              <a:rPr lang="en-US" dirty="0"/>
              <a:t>website does not contain any age </a:t>
            </a:r>
            <a:r>
              <a:rPr lang="en-US" dirty="0" smtClean="0"/>
              <a:t>restriction.</a:t>
            </a:r>
          </a:p>
          <a:p>
            <a:pPr marL="0" indent="0">
              <a:buNone/>
            </a:pPr>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2/1/2021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292937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Problem Identification</a:t>
            </a:r>
            <a:endParaRPr lang="en-US" dirty="0"/>
          </a:p>
        </p:txBody>
      </p:sp>
      <p:sp>
        <p:nvSpPr>
          <p:cNvPr id="3" name="Content Placeholder 2"/>
          <p:cNvSpPr>
            <a:spLocks noGrp="1"/>
          </p:cNvSpPr>
          <p:nvPr>
            <p:ph idx="1"/>
          </p:nvPr>
        </p:nvSpPr>
        <p:spPr/>
        <p:txBody>
          <a:bodyPr>
            <a:normAutofit lnSpcReduction="10000"/>
          </a:bodyPr>
          <a:lstStyle/>
          <a:p>
            <a:pPr lvl="0"/>
            <a:r>
              <a:rPr lang="en-US" dirty="0"/>
              <a:t>Some of these site is considered illegal and can have consequences.</a:t>
            </a:r>
          </a:p>
          <a:p>
            <a:pPr lvl="0"/>
            <a:r>
              <a:rPr lang="en-US" dirty="0"/>
              <a:t>You may accidentally download a virus off of this website due to its pop-ups.</a:t>
            </a:r>
          </a:p>
          <a:p>
            <a:pPr lvl="0"/>
            <a:r>
              <a:rPr lang="en-US" dirty="0"/>
              <a:t>Aside from acknowledging the fact that the website for anime streaming in this website, has too many ads, we must also recognize that many of these are inappropriate adult ads. This is highly unsafe for children who like to </a:t>
            </a:r>
            <a:r>
              <a:rPr lang="en-US" dirty="0" smtClean="0"/>
              <a:t>stream.</a:t>
            </a:r>
            <a:endParaRPr lang="en-US" dirty="0"/>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2/1/2021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041893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Conclusion:</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All </a:t>
            </a:r>
            <a:r>
              <a:rPr lang="en-US" dirty="0"/>
              <a:t>the anime streaming sites that are mentioned above are widely used all over the world. They are jumbo packages for the smooth streaming of anime movies or episodes. All the websites combine to help you with all genres, categories, and kinds of Anime, including martial arts, </a:t>
            </a:r>
            <a:r>
              <a:rPr lang="en-US" dirty="0" err="1"/>
              <a:t>tv</a:t>
            </a:r>
            <a:r>
              <a:rPr lang="en-US" dirty="0"/>
              <a:t>-series, graphic novels, and comics. </a:t>
            </a:r>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2/1/2021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485474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E1561D-6B29-4022-9018-C3AAA364D0EA}" type="datetime1">
              <a:rPr lang="en-US" smtClean="0"/>
              <a:t>2/1/2021</a:t>
            </a:fld>
            <a:endParaRPr lang="en-US"/>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TextBox 3"/>
          <p:cNvSpPr txBox="1"/>
          <p:nvPr/>
        </p:nvSpPr>
        <p:spPr>
          <a:xfrm>
            <a:off x="1469985" y="1365813"/>
            <a:ext cx="8912506" cy="1862048"/>
          </a:xfrm>
          <a:prstGeom prst="rect">
            <a:avLst/>
          </a:prstGeom>
          <a:noFill/>
        </p:spPr>
        <p:txBody>
          <a:bodyPr wrap="square" rtlCol="0">
            <a:spAutoFit/>
          </a:bodyPr>
          <a:lstStyle/>
          <a:p>
            <a:pPr algn="ctr"/>
            <a:r>
              <a:rPr lang="en-US" sz="11500" b="1" i="1" u="sng" dirty="0" smtClean="0">
                <a:latin typeface="Adobe Hebrew" panose="02040503050201020203" pitchFamily="18" charset="-79"/>
                <a:cs typeface="Adobe Hebrew" panose="02040503050201020203" pitchFamily="18" charset="-79"/>
              </a:rPr>
              <a:t>Thank you</a:t>
            </a:r>
            <a:endParaRPr lang="en-US" sz="11500" b="1" i="1" u="sng"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2033675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72518"/>
          </a:xfrm>
        </p:spPr>
        <p:txBody>
          <a:bodyPr>
            <a:normAutofit fontScale="90000"/>
          </a:bodyPr>
          <a:lstStyle/>
          <a:p>
            <a:r>
              <a:rPr lang="en-US" b="1" u="sng" dirty="0"/>
              <a:t>Anime streaming site</a:t>
            </a:r>
            <a:r>
              <a:rPr lang="en-US" dirty="0"/>
              <a:t/>
            </a:r>
            <a:br>
              <a:rPr lang="en-US" dirty="0"/>
            </a:br>
            <a:endParaRPr lang="en-US" b="1"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Content Placeholder 5"/>
          <p:cNvSpPr>
            <a:spLocks noGrp="1"/>
          </p:cNvSpPr>
          <p:nvPr>
            <p:ph idx="1"/>
          </p:nvPr>
        </p:nvSpPr>
        <p:spPr>
          <a:xfrm>
            <a:off x="609600" y="1169233"/>
            <a:ext cx="10972800" cy="4469568"/>
          </a:xfrm>
        </p:spPr>
        <p:txBody>
          <a:bodyPr/>
          <a:lstStyle/>
          <a:p>
            <a:r>
              <a:rPr lang="en-US" dirty="0"/>
              <a:t>Anime websites are online collection of various animated movies, cartoons, and TV shows. You can browse these websites to find anime of action, drama, horror, kids, and more. Many such sites enable you to filter anime by season, year, quality, and language.</a:t>
            </a:r>
          </a:p>
          <a:p>
            <a:pPr marL="0" indent="0">
              <a:buNone/>
            </a:pPr>
            <a:endParaRPr lang="en-US" dirty="0"/>
          </a:p>
        </p:txBody>
      </p:sp>
    </p:spTree>
    <p:extLst>
      <p:ext uri="{BB962C8B-B14F-4D97-AF65-F5344CB8AC3E}">
        <p14:creationId xmlns:p14="http://schemas.microsoft.com/office/powerpoint/2010/main" val="114828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Popular Streaming Site</a:t>
            </a:r>
            <a:endParaRPr lang="en-US" dirty="0"/>
          </a:p>
        </p:txBody>
      </p:sp>
      <p:sp>
        <p:nvSpPr>
          <p:cNvPr id="3" name="Content Placeholder 2"/>
          <p:cNvSpPr>
            <a:spLocks noGrp="1"/>
          </p:cNvSpPr>
          <p:nvPr>
            <p:ph idx="1"/>
          </p:nvPr>
        </p:nvSpPr>
        <p:spPr/>
        <p:txBody>
          <a:bodyPr/>
          <a:lstStyle/>
          <a:p>
            <a:pPr lvl="0"/>
            <a:r>
              <a:rPr lang="en-US" b="1" dirty="0" err="1"/>
              <a:t>KissAnime</a:t>
            </a:r>
            <a:endParaRPr lang="en-US" dirty="0"/>
          </a:p>
          <a:p>
            <a:pPr lvl="0"/>
            <a:r>
              <a:rPr lang="en-US" b="1" dirty="0" err="1"/>
              <a:t>GoGoAnime</a:t>
            </a:r>
            <a:endParaRPr lang="en-US" dirty="0"/>
          </a:p>
          <a:p>
            <a:pPr lvl="0"/>
            <a:r>
              <a:rPr lang="en-US" b="1" dirty="0"/>
              <a:t>Chia-Anime</a:t>
            </a:r>
            <a:endParaRPr lang="en-US" dirty="0"/>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2/1/2021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072840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KissAnime</a:t>
            </a:r>
            <a:endParaRPr lang="en-US" dirty="0"/>
          </a:p>
        </p:txBody>
      </p:sp>
      <p:sp>
        <p:nvSpPr>
          <p:cNvPr id="3" name="Content Placeholder 2"/>
          <p:cNvSpPr>
            <a:spLocks noGrp="1"/>
          </p:cNvSpPr>
          <p:nvPr>
            <p:ph idx="1"/>
          </p:nvPr>
        </p:nvSpPr>
        <p:spPr/>
        <p:txBody>
          <a:bodyPr/>
          <a:lstStyle/>
          <a:p>
            <a:r>
              <a:rPr lang="en-US" b="1" dirty="0" err="1"/>
              <a:t>KissAnime</a:t>
            </a:r>
            <a:r>
              <a:rPr lang="en-US" dirty="0"/>
              <a:t> is one of the largest anime streaming networks, and it boasts a rich community that helps you socialize with other anime fans </a:t>
            </a:r>
            <a:r>
              <a:rPr lang="en-US" dirty="0" smtClean="0"/>
              <a:t>and </a:t>
            </a:r>
            <a:r>
              <a:rPr lang="en-US" dirty="0"/>
              <a:t>make different discussions. </a:t>
            </a:r>
            <a:endParaRPr lang="en-US" dirty="0" smtClean="0"/>
          </a:p>
          <a:p>
            <a:r>
              <a:rPr lang="en-US" dirty="0"/>
              <a:t>The website is free to use and is supported through ads</a:t>
            </a:r>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2/1/2021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608698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Offical</a:t>
            </a:r>
            <a:r>
              <a:rPr lang="en-US" dirty="0" smtClean="0"/>
              <a:t> site of </a:t>
            </a:r>
            <a:r>
              <a:rPr lang="en-US" dirty="0" err="1" smtClean="0"/>
              <a:t>KissAnime</a:t>
            </a:r>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2/1/2021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pic>
        <p:nvPicPr>
          <p:cNvPr id="6" name="Content Placeholder 5"/>
          <p:cNvPicPr>
            <a:picLocks noGrp="1"/>
          </p:cNvPicPr>
          <p:nvPr>
            <p:ph idx="1"/>
          </p:nvPr>
        </p:nvPicPr>
        <p:blipFill>
          <a:blip r:embed="rId2"/>
          <a:stretch>
            <a:fillRect/>
          </a:stretch>
        </p:blipFill>
        <p:spPr>
          <a:xfrm>
            <a:off x="2506133" y="1600200"/>
            <a:ext cx="7179733" cy="4038600"/>
          </a:xfrm>
          <a:prstGeom prst="rect">
            <a:avLst/>
          </a:prstGeom>
        </p:spPr>
      </p:pic>
    </p:spTree>
    <p:extLst>
      <p:ext uri="{BB962C8B-B14F-4D97-AF65-F5344CB8AC3E}">
        <p14:creationId xmlns:p14="http://schemas.microsoft.com/office/powerpoint/2010/main" val="85377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Pros:-</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The thumbnails have great animations which act as previews to what’s in the anime series episode or </a:t>
            </a:r>
            <a:r>
              <a:rPr lang="en-US" dirty="0" smtClean="0"/>
              <a:t>movie.</a:t>
            </a:r>
            <a:endParaRPr lang="en-US" dirty="0"/>
          </a:p>
          <a:p>
            <a:pPr lvl="0"/>
            <a:r>
              <a:rPr lang="en-US" dirty="0"/>
              <a:t>The categorization of videos is super convenient for the </a:t>
            </a:r>
            <a:r>
              <a:rPr lang="en-US" dirty="0" smtClean="0"/>
              <a:t>user.</a:t>
            </a:r>
            <a:endParaRPr lang="en-US" dirty="0"/>
          </a:p>
          <a:p>
            <a:pPr lvl="0"/>
            <a:r>
              <a:rPr lang="en-US" dirty="0"/>
              <a:t>The episodes and movies on the </a:t>
            </a:r>
            <a:r>
              <a:rPr lang="en-US" dirty="0" err="1"/>
              <a:t>Kissanime</a:t>
            </a:r>
            <a:r>
              <a:rPr lang="en-US" dirty="0"/>
              <a:t> website are of high quality and add to a fantastic user experience watching the </a:t>
            </a:r>
            <a:r>
              <a:rPr lang="en-US" dirty="0" smtClean="0"/>
              <a:t>same.</a:t>
            </a:r>
            <a:endParaRPr lang="en-US" dirty="0"/>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2/1/2021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918568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Since it is a free website, it is full of irritating advertisements that pop up multiple times. There are several complaints of even inappropriate adult </a:t>
            </a:r>
            <a:r>
              <a:rPr lang="en-US" dirty="0" smtClean="0"/>
              <a:t>advertisements.</a:t>
            </a:r>
            <a:endParaRPr lang="en-US" dirty="0"/>
          </a:p>
          <a:p>
            <a:pPr lvl="0"/>
            <a:r>
              <a:rPr lang="en-US" dirty="0"/>
              <a:t>You cannot change the video resolution on the </a:t>
            </a:r>
            <a:r>
              <a:rPr lang="en-US" dirty="0" smtClean="0"/>
              <a:t>website.</a:t>
            </a:r>
            <a:endParaRPr lang="en-US" dirty="0"/>
          </a:p>
          <a:p>
            <a:pPr lvl="0"/>
            <a:r>
              <a:rPr lang="en-US" dirty="0"/>
              <a:t>The website may ban you if you use an </a:t>
            </a:r>
            <a:r>
              <a:rPr lang="en-US" dirty="0" err="1"/>
              <a:t>Adblocker</a:t>
            </a:r>
            <a:r>
              <a:rPr lang="en-US" dirty="0"/>
              <a:t> or </a:t>
            </a:r>
            <a:r>
              <a:rPr lang="en-US" dirty="0" smtClean="0"/>
              <a:t>VPN.</a:t>
            </a:r>
            <a:endParaRPr lang="en-US" dirty="0"/>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2/1/2021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67737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Usability issues:-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	</a:t>
            </a:r>
            <a:endParaRPr lang="en-US" dirty="0"/>
          </a:p>
          <a:p>
            <a:pPr lvl="0"/>
            <a:r>
              <a:rPr lang="en-US" dirty="0"/>
              <a:t>A lot of inappropriate ads.</a:t>
            </a:r>
          </a:p>
          <a:p>
            <a:pPr lvl="0"/>
            <a:r>
              <a:rPr lang="en-US" dirty="0"/>
              <a:t>Requires signing captcha before watching specific anime series.</a:t>
            </a:r>
          </a:p>
          <a:p>
            <a:pPr lvl="0"/>
            <a:r>
              <a:rPr lang="en-US" dirty="0"/>
              <a:t>Unattractive design</a:t>
            </a:r>
          </a:p>
          <a:p>
            <a:pPr lvl="0"/>
            <a:r>
              <a:rPr lang="en-US" dirty="0"/>
              <a:t>Not compatible with all devices.</a:t>
            </a:r>
          </a:p>
          <a:p>
            <a:pPr lvl="0"/>
            <a:r>
              <a:rPr lang="en-US" dirty="0"/>
              <a:t>Unmanaged genres and library</a:t>
            </a:r>
          </a:p>
          <a:p>
            <a:r>
              <a:rPr lang="en-US" dirty="0"/>
              <a:t>Tiny text links</a:t>
            </a:r>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2/1/2021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816324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a:t>GoGoAnime</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err="1"/>
              <a:t>GoGoAnime</a:t>
            </a:r>
            <a:r>
              <a:rPr lang="en-US" dirty="0"/>
              <a:t> is </a:t>
            </a:r>
            <a:r>
              <a:rPr lang="en-US" dirty="0" smtClean="0"/>
              <a:t>a great </a:t>
            </a:r>
            <a:r>
              <a:rPr lang="en-US" dirty="0"/>
              <a:t>website where to watch anime for </a:t>
            </a:r>
            <a:r>
              <a:rPr lang="en-US" dirty="0" smtClean="0"/>
              <a:t>free.</a:t>
            </a:r>
          </a:p>
          <a:p>
            <a:r>
              <a:rPr lang="en-US" dirty="0"/>
              <a:t>This anime streaming site is fantastic because it provides you with exceptionally high-quality streaming services, and you will love this site.</a:t>
            </a:r>
          </a:p>
          <a:p>
            <a:r>
              <a:rPr lang="en-US" dirty="0"/>
              <a:t>The website also has a very user-friendly </a:t>
            </a:r>
            <a:r>
              <a:rPr lang="en-US" dirty="0" smtClean="0"/>
              <a:t>interface.</a:t>
            </a:r>
            <a:endParaRPr lang="en-US" dirty="0"/>
          </a:p>
        </p:txBody>
      </p:sp>
      <p:sp>
        <p:nvSpPr>
          <p:cNvPr id="4" name="Date Placeholder 3"/>
          <p:cNvSpPr>
            <a:spLocks noGrp="1"/>
          </p:cNvSpPr>
          <p:nvPr>
            <p:ph type="dt" sz="half" idx="10"/>
          </p:nvPr>
        </p:nvSpPr>
        <p:spPr/>
        <p:txBody>
          <a:bodyPr/>
          <a:lstStyle/>
          <a:p>
            <a:fld id="{FCD47101-CBD6-4F53-A302-87DCA4CB1E27}" type="datetime1">
              <a:rPr lang="en-US" smtClean="0"/>
              <a:t>2/1/2021</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469815583"/>
      </p:ext>
    </p:extLst>
  </p:cSld>
  <p:clrMapOvr>
    <a:masterClrMapping/>
  </p:clrMapOvr>
</p:sld>
</file>

<file path=ppt/theme/theme1.xml><?xml version="1.0" encoding="utf-8"?>
<a:theme xmlns:a="http://schemas.openxmlformats.org/drawingml/2006/main" name="Sunway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unway Template" id="{523E7DBB-0CC8-4E3D-9F5C-957FE0DCBFB0}" vid="{652A268B-1399-4AF2-91F1-271B7F38FA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Sunway Template (1)</Template>
  <TotalTime>2041</TotalTime>
  <Words>615</Words>
  <Application>Microsoft Office PowerPoint</Application>
  <PresentationFormat>Widescreen</PresentationFormat>
  <Paragraphs>98</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Adobe Hebrew</vt:lpstr>
      <vt:lpstr>Arial</vt:lpstr>
      <vt:lpstr>Calibri</vt:lpstr>
      <vt:lpstr>Sunway Template</vt:lpstr>
      <vt:lpstr>Anime streaming site</vt:lpstr>
      <vt:lpstr>Anime streaming site </vt:lpstr>
      <vt:lpstr>Some Popular Streaming Site</vt:lpstr>
      <vt:lpstr>KissAnime</vt:lpstr>
      <vt:lpstr>Offical site of KissAnime</vt:lpstr>
      <vt:lpstr>Pros:- </vt:lpstr>
      <vt:lpstr>Cons:- </vt:lpstr>
      <vt:lpstr>Usability issues:-</vt:lpstr>
      <vt:lpstr>GoGoAnime </vt:lpstr>
      <vt:lpstr>Offical website of GoGoAnime</vt:lpstr>
      <vt:lpstr>Pros:- </vt:lpstr>
      <vt:lpstr>Cons:-</vt:lpstr>
      <vt:lpstr>System Charactertics of Streaming Site </vt:lpstr>
      <vt:lpstr>User Characteristics of streaming site</vt:lpstr>
      <vt:lpstr>Problem Identification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Sunway Learning Community (SLC)</dc:title>
  <dc:creator>user</dc:creator>
  <cp:lastModifiedBy>Dipesh tha Shrestha</cp:lastModifiedBy>
  <cp:revision>169</cp:revision>
  <dcterms:created xsi:type="dcterms:W3CDTF">2019-02-07T10:14:34Z</dcterms:created>
  <dcterms:modified xsi:type="dcterms:W3CDTF">2021-02-01T11:53:59Z</dcterms:modified>
</cp:coreProperties>
</file>