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8952-39A6-4B39-A6B2-A811FDC22A4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5E38-0A01-49C8-B2F0-28B1733A0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5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8952-39A6-4B39-A6B2-A811FDC22A4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5E38-0A01-49C8-B2F0-28B1733A0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1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8952-39A6-4B39-A6B2-A811FDC22A4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5E38-0A01-49C8-B2F0-28B1733A0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8952-39A6-4B39-A6B2-A811FDC22A4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5E38-0A01-49C8-B2F0-28B1733A0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1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8952-39A6-4B39-A6B2-A811FDC22A4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5E38-0A01-49C8-B2F0-28B1733A0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8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8952-39A6-4B39-A6B2-A811FDC22A4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5E38-0A01-49C8-B2F0-28B1733A0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8952-39A6-4B39-A6B2-A811FDC22A4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5E38-0A01-49C8-B2F0-28B1733A0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8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8952-39A6-4B39-A6B2-A811FDC22A4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5E38-0A01-49C8-B2F0-28B1733A0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4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8952-39A6-4B39-A6B2-A811FDC22A4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5E38-0A01-49C8-B2F0-28B1733A0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2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8952-39A6-4B39-A6B2-A811FDC22A4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5E38-0A01-49C8-B2F0-28B1733A0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7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8952-39A6-4B39-A6B2-A811FDC22A4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35E38-0A01-49C8-B2F0-28B1733A0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7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F8952-39A6-4B39-A6B2-A811FDC22A4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35E38-0A01-49C8-B2F0-28B1733A0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RailFence</a:t>
            </a:r>
            <a:r>
              <a:rPr lang="en-US" dirty="0" smtClean="0"/>
              <a:t> </a:t>
            </a:r>
            <a:r>
              <a:rPr lang="en-US" dirty="0" err="1" smtClean="0"/>
              <a:t>CIpher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5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Rail Fence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147" y="2373313"/>
            <a:ext cx="10515600" cy="4351338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rail fence cipher</a:t>
            </a:r>
            <a:r>
              <a:rPr lang="en-US" dirty="0"/>
              <a:t> (sometimes called zigzag cipher) is a </a:t>
            </a:r>
            <a:r>
              <a:rPr lang="en-US" b="1" dirty="0"/>
              <a:t>transposition cipher</a:t>
            </a:r>
            <a:r>
              <a:rPr lang="en-US" dirty="0"/>
              <a:t> that jumbles up the order of the letters of a message using a basic algorithm</a:t>
            </a:r>
            <a:r>
              <a:rPr lang="en-US" dirty="0" smtClean="0"/>
              <a:t>.</a:t>
            </a:r>
          </a:p>
          <a:p>
            <a:r>
              <a:rPr lang="en-US" dirty="0"/>
              <a:t>The rail fence cipher works by writing your message on </a:t>
            </a:r>
            <a:r>
              <a:rPr lang="en-US" b="1" dirty="0"/>
              <a:t>alternate lines</a:t>
            </a:r>
            <a:r>
              <a:rPr lang="en-US" dirty="0"/>
              <a:t> across the page, and then reading off each line in turn</a:t>
            </a:r>
            <a:r>
              <a:rPr lang="en-US" dirty="0" smtClean="0"/>
              <a:t>.</a:t>
            </a:r>
          </a:p>
          <a:p>
            <a:r>
              <a:rPr lang="en-US" dirty="0"/>
              <a:t>For example, let’s consider the </a:t>
            </a:r>
            <a:r>
              <a:rPr lang="en-US" b="1" dirty="0"/>
              <a:t>plaintext</a:t>
            </a:r>
            <a:r>
              <a:rPr lang="en-US" dirty="0"/>
              <a:t> “This is a secret message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7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080" y="1760133"/>
            <a:ext cx="101631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6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9061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4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For this challenge, you will have to write two python programs, one to encrypt a message (plaintext to </a:t>
            </a:r>
            <a:r>
              <a:rPr lang="en-US" dirty="0" err="1"/>
              <a:t>ciphertext</a:t>
            </a:r>
            <a:r>
              <a:rPr lang="en-US" dirty="0" smtClean="0"/>
              <a:t>),</a:t>
            </a:r>
          </a:p>
          <a:p>
            <a:pPr marL="0" indent="0" fontAlgn="base">
              <a:buNone/>
            </a:pPr>
            <a:r>
              <a:rPr lang="en-US" dirty="0" smtClean="0"/>
              <a:t>one </a:t>
            </a:r>
            <a:r>
              <a:rPr lang="en-US" dirty="0"/>
              <a:t>to decrypt an encoded message (</a:t>
            </a:r>
            <a:r>
              <a:rPr lang="en-US" dirty="0" err="1"/>
              <a:t>ciphertext</a:t>
            </a:r>
            <a:r>
              <a:rPr lang="en-US" dirty="0"/>
              <a:t> to </a:t>
            </a:r>
            <a:r>
              <a:rPr lang="en-US" dirty="0" smtClean="0"/>
              <a:t>plaintext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8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RailFence CIpher</vt:lpstr>
      <vt:lpstr>Rail Fence</vt:lpstr>
      <vt:lpstr>Encryption</vt:lpstr>
      <vt:lpstr>Encryption</vt:lpstr>
      <vt:lpstr>Challenge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RailFence CIpher</dc:title>
  <dc:creator>Manoj Gautam</dc:creator>
  <cp:lastModifiedBy>Manoj Gautam</cp:lastModifiedBy>
  <cp:revision>1</cp:revision>
  <dcterms:created xsi:type="dcterms:W3CDTF">2019-12-01T01:16:49Z</dcterms:created>
  <dcterms:modified xsi:type="dcterms:W3CDTF">2019-12-01T01:24:42Z</dcterms:modified>
</cp:coreProperties>
</file>