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4529-C472-4899-8BA2-DF36138E7F7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1049-1589-46B1-9994-80B70644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Manoj Gautam</a:t>
            </a:r>
          </a:p>
          <a:p>
            <a:r>
              <a:rPr lang="en-US" dirty="0" smtClean="0"/>
              <a:t>ME(Computer)</a:t>
            </a:r>
          </a:p>
          <a:p>
            <a:r>
              <a:rPr lang="en-US" dirty="0" smtClean="0"/>
              <a:t>RHCE, CCNA, CCAI, MCSE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Transmission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80" y="481806"/>
            <a:ext cx="6271962" cy="50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5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measures.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Education, Training and awareness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Policy and procedures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9" y="1690688"/>
            <a:ext cx="5262813" cy="46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555624"/>
            <a:ext cx="10027820" cy="51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140"/>
            <a:ext cx="10515600" cy="48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4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attacks 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500"/>
            <a:ext cx="9204158" cy="51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3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Intruder Knowledge vs Attack Sophistication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974179" cy="54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4" y="0"/>
            <a:ext cx="11396499" cy="66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4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Security: What it is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National Security Telecommunications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and Information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Systems Security Committee (NSTISSC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Network Security is the protection of Information </a:t>
            </a:r>
            <a:r>
              <a:rPr lang="en-US" dirty="0" smtClean="0"/>
              <a:t>and systems </a:t>
            </a:r>
            <a:r>
              <a:rPr lang="en-US" dirty="0"/>
              <a:t>and hardware that use, store, and </a:t>
            </a:r>
            <a:r>
              <a:rPr lang="en-US" dirty="0" smtClean="0"/>
              <a:t>transmit</a:t>
            </a:r>
            <a:r>
              <a:rPr lang="en-US" b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information.</a:t>
            </a:r>
          </a:p>
          <a:p>
            <a:r>
              <a:rPr lang="en-US" dirty="0"/>
              <a:t> Network Security encompasses those steps that </a:t>
            </a:r>
            <a:r>
              <a:rPr lang="en-US" dirty="0" smtClean="0"/>
              <a:t>are taken </a:t>
            </a:r>
            <a:r>
              <a:rPr lang="en-US" dirty="0"/>
              <a:t>to ensure </a:t>
            </a:r>
            <a:r>
              <a:rPr lang="en-US" i="1" dirty="0">
                <a:solidFill>
                  <a:srgbClr val="FF0000"/>
                </a:solidFill>
              </a:rPr>
              <a:t>the confidentiality, integrity, </a:t>
            </a:r>
            <a:r>
              <a:rPr lang="en-US" i="1" dirty="0" smtClean="0">
                <a:solidFill>
                  <a:srgbClr val="FF0000"/>
                </a:solidFill>
              </a:rPr>
              <a:t>and availability </a:t>
            </a:r>
            <a:r>
              <a:rPr lang="en-US" dirty="0"/>
              <a:t>of data or resources.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driving factors.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Connectivity is 24/7 and is Worldwide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Increase in Cyber Crime.</a:t>
            </a:r>
          </a:p>
          <a:p>
            <a:r>
              <a:rPr lang="en-US" dirty="0"/>
              <a:t> Proliferation of Threats.</a:t>
            </a:r>
          </a:p>
          <a:p>
            <a:r>
              <a:rPr lang="en-US" dirty="0"/>
              <a:t> Impact on Business and Individuals</a:t>
            </a:r>
          </a:p>
          <a:p>
            <a:r>
              <a:rPr lang="en-US" dirty="0"/>
              <a:t> Sophistication of Threats.</a:t>
            </a:r>
          </a:p>
          <a:p>
            <a:r>
              <a:rPr lang="en-US" dirty="0"/>
              <a:t> Legislation and Liabilities</a:t>
            </a:r>
          </a:p>
        </p:txBody>
      </p:sp>
    </p:spTree>
    <p:extLst>
      <p:ext uri="{BB962C8B-B14F-4D97-AF65-F5344CB8AC3E}">
        <p14:creationId xmlns:p14="http://schemas.microsoft.com/office/powerpoint/2010/main" val="40634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 in Productivity</a:t>
            </a:r>
          </a:p>
          <a:p>
            <a:r>
              <a:rPr lang="en-US" dirty="0"/>
              <a:t> Loss of Sales Revenue</a:t>
            </a:r>
          </a:p>
          <a:p>
            <a:r>
              <a:rPr lang="en-US" dirty="0"/>
              <a:t> Release of Unauthorized sensitive </a:t>
            </a:r>
            <a:r>
              <a:rPr lang="en-US" dirty="0" smtClean="0"/>
              <a:t>data</a:t>
            </a:r>
            <a:endParaRPr lang="en-US" b="1" dirty="0"/>
          </a:p>
          <a:p>
            <a:r>
              <a:rPr lang="en-US" dirty="0"/>
              <a:t> Threat of Trade secrets or formulas</a:t>
            </a:r>
          </a:p>
          <a:p>
            <a:r>
              <a:rPr lang="en-US" dirty="0"/>
              <a:t> Compromise of Reputation and trust</a:t>
            </a:r>
          </a:p>
          <a:p>
            <a:r>
              <a:rPr lang="en-US" dirty="0"/>
              <a:t> Threat to environmental and safety systems</a:t>
            </a:r>
          </a:p>
          <a:p>
            <a:r>
              <a:rPr lang="en-US" dirty="0"/>
              <a:t> Loss of time</a:t>
            </a:r>
          </a:p>
        </p:txBody>
      </p:sp>
    </p:spTree>
    <p:extLst>
      <p:ext uri="{BB962C8B-B14F-4D97-AF65-F5344CB8AC3E}">
        <p14:creationId xmlns:p14="http://schemas.microsoft.com/office/powerpoint/2010/main" val="220628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34600" cy="51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the disclose of sensitive information from </a:t>
            </a:r>
          </a:p>
          <a:p>
            <a:pPr lvl="1"/>
            <a:r>
              <a:rPr lang="en-US" dirty="0" smtClean="0"/>
              <a:t>Unauthorized people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4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protection of system information or </a:t>
            </a:r>
            <a:r>
              <a:rPr lang="en-US" dirty="0" smtClean="0"/>
              <a:t>processes from </a:t>
            </a:r>
            <a:r>
              <a:rPr lang="en-US" dirty="0"/>
              <a:t>intentional or accidental modification.</a:t>
            </a:r>
          </a:p>
        </p:txBody>
      </p:sp>
    </p:spTree>
    <p:extLst>
      <p:ext uri="{BB962C8B-B14F-4D97-AF65-F5344CB8AC3E}">
        <p14:creationId xmlns:p14="http://schemas.microsoft.com/office/powerpoint/2010/main" val="226572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assurance that systems and data are accessible by authorized users when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3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8010"/>
            <a:ext cx="11177337" cy="51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7831</TotalTime>
  <Words>236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Network Security </vt:lpstr>
      <vt:lpstr>Network Security: What it is ??</vt:lpstr>
      <vt:lpstr>Network Security driving factors. </vt:lpstr>
      <vt:lpstr>Impacts</vt:lpstr>
      <vt:lpstr>Information Security Goals</vt:lpstr>
      <vt:lpstr>Confidentiality</vt:lpstr>
      <vt:lpstr>Integrity</vt:lpstr>
      <vt:lpstr>Availability</vt:lpstr>
      <vt:lpstr>Information security Properties</vt:lpstr>
      <vt:lpstr>Information States</vt:lpstr>
      <vt:lpstr>Information Security measures.</vt:lpstr>
      <vt:lpstr>Information Security Model</vt:lpstr>
      <vt:lpstr>Information Security Life cycle</vt:lpstr>
      <vt:lpstr>Who attacks on Information</vt:lpstr>
      <vt:lpstr>Intruder Knowledge vs Attack Sophistication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</dc:title>
  <dc:creator>Manoj Gautam</dc:creator>
  <cp:lastModifiedBy>Manoj Gautam</cp:lastModifiedBy>
  <cp:revision>4</cp:revision>
  <dcterms:created xsi:type="dcterms:W3CDTF">2019-10-28T12:46:07Z</dcterms:created>
  <dcterms:modified xsi:type="dcterms:W3CDTF">2019-11-02T23:17:22Z</dcterms:modified>
</cp:coreProperties>
</file>