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810" r:id="rId2"/>
  </p:sldMasterIdLst>
  <p:notesMasterIdLst>
    <p:notesMasterId r:id="rId19"/>
  </p:notesMasterIdLst>
  <p:sldIdLst>
    <p:sldId id="256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kal Koju" initials="BK" lastIdx="1" clrIdx="0">
    <p:extLst>
      <p:ext uri="{19B8F6BF-5375-455C-9EA6-DF929625EA0E}">
        <p15:presenceInfo xmlns:p15="http://schemas.microsoft.com/office/powerpoint/2012/main" userId="91b3b6dce8cbe3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9C060-A02D-1D4F-9F73-7791481B3DDD}" v="1" dt="2020-09-17T14:25:36.350"/>
    <p1510:client id="{5363C48F-BFA0-4E0A-A239-1841B0B093D7}" v="132" dt="2020-09-17T12:56:59.988"/>
    <p1510:client id="{CF0EDCA5-2C6B-477C-91D3-9EF540DAF242}" v="139" dt="2020-09-17T14:25:38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5363C48F-BFA0-4E0A-A239-1841B0B093D7}"/>
    <pc:docChg chg="modSld">
      <pc:chgData name="Guest User" userId="" providerId="Windows Live" clId="Web-{5363C48F-BFA0-4E0A-A239-1841B0B093D7}" dt="2020-09-17T12:56:59.988" v="123" actId="20577"/>
      <pc:docMkLst>
        <pc:docMk/>
      </pc:docMkLst>
      <pc:sldChg chg="modSp">
        <pc:chgData name="Guest User" userId="" providerId="Windows Live" clId="Web-{5363C48F-BFA0-4E0A-A239-1841B0B093D7}" dt="2020-09-17T12:49:17.063" v="3" actId="20577"/>
        <pc:sldMkLst>
          <pc:docMk/>
          <pc:sldMk cId="1420798063" sldId="256"/>
        </pc:sldMkLst>
        <pc:spChg chg="mod">
          <ac:chgData name="Guest User" userId="" providerId="Windows Live" clId="Web-{5363C48F-BFA0-4E0A-A239-1841B0B093D7}" dt="2020-09-17T12:49:17.063" v="3" actId="20577"/>
          <ac:spMkLst>
            <pc:docMk/>
            <pc:sldMk cId="1420798063" sldId="256"/>
            <ac:spMk id="3" creationId="{00000000-0000-0000-0000-000000000000}"/>
          </ac:spMkLst>
        </pc:spChg>
      </pc:sldChg>
      <pc:sldChg chg="addSp delSp modSp">
        <pc:chgData name="Guest User" userId="" providerId="Windows Live" clId="Web-{5363C48F-BFA0-4E0A-A239-1841B0B093D7}" dt="2020-09-17T12:55:11.315" v="78" actId="20577"/>
        <pc:sldMkLst>
          <pc:docMk/>
          <pc:sldMk cId="1148286739" sldId="313"/>
        </pc:sldMkLst>
        <pc:spChg chg="mod">
          <ac:chgData name="Guest User" userId="" providerId="Windows Live" clId="Web-{5363C48F-BFA0-4E0A-A239-1841B0B093D7}" dt="2020-09-17T12:51:09.298" v="37" actId="20577"/>
          <ac:spMkLst>
            <pc:docMk/>
            <pc:sldMk cId="1148286739" sldId="313"/>
            <ac:spMk id="2" creationId="{00000000-0000-0000-0000-000000000000}"/>
          </ac:spMkLst>
        </pc:spChg>
        <pc:spChg chg="add del">
          <ac:chgData name="Guest User" userId="" providerId="Windows Live" clId="Web-{5363C48F-BFA0-4E0A-A239-1841B0B093D7}" dt="2020-09-17T12:54:19.471" v="73"/>
          <ac:spMkLst>
            <pc:docMk/>
            <pc:sldMk cId="1148286739" sldId="313"/>
            <ac:spMk id="3" creationId="{7414311D-356A-4BAA-B651-C471C8D6753B}"/>
          </ac:spMkLst>
        </pc:spChg>
        <pc:spChg chg="mod">
          <ac:chgData name="Guest User" userId="" providerId="Windows Live" clId="Web-{5363C48F-BFA0-4E0A-A239-1841B0B093D7}" dt="2020-09-17T12:55:11.315" v="78" actId="20577"/>
          <ac:spMkLst>
            <pc:docMk/>
            <pc:sldMk cId="1148286739" sldId="313"/>
            <ac:spMk id="6" creationId="{00000000-0000-0000-0000-000000000000}"/>
          </ac:spMkLst>
        </pc:spChg>
      </pc:sldChg>
      <pc:sldChg chg="modSp">
        <pc:chgData name="Guest User" userId="" providerId="Windows Live" clId="Web-{5363C48F-BFA0-4E0A-A239-1841B0B093D7}" dt="2020-09-17T12:56:40.941" v="116" actId="20577"/>
        <pc:sldMkLst>
          <pc:docMk/>
          <pc:sldMk cId="476016680" sldId="314"/>
        </pc:sldMkLst>
        <pc:spChg chg="mod">
          <ac:chgData name="Guest User" userId="" providerId="Windows Live" clId="Web-{5363C48F-BFA0-4E0A-A239-1841B0B093D7}" dt="2020-09-17T12:50:25.376" v="7" actId="20577"/>
          <ac:spMkLst>
            <pc:docMk/>
            <pc:sldMk cId="476016680" sldId="314"/>
            <ac:spMk id="2" creationId="{6993D49E-5046-6540-A00B-B54E39B2365E}"/>
          </ac:spMkLst>
        </pc:spChg>
        <pc:spChg chg="mod">
          <ac:chgData name="Guest User" userId="" providerId="Windows Live" clId="Web-{5363C48F-BFA0-4E0A-A239-1841B0B093D7}" dt="2020-09-17T12:56:40.941" v="116" actId="20577"/>
          <ac:spMkLst>
            <pc:docMk/>
            <pc:sldMk cId="476016680" sldId="314"/>
            <ac:spMk id="3" creationId="{13DABA2D-C3ED-7C4F-9E48-FC36D053291F}"/>
          </ac:spMkLst>
        </pc:spChg>
      </pc:sldChg>
      <pc:sldChg chg="modSp">
        <pc:chgData name="Guest User" userId="" providerId="Windows Live" clId="Web-{5363C48F-BFA0-4E0A-A239-1841B0B093D7}" dt="2020-09-17T12:56:59.988" v="122" actId="20577"/>
        <pc:sldMkLst>
          <pc:docMk/>
          <pc:sldMk cId="792708918" sldId="315"/>
        </pc:sldMkLst>
        <pc:spChg chg="mod">
          <ac:chgData name="Guest User" userId="" providerId="Windows Live" clId="Web-{5363C48F-BFA0-4E0A-A239-1841B0B093D7}" dt="2020-09-17T12:50:46.485" v="24" actId="20577"/>
          <ac:spMkLst>
            <pc:docMk/>
            <pc:sldMk cId="792708918" sldId="315"/>
            <ac:spMk id="2" creationId="{BBC06B4D-17B0-E243-A9A3-8FD12FB5AE81}"/>
          </ac:spMkLst>
        </pc:spChg>
        <pc:spChg chg="mod">
          <ac:chgData name="Guest User" userId="" providerId="Windows Live" clId="Web-{5363C48F-BFA0-4E0A-A239-1841B0B093D7}" dt="2020-09-17T12:56:59.988" v="122" actId="20577"/>
          <ac:spMkLst>
            <pc:docMk/>
            <pc:sldMk cId="792708918" sldId="315"/>
            <ac:spMk id="3" creationId="{3B27E484-D169-204F-8955-D98B2031EECC}"/>
          </ac:spMkLst>
        </pc:spChg>
      </pc:sldChg>
    </pc:docChg>
  </pc:docChgLst>
  <pc:docChgLst>
    <pc:chgData name="Guest User" providerId="Windows Live" clId="Web-{CF0EDCA5-2C6B-477C-91D3-9EF540DAF242}"/>
    <pc:docChg chg="modSld">
      <pc:chgData name="Guest User" userId="" providerId="Windows Live" clId="Web-{CF0EDCA5-2C6B-477C-91D3-9EF540DAF242}" dt="2020-09-17T14:25:38.245" v="138" actId="20577"/>
      <pc:docMkLst>
        <pc:docMk/>
      </pc:docMkLst>
      <pc:sldChg chg="modSp">
        <pc:chgData name="Guest User" userId="" providerId="Windows Live" clId="Web-{CF0EDCA5-2C6B-477C-91D3-9EF540DAF242}" dt="2020-09-17T14:19:53.759" v="5" actId="20577"/>
        <pc:sldMkLst>
          <pc:docMk/>
          <pc:sldMk cId="1420798063" sldId="256"/>
        </pc:sldMkLst>
        <pc:spChg chg="mod">
          <ac:chgData name="Guest User" userId="" providerId="Windows Live" clId="Web-{CF0EDCA5-2C6B-477C-91D3-9EF540DAF242}" dt="2020-09-17T14:19:53.759" v="5" actId="20577"/>
          <ac:spMkLst>
            <pc:docMk/>
            <pc:sldMk cId="1420798063" sldId="256"/>
            <ac:spMk id="3" creationId="{00000000-0000-0000-0000-000000000000}"/>
          </ac:spMkLst>
        </pc:spChg>
      </pc:sldChg>
      <pc:sldChg chg="addSp delSp modSp">
        <pc:chgData name="Guest User" userId="" providerId="Windows Live" clId="Web-{CF0EDCA5-2C6B-477C-91D3-9EF540DAF242}" dt="2020-09-17T14:23:33.885" v="101" actId="20577"/>
        <pc:sldMkLst>
          <pc:docMk/>
          <pc:sldMk cId="3142329243" sldId="316"/>
        </pc:sldMkLst>
        <pc:spChg chg="add del mod">
          <ac:chgData name="Guest User" userId="" providerId="Windows Live" clId="Web-{CF0EDCA5-2C6B-477C-91D3-9EF540DAF242}" dt="2020-09-17T14:23:33.885" v="101" actId="20577"/>
          <ac:spMkLst>
            <pc:docMk/>
            <pc:sldMk cId="3142329243" sldId="316"/>
            <ac:spMk id="2" creationId="{4A670777-E6D9-4608-9641-6B22D597822C}"/>
          </ac:spMkLst>
        </pc:spChg>
        <pc:spChg chg="mod">
          <ac:chgData name="Guest User" userId="" providerId="Windows Live" clId="Web-{CF0EDCA5-2C6B-477C-91D3-9EF540DAF242}" dt="2020-09-17T14:20:47.181" v="25" actId="14100"/>
          <ac:spMkLst>
            <pc:docMk/>
            <pc:sldMk cId="3142329243" sldId="316"/>
            <ac:spMk id="3" creationId="{90E4C39C-525D-0948-A0E4-A7DC18A6AC48}"/>
          </ac:spMkLst>
        </pc:spChg>
      </pc:sldChg>
      <pc:sldChg chg="modSp">
        <pc:chgData name="Guest User" userId="" providerId="Windows Live" clId="Web-{CF0EDCA5-2C6B-477C-91D3-9EF540DAF242}" dt="2020-09-17T14:24:10.510" v="109" actId="20577"/>
        <pc:sldMkLst>
          <pc:docMk/>
          <pc:sldMk cId="3072705769" sldId="317"/>
        </pc:sldMkLst>
        <pc:spChg chg="mod">
          <ac:chgData name="Guest User" userId="" providerId="Windows Live" clId="Web-{CF0EDCA5-2C6B-477C-91D3-9EF540DAF242}" dt="2020-09-17T14:24:03.510" v="105" actId="20577"/>
          <ac:spMkLst>
            <pc:docMk/>
            <pc:sldMk cId="3072705769" sldId="317"/>
            <ac:spMk id="2" creationId="{D931CE19-FEF8-EE46-87FC-0E896E161E7E}"/>
          </ac:spMkLst>
        </pc:spChg>
        <pc:spChg chg="mod">
          <ac:chgData name="Guest User" userId="" providerId="Windows Live" clId="Web-{CF0EDCA5-2C6B-477C-91D3-9EF540DAF242}" dt="2020-09-17T14:24:10.510" v="109" actId="20577"/>
          <ac:spMkLst>
            <pc:docMk/>
            <pc:sldMk cId="3072705769" sldId="317"/>
            <ac:spMk id="3" creationId="{0571C1E9-B7FD-E148-B6C6-9E3D37BAF388}"/>
          </ac:spMkLst>
        </pc:spChg>
      </pc:sldChg>
      <pc:sldChg chg="modSp">
        <pc:chgData name="Guest User" userId="" providerId="Windows Live" clId="Web-{CF0EDCA5-2C6B-477C-91D3-9EF540DAF242}" dt="2020-09-17T14:25:38.229" v="137" actId="20577"/>
        <pc:sldMkLst>
          <pc:docMk/>
          <pc:sldMk cId="2401047548" sldId="318"/>
        </pc:sldMkLst>
        <pc:spChg chg="mod">
          <ac:chgData name="Guest User" userId="" providerId="Windows Live" clId="Web-{CF0EDCA5-2C6B-477C-91D3-9EF540DAF242}" dt="2020-09-17T14:24:31.526" v="113" actId="20577"/>
          <ac:spMkLst>
            <pc:docMk/>
            <pc:sldMk cId="2401047548" sldId="318"/>
            <ac:spMk id="2" creationId="{DC3DC526-9416-9A46-B3D6-37538390E6EF}"/>
          </ac:spMkLst>
        </pc:spChg>
        <pc:spChg chg="mod">
          <ac:chgData name="Guest User" userId="" providerId="Windows Live" clId="Web-{CF0EDCA5-2C6B-477C-91D3-9EF540DAF242}" dt="2020-09-17T14:25:38.229" v="137" actId="20577"/>
          <ac:spMkLst>
            <pc:docMk/>
            <pc:sldMk cId="2401047548" sldId="318"/>
            <ac:spMk id="3" creationId="{AC463E12-3D2D-3E4F-813E-7936BC60EED3}"/>
          </ac:spMkLst>
        </pc:spChg>
      </pc:sldChg>
    </pc:docChg>
  </pc:docChgLst>
  <pc:docChgLst>
    <pc:chgData name="subash lamichhane" userId="392f0ce87fb8c977" providerId="LiveId" clId="{03B9C060-A02D-1D4F-9F73-7791481B3DDD}"/>
    <pc:docChg chg="undo custSel addSld delSld modSld">
      <pc:chgData name="subash lamichhane" userId="392f0ce87fb8c977" providerId="LiveId" clId="{03B9C060-A02D-1D4F-9F73-7791481B3DDD}" dt="2020-09-18T01:06:01.134" v="1377" actId="2696"/>
      <pc:docMkLst>
        <pc:docMk/>
      </pc:docMkLst>
      <pc:sldChg chg="delSp modSp">
        <pc:chgData name="subash lamichhane" userId="392f0ce87fb8c977" providerId="LiveId" clId="{03B9C060-A02D-1D4F-9F73-7791481B3DDD}" dt="2020-09-17T11:12:35.540" v="554" actId="255"/>
        <pc:sldMkLst>
          <pc:docMk/>
          <pc:sldMk cId="1420798063" sldId="256"/>
        </pc:sldMkLst>
        <pc:spChg chg="mod">
          <ac:chgData name="subash lamichhane" userId="392f0ce87fb8c977" providerId="LiveId" clId="{03B9C060-A02D-1D4F-9F73-7791481B3DDD}" dt="2020-09-17T11:12:35.540" v="554" actId="255"/>
          <ac:spMkLst>
            <pc:docMk/>
            <pc:sldMk cId="1420798063" sldId="256"/>
            <ac:spMk id="2" creationId="{00000000-0000-0000-0000-000000000000}"/>
          </ac:spMkLst>
        </pc:spChg>
        <pc:spChg chg="mod">
          <ac:chgData name="subash lamichhane" userId="392f0ce87fb8c977" providerId="LiveId" clId="{03B9C060-A02D-1D4F-9F73-7791481B3DDD}" dt="2020-09-17T11:11:19.482" v="519" actId="20577"/>
          <ac:spMkLst>
            <pc:docMk/>
            <pc:sldMk cId="1420798063" sldId="256"/>
            <ac:spMk id="3" creationId="{00000000-0000-0000-0000-000000000000}"/>
          </ac:spMkLst>
        </pc:spChg>
        <pc:spChg chg="mod">
          <ac:chgData name="subash lamichhane" userId="392f0ce87fb8c977" providerId="LiveId" clId="{03B9C060-A02D-1D4F-9F73-7791481B3DDD}" dt="2020-09-17T11:11:13.037" v="503" actId="1076"/>
          <ac:spMkLst>
            <pc:docMk/>
            <pc:sldMk cId="1420798063" sldId="256"/>
            <ac:spMk id="6" creationId="{00000000-0000-0000-0000-000000000000}"/>
          </ac:spMkLst>
        </pc:spChg>
        <pc:spChg chg="del">
          <ac:chgData name="subash lamichhane" userId="392f0ce87fb8c977" providerId="LiveId" clId="{03B9C060-A02D-1D4F-9F73-7791481B3DDD}" dt="2020-09-17T11:09:53.158" v="382" actId="478"/>
          <ac:spMkLst>
            <pc:docMk/>
            <pc:sldMk cId="1420798063" sldId="256"/>
            <ac:spMk id="7" creationId="{00000000-0000-0000-0000-000000000000}"/>
          </ac:spMkLst>
        </pc:spChg>
      </pc:sldChg>
      <pc:sldChg chg="delSp modSp">
        <pc:chgData name="subash lamichhane" userId="392f0ce87fb8c977" providerId="LiveId" clId="{03B9C060-A02D-1D4F-9F73-7791481B3DDD}" dt="2020-09-17T14:10:59.541" v="753" actId="478"/>
        <pc:sldMkLst>
          <pc:docMk/>
          <pc:sldMk cId="1148286739" sldId="313"/>
        </pc:sldMkLst>
        <pc:spChg chg="mod">
          <ac:chgData name="subash lamichhane" userId="392f0ce87fb8c977" providerId="LiveId" clId="{03B9C060-A02D-1D4F-9F73-7791481B3DDD}" dt="2020-09-17T11:20:35.454" v="555" actId="21"/>
          <ac:spMkLst>
            <pc:docMk/>
            <pc:sldMk cId="1148286739" sldId="313"/>
            <ac:spMk id="2" creationId="{00000000-0000-0000-0000-000000000000}"/>
          </ac:spMkLst>
        </pc:spChg>
        <pc:spChg chg="del">
          <ac:chgData name="subash lamichhane" userId="392f0ce87fb8c977" providerId="LiveId" clId="{03B9C060-A02D-1D4F-9F73-7791481B3DDD}" dt="2020-09-17T14:10:59.541" v="753" actId="478"/>
          <ac:spMkLst>
            <pc:docMk/>
            <pc:sldMk cId="1148286739" sldId="313"/>
            <ac:spMk id="4" creationId="{00000000-0000-0000-0000-000000000000}"/>
          </ac:spMkLst>
        </pc:spChg>
      </pc:sldChg>
      <pc:sldChg chg="modSp">
        <pc:chgData name="subash lamichhane" userId="392f0ce87fb8c977" providerId="LiveId" clId="{03B9C060-A02D-1D4F-9F73-7791481B3DDD}" dt="2020-09-17T11:12:04.821" v="547" actId="5793"/>
        <pc:sldMkLst>
          <pc:docMk/>
          <pc:sldMk cId="476016680" sldId="314"/>
        </pc:sldMkLst>
        <pc:spChg chg="mod">
          <ac:chgData name="subash lamichhane" userId="392f0ce87fb8c977" providerId="LiveId" clId="{03B9C060-A02D-1D4F-9F73-7791481B3DDD}" dt="2020-09-17T11:12:04.821" v="547" actId="5793"/>
          <ac:spMkLst>
            <pc:docMk/>
            <pc:sldMk cId="476016680" sldId="314"/>
            <ac:spMk id="3" creationId="{13DABA2D-C3ED-7C4F-9E48-FC36D053291F}"/>
          </ac:spMkLst>
        </pc:spChg>
      </pc:sldChg>
      <pc:sldChg chg="modSp">
        <pc:chgData name="subash lamichhane" userId="392f0ce87fb8c977" providerId="LiveId" clId="{03B9C060-A02D-1D4F-9F73-7791481B3DDD}" dt="2020-09-17T11:21:04.487" v="568" actId="20577"/>
        <pc:sldMkLst>
          <pc:docMk/>
          <pc:sldMk cId="3142329243" sldId="316"/>
        </pc:sldMkLst>
        <pc:spChg chg="mod">
          <ac:chgData name="subash lamichhane" userId="392f0ce87fb8c977" providerId="LiveId" clId="{03B9C060-A02D-1D4F-9F73-7791481B3DDD}" dt="2020-09-17T11:21:04.487" v="568" actId="20577"/>
          <ac:spMkLst>
            <pc:docMk/>
            <pc:sldMk cId="3142329243" sldId="316"/>
            <ac:spMk id="3" creationId="{90E4C39C-525D-0948-A0E4-A7DC18A6AC48}"/>
          </ac:spMkLst>
        </pc:spChg>
      </pc:sldChg>
      <pc:sldChg chg="del">
        <pc:chgData name="subash lamichhane" userId="392f0ce87fb8c977" providerId="LiveId" clId="{03B9C060-A02D-1D4F-9F73-7791481B3DDD}" dt="2020-09-17T14:25:36.351" v="799" actId="2696"/>
        <pc:sldMkLst>
          <pc:docMk/>
          <pc:sldMk cId="1868007621" sldId="319"/>
        </pc:sldMkLst>
      </pc:sldChg>
      <pc:sldChg chg="addSp modSp del">
        <pc:chgData name="subash lamichhane" userId="392f0ce87fb8c977" providerId="LiveId" clId="{03B9C060-A02D-1D4F-9F73-7791481B3DDD}" dt="2020-09-18T01:01:40.646" v="1300" actId="2696"/>
        <pc:sldMkLst>
          <pc:docMk/>
          <pc:sldMk cId="2624098038" sldId="320"/>
        </pc:sldMkLst>
        <pc:spChg chg="add mod">
          <ac:chgData name="subash lamichhane" userId="392f0ce87fb8c977" providerId="LiveId" clId="{03B9C060-A02D-1D4F-9F73-7791481B3DDD}" dt="2020-09-18T01:01:38.746" v="1299" actId="1076"/>
          <ac:spMkLst>
            <pc:docMk/>
            <pc:sldMk cId="2624098038" sldId="320"/>
            <ac:spMk id="2" creationId="{456B06CB-1FD8-BC4F-8828-29706C603647}"/>
          </ac:spMkLst>
        </pc:spChg>
        <pc:spChg chg="mod">
          <ac:chgData name="subash lamichhane" userId="392f0ce87fb8c977" providerId="LiveId" clId="{03B9C060-A02D-1D4F-9F73-7791481B3DDD}" dt="2020-09-18T01:01:10.316" v="1296" actId="5793"/>
          <ac:spMkLst>
            <pc:docMk/>
            <pc:sldMk cId="2624098038" sldId="320"/>
            <ac:spMk id="3" creationId="{FB034879-8E17-124F-8BD6-22D7AA0B10E6}"/>
          </ac:spMkLst>
        </pc:spChg>
      </pc:sldChg>
      <pc:sldChg chg="modSp">
        <pc:chgData name="subash lamichhane" userId="392f0ce87fb8c977" providerId="LiveId" clId="{03B9C060-A02D-1D4F-9F73-7791481B3DDD}" dt="2020-09-18T01:05:52.031" v="1376" actId="12"/>
        <pc:sldMkLst>
          <pc:docMk/>
          <pc:sldMk cId="3887535151" sldId="321"/>
        </pc:sldMkLst>
        <pc:spChg chg="mod">
          <ac:chgData name="subash lamichhane" userId="392f0ce87fb8c977" providerId="LiveId" clId="{03B9C060-A02D-1D4F-9F73-7791481B3DDD}" dt="2020-09-18T01:01:59.278" v="1319" actId="20577"/>
          <ac:spMkLst>
            <pc:docMk/>
            <pc:sldMk cId="3887535151" sldId="321"/>
            <ac:spMk id="2" creationId="{B7A5A457-30A7-3D48-B03C-5CB8EB15AD8A}"/>
          </ac:spMkLst>
        </pc:spChg>
        <pc:spChg chg="mod">
          <ac:chgData name="subash lamichhane" userId="392f0ce87fb8c977" providerId="LiveId" clId="{03B9C060-A02D-1D4F-9F73-7791481B3DDD}" dt="2020-09-18T01:05:52.031" v="1376" actId="12"/>
          <ac:spMkLst>
            <pc:docMk/>
            <pc:sldMk cId="3887535151" sldId="321"/>
            <ac:spMk id="3" creationId="{CA7490A6-EC7D-454B-A351-27F4308470F0}"/>
          </ac:spMkLst>
        </pc:spChg>
      </pc:sldChg>
      <pc:sldChg chg="modSp">
        <pc:chgData name="subash lamichhane" userId="392f0ce87fb8c977" providerId="LiveId" clId="{03B9C060-A02D-1D4F-9F73-7791481B3DDD}" dt="2020-09-17T14:10:18.427" v="752" actId="255"/>
        <pc:sldMkLst>
          <pc:docMk/>
          <pc:sldMk cId="1342200511" sldId="322"/>
        </pc:sldMkLst>
        <pc:spChg chg="mod">
          <ac:chgData name="subash lamichhane" userId="392f0ce87fb8c977" providerId="LiveId" clId="{03B9C060-A02D-1D4F-9F73-7791481B3DDD}" dt="2020-09-17T14:10:18.427" v="752" actId="255"/>
          <ac:spMkLst>
            <pc:docMk/>
            <pc:sldMk cId="1342200511" sldId="322"/>
            <ac:spMk id="3" creationId="{CBE5DEE6-DB39-0C41-A6B2-A305A17D07AC}"/>
          </ac:spMkLst>
        </pc:spChg>
      </pc:sldChg>
      <pc:sldChg chg="addSp delSp modSp del">
        <pc:chgData name="subash lamichhane" userId="392f0ce87fb8c977" providerId="LiveId" clId="{03B9C060-A02D-1D4F-9F73-7791481B3DDD}" dt="2020-09-17T14:05:45.330" v="727" actId="2696"/>
        <pc:sldMkLst>
          <pc:docMk/>
          <pc:sldMk cId="2225613184" sldId="323"/>
        </pc:sldMkLst>
        <pc:spChg chg="del mod">
          <ac:chgData name="subash lamichhane" userId="392f0ce87fb8c977" providerId="LiveId" clId="{03B9C060-A02D-1D4F-9F73-7791481B3DDD}" dt="2020-09-17T14:04:28.032" v="724" actId="478"/>
          <ac:spMkLst>
            <pc:docMk/>
            <pc:sldMk cId="2225613184" sldId="323"/>
            <ac:spMk id="2" creationId="{0991CF8C-B09C-4945-9EEF-73CAE3760DD0}"/>
          </ac:spMkLst>
        </pc:spChg>
        <pc:spChg chg="add del mod">
          <ac:chgData name="subash lamichhane" userId="392f0ce87fb8c977" providerId="LiveId" clId="{03B9C060-A02D-1D4F-9F73-7791481B3DDD}" dt="2020-09-17T14:04:35.803" v="726" actId="478"/>
          <ac:spMkLst>
            <pc:docMk/>
            <pc:sldMk cId="2225613184" sldId="323"/>
            <ac:spMk id="3" creationId="{E427082E-4278-8347-846B-B7D3B36B6B54}"/>
          </ac:spMkLst>
        </pc:spChg>
      </pc:sldChg>
      <pc:sldChg chg="modSp">
        <pc:chgData name="subash lamichhane" userId="392f0ce87fb8c977" providerId="LiveId" clId="{03B9C060-A02D-1D4F-9F73-7791481B3DDD}" dt="2020-09-17T11:03:58.611" v="257" actId="255"/>
        <pc:sldMkLst>
          <pc:docMk/>
          <pc:sldMk cId="102113186" sldId="324"/>
        </pc:sldMkLst>
        <pc:spChg chg="mod">
          <ac:chgData name="subash lamichhane" userId="392f0ce87fb8c977" providerId="LiveId" clId="{03B9C060-A02D-1D4F-9F73-7791481B3DDD}" dt="2020-09-17T10:55:53.600" v="69" actId="20577"/>
          <ac:spMkLst>
            <pc:docMk/>
            <pc:sldMk cId="102113186" sldId="324"/>
            <ac:spMk id="2" creationId="{E1951992-C001-C346-ACBA-E663203FE873}"/>
          </ac:spMkLst>
        </pc:spChg>
        <pc:spChg chg="mod">
          <ac:chgData name="subash lamichhane" userId="392f0ce87fb8c977" providerId="LiveId" clId="{03B9C060-A02D-1D4F-9F73-7791481B3DDD}" dt="2020-09-17T11:03:58.611" v="257" actId="255"/>
          <ac:spMkLst>
            <pc:docMk/>
            <pc:sldMk cId="102113186" sldId="324"/>
            <ac:spMk id="3" creationId="{0CCB3AEC-3616-F54C-8D95-0E416CC70C0E}"/>
          </ac:spMkLst>
        </pc:spChg>
      </pc:sldChg>
      <pc:sldChg chg="delSp modSp">
        <pc:chgData name="subash lamichhane" userId="392f0ce87fb8c977" providerId="LiveId" clId="{03B9C060-A02D-1D4F-9F73-7791481B3DDD}" dt="2020-09-17T11:04:56.111" v="260" actId="255"/>
        <pc:sldMkLst>
          <pc:docMk/>
          <pc:sldMk cId="882559094" sldId="325"/>
        </pc:sldMkLst>
        <pc:spChg chg="del">
          <ac:chgData name="subash lamichhane" userId="392f0ce87fb8c977" providerId="LiveId" clId="{03B9C060-A02D-1D4F-9F73-7791481B3DDD}" dt="2020-09-17T10:58:32.581" v="102" actId="478"/>
          <ac:spMkLst>
            <pc:docMk/>
            <pc:sldMk cId="882559094" sldId="325"/>
            <ac:spMk id="2" creationId="{286D1C79-0129-6D43-9027-DBB04DAC87A7}"/>
          </ac:spMkLst>
        </pc:spChg>
        <pc:spChg chg="mod">
          <ac:chgData name="subash lamichhane" userId="392f0ce87fb8c977" providerId="LiveId" clId="{03B9C060-A02D-1D4F-9F73-7791481B3DDD}" dt="2020-09-17T11:04:56.111" v="260" actId="255"/>
          <ac:spMkLst>
            <pc:docMk/>
            <pc:sldMk cId="882559094" sldId="325"/>
            <ac:spMk id="3" creationId="{C28A6FE1-5697-334B-A38B-465E5FB6BC3D}"/>
          </ac:spMkLst>
        </pc:spChg>
      </pc:sldChg>
      <pc:sldChg chg="modSp">
        <pc:chgData name="subash lamichhane" userId="392f0ce87fb8c977" providerId="LiveId" clId="{03B9C060-A02D-1D4F-9F73-7791481B3DDD}" dt="2020-09-17T14:09:45.579" v="751" actId="22"/>
        <pc:sldMkLst>
          <pc:docMk/>
          <pc:sldMk cId="1978477796" sldId="326"/>
        </pc:sldMkLst>
        <pc:spChg chg="mod">
          <ac:chgData name="subash lamichhane" userId="392f0ce87fb8c977" providerId="LiveId" clId="{03B9C060-A02D-1D4F-9F73-7791481B3DDD}" dt="2020-09-17T14:09:45.579" v="751" actId="22"/>
          <ac:spMkLst>
            <pc:docMk/>
            <pc:sldMk cId="1978477796" sldId="326"/>
            <ac:spMk id="2" creationId="{D3C27FC6-A520-274A-9860-AD813E74E1D0}"/>
          </ac:spMkLst>
        </pc:spChg>
        <pc:spChg chg="mod">
          <ac:chgData name="subash lamichhane" userId="392f0ce87fb8c977" providerId="LiveId" clId="{03B9C060-A02D-1D4F-9F73-7791481B3DDD}" dt="2020-09-17T14:08:14.108" v="732" actId="12"/>
          <ac:spMkLst>
            <pc:docMk/>
            <pc:sldMk cId="1978477796" sldId="326"/>
            <ac:spMk id="3" creationId="{DA6764CF-0301-0E48-9D6B-4C8A9CFD1670}"/>
          </ac:spMkLst>
        </pc:spChg>
      </pc:sldChg>
      <pc:sldChg chg="addSp delSp modSp">
        <pc:chgData name="subash lamichhane" userId="392f0ce87fb8c977" providerId="LiveId" clId="{03B9C060-A02D-1D4F-9F73-7791481B3DDD}" dt="2020-09-17T14:14:41.886" v="771" actId="1076"/>
        <pc:sldMkLst>
          <pc:docMk/>
          <pc:sldMk cId="2831280337" sldId="327"/>
        </pc:sldMkLst>
        <pc:spChg chg="del">
          <ac:chgData name="subash lamichhane" userId="392f0ce87fb8c977" providerId="LiveId" clId="{03B9C060-A02D-1D4F-9F73-7791481B3DDD}" dt="2020-09-17T14:13:47.236" v="754" actId="478"/>
          <ac:spMkLst>
            <pc:docMk/>
            <pc:sldMk cId="2831280337" sldId="327"/>
            <ac:spMk id="2" creationId="{F1CD73CD-0A1E-7B45-9433-BEDA47171149}"/>
          </ac:spMkLst>
        </pc:spChg>
        <pc:spChg chg="del">
          <ac:chgData name="subash lamichhane" userId="392f0ce87fb8c977" providerId="LiveId" clId="{03B9C060-A02D-1D4F-9F73-7791481B3DDD}" dt="2020-09-17T14:13:49.874" v="755" actId="478"/>
          <ac:spMkLst>
            <pc:docMk/>
            <pc:sldMk cId="2831280337" sldId="327"/>
            <ac:spMk id="3" creationId="{F32C5603-0363-494D-916B-113048898932}"/>
          </ac:spMkLst>
        </pc:spChg>
        <pc:picChg chg="add mod">
          <ac:chgData name="subash lamichhane" userId="392f0ce87fb8c977" providerId="LiveId" clId="{03B9C060-A02D-1D4F-9F73-7791481B3DDD}" dt="2020-09-17T14:14:41.886" v="771" actId="1076"/>
          <ac:picMkLst>
            <pc:docMk/>
            <pc:sldMk cId="2831280337" sldId="327"/>
            <ac:picMk id="6" creationId="{56FB7867-FE03-284D-B112-D9918A30AAA3}"/>
          </ac:picMkLst>
        </pc:picChg>
      </pc:sldChg>
      <pc:sldChg chg="new del">
        <pc:chgData name="subash lamichhane" userId="392f0ce87fb8c977" providerId="LiveId" clId="{03B9C060-A02D-1D4F-9F73-7791481B3DDD}" dt="2020-09-18T01:06:01.134" v="1377" actId="2696"/>
        <pc:sldMkLst>
          <pc:docMk/>
          <pc:sldMk cId="1379549644" sldId="328"/>
        </pc:sldMkLst>
      </pc:sldChg>
      <pc:sldChg chg="new del">
        <pc:chgData name="subash lamichhane" userId="392f0ce87fb8c977" providerId="LiveId" clId="{03B9C060-A02D-1D4F-9F73-7791481B3DDD}" dt="2020-09-17T14:04:18.978" v="722" actId="680"/>
        <pc:sldMkLst>
          <pc:docMk/>
          <pc:sldMk cId="2382194279" sldId="3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1791A-81AF-41E5-BAEE-5F233F77D95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0815F-4396-4860-A701-04C57AED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5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81600" y="6324601"/>
            <a:ext cx="2844800" cy="365125"/>
          </a:xfrm>
        </p:spPr>
        <p:txBody>
          <a:bodyPr/>
          <a:lstStyle/>
          <a:p>
            <a:fld id="{B532305C-D5CF-4184-8090-E5589D413F35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simoli\Downloads\Stall Flex_Sunway_IERIN Fair 016-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144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imoli\Downloads\Stall Flex_Sunway_IERIN Fair 016-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144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C0FA-EAD7-409B-86A4-011FDEC95D77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D768-1493-4CC8-AC41-DAD8C62C9D54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305C-D5CF-4184-8090-E5589D413F35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7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7101-CBD6-4F53-A302-87DCA4CB1E27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24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2547-E385-403B-81F1-F2535848A52F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62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2942-D171-4097-9615-91A30B396E80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74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801-FE17-46D0-8DDF-0D8C4F20A925}" type="datetime1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54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3A27-FBD3-4BEC-9A3C-54AA893302B3}" type="datetime1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03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561D-6B29-4022-9018-C3AAA364D0EA}" type="datetime1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362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571C-A395-45FD-906A-50151BC7E062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7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038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3580" y="6324601"/>
            <a:ext cx="2844800" cy="365125"/>
          </a:xfrm>
        </p:spPr>
        <p:txBody>
          <a:bodyPr/>
          <a:lstStyle/>
          <a:p>
            <a:fld id="{FCD47101-CBD6-4F53-A302-87DCA4CB1E27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3" descr="C:\Users\simoli\Downloads\logo_final_sunway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0799" y="4267200"/>
            <a:ext cx="7250380" cy="384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3" descr="C:\Users\simoli\Downloads\logo_final_sunway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0799" y="4267200"/>
            <a:ext cx="7250380" cy="384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6061-A2E2-4BFA-AEFE-2DE797895A4A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75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363E-B036-4F90-B2BC-9E83FD229732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24103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363E-B036-4F90-B2BC-9E83FD229732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0484033"/>
      </p:ext>
    </p:extLst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363E-B036-4F90-B2BC-9E83FD229732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40694"/>
      </p:ext>
    </p:extLst>
  </p:cSld>
  <p:clrMapOvr>
    <a:masterClrMapping/>
  </p:clrMapOvr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363E-B036-4F90-B2BC-9E83FD229732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28479"/>
      </p:ext>
    </p:extLst>
  </p:cSld>
  <p:clrMapOvr>
    <a:masterClrMapping/>
  </p:clrMapOvr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363E-B036-4F90-B2BC-9E83FD229732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00953"/>
      </p:ext>
    </p:extLst>
  </p:cSld>
  <p:clrMapOvr>
    <a:masterClrMapping/>
  </p:clrMapOvr>
  <p:hf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C0FA-EAD7-409B-86A4-011FDEC95D77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991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D768-1493-4CC8-AC41-DAD8C62C9D54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8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2547-E385-403B-81F1-F2535848A52F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2942-D171-4097-9615-91A30B396E80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801-FE17-46D0-8DDF-0D8C4F20A925}" type="datetime1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3A27-FBD3-4BEC-9A3C-54AA893302B3}" type="datetime1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561D-6B29-4022-9018-C3AAA364D0EA}" type="datetime1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571C-A395-45FD-906A-50151BC7E062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6061-A2E2-4BFA-AEFE-2DE797895A4A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0363E-B036-4F90-B2BC-9E83FD229732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781800"/>
            <a:ext cx="121920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6781800"/>
            <a:ext cx="121920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0363E-B036-4F90-B2BC-9E83FD229732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7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4757" y="2274109"/>
            <a:ext cx="7772400" cy="11548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Steganography</a:t>
            </a:r>
            <a:r>
              <a:rPr lang="en-US" dirty="0"/>
              <a:t/>
            </a:r>
            <a:br>
              <a:rPr lang="en-US" dirty="0"/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1277"/>
            <a:ext cx="4636957" cy="183738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Presented by: </a:t>
            </a:r>
            <a:r>
              <a:rPr lang="en-GB" sz="2000" b="1" dirty="0">
                <a:solidFill>
                  <a:schemeClr val="tx1"/>
                </a:solidFill>
              </a:rPr>
              <a:t>Dipesh Tha Shrestha</a:t>
            </a:r>
            <a:endParaRPr lang="en-US" sz="100" b="1" dirty="0">
              <a:solidFill>
                <a:schemeClr val="tx1"/>
              </a:solidFill>
            </a:endParaRPr>
          </a:p>
          <a:p>
            <a:r>
              <a:rPr lang="en-GB" sz="2000" b="1" dirty="0">
                <a:solidFill>
                  <a:schemeClr val="tx1"/>
                </a:solidFill>
              </a:rPr>
              <a:t> </a:t>
            </a:r>
            <a:endParaRPr lang="en-US" sz="2000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10597" y="4081277"/>
            <a:ext cx="4636957" cy="1837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/>
                </a:solidFill>
              </a:rPr>
              <a:t>Presented 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To: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M</a:t>
            </a:r>
            <a:r>
              <a:rPr lang="en-US" sz="2000" b="1" dirty="0" err="1" smtClean="0">
                <a:solidFill>
                  <a:schemeClr val="tx1"/>
                </a:solidFill>
                <a:latin typeface="+mj-lt"/>
              </a:rPr>
              <a:t>anoj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+mj-lt"/>
              </a:rPr>
              <a:t>Gautam</a:t>
            </a:r>
            <a:r>
              <a:rPr lang="en-US" sz="2000" b="1" dirty="0">
                <a:solidFill>
                  <a:schemeClr val="tx1"/>
                </a:solidFill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142079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Image </a:t>
            </a:r>
            <a:r>
              <a:rPr lang="en-US" dirty="0"/>
              <a:t>Steganography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017"/>
          <a:stretch/>
        </p:blipFill>
        <p:spPr>
          <a:xfrm>
            <a:off x="1954506" y="1600200"/>
            <a:ext cx="8282988" cy="387636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7101-CBD6-4F53-A302-87DCA4CB1E27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561D-6B29-4022-9018-C3AAA364D0EA}" type="datetime1">
              <a:rPr lang="en-US" smtClean="0"/>
              <a:t>2/1/2021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81548" y="766916"/>
            <a:ext cx="9655278" cy="454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871537"/>
            <a:ext cx="90297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561D-6B29-4022-9018-C3AAA364D0EA}" type="datetime1">
              <a:rPr lang="en-US" smtClean="0"/>
              <a:t>2/1/2021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766762"/>
            <a:ext cx="94869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561D-6B29-4022-9018-C3AAA364D0EA}" type="datetime1">
              <a:rPr lang="en-US" smtClean="0"/>
              <a:t>2/1/2021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100137"/>
            <a:ext cx="88868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2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561D-6B29-4022-9018-C3AAA364D0EA}" type="datetime1">
              <a:rPr lang="en-US" smtClean="0"/>
              <a:t>2/1/2021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923925"/>
            <a:ext cx="77247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561D-6B29-4022-9018-C3AAA364D0EA}" type="datetime1">
              <a:rPr lang="en-US" smtClean="0"/>
              <a:t>2/1/2021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842962"/>
            <a:ext cx="94583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2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561D-6B29-4022-9018-C3AAA364D0EA}" type="datetime1">
              <a:rPr lang="en-US" smtClean="0"/>
              <a:t>2/1/2021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41755" y="1081548"/>
            <a:ext cx="7482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/>
              <a:t>Thank you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00868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Steganography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Steganography is the art and science of embedding secret messages in a cover message in such a way that no one, apart from the sender and intended recipient, suspects the existence of the message</a:t>
            </a:r>
          </a:p>
          <a:p>
            <a:r>
              <a:rPr lang="en-US" dirty="0"/>
              <a:t>Steganography is the practice of hiding a secret message inside of (or even on top of) something that is not secret. That something can be just about anything you want.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7101-CBD6-4F53-A302-87DCA4CB1E27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Basic </a:t>
            </a:r>
            <a:r>
              <a:rPr lang="en-US" b="1" dirty="0" err="1"/>
              <a:t>Steganographic</a:t>
            </a:r>
            <a:r>
              <a:rPr lang="en-US" b="1" dirty="0"/>
              <a:t> 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7101-CBD6-4F53-A302-87DCA4CB1E27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Content Placeholder 5" descr="Image for pos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690687"/>
            <a:ext cx="7962900" cy="385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4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Basic </a:t>
            </a:r>
            <a:r>
              <a:rPr lang="en-US" b="1" dirty="0" err="1"/>
              <a:t>Steganographic</a:t>
            </a:r>
            <a:r>
              <a:rPr lang="en-US" b="1" dirty="0"/>
              <a:t> 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seen in the above image, both the original image file(X) and secret message (M) that needs to be hidden are fed into a </a:t>
            </a:r>
            <a:r>
              <a:rPr lang="en-US" dirty="0" err="1"/>
              <a:t>steganographic</a:t>
            </a:r>
            <a:r>
              <a:rPr lang="en-US" dirty="0"/>
              <a:t> encoder as input. </a:t>
            </a:r>
            <a:r>
              <a:rPr lang="en-US" dirty="0" err="1"/>
              <a:t>Steganographic</a:t>
            </a:r>
            <a:r>
              <a:rPr lang="en-US" dirty="0"/>
              <a:t> Encoder function, f(X,M,K) embeds the secret message into a cover image file by using techniques like least significant bit encoding. The resulting </a:t>
            </a:r>
            <a:r>
              <a:rPr lang="en-US" dirty="0" err="1"/>
              <a:t>stego</a:t>
            </a:r>
            <a:r>
              <a:rPr lang="en-US" dirty="0"/>
              <a:t> image looks very similar to your cover image file, with no visible changes. This completes encoding. To retrieve the secret message, </a:t>
            </a:r>
            <a:r>
              <a:rPr lang="en-US" dirty="0" err="1"/>
              <a:t>stego</a:t>
            </a:r>
            <a:r>
              <a:rPr lang="en-US" dirty="0"/>
              <a:t> object is fed into </a:t>
            </a:r>
            <a:r>
              <a:rPr lang="en-US" dirty="0" err="1"/>
              <a:t>Steganographic</a:t>
            </a:r>
            <a:r>
              <a:rPr lang="en-US" dirty="0"/>
              <a:t> Decoder.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7101-CBD6-4F53-A302-87DCA4CB1E27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Types of Steganography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7101-CBD6-4F53-A302-87DCA4CB1E27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Content Placeholder 5" descr="Image for pos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460" y="1600200"/>
            <a:ext cx="6685079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702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Text 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Text </a:t>
            </a:r>
            <a:r>
              <a:rPr lang="en-US" dirty="0"/>
              <a:t>Steganography is hiding information inside the text files. It involves things like changing the format of existing text, changing words within a text, generating random character sequences or using context-free grammars to generate readable texts. Various techniques used to hide the data in the text are:</a:t>
            </a:r>
          </a:p>
          <a:p>
            <a:r>
              <a:rPr lang="en-US" dirty="0"/>
              <a:t>Format Based Method</a:t>
            </a:r>
          </a:p>
          <a:p>
            <a:r>
              <a:rPr lang="en-US" dirty="0"/>
              <a:t>Random and Statistical Generation</a:t>
            </a:r>
          </a:p>
          <a:p>
            <a:r>
              <a:rPr lang="en-US" dirty="0"/>
              <a:t>Linguistic Method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7101-CBD6-4F53-A302-87DCA4CB1E27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Image Steganography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Hiding </a:t>
            </a:r>
            <a:r>
              <a:rPr lang="en-US" dirty="0"/>
              <a:t>the data by taking the cover object as the image is known as image steganography.  In digital steganography, images are widely used cover source because there are a huge number of bits present in the digital representation of an image. There are a lot of ways to hide information inside an image. Common approaches include:</a:t>
            </a:r>
          </a:p>
          <a:p>
            <a:r>
              <a:rPr lang="en-US" dirty="0"/>
              <a:t>Least Significant Bit Insertion</a:t>
            </a:r>
          </a:p>
          <a:p>
            <a:r>
              <a:rPr lang="en-US" dirty="0"/>
              <a:t>Masking and Filtering</a:t>
            </a:r>
          </a:p>
          <a:p>
            <a:r>
              <a:rPr lang="en-US" dirty="0"/>
              <a:t>Redundant Pattern Encoding</a:t>
            </a:r>
          </a:p>
          <a:p>
            <a:r>
              <a:rPr lang="en-US" dirty="0"/>
              <a:t>Encrypt and Scatter</a:t>
            </a:r>
          </a:p>
          <a:p>
            <a:r>
              <a:rPr lang="en-US" dirty="0"/>
              <a:t>Coding and Cosine Transformation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7101-CBD6-4F53-A302-87DCA4CB1E27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3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Audio 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audio steganography, the secret message is embedded into an audio signal which alters the binary sequence of the corresponding audio file. Hiding secret messages in digital sound is a much more difficult process when compared to others, such as Image Steganography. Different methods of audio steganography include:</a:t>
            </a:r>
          </a:p>
          <a:p>
            <a:r>
              <a:rPr lang="en-US" dirty="0"/>
              <a:t>Least Significant Bit Encoding</a:t>
            </a:r>
          </a:p>
          <a:p>
            <a:r>
              <a:rPr lang="en-US" dirty="0"/>
              <a:t>Parity Encoding</a:t>
            </a:r>
          </a:p>
          <a:p>
            <a:r>
              <a:rPr lang="en-US" dirty="0"/>
              <a:t>Phase Coding</a:t>
            </a:r>
          </a:p>
          <a:p>
            <a:r>
              <a:rPr lang="en-US" dirty="0"/>
              <a:t>Spread Spectrum</a:t>
            </a:r>
          </a:p>
          <a:p>
            <a:pPr marL="0" indent="0">
              <a:buNone/>
            </a:pPr>
            <a:r>
              <a:rPr lang="en-US" dirty="0"/>
              <a:t>This method hides the data in WAV, AU, and even MP3 sound files.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7101-CBD6-4F53-A302-87DCA4CB1E27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Video Steganography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Video Steganography you can hide kind of data into digital video format. The advantage of this type is a large amount of data can be hidden inside and the fact that it is a moving stream of images and sounds. You can think of this as the combination of Image Steganography and Audio Steganography. Two main classes of Video Steganography include:</a:t>
            </a:r>
          </a:p>
          <a:p>
            <a:r>
              <a:rPr lang="en-US" dirty="0"/>
              <a:t>Embedding data in uncompressed raw video and compressing it later</a:t>
            </a:r>
          </a:p>
          <a:p>
            <a:r>
              <a:rPr lang="en-US" dirty="0"/>
              <a:t>Embedding data directly into the compressed data stream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7101-CBD6-4F53-A302-87DCA4CB1E27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nway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nway Template" id="{523E7DBB-0CC8-4E3D-9F5C-957FE0DCBFB0}" vid="{652A268B-1399-4AF2-91F1-271B7F38FA15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326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Sunway Template</vt:lpstr>
      <vt:lpstr>Facet</vt:lpstr>
      <vt:lpstr>Steganography </vt:lpstr>
      <vt:lpstr>Steganography </vt:lpstr>
      <vt:lpstr>Basic Steganographic Model </vt:lpstr>
      <vt:lpstr>Basic Steganographic Model </vt:lpstr>
      <vt:lpstr>Types of Steganography </vt:lpstr>
      <vt:lpstr>Text Steganography</vt:lpstr>
      <vt:lpstr>Image Steganography </vt:lpstr>
      <vt:lpstr>Audio Steganography</vt:lpstr>
      <vt:lpstr>Video Steganography </vt:lpstr>
      <vt:lpstr>Code of Image Steganography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Sunway Learning Community (SLC)</dc:title>
  <dc:creator>user</dc:creator>
  <cp:lastModifiedBy>Dipesh tha Shrestha</cp:lastModifiedBy>
  <cp:revision>12</cp:revision>
  <dcterms:created xsi:type="dcterms:W3CDTF">2019-02-07T10:14:34Z</dcterms:created>
  <dcterms:modified xsi:type="dcterms:W3CDTF">2021-02-01T17:15:50Z</dcterms:modified>
</cp:coreProperties>
</file>