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9e67e23-e85c-485d-8260-60f5a4d55f6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182ab148870a4827" /><Relationship Type="http://schemas.openxmlformats.org/officeDocument/2006/relationships/slideLayout" Target="/ppt/slideLayouts/slideLayout8.xml" Id="Ra91cc56fa9c14dfa" /><Relationship Type="http://schemas.openxmlformats.org/officeDocument/2006/relationships/hyperlink" Target="https://app.powerbi.com/groups/me/reports/39e67e23-e85c-485d-8260-60f5a4d55f6b/?pbi_source=PowerPoint" TargetMode="External" Id="RelId0" /><Relationship Type="http://schemas.openxmlformats.org/officeDocument/2006/relationships/image" Target="/ppt/media/image4.png" Id="imgId1726148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Superstore profit 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11/4/2022 5:18:43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11/4/2022 5:06:38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donutChart ,donutChart ,donutChart ,lineChart ,clusteredBarChart ,slicer ,card ,card ,card ,pivotTabl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26148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457200"/>
            <a:ext cx="12192000" cy="59245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Superstore report 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