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24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83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03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0410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915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0175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363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423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36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5637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74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02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7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108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672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375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9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  <p:sldLayoutId id="2147483882" r:id="rId13"/>
    <p:sldLayoutId id="2147483883" r:id="rId14"/>
    <p:sldLayoutId id="2147483884" r:id="rId15"/>
    <p:sldLayoutId id="2147483885" r:id="rId16"/>
    <p:sldLayoutId id="214748388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5805"/>
            <a:ext cx="7772400" cy="1317523"/>
          </a:xfrm>
        </p:spPr>
        <p:txBody>
          <a:bodyPr>
            <a:normAutofit/>
          </a:bodyPr>
          <a:lstStyle/>
          <a:p>
            <a:r>
              <a:rPr dirty="0"/>
              <a:t>🌾 Crop Advisory </a:t>
            </a:r>
            <a:r>
              <a:rPr lang="en-IN" dirty="0"/>
              <a:t>     </a:t>
            </a:r>
            <a:r>
              <a:rPr dirty="0"/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632155"/>
            <a:ext cx="6400800" cy="4006645"/>
          </a:xfrm>
        </p:spPr>
        <p:txBody>
          <a:bodyPr>
            <a:normAutofit/>
          </a:bodyPr>
          <a:lstStyle/>
          <a:p>
            <a:r>
              <a:rPr lang="en-IN" dirty="0"/>
              <a:t>An AI-powered Crop Recommendation Tool</a:t>
            </a:r>
          </a:p>
          <a:p>
            <a:endParaRPr lang="en-IN" dirty="0"/>
          </a:p>
          <a:p>
            <a:r>
              <a:rPr lang="en-IN" dirty="0"/>
              <a:t>Presented By: </a:t>
            </a:r>
          </a:p>
          <a:p>
            <a:r>
              <a:rPr lang="en-IN" dirty="0"/>
              <a:t>• Dipesh Jha (24CSE222 | Reg: 24UG010286)</a:t>
            </a:r>
          </a:p>
          <a:p>
            <a:endParaRPr lang="en-IN" dirty="0"/>
          </a:p>
          <a:p>
            <a:r>
              <a:rPr lang="en-IN" dirty="0"/>
              <a:t>• Sibu Narayan Pati (24CSE206 | Reg: 24UG010270)</a:t>
            </a:r>
          </a:p>
          <a:p>
            <a:endParaRPr lang="en-IN" dirty="0"/>
          </a:p>
          <a:p>
            <a:r>
              <a:rPr lang="en-IN" dirty="0"/>
              <a:t>• Rohan Mohapatra (24CSE366 | Reg: 24UG010423)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Agriculture is the backbone of India’s economy.</a:t>
            </a:r>
          </a:p>
          <a:p>
            <a:r>
              <a:t>Choosing the right crop based on soil and weather is crucial.</a:t>
            </a:r>
          </a:p>
          <a:p>
            <a:r>
              <a:t>This system uses AI (Random Forest) to recommend suitable crops.</a:t>
            </a:r>
          </a:p>
          <a:p>
            <a:r>
              <a:t>It helps farmers make data-driven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Farmers often rely on traditional knowledge, not data.</a:t>
            </a:r>
          </a:p>
          <a:p>
            <a:r>
              <a:t>Wrong crop choice leads to poor yield and economic loss.</a:t>
            </a:r>
          </a:p>
          <a:p>
            <a:r>
              <a:t>No simple offline tool to guide small-scale farmers.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Input: N, P, K values, pH, temperature, humidity, rainfall.</a:t>
            </a:r>
          </a:p>
          <a:p>
            <a:r>
              <a:rPr dirty="0"/>
              <a:t>Trained model predicts the most suitable crop.</a:t>
            </a:r>
          </a:p>
          <a:p>
            <a:r>
              <a:rPr dirty="0"/>
              <a:t>GUI developed with </a:t>
            </a:r>
            <a:r>
              <a:rPr dirty="0" err="1"/>
              <a:t>Tkinter</a:t>
            </a:r>
            <a:r>
              <a:rPr dirty="0"/>
              <a:t> for easy offline use.</a:t>
            </a:r>
          </a:p>
          <a:p>
            <a:r>
              <a:rPr dirty="0"/>
              <a:t>All inputs stored in SQLite database for records.</a:t>
            </a:r>
            <a:endParaRPr lang="en-IN" dirty="0"/>
          </a:p>
          <a:p>
            <a:r>
              <a:rPr lang="en-IN" dirty="0"/>
              <a:t>Simple to use for a normal person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Python</a:t>
            </a:r>
          </a:p>
          <a:p>
            <a:r>
              <a:rPr dirty="0"/>
              <a:t>Pandas, Scikit-learn</a:t>
            </a:r>
          </a:p>
          <a:p>
            <a:r>
              <a:rPr dirty="0"/>
              <a:t>Random Forest Classifier</a:t>
            </a:r>
          </a:p>
          <a:p>
            <a:r>
              <a:rPr dirty="0" err="1"/>
              <a:t>Tkinter</a:t>
            </a:r>
            <a:r>
              <a:rPr dirty="0"/>
              <a:t> (for GUI)</a:t>
            </a:r>
          </a:p>
          <a:p>
            <a:r>
              <a:rPr dirty="0"/>
              <a:t>SQLite (for local DB)</a:t>
            </a:r>
          </a:p>
          <a:p>
            <a:r>
              <a:rPr dirty="0"/>
              <a:t>CSV Dataset of crop records</a:t>
            </a:r>
            <a:endParaRPr lang="en-IN" dirty="0"/>
          </a:p>
          <a:p>
            <a:r>
              <a:rPr lang="en-IN" dirty="0"/>
              <a:t>All are open source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Predicts crops with high accuracy.</a:t>
            </a:r>
          </a:p>
          <a:p>
            <a:r>
              <a:t>User-friendly GUI tested successfully.</a:t>
            </a:r>
          </a:p>
          <a:p>
            <a:r>
              <a:t>Future scope:</a:t>
            </a:r>
          </a:p>
          <a:p>
            <a:r>
              <a:t>  - Include fertilizer advice</a:t>
            </a:r>
          </a:p>
          <a:p>
            <a:r>
              <a:t>  - Add IoT sensor support</a:t>
            </a:r>
          </a:p>
          <a:p>
            <a:r>
              <a:t>  - Deploy as mobile/online app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</TotalTime>
  <Words>234</Words>
  <Application>Microsoft Office PowerPoint</Application>
  <PresentationFormat>On-screen Show (4:3)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🌾 Crop Advisory      System</vt:lpstr>
      <vt:lpstr>Introduction</vt:lpstr>
      <vt:lpstr>Problem Statement</vt:lpstr>
      <vt:lpstr>Proposed Solution</vt:lpstr>
      <vt:lpstr>Technologies Used</vt:lpstr>
      <vt:lpstr>Results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Dipesh Jha</cp:lastModifiedBy>
  <cp:revision>3</cp:revision>
  <dcterms:created xsi:type="dcterms:W3CDTF">2013-01-27T09:14:16Z</dcterms:created>
  <dcterms:modified xsi:type="dcterms:W3CDTF">2025-07-23T14:44:44Z</dcterms:modified>
  <cp:category/>
</cp:coreProperties>
</file>