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5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9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700E-1E5F-4E5B-896B-7C2C1B73734F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5628-2984-429E-BD96-9181EE1E2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7955" cy="6858001"/>
          </a:xfrm>
        </p:spPr>
      </p:pic>
    </p:spTree>
    <p:extLst>
      <p:ext uri="{BB962C8B-B14F-4D97-AF65-F5344CB8AC3E}">
        <p14:creationId xmlns:p14="http://schemas.microsoft.com/office/powerpoint/2010/main" val="12979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28814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343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7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66577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0156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699193" cy="65775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9411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9903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417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4418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3285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276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3303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18257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0591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8136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Dipesh Pal</dc:creator>
  <cp:lastModifiedBy>Dipesh Pal</cp:lastModifiedBy>
  <cp:revision>2</cp:revision>
  <dcterms:created xsi:type="dcterms:W3CDTF">2018-03-18T11:28:46Z</dcterms:created>
  <dcterms:modified xsi:type="dcterms:W3CDTF">2018-03-18T12:03:09Z</dcterms:modified>
</cp:coreProperties>
</file>