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63" r:id="rId6"/>
    <p:sldId id="259" r:id="rId7"/>
    <p:sldId id="272" r:id="rId8"/>
    <p:sldId id="269" r:id="rId9"/>
    <p:sldId id="276" r:id="rId10"/>
    <p:sldId id="274" r:id="rId11"/>
    <p:sldId id="275" r:id="rId12"/>
  </p:sldIdLst>
  <p:sldSz cx="9144000" cy="5143500" type="screen16x9"/>
  <p:notesSz cx="6858000" cy="9144000"/>
  <p:embeddedFontLst>
    <p:embeddedFont>
      <p:font typeface="Nixie One" panose="020B0604020202020204" charset="0"/>
      <p:regular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93C"/>
    <a:srgbClr val="15879F"/>
    <a:srgbClr val="00E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Muli" panose="020B0604020202020204" charset="0"/>
                <a:ea typeface="+mn-ea"/>
                <a:cs typeface="+mn-cs"/>
              </a:defRPr>
            </a:pPr>
            <a:r>
              <a:rPr lang="en-US" dirty="0">
                <a:latin typeface="Muli" panose="020B0604020202020204" charset="0"/>
              </a:rPr>
              <a:t>Global Smartphone Market </a:t>
            </a:r>
            <a:r>
              <a:rPr lang="en-US" dirty="0" smtClean="0">
                <a:latin typeface="Muli" panose="020B0604020202020204" charset="0"/>
              </a:rPr>
              <a:t>Share (by Percentage)</a:t>
            </a:r>
            <a:endParaRPr lang="en-US" dirty="0">
              <a:latin typeface="Muli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Muli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4444444444444442E-2"/>
          <c:y val="0.11183960338291046"/>
          <c:w val="0.78179341644794398"/>
          <c:h val="0.8609999027899289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Global Smartphone 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2"/>
              <c:layout>
                <c:manualLayout>
                  <c:x val="8.7362860892388344E-2"/>
                  <c:y val="8.207329639350634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Muli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87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5995406824146982E-2"/>
          <c:y val="0.36738990959463402"/>
          <c:w val="0.12678237095363079"/>
          <c:h val="0.2758250218722659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Muli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05180-AFDD-4C69-99C4-44AE3FE9C2B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66E27-ABAA-4941-B761-ED71BC975F56}">
      <dgm:prSet phldrT="[Text]"/>
      <dgm:spPr/>
      <dgm:t>
        <a:bodyPr/>
        <a:lstStyle/>
        <a:p>
          <a:r>
            <a:rPr lang="en-US" b="1" dirty="0" smtClean="0">
              <a:latin typeface="Muli" panose="020B0604020202020204" charset="0"/>
            </a:rPr>
            <a:t>2003</a:t>
          </a:r>
          <a:endParaRPr lang="en-US" b="1" dirty="0">
            <a:latin typeface="Muli" panose="020B0604020202020204" charset="0"/>
          </a:endParaRPr>
        </a:p>
      </dgm:t>
    </dgm:pt>
    <dgm:pt modelId="{55A9FBB9-D21F-4424-8242-9E98730D7529}" type="parTrans" cxnId="{B14475E2-33DC-41B9-97F4-22B22FD8552C}">
      <dgm:prSet/>
      <dgm:spPr/>
      <dgm:t>
        <a:bodyPr/>
        <a:lstStyle/>
        <a:p>
          <a:endParaRPr lang="en-US"/>
        </a:p>
      </dgm:t>
    </dgm:pt>
    <dgm:pt modelId="{628F7446-E182-4578-A4C3-EFD8BD8CC2DF}" type="sibTrans" cxnId="{B14475E2-33DC-41B9-97F4-22B22FD8552C}">
      <dgm:prSet/>
      <dgm:spPr/>
      <dgm:t>
        <a:bodyPr/>
        <a:lstStyle/>
        <a:p>
          <a:endParaRPr lang="en-US"/>
        </a:p>
      </dgm:t>
    </dgm:pt>
    <dgm:pt modelId="{07BF4650-42FE-4D23-87DA-62E529AD350E}">
      <dgm:prSet phldrT="[Text]" custT="1"/>
      <dgm:spPr/>
      <dgm:t>
        <a:bodyPr/>
        <a:lstStyle/>
        <a:p>
          <a:r>
            <a:rPr lang="en-GB" sz="1600" b="1" dirty="0" smtClean="0">
              <a:latin typeface="Muli" panose="020B0604020202020204" charset="0"/>
            </a:rPr>
            <a:t>Android, Inc. found in Palo alto in California, United States by Andy Rubin</a:t>
          </a:r>
          <a:endParaRPr lang="en-US" sz="1600" b="1" dirty="0">
            <a:latin typeface="Muli" panose="020B0604020202020204" charset="0"/>
          </a:endParaRPr>
        </a:p>
      </dgm:t>
    </dgm:pt>
    <dgm:pt modelId="{B3F7525E-3525-4BF8-B930-69B32FC0F7FB}" type="parTrans" cxnId="{31963A28-1D8E-41C3-A5B5-AC8883A6A6DE}">
      <dgm:prSet/>
      <dgm:spPr/>
      <dgm:t>
        <a:bodyPr/>
        <a:lstStyle/>
        <a:p>
          <a:endParaRPr lang="en-US"/>
        </a:p>
      </dgm:t>
    </dgm:pt>
    <dgm:pt modelId="{EDE5F3D3-D0B8-429F-BD8F-D3D08A6C3AA4}" type="sibTrans" cxnId="{31963A28-1D8E-41C3-A5B5-AC8883A6A6DE}">
      <dgm:prSet/>
      <dgm:spPr/>
      <dgm:t>
        <a:bodyPr/>
        <a:lstStyle/>
        <a:p>
          <a:endParaRPr lang="en-US"/>
        </a:p>
      </dgm:t>
    </dgm:pt>
    <dgm:pt modelId="{9DB47643-7E3A-46B2-8C0B-B6970A12AB0F}">
      <dgm:prSet phldrT="[Text]"/>
      <dgm:spPr/>
      <dgm:t>
        <a:bodyPr/>
        <a:lstStyle/>
        <a:p>
          <a:r>
            <a:rPr lang="en-US" b="1" dirty="0" smtClean="0">
              <a:latin typeface="Muli" panose="020B0604020202020204" charset="0"/>
            </a:rPr>
            <a:t>2005</a:t>
          </a:r>
          <a:endParaRPr lang="en-US" b="1" dirty="0">
            <a:latin typeface="Muli" panose="020B0604020202020204" charset="0"/>
          </a:endParaRPr>
        </a:p>
      </dgm:t>
    </dgm:pt>
    <dgm:pt modelId="{4471D878-B469-443C-8615-CA2547C83A9F}" type="parTrans" cxnId="{0573F1FB-BEF4-468F-B4AB-7F8FE70778AE}">
      <dgm:prSet/>
      <dgm:spPr/>
      <dgm:t>
        <a:bodyPr/>
        <a:lstStyle/>
        <a:p>
          <a:endParaRPr lang="en-US"/>
        </a:p>
      </dgm:t>
    </dgm:pt>
    <dgm:pt modelId="{9F1E3DBA-A87D-48B9-A6C2-D3D6AE53095A}" type="sibTrans" cxnId="{0573F1FB-BEF4-468F-B4AB-7F8FE70778AE}">
      <dgm:prSet/>
      <dgm:spPr/>
      <dgm:t>
        <a:bodyPr/>
        <a:lstStyle/>
        <a:p>
          <a:endParaRPr lang="en-US"/>
        </a:p>
      </dgm:t>
    </dgm:pt>
    <dgm:pt modelId="{C89BEF82-0C07-4C45-A0E1-4D718CC66728}">
      <dgm:prSet phldrT="[Text]" custT="1"/>
      <dgm:spPr/>
      <dgm:t>
        <a:bodyPr/>
        <a:lstStyle/>
        <a:p>
          <a:r>
            <a:rPr lang="en-US" sz="1800" b="1" dirty="0" smtClean="0">
              <a:latin typeface="Muli" panose="020B0604020202020204" charset="0"/>
            </a:rPr>
            <a:t>Google acquired Android Inc.</a:t>
          </a:r>
          <a:endParaRPr lang="en-US" sz="1800" b="1" dirty="0">
            <a:latin typeface="Muli" panose="020B0604020202020204" charset="0"/>
          </a:endParaRPr>
        </a:p>
      </dgm:t>
    </dgm:pt>
    <dgm:pt modelId="{FE2645A0-8CB8-436B-8AE3-11CB73857076}" type="parTrans" cxnId="{2E318B16-0E27-496E-BBAD-63819C0742B7}">
      <dgm:prSet/>
      <dgm:spPr/>
      <dgm:t>
        <a:bodyPr/>
        <a:lstStyle/>
        <a:p>
          <a:endParaRPr lang="en-US"/>
        </a:p>
      </dgm:t>
    </dgm:pt>
    <dgm:pt modelId="{F32AC1A8-553E-4E17-963B-146DBD8F7D38}" type="sibTrans" cxnId="{2E318B16-0E27-496E-BBAD-63819C0742B7}">
      <dgm:prSet/>
      <dgm:spPr/>
      <dgm:t>
        <a:bodyPr/>
        <a:lstStyle/>
        <a:p>
          <a:endParaRPr lang="en-US"/>
        </a:p>
      </dgm:t>
    </dgm:pt>
    <dgm:pt modelId="{C164A9CB-B7C2-40AF-A2FC-AA891A5957BE}">
      <dgm:prSet phldrT="[Text]"/>
      <dgm:spPr/>
      <dgm:t>
        <a:bodyPr/>
        <a:lstStyle/>
        <a:p>
          <a:r>
            <a:rPr lang="en-US" b="1" dirty="0" smtClean="0">
              <a:latin typeface="Muli" panose="020B0604020202020204" charset="0"/>
            </a:rPr>
            <a:t>2007</a:t>
          </a:r>
          <a:endParaRPr lang="en-US" b="1" dirty="0">
            <a:latin typeface="Muli" panose="020B0604020202020204" charset="0"/>
          </a:endParaRPr>
        </a:p>
      </dgm:t>
    </dgm:pt>
    <dgm:pt modelId="{124AD6A3-2BEE-42E3-A1E9-7D4D04A93C8B}" type="parTrans" cxnId="{02CF2CA6-F0FE-4E31-B1A1-2AE8CEEE1794}">
      <dgm:prSet/>
      <dgm:spPr/>
      <dgm:t>
        <a:bodyPr/>
        <a:lstStyle/>
        <a:p>
          <a:endParaRPr lang="en-US"/>
        </a:p>
      </dgm:t>
    </dgm:pt>
    <dgm:pt modelId="{DAABBC52-218C-4B0B-90EC-8B149D890EB7}" type="sibTrans" cxnId="{02CF2CA6-F0FE-4E31-B1A1-2AE8CEEE1794}">
      <dgm:prSet/>
      <dgm:spPr/>
      <dgm:t>
        <a:bodyPr/>
        <a:lstStyle/>
        <a:p>
          <a:endParaRPr lang="en-US"/>
        </a:p>
      </dgm:t>
    </dgm:pt>
    <dgm:pt modelId="{75379DD6-B82D-4E71-B91F-741219E577D8}">
      <dgm:prSet phldrT="[Text]" custT="1"/>
      <dgm:spPr/>
      <dgm:t>
        <a:bodyPr/>
        <a:lstStyle/>
        <a:p>
          <a:r>
            <a:rPr lang="en-US" sz="1800" b="1" dirty="0" smtClean="0">
              <a:latin typeface="Muli" panose="020B0604020202020204" charset="0"/>
            </a:rPr>
            <a:t>Google unveiled Android SDK for smartphones in November. </a:t>
          </a:r>
          <a:endParaRPr lang="en-US" sz="1800" b="1" dirty="0">
            <a:latin typeface="Muli" panose="020B0604020202020204" charset="0"/>
          </a:endParaRPr>
        </a:p>
      </dgm:t>
    </dgm:pt>
    <dgm:pt modelId="{80A023CE-0461-4DCC-BE55-A6D913E9EAA2}" type="parTrans" cxnId="{7F6BB691-4C83-40E6-A633-72842976522A}">
      <dgm:prSet/>
      <dgm:spPr/>
      <dgm:t>
        <a:bodyPr/>
        <a:lstStyle/>
        <a:p>
          <a:endParaRPr lang="en-US"/>
        </a:p>
      </dgm:t>
    </dgm:pt>
    <dgm:pt modelId="{C2CA825B-7D47-4F33-95C6-3CE653F79F60}" type="sibTrans" cxnId="{7F6BB691-4C83-40E6-A633-72842976522A}">
      <dgm:prSet/>
      <dgm:spPr/>
      <dgm:t>
        <a:bodyPr/>
        <a:lstStyle/>
        <a:p>
          <a:endParaRPr lang="en-US"/>
        </a:p>
      </dgm:t>
    </dgm:pt>
    <dgm:pt modelId="{C8900575-8E73-44A2-8391-2B10DDEE13AB}" type="pres">
      <dgm:prSet presAssocID="{8C905180-AFDD-4C69-99C4-44AE3FE9C2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E43D51-538C-4796-AE00-056FCF97783B}" type="pres">
      <dgm:prSet presAssocID="{A2266E27-ABAA-4941-B761-ED71BC975F56}" presName="composite" presStyleCnt="0"/>
      <dgm:spPr/>
    </dgm:pt>
    <dgm:pt modelId="{0D31FEB9-D347-4336-9EE6-1224F13935A7}" type="pres">
      <dgm:prSet presAssocID="{A2266E27-ABAA-4941-B761-ED71BC975F5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3469-A1A1-4834-B92A-D01079FDF35E}" type="pres">
      <dgm:prSet presAssocID="{A2266E27-ABAA-4941-B761-ED71BC975F5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DCD8C-11A7-4BD0-9701-6C43F1FD656C}" type="pres">
      <dgm:prSet presAssocID="{628F7446-E182-4578-A4C3-EFD8BD8CC2DF}" presName="sp" presStyleCnt="0"/>
      <dgm:spPr/>
    </dgm:pt>
    <dgm:pt modelId="{53350369-F96E-4305-A67D-E00B4AE62269}" type="pres">
      <dgm:prSet presAssocID="{9DB47643-7E3A-46B2-8C0B-B6970A12AB0F}" presName="composite" presStyleCnt="0"/>
      <dgm:spPr/>
    </dgm:pt>
    <dgm:pt modelId="{13C06903-9D18-4956-99F3-404E7660E09A}" type="pres">
      <dgm:prSet presAssocID="{9DB47643-7E3A-46B2-8C0B-B6970A12AB0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AF041-D13D-4895-A3FA-163908ED549A}" type="pres">
      <dgm:prSet presAssocID="{9DB47643-7E3A-46B2-8C0B-B6970A12AB0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51A5D-9A06-47D0-AAD8-2D7CF3321F68}" type="pres">
      <dgm:prSet presAssocID="{9F1E3DBA-A87D-48B9-A6C2-D3D6AE53095A}" presName="sp" presStyleCnt="0"/>
      <dgm:spPr/>
    </dgm:pt>
    <dgm:pt modelId="{D0086B00-60BA-4281-9552-F8AF574ECFD6}" type="pres">
      <dgm:prSet presAssocID="{C164A9CB-B7C2-40AF-A2FC-AA891A5957BE}" presName="composite" presStyleCnt="0"/>
      <dgm:spPr/>
    </dgm:pt>
    <dgm:pt modelId="{0470850E-7F43-4BA4-B57D-168C3B5860BF}" type="pres">
      <dgm:prSet presAssocID="{C164A9CB-B7C2-40AF-A2FC-AA891A5957B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A1BB6-04A5-4078-AE39-A846173B7953}" type="pres">
      <dgm:prSet presAssocID="{C164A9CB-B7C2-40AF-A2FC-AA891A5957B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60592-4811-49B2-BCFB-08AEB9506CED}" type="presOf" srcId="{07BF4650-42FE-4D23-87DA-62E529AD350E}" destId="{C8813469-A1A1-4834-B92A-D01079FDF35E}" srcOrd="0" destOrd="0" presId="urn:microsoft.com/office/officeart/2005/8/layout/chevron2"/>
    <dgm:cxn modelId="{2E318B16-0E27-496E-BBAD-63819C0742B7}" srcId="{9DB47643-7E3A-46B2-8C0B-B6970A12AB0F}" destId="{C89BEF82-0C07-4C45-A0E1-4D718CC66728}" srcOrd="0" destOrd="0" parTransId="{FE2645A0-8CB8-436B-8AE3-11CB73857076}" sibTransId="{F32AC1A8-553E-4E17-963B-146DBD8F7D38}"/>
    <dgm:cxn modelId="{31963A28-1D8E-41C3-A5B5-AC8883A6A6DE}" srcId="{A2266E27-ABAA-4941-B761-ED71BC975F56}" destId="{07BF4650-42FE-4D23-87DA-62E529AD350E}" srcOrd="0" destOrd="0" parTransId="{B3F7525E-3525-4BF8-B930-69B32FC0F7FB}" sibTransId="{EDE5F3D3-D0B8-429F-BD8F-D3D08A6C3AA4}"/>
    <dgm:cxn modelId="{431CB972-BD60-4569-847E-AF95B030BB6F}" type="presOf" srcId="{8C905180-AFDD-4C69-99C4-44AE3FE9C2BE}" destId="{C8900575-8E73-44A2-8391-2B10DDEE13AB}" srcOrd="0" destOrd="0" presId="urn:microsoft.com/office/officeart/2005/8/layout/chevron2"/>
    <dgm:cxn modelId="{B14475E2-33DC-41B9-97F4-22B22FD8552C}" srcId="{8C905180-AFDD-4C69-99C4-44AE3FE9C2BE}" destId="{A2266E27-ABAA-4941-B761-ED71BC975F56}" srcOrd="0" destOrd="0" parTransId="{55A9FBB9-D21F-4424-8242-9E98730D7529}" sibTransId="{628F7446-E182-4578-A4C3-EFD8BD8CC2DF}"/>
    <dgm:cxn modelId="{7F6BB691-4C83-40E6-A633-72842976522A}" srcId="{C164A9CB-B7C2-40AF-A2FC-AA891A5957BE}" destId="{75379DD6-B82D-4E71-B91F-741219E577D8}" srcOrd="0" destOrd="0" parTransId="{80A023CE-0461-4DCC-BE55-A6D913E9EAA2}" sibTransId="{C2CA825B-7D47-4F33-95C6-3CE653F79F60}"/>
    <dgm:cxn modelId="{8331A016-BC37-4F7A-917C-3A53F2311444}" type="presOf" srcId="{C89BEF82-0C07-4C45-A0E1-4D718CC66728}" destId="{AB9AF041-D13D-4895-A3FA-163908ED549A}" srcOrd="0" destOrd="0" presId="urn:microsoft.com/office/officeart/2005/8/layout/chevron2"/>
    <dgm:cxn modelId="{184A6DAD-735D-432F-9332-2E05892E2B9D}" type="presOf" srcId="{C164A9CB-B7C2-40AF-A2FC-AA891A5957BE}" destId="{0470850E-7F43-4BA4-B57D-168C3B5860BF}" srcOrd="0" destOrd="0" presId="urn:microsoft.com/office/officeart/2005/8/layout/chevron2"/>
    <dgm:cxn modelId="{0573F1FB-BEF4-468F-B4AB-7F8FE70778AE}" srcId="{8C905180-AFDD-4C69-99C4-44AE3FE9C2BE}" destId="{9DB47643-7E3A-46B2-8C0B-B6970A12AB0F}" srcOrd="1" destOrd="0" parTransId="{4471D878-B469-443C-8615-CA2547C83A9F}" sibTransId="{9F1E3DBA-A87D-48B9-A6C2-D3D6AE53095A}"/>
    <dgm:cxn modelId="{195B4A36-01C5-4144-B47F-BD6672D0E128}" type="presOf" srcId="{9DB47643-7E3A-46B2-8C0B-B6970A12AB0F}" destId="{13C06903-9D18-4956-99F3-404E7660E09A}" srcOrd="0" destOrd="0" presId="urn:microsoft.com/office/officeart/2005/8/layout/chevron2"/>
    <dgm:cxn modelId="{02CF2CA6-F0FE-4E31-B1A1-2AE8CEEE1794}" srcId="{8C905180-AFDD-4C69-99C4-44AE3FE9C2BE}" destId="{C164A9CB-B7C2-40AF-A2FC-AA891A5957BE}" srcOrd="2" destOrd="0" parTransId="{124AD6A3-2BEE-42E3-A1E9-7D4D04A93C8B}" sibTransId="{DAABBC52-218C-4B0B-90EC-8B149D890EB7}"/>
    <dgm:cxn modelId="{0D2901E8-5B2C-47D6-B38C-FEC5D8EA2BCE}" type="presOf" srcId="{75379DD6-B82D-4E71-B91F-741219E577D8}" destId="{D8DA1BB6-04A5-4078-AE39-A846173B7953}" srcOrd="0" destOrd="0" presId="urn:microsoft.com/office/officeart/2005/8/layout/chevron2"/>
    <dgm:cxn modelId="{6BF6AF00-6A9B-4171-A0C7-AD39C76C0B08}" type="presOf" srcId="{A2266E27-ABAA-4941-B761-ED71BC975F56}" destId="{0D31FEB9-D347-4336-9EE6-1224F13935A7}" srcOrd="0" destOrd="0" presId="urn:microsoft.com/office/officeart/2005/8/layout/chevron2"/>
    <dgm:cxn modelId="{5629CF32-AF70-4BCD-92AB-6EB335BB8602}" type="presParOf" srcId="{C8900575-8E73-44A2-8391-2B10DDEE13AB}" destId="{24E43D51-538C-4796-AE00-056FCF97783B}" srcOrd="0" destOrd="0" presId="urn:microsoft.com/office/officeart/2005/8/layout/chevron2"/>
    <dgm:cxn modelId="{4C160FD2-1E5D-4A39-9121-9257B9B31865}" type="presParOf" srcId="{24E43D51-538C-4796-AE00-056FCF97783B}" destId="{0D31FEB9-D347-4336-9EE6-1224F13935A7}" srcOrd="0" destOrd="0" presId="urn:microsoft.com/office/officeart/2005/8/layout/chevron2"/>
    <dgm:cxn modelId="{B192F112-D821-496F-A09E-A77E1E6291A5}" type="presParOf" srcId="{24E43D51-538C-4796-AE00-056FCF97783B}" destId="{C8813469-A1A1-4834-B92A-D01079FDF35E}" srcOrd="1" destOrd="0" presId="urn:microsoft.com/office/officeart/2005/8/layout/chevron2"/>
    <dgm:cxn modelId="{565838D1-173F-4F4D-BC6A-E7735F9EDC0B}" type="presParOf" srcId="{C8900575-8E73-44A2-8391-2B10DDEE13AB}" destId="{25CDCD8C-11A7-4BD0-9701-6C43F1FD656C}" srcOrd="1" destOrd="0" presId="urn:microsoft.com/office/officeart/2005/8/layout/chevron2"/>
    <dgm:cxn modelId="{33467B3F-40C3-4FF9-AB1A-5A7EB9334F45}" type="presParOf" srcId="{C8900575-8E73-44A2-8391-2B10DDEE13AB}" destId="{53350369-F96E-4305-A67D-E00B4AE62269}" srcOrd="2" destOrd="0" presId="urn:microsoft.com/office/officeart/2005/8/layout/chevron2"/>
    <dgm:cxn modelId="{0CCF1D07-61F6-41DF-9BCB-8FF4ECEDC718}" type="presParOf" srcId="{53350369-F96E-4305-A67D-E00B4AE62269}" destId="{13C06903-9D18-4956-99F3-404E7660E09A}" srcOrd="0" destOrd="0" presId="urn:microsoft.com/office/officeart/2005/8/layout/chevron2"/>
    <dgm:cxn modelId="{950DDA1D-BBC4-433F-BDA8-5727189DB4F3}" type="presParOf" srcId="{53350369-F96E-4305-A67D-E00B4AE62269}" destId="{AB9AF041-D13D-4895-A3FA-163908ED549A}" srcOrd="1" destOrd="0" presId="urn:microsoft.com/office/officeart/2005/8/layout/chevron2"/>
    <dgm:cxn modelId="{9AC40DAD-DE1C-4310-A80A-FC5B1C2CF4F7}" type="presParOf" srcId="{C8900575-8E73-44A2-8391-2B10DDEE13AB}" destId="{6BF51A5D-9A06-47D0-AAD8-2D7CF3321F68}" srcOrd="3" destOrd="0" presId="urn:microsoft.com/office/officeart/2005/8/layout/chevron2"/>
    <dgm:cxn modelId="{8CF2957D-B877-4FA9-A720-1262C937AB04}" type="presParOf" srcId="{C8900575-8E73-44A2-8391-2B10DDEE13AB}" destId="{D0086B00-60BA-4281-9552-F8AF574ECFD6}" srcOrd="4" destOrd="0" presId="urn:microsoft.com/office/officeart/2005/8/layout/chevron2"/>
    <dgm:cxn modelId="{4BB8F8F5-0F5B-4FB5-A2B5-93AB5D749964}" type="presParOf" srcId="{D0086B00-60BA-4281-9552-F8AF574ECFD6}" destId="{0470850E-7F43-4BA4-B57D-168C3B5860BF}" srcOrd="0" destOrd="0" presId="urn:microsoft.com/office/officeart/2005/8/layout/chevron2"/>
    <dgm:cxn modelId="{F174482B-B026-4A10-826A-C61C7CA6DB11}" type="presParOf" srcId="{D0086B00-60BA-4281-9552-F8AF574ECFD6}" destId="{D8DA1BB6-04A5-4078-AE39-A846173B79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47D7B-29B2-407D-9D9A-D9F9A7B0678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4709E1-AC57-44BE-AEE1-87D038CBC7C2}">
      <dgm:prSet phldrT="[Text]" custT="1"/>
      <dgm:spPr/>
      <dgm:t>
        <a:bodyPr/>
        <a:lstStyle/>
        <a:p>
          <a:r>
            <a:rPr lang="en-US" sz="1600" dirty="0" smtClean="0">
              <a:latin typeface="Muli" panose="020B0604020202020204" charset="0"/>
            </a:rPr>
            <a:t>1.0</a:t>
          </a:r>
          <a:endParaRPr lang="en-US" sz="1600" dirty="0">
            <a:latin typeface="Muli" panose="020B0604020202020204" charset="0"/>
          </a:endParaRPr>
        </a:p>
      </dgm:t>
    </dgm:pt>
    <dgm:pt modelId="{DDE5775C-AC45-48EE-B869-C2F3B32F3B31}" type="parTrans" cxnId="{FD9CE410-2BDB-4B46-88F9-948CCBA40092}">
      <dgm:prSet/>
      <dgm:spPr/>
      <dgm:t>
        <a:bodyPr/>
        <a:lstStyle/>
        <a:p>
          <a:endParaRPr lang="en-US"/>
        </a:p>
      </dgm:t>
    </dgm:pt>
    <dgm:pt modelId="{597E39A0-594B-478A-A832-EF32E6F08E97}" type="sibTrans" cxnId="{FD9CE410-2BDB-4B46-88F9-948CCBA40092}">
      <dgm:prSet/>
      <dgm:spPr/>
      <dgm:t>
        <a:bodyPr/>
        <a:lstStyle/>
        <a:p>
          <a:endParaRPr lang="en-US"/>
        </a:p>
      </dgm:t>
    </dgm:pt>
    <dgm:pt modelId="{589FF922-041D-4D29-B746-08C6C40AC1EF}">
      <dgm:prSet phldrT="[Text]" custT="1"/>
      <dgm:spPr/>
      <dgm:t>
        <a:bodyPr/>
        <a:lstStyle/>
        <a:p>
          <a:r>
            <a:rPr lang="en-US" sz="1600" b="1" dirty="0" smtClean="0">
              <a:latin typeface="Muli" panose="020B0604020202020204" charset="0"/>
            </a:rPr>
            <a:t>Cupcake</a:t>
          </a:r>
          <a:endParaRPr lang="en-US" sz="1600" b="1" dirty="0">
            <a:latin typeface="Muli" panose="020B0604020202020204" charset="0"/>
          </a:endParaRPr>
        </a:p>
      </dgm:t>
    </dgm:pt>
    <dgm:pt modelId="{13086C93-AD06-4967-8B4D-B3BE54E6DFEF}" type="parTrans" cxnId="{BEE7F327-07C6-4177-A8C5-72B3351154C6}">
      <dgm:prSet/>
      <dgm:spPr/>
      <dgm:t>
        <a:bodyPr/>
        <a:lstStyle/>
        <a:p>
          <a:endParaRPr lang="en-US"/>
        </a:p>
      </dgm:t>
    </dgm:pt>
    <dgm:pt modelId="{44FEC0EB-B618-4BB4-B291-7699B9729B76}" type="sibTrans" cxnId="{BEE7F327-07C6-4177-A8C5-72B3351154C6}">
      <dgm:prSet/>
      <dgm:spPr/>
      <dgm:t>
        <a:bodyPr/>
        <a:lstStyle/>
        <a:p>
          <a:endParaRPr lang="en-US"/>
        </a:p>
      </dgm:t>
    </dgm:pt>
    <dgm:pt modelId="{D47D4A9A-9208-4B97-878B-07DA5592F555}">
      <dgm:prSet phldrT="[Text]" custT="1"/>
      <dgm:spPr/>
      <dgm:t>
        <a:bodyPr/>
        <a:lstStyle/>
        <a:p>
          <a:r>
            <a:rPr lang="en-US" sz="1600" dirty="0" smtClean="0">
              <a:latin typeface="Muli" panose="020B0604020202020204" charset="0"/>
            </a:rPr>
            <a:t>1</a:t>
          </a:r>
          <a:endParaRPr lang="en-US" sz="1600" dirty="0">
            <a:latin typeface="Muli" panose="020B0604020202020204" charset="0"/>
          </a:endParaRPr>
        </a:p>
      </dgm:t>
    </dgm:pt>
    <dgm:pt modelId="{B1A725EB-B0FC-4006-A753-C9363323A65A}" type="parTrans" cxnId="{C1DFB007-A481-45A9-995E-7D5A7C22FAD8}">
      <dgm:prSet/>
      <dgm:spPr/>
      <dgm:t>
        <a:bodyPr/>
        <a:lstStyle/>
        <a:p>
          <a:endParaRPr lang="en-US"/>
        </a:p>
      </dgm:t>
    </dgm:pt>
    <dgm:pt modelId="{D58FB516-27F4-43A9-B21C-38AF97939D08}" type="sibTrans" cxnId="{C1DFB007-A481-45A9-995E-7D5A7C22FAD8}">
      <dgm:prSet/>
      <dgm:spPr/>
      <dgm:t>
        <a:bodyPr/>
        <a:lstStyle/>
        <a:p>
          <a:endParaRPr lang="en-US"/>
        </a:p>
      </dgm:t>
    </dgm:pt>
    <dgm:pt modelId="{CEB62F94-0470-494C-A9C2-14392FA246D6}">
      <dgm:prSet phldrT="[Text]" custT="1"/>
      <dgm:spPr/>
      <dgm:t>
        <a:bodyPr/>
        <a:lstStyle/>
        <a:p>
          <a:r>
            <a:rPr lang="en-US" sz="1600" b="1" dirty="0" smtClean="0">
              <a:latin typeface="Muli" panose="020B0604020202020204" charset="0"/>
            </a:rPr>
            <a:t>Donut</a:t>
          </a:r>
          <a:endParaRPr lang="en-US" sz="1600" b="1" dirty="0">
            <a:latin typeface="Muli" panose="020B0604020202020204" charset="0"/>
          </a:endParaRPr>
        </a:p>
      </dgm:t>
    </dgm:pt>
    <dgm:pt modelId="{65925E71-75D1-495F-A7EB-08175F252F7A}" type="parTrans" cxnId="{E5B8AACE-F887-4F6E-BC0E-8009631C9D57}">
      <dgm:prSet/>
      <dgm:spPr/>
      <dgm:t>
        <a:bodyPr/>
        <a:lstStyle/>
        <a:p>
          <a:endParaRPr lang="en-US"/>
        </a:p>
      </dgm:t>
    </dgm:pt>
    <dgm:pt modelId="{E0D9234E-CF17-4331-AAE0-69356C3940CF}" type="sibTrans" cxnId="{E5B8AACE-F887-4F6E-BC0E-8009631C9D57}">
      <dgm:prSet/>
      <dgm:spPr/>
      <dgm:t>
        <a:bodyPr/>
        <a:lstStyle/>
        <a:p>
          <a:endParaRPr lang="en-US"/>
        </a:p>
      </dgm:t>
    </dgm:pt>
    <dgm:pt modelId="{DC06FA10-3C20-4F5E-A4A9-BA9653B7C6A5}">
      <dgm:prSet phldrT="[Text]" custT="1"/>
      <dgm:spPr/>
      <dgm:t>
        <a:bodyPr/>
        <a:lstStyle/>
        <a:p>
          <a:r>
            <a:rPr lang="en-US" sz="1600" dirty="0" smtClean="0">
              <a:latin typeface="Muli" panose="020B0604020202020204" charset="0"/>
            </a:rPr>
            <a:t>1.5</a:t>
          </a:r>
          <a:endParaRPr lang="en-US" sz="1600" dirty="0">
            <a:latin typeface="Muli" panose="020B0604020202020204" charset="0"/>
          </a:endParaRPr>
        </a:p>
      </dgm:t>
    </dgm:pt>
    <dgm:pt modelId="{E800C090-409B-4222-85A4-B8F287F84E4B}" type="parTrans" cxnId="{C72F1DF1-D971-4AD6-8852-E486EC2AC870}">
      <dgm:prSet/>
      <dgm:spPr/>
      <dgm:t>
        <a:bodyPr/>
        <a:lstStyle/>
        <a:p>
          <a:endParaRPr lang="en-US"/>
        </a:p>
      </dgm:t>
    </dgm:pt>
    <dgm:pt modelId="{0D60ED52-BF3F-467E-8B2D-09F0492FA360}" type="sibTrans" cxnId="{C72F1DF1-D971-4AD6-8852-E486EC2AC870}">
      <dgm:prSet/>
      <dgm:spPr/>
      <dgm:t>
        <a:bodyPr/>
        <a:lstStyle/>
        <a:p>
          <a:endParaRPr lang="en-US"/>
        </a:p>
      </dgm:t>
    </dgm:pt>
    <dgm:pt modelId="{BFB8531A-CC02-4DED-BED8-982A23AB750A}">
      <dgm:prSet phldrT="[Text]" custT="1"/>
      <dgm:spPr/>
      <dgm:t>
        <a:bodyPr/>
        <a:lstStyle/>
        <a:p>
          <a:r>
            <a:rPr lang="en-US" sz="1600" b="1" dirty="0" err="1" smtClean="0">
              <a:latin typeface="Muli" panose="020B0604020202020204" charset="0"/>
            </a:rPr>
            <a:t>Eclair</a:t>
          </a:r>
          <a:endParaRPr lang="en-US" sz="1600" b="1" dirty="0">
            <a:latin typeface="Muli" panose="020B0604020202020204" charset="0"/>
          </a:endParaRPr>
        </a:p>
      </dgm:t>
    </dgm:pt>
    <dgm:pt modelId="{552FEB9B-7DDE-40B4-B0DC-4F4E2A65F082}" type="parTrans" cxnId="{634E9744-0DFC-4830-8339-535D7E9896EF}">
      <dgm:prSet/>
      <dgm:spPr/>
      <dgm:t>
        <a:bodyPr/>
        <a:lstStyle/>
        <a:p>
          <a:endParaRPr lang="en-US"/>
        </a:p>
      </dgm:t>
    </dgm:pt>
    <dgm:pt modelId="{CFDA4D50-CFF5-4883-8E3F-5B424EDCCE0B}" type="sibTrans" cxnId="{634E9744-0DFC-4830-8339-535D7E9896EF}">
      <dgm:prSet/>
      <dgm:spPr/>
      <dgm:t>
        <a:bodyPr/>
        <a:lstStyle/>
        <a:p>
          <a:endParaRPr lang="en-US"/>
        </a:p>
      </dgm:t>
    </dgm:pt>
    <dgm:pt modelId="{38016583-A0A1-408C-8D50-FA8B184C91A8}" type="pres">
      <dgm:prSet presAssocID="{4E147D7B-29B2-407D-9D9A-D9F9A7B067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6332D-25F1-4D8F-A3B9-FDB810E950E3}" type="pres">
      <dgm:prSet presAssocID="{C54709E1-AC57-44BE-AEE1-87D038CBC7C2}" presName="composite" presStyleCnt="0"/>
      <dgm:spPr/>
    </dgm:pt>
    <dgm:pt modelId="{BD285F99-7D10-41D5-9ED3-5BDFE10D858C}" type="pres">
      <dgm:prSet presAssocID="{C54709E1-AC57-44BE-AEE1-87D038CBC7C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E5ABA-C977-4B47-8323-44821A821C39}" type="pres">
      <dgm:prSet presAssocID="{C54709E1-AC57-44BE-AEE1-87D038CBC7C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FC0E0-BA1D-4CA3-BD35-BFAF5E4BCC7A}" type="pres">
      <dgm:prSet presAssocID="{597E39A0-594B-478A-A832-EF32E6F08E97}" presName="sp" presStyleCnt="0"/>
      <dgm:spPr/>
    </dgm:pt>
    <dgm:pt modelId="{FEBDFAD6-18DD-41A1-BA7C-0D7D2AAFE32E}" type="pres">
      <dgm:prSet presAssocID="{D47D4A9A-9208-4B97-878B-07DA5592F555}" presName="composite" presStyleCnt="0"/>
      <dgm:spPr/>
    </dgm:pt>
    <dgm:pt modelId="{CE46CB8E-23B9-4CEE-9486-023757F5F2FB}" type="pres">
      <dgm:prSet presAssocID="{D47D4A9A-9208-4B97-878B-07DA5592F55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9065A-E6E6-45C3-ACB8-67AB27FAC75D}" type="pres">
      <dgm:prSet presAssocID="{D47D4A9A-9208-4B97-878B-07DA5592F55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27F94-9F77-460D-BB92-8C38A4520BBA}" type="pres">
      <dgm:prSet presAssocID="{D58FB516-27F4-43A9-B21C-38AF97939D08}" presName="sp" presStyleCnt="0"/>
      <dgm:spPr/>
    </dgm:pt>
    <dgm:pt modelId="{9ADB1816-D536-45C5-BA80-ECACE80FD497}" type="pres">
      <dgm:prSet presAssocID="{DC06FA10-3C20-4F5E-A4A9-BA9653B7C6A5}" presName="composite" presStyleCnt="0"/>
      <dgm:spPr/>
    </dgm:pt>
    <dgm:pt modelId="{D4B817FF-F96D-479C-8ABC-2D5E0BF1BC21}" type="pres">
      <dgm:prSet presAssocID="{DC06FA10-3C20-4F5E-A4A9-BA9653B7C6A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197AB-B4D0-48C6-892D-A30826F3FE5D}" type="pres">
      <dgm:prSet presAssocID="{DC06FA10-3C20-4F5E-A4A9-BA9653B7C6A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9C249-5BCB-469E-98A0-4648B8DF007B}" type="presOf" srcId="{D47D4A9A-9208-4B97-878B-07DA5592F555}" destId="{CE46CB8E-23B9-4CEE-9486-023757F5F2FB}" srcOrd="0" destOrd="0" presId="urn:microsoft.com/office/officeart/2005/8/layout/chevron2"/>
    <dgm:cxn modelId="{20853DC0-7E1C-401C-8A89-D9D2E2758FBB}" type="presOf" srcId="{4E147D7B-29B2-407D-9D9A-D9F9A7B0678B}" destId="{38016583-A0A1-408C-8D50-FA8B184C91A8}" srcOrd="0" destOrd="0" presId="urn:microsoft.com/office/officeart/2005/8/layout/chevron2"/>
    <dgm:cxn modelId="{FD9CE410-2BDB-4B46-88F9-948CCBA40092}" srcId="{4E147D7B-29B2-407D-9D9A-D9F9A7B0678B}" destId="{C54709E1-AC57-44BE-AEE1-87D038CBC7C2}" srcOrd="0" destOrd="0" parTransId="{DDE5775C-AC45-48EE-B869-C2F3B32F3B31}" sibTransId="{597E39A0-594B-478A-A832-EF32E6F08E97}"/>
    <dgm:cxn modelId="{6FA1073A-9B1B-456D-8F92-8C6387F5A1AE}" type="presOf" srcId="{CEB62F94-0470-494C-A9C2-14392FA246D6}" destId="{04D9065A-E6E6-45C3-ACB8-67AB27FAC75D}" srcOrd="0" destOrd="0" presId="urn:microsoft.com/office/officeart/2005/8/layout/chevron2"/>
    <dgm:cxn modelId="{E5B8AACE-F887-4F6E-BC0E-8009631C9D57}" srcId="{D47D4A9A-9208-4B97-878B-07DA5592F555}" destId="{CEB62F94-0470-494C-A9C2-14392FA246D6}" srcOrd="0" destOrd="0" parTransId="{65925E71-75D1-495F-A7EB-08175F252F7A}" sibTransId="{E0D9234E-CF17-4331-AAE0-69356C3940CF}"/>
    <dgm:cxn modelId="{634E9744-0DFC-4830-8339-535D7E9896EF}" srcId="{DC06FA10-3C20-4F5E-A4A9-BA9653B7C6A5}" destId="{BFB8531A-CC02-4DED-BED8-982A23AB750A}" srcOrd="0" destOrd="0" parTransId="{552FEB9B-7DDE-40B4-B0DC-4F4E2A65F082}" sibTransId="{CFDA4D50-CFF5-4883-8E3F-5B424EDCCE0B}"/>
    <dgm:cxn modelId="{C72F1DF1-D971-4AD6-8852-E486EC2AC870}" srcId="{4E147D7B-29B2-407D-9D9A-D9F9A7B0678B}" destId="{DC06FA10-3C20-4F5E-A4A9-BA9653B7C6A5}" srcOrd="2" destOrd="0" parTransId="{E800C090-409B-4222-85A4-B8F287F84E4B}" sibTransId="{0D60ED52-BF3F-467E-8B2D-09F0492FA360}"/>
    <dgm:cxn modelId="{54933154-5A90-4C31-95AC-9D419C4D2E30}" type="presOf" srcId="{589FF922-041D-4D29-B746-08C6C40AC1EF}" destId="{BCDE5ABA-C977-4B47-8323-44821A821C39}" srcOrd="0" destOrd="0" presId="urn:microsoft.com/office/officeart/2005/8/layout/chevron2"/>
    <dgm:cxn modelId="{BEE7F327-07C6-4177-A8C5-72B3351154C6}" srcId="{C54709E1-AC57-44BE-AEE1-87D038CBC7C2}" destId="{589FF922-041D-4D29-B746-08C6C40AC1EF}" srcOrd="0" destOrd="0" parTransId="{13086C93-AD06-4967-8B4D-B3BE54E6DFEF}" sibTransId="{44FEC0EB-B618-4BB4-B291-7699B9729B76}"/>
    <dgm:cxn modelId="{183667D8-2DC1-4C43-BC13-67ADB6BB5C0D}" type="presOf" srcId="{C54709E1-AC57-44BE-AEE1-87D038CBC7C2}" destId="{BD285F99-7D10-41D5-9ED3-5BDFE10D858C}" srcOrd="0" destOrd="0" presId="urn:microsoft.com/office/officeart/2005/8/layout/chevron2"/>
    <dgm:cxn modelId="{C1DFB007-A481-45A9-995E-7D5A7C22FAD8}" srcId="{4E147D7B-29B2-407D-9D9A-D9F9A7B0678B}" destId="{D47D4A9A-9208-4B97-878B-07DA5592F555}" srcOrd="1" destOrd="0" parTransId="{B1A725EB-B0FC-4006-A753-C9363323A65A}" sibTransId="{D58FB516-27F4-43A9-B21C-38AF97939D08}"/>
    <dgm:cxn modelId="{5F094BB6-9D88-41CF-899A-DB452FC77652}" type="presOf" srcId="{BFB8531A-CC02-4DED-BED8-982A23AB750A}" destId="{6EE197AB-B4D0-48C6-892D-A30826F3FE5D}" srcOrd="0" destOrd="0" presId="urn:microsoft.com/office/officeart/2005/8/layout/chevron2"/>
    <dgm:cxn modelId="{6A5F5CDD-79B7-4387-9B71-7742A3F0D25F}" type="presOf" srcId="{DC06FA10-3C20-4F5E-A4A9-BA9653B7C6A5}" destId="{D4B817FF-F96D-479C-8ABC-2D5E0BF1BC21}" srcOrd="0" destOrd="0" presId="urn:microsoft.com/office/officeart/2005/8/layout/chevron2"/>
    <dgm:cxn modelId="{34CECD57-BB40-4C12-8207-49100FD7606C}" type="presParOf" srcId="{38016583-A0A1-408C-8D50-FA8B184C91A8}" destId="{F776332D-25F1-4D8F-A3B9-FDB810E950E3}" srcOrd="0" destOrd="0" presId="urn:microsoft.com/office/officeart/2005/8/layout/chevron2"/>
    <dgm:cxn modelId="{3F2B5A5B-E5E2-44A7-9828-7833E011FCA7}" type="presParOf" srcId="{F776332D-25F1-4D8F-A3B9-FDB810E950E3}" destId="{BD285F99-7D10-41D5-9ED3-5BDFE10D858C}" srcOrd="0" destOrd="0" presId="urn:microsoft.com/office/officeart/2005/8/layout/chevron2"/>
    <dgm:cxn modelId="{73CEA718-C596-4B52-8A12-80F1215F4B54}" type="presParOf" srcId="{F776332D-25F1-4D8F-A3B9-FDB810E950E3}" destId="{BCDE5ABA-C977-4B47-8323-44821A821C39}" srcOrd="1" destOrd="0" presId="urn:microsoft.com/office/officeart/2005/8/layout/chevron2"/>
    <dgm:cxn modelId="{A41F22F7-83A1-4E73-B611-5EE76C8CD033}" type="presParOf" srcId="{38016583-A0A1-408C-8D50-FA8B184C91A8}" destId="{752FC0E0-BA1D-4CA3-BD35-BFAF5E4BCC7A}" srcOrd="1" destOrd="0" presId="urn:microsoft.com/office/officeart/2005/8/layout/chevron2"/>
    <dgm:cxn modelId="{7F548D53-C86C-486B-B6EE-0F533BBA8BA4}" type="presParOf" srcId="{38016583-A0A1-408C-8D50-FA8B184C91A8}" destId="{FEBDFAD6-18DD-41A1-BA7C-0D7D2AAFE32E}" srcOrd="2" destOrd="0" presId="urn:microsoft.com/office/officeart/2005/8/layout/chevron2"/>
    <dgm:cxn modelId="{F279C301-C38F-4A70-94C0-F5DFBAD7DA66}" type="presParOf" srcId="{FEBDFAD6-18DD-41A1-BA7C-0D7D2AAFE32E}" destId="{CE46CB8E-23B9-4CEE-9486-023757F5F2FB}" srcOrd="0" destOrd="0" presId="urn:microsoft.com/office/officeart/2005/8/layout/chevron2"/>
    <dgm:cxn modelId="{DD5F39D1-C232-4713-BEAB-33DD3FEFCD2F}" type="presParOf" srcId="{FEBDFAD6-18DD-41A1-BA7C-0D7D2AAFE32E}" destId="{04D9065A-E6E6-45C3-ACB8-67AB27FAC75D}" srcOrd="1" destOrd="0" presId="urn:microsoft.com/office/officeart/2005/8/layout/chevron2"/>
    <dgm:cxn modelId="{6F6A8501-F794-4A31-83D3-75DDA7EE525E}" type="presParOf" srcId="{38016583-A0A1-408C-8D50-FA8B184C91A8}" destId="{CD327F94-9F77-460D-BB92-8C38A4520BBA}" srcOrd="3" destOrd="0" presId="urn:microsoft.com/office/officeart/2005/8/layout/chevron2"/>
    <dgm:cxn modelId="{272C3E37-28FE-442A-8F29-59DE8D4CA4BE}" type="presParOf" srcId="{38016583-A0A1-408C-8D50-FA8B184C91A8}" destId="{9ADB1816-D536-45C5-BA80-ECACE80FD497}" srcOrd="4" destOrd="0" presId="urn:microsoft.com/office/officeart/2005/8/layout/chevron2"/>
    <dgm:cxn modelId="{BADAA902-5E56-4AD8-831B-6BEC89398FAD}" type="presParOf" srcId="{9ADB1816-D536-45C5-BA80-ECACE80FD497}" destId="{D4B817FF-F96D-479C-8ABC-2D5E0BF1BC21}" srcOrd="0" destOrd="0" presId="urn:microsoft.com/office/officeart/2005/8/layout/chevron2"/>
    <dgm:cxn modelId="{5DF565FD-53EC-451F-9766-981FCB7AA1A1}" type="presParOf" srcId="{9ADB1816-D536-45C5-BA80-ECACE80FD497}" destId="{6EE197AB-B4D0-48C6-892D-A30826F3FE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47D7B-29B2-407D-9D9A-D9F9A7B0678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4709E1-AC57-44BE-AEE1-87D038CBC7C2}">
      <dgm:prSet phldrT="[Text]" custT="1"/>
      <dgm:spPr/>
      <dgm:t>
        <a:bodyPr/>
        <a:lstStyle/>
        <a:p>
          <a:r>
            <a:rPr lang="en-US" sz="1600" dirty="0" smtClean="0">
              <a:latin typeface="Muli" panose="020B0604020202020204" charset="0"/>
            </a:rPr>
            <a:t>1.6</a:t>
          </a:r>
          <a:endParaRPr lang="en-US" sz="1600" dirty="0">
            <a:latin typeface="Muli" panose="020B0604020202020204" charset="0"/>
          </a:endParaRPr>
        </a:p>
      </dgm:t>
    </dgm:pt>
    <dgm:pt modelId="{DDE5775C-AC45-48EE-B869-C2F3B32F3B31}" type="parTrans" cxnId="{FD9CE410-2BDB-4B46-88F9-948CCBA40092}">
      <dgm:prSet/>
      <dgm:spPr/>
      <dgm:t>
        <a:bodyPr/>
        <a:lstStyle/>
        <a:p>
          <a:endParaRPr lang="en-US"/>
        </a:p>
      </dgm:t>
    </dgm:pt>
    <dgm:pt modelId="{597E39A0-594B-478A-A832-EF32E6F08E97}" type="sibTrans" cxnId="{FD9CE410-2BDB-4B46-88F9-948CCBA40092}">
      <dgm:prSet/>
      <dgm:spPr/>
      <dgm:t>
        <a:bodyPr/>
        <a:lstStyle/>
        <a:p>
          <a:endParaRPr lang="en-US"/>
        </a:p>
      </dgm:t>
    </dgm:pt>
    <dgm:pt modelId="{589FF922-041D-4D29-B746-08C6C40AC1EF}">
      <dgm:prSet phldrT="[Text]" custT="1"/>
      <dgm:spPr/>
      <dgm:t>
        <a:bodyPr/>
        <a:lstStyle/>
        <a:p>
          <a:r>
            <a:rPr lang="en-US" sz="1600" b="1" dirty="0" err="1" smtClean="0">
              <a:latin typeface="Muli" panose="020B0604020202020204" charset="0"/>
            </a:rPr>
            <a:t>Froyo</a:t>
          </a:r>
          <a:endParaRPr lang="en-US" sz="1600" b="1" dirty="0">
            <a:latin typeface="Muli" panose="020B0604020202020204" charset="0"/>
          </a:endParaRPr>
        </a:p>
      </dgm:t>
    </dgm:pt>
    <dgm:pt modelId="{13086C93-AD06-4967-8B4D-B3BE54E6DFEF}" type="parTrans" cxnId="{BEE7F327-07C6-4177-A8C5-72B3351154C6}">
      <dgm:prSet/>
      <dgm:spPr/>
      <dgm:t>
        <a:bodyPr/>
        <a:lstStyle/>
        <a:p>
          <a:endParaRPr lang="en-US"/>
        </a:p>
      </dgm:t>
    </dgm:pt>
    <dgm:pt modelId="{44FEC0EB-B618-4BB4-B291-7699B9729B76}" type="sibTrans" cxnId="{BEE7F327-07C6-4177-A8C5-72B3351154C6}">
      <dgm:prSet/>
      <dgm:spPr/>
      <dgm:t>
        <a:bodyPr/>
        <a:lstStyle/>
        <a:p>
          <a:endParaRPr lang="en-US"/>
        </a:p>
      </dgm:t>
    </dgm:pt>
    <dgm:pt modelId="{D47D4A9A-9208-4B97-878B-07DA5592F555}">
      <dgm:prSet phldrT="[Text]" custT="1"/>
      <dgm:spPr/>
      <dgm:t>
        <a:bodyPr/>
        <a:lstStyle/>
        <a:p>
          <a:r>
            <a:rPr lang="en-US" sz="1600" dirty="0" smtClean="0">
              <a:latin typeface="Muli" panose="020B0604020202020204" charset="0"/>
            </a:rPr>
            <a:t>2.1</a:t>
          </a:r>
        </a:p>
      </dgm:t>
    </dgm:pt>
    <dgm:pt modelId="{B1A725EB-B0FC-4006-A753-C9363323A65A}" type="parTrans" cxnId="{C1DFB007-A481-45A9-995E-7D5A7C22FAD8}">
      <dgm:prSet/>
      <dgm:spPr/>
      <dgm:t>
        <a:bodyPr/>
        <a:lstStyle/>
        <a:p>
          <a:endParaRPr lang="en-US"/>
        </a:p>
      </dgm:t>
    </dgm:pt>
    <dgm:pt modelId="{D58FB516-27F4-43A9-B21C-38AF97939D08}" type="sibTrans" cxnId="{C1DFB007-A481-45A9-995E-7D5A7C22FAD8}">
      <dgm:prSet/>
      <dgm:spPr/>
      <dgm:t>
        <a:bodyPr/>
        <a:lstStyle/>
        <a:p>
          <a:endParaRPr lang="en-US"/>
        </a:p>
      </dgm:t>
    </dgm:pt>
    <dgm:pt modelId="{CEB62F94-0470-494C-A9C2-14392FA246D6}">
      <dgm:prSet phldrT="[Text]" custT="1"/>
      <dgm:spPr/>
      <dgm:t>
        <a:bodyPr/>
        <a:lstStyle/>
        <a:p>
          <a:r>
            <a:rPr lang="en-US" sz="1600" b="1" dirty="0" smtClean="0">
              <a:latin typeface="Muli" panose="020B0604020202020204" charset="0"/>
            </a:rPr>
            <a:t>Gingerbread</a:t>
          </a:r>
          <a:endParaRPr lang="en-US" sz="1600" b="1" dirty="0">
            <a:latin typeface="Muli" panose="020B0604020202020204" charset="0"/>
          </a:endParaRPr>
        </a:p>
      </dgm:t>
    </dgm:pt>
    <dgm:pt modelId="{65925E71-75D1-495F-A7EB-08175F252F7A}" type="parTrans" cxnId="{E5B8AACE-F887-4F6E-BC0E-8009631C9D57}">
      <dgm:prSet/>
      <dgm:spPr/>
      <dgm:t>
        <a:bodyPr/>
        <a:lstStyle/>
        <a:p>
          <a:endParaRPr lang="en-US"/>
        </a:p>
      </dgm:t>
    </dgm:pt>
    <dgm:pt modelId="{E0D9234E-CF17-4331-AAE0-69356C3940CF}" type="sibTrans" cxnId="{E5B8AACE-F887-4F6E-BC0E-8009631C9D57}">
      <dgm:prSet/>
      <dgm:spPr/>
      <dgm:t>
        <a:bodyPr/>
        <a:lstStyle/>
        <a:p>
          <a:endParaRPr lang="en-US"/>
        </a:p>
      </dgm:t>
    </dgm:pt>
    <dgm:pt modelId="{DC06FA10-3C20-4F5E-A4A9-BA9653B7C6A5}">
      <dgm:prSet phldrT="[Text]" custT="1"/>
      <dgm:spPr/>
      <dgm:t>
        <a:bodyPr/>
        <a:lstStyle/>
        <a:p>
          <a:r>
            <a:rPr lang="en-US" sz="1600" dirty="0" smtClean="0">
              <a:latin typeface="Muli" panose="020B0604020202020204" charset="0"/>
            </a:rPr>
            <a:t>2.2.3</a:t>
          </a:r>
          <a:endParaRPr lang="en-US" sz="1600" dirty="0">
            <a:latin typeface="Muli" panose="020B0604020202020204" charset="0"/>
          </a:endParaRPr>
        </a:p>
      </dgm:t>
    </dgm:pt>
    <dgm:pt modelId="{E800C090-409B-4222-85A4-B8F287F84E4B}" type="parTrans" cxnId="{C72F1DF1-D971-4AD6-8852-E486EC2AC870}">
      <dgm:prSet/>
      <dgm:spPr/>
      <dgm:t>
        <a:bodyPr/>
        <a:lstStyle/>
        <a:p>
          <a:endParaRPr lang="en-US"/>
        </a:p>
      </dgm:t>
    </dgm:pt>
    <dgm:pt modelId="{0D60ED52-BF3F-467E-8B2D-09F0492FA360}" type="sibTrans" cxnId="{C72F1DF1-D971-4AD6-8852-E486EC2AC870}">
      <dgm:prSet/>
      <dgm:spPr/>
      <dgm:t>
        <a:bodyPr/>
        <a:lstStyle/>
        <a:p>
          <a:endParaRPr lang="en-US"/>
        </a:p>
      </dgm:t>
    </dgm:pt>
    <dgm:pt modelId="{BFB8531A-CC02-4DED-BED8-982A23AB750A}">
      <dgm:prSet phldrT="[Text]" custT="1"/>
      <dgm:spPr/>
      <dgm:t>
        <a:bodyPr/>
        <a:lstStyle/>
        <a:p>
          <a:r>
            <a:rPr lang="en-US" sz="1600" b="1" dirty="0" smtClean="0">
              <a:latin typeface="Muli" panose="020B0604020202020204" charset="0"/>
            </a:rPr>
            <a:t>Honeycomb</a:t>
          </a:r>
          <a:endParaRPr lang="en-US" sz="1600" b="1" dirty="0">
            <a:latin typeface="Muli" panose="020B0604020202020204" charset="0"/>
          </a:endParaRPr>
        </a:p>
      </dgm:t>
    </dgm:pt>
    <dgm:pt modelId="{552FEB9B-7DDE-40B4-B0DC-4F4E2A65F082}" type="parTrans" cxnId="{634E9744-0DFC-4830-8339-535D7E9896EF}">
      <dgm:prSet/>
      <dgm:spPr/>
      <dgm:t>
        <a:bodyPr/>
        <a:lstStyle/>
        <a:p>
          <a:endParaRPr lang="en-US"/>
        </a:p>
      </dgm:t>
    </dgm:pt>
    <dgm:pt modelId="{CFDA4D50-CFF5-4883-8E3F-5B424EDCCE0B}" type="sibTrans" cxnId="{634E9744-0DFC-4830-8339-535D7E9896EF}">
      <dgm:prSet/>
      <dgm:spPr/>
      <dgm:t>
        <a:bodyPr/>
        <a:lstStyle/>
        <a:p>
          <a:endParaRPr lang="en-US"/>
        </a:p>
      </dgm:t>
    </dgm:pt>
    <dgm:pt modelId="{38016583-A0A1-408C-8D50-FA8B184C91A8}" type="pres">
      <dgm:prSet presAssocID="{4E147D7B-29B2-407D-9D9A-D9F9A7B067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6332D-25F1-4D8F-A3B9-FDB810E950E3}" type="pres">
      <dgm:prSet presAssocID="{C54709E1-AC57-44BE-AEE1-87D038CBC7C2}" presName="composite" presStyleCnt="0"/>
      <dgm:spPr/>
    </dgm:pt>
    <dgm:pt modelId="{BD285F99-7D10-41D5-9ED3-5BDFE10D858C}" type="pres">
      <dgm:prSet presAssocID="{C54709E1-AC57-44BE-AEE1-87D038CBC7C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E5ABA-C977-4B47-8323-44821A821C39}" type="pres">
      <dgm:prSet presAssocID="{C54709E1-AC57-44BE-AEE1-87D038CBC7C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FC0E0-BA1D-4CA3-BD35-BFAF5E4BCC7A}" type="pres">
      <dgm:prSet presAssocID="{597E39A0-594B-478A-A832-EF32E6F08E97}" presName="sp" presStyleCnt="0"/>
      <dgm:spPr/>
    </dgm:pt>
    <dgm:pt modelId="{FEBDFAD6-18DD-41A1-BA7C-0D7D2AAFE32E}" type="pres">
      <dgm:prSet presAssocID="{D47D4A9A-9208-4B97-878B-07DA5592F555}" presName="composite" presStyleCnt="0"/>
      <dgm:spPr/>
    </dgm:pt>
    <dgm:pt modelId="{CE46CB8E-23B9-4CEE-9486-023757F5F2FB}" type="pres">
      <dgm:prSet presAssocID="{D47D4A9A-9208-4B97-878B-07DA5592F55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9065A-E6E6-45C3-ACB8-67AB27FAC75D}" type="pres">
      <dgm:prSet presAssocID="{D47D4A9A-9208-4B97-878B-07DA5592F55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27F94-9F77-460D-BB92-8C38A4520BBA}" type="pres">
      <dgm:prSet presAssocID="{D58FB516-27F4-43A9-B21C-38AF97939D08}" presName="sp" presStyleCnt="0"/>
      <dgm:spPr/>
    </dgm:pt>
    <dgm:pt modelId="{9ADB1816-D536-45C5-BA80-ECACE80FD497}" type="pres">
      <dgm:prSet presAssocID="{DC06FA10-3C20-4F5E-A4A9-BA9653B7C6A5}" presName="composite" presStyleCnt="0"/>
      <dgm:spPr/>
    </dgm:pt>
    <dgm:pt modelId="{D4B817FF-F96D-479C-8ABC-2D5E0BF1BC21}" type="pres">
      <dgm:prSet presAssocID="{DC06FA10-3C20-4F5E-A4A9-BA9653B7C6A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197AB-B4D0-48C6-892D-A30826F3FE5D}" type="pres">
      <dgm:prSet presAssocID="{DC06FA10-3C20-4F5E-A4A9-BA9653B7C6A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6D7C4-A0CE-4337-B33B-4081024DB6CC}" type="presOf" srcId="{C54709E1-AC57-44BE-AEE1-87D038CBC7C2}" destId="{BD285F99-7D10-41D5-9ED3-5BDFE10D858C}" srcOrd="0" destOrd="0" presId="urn:microsoft.com/office/officeart/2005/8/layout/chevron2"/>
    <dgm:cxn modelId="{C208A735-EF9D-4637-8678-3F6C9A4AB14D}" type="presOf" srcId="{589FF922-041D-4D29-B746-08C6C40AC1EF}" destId="{BCDE5ABA-C977-4B47-8323-44821A821C39}" srcOrd="0" destOrd="0" presId="urn:microsoft.com/office/officeart/2005/8/layout/chevron2"/>
    <dgm:cxn modelId="{CC498CFC-05BE-4D3F-98F9-096D7D3E46FE}" type="presOf" srcId="{4E147D7B-29B2-407D-9D9A-D9F9A7B0678B}" destId="{38016583-A0A1-408C-8D50-FA8B184C91A8}" srcOrd="0" destOrd="0" presId="urn:microsoft.com/office/officeart/2005/8/layout/chevron2"/>
    <dgm:cxn modelId="{AE43C1B9-1304-4941-A838-1083278B04E8}" type="presOf" srcId="{D47D4A9A-9208-4B97-878B-07DA5592F555}" destId="{CE46CB8E-23B9-4CEE-9486-023757F5F2FB}" srcOrd="0" destOrd="0" presId="urn:microsoft.com/office/officeart/2005/8/layout/chevron2"/>
    <dgm:cxn modelId="{FD9CE410-2BDB-4B46-88F9-948CCBA40092}" srcId="{4E147D7B-29B2-407D-9D9A-D9F9A7B0678B}" destId="{C54709E1-AC57-44BE-AEE1-87D038CBC7C2}" srcOrd="0" destOrd="0" parTransId="{DDE5775C-AC45-48EE-B869-C2F3B32F3B31}" sibTransId="{597E39A0-594B-478A-A832-EF32E6F08E97}"/>
    <dgm:cxn modelId="{634E9744-0DFC-4830-8339-535D7E9896EF}" srcId="{DC06FA10-3C20-4F5E-A4A9-BA9653B7C6A5}" destId="{BFB8531A-CC02-4DED-BED8-982A23AB750A}" srcOrd="0" destOrd="0" parTransId="{552FEB9B-7DDE-40B4-B0DC-4F4E2A65F082}" sibTransId="{CFDA4D50-CFF5-4883-8E3F-5B424EDCCE0B}"/>
    <dgm:cxn modelId="{E5B8AACE-F887-4F6E-BC0E-8009631C9D57}" srcId="{D47D4A9A-9208-4B97-878B-07DA5592F555}" destId="{CEB62F94-0470-494C-A9C2-14392FA246D6}" srcOrd="0" destOrd="0" parTransId="{65925E71-75D1-495F-A7EB-08175F252F7A}" sibTransId="{E0D9234E-CF17-4331-AAE0-69356C3940CF}"/>
    <dgm:cxn modelId="{8B39EA25-A931-43A9-B7EB-160DC2C51E56}" type="presOf" srcId="{DC06FA10-3C20-4F5E-A4A9-BA9653B7C6A5}" destId="{D4B817FF-F96D-479C-8ABC-2D5E0BF1BC21}" srcOrd="0" destOrd="0" presId="urn:microsoft.com/office/officeart/2005/8/layout/chevron2"/>
    <dgm:cxn modelId="{C72F1DF1-D971-4AD6-8852-E486EC2AC870}" srcId="{4E147D7B-29B2-407D-9D9A-D9F9A7B0678B}" destId="{DC06FA10-3C20-4F5E-A4A9-BA9653B7C6A5}" srcOrd="2" destOrd="0" parTransId="{E800C090-409B-4222-85A4-B8F287F84E4B}" sibTransId="{0D60ED52-BF3F-467E-8B2D-09F0492FA360}"/>
    <dgm:cxn modelId="{BEE7F327-07C6-4177-A8C5-72B3351154C6}" srcId="{C54709E1-AC57-44BE-AEE1-87D038CBC7C2}" destId="{589FF922-041D-4D29-B746-08C6C40AC1EF}" srcOrd="0" destOrd="0" parTransId="{13086C93-AD06-4967-8B4D-B3BE54E6DFEF}" sibTransId="{44FEC0EB-B618-4BB4-B291-7699B9729B76}"/>
    <dgm:cxn modelId="{C1DFB007-A481-45A9-995E-7D5A7C22FAD8}" srcId="{4E147D7B-29B2-407D-9D9A-D9F9A7B0678B}" destId="{D47D4A9A-9208-4B97-878B-07DA5592F555}" srcOrd="1" destOrd="0" parTransId="{B1A725EB-B0FC-4006-A753-C9363323A65A}" sibTransId="{D58FB516-27F4-43A9-B21C-38AF97939D08}"/>
    <dgm:cxn modelId="{99A38F50-EBDA-4D5E-A09B-CAA299F3B97C}" type="presOf" srcId="{CEB62F94-0470-494C-A9C2-14392FA246D6}" destId="{04D9065A-E6E6-45C3-ACB8-67AB27FAC75D}" srcOrd="0" destOrd="0" presId="urn:microsoft.com/office/officeart/2005/8/layout/chevron2"/>
    <dgm:cxn modelId="{6FC1605B-31B4-434E-B2B6-C1DDA8AACDA8}" type="presOf" srcId="{BFB8531A-CC02-4DED-BED8-982A23AB750A}" destId="{6EE197AB-B4D0-48C6-892D-A30826F3FE5D}" srcOrd="0" destOrd="0" presId="urn:microsoft.com/office/officeart/2005/8/layout/chevron2"/>
    <dgm:cxn modelId="{5A0CB57C-EA22-48E5-9EE4-EBA67EBAD52C}" type="presParOf" srcId="{38016583-A0A1-408C-8D50-FA8B184C91A8}" destId="{F776332D-25F1-4D8F-A3B9-FDB810E950E3}" srcOrd="0" destOrd="0" presId="urn:microsoft.com/office/officeart/2005/8/layout/chevron2"/>
    <dgm:cxn modelId="{4C10FFA8-C7D9-4BE0-BB08-C858EBE60F3D}" type="presParOf" srcId="{F776332D-25F1-4D8F-A3B9-FDB810E950E3}" destId="{BD285F99-7D10-41D5-9ED3-5BDFE10D858C}" srcOrd="0" destOrd="0" presId="urn:microsoft.com/office/officeart/2005/8/layout/chevron2"/>
    <dgm:cxn modelId="{D33500C5-8DCC-41AD-AA92-D63A96BCB69A}" type="presParOf" srcId="{F776332D-25F1-4D8F-A3B9-FDB810E950E3}" destId="{BCDE5ABA-C977-4B47-8323-44821A821C39}" srcOrd="1" destOrd="0" presId="urn:microsoft.com/office/officeart/2005/8/layout/chevron2"/>
    <dgm:cxn modelId="{FCAD994B-4AAE-46BC-B0A5-6A4809664FB5}" type="presParOf" srcId="{38016583-A0A1-408C-8D50-FA8B184C91A8}" destId="{752FC0E0-BA1D-4CA3-BD35-BFAF5E4BCC7A}" srcOrd="1" destOrd="0" presId="urn:microsoft.com/office/officeart/2005/8/layout/chevron2"/>
    <dgm:cxn modelId="{6743B2B3-EB88-483C-B645-8E87B34B1DDD}" type="presParOf" srcId="{38016583-A0A1-408C-8D50-FA8B184C91A8}" destId="{FEBDFAD6-18DD-41A1-BA7C-0D7D2AAFE32E}" srcOrd="2" destOrd="0" presId="urn:microsoft.com/office/officeart/2005/8/layout/chevron2"/>
    <dgm:cxn modelId="{C7224B37-42DC-4A63-844C-2985E233A359}" type="presParOf" srcId="{FEBDFAD6-18DD-41A1-BA7C-0D7D2AAFE32E}" destId="{CE46CB8E-23B9-4CEE-9486-023757F5F2FB}" srcOrd="0" destOrd="0" presId="urn:microsoft.com/office/officeart/2005/8/layout/chevron2"/>
    <dgm:cxn modelId="{141B6CC9-082F-432E-8679-D8DCCDAA8A45}" type="presParOf" srcId="{FEBDFAD6-18DD-41A1-BA7C-0D7D2AAFE32E}" destId="{04D9065A-E6E6-45C3-ACB8-67AB27FAC75D}" srcOrd="1" destOrd="0" presId="urn:microsoft.com/office/officeart/2005/8/layout/chevron2"/>
    <dgm:cxn modelId="{DBE2FC6D-0BDB-458E-AE77-DE733DE7C323}" type="presParOf" srcId="{38016583-A0A1-408C-8D50-FA8B184C91A8}" destId="{CD327F94-9F77-460D-BB92-8C38A4520BBA}" srcOrd="3" destOrd="0" presId="urn:microsoft.com/office/officeart/2005/8/layout/chevron2"/>
    <dgm:cxn modelId="{884B4586-146C-4CFC-9C4B-117BD3508F66}" type="presParOf" srcId="{38016583-A0A1-408C-8D50-FA8B184C91A8}" destId="{9ADB1816-D536-45C5-BA80-ECACE80FD497}" srcOrd="4" destOrd="0" presId="urn:microsoft.com/office/officeart/2005/8/layout/chevron2"/>
    <dgm:cxn modelId="{CA8681BD-6646-42FB-8B81-BBF8BFB0FF69}" type="presParOf" srcId="{9ADB1816-D536-45C5-BA80-ECACE80FD497}" destId="{D4B817FF-F96D-479C-8ABC-2D5E0BF1BC21}" srcOrd="0" destOrd="0" presId="urn:microsoft.com/office/officeart/2005/8/layout/chevron2"/>
    <dgm:cxn modelId="{0D196D07-B762-44A8-9AA2-5D07CDEC9A58}" type="presParOf" srcId="{9ADB1816-D536-45C5-BA80-ECACE80FD497}" destId="{6EE197AB-B4D0-48C6-892D-A30826F3FE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147D7B-29B2-407D-9D9A-D9F9A7B0678B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54709E1-AC57-44BE-AEE1-87D038CBC7C2}">
      <dgm:prSet phldrT="[Text]"/>
      <dgm:spPr/>
      <dgm:t>
        <a:bodyPr/>
        <a:lstStyle/>
        <a:p>
          <a:r>
            <a:rPr lang="en-US" dirty="0" smtClean="0"/>
            <a:t>4.0.4</a:t>
          </a:r>
          <a:endParaRPr lang="en-US" dirty="0"/>
        </a:p>
      </dgm:t>
    </dgm:pt>
    <dgm:pt modelId="{DDE5775C-AC45-48EE-B869-C2F3B32F3B31}" type="parTrans" cxnId="{FD9CE410-2BDB-4B46-88F9-948CCBA40092}">
      <dgm:prSet/>
      <dgm:spPr/>
      <dgm:t>
        <a:bodyPr/>
        <a:lstStyle/>
        <a:p>
          <a:endParaRPr lang="en-US"/>
        </a:p>
      </dgm:t>
    </dgm:pt>
    <dgm:pt modelId="{597E39A0-594B-478A-A832-EF32E6F08E97}" type="sibTrans" cxnId="{FD9CE410-2BDB-4B46-88F9-948CCBA40092}">
      <dgm:prSet/>
      <dgm:spPr/>
      <dgm:t>
        <a:bodyPr/>
        <a:lstStyle/>
        <a:p>
          <a:endParaRPr lang="en-US"/>
        </a:p>
      </dgm:t>
    </dgm:pt>
    <dgm:pt modelId="{589FF922-041D-4D29-B746-08C6C40AC1EF}">
      <dgm:prSet phldrT="[Text]" custT="1"/>
      <dgm:spPr/>
      <dgm:t>
        <a:bodyPr/>
        <a:lstStyle/>
        <a:p>
          <a:r>
            <a:rPr lang="en-US" sz="1600" b="1" dirty="0" err="1" smtClean="0">
              <a:latin typeface="Muli" panose="020B0604020202020204" charset="0"/>
            </a:rPr>
            <a:t>Icecream</a:t>
          </a:r>
          <a:r>
            <a:rPr lang="en-US" sz="1600" b="1" dirty="0" smtClean="0">
              <a:latin typeface="Muli" panose="020B0604020202020204" charset="0"/>
            </a:rPr>
            <a:t> Sandwich</a:t>
          </a:r>
          <a:endParaRPr lang="en-US" sz="1600" b="1" dirty="0">
            <a:latin typeface="Muli" panose="020B0604020202020204" charset="0"/>
          </a:endParaRPr>
        </a:p>
      </dgm:t>
    </dgm:pt>
    <dgm:pt modelId="{13086C93-AD06-4967-8B4D-B3BE54E6DFEF}" type="parTrans" cxnId="{BEE7F327-07C6-4177-A8C5-72B3351154C6}">
      <dgm:prSet/>
      <dgm:spPr/>
      <dgm:t>
        <a:bodyPr/>
        <a:lstStyle/>
        <a:p>
          <a:endParaRPr lang="en-US"/>
        </a:p>
      </dgm:t>
    </dgm:pt>
    <dgm:pt modelId="{44FEC0EB-B618-4BB4-B291-7699B9729B76}" type="sibTrans" cxnId="{BEE7F327-07C6-4177-A8C5-72B3351154C6}">
      <dgm:prSet/>
      <dgm:spPr/>
      <dgm:t>
        <a:bodyPr/>
        <a:lstStyle/>
        <a:p>
          <a:endParaRPr lang="en-US"/>
        </a:p>
      </dgm:t>
    </dgm:pt>
    <dgm:pt modelId="{D47D4A9A-9208-4B97-878B-07DA5592F555}">
      <dgm:prSet phldrT="[Text]"/>
      <dgm:spPr/>
      <dgm:t>
        <a:bodyPr/>
        <a:lstStyle/>
        <a:p>
          <a:r>
            <a:rPr lang="en-US" dirty="0" smtClean="0"/>
            <a:t>4.3.1</a:t>
          </a:r>
          <a:endParaRPr lang="en-US" dirty="0"/>
        </a:p>
      </dgm:t>
    </dgm:pt>
    <dgm:pt modelId="{B1A725EB-B0FC-4006-A753-C9363323A65A}" type="parTrans" cxnId="{C1DFB007-A481-45A9-995E-7D5A7C22FAD8}">
      <dgm:prSet/>
      <dgm:spPr/>
      <dgm:t>
        <a:bodyPr/>
        <a:lstStyle/>
        <a:p>
          <a:endParaRPr lang="en-US"/>
        </a:p>
      </dgm:t>
    </dgm:pt>
    <dgm:pt modelId="{D58FB516-27F4-43A9-B21C-38AF97939D08}" type="sibTrans" cxnId="{C1DFB007-A481-45A9-995E-7D5A7C22FAD8}">
      <dgm:prSet/>
      <dgm:spPr/>
      <dgm:t>
        <a:bodyPr/>
        <a:lstStyle/>
        <a:p>
          <a:endParaRPr lang="en-US"/>
        </a:p>
      </dgm:t>
    </dgm:pt>
    <dgm:pt modelId="{CEB62F94-0470-494C-A9C2-14392FA246D6}">
      <dgm:prSet phldrT="[Text]" custT="1"/>
      <dgm:spPr/>
      <dgm:t>
        <a:bodyPr/>
        <a:lstStyle/>
        <a:p>
          <a:r>
            <a:rPr lang="en-US" sz="1600" b="1" dirty="0" smtClean="0">
              <a:latin typeface="Muli" panose="020B0604020202020204" charset="0"/>
            </a:rPr>
            <a:t>Jellybean</a:t>
          </a:r>
          <a:endParaRPr lang="en-US" sz="1600" b="1" dirty="0">
            <a:latin typeface="Muli" panose="020B0604020202020204" charset="0"/>
          </a:endParaRPr>
        </a:p>
      </dgm:t>
    </dgm:pt>
    <dgm:pt modelId="{65925E71-75D1-495F-A7EB-08175F252F7A}" type="parTrans" cxnId="{E5B8AACE-F887-4F6E-BC0E-8009631C9D57}">
      <dgm:prSet/>
      <dgm:spPr/>
      <dgm:t>
        <a:bodyPr/>
        <a:lstStyle/>
        <a:p>
          <a:endParaRPr lang="en-US"/>
        </a:p>
      </dgm:t>
    </dgm:pt>
    <dgm:pt modelId="{E0D9234E-CF17-4331-AAE0-69356C3940CF}" type="sibTrans" cxnId="{E5B8AACE-F887-4F6E-BC0E-8009631C9D57}">
      <dgm:prSet/>
      <dgm:spPr/>
      <dgm:t>
        <a:bodyPr/>
        <a:lstStyle/>
        <a:p>
          <a:endParaRPr lang="en-US"/>
        </a:p>
      </dgm:t>
    </dgm:pt>
    <dgm:pt modelId="{DC06FA10-3C20-4F5E-A4A9-BA9653B7C6A5}">
      <dgm:prSet phldrT="[Text]"/>
      <dgm:spPr/>
      <dgm:t>
        <a:bodyPr/>
        <a:lstStyle/>
        <a:p>
          <a:r>
            <a:rPr lang="en-US" dirty="0" smtClean="0"/>
            <a:t>4.4.4</a:t>
          </a:r>
          <a:endParaRPr lang="en-US" dirty="0"/>
        </a:p>
      </dgm:t>
    </dgm:pt>
    <dgm:pt modelId="{E800C090-409B-4222-85A4-B8F287F84E4B}" type="parTrans" cxnId="{C72F1DF1-D971-4AD6-8852-E486EC2AC870}">
      <dgm:prSet/>
      <dgm:spPr/>
      <dgm:t>
        <a:bodyPr/>
        <a:lstStyle/>
        <a:p>
          <a:endParaRPr lang="en-US"/>
        </a:p>
      </dgm:t>
    </dgm:pt>
    <dgm:pt modelId="{0D60ED52-BF3F-467E-8B2D-09F0492FA360}" type="sibTrans" cxnId="{C72F1DF1-D971-4AD6-8852-E486EC2AC870}">
      <dgm:prSet/>
      <dgm:spPr/>
      <dgm:t>
        <a:bodyPr/>
        <a:lstStyle/>
        <a:p>
          <a:endParaRPr lang="en-US"/>
        </a:p>
      </dgm:t>
    </dgm:pt>
    <dgm:pt modelId="{BFB8531A-CC02-4DED-BED8-982A23AB750A}">
      <dgm:prSet phldrT="[Text]" custT="1"/>
      <dgm:spPr/>
      <dgm:t>
        <a:bodyPr/>
        <a:lstStyle/>
        <a:p>
          <a:r>
            <a:rPr lang="en-US" sz="1600" b="1" dirty="0" err="1" smtClean="0">
              <a:latin typeface="Muli" panose="020B0604020202020204" charset="0"/>
            </a:rPr>
            <a:t>Kitkat</a:t>
          </a:r>
          <a:endParaRPr lang="en-US" sz="1600" b="1" dirty="0">
            <a:latin typeface="Muli" panose="020B0604020202020204" charset="0"/>
          </a:endParaRPr>
        </a:p>
      </dgm:t>
    </dgm:pt>
    <dgm:pt modelId="{552FEB9B-7DDE-40B4-B0DC-4F4E2A65F082}" type="parTrans" cxnId="{634E9744-0DFC-4830-8339-535D7E9896EF}">
      <dgm:prSet/>
      <dgm:spPr/>
      <dgm:t>
        <a:bodyPr/>
        <a:lstStyle/>
        <a:p>
          <a:endParaRPr lang="en-US"/>
        </a:p>
      </dgm:t>
    </dgm:pt>
    <dgm:pt modelId="{CFDA4D50-CFF5-4883-8E3F-5B424EDCCE0B}" type="sibTrans" cxnId="{634E9744-0DFC-4830-8339-535D7E9896EF}">
      <dgm:prSet/>
      <dgm:spPr/>
      <dgm:t>
        <a:bodyPr/>
        <a:lstStyle/>
        <a:p>
          <a:endParaRPr lang="en-US"/>
        </a:p>
      </dgm:t>
    </dgm:pt>
    <dgm:pt modelId="{38016583-A0A1-408C-8D50-FA8B184C91A8}" type="pres">
      <dgm:prSet presAssocID="{4E147D7B-29B2-407D-9D9A-D9F9A7B067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6332D-25F1-4D8F-A3B9-FDB810E950E3}" type="pres">
      <dgm:prSet presAssocID="{C54709E1-AC57-44BE-AEE1-87D038CBC7C2}" presName="composite" presStyleCnt="0"/>
      <dgm:spPr/>
    </dgm:pt>
    <dgm:pt modelId="{BD285F99-7D10-41D5-9ED3-5BDFE10D858C}" type="pres">
      <dgm:prSet presAssocID="{C54709E1-AC57-44BE-AEE1-87D038CBC7C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E5ABA-C977-4B47-8323-44821A821C39}" type="pres">
      <dgm:prSet presAssocID="{C54709E1-AC57-44BE-AEE1-87D038CBC7C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FC0E0-BA1D-4CA3-BD35-BFAF5E4BCC7A}" type="pres">
      <dgm:prSet presAssocID="{597E39A0-594B-478A-A832-EF32E6F08E97}" presName="sp" presStyleCnt="0"/>
      <dgm:spPr/>
    </dgm:pt>
    <dgm:pt modelId="{FEBDFAD6-18DD-41A1-BA7C-0D7D2AAFE32E}" type="pres">
      <dgm:prSet presAssocID="{D47D4A9A-9208-4B97-878B-07DA5592F555}" presName="composite" presStyleCnt="0"/>
      <dgm:spPr/>
    </dgm:pt>
    <dgm:pt modelId="{CE46CB8E-23B9-4CEE-9486-023757F5F2FB}" type="pres">
      <dgm:prSet presAssocID="{D47D4A9A-9208-4B97-878B-07DA5592F55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9065A-E6E6-45C3-ACB8-67AB27FAC75D}" type="pres">
      <dgm:prSet presAssocID="{D47D4A9A-9208-4B97-878B-07DA5592F55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27F94-9F77-460D-BB92-8C38A4520BBA}" type="pres">
      <dgm:prSet presAssocID="{D58FB516-27F4-43A9-B21C-38AF97939D08}" presName="sp" presStyleCnt="0"/>
      <dgm:spPr/>
    </dgm:pt>
    <dgm:pt modelId="{9ADB1816-D536-45C5-BA80-ECACE80FD497}" type="pres">
      <dgm:prSet presAssocID="{DC06FA10-3C20-4F5E-A4A9-BA9653B7C6A5}" presName="composite" presStyleCnt="0"/>
      <dgm:spPr/>
    </dgm:pt>
    <dgm:pt modelId="{D4B817FF-F96D-479C-8ABC-2D5E0BF1BC21}" type="pres">
      <dgm:prSet presAssocID="{DC06FA10-3C20-4F5E-A4A9-BA9653B7C6A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197AB-B4D0-48C6-892D-A30826F3FE5D}" type="pres">
      <dgm:prSet presAssocID="{DC06FA10-3C20-4F5E-A4A9-BA9653B7C6A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C4E69F-38CD-4777-AFB0-DF9E7419FDB1}" type="presOf" srcId="{C54709E1-AC57-44BE-AEE1-87D038CBC7C2}" destId="{BD285F99-7D10-41D5-9ED3-5BDFE10D858C}" srcOrd="0" destOrd="0" presId="urn:microsoft.com/office/officeart/2005/8/layout/chevron2"/>
    <dgm:cxn modelId="{A4172839-407B-48EC-B546-4E9A721C03D9}" type="presOf" srcId="{4E147D7B-29B2-407D-9D9A-D9F9A7B0678B}" destId="{38016583-A0A1-408C-8D50-FA8B184C91A8}" srcOrd="0" destOrd="0" presId="urn:microsoft.com/office/officeart/2005/8/layout/chevron2"/>
    <dgm:cxn modelId="{FD9CE410-2BDB-4B46-88F9-948CCBA40092}" srcId="{4E147D7B-29B2-407D-9D9A-D9F9A7B0678B}" destId="{C54709E1-AC57-44BE-AEE1-87D038CBC7C2}" srcOrd="0" destOrd="0" parTransId="{DDE5775C-AC45-48EE-B869-C2F3B32F3B31}" sibTransId="{597E39A0-594B-478A-A832-EF32E6F08E97}"/>
    <dgm:cxn modelId="{0AEB00E4-C411-42A2-A81F-4CBABE99BDB3}" type="presOf" srcId="{D47D4A9A-9208-4B97-878B-07DA5592F555}" destId="{CE46CB8E-23B9-4CEE-9486-023757F5F2FB}" srcOrd="0" destOrd="0" presId="urn:microsoft.com/office/officeart/2005/8/layout/chevron2"/>
    <dgm:cxn modelId="{3C4EB548-5EE1-4938-8551-C231EFA2E733}" type="presOf" srcId="{589FF922-041D-4D29-B746-08C6C40AC1EF}" destId="{BCDE5ABA-C977-4B47-8323-44821A821C39}" srcOrd="0" destOrd="0" presId="urn:microsoft.com/office/officeart/2005/8/layout/chevron2"/>
    <dgm:cxn modelId="{E5B8AACE-F887-4F6E-BC0E-8009631C9D57}" srcId="{D47D4A9A-9208-4B97-878B-07DA5592F555}" destId="{CEB62F94-0470-494C-A9C2-14392FA246D6}" srcOrd="0" destOrd="0" parTransId="{65925E71-75D1-495F-A7EB-08175F252F7A}" sibTransId="{E0D9234E-CF17-4331-AAE0-69356C3940CF}"/>
    <dgm:cxn modelId="{634E9744-0DFC-4830-8339-535D7E9896EF}" srcId="{DC06FA10-3C20-4F5E-A4A9-BA9653B7C6A5}" destId="{BFB8531A-CC02-4DED-BED8-982A23AB750A}" srcOrd="0" destOrd="0" parTransId="{552FEB9B-7DDE-40B4-B0DC-4F4E2A65F082}" sibTransId="{CFDA4D50-CFF5-4883-8E3F-5B424EDCCE0B}"/>
    <dgm:cxn modelId="{C72F1DF1-D971-4AD6-8852-E486EC2AC870}" srcId="{4E147D7B-29B2-407D-9D9A-D9F9A7B0678B}" destId="{DC06FA10-3C20-4F5E-A4A9-BA9653B7C6A5}" srcOrd="2" destOrd="0" parTransId="{E800C090-409B-4222-85A4-B8F287F84E4B}" sibTransId="{0D60ED52-BF3F-467E-8B2D-09F0492FA360}"/>
    <dgm:cxn modelId="{431928A1-ABF2-4572-A0DB-DD73DABB0D20}" type="presOf" srcId="{BFB8531A-CC02-4DED-BED8-982A23AB750A}" destId="{6EE197AB-B4D0-48C6-892D-A30826F3FE5D}" srcOrd="0" destOrd="0" presId="urn:microsoft.com/office/officeart/2005/8/layout/chevron2"/>
    <dgm:cxn modelId="{BEE7F327-07C6-4177-A8C5-72B3351154C6}" srcId="{C54709E1-AC57-44BE-AEE1-87D038CBC7C2}" destId="{589FF922-041D-4D29-B746-08C6C40AC1EF}" srcOrd="0" destOrd="0" parTransId="{13086C93-AD06-4967-8B4D-B3BE54E6DFEF}" sibTransId="{44FEC0EB-B618-4BB4-B291-7699B9729B76}"/>
    <dgm:cxn modelId="{9EC3EF32-2546-41A3-B60D-52348926E423}" type="presOf" srcId="{CEB62F94-0470-494C-A9C2-14392FA246D6}" destId="{04D9065A-E6E6-45C3-ACB8-67AB27FAC75D}" srcOrd="0" destOrd="0" presId="urn:microsoft.com/office/officeart/2005/8/layout/chevron2"/>
    <dgm:cxn modelId="{C1DFB007-A481-45A9-995E-7D5A7C22FAD8}" srcId="{4E147D7B-29B2-407D-9D9A-D9F9A7B0678B}" destId="{D47D4A9A-9208-4B97-878B-07DA5592F555}" srcOrd="1" destOrd="0" parTransId="{B1A725EB-B0FC-4006-A753-C9363323A65A}" sibTransId="{D58FB516-27F4-43A9-B21C-38AF97939D08}"/>
    <dgm:cxn modelId="{681B0DBE-9461-4951-B4DD-FA6EA6C5E98E}" type="presOf" srcId="{DC06FA10-3C20-4F5E-A4A9-BA9653B7C6A5}" destId="{D4B817FF-F96D-479C-8ABC-2D5E0BF1BC21}" srcOrd="0" destOrd="0" presId="urn:microsoft.com/office/officeart/2005/8/layout/chevron2"/>
    <dgm:cxn modelId="{084AA937-F9C9-48D0-9FE6-C34681F37DDA}" type="presParOf" srcId="{38016583-A0A1-408C-8D50-FA8B184C91A8}" destId="{F776332D-25F1-4D8F-A3B9-FDB810E950E3}" srcOrd="0" destOrd="0" presId="urn:microsoft.com/office/officeart/2005/8/layout/chevron2"/>
    <dgm:cxn modelId="{C1E94A1C-5BC2-4CFA-8725-654978051B1D}" type="presParOf" srcId="{F776332D-25F1-4D8F-A3B9-FDB810E950E3}" destId="{BD285F99-7D10-41D5-9ED3-5BDFE10D858C}" srcOrd="0" destOrd="0" presId="urn:microsoft.com/office/officeart/2005/8/layout/chevron2"/>
    <dgm:cxn modelId="{0ECEC558-8578-40CF-823E-7FC8F2037575}" type="presParOf" srcId="{F776332D-25F1-4D8F-A3B9-FDB810E950E3}" destId="{BCDE5ABA-C977-4B47-8323-44821A821C39}" srcOrd="1" destOrd="0" presId="urn:microsoft.com/office/officeart/2005/8/layout/chevron2"/>
    <dgm:cxn modelId="{4F471DFD-F8AD-4DE2-9BA6-0EA3B7F91595}" type="presParOf" srcId="{38016583-A0A1-408C-8D50-FA8B184C91A8}" destId="{752FC0E0-BA1D-4CA3-BD35-BFAF5E4BCC7A}" srcOrd="1" destOrd="0" presId="urn:microsoft.com/office/officeart/2005/8/layout/chevron2"/>
    <dgm:cxn modelId="{A7D66726-DB0C-47F7-B374-36C419FB5538}" type="presParOf" srcId="{38016583-A0A1-408C-8D50-FA8B184C91A8}" destId="{FEBDFAD6-18DD-41A1-BA7C-0D7D2AAFE32E}" srcOrd="2" destOrd="0" presId="urn:microsoft.com/office/officeart/2005/8/layout/chevron2"/>
    <dgm:cxn modelId="{95E0DC45-82D6-4697-BEE3-D6BC4B6C595D}" type="presParOf" srcId="{FEBDFAD6-18DD-41A1-BA7C-0D7D2AAFE32E}" destId="{CE46CB8E-23B9-4CEE-9486-023757F5F2FB}" srcOrd="0" destOrd="0" presId="urn:microsoft.com/office/officeart/2005/8/layout/chevron2"/>
    <dgm:cxn modelId="{6B8DF05E-8FAE-407B-9FD6-FCAF8CCD32F2}" type="presParOf" srcId="{FEBDFAD6-18DD-41A1-BA7C-0D7D2AAFE32E}" destId="{04D9065A-E6E6-45C3-ACB8-67AB27FAC75D}" srcOrd="1" destOrd="0" presId="urn:microsoft.com/office/officeart/2005/8/layout/chevron2"/>
    <dgm:cxn modelId="{1D908990-EEBA-47C0-AE3A-FF5FC4539579}" type="presParOf" srcId="{38016583-A0A1-408C-8D50-FA8B184C91A8}" destId="{CD327F94-9F77-460D-BB92-8C38A4520BBA}" srcOrd="3" destOrd="0" presId="urn:microsoft.com/office/officeart/2005/8/layout/chevron2"/>
    <dgm:cxn modelId="{A3836BC0-6F3B-4348-85D6-CBB75F781A83}" type="presParOf" srcId="{38016583-A0A1-408C-8D50-FA8B184C91A8}" destId="{9ADB1816-D536-45C5-BA80-ECACE80FD497}" srcOrd="4" destOrd="0" presId="urn:microsoft.com/office/officeart/2005/8/layout/chevron2"/>
    <dgm:cxn modelId="{1C13AD01-56A9-4EFE-BFD0-61B3CBE82BF4}" type="presParOf" srcId="{9ADB1816-D536-45C5-BA80-ECACE80FD497}" destId="{D4B817FF-F96D-479C-8ABC-2D5E0BF1BC21}" srcOrd="0" destOrd="0" presId="urn:microsoft.com/office/officeart/2005/8/layout/chevron2"/>
    <dgm:cxn modelId="{AF0F1AB0-555D-4C31-A36E-A70174AF6FCA}" type="presParOf" srcId="{9ADB1816-D536-45C5-BA80-ECACE80FD497}" destId="{6EE197AB-B4D0-48C6-892D-A30826F3FE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147D7B-29B2-407D-9D9A-D9F9A7B0678B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4709E1-AC57-44BE-AEE1-87D038CBC7C2}">
      <dgm:prSet phldrT="[Text]"/>
      <dgm:spPr/>
      <dgm:t>
        <a:bodyPr/>
        <a:lstStyle/>
        <a:p>
          <a:r>
            <a:rPr lang="en-US" dirty="0" smtClean="0"/>
            <a:t>5.0.1</a:t>
          </a:r>
          <a:endParaRPr lang="en-US" dirty="0"/>
        </a:p>
      </dgm:t>
    </dgm:pt>
    <dgm:pt modelId="{DDE5775C-AC45-48EE-B869-C2F3B32F3B31}" type="parTrans" cxnId="{FD9CE410-2BDB-4B46-88F9-948CCBA40092}">
      <dgm:prSet/>
      <dgm:spPr/>
      <dgm:t>
        <a:bodyPr/>
        <a:lstStyle/>
        <a:p>
          <a:endParaRPr lang="en-US"/>
        </a:p>
      </dgm:t>
    </dgm:pt>
    <dgm:pt modelId="{597E39A0-594B-478A-A832-EF32E6F08E97}" type="sibTrans" cxnId="{FD9CE410-2BDB-4B46-88F9-948CCBA40092}">
      <dgm:prSet/>
      <dgm:spPr/>
      <dgm:t>
        <a:bodyPr/>
        <a:lstStyle/>
        <a:p>
          <a:endParaRPr lang="en-US"/>
        </a:p>
      </dgm:t>
    </dgm:pt>
    <dgm:pt modelId="{589FF922-041D-4D29-B746-08C6C40AC1EF}">
      <dgm:prSet phldrT="[Text]" custT="1"/>
      <dgm:spPr/>
      <dgm:t>
        <a:bodyPr/>
        <a:lstStyle/>
        <a:p>
          <a:r>
            <a:rPr lang="en-US" sz="1600" b="1" dirty="0" smtClean="0">
              <a:latin typeface="Muli" panose="020B0604020202020204" charset="0"/>
            </a:rPr>
            <a:t>Lollipop</a:t>
          </a:r>
          <a:endParaRPr lang="en-US" sz="1600" b="1" dirty="0">
            <a:latin typeface="Muli" panose="020B0604020202020204" charset="0"/>
          </a:endParaRPr>
        </a:p>
      </dgm:t>
    </dgm:pt>
    <dgm:pt modelId="{13086C93-AD06-4967-8B4D-B3BE54E6DFEF}" type="parTrans" cxnId="{BEE7F327-07C6-4177-A8C5-72B3351154C6}">
      <dgm:prSet/>
      <dgm:spPr/>
      <dgm:t>
        <a:bodyPr/>
        <a:lstStyle/>
        <a:p>
          <a:endParaRPr lang="en-US"/>
        </a:p>
      </dgm:t>
    </dgm:pt>
    <dgm:pt modelId="{44FEC0EB-B618-4BB4-B291-7699B9729B76}" type="sibTrans" cxnId="{BEE7F327-07C6-4177-A8C5-72B3351154C6}">
      <dgm:prSet/>
      <dgm:spPr/>
      <dgm:t>
        <a:bodyPr/>
        <a:lstStyle/>
        <a:p>
          <a:endParaRPr lang="en-US"/>
        </a:p>
      </dgm:t>
    </dgm:pt>
    <dgm:pt modelId="{D47D4A9A-9208-4B97-878B-07DA5592F555}">
      <dgm:prSet phldrT="[Text]"/>
      <dgm:spPr/>
      <dgm:t>
        <a:bodyPr/>
        <a:lstStyle/>
        <a:p>
          <a:r>
            <a:rPr lang="en-US" dirty="0" smtClean="0"/>
            <a:t>6.0</a:t>
          </a:r>
          <a:endParaRPr lang="en-US" dirty="0"/>
        </a:p>
      </dgm:t>
    </dgm:pt>
    <dgm:pt modelId="{B1A725EB-B0FC-4006-A753-C9363323A65A}" type="parTrans" cxnId="{C1DFB007-A481-45A9-995E-7D5A7C22FAD8}">
      <dgm:prSet/>
      <dgm:spPr/>
      <dgm:t>
        <a:bodyPr/>
        <a:lstStyle/>
        <a:p>
          <a:endParaRPr lang="en-US"/>
        </a:p>
      </dgm:t>
    </dgm:pt>
    <dgm:pt modelId="{D58FB516-27F4-43A9-B21C-38AF97939D08}" type="sibTrans" cxnId="{C1DFB007-A481-45A9-995E-7D5A7C22FAD8}">
      <dgm:prSet/>
      <dgm:spPr/>
      <dgm:t>
        <a:bodyPr/>
        <a:lstStyle/>
        <a:p>
          <a:endParaRPr lang="en-US"/>
        </a:p>
      </dgm:t>
    </dgm:pt>
    <dgm:pt modelId="{CEB62F94-0470-494C-A9C2-14392FA246D6}">
      <dgm:prSet phldrT="[Text]" custT="1"/>
      <dgm:spPr/>
      <dgm:t>
        <a:bodyPr/>
        <a:lstStyle/>
        <a:p>
          <a:r>
            <a:rPr lang="en-US" sz="1600" b="1" dirty="0" smtClean="0">
              <a:latin typeface="Muli" panose="020B0604020202020204" charset="0"/>
            </a:rPr>
            <a:t>Marshmallow</a:t>
          </a:r>
          <a:endParaRPr lang="en-US" sz="1600" b="1" dirty="0">
            <a:latin typeface="Muli" panose="020B0604020202020204" charset="0"/>
          </a:endParaRPr>
        </a:p>
      </dgm:t>
    </dgm:pt>
    <dgm:pt modelId="{65925E71-75D1-495F-A7EB-08175F252F7A}" type="parTrans" cxnId="{E5B8AACE-F887-4F6E-BC0E-8009631C9D57}">
      <dgm:prSet/>
      <dgm:spPr/>
      <dgm:t>
        <a:bodyPr/>
        <a:lstStyle/>
        <a:p>
          <a:endParaRPr lang="en-US"/>
        </a:p>
      </dgm:t>
    </dgm:pt>
    <dgm:pt modelId="{E0D9234E-CF17-4331-AAE0-69356C3940CF}" type="sibTrans" cxnId="{E5B8AACE-F887-4F6E-BC0E-8009631C9D57}">
      <dgm:prSet/>
      <dgm:spPr/>
      <dgm:t>
        <a:bodyPr/>
        <a:lstStyle/>
        <a:p>
          <a:endParaRPr lang="en-US"/>
        </a:p>
      </dgm:t>
    </dgm:pt>
    <dgm:pt modelId="{38016583-A0A1-408C-8D50-FA8B184C91A8}" type="pres">
      <dgm:prSet presAssocID="{4E147D7B-29B2-407D-9D9A-D9F9A7B067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6332D-25F1-4D8F-A3B9-FDB810E950E3}" type="pres">
      <dgm:prSet presAssocID="{C54709E1-AC57-44BE-AEE1-87D038CBC7C2}" presName="composite" presStyleCnt="0"/>
      <dgm:spPr/>
    </dgm:pt>
    <dgm:pt modelId="{BD285F99-7D10-41D5-9ED3-5BDFE10D858C}" type="pres">
      <dgm:prSet presAssocID="{C54709E1-AC57-44BE-AEE1-87D038CBC7C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E5ABA-C977-4B47-8323-44821A821C39}" type="pres">
      <dgm:prSet presAssocID="{C54709E1-AC57-44BE-AEE1-87D038CBC7C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FC0E0-BA1D-4CA3-BD35-BFAF5E4BCC7A}" type="pres">
      <dgm:prSet presAssocID="{597E39A0-594B-478A-A832-EF32E6F08E97}" presName="sp" presStyleCnt="0"/>
      <dgm:spPr/>
    </dgm:pt>
    <dgm:pt modelId="{FEBDFAD6-18DD-41A1-BA7C-0D7D2AAFE32E}" type="pres">
      <dgm:prSet presAssocID="{D47D4A9A-9208-4B97-878B-07DA5592F555}" presName="composite" presStyleCnt="0"/>
      <dgm:spPr/>
    </dgm:pt>
    <dgm:pt modelId="{CE46CB8E-23B9-4CEE-9486-023757F5F2FB}" type="pres">
      <dgm:prSet presAssocID="{D47D4A9A-9208-4B97-878B-07DA5592F55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9065A-E6E6-45C3-ACB8-67AB27FAC75D}" type="pres">
      <dgm:prSet presAssocID="{D47D4A9A-9208-4B97-878B-07DA5592F55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B1693C-6980-4973-AEAC-7F09C09E12C8}" type="presOf" srcId="{C54709E1-AC57-44BE-AEE1-87D038CBC7C2}" destId="{BD285F99-7D10-41D5-9ED3-5BDFE10D858C}" srcOrd="0" destOrd="0" presId="urn:microsoft.com/office/officeart/2005/8/layout/chevron2"/>
    <dgm:cxn modelId="{FD9CE410-2BDB-4B46-88F9-948CCBA40092}" srcId="{4E147D7B-29B2-407D-9D9A-D9F9A7B0678B}" destId="{C54709E1-AC57-44BE-AEE1-87D038CBC7C2}" srcOrd="0" destOrd="0" parTransId="{DDE5775C-AC45-48EE-B869-C2F3B32F3B31}" sibTransId="{597E39A0-594B-478A-A832-EF32E6F08E97}"/>
    <dgm:cxn modelId="{C1DFB007-A481-45A9-995E-7D5A7C22FAD8}" srcId="{4E147D7B-29B2-407D-9D9A-D9F9A7B0678B}" destId="{D47D4A9A-9208-4B97-878B-07DA5592F555}" srcOrd="1" destOrd="0" parTransId="{B1A725EB-B0FC-4006-A753-C9363323A65A}" sibTransId="{D58FB516-27F4-43A9-B21C-38AF97939D08}"/>
    <dgm:cxn modelId="{C556180C-DDF3-45C7-9FE7-C744E90B91B3}" type="presOf" srcId="{CEB62F94-0470-494C-A9C2-14392FA246D6}" destId="{04D9065A-E6E6-45C3-ACB8-67AB27FAC75D}" srcOrd="0" destOrd="0" presId="urn:microsoft.com/office/officeart/2005/8/layout/chevron2"/>
    <dgm:cxn modelId="{50BA96A3-0D45-4647-BFAA-E35552E58A2D}" type="presOf" srcId="{D47D4A9A-9208-4B97-878B-07DA5592F555}" destId="{CE46CB8E-23B9-4CEE-9486-023757F5F2FB}" srcOrd="0" destOrd="0" presId="urn:microsoft.com/office/officeart/2005/8/layout/chevron2"/>
    <dgm:cxn modelId="{E5B8AACE-F887-4F6E-BC0E-8009631C9D57}" srcId="{D47D4A9A-9208-4B97-878B-07DA5592F555}" destId="{CEB62F94-0470-494C-A9C2-14392FA246D6}" srcOrd="0" destOrd="0" parTransId="{65925E71-75D1-495F-A7EB-08175F252F7A}" sibTransId="{E0D9234E-CF17-4331-AAE0-69356C3940CF}"/>
    <dgm:cxn modelId="{EDD4DD7C-BA7D-4DDA-8782-0FB09833BAD5}" type="presOf" srcId="{4E147D7B-29B2-407D-9D9A-D9F9A7B0678B}" destId="{38016583-A0A1-408C-8D50-FA8B184C91A8}" srcOrd="0" destOrd="0" presId="urn:microsoft.com/office/officeart/2005/8/layout/chevron2"/>
    <dgm:cxn modelId="{BEE7F327-07C6-4177-A8C5-72B3351154C6}" srcId="{C54709E1-AC57-44BE-AEE1-87D038CBC7C2}" destId="{589FF922-041D-4D29-B746-08C6C40AC1EF}" srcOrd="0" destOrd="0" parTransId="{13086C93-AD06-4967-8B4D-B3BE54E6DFEF}" sibTransId="{44FEC0EB-B618-4BB4-B291-7699B9729B76}"/>
    <dgm:cxn modelId="{0B40C9A8-0B1A-4D84-8A5D-8CCDBA6B79EA}" type="presOf" srcId="{589FF922-041D-4D29-B746-08C6C40AC1EF}" destId="{BCDE5ABA-C977-4B47-8323-44821A821C39}" srcOrd="0" destOrd="0" presId="urn:microsoft.com/office/officeart/2005/8/layout/chevron2"/>
    <dgm:cxn modelId="{369AE7D6-3162-45D8-A1C9-C0118510BEF9}" type="presParOf" srcId="{38016583-A0A1-408C-8D50-FA8B184C91A8}" destId="{F776332D-25F1-4D8F-A3B9-FDB810E950E3}" srcOrd="0" destOrd="0" presId="urn:microsoft.com/office/officeart/2005/8/layout/chevron2"/>
    <dgm:cxn modelId="{E729D6B7-80FF-45FE-85A2-E2D8AEC75F85}" type="presParOf" srcId="{F776332D-25F1-4D8F-A3B9-FDB810E950E3}" destId="{BD285F99-7D10-41D5-9ED3-5BDFE10D858C}" srcOrd="0" destOrd="0" presId="urn:microsoft.com/office/officeart/2005/8/layout/chevron2"/>
    <dgm:cxn modelId="{FE7F0D7D-9F83-45AB-BDE4-8FC342A6A5CE}" type="presParOf" srcId="{F776332D-25F1-4D8F-A3B9-FDB810E950E3}" destId="{BCDE5ABA-C977-4B47-8323-44821A821C39}" srcOrd="1" destOrd="0" presId="urn:microsoft.com/office/officeart/2005/8/layout/chevron2"/>
    <dgm:cxn modelId="{47206C15-3103-41F6-A3C5-AE7B0745E3E7}" type="presParOf" srcId="{38016583-A0A1-408C-8D50-FA8B184C91A8}" destId="{752FC0E0-BA1D-4CA3-BD35-BFAF5E4BCC7A}" srcOrd="1" destOrd="0" presId="urn:microsoft.com/office/officeart/2005/8/layout/chevron2"/>
    <dgm:cxn modelId="{92902D4A-9AAC-4C84-BFEF-EB2E3B5B5B10}" type="presParOf" srcId="{38016583-A0A1-408C-8D50-FA8B184C91A8}" destId="{FEBDFAD6-18DD-41A1-BA7C-0D7D2AAFE32E}" srcOrd="2" destOrd="0" presId="urn:microsoft.com/office/officeart/2005/8/layout/chevron2"/>
    <dgm:cxn modelId="{B7A4225B-2627-41BA-B010-378348000DDA}" type="presParOf" srcId="{FEBDFAD6-18DD-41A1-BA7C-0D7D2AAFE32E}" destId="{CE46CB8E-23B9-4CEE-9486-023757F5F2FB}" srcOrd="0" destOrd="0" presId="urn:microsoft.com/office/officeart/2005/8/layout/chevron2"/>
    <dgm:cxn modelId="{EB7D41A7-318F-4089-873C-B767E3C5D829}" type="presParOf" srcId="{FEBDFAD6-18DD-41A1-BA7C-0D7D2AAFE32E}" destId="{04D9065A-E6E6-45C3-ACB8-67AB27FAC7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D66EB7-A1FE-4530-9744-40B74E80A185}" type="doc">
      <dgm:prSet loTypeId="urn:microsoft.com/office/officeart/2005/8/layout/pyramid1" loCatId="pyramid" qsTypeId="urn:microsoft.com/office/officeart/2005/8/quickstyle/simple2" qsCatId="simple" csTypeId="urn:microsoft.com/office/officeart/2005/8/colors/colorful1" csCatId="colorful" phldr="1"/>
      <dgm:spPr/>
    </dgm:pt>
    <dgm:pt modelId="{1EE93069-C566-40B9-B200-45EE8C443E60}">
      <dgm:prSet phldrT="[Text]"/>
      <dgm:spPr/>
      <dgm:t>
        <a:bodyPr/>
        <a:lstStyle/>
        <a:p>
          <a:endParaRPr lang="en-US" b="1" dirty="0" smtClean="0">
            <a:solidFill>
              <a:schemeClr val="tx1"/>
            </a:solidFill>
            <a:latin typeface="Muli" panose="020B0604020202020204" charset="0"/>
          </a:endParaRPr>
        </a:p>
        <a:p>
          <a:endParaRPr lang="en-US" b="1" dirty="0" smtClean="0">
            <a:solidFill>
              <a:schemeClr val="tx1"/>
            </a:solidFill>
            <a:latin typeface="Muli" panose="020B0604020202020204" charset="0"/>
          </a:endParaRPr>
        </a:p>
        <a:p>
          <a:r>
            <a:rPr lang="en-US" b="1" dirty="0" smtClean="0">
              <a:solidFill>
                <a:schemeClr val="tx1"/>
              </a:solidFill>
              <a:latin typeface="Muli" panose="020B0604020202020204" charset="0"/>
            </a:rPr>
            <a:t>Application</a:t>
          </a:r>
        </a:p>
      </dgm:t>
    </dgm:pt>
    <dgm:pt modelId="{42FE13AD-0844-4A0C-BAD1-63581B1D2EBA}" type="parTrans" cxnId="{06E893D4-FF7E-48D3-9170-784F99060334}">
      <dgm:prSet/>
      <dgm:spPr/>
      <dgm:t>
        <a:bodyPr/>
        <a:lstStyle/>
        <a:p>
          <a:endParaRPr lang="en-US"/>
        </a:p>
      </dgm:t>
    </dgm:pt>
    <dgm:pt modelId="{FBBB5CA6-A7E6-4866-B5C9-43D1EFBC0574}" type="sibTrans" cxnId="{06E893D4-FF7E-48D3-9170-784F99060334}">
      <dgm:prSet/>
      <dgm:spPr/>
      <dgm:t>
        <a:bodyPr/>
        <a:lstStyle/>
        <a:p>
          <a:endParaRPr lang="en-US"/>
        </a:p>
      </dgm:t>
    </dgm:pt>
    <dgm:pt modelId="{411C9963-56AE-4328-B89C-A72C09A1021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Muli" panose="020B0604020202020204" charset="0"/>
            </a:rPr>
            <a:t>Application Framework</a:t>
          </a:r>
          <a:endParaRPr lang="en-US" b="1" dirty="0">
            <a:solidFill>
              <a:schemeClr val="tx1"/>
            </a:solidFill>
            <a:latin typeface="Muli" panose="020B0604020202020204" charset="0"/>
          </a:endParaRPr>
        </a:p>
      </dgm:t>
    </dgm:pt>
    <dgm:pt modelId="{E3052FD9-81D7-4F01-8334-B31CBEA85BEC}" type="parTrans" cxnId="{ACB9C9F3-B66A-4D9D-BBC7-7CCD769E6864}">
      <dgm:prSet/>
      <dgm:spPr/>
      <dgm:t>
        <a:bodyPr/>
        <a:lstStyle/>
        <a:p>
          <a:endParaRPr lang="en-US"/>
        </a:p>
      </dgm:t>
    </dgm:pt>
    <dgm:pt modelId="{FEF7FC1C-13E5-4961-80B2-9FC47FB29AB4}" type="sibTrans" cxnId="{ACB9C9F3-B66A-4D9D-BBC7-7CCD769E6864}">
      <dgm:prSet/>
      <dgm:spPr/>
      <dgm:t>
        <a:bodyPr/>
        <a:lstStyle/>
        <a:p>
          <a:endParaRPr lang="en-US"/>
        </a:p>
      </dgm:t>
    </dgm:pt>
    <dgm:pt modelId="{9B008F57-2482-4052-BEC9-A44603F3B2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Muli" panose="020B0604020202020204" charset="0"/>
            </a:rPr>
            <a:t>Linux Kernel</a:t>
          </a:r>
          <a:endParaRPr lang="en-US" b="1" dirty="0">
            <a:solidFill>
              <a:schemeClr val="tx1"/>
            </a:solidFill>
            <a:latin typeface="Muli" panose="020B0604020202020204" charset="0"/>
          </a:endParaRPr>
        </a:p>
      </dgm:t>
    </dgm:pt>
    <dgm:pt modelId="{853293D9-A24F-4AC9-8D93-701FFF4DD7A4}" type="parTrans" cxnId="{C907E850-BFA5-4FDD-8044-21CF7BFC58D3}">
      <dgm:prSet/>
      <dgm:spPr/>
      <dgm:t>
        <a:bodyPr/>
        <a:lstStyle/>
        <a:p>
          <a:endParaRPr lang="en-US"/>
        </a:p>
      </dgm:t>
    </dgm:pt>
    <dgm:pt modelId="{084AF7D2-DB7D-4DA6-BC42-2B48BF279760}" type="sibTrans" cxnId="{C907E850-BFA5-4FDD-8044-21CF7BFC58D3}">
      <dgm:prSet/>
      <dgm:spPr/>
      <dgm:t>
        <a:bodyPr/>
        <a:lstStyle/>
        <a:p>
          <a:endParaRPr lang="en-US"/>
        </a:p>
      </dgm:t>
    </dgm:pt>
    <dgm:pt modelId="{D6AF4DA9-4B2F-4E7B-92CD-0A24BD7F78D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Muli" panose="020B0604020202020204" charset="0"/>
            </a:rPr>
            <a:t>Android</a:t>
          </a:r>
          <a:r>
            <a:rPr lang="en-US" b="1" baseline="0" dirty="0" smtClean="0">
              <a:solidFill>
                <a:schemeClr val="tx1"/>
              </a:solidFill>
              <a:latin typeface="Muli" panose="020B0604020202020204" charset="0"/>
            </a:rPr>
            <a:t> Libraries</a:t>
          </a:r>
          <a:endParaRPr lang="en-US" b="1" dirty="0">
            <a:solidFill>
              <a:schemeClr val="tx1"/>
            </a:solidFill>
            <a:latin typeface="Muli" panose="020B0604020202020204" charset="0"/>
          </a:endParaRPr>
        </a:p>
      </dgm:t>
    </dgm:pt>
    <dgm:pt modelId="{054420BF-D885-416F-A7F8-C4746D5E83A5}" type="parTrans" cxnId="{11214AEA-0F3A-4302-9C73-7F2595E1975D}">
      <dgm:prSet/>
      <dgm:spPr/>
      <dgm:t>
        <a:bodyPr/>
        <a:lstStyle/>
        <a:p>
          <a:endParaRPr lang="en-US"/>
        </a:p>
      </dgm:t>
    </dgm:pt>
    <dgm:pt modelId="{08AF9245-F4B1-48AA-9AA5-0571EB5FCB8C}" type="sibTrans" cxnId="{11214AEA-0F3A-4302-9C73-7F2595E1975D}">
      <dgm:prSet/>
      <dgm:spPr/>
      <dgm:t>
        <a:bodyPr/>
        <a:lstStyle/>
        <a:p>
          <a:endParaRPr lang="en-US"/>
        </a:p>
      </dgm:t>
    </dgm:pt>
    <dgm:pt modelId="{6458DB19-E3DA-49A9-8961-B7A942D3768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Muli" panose="020B0604020202020204" charset="0"/>
            </a:rPr>
            <a:t>Android Runtime</a:t>
          </a:r>
          <a:endParaRPr lang="en-US" b="1" dirty="0">
            <a:solidFill>
              <a:schemeClr val="tx1"/>
            </a:solidFill>
            <a:latin typeface="Muli" panose="020B0604020202020204" charset="0"/>
          </a:endParaRPr>
        </a:p>
      </dgm:t>
    </dgm:pt>
    <dgm:pt modelId="{8400C859-F03C-4047-B4D3-6DDE47EFB256}" type="parTrans" cxnId="{B55AFF8E-CC6E-4FA4-9F28-E92B8DB765EF}">
      <dgm:prSet/>
      <dgm:spPr/>
      <dgm:t>
        <a:bodyPr/>
        <a:lstStyle/>
        <a:p>
          <a:endParaRPr lang="en-US"/>
        </a:p>
      </dgm:t>
    </dgm:pt>
    <dgm:pt modelId="{1F4E2609-9498-463D-A1C3-A675073A1C69}" type="sibTrans" cxnId="{B55AFF8E-CC6E-4FA4-9F28-E92B8DB765EF}">
      <dgm:prSet/>
      <dgm:spPr/>
      <dgm:t>
        <a:bodyPr/>
        <a:lstStyle/>
        <a:p>
          <a:endParaRPr lang="en-US"/>
        </a:p>
      </dgm:t>
    </dgm:pt>
    <dgm:pt modelId="{C534A1F3-EBCA-47C4-99F7-72A5915D94B6}" type="pres">
      <dgm:prSet presAssocID="{CBD66EB7-A1FE-4530-9744-40B74E80A185}" presName="Name0" presStyleCnt="0">
        <dgm:presLayoutVars>
          <dgm:dir/>
          <dgm:animLvl val="lvl"/>
          <dgm:resizeHandles val="exact"/>
        </dgm:presLayoutVars>
      </dgm:prSet>
      <dgm:spPr/>
    </dgm:pt>
    <dgm:pt modelId="{2AB9C335-DF72-4B67-AE58-3B2AE169AFC3}" type="pres">
      <dgm:prSet presAssocID="{1EE93069-C566-40B9-B200-45EE8C443E60}" presName="Name8" presStyleCnt="0"/>
      <dgm:spPr/>
    </dgm:pt>
    <dgm:pt modelId="{A87B115F-49BF-4C4A-AB2D-CEE4CD967F4E}" type="pres">
      <dgm:prSet presAssocID="{1EE93069-C566-40B9-B200-45EE8C443E60}" presName="level" presStyleLbl="node1" presStyleIdx="0" presStyleCnt="5" custScaleY="333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34577-E483-4AC3-8307-4FF4CF3CFF62}" type="pres">
      <dgm:prSet presAssocID="{1EE93069-C566-40B9-B200-45EE8C443E6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350EE-DEC3-40FF-9E73-CEC5694D9ECA}" type="pres">
      <dgm:prSet presAssocID="{411C9963-56AE-4328-B89C-A72C09A10212}" presName="Name8" presStyleCnt="0"/>
      <dgm:spPr/>
    </dgm:pt>
    <dgm:pt modelId="{A9C92473-51B2-4CDA-BC0A-0F0EE3FF3ED7}" type="pres">
      <dgm:prSet presAssocID="{411C9963-56AE-4328-B89C-A72C09A10212}" presName="level" presStyleLbl="node1" presStyleIdx="1" presStyleCnt="5" custScaleY="241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B377E-EA54-4C84-930F-A0AB4387AA6D}" type="pres">
      <dgm:prSet presAssocID="{411C9963-56AE-4328-B89C-A72C09A1021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51D3D-CBCF-408D-AB1F-5A52B74A4AF9}" type="pres">
      <dgm:prSet presAssocID="{6458DB19-E3DA-49A9-8961-B7A942D37681}" presName="Name8" presStyleCnt="0"/>
      <dgm:spPr/>
    </dgm:pt>
    <dgm:pt modelId="{50BB4389-FA0B-41D8-A23D-270726693B95}" type="pres">
      <dgm:prSet presAssocID="{6458DB19-E3DA-49A9-8961-B7A942D37681}" presName="level" presStyleLbl="node1" presStyleIdx="2" presStyleCnt="5" custScaleY="197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B2668-8319-410D-A3F1-36B697794499}" type="pres">
      <dgm:prSet presAssocID="{6458DB19-E3DA-49A9-8961-B7A942D3768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C1E02-E8A9-4DE4-9207-D463441DEB8C}" type="pres">
      <dgm:prSet presAssocID="{D6AF4DA9-4B2F-4E7B-92CD-0A24BD7F78D5}" presName="Name8" presStyleCnt="0"/>
      <dgm:spPr/>
    </dgm:pt>
    <dgm:pt modelId="{03A9A0BB-6DD6-431F-B9A1-B4FC35BD14AC}" type="pres">
      <dgm:prSet presAssocID="{D6AF4DA9-4B2F-4E7B-92CD-0A24BD7F78D5}" presName="level" presStyleLbl="node1" presStyleIdx="3" presStyleCnt="5" custScaleY="235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92782-900A-4C7C-B739-C8130E6D3D9A}" type="pres">
      <dgm:prSet presAssocID="{D6AF4DA9-4B2F-4E7B-92CD-0A24BD7F78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5B72B-5F32-413D-A93D-2942E311CE82}" type="pres">
      <dgm:prSet presAssocID="{9B008F57-2482-4052-BEC9-A44603F3B2F4}" presName="Name8" presStyleCnt="0"/>
      <dgm:spPr/>
    </dgm:pt>
    <dgm:pt modelId="{C3B4ADED-5A14-4C90-A296-200AB6E2A4A2}" type="pres">
      <dgm:prSet presAssocID="{9B008F57-2482-4052-BEC9-A44603F3B2F4}" presName="level" presStyleLbl="node1" presStyleIdx="4" presStyleCnt="5" custScaleY="402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2D83E-D72C-4B31-8DF0-55FD381575A6}" type="pres">
      <dgm:prSet presAssocID="{9B008F57-2482-4052-BEC9-A44603F3B2F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68319D-A16C-4F0A-A2D2-18C3113AE557}" type="presOf" srcId="{9B008F57-2482-4052-BEC9-A44603F3B2F4}" destId="{C3B4ADED-5A14-4C90-A296-200AB6E2A4A2}" srcOrd="0" destOrd="0" presId="urn:microsoft.com/office/officeart/2005/8/layout/pyramid1"/>
    <dgm:cxn modelId="{B55AFF8E-CC6E-4FA4-9F28-E92B8DB765EF}" srcId="{CBD66EB7-A1FE-4530-9744-40B74E80A185}" destId="{6458DB19-E3DA-49A9-8961-B7A942D37681}" srcOrd="2" destOrd="0" parTransId="{8400C859-F03C-4047-B4D3-6DDE47EFB256}" sibTransId="{1F4E2609-9498-463D-A1C3-A675073A1C69}"/>
    <dgm:cxn modelId="{26EA92BB-7BF2-46F2-8CED-6170B417D421}" type="presOf" srcId="{D6AF4DA9-4B2F-4E7B-92CD-0A24BD7F78D5}" destId="{9C892782-900A-4C7C-B739-C8130E6D3D9A}" srcOrd="1" destOrd="0" presId="urn:microsoft.com/office/officeart/2005/8/layout/pyramid1"/>
    <dgm:cxn modelId="{C907E850-BFA5-4FDD-8044-21CF7BFC58D3}" srcId="{CBD66EB7-A1FE-4530-9744-40B74E80A185}" destId="{9B008F57-2482-4052-BEC9-A44603F3B2F4}" srcOrd="4" destOrd="0" parTransId="{853293D9-A24F-4AC9-8D93-701FFF4DD7A4}" sibTransId="{084AF7D2-DB7D-4DA6-BC42-2B48BF279760}"/>
    <dgm:cxn modelId="{D7CA58CA-935D-4744-AB6F-AD2B6DC78D4B}" type="presOf" srcId="{1EE93069-C566-40B9-B200-45EE8C443E60}" destId="{A87B115F-49BF-4C4A-AB2D-CEE4CD967F4E}" srcOrd="0" destOrd="0" presId="urn:microsoft.com/office/officeart/2005/8/layout/pyramid1"/>
    <dgm:cxn modelId="{15681FB0-498C-41AC-A579-C5430453D407}" type="presOf" srcId="{411C9963-56AE-4328-B89C-A72C09A10212}" destId="{B63B377E-EA54-4C84-930F-A0AB4387AA6D}" srcOrd="1" destOrd="0" presId="urn:microsoft.com/office/officeart/2005/8/layout/pyramid1"/>
    <dgm:cxn modelId="{E10385B7-1EF3-4A32-AC85-AD209B54A4D8}" type="presOf" srcId="{6458DB19-E3DA-49A9-8961-B7A942D37681}" destId="{50BB4389-FA0B-41D8-A23D-270726693B95}" srcOrd="0" destOrd="0" presId="urn:microsoft.com/office/officeart/2005/8/layout/pyramid1"/>
    <dgm:cxn modelId="{ACB9C9F3-B66A-4D9D-BBC7-7CCD769E6864}" srcId="{CBD66EB7-A1FE-4530-9744-40B74E80A185}" destId="{411C9963-56AE-4328-B89C-A72C09A10212}" srcOrd="1" destOrd="0" parTransId="{E3052FD9-81D7-4F01-8334-B31CBEA85BEC}" sibTransId="{FEF7FC1C-13E5-4961-80B2-9FC47FB29AB4}"/>
    <dgm:cxn modelId="{06E893D4-FF7E-48D3-9170-784F99060334}" srcId="{CBD66EB7-A1FE-4530-9744-40B74E80A185}" destId="{1EE93069-C566-40B9-B200-45EE8C443E60}" srcOrd="0" destOrd="0" parTransId="{42FE13AD-0844-4A0C-BAD1-63581B1D2EBA}" sibTransId="{FBBB5CA6-A7E6-4866-B5C9-43D1EFBC0574}"/>
    <dgm:cxn modelId="{1A2F7D51-0719-4FC5-8EBF-5B208DDED588}" type="presOf" srcId="{9B008F57-2482-4052-BEC9-A44603F3B2F4}" destId="{0382D83E-D72C-4B31-8DF0-55FD381575A6}" srcOrd="1" destOrd="0" presId="urn:microsoft.com/office/officeart/2005/8/layout/pyramid1"/>
    <dgm:cxn modelId="{446706AE-20DB-4A3F-90D2-40866DF6055B}" type="presOf" srcId="{6458DB19-E3DA-49A9-8961-B7A942D37681}" destId="{F81B2668-8319-410D-A3F1-36B697794499}" srcOrd="1" destOrd="0" presId="urn:microsoft.com/office/officeart/2005/8/layout/pyramid1"/>
    <dgm:cxn modelId="{945202FA-4524-4CDC-A5F0-BE9273B0A2AD}" type="presOf" srcId="{411C9963-56AE-4328-B89C-A72C09A10212}" destId="{A9C92473-51B2-4CDA-BC0A-0F0EE3FF3ED7}" srcOrd="0" destOrd="0" presId="urn:microsoft.com/office/officeart/2005/8/layout/pyramid1"/>
    <dgm:cxn modelId="{56B7E20F-A1FD-459F-9803-B61129E9DACF}" type="presOf" srcId="{CBD66EB7-A1FE-4530-9744-40B74E80A185}" destId="{C534A1F3-EBCA-47C4-99F7-72A5915D94B6}" srcOrd="0" destOrd="0" presId="urn:microsoft.com/office/officeart/2005/8/layout/pyramid1"/>
    <dgm:cxn modelId="{BEE9BD90-84DC-468A-A1F0-5681D131BFA3}" type="presOf" srcId="{D6AF4DA9-4B2F-4E7B-92CD-0A24BD7F78D5}" destId="{03A9A0BB-6DD6-431F-B9A1-B4FC35BD14AC}" srcOrd="0" destOrd="0" presId="urn:microsoft.com/office/officeart/2005/8/layout/pyramid1"/>
    <dgm:cxn modelId="{11214AEA-0F3A-4302-9C73-7F2595E1975D}" srcId="{CBD66EB7-A1FE-4530-9744-40B74E80A185}" destId="{D6AF4DA9-4B2F-4E7B-92CD-0A24BD7F78D5}" srcOrd="3" destOrd="0" parTransId="{054420BF-D885-416F-A7F8-C4746D5E83A5}" sibTransId="{08AF9245-F4B1-48AA-9AA5-0571EB5FCB8C}"/>
    <dgm:cxn modelId="{DAFA80B5-C534-4B76-84D7-3D0D0DED29F4}" type="presOf" srcId="{1EE93069-C566-40B9-B200-45EE8C443E60}" destId="{63B34577-E483-4AC3-8307-4FF4CF3CFF62}" srcOrd="1" destOrd="0" presId="urn:microsoft.com/office/officeart/2005/8/layout/pyramid1"/>
    <dgm:cxn modelId="{FEA49A22-AF92-484A-A424-CEFDAE99AC12}" type="presParOf" srcId="{C534A1F3-EBCA-47C4-99F7-72A5915D94B6}" destId="{2AB9C335-DF72-4B67-AE58-3B2AE169AFC3}" srcOrd="0" destOrd="0" presId="urn:microsoft.com/office/officeart/2005/8/layout/pyramid1"/>
    <dgm:cxn modelId="{387CB8A3-526A-4DC0-A1C1-C9758108CA69}" type="presParOf" srcId="{2AB9C335-DF72-4B67-AE58-3B2AE169AFC3}" destId="{A87B115F-49BF-4C4A-AB2D-CEE4CD967F4E}" srcOrd="0" destOrd="0" presId="urn:microsoft.com/office/officeart/2005/8/layout/pyramid1"/>
    <dgm:cxn modelId="{C9801AC3-D2EC-4781-BF0F-E3A7EC96262D}" type="presParOf" srcId="{2AB9C335-DF72-4B67-AE58-3B2AE169AFC3}" destId="{63B34577-E483-4AC3-8307-4FF4CF3CFF62}" srcOrd="1" destOrd="0" presId="urn:microsoft.com/office/officeart/2005/8/layout/pyramid1"/>
    <dgm:cxn modelId="{16B19376-34C4-4417-8BC1-87DE49D4942D}" type="presParOf" srcId="{C534A1F3-EBCA-47C4-99F7-72A5915D94B6}" destId="{488350EE-DEC3-40FF-9E73-CEC5694D9ECA}" srcOrd="1" destOrd="0" presId="urn:microsoft.com/office/officeart/2005/8/layout/pyramid1"/>
    <dgm:cxn modelId="{ACA5E171-C233-4405-8F33-837F0BBEED18}" type="presParOf" srcId="{488350EE-DEC3-40FF-9E73-CEC5694D9ECA}" destId="{A9C92473-51B2-4CDA-BC0A-0F0EE3FF3ED7}" srcOrd="0" destOrd="0" presId="urn:microsoft.com/office/officeart/2005/8/layout/pyramid1"/>
    <dgm:cxn modelId="{777406A0-4990-4B3B-A296-65BE3957791B}" type="presParOf" srcId="{488350EE-DEC3-40FF-9E73-CEC5694D9ECA}" destId="{B63B377E-EA54-4C84-930F-A0AB4387AA6D}" srcOrd="1" destOrd="0" presId="urn:microsoft.com/office/officeart/2005/8/layout/pyramid1"/>
    <dgm:cxn modelId="{5A7C719F-1291-46E4-AB21-BBD5BB00A696}" type="presParOf" srcId="{C534A1F3-EBCA-47C4-99F7-72A5915D94B6}" destId="{5F651D3D-CBCF-408D-AB1F-5A52B74A4AF9}" srcOrd="2" destOrd="0" presId="urn:microsoft.com/office/officeart/2005/8/layout/pyramid1"/>
    <dgm:cxn modelId="{B9DBDA8A-577E-41A9-AFD8-667097732DA4}" type="presParOf" srcId="{5F651D3D-CBCF-408D-AB1F-5A52B74A4AF9}" destId="{50BB4389-FA0B-41D8-A23D-270726693B95}" srcOrd="0" destOrd="0" presId="urn:microsoft.com/office/officeart/2005/8/layout/pyramid1"/>
    <dgm:cxn modelId="{AAC3C423-A79B-4CB0-982B-478A6F6F0FD3}" type="presParOf" srcId="{5F651D3D-CBCF-408D-AB1F-5A52B74A4AF9}" destId="{F81B2668-8319-410D-A3F1-36B697794499}" srcOrd="1" destOrd="0" presId="urn:microsoft.com/office/officeart/2005/8/layout/pyramid1"/>
    <dgm:cxn modelId="{AAAE0341-5997-4B1D-B6A9-842591163C20}" type="presParOf" srcId="{C534A1F3-EBCA-47C4-99F7-72A5915D94B6}" destId="{F81C1E02-E8A9-4DE4-9207-D463441DEB8C}" srcOrd="3" destOrd="0" presId="urn:microsoft.com/office/officeart/2005/8/layout/pyramid1"/>
    <dgm:cxn modelId="{1DAED677-9B6B-4A87-B774-E4D1278E1503}" type="presParOf" srcId="{F81C1E02-E8A9-4DE4-9207-D463441DEB8C}" destId="{03A9A0BB-6DD6-431F-B9A1-B4FC35BD14AC}" srcOrd="0" destOrd="0" presId="urn:microsoft.com/office/officeart/2005/8/layout/pyramid1"/>
    <dgm:cxn modelId="{41BEF844-09F9-43EF-B36B-138F396C8993}" type="presParOf" srcId="{F81C1E02-E8A9-4DE4-9207-D463441DEB8C}" destId="{9C892782-900A-4C7C-B739-C8130E6D3D9A}" srcOrd="1" destOrd="0" presId="urn:microsoft.com/office/officeart/2005/8/layout/pyramid1"/>
    <dgm:cxn modelId="{111217BA-A75B-4AF9-A7BF-CA1551B13C62}" type="presParOf" srcId="{C534A1F3-EBCA-47C4-99F7-72A5915D94B6}" destId="{A855B72B-5F32-413D-A93D-2942E311CE82}" srcOrd="4" destOrd="0" presId="urn:microsoft.com/office/officeart/2005/8/layout/pyramid1"/>
    <dgm:cxn modelId="{FAA11C53-FF02-4F0D-8159-64389B560076}" type="presParOf" srcId="{A855B72B-5F32-413D-A93D-2942E311CE82}" destId="{C3B4ADED-5A14-4C90-A296-200AB6E2A4A2}" srcOrd="0" destOrd="0" presId="urn:microsoft.com/office/officeart/2005/8/layout/pyramid1"/>
    <dgm:cxn modelId="{B5A0F897-2FE4-4A18-92A2-DD6960FE8439}" type="presParOf" srcId="{A855B72B-5F32-413D-A93D-2942E311CE82}" destId="{0382D83E-D72C-4B31-8DF0-55FD381575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48F5F-EBFC-4E79-9C38-59F549A59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437A0DE-B667-4A6B-9E2C-48D90F6FDBD9}">
      <dgm:prSet phldrT="[Text]"/>
      <dgm:spPr/>
      <dgm:t>
        <a:bodyPr/>
        <a:lstStyle/>
        <a:p>
          <a:r>
            <a:rPr lang="en-US" b="1" dirty="0" smtClean="0">
              <a:latin typeface="Muli" panose="020B0604020202020204" charset="0"/>
            </a:rPr>
            <a:t>Setting up Development Environment</a:t>
          </a:r>
          <a:endParaRPr lang="en-US" b="1" dirty="0">
            <a:latin typeface="Muli" panose="020B0604020202020204" charset="0"/>
          </a:endParaRPr>
        </a:p>
      </dgm:t>
    </dgm:pt>
    <dgm:pt modelId="{949FD93B-4E5F-4AD1-91A1-2D663AA9548C}" type="parTrans" cxnId="{D9E36DAC-32E0-41CC-B13F-0DB83ECC0761}">
      <dgm:prSet/>
      <dgm:spPr/>
      <dgm:t>
        <a:bodyPr/>
        <a:lstStyle/>
        <a:p>
          <a:endParaRPr lang="en-US"/>
        </a:p>
      </dgm:t>
    </dgm:pt>
    <dgm:pt modelId="{31245785-179B-41D2-8E63-3C902A97608A}" type="sibTrans" cxnId="{D9E36DAC-32E0-41CC-B13F-0DB83ECC0761}">
      <dgm:prSet/>
      <dgm:spPr/>
      <dgm:t>
        <a:bodyPr/>
        <a:lstStyle/>
        <a:p>
          <a:endParaRPr lang="en-US"/>
        </a:p>
      </dgm:t>
    </dgm:pt>
    <dgm:pt modelId="{3CA0D5D5-504C-4D4E-B6F6-C61CF167FA4C}">
      <dgm:prSet phldrT="[Text]" custT="1"/>
      <dgm:spPr/>
      <dgm:t>
        <a:bodyPr/>
        <a:lstStyle/>
        <a:p>
          <a:r>
            <a:rPr lang="en-US" sz="1400" dirty="0" smtClean="0">
              <a:latin typeface="Muli" panose="020B0604020202020204" charset="0"/>
            </a:rPr>
            <a:t>Coding</a:t>
          </a:r>
          <a:endParaRPr lang="en-US" sz="1400" dirty="0">
            <a:latin typeface="Muli" panose="020B0604020202020204" charset="0"/>
          </a:endParaRPr>
        </a:p>
      </dgm:t>
    </dgm:pt>
    <dgm:pt modelId="{5403008A-80FD-42C3-B78E-D954A2A68E75}" type="parTrans" cxnId="{5D9E5D5B-AE2A-4138-A837-23575BB669D9}">
      <dgm:prSet/>
      <dgm:spPr/>
      <dgm:t>
        <a:bodyPr/>
        <a:lstStyle/>
        <a:p>
          <a:endParaRPr lang="en-US"/>
        </a:p>
      </dgm:t>
    </dgm:pt>
    <dgm:pt modelId="{E2F96580-F5CF-4297-A3DB-2C59ED605854}" type="sibTrans" cxnId="{5D9E5D5B-AE2A-4138-A837-23575BB669D9}">
      <dgm:prSet/>
      <dgm:spPr/>
      <dgm:t>
        <a:bodyPr/>
        <a:lstStyle/>
        <a:p>
          <a:endParaRPr lang="en-US"/>
        </a:p>
      </dgm:t>
    </dgm:pt>
    <dgm:pt modelId="{E708C3D9-48DB-4889-B093-9DB89A80777C}">
      <dgm:prSet phldrT="[Text]" custT="1"/>
      <dgm:spPr/>
      <dgm:t>
        <a:bodyPr/>
        <a:lstStyle/>
        <a:p>
          <a:r>
            <a:rPr lang="en-US" sz="1400" dirty="0" smtClean="0">
              <a:latin typeface="Muli" panose="020B0604020202020204" charset="0"/>
            </a:rPr>
            <a:t>Building and Running</a:t>
          </a:r>
          <a:endParaRPr lang="en-US" sz="1400" dirty="0">
            <a:latin typeface="Muli" panose="020B0604020202020204" charset="0"/>
          </a:endParaRPr>
        </a:p>
      </dgm:t>
    </dgm:pt>
    <dgm:pt modelId="{3852DB01-4950-445B-BAF8-4327F7C201E2}" type="parTrans" cxnId="{5EDD43F8-E331-49DD-8506-0FE93FA8DAAC}">
      <dgm:prSet/>
      <dgm:spPr/>
      <dgm:t>
        <a:bodyPr/>
        <a:lstStyle/>
        <a:p>
          <a:endParaRPr lang="en-US"/>
        </a:p>
      </dgm:t>
    </dgm:pt>
    <dgm:pt modelId="{ECCF0C9D-487C-4122-82F5-D7ED404B5C83}" type="sibTrans" cxnId="{5EDD43F8-E331-49DD-8506-0FE93FA8DAAC}">
      <dgm:prSet/>
      <dgm:spPr/>
      <dgm:t>
        <a:bodyPr/>
        <a:lstStyle/>
        <a:p>
          <a:endParaRPr lang="en-US"/>
        </a:p>
      </dgm:t>
    </dgm:pt>
    <dgm:pt modelId="{9BF07FA4-84F8-4EDC-9DAD-13F2EBAB4859}" type="pres">
      <dgm:prSet presAssocID="{4EE48F5F-EBFC-4E79-9C38-59F549A5942A}" presName="Name0" presStyleCnt="0">
        <dgm:presLayoutVars>
          <dgm:dir/>
          <dgm:animLvl val="lvl"/>
          <dgm:resizeHandles val="exact"/>
        </dgm:presLayoutVars>
      </dgm:prSet>
      <dgm:spPr/>
    </dgm:pt>
    <dgm:pt modelId="{0BD2048A-4B0C-4577-94ED-A4BB827D1BF9}" type="pres">
      <dgm:prSet presAssocID="{7437A0DE-B667-4A6B-9E2C-48D90F6FDBD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23865-B917-401F-986B-9E94DFBCA079}" type="pres">
      <dgm:prSet presAssocID="{31245785-179B-41D2-8E63-3C902A97608A}" presName="parTxOnlySpace" presStyleCnt="0"/>
      <dgm:spPr/>
    </dgm:pt>
    <dgm:pt modelId="{D37595E4-8A4F-458B-A5BC-F667092B446C}" type="pres">
      <dgm:prSet presAssocID="{3CA0D5D5-504C-4D4E-B6F6-C61CF167FA4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DE8AA-07EE-4CC3-8B29-C36DD8B181F6}" type="pres">
      <dgm:prSet presAssocID="{E2F96580-F5CF-4297-A3DB-2C59ED605854}" presName="parTxOnlySpace" presStyleCnt="0"/>
      <dgm:spPr/>
    </dgm:pt>
    <dgm:pt modelId="{51F5F807-B06B-4A87-B97A-4678C5499530}" type="pres">
      <dgm:prSet presAssocID="{E708C3D9-48DB-4889-B093-9DB89A80777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0876D-3750-4F61-AD03-6288754C730D}" type="presOf" srcId="{7437A0DE-B667-4A6B-9E2C-48D90F6FDBD9}" destId="{0BD2048A-4B0C-4577-94ED-A4BB827D1BF9}" srcOrd="0" destOrd="0" presId="urn:microsoft.com/office/officeart/2005/8/layout/chevron1"/>
    <dgm:cxn modelId="{5EDD43F8-E331-49DD-8506-0FE93FA8DAAC}" srcId="{4EE48F5F-EBFC-4E79-9C38-59F549A5942A}" destId="{E708C3D9-48DB-4889-B093-9DB89A80777C}" srcOrd="2" destOrd="0" parTransId="{3852DB01-4950-445B-BAF8-4327F7C201E2}" sibTransId="{ECCF0C9D-487C-4122-82F5-D7ED404B5C83}"/>
    <dgm:cxn modelId="{5D9E5D5B-AE2A-4138-A837-23575BB669D9}" srcId="{4EE48F5F-EBFC-4E79-9C38-59F549A5942A}" destId="{3CA0D5D5-504C-4D4E-B6F6-C61CF167FA4C}" srcOrd="1" destOrd="0" parTransId="{5403008A-80FD-42C3-B78E-D954A2A68E75}" sibTransId="{E2F96580-F5CF-4297-A3DB-2C59ED605854}"/>
    <dgm:cxn modelId="{D9E36DAC-32E0-41CC-B13F-0DB83ECC0761}" srcId="{4EE48F5F-EBFC-4E79-9C38-59F549A5942A}" destId="{7437A0DE-B667-4A6B-9E2C-48D90F6FDBD9}" srcOrd="0" destOrd="0" parTransId="{949FD93B-4E5F-4AD1-91A1-2D663AA9548C}" sibTransId="{31245785-179B-41D2-8E63-3C902A97608A}"/>
    <dgm:cxn modelId="{A283F6F2-48E2-47BA-96E2-2DD860812FBD}" type="presOf" srcId="{4EE48F5F-EBFC-4E79-9C38-59F549A5942A}" destId="{9BF07FA4-84F8-4EDC-9DAD-13F2EBAB4859}" srcOrd="0" destOrd="0" presId="urn:microsoft.com/office/officeart/2005/8/layout/chevron1"/>
    <dgm:cxn modelId="{B89A5485-F3B6-4CB9-BA2F-6C3B97CA2D94}" type="presOf" srcId="{E708C3D9-48DB-4889-B093-9DB89A80777C}" destId="{51F5F807-B06B-4A87-B97A-4678C5499530}" srcOrd="0" destOrd="0" presId="urn:microsoft.com/office/officeart/2005/8/layout/chevron1"/>
    <dgm:cxn modelId="{F321B076-820F-4C7E-B0DE-686E8CD306F1}" type="presOf" srcId="{3CA0D5D5-504C-4D4E-B6F6-C61CF167FA4C}" destId="{D37595E4-8A4F-458B-A5BC-F667092B446C}" srcOrd="0" destOrd="0" presId="urn:microsoft.com/office/officeart/2005/8/layout/chevron1"/>
    <dgm:cxn modelId="{2BFBA382-BF2D-4742-8EE9-5500D255CF21}" type="presParOf" srcId="{9BF07FA4-84F8-4EDC-9DAD-13F2EBAB4859}" destId="{0BD2048A-4B0C-4577-94ED-A4BB827D1BF9}" srcOrd="0" destOrd="0" presId="urn:microsoft.com/office/officeart/2005/8/layout/chevron1"/>
    <dgm:cxn modelId="{4FA2E64F-1701-4B56-A36E-CAB2CE29F0A4}" type="presParOf" srcId="{9BF07FA4-84F8-4EDC-9DAD-13F2EBAB4859}" destId="{CBB23865-B917-401F-986B-9E94DFBCA079}" srcOrd="1" destOrd="0" presId="urn:microsoft.com/office/officeart/2005/8/layout/chevron1"/>
    <dgm:cxn modelId="{825DEEBB-06F7-41AB-B2EC-EE98EF944032}" type="presParOf" srcId="{9BF07FA4-84F8-4EDC-9DAD-13F2EBAB4859}" destId="{D37595E4-8A4F-458B-A5BC-F667092B446C}" srcOrd="2" destOrd="0" presId="urn:microsoft.com/office/officeart/2005/8/layout/chevron1"/>
    <dgm:cxn modelId="{89DFE405-0065-45FF-8B87-61D0DB0A36D8}" type="presParOf" srcId="{9BF07FA4-84F8-4EDC-9DAD-13F2EBAB4859}" destId="{A5BDE8AA-07EE-4CC3-8B29-C36DD8B181F6}" srcOrd="3" destOrd="0" presId="urn:microsoft.com/office/officeart/2005/8/layout/chevron1"/>
    <dgm:cxn modelId="{0E96BE01-FF5C-42FD-9A68-6394CC8E26AB}" type="presParOf" srcId="{9BF07FA4-84F8-4EDC-9DAD-13F2EBAB4859}" destId="{51F5F807-B06B-4A87-B97A-4678C549953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BDDDBF-692C-420E-8A8A-4E8B9FACD1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3F8E34-4FEE-4EAB-968F-B9958B27EA60}">
      <dgm:prSet phldrT="[Text]"/>
      <dgm:spPr/>
      <dgm:t>
        <a:bodyPr/>
        <a:lstStyle/>
        <a:p>
          <a:r>
            <a:rPr lang="en-US" b="1" dirty="0" smtClean="0">
              <a:latin typeface="Muli" panose="020B0604020202020204" charset="0"/>
            </a:rPr>
            <a:t>Debugging</a:t>
          </a:r>
          <a:endParaRPr lang="en-US" b="1" dirty="0">
            <a:latin typeface="Muli" panose="020B0604020202020204" charset="0"/>
          </a:endParaRPr>
        </a:p>
      </dgm:t>
    </dgm:pt>
    <dgm:pt modelId="{B17F477F-D89C-452B-9FF0-D5FAB1F7C91C}" type="parTrans" cxnId="{89F094EF-FAEC-41FE-8607-FC8D29A1AC24}">
      <dgm:prSet/>
      <dgm:spPr/>
      <dgm:t>
        <a:bodyPr/>
        <a:lstStyle/>
        <a:p>
          <a:endParaRPr lang="en-US"/>
        </a:p>
      </dgm:t>
    </dgm:pt>
    <dgm:pt modelId="{012B2DA8-6A21-4698-83E1-92B79EA61B1B}" type="sibTrans" cxnId="{89F094EF-FAEC-41FE-8607-FC8D29A1AC24}">
      <dgm:prSet/>
      <dgm:spPr/>
      <dgm:t>
        <a:bodyPr/>
        <a:lstStyle/>
        <a:p>
          <a:endParaRPr lang="en-US"/>
        </a:p>
      </dgm:t>
    </dgm:pt>
    <dgm:pt modelId="{7B73E2F6-0AD1-4A92-A082-95E58B588BCB}">
      <dgm:prSet phldrT="[Text]"/>
      <dgm:spPr/>
      <dgm:t>
        <a:bodyPr/>
        <a:lstStyle/>
        <a:p>
          <a:r>
            <a:rPr lang="en-US" b="1" dirty="0" smtClean="0">
              <a:latin typeface="Muli" panose="020B0604020202020204" charset="0"/>
            </a:rPr>
            <a:t>Testing</a:t>
          </a:r>
          <a:endParaRPr lang="en-US" b="1" dirty="0">
            <a:latin typeface="Muli" panose="020B0604020202020204" charset="0"/>
          </a:endParaRPr>
        </a:p>
      </dgm:t>
    </dgm:pt>
    <dgm:pt modelId="{62D62CC9-318A-44FE-82C2-8062376BC4A5}" type="parTrans" cxnId="{02164472-CAD7-47CA-AB43-E01C36FCD298}">
      <dgm:prSet/>
      <dgm:spPr/>
      <dgm:t>
        <a:bodyPr/>
        <a:lstStyle/>
        <a:p>
          <a:endParaRPr lang="en-US"/>
        </a:p>
      </dgm:t>
    </dgm:pt>
    <dgm:pt modelId="{CE7E862B-5FA4-462E-99AE-1DB7CA0F667E}" type="sibTrans" cxnId="{02164472-CAD7-47CA-AB43-E01C36FCD298}">
      <dgm:prSet/>
      <dgm:spPr/>
      <dgm:t>
        <a:bodyPr/>
        <a:lstStyle/>
        <a:p>
          <a:endParaRPr lang="en-US"/>
        </a:p>
      </dgm:t>
    </dgm:pt>
    <dgm:pt modelId="{F929B16C-3893-46F8-A066-B964AF59E64A}">
      <dgm:prSet phldrT="[Text]"/>
      <dgm:spPr/>
      <dgm:t>
        <a:bodyPr/>
        <a:lstStyle/>
        <a:p>
          <a:r>
            <a:rPr lang="en-US" b="1" dirty="0" smtClean="0">
              <a:latin typeface="Muli" panose="020B0604020202020204" charset="0"/>
            </a:rPr>
            <a:t>Releasing apps in Play Store</a:t>
          </a:r>
          <a:endParaRPr lang="en-US" b="1" dirty="0">
            <a:latin typeface="Muli" panose="020B0604020202020204" charset="0"/>
          </a:endParaRPr>
        </a:p>
      </dgm:t>
    </dgm:pt>
    <dgm:pt modelId="{0E048570-7469-4312-BCD5-51D697B12649}" type="parTrans" cxnId="{773EE296-1561-4C9B-98DB-6CEA1645A69A}">
      <dgm:prSet/>
      <dgm:spPr/>
      <dgm:t>
        <a:bodyPr/>
        <a:lstStyle/>
        <a:p>
          <a:endParaRPr lang="en-US"/>
        </a:p>
      </dgm:t>
    </dgm:pt>
    <dgm:pt modelId="{48676728-8C98-4445-9A99-3A3D9594F51B}" type="sibTrans" cxnId="{773EE296-1561-4C9B-98DB-6CEA1645A69A}">
      <dgm:prSet/>
      <dgm:spPr/>
      <dgm:t>
        <a:bodyPr/>
        <a:lstStyle/>
        <a:p>
          <a:endParaRPr lang="en-US"/>
        </a:p>
      </dgm:t>
    </dgm:pt>
    <dgm:pt modelId="{86D87957-9B06-4C64-A6CF-3D1EEF844525}" type="pres">
      <dgm:prSet presAssocID="{C3BDDDBF-692C-420E-8A8A-4E8B9FACD1E0}" presName="Name0" presStyleCnt="0">
        <dgm:presLayoutVars>
          <dgm:dir/>
          <dgm:animLvl val="lvl"/>
          <dgm:resizeHandles val="exact"/>
        </dgm:presLayoutVars>
      </dgm:prSet>
      <dgm:spPr/>
    </dgm:pt>
    <dgm:pt modelId="{E7F0B010-2740-4929-BDC9-77928CAC9665}" type="pres">
      <dgm:prSet presAssocID="{5B3F8E34-4FEE-4EAB-968F-B9958B27EA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29E7A-8F87-44BD-8831-279B8426F3E6}" type="pres">
      <dgm:prSet presAssocID="{012B2DA8-6A21-4698-83E1-92B79EA61B1B}" presName="parTxOnlySpace" presStyleCnt="0"/>
      <dgm:spPr/>
    </dgm:pt>
    <dgm:pt modelId="{140FBCCA-D195-44F5-81E1-BC93476FFE09}" type="pres">
      <dgm:prSet presAssocID="{7B73E2F6-0AD1-4A92-A082-95E58B588BC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87D1-74BE-4E6E-B9BF-2D7EF1AC320C}" type="pres">
      <dgm:prSet presAssocID="{CE7E862B-5FA4-462E-99AE-1DB7CA0F667E}" presName="parTxOnlySpace" presStyleCnt="0"/>
      <dgm:spPr/>
    </dgm:pt>
    <dgm:pt modelId="{90A3F5BA-77CC-4399-A53E-02A78716C893}" type="pres">
      <dgm:prSet presAssocID="{F929B16C-3893-46F8-A066-B964AF59E64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F094EF-FAEC-41FE-8607-FC8D29A1AC24}" srcId="{C3BDDDBF-692C-420E-8A8A-4E8B9FACD1E0}" destId="{5B3F8E34-4FEE-4EAB-968F-B9958B27EA60}" srcOrd="0" destOrd="0" parTransId="{B17F477F-D89C-452B-9FF0-D5FAB1F7C91C}" sibTransId="{012B2DA8-6A21-4698-83E1-92B79EA61B1B}"/>
    <dgm:cxn modelId="{EAE8DC1B-210A-42FC-9D8A-AC4A38FD4935}" type="presOf" srcId="{7B73E2F6-0AD1-4A92-A082-95E58B588BCB}" destId="{140FBCCA-D195-44F5-81E1-BC93476FFE09}" srcOrd="0" destOrd="0" presId="urn:microsoft.com/office/officeart/2005/8/layout/chevron1"/>
    <dgm:cxn modelId="{33221E02-8F72-4FD3-BD95-059AC7B9A062}" type="presOf" srcId="{5B3F8E34-4FEE-4EAB-968F-B9958B27EA60}" destId="{E7F0B010-2740-4929-BDC9-77928CAC9665}" srcOrd="0" destOrd="0" presId="urn:microsoft.com/office/officeart/2005/8/layout/chevron1"/>
    <dgm:cxn modelId="{7551CEF5-9978-4D36-8A61-6A5EC9410C78}" type="presOf" srcId="{F929B16C-3893-46F8-A066-B964AF59E64A}" destId="{90A3F5BA-77CC-4399-A53E-02A78716C893}" srcOrd="0" destOrd="0" presId="urn:microsoft.com/office/officeart/2005/8/layout/chevron1"/>
    <dgm:cxn modelId="{02164472-CAD7-47CA-AB43-E01C36FCD298}" srcId="{C3BDDDBF-692C-420E-8A8A-4E8B9FACD1E0}" destId="{7B73E2F6-0AD1-4A92-A082-95E58B588BCB}" srcOrd="1" destOrd="0" parTransId="{62D62CC9-318A-44FE-82C2-8062376BC4A5}" sibTransId="{CE7E862B-5FA4-462E-99AE-1DB7CA0F667E}"/>
    <dgm:cxn modelId="{773EE296-1561-4C9B-98DB-6CEA1645A69A}" srcId="{C3BDDDBF-692C-420E-8A8A-4E8B9FACD1E0}" destId="{F929B16C-3893-46F8-A066-B964AF59E64A}" srcOrd="2" destOrd="0" parTransId="{0E048570-7469-4312-BCD5-51D697B12649}" sibTransId="{48676728-8C98-4445-9A99-3A3D9594F51B}"/>
    <dgm:cxn modelId="{68BAC8D6-3B4D-4FBF-B296-192FE15B32C8}" type="presOf" srcId="{C3BDDDBF-692C-420E-8A8A-4E8B9FACD1E0}" destId="{86D87957-9B06-4C64-A6CF-3D1EEF844525}" srcOrd="0" destOrd="0" presId="urn:microsoft.com/office/officeart/2005/8/layout/chevron1"/>
    <dgm:cxn modelId="{DDA21990-471B-4082-B2FE-FD403547ADEA}" type="presParOf" srcId="{86D87957-9B06-4C64-A6CF-3D1EEF844525}" destId="{E7F0B010-2740-4929-BDC9-77928CAC9665}" srcOrd="0" destOrd="0" presId="urn:microsoft.com/office/officeart/2005/8/layout/chevron1"/>
    <dgm:cxn modelId="{FE3AD9BD-649A-46F4-AE63-93B68DF7D927}" type="presParOf" srcId="{86D87957-9B06-4C64-A6CF-3D1EEF844525}" destId="{8F029E7A-8F87-44BD-8831-279B8426F3E6}" srcOrd="1" destOrd="0" presId="urn:microsoft.com/office/officeart/2005/8/layout/chevron1"/>
    <dgm:cxn modelId="{598BFA40-3599-4314-9720-8816F0B99E8F}" type="presParOf" srcId="{86D87957-9B06-4C64-A6CF-3D1EEF844525}" destId="{140FBCCA-D195-44F5-81E1-BC93476FFE09}" srcOrd="2" destOrd="0" presId="urn:microsoft.com/office/officeart/2005/8/layout/chevron1"/>
    <dgm:cxn modelId="{0ED797CB-3504-4055-ABEE-2BCEB9ACAF68}" type="presParOf" srcId="{86D87957-9B06-4C64-A6CF-3D1EEF844525}" destId="{B69387D1-74BE-4E6E-B9BF-2D7EF1AC320C}" srcOrd="3" destOrd="0" presId="urn:microsoft.com/office/officeart/2005/8/layout/chevron1"/>
    <dgm:cxn modelId="{9BA91183-A1B9-49BF-9321-37E758846242}" type="presParOf" srcId="{86D87957-9B06-4C64-A6CF-3D1EEF844525}" destId="{90A3F5BA-77CC-4399-A53E-02A78716C8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1FEB9-D347-4336-9EE6-1224F13935A7}">
      <dsp:nvSpPr>
        <dsp:cNvPr id="0" name=""/>
        <dsp:cNvSpPr/>
      </dsp:nvSpPr>
      <dsp:spPr>
        <a:xfrm rot="5400000">
          <a:off x="-193299" y="193376"/>
          <a:ext cx="1288662" cy="902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Muli" panose="020B0604020202020204" charset="0"/>
            </a:rPr>
            <a:t>2003</a:t>
          </a:r>
          <a:endParaRPr lang="en-US" sz="2400" b="1" kern="1200" dirty="0">
            <a:latin typeface="Muli" panose="020B0604020202020204" charset="0"/>
          </a:endParaRPr>
        </a:p>
      </dsp:txBody>
      <dsp:txXfrm rot="-5400000">
        <a:off x="1" y="451109"/>
        <a:ext cx="902063" cy="386599"/>
      </dsp:txXfrm>
    </dsp:sp>
    <dsp:sp modelId="{C8813469-A1A1-4834-B92A-D01079FDF35E}">
      <dsp:nvSpPr>
        <dsp:cNvPr id="0" name=""/>
        <dsp:cNvSpPr/>
      </dsp:nvSpPr>
      <dsp:spPr>
        <a:xfrm rot="5400000">
          <a:off x="3417116" y="-2514975"/>
          <a:ext cx="837630" cy="5867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latin typeface="Muli" panose="020B0604020202020204" charset="0"/>
            </a:rPr>
            <a:t>Android, Inc. found in Palo alto in California, United States by Andy Rubin</a:t>
          </a:r>
          <a:endParaRPr lang="en-US" sz="1600" b="1" kern="1200" dirty="0">
            <a:latin typeface="Muli" panose="020B0604020202020204" charset="0"/>
          </a:endParaRPr>
        </a:p>
      </dsp:txBody>
      <dsp:txXfrm rot="-5400000">
        <a:off x="902063" y="40968"/>
        <a:ext cx="5826846" cy="755850"/>
      </dsp:txXfrm>
    </dsp:sp>
    <dsp:sp modelId="{13C06903-9D18-4956-99F3-404E7660E09A}">
      <dsp:nvSpPr>
        <dsp:cNvPr id="0" name=""/>
        <dsp:cNvSpPr/>
      </dsp:nvSpPr>
      <dsp:spPr>
        <a:xfrm rot="5400000">
          <a:off x="-193299" y="1282989"/>
          <a:ext cx="1288662" cy="902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Muli" panose="020B0604020202020204" charset="0"/>
            </a:rPr>
            <a:t>2005</a:t>
          </a:r>
          <a:endParaRPr lang="en-US" sz="2400" b="1" kern="1200" dirty="0">
            <a:latin typeface="Muli" panose="020B0604020202020204" charset="0"/>
          </a:endParaRPr>
        </a:p>
      </dsp:txBody>
      <dsp:txXfrm rot="-5400000">
        <a:off x="1" y="1540722"/>
        <a:ext cx="902063" cy="386599"/>
      </dsp:txXfrm>
    </dsp:sp>
    <dsp:sp modelId="{AB9AF041-D13D-4895-A3FA-163908ED549A}">
      <dsp:nvSpPr>
        <dsp:cNvPr id="0" name=""/>
        <dsp:cNvSpPr/>
      </dsp:nvSpPr>
      <dsp:spPr>
        <a:xfrm rot="5400000">
          <a:off x="3417116" y="-1425362"/>
          <a:ext cx="837630" cy="5867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Muli" panose="020B0604020202020204" charset="0"/>
            </a:rPr>
            <a:t>Google acquired Android Inc.</a:t>
          </a:r>
          <a:endParaRPr lang="en-US" sz="1800" b="1" kern="1200" dirty="0">
            <a:latin typeface="Muli" panose="020B0604020202020204" charset="0"/>
          </a:endParaRPr>
        </a:p>
      </dsp:txBody>
      <dsp:txXfrm rot="-5400000">
        <a:off x="902063" y="1130581"/>
        <a:ext cx="5826846" cy="755850"/>
      </dsp:txXfrm>
    </dsp:sp>
    <dsp:sp modelId="{0470850E-7F43-4BA4-B57D-168C3B5860BF}">
      <dsp:nvSpPr>
        <dsp:cNvPr id="0" name=""/>
        <dsp:cNvSpPr/>
      </dsp:nvSpPr>
      <dsp:spPr>
        <a:xfrm rot="5400000">
          <a:off x="-193299" y="2372603"/>
          <a:ext cx="1288662" cy="902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Muli" panose="020B0604020202020204" charset="0"/>
            </a:rPr>
            <a:t>2007</a:t>
          </a:r>
          <a:endParaRPr lang="en-US" sz="2400" b="1" kern="1200" dirty="0">
            <a:latin typeface="Muli" panose="020B0604020202020204" charset="0"/>
          </a:endParaRPr>
        </a:p>
      </dsp:txBody>
      <dsp:txXfrm rot="-5400000">
        <a:off x="1" y="2630336"/>
        <a:ext cx="902063" cy="386599"/>
      </dsp:txXfrm>
    </dsp:sp>
    <dsp:sp modelId="{D8DA1BB6-04A5-4078-AE39-A846173B7953}">
      <dsp:nvSpPr>
        <dsp:cNvPr id="0" name=""/>
        <dsp:cNvSpPr/>
      </dsp:nvSpPr>
      <dsp:spPr>
        <a:xfrm rot="5400000">
          <a:off x="3417116" y="-335749"/>
          <a:ext cx="837630" cy="5867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Muli" panose="020B0604020202020204" charset="0"/>
            </a:rPr>
            <a:t>Google unveiled Android SDK for smartphones in November. </a:t>
          </a:r>
          <a:endParaRPr lang="en-US" sz="1800" b="1" kern="1200" dirty="0">
            <a:latin typeface="Muli" panose="020B0604020202020204" charset="0"/>
          </a:endParaRPr>
        </a:p>
      </dsp:txBody>
      <dsp:txXfrm rot="-5400000">
        <a:off x="902063" y="2220194"/>
        <a:ext cx="5826846" cy="755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0.46966</cdr:x>
      <cdr:y>0.14782</cdr:y>
    </cdr:from>
    <cdr:to>
      <cdr:x>0.51461</cdr:x>
      <cdr:y>0.1578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V="1">
          <a:off x="4294598" y="760288"/>
          <a:ext cx="410966" cy="5137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7483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Shape 1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2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31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3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Shape 1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78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68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08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27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7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93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>
            <a:off x="570744" y="619960"/>
            <a:ext cx="256924" cy="292087"/>
            <a:chOff x="6718575" y="2318625"/>
            <a:chExt cx="256950" cy="407375"/>
          </a:xfrm>
        </p:grpSpPr>
        <p:sp>
          <p:nvSpPr>
            <p:cNvPr id="180" name="Shape 1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 rot="10800000" flipH="1">
            <a:off x="161468" y="432342"/>
            <a:ext cx="1074280" cy="666978"/>
            <a:chOff x="238125" y="1431100"/>
            <a:chExt cx="3296350" cy="2852775"/>
          </a:xfrm>
        </p:grpSpPr>
        <p:sp>
          <p:nvSpPr>
            <p:cNvPr id="189" name="Shape 189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1" name="Shape 271"/>
          <p:cNvSpPr/>
          <p:nvPr/>
        </p:nvSpPr>
        <p:spPr>
          <a:xfrm rot="10800000" flipH="1">
            <a:off x="1019857" y="282726"/>
            <a:ext cx="444900" cy="2763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2" name="Shape 272"/>
          <p:cNvGrpSpPr/>
          <p:nvPr/>
        </p:nvGrpSpPr>
        <p:grpSpPr>
          <a:xfrm>
            <a:off x="200925" y="1289258"/>
            <a:ext cx="648647" cy="446270"/>
            <a:chOff x="5241175" y="4959100"/>
            <a:chExt cx="539775" cy="517775"/>
          </a:xfrm>
        </p:grpSpPr>
        <p:sp>
          <p:nvSpPr>
            <p:cNvPr id="273" name="Shape 2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281" name="Shape 281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282" name="Shape 28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3" name="Shape 333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334" name="Shape 33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6" name="Shape 336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338" name="Shape 3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347" name="Shape 3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352" name="Shape 352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9" name="Shape 439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440" name="Shape 4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451" name="Shape 451"/>
          <p:cNvGrpSpPr/>
          <p:nvPr/>
        </p:nvGrpSpPr>
        <p:grpSpPr>
          <a:xfrm rot="10800000" flipH="1">
            <a:off x="676456" y="245768"/>
            <a:ext cx="1322798" cy="1145959"/>
            <a:chOff x="4088875" y="1431100"/>
            <a:chExt cx="3293000" cy="2852775"/>
          </a:xfrm>
        </p:grpSpPr>
        <p:sp>
          <p:nvSpPr>
            <p:cNvPr id="452" name="Shape 45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 rot="10800000" flipH="1">
            <a:off x="141424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/>
          <p:nvPr/>
        </p:nvSpPr>
        <p:spPr>
          <a:xfrm rot="10800000" flipH="1">
            <a:off x="903424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593049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46835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1169526" y="515192"/>
            <a:ext cx="382958" cy="607110"/>
            <a:chOff x="6718575" y="2318625"/>
            <a:chExt cx="256950" cy="407375"/>
          </a:xfrm>
        </p:grpSpPr>
        <p:sp>
          <p:nvSpPr>
            <p:cNvPr id="504" name="Shape 5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1754259" y="69143"/>
            <a:ext cx="342881" cy="350068"/>
            <a:chOff x="3951850" y="2985350"/>
            <a:chExt cx="407950" cy="416500"/>
          </a:xfrm>
        </p:grpSpPr>
        <p:sp>
          <p:nvSpPr>
            <p:cNvPr id="513" name="Shape 5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+ 3 columns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92" name="Shape 692"/>
          <p:cNvGrpSpPr/>
          <p:nvPr/>
        </p:nvGrpSpPr>
        <p:grpSpPr>
          <a:xfrm rot="10800000" flipH="1">
            <a:off x="607256" y="264068"/>
            <a:ext cx="1322798" cy="1145959"/>
            <a:chOff x="4088875" y="1431100"/>
            <a:chExt cx="3293000" cy="2852775"/>
          </a:xfrm>
        </p:grpSpPr>
        <p:sp>
          <p:nvSpPr>
            <p:cNvPr id="693" name="Shape 693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0" name="Shape 740"/>
          <p:cNvSpPr/>
          <p:nvPr/>
        </p:nvSpPr>
        <p:spPr>
          <a:xfrm rot="10800000" flipH="1">
            <a:off x="72224" y="10772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/>
          <p:nvPr/>
        </p:nvSpPr>
        <p:spPr>
          <a:xfrm rot="10800000" flipH="1">
            <a:off x="834224" y="14584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/>
          <p:nvPr/>
        </p:nvSpPr>
        <p:spPr>
          <a:xfrm rot="10800000" flipH="1">
            <a:off x="523849" y="107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399150" y="12884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4" name="Shape 744"/>
          <p:cNvGrpSpPr/>
          <p:nvPr/>
        </p:nvGrpSpPr>
        <p:grpSpPr>
          <a:xfrm>
            <a:off x="1100326" y="533492"/>
            <a:ext cx="382958" cy="607110"/>
            <a:chOff x="6718575" y="2318625"/>
            <a:chExt cx="256950" cy="407375"/>
          </a:xfrm>
        </p:grpSpPr>
        <p:sp>
          <p:nvSpPr>
            <p:cNvPr id="745" name="Shape 7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531809" y="1858830"/>
            <a:ext cx="342881" cy="350068"/>
            <a:chOff x="3951850" y="2985350"/>
            <a:chExt cx="407950" cy="416500"/>
          </a:xfrm>
        </p:grpSpPr>
        <p:sp>
          <p:nvSpPr>
            <p:cNvPr id="754" name="Shape 75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60" name="Shape 760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761" name="Shape 76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8" name="Shape 80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2" name="Shape 81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813" name="Shape 81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5" name="Shape 815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6" name="Shape 81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817" name="Shape 8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826" name="Shape 82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0" name="Shape 830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831" name="Shape 83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8" name="Shape 91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919" name="Shape 9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5" name="Shape 925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5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4.xml"/><Relationship Id="rId20" Type="http://schemas.openxmlformats.org/officeDocument/2006/relationships/diagramLayout" Target="../diagrams/layout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5.xml"/><Relationship Id="rId10" Type="http://schemas.openxmlformats.org/officeDocument/2006/relationships/diagramLayout" Target="../diagrams/layout3.xml"/><Relationship Id="rId19" Type="http://schemas.openxmlformats.org/officeDocument/2006/relationships/diagramData" Target="../diagrams/data5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Relationship Id="rId22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293C"/>
        </a:solidFill>
        <a:effectLst/>
      </p:bgPr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>
            <a:spLocks noGrp="1"/>
          </p:cNvSpPr>
          <p:nvPr>
            <p:ph type="title"/>
          </p:nvPr>
        </p:nvSpPr>
        <p:spPr>
          <a:xfrm>
            <a:off x="1887900" y="113145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19BBD5"/>
                </a:solidFill>
              </a:rPr>
              <a:t>Presentation on</a:t>
            </a:r>
          </a:p>
        </p:txBody>
      </p:sp>
      <p:sp>
        <p:nvSpPr>
          <p:cNvPr id="1240" name="Shape 1240"/>
          <p:cNvSpPr txBox="1">
            <a:spLocks noGrp="1"/>
          </p:cNvSpPr>
          <p:nvPr>
            <p:ph type="body" idx="1"/>
          </p:nvPr>
        </p:nvSpPr>
        <p:spPr>
          <a:xfrm>
            <a:off x="1887900" y="1704875"/>
            <a:ext cx="58668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/>
              <a:t>Android Operating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" y="1131450"/>
            <a:ext cx="1790025" cy="1790025"/>
          </a:xfrm>
          <a:prstGeom prst="rect">
            <a:avLst/>
          </a:prstGeom>
        </p:spPr>
      </p:pic>
      <p:sp>
        <p:nvSpPr>
          <p:cNvPr id="7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" grpId="0"/>
      <p:bldP spid="124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558333445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hape 1362"/>
          <p:cNvSpPr/>
          <p:nvPr/>
        </p:nvSpPr>
        <p:spPr>
          <a:xfrm>
            <a:off x="142256" y="4659171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5" t="19054" r="31022" b="16863"/>
          <a:stretch/>
        </p:blipFill>
        <p:spPr>
          <a:xfrm>
            <a:off x="7729869" y="1701403"/>
            <a:ext cx="1414131" cy="16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35818" y="1545814"/>
            <a:ext cx="49971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Muli" panose="020B0604020202020204" charset="0"/>
              </a:rPr>
              <a:t>Android </a:t>
            </a:r>
            <a:r>
              <a:rPr lang="en-IN" sz="1600" dirty="0" smtClean="0">
                <a:solidFill>
                  <a:schemeClr val="bg1"/>
                </a:solidFill>
                <a:latin typeface="Muli" panose="020B0604020202020204" charset="0"/>
              </a:rPr>
              <a:t>Mobiles consume a lot of battery power. </a:t>
            </a:r>
          </a:p>
          <a:p>
            <a:pPr algn="just"/>
            <a:endParaRPr lang="en-IN" sz="16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Muli" panose="020B0604020202020204" charset="0"/>
              </a:rPr>
              <a:t>Android </a:t>
            </a:r>
            <a:r>
              <a:rPr lang="en-IN" sz="1600" dirty="0">
                <a:solidFill>
                  <a:schemeClr val="bg1"/>
                </a:solidFill>
                <a:latin typeface="Muli" panose="020B0604020202020204" charset="0"/>
              </a:rPr>
              <a:t>is world of </a:t>
            </a:r>
            <a:r>
              <a:rPr lang="en-IN" sz="1600" dirty="0" smtClean="0">
                <a:solidFill>
                  <a:schemeClr val="bg1"/>
                </a:solidFill>
                <a:latin typeface="Muli" panose="020B0604020202020204" charset="0"/>
              </a:rPr>
              <a:t>applications. So, we </a:t>
            </a:r>
            <a:r>
              <a:rPr lang="en-IN" sz="1600" dirty="0">
                <a:solidFill>
                  <a:schemeClr val="bg1"/>
                </a:solidFill>
                <a:latin typeface="Muli" panose="020B0604020202020204" charset="0"/>
              </a:rPr>
              <a:t>continuously need to </a:t>
            </a:r>
            <a:r>
              <a:rPr lang="en-IN" sz="1600" dirty="0" smtClean="0">
                <a:solidFill>
                  <a:schemeClr val="bg1"/>
                </a:solidFill>
                <a:latin typeface="Muli" panose="020B0604020202020204" charset="0"/>
              </a:rPr>
              <a:t>be connected </a:t>
            </a:r>
            <a:r>
              <a:rPr lang="en-IN" sz="1600" dirty="0">
                <a:solidFill>
                  <a:schemeClr val="bg1"/>
                </a:solidFill>
                <a:latin typeface="Muli" panose="020B0604020202020204" charset="0"/>
              </a:rPr>
              <a:t>with the internet which is not possible for all the users</a:t>
            </a:r>
            <a:r>
              <a:rPr lang="en-IN" sz="1600" dirty="0" smtClean="0">
                <a:solidFill>
                  <a:schemeClr val="bg1"/>
                </a:solidFill>
                <a:latin typeface="Muli" panose="020B0604020202020204" charset="0"/>
              </a:rPr>
              <a:t>.</a:t>
            </a:r>
          </a:p>
          <a:p>
            <a:pPr algn="just"/>
            <a:endParaRPr lang="en-IN" sz="16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Muli" panose="020B0604020202020204" charset="0"/>
              </a:rPr>
              <a:t>Highly Vulnerable to Malware, Spyware and Virus. </a:t>
            </a:r>
            <a:endParaRPr lang="en-IN" sz="1600" dirty="0">
              <a:solidFill>
                <a:schemeClr val="bg1"/>
              </a:solidFill>
              <a:latin typeface="Muli" panose="020B0604020202020204" charset="0"/>
            </a:endParaRPr>
          </a:p>
          <a:p>
            <a:endParaRPr lang="en-US" sz="1600" dirty="0">
              <a:solidFill>
                <a:schemeClr val="bg1"/>
              </a:solidFill>
              <a:latin typeface="Muli" panose="020B0604020202020204" charset="0"/>
            </a:endParaRPr>
          </a:p>
          <a:p>
            <a:endParaRPr lang="en-US" sz="1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5" name="Shape 1258"/>
          <p:cNvSpPr txBox="1">
            <a:spLocks noGrp="1"/>
          </p:cNvSpPr>
          <p:nvPr>
            <p:ph type="title"/>
          </p:nvPr>
        </p:nvSpPr>
        <p:spPr>
          <a:xfrm>
            <a:off x="1576901" y="637595"/>
            <a:ext cx="766365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Limitations</a:t>
            </a:r>
            <a:endParaRPr lang="en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78" y="1545814"/>
            <a:ext cx="2905933" cy="1899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18" y="563705"/>
            <a:ext cx="719190" cy="7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>
            <a:spLocks noGrp="1"/>
          </p:cNvSpPr>
          <p:nvPr>
            <p:ph type="title"/>
          </p:nvPr>
        </p:nvSpPr>
        <p:spPr>
          <a:xfrm>
            <a:off x="4102163" y="911705"/>
            <a:ext cx="4951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</a:t>
            </a:r>
            <a:r>
              <a:rPr lang="en" b="1" dirty="0"/>
              <a:t>What </a:t>
            </a:r>
            <a:r>
              <a:rPr lang="en" b="1" dirty="0" smtClean="0"/>
              <a:t>is        ?</a:t>
            </a:r>
            <a:endParaRPr lang="en" b="1" dirty="0"/>
          </a:p>
        </p:txBody>
      </p:sp>
      <p:sp>
        <p:nvSpPr>
          <p:cNvPr id="1246" name="Shape 1246"/>
          <p:cNvSpPr txBox="1"/>
          <p:nvPr/>
        </p:nvSpPr>
        <p:spPr>
          <a:xfrm>
            <a:off x="1090001" y="1719879"/>
            <a:ext cx="7964100" cy="3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Android (stylized as android) is </a:t>
            </a:r>
            <a:r>
              <a:rPr lang="en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 </a:t>
            </a: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“Open Source” Mobile Operating System (OS) developed by Google primarily for touchscreen mobile devices such as smartphones and tablets</a:t>
            </a:r>
            <a:r>
              <a:rPr lang="en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just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Android has been the best selling OS on tablets since 2013 and on smartphones it is dominant by any metric due to its user friendly interface. 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just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Variants of Android are also used on notebooks, game consoles, digital cameras, and other electronics.</a:t>
            </a:r>
          </a:p>
          <a:p>
            <a:pPr lvl="0" algn="just" rtl="0">
              <a:spcBef>
                <a:spcPts val="600"/>
              </a:spcBef>
              <a:buNone/>
            </a:pP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just" rtl="0">
              <a:spcBef>
                <a:spcPts val="600"/>
              </a:spcBef>
              <a:buNone/>
            </a:pP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35" y="532840"/>
            <a:ext cx="1024165" cy="1024165"/>
          </a:xfrm>
          <a:prstGeom prst="rect">
            <a:avLst/>
          </a:prstGeom>
        </p:spPr>
      </p:pic>
      <p:sp>
        <p:nvSpPr>
          <p:cNvPr id="13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>
            <a:spLocks noGrp="1"/>
          </p:cNvSpPr>
          <p:nvPr>
            <p:ph type="title"/>
          </p:nvPr>
        </p:nvSpPr>
        <p:spPr>
          <a:xfrm>
            <a:off x="4730099" y="268956"/>
            <a:ext cx="4951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Devices use</a:t>
            </a:r>
            <a:endParaRPr lang="en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98" y="226364"/>
            <a:ext cx="687892" cy="687892"/>
          </a:xfrm>
          <a:prstGeom prst="rect">
            <a:avLst/>
          </a:prstGeom>
        </p:spPr>
      </p:pic>
      <p:sp>
        <p:nvSpPr>
          <p:cNvPr id="13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5" y="1242603"/>
            <a:ext cx="2084346" cy="20339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61" y="1252980"/>
            <a:ext cx="3001764" cy="203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177" y="3572913"/>
            <a:ext cx="1697901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Muli" panose="020B0604020202020204" charset="0"/>
              </a:rPr>
              <a:t>Smartphone</a:t>
            </a:r>
            <a:endParaRPr lang="en-US" sz="2000" b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077" y="3572913"/>
            <a:ext cx="1521227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Muli" panose="020B0604020202020204" charset="0"/>
              </a:rPr>
              <a:t>    Tablet</a:t>
            </a:r>
            <a:endParaRPr lang="en-US" sz="2000" b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98600"/>
            <a:ext cx="4914900" cy="20743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8547" y="3572913"/>
            <a:ext cx="177324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Muli" panose="020B0604020202020204" charset="0"/>
              </a:rPr>
              <a:t>Smart watch</a:t>
            </a:r>
          </a:p>
        </p:txBody>
      </p:sp>
    </p:spTree>
    <p:extLst>
      <p:ext uri="{BB962C8B-B14F-4D97-AF65-F5344CB8AC3E}">
        <p14:creationId xmlns:p14="http://schemas.microsoft.com/office/powerpoint/2010/main" val="31420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 txBox="1">
            <a:spLocks noGrp="1"/>
          </p:cNvSpPr>
          <p:nvPr>
            <p:ph type="title"/>
          </p:nvPr>
        </p:nvSpPr>
        <p:spPr>
          <a:xfrm>
            <a:off x="3645287" y="510029"/>
            <a:ext cx="67698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A Bit of History………...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00149515"/>
              </p:ext>
            </p:extLst>
          </p:nvPr>
        </p:nvGraphicFramePr>
        <p:xfrm>
          <a:off x="2104163" y="1545746"/>
          <a:ext cx="6769800" cy="346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10" y="379110"/>
            <a:ext cx="699677" cy="699677"/>
          </a:xfrm>
          <a:prstGeom prst="rect">
            <a:avLst/>
          </a:prstGeom>
        </p:spPr>
      </p:pic>
      <p:sp>
        <p:nvSpPr>
          <p:cNvPr id="7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15954" y="85591"/>
            <a:ext cx="2614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 smtClean="0">
                <a:solidFill>
                  <a:srgbClr val="19BBD5"/>
                </a:solidFill>
                <a:latin typeface="Nixie One"/>
                <a:sym typeface="Nixie One"/>
              </a:rPr>
              <a:t>Versions of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70" y="54342"/>
            <a:ext cx="647272" cy="647272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406457208"/>
              </p:ext>
            </p:extLst>
          </p:nvPr>
        </p:nvGraphicFramePr>
        <p:xfrm>
          <a:off x="1077990" y="1012360"/>
          <a:ext cx="3541160" cy="187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9182534"/>
              </p:ext>
            </p:extLst>
          </p:nvPr>
        </p:nvGraphicFramePr>
        <p:xfrm>
          <a:off x="1077990" y="2671477"/>
          <a:ext cx="3541160" cy="187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73419418"/>
              </p:ext>
            </p:extLst>
          </p:nvPr>
        </p:nvGraphicFramePr>
        <p:xfrm>
          <a:off x="5329779" y="1012360"/>
          <a:ext cx="3238868" cy="170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168217097"/>
              </p:ext>
            </p:extLst>
          </p:nvPr>
        </p:nvGraphicFramePr>
        <p:xfrm>
          <a:off x="5340411" y="2573275"/>
          <a:ext cx="3269691" cy="1094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792159" y="3511507"/>
            <a:ext cx="2841545" cy="397563"/>
            <a:chOff x="428145" y="483257"/>
            <a:chExt cx="2841545" cy="397563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1650136" y="-738734"/>
              <a:ext cx="397563" cy="2841545"/>
            </a:xfrm>
            <a:prstGeom prst="round2SameRect">
              <a:avLst/>
            </a:prstGeom>
          </p:spPr>
          <p:style>
            <a:lnRef idx="2">
              <a:schemeClr val="accent2">
                <a:hueOff val="2387787"/>
                <a:satOff val="-22785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4"/>
            <p:cNvSpPr/>
            <p:nvPr/>
          </p:nvSpPr>
          <p:spPr>
            <a:xfrm>
              <a:off x="428146" y="502663"/>
              <a:ext cx="2822138" cy="358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latin typeface="Muli" panose="020B0604020202020204" charset="0"/>
                </a:rPr>
                <a:t>Nougat</a:t>
              </a:r>
              <a:endParaRPr lang="en-US" sz="1600" b="1" kern="1200" dirty="0">
                <a:latin typeface="Muli" panose="020B06040202020202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5646" y="3522969"/>
            <a:ext cx="467833" cy="559933"/>
            <a:chOff x="1" y="390492"/>
            <a:chExt cx="562076" cy="770903"/>
          </a:xfrm>
        </p:grpSpPr>
        <p:sp>
          <p:nvSpPr>
            <p:cNvPr id="18" name="Chevron 17"/>
            <p:cNvSpPr/>
            <p:nvPr/>
          </p:nvSpPr>
          <p:spPr>
            <a:xfrm rot="5400000">
              <a:off x="-93191" y="506128"/>
              <a:ext cx="770903" cy="539632"/>
            </a:xfrm>
            <a:prstGeom prst="chevron">
              <a:avLst/>
            </a:prstGeom>
          </p:spPr>
          <p:style>
            <a:lnRef idx="2">
              <a:schemeClr val="accent5">
                <a:hueOff val="3359558"/>
                <a:satOff val="945"/>
                <a:lumOff val="-13530"/>
                <a:alphaOff val="0"/>
              </a:schemeClr>
            </a:lnRef>
            <a:fillRef idx="1">
              <a:schemeClr val="accent5">
                <a:hueOff val="3359558"/>
                <a:satOff val="945"/>
                <a:lumOff val="-13530"/>
                <a:alphaOff val="0"/>
              </a:schemeClr>
            </a:fillRef>
            <a:effectRef idx="0">
              <a:schemeClr val="accent5">
                <a:hueOff val="3359558"/>
                <a:satOff val="945"/>
                <a:lumOff val="-135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" y="648390"/>
              <a:ext cx="539632" cy="231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Muli" panose="020B0604020202020204" charset="0"/>
                </a:rPr>
                <a:t>7.0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>
            <a:spLocks noGrp="1"/>
          </p:cNvSpPr>
          <p:nvPr>
            <p:ph type="title"/>
          </p:nvPr>
        </p:nvSpPr>
        <p:spPr>
          <a:xfrm>
            <a:off x="190507" y="2470100"/>
            <a:ext cx="2686257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6764" y="271791"/>
            <a:ext cx="6010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Android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can run multiple apps at the s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ame time (Multi-tasking)</a:t>
            </a:r>
          </a:p>
          <a:p>
            <a:pPr algn="just"/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Also support optimized graphics VGA, 2D graphics and 3D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graphics.</a:t>
            </a:r>
          </a:p>
          <a:p>
            <a:pPr algn="just"/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Android has a better app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market.</a:t>
            </a:r>
          </a:p>
          <a:p>
            <a:pPr algn="just"/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Android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lets you change your settings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faster</a:t>
            </a:r>
          </a:p>
          <a:p>
            <a:pPr algn="just"/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It gives you more options to fit your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budget. (Economical)</a:t>
            </a:r>
          </a:p>
          <a:p>
            <a:pPr algn="just"/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Android is much more user friendly and heavily customizable in comparison to other smartphones.</a:t>
            </a:r>
          </a:p>
          <a:p>
            <a:pPr algn="just"/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Android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also support Java applications.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2" y="1750910"/>
            <a:ext cx="719190" cy="719190"/>
          </a:xfrm>
          <a:prstGeom prst="rect">
            <a:avLst/>
          </a:prstGeom>
        </p:spPr>
      </p:pic>
      <p:sp>
        <p:nvSpPr>
          <p:cNvPr id="7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142" y="313346"/>
            <a:ext cx="4944300" cy="645300"/>
          </a:xfrm>
        </p:spPr>
        <p:txBody>
          <a:bodyPr/>
          <a:lstStyle/>
          <a:p>
            <a:r>
              <a:rPr lang="en-US" b="1" dirty="0" smtClean="0"/>
              <a:t>……</a:t>
            </a:r>
            <a:r>
              <a:rPr lang="en-US" b="1" dirty="0" smtClean="0">
                <a:solidFill>
                  <a:srgbClr val="15879F"/>
                </a:solidFill>
              </a:rPr>
              <a:t>Continued</a:t>
            </a:r>
            <a:endParaRPr lang="en-US" b="1" dirty="0">
              <a:solidFill>
                <a:srgbClr val="15879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93" y="1394581"/>
            <a:ext cx="4104167" cy="3143852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 Hardware Features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1600" kern="1200" dirty="0">
                <a:solidFill>
                  <a:schemeClr val="bg1"/>
                </a:solidFill>
              </a:rPr>
              <a:t>Cellular </a:t>
            </a:r>
            <a:r>
              <a:rPr lang="en-US" sz="1600" kern="1200" dirty="0" smtClean="0">
                <a:solidFill>
                  <a:schemeClr val="bg1"/>
                </a:solidFill>
              </a:rPr>
              <a:t>Networking </a:t>
            </a:r>
            <a:r>
              <a:rPr lang="en-US" sz="1600" kern="1200" dirty="0">
                <a:solidFill>
                  <a:schemeClr val="bg1"/>
                </a:solidFill>
              </a:rPr>
              <a:t>: GSM, EDGE, 3G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1600" kern="1200" dirty="0">
                <a:solidFill>
                  <a:schemeClr val="bg1"/>
                </a:solidFill>
              </a:rPr>
              <a:t>LAN : </a:t>
            </a:r>
            <a:r>
              <a:rPr lang="en-US" sz="1600" kern="1200" dirty="0" smtClean="0">
                <a:solidFill>
                  <a:schemeClr val="bg1"/>
                </a:solidFill>
              </a:rPr>
              <a:t>Bluetooth </a:t>
            </a:r>
            <a:r>
              <a:rPr lang="en-US" sz="1600" kern="1200" dirty="0">
                <a:solidFill>
                  <a:schemeClr val="bg1"/>
                </a:solidFill>
              </a:rPr>
              <a:t>and Wi-Fi 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1600" kern="1200" dirty="0">
                <a:solidFill>
                  <a:schemeClr val="bg1"/>
                </a:solidFill>
              </a:rPr>
              <a:t>Graphics Hardware Acceleration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1600" kern="1200" dirty="0">
                <a:solidFill>
                  <a:schemeClr val="bg1"/>
                </a:solidFill>
              </a:rPr>
              <a:t>Camera, GPS and Compass 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1600" b="1" kern="1200" dirty="0">
                <a:solidFill>
                  <a:schemeClr val="bg1"/>
                </a:solidFill>
              </a:rPr>
              <a:t>Touch screen </a:t>
            </a:r>
            <a:r>
              <a:rPr lang="en-US" sz="1600" kern="1200" dirty="0">
                <a:solidFill>
                  <a:schemeClr val="bg1"/>
                </a:solidFill>
              </a:rPr>
              <a:t>and </a:t>
            </a:r>
            <a:r>
              <a:rPr lang="en-US" sz="1600" b="1" kern="1200" dirty="0">
                <a:solidFill>
                  <a:schemeClr val="bg1"/>
                </a:solidFill>
              </a:rPr>
              <a:t>A</a:t>
            </a:r>
            <a:r>
              <a:rPr lang="en-US" sz="1600" b="1" kern="1200" dirty="0" smtClean="0">
                <a:solidFill>
                  <a:schemeClr val="bg1"/>
                </a:solidFill>
              </a:rPr>
              <a:t>ccelerometer</a:t>
            </a:r>
            <a:r>
              <a:rPr lang="en-US" sz="1600" kern="1200" dirty="0" smtClean="0">
                <a:solidFill>
                  <a:schemeClr val="bg1"/>
                </a:solidFill>
              </a:rPr>
              <a:t> </a:t>
            </a:r>
            <a:r>
              <a:rPr lang="en-US" sz="1600" kern="1200" dirty="0">
                <a:solidFill>
                  <a:schemeClr val="bg1"/>
                </a:solidFill>
              </a:rPr>
              <a:t>for motion sensing</a:t>
            </a:r>
            <a:endParaRPr lang="en-IN" sz="1600" kern="12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3506" y="1394581"/>
            <a:ext cx="3795523" cy="3143852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Software Features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IN" sz="1600" kern="1200" dirty="0">
                <a:solidFill>
                  <a:schemeClr val="bg1"/>
                </a:solidFill>
              </a:rPr>
              <a:t>Integrated browser based on the open source Web Kit engine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IN" sz="1600" kern="1200" dirty="0">
                <a:solidFill>
                  <a:schemeClr val="bg1"/>
                </a:solidFill>
              </a:rPr>
              <a:t>SQLite for relational data </a:t>
            </a:r>
            <a:r>
              <a:rPr lang="en-IN" sz="1600" kern="1200" dirty="0" smtClean="0">
                <a:solidFill>
                  <a:schemeClr val="bg1"/>
                </a:solidFill>
              </a:rPr>
              <a:t>storage.</a:t>
            </a:r>
            <a:endParaRPr lang="en-IN" sz="1600" kern="1200" dirty="0">
              <a:solidFill>
                <a:schemeClr val="bg1"/>
              </a:solidFill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IN" sz="1600" kern="1200" dirty="0">
                <a:solidFill>
                  <a:schemeClr val="bg1"/>
                </a:solidFill>
              </a:rPr>
              <a:t>Media support for common audio, video, and still image </a:t>
            </a:r>
            <a:r>
              <a:rPr lang="en-IN" sz="1600" kern="1200" dirty="0" smtClean="0">
                <a:solidFill>
                  <a:schemeClr val="bg1"/>
                </a:solidFill>
              </a:rPr>
              <a:t>formats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IN" sz="1600" kern="1200" dirty="0">
              <a:solidFill>
                <a:schemeClr val="bg1"/>
              </a:solidFill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2962544" y="1394581"/>
            <a:ext cx="418252" cy="354334"/>
            <a:chOff x="518" y="386"/>
            <a:chExt cx="3154" cy="2672"/>
          </a:xfrm>
          <a:solidFill>
            <a:schemeClr val="bg1"/>
          </a:solidFill>
        </p:grpSpPr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518" y="386"/>
              <a:ext cx="1649" cy="2672"/>
            </a:xfrm>
            <a:custGeom>
              <a:avLst/>
              <a:gdLst>
                <a:gd name="T0" fmla="*/ 1596 w 3298"/>
                <a:gd name="T1" fmla="*/ 4589 h 5346"/>
                <a:gd name="T2" fmla="*/ 1502 w 3298"/>
                <a:gd name="T3" fmla="*/ 4629 h 5346"/>
                <a:gd name="T4" fmla="*/ 1432 w 3298"/>
                <a:gd name="T5" fmla="*/ 4700 h 5346"/>
                <a:gd name="T6" fmla="*/ 1391 w 3298"/>
                <a:gd name="T7" fmla="*/ 4794 h 5346"/>
                <a:gd name="T8" fmla="*/ 1391 w 3298"/>
                <a:gd name="T9" fmla="*/ 4901 h 5346"/>
                <a:gd name="T10" fmla="*/ 1432 w 3298"/>
                <a:gd name="T11" fmla="*/ 4995 h 5346"/>
                <a:gd name="T12" fmla="*/ 1502 w 3298"/>
                <a:gd name="T13" fmla="*/ 5066 h 5346"/>
                <a:gd name="T14" fmla="*/ 1596 w 3298"/>
                <a:gd name="T15" fmla="*/ 5104 h 5346"/>
                <a:gd name="T16" fmla="*/ 1702 w 3298"/>
                <a:gd name="T17" fmla="*/ 5104 h 5346"/>
                <a:gd name="T18" fmla="*/ 1796 w 3298"/>
                <a:gd name="T19" fmla="*/ 5066 h 5346"/>
                <a:gd name="T20" fmla="*/ 1867 w 3298"/>
                <a:gd name="T21" fmla="*/ 4995 h 5346"/>
                <a:gd name="T22" fmla="*/ 1907 w 3298"/>
                <a:gd name="T23" fmla="*/ 4901 h 5346"/>
                <a:gd name="T24" fmla="*/ 1907 w 3298"/>
                <a:gd name="T25" fmla="*/ 4794 h 5346"/>
                <a:gd name="T26" fmla="*/ 1867 w 3298"/>
                <a:gd name="T27" fmla="*/ 4700 h 5346"/>
                <a:gd name="T28" fmla="*/ 1796 w 3298"/>
                <a:gd name="T29" fmla="*/ 4629 h 5346"/>
                <a:gd name="T30" fmla="*/ 1702 w 3298"/>
                <a:gd name="T31" fmla="*/ 4589 h 5346"/>
                <a:gd name="T32" fmla="*/ 554 w 3298"/>
                <a:gd name="T33" fmla="*/ 443 h 5346"/>
                <a:gd name="T34" fmla="*/ 502 w 3298"/>
                <a:gd name="T35" fmla="*/ 460 h 5346"/>
                <a:gd name="T36" fmla="*/ 471 w 3298"/>
                <a:gd name="T37" fmla="*/ 502 h 5346"/>
                <a:gd name="T38" fmla="*/ 466 w 3298"/>
                <a:gd name="T39" fmla="*/ 4317 h 5346"/>
                <a:gd name="T40" fmla="*/ 483 w 3298"/>
                <a:gd name="T41" fmla="*/ 4369 h 5346"/>
                <a:gd name="T42" fmla="*/ 525 w 3298"/>
                <a:gd name="T43" fmla="*/ 4400 h 5346"/>
                <a:gd name="T44" fmla="*/ 2744 w 3298"/>
                <a:gd name="T45" fmla="*/ 4403 h 5346"/>
                <a:gd name="T46" fmla="*/ 2796 w 3298"/>
                <a:gd name="T47" fmla="*/ 4388 h 5346"/>
                <a:gd name="T48" fmla="*/ 2827 w 3298"/>
                <a:gd name="T49" fmla="*/ 4344 h 5346"/>
                <a:gd name="T50" fmla="*/ 2832 w 3298"/>
                <a:gd name="T51" fmla="*/ 531 h 5346"/>
                <a:gd name="T52" fmla="*/ 2815 w 3298"/>
                <a:gd name="T53" fmla="*/ 479 h 5346"/>
                <a:gd name="T54" fmla="*/ 2773 w 3298"/>
                <a:gd name="T55" fmla="*/ 449 h 5346"/>
                <a:gd name="T56" fmla="*/ 554 w 3298"/>
                <a:gd name="T57" fmla="*/ 443 h 5346"/>
                <a:gd name="T58" fmla="*/ 2880 w 3298"/>
                <a:gd name="T59" fmla="*/ 0 h 5346"/>
                <a:gd name="T60" fmla="*/ 3013 w 3298"/>
                <a:gd name="T61" fmla="*/ 21 h 5346"/>
                <a:gd name="T62" fmla="*/ 3128 w 3298"/>
                <a:gd name="T63" fmla="*/ 81 h 5346"/>
                <a:gd name="T64" fmla="*/ 3218 w 3298"/>
                <a:gd name="T65" fmla="*/ 171 h 5346"/>
                <a:gd name="T66" fmla="*/ 3277 w 3298"/>
                <a:gd name="T67" fmla="*/ 286 h 5346"/>
                <a:gd name="T68" fmla="*/ 3298 w 3298"/>
                <a:gd name="T69" fmla="*/ 418 h 5346"/>
                <a:gd name="T70" fmla="*/ 3292 w 3298"/>
                <a:gd name="T71" fmla="*/ 4997 h 5346"/>
                <a:gd name="T72" fmla="*/ 3252 w 3298"/>
                <a:gd name="T73" fmla="*/ 5122 h 5346"/>
                <a:gd name="T74" fmla="*/ 3175 w 3298"/>
                <a:gd name="T75" fmla="*/ 5223 h 5346"/>
                <a:gd name="T76" fmla="*/ 3072 w 3298"/>
                <a:gd name="T77" fmla="*/ 5300 h 5346"/>
                <a:gd name="T78" fmla="*/ 2949 w 3298"/>
                <a:gd name="T79" fmla="*/ 5340 h 5346"/>
                <a:gd name="T80" fmla="*/ 416 w 3298"/>
                <a:gd name="T81" fmla="*/ 5346 h 5346"/>
                <a:gd name="T82" fmla="*/ 286 w 3298"/>
                <a:gd name="T83" fmla="*/ 5325 h 5346"/>
                <a:gd name="T84" fmla="*/ 171 w 3298"/>
                <a:gd name="T85" fmla="*/ 5265 h 5346"/>
                <a:gd name="T86" fmla="*/ 80 w 3298"/>
                <a:gd name="T87" fmla="*/ 5175 h 5346"/>
                <a:gd name="T88" fmla="*/ 21 w 3298"/>
                <a:gd name="T89" fmla="*/ 5060 h 5346"/>
                <a:gd name="T90" fmla="*/ 0 w 3298"/>
                <a:gd name="T91" fmla="*/ 4930 h 5346"/>
                <a:gd name="T92" fmla="*/ 0 w 3298"/>
                <a:gd name="T93" fmla="*/ 418 h 5346"/>
                <a:gd name="T94" fmla="*/ 21 w 3298"/>
                <a:gd name="T95" fmla="*/ 286 h 5346"/>
                <a:gd name="T96" fmla="*/ 80 w 3298"/>
                <a:gd name="T97" fmla="*/ 171 h 5346"/>
                <a:gd name="T98" fmla="*/ 171 w 3298"/>
                <a:gd name="T99" fmla="*/ 81 h 5346"/>
                <a:gd name="T100" fmla="*/ 286 w 3298"/>
                <a:gd name="T101" fmla="*/ 21 h 5346"/>
                <a:gd name="T102" fmla="*/ 416 w 3298"/>
                <a:gd name="T103" fmla="*/ 0 h 5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8" h="5346">
                  <a:moveTo>
                    <a:pt x="1648" y="4584"/>
                  </a:moveTo>
                  <a:lnTo>
                    <a:pt x="1596" y="4589"/>
                  </a:lnTo>
                  <a:lnTo>
                    <a:pt x="1547" y="4605"/>
                  </a:lnTo>
                  <a:lnTo>
                    <a:pt x="1502" y="4629"/>
                  </a:lnTo>
                  <a:lnTo>
                    <a:pt x="1462" y="4662"/>
                  </a:lnTo>
                  <a:lnTo>
                    <a:pt x="1432" y="4700"/>
                  </a:lnTo>
                  <a:lnTo>
                    <a:pt x="1407" y="4744"/>
                  </a:lnTo>
                  <a:lnTo>
                    <a:pt x="1391" y="4794"/>
                  </a:lnTo>
                  <a:lnTo>
                    <a:pt x="1386" y="4848"/>
                  </a:lnTo>
                  <a:lnTo>
                    <a:pt x="1391" y="4901"/>
                  </a:lnTo>
                  <a:lnTo>
                    <a:pt x="1407" y="4949"/>
                  </a:lnTo>
                  <a:lnTo>
                    <a:pt x="1432" y="4995"/>
                  </a:lnTo>
                  <a:lnTo>
                    <a:pt x="1462" y="5034"/>
                  </a:lnTo>
                  <a:lnTo>
                    <a:pt x="1502" y="5066"/>
                  </a:lnTo>
                  <a:lnTo>
                    <a:pt x="1547" y="5089"/>
                  </a:lnTo>
                  <a:lnTo>
                    <a:pt x="1596" y="5104"/>
                  </a:lnTo>
                  <a:lnTo>
                    <a:pt x="1648" y="5110"/>
                  </a:lnTo>
                  <a:lnTo>
                    <a:pt x="1702" y="5104"/>
                  </a:lnTo>
                  <a:lnTo>
                    <a:pt x="1752" y="5089"/>
                  </a:lnTo>
                  <a:lnTo>
                    <a:pt x="1796" y="5066"/>
                  </a:lnTo>
                  <a:lnTo>
                    <a:pt x="1836" y="5034"/>
                  </a:lnTo>
                  <a:lnTo>
                    <a:pt x="1867" y="4995"/>
                  </a:lnTo>
                  <a:lnTo>
                    <a:pt x="1891" y="4949"/>
                  </a:lnTo>
                  <a:lnTo>
                    <a:pt x="1907" y="4901"/>
                  </a:lnTo>
                  <a:lnTo>
                    <a:pt x="1913" y="4848"/>
                  </a:lnTo>
                  <a:lnTo>
                    <a:pt x="1907" y="4794"/>
                  </a:lnTo>
                  <a:lnTo>
                    <a:pt x="1891" y="4744"/>
                  </a:lnTo>
                  <a:lnTo>
                    <a:pt x="1867" y="4700"/>
                  </a:lnTo>
                  <a:lnTo>
                    <a:pt x="1836" y="4662"/>
                  </a:lnTo>
                  <a:lnTo>
                    <a:pt x="1796" y="4629"/>
                  </a:lnTo>
                  <a:lnTo>
                    <a:pt x="1752" y="4605"/>
                  </a:lnTo>
                  <a:lnTo>
                    <a:pt x="1702" y="4589"/>
                  </a:lnTo>
                  <a:lnTo>
                    <a:pt x="1648" y="4584"/>
                  </a:lnTo>
                  <a:close/>
                  <a:moveTo>
                    <a:pt x="554" y="443"/>
                  </a:moveTo>
                  <a:lnTo>
                    <a:pt x="525" y="449"/>
                  </a:lnTo>
                  <a:lnTo>
                    <a:pt x="502" y="460"/>
                  </a:lnTo>
                  <a:lnTo>
                    <a:pt x="483" y="479"/>
                  </a:lnTo>
                  <a:lnTo>
                    <a:pt x="471" y="502"/>
                  </a:lnTo>
                  <a:lnTo>
                    <a:pt x="466" y="531"/>
                  </a:lnTo>
                  <a:lnTo>
                    <a:pt x="466" y="4317"/>
                  </a:lnTo>
                  <a:lnTo>
                    <a:pt x="471" y="4344"/>
                  </a:lnTo>
                  <a:lnTo>
                    <a:pt x="483" y="4369"/>
                  </a:lnTo>
                  <a:lnTo>
                    <a:pt x="502" y="4388"/>
                  </a:lnTo>
                  <a:lnTo>
                    <a:pt x="525" y="4400"/>
                  </a:lnTo>
                  <a:lnTo>
                    <a:pt x="554" y="4403"/>
                  </a:lnTo>
                  <a:lnTo>
                    <a:pt x="2744" y="4403"/>
                  </a:lnTo>
                  <a:lnTo>
                    <a:pt x="2773" y="4400"/>
                  </a:lnTo>
                  <a:lnTo>
                    <a:pt x="2796" y="4388"/>
                  </a:lnTo>
                  <a:lnTo>
                    <a:pt x="2815" y="4369"/>
                  </a:lnTo>
                  <a:lnTo>
                    <a:pt x="2827" y="4344"/>
                  </a:lnTo>
                  <a:lnTo>
                    <a:pt x="2832" y="4317"/>
                  </a:lnTo>
                  <a:lnTo>
                    <a:pt x="2832" y="531"/>
                  </a:lnTo>
                  <a:lnTo>
                    <a:pt x="2827" y="502"/>
                  </a:lnTo>
                  <a:lnTo>
                    <a:pt x="2815" y="479"/>
                  </a:lnTo>
                  <a:lnTo>
                    <a:pt x="2796" y="460"/>
                  </a:lnTo>
                  <a:lnTo>
                    <a:pt x="2773" y="449"/>
                  </a:lnTo>
                  <a:lnTo>
                    <a:pt x="2744" y="443"/>
                  </a:lnTo>
                  <a:lnTo>
                    <a:pt x="554" y="443"/>
                  </a:lnTo>
                  <a:close/>
                  <a:moveTo>
                    <a:pt x="416" y="0"/>
                  </a:moveTo>
                  <a:lnTo>
                    <a:pt x="2880" y="0"/>
                  </a:lnTo>
                  <a:lnTo>
                    <a:pt x="2949" y="6"/>
                  </a:lnTo>
                  <a:lnTo>
                    <a:pt x="3013" y="21"/>
                  </a:lnTo>
                  <a:lnTo>
                    <a:pt x="3072" y="46"/>
                  </a:lnTo>
                  <a:lnTo>
                    <a:pt x="3128" y="81"/>
                  </a:lnTo>
                  <a:lnTo>
                    <a:pt x="3175" y="123"/>
                  </a:lnTo>
                  <a:lnTo>
                    <a:pt x="3218" y="171"/>
                  </a:lnTo>
                  <a:lnTo>
                    <a:pt x="3252" y="226"/>
                  </a:lnTo>
                  <a:lnTo>
                    <a:pt x="3277" y="286"/>
                  </a:lnTo>
                  <a:lnTo>
                    <a:pt x="3292" y="349"/>
                  </a:lnTo>
                  <a:lnTo>
                    <a:pt x="3298" y="418"/>
                  </a:lnTo>
                  <a:lnTo>
                    <a:pt x="3298" y="4930"/>
                  </a:lnTo>
                  <a:lnTo>
                    <a:pt x="3292" y="4997"/>
                  </a:lnTo>
                  <a:lnTo>
                    <a:pt x="3277" y="5060"/>
                  </a:lnTo>
                  <a:lnTo>
                    <a:pt x="3252" y="5122"/>
                  </a:lnTo>
                  <a:lnTo>
                    <a:pt x="3218" y="5175"/>
                  </a:lnTo>
                  <a:lnTo>
                    <a:pt x="3175" y="5223"/>
                  </a:lnTo>
                  <a:lnTo>
                    <a:pt x="3128" y="5265"/>
                  </a:lnTo>
                  <a:lnTo>
                    <a:pt x="3072" y="5300"/>
                  </a:lnTo>
                  <a:lnTo>
                    <a:pt x="3013" y="5325"/>
                  </a:lnTo>
                  <a:lnTo>
                    <a:pt x="2949" y="5340"/>
                  </a:lnTo>
                  <a:lnTo>
                    <a:pt x="2880" y="5346"/>
                  </a:lnTo>
                  <a:lnTo>
                    <a:pt x="416" y="5346"/>
                  </a:lnTo>
                  <a:lnTo>
                    <a:pt x="349" y="5340"/>
                  </a:lnTo>
                  <a:lnTo>
                    <a:pt x="286" y="5325"/>
                  </a:lnTo>
                  <a:lnTo>
                    <a:pt x="226" y="5300"/>
                  </a:lnTo>
                  <a:lnTo>
                    <a:pt x="171" y="5265"/>
                  </a:lnTo>
                  <a:lnTo>
                    <a:pt x="123" y="5223"/>
                  </a:lnTo>
                  <a:lnTo>
                    <a:pt x="80" y="5175"/>
                  </a:lnTo>
                  <a:lnTo>
                    <a:pt x="46" y="5122"/>
                  </a:lnTo>
                  <a:lnTo>
                    <a:pt x="21" y="5060"/>
                  </a:lnTo>
                  <a:lnTo>
                    <a:pt x="6" y="4997"/>
                  </a:lnTo>
                  <a:lnTo>
                    <a:pt x="0" y="4930"/>
                  </a:lnTo>
                  <a:lnTo>
                    <a:pt x="0" y="2678"/>
                  </a:lnTo>
                  <a:lnTo>
                    <a:pt x="0" y="418"/>
                  </a:lnTo>
                  <a:lnTo>
                    <a:pt x="6" y="349"/>
                  </a:lnTo>
                  <a:lnTo>
                    <a:pt x="21" y="286"/>
                  </a:lnTo>
                  <a:lnTo>
                    <a:pt x="46" y="226"/>
                  </a:lnTo>
                  <a:lnTo>
                    <a:pt x="80" y="171"/>
                  </a:lnTo>
                  <a:lnTo>
                    <a:pt x="123" y="123"/>
                  </a:lnTo>
                  <a:lnTo>
                    <a:pt x="171" y="81"/>
                  </a:lnTo>
                  <a:lnTo>
                    <a:pt x="226" y="46"/>
                  </a:lnTo>
                  <a:lnTo>
                    <a:pt x="286" y="21"/>
                  </a:lnTo>
                  <a:lnTo>
                    <a:pt x="349" y="6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078" y="628"/>
              <a:ext cx="594" cy="2022"/>
            </a:xfrm>
            <a:custGeom>
              <a:avLst/>
              <a:gdLst>
                <a:gd name="T0" fmla="*/ 264 w 1188"/>
                <a:gd name="T1" fmla="*/ 6 h 4045"/>
                <a:gd name="T2" fmla="*/ 344 w 1188"/>
                <a:gd name="T3" fmla="*/ 38 h 4045"/>
                <a:gd name="T4" fmla="*/ 494 w 1188"/>
                <a:gd name="T5" fmla="*/ 188 h 4045"/>
                <a:gd name="T6" fmla="*/ 699 w 1188"/>
                <a:gd name="T7" fmla="*/ 448 h 4045"/>
                <a:gd name="T8" fmla="*/ 868 w 1188"/>
                <a:gd name="T9" fmla="*/ 726 h 4045"/>
                <a:gd name="T10" fmla="*/ 1000 w 1188"/>
                <a:gd name="T11" fmla="*/ 1017 h 4045"/>
                <a:gd name="T12" fmla="*/ 1098 w 1188"/>
                <a:gd name="T13" fmla="*/ 1320 h 4045"/>
                <a:gd name="T14" fmla="*/ 1161 w 1188"/>
                <a:gd name="T15" fmla="*/ 1630 h 4045"/>
                <a:gd name="T16" fmla="*/ 1188 w 1188"/>
                <a:gd name="T17" fmla="*/ 1944 h 4045"/>
                <a:gd name="T18" fmla="*/ 1178 w 1188"/>
                <a:gd name="T19" fmla="*/ 2258 h 4045"/>
                <a:gd name="T20" fmla="*/ 1134 w 1188"/>
                <a:gd name="T21" fmla="*/ 2570 h 4045"/>
                <a:gd name="T22" fmla="*/ 1054 w 1188"/>
                <a:gd name="T23" fmla="*/ 2877 h 4045"/>
                <a:gd name="T24" fmla="*/ 939 w 1188"/>
                <a:gd name="T25" fmla="*/ 3175 h 4045"/>
                <a:gd name="T26" fmla="*/ 787 w 1188"/>
                <a:gd name="T27" fmla="*/ 3459 h 4045"/>
                <a:gd name="T28" fmla="*/ 601 w 1188"/>
                <a:gd name="T29" fmla="*/ 3729 h 4045"/>
                <a:gd name="T30" fmla="*/ 379 w 1188"/>
                <a:gd name="T31" fmla="*/ 3980 h 4045"/>
                <a:gd name="T32" fmla="*/ 306 w 1188"/>
                <a:gd name="T33" fmla="*/ 4028 h 4045"/>
                <a:gd name="T34" fmla="*/ 222 w 1188"/>
                <a:gd name="T35" fmla="*/ 4045 h 4045"/>
                <a:gd name="T36" fmla="*/ 139 w 1188"/>
                <a:gd name="T37" fmla="*/ 4028 h 4045"/>
                <a:gd name="T38" fmla="*/ 65 w 1188"/>
                <a:gd name="T39" fmla="*/ 3980 h 4045"/>
                <a:gd name="T40" fmla="*/ 17 w 1188"/>
                <a:gd name="T41" fmla="*/ 3905 h 4045"/>
                <a:gd name="T42" fmla="*/ 0 w 1188"/>
                <a:gd name="T43" fmla="*/ 3823 h 4045"/>
                <a:gd name="T44" fmla="*/ 17 w 1188"/>
                <a:gd name="T45" fmla="*/ 3738 h 4045"/>
                <a:gd name="T46" fmla="*/ 65 w 1188"/>
                <a:gd name="T47" fmla="*/ 3666 h 4045"/>
                <a:gd name="T48" fmla="*/ 266 w 1188"/>
                <a:gd name="T49" fmla="*/ 3438 h 4045"/>
                <a:gd name="T50" fmla="*/ 431 w 1188"/>
                <a:gd name="T51" fmla="*/ 3193 h 4045"/>
                <a:gd name="T52" fmla="*/ 561 w 1188"/>
                <a:gd name="T53" fmla="*/ 2930 h 4045"/>
                <a:gd name="T54" fmla="*/ 657 w 1188"/>
                <a:gd name="T55" fmla="*/ 2658 h 4045"/>
                <a:gd name="T56" fmla="*/ 718 w 1188"/>
                <a:gd name="T57" fmla="*/ 2379 h 4045"/>
                <a:gd name="T58" fmla="*/ 745 w 1188"/>
                <a:gd name="T59" fmla="*/ 2093 h 4045"/>
                <a:gd name="T60" fmla="*/ 735 w 1188"/>
                <a:gd name="T61" fmla="*/ 1808 h 4045"/>
                <a:gd name="T62" fmla="*/ 691 w 1188"/>
                <a:gd name="T63" fmla="*/ 1526 h 4045"/>
                <a:gd name="T64" fmla="*/ 613 w 1188"/>
                <a:gd name="T65" fmla="*/ 1249 h 4045"/>
                <a:gd name="T66" fmla="*/ 500 w 1188"/>
                <a:gd name="T67" fmla="*/ 982 h 4045"/>
                <a:gd name="T68" fmla="*/ 352 w 1188"/>
                <a:gd name="T69" fmla="*/ 728 h 4045"/>
                <a:gd name="T70" fmla="*/ 170 w 1188"/>
                <a:gd name="T71" fmla="*/ 490 h 4045"/>
                <a:gd name="T72" fmla="*/ 36 w 1188"/>
                <a:gd name="T73" fmla="*/ 345 h 4045"/>
                <a:gd name="T74" fmla="*/ 3 w 1188"/>
                <a:gd name="T75" fmla="*/ 264 h 4045"/>
                <a:gd name="T76" fmla="*/ 3 w 1188"/>
                <a:gd name="T77" fmla="*/ 180 h 4045"/>
                <a:gd name="T78" fmla="*/ 36 w 1188"/>
                <a:gd name="T79" fmla="*/ 101 h 4045"/>
                <a:gd name="T80" fmla="*/ 99 w 1188"/>
                <a:gd name="T81" fmla="*/ 38 h 4045"/>
                <a:gd name="T82" fmla="*/ 180 w 1188"/>
                <a:gd name="T83" fmla="*/ 6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8" h="4045">
                  <a:moveTo>
                    <a:pt x="222" y="0"/>
                  </a:moveTo>
                  <a:lnTo>
                    <a:pt x="264" y="6"/>
                  </a:lnTo>
                  <a:lnTo>
                    <a:pt x="306" y="17"/>
                  </a:lnTo>
                  <a:lnTo>
                    <a:pt x="344" y="38"/>
                  </a:lnTo>
                  <a:lnTo>
                    <a:pt x="379" y="65"/>
                  </a:lnTo>
                  <a:lnTo>
                    <a:pt x="494" y="188"/>
                  </a:lnTo>
                  <a:lnTo>
                    <a:pt x="601" y="316"/>
                  </a:lnTo>
                  <a:lnTo>
                    <a:pt x="699" y="448"/>
                  </a:lnTo>
                  <a:lnTo>
                    <a:pt x="787" y="586"/>
                  </a:lnTo>
                  <a:lnTo>
                    <a:pt x="868" y="726"/>
                  </a:lnTo>
                  <a:lnTo>
                    <a:pt x="939" y="871"/>
                  </a:lnTo>
                  <a:lnTo>
                    <a:pt x="1000" y="1017"/>
                  </a:lnTo>
                  <a:lnTo>
                    <a:pt x="1054" y="1168"/>
                  </a:lnTo>
                  <a:lnTo>
                    <a:pt x="1098" y="1320"/>
                  </a:lnTo>
                  <a:lnTo>
                    <a:pt x="1134" y="1475"/>
                  </a:lnTo>
                  <a:lnTo>
                    <a:pt x="1161" y="1630"/>
                  </a:lnTo>
                  <a:lnTo>
                    <a:pt x="1178" y="1787"/>
                  </a:lnTo>
                  <a:lnTo>
                    <a:pt x="1188" y="1944"/>
                  </a:lnTo>
                  <a:lnTo>
                    <a:pt x="1188" y="2101"/>
                  </a:lnTo>
                  <a:lnTo>
                    <a:pt x="1178" y="2258"/>
                  </a:lnTo>
                  <a:lnTo>
                    <a:pt x="1161" y="2415"/>
                  </a:lnTo>
                  <a:lnTo>
                    <a:pt x="1134" y="2570"/>
                  </a:lnTo>
                  <a:lnTo>
                    <a:pt x="1098" y="2725"/>
                  </a:lnTo>
                  <a:lnTo>
                    <a:pt x="1054" y="2877"/>
                  </a:lnTo>
                  <a:lnTo>
                    <a:pt x="1000" y="3028"/>
                  </a:lnTo>
                  <a:lnTo>
                    <a:pt x="939" y="3175"/>
                  </a:lnTo>
                  <a:lnTo>
                    <a:pt x="868" y="3319"/>
                  </a:lnTo>
                  <a:lnTo>
                    <a:pt x="787" y="3459"/>
                  </a:lnTo>
                  <a:lnTo>
                    <a:pt x="699" y="3597"/>
                  </a:lnTo>
                  <a:lnTo>
                    <a:pt x="601" y="3729"/>
                  </a:lnTo>
                  <a:lnTo>
                    <a:pt x="494" y="3857"/>
                  </a:lnTo>
                  <a:lnTo>
                    <a:pt x="379" y="3980"/>
                  </a:lnTo>
                  <a:lnTo>
                    <a:pt x="344" y="4008"/>
                  </a:lnTo>
                  <a:lnTo>
                    <a:pt x="306" y="4028"/>
                  </a:lnTo>
                  <a:lnTo>
                    <a:pt x="264" y="4039"/>
                  </a:lnTo>
                  <a:lnTo>
                    <a:pt x="222" y="4045"/>
                  </a:lnTo>
                  <a:lnTo>
                    <a:pt x="180" y="4039"/>
                  </a:lnTo>
                  <a:lnTo>
                    <a:pt x="139" y="4028"/>
                  </a:lnTo>
                  <a:lnTo>
                    <a:pt x="99" y="4008"/>
                  </a:lnTo>
                  <a:lnTo>
                    <a:pt x="65" y="3980"/>
                  </a:lnTo>
                  <a:lnTo>
                    <a:pt x="36" y="3945"/>
                  </a:lnTo>
                  <a:lnTo>
                    <a:pt x="17" y="3905"/>
                  </a:lnTo>
                  <a:lnTo>
                    <a:pt x="3" y="3865"/>
                  </a:lnTo>
                  <a:lnTo>
                    <a:pt x="0" y="3823"/>
                  </a:lnTo>
                  <a:lnTo>
                    <a:pt x="3" y="3781"/>
                  </a:lnTo>
                  <a:lnTo>
                    <a:pt x="17" y="3738"/>
                  </a:lnTo>
                  <a:lnTo>
                    <a:pt x="36" y="3700"/>
                  </a:lnTo>
                  <a:lnTo>
                    <a:pt x="65" y="3666"/>
                  </a:lnTo>
                  <a:lnTo>
                    <a:pt x="170" y="3555"/>
                  </a:lnTo>
                  <a:lnTo>
                    <a:pt x="266" y="3438"/>
                  </a:lnTo>
                  <a:lnTo>
                    <a:pt x="352" y="3317"/>
                  </a:lnTo>
                  <a:lnTo>
                    <a:pt x="431" y="3193"/>
                  </a:lnTo>
                  <a:lnTo>
                    <a:pt x="500" y="3062"/>
                  </a:lnTo>
                  <a:lnTo>
                    <a:pt x="561" y="2930"/>
                  </a:lnTo>
                  <a:lnTo>
                    <a:pt x="613" y="2796"/>
                  </a:lnTo>
                  <a:lnTo>
                    <a:pt x="657" y="2658"/>
                  </a:lnTo>
                  <a:lnTo>
                    <a:pt x="691" y="2518"/>
                  </a:lnTo>
                  <a:lnTo>
                    <a:pt x="718" y="2379"/>
                  </a:lnTo>
                  <a:lnTo>
                    <a:pt x="735" y="2237"/>
                  </a:lnTo>
                  <a:lnTo>
                    <a:pt x="745" y="2093"/>
                  </a:lnTo>
                  <a:lnTo>
                    <a:pt x="745" y="1952"/>
                  </a:lnTo>
                  <a:lnTo>
                    <a:pt x="735" y="1808"/>
                  </a:lnTo>
                  <a:lnTo>
                    <a:pt x="718" y="1666"/>
                  </a:lnTo>
                  <a:lnTo>
                    <a:pt x="691" y="1526"/>
                  </a:lnTo>
                  <a:lnTo>
                    <a:pt x="657" y="1387"/>
                  </a:lnTo>
                  <a:lnTo>
                    <a:pt x="613" y="1249"/>
                  </a:lnTo>
                  <a:lnTo>
                    <a:pt x="561" y="1115"/>
                  </a:lnTo>
                  <a:lnTo>
                    <a:pt x="500" y="982"/>
                  </a:lnTo>
                  <a:lnTo>
                    <a:pt x="431" y="852"/>
                  </a:lnTo>
                  <a:lnTo>
                    <a:pt x="352" y="728"/>
                  </a:lnTo>
                  <a:lnTo>
                    <a:pt x="266" y="607"/>
                  </a:lnTo>
                  <a:lnTo>
                    <a:pt x="170" y="490"/>
                  </a:lnTo>
                  <a:lnTo>
                    <a:pt x="65" y="379"/>
                  </a:lnTo>
                  <a:lnTo>
                    <a:pt x="36" y="345"/>
                  </a:lnTo>
                  <a:lnTo>
                    <a:pt x="17" y="306"/>
                  </a:lnTo>
                  <a:lnTo>
                    <a:pt x="3" y="264"/>
                  </a:lnTo>
                  <a:lnTo>
                    <a:pt x="0" y="222"/>
                  </a:lnTo>
                  <a:lnTo>
                    <a:pt x="3" y="180"/>
                  </a:lnTo>
                  <a:lnTo>
                    <a:pt x="17" y="140"/>
                  </a:lnTo>
                  <a:lnTo>
                    <a:pt x="36" y="101"/>
                  </a:lnTo>
                  <a:lnTo>
                    <a:pt x="65" y="65"/>
                  </a:lnTo>
                  <a:lnTo>
                    <a:pt x="99" y="38"/>
                  </a:lnTo>
                  <a:lnTo>
                    <a:pt x="139" y="17"/>
                  </a:lnTo>
                  <a:lnTo>
                    <a:pt x="180" y="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755" y="952"/>
              <a:ext cx="460" cy="1375"/>
            </a:xfrm>
            <a:custGeom>
              <a:avLst/>
              <a:gdLst>
                <a:gd name="T0" fmla="*/ 264 w 920"/>
                <a:gd name="T1" fmla="*/ 4 h 2751"/>
                <a:gd name="T2" fmla="*/ 343 w 920"/>
                <a:gd name="T3" fmla="*/ 37 h 2751"/>
                <a:gd name="T4" fmla="*/ 473 w 920"/>
                <a:gd name="T5" fmla="*/ 167 h 2751"/>
                <a:gd name="T6" fmla="*/ 634 w 920"/>
                <a:gd name="T7" fmla="*/ 383 h 2751"/>
                <a:gd name="T8" fmla="*/ 759 w 920"/>
                <a:gd name="T9" fmla="*/ 617 h 2751"/>
                <a:gd name="T10" fmla="*/ 849 w 920"/>
                <a:gd name="T11" fmla="*/ 864 h 2751"/>
                <a:gd name="T12" fmla="*/ 902 w 920"/>
                <a:gd name="T13" fmla="*/ 1117 h 2751"/>
                <a:gd name="T14" fmla="*/ 920 w 920"/>
                <a:gd name="T15" fmla="*/ 1375 h 2751"/>
                <a:gd name="T16" fmla="*/ 902 w 920"/>
                <a:gd name="T17" fmla="*/ 1634 h 2751"/>
                <a:gd name="T18" fmla="*/ 849 w 920"/>
                <a:gd name="T19" fmla="*/ 1889 h 2751"/>
                <a:gd name="T20" fmla="*/ 759 w 920"/>
                <a:gd name="T21" fmla="*/ 2134 h 2751"/>
                <a:gd name="T22" fmla="*/ 634 w 920"/>
                <a:gd name="T23" fmla="*/ 2367 h 2751"/>
                <a:gd name="T24" fmla="*/ 473 w 920"/>
                <a:gd name="T25" fmla="*/ 2584 h 2751"/>
                <a:gd name="T26" fmla="*/ 343 w 920"/>
                <a:gd name="T27" fmla="*/ 2714 h 2751"/>
                <a:gd name="T28" fmla="*/ 264 w 920"/>
                <a:gd name="T29" fmla="*/ 2747 h 2751"/>
                <a:gd name="T30" fmla="*/ 180 w 920"/>
                <a:gd name="T31" fmla="*/ 2747 h 2751"/>
                <a:gd name="T32" fmla="*/ 99 w 920"/>
                <a:gd name="T33" fmla="*/ 2714 h 2751"/>
                <a:gd name="T34" fmla="*/ 36 w 920"/>
                <a:gd name="T35" fmla="*/ 2651 h 2751"/>
                <a:gd name="T36" fmla="*/ 4 w 920"/>
                <a:gd name="T37" fmla="*/ 2572 h 2751"/>
                <a:gd name="T38" fmla="*/ 4 w 920"/>
                <a:gd name="T39" fmla="*/ 2486 h 2751"/>
                <a:gd name="T40" fmla="*/ 36 w 920"/>
                <a:gd name="T41" fmla="*/ 2408 h 2751"/>
                <a:gd name="T42" fmla="*/ 147 w 920"/>
                <a:gd name="T43" fmla="*/ 2283 h 2751"/>
                <a:gd name="T44" fmla="*/ 283 w 920"/>
                <a:gd name="T45" fmla="*/ 2090 h 2751"/>
                <a:gd name="T46" fmla="*/ 385 w 920"/>
                <a:gd name="T47" fmla="*/ 1879 h 2751"/>
                <a:gd name="T48" fmla="*/ 448 w 920"/>
                <a:gd name="T49" fmla="*/ 1659 h 2751"/>
                <a:gd name="T50" fmla="*/ 477 w 920"/>
                <a:gd name="T51" fmla="*/ 1433 h 2751"/>
                <a:gd name="T52" fmla="*/ 467 w 920"/>
                <a:gd name="T53" fmla="*/ 1205 h 2751"/>
                <a:gd name="T54" fmla="*/ 421 w 920"/>
                <a:gd name="T55" fmla="*/ 981 h 2751"/>
                <a:gd name="T56" fmla="*/ 339 w 920"/>
                <a:gd name="T57" fmla="*/ 764 h 2751"/>
                <a:gd name="T58" fmla="*/ 220 w 920"/>
                <a:gd name="T59" fmla="*/ 563 h 2751"/>
                <a:gd name="T60" fmla="*/ 65 w 920"/>
                <a:gd name="T61" fmla="*/ 378 h 2751"/>
                <a:gd name="T62" fmla="*/ 17 w 920"/>
                <a:gd name="T63" fmla="*/ 305 h 2751"/>
                <a:gd name="T64" fmla="*/ 0 w 920"/>
                <a:gd name="T65" fmla="*/ 222 h 2751"/>
                <a:gd name="T66" fmla="*/ 17 w 920"/>
                <a:gd name="T67" fmla="*/ 138 h 2751"/>
                <a:gd name="T68" fmla="*/ 65 w 920"/>
                <a:gd name="T69" fmla="*/ 65 h 2751"/>
                <a:gd name="T70" fmla="*/ 138 w 920"/>
                <a:gd name="T71" fmla="*/ 16 h 2751"/>
                <a:gd name="T72" fmla="*/ 222 w 920"/>
                <a:gd name="T73" fmla="*/ 0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2751">
                  <a:moveTo>
                    <a:pt x="222" y="0"/>
                  </a:moveTo>
                  <a:lnTo>
                    <a:pt x="264" y="4"/>
                  </a:lnTo>
                  <a:lnTo>
                    <a:pt x="304" y="16"/>
                  </a:lnTo>
                  <a:lnTo>
                    <a:pt x="343" y="37"/>
                  </a:lnTo>
                  <a:lnTo>
                    <a:pt x="379" y="65"/>
                  </a:lnTo>
                  <a:lnTo>
                    <a:pt x="473" y="167"/>
                  </a:lnTo>
                  <a:lnTo>
                    <a:pt x="557" y="272"/>
                  </a:lnTo>
                  <a:lnTo>
                    <a:pt x="634" y="383"/>
                  </a:lnTo>
                  <a:lnTo>
                    <a:pt x="701" y="498"/>
                  </a:lnTo>
                  <a:lnTo>
                    <a:pt x="759" y="617"/>
                  </a:lnTo>
                  <a:lnTo>
                    <a:pt x="808" y="740"/>
                  </a:lnTo>
                  <a:lnTo>
                    <a:pt x="849" y="864"/>
                  </a:lnTo>
                  <a:lnTo>
                    <a:pt x="879" y="990"/>
                  </a:lnTo>
                  <a:lnTo>
                    <a:pt x="902" y="1117"/>
                  </a:lnTo>
                  <a:lnTo>
                    <a:pt x="916" y="1247"/>
                  </a:lnTo>
                  <a:lnTo>
                    <a:pt x="920" y="1375"/>
                  </a:lnTo>
                  <a:lnTo>
                    <a:pt x="916" y="1506"/>
                  </a:lnTo>
                  <a:lnTo>
                    <a:pt x="902" y="1634"/>
                  </a:lnTo>
                  <a:lnTo>
                    <a:pt x="879" y="1762"/>
                  </a:lnTo>
                  <a:lnTo>
                    <a:pt x="849" y="1889"/>
                  </a:lnTo>
                  <a:lnTo>
                    <a:pt x="808" y="2011"/>
                  </a:lnTo>
                  <a:lnTo>
                    <a:pt x="759" y="2134"/>
                  </a:lnTo>
                  <a:lnTo>
                    <a:pt x="701" y="2253"/>
                  </a:lnTo>
                  <a:lnTo>
                    <a:pt x="634" y="2367"/>
                  </a:lnTo>
                  <a:lnTo>
                    <a:pt x="557" y="2479"/>
                  </a:lnTo>
                  <a:lnTo>
                    <a:pt x="473" y="2584"/>
                  </a:lnTo>
                  <a:lnTo>
                    <a:pt x="379" y="2685"/>
                  </a:lnTo>
                  <a:lnTo>
                    <a:pt x="343" y="2714"/>
                  </a:lnTo>
                  <a:lnTo>
                    <a:pt x="304" y="2735"/>
                  </a:lnTo>
                  <a:lnTo>
                    <a:pt x="264" y="2747"/>
                  </a:lnTo>
                  <a:lnTo>
                    <a:pt x="222" y="2751"/>
                  </a:lnTo>
                  <a:lnTo>
                    <a:pt x="180" y="2747"/>
                  </a:lnTo>
                  <a:lnTo>
                    <a:pt x="138" y="2735"/>
                  </a:lnTo>
                  <a:lnTo>
                    <a:pt x="99" y="2714"/>
                  </a:lnTo>
                  <a:lnTo>
                    <a:pt x="65" y="2685"/>
                  </a:lnTo>
                  <a:lnTo>
                    <a:pt x="36" y="2651"/>
                  </a:lnTo>
                  <a:lnTo>
                    <a:pt x="17" y="2613"/>
                  </a:lnTo>
                  <a:lnTo>
                    <a:pt x="4" y="2572"/>
                  </a:lnTo>
                  <a:lnTo>
                    <a:pt x="0" y="2528"/>
                  </a:lnTo>
                  <a:lnTo>
                    <a:pt x="4" y="2486"/>
                  </a:lnTo>
                  <a:lnTo>
                    <a:pt x="17" y="2446"/>
                  </a:lnTo>
                  <a:lnTo>
                    <a:pt x="36" y="2408"/>
                  </a:lnTo>
                  <a:lnTo>
                    <a:pt x="65" y="2373"/>
                  </a:lnTo>
                  <a:lnTo>
                    <a:pt x="147" y="2283"/>
                  </a:lnTo>
                  <a:lnTo>
                    <a:pt x="220" y="2187"/>
                  </a:lnTo>
                  <a:lnTo>
                    <a:pt x="283" y="2090"/>
                  </a:lnTo>
                  <a:lnTo>
                    <a:pt x="339" y="1986"/>
                  </a:lnTo>
                  <a:lnTo>
                    <a:pt x="385" y="1879"/>
                  </a:lnTo>
                  <a:lnTo>
                    <a:pt x="421" y="1770"/>
                  </a:lnTo>
                  <a:lnTo>
                    <a:pt x="448" y="1659"/>
                  </a:lnTo>
                  <a:lnTo>
                    <a:pt x="467" y="1546"/>
                  </a:lnTo>
                  <a:lnTo>
                    <a:pt x="477" y="1433"/>
                  </a:lnTo>
                  <a:lnTo>
                    <a:pt x="477" y="1318"/>
                  </a:lnTo>
                  <a:lnTo>
                    <a:pt x="467" y="1205"/>
                  </a:lnTo>
                  <a:lnTo>
                    <a:pt x="448" y="1092"/>
                  </a:lnTo>
                  <a:lnTo>
                    <a:pt x="421" y="981"/>
                  </a:lnTo>
                  <a:lnTo>
                    <a:pt x="385" y="872"/>
                  </a:lnTo>
                  <a:lnTo>
                    <a:pt x="339" y="764"/>
                  </a:lnTo>
                  <a:lnTo>
                    <a:pt x="283" y="661"/>
                  </a:lnTo>
                  <a:lnTo>
                    <a:pt x="220" y="563"/>
                  </a:lnTo>
                  <a:lnTo>
                    <a:pt x="147" y="468"/>
                  </a:lnTo>
                  <a:lnTo>
                    <a:pt x="65" y="378"/>
                  </a:lnTo>
                  <a:lnTo>
                    <a:pt x="36" y="343"/>
                  </a:lnTo>
                  <a:lnTo>
                    <a:pt x="17" y="305"/>
                  </a:lnTo>
                  <a:lnTo>
                    <a:pt x="4" y="265"/>
                  </a:lnTo>
                  <a:lnTo>
                    <a:pt x="0" y="222"/>
                  </a:lnTo>
                  <a:lnTo>
                    <a:pt x="4" y="180"/>
                  </a:lnTo>
                  <a:lnTo>
                    <a:pt x="17" y="138"/>
                  </a:lnTo>
                  <a:lnTo>
                    <a:pt x="36" y="100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2429" y="1278"/>
              <a:ext cx="325" cy="722"/>
            </a:xfrm>
            <a:custGeom>
              <a:avLst/>
              <a:gdLst>
                <a:gd name="T0" fmla="*/ 223 w 652"/>
                <a:gd name="T1" fmla="*/ 0 h 1444"/>
                <a:gd name="T2" fmla="*/ 265 w 652"/>
                <a:gd name="T3" fmla="*/ 4 h 1444"/>
                <a:gd name="T4" fmla="*/ 305 w 652"/>
                <a:gd name="T5" fmla="*/ 16 h 1444"/>
                <a:gd name="T6" fmla="*/ 345 w 652"/>
                <a:gd name="T7" fmla="*/ 37 h 1444"/>
                <a:gd name="T8" fmla="*/ 380 w 652"/>
                <a:gd name="T9" fmla="*/ 66 h 1444"/>
                <a:gd name="T10" fmla="*/ 443 w 652"/>
                <a:gd name="T11" fmla="*/ 134 h 1444"/>
                <a:gd name="T12" fmla="*/ 498 w 652"/>
                <a:gd name="T13" fmla="*/ 211 h 1444"/>
                <a:gd name="T14" fmla="*/ 544 w 652"/>
                <a:gd name="T15" fmla="*/ 290 h 1444"/>
                <a:gd name="T16" fmla="*/ 583 w 652"/>
                <a:gd name="T17" fmla="*/ 372 h 1444"/>
                <a:gd name="T18" fmla="*/ 613 w 652"/>
                <a:gd name="T19" fmla="*/ 458 h 1444"/>
                <a:gd name="T20" fmla="*/ 635 w 652"/>
                <a:gd name="T21" fmla="*/ 544 h 1444"/>
                <a:gd name="T22" fmla="*/ 648 w 652"/>
                <a:gd name="T23" fmla="*/ 632 h 1444"/>
                <a:gd name="T24" fmla="*/ 652 w 652"/>
                <a:gd name="T25" fmla="*/ 722 h 1444"/>
                <a:gd name="T26" fmla="*/ 648 w 652"/>
                <a:gd name="T27" fmla="*/ 812 h 1444"/>
                <a:gd name="T28" fmla="*/ 635 w 652"/>
                <a:gd name="T29" fmla="*/ 901 h 1444"/>
                <a:gd name="T30" fmla="*/ 613 w 652"/>
                <a:gd name="T31" fmla="*/ 987 h 1444"/>
                <a:gd name="T32" fmla="*/ 583 w 652"/>
                <a:gd name="T33" fmla="*/ 1073 h 1444"/>
                <a:gd name="T34" fmla="*/ 544 w 652"/>
                <a:gd name="T35" fmla="*/ 1155 h 1444"/>
                <a:gd name="T36" fmla="*/ 498 w 652"/>
                <a:gd name="T37" fmla="*/ 1234 h 1444"/>
                <a:gd name="T38" fmla="*/ 443 w 652"/>
                <a:gd name="T39" fmla="*/ 1310 h 1444"/>
                <a:gd name="T40" fmla="*/ 380 w 652"/>
                <a:gd name="T41" fmla="*/ 1381 h 1444"/>
                <a:gd name="T42" fmla="*/ 345 w 652"/>
                <a:gd name="T43" fmla="*/ 1408 h 1444"/>
                <a:gd name="T44" fmla="*/ 305 w 652"/>
                <a:gd name="T45" fmla="*/ 1429 h 1444"/>
                <a:gd name="T46" fmla="*/ 265 w 652"/>
                <a:gd name="T47" fmla="*/ 1441 h 1444"/>
                <a:gd name="T48" fmla="*/ 223 w 652"/>
                <a:gd name="T49" fmla="*/ 1444 h 1444"/>
                <a:gd name="T50" fmla="*/ 180 w 652"/>
                <a:gd name="T51" fmla="*/ 1441 h 1444"/>
                <a:gd name="T52" fmla="*/ 138 w 652"/>
                <a:gd name="T53" fmla="*/ 1429 h 1444"/>
                <a:gd name="T54" fmla="*/ 100 w 652"/>
                <a:gd name="T55" fmla="*/ 1408 h 1444"/>
                <a:gd name="T56" fmla="*/ 65 w 652"/>
                <a:gd name="T57" fmla="*/ 1381 h 1444"/>
                <a:gd name="T58" fmla="*/ 37 w 652"/>
                <a:gd name="T59" fmla="*/ 1345 h 1444"/>
                <a:gd name="T60" fmla="*/ 17 w 652"/>
                <a:gd name="T61" fmla="*/ 1307 h 1444"/>
                <a:gd name="T62" fmla="*/ 4 w 652"/>
                <a:gd name="T63" fmla="*/ 1266 h 1444"/>
                <a:gd name="T64" fmla="*/ 0 w 652"/>
                <a:gd name="T65" fmla="*/ 1224 h 1444"/>
                <a:gd name="T66" fmla="*/ 4 w 652"/>
                <a:gd name="T67" fmla="*/ 1182 h 1444"/>
                <a:gd name="T68" fmla="*/ 17 w 652"/>
                <a:gd name="T69" fmla="*/ 1140 h 1444"/>
                <a:gd name="T70" fmla="*/ 37 w 652"/>
                <a:gd name="T71" fmla="*/ 1102 h 1444"/>
                <a:gd name="T72" fmla="*/ 65 w 652"/>
                <a:gd name="T73" fmla="*/ 1067 h 1444"/>
                <a:gd name="T74" fmla="*/ 113 w 652"/>
                <a:gd name="T75" fmla="*/ 1012 h 1444"/>
                <a:gd name="T76" fmla="*/ 150 w 652"/>
                <a:gd name="T77" fmla="*/ 952 h 1444"/>
                <a:gd name="T78" fmla="*/ 178 w 652"/>
                <a:gd name="T79" fmla="*/ 889 h 1444"/>
                <a:gd name="T80" fmla="*/ 198 w 652"/>
                <a:gd name="T81" fmla="*/ 824 h 1444"/>
                <a:gd name="T82" fmla="*/ 207 w 652"/>
                <a:gd name="T83" fmla="*/ 757 h 1444"/>
                <a:gd name="T84" fmla="*/ 207 w 652"/>
                <a:gd name="T85" fmla="*/ 688 h 1444"/>
                <a:gd name="T86" fmla="*/ 198 w 652"/>
                <a:gd name="T87" fmla="*/ 621 h 1444"/>
                <a:gd name="T88" fmla="*/ 178 w 652"/>
                <a:gd name="T89" fmla="*/ 556 h 1444"/>
                <a:gd name="T90" fmla="*/ 150 w 652"/>
                <a:gd name="T91" fmla="*/ 493 h 1444"/>
                <a:gd name="T92" fmla="*/ 113 w 652"/>
                <a:gd name="T93" fmla="*/ 433 h 1444"/>
                <a:gd name="T94" fmla="*/ 65 w 652"/>
                <a:gd name="T95" fmla="*/ 378 h 1444"/>
                <a:gd name="T96" fmla="*/ 37 w 652"/>
                <a:gd name="T97" fmla="*/ 343 h 1444"/>
                <a:gd name="T98" fmla="*/ 17 w 652"/>
                <a:gd name="T99" fmla="*/ 305 h 1444"/>
                <a:gd name="T100" fmla="*/ 4 w 652"/>
                <a:gd name="T101" fmla="*/ 263 h 1444"/>
                <a:gd name="T102" fmla="*/ 0 w 652"/>
                <a:gd name="T103" fmla="*/ 221 h 1444"/>
                <a:gd name="T104" fmla="*/ 4 w 652"/>
                <a:gd name="T105" fmla="*/ 178 h 1444"/>
                <a:gd name="T106" fmla="*/ 17 w 652"/>
                <a:gd name="T107" fmla="*/ 138 h 1444"/>
                <a:gd name="T108" fmla="*/ 37 w 652"/>
                <a:gd name="T109" fmla="*/ 100 h 1444"/>
                <a:gd name="T110" fmla="*/ 65 w 652"/>
                <a:gd name="T111" fmla="*/ 66 h 1444"/>
                <a:gd name="T112" fmla="*/ 100 w 652"/>
                <a:gd name="T113" fmla="*/ 37 h 1444"/>
                <a:gd name="T114" fmla="*/ 138 w 652"/>
                <a:gd name="T115" fmla="*/ 16 h 1444"/>
                <a:gd name="T116" fmla="*/ 180 w 652"/>
                <a:gd name="T117" fmla="*/ 4 h 1444"/>
                <a:gd name="T118" fmla="*/ 223 w 652"/>
                <a:gd name="T119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1444">
                  <a:moveTo>
                    <a:pt x="223" y="0"/>
                  </a:moveTo>
                  <a:lnTo>
                    <a:pt x="265" y="4"/>
                  </a:lnTo>
                  <a:lnTo>
                    <a:pt x="305" y="16"/>
                  </a:lnTo>
                  <a:lnTo>
                    <a:pt x="345" y="37"/>
                  </a:lnTo>
                  <a:lnTo>
                    <a:pt x="380" y="66"/>
                  </a:lnTo>
                  <a:lnTo>
                    <a:pt x="443" y="134"/>
                  </a:lnTo>
                  <a:lnTo>
                    <a:pt x="498" y="211"/>
                  </a:lnTo>
                  <a:lnTo>
                    <a:pt x="544" y="290"/>
                  </a:lnTo>
                  <a:lnTo>
                    <a:pt x="583" y="372"/>
                  </a:lnTo>
                  <a:lnTo>
                    <a:pt x="613" y="458"/>
                  </a:lnTo>
                  <a:lnTo>
                    <a:pt x="635" y="544"/>
                  </a:lnTo>
                  <a:lnTo>
                    <a:pt x="648" y="632"/>
                  </a:lnTo>
                  <a:lnTo>
                    <a:pt x="652" y="722"/>
                  </a:lnTo>
                  <a:lnTo>
                    <a:pt x="648" y="812"/>
                  </a:lnTo>
                  <a:lnTo>
                    <a:pt x="635" y="901"/>
                  </a:lnTo>
                  <a:lnTo>
                    <a:pt x="613" y="987"/>
                  </a:lnTo>
                  <a:lnTo>
                    <a:pt x="583" y="1073"/>
                  </a:lnTo>
                  <a:lnTo>
                    <a:pt x="544" y="1155"/>
                  </a:lnTo>
                  <a:lnTo>
                    <a:pt x="498" y="1234"/>
                  </a:lnTo>
                  <a:lnTo>
                    <a:pt x="443" y="1310"/>
                  </a:lnTo>
                  <a:lnTo>
                    <a:pt x="380" y="1381"/>
                  </a:lnTo>
                  <a:lnTo>
                    <a:pt x="345" y="1408"/>
                  </a:lnTo>
                  <a:lnTo>
                    <a:pt x="305" y="1429"/>
                  </a:lnTo>
                  <a:lnTo>
                    <a:pt x="265" y="1441"/>
                  </a:lnTo>
                  <a:lnTo>
                    <a:pt x="223" y="1444"/>
                  </a:lnTo>
                  <a:lnTo>
                    <a:pt x="180" y="1441"/>
                  </a:lnTo>
                  <a:lnTo>
                    <a:pt x="138" y="1429"/>
                  </a:lnTo>
                  <a:lnTo>
                    <a:pt x="100" y="1408"/>
                  </a:lnTo>
                  <a:lnTo>
                    <a:pt x="65" y="1381"/>
                  </a:lnTo>
                  <a:lnTo>
                    <a:pt x="37" y="1345"/>
                  </a:lnTo>
                  <a:lnTo>
                    <a:pt x="17" y="1307"/>
                  </a:lnTo>
                  <a:lnTo>
                    <a:pt x="4" y="1266"/>
                  </a:lnTo>
                  <a:lnTo>
                    <a:pt x="0" y="1224"/>
                  </a:lnTo>
                  <a:lnTo>
                    <a:pt x="4" y="1182"/>
                  </a:lnTo>
                  <a:lnTo>
                    <a:pt x="17" y="1140"/>
                  </a:lnTo>
                  <a:lnTo>
                    <a:pt x="37" y="1102"/>
                  </a:lnTo>
                  <a:lnTo>
                    <a:pt x="65" y="1067"/>
                  </a:lnTo>
                  <a:lnTo>
                    <a:pt x="113" y="1012"/>
                  </a:lnTo>
                  <a:lnTo>
                    <a:pt x="150" y="952"/>
                  </a:lnTo>
                  <a:lnTo>
                    <a:pt x="178" y="889"/>
                  </a:lnTo>
                  <a:lnTo>
                    <a:pt x="198" y="824"/>
                  </a:lnTo>
                  <a:lnTo>
                    <a:pt x="207" y="757"/>
                  </a:lnTo>
                  <a:lnTo>
                    <a:pt x="207" y="688"/>
                  </a:lnTo>
                  <a:lnTo>
                    <a:pt x="198" y="621"/>
                  </a:lnTo>
                  <a:lnTo>
                    <a:pt x="178" y="556"/>
                  </a:lnTo>
                  <a:lnTo>
                    <a:pt x="150" y="493"/>
                  </a:lnTo>
                  <a:lnTo>
                    <a:pt x="113" y="433"/>
                  </a:lnTo>
                  <a:lnTo>
                    <a:pt x="65" y="378"/>
                  </a:lnTo>
                  <a:lnTo>
                    <a:pt x="37" y="343"/>
                  </a:lnTo>
                  <a:lnTo>
                    <a:pt x="17" y="305"/>
                  </a:lnTo>
                  <a:lnTo>
                    <a:pt x="4" y="263"/>
                  </a:lnTo>
                  <a:lnTo>
                    <a:pt x="0" y="221"/>
                  </a:lnTo>
                  <a:lnTo>
                    <a:pt x="4" y="178"/>
                  </a:lnTo>
                  <a:lnTo>
                    <a:pt x="17" y="138"/>
                  </a:lnTo>
                  <a:lnTo>
                    <a:pt x="37" y="100"/>
                  </a:lnTo>
                  <a:lnTo>
                    <a:pt x="65" y="66"/>
                  </a:lnTo>
                  <a:lnTo>
                    <a:pt x="100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Shape 1362"/>
          <p:cNvSpPr/>
          <p:nvPr/>
        </p:nvSpPr>
        <p:spPr>
          <a:xfrm>
            <a:off x="7288410" y="1394581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267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>
            <a:spLocks noGrp="1"/>
          </p:cNvSpPr>
          <p:nvPr>
            <p:ph type="title"/>
          </p:nvPr>
        </p:nvSpPr>
        <p:spPr>
          <a:xfrm>
            <a:off x="1367332" y="224695"/>
            <a:ext cx="766365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Software Architechture</a:t>
            </a:r>
            <a:endParaRPr lang="en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2" y="154605"/>
            <a:ext cx="785480" cy="78548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5077068"/>
              </p:ext>
            </p:extLst>
          </p:nvPr>
        </p:nvGraphicFramePr>
        <p:xfrm>
          <a:off x="1119883" y="962814"/>
          <a:ext cx="6904234" cy="406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 b="1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li" panose="020B0604020202020204" charset="0"/>
            </a:endParaRPr>
          </a:p>
        </p:txBody>
      </p:sp>
      <p:sp>
        <p:nvSpPr>
          <p:cNvPr id="56" name="Shape 1258"/>
          <p:cNvSpPr txBox="1">
            <a:spLocks noGrp="1"/>
          </p:cNvSpPr>
          <p:nvPr>
            <p:ph type="title"/>
          </p:nvPr>
        </p:nvSpPr>
        <p:spPr>
          <a:xfrm>
            <a:off x="1138732" y="186595"/>
            <a:ext cx="766365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Application Development Process</a:t>
            </a:r>
            <a:endParaRPr lang="en" sz="3200" b="1" dirty="0"/>
          </a:p>
        </p:txBody>
      </p: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1780269519"/>
              </p:ext>
            </p:extLst>
          </p:nvPr>
        </p:nvGraphicFramePr>
        <p:xfrm>
          <a:off x="111434" y="1533525"/>
          <a:ext cx="4460566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val="2054897730"/>
              </p:ext>
            </p:extLst>
          </p:nvPr>
        </p:nvGraphicFramePr>
        <p:xfrm>
          <a:off x="4418108" y="1647824"/>
          <a:ext cx="4667250" cy="157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2" y="46415"/>
            <a:ext cx="785480" cy="7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>
        <p:bldAsOne/>
      </p:bldGraphic>
      <p:bldGraphic spid="58" grpId="0">
        <p:bldAsOne/>
      </p:bldGraphic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382</Words>
  <Application>Microsoft Office PowerPoint</Application>
  <PresentationFormat>On-screen Show (16:9)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Nixie One</vt:lpstr>
      <vt:lpstr>Arial</vt:lpstr>
      <vt:lpstr>Muli</vt:lpstr>
      <vt:lpstr>Wingdings</vt:lpstr>
      <vt:lpstr>Imogen template</vt:lpstr>
      <vt:lpstr>Presentation on</vt:lpstr>
      <vt:lpstr> What is        ?</vt:lpstr>
      <vt:lpstr>Devices use</vt:lpstr>
      <vt:lpstr>A Bit of History………...</vt:lpstr>
      <vt:lpstr>PowerPoint Presentation</vt:lpstr>
      <vt:lpstr>Features</vt:lpstr>
      <vt:lpstr>……Continued</vt:lpstr>
      <vt:lpstr>Software Architechture</vt:lpstr>
      <vt:lpstr>Application Development Process</vt:lpstr>
      <vt:lpstr>PowerPoint Presentation</vt:lpstr>
      <vt:lpstr>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Dipen Shome</dc:creator>
  <cp:lastModifiedBy>Dipesh Shome</cp:lastModifiedBy>
  <cp:revision>76</cp:revision>
  <dcterms:modified xsi:type="dcterms:W3CDTF">2017-06-30T06:35:53Z</dcterms:modified>
</cp:coreProperties>
</file>