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57" r:id="rId3"/>
    <p:sldId id="271" r:id="rId4"/>
    <p:sldId id="258" r:id="rId5"/>
    <p:sldId id="263" r:id="rId6"/>
    <p:sldId id="272" r:id="rId7"/>
    <p:sldId id="259" r:id="rId8"/>
    <p:sldId id="277" r:id="rId9"/>
    <p:sldId id="276" r:id="rId10"/>
    <p:sldId id="275" r:id="rId11"/>
    <p:sldId id="278" r:id="rId12"/>
    <p:sldId id="269" r:id="rId13"/>
    <p:sldId id="279" r:id="rId14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6"/>
    </p:embeddedFont>
    <p:embeddedFont>
      <p:font typeface="Nixie One" panose="020B0604020202020204" charset="0"/>
      <p:regular r:id="rId17"/>
    </p:embeddedFont>
    <p:embeddedFont>
      <p:font typeface="Muli" panose="020B0604020202020204" charset="0"/>
      <p:regular r:id="rId18"/>
      <p:bold r:id="rId19"/>
      <p:italic r:id="rId20"/>
      <p:boldItalic r:id="rId21"/>
    </p:embeddedFont>
    <p:embeddedFont>
      <p:font typeface="Helvetica" panose="020B0604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79F"/>
    <a:srgbClr val="00E1C6"/>
    <a:srgbClr val="0E29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 snapToGrid="0">
      <p:cViewPr varScale="1">
        <p:scale>
          <a:sx n="93" d="100"/>
          <a:sy n="93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27483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Shape 1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Shape 1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626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Shape 1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Shape 1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578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Shape 1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Shape 1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274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Shape 1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Shape 1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052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Shape 1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Shape 1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022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Shape 1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Shape 1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435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Shape 1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Shape 1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784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Shape 1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Shape 1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1683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Shape 1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Shape 1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084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Shape 1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Shape 1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565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Shape 1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Shape 1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7375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Shape 1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Shape 1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1310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 rot="10800000" flipH="1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" name="Shape 66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 rot="10800000" flipH="1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3" name="Shape 163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ubtitl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grpSp>
        <p:nvGrpSpPr>
          <p:cNvPr id="179" name="Shape 179"/>
          <p:cNvGrpSpPr/>
          <p:nvPr/>
        </p:nvGrpSpPr>
        <p:grpSpPr>
          <a:xfrm>
            <a:off x="570744" y="619960"/>
            <a:ext cx="256924" cy="292087"/>
            <a:chOff x="6718575" y="2318625"/>
            <a:chExt cx="256950" cy="407375"/>
          </a:xfrm>
        </p:grpSpPr>
        <p:sp>
          <p:nvSpPr>
            <p:cNvPr id="180" name="Shape 18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8" name="Shape 188"/>
          <p:cNvGrpSpPr/>
          <p:nvPr/>
        </p:nvGrpSpPr>
        <p:grpSpPr>
          <a:xfrm rot="10800000" flipH="1">
            <a:off x="161468" y="432342"/>
            <a:ext cx="1074280" cy="666978"/>
            <a:chOff x="238125" y="1431100"/>
            <a:chExt cx="3296350" cy="2852775"/>
          </a:xfrm>
        </p:grpSpPr>
        <p:sp>
          <p:nvSpPr>
            <p:cNvPr id="189" name="Shape 189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1" name="Shape 271"/>
          <p:cNvSpPr/>
          <p:nvPr/>
        </p:nvSpPr>
        <p:spPr>
          <a:xfrm rot="10800000" flipH="1">
            <a:off x="1019857" y="282726"/>
            <a:ext cx="444900" cy="2763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72" name="Shape 272"/>
          <p:cNvGrpSpPr/>
          <p:nvPr/>
        </p:nvGrpSpPr>
        <p:grpSpPr>
          <a:xfrm>
            <a:off x="200925" y="1289258"/>
            <a:ext cx="648647" cy="446270"/>
            <a:chOff x="5241175" y="4959100"/>
            <a:chExt cx="539775" cy="517775"/>
          </a:xfrm>
        </p:grpSpPr>
        <p:sp>
          <p:nvSpPr>
            <p:cNvPr id="273" name="Shape 27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Quote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299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grpSp>
        <p:nvGrpSpPr>
          <p:cNvPr id="281" name="Shape 281"/>
          <p:cNvGrpSpPr/>
          <p:nvPr/>
        </p:nvGrpSpPr>
        <p:grpSpPr>
          <a:xfrm rot="10800000" flipH="1">
            <a:off x="411206" y="1998368"/>
            <a:ext cx="1322798" cy="1145959"/>
            <a:chOff x="4088875" y="1431100"/>
            <a:chExt cx="3293000" cy="2852775"/>
          </a:xfrm>
        </p:grpSpPr>
        <p:sp>
          <p:nvSpPr>
            <p:cNvPr id="282" name="Shape 282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9" name="Shape 329"/>
          <p:cNvSpPr/>
          <p:nvPr/>
        </p:nvSpPr>
        <p:spPr>
          <a:xfrm rot="10800000" flipH="1">
            <a:off x="-123825" y="28115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/>
          <p:nvPr/>
        </p:nvSpPr>
        <p:spPr>
          <a:xfrm rot="10800000" flipH="1">
            <a:off x="638174" y="3192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 rot="10800000" flipH="1">
            <a:off x="752474" y="120180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 rot="10800000" flipH="1">
            <a:off x="657224" y="4380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3" name="Shape 333"/>
          <p:cNvGrpSpPr/>
          <p:nvPr/>
        </p:nvGrpSpPr>
        <p:grpSpPr>
          <a:xfrm>
            <a:off x="986833" y="1394517"/>
            <a:ext cx="351203" cy="324660"/>
            <a:chOff x="5975075" y="2327500"/>
            <a:chExt cx="420100" cy="388350"/>
          </a:xfrm>
        </p:grpSpPr>
        <p:sp>
          <p:nvSpPr>
            <p:cNvPr id="334" name="Shape 33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6" name="Shape 336"/>
          <p:cNvSpPr/>
          <p:nvPr/>
        </p:nvSpPr>
        <p:spPr>
          <a:xfrm>
            <a:off x="203100" y="30227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295728" y="877705"/>
            <a:ext cx="247468" cy="392302"/>
            <a:chOff x="6718575" y="2318625"/>
            <a:chExt cx="256950" cy="407375"/>
          </a:xfrm>
        </p:grpSpPr>
        <p:sp>
          <p:nvSpPr>
            <p:cNvPr id="338" name="Shape 33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6" name="Shape 346"/>
          <p:cNvGrpSpPr/>
          <p:nvPr/>
        </p:nvGrpSpPr>
        <p:grpSpPr>
          <a:xfrm>
            <a:off x="1229484" y="3310480"/>
            <a:ext cx="342881" cy="350068"/>
            <a:chOff x="3951850" y="2985350"/>
            <a:chExt cx="407950" cy="416500"/>
          </a:xfrm>
        </p:grpSpPr>
        <p:sp>
          <p:nvSpPr>
            <p:cNvPr id="347" name="Shape 34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1" name="Shape 351"/>
          <p:cNvGrpSpPr/>
          <p:nvPr/>
        </p:nvGrpSpPr>
        <p:grpSpPr>
          <a:xfrm rot="10800000" flipH="1">
            <a:off x="-97888" y="626111"/>
            <a:ext cx="1034724" cy="895486"/>
            <a:chOff x="238125" y="1431100"/>
            <a:chExt cx="3296350" cy="2852775"/>
          </a:xfrm>
        </p:grpSpPr>
        <p:sp>
          <p:nvSpPr>
            <p:cNvPr id="352" name="Shape 352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4" name="Shape 434"/>
          <p:cNvSpPr/>
          <p:nvPr/>
        </p:nvSpPr>
        <p:spPr>
          <a:xfrm rot="10800000" flipH="1">
            <a:off x="542924" y="36121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/>
          <p:nvPr/>
        </p:nvSpPr>
        <p:spPr>
          <a:xfrm rot="10800000" flipH="1">
            <a:off x="728999" y="424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/>
          <p:nvPr/>
        </p:nvSpPr>
        <p:spPr>
          <a:xfrm rot="10800000" flipH="1">
            <a:off x="-115052" y="3996025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/>
          <p:nvPr/>
        </p:nvSpPr>
        <p:spPr>
          <a:xfrm rot="10800000" flipH="1">
            <a:off x="411199" y="2586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828838" y="38432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9" name="Shape 439"/>
          <p:cNvGrpSpPr/>
          <p:nvPr/>
        </p:nvGrpSpPr>
        <p:grpSpPr>
          <a:xfrm>
            <a:off x="67091" y="1681689"/>
            <a:ext cx="455624" cy="437053"/>
            <a:chOff x="5241175" y="4959100"/>
            <a:chExt cx="539775" cy="517775"/>
          </a:xfrm>
        </p:grpSpPr>
        <p:sp>
          <p:nvSpPr>
            <p:cNvPr id="440" name="Shape 4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6" name="Shape 446"/>
          <p:cNvSpPr/>
          <p:nvPr/>
        </p:nvSpPr>
        <p:spPr>
          <a:xfrm>
            <a:off x="144925" y="4214500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 txBox="1"/>
          <p:nvPr/>
        </p:nvSpPr>
        <p:spPr>
          <a:xfrm>
            <a:off x="94000" y="192958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1 column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451" name="Shape 451"/>
          <p:cNvGrpSpPr/>
          <p:nvPr/>
        </p:nvGrpSpPr>
        <p:grpSpPr>
          <a:xfrm rot="10800000" flipH="1">
            <a:off x="676456" y="245768"/>
            <a:ext cx="1322798" cy="1145959"/>
            <a:chOff x="4088875" y="1431100"/>
            <a:chExt cx="3293000" cy="2852775"/>
          </a:xfrm>
        </p:grpSpPr>
        <p:sp>
          <p:nvSpPr>
            <p:cNvPr id="452" name="Shape 452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9" name="Shape 499"/>
          <p:cNvSpPr/>
          <p:nvPr/>
        </p:nvSpPr>
        <p:spPr>
          <a:xfrm rot="10800000" flipH="1">
            <a:off x="141424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/>
          <p:nvPr/>
        </p:nvSpPr>
        <p:spPr>
          <a:xfrm rot="10800000" flipH="1">
            <a:off x="903424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1" name="Shape 501"/>
          <p:cNvSpPr/>
          <p:nvPr/>
        </p:nvSpPr>
        <p:spPr>
          <a:xfrm rot="10800000" flipH="1">
            <a:off x="593049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46835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3" name="Shape 503"/>
          <p:cNvGrpSpPr/>
          <p:nvPr/>
        </p:nvGrpSpPr>
        <p:grpSpPr>
          <a:xfrm>
            <a:off x="1169526" y="515192"/>
            <a:ext cx="382958" cy="607110"/>
            <a:chOff x="6718575" y="2318625"/>
            <a:chExt cx="256950" cy="407375"/>
          </a:xfrm>
        </p:grpSpPr>
        <p:sp>
          <p:nvSpPr>
            <p:cNvPr id="504" name="Shape 50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2" name="Shape 512"/>
          <p:cNvGrpSpPr/>
          <p:nvPr/>
        </p:nvGrpSpPr>
        <p:grpSpPr>
          <a:xfrm>
            <a:off x="1754259" y="69143"/>
            <a:ext cx="342881" cy="350068"/>
            <a:chOff x="3951850" y="2985350"/>
            <a:chExt cx="407950" cy="416500"/>
          </a:xfrm>
        </p:grpSpPr>
        <p:sp>
          <p:nvSpPr>
            <p:cNvPr id="513" name="Shape 51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+ 3 columns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0" name="Shape 690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1" name="Shape 691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692" name="Shape 692"/>
          <p:cNvGrpSpPr/>
          <p:nvPr/>
        </p:nvGrpSpPr>
        <p:grpSpPr>
          <a:xfrm rot="10800000" flipH="1">
            <a:off x="607256" y="264068"/>
            <a:ext cx="1322798" cy="1145959"/>
            <a:chOff x="4088875" y="1431100"/>
            <a:chExt cx="3293000" cy="2852775"/>
          </a:xfrm>
        </p:grpSpPr>
        <p:sp>
          <p:nvSpPr>
            <p:cNvPr id="693" name="Shape 693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40" name="Shape 740"/>
          <p:cNvSpPr/>
          <p:nvPr/>
        </p:nvSpPr>
        <p:spPr>
          <a:xfrm rot="10800000" flipH="1">
            <a:off x="72224" y="10772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/>
          <p:nvPr/>
        </p:nvSpPr>
        <p:spPr>
          <a:xfrm rot="10800000" flipH="1">
            <a:off x="834224" y="14584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2" name="Shape 742"/>
          <p:cNvSpPr/>
          <p:nvPr/>
        </p:nvSpPr>
        <p:spPr>
          <a:xfrm rot="10800000" flipH="1">
            <a:off x="523849" y="107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3" name="Shape 743"/>
          <p:cNvSpPr/>
          <p:nvPr/>
        </p:nvSpPr>
        <p:spPr>
          <a:xfrm>
            <a:off x="399150" y="12884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44" name="Shape 744"/>
          <p:cNvGrpSpPr/>
          <p:nvPr/>
        </p:nvGrpSpPr>
        <p:grpSpPr>
          <a:xfrm>
            <a:off x="1100326" y="533492"/>
            <a:ext cx="382958" cy="607110"/>
            <a:chOff x="6718575" y="2318625"/>
            <a:chExt cx="256950" cy="407375"/>
          </a:xfrm>
        </p:grpSpPr>
        <p:sp>
          <p:nvSpPr>
            <p:cNvPr id="745" name="Shape 74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3" name="Shape 753"/>
          <p:cNvGrpSpPr/>
          <p:nvPr/>
        </p:nvGrpSpPr>
        <p:grpSpPr>
          <a:xfrm>
            <a:off x="531809" y="1858830"/>
            <a:ext cx="342881" cy="350068"/>
            <a:chOff x="3951850" y="2985350"/>
            <a:chExt cx="407950" cy="416500"/>
          </a:xfrm>
        </p:grpSpPr>
        <p:sp>
          <p:nvSpPr>
            <p:cNvPr id="754" name="Shape 75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760" name="Shape 760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761" name="Shape 76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08" name="Shape 808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9" name="Shape 809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0" name="Shape 810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1" name="Shape 811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12" name="Shape 812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813" name="Shape 81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15" name="Shape 815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16" name="Shape 816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817" name="Shape 81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5" name="Shape 825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826" name="Shape 82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30" name="Shape 830"/>
          <p:cNvGrpSpPr/>
          <p:nvPr/>
        </p:nvGrpSpPr>
        <p:grpSpPr>
          <a:xfrm rot="10800000" flipH="1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831" name="Shape 83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13" name="Shape 913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4" name="Shape 914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5" name="Shape 915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6" name="Shape 916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7" name="Shape 917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18" name="Shape 918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919" name="Shape 9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25" name="Shape 925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E293C"/>
        </a:solidFill>
        <a:effectLst/>
      </p:bgPr>
    </p:bg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Shape 1239"/>
          <p:cNvSpPr txBox="1">
            <a:spLocks noGrp="1"/>
          </p:cNvSpPr>
          <p:nvPr>
            <p:ph type="title"/>
          </p:nvPr>
        </p:nvSpPr>
        <p:spPr>
          <a:xfrm>
            <a:off x="1538578" y="1443826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rgbClr val="19BBD5"/>
                </a:solidFill>
              </a:rPr>
              <a:t>Presentation </a:t>
            </a:r>
            <a:r>
              <a:rPr lang="en" dirty="0">
                <a:solidFill>
                  <a:srgbClr val="19BBD5"/>
                </a:solidFill>
              </a:rPr>
              <a:t>on</a:t>
            </a:r>
          </a:p>
        </p:txBody>
      </p:sp>
      <p:sp>
        <p:nvSpPr>
          <p:cNvPr id="1240" name="Shape 1240"/>
          <p:cNvSpPr txBox="1">
            <a:spLocks noGrp="1"/>
          </p:cNvSpPr>
          <p:nvPr>
            <p:ph type="body" idx="1"/>
          </p:nvPr>
        </p:nvSpPr>
        <p:spPr>
          <a:xfrm>
            <a:off x="1538578" y="2171318"/>
            <a:ext cx="6604467" cy="165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 dirty="0" smtClean="0"/>
              <a:t>THE EASY FINDINGS-</a:t>
            </a:r>
          </a:p>
          <a:p>
            <a:pPr lvl="0">
              <a:spcBef>
                <a:spcPts val="0"/>
              </a:spcBef>
              <a:buNone/>
            </a:pPr>
            <a:r>
              <a:rPr lang="en" sz="4800" b="1" dirty="0" smtClean="0"/>
              <a:t>JFP</a:t>
            </a:r>
            <a:endParaRPr lang="en" sz="4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904" y="4688126"/>
            <a:ext cx="344581" cy="344581"/>
          </a:xfrm>
          <a:prstGeom prst="rect">
            <a:avLst/>
          </a:prstGeom>
        </p:spPr>
      </p:pic>
      <p:sp>
        <p:nvSpPr>
          <p:cNvPr id="7" name="Shape 1362"/>
          <p:cNvSpPr/>
          <p:nvPr/>
        </p:nvSpPr>
        <p:spPr>
          <a:xfrm>
            <a:off x="378563" y="1838395"/>
            <a:ext cx="915982" cy="1711202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" grpId="0"/>
      <p:bldP spid="124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62"/>
          <p:cNvSpPr/>
          <p:nvPr/>
        </p:nvSpPr>
        <p:spPr>
          <a:xfrm>
            <a:off x="496281" y="218113"/>
            <a:ext cx="329629" cy="46195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Shape 1258"/>
          <p:cNvSpPr txBox="1">
            <a:spLocks noGrp="1"/>
          </p:cNvSpPr>
          <p:nvPr>
            <p:ph type="title"/>
          </p:nvPr>
        </p:nvSpPr>
        <p:spPr>
          <a:xfrm>
            <a:off x="825910" y="126440"/>
            <a:ext cx="7663652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b="1" dirty="0" smtClean="0"/>
              <a:t>Continues………</a:t>
            </a:r>
            <a:endParaRPr lang="en" sz="32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562" y="4528830"/>
            <a:ext cx="494949" cy="4949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8" y="950460"/>
            <a:ext cx="2070293" cy="32195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8490" y="4356638"/>
            <a:ext cx="1344706" cy="34438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Cinemas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009" y="950460"/>
            <a:ext cx="2218600" cy="32677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703" y="931117"/>
            <a:ext cx="2110801" cy="3287049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4432151" y="3528508"/>
            <a:ext cx="847552" cy="40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574109" y="771740"/>
            <a:ext cx="1410402" cy="17319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Muli" panose="020B0604020202020204" charset="0"/>
              </a:rPr>
              <a:t>Special feature “To Do List.”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Muli" panose="020B0604020202020204" charset="0"/>
              </a:rPr>
              <a:t>One can save their plans and important data </a:t>
            </a:r>
            <a:endParaRPr lang="en-GB" dirty="0">
              <a:solidFill>
                <a:schemeClr val="tx1"/>
              </a:solidFill>
              <a:latin typeface="Muli" panose="020B060402020202020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494364" y="2745280"/>
            <a:ext cx="1569891" cy="15419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Muli" panose="020B0604020202020204" charset="0"/>
              </a:rPr>
              <a:t>It’s done by </a:t>
            </a:r>
            <a:r>
              <a:rPr lang="en-US" dirty="0" err="1" smtClean="0">
                <a:solidFill>
                  <a:schemeClr val="tx1"/>
                </a:solidFill>
                <a:latin typeface="Muli" panose="020B0604020202020204" charset="0"/>
              </a:rPr>
              <a:t>sqlite</a:t>
            </a:r>
            <a:r>
              <a:rPr lang="en-US" dirty="0" smtClean="0">
                <a:solidFill>
                  <a:schemeClr val="tx1"/>
                </a:solidFill>
                <a:latin typeface="Muli" panose="020B0604020202020204" charset="0"/>
              </a:rPr>
              <a:t> Database.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Muli" panose="020B0604020202020204" charset="0"/>
              </a:rPr>
              <a:t>It has edit  delete and add option</a:t>
            </a:r>
            <a:endParaRPr lang="en-GB" dirty="0">
              <a:solidFill>
                <a:schemeClr val="tx1"/>
              </a:solidFill>
              <a:latin typeface="Muli" panose="020B060402020202020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50947" y="4367090"/>
            <a:ext cx="1344706" cy="32347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15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Shape 1258"/>
          <p:cNvSpPr txBox="1">
            <a:spLocks noGrp="1"/>
          </p:cNvSpPr>
          <p:nvPr>
            <p:ph type="title"/>
          </p:nvPr>
        </p:nvSpPr>
        <p:spPr>
          <a:xfrm>
            <a:off x="861723" y="297435"/>
            <a:ext cx="4000733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b="1" dirty="0" smtClean="0"/>
              <a:t>Continues……….</a:t>
            </a:r>
            <a:endParaRPr lang="en" sz="3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79" y="4538574"/>
            <a:ext cx="485205" cy="485205"/>
          </a:xfrm>
          <a:prstGeom prst="rect">
            <a:avLst/>
          </a:prstGeom>
        </p:spPr>
      </p:pic>
      <p:sp>
        <p:nvSpPr>
          <p:cNvPr id="9" name="Shape 1362"/>
          <p:cNvSpPr/>
          <p:nvPr/>
        </p:nvSpPr>
        <p:spPr>
          <a:xfrm>
            <a:off x="358859" y="370177"/>
            <a:ext cx="329629" cy="499817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945" y="1157005"/>
            <a:ext cx="1940290" cy="31029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69" y="1154164"/>
            <a:ext cx="1997066" cy="304721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196924" y="2555684"/>
            <a:ext cx="889034" cy="30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227294" y="4474258"/>
            <a:ext cx="1473797" cy="32388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Login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316" y="1129120"/>
            <a:ext cx="1969672" cy="3102983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7444292" y="1286096"/>
            <a:ext cx="1699708" cy="20165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By logging in using unique name and password admin can change any data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32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Shape 1258"/>
          <p:cNvSpPr txBox="1">
            <a:spLocks noGrp="1"/>
          </p:cNvSpPr>
          <p:nvPr>
            <p:ph type="title"/>
          </p:nvPr>
        </p:nvSpPr>
        <p:spPr>
          <a:xfrm>
            <a:off x="1367332" y="224695"/>
            <a:ext cx="7663652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b="1" dirty="0" smtClean="0"/>
              <a:t>Conclusion………….</a:t>
            </a:r>
            <a:endParaRPr lang="en" sz="3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386" y="4539726"/>
            <a:ext cx="455991" cy="455991"/>
          </a:xfrm>
          <a:prstGeom prst="rect">
            <a:avLst/>
          </a:prstGeom>
        </p:spPr>
      </p:pic>
      <p:sp>
        <p:nvSpPr>
          <p:cNvPr id="9" name="Shape 1362"/>
          <p:cNvSpPr/>
          <p:nvPr/>
        </p:nvSpPr>
        <p:spPr>
          <a:xfrm>
            <a:off x="828340" y="224695"/>
            <a:ext cx="358984" cy="591628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84095" y="1504531"/>
            <a:ext cx="76702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bg1"/>
                </a:solidFill>
                <a:latin typeface="Nixie One" panose="020B0604020202020204" charset="0"/>
              </a:rPr>
              <a:t>Overall we have created in focus of saving time and energy of a user by finding his/her desire shop easily.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 smtClean="0">
              <a:solidFill>
                <a:schemeClr val="bg1"/>
              </a:solidFill>
              <a:latin typeface="Nixie On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bg1"/>
                </a:solidFill>
                <a:latin typeface="Nixie One" panose="020B0604020202020204" charset="0"/>
              </a:rPr>
              <a:t>As there provide  </a:t>
            </a:r>
            <a:r>
              <a:rPr lang="en-US" sz="1800" b="1" dirty="0" err="1" smtClean="0">
                <a:solidFill>
                  <a:schemeClr val="bg1"/>
                </a:solidFill>
                <a:latin typeface="Nixie One" panose="020B0604020202020204" charset="0"/>
              </a:rPr>
              <a:t>catagorized</a:t>
            </a:r>
            <a:r>
              <a:rPr lang="en-US" sz="1800" b="1" dirty="0" smtClean="0">
                <a:solidFill>
                  <a:schemeClr val="bg1"/>
                </a:solidFill>
                <a:latin typeface="Nixie One" panose="020B0604020202020204" charset="0"/>
              </a:rPr>
              <a:t> shop facility one can easily find their desire things and desire shop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 smtClean="0">
              <a:solidFill>
                <a:schemeClr val="bg1"/>
              </a:solidFill>
              <a:latin typeface="Nixie On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bg1"/>
                </a:solidFill>
                <a:latin typeface="Nixie One" panose="020B0604020202020204" charset="0"/>
              </a:rPr>
              <a:t>TO DO LIST app also add extra benefit to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bg1"/>
              </a:solidFill>
              <a:latin typeface="Nixie On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1" dirty="0">
              <a:solidFill>
                <a:schemeClr val="bg1"/>
              </a:solidFill>
              <a:latin typeface="Nixie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9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Shape 1258"/>
          <p:cNvSpPr txBox="1">
            <a:spLocks noGrp="1"/>
          </p:cNvSpPr>
          <p:nvPr>
            <p:ph type="title"/>
          </p:nvPr>
        </p:nvSpPr>
        <p:spPr>
          <a:xfrm>
            <a:off x="3083178" y="1989616"/>
            <a:ext cx="2973378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/>
              <a:t>THANK YOU</a:t>
            </a:r>
            <a:endParaRPr lang="en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617" y="1282367"/>
            <a:ext cx="1683571" cy="1857609"/>
          </a:xfrm>
          <a:prstGeom prst="rect">
            <a:avLst/>
          </a:prstGeom>
        </p:spPr>
      </p:pic>
      <p:sp>
        <p:nvSpPr>
          <p:cNvPr id="9" name="Shape 1362"/>
          <p:cNvSpPr/>
          <p:nvPr/>
        </p:nvSpPr>
        <p:spPr>
          <a:xfrm>
            <a:off x="1656677" y="1484556"/>
            <a:ext cx="1065007" cy="1655420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14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62"/>
          <p:cNvSpPr/>
          <p:nvPr/>
        </p:nvSpPr>
        <p:spPr>
          <a:xfrm>
            <a:off x="111434" y="4669445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257" y="2576564"/>
            <a:ext cx="3256908" cy="432247"/>
          </a:xfrm>
        </p:spPr>
        <p:txBody>
          <a:bodyPr/>
          <a:lstStyle/>
          <a:p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/>
              <a:t>Submitted To: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137775" y="2576564"/>
            <a:ext cx="400622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latin typeface="Nixie One" panose="020B0604020202020204" charset="0"/>
              </a:rPr>
              <a:t>Developed By</a:t>
            </a:r>
            <a:r>
              <a:rPr lang="en-US" sz="2000" b="1" dirty="0" smtClean="0">
                <a:solidFill>
                  <a:srgbClr val="15879F"/>
                </a:solidFill>
                <a:latin typeface="Nixie One" panose="020B0604020202020204" charset="0"/>
              </a:rPr>
              <a:t>:</a:t>
            </a:r>
          </a:p>
          <a:p>
            <a:endParaRPr lang="en-US" sz="1600" b="1" dirty="0" smtClean="0">
              <a:solidFill>
                <a:srgbClr val="15879F"/>
              </a:solidFill>
              <a:latin typeface="Nixie One" panose="020B0604020202020204" charset="0"/>
            </a:endParaRPr>
          </a:p>
          <a:p>
            <a:r>
              <a:rPr lang="en-US" sz="1600" b="1" dirty="0" smtClean="0">
                <a:solidFill>
                  <a:srgbClr val="15879F"/>
                </a:solidFill>
                <a:latin typeface="Nixie One" panose="020B0604020202020204" charset="0"/>
              </a:rPr>
              <a:t>       </a:t>
            </a:r>
            <a:r>
              <a:rPr lang="en-US" sz="1600" b="1" dirty="0" smtClean="0">
                <a:solidFill>
                  <a:schemeClr val="bg1"/>
                </a:solidFill>
                <a:latin typeface="Nixie One" panose="020B0604020202020204" charset="0"/>
              </a:rPr>
              <a:t>1.Dipesh Shome</a:t>
            </a:r>
          </a:p>
          <a:p>
            <a:endParaRPr lang="en-US" sz="1600" b="1" dirty="0">
              <a:solidFill>
                <a:schemeClr val="bg1"/>
              </a:solidFill>
              <a:latin typeface="Nixie One" panose="020B0604020202020204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Nixie One" panose="020B0604020202020204" charset="0"/>
              </a:rPr>
              <a:t>        ID:16.02.04.045            </a:t>
            </a:r>
          </a:p>
          <a:p>
            <a:endParaRPr lang="en-US" sz="1600" b="1" dirty="0">
              <a:solidFill>
                <a:schemeClr val="bg1"/>
              </a:solidFill>
              <a:latin typeface="Nixie One" panose="020B0604020202020204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Nixie One" panose="020B0604020202020204" charset="0"/>
              </a:rPr>
              <a:t>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1284" y="3222895"/>
            <a:ext cx="32315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chemeClr val="bg1"/>
                </a:solidFill>
                <a:latin typeface="Nixie One" panose="020B0604020202020204" charset="0"/>
              </a:rPr>
              <a:t>Mr. Murad Hassan </a:t>
            </a:r>
            <a:r>
              <a:rPr lang="en-US" sz="1600" b="1" dirty="0" err="1" smtClean="0">
                <a:solidFill>
                  <a:schemeClr val="bg1"/>
                </a:solidFill>
                <a:latin typeface="Nixie One" panose="020B0604020202020204" charset="0"/>
              </a:rPr>
              <a:t>Anik</a:t>
            </a:r>
            <a:endParaRPr lang="en-US" sz="1600" b="1" dirty="0" smtClean="0">
              <a:solidFill>
                <a:schemeClr val="bg1"/>
              </a:solidFill>
              <a:latin typeface="Nixie One" panose="020B0604020202020204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Nixie One" panose="020B0604020202020204" charset="0"/>
              </a:rPr>
              <a:t>             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Nixie One" panose="020B0604020202020204" charset="0"/>
              </a:rPr>
              <a:t>2.</a:t>
            </a:r>
            <a:r>
              <a:rPr lang="en-US" sz="1600" b="1" dirty="0">
                <a:solidFill>
                  <a:schemeClr val="bg1"/>
                </a:solidFill>
                <a:latin typeface="Nixie One" panose="020B0604020202020204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Nixie One" panose="020B0604020202020204" charset="0"/>
              </a:rPr>
              <a:t>   Mr</a:t>
            </a:r>
            <a:r>
              <a:rPr lang="en-US" sz="1600" b="1" dirty="0">
                <a:solidFill>
                  <a:schemeClr val="bg1"/>
                </a:solidFill>
                <a:latin typeface="Nixie One" panose="020B0604020202020204" charset="0"/>
              </a:rPr>
              <a:t>. </a:t>
            </a:r>
            <a:r>
              <a:rPr lang="en-US" sz="1600" b="1" dirty="0" err="1">
                <a:solidFill>
                  <a:schemeClr val="bg1"/>
                </a:solidFill>
                <a:latin typeface="Nixie One" panose="020B0604020202020204" charset="0"/>
              </a:rPr>
              <a:t>Sadik</a:t>
            </a:r>
            <a:endParaRPr lang="en-GB" sz="1600" b="1" dirty="0">
              <a:solidFill>
                <a:schemeClr val="bg1"/>
              </a:solidFill>
              <a:latin typeface="Nixie One" panose="020B0604020202020204" charset="0"/>
            </a:endParaRPr>
          </a:p>
          <a:p>
            <a:endParaRPr lang="en-GB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76242" y="1135666"/>
            <a:ext cx="8067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Muli" panose="020B0604020202020204" charset="0"/>
              </a:rPr>
              <a:t> AHSANULLAH UNIVERSITY OF SCIENCE AND TECHNOLOGY</a:t>
            </a:r>
          </a:p>
          <a:p>
            <a:r>
              <a:rPr lang="en-US" sz="1800" dirty="0">
                <a:solidFill>
                  <a:schemeClr val="bg1"/>
                </a:solidFill>
                <a:latin typeface="Muli" panose="020B060402020202020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Muli" panose="020B0604020202020204" charset="0"/>
              </a:rPr>
              <a:t>                               Course </a:t>
            </a:r>
            <a:r>
              <a:rPr lang="en-US" sz="1800" dirty="0">
                <a:solidFill>
                  <a:schemeClr val="bg1"/>
                </a:solidFill>
                <a:latin typeface="Muli" panose="020B0604020202020204" charset="0"/>
              </a:rPr>
              <a:t>No: CSE 2200</a:t>
            </a:r>
            <a:endParaRPr lang="en-GB" sz="1800" dirty="0">
              <a:solidFill>
                <a:schemeClr val="bg1"/>
              </a:solidFill>
              <a:latin typeface="Muli" panose="020B0604020202020204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Muli" panose="020B0604020202020204" charset="0"/>
              </a:rPr>
              <a:t>                Course </a:t>
            </a:r>
            <a:r>
              <a:rPr lang="en-US" sz="1800" dirty="0">
                <a:solidFill>
                  <a:schemeClr val="bg1"/>
                </a:solidFill>
                <a:latin typeface="Muli" panose="020B0604020202020204" charset="0"/>
              </a:rPr>
              <a:t>Title: Software Development Lab III</a:t>
            </a:r>
            <a:endParaRPr lang="en-GB" sz="1800" dirty="0">
              <a:solidFill>
                <a:schemeClr val="bg1"/>
              </a:solidFill>
              <a:latin typeface="Muli" panose="020B0604020202020204" charset="0"/>
            </a:endParaRPr>
          </a:p>
          <a:p>
            <a:endParaRPr lang="en-GB" sz="1800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pic>
        <p:nvPicPr>
          <p:cNvPr id="10" name="Picture 9" descr="AUST_logo-FINAL_RGB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404" y="360109"/>
            <a:ext cx="556197" cy="688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62"/>
          <p:cNvSpPr/>
          <p:nvPr/>
        </p:nvSpPr>
        <p:spPr>
          <a:xfrm>
            <a:off x="111434" y="4669445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36999" y="452063"/>
            <a:ext cx="219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B0F0"/>
                </a:solidFill>
                <a:latin typeface="Nixie One" panose="020B0604020202020204" charset="0"/>
              </a:rPr>
              <a:t>INTRODUCTION: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999" y="924674"/>
            <a:ext cx="7664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Nixie One" panose="020B0604020202020204" charset="0"/>
              </a:rPr>
              <a:t>THE EASY FINDINGS-JFP is a android application that generally based on biggest shopping mall in our county “</a:t>
            </a:r>
            <a:r>
              <a:rPr lang="en-US" b="1" dirty="0" err="1" smtClean="0">
                <a:solidFill>
                  <a:schemeClr val="bg1"/>
                </a:solidFill>
                <a:latin typeface="Nixie One" panose="020B0604020202020204" charset="0"/>
              </a:rPr>
              <a:t>Jamuna</a:t>
            </a:r>
            <a:r>
              <a:rPr lang="en-US" b="1" dirty="0" smtClean="0">
                <a:solidFill>
                  <a:schemeClr val="bg1"/>
                </a:solidFill>
                <a:latin typeface="Nixie One" panose="020B0604020202020204" charset="0"/>
              </a:rPr>
              <a:t> </a:t>
            </a:r>
            <a:r>
              <a:rPr lang="en-US" b="1" smtClean="0">
                <a:solidFill>
                  <a:schemeClr val="bg1"/>
                </a:solidFill>
                <a:latin typeface="Nixie One" panose="020B0604020202020204" charset="0"/>
              </a:rPr>
              <a:t>Future Park” </a:t>
            </a:r>
            <a:r>
              <a:rPr lang="en-US" b="1" dirty="0" smtClean="0">
                <a:solidFill>
                  <a:schemeClr val="bg1"/>
                </a:solidFill>
                <a:latin typeface="Nixie One" panose="020B0604020202020204" charset="0"/>
              </a:rPr>
              <a:t>. It is a shop categorized application and it contains details about a shop and location</a:t>
            </a:r>
            <a:endParaRPr lang="en-GB" b="1" dirty="0">
              <a:solidFill>
                <a:schemeClr val="bg1"/>
              </a:solidFill>
              <a:latin typeface="Nixie One" panose="020B060402020202020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999" y="2229493"/>
            <a:ext cx="2188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latin typeface="Nixie One" panose="020B0604020202020204" charset="0"/>
              </a:rPr>
              <a:t>Purpose</a:t>
            </a:r>
            <a:r>
              <a:rPr lang="en-US" b="1" dirty="0" smtClean="0">
                <a:solidFill>
                  <a:srgbClr val="00B0F0"/>
                </a:solidFill>
              </a:rPr>
              <a:t>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6999" y="2774023"/>
            <a:ext cx="7582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Nixie One" panose="020B0604020202020204" charset="0"/>
              </a:rPr>
              <a:t>Purpose behind the application is finding a desire shop and location and details about the shop in shortest period of time . It will save time and energy of a user. There is also a TO DO LIST system where user can save their plans . The extra advantage is user can use this application without using internet.</a:t>
            </a:r>
            <a:endParaRPr lang="en-GB" b="1" dirty="0">
              <a:solidFill>
                <a:schemeClr val="bg1"/>
              </a:solidFill>
              <a:latin typeface="Nixie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001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Shape 1251"/>
          <p:cNvSpPr txBox="1">
            <a:spLocks noGrp="1"/>
          </p:cNvSpPr>
          <p:nvPr>
            <p:ph type="title"/>
          </p:nvPr>
        </p:nvSpPr>
        <p:spPr>
          <a:xfrm>
            <a:off x="3645287" y="510029"/>
            <a:ext cx="67698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b="1" u="sng" dirty="0"/>
              <a:t>Software and Hardware:</a:t>
            </a:r>
            <a:r>
              <a:rPr lang="en-US" sz="3200" dirty="0"/>
              <a:t> </a:t>
            </a:r>
            <a:endParaRPr lang="en-GB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610" y="510029"/>
            <a:ext cx="699677" cy="699677"/>
          </a:xfrm>
          <a:prstGeom prst="rect">
            <a:avLst/>
          </a:prstGeom>
        </p:spPr>
      </p:pic>
      <p:sp>
        <p:nvSpPr>
          <p:cNvPr id="7" name="Shape 1362"/>
          <p:cNvSpPr/>
          <p:nvPr/>
        </p:nvSpPr>
        <p:spPr>
          <a:xfrm>
            <a:off x="111434" y="4669445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09" y="1311869"/>
            <a:ext cx="7078063" cy="323895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62"/>
          <p:cNvSpPr/>
          <p:nvPr/>
        </p:nvSpPr>
        <p:spPr>
          <a:xfrm>
            <a:off x="4243473" y="312485"/>
            <a:ext cx="412549" cy="580025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73376" y="307735"/>
            <a:ext cx="40763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200" b="1" dirty="0" smtClean="0">
                <a:solidFill>
                  <a:srgbClr val="19BBD5"/>
                </a:solidFill>
                <a:latin typeface="Nixie One"/>
                <a:sym typeface="Nixie One"/>
              </a:rPr>
              <a:t>Requirements For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068" y="4381485"/>
            <a:ext cx="647272" cy="6472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3129" y="1664413"/>
            <a:ext cx="3184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  <a:latin typeface="Nixie One" panose="020B0604020202020204" charset="0"/>
              </a:rPr>
              <a:t>Hardware:</a:t>
            </a:r>
            <a:endParaRPr lang="en-GB" sz="3200" dirty="0">
              <a:solidFill>
                <a:srgbClr val="00B0F0"/>
              </a:solidFill>
              <a:latin typeface="Nixie One" panose="020B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90456" y="1664413"/>
            <a:ext cx="26069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  <a:latin typeface="Nixie One" panose="020B0604020202020204" charset="0"/>
                <a:cs typeface="Helvetica" panose="020B0604020202020204" pitchFamily="34" charset="0"/>
              </a:rPr>
              <a:t>Software</a:t>
            </a:r>
            <a:endParaRPr lang="en-GB" sz="3200" dirty="0">
              <a:solidFill>
                <a:srgbClr val="00B0F0"/>
              </a:solidFill>
              <a:latin typeface="Nixie One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0" y="2470929"/>
            <a:ext cx="7935432" cy="1619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142" y="313346"/>
            <a:ext cx="7623714" cy="645300"/>
          </a:xfrm>
        </p:spPr>
        <p:txBody>
          <a:bodyPr/>
          <a:lstStyle/>
          <a:p>
            <a:r>
              <a:rPr lang="en-US" b="1" dirty="0" smtClean="0"/>
              <a:t>……Features and </a:t>
            </a:r>
            <a:r>
              <a:rPr lang="en-US" b="1" dirty="0" smtClean="0">
                <a:solidFill>
                  <a:srgbClr val="00B0F0"/>
                </a:solidFill>
              </a:rPr>
              <a:t>Diagrams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44" name="Shape 1362"/>
          <p:cNvSpPr/>
          <p:nvPr/>
        </p:nvSpPr>
        <p:spPr>
          <a:xfrm>
            <a:off x="288350" y="4674207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606" y="2586762"/>
            <a:ext cx="647272" cy="64727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6" y="2370262"/>
            <a:ext cx="647272" cy="64727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140142" y="2413449"/>
            <a:ext cx="721715" cy="12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172121" y="2931598"/>
            <a:ext cx="636708" cy="11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116881" y="1853149"/>
            <a:ext cx="636708" cy="280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869897" y="1212466"/>
            <a:ext cx="2270588" cy="7193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Find categorized shop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885308" y="1984661"/>
            <a:ext cx="2270588" cy="7193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Find details about </a:t>
            </a:r>
            <a:r>
              <a:rPr lang="en-US" dirty="0">
                <a:solidFill>
                  <a:schemeClr val="tx1"/>
                </a:solidFill>
              </a:rPr>
              <a:t>shop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869897" y="2774238"/>
            <a:ext cx="2270588" cy="7193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Find location on google map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869897" y="3563815"/>
            <a:ext cx="2270588" cy="7193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 DO LIST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172121" y="3293478"/>
            <a:ext cx="581468" cy="50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9691" y="3133932"/>
            <a:ext cx="794170" cy="319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Nixie One" panose="020B0604020202020204" charset="0"/>
              </a:rPr>
              <a:t>USER</a:t>
            </a:r>
            <a:endParaRPr lang="en-GB" b="1" dirty="0">
              <a:solidFill>
                <a:schemeClr val="bg1"/>
              </a:solidFill>
              <a:latin typeface="Nixie One" panose="020B060402020202020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03606" y="332505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Nixie One" panose="020B0604020202020204" charset="0"/>
              </a:rPr>
              <a:t>ADMIN</a:t>
            </a:r>
            <a:endParaRPr lang="en-GB" b="1" dirty="0">
              <a:solidFill>
                <a:schemeClr val="bg1"/>
              </a:solidFill>
              <a:latin typeface="Nixie One" panose="020B060402020202020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5969003" y="2370262"/>
            <a:ext cx="636708" cy="280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969003" y="3133932"/>
            <a:ext cx="636708" cy="19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727847" y="1950680"/>
            <a:ext cx="2270588" cy="7193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Admin Login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727847" y="2905063"/>
            <a:ext cx="2270588" cy="7193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Change Database if needed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2677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9" grpId="0" animBg="1"/>
      <p:bldP spid="41" grpId="0" animBg="1"/>
      <p:bldP spid="43" grpId="0"/>
      <p:bldP spid="47" grpId="0"/>
      <p:bldP spid="53" grpId="0" animBg="1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302" y="4664930"/>
            <a:ext cx="397901" cy="397901"/>
          </a:xfrm>
          <a:prstGeom prst="rect">
            <a:avLst/>
          </a:prstGeom>
        </p:spPr>
      </p:pic>
      <p:sp>
        <p:nvSpPr>
          <p:cNvPr id="7" name="Shape 1362"/>
          <p:cNvSpPr/>
          <p:nvPr/>
        </p:nvSpPr>
        <p:spPr>
          <a:xfrm>
            <a:off x="318338" y="406163"/>
            <a:ext cx="313671" cy="472611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74" y="1148373"/>
            <a:ext cx="2001508" cy="321011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1182770" y="2150621"/>
            <a:ext cx="1500643" cy="91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565508" y="1276178"/>
            <a:ext cx="2537717" cy="11039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Muli" panose="020B0604020202020204" charset="0"/>
              </a:rPr>
              <a:t>Clicking center of the front page the application will start</a:t>
            </a:r>
            <a:endParaRPr lang="en-GB" dirty="0">
              <a:solidFill>
                <a:schemeClr val="tx1"/>
              </a:solidFill>
              <a:latin typeface="Muli" panose="020B060402020202020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0393" y="350082"/>
            <a:ext cx="582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  <a:latin typeface="Nixie One" panose="020B0604020202020204" charset="0"/>
              </a:rPr>
              <a:t>Screenshot Dashboard………</a:t>
            </a:r>
            <a:endParaRPr lang="en-GB" sz="3200" b="1" dirty="0">
              <a:solidFill>
                <a:srgbClr val="00B0F0"/>
              </a:solidFill>
              <a:latin typeface="Nixie One" panose="020B060402020202020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80393" y="4518990"/>
            <a:ext cx="1356189" cy="2918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Nixie One" panose="020B0604020202020204" charset="0"/>
              </a:rPr>
              <a:t>  </a:t>
            </a:r>
            <a:r>
              <a:rPr lang="en-US" b="1" dirty="0" smtClean="0">
                <a:solidFill>
                  <a:schemeClr val="bg1"/>
                </a:solidFill>
                <a:latin typeface="Nixie One" panose="020B0604020202020204" charset="0"/>
              </a:rPr>
              <a:t>Front Page</a:t>
            </a:r>
            <a:endParaRPr lang="en-GB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225" y="1148373"/>
            <a:ext cx="1990226" cy="3190439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3625917" y="2987969"/>
            <a:ext cx="1182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934225" y="4518868"/>
            <a:ext cx="1549599" cy="29200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Page</a:t>
            </a:r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7228480" y="1232481"/>
            <a:ext cx="1888924" cy="30222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Muli" panose="020B0604020202020204" charset="0"/>
              </a:rPr>
              <a:t>UI design is done by XML layout and the function of a button and other things are done in </a:t>
            </a:r>
            <a:r>
              <a:rPr lang="en-US" smtClean="0">
                <a:solidFill>
                  <a:schemeClr val="tx1"/>
                </a:solidFill>
                <a:latin typeface="Muli" panose="020B0604020202020204" charset="0"/>
              </a:rPr>
              <a:t>java class. </a:t>
            </a:r>
            <a:r>
              <a:rPr lang="en-US" dirty="0" smtClean="0">
                <a:solidFill>
                  <a:schemeClr val="tx1"/>
                </a:solidFill>
                <a:latin typeface="Muli" panose="020B0604020202020204" charset="0"/>
              </a:rPr>
              <a:t>Here we use 27 java class and 35 xml layout for this app and two  class for database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Muli" panose="020B0604020202020204" charset="0"/>
              </a:rPr>
              <a:t> </a:t>
            </a:r>
            <a:endParaRPr lang="en-GB" dirty="0">
              <a:solidFill>
                <a:schemeClr val="tx1"/>
              </a:solidFill>
              <a:latin typeface="Muli" panose="020B060402020202020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30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302" y="4664930"/>
            <a:ext cx="397901" cy="397901"/>
          </a:xfrm>
          <a:prstGeom prst="rect">
            <a:avLst/>
          </a:prstGeom>
        </p:spPr>
      </p:pic>
      <p:sp>
        <p:nvSpPr>
          <p:cNvPr id="7" name="Shape 1362"/>
          <p:cNvSpPr/>
          <p:nvPr/>
        </p:nvSpPr>
        <p:spPr>
          <a:xfrm>
            <a:off x="370289" y="224695"/>
            <a:ext cx="313671" cy="472611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1258"/>
          <p:cNvSpPr txBox="1">
            <a:spLocks noGrp="1"/>
          </p:cNvSpPr>
          <p:nvPr>
            <p:ph type="title"/>
          </p:nvPr>
        </p:nvSpPr>
        <p:spPr>
          <a:xfrm>
            <a:off x="797176" y="138350"/>
            <a:ext cx="5517564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b="1" dirty="0" smtClean="0"/>
              <a:t>Screenshot Dashboard…….</a:t>
            </a:r>
            <a:endParaRPr lang="en" sz="320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54" y="1013309"/>
            <a:ext cx="2010205" cy="319043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868" y="783650"/>
            <a:ext cx="1288679" cy="19054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983" y="1013308"/>
            <a:ext cx="1982552" cy="290110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867" y="2852193"/>
            <a:ext cx="1288679" cy="187130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1623274" y="1463760"/>
            <a:ext cx="2034326" cy="395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23274" y="2992580"/>
            <a:ext cx="1932684" cy="92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314741" y="4203748"/>
            <a:ext cx="1971794" cy="57157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 details , website and Location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264631" y="4489537"/>
            <a:ext cx="2112850" cy="2684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Catagorized</a:t>
            </a:r>
            <a:r>
              <a:rPr lang="en-US" dirty="0" smtClean="0"/>
              <a:t> Shop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02060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62"/>
          <p:cNvSpPr/>
          <p:nvPr/>
        </p:nvSpPr>
        <p:spPr>
          <a:xfrm>
            <a:off x="411070" y="304145"/>
            <a:ext cx="308114" cy="410200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600" b="1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uli" panose="020B0604020202020204" charset="0"/>
            </a:endParaRPr>
          </a:p>
        </p:txBody>
      </p:sp>
      <p:sp>
        <p:nvSpPr>
          <p:cNvPr id="56" name="Shape 1258"/>
          <p:cNvSpPr txBox="1">
            <a:spLocks noGrp="1"/>
          </p:cNvSpPr>
          <p:nvPr>
            <p:ph type="title"/>
          </p:nvPr>
        </p:nvSpPr>
        <p:spPr>
          <a:xfrm>
            <a:off x="751694" y="186595"/>
            <a:ext cx="7663652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b="1" dirty="0" smtClean="0"/>
              <a:t>Continues………..</a:t>
            </a:r>
            <a:endParaRPr lang="en" sz="32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346" y="4501458"/>
            <a:ext cx="522321" cy="52232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591" y="858952"/>
            <a:ext cx="1966068" cy="33931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8" y="858951"/>
            <a:ext cx="1943664" cy="33931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22591" y="4536112"/>
            <a:ext cx="1966068" cy="35024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Shop’s Website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314277" y="4501458"/>
            <a:ext cx="2420471" cy="3825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Navigation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69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</TotalTime>
  <Words>365</Words>
  <Application>Microsoft Office PowerPoint</Application>
  <PresentationFormat>On-screen Show (16:9)</PresentationFormat>
  <Paragraphs>63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Black</vt:lpstr>
      <vt:lpstr>Nixie One</vt:lpstr>
      <vt:lpstr>Arial</vt:lpstr>
      <vt:lpstr>Muli</vt:lpstr>
      <vt:lpstr>Helvetica</vt:lpstr>
      <vt:lpstr>Imogen template</vt:lpstr>
      <vt:lpstr>Presentation on</vt:lpstr>
      <vt:lpstr> Submitted To:</vt:lpstr>
      <vt:lpstr>PowerPoint Presentation</vt:lpstr>
      <vt:lpstr>Software and Hardware: </vt:lpstr>
      <vt:lpstr>PowerPoint Presentation</vt:lpstr>
      <vt:lpstr>……Features and Diagrams</vt:lpstr>
      <vt:lpstr>PowerPoint Presentation</vt:lpstr>
      <vt:lpstr>Screenshot Dashboard…….</vt:lpstr>
      <vt:lpstr>Continues………..</vt:lpstr>
      <vt:lpstr>Continues………</vt:lpstr>
      <vt:lpstr>Continues……….</vt:lpstr>
      <vt:lpstr>Conclusion………….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</dc:title>
  <dc:creator>Dipen Shome</dc:creator>
  <cp:lastModifiedBy>Dipesh Shome</cp:lastModifiedBy>
  <cp:revision>137</cp:revision>
  <dcterms:modified xsi:type="dcterms:W3CDTF">2019-01-10T16:49:24Z</dcterms:modified>
</cp:coreProperties>
</file>