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5104" autoAdjust="0"/>
  </p:normalViewPr>
  <p:slideViewPr>
    <p:cSldViewPr snapToGrid="0">
      <p:cViewPr varScale="1">
        <p:scale>
          <a:sx n="84" d="100"/>
          <a:sy n="84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4:51:43.9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0,'25'0'31,"0"0"-15,1 0 0,-1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4:52:35.2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254 2670 0,'-26'-25'16,"1"-1"-16,0 26 15,-1-25 1,1 25-16,25 25 16,0 1-16,-26-1 15,26 0 1,0 1-16,-25-1 15,25 1-15,-25-1 16,25 0 0,-26-25-16,26 26 15,0-52 32,0 1-31,0 0-16,0-1 15,0 1-15,0-26 0,0 26 16,0-26-16,0 0 0,26-25 16,-26 25-16,0 0 15,25-25-15,-25 25 0,25 0 16,-25 1-16,26-1 16,-26 25-16,0 1 0,25 0 15,1 25-15,-26 25 16,25 0-16,0 1 0,-25-1 15,26 26-15,-1-26 16,1 26-16,-1 0 0,-25 0 16,25-26-16,-25 26 15,26-26-15,-26 26 0,25-25 16,-25-1-16,0 0 0,0 1 16,26-1-16,-26 1 15,0-1-15,0 0 16</inkml:trace>
  <inkml:trace contextRef="#ctx0" brushRef="#br0" timeOffset="205">25 2492 0,'-25'0'0,"25"-25"15,25-1 17,1 26-32,-1 0 0,0-25 15,1 25-15,25 0 0,-26-25 16,0 25-16</inkml:trace>
  <inkml:trace contextRef="#ctx0" brushRef="#br0" timeOffset="672">482 2314 0,'0'-25'0,"26"25"63,-1 0-32,-25 25-31,26-25 0,-26 26 16,25-26-16,0 25 0,-25 1 15,26-1-15,-26 0 16,25 1-16,-25-1 0,26 1 16,-26-1-16,25 0 15,-25 1 1,0-52 15,0 1-31,0 0 16,0-1-16,0 1 15,0-1-15,25 1 16,-25 0-16,0-1 0,26-25 16,-1 26-16,-25 0 15,26 25-15,-1-26 0,0 26 16,1 0-16,-1 0 16,-25 26-16,26-1 15,-26 0-15,25 1 0,-25 25 16,0-26-16,0 0 15,25 1-15,-25-1 0,0 1 16,0-1-16,0 0 16</inkml:trace>
  <inkml:trace contextRef="#ctx0" brushRef="#br0" timeOffset="1285">1041 2289 0,'0'-25'0,"0"50"47,26-25-31,-26 25-16,25 1 15,0-1 1,1-25-16,-1 26 0,1-26 15,-1 25-15,0-25 0,1 0 16,-1 0-16,26 0 16,-26 0-16,1 0 15,-26-25-15,25 25 0,-25-26 16,0 1 0,0-1-16,0 1 0,0 0 15,-25-1 1,25 1-16,25 50 31,-25 1-31,0 24 16,26-24-16,-1 50 0,0-25 15,1 25-15,-1 0 16,1 0-16,-1 1 0,-25-1 16,25 0-16,-25-25 0,0 25 15,0-25-15,0 0 16,-25-26-16,0 0 0,-1 1 15,-25-26-15,26 0 16,-26-26-16,0 26 0,26-50 16,-26-1-16,26 0 0,-1 0 15,26 0-15,0-25 16,0 0-16,0 25 0,26-25 16,25 51-16,-26-26 15,26 25-15,0 1 0,-1 0 16,1 25-16,0 0 0,0 0 15,-26 0-15,1 0 16,-1 0-16</inkml:trace>
  <inkml:trace contextRef="#ctx0" brushRef="#br0" timeOffset="1913">2413 2035 0,'25'-25'0,"-25"-1"15,0 1-15,0-1 0,-25 1 16,-1 0-16,1 25 0,-26-26 16,26 1-16,-26 25 15,26 0-15,-26 0 0,25 25 16,1 1-16,0-1 16,-1 0-16,26 26 0,-25-25 15,25 24-15,0 1 16,0 0-16,0 0 0,25 0 15,-25-26-15,26 0 0,-1 26 16,0-25 0,1-26-16,-1 0 0,1 0 15,24 0-15,-24 0 16,-1-26-16,1 1 0,-1-1 16,0-24-16,1 24 0,-26 1 15,0-26-15,25 0 16,-25 26-16,0-26 0,0 26 15,0-1-15,0 1 16,0-1-16,-25 26 16,25 26-16,0-1 0,0 1 15,0 24-15,0 1 16,25 0-16,-25 0 0,0 25 16,26-25-16,-26 0 0,0 25 15,25-25-15,-25-1 16,0 1-16,0 0 0,0-26 15,25 1-15,-25-1 16,0 1-16</inkml:trace>
  <inkml:trace contextRef="#ctx0" brushRef="#br0" timeOffset="2370">2692 1959 0,'-25'-26'0,"-1"26"15,26-25 1,0 50 15,0 1-31,26-1 16,-26 26-1,0-26-15,0 1 0,0-1 16,0 26-16,0-26 0,0 1 16,25-1-16,-25 1 15,26-26-15,-26 25 0,25-25 16,0 0 0,1 0-16,-1-25 0,1-1 15,-1 1-15,0-1 16,-25 1-16,26-26 15,-26 26-15,25-26 0,-25 0 16,0 0-16,0 1 16,0 24-16,0-25 0,0 26 15,-25 50 1,25 1-16,0-1 16,-26 1-16,26 24 0,0-24 15,0-1-15,0 26 16,0-26-16</inkml:trace>
  <inkml:trace contextRef="#ctx0" brushRef="#br0" timeOffset="2760">3124 2010 0,'0'-26'16,"0"1"-16,-25 25 15,-1 0 1,26-26-16,26 26 31,-1 0-31,0 0 16,1 0-1,-1 0-15,-25-25 16,26 25-16,-1-25 16,-25-1-16,0 1 15,0-1 1,-25 1-16,-1 0 15,1 25 1,-1 0-16,1 0 16,0 25-16,-1-25 0,1 25 15,25 1-15,0-1 16,0 1-16,0-1 0,0 26 16,0-26-16,25 1 15,1-1-15,-1 0 0,0-25 16,1 26-16,-1-26 0,26 0 15</inkml:trace>
  <inkml:trace contextRef="#ctx0" brushRef="#br0" timeOffset="3115">3403 1781 0,'0'-25'15,"-25"-1"-15,25 1 0,0-1 16,0 1-16,25 50 31,-25 1-31,26-1 16,-1 1-16,-25 24 15,26-24-15,-26 25 0,25-26 16,-25 0-16,25 1 16,-25-1-16,0-50 46,-25 25-46,25-26 16,0 1-16,0-26 0,0 26 16,0-26-16,25 0 15,-25 0-15,26 1 0,-26 24 16,25-25-16,1 26 16,-26 0-16,25 25 0,0 25 31</inkml:trace>
  <inkml:trace contextRef="#ctx0" brushRef="#br0" timeOffset="3714">3810 1603 0,'0'-25'16,"-26"25"0,26-26-16,-25 26 31,25 26 0,25-1-31,-25 1 16,0-1-16,26 0 0,-26 1 15,25-1-15,-25 1 16,26-1-16,-1-25 0,0 25 16,1-25-16,-1 0 15,1-25-15,-1 25 16,-25-25-16,25-1 0,-25 1 15,0-1-15,0 1 16,0 0-16,0-1 0,0-25 16,0 26-16,0 0 0,-25 25 15,25 25 1,25 0-16,1 26 16,-26 25-16,25 1 15,26-1-15,-26 25 0,26 1 16,-25-26-16,24 26 0,1-1 15,-25-24-15,-1-1 16,0 0-16,-25-25 0,0 0 16,-25-1-16,0-24 15,-1-26-15,-25 0 0,1 0 16,-1 0-16,-25-26 0,25-24 16,0-1-16,26 0 15,-26 0-15,25-25 0,26 0 16,0 0-16,0-1 15,26 27-15,-1-27 0,26 52 16,-26-26-16,26 26 0,-25 25 16,24 0-16,-24 0 15,25 0-15,-26 25 0,0-25 16,-25 26-16,26-26 16,-26 25-16</inkml:trace>
  <inkml:trace contextRef="#ctx0" brushRef="#br0" timeOffset="6601">2438 3635 0,'0'-25'0,"0"-1"15,-25 26 1,25-25-16,25 25 31,1 25-15,-1 1-16,0-1 15,1 1-15,-1-1 16,1 0-16,-1 1 0,0-1 16,1 1-16,-1-1 15,1 0-15,-1 1 0,0-26 16,1 0 0,-26-26-16,0 1 15,25 25-15,-25-25 0,0-26 16,0 25-16,0-24 15,26 24-15,-26-25 0,0 26 16,0 0-16,0-1 0,0 1 16,0-1-16,0 52 31,0-1-31,0 1 0,0-1 16,25 0-1</inkml:trace>
  <inkml:trace contextRef="#ctx0" brushRef="#br0" timeOffset="6995">3022 3661 0,'26'0'16,"-1"0"-16,1-26 16,-1 1-1,-25-1-15,0 1 0,25 0 16,-25-1-16,0 1 16,0-1-16,-25 1 0,25 0 15,-25-1-15,-1 26 16,1 26-1,-1-1 1,26 0-16,0 26 16,-25-25-16,25-1 0,0 0 15,0 1-15,0-1 0,0 1 16,0-1-16,0 0 16,25-25-16,-25 26 15,26-26-15,-1-26 16,1 26-1,-1-25-15,0 0 16,1-1-16,-1 1 16,1 25-1,-1 25 1,-25 1 0,25-1-16,1 0 15,-1-25 1,-25 26-16</inkml:trace>
  <inkml:trace contextRef="#ctx0" brushRef="#br0" timeOffset="7422">3353 3381 0,'-26'-25'0,"1"25"15,-1-26-15,1 1 16,50 50-1,1 1 1,-1-26-16,1 25 0,24 1 16,-24 24-16,25-24 0,-26 25 15,26-26-15,-26 0 16,1 1-16,-1-1 0,-25 1 16,25-26-16,-50 0 31,25-26-31,0 1 15,-25-1-15,25 1 16,0 0-16,0-1 0,0-25 16,0 26-16,0 0 15,25-1-15,-25 1 0,25 25 16,1 0 0,-1 0-16,1 0 0,-26 25 15,25 1-15,0-1 0,1 0 16,-1 26-16,-25-25 15,26-1-15,-26 0 0,25-25 16,-25 26-16,25-26 0</inkml:trace>
  <inkml:trace contextRef="#ctx0" brushRef="#br0" timeOffset="7578">3734 3051 0,'-26'-25'16,"1"50"15,25 0-31,25 1 16,-25-1-16</inkml:trace>
  <inkml:trace contextRef="#ctx0" brushRef="#br0" timeOffset="8059">4267 3432 0,'25'0'0,"-25"-25"16,0-1 0,0 1-16,-25-1 15,25 1 1,-25 0-16,-1-1 15,26 1-15,-25 25 0,-1 0 16,1 0 0,0 25-16,-1 1 15,26 24 1,-25-24-16,25-1 0,0 26 16,0-26-16,0 1 15,0-1-15,25 1 0,1-1 16,-1 0-16,0-25 0,1 0 15,-1 0-15,1 0 16,-1 0-16,0-25 0,1 0 16,-1-1-16,1 1 0,-26-1 15,25 1-15,-25 0 16,0-1-16,0 1 0,0-1 16,0 1-16,25 25 15,-25 25-15,0 1 16,26-1-16,-26 1 15,25-1-15,-25 0 16,26 1-16,-1-1 0,-25 1 16,25-1-16,1-25 15,-1 0-15</inkml:trace>
  <inkml:trace contextRef="#ctx0" brushRef="#br0" timeOffset="8485">4572 3051 0,'-26'-51'16,"26"26"-16,-25-26 0,0 51 16,25 51-1,25-26 1,0 26-16,-25 0 16,26 25-16,-1-25 0,1 0 15,-1-1-15,0 1 0,-25-25 16,26 24-16,-26-24 15,25-1-15,-25-50 32,0-1-17,0 1-15,0 0 0,0-1 16,26-25-16,-26 1 16,25 24-16,0 1 0,-25-1 15,26 1-15,25 25 0,-26 0 16,0 0-16,1 25 15,-1 1-15,1-1 0,-1 26 16,0-26-16,-25 1 16,0-1-16,0 26 0,0-26 15,-25 1 1,0-26-16,-1 25 0,1-25 16,-1 0-16,1-25 0,0-1 15,-1 1-15</inkml:trace>
  <inkml:trace contextRef="#ctx0" brushRef="#br0" timeOffset="8742">5004 2873 0,'25'0'0,"-25"-25"16,25 25 15,-25 25-31,26 1 15,-1-26 1,-25 25-16,26 0 0,-1 1 16,0-1-16,1 26 0,-1-26 15,1 26-15,-1-25 16,0 24-16,1-24 0,-1 25 16,-25-26-16,26 0 15,-26 1-15,0-1 0,25-25 16</inkml:trace>
  <inkml:trace contextRef="#ctx0" brushRef="#br0" timeOffset="9264">5664 3203 0,'-25'0'15,"-1"0"-15,52-25 32,-1 25-17,-25-25-15,25 25 16,1 0-1,-1 0-15,1-26 16,-1 26 0,0-25-1,1 25-15,-26-26 16,25 1-16,-25 0 16,0-1-16,0 1 15,0-1-15,0 1 16,0 0-16,-25-1 0,-1 26 15,26-25-15,-25 25 0,0 0 16,-1 0-16,1 0 16,-1 25-16,1 1 0,0-1 15,25 26-15,0-26 16,0 26-16,25 0 0,0 0 16,1-1-16,25-24 0,25 25 15,0-26-15,-25-25 16,25 25-16,0-25 0,0-25 15,-25 0-15</inkml:trace>
  <inkml:trace contextRef="#ctx0" brushRef="#br0" timeOffset="4931">101 3584 0,'0'-50'16,"0"24"-16,0 1 16,0-1-16,0 52 31,26-1-16,-26 1-15,25-1 0,1 26 16,-1 0-16,0-1 16,1 27-16,-1-27 0,1 1 15,-1 25-15,-25-25 16,25 0-16,-25-26 0,26 26 16,-26-25-16,0-1 0,0 0 15,0-50 16,0 0-15,0-1-16,25 1 16,-25-1-16,26 1 0,-26-26 15,25 26-15,0-1 16,1 1-16,-1 0 0,1-1 16,-1 26-16,0 0 15,1 0-15,-1 26 16,1-1-16,-26 0 0,25-25 15,-25 26-15,0-1 16,25 1-16,-25-1 16,0 0-16</inkml:trace>
  <inkml:trace contextRef="#ctx0" brushRef="#br0" timeOffset="5287">990 3889 0,'26'-25'0,"-26"-1"0,0 1 16,0 0 0,-26 25-1,1 25-15,0 0 16,-1-25-16,26 26 16,0-1-16,-25 1 15,25-1-15,0 0 0,25 1 16,-25-1-16,26 1 15,-1-1-15,0-25 16,1 0 0,-1 0-16,1 0 15,-26-25-15,25-1 0,0 26 16,-25-51-16,0 26 16,26 0-16,-26-1 0,0 1 15,-26-1-15,1 1 0,25 0 16,-25 25-16,-1 0 15,1 0-15,-1 0 0,26 25 16,-25-25-16,25 25 16</inkml:trace>
  <inkml:trace contextRef="#ctx0" brushRef="#br0" timeOffset="5653">1371 3788 0,'26'-26'0,"-26"1"15,25-1-15,-25 1 16,0 0-16,0-1 16,-25 26-16,25-25 0,-26 25 15,1 25 17,25 1-32,0-1 15,-25 0-15,25 1 16,0-1-16,0 1 15,0-1-15,25 0 0,0-25 16,-25 26-16,26-1 16,-1-25-16,1 26 0,-1-1 15,-25 0 1,-25-25 0,-1 26-16,1-26 15,-1 0-15,1 0 16,0 0-16,-26 0 0,25 0 15,26-26-15,-25 1 16,25 0-16</inkml:trace>
  <inkml:trace contextRef="#ctx0" brushRef="#br0" timeOffset="5856">1422 3457 0,'0'-25'15,"26"25"-15,-1-25 0,0 25 16,-25 25-1,26-25-15,-26 25 16,25 1-16,-25-1 0,26 26 16,-1-26-16,-25 26 15,25 0-15,1-26 0,-26 26 16,25-25-16,-25 24 0,26-24 16,-26-1-16,0 1 15</inkml:trace>
  <inkml:trace contextRef="#ctx0" brushRef="#br0" timeOffset="6026">1498 3838 0,'0'-25'16,"0"0"0,26-1-1,-1 26-15,1 0 16,-1-25-16,0 25 15,26-26-15,-25 26 0,24-25 16</inkml:trace>
  <inkml:trace contextRef="#ctx0" brushRef="#br0" timeOffset="14220">4673 4753 0,'-25'0'16,"25"25"0,25-25 15,-25-25-31,26 25 15,-1 0-15,1 0 0,-1-26 16,0 26-16,1 0 0,-1 0 16,1-25-16,-1 25 15</inkml:trace>
  <inkml:trace contextRef="#ctx0" brushRef="#br0" timeOffset="10290">1194 5134 0,'0'-26'0,"-26"26"15,52 26 17,-26-1-32,25 1 0,0 24 15,-25 1-15,26 0 16,-1 0-16,26 25 0,-26-25 15,1 25-15,-1-25 16,1-26-16,-26 26 0,25-26 16,0 1-16,-25-1 15,0-50 17,-25-1-32,0 1 15,-1-26-15,1 26 0,-1-26 16,-24-25-16,24 25 0,1 0 15,-1 0-15,26-25 16,0 51-16,0-26 0,0 0 16,51 26-16,0 25 0,0-26 15,0 26-15,-1 0 16,1 0-16,0 26 0,0-26 16,-26 25-16,1 1 15,-26-1-15,0 0 0,-26 1 16,1-1-16,-1 1 0,1-1 15,0 0-15,-26-25 16,25 26-16,1-26 0</inkml:trace>
  <inkml:trace contextRef="#ctx0" brushRef="#br0" timeOffset="10633">1778 5083 0,'25'-25'15,"1"25"1,-1 0 0,0 0-1,1 0-15,-1 25 0,1-25 16,-1 25-16,0 1 16,26-26-16,-51 25 0,26 1 15,-1-1-15,-25 0 16,0 1-16,-25-1 15,-1-25-15,1 26 0,-1-26 16,1 0 0,25-26-16,-25 26 0,25-25 15,0-1-15,0 1 0,0 0 16,0-26-16,25 25 16,0 1-16,1 0 0,-1-1 15,1 1-15,-1-1 0,0 26 16,1 0-16,-1 0 15</inkml:trace>
  <inkml:trace contextRef="#ctx0" brushRef="#br0" timeOffset="11041">2438 5032 0,'0'26'31,"26"-26"16,-1 0-16,0 0-31,1-26 16,-1 26-16,1 0 16,-26-25-16,25 25 0,0 0 15,-25-26-15,0 1 16,0 0-1,-25 25-15,0-26 16,-1 26-16,1 0 0,-1 0 16,-24 0-16,24 26 0,-25-1 15,26 0-15,25 1 16,-25-1-16,25 1 0,0 24 16,0-24-16,25 25 15,0-26-15,1 0 0,-1 1 16,26-1-16,0 1 0,-26-26 15,26 0-15,0 0 16,0 0-16,-1-26 0,-24 1 16</inkml:trace>
  <inkml:trace contextRef="#ctx0" brushRef="#br0" timeOffset="11346">2845 4931 0,'25'0'16,"0"0"0,-25-26-16,26 26 0,-1 0 15,1 0 1,-1 0-1,0 26-15,1-26 0,-1 25 16,1 0-16,-1 1 16,0-1-16,26 1 0,-25-1 15,-1 0-15,0 1 0,1-26 16,-1 0 0</inkml:trace>
  <inkml:trace contextRef="#ctx0" brushRef="#br0" timeOffset="11568">3175 4854 0,'-26'0'0,"26"-25"0,-25 0 15,0 25 1,25 25 31,25-25-47,0 0 31,-25-25 0</inkml:trace>
  <inkml:trace contextRef="#ctx0" brushRef="#br0" timeOffset="12498">3099 4753 0,'-26'0'16,"1"-26"-16,-1 1 16,26 0-1,0-1-15,0 1 16,0-1-16,0 1 16,26 0-1,-26-1 485,-26 26-406,26 26-94,0-1 16,0 0-16,0 1 15,0 25-15,0-1 0,26 1 16,-26 25-16,25-25 0,1 25 15,-1 1-15,0-1 16,1 0-16,-1 0 0,1 0 16,-1 1-16,-25-27 15,25 27-15,-25-27 0,0 1 16,0 0-16,-25-26 0,0 26 16,-1-51-16,1 26 15,-1-26-15,-24 0 0,24-26 16,1 1-16</inkml:trace>
  <inkml:trace contextRef="#ctx0" brushRef="#br0" timeOffset="12738">3048 5159 0,'-26'-25'16,"52"25"15,-1 0-15,1-26-1,-1 26-15,0 0 0,1 0 16,-1-25-16,1 25 16,-1 0-16,0-25 0,1 25 15,-1 0-15,1-26 0</inkml:trace>
  <inkml:trace contextRef="#ctx0" brushRef="#br0" timeOffset="13116">3429 4956 0,'25'0'46,"1"0"-14,-26-25-32,0 50 93,0 0-77,25-25 0,-25 26-16,0-1 0,25 26 15,-25-26-15,26 1 16,-26-1-16,25 26 0,-25-26 16,0 1-16,26-1 15</inkml:trace>
  <inkml:trace contextRef="#ctx0" brushRef="#br0" timeOffset="13273">3480 4677 0,'0'-26'16,"-26"1"-16,1 25 15,25-26-15,0 52 31,25-26-15</inkml:trace>
  <inkml:trace contextRef="#ctx0" brushRef="#br0" timeOffset="13524">3734 4804 0,'0'25'15,"-26"-25"1,26 25 0,26-25-1,-26 26-15,25-26 0,0 25 16,1 1-16,-1 24 16,1-24-16,24-1 0,-24 26 15,25-26-15,-26 1 0,0-1 16,1 1-16,-1-1 15</inkml:trace>
  <inkml:trace contextRef="#ctx0" brushRef="#br0" timeOffset="13728">3988 4778 0,'0'-25'0,"-26"-1"16,1 26-16,25 26 15,-26 25 1,26-26-16,0 26 16,-25 0-16,25-1 0,-25 1 15,25 25-15,-26-25 16,26 0-16,-25-26 0,-1 77 31</inkml:trace>
  <inkml:trace contextRef="#ctx0" brushRef="#br0" timeOffset="15432">5867 4600 0,'26'0'0,"-1"0"16,-25-25-16,0 0 0,0-1 15,-25 1 1,25-1-16,-26 1 16,26 0-16,-25-1 15,25 1-15,-26-1 16,1 1-16,0 0 15,-1 25 1,1 0-16,-1 0 0,1 0 16,0 25-16,-1-25 0,1 25 15,-1 1-15,1-1 16,25 1-16,-25-1 0,-1 26 16,26-26-16,0 1 15,0-1-15,0 0 16,26-25-16,-26 26 0,25-26 15,0 25-15,1-25 16,-1 0-16,1 0 16,24-25-16,-24 25 0,-1-26 15,1 26-15,-1-25 16,0 0-16,1-1 0,-1 1 16,-25-1-16,26 1 15,-26 0-15,0-1 0,0 1 16,0-1-16,0 52 47,0-1-32,0 1-15,0-1 16,0 0-16,0 1 0,0-1 16,25 1-1,-25-1-15,25 0 16,1-25-16,-1 0 15,-25 26-15,26-26 16,-1 0-16,-25-26 16,25 26-16,-25-25 15,26 25-15,-26-25 0,25 25 16,-25-26-16,0 1 16,0-1-16,0 1 0,0-26 15,0 26-15,0-26 0,0 26 16,-25-26-16,-1 25 15,26 1-15,-25 0 0,0-1 16,-1 1-16,-25-1 16,26 1-16,0 25 0,-26-25 15,25 25-15,-24 0 0,24 0 16,1 0-16,-26 0 16,26 0-16,-1 25 0,1 0 15,-1-25-15,1 26 0,0-1 16,-26 1-16,25-1 15,1 0-15,25 26 0,-25-25 16,-1 24-16,26 1 16,-25-25-16,25 24 0,0-24 15,0 25-15,0-1 16,0-24-16,25 25 0,-25-1 16,26-24-16,-26 25 15,25-26-15,-25 26 0,25-26 16,1 26-16,-1-26 0,1 1 15,-1-1-15,0 1 16,1-1-16,-1 0 0,26 1 16,-26-26-16,26 0 0,0 0 15,0 0-15,0 0 16,-1-26-16,27 1 0,-27 0 16,1-1-16,-25 1 0,24-1 15,-24 1-15,-1 0 16,-25-1-16,0 1 0,0-1 15,0 1 1,-25 25-16,-1 0 16,1-25-1,0 25-15</inkml:trace>
  <inkml:trace contextRef="#ctx0" brushRef="#br0" timeOffset="49066">5943 5312 0,'0'25'47,"-25"-25"16,50 0-16,1 0-16,-1 0-31,1 0 0,-1 0 16,0 0-16,1 0 0,-1-25 15,1 25-15,24 0 16,-24 0-16,-1-26 15,1 26-15,-1 0 32,-50 0-1,-1-25-15,1 25-1,-1 0-15,1 0 16,0 0-16,-1 0 15,1 25-15,-1-25 16,1 0-16,0 0 0,-1 26 16,1-26-16,-1 0 15,1 0-15,0 0 16,25 25-16,-26-25 31,52 0 16,-1 0-31,0 0-16,1 0 15,-1 0-15,1-25 0,-1 25 16,26 0-16,-26 0 16,1 0-16,-1 0 0,0 0 15,1 0-15,-26-26 31,-26 26 1,1 0-17,0 0-15,-1 0 0,1 0 16,-26 0-16,26 0 16,-26 0-16,25 26 0,-24-26 15,24 0-15,-25 0 16,26 0-16,0 0 0,-1 25 15,1-25-15,-1 0 0,1 0 16,0 0 0,50 0-1,0 0 1,1 0-16,25 0 16,-26 0-16,26 0 0,0-25 15,-1 25-15,1 0 16,0 0-16,0 0 0,0 0 15,-1-26-15,-24 26 16,-1 0-16,1 0 0,-1 0 16,-25-25-1,-25 25 1,-1 0-16,1 0 0,-1 0 16,-24 0-16,24 0 15,-25 0-15,26 0 0,0 25 16,-26-25-16,25 0 0,1 26 15,0-26 1,-1 0 0,52 0 31,-1 0-47,0 0 15,1 0-15,25 0 0,-26 0 16,26 0-16,0 0 0,-26 0 15,26 0-15,-26-26 16,1 26-16,-1 0 16,-50 0-1,-1 0 1,1-25 0,-1 25-16,1 0 15,0 0-15,-1 0 0,1 0 16,-1 0-16,1 0 15,0 25 1,-1-25 0,52 0 31,-1 0-47,0 0 15,1 0-15,-1 0 0,1 0 16,24-25-16,-24 25 15,-1 0-15,1 0 0,-1 0 16,0-26-16,1 26 16,-26-25 15</inkml:trace>
  <inkml:trace contextRef="#ctx0" brushRef="#br0" timeOffset="78836">3988 282 0,'25'0'0,"-50"0"79</inkml:trace>
  <inkml:trace contextRef="#ctx0" brushRef="#br0" timeOffset="77798">2718 409 0,'25'-25'15,"-25"0"1,0-1 0,0 1-16,0-1 15,-25 26 1,-1 0-16,1 0 16,25 26-16,-26-1 15,26 1 1,0-1-16,0 0 15,0 1 1,26-1-16,-1 1 0,-25-1 16,26 0-16,-1 1 0,0-1 15,-25 1-15,26-26 16,-1 25-16,-25 0 0,0 1 16,0-1-1,-25-25-15,-1 0 16,1 26-16,0-26 0,-1 0 15,1 0-15,-1 0 16,1-26-16,0 1 16,25-1-16</inkml:trace>
  <inkml:trace contextRef="#ctx0" brushRef="#br0" timeOffset="78216">2972 409 0,'0'26'16,"25"-26"31,0 0-32,1 0 1,-1-26-1,1 26-15,-1 0 0,0-25 16,-25 0-16,26 25 16,-26-26-16,25 1 0,-25-1 15,0 1-15,-25 0 16,25-1-16,-26 26 16,26-25-16,-25 25 0,0 0 15,25 25-15,-26-25 0,26 26 16,-25-1-16,25 0 15,-26 26-15,26-25 0,0 24 16,0-24-16,0-1 16,0 26-16,26-26 0,-26 1 15,25-1-15,1-25 0,-1 26 16,26-26-16,-26 0 16,26 0-16</inkml:trace>
  <inkml:trace contextRef="#ctx0" brushRef="#br0" timeOffset="78667">3505 206 0,'-25'-51'15,"25"1"-15,0 24 16,0-25-16,0 26 0,-26 25 16,26 25-1,0 1-15,0-1 0,0 26 16,0 0-16,-25 0 0,25-1 15,0 27-15,0-27 16,0 27-16,25-27 0,-25 1 16,0 0-16,26 0 0,-26 0 15,0-26-15,0 0 16,0 1-16,0-1 0,0 1 16,-26-52 15,26 1-31,-25-1 0,25 1 15,0-26-15,-26 0 16,26 1-16,0-1 0,0-25 16,26 50-16,-26-25 15,25 1-15,1 24 0,-1 26 16,0-25-16,1 25 16,-1 25-16,1-25 15,-1 26-15,0-1 0,-25 0 16,0 1-1,0-1-15,-25 1 16,0-26 0</inkml:trace>
  <inkml:trace contextRef="#ctx0" brushRef="#br0" timeOffset="75420">559 435 0,'0'-26'15,"-26"26"-15,1 0 16,25-25 0,-26 25-1,1 0 1,0 0-1,25 25 1,-26-25-16,1 26 0,-1-1 16,1 1-16,-26-1 0,26 26 15,-1-26-15,26 26 16,-25 0-16,25 0 0,0-1 16,0 1-16,0-25 0,25 24 15,1 1-15,-1-25 16,1-1-16,-1 0 0,26 1 15,-26-1-15,1-25 16,24 26-16,-24-26 0,25 0 16,-26 0-16</inkml:trace>
  <inkml:trace contextRef="#ctx0" brushRef="#br0" timeOffset="75883">838 714 0,'0'26'15,"-25"-26"-15,25 25 47,0 0-31,-26 1-1,26-1-15,0 1 0,0-1 16,0 0-16,0 1 16,0-1-16,26 1 15,-1-1-15,0-25 16,1 0 0,-1 0-1,-25-25-15,26 25 0,-26-26 16,0 1-16,0-1 15,25 1-15,-25 0 0,0-1 16,0 1-16,-25-26 16,25 26-16,-26-1 0,1 26 15,-1 0-15,1 0 16,0 26 0,-1-26-16,1 25 0,25 0 15,-26 1-15,26-1 16,0 1-16,26-26 15</inkml:trace>
  <inkml:trace contextRef="#ctx0" brushRef="#br0" timeOffset="76529">1067 714 0,'0'-25'16,"0"50"31,0 1-47,25-26 15,-25 25-15,0 0 16,0 1-16,0-1 16,25 1-16,-25-1 15,0 0-15,0 1 16,0-52 31,26 1-47,-26 0 15,0-1-15,0 1 16,0-1-16,25 1 0,-25 0 16,26-26-16,-1 25 15,-25 1-15,25 25 16,1 0-1,-26 25-15,25 1 16,-25-1-16,26 1 16,-26-1-1,25 0-15,-25 1 16,0-52 31,25 26-32,-25-25-15,0 0 0,26-1 16,-26 1-16,25-1 0,1-24 16,-26 24-16,25 26 15,-25-25-15,25 25 0,1 0 16,-26 25 0,25 1-16,-25-1 15,0 0-15,26 1 0,-26-1 16,0 1-16,25-1 15,-25 0-15,0 1 0,0-1 16</inkml:trace>
  <inkml:trace contextRef="#ctx0" brushRef="#br0" timeOffset="77047">1930 587 0,'0'-25'0,"0"-1"16,0 1-1,-25 25-15,-1 0 32,1 0-1,0 25-16,25 1 1,0-1-16,-26-25 16,26 26-16,0-1 0,0 0 15,0 1 1,0-1-16,26-25 31,-1 0-15,0 0-1,1-25-15,-1-1 16,-25 1-16,26 25 16,-26-25-16,0-1 0,25 1 15,-25-1 1,25 1-16,-25 50 31,26 1-31,-26-1 16,0 1-16,25-26 0,-25 25 15,26 0-15,-26 1 16,0-1-16,25 1 0,0-1 16</inkml:trace>
  <inkml:trace contextRef="#ctx0" brushRef="#br0" timeOffset="79476">2387 1070 0,'0'-26'0,"0"1"16,0 50 46,26 1-62,-26 25 16,25-26 0,-25 0-16,26 26 0,-26-25 15,0 24-15,25-24 0,-25 25 16,0-26-16,25 0 16,-25 1-16,0-1 0</inkml:trace>
  <inkml:trace contextRef="#ctx0" brushRef="#br0" timeOffset="79752">2337 1375 0,'-26'0'16,"26"25"-16,26-25 47,-1 25-32,0-25-15,1 0 0,-1 0 16,1 26-16,-1-26 16,0 25-16,1-25 0,-1 0 15,1 0-15,-1 0 16,0 0-16</inkml:trace>
  <inkml:trace contextRef="#ctx0" brushRef="#br0" timeOffset="79998">2768 1349 0,'-25'0'31,"25"26"0,0-1-15,-25-25-16,25 25 15,-26 1 1,26-1 0,-25-25-16,25 26 15,-26-26-15,1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6:36:44.3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357 147 0,'0'-25'0,"0"-1"15,-25 1-15,25-1 16,-25 1-16,-1 0 16,1 25-1,-1 25-15,1 0 0,0 1 16,-26 25-16,25-1 0,1 27 16,-26-1-16,26 0 15,25 0-15,0 0 0,0 26 16,0-26-16,0 0 15,51 1-15,-26-1 0,26 0 16,0-25-16,25 0 16,-25-26-16,25 0 0,25-25 15,-24-25-15,-1 0 0,0-26 16,-25 0-16,0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6:36:50.1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1076 1194 0,'0'-26'0,"-26"-25"0,1 26 15,0 0-15,-1 25 0,1-26 16,-1 26-16,1 0 16,0 0-16,-1 0 0,1 26 15,-1-1-15,26 0 16,0 1-16,0-1 15,0 1-15,26 24 0,-26-24 16,25 25-16,1-26 0,-1 26 16,0-26-16,1 1 15,25-1-15,-26 0 0,26-25 16,-26 0-16,26 0 16,0-25-16,0 0 0,-26-1 15,0 1-15,1-26 0,-26 26 16,0-26-16,-26 0 15,1 26-15,0-26 0,-26 0 16,0 0-16,0 26 16,0-1-16,1 1 0,-1 0 15,25 25-15,1 25 0,0-25 16,25 25-16,0 26 16,25-25-16,0-1 0,1 0 15,-1 1-15,26-1 16,-26 1-16,26-26 0,-25 25 15,-1-25-15,0 0 0,26-25 16,-25 25-16,-26-26 16,25 1-16,0-1 0,1 26 15,-1-50-15,-25 24 16,26 1-16,-1-1 0,-25 1 16,25 0-16,1 25 0,-1 0 15,1 0-15,-1 0 16,0 25-16,1 0 0,-26 26 15,25 0-15,1-26 0,-26 26 16,25 0-16,-25-26 16,0 26-16,0-25 0,0-1 15,0-50 1,0-1 0,0 1-16,0-26 15,0 26-15,0-26 0,25 0 16,26-101 15,-25 152-15,-1 25-16,0 0 0,1 1 0,-1-1 15,1 26-15,-1-26 16,0 26-16,1-25 0,-1-1 16,1 0-1,-1-25-15,-25-25 16</inkml:trace>
  <inkml:trace contextRef="#ctx0" brushRef="#br0" timeOffset="195">2016 584 0,'0'-51'16,"-26"0"-16,1 26 0,25 0 16,-26 50-1,26 0-15,0 26 0,0 0 16,26 25-16,-26 0 15,25-25-15,1 25 0,-1-25 16,26 0-16,-26 0 16,1-26-16,-1 26 0,0-51 15,-25 25-15</inkml:trace>
  <inkml:trace contextRef="#ctx0" brushRef="#br0" timeOffset="542">2041 1016 0,'0'-26'0,"0"1"0,0 0 16,0-1-16,0 1 16,25-1-16,-25 1 0,26 25 15,-1-25-15,1-1 0,-1 26 16,26-25-16,-26-1 16,1 26-16,24-25 0,-24 0 15,-1-1-15,1 26 16,-26-25-16,0-1 0,0 1 15,-26 0-15,1 25 16,-1 0-16,1 0 16,-26 25-16,26-25 0,-26 25 15,26 1-15,-1 25 16,26-26-16,0 26 0,0-26 16,26 26-16,-26-26 0,25 1 15,26 25-15,-26-26 16,1 0-16,24-25 0,-24 26 15,25-26-15,-26 0 16,0 0-16,1-26 0</inkml:trace>
  <inkml:trace contextRef="#ctx0" brushRef="#br0" timeOffset="1328">2447 711 0,'0'-51'15,"-25"26"-15,25-1 0,0 52 31,25-1-15,1 1-16,-26-1 0,25 26 16,1-26-16,-1 26 15,-25-26-15,25 1 0,-25-1 16,26 1-16,-26-1 0,0 0 31,0-50-15,-26 0-16,26-1 15,0-25-15,0 26 16,0-26-16,0 0 0,0 1 16,26 24-16,-26-25 15,0 26-15,25 0 0,1 25 16,-1 0-16,-25 25 16,25 0-16,-25 1 15,26-1-15,-1 1 0,-25-1 16,26 0-16,-1 1 15,0-1-15,1 1 16,-1-1 0,-25-50-1,0-1 1,0 1 0,26 25-16,-26-26 15,0 1 1,25 25-16,-25-25 0,0-1 15,0 1 1,0-1 15,-25 1 1,25 0-17,0-1-15,-26 1 16,26-1-16,0 1 0,-25 0 15,25-26-15,-26 25 0,1-24 16,25-1-16,-25 25 16,-1-24-16,1 24 0,-1-25 15,26 26-15,-25 0 16,0-1-16,-1 1 16,26 50-16,0 1 15,0 24-15,26 1 16,-1 0-16,0 25 0,1 0 15,25 1-15,-1-1 16,1 0-16,0 0 0,-26-25 16,26 0-16,-25 0 0,-1-26 15,-25 26-15,0-26 16</inkml:trace>
  <inkml:trace contextRef="#ctx0" brushRef="#br0" timeOffset="-1583">4378 1219 0,'-26'0'31,"1"25"-31,25 1 16,0-1-16,0 1 0,0-1 15,25 26-15,-25 0 0,26-1 16,-1 27-16,-25-27 15,26 1-15,-1 0 0,0 25 16,-25-25-16,26 0 16,-1-26-16,-25 26 0,26 0 15,-1-26-15,-25 1 0,25 24 16,-25-24 0,26-26-16,-26-26 31,0 1-31,0 0 15,0-1-15,0-25 0,0 1 16,0-1-16,-26 0 16,26-25-16,-25 0 0,25-26 15,-25 26-15,25-26 0,-26 26 16,1-26-16,-1 1 16,26 25-16,-25-1 0,0 1 15,25 25-15,-26 26 16,1-26-16,25 26 15,-26 25-15,26-26 16,0 52 31,0-1-16,-25 1-15,0-26-1,-1 25-15,-25-25 16,26 25-16,-51-25 0,25 26 16,-25-1-16,25-25 0,-25 26 15,0-1-15,-1-25 16,1 25-16,0-25 0,25 26 16,0-26-16,26 0 15,0 25-15,-1-25 0,26-25 47,26 25-47</inkml:trace>
  <inkml:trace contextRef="#ctx0" brushRef="#br0" timeOffset="-1270">3590 635 0,'0'-26'16,"0"1"-16,-25 0 15,25-1-15,-25 26 16,-1 26 0,1-1-16,25 0 15,-26 1-15,1 25 0,-26-1 16,26 1-16,-26 0 16,0 0-16,0 25 0,26-51 15,-26 26-15,0 0 0,26-26 16,0 1-16,-1-26 15,1 25-15,50 1 16,26-1 0,0-25-16,0 25 15,-1 1-15,27-1 0,-1 1 16,25 24-16,-24-24 16,-27-1-16,27 26 0</inkml:trace>
  <inkml:trace contextRef="#ctx0" brushRef="#br0" timeOffset="-5080">1304 9474 0,'26'0'16,"-1"-25"-16,1-1 15,-26 1-15,0-1 16,-26 26-16,1 0 15,-1 0-15,1 0 16,0 0-16,-1 26 16,-25-1-16,26 1 0,0-1 15,-1 0-15,1 26 16,25-25-16,-26 24 0,26-24 16,0 25-16,26-26 0,-26 26 15,25-26-15,26 1 16,-26-1-16,1-25 0,25 25 15,-26-25-15,0 0 16,26-25-16,-25 25 0,-1-25 16,0-1-16,-25 1 0,26-26 15,-26 26-15,0-26 16,0 0-16,0 0 0,-26 26 16,26-26-16,0 26 15,0-26-15,26 76 16,-1 1-1,1-1-15,-1 26 16,0 0-16,1-1 0,25 1 16,-26 0-16,26-26 15,-26 26-15,1-25 0,24-26 16,-24 0-16,25-102 31,-26 0-15,-25 52-16,-25-27 0,-1 1 0,1 0 15,-26 0-15,26 0 16,-26-1-16,25 27 0,1-1 16,0 0-16,25 26 15,-26-1-15,26 52 16,26-1-16,-26 0 16,25 26-16,0 0 0,1 0 15,25 25-15,-26 0 0,26 0 16,-26-25-16,26 25 15,-26 1-15,1-27 0,-1 1 16,1-25-16,-1-1 16</inkml:trace>
  <inkml:trace contextRef="#ctx0" brushRef="#br0" timeOffset="-6720">2651 10287 0,'0'-26'16,"0"1"0,0 0-1,0 50 1,0 0-16,0 1 16,0 25-16,25-1 15,-25 27-15,25-1 0,1 0 16,-1 0-16,1 26 0,-1-26 15,26 26-15,-26-26 16,1 0-16,24 0 0,-24 0 16,-1 1-16,1-27 15,-1 27-15,0-27 0,1 1 16,-1-25-16,1 50 16,-26-25-16,25-26 15,-25 0-15,0 1 16,-25-52-1,25 1 1</inkml:trace>
  <inkml:trace contextRef="#ctx0" brushRef="#br0" timeOffset="-9236">3692 12370 0,'0'-26'0,"-25"1"0,-1-1 16,26 52 15,26-1-15,-1 1-16,-25 24 16,25-24-16,1-1 0,-1 26 15,-25-26-15,26 26 16,-26-25-16,25-1 0,-25 0 15,-25-25 17,25-25-32,-26-26 15,1 26-15,25-26 16,-26-25-16,26 25 0,0 0 16,0 0-16,0 1 0,0-1 15,26 25-15,-1 1 16,1 25-16,-1 0 0,0 25 15,1 1-15,-1 25 16,1-26-16,-1 26 0,0-26 16,1 1-16,-26-1 0,0 0 15,25 1-15,-25-1 16,0 1-16,0-52 16,0 1-1,0-1 1,0 1-16,0-26 0,0 26 15,0-26-15,0 0 16,0 0-16,26 1 0,-26-1 16,25 25-16,0 26 0,1 0 15,-1 0-15,1 0 16,-1 51-16,26 76 16,-26-51-1,1-25 1,-1 0-16,-25-26 0,0 1 15</inkml:trace>
  <inkml:trace contextRef="#ctx0" brushRef="#br0" timeOffset="-10731">1812 12624 0,'0'-26'0,"0"1"16,26 25-16,-26-26 15,25 26-15,-25-25 16,26 0-16,-26-1 16,25 1-16,-25-1 15,0 1 1,-25 25 15,-1 0-31,1 25 0,-1 1 16,-24-1-16,24 26 0,-25-26 15,1 26-15,24 0 16,-25-26-16,26 26 0,25-25 16,0 24-16,0-24 15,25-1-15,1 1 0,25 24 16,-1-24-16,27-1 0,-1 1 15,0-1-15,0-25 16,-25 25-16,25 1 0,-50-1 16,24 1-16,-24-1 0,-26 0 15,0 1-15,-26 25 16,1-26-16,0 26 0,-26-26 16,0 1-16,0 24 15,0-50-15,1 26 0,24-26 16,-25 0-16,26 0 15,25-26-15</inkml:trace>
  <inkml:trace contextRef="#ctx0" brushRef="#br0" timeOffset="-10454">2422 12776 0,'25'-25'16,"-25"-1"-16,0 1 15,-25 25 1,0 0-16,-1 0 0,1 0 16,-1 0-16,1 25 15,0 1-15,-1-1 0,1 0 16,25 1-16,0 25 16,0-1-16,0-24 0,0 25 15,25-1-15,-25-24 0,26-1 16,24 1-16,-24-1 15,-1-25-15,26 0 0,0 0 16,0 0-16,-26-25 16</inkml:trace>
  <inkml:trace contextRef="#ctx0" brushRef="#br0" timeOffset="-21365">3768 2794 0,'-25'0'0,"50"25"63,-25 1-63,0-1 0,26 0 15,-26 26-15,0 0 0,25 0 16,-25 0-16,25-1 16,-25 27-16,0-27 0,26 1 15,-26 0-15,25 0 16,-25-26-16,26 1 0</inkml:trace>
  <inkml:trace contextRef="#ctx0" brushRef="#br0" timeOffset="-20975">3717 2870 0,'-25'0'0,"0"-25"16,-1-1-16,1 1 16,-1-1-16,26 1 0,-25 0 15,0-1-15,25 1 16,0-26-16,-26 26 0,26-1 16,0-25-16,26 26 15,-26 0-15,25-1 0,0 1 16,1-1-16,25 26 0,-26-25 15,26 25-15,-26 0 16,26 25-16,0 1 0,-26-1 16,1 1-16,24 24 0,-24 1 15,-26 0-15,25 0 16,-25 0-16,0-1 0,-25 1 16,-1-25-16,1 24 15,0-24-15,-1 25 0,1-26 16,-1 0-16,1-25 15</inkml:trace>
  <inkml:trace contextRef="#ctx0" brushRef="#br0" timeOffset="-20448">4352 2845 0,'0'-26'16,"0"1"0,0-1-16,-25 1 15,25 0-15,-25 25 0,25-26 16,-26 26-16,26-25 15,-25 25-15,-1 25 16,1 1 0,25-1-16,0 0 0,-25 1 15,25 25-15,0-26 0,0 26 16,25-26-16,-25 26 16,25-26-16,-25 1 0,0-1 15,26 1-15,-26-1 16,25-25-16,1 0 15,-26-25-15,25-1 16,-25 1-16,0-1 16,25 1-16,-25 0 0,0-1 15,0 1-15,0-1 16,0 1-16,26 25 31,-26 25-31,25-25 16,-25 26-16,26-1 0,-1 1 15,-25-1-15,25-25 16,1 25-16,-26 1 0,25-26 16</inkml:trace>
  <inkml:trace contextRef="#ctx0" brushRef="#br0" timeOffset="-20129">4733 2692 0,'0'-25'16,"0"-1"-16,0 1 15,-25 25-15,25-25 16,-25 25 0,-1 0-1,1 25 1,-1 0-1,26 1-15,0-1 0,-25 26 16,25-26-16,0 1 0,0 25 16,0-26-16,25 0 15,-25 1-15,26-1 0,-26 1 16,25-1-16,1-25 0,-1 0 16,0 0-16,26 0 15,-25-25-15,-1-1 0</inkml:trace>
  <inkml:trace contextRef="#ctx0" brushRef="#br0" timeOffset="-19889">4784 2286 0,'-25'-51'0,"-1"26"0,1 25 16,25-26-16,0 52 15,0-1 1,25 0-16,-25 26 15,26-25-15,-1 24 0,1 27 16,-1-27-16,26 1 16,-26 0-16,1-26 0,-1 26 15,0 0-15,-25-26 0,26 1 16,-26-1-16,0 1 16,25-26-16</inkml:trace>
  <inkml:trace contextRef="#ctx0" brushRef="#br0" timeOffset="-410025">9178 14376 0,'26'-25'0,"-1"25"16,1 0 15,-1 0 0,-25 25-31,0 1 16,0-1-16,0 0 16,25 1-16,-25 25 0,0-1 15,0 1-15,26-25 16,-26 24-16,0 1 0,0-25 16,0-1-16</inkml:trace>
  <inkml:trace contextRef="#ctx0" brushRef="#br0" timeOffset="-409713">8874 14529 0,'-26'0'0,"1"-26"16,25 1-16,-26-1 0,26 1 15,0 0-15,0-1 16,26 1-16,25-1 0,-26 1 15,51 25-15,0-25 16,1-1-16,-1 26 0,0 0 16,0 26-16,0-1 15,1 26-15,-27-26 0,-24 26 16,-1 0-16,-25 0 0,-25-1 16,-1-24-16,1 25 15,-26-1-15,-25-24 0,25-1 16,0 26-16,-25-51 15,51 25-15,-26-25 0,26 0 16,-1 0-16</inkml:trace>
  <inkml:trace contextRef="#ctx0" brushRef="#br0" timeOffset="-409305">9813 14605 0,'0'-26'31,"26"26"16,-1 0-47,1 0 0,-1-25 16,0 25-1,1 0-15,-1-25 0,1 25 16,-26-26 0,0 1-16,-26 25 15,26-26-15,-25 26 0,-1 0 16,1 0-16,0-25 16,-1 25-16,1 25 15,-1-25-15,26 26 16,-25-1-16,25 1 0,0-1 15,0 0-15,0 1 0,0-1 16,25 1-16,1-1 16,25 0-16,-26 1 0,26-1 15,0-25-15</inkml:trace>
  <inkml:trace contextRef="#ctx0" brushRef="#br0" timeOffset="-408975">10220 14402 0,'0'-26'0,"-26"26"0,26-25 16,0-1-16,0 52 31,0-1-31,26-25 0,-26 26 16,25 24-16,1-24 15,-1-1-15,0 1 0,-25 24 16,26-24-16,-1-1 0,1 1 15,-1-26-15,0 0 16,1-26 0,-26 1-16,0-1 0,25-24 15,-25-1-15,0 0 16,0 0-16,0 26 0,0-26 16,0 26-16,0-1 15,26 26 1,-26 26-1,25-1-15,0-25 0</inkml:trace>
  <inkml:trace contextRef="#ctx0" brushRef="#br0" timeOffset="-407569">22691 14376 0,'0'-25'0,"26"-1"16,-26 1-16,25 0 15,-25-1 1,-25 26 0,-1 0-16,1 0 15,-1 26-15,-24-26 16,24 25-16,-25 0 0,26 26 16,-26-25-16,26 24 15,-1-24-15,1 25 0,25-1 16,0 1-16,25 0 0,1-26 15,25 26-15,-1-25 16,1-1-16,0-25 0,25 0 16,0 0-16,-25 0 15,25-25-15,-25-1 0,0 1 16,0-26-16,-26 26 0,1-52 16,-26 27-16,0-27 15,-26 27-15,1-27 0,-1 27 16,-24-1-16,-1 25 15,0 1-15,0 25 0,26 0 16,-26 0-16,26 25 0,-1 1 16,26 25-16,0-1 15,0 1-15,26 0 0,24 25 16,-24-25-16,25 0 0,-1 0 16,27-1-16,-27 1 15,27-25-15,-27-1 0,1 0 16,0 1-16,0-1 15,-26-25-15,1 26 0,-1-1 16,-25 0-16,0 1 0,-25-1 16,-1 1-16</inkml:trace>
  <inkml:trace contextRef="#ctx0" brushRef="#br0" timeOffset="-366498">34909 10998 0,'0'-25'15,"-26"-1"1,26 52 15,0 24-15,0-24-1,0 25-15,0-1 0,0 27 16,-25-1-16,25 0 0,0 26 16,-26-26-16,26 25 15,0-24-15,-25-1 0,25 25 16,0-50-16,0 25 15,0-25-15,0 0 0,0-26 16,-25 1-16,25-1 0,0 1 16,0-1-1,25-25-15,0 0 16,26 25 0,-25-25-16,24 0 0,27 0 15,-1 0-15,0 26 0,26-26 16,25 0-16,0 0 15,0 25-15,25-25 0,0 0 16,1 26-16,-1-26 0,1 0 16,-1 25-16,-25-25 15,0 0-15,0 25 0,-25-25 16,-26 0-16,0 0 16,0 0-16,-25 0 0,0 0 15,-26-25-15,1 0 16,-1 25-16,0-26 0,-25 1 15,0-1-15,26 26 16,-26-25-16,0 0 16,0-1-1,-26 26 1,26-25-16,0-1 16,0 1-16,0 0 15,0-26-15,0 25 16,0-24-16,0-1 0,26-25 15,-26-1-15,25 1 0,-25 0 16,26 0-16,-26 0 16,25-26-16,-25 26 0,25-26 15,-25 26-15,26 0 16,-26 0-16,0-1 0,0 27 16,0-1-16,0 25 15,-26-24-15,26 24 0,-25 26 16,0-25-16,-1-1 0,1 26 15,-1 0-15,-24 0 16,24 0-16,1 0 0,-26 0 16,0 0-16,-25 0 0,0 0 15,-26 0-15,-25 0 16,0-25-16,-51 25 0,1-25 16,-1-1-16,-25 1 15,25 25-15,25-26 0,1 26 16,25 0-16,0 0 0,51 0 15,0 0-15,25 26 16,0-26-16,0 25 0,0-25 16,1 0-16,24 26 15,1-26-15,-26 0 0,26 25 16,-1-25-16,1 0 16,25 25-1,25-25 1</inkml:trace>
  <inkml:trace contextRef="#ctx0" brushRef="#br0" timeOffset="-366103">35950 10795 0,'0'-26'16,"0"1"15,0 50-16,0 1-15,0 25 16,0-26-16,0 51 16,0-25-16,0 51 0,0-26 15,-25 25-15,25 26 0,0-25 16,-26 0-16,26 25 16,0-26-16,0-25 0,-25 26 15,25-51-15,0 25 16,0-51-16,0 26 0</inkml:trace>
  <inkml:trace contextRef="#ctx0" brushRef="#br0" timeOffset="-365726">35340 9957 0,'0'-26'0,"-25"26"16,25 26 31,0-1-47,0 0 16,-25 1-16,25 25 15,0-26-15,-26 26 0,26-26 16,0 26-16,-25-26 15,25 1-15</inkml:trace>
  <inkml:trace contextRef="#ctx0" brushRef="#br0" timeOffset="-365520">35467 9677 0,'-25'-25'0,"0"25"16,25-26 0,25 26 31</inkml:trace>
  <inkml:trace contextRef="#ctx0" brushRef="#br0" timeOffset="-364987">35848 10084 0,'0'-26'16,"0"1"0,0-1-16,-25 1 0,25 0 15,-25-1-15,-1 1 16,-25-1-16,26 26 0,0 0 16,-1 0-16,-25 0 0,26 0 15,0 26-15,-1-1 16,1 1-16,-1-1 0,26 0 15,-25 26-15,25-25 16,0 24-16,0-24 0,25 25 16,1-26-16,-26 0 0,51 1 15,-26-26-15,0 0 16,1 0-16,25 0 0,-26-26 16,26 1-16,-26 0 15,1-26-15,24 0 0,-24-25 16,-1 25-16,-25 0 0,26-25 15,-26 25-15,25 0 16,-25 1-16,0-1 0,0 25 16,0 1-16,0 0 15,-25 25-15,-1 25 16,26 0-16,-25 26 0,25 25 16,-26 26-16,26 25 15,0 0-15,0 0 0,0 0 16,0 0-16,26 0 15</inkml:trace>
  <inkml:trace contextRef="#ctx0" brushRef="#br0" timeOffset="-362631">37296 2260 0,'0'-25'0,"0"0"32,-25 25-32,25-26 15,-26 26-15,1 0 32,0 26-32,-1-26 0,1 25 15,-26 0-15,0 1 16,0 25-16,1-26 0,-1 26 15,0 0-15,0 25 0,26-25 16,25 25-16,0-25 16,0 25-16,25-25 0,26 25 15,0-25-15,0 25 16,25-25-16,0-26 0,26 0 16,-26 1-16,25-1 0,1-25 15,-26-25-15,26-1 16,-26 1-16,-25-26 0,0 0 15,-26 1-15,0-27 0,-25 1 16,0 0-16,-25 0 16,0 0-16,-26 25 0,0-25 15,0 25-15,-25 0 16,25 26-16,-25-1 0,25 26 16,-25 0-16,25 26 15,26-26-15,-26 25 0</inkml:trace>
  <inkml:trace contextRef="#ctx0" brushRef="#br0" timeOffset="-362050">36991 3175 0,'0'25'0,"0"1"16,0-1 15,-25 0-31,25 1 16,-25-1-16,-1 1 16,1 24-16,-1-24 0,-24 25 15,24-1-15,1 1 0,-1-25 16,1 24-16,0-24 15,-1-1-15,26 26 0,0-26 16,0 1 0,0-1-16,26-25 0,-1 0 15,26 0-15,-26 26 0,51-26 16,-25 0-16,25 0 16,-25 0-16,25 0 0,26 0 15,-26 0-15,0 0 0,1 0 16,-1 0-16,0 0 15,-25 0-15,0 0 0,-1 0 16,-24 0 0,-26-26-16,-26 1 15,26-1-15,-25 1 16,0 0-16,-1-26 16,-25 0-16,26 0 0,-26 0 15,0 1-15,26-1 16,-26 0-16,0 0 0,26 26 15,0-1-15,25 1 0,-26 0 16,1 25 0,25 25-1</inkml:trace>
  <inkml:trace contextRef="#ctx0" brushRef="#br0" timeOffset="-361084">37093 2921 0,'25'25'47,"1"-25"-32,-1 0-15,1 0 16,-1 0-16,26 0 16,-26 0-16,26 26 0,-26-26 15,1 0-15,25 0 16,-26 0-16,-25-26 31,-25 26-15,-1 0-16,1 0 0,-1 0 15,1 0-15,0 0 16,-1 0-16,1 0 0,-1 0 16,1 0-16,0 0 0,50 0 46,0 0-46,1 0 16,-1 0-16,26 0 0,-26 0 16,77 0-1,-77 0-15,1 0 0,-1 0 16,1 0-16,-52 0 16,1 0-16,-1 0 15,-24 0-15,24 0 16,-25 0-16,26 0 0,0 0 15,-1 0-15,1 0 16</inkml:trace>
  <inkml:trace contextRef="#ctx0" brushRef="#br0" timeOffset="-360470">37042 2641 0,'26'0'0,"-1"0"15,0 0-15,1 0 16,-1 0 0,1 0-16,-26 26 15,25-26-15,-25 25 16,-25-25-1,-1 26-15,1-26 16,-1 0-16,1 0 16,0 0-16,-1 0 0,1 0 15,-1 0-15,26-26 16,26 1 0,-1 25-16,1 0 15,-1-26-15,26 26 16,-26 0-16,1 0 0,-1 0 15,-25 26 1</inkml:trace>
  <inkml:trace contextRef="#ctx0" brushRef="#br0" timeOffset="-360098">37499 2667 0,'26'0'16,"-1"0"0,1 0-16,-1 0 15,0 0-15,1 0 0,-1 0 16,-25 25-1,0 1 1,-25-26-16,-1 0 0,1 0 16,0 0-16,-1 25 15,1-25-15,-1 0 0,1-25 16,0 25-16,-1 0 16,26-26-16,0 1 0,0-1 15,26 26 1,-1-25-16,0 25 15,1 0-15,25 25 0</inkml:trace>
  <inkml:trace contextRef="#ctx0" brushRef="#br0" timeOffset="-357188">37169 3937 0,'0'25'79,"0"1"-64,0-1-15,0 0 16,0 1-16,26 25 15,-26-26-15,0 26 0,0 0 16,25-1-16,-25 1 0,0 0 16,0 0-16,0-26 15,0 26-15,0 0 0,0-26 16,0 26-16,0 0 0,0 0 16,0-1-16,0 1 15,25 0-15,-25 0 0,0 0 16,0-1-16,0-24 15,0 25-15,0-26 0,0 0 16,0 1-16,0-1 16,0 1-1,0-1 173,0 0-110,0 1-47,0-1-15,0 1-1,0-1-15,0 0 16,0 1-16,0-1 0,0 1 16,0 24-16,0 1 0,0 0 15,0 0-15,0 0 16,0-1-16,0 1 0,0 25 16,0-25-16,0 0 15,0 25-15,0-25 0,0 0 16,0 25-16,0-25 0,0 25 15,0-25-15,0 25 16,0-25-16,0 0 0,0 25 16,0-51-16,0 26 15,0-26-15,0 1 0,0-1 16,0 1-16,0-1 16,-25-25 62,0 0-63,-1 0-15,1 0 0,-1 25 16,-24-25-16,-1 0 0,0 26 16,-25-26-16,25 0 15,-25 25-15,0-25 0,25 26 16,0-26-16,-25 25 15,25-25-15,0 25 0,26-25 16,-1 26-16,1-26 16,0 0-16,-1 25 0,26 1 31,0-1 0,0 0-15,26 1-1,-26-1 1,0 1-16,0-1 16,25 0-16,-25 1 0,0-1 15,25 26-15,-25-26 0,0 26 16,26 0-16,-26 25 16,0-25-16,25 0 0,-25 25 15,26-25-15,-26 25 16,0 0-16,25-25 0,-25 25 15,25 0-15,-25 1 16,0-1-16,0 0 0,26 0 16,-26 0-16,0 1 0,0-1 15,0-25-15,25 25 16,-25-25-16,0-1 0,0 1 16,26 0-16,-26 0 0,0 0 15,0-26-15,25 26 16,-25 0-16,0-26 0,0 26 15,0-26-15,0 26 16,0-26-16,0 26 0,0-25 16,0-1-16,-25 26 0,25-26 15,0 1-15,-26-1 16,26 0-16,0 1 0,0-1 16,0 1-16,0-1 15,0 0-15,0 1 0,0-1 16,0 1-16,0-1 0,0 0 15,0 1-15,0-1 16,0 1-16,0-1 16,0 0-16,0 1 15,0-1-15,0 1 16,0-1-16,0 0 16,0 1-1,0-1 32,0-50-31,0-1-1</inkml:trace>
  <inkml:trace contextRef="#ctx0" brushRef="#br0" timeOffset="-356948">36331 10211 0,'25'0'15,"1"0"17,-26 25-32,25 0 15,-25 1 1,26-26-16,-1 25 15,0-25-15,-25 26 16,26-26-16,-1 0 16,1 0-16</inkml:trace>
  <inkml:trace contextRef="#ctx0" brushRef="#br0" timeOffset="-356619">36864 10236 0,'-25'0'78,"0"0"-78,-1 0 16,26 25-16,-25-25 0,-1 26 15,1-26-15,0 25 16,-1-25-16,1 26 0,-1-26 15,26 25-15,-25-25 16,25 25-16,-25-25 0,-1 26 16,26-1 15,0-50 0</inkml:trace>
  <inkml:trace contextRef="#ctx0" brushRef="#br0" timeOffset="-354634">35315 10998 0,'-25'0'32,"50"0"46,0 0-78,1 0 15,-1 25-15,1-25 16,-1 0-16,0 0 16,1 0-16,-1 0 0,1 0 15</inkml:trace>
  <inkml:trace contextRef="#ctx0" brushRef="#br0" timeOffset="-354273">36483 11049 0,'26'0'47,"-1"0"-47,1 0 16,-1-26-16,0 26 0,26 0 15,-25 0-15,24 0 16,-24 0-16,-1 0 0,1 0 16,-1 0-16</inkml:trace>
  <inkml:trace contextRef="#ctx0" brushRef="#br0" timeOffset="-353805">35442 11379 0,'25'25'31,"1"-25"-16,-1 0 1,1 0-16,24 0 16,-24 0-16,-1-25 0,1 25 15,-1 0-15</inkml:trace>
  <inkml:trace contextRef="#ctx0" brushRef="#br0" timeOffset="-353475">36814 11455 0,'25'0'16,"0"0"0,1 0-1,-1 0-15,26 0 0,0 0 16,-26 0-16,26 0 15,-26 0-15,26 0 0</inkml:trace>
  <inkml:trace contextRef="#ctx0" brushRef="#br0" timeOffset="-352976">35442 11862 0,'-25'0'0,"50"25"47,0-25-47,1 0 15,-1 0 1,1 0-16,24 0 0,-24 0 15,25 0-15</inkml:trace>
  <inkml:trace contextRef="#ctx0" brushRef="#br0" timeOffset="-352689">36687 11912 0,'25'0'0,"0"26"16,1-26-1,-1 0-15,1 0 16,-1 0-16,26 0 0,-26 0 16,26 0-16,0 0 15</inkml:trace>
  <inkml:trace contextRef="#ctx0" brushRef="#br0" timeOffset="-389281">12531 6731 0,'-25'0'0,"25"-26"16,0 52 31,0-1-47,25 1 0,-25-1 15,0 0-15,0 1 16,0 25-16,0-26 0,0 0 16</inkml:trace>
  <inkml:trace contextRef="#ctx0" brushRef="#br0" timeOffset="-388759">12912 6350 0,'-25'0'0,"25"-26"16,0 1-16,-26 0 16,26-1-16,0 1 15,0-1-15,-25 26 16,25 26-16,0-1 15,0 1-15,-25 24 0,25-24 16,0 50-16,0-25 16,0 0-16,0-1 0,0 1 15,0 0-15,25 0 0,0-26 16,1 1-16,-1-26 16,1 0-16,-1 0 0,0 0 15,1-26-15</inkml:trace>
  <inkml:trace contextRef="#ctx0" brushRef="#br0" timeOffset="-388338">12912 6502 0,'-25'0'0,"-1"0"15,1 0-15,0 0 16,50 0 15,0 0-31,1-25 16,-1 25-16,1-26 0,24 26 15,-24-25-15,-1 25 16,1-25-16,-1-1 16,0 26 31,-25 26-47,0-1 15,0 0-15,26 1 16,-26-1-16,0 1 0,25-1 15,-25 0-15,0 1 16,26-1-16,-26 1 16,25-26-1,-25-26-15,25 1 16,-25-1-16,26 1 0,-1 0 16,1-1-16,-1 1 15,-25-1-15,25 1 0,1 0 16,-1 25-16,1 0 15,-26 25-15,25 0 16,0 1-16</inkml:trace>
  <inkml:trace contextRef="#ctx0" brushRef="#br0" timeOffset="-395491">9305 6299 0,'-25'-25'16,"0"25"-16,-1 0 15,1 0-15,-1 0 0,52 0 16,-1-26 0,26 26-16,0 0 15,25-25-15,0-1 0,0 1 16,1 25-16,-1-25 16,-25-1-16,-1 26 0,-24-25 15,-52-1 1,1 26-1,-26 0-15,26 0 0,-26 0 16,0 0-16,26 26 16,-26-26-16,51 25 0,-25 1 15,-1-1-15,26 0 0,0 26 16,26 0-16,-1 0 16,-25 0-16,25-1 0,1 27 15,-1-27-15,1 1 16,-26 0-16,25-26 0</inkml:trace>
  <inkml:trace contextRef="#ctx0" brushRef="#br0" timeOffset="-395071">10220 6375 0,'0'-51'15,"25"26"-15,-25 0 16,0-1-16,-25 1 0,25-1 15,-26 26-15,1 0 0,0 0 16,-26 0-16,25 0 16,1 26-16,0-1 0,-1-25 15,1 26-15,25-1 16,-26 0-16,26 1 0,0-1 16,0 1-16,0-1 0,0 0 15,26 1-15,-1-26 16,-25 25-16,26 1 0,-1-26 15,0 0-15,1 0 16,-1-26-16,1 26 0,-1-25 16,0-1-16,1 1 0,-26 0 15,25-1-15,-25 1 16,0-1-16,0 1 16,0 50 15,0 1-31,0-1 0,0 1 15,26-1-15,-1 0 16,-25 1-16,25-1 0,1 1 16,-1-26-16</inkml:trace>
  <inkml:trace contextRef="#ctx0" brushRef="#br0" timeOffset="-394681">10474 6121 0,'-26'-51'15,"1"26"-15,25 0 0,0-1 16,-25 26-16,25 26 16,0-1-16,25 0 15,-25 26-15,25 0 0,1-26 16,-1 26-16,1 0 16,-1 0-16,0 0 0,1-26 15,-26 0-15,25 1 0,-25-52 31,-25 1-15,25 0-16,-26-26 16,26 25-16,0-24 0,0 24 15,0 1-15,26-1 0,-1 1 16,1 25-16,-1 0 16,0 0-16,26 0 0,-25 25 15,24 1-15,-24-1 16,-1 1-16,-25-1 0,26 0 15,-26 1-15,-26-1 0,26 1 16,-25-26-16,-26 25 16,26-25-16,-1 0 0,1-25 15,-1 25-15</inkml:trace>
  <inkml:trace contextRef="#ctx0" brushRef="#br0" timeOffset="-394476">10855 5943 0,'25'0'0,"1"0"16,-1-25-16,-25 50 47,25-25-47,-25 26 16,26-1-16,-26 1 0,25 24 15,-25-24-15,26 25 16,-26-26-16,25 26 0,0-26 15,-25 1-15</inkml:trace>
  <inkml:trace contextRef="#ctx0" brushRef="#br0" timeOffset="-394141">11261 6172 0,'0'-25'0,"26"25"47,-1 0-31,26 0-16,-26 0 0,26 0 15,-26-26-15,26 26 16,0-25-16,-26 25 0,1-26 16,-1 26-16,-25-25 15,0 0-15,0-1 0,-25 1 16,-1 25-16,-24-26 0,24 1 15,-25 25-15,1 0 16,24 25-16,-25-25 0,26 26 16,25-1-16,0 26 15,0-26-15,25 26 0,1 0 16,25-26-16,-1 26 16,27-25-16,-27-1 0,27-25 15</inkml:trace>
  <inkml:trace contextRef="#ctx0" brushRef="#br0" timeOffset="-397699">6715 7010 0,'0'-25'47,"-26"25"0,1 25-31,-1-25-16,-24 26 0,24 24 15,-25-24-15,26 25 0,0-26 16,-1 26-16,1 0 16,25-1-16,0-24 0,0 25 15,25-26-15,1 0 16,-1 1-16,26-1 0,-26-25 15,26 0-15,25 0 0,-25-25 16,0 25-16,0-26 16,-1 1-16</inkml:trace>
  <inkml:trace contextRef="#ctx0" brushRef="#br0" timeOffset="-397344">6892 7163 0,'26'-26'47,"-1"26"-47,26-25 16,-26 25-16,1 0 0,25 0 16,-1 0-16,-24 0 0,-1 0 15,1 25-15,-1-25 16,-25 26-16,0-1 0,0 26 15,-25-26-15,-1 1 16,1-1-16,-1-25 0,-24 25 16,24-25-16,1 0 0,-1 0 15,26-25 1,26 0-16,-26-26 16,25 25-16,26-24 15,-26-1-15,26 0 0,0 26 16,0-26-16,0 25 0,-26 1 15,0 0-15,1 25 16</inkml:trace>
  <inkml:trace contextRef="#ctx0" brushRef="#br0" timeOffset="-396905">7604 7036 0,'0'25'63,"25"-25"-48,0 0 1,-25-25-1,26 25-15,-1-26 16,1 1-16,-1 25 16,-25-26-16,0 1 15,25 0-15,-25-1 16,0 1-16,-25-1 16,0 26-16,-1 0 0,1 0 15,-1 0-15,1 26 0,0-26 16,-1 25-16,1 26 15,-1-26-15,26 1 0,-25 25 16,25-26-16,0 0 16,25 1-16,1-1 0,-1 1 15,1-1-15,24-25 0,1 0 16,0 0-16,0-25 16</inkml:trace>
  <inkml:trace contextRef="#ctx0" brushRef="#br0" timeOffset="-396282">8112 6832 0,'0'-25'16,"0"0"-16,-26-1 0,26 1 15,-25-1 1,-1 26 15,26 26-31,-25-26 16,25 25-16,-25 1 0,25-1 15,-26 0-15,1 1 16,25-1-16,0 1 16,0-1-16,0 0 15,25 1-15,1-26 16,-1 25-16,0-25 16,1 0-16,-1 0 15,1 0-15,-1-25 0,0-1 16,1 1-16,-26 0 15,0-1-15,0 1 16,0-1-16,0 1 0,0 0 16,0-1-1,0 52 1,0-1-16,0 0 16,0 1-16,0-1 15,0 1-15,25-1 0,-25 0 16,26-25-16,-26 26 15,25-26-15,0 0 16,1 0-16,-1 0 0,-25-26 16,26-24-16,-1 24 15,0-25-15,-25 1 0,0-1 16,0 0-16,0-25 16,0 25-16,0-25 0,-25 25 15,25 26-15,-25-1 0,25 1 16,0 50-1,-26 1-15,26 24 16,0 1-16,0 0 16,26 25-16,-26-25 0,25 25 15,0-25-15,-25 0 0,26-26 16,-1 26-16</inkml:trace>
  <inkml:trace contextRef="#ctx0" brushRef="#br0" timeOffset="-395935">8391 6782 0,'-25'-26'16,"25"1"-16,25 25 31,0-26-15,1 26-16,-1 0 0,26-25 15,-26 0-15,26-1 16,0 26-16,-26-25 0,26-1 15,-25 1-15,-1 0 0,0 25 16,-25-26-16,0 1 16,-25 25-1,0 0 1,-1 0-16,1 0 16,-1 0-16,1 25 15,0-25-15,25 26 0,-26-1 16,26 26-16,0-26 0,0 26 15,26-26-15,-1 26 16,-25-25-16,25 24 0,26-24 16,-25-1-16,-1-25 0,26 0 15</inkml:trace>
  <inkml:trace contextRef="#ctx0" brushRef="#br0" timeOffset="-392886">8289 7544 0,'0'25'62,"0"0"-46,26 1-16,-26 25 15,0-26-15,25 26 0,1-26 16,-26 1-16,25 24 0,0-24 16,1-26-16,-1 25 15,1-25-15</inkml:trace>
  <inkml:trace contextRef="#ctx0" brushRef="#br0" timeOffset="-392707">8213 7417 0,'-25'0'0,"50"0"47,1 0-47</inkml:trace>
  <inkml:trace contextRef="#ctx0" brushRef="#br0" timeOffset="-392137">8797 7594 0,'0'-25'31,"0"0"-15,0-1-1,-25 26 1,0 0 0,-1 0-16,1 0 15,-1 26-15,1-1 16,0 0-16,25 1 15,0-1-15,0 1 16,25-1-16,0 0 16,1 1-16,-1-26 15,1 0-15,-1 0 16,0-26-16,1 1 16,-1 25-16,-25-51 0,0 26 15,0-26-15,0 26 16,0-26-16,0 0 0,-25 0 15,25 0-15,-26 1 16,26 24-16,0 1 0,0 50 16,0 1-1,0-1-15,26 26 16,-1 0-16,1-1 0,-1 1 16,26 0-16,-26 0 15,26-26-15</inkml:trace>
  <inkml:trace contextRef="#ctx0" brushRef="#br0" timeOffset="-391435">9864 7188 0,'0'-25'0,"0"-1"0,-25 1 16,25-1-16,-26 26 15,1 0 1,0 0-16,-1 26 0,1-1 16,-26 1-16,26-1 15,-1 26-15,1 0 0,25-26 16,0 26-16,0-26 0,0 26 15,0-26-15,25 1 16,26-1-16,0 1 0,-26-26 16,26 25-16,0-25 15,25 0-15</inkml:trace>
  <inkml:trace contextRef="#ctx0" brushRef="#br0" timeOffset="-390763">9559 7442 0,'-25'0'0,"50"0"31,26 0-15,-25-25-16,24 25 0,1-26 16,0 26-16,0-25 15,-26 25-15,26-26 0,-26 26 16,1-25-16,-1 25 15,1-25-15,-26-1 16,0 1-16,25 25 63,-25 25-63,25 1 15,-25-1-15,0 0 0,26-25 16,-26 26-16,0-1 15,25-25-15,-25 26 0,0-1 16,0-50 15,0-1-31,26 1 16,-26-1 0,25-24-16,0 24 0,-25 1 15,26-1-15,-1 1 16,1 25-1,-1 0-15,-25 25 16,25 1 0,-25-1-16,0 1 15,26-26-15,-26-26 32,25 26-17,-25-25-15,26-1 16,-26 1-16,25 0 15,-25-1-15,25 26 16,1 0-16,-1 0 16,1 0-16,-1 26 15,0-1 1,1 0-16,-1 1 0,1-1 16,-26 1-16,25-1 0,0 0 15</inkml:trace>
  <inkml:trace contextRef="#ctx0" brushRef="#br0" timeOffset="-390355">10702 6883 0,'0'26'15,"26"-1"-15,-26 26 16,25 0-16,-25-26 0,26 26 15,-1 0-15,0-1 16,1-24-16,-1 25 0,-25-26 16,26 26-16,-26-26 15,25 1-15,-25-1 16,-25-25-16,-1-25 16,1-1-1,25 1-15,-26-1 0,1 1 16,0-26-16,25 0 0,0 1 15,0-1-15,0 0 16,0 26-16,0-26 0,25 25 16,0 26-16,1 0 15,-1 0-15,1 0 0,-1 26 16,0-26-16,1 25 16,-26 1-16,0-1 0,0 0 15,0 1-15,0-1 0,-26-25 16,1 26-16,0-26 15,-1 25-15</inkml:trace>
  <inkml:trace contextRef="#ctx0" brushRef="#br0" timeOffset="-390126">11287 6934 0,'0'-25'15,"-26"25"1,26 25 15,26 0-31,-26 1 0,25-1 16,-25 1-16,25-1 16,-25 26-16,26-26 0,-26 1 15,0-1-15,0 0 16</inkml:trace>
  <inkml:trace contextRef="#ctx0" brushRef="#br0" timeOffset="-389528">11922 6756 0,'-26'0'16,"1"0"-1,-1-25-15,1-1 16,0 26-16,-1 0 16,1 0-16,-1 0 15,1 26-15,25-1 16,-25 1-16,-1-1 0,26 0 16,0 26-16,-25-25 15,25-1-15,0 26 0,25-26 16,1-25-16,-1 26 15,0-26-15,1 0 0,25 0 16,-1 0-16,-24 0 0,25-26 16,-1 1-16,-24-1 15,-1-24-15,1 24 0,-1-25 16,-25 1-16,0-1 16,-25 0-16,-1 0 0,1 0 15,-26 26-15,26-26 0,-1 26 16,26-1-16,-25 26 15,25 26-15,0-1 16,0 1-16,0 24 16,25-24-16,-25 25 0,26-1 15,-1 1-15,0 0 0,1 0 16,-1-26-16,1 26 16,-26-26-16</inkml:trace>
  <inkml:trace contextRef="#ctx0" brushRef="#br0" timeOffset="-386122">8493 10744 0,'25'0'0,"-50"0"31,-1 25-15,26 1-1,0-1-15,0 1 0,0 24 16,0 1-16,0 0 16,0 0-16,26 25 0,-26 0 15,0 0-15,0 1 16,0 24-16,0-25 0,25 1 15,-25 24-15,0-25 0,0 1 16,0-1-16,0-25 16,25-1-16,-25 1 0,0-25 15,0 24-15,0-24 16,26-26-16,-26 25 16,25-25-16,1-25 15,-1 25-15,0-26 16,26 26-16,25-25 0,1 25 15,-1-25-15,51-1 16,-26 26-16,52-25 0,-1 25 16,-25-26-16,26 26 0,-1 0 15,0-25-15,-25 25 16,0 0-16,0-25 0,-25 25 16,-26 0-16,0 0 15,-25 0-15,0-26 0,-26 26 16,1 0-16,-26-25 47,-26-1-32,26 1 1,0 0-16,0-1 0,0 1 16,-25-26-16,25 0 15,0 0-15,0-25 0,0 25 16,0-25-16,0 0 15,0 0-15,0-26 0,0 26 16,-25 0-16,25 25 0,0-25 16,-26 25-16,26 0 15,0 0-15,-25 26 0,25 0 16,0-1-16,0 1 0,-26-1 16,26 1 15,-25 25-16,0 0 1,-1 0-16,1 0 16,-26 0-16,0 0 0,-25 0 15,0 25-15,-51-25 0,0 26 16,-26-26-16,1 25 16,-26-25-16,0 26 0,-25-1 15,51-25-15,-26 25 0,51-25 16,0 0-16,51 26 15,0-26-15,25 0 0,25 0 16,1 0-16,25 25 16,0 1 46,25-26-46</inkml:trace>
  <inkml:trace contextRef="#ctx0" brushRef="#br0" timeOffset="-385682">9686 10719 0,'0'25'31,"0"0"-15,0 1-1,0-1-15,0 26 16,0 0-16,26 0 0,-26 25 16,25 0-16,-25 0 15,26 0-15,-1 1 0,-25-1 16,25 0-16,1-25 0,-26 25 16,25-25-16,-25 0 15,26-1-15,-26-24 0,0-1 16,0 1-16,0-1 15,0 0 1,0-50 15</inkml:trace>
  <inkml:trace contextRef="#ctx0" brushRef="#br0" timeOffset="-384782">8721 10338 0,'0'25'46,"0"0"-30,26 1-16,-26-1 16,0 1-16,25 24 0,-25-24 15,0-1-15,0 1 0,0-1 16,0 0-16,0 1 16</inkml:trace>
  <inkml:trace contextRef="#ctx0" brushRef="#br0" timeOffset="-384627">8747 10058 0,'-26'0'0,"26"-25"16,0 50-1,0 1 1</inkml:trace>
  <inkml:trace contextRef="#ctx0" brushRef="#br0" timeOffset="-384139">9178 10312 0,'-25'0'16,"25"-25"-1,-25 25 1,25-26 0,-26 26-16,1 0 0,-1 0 15,1 26 1,0-26-16,-1 25 0,1 1 16,25-1-16,-26 0 15,26 1-15,-25-1 0,25 1 16,0-1-16,25 0 0,-25 1 15,26-1-15,-1-25 16,1 0-16,-1 0 0,0 0 16,26 0-16,-25-25 15,-1-1-15,26 1 0,-26 0 16,1-1-16,-26-25 0,0 26 16,25-26-16,-25 0 15,0 1-15,0 24 0,-25-25 16,25 1-16,0 24 15,0 1-15,-26-1 0,26 52 16,0-1 0,0 1-16,26 24 15,-26 1-15,25 0 0,0 25 16,1-25-16,-1 25 16,1-25-16,-1 0 0,0 0 15</inkml:trace>
  <inkml:trace contextRef="#ctx0" brushRef="#br0" timeOffset="-383642">10144 10185 0,'0'-25'16,"-26"-1"0,26 1-16,0 0 15,0 50 16,0 0-15,26 1-16,-26-1 16,0 1-16,25 24 0,-25-24 15,0-1-15,25 1 16,-25-1-16,0 0 0,0 1 16,0-52-1,0 1 1,0 0-16,0-1 0,0 1 15,26-26-15,-26 0 16,25 0-16,-25 26 0,26-26 16,-26 26-16,25 25 0,0 0 15,1 25 1,-1 1-16,1 24 0,-1 1 16,0 0-16,1 25 15</inkml:trace>
  <inkml:trace contextRef="#ctx0" brushRef="#br0" timeOffset="-382075">8543 9576 0,'0'-26'0,"-25"26"0,25-25 16,-25 25-16,-1-26 15,1 26-15,25 26 16,0-1 0,0 1-16,0 24 15,0-24-15,0 25 0,25-1 16,-25-24-16,26 25 15,-1-26-15,-25 26 0,25-26 16,1-25-16,-1 26 0,1-26 16</inkml:trace>
  <inkml:trace contextRef="#ctx0" brushRef="#br0" timeOffset="-381632">8670 9576 0,'0'25'15,"0"0"-15,26 1 16,-26-1 0,25 1-16,-25-1 0,0 0 15,26 1 1,-26-1-16,0 1 15,0-52 17,0 1-32,0-1 15,0 1-15,0 0 16,0-1-16,0-25 0,0 26 16,0 0-16,0-26 0,0 25 15,0 1-15,0 0 16,25 25-16,0 0 15,-25 25 1,26-25-16,-26 25 0,25-25 16,-25 26-16,0-1 15,0 1-15,0-1 0,0 0 16,-25-25-16,-1 26 0,1-1 16,0-25-16,25 26 15,-26-26-15</inkml:trace>
  <inkml:trace contextRef="#ctx0" brushRef="#br0" timeOffset="-381409">9102 9474 0,'0'25'62,"26"1"-62,-26-1 16,0 1-1,0-1-15,0 0 0,25 1 16,-25-1-16,0 1 16</inkml:trace>
  <inkml:trace contextRef="#ctx0" brushRef="#br0" timeOffset="-381144">9229 9576 0,'0'-26'16,"0"1"-16,0-1 15,-25 52 17,-1-1-32,26 1 15,-25-26-15,0 25 0,25 0 16,-26-25-16,26 26 15,26-26 17,-1 0-17,0 0-15,1 0 0,-1 0 16,26 25-16,-26-25 16,26 26-16,-25-26 0</inkml:trace>
  <inkml:trace contextRef="#ctx0" brushRef="#br0" timeOffset="-380966">9483 9525 0,'0'-26'16,"0"1"-16,0 50 31,26 1-31,-26-1 0,25 26 15,-25 25-15,0 0 16,0 26-16</inkml:trace>
  <inkml:trace contextRef="#ctx0" brushRef="#br0" timeOffset="-373777">11541 7620 0,'25'25'32,"0"-25"-32,-25 26 15,26-1-15,-26 0 16,25 1-16,-25-1 0,26 1 15,-1 24-15,0-24 0,1 25 16,-1-26-16,26 0 16,-26 26-16,26-25 0,0-1 15,0 26-15,0-26 0,25 1 16,-25-1-16,25 0 16,0 1-16,0-26 0,0 25 15,26-25-15,0 0 16,-1 0-16,1-25 0,25 25 15,-26-26-15,26 1 0,0 0 16,0-1-16,0 1 16,0-1-16,0-24 0,0 24 15,0-25-15,0 26 16,0 0-16,0-26 0,-25 25 16,25 1-16,0 0 0,-25-1 15,25 1-15,-26 25 16,1-26-16,-1 26 0,26 0 15,-25 0-15,0 0 16,25 0-16,-26 0 0,26 0 16,-25 0-16,25 0 15,-26 0-15,1 26 0,0-26 16,-1 25-16,1 1 0,-26-26 16,26 25-16,-1 0 15,1 1-15,-1-1 0,1 26 16,0-26-16,25 1 0,-26 25 15,26-26-15,-25 0 16,25 26-16,-26-25 0,1 24 16,0 1-16,-26 0 15,25 0-15,-24 0 0,24-1 16,-25 1-16,1 0 0,-27 0 16,27 0-16,-1-1 15,0 1-15,0 0 0,-25-26 16,25 26-16,0 0 15,-25-26-15,25 26 0,-25-25 16,25 24-16,-25-24 0,0 25 16,0-26-16,0 26 15,-1-26-15,1 26 0,0-26 16,0 26-16,0-25 16,-26-1-16,26 26 0,-26-26 15,1 1-15,-1-1 0,0 0 16,1 1-16,-1-1 15,1 1-15,-26-1 0,25-25 16,-25 25-16,25-25 0,-25 26 16,0-1 15</inkml:trace>
  <inkml:trace contextRef="#ctx0" brushRef="#br0" timeOffset="-373363">20151 9652 0,'-25'0'0,"25"25"15,25-25 1,1 26-1,-1-26-15,-25 25 0,51 0 16,-26 1-16,1-26 16,24 25-16,-24 1 0,25-1 15,-26 0-15,26-25 16,-26 26-16,1-26 0,-1 0 16,0 0-16,1 0 0,-1 0 15,-25-26-15,26 1 16,-26 0-16,0-1 0,25-25 15,-25 26-15,0-26 16,0 26-16,0-26 0,0 26 16,0-1-16,25 1 15,-25 50 17,-25 1-32,25-1 15,-25 26-15,25-26 0,-26 26 16,1 0-16,-1 0 0</inkml:trace>
  <inkml:trace contextRef="#ctx0" brushRef="#br0" timeOffset="-371654">13471 8052 0,'0'-26'0,"25"26"47,1 0-47,-1 0 16,1 26-16,24-26 0,1 0 15,25 25-15,-25-25 0,51 0 16,-26 0-16,26 0 16,-1 0-16,1 0 0,-1 0 15,1 0-15,25-25 16,0 25-16,0 0 0,0-26 16,25 26-16,1-25 15,-1 25-15,26-26 0,0 1 16,25 0-16,-25-1 0,25 1 15,0-26-15,0 26 16,1-26-16,24 25 0,1-24 16,-1-1-16,26 0 0,-25 0 15,0-25-15,-1 25 16,1 0-16,-26 1 0,26-1 16,-1 25-16,1-24 15,-26-1-15,26 0 0,-26 26 16,25-26-16,-24 0 0,-1 26 15,0-26-15,0 0 16,0 0-16,1 26 0,-1-26 16,0 0-16,0 0 15,0 1-15,1 24 0,-1-25 16,0 26-16,-25-26 0,25 26 16,0-1-16,0 1 15,1 25-15,-27-25 0,1 25 16,0 0-16,0 0 15,-26 0-15,26 25 0,0-25 16,0 25-16,25-25 0,-25 26 16,25 25-16,0-26 15,-25 0-15,0 26 0,-1 0 16,1-26-16,-25 26 16,-26 0-16,0-26 0,0 26 15,0 0-15,-26 0 0,1 0 16,25-1-16,-26 1 15,26 25-15,0-25 0,0 25 16,-25-25-16,0 25 16,25 1-16,-51-1 0,25 0 15,1 0-15,0 0 0,-26 1 16,25-1-16,1 0 16,0 0-16,-1 26 0,-25-26 15,26 0-15,0 0 16,-26 26-16,25-26 0,-24 0 15,24 1-15,-25-1 0,26 0 16,-26 0-16,0 0 16,26-25-16,-26 25 0,0 1 15,1-27-15,-1 27 0,0-1 16,0-25-16,0 25 16,1-25-16,-1 25 0,0-25 15,0 25-15,0-25 16,1 25-16,-1 0 0,0-25 15,0 25-15,0-25 0,1 25 16,-1-25-16,-25 0 16,-1 25-16,27-25 0,-27-1 15,1-24-15,0 25 16,0-26-16,0 26 0,-26-26 16,26 1-16,-26-26 0,1 25 15,-1 0-15,0-25 16,1 0-16,-1 26 15,1-26 1,-26-26-16,25 26 16,-25-25-16,25 25 15,-25-25-15,26 25 0,-26-26 16,25 26-16,-25-25 0,26-1 16</inkml:trace>
  <inkml:trace contextRef="#ctx0" brushRef="#br0" timeOffset="-371343">33156 10312 0,'0'-25'16,"0"50"-1,0 1 1,0-1-1,0 0-15,0 1 16,25 25-16,-25-26 0,0 0 16,0 1-16,0-1 15,0 1-15,0 24 0,0-24 16,0-1-16,0 1 0,0-1 16,0 0-1,-25 1-15,0-26 0,-1 25 16,-25-25-16,1 0 15,-27 0-15,1 0 0,0 0 16</inkml:trace>
  <inkml:trace contextRef="#ctx0" brushRef="#br0" timeOffset="-369508">21624 10998 0,'0'-51'16,"0"26"-16,26-1 0,-26 1 15,0 0-15,0-1 16,25 26-16,-25-25 15,0 50 1,0 26-16,0-26 16,0 26-16,0 0 0,0 25 15,26 0-15,-26 26 16,0 0-16,0-1 0,0-25 16,0 26-16,0 0 15,0-1-15,0 1 0,0-26 16,0 0-16,-26 0 0,26-25 15,0 0-15,0 0 16,0 0-16,0-26 0,26-25 16,-1 25-16,0 1 15,26-26-15,0 0 16,0 0-16,50 0 0,1-26 16,25 26-16,25 0 15,1 0-15,50 0 0,0 0 16,0 26-16,26-26 15,25 25-15,-25 1 0,-1-26 16,-25 25-16,1 0 0,-52-25 16,0 26-16,-50-26 15,0 0-15,-26 0 0,-25 0 16,-26 0-16,0 0 16,-25-26-16,0 1 15,-25 0-15,0-1 0,-1-25 16,1 1-16,-1-1 15,1 0-15,0 0 0,-1-25 16,26 0-16,0 0 16,0-1-16,0-24 0,0-1 15,0 1-15,26-1 0,-26 0 16,0 26-16,25-25 16,-25-1-16,25 0 0,-25 26 15,0 0-15,26 25 16,-26-25-16,0 51 0,0-26 15,0 25-15,-26 1 0,1 25 16,0 0 0,-1 0-16,-25 0 0,1 0 15,-1 25-15,-25-25 0,-26 26 16,0-26-16,-25 25 16,-25-25-16,-26 0 0,0 0 15,1 0-15,-27 0 16,-24 0-16,25 0 0,-1 0 15,27 0-15,-1 0 0,0 0 16,26 0-16,25 0 16,0 26-16,50-26 0,1 0 15,0 25-15,51-25 16,-1 0-16,1 0 0,50 25 16,1-25-1,-1 0-15</inkml:trace>
  <inkml:trace contextRef="#ctx0" brushRef="#br0" timeOffset="-369142">22996 10769 0,'0'-25'0,"25"50"32,-25 1-17,0 25-15,0-26 0,26 26 16,-26 25-16,25 0 15,1 0-15,-26 26 0,25 0 16,0-1-16,-25 26 0,26 0 16,-1-25-16,1-1 15,-26 1-15,25 0 0,0-26 16,-25-25-16,0-1 16,0 1-16</inkml:trace>
  <inkml:trace contextRef="#ctx0" brushRef="#br0" timeOffset="-368763">22183 10109 0,'0'-25'0,"-25"25"31,25 25-31,0 0 16,0 1-16,0 25 0,25-26 15,-25 26-15,0-26 16,0 26-16,26-26 0,-26 1 16,0-1-16,0 1 0,0-1 15</inkml:trace>
  <inkml:trace contextRef="#ctx0" brushRef="#br0" timeOffset="-368607">22209 9931 0,'0'-51'0,"0"26"16,-26 0-16,1 25 15,-1 0 1,26 25-16,0 0 15</inkml:trace>
  <inkml:trace contextRef="#ctx0" brushRef="#br0" timeOffset="-368175">22539 10109 0,'25'0'16,"-25"-25"-16,0-1 15,-25 1 1,-1-1-16,1 26 16,0 0-16,-1 0 15,1 26-15,-1-26 0,1 25 16,0 26-16,25-26 0,-26 26 16,26-25-16,0 24 15,0-24-15,0 25 0,0-26 16,26 0-16,-1-25 15,0 26-15,1-26 0,25 0 16,-26 0-16,0-26 16,26 1-16,0 0 0,-26-26 15,1 0-15,-1 0 0,1-25 16,-26 0-16,25 0 16,-25-1-16,0 27 0,0-27 15,0 27-15,-25 24 16,25 1-16,-26 50 15,26 1-15,0 50 0,0 0 16,0 51-16,26-25 16,-1 25-16,26 0 0,0 0 15,-1 0-15,27-26 16</inkml:trace>
  <inkml:trace contextRef="#ctx0" brushRef="#br0" timeOffset="-342576">7629 10871 0,'25'0'63,"1"0"-47,-1 0-16,1 0 15,-1 0-15,26 0 0,0-25 16,-1 25-16,1-26 0,0 26 15,25-25-15,-25 25 16,25-26-16,0 1 0,-25 25 16,0-25-16,0 25 15,0 0-15,-26 0 0,0-26 16,1 26-16,-1 0 0,-25 26 31,-25-1 32</inkml:trace>
  <inkml:trace contextRef="#ctx0" brushRef="#br0" timeOffset="-341609">7654 10922 0,'-25'0'16,"25"25"15,0 1 0,0-1-31,0 0 16,25 1-16,-25-1 0,0 26 15,0 0-15,26 0 16,-26-1-16,0 1 0,0 0 16,0 0-16,0 25 15,0-25-15,0 0 0,-26 25 16,26-25-16,0-1 0,0 1 16,-25 0-16,25 0 15,0 0-15,0-1 0,0 1 16,0 0-16,0-26 15,0 1-15,0 25 0,-25-26 16,25 0-16,0 1 16,0-1-1,0 1 17,25-26 30,0 0-46,1 0-1,-1-26 1,1 26-16,-1 0 16,0-25-16,26 25 0,-25-26 15,24 26-15,1-25 16,0 25-16,-26-25 0,26 25 15,0 0-15,0-26 0,0 26 16,-26 0-16,26 0 16,-26 0-16,1 0 0,-1 0 15,0 0 1</inkml:trace>
  <inkml:trace contextRef="#ctx0" brushRef="#br0" timeOffset="-340858">7426 10363 0,'25'-25'15,"-25"-1"1,26 26-16,-1 0 31,-25 26-31,0-1 16,0 0-16,0 1 16,0-1-16,0 1 0,0 24 15,0-24-15,0-1 0,0 1 16,0-1-16,0 0 15,0 1-15,0-1 0,0 1 16,0-1 0,25-25 15,-25-25-31,26 25 16,-1-26-16,1 26 0,-1 0 15,0-25-15,1-1 16,-1 26-16,1-25 0</inkml:trace>
  <inkml:trace contextRef="#ctx0" brushRef="#br0" timeOffset="-340445">7756 10414 0,'0'-26'16,"-25"26"-16,-1 26 15,26-1 1,-25 1 0,25-1-16,0 0 15,0 1-15,0-1 16,0 1-16,0-1 15,25-25-15,1 25 16,-1-25-16,0 0 16,1-25-16,-1 25 15,-25-25-15,26 25 0,-1-26 16,0 1-16,-25-1 0,26 1 16,-26 0-16,-26-1 15,26 1-15,-25 25 16,0 0-16,-1 0 0,1 0 15,-1 0-15,1 0 16,0 25-16,-1 1 16,1-26-16</inkml:trace>
  <inkml:trace contextRef="#ctx0" brushRef="#br0" timeOffset="-340145">8112 10261 0,'0'-25'16,"-26"25"15,1 25-31,25 1 16,-26-1-16,1 1 15,0-1-15,25 0 0,-26 1 16,26 25-16,26-26 16,-26 0-16,50-25 15,-24 0-15,25 0 0,25 0 16,-25-25-16,-1 0 16,27-1-16,-27 1 0</inkml:trace>
  <inkml:trace contextRef="#ctx0" brushRef="#br0" timeOffset="-339430">7553 9728 0,'-26'0'0,"1"25"16,0 1 0,-1-1-1,26 1-15,0 24 0,0-24 16,0 25-16,0-1 15,26 1-15,-1-25 0,-25 24 16,25-24-16,1-1 16,-1-25-16,1 26 0,24-26 15,-24 0-15</inkml:trace>
  <inkml:trace contextRef="#ctx0" brushRef="#br0" timeOffset="-338946">7731 9753 0,'0'26'16,"25"-1"15,-25 1-31,25-1 15,-25 0-15,26 1 16,-26-1-16,0 1 0,25-1 16,-25 0-16,0 1 0,0-1 15,0 1-15,26-26 16,-26-26 15,-26 1-31,26-1 16,0 1-16,-25 0 0,25-1 15,-26-25-15,26 26 16,0-26-16,-25 0 0,25 26 16,0-26-16,-25 26 15,25-26-15,0 26 0,25-1 16,0 26-16,1 0 16,-26 26-1,25-1-15,-25 0 0,0 1 16,0-1-16,0 1 15,0-1-15,0 0 0,-25 1 16,-1-1-16,26 1 0,-25-26 16,25 25-16</inkml:trace>
  <inkml:trace contextRef="#ctx0" brushRef="#br0" timeOffset="-338682">7934 9550 0,'-26'0'16,"26"26"0,0-1-1,26-25-15,-26 25 0,25 1 16,-25-1-16,26 1 15,-26-1-15,25 26 0,0-26 16,-25 1-16,26 24 16,-26-24-16,25-1 0,-25 1 15</inkml:trace>
  <inkml:trace contextRef="#ctx0" brushRef="#br0" timeOffset="-338351">8035 9626 0,'0'-25'16,"0"50"-1,0 1 1,0-1-16,0 1 16,0-1-16,0 26 0,0-26 15,0 1-15,-25-1 16,25 0-16,-25-25 15,-1 0 1,26-25 0,26 0-16,-26-1 15,25 26-15,0-25 16,1 25-16,25-26 0,-26 26 16,26 0-16,-26 0 15,1 26-15,-1-26 0,0 25 16,1 1-16,-1-26 0,-25 25 15,0 0-15</inkml:trace>
  <inkml:trace contextRef="#ctx0" brushRef="#br0" timeOffset="-338122">8162 9499 0,'-25'0'16,"0"-25"-16,50 50 31,-25 1-31,25-1 0,1 1 16,25-1-16,-26 26 16,0 0-16,26-1 0,-51 1 15,26 0-15,-26 0 0,-26 25 16</inkml:trace>
  <inkml:trace contextRef="#ctx0" brushRef="#br0" timeOffset="-330143">7934 12573 0,'0'-26'16,"0"1"-16,-26 25 31,26-25-31,0 50 78,0 0-62,26-25-16,-26 26 15,25-26-15,-25 25 0,26 1 16,-26-1-16,25-25 0,0 25 15,1 1-15,-1-26 16,1 25-16,-1-25 16,0 0-16,1 0 15,-1 0 1,1 0-16,-26-25 0,25-1 16,0 1-1,-25 0 1,26 25-16,-26-26 15,25 26-15,-25-25 0,26-1 16,-1 26-16,0-25 0,1 0 16,-1 25-1,1-26-15,-1 26 0,0-25 16,1 25-16,-1 0 16,1 0-16,-26-26 0,25 26 15,0 0-15,1 0 0,-1 0 16,1 0-1,-26 26-15,25-26 16,-25 25-16,0 1 16,25-26-1,-25 25-15,0 0 32,0-50 14,26 25-14,-26-25-32,25-1 15,1 26 1,-1-25-16,0 25 0,1 0 16,-1-26-16,1 26 0,-1 0 15,0 0-15,26 0 16,-25 0-16,-1 0 0,26 0 15,-26 0-15,1 0 0,-1 0 16,0 0-16,26 26 16,-25-26-16,-1 0 15,0 0-15,1 0 16,-26-26-16,25 26 0,1-25 16,-1 0-1,0-1-15,-25 1 16,26-1-16,-26 1 0,0 0 15,0-1-15,0 1 16,0-1-16,0 1 16,-26 25-16,1 0 15,0 0 1,-1 0-16,26 25 16</inkml:trace>
  <inkml:trace contextRef="#ctx0" brushRef="#br0" timeOffset="-329393">8569 12954 0,'-26'0'31,"1"0"-15,0 25-16,-1 1 15,1-26 1,-1 25-16,26 0 0,-25 1 15,25-1-15,0 1 16,0-1-16,0 0 16,25 1-16,-25-1 0,26-25 15,25 26-15,-26-26 16,0 0-16,26 0 0,-25-26 16,24 26-16,1-25 15</inkml:trace>
  <inkml:trace contextRef="#ctx0" brushRef="#br0" timeOffset="-328822">8797 12903 0,'26'25'93,"-26"1"-77,0-1 0,25-25-16,-25 26 0,0-1 15,0 0-15,0 1 0,0-1 16,0 1-16,0-1 15,0 0 1,0-50 0,0 0-1,0-1-15,0 1 16,-25-1-16,25 1 16,0-26-16,-26 26 0,26-26 15,0 26-15,0-1 0,26 1 16,-1-1-16,-25 1 15,26 25-15,-1 0 0,0 0 16,1 0-16,-1 25 16,1 1-16,-26-1 15,0 1-15,0-1 16,-26 0-16,1-25 16,-1 26-16,1-26 0,0 25 15,-1-25 1,1 0-16,25-25 15,0-1 1,25 26 0</inkml:trace>
  <inkml:trace contextRef="#ctx0" brushRef="#br0" timeOffset="-328301">9178 12827 0,'26'-26'0,"-26"1"31,0 50 16,0 1-31,25-1-1,-25 1-15,26-1 0,-26 0 16,0 1-16,25-1 0,-25 1 15,25-26 1,-25 25-16,0-50 31,0-1-31,26 26 16,-26-25-16,0-1 0,0 1 16,25 0-16,-25-1 15,26 1-15,-26-1 0,25 26 16,-25-25-16,0 50 31,0 1-15,-25-1-1,-1 1-15,26-1 16,-25-25 0,50 0 30,1 25-30,24-25-16,1 26 16,0-26-16,25 25 0,0 1 15,1-1-15,-1 0 0</inkml:trace>
  <inkml:trace contextRef="#ctx0" brushRef="#br0" timeOffset="-323218">9864 7696 0,'-25'-25'16,"50"25"15,1 0-15,-1 25-16,0 0 16,1 1-16,-1-1 15,1 1-15,-1 24 0,0-24 16,1 25-16,-26-26 15,0 26-15,25-26 0,-25 26 16</inkml:trace>
  <inkml:trace contextRef="#ctx0" brushRef="#br0" timeOffset="-322912">9940 8102 0,'0'-25'0,"-25"25"16,0 0-16,50 0 47,0 0-47,26-25 15,-25 25-15,24-26 0,1 26 16,0-25-16,0 25 16,0-26-16,-26 26 0,0-25 15,1 25-15,-1-25 16,-25-1-1,-25 26-15,-1-25 16,1 25 0,25 25-1,-25 1-15,25-1 0,-26 26 16,1 0-16</inkml:trace>
  <inkml:trace contextRef="#ctx0" brushRef="#br0" timeOffset="-322373">8670 8839 0,'0'-25'16,"-25"25"-16,25-26 15,0 1-15,0-1 16,25 26 0,1 26-1,-26-1-15,25 1 16,-25-1-16,0 0 0,26 1 15,-26-1-15,0 26 16,0-26-16,0 1 16,0-1-16,0-50 31,-26-1-31,26-24 16,0 24-16,-25-25 15,25 1-15,-26-1 0,26 0 16,0-25-16,0 25 15,0 26-15,0-26 0,26 51 16,-26-26-16,25 26 0,1 26 16,-1-1-16,0 1 15,26-1-15,0 26 0,-26 0 16,26-26-16,-25 26 16,24-26-16,-24 26 0,-1-26 15,1 1-15,-26-1 0,25-25 16</inkml:trace>
  <inkml:trace contextRef="#ctx0" brushRef="#br0" timeOffset="-322120">8747 8915 0,'-26'0'16,"1"26"-16,-1-26 16,26-26-1,26 1-15,-1-1 16,26 1-16,0 0 16,25-1-16,0 1 0,0-1 15,-25 1-15,25 0 16,-25-1-16</inkml:trace>
  <inkml:trace contextRef="#ctx0" brushRef="#br0" timeOffset="-321814">9255 8483 0,'0'-25'15,"-26"25"1,26 25 0,0 1-1,26 25 1,-26-26-16,0 26 0,25 0 16,-25-1-16,25-24 15,-25 25-15,26-26 0,-26 26 16,25-26-16,1 1 15,-1-26-15,0 0 16,1 0-16,25-26 0,-26 1 16,26-1-16,-26 1 15</inkml:trace>
  <inkml:trace contextRef="#ctx0" brushRef="#br0" timeOffset="-321454">9534 8509 0,'-25'0'16,"-1"0"-16,1 0 0,25-26 31,25 26-31,1-25 0,24 0 16,1-1-16,25 1 16,-25-1-16,25-24 0,-25 24 15,25 1-15,-50-1 0,25 26 16,-26-25-16,-50 25 31,-1 0-31,-25 0 0,26 25 16,-26-25-16,26 0 15,-1 26-15,1-26 0,0 25 16,25 1-16,0-1 16,0 0-16,0 1 0,25-1 15,-25 26-15,25-26 16,1 26-16,-1-25 0,-25 24 15,26-24-15,-1 25 0,-25-26 16,25-25-16,-25 25 16</inkml:trace>
  <inkml:trace contextRef="#ctx0" brushRef="#br0" timeOffset="-321202">10296 8382 0,'0'-26'15,"0"1"-15,-25 0 16,25-1-16,-26 26 0,1 0 16,-1 0-16,1 0 0,0 26 15,-1-1-15,26 0 16,-25 1-16,25-1 0,0 26 16,0-26-16,0 26 0,25-25 15,-25-1-15,26 0 16,-1 1-16,0-1 0,26-25 15,-25 0-15,24 0 16,-24 0-16,-1 0 0,26-25 16</inkml:trace>
  <inkml:trace contextRef="#ctx0" brushRef="#br0" timeOffset="-320597">10296 8433 0,'-25'0'0,"-1"0"16,1 0-16,25-26 15,25 26 1,1 0-16,24-25 0,1-1 16,-25 26-16,24-25 15,1 0-15,-25 25 0,-1-26 16,0 26-16,-25-25 0,0-1 16,0 1-1,-25 25 1,25-25-16,-25 25 15,25 25 1,0 0-16,25 1 16,-25-1-16,25 26 15,-25-26-15,26 26 0,-26-25 16,0 24-16,25-24 16,-25-1-16,0 1 0,26-26 15,-26 25-15,0-50 31,0-1-31,0 1 0,-26-1 16,26-24-16,-25-1 16,25 0-16,0 0 0,0-25 15,0 25-15,0 0 0,25 1 16,-25-1-16,26 25 16,-1 26-16,0-25 0,1 25 15,-26 25-15,25-25 16,-25 26-16,0-1 15,-25 26-15,-1-26 0,1 1 16,0-1-16,-1 1 16,1-1-16,-1 0 0,26 1 15,-25-26-15,50 25 16,1-25-16,25 26 16,-26-26-16,0 25 15,26 0-15,-25-25 16,24 26-16,-24-1 0,25-25 15,-26 26-15,0-26 16</inkml:trace>
  <inkml:trace contextRef="#ctx0" brushRef="#br0" timeOffset="-320224">11185 7899 0,'-51'0'0,"0"0"0,26-25 16,25-1-16,0 1 15,51 25-15,0-25 16,-1 25-16,27-26 0,-27 1 16,27 25-16,-1-26 15,-25 26-15,-26-25 0,0 25 16,-50 0-1,0 0-15,-26 0 16,25 0-16,-24 0 0,-1 0 16,25 25-16,1-25 15,0 26-15,-1-1 0,26 1 16,0-1-16,26 26 0,-26 0 16,25-1-16,0 1 15,1 0-15,-1 0 0,1 0 16,-1-1-16,0-24 15,1-1-15,-26 1 0</inkml:trace>
  <inkml:trace contextRef="#ctx0" brushRef="#br0" timeOffset="-319830">11896 8026 0,'0'-51'0,"0"26"0,-25 0 16,25-1-16,-26 1 15,1-1-15,0 1 0,-1 25 16,1 0-16,-1 25 16,1-25-16,0 26 0,-1-1 15,26 26-15,-25-26 0,25 26 16,0-25-16,0-1 16,0 0-16,0 1 0,0-1 15,25 1-15,1-1 16,-1-50-1,0 25-15,1-26 0,-1 1 16,1-1-16,-1 1 16,0 0-16,1-1 15,-1 1-15,-25-1 0,26 26 16,-1 0 0,-25 26-1,25-1 1,-25 1-16,26-1 0,-26 0 15,25 1-15,1-1 16,-1-25-16</inkml:trace>
  <inkml:trace contextRef="#ctx0" brushRef="#br0" timeOffset="-319438">12099 7798 0,'-25'-26'0,"25"-25"0,-25 26 16,25 0-16,-26-1 0,26 52 31,26-1-31,-26 0 0,25 1 16,-25-1-16,25 26 0,1 0 15,-1-26-15,1 1 16,-26 24-16,25-24 0,0-1 16,-25 1-1,0-52 1,0 1-1,0-1-15,0 1 16,0 0-16,0-26 0,0 25 16,26 1-16,-1 0 15,1 25-15,-1-26 0,0 26 16,1 0-16,25 26 0,-26-1 16,0 0-16,-25 1 15,0 25-15,0-26 0,0 26 16,-25-26-16,0 1 15,-1-1-15,-25 0 0,26 1 16,-26-26-16,26 0 0,-1 0 16,-24-26-16,50 1 15</inkml:trace>
  <inkml:trace contextRef="#ctx0" brushRef="#br0" timeOffset="-319254">12277 7620 0,'26'-51'0,"-1"26"16,0 25-16,1-26 15,-1 26-15,26 0 0,-26 26 16,-25-1-16,26 0 0,-1 1 16,1-1-16,-1 1 15,0-1-15,1 0 0,-1 26 16,-25-25-16,26-1 16,-26 0-16,25 1 0,-25-1 15</inkml:trace>
  <inkml:trace contextRef="#ctx0" brushRef="#br0" timeOffset="-318899">12836 7645 0,'25'0'0,"-25"26"16,0-1 15,26-25 0,-1-25-15,1 25-16,-1-26 0,0 1 15,1-1-15,-1 1 16,-25 0-16,0-1 0,0 1 16,-25-1-16,-1 1 0,1 25 15,0 0-15,-26 0 16,25 0-16,-24 25 0,24 1 15,1-1-15,25 26 16,0 0-16,0 0 0,25-1 16,1 1-16,24 0 0,1-26 15,25 1-15,1-1 16,-1 1-16,0-26 0,26 0 16,-52-26-16</inkml:trace>
  <inkml:trace contextRef="#ctx0" brushRef="#br0" timeOffset="-308169">20608 7747 0,'0'-26'16,"0"1"-1,0 50 32,0 1-47,0-1 16,0 26-16,0-26 15,0 26-15,26 0 0,-26-26 16,0 26-16,0-25 16,0-1-16,0 0 0,0 1 15,0-1-15,0-50 16,0-1-1,-26 1-15,26 0 16,-25-26-16,25 0 0,0 0 16,-25 0-16,25-25 15,0 25-15,0 1 0,25-1 16,-25 0-16,25 26 16,1-1-16,-1 26 0,1 0 15,-1 0-15,26 26 0,-26-1 16,1 26-16,-1-26 15,26 26-15,-51 0 0,25 0 16,1-26-16,-26 26 16,25-26-16,-25 26 0,0-26 15,0 1-15,0-1 0,-25-25 16</inkml:trace>
  <inkml:trace contextRef="#ctx0" brushRef="#br0" timeOffset="-307976">20532 7975 0,'-25'0'0,"-1"-25"0,1 25 15,25-25-15,0-1 16,25 26-16,1-25 16,25-1-16,-1 26 0,1-25 15,25 0-15,1-1 16,-27 1-16,27-1 0,-1 1 15,0 25-15</inkml:trace>
  <inkml:trace contextRef="#ctx0" brushRef="#br0" timeOffset="-307736">21243 7569 0,'0'-25'15,"-25"25"1,0 0-16,-1-26 0,1 26 16,-1 0-16,1 0 15,0 0-15,25 26 16,0-1-16,0 0 15,0 1-15,0-1 16,0 26-16,25-26 0,-25 26 16,25 0-16,-25-26 0,26 26 15,-26-25-15,25-1 16,-25 0-16,26 1 0,-1-1 16,0-25-16,1 0 15,-1 0-15,1 0 0,24-25 16,1-1-16,0 1 15</inkml:trace>
  <inkml:trace contextRef="#ctx0" brushRef="#br0" timeOffset="-307376">21548 7544 0,'-25'0'0,"-1"0"16,1 0-16,0 0 15,50 0 1,26 0-16,-26-26 16,26 26-16,0-25 15,25-1-15,-25 1 0,0 25 16,-1-25-16,1 25 16,-25 0-16,-1-26 0,-50 26 31,-1 0-16,1 0-15,-1 26 0,1-26 16,0 0-16,25 25 16,-26-25-16,26 25 0,0 1 15,0-1-15,0 1 16,0 24-16,0 1 0,0-25 16,26 24-16,-26 1 0,25 0 15,-25-26-15,0 26 16</inkml:trace>
  <inkml:trace contextRef="#ctx0" brushRef="#br0" timeOffset="-306838">22691 7442 0,'0'-25'0,"0"-1"15,-25 26-15,25-25 0,-26-1 16,26 1-16,-25 0 15,0 25-15,-1 0 16,1 0-16,-26 25 0,26 0 16,-1 1-16,-25-1 15,26 26-15,0 0 0,-1-26 16,26 26-16,0 0 16,0-26-16,26 26 0,-1-26 15,0 1-15,26-26 0,0 25 16,0-25-16,-26 0 15,26 0-15,0 0 0,-26-25 16,1 25-16</inkml:trace>
  <inkml:trace contextRef="#ctx0" brushRef="#br0" timeOffset="-306236">22564 7569 0,'-25'0'0,"-1"-25"15,1 25-15,0 0 16,50 0-1,0-26-15,1 26 0,-1 0 16,26-25-16,0 25 16,25-26-16,-25 26 0,0-25 15,-26 25-15,26-25 0,-26 25 16,-25-26-16,0 1 16,-25-1 15,-1 26-31,26 26 31,0-1-31,0 1 16,0-1-16,0 0 15,0 1-15,26-1 16,-26 1-16,0-1 16,0-50 15,0-1-31,0-25 15,0 26 1,0-26-16,0 0 0,0 1 16,0-1-16,25 0 0,-25 26 15,26-26-15,-26 25 16,0 1-16,25 25 0,-25 25 16,0 1-1,0-1-15,0 26 0,0-26 16,0 26-16,0-25 0,0-1 15,0 26-15,0-26 16,0 1-16,-25-26 0,25 25 16,-26-25-16,26 25 15,26 1 1,24-1 0,-24 1-16,25-1 15,-1 0-15,1 1 0,25-1 16,-25 1-16,0-1 15</inkml:trace>
  <inkml:trace contextRef="#ctx0" brushRef="#br0" timeOffset="-304492">32623 7366 0,'0'-26'15,"0"1"1,0 50 15,0 1-15,0-1-16,0 1 0,0 24 16,0 1-16,0 0 15,0 0-15,0 0 0,0-1 16,0-24-16,0 25 0,0-26 15,0 0-15,0 1 16,-26-26-16,26-26 31,0 1-31,0-26 16,0 26-16,0-26 16,0 0-16,0-25 0,26 25 15,-26 0-15,25 1 0,-25-1 16,25 0-16,-25 26 15,26-1-15,-1 26 0,1 0 16,-1 0-16,0 26 16,1-1-16,-1 0 0,1 26 15,-1-25-15,0 24 0,1-24 16,-1 25-16,1-1 16,-1-24-16,-25 25 0,25-26 15,-25 0-15,26 1 16,-26-1-16</inkml:trace>
  <inkml:trace contextRef="#ctx0" brushRef="#br0" timeOffset="-304297">32673 7671 0,'-25'-26'0,"0"26"0,-1-25 15,1 25 1,25-26-16,25 26 15,1 0 1,24-25-16,1 25 0,0 0 16,0-25-16,25 25 0,0-26 15,-25 26-15,0-25 16</inkml:trace>
  <inkml:trace contextRef="#ctx0" brushRef="#br0" timeOffset="-303981">33156 7239 0,'0'-26'15,"0"52"17,25-26-17,-25 25-15,26 1 0,-26 24 16,25-24-16,1-1 0,-26 26 15,25-26-15,-25 26 16,0-25-16,25 24 0,-25-24 16,0-1-16,0 1 15,0-1-15,0 0 0,26 1 16,-1-26 0,1 0-16,-1-26 15,26 26-15,0-25 0,-26 0 16,26-1-16,0 1 15,-1-1-15</inkml:trace>
  <inkml:trace contextRef="#ctx0" brushRef="#br0" timeOffset="-303766">33562 7315 0,'-25'0'16,"25"-25"-16,-25 25 15,25-26-15,25 26 16,0-25 0,26 25-1,-25 0-15,24 0 0,1-26 16,0 26-16,0 0 16,-26 0-16,26-25 0,-26 25 15</inkml:trace>
  <inkml:trace contextRef="#ctx0" brushRef="#br0" timeOffset="-303597">33791 7163 0,'-51'0'0,"26"0"16,-1 25-16,1-25 0,0 25 15,-1-25-15,26 77 16,0-27 0,26-24-16,-26 25 0,25-1 15,0 1-15,1-25 16,-1-1-16,-25 26 0,26-26 15,-1-25-15,0 26 16</inkml:trace>
  <inkml:trace contextRef="#ctx0" brushRef="#br0" timeOffset="-303333">34197 7239 0,'-25'-26'15,"25"1"-15,-25 25 16,-1 0-16,1 0 16,-1 25-16,1 1 0,0-1 15,25 1-15,-26 24 16,26-24-16,-25-1 0,25 26 16,0-26-16,25 1 15,-25-1-15,26 1 0,-1-1 16,0-25-16,26 25 0,0-25 15,0 0-15,0 0 16,-1 0-16,1-25 0</inkml:trace>
  <inkml:trace contextRef="#ctx0" brushRef="#br0" timeOffset="-302613">34248 7391 0,'-51'-25'0,"26"25"0,0 0 16,-1 0-16,1 0 15,50 0 1,1 0-16,-1 0 0,26-26 16,-26 26-16,26 0 15,0 0-15,0-25 0,-1 25 16,-24 0-16,-1-25 16,1 25-16,-1-26 0,-25 1 15,0-1 1,0 52 15,0-1-15,0 1-16,0-1 15,0 0-15,25 26 16,-25 0-16,0-26 16,26 1-16,-26-1 0,0 1 15,25-26-15,-50-26 47,25-25-31,-26 26-16,26 0 0,0-26 15,0 0-15,0 0 0,0 0 16,0-25-16,26 25 16,-26 1-16,25-1 0,1 0 15,-1 26-15,0 25 16,1 0-16,-1 0 0,1 25 15,-26 0-15,25 26 16,0-25-16,1 24 0,-1-24 16,-25 25-16,0-26 0,0 26 15,-25-26-15,-1 1 16,1-1-16,-26 0 0,26-25 16,-1 26-16,-24-26 0,24 25 15,1-25-15,-1 0 16,52 0-1,-1 0 1,1 26-16,-1-26 0,26 25 16,0-25-16,-1 25 15,1 1-15,0-26 0,0 25 16,0-25-16,-1 26 0,-24-26 16,-1 25-16,1-25 15,-1 25-15,-25 1 16</inkml:trace>
  <inkml:trace contextRef="#ctx0" brushRef="#br0" timeOffset="-302060">32750 8026 0,'25'0'0,"0"-25"15,1 25-15,-1 0 0,26 0 16,0 0-16,25 0 15,26-26-15,-1 26 0,26-25 16,0 25-16,0-25 16,26 25-16,-1-26 0,26 26 15,-26-25-15,1-1 0,-26 26 16,0-25-16,0 25 16,-26 0-16,-25-25 0,1 25 15,-27 0-15,1 0 16,-25-26-16,-52 26 31,1 0-15,-1 0-16,1 0 15</inkml:trace>
  <inkml:trace contextRef="#ctx0" brushRef="#br0" timeOffset="-299122">33156 8280 0,'-25'0'46,"25"26"-46,0-1 16,0 0-16,0 1 16,0 25-16,0-26 15,0 26-15,0 0 0,0-1 16,0 1-16,25-25 16,-25 24-16,0-24 0,0-1 15,0 1-15,0-1 16,0-50 15,0-1-31,0 1 0,0-1 16,-25 1-16,25-26 15,-26 0-15,26 1 0,-25-1 16,25 0-16,0 0 16,0 0-16,25 26 0,-25 0 15,26-1-15,-26 1 16,25 25-16,0 0 0,1 0 15,-26 25-15,25 1 0,1-1 16,-1 0-16,-25 1 16,25-1-16,-25 1 0,0 24 15,-25-24-15,0-26 0,25 25 16,-26 1-16,1-26 16,-1 25-16,1-25 15</inkml:trace>
  <inkml:trace contextRef="#ctx0" brushRef="#br0" timeOffset="-298894">33435 8356 0,'26'0'0,"-26"-25"16,0 0-1,-26 25 16,26 25-31,0 0 16,0 1-16,0-1 16,0 26-16,26-26 15,-26 26-15,25-25 0,-25 24 16,0-24-16,0-1 0,0 1 16,26-26-16</inkml:trace>
  <inkml:trace contextRef="#ctx0" brushRef="#br0" timeOffset="-298564">33639 8356 0,'0'-25'0,"0"0"0,0 50 47,0 0-47,0 1 0,-26-1 16,26 1-16,-25 24 15,-1-24-15,1-1 0,0 1 16,-1-1-16,1 0 0,-1 1 16,1-26-1,50 0 1,1-26-16,-1 26 0,26-25 16,-26 25-16,26-25 15,0 25-15,-26 0 0,26 0 16,-25 25-16,-1-25 15,0 25-15,-25 1 0,26-1 16,-1 1 0,-25-1-16,0 0 15</inkml:trace>
  <inkml:trace contextRef="#ctx0" brushRef="#br0" timeOffset="-298155">33867 7975 0,'-101'-25'0,"-1"0"0,-25-1 15,0 26-15,-25 26 16,25-1-16,0 0 0,0 26 15,0 0-15,25 0 0,26 25 16,25 0-16,0 26 16,26-26-16,25 0 0,0 26 15,25-26-15,26 0 16,0 0-16,50-25 0,-24 25 16,50-25-16,0-25 0,0-1 15,0-25-15,0 0 16,0 0-16,0-25 0,0-1 15,-26-25-15,1-25 16,-51 0-16,-1 0 0,1-26 16,-51 1-16,-25-26 0,-1 25 15,-50 0-15,-25 26 16,-26 0-16,-51 25 0,-25 0 16</inkml:trace>
  <inkml:trace contextRef="#ctx0" brushRef="#br0" timeOffset="-285031">34883 10617 0,'0'25'78,"0"1"-62,0-1-1,0 1-15,26-26 0,-26 25 16,0 0-16,0 1 16,0-1-16,0 1 15,25-1-15,-25 0 16,0 1-1,0-1-15,0 1 32,0-52 15,0 1-32,0-1 1,0 1-16,0 0 15,0-1-15,0 1 16,0-1-16,0 1 16,-25 0-16,25-1 0,0 1 15,0-1-15,-26 1 16,1 50 15,25 1-15,0-1-16,-26 1 15,26-1-15,0 0 16,0 1-16,0-1 16,0 1-16,0-1 0,0 0 15,0 1-15,0-1 16,0 1-16,0-1 0,0 0 16</inkml:trace>
  <inkml:trace contextRef="#ctx0" brushRef="#br0" timeOffset="-270586">29498 12116 0,'0'-26'0,"0"1"15,-25 25 17,25 25-1,-25 1-16,25 24-15,0 1 0,-26 0 16,26 25-16,0-25 16,-25 25-16,25 0 0,0 1 15,0 24-15,-26-25 0,26 1 16,0-1-16,0 0 16,-25 0-16,25 0 0,-25 1 15,25-1-15,-26 25 16,1-24-16,25-1 0,-26 0 15,1-25-15,25 0 16,0-1-16,-25 1 0,25-25 16,0-1-16,0 0 0,25-50 47,0 0-47,1-1 15,-1 1-15,26 25 16,0-26-16,0 1 0,25 0 15,25-1-15,1 26 16,25-25-16,0-1 0,25 1 16,26 25-16,0-25 0,0 25 15,0-26-15,-1 26 16,1 0-16,-25 0 0,-1 0 16,0 0-16,-25 0 15,-25 0-15,0 0 0,-26 0 16,0 0-16,-25 0 15,-26 0-15,-25-25 16,0-1-16,-25 26 16,25-25-16,-26 25 15,1-25-15,0-1 16,25 1 0,0-1-16,-26 1 15,26 0-15,0-1 0,0-25 16,0 26-16,0-26 0,0 0 15,0-25-15,26 25 16,-26-25-16,0 0 0,0 0 16,0 0-16,25-26 15,-25 26-15,0 0 0,0-26 16,0 26-16,0 0 16,0-26-16,25 26 0,-25 25 15,0-25-15,0 25 0,26 0 16,-26 0-16,0 26 15,0 0-15,-26 25 32,-24 0-32,24 0 15,-25 25-15,-25-25 0,0 25 16,0-25-16,-26 26 16,-25-26-16,26 25 0,-52-25 15,26 26-15,-51-26 0,26 0 16,-26 25-16,26-25 15,-26 0-15,26 25 0,-1-25 16,1 0-16,50 0 16,1 0-16,-1 0 0,51 26 15,0-26-15,26 0 0,0 0 16,-1 25-16,26 1 16,0-1-1,0 0 1,26-25-16,-1 0 15,0 0 1,1 0-16</inkml:trace>
  <inkml:trace contextRef="#ctx0" brushRef="#br0" timeOffset="-270166">30565 11989 0,'0'25'47,"0"0"-47,0 26 15,0 0-15,0 0 16,0 0-16,0 25 0,0 0 16,0 0-16,0 0 15,0 26-15,26-26 0,-26 0 16,0 1-16,0-1 15,0-25-15,0-1 0,25 1 16,-25 0-16,0-26 0,0 26 16,0-25-16,0-1 15,-25-25-15,25 25 0</inkml:trace>
  <inkml:trace contextRef="#ctx0" brushRef="#br0" timeOffset="-269757">29778 11430 0,'-26'0'16,"1"0"-1,0 0 1,25 25 0,0 1-16,0-1 15,0 0-15,0 26 16,0-25-16,0-1 0,0 26 16,0-26-16,0 1 15,0-1-15</inkml:trace>
  <inkml:trace contextRef="#ctx0" brushRef="#br0" timeOffset="-269596">29752 11354 0,'0'-51'16,"-25"25"-16,0 1 15,-1 25-15,26-25 0,-25 25 16,-1 0-16,26 25 15</inkml:trace>
  <inkml:trace contextRef="#ctx0" brushRef="#br0" timeOffset="-269133">30108 11481 0,'0'-26'16,"0"1"0,-25 25-1,-1 0 1,1 0 0,-1 25-16,1-25 0,0 26 15,-1-1-15,1 0 0,-1 1 16,1-1-16,0 1 15,25-1-15,0 0 0,25 1 16,0-26 0,26 0-16,-25 0 15,24 0-15,1-26 0,-25 1 16,24 0-16,-24-1 16,25-25-16,-26 26 0,0 0 15,1-26-15,-26 25 0,0-24 16,0 24-16,0-25 15,0 26-15,0 0 0,-26-1 16,1 26 0,0 0-16,25 26 15,0 24-15,0-24 0,0 25 16,0 25-16,0-25 16,0 25-16,25-25 0,-25 25 15,25-25-15</inkml:trace>
  <inkml:trace contextRef="#ctx0" brushRef="#br0" timeOffset="-268389">31124 11379 0,'0'-25'0,"0"-1"16,0 1-16,0-1 16,0 1-16,0 0 15,-25 25-15,-1 0 0,1 0 16,-1 25-16,-24-25 15,24 51-15,1-26 0,-1 26 16,1-26-16,0 26 16,25 0-16,0 0 0,25 0 15,0-1-15,1-24 0,-1 25 16,1-26-16,24 0 16,-24-25-16,25 26 0,-26-26 15</inkml:trace>
  <inkml:trace contextRef="#ctx0" brushRef="#br0" timeOffset="-267369">30921 11582 0,'-51'0'16,"26"-25"-16,25-1 16,25 26-16,26-25 15,-26 25-15,26-25 16,0 25-16,25 0 0,-25-26 15,0 26-15,-1 0 16,1-25-16,-25 25 0,-1 0 16,0-26-16,-25 1 15,-25 25 1,0 25 0,-1 1-1,26-1-15,-25 1 16,25-1-16,0 0 0,-26 1 15,26-1-15,0 1 16,0-1-16,0 0 16,26-25-16,-1 0 15,1-25 1,-1 0-16,0-1 16,1 1-16,-1-26 15,1 26-15,-26-1 0,25-25 16,0 26-16,1 0 0,-26-1 15,25 1-15,-25-1 16,26 26-16,-26 26 0,0-1 16,25-25-16,-25 51 15,0-26-15,0 1 0,25-1 16,-25 1-16,0-1 0,26 0 16,-1-25-1,1 0 1,-26-25-1,0 0-15,25-1 0,-25 1 16,25-1-16,-25 1 16,26 0-16,-26-1 0,25 26 15,1-25-15,-1 25 16,0 0 0,-25 25-16,26 1 0,-1-1 15,1 0 1,-26 1-16,25-26 0,-25 25 15,25-25-15,1 0 16,-1-25 0,-25-1-16,0 1 15,0 0-15,0-26 0,0 25 16,0-24-16,0 24 16,0 1-16,0-26 0,-25 51 15,25-25-15,-26 50 16,26 0-1,0 26-15,0-25 16,0 24-16,26 27 0,-26-27 16,25 1-16,1 0 0,-26 0 15,25-26-15,0 26 16,-25-26-16,26 1 0,-26-1 16,-26-50 15,26-1-31,-25 1 0,25-26 15,0 0-15,-25 1 16,25-1-16,0-25 0,0 25 16,25-25-16,-25 25 0,25 25 15,1-24-15,25 50 16,-26 0-16,0 0 0,1 25 16,-1 0-16,-25 1 15,0 25-15,-25-1 0,-51 1 16,-1 0-16</inkml:trace>
  <inkml:trace contextRef="#ctx0" brushRef="#br0" timeOffset="-265809">35391 11785 0,'0'-25'16,"26"25"15,-1 0 0,-25 25-31,25-25 0,-25 26 16,0-1-16,0 1 0,26-1 16,-26 77-1,0 75 1,-26-100-16,26-1 16,0 0-16,-25 0 0,25-25 15,-25 25-15,-1 0 0,26-25 16,-25 25-16,-1-25 15,1 0-15,0 0 0,25 0 16,-26-1-16,1-24 16,-1 25-16,1-26 0,0 26 15,25-26-15,-26 1 0,1-1 16,-1 0-16,-24 1 16,24-1-16,1 1 0,-26-1 15,0 0-15,0 1 0,1-26 16,-1 25-16,0 1 15,-25-26-15,25 25 0,-25 0 16,25 1-16,-25-26 16,25 25-16,-25-25 0,25 26 15,0-26-15,26 25 0,-26-25 16,0 25-16,26-25 16,-26 26-16,0-26 0,26 25 15,-26-25-15,0 0 16,0 26-16,1-26 0,-1 0 15,0 0-15,0 0 0,0 0 16,1 0-16,-1 25 16,25-25-16,-24 0 0,24 0 15,-25 0-15,26 0 16,-26-25-16,0 25 0,1 0 16,24-26-16,-25 26 0,1 0 15,-1-25-15,0-1 16,0 26-16,0-25 0,26 0 15,-26 25-15,26-26 16,-1 1-16,-24 25 0,24-26 16,1 1-16,25 0 0,-26-1 15,1 1-15,0-1 16,25 1-16,-26 0 16,1-1-1,-1 1-15,1-1 16,25 52 31</inkml:trace>
  <inkml:trace contextRef="#ctx0" brushRef="#br0" timeOffset="-265419">32648 13132 0,'0'-26'16,"25"26"-16,1-25 15,-1-1-15,1 26 32,-52 0-17,1 0-15,-1 0 0,1 26 16,0-26-16,-26 25 15,0-25-15,0 26 0,26-1 16,-26-25-16,26 0 0,-1 25 16,1-25-1,50 0 17,-25 26-32,26-26 0,-1 25 15,-25 1-15,25-1 16,1 0-16,-1 26 0,1 0 15,-1-26-15,0 26 0,-25 25 16,26-25-16,-1 0 16,-25 0-16,26 0 0,-26-1 15,0 1-15,0 0 0,0 0 16</inkml:trace>
  <inkml:trace contextRef="#ctx0" brushRef="#br0" timeOffset="-263758">29905 10439 0,'25'-25'0,"-25"-1"15,26 1-15,-26 0 16,0-1-16,-26 26 16,1 0-1,-1 0-15,-24 26 0,-1-1 16,0 0-16,0 1 15,-25-26-15,25 25 0,0 1 16,26-1-16,0 0 0,-1 1 16,26-1-16,26 1 15,-1-1-15,0 0 16,26 1-16,0-26 16,0 25-16,0 1 0,-1-1 15,1 0-15,0 1 0,-26-1 16,1-25-16,-26 26 15,0-1-15,0 0 0,0 1 16,-51-1-16,26 1 16,-26-1-16,0 0 0,-25-25 15,25 26-15,0-26 16,0 0-16,26 25 0,0-25 16,-1 0-16,26-25 15,0-1 1,26 26-1,-1-25-15,0 25 16,1 0 0,-1 0-1,1 25 17</inkml:trace>
  <inkml:trace contextRef="#ctx0" brushRef="#br0" timeOffset="-263056">30159 10439 0,'0'-25'15,"-26"25"-15,1-26 16,50 1 0,1 25-1,-1 0-15,1 0 16,24-25-16,1 25 0,25 0 15,-25-26-15,0 26 16,-26 0-16,26 0 0,-25-25 16</inkml:trace>
  <inkml:trace contextRef="#ctx0" brushRef="#br0" timeOffset="-262864">30337 10261 0,'0'26'16,"-26"-26"-16,26 25 16,0 1-16,0 24 0,0-24 15,-25 25-15,25-26 16,0 26-16,0 0 0,0-26 16,0 26-16,0-26 15,0 26-15,0-26 0,0 1 16,25-1-16</inkml:trace>
  <inkml:trace contextRef="#ctx0" brushRef="#br0" timeOffset="-262353">30718 10592 0,'0'-26'16,"0"1"-16,0-1 16,-26 26-1,26-25-15,-25 25 16,-1 0-16,1-25 16,0 25-16,-1 0 15,1 25-15,-1-25 0,1 25 16,25 1-16,-25-1 15,-1 1-15,26-1 0,-25 0 16,25 1-16,0-1 0,0 1 16,0-1-16,25 0 15,1 1 1,-1-26 0,0 0-16,1-26 15,-1 26-15,-25-25 16,26 25-16,-1-25 15,0-1-15,1 1 16,-1 25-16,-25-26 16,26 26-16,-26 26 31,0-1-31,0 1 16,0-1-16,25 0 15,-25 1 1,25-26-16,1 25 15,-1-25-15</inkml:trace>
  <inkml:trace contextRef="#ctx0" brushRef="#br0" timeOffset="-261958">31022 10490 0,'0'-25'0,"-25"-1"0,25 1 16,-25-1-16,25 52 15,0-1 1,-26 1-16,26 24 16,0-24-16,0 25 0,0-26 15,0 26-15,0-26 16,0 1-16,0-1 0,26 0 16,-26 1-16,0-1 15,25-25 1,-25-25 15,0-1-31,25 1 16,-25 0-16,26-1 15,-26 1-15,25-1 0,1 1 16,-1 0-16,0 25 16,1 0-16,-1 25 15,26 0-15,-26 1 0,1-1 16,-26 1-16,0 24 15,0-24-15,-26-1 0,-24 26 16,-27-26-16,1 1 0</inkml:trace>
  <inkml:trace contextRef="#ctx0" brushRef="#br0" timeOffset="-259836">34680 7671 0,'25'0'0,"1"0"31,-1 0-31,1 25 16,-1-25-1,0 25-15,1 1 0,25 25 16,-26-1-16,0 1 0,26 25 16,-25 1-16,24-1 15,-24 25-15,-1 1 0,1 0 16,-1-26-16,0 25 16,1 1-16,-26-26 0,25 0 15,1 1-15,-1-1 0,-25 0 16,25-25-16,-25 0 15,26-1-15,-26 1 0,25 0 16,-25 0-16,26-26 16,-26 26-16,0-26 0,0 1 15,25 25-15,-25-26 0,0 0 16,0 1 0,0-1-16,0 1 15,25-26-15,-25 25 16,0-50 15</inkml:trace>
  <inkml:trace contextRef="#ctx0" brushRef="#br0" timeOffset="-259350">35061 9550 0,'-25'0'0,"-1"0"16,26-25-1,26 25 1,-1 25-16,0-25 16,1 26-16,-1-26 15,1 25-15,-1 0 0,0-25 16,26 26-16,-25-26 0,-1 25 15,0-25-15,-25 26 16,26-26-16,-1 0 0,1 0 16,-26-26-16,25 26 15,0-25-15,1-1 16,-26 1-16,25 0 0,1-1 16,-26 1-16,25-26 15,-25 26-15,25-1 0,-25 1 16,0-1-16,0 1 0,0 0 15,-25 25 1,25 25-16,-25-25 16,25 25-16,-26 1 15,26-1-15,-25 1 0,25-1 16,-26 0-16,26 1 16,-25-1-16,25 1 0,0-1 15,-25-25-15,25 25 0,0 1 16,-26-1-1,26 1-15,0-1 0</inkml:trace>
  <inkml:trace contextRef="#ctx0" brushRef="#br0" timeOffset="-254456">32216 12090 0,'26'0'172,"-26"-25"-141,25 25-31,0-26 15,1 1-15,-26 0 16,25-1-16,1 26 16,-26-25-16,25-1 0,0 1 15,1-26-15,-26 26 16,25-1-16,1 1 0,-1-26 16,0 26-16,1-1 0,-1-24 15,1 24-15,-1 1 16,0-1-16,1 1 0,-1 0 15,1-1-15,-1 1 16,0-1-16,1 1 0,25 0 16,-26-1-16,0 1 0,1-1 15,-1 1-15,1 25 16,-1-25-16,0-1 0,1 26 16,-1-25-16,1-1 15,-1 26-15,0-25 0,1 25 16,-26-25-16,25 25 0,26-26 15,-26 26-15,1-25 16,-1 25-16,1 0 0,-1-26 16,26 26-16,-26 0 15,1 0-15,-1-25 0,0 25 16,26 0-16,-25 0 0,24 0 16,-24 0-16,25 0 15,-26 0-15,26 0 0,-26 0 16,26 0-16,-26 0 0,1 0 15,25 0-15,-26 0 16,0 0-16,1 0 0,-1 0 16,1 0-16,-1 25 15,0-25-15,1 0 0,-1 0 16,1 0-16,-1 0 16,-25 26-16,25-26 0,1 0 15,-1 0-15,1 0 0,-1 0 16,0 25-1,1-25-15,-1 0 16,1 0 0,-1 26-1,0-26 17,-50 0 30</inkml:trace>
  <inkml:trace contextRef="#ctx0" brushRef="#br0" timeOffset="-253806">34324 10769 0,'-25'-25'16,"50"25"46,-25 25-46,26 1-16,-1-1 16,1 1-16,-1-26 15,-25 25-15,25 0 16,1 1-16,-1-1 0,1-25 16,-1 26-16,0-1 15,1 0-15,-1-25 0,1 26 16,-1-1-16,0-25 0,-25 26 15,26-26 1,-26 25-16,-26-25 47,1 0-16,0 25-31,-1-25 16,1 0-16,-1 26 15,1-26-15,25 25 0,-25-25 16,-1 26-16,1-26 0,-1 0 16,1 25-16,0-25 15,25 25-15,-26-25 16,26 26 0,0-1 77</inkml:trace>
  <inkml:trace contextRef="#ctx0" brushRef="#br0" timeOffset="-406592">35137 14275 0,'26'0'0,"-1"0"16,-25 25 46,0 0-62,0 1 16,-25-1-16,25 26 15,0-26-15,-26 26 0,26 0 16,-25 0-16,25 0 16,0-1-16,0-24 0,0-1 15,-26 1-15,26-1 0,0 0 16,0 1-16,26-26 15,-26-26 1</inkml:trace>
  <inkml:trace contextRef="#ctx0" brushRef="#br0" timeOffset="-406324">34959 14427 0,'-25'-51'0,"25"26"16,0-1-16,0 1 0,0 0 15,25-1-15,1 1 0,-1 25 16,1-26-16,24 26 16,-24-25-16,25 25 0,-1 0 15,27 0-15,-27 0 0,1 25 16,0-25-16,0 26 16,0-1-16,-26 1 0,0-26 15,1 25-15,-26 0 16,0 26-16,-26-25 0,-24-26 15,-1 25-15,-25 0 16,-1 1-16,-24-26 0,-1 0 16,1 0-16</inkml:trace>
  <inkml:trace contextRef="#ctx0" brushRef="#br0" timeOffset="-249903">31099 15849 0,'-26'0'0,"26"-25"16,0 50 15,0 1-15,26-1-16,-26 1 0,0-1 15,0 26-15,0-26 16,0 51-16,0-25 0,0 0 15,0 25-15,0-25 0,0 0 16,0 0-16,0-1 16,25 1-16,-25 0 0,25-26 15,-25 1-15,0-1 16,26 1-16,-26-1 0,0 0 16,25 1-16,1-52 31,-1 1-16,0 0-15,1-1 16,25 1-16,-1-1 0,1 1 16,0 0-16,0-1 0,25 1 15,0 25-15,-25-26 16,25 1-16,0 25 0,1 0 16,-27-25-16,27 25 0,-27 0 15,1-26-15,-25 26 16,-1 0-16,0 0 0,1 0 15,-1 0-15,-25-25 16,0-1 0,-25 26-1,25-25-15,-26 0 16,26-1-16,-25 1 0,0-1 16,-26 1-16,25 0 15,1-26-15,-26 25 0,26 1 16,-1-26-16,1 26 0,-26-26 15,51 26-15,-25-26 16,-1 25-16,26 1 0,-25 0 16,25-1-1,-25 26-15,-1 0 16,1 0-16,-1 0 16,-24 0-16,24 0 15,-25 26-15,26-26 0,-26 0 16,-25 25-16,25-25 15,-25 0-15,25 25 0,-25-25 16,25 0-16,0 26 0,-25-26 16,25 0-16,26 0 15,-26 25-15,26-25 0,-1 0 16,52 0 0</inkml:trace>
  <inkml:trace contextRef="#ctx0" brushRef="#br0" timeOffset="-249172">32242 16053 0,'25'0'0,"51"0"0,-25-26 15,25 26-15,0 0 16,1 0-16,-1 0 0,25-25 15,-24 25-15,-1 0 16,-25 0-16,25 0 0,-51 0 16,1 0-16,-1-26 0,0 26 15,-25 26 48,0-1-32,0 1-31,0-1 16,0 0-1,0 1-15,0-1 16,0 1-16,0-1 0,0 26 16,0 0-16,0-1 15,0-24-15,26 25 0,-26-1 16,0 1-16,0-25 0,0 24 15,0-24-15,0-1 16,0 1-16,25-1 0,-25 0 16,0 1-16,0-1 0,0 1 15,0-1 1,26-25-16,-1 0 16,0-25-16,26 25 15,-25-26-15,24 1 0,27 25 16,-27-26-16,1 26 0,0-25 15,25 25-15,-25-25 16,0 25-16,0 0 0,-26-26 16,0 26-16,1 0 15,-1 0-15</inkml:trace>
  <inkml:trace contextRef="#ctx0" brushRef="#br0" timeOffset="-248914">33969 16383 0,'-26'-26'15,"1"26"-15,0 0 16,-1 0 0,26 26-16,0-1 0,0 26 15,0-26-15,0 26 0,26-25 16,-26 24-16,0 27 15,25-27-15,-25 1 0,0 0 16,25 0-16,-25 0 16,0-26-16,0 0 0,0 1 15,0-1-15,26-25 0</inkml:trace>
  <inkml:trace contextRef="#ctx0" brushRef="#br0" timeOffset="-248437">33969 16434 0,'-26'-51'0,"26"0"0,0 26 15,26-1-15,-1 1 16,1 25-16,24-26 0,1 26 16,25 0-16,26 0 15,-26 0-15,26 0 0,-1 0 16,1 0-16,0 26 0,-26-26 15,25 0-15,-50 0 16,0 0-16,-26 25 0,1-25 16,-26 26-16,0-1 15,-26 0 1,26 1-16,-25-1 0,25 1 16,0-1-16,0 26 15,25-26-15,1 1 0,-1-1 16,-25 26-16,26-26 0,-1 1 15,0-1-15,-25 26 16,0-26-16,26 1 0,-26-1 16,0 0-16,0 1 0,-26-26 15,26 25-15,-25-25 16,0 26-16,-26-26 0,25 0 16,-50 0-16,25 0 15,-50 0-15,25 0 0,-26 0 16,26 0-16,-26 0 15,26 0-15,-26 0 0,52 0 16,-27 0-16,27 25 0,24-25 16,-25 25-16</inkml:trace>
  <inkml:trace contextRef="#ctx0" brushRef="#br0" timeOffset="-246951">35239 16611 0,'-26'0'0,"26"-25"16,-25 25-16,25-25 0,0-1 15,25 26-15,1 0 16,25-25-16,-1 25 16,27 0-16,-1-26 0,25 26 15,-24 0-15,24-25 16,-25 25-16,1 0 0,-1-25 16,-25 25-16,-1 0 0,-24 0 15,-52 25 16,1-25-15,25 25-16,0 1 16,0-1-16,0 1 15,25 24-15,-25-24 16,0 25-16,26-1 0,-26 1 16,0 0-16,0 0 15,0 0-15,0-1 0,0 1 16,0 0-16,-26 0 0,26 0 15,0-26-15,0 26 16,0-26-16,0 26 0,0-26 16,0 1-1,0-1-15,0 1 16,26-26-16,-1 0 16,1 0-1,-1 0-15,26 0 16,-26 0-16,26 0 15,0 0-15,0-26 0,-1 26 16,1 0-16,25-25 0,-25 25 16,25-26-16,-25 26 15,0 0-15,0 0 0,-26 0 16,1-25-16,-1 25 0,0 0 16,1 0-1,-52-25 16,26-1 1,-25 1-32,25-1 15,0 1-15,0 0 16,-25 25-16,25-26 16,0 1-16,0-1 15,-26 26-15,26 26 47,26-1-47,-26 1 16,0 24-16,0-24 0,0 25 15,0-26-15,0 26 0,0-26 16,25 26-16,-25-26 16,0 1-16,0 25 0,25-26 15,-25 0 1,26-25-1,-26-25 1,-26 0 0,26-1-16,-25 1 0,25-1 15,-25-24-15,25 24 16,-26-25-16,26 1 0,-25-1 16,25 0-16,0 0 0,-26 0 15,26 26-15,0-26 16,26 26-16,-1-1 15,1 26-15,-1 0 16,0 0-16,1 0 0,25 0 16,-26 0-16,0 0 0,26 0 15,-25 26-15,-1-26 16,0 25-16,1-25 0,-1 26 16,1-1-16,24 0 15,-24 1-15,-1-1 0,1 1 16,-1-1-16,26 0 0,-26 26 15,1-25-15,-1-1 16,0 0-16,1 1 0,-26-1 16,25 1-16,-25-1 15,0 0-15,26-25 0,-26 26 16,0-1-16,25-25 0,-25 26 16,0-1-1,-25-25-15,-1 0 16,-25 0-16,1 25 15,-27-25-15,1 0 0,-25 26 16,-26-26-16,0 0 0,0 0 16</inkml:trace>
  <inkml:trace contextRef="#ctx0" brushRef="#br0" timeOffset="-246081">34451 16865 0,'0'-25'0,"-25"25"16,25 25 0,0 1-1,0-1-15,25 1 0,-25-1 16,26 26-16,-26 0 0,25-1 15,-25 1-15,0 0 16,26 25-16,-26-25 0,0 0 16,25 0-16,-25-1 15,0-24-15,25-1 0,-25 26 16,0-26-16,0 1 16,26-26-1,-26 25-15,-26-25 31,1 0-31,0 0 0,-1 0 16,-25 0-16,1 26 0,-1-26 16,-25 0-16,-1 0 15,-24 0-15,-1 25 0,26-25 16,-26 0-16,1 0 16,25 0-16,-1 0 0,27 0 15,-1 0-15,25 0 0,1 0 16,0 0-16,50 0 47</inkml:trace>
  <inkml:trace contextRef="#ctx0" brushRef="#br0" timeOffset="-245001">33461 17653 0,'25'-26'31,"1"26"-15,-26-25-16,0 0 15,0-1 1,0 1-16,0-1 16,0 1-16,0 0 15,0 50 17,0 0-17,0 1-15,0-1 16,0 26-16,0-26 0,0 26 15,0-25-15,0 24 16,0 1-16,0-25 0,0-1 16,0 26-16,0-26 0,0 1 15,0-1-15,0 0 16,0 1-16,0-1 16,-26-25-1,26 26-15,-25-26 16,-1 0-1,1 0 1,0 0-16,-1 0 16,1 0-16,-26 0 15,26 0-15,-26 0 0,0 0 16,-25 0-16,0 25 0,-1-25 16,1 0-16,0 0 15,0 0-15,0 0 0,-1 0 16,-50 0-1,77 0-15,-1 0 0,25 0 16,1 0-16,0 0 0,50 0 31,-25-25-15,25 25-16,1-26 16,-1 26-16,-25-25 15,26 25-15,-26-26 0,0 1 16,25 0-16,-25-26 15,0 25-15,25-24 0,-25-1 16,0 0-16,0 0 0,0 0 16,0 26-16,0-26 15,0 26-15,0-1 0,0 1 16,0 0 0,26 25 30,-1 0-30,-25-26-16,26 26 16,-1 0-16,-25-25 0,25 25 15,1 0-15,-1-26 0,1 26 16,-1 0-16,26-25 16,-26 25-16,26 0 0,0 0 15,0 0-15,25 0 16,-25 0-16,-1 0 0,27 0 15,-27 0-15,1 0 0,25 25 16,-50-25-16,25 0 16,-1 26-16,-24-26 0,-1 0 15,26 25-15,-26-25 16,1 0-16,-1 26 16</inkml:trace>
  <inkml:trace contextRef="#ctx0" brushRef="#br0" timeOffset="-244414">32267 17780 0,'-25'25'47,"-1"-25"-31,1 0-1,-26 0-15,26 0 0,-26 0 16,-25 0-16,-1 26 0,1-26 16,-25 0-16,-1 0 15,0 0-15,-25 25 0,0-25 16,26 0-16,-26 0 16,25 0-16,26 0 0,-26 0 15,52 0-15,-27 0 0,52 0 16,0 0-16,25-25 15,25 25-15,0-26 16,1 26-16,-1 0 16,26 0-16,-26-25 0,1 25 15,-1 0-15</inkml:trace>
  <inkml:trace contextRef="#ctx0" brushRef="#br0" timeOffset="-243352">30794 17577 0,'0'-26'0,"0"1"15,0-1 1,0 52 15,0-1-15,-26 1-16,26-1 0,0 26 15,-25 0-15,25-26 16,0 26-16,-25 0 0,25-1 16,0 1-16,0 0 15,-26-26-15,26 26 0,0-25 16,0-1-16,0 0 0,0 1 15,0-1 1,0-50 62,-25 25-47,-1 0-15,1 0-16,0 0 16,-26 0-16,0 0 15,-25 0-15,0 0 0,-1 0 16,-24 25-16,25-25 0,-26 0 16,0 0-16,26 26 15,0-26-15,0 0 0,25 0 16,0 0-16,0 0 15,26 0-15,0 0 0,-1 0 16,1 0-16,50 0 31,-25-26-15,26 26 0,-1-25-16,0-1 15,1 1-15,-1 0 16,1-1-16,-26 1 0,25-26 15,-25 26-15,0-26 0,0 0 16,0 0-16,0 0 16,0 26-16,0-26 0,0 0 15,-25 26-15,25 0 0,0-1 16,0 1 0,25 25-1,0 0 1,1 0-16,-1 0 15,1 0-15,-1 0 16,0 0-16,1 0 16,-1 0-1,1-26-15,-1 26 16,0 0-16,26 0 0,0 0 16,0 0-16,25 0 0,0 0 15,0-25-15,26 25 16,-26 0-16,0 0 0,26 0 15,-51 0-15,25 0 16,-25 0-16,-26 0 0,1 0 16,-52 0 15,1 0-31,-1 0 0,26 25 16,-25-25-16,0 0 15,-1 0-15</inkml:trace>
  <inkml:trace contextRef="#ctx0" brushRef="#br0" timeOffset="-242728">30235 17475 0,'0'-25'31,"0"-1"-15,0 1-16,0-1 15,0 1-15,0 0 0,0-1 16,0-25-16,0 1 16,0-1-16,0 0 0,0 0 15,-25-25-15,25 25 16,0-25-16,0 0 0,0 25 15,0 0-15,0 0 0,0 1 16,0 24-16,0 1 16,0-1-16,0 1 15,0 50 48,0 1-48</inkml:trace>
  <inkml:trace contextRef="#ctx0" brushRef="#br0" timeOffset="-241810">29702 16053 0,'-26'0'16,"1"0"-16,-1 25 16,26 0-1,-25 1-15,25-1 0,-25 26 16,25-26-16,0 26 16,0 0-16,0-26 0,0 26 15,0 0-15,25-26 0,-25 26 16,25-25-16,-25-1 15,0 0-15,26 1 0,-26-1 16,0 1 0,25-52 15,1 26-15,-1 0-16,0 0 0,26 0 15,0-25-15,0 25 16,0 0-16,25 0 0,-25 0 15,25 0-15,0 0 0,-25 0 16,25-26-16,0 26 16,0 0-16,-25 0 0,0 0 15,0 0-15,0 0 0,-26 0 16,0 0-16,-50-25 47,0 25-32,25-25 1,-26 25-16,26-26 16,0 1-16,0-1 15,0 1-15,0 0 16,-25-1-16,25 1 0,0-26 16,0 26-16,-26-1 0,26-25 15,0 26-15,0-26 16,-25 26-16,25-1 0,0 1 15,0 0-15,0-1 16,0 1-16,-25 25 0,-1 0 16,1 0-1,-1 0 1,1 25-16,-26-25 0,26 0 16,-102 26-1,51-26-15,-1 25 0,1-25 16,0 0-16,-26 0 0,26 0 15,0 0-15,0 0 16,0 0-16,25 0 0,0 0 16,26 0-16,-1 0 15</inkml:trace>
  <inkml:trace contextRef="#ctx0" brushRef="#br0" timeOffset="-241095">30184 16053 0,'0'-26'0,"-25"26"0,-1-25 15,1-1-15,0 1 16,25 0-16,-26-26 16,26 25-16,0-24 0,0 24 15,0-25-15,0-25 0,0 25 16,0 1-16,0-27 16,0 27-16,26-27 0,-26 27 15,0-1-15,25 0 16,-25 26-16,0-26 0,0 25 15,25 1-15,1 50 79,-26 1-64,25-26-15,-25 25 16,26-25-16,-1 26 0,0-26 15,26 25-15,-25-25 16,24 0-16,1 0 0,25 0 16,-25 25-16,25-25 0,1 0 15,-1 0-15,0-25 16,-25 25-16,0 0 0,-1 0 16,1-25-16,-25 25 15,-52 0 16,1 0-15</inkml:trace>
  <inkml:trace contextRef="#ctx0" brushRef="#br0" timeOffset="-240657">30997 14910 0,'0'25'15,"0"0"1,0 1 0,0 25-16,0-26 0,0 26 15,0 0-15,0-1 0,25 1 16,-25 0-16,0 0 15,26-26-15,-26 26 0,0-26 16,0 1-16,0-1 0,25 1 16,-25-1-1,0-50 1,0-1 0,0 1-16,0-1 0,0 1 15,0 0-15,0-26 16,0 25-16,0-24 0,26-1 15,-26 0-15,0 0 0,0 0 16,25 1-16,-25 24 16,25-25-16,-25 1 0,26 24 15,-1 1-15,1-1 0,24 1 16,-24 0-16,25-1 16</inkml:trace>
  <inkml:trace contextRef="#ctx0" brushRef="#br0" timeOffset="-240172">31480 14732 0,'25'-26'0,"0"26"16,1-25-16,-1 25 0,1 0 15,-26-25 1,25 25 15,0 25-15,1-25-16,-1 0 16,1 25-16,-1-25 0,0 26 15,1-1-15,-1 1 16,1-26-16,-1 25 15,0 0-15,1 1 16,-1-26-16,-25 25 16,26 1-16,-1-26 0,0 25 15,1 0-15,-1 1 16,1 25-16,-1-26 0,0 0 16,-25 1-16,26-1 15,-26 1-15,25-1 0,-25 0 16,0 1-1,-25-26-15,25 25 0,-26-25 16,1 26-16,0-26 16,-1 25-16,1-25 15,-1 25-15,1-25 16,-26 26-16,0-26 0,1 25 16,-27-25-16,1 26 15,0-26-15,-26 0 0,1 25 16,-1-25-16,1 0 15,24 0-15,-24 0 0,50 0 16,0 0-16,0 0 0,26 25 16,0-25-16,50 0 15,0 0 1</inkml:trace>
  <inkml:trace contextRef="#ctx0" brushRef="#br0" timeOffset="-190387">29016 11303 0,'-26'25'0,"26"26"0,-25-26 16,25 26-16,-25-25 15,-1 24-15,26 1 0,-25 0 16,-1 0-16,1-26 15,0 26-15,-1 0 0,1-26 16,-1 1-16,1-1 0,0 0 16,-1-25-16,1 26 15,-1-26-15,52-26 32,-1 26-32,1-25 15,-1 0-15,26-1 0,0 26 16,-1-25-16,-24 25 15,25-26-15,-1 26 0,1 0 16,-25 26-16,24-26 0,-24 25 16,-1 1-16,1-1 15,-26 0-15,25 26 0,-25-25 16,0 24-16,-25-24 16,25 25-16,-26-1 0,1-24 15,25 25-15,-26-1 0,26-24 16,-25 25-16,25-26 15,0 26-15,-25 0 0,25-26 16,-26 26-16,26 0 16,0-1-16,-25 1 0,25 0 15,0 0-15,-26 0 0,26-1 16,0 27-16,0-27 16,-25 1-16,25 0 0,0 25 15,-25-25-15,25 0 16,0 25-16,0 0 0,-26-25 15,26 25-15,-25 0 16,25 1-16,-26-1 0,26-25 16,0 25-16,-25-25 0,25-1 15,0 1-15,0 0 16,0-26-16,0 1 0,25 25 16,-25-26-16,26 0 0,-26 1 15,25-1-15,1 1 16,-1-1-16,0-25 0,1 25 15,-1 1-15,1-1 16,24 1-16,-24-1 0,-1 0 16,1-25-16,-1 26 0,0-26 15,-25 25-15,26-25 16,-1 0-16,1 0 0,-1 0 16,0-25-16,26 25 15,-25-26-15</inkml:trace>
  <inkml:trace contextRef="#ctx0" brushRef="#br0" timeOffset="-189655">29016 11100 0,'0'-51'0,"0"25"15,0 1-15,0 0 16,0-26-16,-26 25 0,26 1 16</inkml:trace>
  <inkml:trace contextRef="#ctx0" brushRef="#br0" timeOffset="-189355">28990 10769 0,'0'-50'0,"26"24"16,-26 1-16,0-1 0,25 1 15,-25 0-15,26-26 16,-26 25-16,25 1 0,-25 0 16,25-1-16,-25-25 0,26 26 15,-1 0-15,26-26 16,-26 25-16,1 1 0,-1 0 16,26-1-16,-26 1 15,1-1-15,-1 1 0,26 0 16,-26-1-16,1 1 15,25 25-15,-26-26 0,0 1 16,1 25-16,-1-25 0,1 25 16,-1-26-1,0 26 1,-25 26 15,26-1-31,-26 0 16,25 1-1,-25 25-15</inkml:trace>
  <inkml:trace contextRef="#ctx0" brushRef="#br0" timeOffset="-182875">8670 6350 0,'-25'0'15,"0"0"-15,-1 0 16,26 25 15,26 1-31,-1-26 0,0 50 16,1-24-16,-1-1 16,1 26-16,24 0 0,-24 0 15,25 25-15,-1-25 0,1 25 16,25 0-16,1 26 15,-27-26-15,27 25 0,-1-24 16,0-1-16,0 25 16,0-24-16,1 24 0,-1-25 15,0 26-15,0-26 0,0 26 16,1-1-16,-27 1 16,27 0-16,-1-1 0,-25 1 15,25-26-15,-25 0 0,-1 0 16,27 1-16,-52-27 15,26 1-15,0 0 0,-26-26 16,0 26-16,1-25 16,-1-1-16,1 0 15,-52-50 17,26 0-32,-25-26 15,-1 0-15,1 0 16</inkml:trace>
  <inkml:trace contextRef="#ctx0" brushRef="#br0" timeOffset="-182402">10118 6426 0,'0'-25'0,"-25"25"0,-1-26 31,26 52-15,0-1-1,0 26-15,0-26 0,26 51 16,-26 1-16,0-1 0,0 25 15,0 1-15,-26 25 16,26 0-16,-25 0 0,25-25 16,-25 25-16,-1 0 15,26 0-15,-25-26 0,25 26 16,-26-25-16,26 25 0,-25 0 16,25-26-16,-25 1 15,-1 0-15,26-26 0,-25 0 16,25 0-16,0-25 0,-26 0 15,26 0-15,0-1 16,0-24-16,0-1 0,0 1 16,0-52 15,26 1-15,-26-26-16</inkml:trace>
  <inkml:trace contextRef="#ctx0" brushRef="#br0" timeOffset="-181589">20989 7239 0,'0'-26'15,"0"1"-15,0 0 16,26 25 0,-1 25-1,26 26-15,25 0 16,-25-1-16,51 27 0,-1-1 15,-25 0-15,26 0 16,0 26-16,-1-26 0,-25 0 16,1 0-16,-27 1 0,27-1 15,-52-25-15,26 25 16,-26-25-16,26-26 0,-26 26 16,-25-26-16,26 1 15,-1-1-15,1-25 16,-26-25-16,0-26 15,0 25 1,-26-24-16</inkml:trace>
  <inkml:trace contextRef="#ctx0" brushRef="#br0" timeOffset="-181175">21929 6909 0,'0'-26'0,"0"1"0,-25 25 32,-1 25-17,1 1-15,25 24 0,-25-24 16,-1 25-16,1 25 15,-1-25-15,1-1 0,0 27 16,-1-1-16,1 0 0,-26 0 16,26 0-16,-1 1 15,-25-1-15,1 0 0,-1 0 16,25 0-16,-24 1 16,-1-27-16,25 27 0,1-27 15,0-24-15,-1 25 0,26-26 16,-25 0-16,25 1 15,0-1 1,25-25 0,-25-25-1,26 25-15</inkml:trace>
  <inkml:trace contextRef="#ctx0" brushRef="#br0" timeOffset="-180212">33054 7163 0,'0'-26'0,"0"1"15,0-1 1,26 52 15,-1-1-15,1 26-16,-1-26 16,127 179-1,-75-128-15,-1 25 0,0-24 16,0 24-16,26-25 15,-26 26-15,-25-26 0,25 0 16,-25 1-16,0-1 16,-1-25-16,1-1 0,0 1 15,-26 0-15,1-26 0,-1 1 16,1-1-16,-26 1 16,25-26-16,0 0 15,1 0 1,-26-26-16,25 26 15,-25-25-15,0-26 0,0 0 16,0 0-16</inkml:trace>
  <inkml:trace contextRef="#ctx0" brushRef="#br0" timeOffset="-179791">33969 6909 0,'0'-26'0,"0"1"0,0-1 16,0 1-16,0 50 15,-26 26 1,26-25-16,-25 24 15,0 1-15,25 0 16,-26 25-16,1 0 0,-26 1 16,26 24-16,-1-25 0,1 1 15,-1-1-15,1 0 16,-26 0-16,26 0 0,-1 1 16,1-1-16,-26 0 15,26-25-15,-1 25 0,1-25 16,0 25-16,-1-25 0,1 0 15,-1-26-15,1 26 16,25-26-16,-25 1 0,25-1 16,-26 0-1,1-25 1</inkml:trace>
  <inkml:trace contextRef="#ctx0" brushRef="#br0" timeOffset="-173752">8035 1092 0,'0'-25'31,"-25"25"-31,25-26 16,0 1-16,0-1 31,0 52-16,0-1 1,-25 1-16,25-1 16,-26 26-16,26 0 15,-25-1-15,25 27 0,-26-1 16,26 25-16,-25 1 16,0 0-16,-1-1 0,26 1 15,-25-26-15,-1 26 0,26-26 16,-25 25-16,0-24 15,25-1-15,0 0 0,-26 0 16,26 0-16,-25 1 0,25-1 16,0 0-16,-26 0 15,26-25-15,-25 25 0,25 0 16,0-25-16,0 0 16,0 0-16,-25-26 0,25 1 15,0-1-15,0 0 16,25-25 31,0-25-47,1 25 15,-1-25-15,26 25 16,0 0-16,0-26 16,25 26-16,0-25 0,26 25 15,-1-26-15,26 1 16,26 0-16,-1 25 0,26-26 15,25 1-15,0 25 16,0-26-16,26 26 0,-26 0 16,26 0-16,-26 0 0,-25 0 15,0 0-15,-26-25 16,0 25-16,1 0 0,-52 0 16,26-25-16,-25 25 0,-26 0 15,-25 0-15,25 0 16,-50-26-16,24 26 0,-24 0 15,-1 0 1,-25-25-16,0-1 31,0 1-31,0 0 16,0-1-16,0 1 0,0-26 16,0 0-16,0 0 15,0 1-15,0-27 0,0 1 16,0-25-16,26-1 0,-26 0 15,25-25-15,0 0 16,1 0-16,-1 0 0,1 0 16,-1 0-16,0 0 15,1 0-15,-1 26 0,1-1 16,-26 1-16,25 24 0,-25 1 16,25 25-16,-25 1 15,0-1-15,-25 0 0,25 26 16,-25-1-16,-1 1 0,1 25 15,-1-26-15,1 1 16,0 25-16,-26-25 0,0 25 16,0 0-16,0-26 15,-25 26-15,-25 0 0,-1 0 16,-25 26-16,0-26 16,-25 25-16,-1 0 0,-25-25 15,1 26-15,-1-1 0,-25-25 16,-1 26-16,1-1 15,0-25-15,0 25 0,0 1 16,-1-1-16,27 1 16,-1-1-16,25 0 0,26-25 15,26 26-15,25-1 0,25 1 16,0-26-16,26 25 16,25 0-16,0 1 15,25-26-15</inkml:trace>
  <inkml:trace contextRef="#ctx0" brushRef="#br0" timeOffset="-173370">8950 1702 0,'0'-26'16,"-26"26"-16,26-25 0,0-1 15,0 52 17,0 25-32,0-1 15,0 1-15,0 0 16,0 25-16,26 0 0,-26 1 16,0-1-16,0-25 15,25-1-15,-25 1 0,0-25 16,0-1-16</inkml:trace>
  <inkml:trace contextRef="#ctx0" brushRef="#br0" timeOffset="-173003">8543 1956 0,'-50'-26'0,"-1"1"15,25 25-15,1-51 0,0 26 16,25-1-16,25 1 0,0-1 16,1 1-16,25-26 15,25 26-15,0-1 0,0 1 16,0 0-16,26-1 0,-26 26 16,0 26-16,1-1 15,-27 0-15,1 26 0,0 0 16,-51 0-16,0 25 15,0 0-15,-25 0 0,-26-25 16,-25 25-16,25 1 16,-25-27-16,-1 27 0,1-27 15,0 1-15,25-25 0,0-1 16,1 0-16,24 1 16,1-26-16,25-26 15,0 1-15,0 0 0</inkml:trace>
  <inkml:trace contextRef="#ctx0" brushRef="#br0" timeOffset="-172571">9432 1676 0,'-25'-25'16,"-26"25"-16,26 0 0,-1-26 15,1 26-15,50-25 16,26 0 0,25 25-16,1-26 0,-1 1 15,25-26-15,1 26 16,0-1-16,-26 1 0,-25-1 16,-1 1-16,-24 25 0,-26-25 15,-26 25 1,-24 0-16,-1 0 0,-25 0 15,25 0-15,-25 25 16,25-25-16,0 0 0,0 25 16,26-25-16,-1 26 0,26-1 15,0 1-15,0 24 16,0 1-16,26 0 0,-1 25 16,1 26-16,-26-26 0,25 26 15,-25-1-15,25-25 16,-25 1-16,0-1 0,26 0 15,-26-25-15,0 0 16,0-1-16,0-24 0,25-1 16,-25 1-16</inkml:trace>
  <inkml:trace contextRef="#ctx0" brushRef="#br0" timeOffset="-170147">9712 3099 0,'0'-26'16,"-26"1"0,26 50 46,0 1-62,26 24 0,-26 27 16,0-27-16,0 52 15,0 0-15,0-1 0,0 1 16,0-1-16,0 1 0,0 0 16,0-1-16,0 1 15,0-1-15,0-24 0,0 24 16,0 1-16,0-26 0,0 26 15,25-26-15,-25 0 16,0 0-16,0 0 0,0-25 16,0 0-16,0-26 15,0 26-15,0-25 16,0-52 0,-25 26-16</inkml:trace>
  <inkml:trace contextRef="#ctx0" brushRef="#br0" timeOffset="-169906">9178 4851 0,'-25'0'15,"0"0"-15,25 26 16,25-26-16,0 25 15,1 0-15,-1 1 0,26-1 16,-26 1-16,26-1 16,-25 0-16,24 26 0,1-25 15,-25-1-15,24 0 0,-24-25 16,25 0-16,-26 0 16</inkml:trace>
  <inkml:trace contextRef="#ctx0" brushRef="#br0" timeOffset="-169727">10017 4902 0,'25'-25'0,"0"25"16,-25-26-16,26 26 0,-26 26 31,-26-26-31,26 50 0,-50-24 16,24 25-16,-25-26 0,1 26 15,-1 25-15,-25-25 16,-1 0-16,27-1 0,-27 27 15,1-27-15</inkml:trace>
  <inkml:trace contextRef="#ctx0" brushRef="#br0" timeOffset="-166509">10855 4038 0,'-26'-25'16,"26"0"15,26 25 1,-26-26-17,0 1 1,-26 25-1,26-26-15,-25 1 16,0 25-16,-26-25 16,25 25-1,1 0-15,-26 0 0,0 25 16,1-25-16,24 25 0,-25 1 16,26 25-16,0-26 15,-1 26-15,1-26 0,25 26 16,0 0-16,0-26 15,25 26-15,1-26 0,-26 1 16,50-1-16,-24 1 0,-1-26 16,26 0-16,-26 0 15,26 0-15,-25-26 0,24 1 16,-24-1-16,-1 1 0,1-26 16,-26 0-16,25 26 15,-25-26-15,0 26 0,0-26 16,0 26-1,0-1-15,0 52 16,0-1 0,0 0-16,25 1 0,-25 25 15,0-26-15,0 0 0,0 26 16,26-25-16,-26-1 16,25 0-16,-25 1 0,26-1 15,-1-25-15</inkml:trace>
  <inkml:trace contextRef="#ctx0" brushRef="#br0" timeOffset="-166216">11439 4013 0,'-25'-25'15,"-1"-1"-15,1 1 16,-1 25-16,1-26 0,0 26 15,-1-25-15,1 25 0,-26 0 16,26 0-16,-26 25 16,25 1-16,1-1 0,0 1 15,-1-1-15,1 0 16,-1 1-16,26 25 0,0-26 16,0 0-16,0 26 0,26-25 15,-1-1-15,1 0 16,24 1-16,1-26 0,0 25 15,0-25-15,25 0 16,-25-25-16</inkml:trace>
  <inkml:trace contextRef="#ctx0" brushRef="#br0" timeOffset="-166005">11718 3734 0,'0'-26'0,"-25"-25"0,25 26 16,0 0-16,-25-1 0,25 52 31,0-1-31,0 0 0,25 1 16,-25 25-16,0-1 15,25 1-15,-25 0 0,0 0 16,26 0-16,-26-26 0,0 26 16,25 0-16,-25-26 15,0 0-15,0 1 0</inkml:trace>
  <inkml:trace contextRef="#ctx0" brushRef="#br0" timeOffset="-165675">11693 4064 0,'-25'-26'16,"-1"26"0,26-25-16,-25 25 15,50-25-15,1 25 16,24-26-1,-24 26-15,25-25 0,-1 25 16,1-26-16,0 1 16,-26 25-16,1-25 0,-1 25 15,1-26-15,-26 1 16,0-1 0,-26 26-16,1 0 15,25 26 1,0-1-1,0 1-15,0-1 0,0 26 16,0-26-16,25 26 16,-25-26-16,0 1 0,26-1 15,-26 1-15,0-1 16</inkml:trace>
  <inkml:trace contextRef="#ctx0" brushRef="#br0" timeOffset="-165495">12099 3454 0,'0'-25'0,"-25"25"0,25-26 16,-25 26-16,25 26 16,0-1-1,0 1 1,0-1-16</inkml:trace>
  <inkml:trace contextRef="#ctx0" brushRef="#br0" timeOffset="-165160">12150 3784 0,'26'0'47,"-26"26"-32,25-1 1,-25 1-16,25 24 16,1-24-16,-26-1 15,25 26-15,1-26 0,-26 1 16,25-1-16,0 1 0,-25-1 16,26-25-1,-1-25 1,-25-1-16,0 1 15,26-1-15,-1-24 0,-25-1 16,25 0-16,-25 0 0,0 0 16,26 26-16,-26-26 15,0 26-15,0-1 16</inkml:trace>
  <inkml:trace contextRef="#ctx0" brushRef="#br0" timeOffset="-164446">12912 3835 0,'26'0'15,"-26"-25"1,-26 25-16,26-26 16,-25 1-16,25 0 0,-26 25 15,26-26-15,-25 1 0,25-1 16,-25 26-16,-1-25 15,1 25-15,-1 0 16,1 25-16,25 1 16,-25-1-16,-1 1 0,1 24 15,-1-24-15,26 25 0,-25-1 16,25-24-16,0 25 16,0-26-16,25 0 0,-25 1 15,26-1-15,-1-25 16,26 0-16,-26 0 0,1 0 15,-1-25-15,26-1 0,-26 26 16,1-50-16,-1 24 16,1 1-16,-26-26 0,25 26 15,-25-1-15,0 1 16,0-1-16,0 1 16,0 50-1,-25-25-15,25 26 16,0-1-16,0 1 0,0-1 15,25 0-15,-25 1 16,25-1-16,-25 1 0,26-26 16,-1 25-16,1-25 0,-1 25 15,0-25-15,1 0 16,-1-25-16,26 25 0,-26-25 16,1-26-16,-1 25 0,1-24 15,-1-1-15,0-25 16,-25-1-16,0-24 0,0 25 15,0-1-15,-25-24 16,25 50-16,-25 0 0,25 0 16,-26 26-16,1 152 31,25-51-31,0 0 0,0 1 16,25-1-16,-25 0 15,26 0-15,-1 0 0,-25-25 16,25 0-16,1 0 15,-1-26-15,-25 1 0,26-1 16,-1-25-16</inkml:trace>
  <inkml:trace contextRef="#ctx0" brushRef="#br0" timeOffset="-163989">13319 3708 0,'-26'-25'0,"1"25"0,-1-26 16,1 26-1,50 0 17,1 0-32,25-25 15,-1 25-15,1 0 0,0-25 16,0 25-16,25 0 16,0-26-16,-25 26 0,25-25 15,-25 25-15,0-26 16,-26 1-16,1 25 0,-1-25 15,0 25-15,-25-26 0,0 1 16,0-1-16,0 1 16,-25 0-16,0-1 15,-1 26-15,1-25 0,-1 25 16,1 0-16,0 0 16,-1 25-16,1 1 0,-1-1 15,1 0-15,0 26 16,-1 0-16,26-26 0,0 26 15,0 0-15,0 0 0,26-26 16,-1 26-16,0-26 16,26 1-16,0-1 0,0 1 15,0-26-15,-1 0 16,1 0-16,25 0 0,-50-26 16,25 1-16,-26 25 15,26-26-15,-51 1 0,25 0 16,-25-1-16</inkml:trace>
  <inkml:trace contextRef="#ctx0" brushRef="#br0" timeOffset="-154807">12836 660 0,'0'-25'32,"0"-1"-17,-25 26 17,-1 0-17,-25 0-15,26 26 0,-26-26 16,26 25-16,-26 1 15,26-1-15,-1-25 0,1 25 16,25 1-16,0-1 0,0 1 16,0-1-16,25-25 15,1 25-15,-1 1 0,26-26 16,-26 25-16,26-25 16,-26 26-16,26-26 0,-25 25 15,-1 0-15,-25 1 16,-25-1-1,-1-25-15,1 26 16,-1-26-16,1 25 16,0-25-16,-1 25 0,1-25 15</inkml:trace>
  <inkml:trace contextRef="#ctx0" brushRef="#br0" timeOffset="-154598">12861 813 0,'0'25'47,"26"0"-31,-26 1-16,0-1 15,0 1-15,0-1 16,0 0-16,25 1 15,-25-1-15</inkml:trace>
  <inkml:trace contextRef="#ctx0" brushRef="#br0" timeOffset="-153865">13090 736 0,'-25'26'0,"25"-1"47,0 1-31,0-1-16,0 0 15,0 1-15,25-1 0,-25 1 16,0-1-16,0 0 15,0 1 1,0-52 15,0 1-31,0 0 16,0-1-16,0 1 16,0-1-16,0 1 0,25 0 15,-25-1-15,26 1 0,-26-1 16,25 26-1,1 26-15,-1-1 16,0 1-16,-25-1 16,26 0-1,-26 1-15,25-1 16,-25-50 31,26-1-32,-1 1-15,-25 0 16,25-1-16,1 1 16,-1-1-1,1 26-15,-26 26 16,25-1-16,0 1 16,-25-1-16,26 0 15,-26 1-15,0-1 16,25-25-16,-25 26 0</inkml:trace>
  <inkml:trace contextRef="#ctx0" brushRef="#br0" timeOffset="-153398">13547 711 0,'0'-25'0,"0"-26"0,0 25 15,0 1 1,26 50 15,-26 26-31,0-25 0,0 24 16,25 1-16,-25 0 0,25 0 15,-25 0-15,26-1 16,-1 1-16,-25 0 0,26-26 16,-26 26-16,25-25 15,-25-1-15,0 0 0,25-25 16,-25 26-16,-25-52 31,25 1-31,-25 0 0,25-1 16,-26-25-16,26 1 0,-25-1 15,-1 0-15,26 0 16,0 0-16,0 1 0,0-1 16,0 0-16,26 26 15,-1 25-15,1 0 0,-1 0 16,26 0-16,-26 0 15,1 25-15,24-25 0,-24 25 16,-26 1-16,25-1 0,-25 1 16,-25-1-16,-1 0 15,1-25-15,0 26 0,-1-26 16,1 0-16,-1 0 0,1 0 16,0 0-16</inkml:trace>
  <inkml:trace contextRef="#ctx0" brushRef="#br0" timeOffset="-153193">14030 559 0,'25'-26'0,"-25"52"47,0-1-32,0 0-15,0 1 0,0-1 16,0 1-16,26 24 15,-26-24-15,0-1 0,25 26 16,-25-26-16,25 1 16,-25-1-16,0 1 0</inkml:trace>
  <inkml:trace contextRef="#ctx0" brushRef="#br0" timeOffset="-152826">14309 736 0,'0'-25'16,"26"25"31,-1 0-47,0-25 16,26 25-16,-25 0 15,-1-26-15,0 26 16,1-25-16,-1 25 0,-25-26 15,26 1-15,-26 0 16,-26 25-16,1 0 16,-1-26-16,1 26 0,-26 26 15,0-26-15,1 25 16,-27 26-16,27-26 0,-1 26 16,0 0-16,26-26 15,-1 26-15,26 0 0,26-26 16,-1 1-16,26-1 0,25-25 15,0 25-15,0-25 16,26 0-16,-26 0 0,0-25 16</inkml:trace>
  <inkml:trace contextRef="#ctx0" brushRef="#br0" timeOffset="-152234">13573 1448 0,'0'-26'0,"25"1"0,-25-1 16,0 1-16,0 0 0,0-1 16,-25 1-1,-1 25-15,-25 0 0,26 0 16,-26 0-16,0 25 16,1 1-16,24-1 0,-25 0 15,26 1-15,0-1 0,25 1 16,0 24-16,25-24 15,0-1-15,1 1 0,25-1 16,-1-25-16,1 25 16,0-25-16,0 0 0,0 0 15,-26 0-15,0 0 0,-75 0 32,24 0-17,1 0-15,-26 26 16,0-26-16,26 25 0,-1-25 15,1 0-15,0 26 16,25-1-16,0 0 16,25 1-16,0-1 15,26-25 1,-25 0-16,24 0 0,1 0 16,0 0-16,25-25 15,-25-1-15,25 1 0,-25 0 16,-26 25-16,26-26 0,-25 1 15</inkml:trace>
  <inkml:trace contextRef="#ctx0" brushRef="#br0" timeOffset="-151376">13827 1422 0,'-26'0'15,"26"-25"1,26 50 46,-1 1-62,-25-1 16,25 0-16,-25 1 0,26-1 16,-26 1-16,25-1 15,-25 0-15,0 1 0,0-1 16,0-50 15,0-1-15,0 1-1,26 25-15,-26-25 0,25-1 16,-25 1-16,25-1 16,-25 1-16,26 25 0,-1 0 15,1 25 1,-26 1-1,25-1-15,-25 1 16,25-26-16,1 25 0,-1-25 16,1 0-1,-1 0-15,0 0 0,26-25 16,-25 25-16,24-26 16,-24 1-16,25-1 0,-26 1 15,0-26-15,-25 26 0,26-1 16,-26 1-16,0-26 15,-26 26-15,26-1 0,-25 1 16,0 25-16,-26 0 16,25 0-16,1 0 0,0 25 15,-1 1-15,1-1 0,-1 1 16,26-1-16,0 0 16,0 1-16,0-1 0,26 1 15,-1-1-15,-25 0 16,26-25-16,-1 0 0,0 0 15,1 0-15,-1 0 0,1-25 16,-1 25-16,0 0 16,-25-25-16,26 25 15,-26 25 1,0 0-16,0 1 16,0-1-16,0 26 0,25 0 15,-25-26-15,26 26 16,-26 0-16,0 0 0,25-26 15,-25 0-15,25 1 16,-25-1-16,-25-25 16,0 0-16,-1 0 15,1-25 1,-1-1-16,1 1 0,0-26 16,25 26-16,0-26 15,0 0-15,0 0 0,25 1 16</inkml:trace>
  <inkml:trace contextRef="#ctx0" brushRef="#br0" timeOffset="-151135">14893 1194 0,'0'-26'15,"-25"26"-15,0-25 0,-1 25 16,26-26-1,-25 26-15,25 26 32,25-1-32,-25 26 15,26-26-15,-26 26 0,0 0 16,25 0-16,-25 0 0,0-1 16,0 1-16,25-25 15,-25-1-15</inkml:trace>
  <inkml:trace contextRef="#ctx0" brushRef="#br0" timeOffset="-150949">14970 1321 0,'0'-26'16,"0"1"0,0-1-16,25 26 15,-25 26-15,25-1 16,-25 26-16,26-26 15,-26 1-15,0-1 0,25 26 16,-25-26-16,0 1 16,0-1-16</inkml:trace>
  <inkml:trace contextRef="#ctx0" brushRef="#br0" timeOffset="-150769">15198 1067 0,'0'-26'0,"-25"26"16,-1-25-16,1 25 15</inkml:trace>
  <inkml:trace contextRef="#ctx0" brushRef="#br0" timeOffset="-150103">15401 1168 0,'-25'0'16,"0"0"0,-1-25-16,1 25 15,-1 0-15,26-26 16,-25 26-16,0 0 15,25 26 1,0-1-16,0 1 16,0-1-16,0 0 15,0 1-15,0 25 16,25-26-16,-25 0 0,25 1 16,1-1-16,-1 1 15,26-1-15,-26-25 0,1 25 16,-1-25-16,-25 26 15,26-26-15,-52 0 16,1 0-16,-1 0 16,1 0-16,0 0 15,-1 0-15,1-26 0,-1 1 16,26-26-16,26 26 16,-26-26-16,51 0 15,-26 0-15,0 1 0,26-1 16,0 0-16,-26 0 15,1 0-15,25 26 0,-51 0 16,25-1-16,-25 1 16,0 50-1,-25 1-15,-1-1 0,26 0 16,-25 1-16,25 25 16,0-26-16,0 0 0,0 26 15,0-25-15,25-1 16,-25 0-16,26-25 0,-26 26 15,25-26-15,-25 25 0,25-25 16,-25-25 0,26 25-16,-26-26 15,25 1-15,1 0 16,-1-1 0,0 26-16,1 26 15,-1-1-15,1 0 16,-1 1-16,0 25 0,1-1 15,-1 1-15</inkml:trace>
  <inkml:trace contextRef="#ctx0" brushRef="#br0" timeOffset="-95644">12099 2387 0,'51'0'16,"0"0"-16,25 0 16,0 26-16,1-26 0,24 0 15,1 0-15,-1 25 0,1-25 16,25 0-16,0 0 16,0 26-16,0-26 0,25 0 15,-25 0-15,26 0 0,-1 0 16,1 0-16,-1 0 15,0 0-15,26 0 0,-25 0 16,-1 0-16,26 0 16,-26 0-16,1 0 0,24 0 15,-24 0-15,-1 0 0,-25 0 16,26 0-16,-26 0 16,25 0-16,0 0 0,1-26 15,-26 26-15,25 0 16,1 0-16,-1 0 0,0 0 15,-25 0-15,0-25 16,0 25-16,0 0 0,-25 0 16,0 0-16,-1 0 0,26 0 15,-25-26-15,-1 26 16,1 0-16,25 0 0,0-25 16,-25 25-16,25 0 0,-26 0 15,1 0-15,-1 0 16,-24 0-16,-1-25 0,-25 25 15,-1 0-15,1 0 16,-25 0-16,-1 0 0,0 0 16,1 0-16,-1 0 0,-25-26 15,26 26 1</inkml:trace>
  <inkml:trace contextRef="#ctx0" brushRef="#br0" timeOffset="-95319">19542 2032 0,'-26'-26'16,"26"52"15,26-26-31,-1 25 0,26-25 16,-26 26-16,26-1 15,25 0-15,-25 1 0,25-1 16,-25 1-16,25-1 0,-25 26 16,-26-26-16,26 26 15,-51-26-15,0 26 0,0-25 16,-25 24-16,-26-24 15,0 25-15,-25-26 0,0 0 16,0 26-16,-1-25 16,1-1-16,0 26 0</inkml:trace>
  <inkml:trace contextRef="#ctx0" brushRef="#br0" timeOffset="-93906">20507 889 0,'0'76'16,"0"0"-16,0 26 0,0 25 16,0 0-16,0 0 15,0 0-15,0 25 0,25-25 16,-25 26-16,0-26 16,0-26-16,0 26 0,0-25 15,0 25-15,-25-26 16,25 1-16,-26-26 0,26 26 15,0-26-15,-25 26 0,25-52 16,0 27-16,0-27 16,0 1-16,25 25 15,-25-25-15,0-25 16,26-1 0,-1-25-16,1-25 15,-1 25-15,0-26 16,26 26-16,0-25 0,0 25 15,25-26-15,0 26 0,26-25 16,-1 25-16,1 0 16,50-25-16,-25 25 0,51-26 15,0 26-15,25 0 16,-25 0-16,25-25 0,0 25 16,1 0-16,-1 0 0,0 25 15,0-25-15,0 0 16,-25 26-16,0-26 0,0 0 15,-26 0-15,1 0 0,-26 0 16,-26 0-16,1 0 16,-26 0-16,0-26 0,-25 26 15,0 0-15,-26 0 16,1 0-16,-26-25 16,0-1-1,-26 1 1,26 0-16,-25 25 0,25-51 15,0 25-15,-26 1 16,26-26-16,0 26 0,0-26 16,-25 0-16,25-25 15,0 0-15,0 0 0,-25-1 16,25 1-16,0-25 0,-26-1 16,26 0-16,-25 1 15,25-1-15,0 1 0,0-1 16,0-25-16,0 25 15,0 1-15,0-1 0,0 1 16,0 24-16,25-24 0,-25 25 16,0-1-16,0 1 15,0 25-15,0 1 0,0-1 16,-25 0-16,25 26 0,-26-26 16,26 25-16,-25 26 15,0-25-15,-1 0 0,1 25 16,-26 0-16,0-26 15,-25 26-15,-26 0 0,1 0 16,-26 0-16,0 0 0,-26 0 16,-24-25-16,-27 25 15,27 0-15,-27 0 0,1 0 16,0 0-16,25 0 16,0 0-16,-25 0 0,25 25 15,26-25-15,-26 26 0,26-1 16,-1-25-16,1 25 15,25 1-15,0-1 0,0 1 16,25-26-16,1 25 16,25-25-16,25 25 0,0-25 15,26 0-15,25 26 16,25-26-16,0 0 16</inkml:trace>
  <inkml:trace contextRef="#ctx0" brushRef="#br0" timeOffset="-93590">21802 1727 0,'-25'0'0,"-1"0"16,26 25 15,0 26-31,26-25 0,-26 24 16,25 27-16,-25-1 15,26-25-15,-1 25 0,-25 0 16,0-25-16,25 0 0,-25-1 15,0 1-15,0-25 16,0 24-16</inkml:trace>
  <inkml:trace contextRef="#ctx0" brushRef="#br0" timeOffset="-93229">21345 1879 0,'-51'-50'16,"0"24"-16,26 1 0,0-1 16,25 1-16,0 0 15,25-1-15,0 1 0,26-1 16,25 1-16,1 25 16,24 0-16,1 0 0,-1 0 15,26 0-15,-25 0 0,0 25 16,-26 1-16,0-1 15,-25 26-15,-26 0 0,1 0 16,-26-1-16,-26 1 16,-25 0-16,1 25 0,-27-25 15,1 0-15,-25 0 0,24-1 16,1-24-16,0 25 16,0-26-16,25 0 0,0 1 15,26-1-15,-1-25 0,26 26 16,0-1-16,26-25 15</inkml:trace>
  <inkml:trace contextRef="#ctx0" brushRef="#br0" timeOffset="-92857">22437 1727 0,'-25'-51'0,"25"26"0,-26-26 15,1 26-15,0 25 0,25-26 16,0 1 0,25 25-16,26 0 0,0-26 15,-1 26-15,27 0 16,-1 0-16,0 0 0,0 0 16,0 0-16,-25 0 0,0-25 15,-26 25-15,-50 0 16,0 0-1,-26 0-15,0 0 16,0 0-16,0 0 0,1 0 16,-1 0-16,25 0 0,1 25 15,0 26-15,25 0 16,0 0-16,0 25 0,0 26 16,0-1-16,0 1 0,25 25 15,-25-26-15,25 26 16,1-25-16,-26 0 15,0-1-15</inkml:trace>
  <inkml:trace contextRef="#ctx0" brushRef="#br0" timeOffset="-91304">22463 3505 0,'0'-25'0,"0"50"31,0 0-16,0 1-15,0-1 16,0 26-16,0 0 0,0 0 16,0 25-16,0 0 0,0 26 15,0-1-15,0 1 16,0-1-16,25 1 0,-25 25 16,0-25-16,0-1 0,0-25 15,25 26-15,-25-26 16,0 0-16,0 1 0,0-27 15,0 1-15,0 0 16,0 0-16,0-26 0,0 26 16,-25-26-1</inkml:trace>
  <inkml:trace contextRef="#ctx0" brushRef="#br0" timeOffset="-90924">22209 5131 0,'-26'-26'16,"1"26"-16,-1-25 16,26 50-1,26-25 1,-26 26-16,25-1 16,1 26-16,-1-26 0,0 1 15,1 24-15,-1-24 0,1 25 16,-1-26-16,0 0 15,1-25-15,-1 26 0,1-26 16,-1 0-16,0-26 0,1 1 16,-1 0-16,1-1 15,-1-25-15,0 1 0,1-27 16,-1 27-16,-25-1 16,26 0-16,-26 26 0,0-1 15,-26 52 1,26-1-16,-25 26 15,-1-26-15,1 26 0,0 0 16,-1 0-16,1-1 16,-1 1-16,1-25 0,0-1 15,-1 0-15,1 1 16</inkml:trace>
  <inkml:trace contextRef="#ctx0" brushRef="#br0" timeOffset="-90366">23072 4470 0,'0'-25'16,"0"-1"0,0 1-16,-25 25 15,25-25-15,0-1 16,-26 1 0,1 25-1,0 0-15,-1 25 16,1 1-16,-1-26 0,1 50 15,0-24-15,-1-1 16,1 26-16,-1-26 0,26 1 16,0 25-16,0-26 15,26 0-15,-1 1 0,1-1 16,-1-25-16,0 0 0,26 0 16,0 0-16,-26-25 15,26 25-15,-25-26 0,24 1 16,-24-26-16,-1 26 15,-25-1-15,26 1 0,-26-26 16,0 26-16,0-1 0,-26 1 16,1 50-1,25 1-15,0-1 16,0 1-16,0 24 16,0 1-16,0 0 0,0 0 15,25 0-15,-25-1 0,26 1 16,-26 0-16</inkml:trace>
  <inkml:trace contextRef="#ctx0" brushRef="#br0" timeOffset="-90025">23809 4521 0,'-26'-25'15,"1"25"-15,25-26 16,-25 26-16,-1-25 16,1-1-16,-1 26 15,26-25-15,-25 25 0,0 0 16,-1 0-16,1 0 16,-1 0-16,1 0 0,0 25 15,-1 1-15,1-1 16,25 26-16,-26-26 0,26 26 15,0-25-15,0 24 16,0 1-16,0 0 0,26-26 16,-1 26-16,26-25 0,0-26 15,0 25-15,-1-25 0,1-25 16,0 25-16,25-51 16,-25 25-16</inkml:trace>
  <inkml:trace contextRef="#ctx0" brushRef="#br0" timeOffset="-89827">24037 4216 0,'-25'-25'16,"25"-1"-16,0 1 15,0 50 1,0 1-16,0-1 16,0 26-16,0 0 15,25 0-15,-25-1 0,26 1 16,-26 0-16,0 0 0,25 0 15,-25 25-15,0-51 16,26 26-16,-26 0 0,0-26 16</inkml:trace>
  <inkml:trace contextRef="#ctx0" brushRef="#br0" timeOffset="-89515">24139 4572 0,'0'-26'0,"0"1"15,0 0-15,25-1 32,26 26-17,-25-25-15,-1 25 0,26 0 16,0-26-16,-26 26 16,0-25-16,1 25 0,-1 0 15,1-25-15,-52 25 31,1 25-15,25 0 0,-26 26-16,26-25 15,0-1-15,0 26 0,0-26 16,0 26-16,0-26 16,0 1-16,0 25 0</inkml:trace>
  <inkml:trace contextRef="#ctx0" brushRef="#br0" timeOffset="-89358">24444 4064 0,'0'-26'16,"-26"26"-16,26 26 31,0-1-31,0 1 0,0-1 15</inkml:trace>
  <inkml:trace contextRef="#ctx0" brushRef="#br0" timeOffset="-89099">24647 4369 0,'0'25'15,"-25"-25"-15,-1 0 16,26 25 15,0 1-31,26-1 16,-26 1-16,25 24 0,-25 1 15,25 0-15,1-26 16,-1 26-16,-25-25 0,26-1 16,-26 0-16,25 1 15,-25-52-15,25 26 16,-25-50-16,26 24 0,-26-25 15,25 1-15</inkml:trace>
  <inkml:trace contextRef="#ctx0" brushRef="#br0" timeOffset="-89040">24901 4445 0,'0'-51'0,"25"0"0,-25 26 15,0 25-15,26-26 0,-26 1 0,25 25 16</inkml:trace>
  <inkml:trace contextRef="#ctx0" brushRef="#br0" timeOffset="-88343">25003 4292 0,'0'26'0,"25"-26"15,0 25-15,1 1 16,-1-26-16,1 25 0,24 0 15,-24-25-15,-1 0 0,26 0 16,-26 0-16,1 0 16,-1 0-16,1 0 0,-1-25 15,-25 25 1,0-25-16,0-1 16,-25 26-16,-1-25 0,26-1 15,-51 1-15,26 0 16,0 25-16,-26 0 0,25 0 15,-24 0-15,24 0 0,1 25 16,-1-25-16,1 51 16,0-26-16,-1 1 0,26-1 15,0 0-15,0 1 16,0-1-16,0 1 0,26-26 16,-26 25-16,25-25 0,0 0 15,1 0 1,25 0-16,-26 0 0,0 0 15,26-25-15,-25 25 16,24-26-16,-24 1 0,-1 25 16,1-26-16,-1 26 0,0-25 15,-25 50 1,-25 1 0,25-1-1,0 1-15,-25-1 0,25 0 16,0 1-16,0-1 15,25-25 1,0 0-16,1 0 16,-1 0-16,26-25 15,-26 25-15,1-26 0,-1 1 16,1-26-16,-1 26 0,0-26 16,1 0-16,-1 0 15,-25 1-15,26-1 0,-26-25 16,0 50-16,0-25 15,0 26-15,0 0 0,0-1 16,-26 26-16,1 26 0,25-1 16,-26 0-16,26 26 15,-25 0-15,25 0 0,0 25 16,0-25-16,0 0 16,25-1-16,1 1 0,-26-25 15,25 24-15,1-24 0,-1-1 16,0 1-16,-25-1 15,26-25-15</inkml:trace>
  <inkml:trace contextRef="#ctx0" brushRef="#br0" timeOffset="-88012">25815 4623 0,'0'-26'16,"-25"1"-16,0-1 15,-1 1-15,1 0 0,-1-1 16,26 1-16,-25-1 16,25 1-16,0 25 0,0-25 0,0-1 15,25 26 1,1-25-16,-1 25 0,1 0 15,24 0-15,1 0 0,25-26 16,-25 26-16,25 0 16,1-25-16,-27 25 0,27 0 15,-27-25-15,1 25 0,-25 0 16,-1-26-16,0 26 16,-25-25-16,-25 25 0,-26-26 15,26 26 1,-26 0-16,0 26 0,-25-1 15,25-25-15,26 26 0,-26 24 16,26-24-16,-1-1 16,26 26-16,0-26 0,0 26 15,26-25-15,24-1 16,-24 0-16,50 1 0,-25-26 16,0 25-16,25-25 0,-25 0 15</inkml:trace>
  <inkml:trace contextRef="#ctx0" brushRef="#br0" timeOffset="-87898">26476 4572 0,'51'-26'16,"-1"1"-16,27 0 0,-27-1 15,1-25-15,0 1 0,-26-1 16,26 25-16,-25-24 16,-1 24-16,0-25 0,-25 26 15,-558-178 17</inkml:trace>
  <inkml:trace contextRef="#ctx0" brushRef="#br0" timeOffset="-84466">24901 2057 0,'25'0'47,"26"0"-47,0 0 16,0 0-16,50 0 15,26 0-15,0-25 0,51 25 16,25 0-16,1-26 16,24 26-16,1 0 0,25 0 15,25-25-15,1 25 0,24 0 16,1 0-16,0 0 15,25 0-15,0 0 0,-25 0 16,25 0-16,-25 0 16,0 0-16,-26 25 0,-25-25 15,-25 0-15,-51 0 0,-26 0 16,-25 0-16,-25 0 16,-26 0-16,-25 0 0,0 0 15,-51-25 1,-26 0-1,1-1 1</inkml:trace>
  <inkml:trace contextRef="#ctx0" brushRef="#br0" timeOffset="-84209">31099 1600 0,'-26'0'0,"1"-25"15,50 25 17,1 25-17,24 0-15,-24 1 16,50-1-16,-25 26 0,25 25 16,-25-25-16,25 25 0,-51 0 15,26 1-15,-51-27 16,0 27-16,-51-27 0,1 1 15,-27-25-15,1-1 16,-25 0-16,24 1 0</inkml:trace>
  <inkml:trace contextRef="#ctx0" brushRef="#br0" timeOffset="-83104">31861 990 0,'25'-101'0,"0"25"15,1-1-15,-1 1 16,1 25-16,-26 26 0,0-26 16,25 51-16,-25 26 15,-25-1 1,25 26-16,-26 0 0,26 25 15,-25 25-15,25 1 16,0 25-16,0 25 0,0-25 16,25 51-16,-25-25 15,0 24-15,26-24 0,-26-1 16,0 26-16,0-51 0,0 25 16,0 1-16,-26-26 15,26 25-15,-25-25 0,25-25 16,-26-1-16,26 1 15,-25-26-15,25 0 0,0-50 16,0 25-16,0-26 16,25-25-1,1-25-15,-1-1 0,26 1 16,-26-1-16,52-24 16,-27 24-16,52 1 0,-26-1 15,26 1-15,25 0 0,0 25 16,25-26-16,26 26 15,0 0-15,50 0 0,1 26 16,25-26-16,25 0 16,-25 25-16,26 0 0,-26-25 15,0 26-15,-26-1 16,1-25-16,-26 0 0,-25 26 16,-26-26-16,1 0 0,-52 0 15,1-26-15,-26 26 16,-25-25-16,-26-1 0,1 26 15,-26-25-15,0-26 0,-26 26 16,1-1-16,0 1 16,-1 0-16,1-1 0,-1 1 15,26-1-15,-25 1 16,25 0-16,-25-26 0,25 25 16,-26-24-16,26-1 15,-25-102 1,-1 52-16,1 25 0,0-51 0,25 25 15,0-25-15,0-25 16,0-1-16,0 1 0,25-26 16,0 0-16,1 26 0,-1-1 15,1 1-15,-1 25 16,0 25-16,-25 1 0,26 25 16,-26 25-16,25 0 0,-25 0 15,0 0-15,0 26 16,0 0-16,-25 25 0,25-26 15,0 1 1,-26 25-16,1 0 31,0 0-31,-1 0 16,-25 0-16,-25 0 0,-25 0 16,-1-26-16,-25 26 15,-51 0-15,0-25 0,-25 25 16,-51 0-16,0-25 15,-51 25-15,26 0 0,-26-26 16,0 26-16,1 0 0,24 0 16,52-25-16,24 25 15,27 0-15,24 0 0,52 0 16,-1 25-16,26-25 16,25 26-16,0-1 0,0-25 15,1 25-15,-1 1 0,25-26 16,1 25-16,0 1 15,-1-26-15</inkml:trace>
  <inkml:trace contextRef="#ctx0" brushRef="#br0" timeOffset="-82817">33004 1321 0,'-51'0'15,"25"25"-15,1-25 0,25 25 16,-25-25-16,25 26 16,0-1-16,0 26 0,0 0 15,0 25-15,0 0 0,0 26 16,0-26-16,0 26 15,0-26-15,0 0 0,25 0 16,-25-25-16,0 0 16,25 0-16,-25-26 0</inkml:trace>
  <inkml:trace contextRef="#ctx0" brushRef="#br0" timeOffset="-82469">32648 1905 0,'-51'-51'16,"0"-25"-16,26 0 0,0 25 15,-1-25-15,26 25 16,0 0-16,26 0 0,-1 26 16,26-1-16,0 1 15,25 0-15,25 25 0,1 0 16,0 25-16,-1 0 0,1 1 15,-1 25-15,1-1 16,-26 1-16,-25 25 0,0 1 16,-26-1-16,-25 0 15,-51 0-15,1 0 0,-27 1 16,-24-27-16,-1 27 0,1-27 16,-1-24-16,0 25 15,1-26-15,25 0 0,25-25 16,0 26-16,26-26 15,-1 0-15</inkml:trace>
  <inkml:trace contextRef="#ctx0" brushRef="#br0" timeOffset="-82073">33867 1498 0,'-25'-25'0,"-26"-26"16,26 26-16,-1-1 16,1 1-16,25 0 15,25-1-15,26 26 0,0-25 16,25 25-16,26-26 16,-1 26-16,26-25 0,-25 25 15,25-25-15,-51 25 0,0 0 16,-25 0-16,0-26 15,-77 26 1,-24 0-16,-1 0 0,0 0 16,0 0-16,0 0 15,1 0-15,24 0 16,1 26-16,-1-1 0,1 26 16,25 25-16,-25 0 0,25 0 15,0 51-15,0-25 16,0 25-16,0-25 0,0 25 15,0-26-15,0 1 0,0-26 16,0 26-16,0-26 16,-26-25-16</inkml:trace>
  <inkml:trace contextRef="#ctx0" brushRef="#br0" timeOffset="-81465">33816 4013 0,'0'-51'16,"0"26"-16,26-1 15,-26 1-15,0 50 32,0 1-32,0 25 15,0-26-15,0 51 16,0-25-16,0 25 0,0 26 16,0-1-16,25 1 0,-25 25 15,0-25-15,26-1 16,-26 1-16,0-1 0,25-24 15,-25-27-15,0 27 16,0-52-16</inkml:trace>
  <inkml:trace contextRef="#ctx0" brushRef="#br0" timeOffset="-81110">33512 5181 0,'-26'0'0,"1"0"0,-1-25 16,52 50 15,-1-25-31,1 26 16,-1-26-16,26 25 0,0 1 16,-1-26-16,1 25 15,0-25-15,0 25 0,0-25 16,-1 0-16,-24 0 0,25 0 15,-26 0-15,26-25 16,-26 25-16,1-25 0,-1-1 16,0-25-16,-25 26 15,0 0-15,26-1 0,-26 1 16,0 50 0,-26 1-1,1-1-15,0 0 0,-1 26 16,-25-25-16,26 24 15</inkml:trace>
  <inkml:trace contextRef="#ctx0" brushRef="#br0" timeOffset="-80536">31200 4724 0,'0'-25'0,"0"-1"16,0 1-16,0 0 15,0-1-15,0 1 16,0-1-16,0 1 16,0 0-16,-25-1 0,25 1 15,-26-1-15,26 1 16,-25 25-16,0 0 0,-1 0 16,1 25-16,-26-25 0,26 51 15,-26-25-15,25-1 16,1 26-16,0 0 0,25-26 15,0 26-15,0 0 16,0-26-16,25 26 0,0-26 16,26-25-16,-25 26 0,24-26 15,-24 0-15,25-26 16,-1 26-16,1-25 0,-25-26 16,-1 26-16,0-1 15,1-25-15,-1 26 0,-25 0 16,26-1-16,-26 1 15,-26 25 1,26 25-16,-25 1 0,25-1 16,-26 0-16,26 1 0,0 25 15,0-26-15,0 0 16,0 1-16,26-1 0</inkml:trace>
  <inkml:trace contextRef="#ctx0" brushRef="#br0" timeOffset="-80108">31734 4673 0,'0'-25'0,"0"0"15,0-26-15,-26 25 0,1 1 16,-1 0-16,1 25 16,0 0-16,-1 0 0,1 0 15,-26 25-15,26 0 0,-1 1 16,1 25-16,25-26 15,-26 26-15,26 0 0,0-26 16,26 26-16,-1 0 0,1-26 16,-1 0-16,26-25 15,0 26-15,-1-26 0,1-26 16,0 26-16,25-25 16,-25-26-16,0 26 0,-26-26 15,1 26-15,-1-26 0,-25 0 16,0 0-16,0 0 15,0 1-15,0-1 0,0 0 16,-25 26-16,25-1 16,0 1-16,0 50 15,0 1 1,0 24-16,0 1 16,25 0-16,-25 0 0,25 0 15,-25-1-15,26 27 16,-26-27-16,25 1 0,-25-25 15</inkml:trace>
  <inkml:trace contextRef="#ctx0" brushRef="#br0" timeOffset="-79947">32038 4826 0,'-25'-26'16,"25"1"-16,0 0 0,-25-1 15,25 1-15,0-1 16,25 1-16,0 25 15,1 0-15,-1-25 16,26 25-16,-26 0 0,26 0 16,0-26-16</inkml:trace>
  <inkml:trace contextRef="#ctx0" brushRef="#br0" timeOffset="-79796">32419 4572 0,'0'-26'16,"0"1"-1,-25 25 1,25 25 15,0 1-31,0-1 16,0 26-16,0 0 0,25-26 0,-25 26 15,0 0-15,26-26 16</inkml:trace>
  <inkml:trace contextRef="#ctx0" brushRef="#br0" timeOffset="-79647">32419 4292 0,'0'-25'0,"-25"0"16,25 50 0</inkml:trace>
  <inkml:trace contextRef="#ctx0" brushRef="#br0" timeOffset="-79011">32648 4470 0,'25'0'16,"-25"26"0,0-1-1,0 0-15,0 1 0,0 25 16,0-26-16,0 26 15,0 0-15,0-26 0,0 26 16,0-26-16,0 1 16,0-1-16,26-25 15,-1-25 1,-25-1-16,26 1 16,-1-26-16,-25 0 0,25 26 15,1-26-15,-26-25 16,25 50-16,-25-24 0,26-1 15,-26 25-15,0 1 0,0 0 16,0 50 15,0 0-15,25 1-16,-25-1 0,25 1 16,-25-1-16,26 0 0,-1 1 15,1-1-15,-1 1 16,0-26-16,1 25 0,-1-25 15,-25 25-15,26-25 16,-1 0-16,0 0 0,1-25 16,-26 0-16,25 25 15,-25-26-15,26-25 0,-26 26 16,0 0-16,0-1 0,0-25 16,-51 1-1,0 50 1,26 0-16,-1 25 15,1 0-15,-1 1 0,1 25 16,25-1-16,-25-24 0,25 25 16,25-1-16,0 1 15,1-25-15,-1 24 0,1-24 16,24-1-16,1 1 0,0-26 16,0 0-16,0 0 15,-26-26-15</inkml:trace>
  <inkml:trace contextRef="#ctx0" brushRef="#br0" timeOffset="-41579">6537 5766 0,'25'-51'0,"1"25"0,-26 1 15,25 0-15,-25-1 16,25 26-16,-25-25 0,0-1 15,0 1 1,0 50 0,-25-25-16,0 26 0,-1-1 15,1 26-15,-1-26 16,-24 26-16,24 0 0,1 0 16,-1-26-16,1 26 15,25 0-15,0 0 0,25-1 16,-25 1-16,51 0 0,-25 25 15,24-25-15,1 0 16,0 0-16,-26-1 0,26 1 16,0 25-16,0-25 15,-26 25-15,1-25 0,-26 25 16,0 1-16,0 24 16,0-25-16,-51 1 0,0 24 15,0-25-15,0 1 0,-25-1 16,25 0-16,1-25 15,-1 0-15,0-26 0,0 0 16,26 1-16,-1-26 16,1 0-16,25 25 0,-25-25 15,50 0 1,-25-25 0,25 25-16,1 0 0,-1 0 15,1 25-15,-1 1 0,26-1 16,-26 0-16,1 26 15,-1-25-15,0 50 0,-25-25 16,0 50-16,0-25 16,0 26-16,0 0 0,0-1 15,-25 1-15,25 25 0,-25-26 16,25 1-16,0-26 16,0 0-16,25 1 0,0-27 15,1 1-15,-1 0 16,26-26-16,0 1 0,0-1 15,25 1-15,-25-1 16,25-25-16,0 0 0,-25 25 16</inkml:trace>
  <inkml:trace contextRef="#ctx0" brushRef="#br0" timeOffset="-41004">5013 7848 0,'0'26'31,"0"-1"-31,25 26 16,1-26-16,-1 52 0,0-27 15,1 27-15,-1-1 0,1-25 16,-1 25-16,0 0 16,-25-25-16,26 0 0,-1-1 15,1 1-15,-26-25 16</inkml:trace>
  <inkml:trace contextRef="#ctx0" brushRef="#br0" timeOffset="-40624">4708 8179 0,'-25'-26'0,"-1"1"15,1-26-15,25 26 0,0-1 16,0-25-16,25 26 16,-25-26-16,51 26 0,-26-1 15,26-24-15,25 24 0,-25 1 16,25 25-16,1-26 16,-1 26-16,0 0 0,0 26 15,0-1-15,-25 26 16,0 0-16,0 0 0,-26 25 15,1 0-15,-26 26 16,0-26-16,0 0 0,-26 26 16,-25-26-16,26 0 15,-26 0-15,0-25 0,26 0 16,-26 0-16,0-1 0,26-24 16,0-1-16,-26-25 15,25 0-15,1 0 16</inkml:trace>
  <inkml:trace contextRef="#ctx0" brushRef="#br0" timeOffset="-40319">5622 7645 0,'0'-25'0,"0"-1"16,26 52-1,-26-1 1,25 1-16,26-1 16,-26 26-16,1 0 0,25-1 15,-26 27-15,0-27 0,26 27 16,-25-1-16,-1-25 15,-25 25-15,25-25 0,1 25 16,-26-25-16,0-1 0,0-24 16,0-1-16</inkml:trace>
  <inkml:trace contextRef="#ctx0" brushRef="#br0" timeOffset="-40001">5318 7798 0,'-26'-26'0,"26"1"15,0-1-15,0 1 16,51 25-16,-26-25 16,26 25-16,25 0 0,-25-26 15,25 26-15,1 26 16,-1-1-16,0 0 0,0 1 15,-25 25-15,0-1 0,0 1 16,-26 0-16,0 25 16,1-25-16,-26 25 0,0 0 15,-26-25-15,1 25 16,0 1-16,-26-27 0,25 1 16,-24 0-16,-1 0 0,25-26 15,-24-25-15,24 0 16</inkml:trace>
  <inkml:trace contextRef="#ctx0" brushRef="#br0" timeOffset="-39341">6080 7340 0,'-26'-25'15,"26"0"-15,0-1 16,26 52 15,-26-1-31,25-25 0,-25 25 16,25 1-16,1-1 0,-26 1 16,25-26-16,-25 25 15,26-25-15,-26 25 0,25-25 47,-25 26 78,0-1-94,0 1-31,0-1 16,0 0-16,0 1 16,0-1-16,0 1 0,25-1 15,-25 0-15,0 1 0,0-1 16,0 26-16,26-26 15,-26 26-15,25-25 0,-25 24 16,26-24-16,-26 25 16,25-1-16,0-24 0,-25 25 15,26-26-15,-26 0 16,25 1-16,1-26 16,-1 0-16,0 0 0,26-26 15,0 1-15,0 0 16,0-1-16,25 1 0,0-1 15,0 1-15,0 0 0,1-1 16</inkml:trace>
  <inkml:trace contextRef="#ctx0" brushRef="#br0" timeOffset="-22534">7375 279 0,'-25'0'16,"25"-25"0,-26 25-1,1 0 1,-1 0-1,1 0-15,0 0 16,-1 0-16,-25 0 16,26 0-16,-26 25 0,0-25 15,26 0-15,-26 26 0,26-26 16,-26 0-16,26 25 16,-1-25-16,1 0 31,25 25 0,0 1-15,25-1-1,-25 1-15,0-1 16,0 26-16,0 0 0,0-26 16,0 26-16,0 0 0,26 25 15,-26-25-15,0 25 16,0-25-16,0 25 0,0 0 15,0 26-15,25-26 16,-25 25-16,0 26 0,0-25 16,0 0-16,-25 25 0,25-26 15,0 1-15,-26-1 16,26-24-16,0-1 0,-25 25 16,25-24-16,0-1 15,0 0-15,0 0 0,0 0 16,0 26-16,-26-26 0,26 26 15,0-26-15,0 26 16,-25-26-16,25 25 0,-25-24 16,25-1-16,0 0 0,-26 0 15,26-25-15,0 25 16,-25-25-16,25 0 0,0 0 16,0-26-16,0 26 15,0 0-15,0-1 0,0-24 16,0 25-16,0-26 15,0 0-15,0 1 0,0-1 16,0 1-16,0-1 31,25-25 16,1 0-47,-1 0 16,0 0-16,1 0 15,25 0-15,-26 0 0,26 0 16,0-25-16,-1 25 16,1 0-16,0-26 0,-26 26 15,26 0-15,-25 0 16</inkml:trace>
  <inkml:trace contextRef="#ctx0" brushRef="#br0" timeOffset="-19583">5013 2768 0,'0'-25'0,"-26"0"0,26-26 16,0 25-16,0 1 16,0 0-16,0-1 0,26 26 15,-1 0 1,-25 26 0,26-26-16,-26 25 15,0 0-15,0 1 0,0-1 16,-26 1-16,26-1 0,-25-25 15,25 25-15,-26-25 0,1 26 16,25-52 15,0 1-15,25 25-16,-25-25 0,26 25 16,-1 0-16,1 0 15,24 0-15,-24 25 0,-1-25 16,1 25-16,-1-25 0,0 26 15,1-1-15,-1-25 16,-25 26-16,26-26 0</inkml:trace>
  <inkml:trace contextRef="#ctx0" brushRef="#br0" timeOffset="-18850">5546 2540 0,'0'-26'0,"0"1"15,0 0-15,-25-1 16,-1 1-16,1 25 16,0 0-1,-1 0-15,1 25 16,-1-25-16,1 26 0,0-1 16,-1 0-1,1 1-15,-1-1 0,26 1 16,0-1-16,0 0 15,0 1-15,26-1 0,-26 1 16,25-26-16,1 25 16,-1-25-16,0 0 0,1 0 15,-1 0-15,1 0 0,-1-25 16,0 25-16,-25-26 16,26 1-16,-1-1 15,-25 1-15,0 0 0,0-1 16,-25 1-1,25-1-15,-26 26 16,26 26 0,0-1-1,26 1-15,-1-1 16,-25 0 0,26-25-16,-1 26 0,0-26 15,1 0 1,-1 0-16,26 0 0,-51-26 15,25 26-15,1-25 0,-1 0 16,1-1-16,-26 1 16,25-1-16,-25 1 0,0-26 15,0 26-15,0-1 16,0 1-16,-25 0 0,-1 25 16,1 0-1,-1 25 1,26 0-16,0 1 0,0-1 15,0 26-15,0-26 16,0 1-16,26 25 0,-26-26 16,25 0-16,1 26 0,-1-25 15,0-1-15,-25 26 16,51 50 15,-51-75-31,0-1 16,-25-25-16,25 26 0,-26-26 15</inkml:trace>
  <inkml:trace contextRef="#ctx0" brushRef="#br0" timeOffset="-18480">6054 2387 0,'26'0'62,"-1"-25"-30,-25 0-32,25 25 15,-25-26-15,0 1 0,0-1 16,0 1-16,0 0 15,-25-1-15,0 1 16,25-1-16,-26 26 16,1 0-16,-1 26 15,1-1-15,0 1 0,25 24 16,0 1-16,0 0 16,0-26-16,25 26 0,0 0 15,1-26-15,25 1 16,-1-26-16,1 0 0,0 0 15,0 0-15</inkml:trace>
  <inkml:trace contextRef="#ctx0" brushRef="#br0" timeOffset="-9812">2549 12471 0,'-51'-51'0,"26"1"0,-1 24 15,26 1-15,0-1 0,0 52 16,0-1 0,26 1-16,-1 24 0,1 1 15,24 0-15,-24 0 16,-1 25-16,1-25 0,-1 0 16,0 25-16,1-25 15,-1-26-15,-25 26 0,0-26 16,26 1-16,-26-1 0,0 0 15,-26-25 1,26-25-16,-25 0 16,25-1-16,0-25 0,0 26 15,0-26-15,0 0 16,25 1-16,1-1 0,-1 25 16,0 1-16,26 0 0,-25 25 15,24 0-15,-24 0 16,25 25-16,-26 0 0,0 26 15,1-25-15,-1-1 16,1 0-16,-1 1 0,0-1 16,-25 1-16,26-1 0,-1-25 15,1 0 1,-1 0-16,0 0 0,1-25 16,-1-1-16,26 1 15,-26-1-15,26 1 0,-25-26 16,-1 26-16,0-26 15,1 26-15,-26-26 0,0 25 16,0 1-16,-26-26 0,26 26 16,-25-1-16,-26 1 15,26 25-15,-1-25 0,1 25 16,-26 25-16,26-25 0,-1 51 16,1-26-16,0 1 15,25 24-15,0 1 0,0-25 16,0 24-16,0 1 15,25-25-15,0 24 0,26-24 16,-25-26-16,-1 25 16,26-25-16,0 0 0,-1 0 15</inkml:trace>
  <inkml:trace contextRef="#ctx0" brushRef="#br0" timeOffset="-8776">4581 12039 0,'25'-50'15,"-25"-27"-15,0 27 0,0-27 16,-25 27-16,25 24 15,-25 1-15,25-1 0,-26 26 16,1 0-16,-1 26 16,1-1-16,0 1 0,-1 24 15,-25 1-15,26 0 0,0 0 16,25 25-16,-26-25 16,26 0-16,0-1 0,26 1 15,-1-25-15,-25-1 16,25 0-16,26 1 0,-25-1 15,-1-25-15,26 0 0,-26 0 16,26 0-16,-26-25 16,1-1-16,-1 1 0,1-26 15,-26 26-15,25-26 16,-25 26-16,0-26 0,0 0 16,0 26-16,0-26 0,0 25 15,0 1-15,0 50 31,0 1-15,0-1-16,25 26 0,-25-26 16,26 26-16,-1-25 0,1 24 15,24-24-15,1 25 16,0-26-16,0 0 0,0-25 16,25 0-16</inkml:trace>
  <inkml:trace contextRef="#ctx0" brushRef="#br0" timeOffset="-7748">6410 10338 0,'-26'-26'16,"-50"-25"-1,-51 26 1,102 25-16,-1 0 0,-24 25 15,24 1-15,1-1 16,-1 26-16,26-26 0,-25 26 16,25 0-16,0 25 0,25-25 15,-25 25-15,26 0 16,25-25-16,-26 25 0,26 1 16,-26-27-16,26 1 0,0 0 15,0 0-15,-26 0 16,0-1-16,1 1 0,-1-25 15,-25 24-15,0 1 16,0-25-16,0 24 0,0 1 16,0 0-16,-25-26 0,-1 26 15,26 0-15,-25-26 16,0 1-16,25 25 0,-26-26 16,26 0-16,-25 1 15,-1-1-15,26 1 0,0-1 16,-25 0-16,25 1 15,0-1-15,0 1 0,0-1 16,25 0-16,-25 1 0,26-1 16,-26 1-16,25-1 15,1 0-15,-1 26 0,0-25 16,1 24-16,-1 1 0,1 0 16,-1 0-16,0 0 15,-25 25-15,26-25 0,-26 25 16,0-25-16,0 25 15,0 0-15,-26 0 0,26 26 16,-25-1-16,0 1 0,-1 0 16,26-1-16,-25 1 15,25-1-15,0 1 0,0-26 16,0-25-16,0 25 16,25-50-16,1 24 0,-1-24 15,0-1-15,1-25 0,-1 0 16</inkml:trace>
  <inkml:trace contextRef="#ctx0" brushRef="#br0" timeOffset="-6298">2676 10287 0,'-25'-26'16,"-1"1"-16,1 25 16,-1 25-1,1 26 1,25-25-16,-25 24 16,25-24-16,-26 25 0,26-1 15,-25 1-15,25-25 0,0-1 16,-26 0-16,26 1 15,0-1-15,0 1 16,-25-26-16,25-26 16,0 1-1,0-1-15,25-24 16,-25 24-16,26-25 16,-26 1-16,25-1 0,1 0 15,-1 0-15,0 0 16,1 26-16,-1 0 0,1 25 15,-1 0-15,0 25 0,26 0 16,-25 1-16,24 25 16,1-26-16,0 26 0,-26 0 15,26-26-15,-25 26 16</inkml:trace>
  <inkml:trace contextRef="#ctx0" brushRef="#br0" timeOffset="-4139">1711 9499 0,'0'-25'0,"0"0"15,25 25 1,1 0-16,24-26 16,1 26-16,25-25 0,-25-1 15,25 1-15,1 0 0,24-1 16,-25 1-16,-25-1 16,0 1-16,0 0 0,-26 25 15,1-26-15,-1 1 16,-25-1-16,-25 26 15,-1-25-15,1 25 16,-1-25-16,1 25 16,0 0-16,25 25 47,25-25-32,-50 0 79,-1 0-78,1 0-1,-1 0-15,26 25 16,-25-25-16,0 26 0,25-1 15,-26 1-15,26 24 16,-25 1-16,25-25 0,0 24 16,0 1-16,0 0 15,0 0-15,25 0 0,-25-26 16,26 0-16,-1-25 0,0 26 16,26-26-16,-25-26 15,-1 26-15,0-25 0,26-26 16,-25 26-16,-1-26 15,-25 0-15,25 26 0,-25-26 16,0 0-16,0 26 0,-25-26 16,25 26-16,-25-1 15,-1 26 1,26 26 0,0-1-16,26 0 0,-26 26 15,25-25-15,0-1 0,-25 0 16,26 1-16,-1-1 15,1-25-15,-1 26 0,0-26 16,1-26-16,-1 26 16,1-51-16,-1 26 0,0 0 15,-25-26-15,0-25 0,0 25 16,0-25-16,-25-1 16,0-24-16,-1 25 0,-25-26 15,1 0-15,24 26 0,-25 0 16,26 25-16,0 26 15,-1-1-15,26 77 16,0 0-16,0 0 16,26 25-16,-1 26 0,-25-1 15,25-25-15,26 26 0,-25-26 16,-1 0-16,26-25 16,-26 0-16,1 0 0,-1-26 15</inkml:trace>
  <inkml:trace contextRef="#ctx0" brushRef="#br0" timeOffset="-3162">3209 8966 0,'0'-25'0,"0"-1"16,0 1-16,-25 25 15,25-26-15,-25 26 16,-1 0-1,26 26-15,-25-1 0,25 1 16,0-1-16,0 0 16,-26 26-16,26 0 0,0-26 15,26 26-15,-26 0 16,25-26-16,1 26 0,-1-25 16,0-1-16,1-25 15,-1 25-15,26-25 0,-26 0 16,26-25-16,-25 0 0,-1-1 15,0 1-15,1-26 16,-1 0-16,-25 0 0,0 1 16,-25 24-16,-1-25 15,1 1-15,0 24 0,-1 1 16,1-1-16,-1 26 0,-24 0 16,24 0-16,1 0 15,25 26-15,-26-26 0,26 25 16,0 1-1,26-1-15,-1-25 16,1 0-16,24 0 0,1 0 16,0-25-16,0-1 15,25 1-15,-25-1 0,0 1 16,-1 0-16,1-26 16,-25 25-16,-1 1 0,-25 0 15,25-1-15,-25 1 0,0-1 16,-25 1-16,0 25 15,25-25-15,-26 25 0,1 0 16,-1 0-16,1 25 0,0-25 16,25 25-16,-26 1 15,26-1-15,-25 1 0,25-1 16,0 0-16,25 1 16,-25-1-16,203 1 31,-126-77-16,-52 25-15,0 1 16,1 0-16,-1-1 16,-25 1-16,0-1 0,0 1 15,0 0-15,-25 25 0,-1 0 16,1 0 0,0 25-16,-1 26 0,26 25 15,0 0-15,0 0 16,26 26-16,-1 25 0,26-25 15,25 25-15,0-26 0,0 1 16,1-1-16,-1-24 16,-25-1-16,-1 0 0,-24-25 15,-26-26-15,0 1 16,-51-1-16,0-25 0,0-25 16,-50-1-16,25 1 0,-26-1 15,0-24-15,26-27 16,0 1-16,25 0 0,26 0 15,25 0-15,25-1 16,1 1-16,24 25 0,27 1 16,-1-1-16,0 0 0,-25 26 15,25-1-15,-25 1 16,-26 25-16</inkml:trace>
  <inkml:trace contextRef="#ctx0" brushRef="#br0" timeOffset="-742">593 406 0,'-25'-76'0,"-1"25"0,1 26 15,-26-26-15,26 26 16,-1-1-16,1 26 0,-26 26 16,0-1-16,26 26 15,-26 0-15,0 25 0,26 0 16,-26 26-16,26-1 0,-1 26 15,1 0-15,25 0 16,0 0-16,0-25 0,25 25 16,1-26-16,25 1 0,-26 0 15,26-52-15,0 1 16,25 0-16,-25-26 0,25-25 16,0-25-16,0 25 15,0-51-15,1 0 0,-27-25 16,27 25-16</inkml:trace>
  <inkml:trace contextRef="#ctx0" brushRef="#br0" timeOffset="1488">2778 660 0,'-26'-25'0,"26"-26"16,0 26-16,0-1 15,26-25-15,-1 26 0,26 0 16,0-1-16,-1 1 0,27-1 16,-27 1-16,1 0 15,0-1-15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6:43:42.3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16541 9474 0,'0'-25'0,"0"-1"15,0 1 1,0 50-1,-25 1 1,25 24-16,-25 1 16,-1 25-16,26 1 0,-25-1 15,25 0-15,0 26 16,0-26-16,25 0 0,1-25 16,-1 25-16,0-25 15,1-26-15,25 26 0,-1-26 16,1-25-16,0 0 0</inkml:trace>
  <inkml:trace contextRef="#ctx0" brushRef="#br0" timeOffset="654">17126 9525 0,'0'-26'0,"0"1"15,-26 25-15,1 0 32,25 25-32,-26 1 0,26-1 15,0 26-15,-25 25 16,25-25-16,0 25 0,0-25 15,0 25-15,-25-25 0,25 0 16,0 0-16</inkml:trace>
  <inkml:trace contextRef="#ctx0" brushRef="#br0" timeOffset="1026">17024 9601 0,'0'-51'0,"0"0"16,0 26-16,0 0 16,0 50-1,25 0-15,-25 26 16,26 0-16,-1 0 0,26 0 16,-26-1-16,26 1 0,-25 0 15,24 0-15,1-26 16,-25 26-16,24-26 0,-24-25 15,-1 26-15,1-26 16,-1-26-16,-25 1 16,25 0-16,-25-26 15,0 0-15,0-25 0,0 0 16,-25-1-16,25 1 0,-25 0 16,25 25-16,-26 0 15,26 1-15,0 24 0,-25 26 16,25 26-1,0-1-15,0 26 0,0-26 16,0 26-16</inkml:trace>
  <inkml:trace contextRef="#ctx0" brushRef="#br0" timeOffset="3810">20504 8991 0,'-26'-50'0,"26"24"16,0 1-16,0-1 0,0 1 16,26 25-16,-1 0 0,1 0 15,24 25-15,1 26 16,25 0-16,1 25 0,24 26 15,-25 25-15,1 0 16,-27 25-16,-24 1 0,-26-26 16,-26 25-16,-50-25 0,-51 0 15,-51 0-15</inkml:trace>
  <inkml:trace contextRef="#ctx0" brushRef="#br0" timeOffset="1493">18091 9703 0,'0'-26'0,"0"1"16,-26-1-1,26 1-15,-25 0 0,0-1 16,-1 1 0,1 25-16,25-26 0,-26 26 15,1 0-15,0 26 16,25-1-16,-26 1 0,1 24 15,-1-24-15,26 25 0,-25-1 16,25 1-16,0 0 16,0 0-16,0-26 0,25 1 15,-25-1-15,26 0 0,-1-25 16,1 0 0,-1-25-16,0 25 0,1-25 15,-1-26-15,-25 25 0,26 1 16,-1-26-16,-25 26 15,0-26-15,25 26 0,-25-1 16,0 1-16,26 50 31,-26 1-15,25-1-16,-25 26 0,26-26 16,-1 1-16,0-1 0,1 26 15,-1-51-15,1 25 16,-1-25-16</inkml:trace>
  <inkml:trace contextRef="#ctx0" brushRef="#br0" timeOffset="1686">18472 9449 0,'0'-77'0,"0"1"0,0 25 16,-26 26-16,26 0 15,0-1-15,0 77 16,0-26-16,0 52 0,0-27 15,26 27-15,-26-1 16,25 25-16,-25-24 0,26-1 16,-26 0-16,25-25 0,-25 0 15,0-1-15</inkml:trace>
  <inkml:trace contextRef="#ctx0" brushRef="#br0" timeOffset="2023">18421 9779 0,'-25'-51'16,"-1"51"-16,26-25 0,-25 25 16,25-26-16,25 26 15,1 0 1,-1 0-16,0-25 16,26 25-16,0 0 15,0-26-15,0 26 0,-26-25 16,26 25-16,-26-25 15,1-1-15,-1 26 0,0-25 16,-25-1 0,0 52 31,0-1-47,0 26 0,26-26 15,-26 26-15,25-25 0,-25 24 16,0-24-16,26 25 15,-26-26-15,25 0 0</inkml:trace>
  <inkml:trace contextRef="#ctx0" brushRef="#br0" timeOffset="2184">18751 9017 0,'0'-26'0,"0"52"32,0-1-17,0 1-15</inkml:trace>
  <inkml:trace contextRef="#ctx0" brushRef="#br0" timeOffset="2560">19005 9423 0,'26'0'47,"-26"26"-47,25-1 0,0 0 15,-25 26-15,26-25 16,-1 24-16,1 1 0,-1 0 16,0 0-16,-25-26 0,26 1 15,-26-1-15,25 0 16,-25 1-16,26-52 16,-26 1-1,0 0-15,0-1 0,0 1 16,25-51-16,-25 25 15,25 0-15,1 0 0,-26 0 16,25 1-16,-25 24 0,26 1 16,-26-1-16,25 52 15</inkml:trace>
  <inkml:trace contextRef="#ctx0" brushRef="#br0" timeOffset="2975">19767 9525 0,'-25'-26'0,"-1"26"16,26-25-16,26 25 62,-26 25-62,25-25 0,1 0 16,-1 0-16,0 0 16,1 0-16,-1-25 15,1 25-15,-26-25 0,25-1 16,-25 1 0,0-26-16,0 26 0,0-1 15,-25 1-15,-1-1 16,1 1-16,-1 25 0,-24 0 15,24 25-15,1 1 0,-26 25 16,26-1-16,25 1 16,0 25-16,0 1 0,25-27 15,0 27-15,26-27 16,0 1-16,25 0 0,-25-26 16,25 1-16,0-26 0,1-26 15</inkml:trace>
  <inkml:trace contextRef="#ctx0" brushRef="#br0" timeOffset="-7998">8007 11404 0,'-25'-25'0,"-1"0"16,26-1-16,0 52 31,0-1-31,0 26 16,0 0-16,0 25 0,0 0 16,0 26-16,0 25 0,0 0 15,0 0-15,0 25 16,26 0-16,-26 26 0,0 0 15,0 0-15,0 0 16,0-1-16,0-24 0,0-1 16,-26 1-16,26-26 15,-25 0-15,-1 0 0,1-26 16,0 1-16,-1-1 0,26-24 16,-25-1-16,-1 0 15,26-25-15,-25-26 0,25 26 16,0-26-16,25-25 15,-25 26-15,51-26 0,0 0 16,25-26-16,0 26 0,26-25 16,50 25-16,1-25 15,25-1-15,25 26 0,25-25 16,26-1-16,51 26 0,25-25 16,1 0-16,50 25 15,0 0-15,25 0 0,0 0 16,-25 0-16,0 0 15,26 25-15,-52 0 0,1-25 16,-26 26-16,-50-1 0,-1-25 16,-25 26-16,-51-26 15,-25 0-15,-26 0 0,-50 0 16,0-26-16,-52 1 16,1-1-16,-25 1 0,-26-26 15,0 26-15,-26-26 0,1-25 16,-1 25-16,-24 0 15,24 0-15,-25 1 0,1-1 16,24 0-16,1 0 16,-1 0-16,26 1 0,0-27 15,0 27-15,0-27 0,0 1 16,0-25-16,0-1 16,26 0-16,-26-25 0,0 0 15,25 0-15,1-25 16,-26 0-16,25-1 0,0 1 15,1 25-15,-1-26 0,1 26 16,-1 0-16,0 0 16,1 26-16,-1-26 0,1 25 15,-26 26-15,0 0 16,0 0-16,-26-1 0,1 27 16,-1-1-16,-24 25 0,-1-24 15,-25 24-15,25 1 16,-51 25-16,26-26 0,-26 26 15,-25 0-15,0 0 16,-50 0-16,-1 0 0,0 0 16,-51 0-16,1 26 0,-26-26 15,-26 25-15,1-25 16,-26 26-16,0-26 0,1 25 16,-27 0-16,27-25 0,-1 26 15,25-26-15,-24 25 16,50 1-16,-26-26 0,26 25 15,0 0-15,26-25 16,24 26-16,1-1 0,51-25 16,-1 26-16,26-26 0,0 0 15,51 25-15,0-25 16,25 0-16,0 25 0,26-25 16,0 0-16,50 0 15,0 0 1,1 26-16,-1-26 15</inkml:trace>
  <inkml:trace contextRef="#ctx0" brushRef="#br0" timeOffset="-7477">8591 11938 0,'0'25'0,"0"1"16,-25-1-16,25 0 15,0 1-15,0 25 0,0-1 16,0 1-16,25 0 15,-25 25-15,0-25 0,26 0 16,-26 0-16,0-1 16,0-24-16,0 25 0,0-26 15,0 0-15,25-25 16,-25-25 0,0 0-16,0-26 15,0 0-15,0 0 16,0-25-16,0 0 0,0 0 15,0-1-15,0-24 0,25 25 16,-25-1-16,26 27 16,-1-1-16,1 0 0,-1 26 15,26 25-15,-26 0 16,26 25-16,0 0 0,0 26 16,-1 0-16,-24 0 0,-1 0 15,26 25-15,-51 0 16,25-25-16,1 0 0,-26 25 15,0-25-15,0-26 16,0 26-16</inkml:trace>
  <inkml:trace contextRef="#ctx0" brushRef="#br0" timeOffset="-6709">8413 11633 0,'0'-25'15,"0"-1"-15,0 1 16,0-1-16,0 1 16,26 50 15,-26 1-15,0-1-16,25 26 0,1 0 15,-26 0-15,25-1 16,0 27-16,-25-27 0,26 1 15,-1 25-15,-25-25 16,0 0-16,26 0 0,-26 0 16,0-26-16</inkml:trace>
  <inkml:trace contextRef="#ctx0" brushRef="#br0" timeOffset="-6384">8972 11557 0,'0'-26'0,"0"1"16,0 0-16,0-1 15,26 26 16,-26 26-31,25-1 16,0 26-16,1-26 0,-1 26 16,-25 0-16,26 25 15,-1-25-15,-25 0 0,25 25 16,-25-25-16,26-1 0,-26 1 16,25 0-16,-25-26 15,0 1-15,0-1 0,0 1 16</inkml:trace>
  <inkml:trace contextRef="#ctx0" brushRef="#br0" timeOffset="-5898">9607 11836 0,'-25'0'16,"-1"0"0,26 26-1,0-1-15,0 26 16,0-26-16,0 26 16,0-26-16,0 26 0,26 0 15,-26-26-15,0 26 16,0-25-16,25-1 0,-25 0 15,0 1-15,-25-52 32,25 1-32,-26-26 0,26 0 15,0 1-15,-25-1 0,25-25 16,0-1-16,0 1 16,0-25-16,0 24 0,0 1 15,25 25-15,1 1 16,-1 24-16,1 26 0,-1 0 15,26 26-15,0 24 16,-26 1-16,26 0 0,0 25 16,-26 0-16,26 1 0,-26-1 15,26-25-15,-26 25 16,-25-25-16,26-1 0,-26 1 16,0 0-16,0-26 15,-26 1-15</inkml:trace>
  <inkml:trace contextRef="#ctx0" brushRef="#br0" timeOffset="-5184">9658 12014 0,'-25'-25'16,"-1"25"-16,26-26 16,0 1-1,26 25-15,-1 0 16,26-26-16,-26 1 15,26 25-15,0-25 0,0-1 16,-1 1-16,1 25 0,0-26 16,-26 1-16,1 0 15,-1 25-15,-25-26 0,26 1 16,-26-1-16,0 1 16,-26 25-1,26 25 1,0 1-1,0 25-15,0-26 0,0 26 16,0 0-16,26-1 0,-26 27 16,25-27-16,-25 1 15,25-25-15,-25 24 0,26-24 16,-26-1-16,0 1 16,25-26-16,-25-26 31,0-25-31,0 26 0,0-26 15,0-25-15,0 25 0,0-25 16,0 0-16,0 25 16,0-25-16,0 25 0,26 0 15,-1 26-15,0-1 0,1 26 16,-1 26-16,1-1 16,24 26-16,-24 0 0,25 0 15,-26 25-15,26-25 16,-26-1-16,26 1 0,-26 0 15,26 0-15,-25-26 0,-1 1 16,0-1-16,-25 0 16,26-25-16,-26-25 0,25 25 15,-25-51-15,0 26 16,0-26-16,0-25 0,0 0 16,-25-1-16,25 27 0,-26-27 15,1 1-15,25 25 16,-25 26-16,25 0 0,0-1 15,-26 26 1,26 26 0,0-1-16,0 0 15,0 1-15,0-1 16</inkml:trace>
  <inkml:trace contextRef="#ctx0" brushRef="#br0" timeOffset="-4692">11258 11557 0,'-25'0'16,"-1"0"-16,1 0 15,0-26-15,-1 26 16,1 26-16,25-1 15,0 1-15,0-1 16,0 0-16,25 26 0,-25 0 16,26 0-16,-26 0 15,0-26-15,0 26 0,25-26 16,-25 1-16,0-1 0,0 0 16,0-50 15,0 0-31,0-1 15,0-25-15,0 1 0,25-1 16,-25-25-16,0-1 0,0 1 16,0 0-16,26 0 15,-26 0-15,25-1 0,-25 1 16,26 51-16,-26-1 16,25 1-16,0 50 0,-25 1 15,26 25-15,-1-1 0,1 27 16,24-1-16,-24 25 15,-1-24-15,1 24 0,-1-25 16,0 1-16,1-1 16,-1-25-16,-25-1 0,0 1 15,0-25-15</inkml:trace>
  <inkml:trace contextRef="#ctx0" brushRef="#br0" timeOffset="-4530">11233 11811 0,'-26'-26'0,"26"1"0,0 0 16,0-1-16,26 1 16,25 25-16,-26 0 15,26-26-15,25 26 16,-25 0-16,25 0 0,-25-25 16,25 25-16,-25 0 15</inkml:trace>
  <inkml:trace contextRef="#ctx0" brushRef="#br0" timeOffset="-2664">13443 9474 0,'0'-25'0,"0"-1"15,0 1 1,0 50 15,0 1-15,0 24-16,0-24 0,0 25 16,0 25-16,0 0 15,0 0-15,0 26 0,0-26 16,0 0-16,0 26 0,0-26 15,0 0-15,0-25 16,0 25-16,0-25 0,0 0 16,0 0-16,0-26 15,0 0-15,0 1 0,0-1 16,0-50 0</inkml:trace>
  <inkml:trace contextRef="#ctx0" brushRef="#br0" timeOffset="-2425">13138 10465 0,'0'25'31,"25"-25"-31,1 0 16,-1 25-16,0-25 15,26 26-15,-25-1 16,-1-25-16,0 26 16,26-1-16,-25-25 0,-1 25 15,0-25-15,-25 26 0,26-26 16,-26 25-16</inkml:trace>
  <inkml:trace contextRef="#ctx0" brushRef="#br0" timeOffset="-2185">13798 10414 0,'-25'25'47,"-1"1"-47,1-26 15,0 25-15,-1 0 16,1 1-16,-1-1 0,1 26 15,0-26-15,-1 1 16,26 25-16,-25-26 0,-1 0 16,1 1-16,25-1 0,-25 1 15,-1-26-15</inkml:trace>
  <inkml:trace contextRef="#ctx0" brushRef="#br0" timeOffset="-1609">14636 9906 0,'0'-26'0,"0"1"0,26 0 16,-26-1-16,0 1 15,0-1-15,0 1 0,0 0 16,0-1-16,-26 1 15,1 25-15,0 0 16,-1 0-16,-25 0 0,1 25 16,-1 1-16,0-1 15,0 0-15,26 26 0,-26-25 16,26 24-16,-1-24 16,26 25-16,0-26 0,26 26 15,-1-26-15,0 26 0,26-26 16,0 1-16,0-1 15,25 1-15,-25-26 0,0 25 16,-26 0-16,26-25 0,-26 26 16,1-1-1,-26 1-15,-51-1 16,0-25 0,0 25-16,0-25 0,-25 26 15,25-26-15,1 0 16,-1 0-16,0 0 0,26 0 15,-1-26-15,1 1 0</inkml:trace>
  <inkml:trace contextRef="#ctx0" brushRef="#br0" timeOffset="-1189">15170 9906 0,'25'-26'0,"-25"1"0,0 0 16,0-1-16,0 1 0,-25 25 15,-1-26-15,-24 26 16,24 0-16,1 0 16,-1 0-16,-24 26 0,24-1 15,1 1-15,-1 24 16,1-24-16,25 25 0,0-1 15,0 1-15,0 0 16,25 0-16,1 0 0,-1-26 16,1 0-16,-1 1 0,26-1 15,-26-25-15,26 0 16,0 0-16,-26-25 0,26-1 16,-26 1-16,1-26 15,-1 0-15,1 1 0,-26-27 16,0 27-16,0-27 0,-26 1 15,1 0-15,-1 25 16,1 0-16,0 26 0,-26 0 16,25 25-16,1 25 15,0 0-15,-1 1 0</inkml:trace>
  <inkml:trace contextRef="#ctx0" brushRef="#br0" timeOffset="-912">15094 10160 0,'-26'-26'0,"1"1"16,25 0 0,25 25-1,1 0 1,-1 25-1,0 0-15,1 1 0,-1 25 16,26-26-16,-26 26 16,1-26-16,-1 26 0,-25-26 15,26 26-15,-26-25 0,25-26 16,-25 25-16</inkml:trace>
  <inkml:trace contextRef="#ctx0" brushRef="#br0" timeOffset="-558">15576 9601 0,'0'-25'0,"-25"25"15,25 25 1,0 0-1,0 1-15,0-1 16,0 1-16,0 24 0,0 1 16,0 0-16,0 0 0,0 0 15,0-26-15,0 26 16,0 0-16,0-26 0,0 26 16,0-26-16,0 1 15,25-26-15,-25 25 0,26-25 16,-26 25-16,25-25 0,0 0 15,1 0-15,-1 0 16,1-25-16,-1 25 0,26-25 16,-26 25-16,1 0 0,-1 0 15,0-26-15,1 26 16</inkml:trace>
  <inkml:trace contextRef="#ctx0" brushRef="#br0" timeOffset="-12051">7296 1295 0,'0'51'0,"0"25"0,0-25 16,-26 0-16,26 0 0,0-1 15,0 1-15,0 0 16,0 0-16,-25-26 0,25 26 16,0 0-16,-25 25 0,25-25 15,-26 25-15,26 0 16,-25 0-16,25 1 0,0-1 15,-26 25-15,26 1 16,0 0-16,-25-26 0,25 25 16,0 1-16,0-26 0,-25 0 15,25 1-15,0-1 16,0 0-16,0 0 0,0-25 16,0 0-16,0 25 15,0-25-15,-26 0 0,26-1 16,-25-24-16,25 25 15,-26-26-15,26 0 0,0 1 16,-25-26-16,25 25 0,25-25 31,1 0-15,-1 0-16,1 0 16,24 0-16,1 0 15,25 0-15,26 0 0,-26 26 16,51-26-16,0 0 15,26 0-15,24 0 0,27 0 16,-1 25-16,0-25 16,51 0-16,0 0 0,25 0 15,1 25-15,-1-25 0,26 0 16,0 0-16,25 26 0,0-26 16,0 0-16,1 25 15,-27-25-15,27 26 0,-52-1 16,0-25-16,1 25 15,-52 1-15,1-26 0,-51 25 16,-26-25-16,1 0 16,-52 0-16,1 0 0,-26 0 15,-25 0-15,0 0 0,-26-25 16,0 25-16,-25-26 16,0 1-16,0 0 0,-25-1 15,0-25-15,-1 26 16,1 0-16,-1-26 0,1 0 15,0 0-15,25-25 0,-26 25 16,26-50-16,0 24 16,0-24-16,0-26 0,0 0 15,26-26-15,-1 26 16,-25-25-16,25 0 0,1-26 16,-1 25-16,-25 26 0,26-25 15,-1 50-15,-25-25 16,25 26-16,1 25 0,-26-1 15,25 27-15,-25-1 16,26 25-16,-26-24 0,0 24 16,25 26-16,-25-25 0,0-1 31,-25 26-15,-1-25-1,1 25-15,-26 0 0,0 0 16,0-25-16,-50 25 0,-1 0 15,1 0-15,-52 0 16,1 0-16,-26-26 0,-25 26 16,0 0-16,-51 0 0,0 0 15,0 0-15,-51 0 16,25 0-16,-24 0 0,24 0 16,-25 0-16,1 26 15,-1-26-15,25 0 0,1 0 16,25 25-16,0-25 15,0 0-15,51 0 0,0 25 16,-1-25-16,27 26 0,-1-26 16,25 25-16,1-25 15,25 26-15,0-26 0,0 25 16,25 0-16,1-25 0,25 26 16,-1-1-16,27-25 15,-1 26-15,0-26 0,26 0 16,-1 25-16,1-25 15,25 25 1,-26-25-16,26 26 31,-25-26-31,0 25 16</inkml:trace>
  <inkml:trace contextRef="#ctx0" brushRef="#br0" timeOffset="-11492">7702 1803 0,'0'26'16,"0"-1"-16,0 0 16,0 1-16,0-1 0,0 26 15,26-26-15,-26 26 16,0 0-16,0 25 0,0-25 15,0 0-15,0 25 0,0-51 16,0 26-16,0 0 16,-26-26-16,26 1 0,0-52 31,0-24-15,0-1-16,0-25 0,0-1 15,0 1-15,0-25 16,26 24-16,-26-24 0,25 25 15,-25-1-15,25 27 16,-25-1-16,26 25 0,-1 26 16,26 0-16,-26 26 0,1-1 15,25 26-15,-26 0 16,0 25-16,26-25 0,-25 25 16,-1 0-16,0 0 15,1-25-15,-26 25 0,25-25 16,-25 0-16,0 0 0,-25-26 15</inkml:trace>
  <inkml:trace contextRef="#ctx0" brushRef="#br0" timeOffset="-10747">7626 2159 0,'0'-26'15,"0"1"-15,0 0 16,25 25-16,26-26 15,-25 26-15,24-25 0,1-1 16,25 1-16,1 0 0,-1 25 16,-25-26-16,25 1 15,-25-1-15,-26 26 0,26-25 16,-26 0-16,1 25 16,-26-26-16,0 1 15,0-1-15,0 52 31,0-1-15,0 1-16,0 24 16,0 1-16,0 0 0,25 25 15,-25-25-15,0 0 0,0 0 16,0-1-16,25 1 16,-25-25-16,0-1 0,0-50 31,0-26-16,-25 0-15,25 0 0,-25-25 16,25 25-16,-26-25 16,26 0-16,0 0 0,0 25 15,0-25-15,26 50 0,-1-25 16,26 26-16,-26 25 16,26 0-16,0 0 0,0 0 15,-1 25-15,1 1 16,-25-1-16,-1 1 0,0-1 15,-25 26-15,0-26 16,0 26-16,-25-26 0,-26 1 16,26-1-16,-26 1 0,0-1 15,26 0-15,-1 1 16,1-26-16,0 0 0,-1 0 16,52 0-16,-1 0 15,0-26-15,26 26 16,0-25-16,0 25 0,0 0 15,25 0-15,-25 25 16,-26-25-16,26 26 0,-51-1 16,0 1-16,0 24 0,-26-24 15,1-1-15,-26 26 16,0-26-16,1 1 0,-27-1 16,27 1-16,-1-26 15,0 0-15,26 0 0,-1 0 16,1-26-16,25 1 15</inkml:trace>
  <inkml:trace contextRef="#ctx0" brushRef="#br0" timeOffset="-10323">9201 1752 0,'-26'26'31,"26"-1"-31,-25-25 16,25 26-16,0 24 0,0-24 16,0 25-16,0-1 15,25 1-15,-25 0 0,26 0 16,-26-26-16,25 26 0,-25-26 16,0 1-16,0-1 15,0-50 1,0-1-1,0 1-15,0-26 0,0 0 16,-25 1-16,25-27 16,0 1-16,0 0 0,0 0 15,25 25-15,-25-25 0,26 25 16,-26 26-16,25-1 16,0 26-16,1 26 0,-1-1 15,1 26-15,-1 0 16,26 25-16,-26 0 0,1 0 15,-1 0-15,0 1 0,-25-27 16,26 27-16,-26-27 16,0 27-16,0-27 0,0-24 15</inkml:trace>
  <inkml:trace contextRef="#ctx0" brushRef="#br0" timeOffset="-10179">9150 2083 0,'-25'-51'0,"25"25"16,0 1-16,0 0 0,25-1 16,0 26-16,1 0 15,-1 0-15,1 0 16,24 0-16</inkml:trace>
  <inkml:trace contextRef="#ctx0" brushRef="#br0" timeOffset="-9752">9633 1803 0,'0'-25'16,"25"-1"-16,-25 1 16,25 0-16,1 25 31,-26 25-31,25 26 0,-25-26 16,26 51-16,-26-25 15,25 0-15,0 25 0,-25-25 16,26 0-16,-26 0 15,0-1-15,0 1 0,0-25 16,0-1-16,0 0 16,-26-50-1,26 0-15,-25-1 16,25-25-16,-25 1 16,-1-27-16,26 1 0,-25 0 15,25 0-15,0-26 0,0 26 16,25 0-16,1 0 15,-1 25-15,0 0 0,1 26 16,25 25-16,-1 0 0,1 0 16,0 25-16,0 0 15,-26 26-15,26 0 0,-51-26 16,0 26-16,0 0 0,-25 25 16,-1-50-16,-50 24 15,25 1-15,-50 0 0,24 0 16,-24-26-16</inkml:trace>
  <inkml:trace contextRef="#ctx0" brushRef="#br0" timeOffset="6424">13062 4115 0,'-26'0'0,"1"0"0,25 25 16,-26-25-16,26 25 15,0 1 1,0-1 0,0 1-1,0-1 1,0 0-16,0 1 15,0-1-15,0 26 0,0 0 16,0 0-16,26 25 0,-26-25 16,0 25-16,25 0 15,-25 0-15,0 0 0,0 1 16,26-1-16,-26 0 0,0 0 16,0 0-16,0 1 15,0-27-15,0 27 0,0-27 16,0 1-16,25-25 15,-25 24-15,0-24 0</inkml:trace>
  <inkml:trace contextRef="#ctx0" brushRef="#br0" timeOffset="6720">12731 5461 0,'26'0'47,"-1"25"-32,1 1 1,-1-1-16,0 0 16,1 1-16,25-1 0,-26 1 15,0-1-15,26 0 16,-25 1-16,-1-1 0,0 1 16,1-1-16,25-25 0</inkml:trace>
  <inkml:trace contextRef="#ctx0" brushRef="#br0" timeOffset="6970">13570 5461 0,'0'-26'16,"-26"26"15,1 26-15,-1-1-16,26 1 0,-25-1 15,0 0-15,-1 1 16,-25 25-16,26-26 0,0 26 16,-1-26-16,1 26 15,-1-26-15,1 1 0,0 25 16,-1-26-16,26 0 0,-25-25 16,-1 26-16</inkml:trace>
  <inkml:trace contextRef="#ctx0" brushRef="#br0" timeOffset="48323">8566 15926 0,'-26'0'0,"1"0"0,0 0 15,-1 0-15,1-26 16,-1 1-16,26 50 15,0 1 1,-25 24-16,25 1 0,0 0 16,0 25-16,0-25 0,0 25 15,0-25-15,0 0 16,0 0-16,0-26 0,0 0 16,0 1-16,0-1 0,0-50 15,0-1 1,0 1-16,0-26 0,0-25 15,0 0-15,0 0 16,25-26-16,-25 0 0,26 1 16,-1 25-16,1-1 0,-1 1 15,0 25-15,26 26 16,-25 25-16,-1 0 0,0 25 16,1 26-16,-26 0 0,25 0 15,-25 0-15,0-1 16,26 1-16,-26 25 0,0-50 15,0 25-15,0-26 16,0 0-16,0 1 0,25-52 31,-25 1-31,0-26 0,25 0 16,-25 1-16,26-1 0,-1-25 16,1 25-16,-1 25 15,0-24-15,1 50 0,-1 0 16,1 25-16,-26 26 15,25 0-15,-25-1 16,0 27-16,0-27 0,25 27 16,-25-27-16,0 1 15,0-25-15,26-1 0,-26 0 16,25-25-16</inkml:trace>
  <inkml:trace contextRef="#ctx0" brushRef="#br0" timeOffset="48671">9252 15773 0,'0'-51'0,"0"26"16,25 0-16,-25-1 0,0 52 16,-25-1-1,25 0-15,0 1 0,-26 25 16,26-26-16,0 0 16,0 26-16,0-25 0,0-1 15,26-25-15,-1 25 0,0-25 16,1 0-16,25 0 15,-26 0-15,26 0 0,0-25 16,-26 0-16,26-1 16,-26 1-16,-25-26 0,0 26 15,0-26-15,0 25 0,-25 26 16,-26 0 0,26 26-16,-1-1 0,-25 51 15,26 1-15,-26-1 16,26 0-16,-1 26 0,1-1 15,25 1-15,-25-26 16,25 26-16,0-52 0,0 1 16,-26 0-16,26-26 0</inkml:trace>
  <inkml:trace contextRef="#ctx0" brushRef="#br0" timeOffset="49033">9988 15672 0,'0'-26'0,"26"-25"16,-26 26-16,0 0 15,0-1-15,-26 26 16,1 0-16,-1 0 16,1 26-16,-26-1 15,0 0-15,1 1 0,24 25 16,1-26-16,-1 0 0,26 26 15,0-25-15,26-1 16,-1 0-16,26 1 0,25-1 16,-25 1-16,25-1 0,-25 26 15,0-26-15,-26 1 16,1-1-16,-26 26 0,0-26 16,-26 26-16,1-26 15,-26 1-15,-25-1 0,25 1 16,-25-1-16,25-25 0,0 0 15,0-25-15,26-1 16,25 1-16,25-26 0</inkml:trace>
  <inkml:trace contextRef="#ctx0" brushRef="#br0" timeOffset="49459">10344 15672 0,'25'-26'0,"1"1"0,-26-1 16,0 1-1,0 50 17,0 1-17,-26 25-15,1-1 0,25 1 16,-26 0-16,26-26 16,0 26-16,0 0 0,0-26 15,26 1-15,25-1 0,-1-25 16,1 0-16,25 0 15,1 0-15,-1 0 0,-25-25 16,-1-1-16,1-24 16,-25 24-16,-26-25 0,0 1 15,-26-1-15,-25 0 0,1 0 16,-1 26-16,-25-26 16,25 26-16,0 25 0,0-26 15,0 26-15,26 0 16,0 26-16,25-1 0,0 0 15,0 1-15,0-1 0,0 1 16,25-1-16,-25 26 16,25-26-16,-25 1 15,26-1-15,-26 0 0,25-25 16,1 0-16,-1 0 16</inkml:trace>
  <inkml:trace contextRef="#ctx0" brushRef="#br0" timeOffset="49776">10674 15722 0,'0'-25'0,"0"50"78,0 1-63,0-1 17,0 1-1,25-1-31,-25 0 16,26 26-16,-26 0 15,25 0-15,-25 0 0,26 25 16,-1-25-16,0-1 0,1 1 15,-1 0-15,1-26 16,-26 1-16</inkml:trace>
  <inkml:trace contextRef="#ctx0" brushRef="#br0" timeOffset="50112">11157 15646 0,'0'-25'16,"25"25"0,-25-26-16,0 52 31,25-1-16,-25 1-15,0-1 0,0 26 16,0-26-16,0 51 0,0-25 16,0 0-16,26 25 15,-26-25-15,25 0 0,1 0 16,24-26-16,1 0 16,25-25-16,1 0 0,-1-25 15,0 0-15,26-26 0</inkml:trace>
  <inkml:trace contextRef="#ctx0" brushRef="#br0" timeOffset="50544">9277 17450 0,'0'-26'15,"0"1"-15,25-1 0,-25 1 16,26 25 0,-26 25-16,0 1 15,25-1-15,-25 26 0,0 0 16,26 0-16,-26-1 0,25 27 15,-25-27-15,25 27 16,-25-27-16,0 1 0,26-25 16,-26-1-16</inkml:trace>
  <inkml:trace contextRef="#ctx0" brushRef="#br0" timeOffset="50863">8947 17678 0,'-26'-25'0,"1"-1"0,0 1 15,25-1-15,0 1 0,25 0 16,0-1-16,26 1 16,0-1-16,25 26 0,0-25 15,26 25-15,-26 0 0,26 25 16,-1 1-16,-24-1 15,-1 1-15,-25 24 0,-26 27 16,0-27-16,-25 27 16,-25-27-16,-26 27 0,-25-1 15,0-25-15,0 25 0,-26-25 16,26-1-16,0-24 16,-1-1-16,27-25 0,-1 0 15,0-25-15,26-26 16</inkml:trace>
  <inkml:trace contextRef="#ctx0" brushRef="#br0" timeOffset="51528">10064 17501 0,'0'-26'16,"-25"26"-1,25 26 17,0-1-32,0 1 15,0-1-15,25 0 16,-25 1-16,0 25 0,0-26 16,0 0-16,0 1 0,26-26 15,-26 25-15,25-25 16,-25-25-1,0-1 1,26-24-16,-26-1 0,0 0 16,25-25-16,-25 0 15,25-1-15,1-24 0,-1 25 16,1-1-16,-1 27 0,26-1 16,0 0-16,-26 26 15,26 25-15,-26 0 0,26 25 16,-26 0-16,1 1 0,-1 25 15,1-26-15,-26 26 16,0-26-16,-26 26 0,1-26 16,-1 26-16,-24-25 15,24-1-15,-25 0 0,26 1 16,-26-26-16,26 0 0,25 25 16,-26-25-16,52 0 15,-26-25 1,25 25-16,1 0 15,24 0-15,-24 0 0,25 0 16,-1 0-16,1 0 0,-25 25 16,24 1-16,1-1 15,-25 0-15,-1 1 0,-25-1 16,0 26-16,-25-26 16,-26 1-16,0-1 0,0 1 15,-25-1-15,25-25 0,-25 0 16,0 0-16,25 0 15,26-25-15,-26-1 0,51-25 16,0 26-16</inkml:trace>
  <inkml:trace contextRef="#ctx0" brushRef="#br0" timeOffset="51792">10725 17171 0,'51'-26'0,"-1"1"0,1-1 15,0 1-15,-26 25 16,1-25-16,-1 25 0,1-26 15,-1 26-15,0-25 0,1 25 16,-1 0-16,1 0 16,24 25-16,-24-25 0,-1 26 15,1-1-15,-1 26 0,-25-26 16,0 26-16,0 0 16,0 0-16,-25-1 0,-1-24 15,1 25-15,25-26 16,0 0-16,25-25 0,26 0 15,25 0-15,51 0 16,26-25-16,-1 0 0,26-26 16,0 25-16</inkml:trace>
  <inkml:trace contextRef="#ctx0" brushRef="#br0" timeOffset="11985">1682 11989 0,'-25'-26'0,"0"26"0,25-25 16,0-1-16,25 26 16,-25 26-1,25-1-15,-25 26 0,26 25 16,-26 0-16,25 26 15,1 0-15,-26 25 0,25 25 16,0 0-16,1 1 0,-26 25 16,25-26-16,-25 26 15,0-26-15,0 26 0,0-26 16,0-25-16,0 26 16,0-26-16,0-26 0,0 1 15,0 0-15,0-26 0,0-25 16,0-1-16,-25 1 15,25-25-15,0-1 0,0 0 16,0 1-16,0-1 16,25-25-1,1 0 1,-26 26-16,25-26 0,0 25 16,26-25-16,-25 25 0,50-25 15,-25 26-15,50-26 16,1 0-16,25 0 0,25 0 15,26-26-15,25 26 0,26-25 16,25 0-16,0-1 16,25 1-16,-25-1 0,26 26 15,-52-25-15,1 25 16,-26 0-16,-51 0 0,1 0 16,-52 0-16,1 25 0,-26-25 15,-25 0-15,-26 0 16,1 0-16,-26-25 0,0 0 15,0-1 1,0-25-16,0 1 0,-26 24 16,26-50-16,0 25 0,0-25 15,-25-26-15,25 26 16,0-25-16,0-1 0,25-25 16,-25 0-16,26 0 15,-26-25-15,25-1 0,1 1 16,-1-1-16,0-24 0,1 24 15,-1-25-15,-25 26 16,26-26-16,-26 26 0,0 25 16,0-26-16,0 26 15,-26 0-15,1 0 0,-1 26 16,1-1-16,0 26 0,-1 0 16,-25 25-16,26 0 15,0 0-15,-1 26 0,1 25 16,-1-25-16,1-1 0,0 26 15,-1 0 1,1 0 0,-1 0-16,1 26 15,-26-26-15,0 0 0,1 25 16,-52 0-16,0 1 0,-25-1 16,-50 1-16,-1-1 15,-25 0-15,-26 1 0,-25 25 16,-25-26-16,25 0 15,-26 26-15,1-25 0,25 24 16,0-24-16,25-1 0,51 1 16,1-1-16,24 0 15,52 1-15,24-1 0,27-25 16,-1 26-16,51-1 16,0 0-16,25-25 0,26 26 15,0-26-15,25 25 0</inkml:trace>
  <inkml:trace contextRef="#ctx0" brushRef="#br0" timeOffset="12503">3257 12624 0,'-25'-26'0,"-1"1"16,-24 25-16,24 0 0,-25 0 15,1 0-15,24 25 16,-25 1-16,26 24 0,0 1 16,-1 25-16,1 1 0,25-1 15,0 25-15,0-24 16,0-1-16,0 0 0,25 0 16,1-25-16,-1 0 15,0 0-15,1-26 0,-1 0 16,1-25-16,-1 0 0,0-25 15,1 0-15,-1-1 16,26-50-16,-26 25 0,-25-25 16,26-26-16,-26 1 0,0-1 15,0 1-15,0-1 16,-26 26-16,1 25 0,0 0 16,-1 0-16,1 51 15,-1 0-15,1 26 16,25 25-16,-25-26 15</inkml:trace>
  <inkml:trace contextRef="#ctx0" brushRef="#br0" timeOffset="13071">3537 12674 0,'0'-25'16,"0"0"-1,0 50 1,0 0-16,0 1 0,0-1 16,0 26-16,0 25 15,0-25-15,0 25 0,0 0 16,0-25-16,25 25 16,-25-25-16,0 0 0,0-26 15,0 26-15,-25-76 31,25-26-31,0 26 16,-26-52-16,26 1 16,0 0-16,0-26 0,26 26 15,-1-25-15,-25 24 0,25 1 16,26 25-16,-25 1 16,-1 24-16,26 1 0,-26 25 15,1 25-15,24 1 16,-50-1-16,26 26 0,-1 0 15,-25-1-15,0 27 0,-25-27 16,-1 27-16,-24-27 16,24 1-16,-25 0 0,1 0 15,-1-26-15,25 1 16,-24-1-16,24-25 16,52 0-1,-1 0 1,0 0-16,26 0 0,-25 0 15,24 0-15,1 25 16,0 1-16,-26-26 0,26 25 16,-25 1-16,-1-1 0,0 0 15,1-25-15,-1 26 16</inkml:trace>
  <inkml:trace contextRef="#ctx0" brushRef="#br0" timeOffset="13497">4121 12852 0,'0'-76'0,"25"0"16,-25 25-16,26 0 0,-26 0 15,0 26-15,0 0 16,25 25-16,-25 25 0,0 0 16,25 26-16,-25 0 15,26 0-15,-26 25 0,25 0 16,-25 0-16,26 1 15,-26-1-15,0-25 0,0 25 16,0-25-16,0-26 0,0 0 16,0 1-16,0-1 15,-26-25-15,26-25 16,0-1-16,-25-24 0,25-27 16,0 27-16,0-52 15,0 0-15,0 1 0,25-1 16,1 26-16,-26-26 15,50 52-15,-24-1 0,-1 0 16,1 51-16,24 0 0,-24 0 16,-1 25-16,26 26 15,-26 0-15,1 0 0,-1 25 16,1 0-16,-26 0 16,25 1-16,-25-1 0,0-25 15,0-1-15,0 27 0,0-52 16,-25 26-16</inkml:trace>
  <inkml:trace contextRef="#ctx0" brushRef="#br0" timeOffset="13671">4172 12979 0,'0'-25'0,"0"-1"16,0 1-16,0 0 0,25-1 15,0 1 1,1 25-16,25-26 15,-1 1-15,1 0 0,25-1 16,-25 1-16,25-1 16,1 1-16,-27 0 0</inkml:trace>
  <inkml:trace contextRef="#ctx0" brushRef="#br0" timeOffset="15431">514 2083 0,'0'-26'16,"-25"1"-16,-1-1 15,-25 26-15,26 0 16,-26 0-16,26 0 0,-26 0 16,0 26-16,0-1 15,1 1-15,24-1 0,-25 0 16,26 26-16,25-25 15,0-1-15,0 26 0,25-26 16,1 1-16,25-1 0,-26 26 16,26-26-16,25 1 15,-25-1-15,0 0 0,-1 1 16,-24-1-16,25 1 0,-26-1 16,-25 0-16,0 1 15,-25 25-15,25-26 0,-51 26 16,25-26-16,-24 1 15,-1 24-15,0-24 0,0-1 16,0-25-16,26 26 0,-26-26 16,26-26-16,-1 1 15,26-1-15</inkml:trace>
  <inkml:trace contextRef="#ctx0" brushRef="#br0" timeOffset="15829">616 2337 0,'25'0'0,"-25"25"16,25 0-1,-25 1 1,26-26 0,-1 0-16,1 0 15,-1 0-15,0 0 0,1 0 16,-1 0-16,1 0 15,-1-26-15,0 1 0,1 0 16,-26-1 0,0 1-16,-26-1 15,1 1 1,0 25-16,-26 0 0,25-25 16,1 25-16,0 25 0,-1-25 15,1 25-15,-1 26 16,1-25-16,25 24 0,0-24 15,0 25-15,25-1 16,1 1-16,-26 0 0,51-26 16,-26 1-16,0-26 0,26 25 15,0-25-15,0-25 16,0-1-16,-26 1 0</inkml:trace>
  <inkml:trace contextRef="#ctx0" brushRef="#br0" timeOffset="16009">1124 2108 0,'0'-51'16,"-26"0"-16,1 1 0,25 24 16,-26 1-16,26 50 15,0 1 1,0-1-16,26 26 0,-26 25 16,25-25-16,1 25 15,-1 0-15,-25-25 0,25 25 16,1-25-16,-1-26 0,1 1 15</inkml:trace>
  <inkml:trace contextRef="#ctx0" brushRef="#br0" timeOffset="16355">1428 2210 0,'26'25'31,"-1"-25"-15,1 0 0,-26-25-1,25 25-15,0-26 0,1 26 16,-1-25-16,1-1 16,-1 1-16,-25 0 0,0-1 15,0 1-15,0-1 16,-25 26-16,-1 0 15,1 0-15,-1 0 0,-24 26 16,24-1-16,1 26 16,-26-26-16,26 26 0,25 0 15,-26-26-15,26 26 0,0 0 16,26-26-16,-26 1 16,25 25-16,0-51 0,26 0 15,-25 0-15</inkml:trace>
  <inkml:trace contextRef="#ctx0" brushRef="#br0" timeOffset="16771">2038 2032 0,'0'-26'0,"0"1"0,-25 0 16,-1-1 0,1 26-16,-1 0 0,1 26 15,0-26-15,25 25 16,-26 0-16,26 1 0,-25-1 15,25 26-15,0-26 16,0 1-16,0 25 0,25-26 16,-25 0-16,26 1 0,-26-1 15,25-25-15,0 0 16,1-25-16,-1 25 16,26-51-16,-26 26 0,1-26 15,-1 0-15,1-25 16,-1 0-16,0-1 0,-25 1 15,0 0-15,-25 0 16,25 0-16,-25 25 0,-1 0 16,26 26-16,-25 25 15,25 50-15,0-24 16,0 50-16,0-25 0,0 25 16,0 0-16,25 0 15,-25-25-15,26 25 0,-1-25 16,0 0-16,-25 0 15,26-26-15,-26 1 0,0-1 16</inkml:trace>
  <inkml:trace contextRef="#ctx0" brushRef="#br0" timeOffset="16907">1987 2108 0,'-25'-25'0,"25"-1"0,0 1 15,0-1-15,25 1 16,1 25-16,-1-25 15,26-1-15,0 1 0,-1 25 16,1-26-16,-25 1 0</inkml:trace>
  <inkml:trace contextRef="#ctx0" brushRef="#br0" timeOffset="17629">2673 1676 0,'0'-25'0,"-25"25"16,50 0 15,-25 25-31,0 1 0,25-1 16,-25 26-16,26 0 16,-26-1-16,25 1 0,-25 25 15,26-25-15,-26 0 16,0-26-16,0 26 0,0-25 15,0-1-15,0-50 16,-26-26 0,26 25-16,-25-24 15,25-27-15,-26 1 16,1 0-16,25-26 0,-25-25 16,-1 26-16,26-26 15,-25 0-15,25 25 0,0 1 16,0-1-16,25 26 0,1 25 15,-1 26-15,0-1 16,1 52-16,-1-1 0,26 26 16,-26 25-16,-25-25 15,26 50-15,-26-24 0,0-1 16,0 0-16,-26 0 0,1-25 16,0 25-16,-26-25 15,25-26-15,-24 1 0,24-1 16,1 1-16,-1-26 15,1 0-15,25-26 16,25 1-16,1 25 16,25 0-1,-26 0-15,26 0 0,0 25 16,-1 1-16,-24-1 16,25 26-16,-1-26 0,1 26 15,-25-26-15,-1 1 0,0-1 16,1 1-16,-26-1 15</inkml:trace>
  <inkml:trace contextRef="#ctx0" brushRef="#br0" timeOffset="18504">3181 1549 0,'0'-25'0,"0"-1"15,0 52 16,-25-26-31,25 25 0,0 1 16,-26-1-16,26 0 16,0 26-16,0-25 0,0 24 15,0-24-15,0-1 0,26 1 16,-26-1-16,0 0 16,25-25-16,-25 26 0,25-52 15,1 1 1,-1 0-16,-25-1 15,26-25-15,-26 1 0,0 24 16,0-25-16,-26 1 16,1-1-16,-1 25 0,1 1 15,0 0-15,-1 25 16,1 0-16,-1 0 0,1 25 16,0 0-16,25 1 0,0-1 15,0 1-15,25-1 16,0-25-16,-25 25 15,51-25-15,-25 0 16,-1-25-16,0 0 0,1 25 16,-1-26-16,1 1 0,-26-1 15,25 1-15,-25 0 16,25-1-16,-25 1 16,0-1-1,26 52 1,-26-1-16,0 26 15,0-26-15,25 1 16,-25 25-16,26-26 0,-26 26 16,25-26-16,-25 1 15,0-1-15,25-25 0,-25 25 16,26-25-16,-1 0 31,-25-25-31,26 0 0,-26-1 16,25 1-16,-25-26 0,25 26 15,-25-26-15,0 25 16,0 1-16,0 0 0,26-1 16,-26 52-1,25-1 1,-25 0-16,26 26 16,-26-25-16,25-1 0,0 0 15,1 1-15,-26-1 0,25-25 16,1 26-16,-1-26 15,0-26 1,1 1-16,-26-26 0,0 26 16,0-26-16,0 25 15,-26-24-15,1-1 0,0 0 16,-1 0-16,-25 26 16,26-1-16,0 1 0,-1 0 15,1 25-15,-1 0 0,1 25 16,0 0-1</inkml:trace>
  <inkml:trace contextRef="#ctx0" brushRef="#br0" timeOffset="19085">3841 1117 0,'0'-25'15,"0"0"1,0 50-1,0 0 1,26 1-16,-26 25 16,25-26-16,-25 26 0,0 0 15,0-1-15,26 1 16,-26 0-16,0-26 0,0 26 16,0-25-16,0-52 31,-26 1-31,26-1 0,0 1 15,0-26-15,-25 0 0,25-25 16,0 25-16,0-25 16,0 0-16,0 25 0,0-25 15,0 51-15,0-26 16,25 51 0,-25 25-16,26 1 15,-1 24-15,0 1 0,1 0 16,-1 0-16,1 0 0,-1-1 15,0-24-15,1-1 16,-1 1-16,-25-1 0,26-25 16,-1-25-1,-25-1 1,0 1-16,25-26 0,-25 0 16,26 0-16,-26-25 15,0 25-15,0-25 0,0 0 16,-26 25-16,26 0 0,-25 26 15,25-26-15,-25 51 16,25 26 0,0 24-1,0-24-15,-26-1 0,26 26 16,0-26-16,0 1 0,0-1 16</inkml:trace>
  <inkml:trace contextRef="#ctx0" brushRef="#br0" timeOffset="19451">4451 889 0,'25'0'16,"-25"25"15,0 1-15,0-1-16,26 0 15,-26 26-15,0-25 0,0 24 16,25 1-16,-25-25 16,26-1-16,-26 26 0,25-26 15,0-25 1,1-25 0,-26-1-16,25 1 15,-25-26-15,26 26 16,-26-26-16,25 0 0,-25-25 15,0 25-15,0 0 0,-25 1 16,25 24-16,-26-25 16,1 51-16,25 26 31,0-1-31,0 1 0</inkml:trace>
  <inkml:trace contextRef="#ctx0" brushRef="#br0" timeOffset="20009">4883 813 0,'0'-26'0,"0"1"16,-26 25-16,26-26 0,0 1 16,0 50-1,0 1 1,0-1-16,26 1 0,-26 24 15,0-24-15,0 25 16,25-1-16,-25 1 0,0-25 16,0 24-16,0-24 0,26-26 15,-26 25-15,0-50 32,0-1-32,0 1 15,25 0-15,-25-26 0,0 0 16,25 0-16,-25 0 0,26-25 15,-26 51-15,0-26 16,25 26-16,-25-1 0,26 26 16,-26 26-1,0-1-15,0 0 0,25 26 16,-25 0-16,0 0 16,25-26-16,-25 1 0,0-1 15,0 0-15,0 1 0,26-26 16,-26-26-1,0 1-15,0 0 0,0-1 16,25-25-16,-25 26 0,0-26 16,0 0-16,26 1 15,-26 24-15,0-25 0,25 26 16,0 25 0,-25 25-16,26 1 15,-26 25-15,25-1 0,-25 1 0,26 0 16,-26 0-16,25 0 15,-25-1-15</inkml:trace>
  <inkml:trace contextRef="#ctx0" brushRef="#br0" timeOffset="20178">5645 635 0,'0'25'15,"0"1"-15,0-1 0,0 0 16,0 26-16,0 0 16,0 0-16,0 0 0,0-1 15</inkml:trace>
  <inkml:trace contextRef="#ctx0" brushRef="#br0" timeOffset="21791">1530 3403 0,'0'-25'0,"0"0"16,0-1-1,-25 26-15,25-25 16,0-1 0,0 52-1,25-26 1,-25 25-16,25 1 15,-25 24-15,26-24 0,-1 25 16,-25-1-16,26-24 0,-1 25 16,-25-26-16,0 0 15,25 1-15,-25-1 0,0 1 16,-25-26 0,25-26-1,-25 1-15,25-26 16,-26 26-16,26-26 15,-25 0-15,25 0 0,0 0 16,0 1-16,0-1 0,25 0 16,-25 26-16,26-1 15,-1 26-15,0 0 16,1 26-16,-1-1 16,1 0-16,-1 1 0,0 25 15,1-26-15,-26 0 16,25 1-16,-25-1 0,26-25 15,-26 26-15,0-52 32,0 1-32,0-1 15,0-24-15,0 24 16,25-25-16,-25 1 0,0 24 16,25-25-16,1 26 0,-26 0 15,25 25-15,1 0 16,-1 25-16,0 0 0,1 26 15,-1-25-15,1 24 16,-1 1-16,0 0 0,-25-26 16,26 1-16</inkml:trace>
  <inkml:trace contextRef="#ctx0" brushRef="#br0" timeOffset="22241">2444 3175 0,'26'-51'15,"-1"26"-15,1-1 16,-26 1 0,-26 25 15,26-26-31,-25 26 0,-1 0 16,1 0-16,0-25 15,-1 25-15,1 25 16,25 1-16,-26-1 15,26 26-15,0-26 16,0 26-16,26-25 0,-26 24 16,25-24-16,-25-1 15,26 1-15,-26-1 0,25-25 16,-25 25-16,25-25 16,1-25-16,-1 0 15,-25-1-15,0 1 16,26-26-16,-26 26 15,0-26-15,0 0 0,0 0 16,0 26-16,0-1 0,0 1 16,25 25-1,0 25-15,-25 1 16,26-1-16,-1 26 16,1-26-16,-1 26 0,-25-25 15,25 24-15,1-24 0</inkml:trace>
  <inkml:trace contextRef="#ctx0" brushRef="#br0" timeOffset="23089">2724 2921 0,'-26'0'15,"26"-26"1,0 1 15,26 25-15,-26 25 31,0 1 15,0-52 48,0 1 140,0 0-235,-26 25-15,26-26 0,0 1 16,0-1-16,0 1 16,-25 0-16,25-1 15,0 52 16,25 24-31,-25 1 0,26 0 16,-26 0-16,25 25 0,1 0 16,-26-25-16,25 25 15,0-25-15,1-26 0,-26 26 16,25-25-16</inkml:trace>
  <inkml:trace contextRef="#ctx0" brushRef="#br0" timeOffset="23574">2648 3124 0,'0'-25'0,"25"25"47,-25-26-47,25 1 15,1 25-15,-26-26 16,25 1-16,1 0 0,-1-1 15,0 1-15,-25-1 16,26 1-16,-1 0 0,1 25 16,-1 25 15,-25 0-31,25 1 16,-25-1-16,26 1 0,-1-1 15,-25 26-15,26-26 16,-1 1-16,-25-1 0,0 0 15,0 1-15,0-1 16,0-50 15,0-1-31,0 1 16,0 0-16,0-26 0,0 25 16,0-24-16,25-1 15,-25 25-15,26 1 0,-26 0 16,25-1-16,1 26 0,-1 0 15,0 26 1,1-1-16,-1 0 0,-25 1 16,26 25-16,-1-26 15,-25 0-15,25 1 0,-25-1 16,0 1-16</inkml:trace>
  <inkml:trace contextRef="#ctx0" brushRef="#br0" timeOffset="24138">3333 2692 0,'-25'0'0,"25"-25"31,0-1 1,25 26-32,1 26 31,-1-1-31,1 1 16,-1-26-16,0 50 0,1-24 15,-1-1-15,1 1 16,-1 24-16,-25-24 0,0-1 15,0 1-15,0-1 0,-25-25 16,-1 0 0,1 0-16,25-25 0,-26 25 15,1-51-15,25 25 16,0-24-16,0-1 0,0-25 16,0-1-16,25 27 15,1-27-15,-1 27 0,-25-1 16,26 25-16,-1 26 0,0 0 15</inkml:trace>
  <inkml:trace contextRef="#ctx0" brushRef="#br0" timeOffset="26178">4222 2591 0,'0'-26'16,"0"1"-16,0-26 15,0 26-15,-25-26 0,25 25 16,0-24-16,0-27 0,-25 27 16,25-1-16,-26-25 15,26-1-15,-25 27 0,-1-1 16,1 0-16,25 0 15,-25 26-15,-1 25 0,1 25 16,25 1 0,0 24-16,0 27 0,25 24 15,1 1-15,-1-1 0,0 26 16,26 0-16,0 0 16,0-25-16,-26 25 0,26-25 15,-26-1-15,1-25 0,-26 1 16,25-27-16,-25 1 15,-25-51-15,-1 0 16,1 0-16,0-25 16,-26-26-16,0 0 0,0-25 15,26 0-15,-26 0 0,26 25 16,-1-25-16,26 25 16,0 0-16,0 26 0,0-26 15,26 25-15,-1 1 16,26 0-16,-26-1 0,1-25 15,24 26-15,-24 0 0,25-26 16,-26 25-16,0-24 16,1 24-16,-1-25 0,-25 26 15,26 0-15,-26-1 16,-26 26-16,1 0 16,-1 0-1,26 26-15,-25-1 16,25 0-16,0 26 15,0-25-15,25 24 0,1-24 16,-26 25-16,25-26 16,1 26-16,-1-26 0,0 1 15,1-1 1,-1-25-16,-25-25 16,0-1-1,0 1-15,0-1 16,0-24-16,0 24 0,0 1 15,0-26-15,26 26 16,-26-1-16,0 1 0,25-1 16,0 26-16,1 0 15,-1 0 1,1 0 0,-26 26-16,25-26 15,-25 25-15,0 1 16,25-26-16,-25 25 0,0 0 31,0-50 0,0 0-31,0-1 16,0 1 0,26-1-1,-1 1-15,1 25 16,-1-25-1,0-1 1,1 26-16,-26-25 16,0-1 77,0 1 48,-26 25-110,1 25 1,25 1-17,0-1-15,0 26 16,0-26-16,0 1 15,25-1-15,1 1 16,-26-1-16,25-25 16,-25 25-16,26-25 0,-1 0 15,-25-25 1,25 25-16,-25-25 16,26 25-16,-26-26 15,0 1-15,0-1 0,0 1 16,-26 0-16,26-26 0,-25 25 15,0 1-15,-1 0 16,26-1-16,-25 1 0,-1 25 31,26 25-31,0 1 16,26-1-16,-26 0 0,25-25 16,-25 26-16,26-1 15,-1-25 1,-25-25-1,25-1 1,-25 1-16,26 0 16,-26-1-1,25 1-15,-25-1 0,26 1 16,-1 25 15,-25 25-31,0 1 16,25-1-16,-25 1 15,26-1-15,-26 0 16,0 1 0,25-26-16,-25-26 15,0 1 1,26 0 0,-26-1-16,0 1 15,25-1-15,-25 1 0,0 0 16,25 25-16,-25-26 15,26 1-15,-1 25 16,1 25 0,-1 1-16,-25-1 15,25 0-15,-25 1 32,0-52-17,0 1 1,0 0-1,26 25-15,-1-26 0,1 26 16,-26 26 0,25-26-16,0 25 0,-25 0 15</inkml:trace>
  <inkml:trace contextRef="#ctx0" brushRef="#br0" timeOffset="26897">2698 4165 0,'0'-25'0,"0"0"0,0-1 16,0 1-16,-25-1 15,25 52 1,25-26-16,-25 51 15,0-26-15,26 26 16,-26-26-16,0 26 0,25 0 16,-25 0-16,26-1 15,-26 1-15,0-25 0,0-1 16,25-25-16,-25 25 0,0-50 31,0 0-31,0-1 0,0-25 16,0-25-16,-25 25 15,25-25-15,0 0 0,0 0 16,0 25-16,0-25 0,0 50 16,25 1-16,-25 0 15,25 50-15,1 0 16,-1 1 0,-25 25-16,26-26 0,-26 0 15,0 1-15,25-26 0,-25 25 16,0-50 15,25-1-31,-25 1 16,0 0-16,26-26 0,-1 25 15,-25-24-15,26 24 0,-1-25 16,0 26-16,1 25 16,-1 0-16,1 0 15,-1 25-15,-25 1 16,25-1-16,-25 26 0,26-26 15,-1 1-15,-25-1 0,26 1 16</inkml:trace>
  <inkml:trace contextRef="#ctx0" brushRef="#br0" timeOffset="27271">3359 3759 0,'25'-51'0,"-25"26"16,0-1-16,0 1 15,26 50 1,-26 1-16,25 25 16,-25-26-16,0 0 0,25 26 15,-25-25-15,0 24 16,26-24-16,-26-1 0,0 1 16,0-1-16,25-25 0,-25 25 15,0-50 1,0 0-16,0-1 15,-25 1-15,25-26 16,0 0-16,0-25 0,0 25 16,0-25-16,0 25 0,0 0 15,25 1-15,-25 24 16,26 26-16,-1 0 16,0 51-16,1-26 15,-26 26-15,25-25 0,1 24 16,-1 1-16,-25 0 15,25-26-15,-25 26 0,26-25 16</inkml:trace>
  <inkml:trace contextRef="#ctx0" brushRef="#br0" timeOffset="27906">3435 3835 0,'0'-25'0,"25"-1"31,1 26-31,-1-25 16,26 0-16,-26 25 0,26-51 16,0 25-16,0 1 15,-26 0-15,26-1 0,-26 1 16,1-1-16,-26 1 16,25 25-16,-25-25 15,0 50 16,26 0-15,-26 1 0,25-1-16,-25 1 15,25 24-15,1-24 0,-26-1 16,25 1-16,-25-1 16,26 0-16,-26 1 15,-26-26 16,26-26-31,-25 1 0,-1 0 16,26-1-16,-25-25 16,25 1-16,-25-1 0,25 0 15,0 0-15,25 0 16,-25 1-16,25 24 0,1-25 16,-1 51-16,1 0 0,-1 0 15,0 0-15,1 26 16,-26-1-16,25 1 0,-25 24 15,0-24-15,0-1 16,-25 1-16,-1-1 0,26 0 16,-25 1-16,0-1 0,50-25 47,0 0-32,1 0-15,-1 26 16,26-26-16,-26 25 0,1-25 15,-1 25-15,1 1 16,-1-26-16,0 25 0</inkml:trace>
  <inkml:trace contextRef="#ctx0" brushRef="#br0" timeOffset="28277">4476 3505 0,'0'-25'16,"0"-1"-16,0 1 0,0-1 15,0 1-15,0 50 47,0 1-47,26-1 0,-26 26 16,25-26-16,-25 1 16,0-1-16,26 26 0,-26-26 15,25 1-15,-25-52 31,0 1-31,0 0 0,0-1 16,0 1-16,-25-26 16,25 0-16,0 0 0,0 1 15,0-1-15,0 0 0,25 26 16,-25-1-16,25 1 16,1 50-16,-1 1 15,26-1-15,-26 26 0,1 0 16,-1-26-16,1 26 15,-1 0-15,0-1 0,-25-24 16,26-1-16</inkml:trace>
  <inkml:trace contextRef="#ctx0" brushRef="#br0" timeOffset="28429">4400 3556 0,'0'-26'0,"26"1"15,-1 25-15,0 0 0,26-25 16,-25 25-16,24-26 16,1 26-16,0-25 0,-26 25 15</inkml:trace>
  <inkml:trace contextRef="#ctx0" brushRef="#br0" timeOffset="28774">5213 3480 0,'25'25'0,"1"-25"31,-26 25-15</inkml:trace>
  <inkml:trace contextRef="#ctx0" brushRef="#br0" timeOffset="29981">4070 1702 0,'25'0'16,"1"-26"0,-1 26-16,1 0 15,-1-25-15,26 25 16,-26-26-16,26 26 0,-26-25 16,26 25-16,-25-25 15,-1 25-15,0-26 0,-50 26 31,0 26-31,-1-26 16,-25 25-16,1 0 0,-1 1 16,0-26-16,0 25 15,0 1-15,26-26 0,0 25 16,-1-25-16,52 0 31,-1 0-31,0-25 16,1 25-16,25-26 15,-26 26-15,0-25 0,1 25 16,-1-26-16,1 26 0,-1 0 16,-25-25-16,0 50 62</inkml:trace>
  <inkml:trace contextRef="#ctx0" brushRef="#br0" timeOffset="43168">3841 4445 0,'0'25'0,"-25"1"16,25 24-16,0 1 15,-25 0-15,25 25 0,0-25 16,0 25-16,0 26 15,25-26-15,0 0 0,1 26 16,-26-1-16,25 1 0,1 0 16,-1 25-16,-25-26 15,25 26-15,-25 0 0,0 0 16,26 0-16,-26 0 16,0-25-16,0 25 0,0 0 15,0-26-15,0 1 0,0 25 16,0-25-16,0-1 15,0 1-15,0-1 0,0 1 16,0 0-16,25-1 16,-25 1-16,0-26 0,26 26 15,-26-1-15,25 1 0,-25-26 16,0 26-16,25-26 16,-25 25-16,0-24 0,26 24 15,-26-25-15,0 26 16,0-26-16,0 26 0,0-26 15,0 0-15,0 0 0,0 1 16,-26-1-16,26 0 16,0 0-16,0-25 0,0 25 15,0-25-15,0 0 16,0 0-16,0 25 0,0-25 16,0-1-16,0 1 0,0 0 15,0 0-15,26 0 16,-26-1-16,0-24 0,0 25 15,0-26-15,25 26 16,-25-26-16,0 1 0,0-1 16,0 0-16,0 1 15,0-1 1,26-25-16,-26 26 16,0-1-1,0 0-15,0 1 31,0-52-15,-26 1 0,26 0-16</inkml:trace>
  <inkml:trace contextRef="#ctx0" brushRef="#br0" timeOffset="43445">3613 10465 0,'-26'0'0,"26"25"0,0 0 16,26-25 0,-26 26-1,25-26-15,-25 25 16,26-25-16,-1 26 15,-25-1-15,25-25 0,1 25 16,-1-25-16,1 0 0,-1 26 16,0-26-16,1 0 15,25 0-15,-26-26 0,0 26 16</inkml:trace>
  <inkml:trace contextRef="#ctx0" brushRef="#br0" timeOffset="43815">4375 10414 0,'0'-26'16,"25"26"-16,1-25 0,-26 0 15,25 25 17,-25 25-32,0 0 31,-25-25-31,-1 26 15,1-1-15,-26 1 16,26 24-16,-1-24 16,-25-1-16,26 26 0,-26-26 15,0 26-15,26-25 16,0-1-16,-1 0 0,1 1 16,-1-1-16,26-50 62</inkml:trace>
  <inkml:trace contextRef="#ctx0" brushRef="#br0" timeOffset="55378">4934 76 0,'0'-25'16,"-26"0"31,1 25-16,-1 0-15,1 0-16,0 0 15,-1 0-15,1 0 0,-26 0 16,0 0-16,0 0 0,1 0 16,-27 25-16,27-25 15,-27 0-15,27 25 0,-27-25 16,1 26-16,25-26 15,-25 25-15,25-25 0,1 26 16,-27-26-16,1 25 0,25-25 16,-25 25-16,25 1 15,-25-1-15,0-25 0,25 26 16,-25-1-16,25-25 16,0 25-16,1 1 0,24-26 15,-25 25-15,26-25 0,0 26 16,-1-26-16,1 25 15,-1 0-15,1 1 0,0-1 16,-26 1-16,25-1 16,1 26-16,-26-26 0,26 26 15,-26-26-15,26 26 0,-26 0 16,25-26-16,1 26 16,0-25-16,-1 24 0,1-24 15,25-1-15,-26 1 16,1-1-16,25 0 0,-25 26 15,25-25-15,-26-1 0,26 0 16,-25 1-16,25-1 16,-26 1-16,26-1 0,-25 0 15,25 1-15,0-1 16,0 1-16,-25-1 0,25 0 16,0 1-16,0-1 15,0 1-15,0-1 16,0 0-16,25 1 15,-25-1-15,0 1 16,25-1-16,-25 0 0,26 1 16,-1-1-16,1 1 15,-26-1-15,25-25 16,0 25-16,1 1 0,-1-1 16,1 1-16,-1-1 0,0-25 15,1 25-15,-1 1 16,26-1-16,-26-25 0,1 26 15,25-26-15,-26 25 16,0-25-16,26 0 0,-25 0 16,24 25-16,1-25 0,-25 0 15,24 0-15,1 0 16,-25 0-16,24 0 0,1 0 16,-25 0-16,24 0 15,1-25-15,0 25 0,25 0 16,-25 0-16,0-25 15,25 25-15,-25-26 0,25 26 16,-25-25-16,25 25 0,0-26 16,-25 1-16,25 25 15,-25-25-15,0-1 0,25 1 16,-25 25-16,0-26 16,-1 1-16,1 0 0,0-1 15,0 1-15,0-1 0,-26 1 16,26 0-16,0-1 15,-26 1-15,26-1 0,0 1 16,-1-26-16,1 26 0,0-26 16,-26 0-16,26 26 15,0-26-15,0 0 0,-26 26 16,26-26-16,-26 26 16,1-26-16,-1 25 0,-25-24 15,26-1-15,-26 25 0,0-24 16,0-1-16,0 0 15,0 0-15,-26 0 0,1 1 16,-1-1-16,1-25 0,-26 25 16,0 0-16,1-25 15,-1 25-15,-25 0 0,-1 0 16,-24 1-16,-1-1 16,1 25-16,-26 1 0,0 0 15,0-1-15,0 26 16,-26 0-16,1 26 0,-1-1 15</inkml:trace>
  <inkml:trace contextRef="#ctx0" brushRef="#br0" timeOffset="59897">1174 1829 0,'26'-25'0,"-26"-1"0,25 1 16,1-1-16,24 26 15,-24 0-15,25 26 16,25-1-16,0 1 0,0-1 15,26 51-15,-1-25 16,26 25-16,0 26 0,-25-1 16,25 1-16,0 0 15,-25 25-15,25-26 0,0 1 16,0-1-16,0 1 0,25-26 16,0 0-16,1-25 15,-1 25-15,1-25 0,-1-25 16,-25-1-16,0 26 15,-25-26-15,-26 1 0,0-26 16,-25 25-16,0-25 0,-26 0 16,0 25-16,1-25 0,-1 0 31,-25-25-15,0 0 15,0-1-16,0 1-15,-25-1 16</inkml:trace>
  <inkml:trace contextRef="#ctx0" brushRef="#br0" timeOffset="60478">3486 1753 0,'-51'152'0,"-25"26"0,25-26 15,-25 26-15,0 0 0,-1 0 16,27 0-16,-1-1 16,0-24-16,0-26 0,0 0 15,1-26-15,24 1 16,1-26-16,-1 0 0,26 1 16,-25-27-16,25 27 15,-25-27-15,25-24 0,0 25 16,0-26-16,0 0 0,0 1 15,0-1-15,0-50 63,0-1-47,0 1-1,0 0-15</inkml:trace>
  <inkml:trace contextRef="#ctx0" brushRef="#br0" timeOffset="72727">5061 15088 0,'0'51'0,"0"-26"0,0 26 16,0 0-16,25-1 0,-25 1 15,0-25-15,25 24 16,-25-24-16,26-1 0,-1 26 15,1-26-15,-1 1 0,0 25 16,26-1-16,-25 1 16,24 0-16,1 0 0,25 25 15,1-25-15,-1 0 16,25 25-16,1-25 0,0-1 16,25 1-16,0-25 15,25 24-15,-25-24 0,0-26 16,-25 0-16,-1 0 0,1 0 15,-1-26-15,-50 1 16,0 0-16,0-1 0,0 1 16,-26 25-16,26-26 0,-26 1 15,1 0-15,-1-1 16,0 26-16,-25-25 16,26 25-16</inkml:trace>
  <inkml:trace contextRef="#ctx0" brushRef="#br0" timeOffset="73058">7194 15901 0,'-25'0'0,"-1"0"16,1 0-16,0 0 15,-1 0-15,26 25 16,26-25 0,-1 25-16,0 1 15,26-1-15,-25-25 16,-1 26-16,0-1 16,1-25-16,-1 25 0,1 1 15,-26-1-15,0 1 0,0 24 16,0-24-16,0 50 15,-26-25-15,1 0 0,-26-1 16,26 1-16,-26 25 16,25-25-16,-24-25 0,24 24 15,1-24-15</inkml:trace>
  <inkml:trace contextRef="#ctx0" brushRef="#br0" timeOffset="73639">5213 16104 0,'0'-26'15,"0"52"17,25-26-17,-25 25-15,0 1 0,26-1 16,-1 26-16,1 0 0,-1-1 15,0 1-15,26 0 16,-25 25-16,24 0 0,-24-25 16,25 25-16,-1 1 0,1-1 15,25-25-15,-25 25 16,25 0-16,1-25 0,-1 25 16,0-25-16,0 0 15,0-1-15,26 1 0,0 0 16,-1-26-16,1 1 0,-1-1 15,1 1-15,0-26 16,-1 25-16,-25-25 0,26 0 16,-26 0-16,-25 0 15,0-25-15,0 25 0,-1 0 16,-24 0-16,-1 0 0,-25-26 16,26 26-16,-26-25 31</inkml:trace>
  <inkml:trace contextRef="#ctx0" brushRef="#br0" timeOffset="73952">7524 17298 0,'-25'0'0,"0"0"16,-1 0-1,26 25 1,26 0 0,-1 1-1,-25-1-15,25 1 16,-25-1-16,26-25 0,-26 25 15,0 1-15,0-1 0,-26 1 16,1-1-16,0 0 16,-26 1-16,0-1 0,0 26 15,0-26-15,-25-25 0,0 26 16,25-1-16</inkml:trace>
  <inkml:trace contextRef="#ctx0" brushRef="#br0" timeOffset="102763">19843 737 0,'0'-26'0,"0"-24"0,0 24 16,-25-25-16,25 26 16,-25-26-16,-1 26 0,26-1 15,-25 1-15,-26 0 0,26-1 16,-1 26-16,-25 0 15,26 26-15,-26-1 0,0 0 16,26 26-16,-26-25 16,0 24-16,26 1 0,25 25 15,0-25-15,0 0 0,0 25 16,51-25-16,0 0 16,-1 0-16,27-1 0,24-24 15,-25 25-15,26-26 16,-26 0-16,0 1 0,-25-1 15,0 1-15,-26-1 0,1 0 16,-26 1-16,0-1 16,-26 1-16,1-1 0,-26 0 15,-25 1-15,0-1 16,0 1-16,-1-1 0,1 0 16,0-25-16,0 26 0,25-26 15,0 0-15,0-26 16,26 26-16,25-25 0,0-26 15,0 26-15</inkml:trace>
  <inkml:trace contextRef="#ctx0" brushRef="#br0" timeOffset="103212">20453 838 0,'25'0'0,"1"-25"0,-26 0 16,0-1-16,-26 1 0,1-1 16,0 1-16,-1 0 15,1 25-15,-1 0 16,1 0-16,0 25 16,25 0-16,-26 26 15,26 0-15,-25 0 0,25 25 16,0 0-16,0-25 0,25 25 15,-25-25-15,26 0 16,24 0-16,-24-1 0,25-24 16,-1-26-16,-24 25 15,25-25-15,-1-25 0,1-1 16,0 1-16,-26 0 16,26-26-16,-25-25 0,-26 25 15,0-25-15,0-1 0,0-24 16,-26 25-16,1 25 15,-26-25-15,0 25 0,0 25 16,1 1-16,24 25 0,-25 0 16,1 25-16,24 1 15,-25 25-15,51-26 0,-25 26 16,25-26-16,0 26 16,0-26-16</inkml:trace>
  <inkml:trace contextRef="#ctx0" brushRef="#br0" timeOffset="103553">20478 1219 0,'26'0'16,"-26"-25"-16,25 25 15,-25-25-15,26 25 16,-1-26-16,0 26 15,-25 26-15,26-26 16,-1 25-16,-25 26 16,26-26-16,-26 26 0,25 0 15,-25 25-15,0-25 0,0 25 16,0-25-16,0 0 16,0-1-16,0 1 0,0-25 15,0 24-15,25-50 16,-25 26-16,26-26 0,-1 0 15,1 0-15,24-26 16,1 1-16,-25 0 0,50-26 16,-25 0-16,-1 0 0,1 0 15</inkml:trace>
  <inkml:trace contextRef="#ctx0" brushRef="#br0" timeOffset="103986">21190 610 0,'0'-26'16,"0"1"-16,0 0 16,0 50 15,25 0-16,-25 1 1,0-1-16,25-25 0,-25 26 16,0 24-16,0-24 15,0 25-15,0-26 0,0 26 16,0 25-16,0-25 16,0 0-16,0-1 0,0 1 15,0-25-15,0 24 0,0-24 16,0-1-16,26 1 15,-26-1-15,25-25 0,1 0 16,-1 0-16,0 0 0,1 0 16,-1 0-16,26 0 15,-26 0-15,1-25 0,25 25 16,-26-26-16,0 26 16,1 0-16,-26-25 15,-26 25 1</inkml:trace>
  <inkml:trace contextRef="#ctx0" brushRef="#br0" timeOffset="100872">17100 686 0,'-25'25'16,"-1"-25"-16,1 26 0,25-1 15,-25 1-15,-26-1 16,25 26-16,-24-26 0,24 26 16,-25 0-16,26-26 15,-26 51-15,26-25 0,-26 0 16,26 0-16,-1 25 0,1 0 15,25 0-15,0 1 16,0-27-16,0 27 0,0-1 16,51-25-16,-26-1 0,0-24 15,26-1-15,0 1 16,25-26-16,-25 0 0,0 0 16,25-26-16,-25 1 15,0-26-15,-1 0 0,1 0 16,0-25-16,-26 25 0,-25-25 15,0-25-15,0 24 16,-25-24-16,0 25 0,-1-1 16,-25 1-16,26 0 15,-26 25-15,26 0 0,-26 26 16,26 0-16,-26 25 0,25 25 16,1 0-1,0 1-15,25-1 0,0 1 16,0-1-16</inkml:trace>
  <inkml:trace contextRef="#ctx0" brushRef="#br0" timeOffset="101153">17430 940 0,'0'-25'16,"0"50"0,0 26-1,0-26-15,0 26 16,0 0-16,0 25 16,0-25-16,26 25 0,-26 0 15,0-25-15,0 0 16,0 0-16,0-1 0,-26 1 15,26-25-15,0-1 0,-25 0 16</inkml:trace>
  <inkml:trace contextRef="#ctx0" brushRef="#br0" timeOffset="101430">17354 1270 0,'-25'-76'0,"25"0"16,0-26-16,0 26 0,0 0 15,0 0-15,0 25 16,0 0-16,25 26 0,-25-1 16,26 1-16,24-1 0,-24 26 15,25 0-15,-1 26 16,1-1-16,0 1 0,0-1 16,0 26-16,-26 0 15,0-1-15,-25 1 0,0 0 16,-25 25-16,-26-25 0,0 0 15,1 0-15,-1-1 16,0 1-16,0-25 0,26-1 16,-1 0-16,1-25 0,0 0 15</inkml:trace>
  <inkml:trace contextRef="#ctx0" brushRef="#br0" timeOffset="101886">17862 1372 0,'-25'25'0,"25"1"31,25-26 0,1 0-31,-1 0 16,0 0-16,1 0 16,-1 0-16,1 0 15,24-26-15,-24 26 0,-1-25 16,1-1-16,-1 26 16,-25-25-16,25 0 0,-25-1 15,0 1-15,0-1 0,-25 1 16,0 0-16,-1-1 15,1 26-15,-1-25 0,1 25 16,0 25-16,-1 1 16,1-1-16,-1 0 0,1 26 15,25-25-15,-25 24 0,25 1 16,0 0-16,0 0 16,25 0-16,-25-1 0,25-24 15,1-1-15,-1 1 16,1-1-16,-1-25 0,26 0 15,-26 0-15</inkml:trace>
  <inkml:trace contextRef="#ctx0" brushRef="#br0" timeOffset="102276">18396 1296 0,'0'-51'16,"0"0"-16,0 0 0,0 26 15,0-26-15,0 26 16,0 50-1,25 0 1,-25 1-16,0-1 16,25 26-16,-25 0 0,0-26 15,0 26-15,0 0 16,0-26-16,0 1 0,0-1 16,0 0-16,-25 1 15,25-52 16,0 1-31,25-26 16,1 0-16,-1 1 0,1-1 16,24 0-16,-24 0 15,25 0-15,-26 26 0,26 0 16,-26 25-16,26 0 0,-26 25 16,-25 0-16,26 26 15,-1-25-15,-25 24 0,0 1 16,0 0-16,0 0 0,0-26 15,0 26-15,0-26 16,0 1-16</inkml:trace>
  <inkml:trace contextRef="#ctx0" brushRef="#br0" timeOffset="110786">17811 2286 0,'0'26'0,"0"-1"16,0 0-16,0 1 16,-25-1-16,25 1 0,0 24 15,0 1-15,-25 25 0,25-25 16,0 25-16,0 1 16,0-27-16,-26 27 0,26-1 15,0-25-15,0 25 16,0-25-16,0-1 0,-25 1 15,25 0-15,0 0 0,0-26 16,0 26-16,0-26 16,-26 26-16,26-25 0,0-1 15,-25 0-15,25 1 0,0-1 16,-25 1-16,25-1 16,25-25 46,0-25-46,26 25-16,-25 0 15,24-26-15,1 26 16,25 0-16,-25 0 0,25-25 16,26 25-16,-26-26 0,26 26 15,25 0-15,-26-25 16,1 25-16,0 0 0,-1-25 15,1 25-15,-1 0 16,-24-26-16,-1 26 0,-25 0 16,-1 0-16,-24 0 0,25 0 15,-26 0 1,-25-25 93,-25 25-109,25-26 16,0 1-16,-26 0 16,26-1-16,0 1 15,0-26-15,-25 26 0,25-52 16,0 27-16,0-52 15,0 26-15,0-26 0,0 26 16,0-26-16,0 1 0,0 25 16,0-1-16,0 1 15,0 0-15,0 25 0,0 26 16,0-1-16,0 1 16,0 0-16,0-1 15,-26 1 1,26-1 93,-25 26-109,25-25 16,-25 25-1,25-25-15,-26 25 16,1 0 0,-1 0-16,1 0 0,0 0 15,-26 0-15,0 0 16,0 0-16,0 25 0,1-25 16,-1 0-16,0 25 0,0-25 15,0 26-15,1-26 16,24 0-16,1 0 0,25 25 15,-26-25-15,1 0 16,25 26-16,-25-26 16</inkml:trace>
  <inkml:trace contextRef="#ctx0" brushRef="#br0" timeOffset="112752">17837 2362 0,'25'0'16,"1"0"46,-1 26-31,0-26-31,-25 25 16,26-25-16,-26 26 0,25-26 16,-25 25-16,26-25 15,-1 25-15,0-25 16,-25 26-16,0-52 47,0 1-32,0 0 1,0-1-16,0 1 16,0-1-16,-25 1 15,25 0 1,0-1-1,0 52 142,25-26-110,-25 25-47,26-25 31,-1 25-16,1-25 1,-1 0 0,0 0-1,1 26 1,-1-26 0,1 25-1,-1-25 1,-25-25 78,0-1-48,0 1 1,0 0-31,25 25-16,-25-26 16,0 1-1,-25 25 141</inkml:trace>
  <inkml:trace contextRef="#ctx0" brushRef="#br0" timeOffset="113246">17735 2286 0,'26'0'0,"-1"0"16,0 0-1,26 0-15,-25 0 16,24 0-16,27 0 0,-27 0 16,52-25-16,-26 25 15,26-26-15,-26 26 0,0 0 16,26-25-16,-26 25 0,-25 0 15,0 0-15,-1 0 16,-24-25-16,-1 25 0,1 0 16,-1 0-1,-50 0 48</inkml:trace>
  <inkml:trace contextRef="#ctx0" brushRef="#br0" timeOffset="123357">10725 6198 0,'0'-26'31,"-26"26"-31,26 26 63,0-1-47,0 1-16,0-1 15,0 0-15,0 1 16,0 25-16,0-1 0,0 1 15,-25 0-15,25 0 16,0 25-16,0-25 0,0 25 16,0-25-16,0 25 0,0 0 15,0 0-15,-25 1 16,25-1-16,0 0 0,-26 26 16,26-26-16,0 0 0,0 0 15,0 0-15,0 1 16,0-27-16,0 27 0,0-27 15,0-24-15,0 25 16,0-26-16,0 0 0,0 1 16,0-1-16,0 1 0,26-26 156,-1 0-156,0-26 16,1 26-16,-1 0 15,26-25-15,0 25 0,25 0 16,0-26-16,0 26 15,26-25-15,0 0 0,-1 25 16,26-26-16,0 1 0,26-1 16,-26 26-16,50-25 15,-24 0-15,-1 25 0,26-26 16,-26 26-16,26-25 16,0 25-16,25 0 0,-25-26 15,25 26-15,0 0 0,1-25 16,-27 25-16,27 0 15,-27 0-15,1 0 0,-25 0 16,24 0-16,-50-25 0,26 25 16,-1 0-16,1-26 15,-1 26-15,-25 0 0,25-25 16,-25 25-16,0 0 16,-25-26-16,0 26 0,-26 0 15,0-25-15,-25 25 16,-26 0-16,1 0 0,-1 0 15,-25-25-15,0-1 125,-25 26-109,25-25-16,0-1 16,-26 1-16,26 0 15,-25-1-15,25 1 16,-26-26-16,26 0 0,-25 0 16,0 1-16,-1-27 15,26-24-15,-25 25 0,-1-1 16,1-24-16,0 25 0,-1-26 15,26 26-15,-25 0 16,-1 25-16,26-25 0,0 25 16,-25 0-16,25 26 0,-25-26 15,25 25-15,-26 1 16,26 0-16,0-1 0,-25 1 16,25-1-16,-26 1 15,26 0 1,0-1 31,-25 26 15,0 0-46,-1 0-1,1 0-15,-1 26 0,-24-26 16,-27 0-16,1 25 0,-25-25 16,24 0-16,-50 25 15,26-25-15,-26 26 0,-26-26 16,1 25-16,0-25 16,-26 26-16,0-26 0,-25 25 15,25-25-15,-25 25 0,25 1 16,-25-26-16,25 25 15,0-25-15,0 26 0,26-26 16,0 25-16,-26-25 0,51 25 16,-26-25-16,1 0 15,25 26-15,0-26 0,0 25 16,0-25-16,25 0 16,1 26-16,25-26 0,-26 0 15,51 0-15,-25 25 16,25-25-16,0 0 0,26 0 15,-26 0-15,26 25 0,-1-25 16,1 0-16,0 0 16,-1 0-16,1 26 15,-1-26-15,1 0 16,0 0 0,-1 0-16,1 0 15,-1 0-15,1 0 16,0 25-16,-1-25 0,1 0 15,-1 0-15,1 0 16,0 0-16,-1 0 16,26 26-16,-25-26 15,50 0 1,1 0 0</inkml:trace>
  <inkml:trace contextRef="#ctx0" brushRef="#br0" timeOffset="123989">11131 7011 0,'26'0'15,"-26"25"16,0 0-15,25 1 0,-25 25-16,25-26 0,-25 26 15,26 0-15,-26-1 16,25 1-16,-25 0 0,0-26 16,26 26-16,-26-25 0,0 24 15,0-24-15,0-1 16</inkml:trace>
  <inkml:trace contextRef="#ctx0" brushRef="#br0" timeOffset="124354">10903 7265 0,'-26'-26'0,"1"1"0,-1-1 16,1 26-16,25-25 0,-25 0 15,25-1 1,0 1-16,25-1 0,0 26 16,1-25-16,25 0 0,-1 25 15,1 0-15,25 0 16,-25 0-16,25 0 0,1 25 16,-27-25-16,27 51 15,-27-26-15,1 1 0,-25 24 16,-1 1-16,0 0 0,-25-26 15,-25 26-15,0-25 16,-1 24-16,-25-24 0,1 25 16,-1-26-16,0 0 15,0 1-15,0-26 0,26 25 16,-26-25-16,26 26 0,-1-26 16,1 0-1,25-26-15</inkml:trace>
  <inkml:trace contextRef="#ctx0" brushRef="#br0" timeOffset="125082">11690 7061 0,'-25'0'0,"-1"-25"16,1 25-16,-1 0 15,52 0 17,-26 25-32,25-25 15,1 26-15,-26-1 0,25 26 16,0-26-16,1 1 16,-26 25-16,25-26 0,-25 26 15,0-26-15,26 1 16,-26-1-16,0 0 15,0-50 17,0 0-32,-26-1 15,26 1-15,-25-26 16,25 0-16,0 0 0,0 1 16,0-1-16,0 0 0,0 0 15,25 0-15,1 26 16,-1-26-16,0 26 0,26 25 15,-25-26-15,24 26 16,-24 0-16,25 26 0,-26-1 16,0-25-16,1 26 0,-26-1 15,0 0-15,0 1 16,0-1-16,-26 26 0,1-26 16,0 1-16,-26-1 0,25-25 15,-24 26-15,24-1 16,1-25-16,-1 0 0,1 25 15,50-25 1,1 0 0,-1-25-16,1 25 0,24 0 15,1 0-15,0 0 16,0 0-16,25 0 0,-25 25 16,0-25-16,-26 26 15,26-1-15,-26 1 0,-25-1 16,0 0-16,0 1 15,-51-1-15,26 1 16,-26-1-16,0 0 0,-25-25 16,25 26-16,1-26 15,-1 0-15,0 0 0,26 0 16,-1-26-16,26 1 16</inkml:trace>
  <inkml:trace contextRef="#ctx0" brushRef="#br0" timeOffset="125567">12757 6934 0,'-26'0'16,"1"0"-16,0 0 15,-1 0 1,26 26-16,0-1 15,0 1-15,26-1 16,-26 26-16,0-26 0,25 1 16,-25 24-16,0-24 15,25 25-15,-25-26 0,0 0 16,0 1-16,0-1 16,0 1-16,-25-26 31,25-26-31,0 1 15,0-1-15,-25-24 0,25-1 16,0 0-16,0 0 16,0-25-16,0 25 0,25 0 15,-25 1-15,25-1 0,-25 25 16,26 1-16,-1 25 16,1 0-16,-1 0 0,-25 25 15,25 26-15,1-25 16,-1 24-16,1 1 0,-1 0 15,0 0-15,1 0 16,-1-1-16,-25 1 0,26-25 16,-26 24-16,0 1 0,0-25 15,0-1-15,0 0 16</inkml:trace>
  <inkml:trace contextRef="#ctx0" brushRef="#br0" timeOffset="125733">12655 7188 0,'-25'-25'0,"-1"0"0,26-1 16,26 26 15,25 0-31,-26-25 16,26 25-16,0-26 15,-1 26-15,27-25 0</inkml:trace>
  <inkml:trace contextRef="#ctx0" brushRef="#br0" timeOffset="126148">13214 6858 0,'0'-25'0,"-25"-1"15,25 1-15,-26 25 0,1-25 16,-1-1-16,1 26 16,25 26-1,25-1 1,-25 0-16,26 26 15,-1 0-15,-25 0 0,26 0 16,-1-1-16,0 1 0,1 0 16,-26 0-16,25-26 15,-25 26-15,0-26 0,0 1 16,0-1-16,-25-50 31,25-1-15,0 1-16,-26-26 15,26 26-15,0-26 0,0 26 16,26-26-16,-26 25 16,25 1-16,1 0 0,24 25 15,-24 0-15,25 0 0,-26 25 16,0 0-16,1 1 16,-1 25-16,1-26 0,-26 0 15,0 26-15,-26-25 16,1-1-16,-1 0 0,1 1 15,0-26-15,-1 25 0,-25-25 16</inkml:trace>
  <inkml:trace contextRef="#ctx0" brushRef="#br0" timeOffset="126507">13824 6909 0,'25'-25'15,"-25"-1"1,0 1 0,-25 25-1,-1 0 1,1 0-16,-1 25 16,1-25-16,0 26 15,25-1-15,-26 0 16,26 1-16,0-1 0,0 1 15,0-1-15,26 0 16,-1 1-16,0-26 0,26 25 16,-25 1-16,-1-1 0,26-25 15,-26 25-15,1-25 16,-26 26-16,-26-1 16,-25-25-1,26 26-15,-26-26 0,-25 0 16,25 25-16,0-25 0,1 0 15</inkml:trace>
  <inkml:trace contextRef="#ctx0" brushRef="#br0" timeOffset="126742">13951 6680 0,'0'-25'16,"0"50"31,0 1-47,0-1 0,25 1 15,-25 24-15,25-24 0,1 25 16,-26-1-16,25 1 16,-25 0-16,0 0 0,0-26 15,0 26-15,0-26 0,0 26 16</inkml:trace>
  <inkml:trace contextRef="#ctx0" brushRef="#br0" timeOffset="127096">13900 7112 0,'0'-51'0,"0"26"16,0 0-16,0-1 0,0 1 15,25-1-15,1 1 16,-1 25-16,0 0 15,26 0-15,0 0 0,-26 0 16,26 0-16,0 25 16,0-25-16,0 26 0,-26-1 15,0 1-15,1-1 16,-1 0-16,-25 1 16,0-1-16,-25-25 0,-1 0 15,1 26-15,0-26 16,-1 0-16,1 0 0,-1-26 15,-24 26-15,50-25 16,-26-1-16,26 1 0,0 0 16,26-26-16,-1 25 0,0 1 15,1 0-15,25-1 16,-1 1-16,1-1 0,0 26 16,0-25-16,-26 25 15</inkml:trace>
  <inkml:trace contextRef="#ctx0" brushRef="#br0" timeOffset="127528">14687 6782 0,'26'0'31,"-26"-25"16,-26 25-31,1 0-1,-1 0-15,1 25 16,25 0-16,-25-25 0,-1 51 16,1-25-16,-1-1 15,26 0-15,-25 26 0,25-25 16,0-1-16,0 0 0,25 1 16,-25-1-16,26-25 15,-1 26-15,1-26 0,-1 0 16,0-26-1,1 26-15,-1-25 0,-25-1 16,26 1-16,-26 0 0,0-1 16,25 1-16,-25-1 15,0 1-15,0 0 0,0 50 47,0 0-47,0 1 0,25-1 16,-25 1-16,26-1 15,-26 0-15,25 1 0,1-1 16</inkml:trace>
  <inkml:trace contextRef="#ctx0" brushRef="#br0" timeOffset="127984">15246 6807 0,'0'-25'0,"-25"0"15,-1 25-15,1-26 0,-1 26 16,1 0-16,0 0 16,-1 0-16,1 0 0,25 26 15,-26-1-15,1 0 16,25 1-16,-25 25 0,25-26 16,0 0-16,0 26 0,0-25 15,0-1-15,25 0 16,0 1-16,1-1 15,-1-25-15,1 0 16,-1 0-16,26 0 0,-26-25 16,1-1-16,24 1 0,-24-26 15,-1 26-15,1-26 16,-1 0-16,-25 0 0,0 1 16,0-1-16,0 0 0,0 0 15,0 26-15,-25-1 16,25 1-16,0 0 0,-26 25 15,52 25 1,-26 26 0,25-26-16,-25 26 15,25-26-15,-25 26 0,26 0 16,-26 0-16,25 0 0,-25-1 16,26 1-16,-26-25 15,25-1-15,-25 0 0</inkml:trace>
  <inkml:trace contextRef="#ctx0" brushRef="#br0" timeOffset="128314">15348 6960 0,'-26'0'16,"26"-26"-16,0 1 16,26 0-1,-1 25 1,0-26-16,1 26 15,-1-25-15,1 25 0,24-26 16,-24 26-16,-1-25 0,1 25 16,-1 0-16,-25-25 15,25-1-15,-25 1 16,-25-1 0,0 26-1,25 26 1,0-1-1,0 26-15,0-26 0,0 26 16,25 0-16,-25-26 16,25 26-16,-25-25 0,0-1 15,0 0-15,26 1 0</inkml:trace>
  <inkml:trace contextRef="#ctx0" brushRef="#br0" timeOffset="128469">15652 6528 0,'-25'-25'0,"0"25"15,25 25 1,0 0-16,0 1 16</inkml:trace>
  <inkml:trace contextRef="#ctx0" brushRef="#br0" timeOffset="129243">15932 6782 0,'0'25'16,"0"1"-16,0-1 31,0 1-16,0-1 1,-26 0-16,26 1 16,0-1-16,0 1 0,0-1 15,0 0-15,0 1 16,0-1-16,26-25 16,-26 26-16,25-26 15,1 0-15,-1 0 0,0-26 16,1 26-16,-1-25 15,1-1-15,-26 1 16,25 0-16,-25-1 0,0-25 16,0 26-16,-25-26 15,25 26-15,-26-1 0,1-24 16,-1 50-16,1-26 0,0 26 16,-1 0-1,26 26-15,0-1 16,0 0-16,0 1 15,0-1-15,0 1 0,0-1 16,0 0-16,26 1 0,-1-1 16,0-25-1,-25 26-15,26-26 16,-26-26 0,25 1-16,-25-1 15,26 26-15,-26-25 16,25 0-16,-25-1 0,25 1 15,1-1-15,-26 1 0,0 0 16,25 25-16,1 0 16,-1 25-1,0-25-15,-25 25 0,26 1 16,-1-1-16,-25 1 16,26-1-16,-1-25 0,-25 25 15,25 1-15,1-26 16,-26 25-16,25-25 15,-25-25 1,0-1-16,26 26 16,-26-25-16,25 0 0,-25-1 15,25 26-15,1-25 16,-1 25-16,1 0 16,-1 25-16,-25 1 15,25 24-15,1-24 16,-26 25-16</inkml:trace>
  <inkml:trace contextRef="#ctx0" brushRef="#br0" timeOffset="132229">13341 7874 0,'0'26'15,"0"-1"1,0 0-16,0 1 15,0-1-15,0 1 0,0-1 16,25 26-16,-25-26 16,0 26-16,0-26 0,26 26 15,-26 0-15,0-26 16,25 26-16,-25 0 0,0 0 16,0 0-16,26-1 15,-26-24-15,0 25 0,0-1 16,25-24-16,-25 25 0,0-26 15,0 26-15,25-26 16,-25 26-16,0-26 0,0 1 16,0 25-16,0-26 0,0 0 15,0 26-15,0-25 16,0-1-16,0 0 0,0 1 16,0-1-16,0 1 15,0-1-15,0 0 0,0 1 16,0-1-16,0 1 15,0-1-15,0 0 0,0 1 16,0-1-16,0 1 0,0-1 16,0 0-1,-25-25-15,25 26 0,0-1 16,0 1 15,0-52 94</inkml:trace>
  <inkml:trace contextRef="#ctx0" brushRef="#br0" timeOffset="136516">19945 2743 0,'25'0'15,"-25"-25"-15,26 25 16,-26-25 0,0 50-1,0 0 1,0 1-16,0-1 0,0 26 16,0-26-16,0 26 15,0 25-15,0-25 0,0 0 16,0-26-16,0 26 15,0-25-15,-26-1 0,26 0 16,0 1-16,0-52 31,0 1-31,26 0 16,-26-1-16,25 1 0,-25-26 16,26 0-16,-1 0 15,0-25-15,1 25 0,-26 1 16,25-27-16,1 27 15,-1 24-15,0-25 0,1 51 16,-1 0-16,1 26 16,-1-1-16,-25 26 15,25 0-15,1 0 0,-26 25 16,25 0-16,1-25 16,-26 0-16,25 25 0,-25-25 15,0-26-15,25 26 0,-25-26 16,0 1-16,0-1 15,0 0-15</inkml:trace>
  <inkml:trace contextRef="#ctx0" brushRef="#br0" timeOffset="137402">20072 3099 0,'-25'-25'16,"-1"25"-16,1 0 0,50 0 31,1 0-15,-1-26-16,26 26 0,0 0 15,-1-25-15,1-1 0,0 26 16,0-25-16,0 25 16,-26-25-16,0 25 0,1-26 15,-1 26-15,-25-25 16,0-1-1,0 1-15,26 25 0,-26-25 16,0-1 0,0 1-16,0-1 15,0 52 17,25-1-32,-25 1 0,0-1 15,0 26-15,0-26 16,0 26-16,0 0 0,0 0 15,0-26-15,0 26 16,25-26-16,-25 1 0,0-1 16,0 0-16,0-50 47,0 0-47,0-1 15,0 1-15,0-26 0,0 0 16,0 0-16,0 1 15,26-27-15,-26 27 0,0-1 16,25-25-16,1 50 0,-26-25 16,25 26-16,0 0 15,1 25-15,-1 0 16,1 0-16,-26 25 0,25 0 16,0-25-16,-25 26 15,26-1-15,-26 1 0,0-1 16,0 0-1,-26 1-15,1-1 16,0-25-16,-1 26 0,1-26 16,-1 0-16,26 25 15,-25-25-15,25 25 16,25-25 0,1 0-16,-1 0 15,1 26-15,24-26 0,-24 25 16,25 1-16,-26-26 15,0 25-15,1 0 0,-1 1 16,-25-1-16,0 1 16,0-1-16,-25 0 0,-1 1 15,1-1-15,0-25 0,-1 26 16,-25-26-16,26 25 16,0-25-16,-1 0 0,1 0 15,-1-25 1,26-1-16,0 1 15,26 25-15,-26-26 16</inkml:trace>
  <inkml:trace contextRef="#ctx0" brushRef="#br0" timeOffset="137963">21164 2667 0,'0'-25'16,"0"50"15,0 1-31,0 24 16,0-24-16,0 25 15,0-26-15,0 26 0,26 0 16,-26-26-16,0 26 0,0-26 16,0 26-16,0-26 15,0 1-15,0-52 31,0 1-15,0-26-16,0 26 16,0-26-16,25 0 15,-25 0-15,0 1 0,25-1 16,-25 0-16,0 0 0,26 26 16,-26-26-16,25 51 15,-25-25-15,26 50 16,-26 0-16,25 1 15,-25 25-15,25-26 0,1 26 16,-26 0-16,25-1 16,-25 1-16,26 0 0,-26 0 15,25-26-15,-25 1 0,0 24 16,0-24-16,0-1 16</inkml:trace>
  <inkml:trace contextRef="#ctx0" brushRef="#br0" timeOffset="138550">21240 2947 0,'-25'-26'16,"25"1"-16,0-1 16,25 26-16,-25-25 15,26 25-15,-1 0 0,1-25 16,-1 25-16,26 0 15,-26-26-15,26 26 0,-26-25 16,26 25-16,-25 0 16,-1-26-16,0 1 15,-25 0 1,-25 25 0,0 25-1,25 0 1,0 1-16,0-1 0,0 26 15,0-26-15,0 26 16,0 0-16,0 0 0,25-26 16,-25 26-16,0-26 0,25 1 15,-25-1-15,0 1 16,0-52 0,0 1-1,0-1-15,0 1 16,-25-26-16,25 26 0,0-26 15,-25 0-15,25-25 16,0 25-16,0-25 0,0 25 16,0-25-16,0 25 0,25 0 15,0 26-15,1 0 16,-1 25-16,26 0 0,-26 25 16,26 0-16,-25 1 15,50 75 1,-51-50-16,-25-25 0,0 24 0,-25 1 15,-1-25-15,1-1 16,-26 0-16,0 1 0,1-1 16,-27-25-16,27 0 15</inkml:trace>
  <inkml:trace contextRef="#ctx0" brushRef="#br0" timeOffset="155653">13519 12497 0,'0'-25'16,"25"25"-16,-25-26 0,26 26 16,-26-25-16,0-1 15,25 26 1,-25-25-16,0 0 15,0-1 1,-25 1-16,25-1 16,0 1-1,0-26-15,25 26 0,0-1 16,1 1-16,-1-26 16,1 26-16,24-26 0,-24 26 15,25-26-15,-26 25 0,26 1 16,-26 0-16,26 25 15,0 0-15,-26 0 0,26 0 16,0 25-16,-26 0 0,26 1 16,-26 25-16,1-1 15,-1-24-15,1 25 0,-1-1 16,0 1-16,-25 0 16,26 0-16,-26-26 0,25 1 15,-25-1-15,0 0 0,26 1 16,-26-1-16,0 1 15,25-26-15</inkml:trace>
  <inkml:trace contextRef="#ctx0" brushRef="#br0" timeOffset="156061">14128 12446 0,'26'-25'32,"-1"25"-17,1 25 1,-1-25-16,0 26 0,1-1 16,-1 0-16,26 1 15,-26-26-15,1 25 0,-1 1 16,1-1-16,-1-25 0,0 25 15,1-25-15,-1 0 16,-25-25-16,26 0 16,-1-1-16,-25-25 15,25 26-15,1 0 16,-26-26-16,25 25 0,-25 1 16,26-26-16,-1 26 15,-25-1-15,0 1 16,25 25-16,-25 25 15,-25 1 1,25-1-16,0 1 0,-25-1 16,25 26-16,0-26 15,0 26-15,0-26 0</inkml:trace>
  <inkml:trace contextRef="#ctx0" brushRef="#br0" timeOffset="156715">13951 13005 0,'0'-25'62,"-26"25"-62,1-26 16,-1 26-16,1 0 15,0 0-15,-26-25 16,25 25-16,1 0 0,-26-26 16,26 1-16,-1 25 0,1-25 15,0-1-15,25 1 16,-26-1-16,26 1 0,0 0 15,0-1 1,0 52 0,0-1-1,0 0-15,0 1 16,0-1-16,0 1 0,0 24 16,-25-24-16,25 50 15,0-25 1,0-26-16,25 1 0,-25-1 15,0 0-15,0 1 16,0-1-16,0 1 0,0-1 16,0 0-16,0 1 31</inkml:trace>
  <inkml:trace contextRef="#ctx0" brushRef="#br0" timeOffset="157226">13671 12954 0,'0'-25'16,"0"50"31,0 26-32,0-26-15,0 1 16,0 25-16,26-26 16,-26 0-16,0 26 0,0-25 15,25 24-15,0-24 0,-25 25 16,26-26-16,-1 0 15,26 1-15,-26-1 0,1 1 16,25-1-16,-1-25 16,-24 0-16,25 0 0,-1 0 15,1 0-15,-25-25 0,24 25 16,-24-26-16,-26 1 16,25-1-16,1 1 0,-26 0 15,0-1-15,0 1 16,0-1-16,0 1 0,0 0 15,25-1-15,-25 1 0,0-1 16,0 1 0,0 0-16,25 25 0,-25-26 15,-25 52 32</inkml:trace>
  <inkml:trace contextRef="#ctx0" brushRef="#br0" timeOffset="160212">12350 10440 0,'0'-26'0,"0"1"16,0-26-16,0 26 0,0-1 16,0-25-16,0 26 15,0-26-15,0 0 0,-25-25 16,25 25-16,0-25 0,-25 0 15,25 0-15,-26-26 16,1 26-16,25-26 0,-26 1 16,26 25-16,-25-26 15,25 26-15,-25-26 0,25 26 16,0-26-16,-26 26 0,26 0 16,-25-26-16,-1 26 15,1 0-15,25-26 0,-25 26 16,-1 0-16,1 25 15,25-25-15,-26 25 0,26 0 16,-25 26-16,25-26 0,0 26 16,0-1-1,0 52 63,0-1-31,0 1-15,-25-26-32</inkml:trace>
  <inkml:trace contextRef="#ctx0" brushRef="#br0" timeOffset="160744">11715 8408 0,'0'25'15,"26"-25"1,-26-25 0,25 25-16,-25-26 0,26 1 15,-26-1-15,25 1 16,0-26-16,1 26 0,-1-26 16,1 0-16,-1 0 0,-25-25 15,25 25-15,1 1 16,-1-1-16,-25 0 0,26 26 15,-1-1-15,-25 1 16,0-1-16,25 26 0,1 26 16,-1-1-1,1 1-15,-1 24 16,-25-24-16,25-1 0,1 26 16,-1-26-16,1 26 15,-1-25-15,0 24 0,1-24 16,-26-1-16</inkml:trace>
  <inkml:trace contextRef="#ctx0" brushRef="#br0" timeOffset="161778">11512 6172 0,'26'0'16,"-26"-25"15,0 0-31,25-1 0,-25 1 16,0-1-16,0-24 15,0-1-15,0 0 0,0-25 16,-25 0-16,25-26 16,-26 0-16,26 1 0,-25-1 15,-1-25-15,26 0 0,-25 26 16,0-26-16,25 25 15,-26 0-15,26 26 0,-25 0 16,25 25-16,0 0 0,-26 26 16,26 50 15,0 1-31,0-1 16,26 1-16,-26-1 0,0 0 15,0 1-15,0-1 0,25 1 16,-25-1-16,0 0 15,-25 1 1</inkml:trace>
  <inkml:trace contextRef="#ctx0" brushRef="#br0" timeOffset="162311">11055 5156 0,'0'-25'16,"0"0"-16,0-1 15,0-25-15,0 26 16,0-26-16,0 0 0,0 1 16,0-1-16,0 0 0,25 0 15,-25-25-15,26 25 16,-26 0-16,25 1 0,1-1 16,-1 0-16,0 0 15,1 26-15,-26-1 0,25 1 16,-25 0-16,26 25 15,-1 0 17,-25 25-32,0 0 0,25 1 15,-25 25-15,26-26 16,-1 26-16,1 0 0,-1-1 16,0 1-16,1 0 15,-1 0-15,1 0 0,-1-1 16,0-24-16,1-1 0,-1 1 15,-25-1-15,26 0 16,-26 1-16,25-26 0,-25 25 16,25-25-1</inkml:trace>
  <inkml:trace contextRef="#ctx0" brushRef="#br0" timeOffset="180904">17126 6452 0,'0'-26'15,"25"26"32,-25 26-31,25-1 0,-25 1-16,0-1 15,26 0-15,-26 26 0,25-25 16,-25-1-16,26 0 15,-26 1-15,0-1 0,25-25 16,-25 26-16,25-26 16,1 0-1,-1-26-15,-25-25 16,26 26-16,24-26 16,-24 0-16,25-25 0,-1 25 15,1-25-15,25-25 16,-25 24-16,0 1 0,0 0 15,0 25-15,-1 0 0,1 1 16,-25 24-16</inkml:trace>
  <inkml:trace contextRef="#ctx0" brushRef="#br0" timeOffset="187747">10649 7315 0,'-26'0'94,"1"0"-63,-1 0-15,1 0-16,-26 0 0,0 0 15,1 0-15,-1 0 0,-25 0 16,-26 0-16,0 0 16,1 26-16,-1-26 0,-25 0 15,0 0-15,0 0 16,0 25-16,-25-25 0,25 0 15,0 26-15,-26-26 0,1 25 16,0-25-16,-1 25 16,1 1-16,-26-26 0,26 25 15,-1-25-15,1 0 16,25 26-16,0-26 0,0 0 16,0 0-16,25 0 0,26 0 15,-26 0-15,52 25 16,-27-25-16,27 0 0,-1 0 15,0 25-15,0-25 16,26 0-16,-1 0 0,1 0 16,0 26-1,-1-26 32,1 0 16,-1 0-48,1 0 1,0 0-16,-1 0 16,1 0-1,25-26 1,0 1-1,-26 25 1,26-25-16,0-1 31,0 1 1,0-1-32,0 1 15,0 0-15,26-1 0,-26-25 16,25 26-16,-25-26 15,26 26-15,-1-26 0,0 0 16,-25 0-16,26-25 0,-1 25 16,1-25-16,-1 0 15,-25 0-15,25 0 0,1-1 16,-26 1-16,0 0 16,0 0-16,0 0 0,0-1 15,0 1-15,-26 0 0,26 0 16,-25 0-16,25-1 15,0 1-15,-25 0 0,25 25 16,-26-25-16,26 25 16,-25 0-16,25-25 0,0 25 15,0 1-15,0-1 0,0-25 16,0 25-16,0 0 16,25 0-16,-25 0 0,0 1 15,0-1-15,0 0 16,0 0-16,0 0 0,0 1 15,0 24-15,0-25 0,0 1 16,-25 24-16,25-25 16,0 1-16,0-1 0,0 25 15,0-24-15,0-1 16,0 0-16,0 26 0,0-26 16,0 0-16,-26 26 0,26-26 15,0 25-15,0-24 16,0 24-16,-25 1 0,25-26 15,0 26-15,-25-1 16,25-25-16,0 26 0,0-26 16,0 26-16,0-26 0,0 26 15,0-26-15,0 0 16,0 26-16,0-26 0,0 25 16,0-24-16,0 24 15,0-25-15,0 1 0,-26 24 16,26 1-16,0-26 0,0 26 15,-25-26-15,25 25 16,0-24-16,0-1 0,0 0 16,25 0-16,-25 0 0,26 1 15,-1-1-15,-25-25 16,25 25-16,1-25 0,-1 25 16,-25 0-16,0 0 15,26-25-15,-26 25 0,0 0 16,0 1-16,-26-1 15,26 0-15,0 0 0,-25 0 16,25 26-16,0-26 0,0 0 16,0 26-16,0-26 15,0 26-15,0-1 0,0-24 16,0 24-16,0 1 0,0-1 16,0 1-16,0 0 15,0-1-15,0 1 0,0-1 16,0 1-16,0 0 15,0-1-15,0 1 0,0-1 16,0 1-16,0 0 16,0-1-16,0 1 15,25-1-15,-25 1 16,0 0 0,0-1-16,0 1 15,0-1-15,0 1 0,0 0 16,-25-1-16,25 1 15,0-1-15,0 1 16,0 0-16,-26 25 16,26-26-16,0 1 15,0-1-15,-25 26 16,25-25 0,25 25 15,1 0-16,-1 0-15,1 0 0,24 0 16,1 0-16,25 0 16,1 0-16,-1 0 0,25-25 15,-24 25-15,24 0 16,-25-26-16,26 26 0,-26 0 16,26-25-16,-26 25 0,26 0 15,-1-26-15,1 26 16,-1 0-16,1-25 0,0 25 15,-1 0-15,1-25 0,25 25 16,-26 0-16,1-26 16,-26 26-16,26 0 0,-26-25 15,26 25-15,-26-26 16,0 26-16,0-25 0,0 25 16,1-25-16,-1-1 0,0 26 15,0-25-15,26 25 16,-1-26-16,1 1 0,0 25 15,-1-25-15,1 25 16,-1 0-16,26-26 0,-25 26 16,0 0-16,-1 0 0,-25-25 15,26 25-15,-26 0 16,0 0-16,1 0 0,-1 0 16,0 0-16,0 0 15,0 0-15,26 0 0,0 0 16,-1 0-16,1 0 15,-1 0-15,1 0 0,25 0 16,-25 0-16,-1 0 0,-25 25 16,26-25-16,-26 0 15,-25 0-15,25 26 0,-25-26 16,0 0-16,25 25 0,-25-25 16,25 25-16,-25-25 15,25 0-15,0 26 0,0-26 16,26 0-16,-26 0 15,0 0-15,1 0 0,24 0 16,-25 0-16,1 0 0,-27 0 16,27 0-16,-27 0 15,27 0-15,-1 0 0,0 0 16,0 0-16,26 0 16,-1 0-16,1 0 0,0-26 15,-1 26-15,-25 0 0,26 0 16,-26-25-16,-25 25 15,0 0-15,0 0 0,-1 0 16,-24-25-16,25 25 16,-26 0-16,0 0 0,26 0 15,-25 0-15,24 0 16,-24 0-16,25 0 0,-1 0 16,1 0-16,0 0 0,-26 0 15,26 0-15,-25 0 16,-1 0-16,0 0 0,1 25 125,-26 0-110,0 1-15,0-1 16,0 1-16,0-1 16,0 0-16,25 1 0,-25 25 15,0-1-15,26 1 16,-26 0-16,25 0 0,0 0 16,-25 25-16,26 0 0,-1-25 15,1 25-15,-26 0 16,25 0-16,0 1 0,-25-1 15,26 0-15,-1-25 16,-25 25-16,26-25 0,-26 0 16,25 25-16,-25-25 15,0-1-15,0 1 0,0 0 16,0 25-16,25-25 0,-25 0 16,0 25-16,0-25 15,26 0-15,-26 25 0,0-25 16,25-1-16,-25 27 0,0-27 15,26 1-15,-26 25 16,0-25-16,0 0 0,0 0 16,0 0-16,0-1 15,25-24-15,-25 25 0,0-1 16,0-24-16,0 25 16,0-26-16,0 26 0,0-26 15,0 26-15,0-26 0,0 26 16,0 0-16,0-26 15,0 26-15,0 0 0,0 0 16,0-26-16,0 26 0,0-26 16,0 26-16,0 0 15,0-26-15,0 1 0,25 25 16,-25-26-16,0 26 16,26-26-16,-26 1 0,0 24 15,25-24-15,-25-1 0,0 26 16,26-26-16,-26 26 15,0-25-15,0 24 0,25 1 16,-25 0-16,0-26 16,0 26-16,25-25 0,-25 24 15,0-24-15,0-1 0,26 1 16,-26-1-16,0 0 16,0 1-16,25-1 0,-25 26 15,0-26-15,26 1 16,-26 25-16,0-26 0,25 0 15,-25 26-15,25 0 0,1-26 16,-26 26-16,25-25 16,1 24-16,-1-24 0,0-1 15,1 26-15,-26-26 0,25 1 16,1 25-16,-1-26 16,-25 0-16,25 26 0,-25-25 15,26-1-15,-26 26 16,0-26-16,0 1 0,25 24 15,-25-24-15,0-1 16,26 1-16,-26 24 0,0-24 16,25-1-16,-25 1 0,0 24 15,25-24-15,-25-1 16,0 26-16,26-26 0,-26 1 16,25-1-16,-25 26 0,0-26 15,26 1-15,-26-1 16,0 1-16,25-26 0,-25 25 15,0 0-15,0 1 16,0-1 0,0 1-16,0-1 31,0 0-15,-25-25-1,25 26 1,-26-26-1,1 0 1,25 25 0,-26-25-1,1 0-15,0 0 16,-1 0-16,1 0 16,-1 0-16,1 0 15,0 0-15,-26 0 0,25 0 16,-24 0-16,-1 0 15,25 0-15,-24 0 0,24 0 16,-25 0-16,26 26 16,0-26-16,-1 0 15</inkml:trace>
  <inkml:trace contextRef="#ctx0" brushRef="#br0" timeOffset="196717">16338 12700 0,'0'-25'15,"26"25"-15,-26-26 16,25 26 15,-50 0 1,25 26-32,-26-1 0,1 1 15,25 24-15,-26-24 16,26 50-16,-25-25 0,25 0 15,0-1-15,0 1 16,25-25-16,1 24 0,-1-24 16,1-1-16,-1 1 0,0-26 15,26 0-15,0 0 16,-26 0-16,26-26 0,-25 1 16,24-26-16,-24 26 15,-1-26-15,-25 0 0,0 0 16,0 0-16,0 1 0,-25-1 15,-1 0-15,1 26 16,-26-26-16,26 25 0,-1 26 16,1-25-16,0 25 0,-1 0 15,1 0 1,25 25-16,0 1 16,0-1-16</inkml:trace>
  <inkml:trace contextRef="#ctx0" brushRef="#br0" timeOffset="197033">16618 12929 0,'-26'-26'0,"52"26"46,-1 0-46,0 0 0,1 0 16,25-25-16,-1 25 0,27 0 16,-1 0-16,0 0 15,0 0-15,0 0 0,1 0 16,-1 0-16,-25 0 16,-1 0-16,1 0 0,0-25 15,-26 25-15,1 0 16,-52 0 15,1 0-31</inkml:trace>
  <inkml:trace contextRef="#ctx0" brushRef="#br0" timeOffset="197424">17557 12624 0,'0'25'0,"-25"1"16,25-1-16,0 1 0,-25-1 15,25 26-15,0 0 16,0-1-16,0 1 0,25 0 15,0 0-15,1-26 16,-1 26-16,26-26 0,0 1 16,0-26-16,-1 25 0,1-25 15,0-25-15,0 25 16,0-26-16,-26 1 0,0-26 16,1 26-16,-26-26 0,0 0 15,-26 0-15,1 1 16,0-1-16,-26 0 0,0 26 15,0-1-15,0 1 16,1 25-16,-1 0 0,0 25 16,0 1-16,26-26 15</inkml:trace>
  <inkml:trace contextRef="#ctx0" brushRef="#br0" timeOffset="198329">17100 12370 0,'0'-25'16,"0"-1"-16,0 52 31,26-26-31,-26 25 16,0 0-16,0 1 15,0 25-15,0-26 0,0 51 16,0-25-16,0 0 0,0 25 16,0 0-16,0-25 15,25 25-15,-25 0 0,25-25 16,-25 0-16,26 25 0,-26-25 15,25-26-15,-25 26 16,26-25-16,-26 24 0,0-24 16,0-1-16,0 1 15,0-1-15,0 0 16</inkml:trace>
  <inkml:trace contextRef="#ctx0" brushRef="#br0" timeOffset="198784">17253 13462 0,'0'-25'15,"-26"25"1,1 0-1,-1 0 1,1 25 0,0-25-16,25 26 15,-26-1-15,1-25 0,25 25 16,0 1-16,0-1 16,0 1-16,0-1 0,0 0 15,25 1-15,1-26 16,24 0-16,-24 25 0,25-25 15,-1 0-15,-24-25 0,25 25 16,-26-26-16,26 26 16,-26-25-16,-25 0 0,26-1 15,-26 1-15,0-1 16,-26 1-16,1 0 0,-1-1 16,-24-25-16,24 26 0,-25 0 15,26 25-15,0-26 16,-1 26-16,1 0 0,-1 0 15,1 0-15</inkml:trace>
  <inkml:trace contextRef="#ctx0" brushRef="#br0" timeOffset="199368">17126 12167 0,'-26'-26'0,"1"26"15,-1-25-15,1 25 16,25 25 0,-25-25-16,25 26 0,0-1 15,0 1-15,0-1 0,-26 0 16,26 1-16,0 25 16,0-26-16,0 0 0,26 1 15,-26-1-15,0 1 0,25-26 16,0 25-16,1-25 15,-1 0-15,1-25 0,24-1 16,-24 26-16,25-51 16,-26 26-16,0 0 0,26-77 15,-51 77 1,0-1-16,-25 1 16,-1 25-16,-24 0 15,24 25-15,-25-25 16,1 26-16</inkml:trace>
  <inkml:trace contextRef="#ctx0" brushRef="#br0" timeOffset="210901">9582 4039 0,'25'25'0,"-25"26"16,0-26-16,0 1 15,26-1-15,-26 1 0,0-1 16,0 0-16,0 1 0,25-1 15,-25 1-15,0-1 16,0 0-16,0 26 0,0-25 16,0-1-16,0 0 0,0 26 15,0-25-15,0 24 16,0-24-16,-25 25 0,25-26 16,0 0-16,0 26 15,0-25-15,0-1 0,0 0 16,0 1-16,0-1 15,0 1-15,-26-1 0,26 0 16,0 1-16,0-1 16,0 1-16,0-1 15,0 0-15,0 1 0,0-1 16,-25 1 0,25-1-16,0 0 15,-26-25 1,26 26-16,0-1 15,-25 1-15,25-1 16,-25-25-16,25 25 16,-26 1-1,26-1-15,-25-25 0,25 26 16,-26-1 0,26 0-16,-25-25 15,25 26 1,-25-1-1,-1-25 189,26 26-204,-25-26 15,25 25 1,-26-25-16,1 25 15,0 1 1,-1-1-16,1-25 16,25 26-16,-26-1 0,1-25 15,0 25-15,-1 1 16,1-26-16,25 25 16,-26 1-16,1-1 0,25 0 15,-25 1-15,25-1 16,-26 26-16,1-26 0,-1 1 15,26 25-15,-25-26 16,0 26-16,-1-26 0,1 1 16,25-1-16,-26 26 0,1-26 15,25 1-15,-25-1 16,25 0-16,-26 1 0,26-1 16,-25 1-16,25-1 15,-26 0-15,26 1 0,0-1 16,-25 26-16,25-26 0,-25 1 15,25 25-15,0-26 16,-26 0-16,26 1 0,-25 25 16,25-26-16,0 0 0,-26 1 15,26-1-15,0 26 16,0-26-16,-25 1 0,25-1 16,0 26-16,0-26 15,0 1-15,0 25 0,-25-26 16,25 26-16,0-26 15,0 26-15,0-26 0,0 26 16,0-25-16,0 24 0,0 1 16,0-25-16,0 24 15,0-24-15,0 25 0,0-26 16,25 26-16,-25-26 16,25 1-16,-25 24 0,0-24 15,26-1-15,-26 26 0,25-26 16,1 1-16,-26 25 15,25-26-15,0 0 0,1 26 16,-26-25-16,25-1 0,1 0 16,24 1-16,-24-26 15,-1 25-15,1 1 0,-1-1 16,0-25-16,1 25 16,-1 1-16,26-26 0,-26 25 15,1 1-15,-1-26 16,1 25-16,-1-25 0,0 25 15,26-25-15,-25 26 0,-1-26 16,0 25-16,26 1 16,-25-26-16,-1 0 0,26 25 15,0-25-15,-26 25 16,26-25-16,-26 0 0,26 26 16,-26-26-16,1 0 0,-1 0 15,1 25-15,-1-25 16,0 0-16,1 26 0,-1-26 15,1 0 1,-26 25-16,25-25 0,-25 25 16,25-25-1,-25 26-15,0-1 16,0 1 0,0-1 15,26 0-16,-26 1 1,0-1-16,0 1 16,25-1-1,-25 0-15,0 1 16,0-1-16,26 1 16,-26-1-16,0 26 15,25-26-15,-25 1 0,25 24 16,-25 1-16,26 0 0,-26 0 15,25 0-15,-25-1 16,0 1-16,26 25 0,-26-25 16,0 0-16,25 0 15,-25 0-15,0-1 0,25 1 16,-25 0-16,0 0 16,0 0-16,0-1 0,0 1 15,0 0-15,26-26 0,-26 26 16,0 0-16,0-26 15,0 1-15,0-1 0,25 26 16,-25-26-16,26 1 16,-26-1-16,0 1 15,0-1-15,0 0 16,0 1-16,0-1 16,0-50 62,-26 25-78,26-26 15,-25 1-15,-1 0 32,1-1-32,0 26 15,-1-25-15,1 25 16,-1-26-16,1 26 0,0 0 15,-1-25-15,1 25 0,-1 0 16,1 0-16,25-25 16,-25 25-16,50 0 62,0 0-46,1 25-16,-1-25 15,1 25-15,-1-25 16,26 26-16,-26-26 0,1 25 16,-1 1-16,0-26 0,1 25 15,-1-25-15,-25 25 16,26-25-16,-1 0 0,-25 26 16,25-26-16,1 0 15,-26-26-15,25 26 16,1 0-16,-1-25 0,0 0 15,1-1 1,-1 26-16,-25-25 0,26-1 16,-1 26-16,-25-25 0,25 0 15,-25-1 1,0 1-16,-25 25 31,0 0-31,25 25 16,-26-25-16,26 26 15,-25-26-15,25 25 0,0 0 16,-26-25-16,26 26 0,-25-1 16,25 1-16,-25-1 15,25 0-15,-26-25 16,26 26-16,-25-26 16,25 25-16,-26-25 31,26-25 0</inkml:trace>
  <inkml:trace contextRef="#ctx0" brushRef="#br0" timeOffset="228915">26498 3277 0,'0'-26'0,"0"1"16,-25 25 15,-1 0-15,1 0-1,0 0-15,-1 0 16,1 25-1,25 1 1,-26-26-16,26 25 0,-25-25 16,25 26-16,0-1 0,-25 0 15,25 1 1,0-1-16,-26 1 0,26-1 16,0 0-1,0 1 1,0-1-1,26 1 1,-1-26-16,0 0 16,1-26-1,-1 26-15,26 0 0,-26 0 16,1 0-16,-1-25 0,1 25 16,-1 0-1,-25 25 1,0 1 15,0-52 235</inkml:trace>
  <inkml:trace contextRef="#ctx0" brushRef="#br0" timeOffset="229371">26574 3277 0,'-25'0'0,"0"0"16,-1 0 0,1 0 15,-1 0-16,26 25 1,-25-25-16,25 26 0,-25-26 16,-1 25-16,26 0 0,-25 1 15,-1 25-15,26-26 16,-25 26-16,25-26 0,0 26 16,0-26-16,0 26 15,0-25-15,25 24 0,1-24 16,-1-1-16,26 1 0,0-26 15,0 0-15,-1 0 16,1 0-16,0 0 0,25 0 16,-25-26-16,0 26 15,0-25-15,-26 25 0,26-26 16,-26 26-16,-25-25 16,-25 25-1,-1 0-15,1 0 16,0 0-16</inkml:trace>
  <inkml:trace contextRef="#ctx0" brushRef="#br0" timeOffset="230081">28098 3353 0,'26'0'15,"-26"-25"1,0-1 0,0 1-16,-26-1 15,1 1-15,0 25 16,-26-25-16,0 25 0,26-26 16,-52 26-16,27 0 0,-1 0 15,0 26-15,26-26 16,-26 25-16,25 0 0,26 1 15,-25 25-15,25-26 16,25 0-16,1 26 0,-1-25 16,26 24-16,0-24 0,0-1 15,25 26-15,0-26 16,0 1-16,-25-1 0,0 1 16,0-1-16,-1-25 15,-24 25-15,-26 1 0,0-1 16,-26-25-16,1 26 15,-26-26-15,0 25 16,1-25-16,-1 0 0,-25 0 16,25 0-16,0 0 15,0 0-15,26-25 0,-26 25 16,51-26-16,0 1 16</inkml:trace>
  <inkml:trace contextRef="#ctx0" brushRef="#br0" timeOffset="230506">28683 3302 0,'50'0'15,"-24"-25"-15,-26-1 16,-26 26 0,1 0-16,0 0 15,-1 26-15,-25-26 0,26 25 16,0-25-16,-1 26 15,1 24-15,-1-24 0,26 25 16,-25-26-16,25 26 16,0 0-16,25-26 0,1 26 15,-26-26-15,51 26 0,-26-26 16,26 1-16,-26-26 16,26 0-16,0 0 0,0 0 15,-1-26-15,-24 1 16,25 0-16,-26-1 0,0-25 15,1 1-15,-26-1 0,0 0 16,0 0-16,0 0 16,-26 1-16,1 24 0,-26-25 15,0 51-15,26-25 16,-26 25-16,0 0 0,1 25 16,24-25-16,-25 26 0,26-1 15,25 1-15,-25-26 16,25 25-16,0 0 0,25-25 15</inkml:trace>
  <inkml:trace contextRef="#ctx0" brushRef="#br0" timeOffset="230757">28733 3480 0,'26'0'0,"-26"25"62,25 1-46,-25-1-16,0 1 15,26-1-15,-1 26 16,-25-26-16,25 26 0,1-26 16,-1 26-16,1-25 15,-1-1-15,0 0 0,-25 1 16,26-26-16</inkml:trace>
  <inkml:trace contextRef="#ctx0" brushRef="#br0" timeOffset="231172">29165 3124 0,'0'-25'0,"0"50"31,26 1-31,-1-1 16,0 1-16,-25-1 16,26 26-16,-1-26 15,1 1-15,-1 24 0,0-24 16,-25 25-16,26-26 15,-1 0-15,-25 26 0,0-25 16,26-1-16,-26 0 16,25-25-16,0 26 15,1-26-15,25 0 16,-26 0-16,26 0 16,25 0-16,-25-26 0,25 26 15,-25-25-15,25 25 16,-25 0-16,0 0 0,-26-25 15,0 25-15,-25 25 32,-25-25-32,0 0 0</inkml:trace>
  <inkml:trace contextRef="#ctx0" brushRef="#br0" timeOffset="233088">26778 4852 0,'-51'0'16,"25"-26"-16,1 26 0,0 0 16,-1 0-16,52 0 31,-1-25-31,26 25 16,25 0-16,26-26 15,25 26-15,0-25 0,50 0 16,1 25-16,0-26 15,0 26-15,25-25 0,-51 25 16,1 0-16,-1-26 16,-50 26-16,-1 0 0,-50 0 15,0 0-15,-76 0 16,-26 0 0,-25 26-16</inkml:trace>
  <inkml:trace contextRef="#ctx0" brushRef="#br0" timeOffset="233441">26879 5588 0,'-25'26'0,"25"-1"0,-26-25 15,26 25-15,26-25 16,-1 0-16,26 0 16,25-25-16,0 25 0,26-25 15,0 25-15,25 0 16,25-26-16,26 26 0,0 0 16,-1-25-16,1 25 15,-25 0-15,-1 0 0,0 0 16,-50 0-16,0 0 0,-26 0 15,-25-26-15,-1 26 16,-24 0-16,-52 0 31,1 0-31,-26 0 16</inkml:trace>
  <inkml:trace contextRef="#ctx0" brushRef="#br0" timeOffset="233796">26778 6604 0,'-26'51'15,"1"-26"-15,25 1 16,25-26-16,26 0 15,0 0-15,25 0 0,26 0 16,-1 0-16,26-26 0,26 26 16,24 0-16,-24-25 15,50 25-15,-25 0 0,0-25 16,-1 25-16,-24 0 16,-1-26-16,1 26 0,-52 0 15,1-25-15,-26 25 0,0 0 16,-25 0-16,-26-26 15,1 26-15,-52 0 32</inkml:trace>
  <inkml:trace contextRef="#ctx0" brushRef="#br0" timeOffset="227073">24517 3277 0,'0'-26'16,"25"26"-16,1-25 15,-1 25 1,-25-25-16,26 25 15,-52 0 1,1 0 0,-26 25-1,26 0-15,-52 1 0,27-1 16,-27 26-16,27 0 0,-1 0 16,0-1-16,0 1 15,0 0-15,51 0 0,0 0 16,0-1-16,0 1 0,26 0 15,25-26-15,-1 1 16,27-1-16,-1 1 0,25-26 16,-24 0-16,24 0 15,-25 0-15,1-26 0,-27 26 16,1-25-16</inkml:trace>
  <inkml:trace contextRef="#ctx0" brushRef="#br0" timeOffset="227254">24161 3683 0,'-50'0'0,"-1"0"16,25 0-16,52 0 15,-1 0 1,1 0-16,24 0 16,1 0-16,0 0 0,0-25 15,0 25-15,25-26 0,-25 26 16,-1 0-16,1-25 15</inkml:trace>
  <inkml:trace contextRef="#ctx0" brushRef="#br0" timeOffset="227463">24796 3455 0,'0'-26'16,"26"26"15,-1 26-15,1-26-16,-1 25 0,0 0 15,26 26-15,-25-25 0,24-1 16,1 26-16,0-26 16,-26 1-16,26-1 0,-25 0 15,-1 1-15,0-1 16,1-25-16,-26 26 16</inkml:trace>
  <inkml:trace contextRef="#ctx0" brushRef="#br0" timeOffset="227666">25304 3531 0,'0'-51'0,"0"0"0,0 26 16,0-26-16,-25 76 31,0 26-31,-1-25 16,1 24-16,-26 1 0,26 25 15,-1-25-15,1 0 16,-1 0-16,1 0 0,0-26 15,25 26-15,-26-26 16,26 1-16,0-1 16</inkml:trace>
  <inkml:trace contextRef="#ctx0" brushRef="#br0" timeOffset="227956">25838 3302 0,'0'-25'0,"0"-1"16,-26 26-16,1 0 15,0 0-15,-1 26 16,-25-26-16,26 25 0,0 1 16,-1-1-16,1 26 15,-1-26-15,26 26 0,-25 0 16,25-26-16,0 26 15,0-26-15,0 26 0,0-25 16,25-1-16,-25 26 0,26-51 16,-1 25-16,1 1 15,-1-26-15,26 25 0,-26-25 16,26 0-16,-26 0 16</inkml:trace>
  <inkml:trace contextRef="#ctx0" brushRef="#br0" timeOffset="228117">25660 3683 0,'-25'0'16,"-1"0"-16,1-25 16,-1 25-16,1 0 15,50 0 1,1 0 0,-1 0-16,26 0 0,-26-26 15,26 26-15,25 0 16,-25-25-16</inkml:trace>
  <inkml:trace contextRef="#ctx0" brushRef="#br0" timeOffset="236489">23272 3328 0,'-25'0'47,"25"25"-31,-25-25-16,25 25 15,0 1-15,-26-1 0,1 1 16,25-1-16,-26 0 0,1 1 16,25-1-16,-25 1 15,-1-1-15,26 0 0,-25 26 16,25-25-16,0-1 16,25 0-16,1 1 0,24 25 15,1-26-15,25 26 0,1 0 16,-1-1-16,25 1 15,1 25-15,-26-25 0,0 25 16,1-25-16,-27 25 0,1-25 16,-25 25-16,-26-25 15,0 0-15,-26 25 0,1-25 16,-51 0-16,25 0 16,-25-1-16,-1-24 0,27 25 15,-27-26-15,27 0 16,-1 1-16,0-1 0,0 1 15,26-26-15,-1 25 0,1 0 16,50-25 0,1 0-1,-1 0 1,26 26-16,-26-26 0,1 0 16,25 0-16,-1 25 0,-24 1 15,25-1-15,-26 0 16,26 26-16,0-25 0,-26 50 15,26-25-15,-26 25 0,1 0 16,-1 0-16,-25 0 16,0 26-16,0-26 0,0 26 15,-25-1-15,-1 1 16,26 0-16,-25-26 0,25 25 16,-26-24-16,26-1 15,0 0-15,0-25 0,0 25 16,0-25-16,26 0 0,-1-1 15,1-24-15,24 25 16,1-26-16,0 26 0,0-26 16,0 1-16,-1-1 0,1-25 15,-25 25-15,24-25 16,-24 0-16,-1 0 0,-25 26 16,26-26-16</inkml:trace>
  <inkml:trace contextRef="#ctx0" brushRef="#br0" timeOffset="245534">24822 4039 0,'25'0'16,"-25"-26"-1,26 26-15,24 0 0,-24 0 16,25 0-16,-1 0 16,27 0-16,-1 0 0,0 0 15,0 0-15,26 0 0,-26 0 16,0-25-16,0 25 16,1 0-16,-1 0 0,-25-25 15,-26 25-15,0 0 16,-75 0-1,24 25-15,-50-25 16,0 25-16,0-25 0,-26 26 16,0-26-16,1 25 0,25-25 15,-1 26-15,1-26 16,25 0-16,1 25 0,-1-25 16,25 0-16,1 25 15,50-25 1,-25 26-16,51-26 15,0 0-15,0 0 16,25-26-16,26 26 0,-26-25 16,51 25-16,-26-25 0,1 25 15,0-26-15,-1 26 16,-25 0-16,1 0 0,-27-25 16,-24 25-16,-52 0 15,-24 0-15,-27 0 16,1 25-16,-51-25 0,26 0 15,-26 26-15,0-26 16,0 0-16,50 0 0,-24 25 16,50-25-16,0 0 15,26 0-15,25 25 0,25-25 16,26 0-16,25 0 16,0 0-16,1-25 15,24 25-15,1 0 0,-1 0 16,1-25-16,0 25 15,-26 0-15,0 0 0,0 0 16,-25 0-16,0 0 0,-77 0 31,-24 0-31,-27 0 0,1 0 16,-25 25-16,-1-25 16,-25 0-16,25 0 0,26 0 15,0 25-15,0-25 0,50 0 16,1 0-16,76-25 15,-26 25 1,51 0-16,-25-25 16,25 25-16,-25 0 0,25 0 15,-25 0-15,0 0 0,0 0 16,-26 0-16,1 0 16,-52 0-1,1 0-15,-1 0 0,-24 25 16,-27-25-16,1 0 15,25 25-15,-25-25 0,25 0 16,1 0-16,24 0 16,1 0-16,50 0 15,26 0-15,0 0 16,25-25-16,0 25 16,0 0-16,1-25 0,-1 25 15,-25 0-15,25 0 16,-51 0-16,26 0 0,-26 0 15,-50 0 1,0 0-16,-26 0 16,0 0-16,-25 0 0,25 0 15,-25 0-15,25 25 16,0-25-16,26 0 0,-1 0 16,52 0-1,-1 0 1,26 0-16,0-25 0,0 25 15,25 0-15,-25 0 16,-1 0-16,27 0 0,-52 0 16,26 0-16,-26 0 0,-50 0 31,-26 25-31,26-25 16,-26 0-16,-25 25 15,25-25-15,0 0 0,0 0 16,0 0-16,26 0 0,0 0 15,25-25 17,25 25-32,0 0 15,26 0-15,-25 0 0,24-25 16,1 25-16,0 0 0,0 0 16,0 0-16,-26 0 15,0 0-15,1 0 0,-52 0 31,1 0-31,-26 0 0,0 25 16,1-25-16,-27 25 0,27-25 16,-27 0-16,27 26 15,-1-26-15,0 0 0,26 0 16,-1 0-16,52-26 16,-1 26-1,0 0-15,1-25 0,25 25 16,-1 0-16,1-25 15,0 25-15,0 0 0,0 0 16,-26 0-16,26 0 16,-26 0-16,1 0 0,-1 0 15,-50 0 17,-1 0-32,1 25 15,-1-25-15,-24 0 16,24 0-16,1 0 0,-26 0 15,26 0-15,-1 0 0,1 0 16,-1 0 0,52 0-1,-1 0-15,1 0 16,24 0-16,1 0 0,25 0 16,1 0-16,-1-25 0,-25 25 15,25 0-15,-25-26 16,-1 26-16,1 0 0,-25 0 15,-1 0-15,-50 0 16,-1 0 0,-25 0-16,1 0 0,-1 0 15,-25 0-15,-1 0 16,1 26-16,0-26 0,0 0 16,0 0-16,25 0 15,-25 25-15,50-25 0,-25 0 16,26 0-16,0 25 0,50-25 31,0 0-31,1 26 16,25-26-16,-1 0 0,27 0 15,-1-26-15,-25 26 16,25-25-16,0 25 0,0-25 16,-25 25-16,0 0 15,0 0-15,-26 0 0,0-26 16,-50 26-1,-26 0-15,0 0 16,-25 0-16,0 0 0,-26 0 16,26 0-16,-25 0 15,-1 0-15,26 26 0,25-26 16,0 0-16,0 0 0,26 0 16,25 25-16,25-25 15,26 0 1,0 0-16,25 0 15,0 0-15,1 0 0,24-25 16,1 25-16,-1 0 0,1 0 16,-26 0-16,0 0 15,-25 0-15,-25 0 0,-1 0 16,-50 0 0,-26 0-16,0 0 15,-25 0-15,-26 25 0,26-25 16,-26 0-16,26 0 15,25 0-15,1 0 0,24 0 16,52 0 0,24 0-16,1 0 15,25-25-15,1 25 0,-1 0 16,0 0-16,0 0 16,0 0-16,-25-26 0,0 26 15,-26 0-15,1 0 16,-52 0-1,-24 0-15,24 0 16,-25 0-16,-25 0 0,25 0 16,1 0-16,-1 0 0,0 0 15,26 0-15,-1 0 16,1 26-16,25-1 31,0 0-15,0 1-1,25-1 1,1-25 0,-1 26-16,26-26 15,0 0-15,-1 0 16,1 0-16,0-26 0,25 26 16,-25 0-16,0-25 0,0 25 15,-26 0-15,0 0 16,1-26-16,-52 1 31,1 25-31,-26 0 0,26 0 16,-51 0-16,25 0 0,-25 0 15,-1 25-15,27-25 16,-27 0-16,1 0 0,25 26 16,1-26-16,-1 0 15,25 0-15,1 0 0,0 0 16,50 0-1,0 0-15,1 0 0,25 0 16,-1 0-16,27 0 0,-1 0 16,0-26-16,0 26 15,0-25-15,-25 25 0,0 0 16,0-25-16,0 25 0,-77 0 31,1 0-31,-51 0 16,25 25-16,-51-25 15,1 25-15,24-25 0,-24 26 16,25-26-16,-1 25 16,27-25-16,24 0 0,1 0 15,50 0 1,26 0-16,0 0 16,25-25-16,0 25 0,0-26 15,1 26-15,-27-25 0,1 25 16,0 0-16,-26 0 15,1-25-15,-52 25 16,1 0-16,-26 25 16</inkml:trace>
  <inkml:trace contextRef="#ctx0" brushRef="#br0" timeOffset="250496">30080 4902 0,'25'0'15,"0"0"-15,1 0 16,-1-25-16,1 0 0,24-1 16,1-25-16,0 26 0,25-26 15,0 0-15,-25 1 16,25-1-16,-25 25 0,25-24 16,-25 24-16,0 1 15,0-1-15,0 26 0,-26 0 16,26 0-16</inkml:trace>
  <inkml:trace contextRef="#ctx0" brushRef="#br0" timeOffset="251257">29775 4648 0,'0'-25'0,"0"0"15,25 25 1,-25-26-16,26 26 16,-26 26 15,25-26-15,0 25-16,1 0 0,-1 1 15,26 25-15,-26-26 16,52 26-16,-27 0 0,1-26 15,0 0-15,0 1 16,0-1-16,-1 1 0,1-26 16,-25 0-16,24 0 0,-24 0 15,25 0-15,-26-26 16,26 1-16,-26-1 0,1 26 16,-1-25-16,0 0 15,1-1-15,-1 26 0,1 0 16</inkml:trace>
  <inkml:trace contextRef="#ctx0" brushRef="#br0" timeOffset="251862">29876 5664 0,'0'-25'15,"0"0"-15,0-1 16,0 1 0,0 50 15,0 1-31,0 24 15,0-24-15,0 25 0,26-1 16,-26 1-16,25 0 16,-25 0-16,26 0 0,-26-26 15,0 26-15,25-26 0,-25 1 16,0-1-16,0 0 31,0-50-15,25 25-16,1-25 15,25-26-15,-1 25 16,27-24-16,24-27 0,26 27 16,-25-27-16,25 1 0,0 25 15,0 1-15,0-27 16,-26 52-16,1-26 0,-26 26 16,-25-1-16,-26 26 15,1 0-15</inkml:trace>
  <inkml:trace contextRef="#ctx0" brushRef="#br0" timeOffset="252500">29572 6655 0,'0'-25'0,"25"-1"15,-25 1 1,0 50 15,0 1-15,0 24-16,0-24 15,0-1-15,0 26 0,25-26 16,-25 26-16,0-25 16,0 24-16,0-24 0,0-1 15,26 1-15,-26-1 16,25 0-16,1-25 15,-1 0-15,0-25 0,26 0 16,0-1-16,0 1 16,50-26-16,-24 0 0,24-25 15,1 25-15,-1 0 16,1-25-16,-26 25 0,0 1 16,1 24-16,-27 1 0,1 25 15,-25 0-15,-1 0 16,0 51-16,-25-26 0</inkml:trace>
  <inkml:trace contextRef="#ctx0" brushRef="#br0" timeOffset="299640">27463 8687 0,'0'25'0,"-25"-25"0,50 0 31,1-25-16,25 25-15,-1-25 0</inkml:trace>
  <inkml:trace contextRef="#ctx0" brushRef="#br0" timeOffset="299833">28606 8585 0,'26'0'0,"-1"0"0,1 0 16,-1 0-1,0 0-15,26 0 16,0-25-16,0 25 16</inkml:trace>
  <inkml:trace contextRef="#ctx0" brushRef="#br0" timeOffset="299934">29978 8433 0,'51'0'0,"-26"-25"15,1 25-15</inkml:trace>
  <inkml:trace contextRef="#ctx0" brushRef="#br0" timeOffset="297894">23501 8789 0,'0'-26'15,"0"1"1,0-51-16,0 50 0,0-25 15,0 1-15,0 24 0,0-25 16,-25 26 0,-1 25-16,1 0 0,-1 0 15,1 0-15,-26 25 16,26 1-16,-26-1 0,0 26 16,26-26-16,-26 26 0,26-25 15,25 24-15,0-24 16,0 25-16,25-1 0,26-24 15,0-1-15,-1 26 16,1-26-16,25 1 0,-50 25 16,25-26-16,-26 0 0,0 1 15,-25-1 1,-25 1-16,-26-1 0,0 0 16,1 1-16,-1-26 15,-25 25-15,25-25 0,0 0 16,0 0-16,26 0 0,-1-25 15,26-1-15,26-24 16</inkml:trace>
  <inkml:trace contextRef="#ctx0" brushRef="#br0" timeOffset="298248">23552 8916 0,'25'0'0,"26"0"16,-26 0-1,-25 25 16,26-25-31,-1 0 16,1 0-16,24-25 16,-24 25-16,25-26 15,-1 26-15,1-25 0,-25 25 16,-1-26-16,0 1 0,-25 0 16,0-1-1,-25 1-15,-26 25 16,26-26-16,-26 26 15,0 0-15,0 26 0,26-1 16,-26 1-16,26-1 0,-1 26 16,1-26-16,25 26 15,0 0-15,0 0 0,25-26 16,1 26-16,-1-26 16,1 1-16,24-1 0,1 0 15,-25-25-15,50 0 0,-25 0 16,-1 0-16</inkml:trace>
  <inkml:trace contextRef="#ctx0" brushRef="#br0" timeOffset="298452">24339 8738 0,'-25'-51'16,"25"26"-16,-26-1 16,1 1-16,25-1 0,-25 26 15,25 26 16,0-1-31,25 26 0,-25-26 16,0 26-16,25 0 16,-25 0-16,26 25 0,-26-25 15,25 0-15,1-1 0,-1 1 16,0-25-16</inkml:trace>
  <inkml:trace contextRef="#ctx0" brushRef="#br0" timeOffset="298823">24720 8941 0,'0'-25'0,"-25"25"0,50 0 62,1 0-46,-1 0-16,0 0 0,26 0 15,-25 0-15,24 0 16,-24-26-16,-1 26 0,1 0 16,-1-25-16,-25-1 0,0 1 15,-25 0 1,25-1-16,-26 1 0,-25 25 16,26-26-16,0 26 15,-26 0-15,25 26 0,-24-1 16,24 1-16,1-1 0,-1 26 15,1-26-15,25 26 16,0 0-16,0 0 0,25-26 16,1 0-16,-1 1 15,26-1-15,0-25 0,25 0 16,-25 0-16</inkml:trace>
  <inkml:trace contextRef="#ctx0" brushRef="#br0" timeOffset="299070">25381 8814 0,'0'-25'0,"0"-1"16,0 1-16,-26-1 0,1 1 16,-1 25-1,1 25 17,25 1-32,0-1 0,-25 1 15,25 24-15,0 1 0,0-25 16,-26 24-16,26 1 15,0-25-15,26 24 0,-26-24 16,25-1-16,0-25 16,1 0-16,25 0 0,-1 0 15,-24 0-15,25-25 0,-1-26 16</inkml:trace>
  <inkml:trace contextRef="#ctx0" brushRef="#br0" timeOffset="299279">25711 8484 0,'0'-26'16,"0"1"-16,-26 25 16,26 25-1,0 1 1,0-1-16,0 1 0,0-1 16,0 26-16,26-26 0,-26 1 15,0 24-15,25-24 16,-25-1-16,0 26 0,26-26 15,-26 1-15,0-1 16,0 1-16,25-1 0</inkml:trace>
  <inkml:trace contextRef="#ctx0" brushRef="#br0" timeOffset="299436">25660 8941 0,'-25'-25'0,"-1"25"16,26-26-16,26 1 15,-1 25-15,-25-26 16,51 1-16,-26 25 0,26-25 16,25 25-16,-25-26 0,25 26 15,0-25-15</inkml:trace>
  <inkml:trace contextRef="#ctx0" brushRef="#br0" timeOffset="303450">26676 9652 0,'0'-25'0,"-25"25"0,25-26 15,0 1-15,-26 0 16,52 50 15,-26 0-31,0 1 16,25-1-16,-25 26 15,25 0-15,-25 0 0,26-26 16,-26 26-16</inkml:trace>
  <inkml:trace contextRef="#ctx0" brushRef="#br0" timeOffset="304140">27336 9779 0,'0'-25'15,"26"50"32,-1 1-47,1-1 16,-26 0-16,25 1 15,-25-1 1,0 1-16,-25-1 16,-1-25-1,1 0-15,-1 0 16,1 0-16,0 0 0,-1-25 15,1-1 1,25 1-16,0-1 0,0 1 16,0 0-16,25-1 15,-25-25-15,26 26 0,-1 0 16,-25-1-16,25 26 0,1-25 16,-1 25-1,-25 25-15,0 1 16,0-1-16,0 0 0,0 1 15</inkml:trace>
  <inkml:trace contextRef="#ctx0" brushRef="#br0" timeOffset="304506">27895 9627 0,'0'-26'15,"-25"26"1,25 26-1,0-1 1,-26 1 0,26 24-16,0-24 0,-25 25 15,0-1-15,25 27 16,-26-27-16,26 1 0,-25 0 16,25 0-16,0 0 0,0-26 15,0 26-15,-26-26 16,26 1-16</inkml:trace>
  <inkml:trace contextRef="#ctx0" brushRef="#br0" timeOffset="304884">28352 9881 0,'-25'0'16,"25"25"0,0 1-1,25-1 1,-25 0-16,0 1 0,26-1 16,-26 1-16,0-1 15,0 0-15,0 1 16,-26-26-16,1 0 15,0 0-15,-1-26 16,1 26-16,25-25 16,-26 0-16,26-1 15,0 1-15,0-26 0,0 26 16,26-1-16,-1 1 16,1-1-16,-1 26 15,0 0-15,1 0 16,-26 26-16,0-1 15</inkml:trace>
  <inkml:trace contextRef="#ctx0" brushRef="#br0" timeOffset="301620">23984 10262 0,'-26'0'16,"26"25"15,0 1-15,0 24-16,26-24 15,-26-1-15,0 26 16,0 0-16,25-26 0,-25 26 16,0 0-16,25-26 0,-25 1 15,0 24-15,0-24 16</inkml:trace>
  <inkml:trace contextRef="#ctx0" brushRef="#br0" timeOffset="302238">24415 10287 0,'-25'0'0,"0"0"15,25 26 17,0-1-17,0 0-15,0 52 16,0-52-16,0 0 16,0 26-16,0-25 15,0-1-15,0 0 0,0 1 16,-26-52 31,26 1-32,0 0-15,0-1 0,0 1 16,0-26-16,0 26 0,0-26 16,26 25-16,-26 1 15,0 0-15,25-1 0,0 26 16,1 0-1,-1 0-15,1 26 0,-1-1 16,0 0-16,1 1 16,-1-1-16,1 26 0,-1-26 15,26 1-15,-26-1 0,-25 1 16,26-1-16,-1 0 16,-25 1-16,25-26 0,1 0 15,-26-26 1,0 1-16,0 0 15,0-1-15,0-25 0,0 1 16,0-1-16,0 25 16,0-24-16,-26-1 0,26 25 15,0 1-15,0 0 16,0 50 0,26 0-1,-1-25 1</inkml:trace>
  <inkml:trace contextRef="#ctx0" brushRef="#br0" timeOffset="302471">25127 10236 0,'-26'0'0,"1"0"0,-1 0 16,1 0-16,25-25 15,25 25 1,26-25-16,-25 25 16,24 0-16,1 0 0,0-26 15,0 26-15,0 0 16,-1 0-16,-24 0 0,-1 0 16,1 0-16,-26-25 15</inkml:trace>
  <inkml:trace contextRef="#ctx0" brushRef="#br0" timeOffset="302628">25228 10109 0,'-25'0'0,"-1"26"16,26-1-1,0 1-15,26-1 16,-26 0-16,25 26 0,-25-25 16,26 24-16,-26 1 15,25-25-15,-25 24 0,25-24 16,-25-1-16,0 1 15</inkml:trace>
  <inkml:trace contextRef="#ctx0" brushRef="#br0" timeOffset="303023">25863 9932 0,'26'-26'0,"-26"1"16,-26 25 15,1 25-31,-1 1 0,1-26 16,0 25-16,-26 0 16,25 1-16,1-1 0,25 1 15,-25-1-15,25 0 16,25 1-16,-25-1 15,51 1-15,-26-26 0,26 25 16,0 0-16,0 1 16,-1-1-16,-24 1 0,25-26 15,-26 25-15,0 0 16,-25 1-16,-25-1 16,0 1-16,-1-26 0,-25 25 15,26 0-15,-26-25 16,0 26-16,1-26 0,-1 0 15,25 0-15,1 0 16,0-26-16</inkml:trace>
  <inkml:trace contextRef="#ctx0" brushRef="#br0" timeOffset="300959">23171 10465 0,'-26'-25'16,"26"-1"-16,0 1 16,-25-1-16,50 52 31,-25-1-16,26 1-15,-26-1 16,0 26-16,25 0 0,-25-1 16,26-24-16,-26 25 15,0-1-15,0 1 0,0-25 16,0-1-16,0 0 0,0 1 16</inkml:trace>
  <inkml:trace contextRef="#ctx0" brushRef="#br0" timeOffset="301295">23171 10770 0,'-26'-26'0,"26"1"16,0 0-16,0-1 15,0 1-15,26 25 0,-26-26 16,25 1-16,1 25 0,-1-25 16,26 25-16,0-26 15,-26 26-15,26-25 0,0 25 16,-26-26-16,26 26 15,-26-25-15,1 0 16,-26-1-16,-26 1 16,1 25-1,25-26-15,-26 26 0,26-25 16,0 50 0,0 1-1,0-1-15,0 26 16,0-26-16,0 26 15,26 0-15,-26 0 0,0-26 16,25 26-16,-25-26 16,0 26-16,26-25 0</inkml:trace>
  <inkml:trace contextRef="#ctx0" brushRef="#br0" timeOffset="311631">27209 12091 0,'-25'0'0,"50"0"32,1 0-32,-1 0 0,1-26 15,-1 26-15,26 0 16,0 0-16,-26 0 0,26 0 15</inkml:trace>
  <inkml:trace contextRef="#ctx0" brushRef="#br0" timeOffset="312135">30308 10871 0,'0'-25'15,"0"0"-15,-25 25 16,50 25 15,-25 0-15,26 1-16,-26-1 0,0 26 15,0 0-15</inkml:trace>
  <inkml:trace contextRef="#ctx0" brushRef="#br0" timeOffset="309525">27717 11456 0,'-25'0'15,"50"25"17,-25 0-32,26 1 15,-26-1-15,25 1 0,1 24 16,-26-24-16,25 25 0,0-1 15,-25-24-15,0-1 16,26 1-16</inkml:trace>
  <inkml:trace contextRef="#ctx0" brushRef="#br0" timeOffset="309677">27870 11176 0,'0'-25'15,"-26"-1"-15,1 1 0,0 25 16,-1 25 0,26 1-16,0-1 15</inkml:trace>
  <inkml:trace contextRef="#ctx0" brushRef="#br0" timeOffset="310132">28429 11481 0,'0'-25'31,"-26"-1"-31,26 1 16,-25 25 0,-1 0-16,1 0 15,0 0-15,-1 25 16,1 1-16,-1-1 0,1 0 15,0 26-15,-1-25 0,26 24 16,-25-24-16,25-1 16,25 1-16,-25-1 0,51 0 15,-26-25-15,1 0 16,25 0-16,-1 0 0,1-25 16,0 0-16,0-26 0,-26 25 15,26-24-15,-26-1 16,-25-25-16,0 25 0,0-25 15,0-1-15,-25 27 0,25-1 16,-25 0-16,-1 0 16,1 26-16,-1 25 15,26 51-15,0-26 16,0 26-16,0 25 0,0-25 16,26 25-16,-26 0 15,25 0-15,1-25 0,-1 0 16,0 0-16,1 0 0,-26-26 15</inkml:trace>
  <inkml:trace contextRef="#ctx0" brushRef="#br0" timeOffset="310634">28860 11379 0,'0'-25'15,"0"0"-15,-25 25 16,25-26-16,25 26 16,1 26-1,-1-1-15,1 26 16,24-26-16,-24 26 16,25 0-16,-26-26 0,26 26 15,-26 0-15,1-26 0,-1 1 16,0-1-16,1 0 15</inkml:trace>
  <inkml:trace contextRef="#ctx0" brushRef="#br0" timeOffset="310797">29114 11430 0,'0'-51'16,"-25"26"-16,25 0 0,0-1 15,-25 26-15,-1 26 16,26-1-16,-25 0 15,-1 26-15,1 0 0,0 25 16,-1-25-16,1 25 16,-1-25-16,1 0 0</inkml:trace>
  <inkml:trace contextRef="#ctx0" brushRef="#br0" timeOffset="311278">29648 11278 0,'-26'-26'15,"26"1"-15,-25 0 16,25-1-16,-25 52 47,25-1-47,0 26 15,0-26-15,0 26 0,0 0 16,0 0-16,0-1 16,25 1-16,0 0 0,26-26 15,-25 1-15,24-26 0,-24 0 16,25 0-16,-26 0 16,0-26-16,1-24 0,-1 24 15,-25 1-15,-25-26 0,-1 26 16,1-26-16,-26 25 15,-25 1-15,0 0 0,0 25 16,-26 0-16</inkml:trace>
  <inkml:trace contextRef="#ctx0" brushRef="#br0" timeOffset="306779">30715 9830 0,'-26'25'16,"52"-25"0,-1 0-16,0-25 15,1 25-15,-1-25 16,26 25-16,-26-26 0,1 26 15,-1-25-15,1 25 0,-1 0 16,0-26-16</inkml:trace>
  <inkml:trace contextRef="#ctx0" brushRef="#br0" timeOffset="307024">31121 9144 0,'-25'-25'0,"25"-1"16,0 1-16,-26 0 0,26 50 31,0 26-15,26-26-16,-26 26 0,25-26 16,0 52-16,-25-27 15,26 1-15,-1 0 0,-25 0 16,26 0-16,-26-1 0,25-24 15,-25 25-15,0-26 16</inkml:trace>
  <inkml:trace contextRef="#ctx0" brushRef="#br0" timeOffset="307626">31451 9170 0,'0'-51'0,"0"25"0,-25 26 16,25-25-16,-26 25 0,26 25 16,0 1-1,0-1-15,0 26 16,-25-26-16,25 26 16,0-25-16,0 24 0,0 1 15,25-25-15,-25 24 0,0-24 16,0-1-16,0 1 15,0-1-15,0-50 16,0-1 0,0 1-1,0-1-15,0-24 0,0-1 16,0 25-16,0-24 16,0-1-16,0 0 0,0 26 15,0-1-15,26 1 16,-1 25-1,1 25-15,-1 1 16,-25-1-16,25 0 16,1 1-16,-1 25 0,1-26 15,-26 26-15,25-26 0,0 1 16,1-1-16,-26 0 16,25-25-16,1 0 15,-1 0-15,-25-25 16,0 0-16,0-1 0,0 1 15,0-26-15,0 0 16,-25 0-16,25 1 0,-26-1 16,26 25-16,-25-24 0,25 24 15,-26 1-15,26 50 32,0 1-32,0-1 15,0 0-15,0 1 16,26-1-16,-26 1 0</inkml:trace>
  <inkml:trace contextRef="#ctx0" brushRef="#br0" timeOffset="307860">32061 8966 0,'-26'-25'16,"1"0"-16,0 25 15,25 25 17,0 0-32,25 1 15,-25 25-15,0-26 0,25 26 16,-25 0-16,0-1 0,26 1 16,-26-25-16,0 24 15,0-24-15,0-1 0</inkml:trace>
  <inkml:trace contextRef="#ctx0" brushRef="#br0" timeOffset="308141">31959 9068 0,'0'-25'0,"-25"-26"0,25 25 15,0 1-15,0 0 0,0-1 16,25 1-16,1 25 15,-1 0-15,0 0 0,1 0 16,25 25-16,-1-25 16,1 51-16,0-26 0,-26 1 15,26 25-15,-25-1 0,-1-24 16,-25 25-16,0-1 16,0-24-16,-25 25 0,-1-26 15,1 0-15,-26 1 16,26-1-16,-26 1 0,25-1 15,1-25-15,0 0 0</inkml:trace>
  <inkml:trace contextRef="#ctx0" brushRef="#br0" timeOffset="308443">32747 8865 0,'-26'0'15,"1"0"1,25 25-16,-26-25 0,26 26 31,0-1-15,0 0 0,0 1-16,0 25 0,-25-26 15,25 26-15,-25-26 16,25 26-16,0 0 0,0-26 15,0 1-15,0 24 16,25-24-16,-25-1 0,25-25 16,26 26-16,-25-26 0,-1 0 15,26-26-15,-26 26 16</inkml:trace>
  <inkml:trace contextRef="#ctx0" brushRef="#br0" timeOffset="308579">32747 9195 0,'-51'0'15,"25"0"-15,1 0 16,0 0-16,-1 0 16,52 0-1,-1 0-15,0 0 16,1 0-16,-1-25 16</inkml:trace>
  <inkml:trace contextRef="#ctx0" brushRef="#br0" timeOffset="308796">33026 8966 0,'0'-25'16,"-25"25"-16,25-25 15,-26 25-15,26-26 16,0 52 15,26-1-31,-1 0 0,0 1 16,1 25-16,-1-26 15,1 26-15,24-26 0,-24 26 16,-1-26-16,1 1 16,-26-1-16,25-25 0</inkml:trace>
  <inkml:trace contextRef="#ctx0" brushRef="#br0" timeOffset="308951">33204 8966 0,'0'-25'0,"-26"0"0,1 25 16,0 25 0,25 0-16,-26 26 15,1 0-15,-1 25 16,-24 0-16,24 1 0</inkml:trace>
  <inkml:trace contextRef="#ctx0" brushRef="#br0" timeOffset="305724">28733 9424 0,'-25'-26'16,"25"1"15,0 50 32,0 1-48,0-1 1,25 0-16,-25 1 0,0 25 15,26-1-15,-26-24 16,25 25-16,-25-1 0,26 1 16,-26-25-16,25 50 15,0-25 1,-25-26-16,26 0 0,-26 1 0,25-1 16,1-25-16,-26 26 15,25-1-15,0-25 0,1 25 16,-1-25-16,1 26 0,-1-26 15,0 0-15,1-26 16,-1 26-16,1-25 0,-1 0 16,0-26-16,1 25 15,-26-24-15,25-1 0,-25 0 16,0 0-16,0 0 0,0 1 16,0-27-16,-25 27 15,25 24-15,-26-25 0,1 26 16,25 0-16,-25-1 15,25 1-15,0 50 32,0 1-32,0-1 15,0 0-15,0 1 16,0-1-16,0 1 0,0-1 16,25 0-16,-25 1 15</inkml:trace>
  <inkml:trace contextRef="#ctx0" brushRef="#br0" timeOffset="306124">29724 9373 0,'0'-26'0,"-25"26"0,25-25 15,-26 25-15,26-25 16,-25 25-16,-1 0 15,1 0-15,0 0 16,-1 0 0,26 25-16,-25-25 0,25 25 15,0 1-15,0-1 16,0 1-16,0-1 0,0 0 16,0 1-16,51 50 15,-51-51-15,25 1 16,0-1-16,26 1 0,-25-1 15,-1 0-15,0 1 0,1-1 16,-1 1-16,-25-1 16,26-25-16,-26 25 0,0 1 15,-26-1 1,1-25-16,25 26 0,-26-26 16,1 0-16,0 0 0,-1 0 15,26-26-15,-25 26 16,-1-25-16</inkml:trace>
  <inkml:trace contextRef="#ctx0" brushRef="#br0" timeOffset="306409">30156 9347 0,'25'-50'15,"1"24"-15,-26 1 0,25-1 16,-25 1-1,-25 25-15,-1 25 16,1-25-16,-1 26 16,1-1-16,0 26 15,-26-26-15,25 26 0,1 0 16,25 0-16,0 0 0,0-1 16,0-24-16,25 25 15,1-26-15,-1 26 0,26-26 16,0 1-16,-26-26 0,26 25 15,-26-25-15,1 0 16,-1 0-16,1-25 16</inkml:trace>
  <inkml:trace contextRef="#ctx0" brushRef="#br0" timeOffset="306551">30054 9652 0,'-25'0'15,"-1"0"-15,52 0 47,-1 0-47,1 0 16,24-25-16,1 25 0,0-26 15</inkml:trace>
  <inkml:trace contextRef="#ctx0" brushRef="#br0" timeOffset="314644">22358 9957 0,'0'-25'15,"0"-1"1,0 1-16,0-1 16,0 1-1,0 50 1,0 1-1,-25-1-15,-1 1 0,1 24 16,-1 1-16,1 0 0,0 0 16,-1 0-16,26-1 15,0 1-15,0 0 0,0-26 16,26 26-16,-26-25 16,50-1-16,-24 0 0,-1 26 15,26-51-15,0 26 0,0-1 16,-1 26-16,1-26 15,-25 26-15,24-26 0,-24 26 16,-26 0-16,0 25 0,0-25 16,0 25-16,-26 0 15,-24 1-15,-1-1 0,0 0 16,0 0-16,0-25 16,1 0-16,-1 0 0,0-26 15,26 0-15,-1 1 16,1-26-16,50 0 15,1 0 1,-1-26-16,26 26 16,0 0-16,-1 0 0,27 0 15,-27 26-15,1-26 16,0 51-16,0-26 0,-26 26 16,1 0-16,-1 25 0,0-25 15,-25 25-15,0 0 16,0 0-16,0-25 0,0 25 15,0-25-15,0 25 16,-25-25-16,25-26 0,0 26 16,0-25-16,0-1 0,25 0 15,1 1-15,-1-26 16,26 25-16,-26-25 0,26 0 16,0 0-16,25 0 0,-25-25 15,0 25-15,0 0 16,-1-26-16,-24 26 0,-1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6:54:22.8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50 102 0,'-25'0'0,"25"25"15,-25-25-15,50 0 32,0-25-32,1 25 15,-1 0-15,1-25 0,-1 25 16,0 0 0,1 0-16,-1 0 15,1 25-15,-26 0 16,25-25-16,-25 26 0,0 25 15,0-26-15,0 26 16,0 0-16,0-1 0,-25 1 16,25 25-16,-26-25 0,26 25 15,-25-25-15,25 0 16,0-26-16,25 1 0,26-26 16,0 0-16,25-26 0,26-24 15,-1-1-15,26-25 16,26-1-16,-26-24 0,0 25 15,0-1-15,0 1 16,-26 25-16,-25 1 0,1 24 16,-27 1-16,1-1 0,-25 26 15,-1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6:53:51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 3810 0,'-26'0'0,"1"-26"0,-1 26 16,1-25-16,0 25 15,-1 0-15,26-25 16,26 25 0,-1 0-1,26 0-15,0 0 0,25 0 16,25 0-16,1 0 16,0 0-16,-1-26 0,26 26 15,-25-25-15,-1 25 16,1-26-16</inkml:trace>
  <inkml:trace contextRef="#ctx0" brushRef="#br0" timeOffset="355">1372 3454 0,'0'26'0,"-26"-26"16,26 25-16,26-25 31,-1 0-31,26 0 15,-26 0-15,26-25 16,25 25-16,-25 0 0,0-26 16,25 26-16,-25 0 0,0-25 15,-26 25-15,1 0 16,-1 0-16,-25-26 0</inkml:trace>
  <inkml:trace contextRef="#ctx0" brushRef="#br0" timeOffset="-15595">15088 8001 0,'-26'-26'0,"26"52"16,26-26-16,-26 25 15,0 1 1,25-26 0,-25 25-16,0 0 15,0 1-15,0-1 0,-25 1 16,-1-1-16,-24 0 16,-1 1-16,0 25 0,0-26 15,0 0-15,26 26 16,-26-25-16,26 24 0,-1-24 15,26-1-15,0 26 0,26-26 16,-1 1-16,1-1 16,24 1-16,-24-26 0,25 25 15,-1 0-15,1-25 0,0 26 16,-26-1-16,1-25 16,-26 26-16,0-1 0,-26 0 15,1 1-15,-26-1 16,0 1-16,26-26 0,-26 25 15,0 0-15,26-25 0,0 0 16</inkml:trace>
  <inkml:trace contextRef="#ctx0" brushRef="#br0" timeOffset="-15251">15596 8433 0,'25'0'16,"1"-26"-16,-52 26 15,1 26 1,-1-26-16,-24 25 0,-1 26 16,25-26-16,-24 26 0,-1-26 15,25 26-15,1 0 16,25 0-16,0-26 0,25 26 16,-25-26-16,51 1 0,0-1 15,0-25-15,0 0 16,25-25-16,0-1 0,-25 1 15,0 0-15,-1-26 16,-24 0-16,-1 26 0,-25-26 16,0 25-16,-25-24 15,-1 24-15,-24 1 0,24-1 16,-25 26-16,1 0 0,-1 26 16,0-26-16,26 25 15,-1 1-15,1-1 0,25 0 16</inkml:trace>
  <inkml:trace contextRef="#ctx0" brushRef="#br0" timeOffset="-14616">16866 8306 0,'-26'0'0,"26"-26"0,-25 26 16,0 0 0,-1 0-1,1 26-15,25-1 0,-26 0 16,26 1-16,-25-1 16,25 26-16,0-26 0,0 26 15,0-25-15,0 24 0,25-24 16,1 25-16,-1-26 15,1-25-15,-1 25 0,26-25 16,-26 0-16,1 0 16,-1 0-16,26-25 0,-26 0 15,1-1-15,-1 1 0,-25-26 16,25 26-16,-25-26 16,0 25-16,0 1 0,0 0 15,0-1-15,0 52 31,0-1-31,0 0 16,0 1-16,0-1 16,26 1-16,-26-1 0,25 0 15,1-25-15,24 26 16,-24-26-16,25 0 0,-1 0 16,1 0-16,-25-26 0,24 26 15,-24-25-15,-1 0 16,-25-26-16,0 25 0,0-24 15,0-1-15,0 0 16,-25 26-16,-1-26 0,26 0 16,-25 26-16,0 25 15,25 25 1,0 0-16,0 1 16,25-1-16,-25 1 15,25-1-15,26-25 16</inkml:trace>
  <inkml:trace contextRef="#ctx0" brushRef="#br0" timeOffset="-14077">17907 8052 0,'0'-51'0,"0"25"0,0-24 16,-25 24-16,25 1 16,-26-1-16,26 1 0,-25 25 15,25 25-15,0 1 0,0 25 16,0-1-16,0 1 15,0 0-15,0 25 0,0-25 16,0 0-16,0 0 0,25-1 16,-25-24-16,0-1 15,0 1-15,26-26 16,-26-26 0,25 1-16,1-1 0,-1 1 15,0-26-15,1 26 0,25-26 16,-26 26-16,0-1 15,1 1-15,-1 25 0,1 0 16,-1 0-16,0 25 16,1 1-16,-1-1 0,1 26 15,-1 0-15,-25-26 0,25 26 16,1-26-16,-1 1 16,1-1-16,-1-25 0,26 0 15,-26 0-15,26-25 0,-26-1 16,26 1-16,-25-26 15,-1 0-15,26 26 0,-51-26 16,0 0-16,0 0 16,0 1-16,-26 24 0,1 1 15,0-1-15,-1 26 0,-25 0 16,26 0-16,0 0 16,-1 26-16,1-1 0,-1 1 15,26 24-15,0-24 16,0 25-16,0-1 0,0 1 15,26-25-15,-1 24 16,1-24-16,-1-26 0,26 0 16,-26 0-16</inkml:trace>
  <inkml:trace contextRef="#ctx0" brushRef="#br0" timeOffset="-13747">19050 8001 0,'0'-26'0,"-25"1"0,-1 25 15,26 25 17,26-25-32,-26 26 0,25-1 15,1 1-15,-1-1 16,0 26-16,-25 0 0,26-26 16,-26 26-16,0-26 15,0 26-15,-26-26 0,1 1 16,25-1-16,-25-25 0,-1 0 15,1-25-15,25-1 16,-26 1-16,26-26 0,0 0 16,26-25-16,-26 25 15,25-25-15,26 25 0,-26 1 16,1-1-16,25 51 0,-26 0 16,26 0-16,-26 0 15,1 25-15,-1-25 0,0 26 16,-25-1-16</inkml:trace>
  <inkml:trace contextRef="#ctx0" brushRef="#br0" timeOffset="-13361">19812 8026 0,'0'26'0,"0"-1"31,-25-25-31,-1 0 16,52 0 15,-1 0-15,-25-25-16,26 25 15,-1 0-15,0 0 0,1-26 16,-1 26-16,26-25 16,-26-1-16,1 1 15,-26 0-15,0-1 0,-26 26 16,1-25-16,0-1 15,-1 1-15,-25 0 0,1 25 16,-1 0-16,25 0 16,-24 25-16,24 0 0,1 1 15,-1 25-15,26-1 0,0 27 16,0-27-16,0 1 16,26 0-16,25 0 0,-26 0 15,26-26-15,0 0 16,-1 1-16,27-26 0,-27 0 15</inkml:trace>
  <inkml:trace contextRef="#ctx0" brushRef="#br0" timeOffset="-11521">23343 7264 0,'-26'0'0,"-24"-25"0,24 25 16,26-26-16,-25 26 15,-1 0-15,26-25 16,26 25-16,25 0 15,-26 0 1,26 0-16,0 0 0,-1 0 16,1 0-16,0 0 0,0 25 15,0-25-15,-26 0 16,0 0-16,1 0 0,-1 0 16,-25 26-16,26-26 15,-26 25-15,-26 1 16,1-1-16,-1 26 15,1-26-15,0 26 16,-26 0-16,25 25 0,-24-25 16,-1 0-16,25-1 15,1 1-15,0-25 0,-1 24 16,26-24-16,-25-1 0,25 1 16</inkml:trace>
  <inkml:trace contextRef="#ctx0" brushRef="#br0" timeOffset="-12888">21209 7823 0,'-25'25'0,"-1"-25"0,1 0 15,0 0-15,-1-25 16,1 0-16,25-1 16,0 1-16,-26-1 0,26 1 15,0 0-15,-25-26 16,25 25-16,0 1 0,-25 25 16,25-25-16,-26 25 15,1 25-15,-1 0 0,1 1 16,-26 25-16,26-1 0,-1 1 15,1 25-15,25-25 16,-25 25-16,25-25 0,0 0 16,25 0-16,-25-26 15,25 1-15,26-1 0,-25-25 16,-1 0-16,26 0 0,0-25 16,-26-1-16,26 1 15,-26-26-15,1 26 0,-26-26 16,25 0-16,-25 0 15,0 0-15,0 26 0,0 0 16,0-1-16,0 52 16,0-1-1,0 0-15,0 1 0,0 25 16,0-1-16,0 1 0,25-25 16,-25-1-16,26 0 15,25 1-15</inkml:trace>
  <inkml:trace contextRef="#ctx0" brushRef="#br0" timeOffset="-12146">21438 7772 0,'-26'-51'0,"1"26"0,25-26 16,-25 26-16,25-1 16,-26 1-16,26 50 15,26 1-15,-26 25 16,25-26-16,-25 26 15,0 25-15,25-25 0,-25 0 16,0-1-16,0-24 16,26-1-16,-26 1 0,0-1 15,25-50 1,-25-1-16,0 1 16,26-1-16,-26-24 0,25-1 15,-25 0-15,25 0 16,-25 26-16,26-26 0,-26 26 15,0-1-15,25 26 0,1 26 16,-26-1 0,25 0-16,-25 1 15,0-1-15,0 1 16,0-1-16,25 0 0,-25 1 16,26-26-1,-26-26-15,25 26 16,1-25-16,-26 0 0,25-1 15,0-25-15,1 26 16,-26 0-16,25-1 0,-25 1 16,26 25-16,-26 25 31,0 1-31,0-1 0,25 26 16,-25-26-16,0 26 15,25-26-15,-25 1 0,26-1 16,-1 1-16,-25-1 0,26-25 15,24 0-15,-24 0 16,-1 0-16,1-25 0,24-1 16,-24-25-16,-1 26 15,1-26-15,-1 0 0,0-25 16,-25 25-16,0 1 0,-25-27 16,25 27-16,-25-1 15,-1 0-15,26 26 0,-25-1 16,-1 1-16,26 50 15,0 1-15,0-1 16,0 26-16,0 0 0,0 25 16,0-25-16,26 25 15,-26-25-15,0 25 0,25-25 16,-25-26-16,0 26 16,26 0-16</inkml:trace>
  <inkml:trace contextRef="#ctx0" brushRef="#br0" timeOffset="-11976">22200 7645 0,'0'-25'0,"0"-1"15,0 1-15,0 0 16,25 25 0,1 0-1,-1 0-15,0 0 16,1 0-16,25 0 0,-1-26 15,1 26-15,0-25 0</inkml:trace>
  <inkml:trace contextRef="#ctx0" brushRef="#br0" timeOffset="-10643">24537 7213 0,'0'-25'0,"-26"25"0,26-25 16,0-1-16,-25 26 0,25-25 15,-26 25-15,26-26 16,-25 52 0,25-1-1,0 1-15,0-1 0,0 0 16,0 26-16,0 0 0,0 0 15,0-26-15,0 26 16,25-26-16,-25 1 0,26-1 16,-1 1-16,1-26 15,-1 0-15,0 0 0,26 0 16,-25-26-16,-1 26 0,0-25 16,1-1-16,-1 1 15,1-26-15,-1 26 0,-25-1 16,0 1-16,25 25 15,-25-25-15,0 50 16,-25 0-16,25 1 0,-25-1 16,25 1-16,-26 24 15,26 1-15,-25 0 0,25 101 32,25-126-17</inkml:trace>
  <inkml:trace contextRef="#ctx0" brushRef="#br0" timeOffset="-10075">25324 7366 0,'0'-51'0,"0"26"16,-25-1-16,-1 1 16,1-1-16,-1 26 0,1 0 15,0 0-15,-1 26 16,1-1-16,-1 1 0,1-1 15,25 0-15,-25 26 0,25-25 16,0 24-16,0-24 16,0-1-16,25 1 0,0-26 15,1 25-15,-1-25 0,1 0 16,-1 0-16,0-25 16,1-1-16,-1 1 0,1-1 15,-1 1-15,-25 0 16,0-26-16,0 25 0,0-24 15,0 24-15,0 1 16,25-1-16,-25 1 0,26 25 16,-1 0-1,1 0-15,-1 0 16,26 0-16,-26 25 0,26-25 16,-26 26-16,26-26 0,-25 25 15,24-25-15,-50 26 16,26-1-16,-26 0 15,-26 26-15,26-25 16,-25-1-16,0 26 0,-1-26 16,26 1-16,-25 24 0,25-24 15,0-1-15,25-25 16,1 26-16,24-26 0,1-26 16,0 26-16,25-25 15,-25-26-15,25 26 0,0-26 16,-25 0-16,-25 0 0,-26 26 15,0-26-15,-51 26 16,-25-1-16,-26 1 0,-50 25 16,-26 25-16</inkml:trace>
  <inkml:trace contextRef="#ctx0" brushRef="#br0" timeOffset="-8534">24537 8102 0,'-26'26'16,"77"-26"15,0 0-31,25-26 0,26 1 16,25 0-16,25-1 0,26 1 15,0-1-15,-26-24 16,26 24-16,-51 1 0,0-1 16,-51 1-16,0 0 15,-50 25-15,-77 0 16,-25 25-16,-26-25 0,-25 25 15,-51 26-15,26-25 16,-26 24-16,26-24 0,25-1 16,0 26-16,25-26 15,26 1-15,25-1 0,26-25 16,-26 26-16,25-26 16,52 0-1,-1 0-15,1 0 16,50-26-16,-25 26 15,25-25-15,25-1 0,1 26 16,25-25-16,-25 0 0,-1 25 16,-25-26-16,1 26 15,-27 0-15,1 0 0,-76 26 32,-51-1-32,-1-25 0,1 25 15,-51 1-15,26-1 0,-1 1 16,0-26-16,26 25 15,25-25-15,1 25 0,24-25 16,52 0 0,24 0-16,1 0 0,25 0 15,26 0-15,0-25 0,-1 25 16,26 0-16,-51-25 16</inkml:trace>
  <inkml:trace contextRef="#ctx0" brushRef="#br0" timeOffset="-7036">26772 6629 0,'-26'-25'0,"1"-1"0,0 26 16,25-25-16,0 0 15,25 25 1,-25 25-16,0 0 15,0 26-15,0 0 16,-25 0-16,25 25 0,-26-25 16,26 25-16,-25 0 15,25 0-15,0-25 0,0 25 16,0-25-16,0-25 0,0 24 16,25-24-16,-25-1 15,26 1-15,-26-52 31,0 1-31,25-1 0,-25 1 16,0 0-16,25-1 0,-25-25 16,26 26-16,-1-26 15,1 26-15,-1-1 0,26 1 16,-26 0-16,1 25 16,-1 0-16,0 0 15,1 25-15,-26 0 0,25 1 16,-25-1-16,0 1 15,0-1-15,0 0 0,0 1 16,-25-1-16,-1 1 16,1-1-16,0-25 0,-1 25 15,1-25-15,-1 0 0,1 0 16,0-25-16,-1 25 16</inkml:trace>
  <inkml:trace contextRef="#ctx0" brushRef="#br0" timeOffset="-6825">27280 6959 0,'25'0'0,"-25"-25"15,0 50 17,0 1-32,0 25 15,0-26-15,0 26 16,0-26-16,0 26 0,0 0 15,26-26-15,-26 26 0,0-26 16,25 1-16,-25-1 16</inkml:trace>
  <inkml:trace contextRef="#ctx0" brushRef="#br0" timeOffset="-6670">27331 6731 0,'-26'-51'16,"26"26"-16,-25-1 0,-1 26 16,26-25-16,0 50 31,26-25-31</inkml:trace>
  <inkml:trace contextRef="#ctx0" brushRef="#br0" timeOffset="-6298">27585 6883 0,'-26'0'16,"1"0"-1,25 26 1,0-1 0,25 0-16,-25 1 15,26 25-15,-1-26 0,-25 26 16,25 0-16,1-26 15,-26 0-15,0 1 0,25-1 16,-25-50 15,0-1-31,26 1 0,-26 0 16,0-1-16,25 1 0,-25-1 16,25 1-16,-25 0 15,26-1-15,-26 1 0,25 25 16,-25 25-1,26-25-15,-26 26 0,25-1 16,0 26-16,-25-26 0,26 1 16,-1-1-16,26 0 15,-26 1-15,26-26 0,0 0 16</inkml:trace>
  <inkml:trace contextRef="#ctx0" brushRef="#br0" timeOffset="-5938">28550 7086 0,'25'-25'0,"-25"-26"15,0 26-15,0-26 0,0 26 16,-25-1-16,-1 1 16,1-1-16,0 1 0,-26 0 15,25 25-15,-24 25 16,24 0-16,1 1 0,-1-1 16,1 26-16,0-26 0,-1 26 15,26 0-15,0-26 16,0 1-16,26-1 0,-26 1 15,25-26-15,0 0 16,1 0-16,-1 0 0,26 0 16,-26-26-16,1 1 0,-1-1 15,1 1-15,-1 0 16,0-1-16,-25 1 0,26-1 16,-26 1-16,0 50 31,0 1-16,0-1-15,0 1 16,0-1-16,0 0 0,25 1 16,1-26-16</inkml:trace>
  <inkml:trace contextRef="#ctx0" brushRef="#br0" timeOffset="-5554">28905 6731 0,'0'-26'16,"0"52"15,0-1-15,0 1-16,0-1 0,26 26 16,-26-26-16,0 26 15,0-26-15,0 1 0,0-1 16,0 1-16,0-1 15,0-50 1,0-1 0,0-25-16,25 26 15,-25-26-15,26 0 0,-1 1 16,0-27-16,1 27 16,-1-1-16,1 25 0,-1 1 15,0 0-15,1 25 0,-26 25 16,25-25-16,-25 25 15,26 1-15,-26 25 0,0-26 16,25 0-16,-25 1 16,25-1-16,-25 1 0,26-26 15,-1 0-15</inkml:trace>
  <inkml:trace contextRef="#ctx0" brushRef="#br0" timeOffset="-5093">29540 6655 0,'26'-26'16,"-1"1"-16,-25-1 0,0 1 15,0 0-15,-25 25 16,-1 25 0,26 0-16,-25 1 15,25-1-15,0 1 0,0-1 16,0 0-16,0 1 16,25-1-16,1-25 15,-1 0-15,1 0 16,-1 0-16,26 0 0,-26-25 15,1-1-15,-1 26 16,26-25-16,-51 0 0,25-1 16,1 1-16,-26-1 15,0 1 1,0 50-16,-26 1 16,1 25-16,25-1 15,-26 27-15,1-1 0,25 0 16,-25 26-16,-1-1 0,26 26 15,0-25-15,0-26 16,-25 26-16,25-26 0,0-25 16,0-1-16,-26-24 0,1-26 15,-26-26 1,26 1-16,-1-26 0,-24-25 16,24 0-16,26 0 15,0-1-15,26 1 0,-1 0 16,26 0-16,0 25 0,-1 26 15,1-1-15,0 1 16,-26 25-16</inkml:trace>
  <inkml:trace contextRef="#ctx0" brushRef="#br0" timeOffset="-1479">27737 7671 0,'0'-26'16,"-25"26"0,25 26 15,0-1-15,0 0-16,0 26 0,0 0 15,0 0-15,0 0 16,0 25-16,0 0 0,-26 0 15,26 0-15,0 1 0,-25-1 16,25 0-16,-26 0 16,26 0-16,-25 1 0,0-1 15,25-25-15,-26 25 16,1 0-16,-1-25 0,1 0 16,0 25-16,-26-25 0,25-1 15,1 1-15,-26 0 16,26-26-16,-1 26 0,1 0 15,-26-26-15,26 1 16,-26-1-16,0 1 0,-25-1 16,0-25-16,-26 25 15,-25-25-15,-25 0 0,-1 26 16,-24-26-16,-1 0 0,-25 25 16,-1 1-16,27-26 15,-27 25-15,1 0 0,25 1 16,1 25-16,-27-26 0,27 0 15,-1 1-15,0-1 16,-25 1-16,25-1 0,0 0 16,0 1-16,1-1 15,-27 1-15,27-1 0,-1 0 16,0 26-16,0-25 16,-25-1-16,0 0 0,0 1 15,-1-26-15,1 25 0,0 1 16,0-1-16,-26-25 15,1 25-15,-26 1 0,25-1 16,-50 1-16,25-1 0,-26 0 16,1 1-16,25-1 15,-26 1-15,26-1 0,0 0 16,0 1-16,26 25 16,25-26-16,25-25 0,0 25 15,26 1-15,-1-1 0,1-25 16,-1 26-16,-24-1 15,24 0-15,-25-25 0,1 26 16,24-26-16,-25 25 16,1-25-16,24 0 0,1 0 15,-1 0-15,26 0 0,-25-25 16,25-1-16,0 26 16,-25-25-16,25 0 0,-26-1 15,26 1-15,-25-1 0,-1-24 16,26 24-16,-25 1 15,25-26-15,-25 0 0,-1 0 16,26 1-16,-25-1 16,-26-25-16,26 25 0,-26-51 15,0 26-15,26-26 0,-26 26 16,0-25-16,0-1 16,0 0-16,1-25 0,-1 26 15,0-1-15,26 1 16,-1 24-16,-25-24 0,51-1 15,-25 26-15,25-26 0,-25 1 16,25 25-16,25-26 16,-25 26-16,0-26 0,25 1 15,1-1-15,-1 0 16,1 1-16,-1 25 0,0-26 16,26 0-16,-25 26 15,24-25-15,1 24 0,0 1 16,0 0-16,0 0 0,-1 0 15,1 25-15,-25-25 16,24-1-16,27 27 0,-27-27 16,27 27-16,-27-27 0,52 1 15,-26 25-15,26-25 16,-26 0-16,26 25 0,-1-25 16,1 0-16,25 25 15,-26 0-15,1 0 0,-26 1 16,26-1-16,-1 0 0,1 26 15,-26-26-15,26 25 16,-26-24-16,0-1 0,26 25 16,-26-24-16,0 24 15,0-25-15,26 26 0,-26-26 16,26 26-16,-1-1 0,-24 1 16,24-26-16,1 26 15,-1-1-15,1 1 0,0 0 16,-1-1-16,1 1 15,-26-26-15,26 26 0,-1-1 16,1-25-16,-26 26 0,26-26 16,-26 26-16,25-26 15,-24 0-15,24 26 0,-25-26 16,26 0-16,0 26 16,-26-26-16,25 26 0,-24-26 15,24 25-15,-25 1 0,26-26 16,0 26-16,-26-1 15,25-24-15,1 24 0,0 1 16,-26-26-16,25 26 0,1-1 16,0 1-16,-26-26 15,25 26-15,1-1 0,-26 1 16,26-1-16,-1 1 16,1 0-16,0 25 0,-1-26 15,1 26-15,25-25 16,-26 25-16,1 0 15,25-26-15,-25 26 16,-1 0 15,26-25-31,-25 25 16,-1 0-16,1-25 16,0 25-16,-26 0 0,25-26 15,-24 26-15,24 0 16,-25 0-16,26-25 0,-26 25 15,0 0-15,26 0 16,0 0-16,-26-26 0,25 26 16,1 0-16,0 0 15,25-25 63</inkml:trace>
  <inkml:trace contextRef="#ctx0" brushRef="#br0" timeOffset="-1149">3556 3302 0,'-25'0'16,"-1"25"15,1-25-31,25 26 16,-25-1-16,-1-25 0,1 25 16,-1 1-16,1-1 15,0 1-15,-1-1 0,1 0 16,-1 1-16,1-26 0,25 25 15,-25-25-15,25 26 16,25-26 0,-25 25-1,51 0-15,-26 1 0,26 25 16,0-26-16,0 26 16,25 0-16,-25-1 0</inkml:trace>
  <inkml:trace contextRef="#ctx0" brushRef="#br0" timeOffset="624">2693 3378 0,'25'25'0,"0"-25"16,1 0-1,-1 0-15,26-25 0,0 25 16,0-25-16,25 25 0,0-26 16,0 1-16,26 25 15,-26-26-15,0 26 0,-25-25 16,25 25-16,-25-25 16,-26 25-16,1 0 0,-1 0 15</inkml:trace>
  <inkml:trace contextRef="#ctx0" brushRef="#br0" timeOffset="4111">2058 2743 0,'-26'-25'15,"1"25"1,-1 0-1,1 0 1,0-26 0,-1 26-16,1 0 15,-1 0-15,1 0 16,0 0-16,-1 26 16,1-26-16,-1 0 0,1 25 15,0-25-15,-1 25 16,-25-25-16,26 26 0,0-1 15,-1-25-15,-25 26 16,26-1-16,0 0 0,-1 1 16,1-26-16,-1 25 0,26 1 15,-25-1-15,0 0 16,25 1-16,-26-1 0,26 1 16,-25-1-16,25 0 15,0 1-15,-26-1 0,26 1 16,0-1-16,0 0 0,0 1 15,0-1-15,0 1 16,0-1-16,26-25 0,-26 25 16,25 1-16,1-26 15,-1 25-15,0 1 0,1-1 16,-1-25-16,1 25 0,-1-25 16,0 26-16,26-1 15,-25-25-15,-1 0 0,26 26 16,-26-26-16,1 0 15,24 0-15,-24 0 0,25 0 16,-26 0-16,26 0 0,-26 0 16,26 0-16,-26 0 15,26 0-15,-25 0 0,-1 0 16,26 0-16,-26 0 0,1 0 16,-1 0-16,0-26 15,1 26-15,-1 0 0,1-25 16,-1-1-16,0 26 15,1-25-15,-1 25 0,1-25 16,-1 25-16,0 0 16,1-26-16,-1 26 0,-25-25 15,26 25-15,-26-26 0,25 1 16,-25 0 0,0-1-16,0 1 15,0-1-15,0 1 0,0 0 16,0-1-16,0 1 15,0-1-15,0 1 0,0 0 16,0-1-16,0 1 16,-25-1-16,25 1 0,-26 0 15,26-1-15,-25 1 16,-1-1-16,1 1 0,0 0 16,-1-1-16,1 1 0,-1 25 15,1-26-15,0 1 16,-1 25-16,1-25 0,-1 25 15,1-26-15,0 26 0,-1 0 16,1 0-16,-1 0 16,1 0-16,0 0 0,-1 0 15,1 0-15,-1 0 16,1 26-16,-26-26 0,26 0 16,-1 25-16,1-25 15,0 0-15,25 25 16,-26-25-16,1 0 15,-1 26 1,26-1 31,26-25-16</inkml:trace>
  <inkml:trace contextRef="#ctx0" brushRef="#br0" timeOffset="7692">2921 3353 0,'26'0'31,"-26"-26"16,0 1-16,0-1-31,0 1 0,0 0 16,0-26-16,0 25 16,0-24-16,0-27 0,0 27 15,-26-27-15,26 1 16,0 25-16,-25-25 0,25 0 16,0 25-16,-26 0 0,26 26 15,0 0-15,-25 25 16,25 25-1,0 0 1,-25 1 0,25-1-16</inkml:trace>
  <inkml:trace contextRef="#ctx0" brushRef="#br0" timeOffset="8083">2743 2768 0,'0'26'15,"0"-52"32,0 1-31,0 0-16,26-1 0,-26 1 16,25-26-16,-25 0 15,26 26-15,-1-26 0,0 26 16,1-26-16,-26 25 15,25 26-15,1-25 0,-1 25 16,0 25-16,1 26 16,-1-25-16,1 24 15,24 27-15,1-27 0,-25 1 16,24 0-16</inkml:trace>
  <inkml:trace contextRef="#ctx0" brushRef="#br0" timeOffset="8635">1169 1143 0,'-26'0'0,"1"-26"0,-1 1 16,26 0-16,-25 25 16,25-26-16,0 1 0,0-1 15,-25 26 1,50 0 0,0 26-16,26 25 15,0-1-15,0 27 16,25 24-16,26 26 0,25 0 15,-26 26-15,26-1 0,0 0 16,0 1-16,0-1 16,-25 1-16,-1-26 15,1 0-15,-26 0 0,-25-26 16,25-25-16,-50 1 0,24-27 16,-24 1-16,-1-25 15,1-26-15,-26-26 16,0 1-16</inkml:trace>
  <inkml:trace contextRef="#ctx0" brushRef="#br0" timeOffset="9073">2134 635 0,'-26'0'0,"1"-26"15,0 26-15,25 26 16,-26-1-16,26 1 0,-25 24 16,25 1-16,0 25 15,0 26-15,0 0 0,0 25 16,-26 0-16,1 50 15,25-24-15,-51 25 0,26-1 16,-26 1-16,0 0 0,0 0 16,1 0-16,24-51 15,-25 0-15,26 0 0,0-51 16,25 0-16,-26-25 16,26-26-16,0 1 0,0-1 15,26-25 16,-26-25-31,0-1 32,0 1-17,25 25 1</inkml:trace>
  <inkml:trace contextRef="#ctx0" brushRef="#br0" timeOffset="19446">2947 3607 0,'0'-26'32,"0"52"140,0-1-110,0 0-46,0 1-1,0-1 1,0 1 0,0-1-16,25 0 15,-25 1-15,0-1 0,25 1 16,-25-1-16,0 26 0,0-26 15,26 1-15,-26 24 16,0-24-16,0 25 0,25-26 16,-25 26-16,0-26 15,0 26-15,26 0 0,-26-26 16,0 26-16,0 0 0,25-26 16,-25 26-16,0 0 15,0-26-15,0 26 0,0-26 16,25 26-16,-25-25 15,0-1-15,0 0 0,0 1 16,0-1-16,0 1 0,0-1 16,26 0-16,-26 1 15,0-1-15,0 1 16,0-1-16,0 0 16,0 1-1,0-1 48,0-50-48</inkml:trace>
  <inkml:trace contextRef="#ctx0" brushRef="#br0" timeOffset="19717">2845 5004 0,'25'0'31,"1"0"-31,-1 25 15,1-25 1,-26 25 0,25-25-16,-25 26 0,25-26 15,-25 25-15,26-25 16,-26 26-16,25-26 16</inkml:trace>
  <inkml:trace contextRef="#ctx0" brushRef="#br0" timeOffset="20178">3277 4902 0,'25'0'31,"-50"25"0,-1-25 0,26 26-31,-25-26 0,0 25 16,25 1 0,-26-26-16,26 25 15,-25-25-15,25 25 0,-26 1 16,1-1-1,25 1-15,-25-26 16,25 25-16,0-50 141</inkml:trace>
  <inkml:trace contextRef="#ctx0" brushRef="#br0" timeOffset="21900">661 5131 0,'25'0'16,"0"0"15,-25 25 0,26-25-31,-1 0 16,-25 25-16,26-25 16,24 0-16,-24 0 0,25 0 15,-1 0-15,1 0 0,0 0 16,25 26-16,-25-26 15,25 0-15,0 0 0,1 0 16,-27 0-16,27 25 0,-27-25 16,27 0-16,-1 0 15,-25 0-15,25 0 0,-25 0 16,-1 0-16,27 0 16,-27 0-16,1 0 0,0 0 15,0 0-15,25 0 0,-25-25 16,0 25-16,-1 0 15,27 0-15,-27 0 0,27 0 16,-27 0-16,1 0 16,25 0-16,-25 0 0,0 0 15,0 0-15,0-26 0,-26 26 16,26 0-16,-26 0 16,26 0-16,-26 0 0,1 0 15,-1 0-15,26-25 0,-26 25 16,1 0-1,-1 0-15,1 0 16,-1 0 31</inkml:trace>
  <inkml:trace contextRef="#ctx0" brushRef="#br0" timeOffset="24497">2185 4369 0,'-26'-26'0,"1"1"16,25-1-1,-26 26-15,26-25 0,-25 25 16,0-25 0,-1 25-16,1 0 0,-26 0 15,26 25-15,-26 0 0,0-25 16,0 26-16,0-1 15,1 26-15,-1-26 0,0 1 16,0-1-16,0 1 16,26 24-16,-26-24 0,26-1 15,-1 1-15,1-1 0,0 0 16,-1 1-16,1 25 16,25-26-16,0 0 0,0 26 15,0-25-15,0-1 16,25 26-16,1-26 0,-26 26 15,25-26-15,0 26 0,1-25 16,-1-1-16,1 0 16,-1 1-16,0-1 0,1 1 15,-1-1-15,26 0 16,-26-25-16,26 26 0,0-26 16,-26 0-16,26 25 0,0-25 15,0 0-15,0 0 16,-26 0-16,26 0 0,0 0 15,-1-25-15,1 25 16,0-26-16,0 26 0,-26-25 16,26 0-16,-26-1 0,26 1 15,-25-1-15,-1 1 16,0 0-16,-25-1 0,26 1 16,-26-1-16,0 1 0,0-26 15,0 26-15,0-26 16,0 26-16,-26-26 0,26 0 15,-25 0-15,25 26 16,-25-26-16,25 0 0,-26 26 16,26-26-16,-25 26 15,25-1-15,-26 1 0,26-1 16,-25 1-16,0 0 16,-1-1-1,1 1-15,-1 25 16,26-26-16,-25 26 15,0 0 1,-1 0-16,1 0 16,-1 0-1,1 0 1</inkml:trace>
  <inkml:trace contextRef="#ctx0" brushRef="#br0" timeOffset="26487">3099 3759 0,'-25'-25'16,"25"-1"-1,25 26 17,0-25-17,26 25 1,0 0-16,0 0 0,0 0 15,-1 25-15,1-25 0,25 26 16,-25-26-16,0 25 16,-26 0-16,1 26 0,-1-25 15,-25-1-15,0 0 16,0 26-16,-25-25 0,-1-1 16,1 26-16,0 0 0,-1-26 15,1 26-15,-26 0 16,26-1-16,-1 27 0,1-27 15,-1 1-15,26 25 16,-25-25-16,25 0 0,0 0 16,25-26-16,-25 26 0,26-26 15,-1 26-15,1-25 16,24-1-16,-24 0 0,25 1 16,-26-1-16,26 1 15,0-26-15,-1 25 0,-24-25 16,25 0-16,-26 0 0,0 25 15,26-25-15,-25 0 16,-1 0-16,-25-25 16,0 50 15,-25 1-15,-1-1-16,26 1 15,-51 24-15,26-24 0,0 25 16,-1-1-16,1-24 15,-1 25-15,1-1 0,25-24 16,-25 25-16,25-1 0,0-24 16,25 25-16,-25-26 15,25 26-15,1-26 0,-1 1 16,-25 24-16,26-24 0,-1-1 16,0-25-16,-25 26 15,26-1-15,-26 0 0,25 1 16,-25-1-1,0 1-15,-25-26 0,25 25 16,-26 0-16,1-25 16,0 26-16,-1-1 15,1-25-15,-1 0 0,1 26 16,0-26-16,-1 0 16,1-26-16,25 1 15,0-1-15</inkml:trace>
  <inkml:trace contextRef="#ctx0" brushRef="#br0" timeOffset="27094">3836 5054 0,'0'-25'0,"-26"25"16,26-25 0,26 25-1,-1 0-15,0-26 16,1 26-16,25 0 0,-1-25 16,1 25-16,0 0 0,25-26 15,-25 26-15,0 0 16,25 0-16,-25 0 0,0 0 15,-1 0-15,-24 0 16,-1 26-16,1-26 0,-1 25 16,-25 1-16,25-1 0,-25 26 15,0 0-15,0-26 16,0 26-16,26 0 0,-26 25 16,0-25-16,0 25 15,0-25-15,0 25 0,0-25 16,0 25-16,0 0 0,0-25 15,0 25-15,25 0 16,-25 0-16,0-25 0,26 25 16,-26 1-16,25-1 15,-25 0-15,0-25 0,0 25 16,25-25-16,-25 25 0,0-25 16,0 0-16,0-1 15,0 1-15,0 0 0,0 0 16,0-26-16,0 26 15,0-26-15,0 26 0,0-25 16,0-1-16,0 0 0,0 1 16,0-1-16,0 1 15,0-1-15,0 0 16</inkml:trace>
  <inkml:trace contextRef="#ctx0" brushRef="#br0" timeOffset="27528">4547 7036 0,'0'25'31,"25"-25"-31,1 25 15,-1-25-15,0 26 16,1-1-16,-1-25 16,26 26-16,0-1 0,-26 0 15,26 1-15,0-26 0,0 25 16,-26-25-16,26 0 16,-26 0-16,26 0 0,-26-25 15,1 25-15,-1-26 16,1 1-16,-1 0 0,0-26 15,-25 25-15,26 1 16,-26 0-16,25-1 0,-25 1 16,26-1-16,-52 52 31,1-1-31,-1 1 0,1-1 16,-26 26-16,0-26 0,1 26 15,-1 0-15,0-26 16,0 26-16,0 0 0,-25 0 15,25-1-15,1 1 16</inkml:trace>
  <inkml:trace contextRef="#ctx0" brushRef="#br0" timeOffset="29348">3810 8788 0,'0'-25'15,"0"-1"1,26 1 0,-26 0-16,0 50 46,25 0-46,-25 1 16,0-1-16,0 1 16,0-1-16,25 26 0,-25-26 15,0 1-15,26-1 16,-1-25-16,-25 25 0,26-25 16,24 0-16,-24-25 0,50 0 15,-25-26-15,25 0 16,0 0-16,26-25 0,-1 0 15,-24 0-15,24-1 16,-25 1-16,1 25 0,-27-25 16,1 51-16,0-1 0,-26 1 15,1 0-15,-26 50 16,-26-25-16,26 25 16,-25 1-16</inkml:trace>
  <inkml:trace contextRef="#ctx0" brushRef="#br0" timeOffset="29900">4242 9855 0,'25'0'47,"-25"25"-31,0 1-16,26-26 0,-26 51 15,0-26-15,0 0 0,0 26 16,0-25-16,25-1 15,-25 0-15,0 1 0,0-1 16,26 1-16,-1-26 16,0 0-16,1-26 15,25-25-15,25 1 0,0-1 16,0-25-16,26-1 16,-1 1-16,26 0 0,-50 0 15,24 0-15,-25 25 16,1 0-16,-27 26 0,-24-1 15,-1 26-15,-25 26 0</inkml:trace>
  <inkml:trace contextRef="#ctx0" brushRef="#br0" timeOffset="30376">4344 11074 0,'-26'0'15,"52"-25"16,-1 25-15,0 0-16,1 0 16,-1 25-1,1 1-15,-26-1 16,25 0-16,-25 1 0,25-1 16,1 26-16,-26-26 15,0 26-15,25 0 0,-25-26 16,26 26-16,-26-25 15,0-1-15,25-25 0,0 0 16,1 0-16,25-25 0,-1-1 16,1-25-16,25 1 15,26-27-15,0 27 0,-26-1 16,25-25-16,-24 25 0,-1 25 16,-25 1-16,-1 25 15,-24 0-15,-52 25 16</inkml:trace>
  <inkml:trace contextRef="#ctx0" brushRef="#br0" timeOffset="54801">10262 4292 0,'-26'0'16,"52"0"15,25 0-15,-1 0-16,52-25 0,25 25 15,25-25-15,52 25 0,24-26 16,52 26-16,24-25 16,52 25-16,0-26 0,25 26 15,0 0-15,-26 0 16,1 0-16,-26 0 0,-25 26 15,-51-26-15,-26 0 0,-50 25 16,-25-25-16,-26 0 16,-51 0-16</inkml:trace>
  <inkml:trace contextRef="#ctx0" brushRef="#br0" timeOffset="56912">13284 3759 0,'0'-25'0,"0"-1"15,0 1-15,-25 25 16,0 0 0,25 25-1,0 1-15,0-1 0,0 0 16,0 26-16,0 0 16,0 0-16,25 0 0,-25-1 15,0 1-15,25 0 16,-25 0-16,0 0 0,0-26 15,0 0-15,26 1 0,-26-1 16</inkml:trace>
  <inkml:trace contextRef="#ctx0" brushRef="#br0" timeOffset="57291">13183 3556 0,'-26'0'0,"1"-26"0,0 26 15,-1 26 1,26-1 0,-25 1-16,-1-26 15,26 25-15,-25 0 0,0 1 16,25-1-16,-26 1 0,1-1 15,-1-25 1,26-25 0,0-1-16,0 1 15,26-1-15,-1 1 16,-25 0-16,26-1 0,-1 1 16,0-1-16,1 1 15,-1 0-15,1 25 0,-1 0 16,0 25-16,1 0 15,25 26-15,-26 0 0,0 0 16,26 25-16,-25 0 16</inkml:trace>
  <inkml:trace contextRef="#ctx0" brushRef="#br0" timeOffset="58820">12548 3556 0,'0'-26'15,"0"1"1,0 0 0,-26-1 15,1 26-31,0-25 16,-1 25-16,1 0 0,-1 0 15,-24 0-15,-1 0 16,-25 0-16,25 25 0,-25-25 15,-1 26-15,1-26 16,0 25-16,0-25 0,0 25 16,-1 1-16,27-1 0,-27 1 15,27-1-15,-1 0 16,0 1-16,0-1 0,26 1 16,-26-1-16,26 0 0,-1 26 15,1-25-15,25-1 16,-26 26-16,26-26 0,0 1 15,0 24-15,26-24 16,-1 25-16,1-26 0,24 0 16,27 26-16,-27-25 0,27 24 15,-1-24-15,0-1 16,0 1-16,0-1 0,1 0 16,24-25-16,-25 0 15,1 0-15,-1 0 0,25 0 16,-24-25-16,-1 0 0,25-1 15,-24 1-15,-1-26 16,0 26-16,0-1 0,-25-25 16,0 26-16,0 0 15,-1-1-15,-24-25 0,25 26 16,-51-26-16,25 0 0,-25 1 16,0-1-16,0-25 15,-25 25-15,-1 0 0,1 0 16,-1 0-16,-24 1 15,-1 24-15,-25 1 0,-26-1 16,0 26-16,1 0 0,-26 0 16,-26 26-16,1-1 15,25 1-15,-25 24 0</inkml:trace>
  <inkml:trace contextRef="#ctx0" brushRef="#br0" timeOffset="66797">12954 736 0,'0'-25'0,"26"25"0,-26-25 16,25 25-1,0 0-15,1-26 16,-1 26-16,1 0 16,24 0-16,1 0 15,-25 0-15,24 0 0,27 0 16,-27 0-16,1 0 15,0 0-15,-26 26 0,26-1 16,-25 0-16,-1 26 0,0-25 16,1 24-16,-26 1 15,0 0-15,25 25 0,-25-25 16,0 0-16,26 0 0,-26-1 16,0 1-16,0 0 15,25-26-15,-25 26 0,0 0 16,0-26-16,0 26 15,0 0-15,-25 0 0,25 0 16,-26 25-16,1-25 16,-1-1-16,1 1 0,0 0 15,-26 0-15,25 0 0,1-1 16,25 1-16,-25 0 16,-1-26-16,26 26 0,-25 0 15,25 0-15,0 0 0,-26-1 16,26 27-16,0-27 15,0 1-15,26 0 0,-26 25 16,25-25-16,1 0 16,24 0-16,-24-1 0,25-24 15,-1 25-15,1-1 16,0-24-16,0-1 0,0 1 16,-1-1-16,27 0 0,-27 1 15,1-26-15,0 25 16,-26-25-16,1 0 0,-1 26 15,1-26-15,-1 0 16,-25 25 15,-25-25-15,-1 0-16,1 0 16,-26 25-16,26 1 15,-26-26-15,0 25 0,0 1 16,0-1-16,26 0 0,-26 1 15,26 25-15,-1-26 16,26 0-16,-25 1 0,25 25 16,-25-26-16,25 0 0,0 26 15,0-25-15,0 24 16,0 1-16,0-25 0,0 24 16,0 1-16,0-25 15,25 24-15,-25 1 0,0 0 16,0 0-16,25 25 0,-25-25 15,0 0-15,26 25 16,-26-25-16,0 25 0,25 0 16,1 0-16,-26-25 15,25 25-15,-25-25 0,25 25 16,1-25-16,-26 0 0,25 0 16,-25-1-16,0-24 15,0 25-15,0-1 0,0-24 16,0 25-16,0-26 15,-25 26-15,25-26 0,-26 26 16,1-26-16,0 26 0,-1-25 16,1 24-16,-26 1 15,26-25-15,-1 24 0,-25-24 16,26-1-16,0 1 16,-1-1-16,1 0 0,-1-25 15,1 26-15,0-26 0,-1 0 16,1 0-1,25-26-15,-26 26 0,26-25 235,26 25-204,-26-25-15,0-1 77,25 26 1</inkml:trace>
  <inkml:trace contextRef="#ctx0" brushRef="#br0" timeOffset="71462">10338 2743 0,'25'0'31,"1"0"-15,25 0-16,25 0 0,25 0 16,52-25-16,25 25 15,25-26-15,51 26 0,25 0 16,1-25-16,50 25 0,-25 0 15,-26 0-15,0 0 16,-25 0-16,-25 0 0,-51 0 16,0 25-16,-51-25 0,-51 0 15,0 26-15,-25-26 16,-26 0-16</inkml:trace>
  <inkml:trace contextRef="#ctx0" brushRef="#br0" timeOffset="74664">11532 1067 0,'-26'0'0,"1"0"0,0 0 16,25-26-16,25 26 31,26-25-15,0 25-16,25 0 0,-25-26 15,50 1-15,-25 0 16,26-1-16,0 1 0,-1-1 16,-25 1-16,-25 0 0,25-1 15,-50 26-15,25-25 16,-102 25-1,0 25 1,0 1-16,-25-26 0,0 25 16,0 0-16,-26 1 0,26-1 15,25 1-15,0-26 16,26 25-16,-1-25 0,52 0 31,25 0-31,-1-25 0,1-1 16,25 1-16,1-1 0,-1 1 15,-25 0-15,25-1 16,-25 1-16,-26-1 0</inkml:trace>
  <inkml:trace contextRef="#ctx0" brushRef="#br0" timeOffset="75222">11430 76 0,'0'-25'16,"0"-1"-1,-25 26-15,-1 0 16,26-25-16,-25 25 16,25 25-1,-25-25-15,-1 26 16,26-1-16,-25 0 16,-1 1-16,1-1 0,0 26 15,25-26-15,0 26 0,0 0 16,0-26-16,0 1 15,0 25-15,25-26 0,0 0 16,1 1-16,25-1 16,-26-25-16,26 0 0,-26 0 15,26 0-15,0 0 0,-26-25 16,1 25-16,-1-26 16,0 1-16,1 25 0,-26-25 15,0-1-15,-26 26 16,1 0-16,0-25 0,-1 25 15,1 0-15,-26 0 0,26 0 16,-1 25-16,1-25 16,-1 26-16,1-26 0,25 25 15,0 0 1,25 1 0,1-26-16</inkml:trace>
  <inkml:trace contextRef="#ctx0" brushRef="#br0" timeOffset="75834">11913 228 0,'0'-25'0,"-26"0"16,1 25 0,0 0-16,-1 0 15,1 25-15,-1-25 0,26 25 16,-25-25-16,25 26 0,-25-1 15,25 1 1,0-1-16,25-25 0,-25 25 16,25 1-1,1-26-15,-1 0 16,1 0-16,-1-26 16,0 26-16,1-25 15,-1 25-15,-25-25 0,26 25 16,-26-26-16,0 1 15,0-1 1,0 1-16,0 0 16,25-1-1,0 26-15,1 0 0,-1-25 16,26 25-16,0 0 0,-26 0 16,26 0-16,-26 25 15,1-25-15,-1 26 0,-25-1 16,0 0-1,0 1-15,-25-1 0,-1 1 16,1-1-16,25 0 0,-25-25 16,-1 26-16,26-1 15,26-25 1,-1 0-16,0 0 16,1-25-16,25-1 0,-26 1 15,0 25-15,26-51 16,-25 26-16,-1-1 0,-25 1 15,0 0-15,0-1 0,-25 1 16,-1-1-16,1 26 16,-26 0-16,26 0 0,-26 0 15,25 0-15,-24 26 0,24-1 16,-25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4:51:44.4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0 0,'-26'0'0,"26"25"15,26-25 48,-1 25-47,1-25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4:52:08.7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0 0,'-25'0'15,"-1"0"17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4:53:02.6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76 0,'-26'0'16,"52"25"31,-26 1-47,0-1 16,0 0-16,25 1 15,-25 25-15,0-26 0,0 26 16,0-26-16,0 26 15,0-26-15,0 1 0,0-1 16,0 1-16,0-1 0,0 0 16,26-25-1,-1 0 1,0-25 0,1 25-16,-1 0 0,26-25 15,-26-1-15,1 26 0,-1-25 16,1-1-16,-1 26 15,0-25-15</inkml:trace>
  <inkml:trace contextRef="#ctx0" brushRef="#br0" timeOffset="377">508 228 0,'-25'0'16,"25"-25"-1,-25 25 1,25 25 0,0 1-16,-26-26 15,26 25-15,0 0 0,0 1 16,0-1 0,0 1-16,26-1 15,-1-25-15,0 25 0,1-25 16,-1 0-16,1 0 15,-1-25-15,0 0 0,26 25 16,-25-26-16,-26 1 16,25-1-16,-25 1 0,0 0 15,0-1-15,-25 1 16,-1-1-16,1 26 16,-1 0-16,1 0 0,0 0 15,-1 0-15,1 0 16,-1 0-16,26 26 15</inkml:trace>
  <inkml:trace contextRef="#ctx0" brushRef="#br0" timeOffset="791">788 101 0,'0'26'31,"0"-1"-15,25 0-16,1 1 15,-1-1 1,0 1-16,-25-1 0,26 0 16,-1 1-16,1-1 15,-1-25-15,-25 26 0,25-26 16,1 0-1,-26-26 1,0 1 0,0-1-1,0 1-15,0 0 0,0-26 16,0 25-16,0 1 0,0-26 16,0 26-16,0-1 15,0 1-15,0 0 16,25 50 15,-25 0-31,0 1 16</inkml:trace>
  <inkml:trace contextRef="#ctx0" brushRef="#br0" timeOffset="1248">1372 101 0,'-25'26'16,"-1"-26"0,52 0 30,-1 0-30,-25 25 0,25-25-1,1 0 1,-26-25-16,25 25 0,1-26 16,-26 1-1,-26-1 1,1 26-1,-1-25-15,1 25 0,0 0 16,-1 0-16,1 0 16,-1 0-16,26 25 0,-25 1 15,25-1-15,0 26 16,0-26-16,25 1 16,1-1-16,-1 1 15,1-26-15,-1 25 0,26 0 16,-26-25-16,26 0 0,-26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4:53:02.0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27 0,'25'-25'31,"1"25"0,-26 25 47,0 1-62,0-1-16,25 26 15,-25-26-15,0 26 16,26-26-16,-26 26 0,0 0 16,25-26-16,-25 26 15,0-25-15,25-1 0,-25 0 16,0 1-16,0-1 0,26-25 16,-26 26-1,-26-26-15,1 0 16,0 0-1,-1-26-15,1 26 0,-1 0 16,1 0-16,0 0 0,-1 0 16,1 0-1,25-25 1,25 25 0,1 0-16,-1 0 0,0 0 15,1 0-15,25-26 16,-1 26-16,1-25 0,0 25 15,0-25-15,-26 25 0,26-26 16,-26 1-16,1 25 16,-26-26-16,0 1 15</inkml:trace>
  <inkml:trace contextRef="#ctx0" brushRef="#br0" timeOffset="162">381 256 0,'-51'-26'0,"0"1"0,0 25 15,1-25-15,-1-1 16,25 26-16,1-25 0,0 25 15,25-26-15,25 26 16,0-25 0,1 25-16,-1 0 0,26-25 15,0 25-15,0-26 16,-1 26-16,1-25 0,-25 25 16,24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4:53:10.9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76 0,'0'-25'16,"26"25"46,-26 25-46,0 1-1,0-1-15,25 1 16,-25-1-16</inkml:trace>
  <inkml:trace contextRef="#ctx0" brushRef="#br0" timeOffset="199">102 0 0,'0'26'47,"25"-26"-32,-25 25-15,26 0 16,-26 1-16,25-1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4:53:12.1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 0,'0'-25'0,"0"50"47,0 1-32,26-1-15,-26 0 32,0 1-32,25-1 15</inkml:trace>
  <inkml:trace contextRef="#ctx0" brushRef="#br0" timeOffset="191">153 25 0,'0'26'31,"0"-1"-15,0 0 0,25 1-16,-25-1 15,0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4:53:04.2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254 204 0,'-25'-26'15,"50"26"32,-25 26-31,0-1-16,0 0 16,0 1-16,26-1 0,-26 1 15,0-1-15,0 0 0,25-25 16,-25 26-16</inkml:trace>
  <inkml:trace contextRef="#ctx0" brushRef="#br0" timeOffset="174">407 153 0,'0'-26'15,"0"52"1,0-1-1,25 1-15,-25-1 16,26 0-16,-26 26 16,0-25-16,25-1 0,-25 0 15,0 1-15</inkml:trace>
  <inkml:trace contextRef="#ctx0" brushRef="#br0" timeOffset="858">940 331 0,'-25'-26'0,"-1"52"78,1-26-62,0 0-1,-1 0-15,1 0 16,25-26-1,-26 1-15,26-1 16,0 1-16,0 0 16,0-1-16,26 1 15,-26-1-15,25 1 16,1 25-16,-1 0 16,-25 25-1,25 1-15,1-1 0,-26 26 16,25-26-16,1 26 15,-26 0-15,25 0 0,0 0 16,-25-1-16,26-24 0,-26 25 16,0-26-16,0 0 15,25 1-15,-25-1 0,0 1 16,-25-26 31,25-26-32,-26 26-15,1-25 0,0 25 16,-1 0-16,1 0 16,-26 0-16,26 0 0,-1 0 15,1 25-15,-1-25 0,1 26 16,0-1 0,25 0-16,0 1 15,0-1-15,25-25 16</inkml:trace>
  <inkml:trace contextRef="#ctx0" brushRef="#br0" timeOffset="1278">1245 458 0,'0'-26'0,"0"1"16,0 50 31,0 1-32,25-26-15,-25 25 16,0 0-16,0 1 16,0-1-16,0 1 0,0-1 15,0-50 32,0-1-31,0 1-16,26-1 0,-26 1 15,25 0-15,1-1 16,-1 1-16,0-1 0,-25 1 16,26 25-16,-1 0 15,1 0-15,-1 25 0,0 1 16,-25-1-16,26 1 0,-1-1 15,1 0-15,-26 26 16,25-25-16,-25-1 16</inkml:trace>
  <inkml:trace contextRef="#ctx0" brushRef="#br0" timeOffset="1783">2007 432 0,'0'-25'0,"-25"-1"31,-1 1-15,1 0 0,-1-1-16,1 26 15,0 26 1,-1-1-1,1 0-15,25 1 16,0-1-16,-26 26 16,26-26-16,0 1 0,0-1 15,26-25-15,-26 26 0,25-1 16,1-25-16,-1 0 16,0 0-16,1 0 0,-1-25 15,1 25-15,-1-26 16,0-25-16,1 26 0,-1 0 15,-25-26-15,26 0 0,-26 0 16,0 0-16,0 26 16,0-26-16,0 26 0,0-1 15,0 1-15,0 50 16,0 1 0,0 25-16,0-26 15,25 0-15,-25 26 16,0 0-16,25-26 0,-25 26 15,26-25-15,-26 24 0,0-24 16,25-1-16,-25 1 16</inkml:trace>
  <inkml:trace contextRef="#ctx0" brushRef="#br0" timeOffset="1986">2337 356 0,'0'25'47,"0"1"-32,26-1 1,-26 1-16,0-1 16,0 0-16,0 1 15,25-1-15,-25 1 16</inkml:trace>
  <inkml:trace contextRef="#ctx0" brushRef="#br0" timeOffset="2125">2388 127 0,'-25'0'15,"25"-25"-15,-26 25 16,26 25-1</inkml:trace>
  <inkml:trace contextRef="#ctx0" brushRef="#br0" timeOffset="2599">2617 331 0,'25'0'0,"0"-26"15,-25 1 1,-25 25 0,0-26-1,-1 26 1,1 26 0,-1-1-16,26 1 15,-25-1-15,25 0 16,0 1-1,0-1-15,0 1 16,0-1-16,0 0 0,0 1 16,25-1-16,1 1 15,-1-26-15,1 0 16,-1 0-16,0 0 16,1-26-16,-1 1 0,1-1 15,-26 1 1,0 0-16,0-1 0,0 1 15,25 25 1,-25 25 15,25 1-31,1-1 16,-1 0 0,1 1-16,-1-26 15</inkml:trace>
  <inkml:trace contextRef="#ctx0" brushRef="#br0" timeOffset="2814">2972 51 0,'-25'-25'16,"25"-1"-1,-26 26-15,26 26 16,0-1 15,0 1-31,26-1 16,-26 0-1,0 1 1</inkml:trace>
  <inkml:trace contextRef="#ctx0" brushRef="#br0" timeOffset="2964">3048 77 0,'0'-26'0,"26"1"16,-26-1-16,25 26 16,1 26-1,-26-1 1,0 1-16,25 24 16,-25 1-16,0 0 0,25 0 15</inkml:trace>
  <inkml:trace contextRef="#ctx0" brushRef="#br0" timeOffset="11463">26 331 0,'0'-26'15,"0"52"110,25-26-109,-25 25-1,0 0 17,26-25-32,-26 26 0,0-1 15,25-25-15,-25 26 0,25-1 16,-25 0-16,26 1 16,-1-1-16,1 1 0,-1 24 15,0-50 1,1 26-16,-26-1 0,25 1 15,1-1-15,-1 0 16,0 1 0,-25-1-1,0-50 126,-25 25-94,25-26-47,-25 1 15,-1 0 1,1-1 0,25 1-1,-26-1-15,1 1 16,0 0-16,25-1 16,-26 26-16,26-25 15,-25-1-15,-1 1 16,26 0-1,-25 25-15,25-26 16,-25 26-16,25-25 16,-26 25-16,26-26 31,-25 26 31,25-25-46,-26 25 0,26-25-1,0-1 17,26 52 124,-1-26-141,-25 25 1,26-25-16,-26 25 0,25-25 16,-25 26-16,25-26 0,-25 25 15,26-25-15,-1 26 16,1-1-16,-1-25 16,-25 25-16,25-25 15,-25 26-15,26-1 16,-26 1-1,25-26 1,-25 25-16,26 0 16,-26 1-1,25-26 1,-25 25 0,0 1 421,25-26-421,-25 25 15,26-25-15,-26 25-1,25-25 16,-25 26-31,-25-52 204,-1 1-189,1 25-15,25-25 16,-25-1-16,-1 26 15,1-25-15,25-1 0,-26 1 16,1 0-16,0 25 0,25-26 16,-26 1-16,26-1 15,0 1-15,-25 0 0,25-1 16,0 1 0,-26 25-16,26-26 0,0 1 15,0 50 16,26-25-15,-26 26-16,25-1 16,-25 1-1,26-26-15,-26 25 16</inkml:trace>
  <inkml:trace contextRef="#ctx0" brushRef="#br0" timeOffset="13811">2896 51 0,'0'26'62,"25"-26"-46,-25 25 0,26 0-16,-26 1 15,0-1-15,25 1 0,-25-1 16,26 0-16,-26 1 15,0-1-15,25 1 0,-25-1 16,0 0-16,25 1 0,-25-1 16,26-25-1,-26 26-15,0-1 16,25-25 0,-50-25 30,-1 25-46,26-26 16,-25 26-16,25-25 0,-25-1 16,-1 26-16,1-25 15,-1 0-15,1-1 0,0 1 16,-1-1-16,26 1 16,-25 0-16,-1-1 0,1 1 15,25-1 1,-25 26-16,50 0 47,-25 26-47,25-1 15,1 1 1,-1-1-16,1 0 16,-26 1-16,25-1 0,0 1 15,1-1-15,-1 0 16,-25 1-16,26-26 0,-1 25 15,0 1-15,1-1 16,-1 0 0,-50-50 46,-1 25-46,26-25-1,-25-1-15,0 26 16,-1-25-16,1-1 0,-1 1 16,26 0-16,-25 25 15,25-26-15,-25 1 16,50 25 15,0 25-15,-25 1-16,26-26 15,-1 25-15,1 0 0,-1 1 16,0-1-16,-25 1 0,26-1 16,-1-25-16,1 25 15,-26 1-15,25-26 0,-25 25 16,-25-50 46,-1-1-46,1 1-16,-1 0 0,1-1 16,0 1-16,-1-1 15,1 1-15,-1 0 0,1-1 16,0 1-16,-1-1 16,26 1-16,-25 25 15,50 0 1,1 25-16,-1 1 15,0-26-15,1 51 0,-1-26 16,1 0-16,24 1 16,-24-1-16,-1 26 0,1-26 15,-1 1-15,0-26 0,1 25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4T04:50:54.3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281 10418 0,'0'25'15,"0"1"-15,0-1 16,0 0-16,0 1 16,0-1-1,0 1-15,0-1 16,0 26-16,0 0 16,-25-1-16,25 27 0,0-1 15,0 25-15,0-24 16,0 24-16,0 1 0,0-1 15,0 1-15,0 0 0,0-1 16,0 1-16,0 25 16,-26-26-16,26 1 0,-25 0 15,0-26-15,25 25 16,-26-24-16,1-27 0,25 27 16,-26-27-16,26-24 0,0 25 15,0-26 1,0 0-16,26-25 0,-1 0 15,1 0 1,24 0-16,-24 0 16,25-25-16,-1 25 0,27 0 15,24 0-15,-25 0 16,51 0-16,0 0 0,0 25 16,26 1-16,25-26 0,-1 25 15,1 1-15,25-1 16,-25 0-16,25-25 0,-25 26 15,25-1-15,-25 1 16,-25-26-16,24 25 0,-50-25 16,26 0-16,-52 25 0,1-25 15,0 0-15,-26 0 16,-25 0-16,-26 0 0,26 0 16,-51-25-16,25 25 15,-25-25-15,0-1 16,0 1-16,0-1 0,0 1 15,0 0-15,0-1 16,0-25-16,0 1 0,26-27 16,-26 27-16,25-27 15,0-24-15,-25 25 0,26-1 16,-1 1-16,-25-25 0,26 24 16,-1 1-16,0 0 15,1 0-15,-26 0 0,25-26 16,1 26-16,-1-26 15,-25 1-15,25-1 0,1 0 16,-26 1-16,25-1 0,-25 26 16,0 0-16,26 0 15,-26 25-15,0 0 0,0 26 16,0-1-16,0 1 16,-26-1-16,26 1 0,0 0 15,0-1-15,-25 1 16,25-1-1,-26 26-15,26-25 0,-25 25 16,25-25 0,-25 25-16,-1 0 15,1 0-15,-1 0 0,-24 0 16,-1 0-16,-25 0 16,-26 25-16,0-25 0,1 0 15,-52 25-15,26-25 16,-50 0-16,-1 26 0,0-26 15,-25 0-15,25 0 0,-25 25 16,0-25-16,-1 0 16,1 0-16,25 0 0,26 26 15,-26-26-15,51 0 16,0 25-16,26-25 0,24 0 16,1 25-16,0-25 0,25 0 15,26 0-15,-1 0 16,1 26-16,0-26 0,25 25 31,-26-25 0,26 26-31,-25-26 16,25 25 0,-26-25-16</inkml:trace>
  <inkml:trace contextRef="#ctx0" brushRef="#br0" timeOffset="304">967 11307 0,'0'25'31,"0"1"-31,0 24 16,0-24-16,0 25 15,0-1-15,0 27 0,0-27 16,25 27-16,-25-27 15,0 1-15,0 0 0,26 0 16,-26-26-16,0 1 0,0-1 16</inkml:trace>
  <inkml:trace contextRef="#ctx0" brushRef="#br0" timeOffset="664">1043 11586 0,'-25'-25'0,"25"50"47,25-25-47,1 0 0,-1 26 15,0-26-15,26 0 0,0 0 16,0-26-16,0 26 16,-1 0-16,-24-25 0,25-1 15,-26 1-15,0 25 16,1-25-16,-26-1 0,0-25 15,0 26-15,-26 0 0,1-1 16,25-25-16,-25 26 16,-1 0-16,1 25 0,25 25 31,0 26-31,0 0 0,0-1 16,0 1-16,25 25 0,-25-25 15,0 25-15,26 1 16,-26-27-16,0 1 0,25 0 15,-25-26-15,0 1 16,0-1-16</inkml:trace>
  <inkml:trace contextRef="#ctx0" brushRef="#br0" timeOffset="1066">1805 11358 0,'26'0'15,"-26"25"1,0 0-16,0 1 0,-26 25 16,26-26-16,0 26 15,-25-26-15,25 26 0,-26-26 16,26 26-16,0-25 0,-25 24 16,25-24-16,0-1 15,-25-25-15,50-25 31,-25-1-31,25-24 16,-25-1-16,26 0 0,-26-25 16,25 0-16,-25-1 15,26 1-15,-1 25 0,-25 1 16,25 24-16,1 1 0,-1 25 16,1 25-16,-1 26 15,0 0-15,1 0 0,-1 25 16,1 0-16,-1-25 15,0 25-15,-25 0 0,26-25 16,-1 0-16,-25 0 0,26-26 16,-26 0-16,0 1 15</inkml:trace>
  <inkml:trace contextRef="#ctx0" brushRef="#br0" timeOffset="1247">1805 11586 0,'-25'-25'0,"-1"25"16,52 0 0,-1 0-16,1-26 0,-1 26 15,0 0-15,26-25 0,25 25 16,-25 0-16,0-25 16,25 25-16,-25-26 0,0 26 15,0-25-15</inkml:trace>
  <inkml:trace contextRef="#ctx0" brushRef="#br0" timeOffset="1744">2440 11383 0,'0'-25'0,"0"-1"16,-25 26 0,25-25-16,-26-1 15,26 1-15,-25 50 32,25 1-32,0-1 0,0 26 15,0 0-15,0 25 16,-25 0-16,25-25 0,0 25 15,-26-25-15,26 0 16,0-26-16,0 26 0,0-26 16,26-50-1,-26 0-15,0-1 16,25 1-16,0-26 0,-25-25 16,26 25-16,-1-25 0,-25 25 15,26-25-15,-1 25 16,-25 0-16,25 26 0,1 25 15,-1 0-15,1 0 16,-1 51-16,0-26 0,1 26 16,-1 25-16,1-25 0,24 25 15,-50-25-15,26 0 16,-1-1-16,1-24 0,-26-1 16,25 1-16,-25-1 15,25-25-15,-25-25 16,26-1-16,-26 1 0,25-26 15,1-25-15,-26 0 16,25-1-16,-25-24 0,25 25 16,-25-1-16,26 1 15,-26 25-15,0 26 0,0 0 16,-26 50 0,26 0-1,0 1-15</inkml:trace>
  <inkml:trace contextRef="#ctx0" brushRef="#br0" timeOffset="2142">3278 11205 0,'26'-25'16,"-26"50"-1,0 1-15,0-1 16,0 0-16,0 26 15,25 0-15,-25 0 0,0 0 16,0-1-16,0-24 16,0 25-16,0-26 0,0 0 15,0 1-15,0-1 0,-25-25 16,25-25 0,0-1-16,0 1 15,0-26-15,25 0 16,-25-25-16,26 0 0,-26 0 15,25-26-15,-25 26 0,25 0 16,1 25-16,-1 0 16,1 26-16,-1 25 0,0 0 15,-25 25-15,26 26 16,-1 0-16,-25 25 0,26-25 16,-26 25-16,0 0 0,25 0 15,-25-25-15,0 25 16,0-50-16,0 25 0</inkml:trace>
  <inkml:trace contextRef="#ctx0" brushRef="#br0" timeOffset="2303">3304 11256 0,'0'-25'0,"25"25"0,26 0 16,-26 0-16,26 0 15,0 0-15,25-26 16,-25 26-16,25-25 0,-25 25 16</inkml:trace>
  <inkml:trace contextRef="#ctx0" brushRef="#br0" timeOffset="3586">281 5490 0,'0'51'0,"-25"51"15,-1-1-15,1 1 0,0 25 16,-1 0-16,1 25 16,25-25-16,-26 26 0,1-1 15,25-25-15,-25 25 16,25-25-16,0 0 0,0 0 16,-26 0-16,26-25 0,0-26 15,0 26-15,0-26 16,0-25-16,-25 25 0,25-25 15,0 0-15,0-26 0,0 26 16,0-26-16,0 1 16,25-1-16,1-25 15,-1 0-15,0 0 16,26 0-16,51-25 16,203 25-1,-204-26-15,52 26 16,-1 0-16,51 0 0,-25 0 15,51 0-15,-1 0 16,1 0-16,25 0 0,0 0 16,-26 26-16,1-26 0,0 0 15,-26 25-15,0 0 16,-25-25-16,0 26 0,-26-26 16,-25 25-16,0-25 15,-25 0-15,-1 26 0,-25-26 16,-25 0-16,-25 0 0,24-26 15,-50 1-15,0-1 16,0 1-16,-25-26 16,0 0-16,25 1 15,-26-1-15,1-25 0,25-1 16,-26 1-16,26-25 0,0-26 16,26 0-16,-26 0 15,25 0-15,1 0 0,-26-26 16,25 26-16,0 0 15,-25 0-15,26 0 0,-26 0 16,0 26-16,0-26 0,25 25 16,-25 26-16,0 0 15,0-1-15,0 1 0,0 51 16,0-26-16,0 26 16,-25-1-16,25 1 0,-26 25 15,1 0 1,0 0-1,-1 0-15,1 0 0,-26 25 16,0 1-16,-25-26 16,-26 25-16,1 0 0,-52 1 15,1-1-15,-26-25 0,0 26 16,-50-1-16,-1-25 16,-25 25-16,0-25 0,0 0 15,0 0-15,0 0 16,0 0-16,26-25 0,-1 25 15,26 0-15,25 0 0,26 0 16,-1 0-16,26 0 16,26 0-16,-1 0 0,26 25 15,25-25-15,0 26 0,26-26 16</inkml:trace>
  <inkml:trace contextRef="#ctx0" brushRef="#br0" timeOffset="4102">713 6659 0,'0'25'0,"-25"26"16,25 0-16,0-26 0,0 26 16,0 0-16,0-1 15,25 1-15,-25 0 0,0 0 16,0 0-16,25-1 0,-25 1 16,0-25-16,0 24 15,0-24-15,0-1 0,-25 1 16,0-26-1,25-26-15,0 1 16,0-1-16,0-24 0,0-1 16,0-25-16,0-1 15,25 1-15,0-25 0,1 24 16,25 1-16,-26 0 0,26 0 16,-26 25-16,26 0 15,-26 26-15,26 25 0,0 0 16,-26 25-16,26 1 15,0 24-15,-26 27 0,26-1 16,-25 0-16,-1 26 16,0-1-16,1 1 0,-26-1 15,25-24-15,-25 24 0,26-50 16,-26 0-16,0 0 16,0-26-16</inkml:trace>
  <inkml:trace contextRef="#ctx0" brushRef="#br0" timeOffset="4853">992 7040 0,'-25'0'0,"25"-26"0,-25 26 16,50-25 0,0 25-1,26-26-15,-25 26 16,24-25-16,1 25 15,0-25-15,0-1 0,25 1 16,-25 25-16,0-26 16,-1 26-16,1-25 0,-25 0 15,24 25-15,-24-26 16,-1 26-16,1 0 16,-1 0-16,-25 26 15,25-26 1,-25 25-16,26 26 0,-26-26 15,25 26-15,1 0 16,-26 0-16,0-1 0,25 1 16,-25 0-16,0 0 0,0-26 15,0 1-15,0-1 16,-25-25 0,25-25-1,-26-1-15,26-25 0,-25 1 16,25-27-16,-26 27 0,26-27 15,0 1-15,0-25 16,0 24-16,26 27 0,-1-27 16,1 52-16,-1-26 0,26 26 15,-26 25-15,26 0 16,0 0-16,0 25 0,-26 1 16,26 24-16,-26-24 15,1 25-15,-1-26 0,-25 26 16,0-26-16,0 26 15,-25-26-15,-1 1 0,1 25 16,-26-26-16,0 0 0,26-25 16,-26 26-16,26-26 15,-1 0-15,52-26 32,24 26-32,1-25 15,-25 25-15,50 25 0,-25 1 16,-1-1-16,1 1 15,-25 24-15,-1 1 0,0 0 16,-25 0-16,0 0 0,-25-1 16,0 1-16,-26-25 15,0-1-15,0 0 0,0 1 16,1-26-16,24-26 16,-25 1-16</inkml:trace>
  <inkml:trace contextRef="#ctx0" brushRef="#br0" timeOffset="5266">2567 6608 0,'26'0'0,"-1"25"0,0 1 16,-25-1-16,26 0 16,-26 26-16,25-25 0,-25 24 15,0 27-15,0-27 16,26 27-16,-26-27 0,0 27 15,0-27-15,0 27 0,25-52 16,-25 26-16,0-26 16,0 1-16,-25-26 15,25-51 1,0 25-16,0-24 0,-26-27 16,26 1-16,0-25 0,0-1 15,0 0-15,26 1 16,-26-1-16,25 26 0,0 25 15,1 0-15,-1 26 0,1 25 16,-1 0-16,26 25 16,-26 26-16,1 0 0,24 25 15,-24 0-15,-1 1 16,1-1-16,-1 25 0,0-24 16,-25-1-16,26 0 0,-26 0 15,0-25-15,0-26 16,0 1-16,0-1 0</inkml:trace>
  <inkml:trace contextRef="#ctx0" brushRef="#br0" timeOffset="5933">3177 6633 0,'25'0'0,"-25"-25"0,26-1 16,-26 1-1,25 25-15,-25-25 16,25 25-1,1 0 1,-26 25-16,25-25 16,1 25-16,-1 1 15,0-1-15,1 26 0,-1-26 16,1 26-16,-1-25 16,0 24-16,1 1 0,-26 0 15,25 0-15,-25 0 0,0-1 16,0 1-16,0 0 15,0-26-15,-25 26 0,-1-25 16,26-1-16,-25 0 16,25 1-16,-25-26 15,25-26 1,0 1-16,0-26 16,0 0-16,25-25 0,-25 0 15,0-26-15,0 1 0,0-1 16,25 26-16,-25-26 15,0 26-15,0 0 0,26 0 16,-1 25-16,-25 0 16,26 26-16,-1 25 0,0 0 15,1 0-15,25 25 16,-26 26-16,26-26 0,-26 52 16,1-27-16,-1 1 0,0 25 15,-25-25-15,0 0 16,0 0-16,-25-26 0,0 26 15,-1-51-15,-25 25 16,26-25-16,-26 0 0,26-25 16,-26 25-16</inkml:trace>
  <inkml:trace contextRef="#ctx0" brushRef="#br0" timeOffset="6202">2821 6989 0,'-25'0'15,"-1"0"-15,52 0 31,-1 0-31,1 0 16,-1 0-16,26-26 0,0 26 16,-1 0-16,1-25 15,0 25-15,0 0 0</inkml:trace>
  <inkml:trace contextRef="#ctx0" brushRef="#br0" timeOffset="6867">2212 8259 0,'0'-51'0,"0"26"16,-26-1-16,26 1 0,0-1 15,0 52 17,0-1-32,0 1 15,0 24-15,0 1 16,0 25-16,26 1 0,-26 24 16,0 1-16,25 25 0,-25-26 15,25 26-15,-25 0 16,0 0-16,0-25 0,26 25 15,-26-25-15,0-1 16,0-25-16,0 26 0,0-26 16,0 0-16,-26 1 15,26-27-15,-25 27 0,25-27 16,0-24-16,-25 25 0,25-26 16,-26-25-1</inkml:trace>
  <inkml:trace contextRef="#ctx0" brushRef="#br0" timeOffset="7145">1780 9961 0,'25'25'31,"1"0"-15,-1-25-16,0 26 15,1-1-15,25 1 0,-26-1 16,0 0-16,26-25 16,-25 26-16,-1-1 0,26-25 15,-26 0-15,1 0 0,24 0 16,-24 0-16,25 0 15</inkml:trace>
  <inkml:trace contextRef="#ctx0" brushRef="#br0" timeOffset="7306">2593 10037 0,'25'-26'0,"-25"1"15,25 0-15,1-1 16,-52 26 0,1 26-16,0-1 15,-1 0-15,1 1 16,-26-1-16,26 1 0,-26 24 15,0-24-15,0 25 0,26-26 16,-26 26-16,0-26 16,0 1-16</inkml:trace>
  <inkml:trace contextRef="#ctx0" brushRef="#br0" timeOffset="11223">4929 11637 0,'0'-25'0,"0"-1"16,0 1 31,0-1-16,-25 26-15,0 0-1,-1 0-15,1 0 0,-1 26 16,-24-26-16,24 25 15,1 1-15,-26-1 0,26 0 16,25 1-16,-26-1 0,26 1 16,0-1-16,26 0 15,-1 1-15,0-1 0,1 1 16,25-1-16,-1-25 16,-24 0-16,25 25 0,-1-25 15,-24 26-15,-1-26 0,1 0 16,-1 25-16,-25 1 15,-25-26-15,25 25 16,-26-25-16,-25 25 16,26-25-16,-26 26 0,0-26 15,26 0-15,-26 0 0,26 0 16,-1 0-16,1 0 16</inkml:trace>
  <inkml:trace contextRef="#ctx0" brushRef="#br0" timeOffset="11655">5158 11764 0,'0'-25'16,"0"-1"-1,25 26 16,-25 26-31,26-1 16,-26 0 0,25 1-16,-25 25 15,0-26-15,0 0 0,0 1 16,0-1-16,0 1 0,0-1 16,0-50 15,0-1-31,0 1 0,0-26 15,26 26-15,-26-26 16,25 25-16,-25-24 0,25 24 16,1 1-16,-1-1 0,1 26 15,-1 0-15,0 0 16,1 0-16,-1 26 0,1-1 16,-1 26-16,-25-26 15,25 1-15,1 25 0,-26-26 16,0 0-16,0 1 0,0-1 15</inkml:trace>
  <inkml:trace contextRef="#ctx0" brushRef="#br0" timeOffset="12207">5742 11561 0,'0'-26'16,"0"1"-16,-25 25 31,25 25-31,0 1 0,0-1 16,0 1-16,0 24 15,0-24-15,0 25 0,25-26 16,-25 26-16,26-26 16,-1 1-16,-25-1 0,25-25 15,1 0-15,-1 0 16,1 0-16,-1 0 0,0-25 15,1-1-15,-1 1 0,-25-26 16,26 26-16,-26-26 16,25 25-16,-25 1 0,0 0 15,0-1-15,0 1 0,-25 25 16,25 25 0,-26-25-16,26 26 15,0-1-15,0 0 16,0 1-16,26-1 0,-26 1 15,25-1-15,-25 0 0,25-25 16,-25 26-16,26-26 16,-1 0-16,1 0 0,-1-26 15,0 26-15,-25-25 16,26 0-16,-26-26 16,0 25-16,25-24 0,-25-1 15,0 25-15,0-24 16,0-1-16,0 25 0,-25 1 15,25 0-15,-26 25 16,26 25 0,-25 0-16,25 1 0,0-1 15,0 1-15,0-1 16</inkml:trace>
  <inkml:trace contextRef="#ctx0" brushRef="#br0" timeOffset="12788">6707 11459 0,'26'0'15,"-26"-25"-15,25-1 16,-25 1 0,0 0-16,-25-1 15,-1 26-15,1 0 16,0 0-16,-1 0 16,1 26-16,-26-26 15,26 25-15,-1 0 0,1 26 16,25-25-16,-26 24 15,26-24-15,0 25 0,0-26 16,0 0-16,0 1 0,26-1 16,-1 1-16,26-26 15,-26 0-15,1 0 16,-1-26-16,26 1 0,-26-1 16,1 1-16,-1-26 15,1 26-15,-1-26 0,-25-25 16,25 25-16,-25 0 15,0-25-15,0 25 0,0 0 16,0 26-16,0-26 16,0 26-16,-25 25 15,25 25-15,0 26 16,0-26-16,0 26 16,0 0-16,0 0 0,0 25 15,0-25-15,25 0 16,-25-1-16,26-24 0,-26 25 15,0-26-15,25 0 0,-25 1 16</inkml:trace>
  <inkml:trace contextRef="#ctx0" brushRef="#br0" timeOffset="13040">7139 11637 0,'-25'0'0,"-1"0"0,1 25 16,50-25 15,1-25-31,25 25 16,-26-25-16,0 25 15,26-26-15,0 26 0,-26-25 16,26 25-16,-25-26 15</inkml:trace>
  <inkml:trace contextRef="#ctx0" brushRef="#br0" timeOffset="14354">7749 11053 0,'-26'-26'15,"26"1"-15,0 0 16,0-1-16,0 1 15,0 50 17,0 1-17,26-26-15,-26 25 16,0 0-16,25 1 16,-25-1-16,0 1 0,26-1 15,-26 0-15,0 1 0,25 25 16,-25-26-16,25 26 15,-25-26-15,0 26 0,26-26 16,-26 26-16,0-25 16,0-1-16,25 0 0,-25 1 15,0-1 1,0 1 78,0-1-47,0 0-16,0 1 0,0-1-15,26-25-16,-26 26 0,0-52 218,0 1-124,0-1-78,0 1-1,0 0-15,0-1 16,0 1 0,0-1-1,0 1-15,0 0 16,25-1 0,0 1-1,1 25-15,-26-26 0,25 26 16,1-25-16,-1 25 15,0-25-15,1 25 16,-1 0 0,1 0-16,-26 25 0,25-25 15,0 25-15,-25 1 0,26-26 16,-26 25-16,0 26 16,0-26-16,0 1 0,0-1 15,0 1-15,-26-1 16,1 0-16,0-25 0,-1 26 15,1-26-15,-1 25 0,-24-25 16,24 0-16,1 0 16,-26 0-16,26-25 0,-1 25 15,1-26-15,25 1 16,-26 25-16,26-25 16,0-1-16</inkml:trace>
  <inkml:trace contextRef="#ctx0" brushRef="#br0" timeOffset="14918">8917 11408 0,'-25'0'15,"25"-25"1,0 0-16,-26-1 16,26 1-1,-25-1 1,25 1-16,0 0 0,-25-1 16,-1 26-16,1-25 15,-1 25-15,1 0 0,0 0 16,-1 0-16,1 0 0,-1 25 15,26 1-15,-25-1 16,25 26-16,0-26 0,0 1 16,0 24-16,0-24 15,0-1-15,25 1 0,1-1 16,-1 0-16,1-25 0,-1 26 16,0-26-16,1 0 15,-1 0-15,1 0 0,24-26 16,-24 1-16,-1 0 15,1 25-15,-26-51 0,25 25 16,0 1-16,-25 0 0,26-1 16,-26 1-16,25 25 15,-25-26-15,26 26 16,-26 26-16,25-1 16,-25 1-16,0-1 15,25-25-15,-25 25 16,26 1-16,-26-1 0,25 1 15,1-26 1</inkml:trace>
  <inkml:trace contextRef="#ctx0" brushRef="#br0" timeOffset="15753">8460 10926 0,'0'-26'16,"0"1"-16,0 50 31,0 1-15,0-1-16,0 1 15,0 24-15,-25 1 16,25 0-16,0 0 0,0 25 16,0 0-16,0-25 15,0 25-15,25 0 0,-25-25 16,25 0-16,-25 25 0,26-25 15,-26-26-15,25 26 16,-25 0-16,0-26 0,0 1 16,26-1-16,-26 1 15,0-52 17,0 1-17,25-1-15,-25 1 0,0 0 16,0-1-1,0 1-15,0-1 0,0 1 16,0 0-16,0-26 16,0 25-16,0 1 15,-25 0-15,25-1 0,0 1 16,0-1-16,0 1 16,25 25-16,-25-25 0,0-1 15,25 26-15,-25-25 0,26 25 16,-26-26-16,25 26 15,1 0-15,-1 0 32,0 26-32,-25-1 15,-25 1-15,0-1 16,25 0-16,-51 1 16,25-1-16,1 1 0,-26-26 15,0 25-15,26-25 16</inkml:trace>
  <inkml:trace contextRef="#ctx0" brushRef="#br0" timeOffset="24250">4879 12780 0,'25'0'16,"0"0"47,1 0-32,-26 25-16,0 1 1,25-26-16,-25 25 0,0 1 16,26-1-16,-1 0 15,-25 1-15,25-1 16,1 1-16,-26-1 0,25-25 16,-25 25-16,26 1 0,-1-1 15,0-25 1,1 0-16,-1 26 15,1-26-15,-1 0 16,0-26-16,1 26 0,25-25 16,-26 25-16,0-26 0,26 26 15,-25-25-15,-1 0 16,0 25-16,26-26 0,-25 1 16,-1-1-16,26 1 15,0 0-15,-26-1 0,26 1 16,0 25-16,-1-26 0,1 1 15,25 0-15,-25 25 16,0-26-16,25 1 0,-25 25 16,0-26-16,0 26 15,25-25-15,-25 25 0,-1-25 16,1 25-16,-25 0 0,24-26 16,-24 26-16,25 0 15,-26 0-15,0 0 0,1 0 16,-1 0-16,1 0 15,-1 0-15,-25 26 0,25-26 16,1 0-16,-1 25 16,1-25-16,-26 25 15,25-25-15,0 0 0,-25 26 16,26-1-16,-26 1 16,25-26-16,-25 25 15,0 0 1,0-50 46,0 0-62,0-1 16,0 1 0,0-1-16,26 1 15,-26 0-15,0-1 16,0 1-16,25-1 0,-25 1 15,25 0-15,1 25 0,-26-26 16,25 26-16,1 0 16,24-25-16,-24 25 0,25 0 15,-26 0-15,51 0 16,-25 0-16,0 0 0,25 0 16,0 0-16,0 0 0,1 0 15,-1 0-15,0 0 16,0 0-16,-25 0 0,25 0 15,-25 0-15,0 0 16,0 0-16,-1 0 0,-24 0 16,25 0-16,-1 0 0,1 0 15,0 0-15,0 0 16,25 0-16,-25-26 0,0 26 16,-1-25-16,1 25 0,0 0 15,-26-25-15,26 25 16,-25-26-16,24 26 0,-24-25 15,-1 25-15,1-26 16,-1 26-16,0-25 0,1 0 16,-1 25-16,-25-26 0,26 1 15,-1 25-15,0-26 16,-25 1-16,26 0 0,-26-1 16,25 1-1,-25-1-15,0 1 0,-25 0 16,25-1-16,0 1 0,-26 25 15,26-26-15,-25 1 16,25 0-16,0-1 16,-25 26-1,25 26 1,-26-1 0,1 0-1,-1 1-15</inkml:trace>
  <inkml:trace contextRef="#ctx0" brushRef="#br0" timeOffset="31080">6453 3077 0,'0'51'0,"-25"0"16,25 25-16,0 0 0,0 26 16,0-1-16,0 26 15,0 0-15,25-25 0,-25 50 16,26-25-16,-26 0 15,25-25-15,-25 25 0,0-25 16,26-1-16,-26 1 0,0-1 16,0 1-16,25 25 15,-25-25-15,0-1 0,0 1 16,0-1-16,0 1 0,25 0 16,-25-1-16,0-25 15,0 1-15,0 24 0,0-25 16,0-25-16,0 25 15,26-25-15,-26 0 0,0 0 16,0 0-16,0-1 16,25 1-16,-25-25 0,0 24 15,0 1-15,0-25 0,0-1 16,0 26-16,0-26 16,0 26-16,0-26 0,-25 1 15,25 25-15,0-26 0,0 0 16,-26 1-16,26-1 15,0 1-15,0-1 0,0 0 16,0 1 0,0-1-1,26 1-15,-26-1 16,25-25-16,-25 25 16,26-25-16,-26 26 15,25-26-15,0 0 0,1 0 16,-1 0-1,26 0-15,-26 0 0,26 0 16,0 0-16,0 0 16,25 0-16,26-26 0,-1 26 15,52 0-15,-1 0 16,26-25-16,50 25 0,1 0 16,25 0-16,0-25 0,25 25 15,1 0-15,-1 25 16,1-25-16,-1 25 0,-25-25 15,0 26-15,25-1 16,-50 1-16,25-26 0,-25 25 16,-26 0-16,25 1 0,-24-26 15,-1 25-15,-25 1 16,-1-26-16,1 25 0,0 0 16,0-25-16,-26 26 0,26-26 15,-26 0-15,1 0 16,-26 0-16,25 0 0,-25 0 15,0 0-15,0-26 16,-25 26-16,-1-25 0,-24 25 16,-1 0-16,0-25 0,-25 25 15,0 0-15,-1 0 16,-24 0-16,-1-26 16,-25 1 15,0-1 0,0 1-31,0 0 16,0-1-16,0-25 15,0 1-15,0-1 0,0 0 16,0-25-16,-25 0 0,25-1 16,0 1-16,-26-25 15,26-1-15,0 0 0,0 1 16,0-26-16,0 0 15,0-26-15,0 1 0,0 0 16,0-1-16,-25 1 0,0-26 16,-1 0-16,1 26 15,-1-26-15,-24 26 0,24-26 16,1 25-16,-26-24 16,26 24-16,-1 1 0,26 25 15,-25-26-15,-1 26 0,26 0 16,-25 26-16,25-1 15,-25 1-15,-1-1 0,1 26 16,-1-26-16,1 26 16,0 0-16,-26 0 0,25 25 15,1-25-15,0 25 0,25 0 16,-26 0-16,26 0 16,-25 1-16,25 24 0,0-25 15,0 26-15,0-26 16,0 26-16,0-26 0,25 26 15,-25-1-15,0 1 0,0-1 16,0 1-16,0 0 16,0-1-16,0 1 15,0-1-15,-25 1 16,25 0 0,-26 25-1,26-26 1,-25 26-16,0 0 15,-1 0 1,-25 0-16,26-25 0,-26 25 16,-25 0-16,0 0 0,-26 0 15,1 0-15,-52-26 16,1 26-16,-26 0 0,0-25 16,-25 25-16,0 0 15,-26-25-15,1 25 0,-1 0 16,26 0-16,-26 0 0,1 0 15,-1 0-15,0 0 16,1 25-16,-26-25 0,25 0 16,1 25-16,-26-25 0,25 26 15,0-26-15,26 25 16,-25-25-16,24 26 0,27-26 16,-1 25-16,0-25 15,26 25-15,-1-25 0,26 0 16,0 26-16,0-26 0,51 25 15,-26-25-15,26 26 16,0-26-16,0 25 0,0-25 16,25 25-16,-25-25 15,-1 26-15,27-26 0,-27 0 16,27 25-16,-1-25 0,0 26 16,0-26-16,0 25 15,1-25-15,24 25 0,1-25 16,-26 26-16,26-26 15,25 25-15,-26-25 0,26 26 16,0-1 0,0 0-16,0 1 15,26-26-15,-26 25 0,25 26 16,-25-26-16,25 1 16,-25 25-16,26-26 0,-26 26 15,0 0-15,0-1 0,25 1 16,-25-25-16,0 24 15,0 1-15,0 0 0,0 0 16,0-26-16,0 26 16,0 0-16,0-26 0,0 26 15,0-26-15,0 1 16,26 25-16,-26-26 0,25 0 16,0 1-16,-25-1 0,26 1 15,-1-1-15,-25 0 16,26 1-16,-26-1 0,25 1 15,-25-1 1,25 0-16,-25 1 16</inkml:trace>
  <inkml:trace contextRef="#ctx0" brushRef="#br0" timeOffset="31542">6707 1782 0,'0'-26'0,"26"52"16,-26-1 0,25 1-16,-25-1 15,26 26-15,-1-26 0,0 26 16,1 0-16,-26 0 0,25-1 15,1 1-15,-26-25 16,25 24-16,-25-24 0,0 25 16,0-26-16,0 0 15,0 1-15,-25-26 16,-1 25-16,1-25 16,-26 26-16,0-26 0,0 25 15,-50-25-15,25 25 0,-26 1 16,0-1-16,26 1 15,-25-1-15,50 0 0,0-25 16,0 26-16</inkml:trace>
  <inkml:trace contextRef="#ctx0" brushRef="#br0" timeOffset="32443">5717 664 0,'0'-25'32,"0"50"-1,0 1-31,0-1 0,25 26 16,-25-26-16,0 51 15,0-25-15,26 25 0,-26-25 16,25 25-16,-25-25 0,25 0 15,-25 0-15,26-26 16,-26 26-16,25-26 16,-25-50 15,-25 0-31,25-26 0,-26 0 16,26 0-16,-25-25 15,25 0-15,-25-26 0,-1 1 16,26-1-16,-25 0 15,-1 1-15,26-26 0,0 51 16,0-26-16,0 26 0,0 25 16,26 26-16,-1-1 15,1 1-15,-1 25 0,26 0 16,0 25-16,-1-25 16,1 26-16,-25-1 0,24 26 15,-24 0-15,-1-1 0,-25 1 16,0 0-16,-25 25 15,-26-25-15,0 0 0,0 0 16,1-1-16,-1 1 0,0-25 16,0-1-16,0 0 15</inkml:trace>
  <inkml:trace contextRef="#ctx0" brushRef="#br0" timeOffset="32808">6225 867 0,'25'26'16,"1"-26"-16,-26 25 16,25-25-16,0 26 0,1-26 15,-1 25-15,-25 0 16,26 1-16,-26-1 0,0 1 15,0-1-15,0 0 16,0 1-16,-26-26 0,26 25 16,-25-25-16,25 26 0,-26-26 15,26-26 17,26 1-32,-26-1 0,25-24 15,1 24-15,24-25 16,-24-25-16,-1 25 0,26 1 15,-26-1-15,26 0 16,-25 0-16,-1 0 0,0 51 16,1-25-16</inkml:trace>
  <inkml:trace contextRef="#ctx0" brushRef="#br0" timeOffset="33664">7038 639 0,'-26'0'0,"1"0"16,-1 25-1,1 1-15,25-1 16,0 0-16,-25 26 15,25-25-15,0 24 0,0-24 16,0-1-16,25 1 0,-25-1 16,25 0-16,1 1 15,-1-26 1,1 0-16,-1-26 16,0 26-16,-25-25 0,26 0 15,-1-1-15,1 1 0,-26-1 16,25 1-16,-25 0 15,0-1-15,0 1 0,0-26 16,0 26 0,0-1-16,-25 1 15,-1 25 1,26 25 15,26-25-31,-1 0 16,0 0-16,26 0 15,-25 0-15,24 0 16,1-25-16,-25 25 16,24-26-16,1 1 0,-25 25 15,-1-25-15,0 25 0,1-26 16,-1 1 0,-25-1 15,-25 26-31,25-25 15,-26 25 1,26 25 0,0 1-16,0-1 15,0 1-15,26-1 16,-1 0-16,-25 1 0,26-1 16,24 26-16,-24-26 0,25 26 15,-26-25-15,26 24 16,-26-24-16,1 25 0,-1-1 15,0 1-15,-25 0 16,0-26-16,0 26 0,0-25 16,-25 24-16,0-24 15,-26-26-15,25 25 0,-24-25 16,-1 0-16,0 0 0,0 0 16,26-25-16,-26 25 15,26-26-15,25 1 0,0 0 16,0-26-16,0 25 0,0-24 15,25 24-15,0-25 16</inkml:trace>
  <inkml:trace contextRef="#ctx0" brushRef="#br0" timeOffset="33817">8181 664 0,'0'26'0,"25"-26"15,-25 25-15,-25-25 32,-1 0-17</inkml:trace>
  <inkml:trace contextRef="#ctx0" brushRef="#br0" timeOffset="37013">7317 3458 0,'25'0'16,"-25"-25"15,-25 25-15,0 0-16,-1 0 15,1 0 1,25 25-16,-26-25 16,26 26-16,-25-26 0,25 25 15,-25-25-15,25 25 16,0 1-16,-26-1 0,26 1 15,0-1 1,26-25-16,-1-25 16,0-1-1,1 1 1,-1-1-16,1 1 16,-1 0-16,0-26 15,-25 25-15,26 1 0,-26 0 16,0-26-16,25 25 15,-25 1-15,0 0 0,0-1 16,0 1-16,-25 25 16,25 25-16,0 1 15,0-1-15,0 26 16,25-26-16,-25 1 0,0 24 16,26-24-16,-26 25 15,0-26-15,0 0 0,25 1 16,-25-1-16</inkml:trace>
  <inkml:trace contextRef="#ctx0" brushRef="#br0" timeOffset="37474">7749 3433 0,'0'-26'0,"0"1"16,0 0-16,0-1 15,-26 26 1,1 0 0,0 0-1,25 26-15,-26-26 16,26 25-16,-25-25 16,25 25-16,0 1 15,0-1-15,0 1 16,0-1-16,25 0 15,1-25 1,-1 0 0,0 0-16,1-25 15,-1 0-15,1-1 16,-1 1-16,-25-1 16,0 1-16,25 0 15,-25-1 1,0 52-1,0-1 1,0 0-16,0 1 16,0-1-16,0 1 15,26-26-15,-26 25 16,25-25-16</inkml:trace>
  <inkml:trace contextRef="#ctx0" brushRef="#br0" timeOffset="37666">8079 3230 0,'0'-26'16,"0"1"-16,0-1 15,0 52 1,0-1 0,0 1-16,0 24 15,25-24-15,-25 25 0,0-1 16,26-24-16,-26 25 0,25-26 15,-25 0-15,0 1 16,26-26-16</inkml:trace>
  <inkml:trace contextRef="#ctx0" brushRef="#br0" timeOffset="37830">8104 3382 0,'-25'-25'16,"50"25"15,1 0-31,-1-26 16,1 26-16,24-25 15,-24 25-15,25-26 0</inkml:trace>
  <inkml:trace contextRef="#ctx0" brushRef="#br0" timeOffset="38500">8409 3204 0,'0'-25'63,"0"50"-16,-25-25 46,-1 26-77,26-1-16,-25-25 16,25 25-16,0 1 0,-25-1 15,25 1-15,0 24 16,0-24-16,0-1 0,0 1 15,0-1 1,25-25-16,0 0 16,1 0-16,-1-25 15,1 25-15,-1-26 16,0 1-16,1-1 16,-26 1-16,0 0 15,25-1-15,-25 1 0,0-1 16,0 1-1,26 25 1,-26 25-16,0 1 16,0-1-16,25 1 15,-25-1-15,25 0 0,-25 1 16,26 25 0,-26-26-16,25-25 0,-25 25 15,26 1-15</inkml:trace>
  <inkml:trace contextRef="#ctx0" brushRef="#br0" timeOffset="38692">8841 3103 0,'-25'0'16,"-1"0"-16,26-26 31</inkml:trace>
  <inkml:trace contextRef="#ctx0" brushRef="#br0" timeOffset="38866">8841 3407 0</inkml:trace>
  <inkml:trace contextRef="#ctx0" brushRef="#br0" timeOffset="41569">9451 3128 0,'0'-25'16,"-26"25"-1,1 0-15,-1 0 16,1 0 0,0 0-1,-1 25-15,1-25 16,-1 25-16,26 1 16,0-1-1,0 1 16,26-26-31,-1 25 16,1-25-16,-1 0 0,0 25 16,1-25-16,-1 0 15,1 26-15,-1-26 16,-25 25 0,-25-25-1,25 26-15,-26-26 16,1 0-16,-1 25 0,-24-25 15,24 25-15,1-25 0,-1 0 16,1 26-16,0-26 16,25-26-1</inkml:trace>
  <inkml:trace contextRef="#ctx0" brushRef="#br0" timeOffset="42048">9578 3153 0,'0'-25'47,"25"25"-47,-25 25 31,25-25-31,-25 26 16,0-1 0,0 1-16,0-1 15,0 0-15,0 1 16,-25-1 0,25-50 15,0-1-16,0 1-15,25 0 16,1-1-16,-26 1 0,25-1 16,1 1-16,-1 0 15,0-1-15,1 26 16,-1 0-16,1 26 16,-1-1-1,0 0-15,-25 1 0,26-1 16,-26 1-16,0-1 15,25-25-15,-25 25 0,0 1 16</inkml:trace>
  <inkml:trace contextRef="#ctx0" brushRef="#br0" timeOffset="42636">10086 3103 0,'0'-26'32,"0"52"15,0-1-47,25-25 15,-25 25-15,0 1 16,0-1-16,0 1 0,0-1 15,25 0-15,-25 1 0,0-1 16,26-25 0,-1-25-1,1-1 1,-26 1-16,25 0 16,-25-1-16,0 1 0,25-1 15,-25 1 1,0 0-16,26 25 15,-26 25 1,0 0-16,0 1 16,25-1-16,1 1 15,-26-1-15,25-25 16,-25 25-16,25-25 16,1 0-16,-1 0 15,1-25 1,-1 0-16,0-1 15,-25 1 1,0-1-16,0 1 0,0 0 16,0-1-16,0 1 15,0 50 17,-25-25-17,25 26-15,0-1 16,-25-25-16</inkml:trace>
  <inkml:trace contextRef="#ctx0" brushRef="#br0" timeOffset="43141">10771 3103 0,'26'0'16,"-26"-26"-1,25 26 1,-25-25-16,0-1 16,-25 26-1,-1 0 1,1 0 0,0 26-16,-1-26 0,26 25 15,-25-25-15,-1 26 0,26-1 16,0 0-16,-25 1 15,25-1-15,0 1 16,0-1-16,25-25 16,-25 25-16,26-25 0,-1 0 15,1 0 1,-1-25-16,0 25 16,-25-25-16,26-1 0,-1 1 15,-25-26-15,26 26 0,-26-26 16,0 25-16,25-24 15,-25 24-15,0 1 0,0-1 16,0 1 0,0 50-16,0 1 15,0-1-15,0 1 16,0 24-16,0-24 16,0-1-16,0 26 0,0-26 15,0 1-15,0-1 16,0 1-16,25-1 0</inkml:trace>
  <inkml:trace contextRef="#ctx0" brushRef="#br0" timeOffset="43368">11051 3230 0,'0'25'0,"25"-25"31,1 0-15,-1-25-16,0 25 15,1 0-15,-1 0 16,1 0-16,-1 0 16</inkml:trace>
  <inkml:trace contextRef="#ctx0" brushRef="#br0" timeOffset="43938">11305 2950 0,'-26'0'0,"26"-25"0,0-1 32,26 52-1,-26-1-15,25 1-16,-25-1 15,26 0-15,-26 1 0,0-1 16,0 1-16,25-1 15,-25 0-15,0 1 0,0-1 16,0 1 0,0-52 31,0 1-47,25-1 15,1 1 1,-1 0-16,1 25 15,-1-26-15,0 26 16,1 0-16,-1 0 16,-25 26-16,26-1 15,-26 0 1,0 1-16,-26-1 16,1-25-1,-1 0 1,1 0-16,0 0 15,-1 0-15,1 0 16,-1 0 0,26-25-16,-25 25 0</inkml:trace>
  <inkml:trace contextRef="#ctx0" brushRef="#br0" timeOffset="45012">11762 2899 0,'-25'0'0,"25"-25"15,0 50 17,0 1-17,0-1-15,0 1 16,0 24-16,0-24 0,25 25 15,-25-1-15,0 1 0,0 0 16,25 0-16,-25 0 16,0-1-16,0-24 0,0 25 15,0-26-15,26 0 16,-26 1-16,0-1 0,0 1 16,25-26 15,-25-26-31,0 1 15,0-1-15,0 1 16,0 0-16,0-26 0,0 0 16,0 26-16,0-26 0,0 0 15,0 0-15,0 26 16,0-26-16,0 26 0,0-1 16,0 1-16,26-1 15,-1 26 1,0 0-16,1 0 15,-1 0 1,1 26-16,-26-1 16,0 1-1,0-1-15,-26 0 16,26 1-16,-25-26 0,-1 25 16,1-25-16,25 26 15,-25-26-15,-1 0 0,1 0 16</inkml:trace>
  <inkml:trace contextRef="#ctx0" brushRef="#br0" timeOffset="45504">12143 3103 0,'25'-26'0,"1"26"15,-1-25 1,1 25-16,-26-26 16,25 26-16,0-25 15,-25 0-15,0-1 16,-25 26 0,0 0-16,-1-25 15,1 25-15,-1 25 16,1 1-1,25-1 1,0 0-16,0 1 16,0-1-16,0 1 0,0-1 15,0 0-15,0 1 16,25-26-16,1 0 16,-1-26 15,1 1-31,-26 0 15,25-1-15,0 1 16,-25-1 0,26 26-16,-26 26 31,25-1-31,-25 1 0,0-1 16,26 0-16,-26 1 0,25-1 15,-25 1-15,25-26 16</inkml:trace>
  <inkml:trace contextRef="#ctx0" brushRef="#br0" timeOffset="48397">13007 2874 0,'0'-25'15,"-26"25"-15,26-26 16,-25 26 0,25-25-16,25 25 46,1 0-30,-1 0 0,0 0-16,1 0 0,25 0 15,-1 0-15,1-26 16,0 26-16,0 0 0,0-25 16,-1 25-16,-24 0 0,25 0 15,-26 0 1,-50 0-16,-1 0 15</inkml:trace>
  <inkml:trace contextRef="#ctx0" brushRef="#br0" timeOffset="48600">13261 2798 0,'0'25'0,"0"1"31,25-1-15,-25 0-16,0 1 15,0-1 1,0 1-16,0-1 0,0 0 16,0 1-16,0-1 0,0 1 15,25-1-15,-25 0 16,0 1-16</inkml:trace>
  <inkml:trace contextRef="#ctx0" brushRef="#br0" timeOffset="49044">13464 3026 0,'0'-25'16,"25"0"-16,-25-1 0,26 1 15,-26-1-15,25 26 32,-25 26-17,0-1-15,0 1 16,25-26-16,-25 25 15,26 0-15,-1 1 16,1-26-16,-1 0 16,0 0-16,1 0 0,-1 0 15,1 0-15,-1 0 0,0-26 16,1 26-16,-26-25 0,25 25 16,-25-25-16,26 25 15,-26-26-15,0 1 0,25-1 16,-25 1-1,-25 50 1,25 1-16,0-1 16,-26 1-16,26-1 15,-25 26-15,25-26 0,-26 26 16,26 0-16,0-26 16,-25 1-16,25-1 0,0 0 15,-25 1 1,50-52-1,0 1 1,1 0-16</inkml:trace>
  <inkml:trace contextRef="#ctx0" brushRef="#br0" timeOffset="49212">14099 2925 0,'25'-26'0,"-25"1"0,26 25 15,-26 25 1,0 1-1,0-1 1,0 1-16,0-1 16,25 0-1</inkml:trace>
  <inkml:trace contextRef="#ctx0" brushRef="#br0" timeOffset="49434">14810 2976 0,'25'0'0,"1"0"15,-1 25-15,1-25 16,-1 0-16,26 0 0,0 0 15,-1 0-15,1 0 16,0 0-16,25 0 0,0-25 16,1 25-16</inkml:trace>
  <inkml:trace contextRef="#ctx0" brushRef="#br0" timeOffset="52387">7317 4728 0,'0'-25'15,"25"25"-15,1-26 16,-26 1 0,-26 25 15,1 0-16,0 25-15,-26-25 16,25 26-16,1-1 0,0-25 16,-1 26-16,1-1 15,25 0-15,0 1 16,25-1 0,1 1-16,-1-26 0,26 25 15,0 0-15,-1-25 0,1 0 16,25 26-16,-25-26 15,0 0-15,-26 0 0,1 0 16,-1 25-16,-50 1 16,-26-26-1,26 25-15,-26-25 0,0 0 16,0 25-16,26-25 16,-26 0-16,26 0 0,-1 0 15,1-25-15,25 0 16</inkml:trace>
  <inkml:trace contextRef="#ctx0" brushRef="#br0" timeOffset="52803">7876 4804 0,'25'0'0,"-50"26"47,50-26 0,-25 25-47,26-25 0,-1 0 16,0-25-1,1-1 1,-26 1-1,-26 0-15,1-1 16,0 26 0,-1 0-16,1-25 0,-1 25 15,1 0 1,0 25-16,25 1 16,0-1-16,0 0 0,0 1 15,25-1-15,-25 1 16,25-1-16,1 0 0,-1 1 15,1-1-15,-1 1 16,0-26-16,1 0 0,-1 0 16</inkml:trace>
  <inkml:trace contextRef="#ctx0" brushRef="#br0" timeOffset="52993">8181 4576 0,'-26'-26'0,"26"1"15,0 50 1,0 1 0,0-1-16,26 1 15,-1 24-15,-25-24 0,25 25 16,1-1-16,-26-24 0,25 25 16,1-26-16,-26 0 15,25 1-15</inkml:trace>
  <inkml:trace contextRef="#ctx0" brushRef="#br0" timeOffset="53355">8511 4728 0,'25'0'63,"1"0"-48,-1 0-15,0 0 16,26 0-16,-25 0 16,-1-25-16,0 25 0,1 0 15,-26-26-15,25 26 0,-50 0 32,25-25-32,-26 25 0,1 0 15,0 0-15,-1 0 16,1 0-16,-1 0 0,1 25 15,0-25-15,25 26 0,-26-1 16,26 1-16,-25-1 16,25 0-16,0 1 0,25 25 15,1-26-15,-26 0 16,25-25-16,26 26 0,-26-26 16,26 0-16</inkml:trace>
  <inkml:trace contextRef="#ctx0" brushRef="#br0" timeOffset="53619">9298 4627 0,'0'-26'0,"-25"1"16,-1 25-16,1 0 16,0 25-1,-1-25-15,1 0 0,25 26 16,-26-1-16,1 0 15,25 1-15,0-1 16,0 1-16,25-1 16,-25 0-16,26 1 0,-1-1 15,1-25 1,24 0-16,-24 0 16,-1-25-16,26-1 15,-26 26-15</inkml:trace>
  <inkml:trace contextRef="#ctx0" brushRef="#br0" timeOffset="53822">9578 4322 0,'-26'-26'16,"1"26"0,25 26-1,-26-1-15,26 1 0,0-1 16,0 26-16,0 0 15,0-1-15,0-24 0,26 25 16,-26-1-16,0-24 0,25 25 16,-25-26-16,26 0 15</inkml:trace>
  <inkml:trace contextRef="#ctx0" brushRef="#br0" timeOffset="53972">9527 4703 0,'-26'0'0,"26"-26"0,-25 1 16,50 0 0,1-1-1,25 26-15,-1 0 16,1-25-16,0 25 16</inkml:trace>
  <inkml:trace contextRef="#ctx0" brushRef="#br0" timeOffset="54225">10594 4500 0,'-26'0'0,"1"25"16,50-25 0,1 0-1,-1-25-15,26 25 16,-26 0-16,1-26 0,24 26 16</inkml:trace>
  <inkml:trace contextRef="#ctx0" brushRef="#br0" timeOffset="54404">10721 4373 0,'-26'-26'0,"1"26"16,-1-25-16,1 25 31,25 25-31,0 1 16,0 24-1,0-24-15,0 25 0,25-26 16,-25 26-16,0 0 0,0-26 15,0 0-15</inkml:trace>
  <inkml:trace contextRef="#ctx0" brushRef="#br0" timeOffset="54676">10771 4347 0,'0'-25'0,"-25"-1"16,0 26-1,-1 26-15,1-26 16,-1 25-16,26 1 0,-25-1 16,0 0-16,-1 1 15,26-1-15,-25 1 0,25-1 16,25-25 31,1 0-47,-1 0 15,0 0-15,26 0 16,-25 0-16,24 0 16</inkml:trace>
  <inkml:trace contextRef="#ctx0" brushRef="#br0" timeOffset="55004">11864 4093 0,'0'-51'0,"0"1"0,0-1 16,-26 25-16,26-24 0,-25 24 15,25 1-15,-26 25 16,1 25-16,0 1 0,-1 24 15,26 1-15,-25 25 0,25 1 16,0-1-16,0 25 16,0 1-16,25 0 0,-25-1 15,26 1-15,-1-1 16,-25-24-16,25-1 0,-25 0 16,26-25-16,-26-26 0,0 26 15</inkml:trace>
  <inkml:trace contextRef="#ctx0" brushRef="#br0" timeOffset="56223">11711 4576 0,'0'-51'16,"26"26"-16,-26-1 0,25 1 16,0 25-16,1 0 15,-1 0-15,1 0 0,-1 0 16,26 0-16,-26 25 0,26-25 15,-26 26-15,1-1 16,-1-25-16,1 25 0,-1-25 16,-25 26-16,0-1 15,-25-25 1,-1 0 0,1-25-1,25-1 1,-26 1-16,26 0 15,0-1-15,26 1 0,-1-1 16,1 1-16,-1 0 0,0-1 16,1 26-16,25 0 15,-26 0-15,0 0 0,1 0 16,-1 26-16,-25-1 16,26-25-16,-26 25 0,0 1 15,25-1-15,0-25 31,-25 26-31,26-26 16,-1 0-16,1 0 16,-1-26-16,0 26 15,1 0-15,-1-25 0,-25-1 16,26 26 0,-26-25-16,0 0 15,0-1 1,-26 26-1,1 0 1,-1 0 0,1 0-16,0 0 15,-1 0-15,26 26 16,-25-26-16,25 25 16,-26-25-16,26 25 0,0 1 15,0-1-15,0 1 16,0-1-16,26-25 15,-1 25 1,1-25-16,-1 0 16,0 0-1,-25-25-15,26 0 16,-26-1-16,25 1 16,-25-1-16,0 1 15,0 0 1,26-1-16,-26 1 15,25 25 1,0 0-16,-25 25 16,26-25-16,-1 26 0,-25-1 15,26 0-15,-1 1 16,-25-1 0,25-25-16,-25 26 0,26-26 31,-26-26-16,25 26 1,-25-25-16,26 25 0,-26-26 16,25 1-16,-25 0 15,25-1-15,1 26 0,-1-25 16,1 25 0,-26 25-1,25-25-15,-25 26 0,25-1 16,1-25-1,-26 25-15,25-25 16,1 0 15,-26-25-15,0 0 15,25 25-31,0-26 31,-25 1-31,26 25 32,-1 0-17,1 0-15,-26 25 16,25 1-16</inkml:trace>
  <inkml:trace contextRef="#ctx0" brushRef="#br0" timeOffset="59150">8435 5795 0,'0'-25'0,"25"25"0,-25-26 15,0 1 1,0-1 0,0 1-1,-25 25 1,-1 0-16,1 0 16,-1 0-16,1 25 15,0-25-15,-26 26 0,25-26 16,1 25-16,0 1 0,25-1 15,0 0 1,25 1-16,0-1 16,1 1-16,-1-26 15,26 25-15,-26 0 0,26-25 16,-25 26-16,-1-1 0,0 1 16,-25-1-1,-25-25-15,0 25 16,-1-25-16,-25 26 15,26-26-15,-26 0 0,26 0 16,-26 0-16,26 0 0,-1 0 16,26-26-16,0 1 15,0 0-15,26-1 0,-1 1 16,26-1-16,-26 1 0,26 0 16,0-1-16,0 1 15,-26-1-15,26 26 0,0-25 16,-26 25-16,0-25 15,1 25-15,-1 0 16,-25 25 15,0 0-31,26-25 16,-26 26-16,0-1 16,0 1-16,0-1 0,0 0 15,0 1-15,0-1 16,0 1-16,25-52 47,0 1-47,1-1 15,-26 1 1,25 0-16,1-1 0,-1 26 16,-25-25-16,25 25 0,1 0 15,-1 0 1,-25 25-16,26 1 0,-26-1 15,0 0-15,0 1 0,25-1 16,-25 1 0,0-1-16,25-25 15,1 0 1,-1 0-16,26-25 16,-26-1-16,1 26 0,-1-25 15,1-1-15,-1 1 16,0 0-16,1-1 0,-1 1 15,1-1 1,-26 1-16,0 0 16,-26 25-1,1 0-15,25 25 16,-26-25-16,1 25 0,25 1 16,-25-26-16,25 25 15,0 1-15,-26-1 0,26 0 16,0 1-1,26-26 1,-1 0 0,0 0-1,1-26-15,-1 26 16,1-25-16,-1 0 0,0-1 16,-25 1-16,26-1 15,-26-24-15,25 24 0,-25-25 16,0 26-16,0-26 15,0 26-15,0-1 0,0 1 16,-25 50 0,25 1-1,0 25-15,0-26 0,-26 26 16,26-26-16,0 26 16,0-26-16,0 26 0,0-25 15,26-1-15,-26 0 0,0 1 16,25-1-1</inkml:trace>
  <inkml:trace contextRef="#ctx0" brushRef="#br0" timeOffset="59714">9552 5897 0,'0'-26'16,"26"1"-16,-1-1 16,-25 1-16,0 0 0,25 25 15,-25-26-15,0 52 31,0-1-15,0 26 0,0-26-16,0 1 0,0-1 15,26 0-15,-26 1 16,0-1-16,25-25 16,-25 26-16,26-26 15,-26-26 1,25 26-16,0-25 0,1-1 15,-26 1 1,25 0-16,-25-1 0,26 1 16,-26-1-16,0 1 15,0 50 32,0 1-31,25-26-16,-25 25 15,25-25-15,1 0 16,-1 0 0,1 0-16,-1-25 15,0 25 1,-25-26-16,0 1 16,0 0-1,0-1-15,0 1 31,0 50-15,0 1-16,0-1 16,0 0-1,0 1-15,26-26 16,-26 25-16</inkml:trace>
  <inkml:trace contextRef="#ctx0" brushRef="#br0" timeOffset="60182">10060 5846 0,'0'25'15,"26"-25"1,-1 0 0,0 0-1,1 0-15,-1 0 16,1 0-16,-1 0 15,0 0-15,1 0 16,-1 0-16</inkml:trace>
  <inkml:trace contextRef="#ctx0" brushRef="#br0" timeOffset="60711">10543 5668 0,'0'-25'15,"-26"25"-15,26-26 16,0 52 15,0-1-31,0 0 16,0 1-16,0-1 0,0 1 15,0-1-15,26 26 16,-26-26-16,0 26 0,0-26 16,0 1-16,0 25 15,0-26-15,0 0 16,0-50 15,0 0-15,0-1-1,0 1-15,0-26 0,0 26 16,0-26-16,25 25 0,1-24 16,-26 24-16,25 1 15,0-1-15,1 1 0,-1 25 16,1-25-16,-1 25 16,0 25-16,1 0 15,-26 1 1,0-1-16,-26 1 15,26-1-15,-25-25 16,0 0-16,-1 25 16,1-25-16,-1 0 15,1 0-15,25-25 16</inkml:trace>
  <inkml:trace contextRef="#ctx0" brushRef="#br0" timeOffset="61587">11025 5719 0,'26'0'16,"-26"-26"-16,25 26 15,1-25-15,-26 0 16,0-1 15,-26 26-31,1 0 16,-1 0 0,1 0-16,25 26 15,-25-26-15,25 25 0,-26 0 16,26 1-16,-25-1 15,25 1-15,0-1 16,0 0-16,0 1 16,25-26-16,1 25 0,-1-25 15,0 0-15,-25-25 16,26 25-16,-1-26 16,1 26-16,-1-25 0,-25 0 15,25 25-15,-25-26 16,26 1-16,-26-1 15,0 52 1,25-26 0,-25 25-16,0 1 0,26-1 15,-26 0-15,0 1 0,25-1 16</inkml:trace>
  <inkml:trace contextRef="#ctx0" brushRef="#br0" timeOffset="62381">11965 5643 0,'26'0'0,"-26"-26"0,0 1 16,0-1 0,0 1-16,0 0 15,0-1 1,0 52-1,0-1 1,0 0-16,25 1 16,-25-1-16,0 26 0,25 0 15,-25-26-15,0 26 16,0 0-16,26-26 0,-26 26 16,0-26-16,0 1 15,0-1-15,25-25 16</inkml:trace>
  <inkml:trace contextRef="#ctx0" brushRef="#br0" timeOffset="62943">12295 5566 0,'26'-25'16,"-26"0"-16,0-1 15,-26 52 1,26-1-16,0 0 15,0 1-15,-25 25 16,25-26-16,0 26 0,0-26 16,0 26-16,0-26 0,-25 1 15,25-1-15,0 1 16,0-1-16,0-50 31,0-1-31,25 26 16,-25-25-16,0-26 0,25 26 15,-25-1-15,26-25 16,-26 1-16,25 24 0,-25-25 16,26 26-16,-26 0 15,25 25-15,0 0 16,-25 25-16,26 0 16,-26 1-16,25 25 0,1-26 15,-26 26-15,25-26 0,0 1 16,1 24-16,-26-24 15,25-26-15,1 25 0,-1-25 16,0 0 0,1 0-16,-26-25 15,25-1-15,-25 1 0,0 0 16,26-26-16,-26 25 16,0-24-16,0-1 0,0 25 15,-26 1-15,26 0 0,0-1 16,0 1-16,-25 25 15,25 25 17,25 1-17</inkml:trace>
  <inkml:trace contextRef="#ctx0" brushRef="#br0" timeOffset="63332">12930 5465 0,'0'-26'0,"0"1"31,26 0-15,-1 25 0,1 0-16,24-26 0,-24 26 15,25-25-15,-1 25 16,1-26-16,-25 26 0,24-25 15,-24 0-15,-1 25 16,-50-26 0,-1 26-16,1 0 15,0 0-15,-26 0 16,25 0-16,1 0 0,0 26 16,-1-26-16,1 25 15,-1-25-15,26 25 0,-25 26 16,25-25-16,0 24 0,0-24 15,0 25-15,0-1 16,0 1-16,0 0 0,0-26 16,0 26-16,0-25 0,0-1 15,0 0-15</inkml:trace>
  <inkml:trace contextRef="#ctx0" brushRef="#br0" timeOffset="63675">13464 5389 0,'0'25'32,"-26"0"-32,26 1 15,-25-1-15,25 26 0,0-26 16,0 1-16,0 25 15,0-26-15,25 0 0,-25 1 16,26-26-16,-1 25 0,26-25 16,-26 26-16,1-26 15,25 0-15,-26-26 0,26 1 16,0-1-16,-26 1 16,0-26-16,1 0 0,-26 26 15,0-26-15,0 0 0,-26 26 16,1 0-16,-26-1 15,0 26-15,1 0 0,-1 0 16,-25 51-16,25-26 16</inkml:trace>
  <inkml:trace contextRef="#ctx0" brushRef="#br0" timeOffset="64165">8968 6684 0,'25'0'31,"26"-25"-31,-25 25 16,-1 0-16,26-26 15,0 26-15,-1 0 0,1-25 16,0 25-16,0 0 15,-26 0-15,1 0 0,-1-26 16</inkml:trace>
  <inkml:trace contextRef="#ctx0" brushRef="#br0" timeOffset="64322">9374 6582 0,'-25'0'0,"0"0"16,-1 26-16,1-26 15,-1 25-15,26 1 16,0-1-16,0 0 15,0 1-15,0 25 0,0-26 16,0 26-16,0 0 0,0-1 16,26-24-16,-26 25 15,0-26-15</inkml:trace>
  <inkml:trace contextRef="#ctx0" brushRef="#br0" timeOffset="64737">9603 6836 0,'0'-25'0,"0"0"0,0-1 15,0 52 17,0-1-32,0 0 15,0 1 1,0-1-16,0 1 0,0-1 15,0 0-15,0 1 16,0-1 0,25-50-1,-25-1 1,26 1-16,-26 0 0,25-1 16,1-25-16,-1 1 0,-25 24 15,25-25-15,1 1 16,-1 24-16,1-25 0,-1 51 15,0-25-15,1 25 16,-26 25-16,25-25 0,1 51 16,-1-25-16,0 24 0,-25 1 15,26 0-15,-1 0 16,-25-26-16,0 26 0,0-26 16,0 1-16,0-1 15</inkml:trace>
  <inkml:trace contextRef="#ctx0" brushRef="#br0" timeOffset="64904">9705 6862 0,'0'-26'16,"25"26"15,0 0-31,1-25 0,-1 25 16,1 0-16,24-25 0,1 25 15,0-26-15</inkml:trace>
  <inkml:trace contextRef="#ctx0" brushRef="#br0" timeOffset="65504">10187 6659 0,'26'0'15,"-26"-26"-15,25 26 0,-25-25 16,0 50 15,0 1-15,0-1-16,0 0 15,0 1-15,25-1 0,-25 1 16,0-1-16,0 26 0,0-26 16,0 1-1,0-1-15,0-50 47,0-1-47,0 1 16,0-1-16,0-24 15,0 24-15,26-25 0,-26 26 16,25 0-16,-25-1 16,26 1-16,-1-1 0,0 26 15,1 0-15,-1 0 16,1 0-16,-1 26 16,0-26-16,-25 25 0,26 1 15,-1-26-15,-25 25 16,0 0-16,0 1 0,0-1 15,-25 1-15,-1-26 16,1 25-16,0 0 16,-1-25-16,1 0 0,-1 0 15,26 26-15,-25-26 16,50 0 15,1 0-31,-1 0 0,26 0 16,-26 0-16,26 0 0,-25 25 15,-1-25-15,0 26 16,1-26-16,-26 25 0,25-25 16,-25 25-16,0 1 0,-25-26 15,-1 25-15,1-25 16,0 26-16,-26-26 0,0 0 16,0 0-16,0-26 0,26 26 15,-26-25-15,26-1 16</inkml:trace>
  <inkml:trace contextRef="#ctx0" brushRef="#br0" timeOffset="65816">10619 6582 0,'0'-25'16,"25"25"-16,1 0 31,-26 25-31,25-25 15,1 26-15,-1-1 16,-25 1-16,25-1 16,-25 0-16,0 26 15,0-25-15,-25 24 0,0-24 16,25 25-16,-26-1 0,26-24 16,-25-1-16,25 1 15,0-1-15,0 0 0,0 1 16,25-26-16,-25 25 15,26-25-15,-1 0 0,0 0 16,1 0-16,-1-25 16,1 25-16,-1-26 15</inkml:trace>
  <inkml:trace contextRef="#ctx0" brushRef="#br0" timeOffset="66254">11356 6684 0,'-26'-25'15,"26"-1"1,-25 1 0,25-1-1,-26 26 1,1 0-1,0 0-15,-1 26 16,1-26-16,-1 0 16,1 25-16,0-25 0,-1 0 15,26 26-15,0-1 32,26-25-32,-26 25 15,25 1-15,-25-1 16,25 1-16,-25-1 0,26 0 15,-1 1-15,-25 25 16,26-26-16,-26 0 0,25 1 16,-25 25-16,25-26 0,-25 0 15,26 1-15,-1-1 16,1-25-16,-26 26 16,25-26-16</inkml:trace>
  <inkml:trace contextRef="#ctx0" brushRef="#br0" timeOffset="66423">11076 6836 0,'0'-25'16,"26"25"-1,24 0 1,1-25-16,0 25 15,25 0-15,-25 0 0,25 0 16,-25 0-16,0-26 0</inkml:trace>
  <inkml:trace contextRef="#ctx0" brushRef="#br0" timeOffset="70404">12397 6836 0,'0'-25'16,"25"0"15,-25-1 0,26 26-15,-52 0 15,1 0-15,0 0-16,-1 26 0,1-26 15,-1 25 1,1-25-16,25 25 0,-25-25 16,25 26-16,0-1 15,0 1 1,25-26-16,0 25 0,-25 0 15,26-25-15,-1 26 16,1-1-16,-26 1 0,25-26 16,0 25-16,1 0 15,-26 1 1,0-1 0,-26-25-1,1 0 1,0 0-16,-1 0 15,26-25-15</inkml:trace>
  <inkml:trace contextRef="#ctx0" brushRef="#br0" timeOffset="70849">12575 6862 0,'0'-26'15,"25"52"32,1-1-31,-1 1 0,-25-1-16,25 0 15,-25 1-15,0-1 16,0 1-16,0-1 15,0 0-15,0-50 47,0 0-47,0-1 16,0 1-16,26-1 16,-26 1-16,25 0 0,-25-1 15,26 1-15,-1-1 16,0 1-16,1 25 15,-1 25 1,-25 1 0,26-1-16,-26 1 0,25-1 15,-25 0 1,0 1-16,0-1 16</inkml:trace>
  <inkml:trace contextRef="#ctx0" brushRef="#br0" timeOffset="71395">12981 6760 0,'26'-25'16,"-26"-1"-16,-26 52 16,26-1-1,0 1 1,0-1-16,0 0 0,0 1 15,0-1-15,0 1 16,0-1-16,0 0 0,0 1 16,26-26-16,-26 25 0,0 1 15,25-26 1,-25-26 0,25 1-1,-25-1-15,26 1 16,-26 0-16,25-1 0,1 1 15,-26-1-15,0 1 16,25 25-16,0 0 16,-25 25-1,26 1 1,-26-1-16,25 1 0,-25-1 16,26 0-16,-26 1 15,25-26-15,-25 25 0,0 1 16,25-26-1,1-26-15,-26 1 16,25 25-16,-25-26 0,26-24 16,-26 24-16,25 1 15,-25-26-15,0 26 0,0-1 16,-25 1-16,25-1 16,-26 1-16,1 25 15,-1 0 1,26 25-16</inkml:trace>
  <inkml:trace contextRef="#ctx0" brushRef="#br0" timeOffset="71870">13591 6786 0,'25'0'15,"1"0"-15,-26-26 16,25 26-16,-25-25 15,0-1 1,-25 26 0,-1 0-1,1 26 1,-1-1-16,1 1 16,25-1-16,-25 0 15,25 1-15,-26-1 16,26 1-16,0-1 0,26 0 15,-1-25 1,0 0-16,1 0 16,-1 0-16,1-25 15,-1 0-15,0 25 16,1-51-16,-26 25 0,25 1 16,1-26-16,-26 26 0,25-26 15,-25 0-15,0 26 16,0-26-16,0 26 0,0-1 15,0 52 1,0-1-16,0 0 16,0 1-16,0 25 15,25-1-15,-25 1 0,0-25 16,26 24-16,-26 1 0,25-25 16,-25-1-16,0 0 15,26 1-15</inkml:trace>
  <inkml:trace contextRef="#ctx0" brushRef="#br0" timeOffset="72086">14048 6938 0,'-25'0'0,"50"0"46,0 0-30,26-25-16,-25 25 0,-1 0 16,0 0-16,26 0 15,-25 0-15,-1-26 16</inkml:trace>
  <inkml:trace contextRef="#ctx0" brushRef="#br0" timeOffset="72714">14353 6608 0,'0'-26'15,"0"1"16,25 50 1,-25 1-32,0-1 15,26 1-15,-26 24 16,25-24-16,-25-1 0,0 26 16,25-26-16,-25 1 0,0-1 15,0 1-15,26-1 16,-26 0 15,0-50-15,0 0-1,0-1 1,0 1-16,0-1 0,25 1 16,1 0-16,-26-1 15,25 26-15,0-25 16,1 25-16,-1 0 15,1 0-15,-26 25 16,25-25-16,-25 26 0,25-1 16,-25 0-16,26 1 15,-26-1 1,-26-25 0,1 0-1,0 26-15,-1-26 16,1 0-1,-1 0-15,1 0 0,0 0 16,-1 0 0,1-26-1,25 1 1</inkml:trace>
  <inkml:trace contextRef="#ctx0" brushRef="#br0" timeOffset="73782">14937 6735 0,'0'-26'16,"0"1"-1,-25 25 1,25-25-16,0-1 15,-26 26-15,26-25 16,0-1-16,-25 1 16,25 0-1,-26 25 32,26 25-16,0 0-15,0 1-16,0-1 0,0 26 16,26 0-16,-26 0 15,0-1-15,0 1 0,0 25 16,0-25-16,0 0 16,0 0-16,0 0 0,25-1 15,-25 1-15,0-25 0,0-1 16,0 0-1,0-50 1,0 0-16,0-1 16,0-25-16,0 26 15,0-26-15,0 0 0,0 1 16,0-1-16,0 0 16,26-25-16,-26 25 0,0 26 15,25-26-15,-25 25 0,25 1 16,-25 0-16,26-1 15,-1 1-15,1 25 16,-1 0 0,-25 25-16,25-25 0,-25 26 15,0-1-15,0 0 16,0 1-16,-25-26 16,0 25-16,-1 1 0,1-26 15,25 25-15,-26-25 16,1 25-16,0-25 15,25-25-15</inkml:trace>
  <inkml:trace contextRef="#ctx0" brushRef="#br0" timeOffset="74209">15318 6709 0,'25'-25'16,"-25"0"-1,26 25-15,-26-26 0,0 1 16,0-1 0,-26 26-1,1 0 1,0 26 0,25-1-16,-26 1 15,1-26-15,25 25 16,-26 0-16,26 1 15,0-1 1,26-25 0,-1 0-1,1 0 1,-1-25-16,0-1 16,1 26 15,-1 0-16,-25 26-15,0-1 16,26 1-16,-26-1 0,25 0 16,-25 1-16,25-1 15,-25 1-15,26-1 0,-26 0 16</inkml:trace>
  <inkml:trace contextRef="#ctx0" brushRef="#br0" timeOffset="80940">11051 8843 0,'0'-25'0,"-26"-1"15,1 1-15,0-1 16,-1 26-16,26 26 31,0-1-15,0 1-16,26-1 0,-26 0 16,25 26-16,0 0 0,-25 0 15,26 0-15,-26 25 16,0-25-16,25-1 0,-25 1 15,26 0-15,-26 0 16,0 0-16,25-26 0,-25 0 16,0 1-16,0-1 0,25-25 15,-25-25 1,0-1 0,0 1-16,0 0 15,0-26-15,0 0 0,0 0 16,0 0-16,26 1 0,-26-1 15,0 0-15,25 0 16,-25 26-16,26-1 0,-1 26 16,0 0-1,1 26-15,-26-1 16,25 1-16,-25 24 0,26-24 16,-26 25-16,25-26 15,0 26-15,-25-26 0,26 26 16,-26-26-16,25 1 0,-25-1 15,26 1-15,-26-1 16,25-25-16,-25 25 16,0-50-1</inkml:trace>
  <inkml:trace contextRef="#ctx0" brushRef="#br0" timeOffset="81360">11762 9148 0,'25'0'16,"-25"-26"-16,0 1 16,0 0-1,-25 25 1,0 0 0,-1 0-16,1 25 15,-1-25-15,26 25 16,0 26-16,-25-25 15,25-1-15,0 26 0,0-26 16,25 1-16,-25-1 16,26 0-16,-1 1 0,1-1 15,-1-25-15,0 0 0,1 0 16,-1 0-16,1 0 16,-1-25-16,26-1 0,-26 1 15,-25 0-15,26-26 16,-1 25-16,-25-24 0,0 24 15,0-25-15,0 26 0,-25-26 16,-1 51-16,26-25 16,-25 25-16,-1 0 0,1 0 15,0 0-15,-1 25 16,26 1-16,-25-1 0,-1-25 16,26 25-16,0 1 0</inkml:trace>
  <inkml:trace contextRef="#ctx0" brushRef="#br0" timeOffset="81792">12397 8970 0,'25'-25'15,"-25"-1"-15,0 1 16,0-1-16,-25 26 15,0 0-15,-1 0 16,1 0-16,-1 0 16,1 0-16,0 26 0,-1-26 15,1 25-15,-1 1 16,26-1-16,0 0 0,0 1 16,0-1-1,26 1-15,25-1 0,-26-25 16,0 25-16,26 1 0,-25-26 15,24 0-15,-24 25 16,-1-25-16,1 26 0,-26-1 16,0 0-1,-26 1 1,1-26-16,-1 0 0,-24 25 16,24-25-16,1 0 15,-26 0-15,26-25 0,-1 25 16,1-26-16,-1 1 15,1 0-15,25-1 0,0 1 16,0-26-16</inkml:trace>
  <inkml:trace contextRef="#ctx0" brushRef="#br0" timeOffset="82123">12575 8665 0,'0'-25'0,"25"-1"15,1 1-15,-26 0 0,25-1 16,-25 1-16,25 25 0,-25-26 16,26 26-1,-26 26 1,0-1 0,0 26-16,0 0 0,0 0 15,-26-1-15,26 1 16,0 25-16,0-25 0,26 0 15,-26 0-15,25 0 0,1-1 16,-1-24-16,-25-1 16,25 1-16,1-1 0,-1-25 15,1 25-15,-1-25 16,0 0-16,1 0 0,-1-25 16,1 0-16,-26-1 15,0 1-15</inkml:trace>
  <inkml:trace contextRef="#ctx0" brushRef="#br0" timeOffset="82295">12727 8868 0,'-25'0'0,"-1"-25"16,26 0 0,26-1-1,-1 26-15,1-25 16,-1-1-16,26 26 0,0-25 15,-1 25-15,-24-25 16,25 25-16</inkml:trace>
  <inkml:trace contextRef="#ctx0" brushRef="#br0" timeOffset="86645">11279 10215 0,'26'0'0,"-26"-26"0,0 1 16,0-1 15,0 52-15,0-1 0,0 1-1,0-1-15,25 0 0,-25 26 16,26 0-16,-26 25 15,25-25-15,-25 25 0,25 0 16,1 1-16,-1-27 0,1 27 16,-1-27-16,0 1 15,1 0-15,-1-26 0,26 1 16,-26-1-16,1-25 16,25 0-16,-26 0 0,26-25 15,-26-1-15,1 1 0,-1 0 16,0-26-16,-25 0 15</inkml:trace>
  <inkml:trace contextRef="#ctx0" brushRef="#br0" timeOffset="86842">11203 10748 0,'-25'0'0,"50"0"31,26-25-31,-26 25 16,1-26-16,25 26 16,-1 0-16,1-25 0,0 25 15,0-26-15,-26 26 16,26-25-16,0 25 0</inkml:trace>
  <inkml:trace contextRef="#ctx0" brushRef="#br0" timeOffset="87299">12041 10519 0,'26'0'16,"-26"-25"-16,0 0 31,0-1-15,-26 1-1,1 25-15,0 0 16,-1 0-16,1 25 15,-1-25-15,1 26 16,0 24-16,-1-24 0,26-1 16,0 26-16,0-26 0,0 26 15,0-25-15,26 24 16,-26-24-16,25-1 0,26 1 16,-26-26-16,26 25 15,-26-25-15,1 0 0,25-25 16,-26 25-16,0-26 0,1 1 15,-26-1-15,25 1 16,-25 0-16,0-1 0,0-25 16,0 26-16,0 0 15,0-1-15,0 1 0,0-1 16,0 52 0,0-1-1,26 1-15,-26 24 0,0-24 16,25 25-16,-25-26 15,25 0-15,-25 1 0,26-1 16,-26 1-16,25-26 0</inkml:trace>
  <inkml:trace contextRef="#ctx0" brushRef="#br0" timeOffset="87660">12422 10443 0,'0'-25'0,"-25"25"16,25-26-16,25 26 15,1 0 1,-1 0-16,1 26 16,24-1-16,-24 1 0,-1-1 15,1 26-15,-1-26 16,0 1-16,-25 24 0,0-24 15,0-1-15,-25-25 32,0 0-32,25-25 15,0-1-15,0 1 16,0-26-16,0 0 0,25 26 16,-25-26-16,25 0 0,1 26 15,-1 0-15,1-1 16,-26 1-16,25 25 0,0 0 15,1 0-15,-26 25 0</inkml:trace>
  <inkml:trace contextRef="#ctx0" brushRef="#br0" timeOffset="88295">13235 10367 0,'26'0'0,"-1"0"16,-25-25 15,-25 25-31,-1-26 16,1 26-1,-1-25-15,1 25 0,0 0 16,-1 0-16,1 0 0,-1 0 16,1 0-16,0 25 15,-1 1-15,1-1 0,25 0 16,-26 1-16,26-1 0,0 1 15,0-1-15,26 26 16,-1-51-16,1 25 0,-1 1 16,0-26-16,26 0 15,-25 0-15,-1 0 0,26-26 16,-26 26-16,1-25 0,-26-1 16,25 1-16,-25-26 15,25 26-15,-25-1 0,0 1 16,0 0-16,0-1 15,0 1-15,0 50 16,0 1 0,26 24-16,-26 1 15,25 25-15,1 1 0,-1-1 16,0 25-16,1-24 0,25 24 16,-26-25-16,0 1 15,1-27-15,-26 27 0,0-52 16,0 26-16,-26-26 15,1-25-15,-26 0 0,0 0 16,26-25-16,-26-26 16,0 0-16,26 0 0,0 1 15,-1-1-15,26-25 0,-25 25 16,25 0-16,0 0 16,25 26-16,1-26 0,-26 26 15,25-1-15,0 26 16,26-25-16,-25-1 0,-1 26 15,26-25-15,-26 25 0,26 0 16,-26-25-16</inkml:trace>
  <inkml:trace contextRef="#ctx0" brushRef="#br0" timeOffset="88727">13718 10342 0,'-26'-26'15,"1"26"-15,25-25 16,25 25 31,1 0-47,-1 0 16,1 0-16,-1 0 15,0 0-15,1 0 16,-1 0-16,1 0 15,-26-26 1,0 1 0,-26 25-16,1-25 15,-1 25-15,1 0 16,0 0-16,-1 0 0,-25 0 16,26 0-16,0 25 15,-1-25-15,1 25 0,25 1 16,0-1-16,0 1 0,0-1 15,25 0-15,1 1 16,-1-1-16,0 1 0,26-1 16,-25 0-16,24-25 15,1 0-15,0 0 0,-26-25 16,26 0-16,-25-1 16,-1 1-16</inkml:trace>
  <inkml:trace contextRef="#ctx0" brushRef="#br0" timeOffset="89016">14048 9935 0,'-25'-25'0,"25"-26"16,0 26-16,-26 25 15,26-26-15,-25 26 0,25 26 16,0-1 0,25 0-16,-25 1 15,26-1-15,-1 26 0,-25-26 16,25 26-16,1 0 15,-1-26-15,1 26 0,-1 0 16,-25-26-16,25 26 16,1-25-16,-1-1 0,-25 0 15,26 1-15,-1-1 0,-25 1 16,25-26-16,1 0 16,-1-26-1,-25 1 1,0-1-16,0-24 0</inkml:trace>
  <inkml:trace contextRef="#ctx0" brushRef="#br0" timeOffset="89141">14099 10138 0,'-26'0'15,"1"0"-15,0 0 0,25-25 32,25 25-32,0 0 0,1 0 15,-1 0-15,1 0 16,24-25-16,-24 25 0</inkml:trace>
  <inkml:trace contextRef="#ctx0" brushRef="#br0" timeOffset="155636">9984 9427 0,'0'26'31,"25"-26"-15,1 0 15,-1 0-15,1 0-16,-1 0 15,26 0-15,0 0 0,-1 0 16,1-26-16,0 26 0,-26 0 15,26-25-15,-25 25 16,-1 0-16,0 0 0,1-26 16,-26 1 46</inkml:trace>
  <inkml:trace contextRef="#ctx0" brushRef="#br0" timeOffset="156170">10263 9224 0,'-25'0'15,"25"-25"1,25 25 15,1 0-31,-1 0 16,26 0-16,-26 0 16,26 0-16,0 0 0,0 0 15,-26 0-15,26 0 0,-26 0 16,1 0-16,-1 0 15,1 0-15,-26 25 0,0 0 32,-26-25-17,1 0-15,25 26 0,-26-26 16,1 25-16,0-25 16,-1 26-16,1-1 0,-1-25 15,26 25-15,-25 1 16,0-1-16,-1 1 0,1-1 15,-1-25-15,26 25 0,-25 1 16,25-1 0,-25-25-16,25 26 0</inkml:trace>
  <inkml:trace contextRef="#ctx0" brushRef="#br0" timeOffset="162497">12067 11383 0,'25'0'31,"1"0"-16,-1 0 1,0 0-16,26-25 16,-25 25-16,24-26 0,-24 26 15,25 0-15,-26-25 0,0 25 16,1 0-16,-1-26 16,1 26-16,-52 0 15</inkml:trace>
  <inkml:trace contextRef="#ctx0" brushRef="#br0" timeOffset="162647">11991 11485 0,'25'0'32,"0"0"-32,1 0 15,25 0-15,-26-26 16,26 26-16,25-25 0,-25 25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tk4DUOXXQ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EC7865C-552D-4C6C-84AB-AE2F8C09964A}"/>
                  </a:ext>
                </a:extLst>
              </p14:cNvPr>
              <p14:cNvContentPartPr/>
              <p14:nvPr/>
            </p14:nvContentPartPr>
            <p14:xfrm>
              <a:off x="7434216" y="1646064"/>
              <a:ext cx="3672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EC7865C-552D-4C6C-84AB-AE2F8C0996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5216" y="1637064"/>
                <a:ext cx="54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867023-C101-4481-83A6-CDBDA2591E27}"/>
                  </a:ext>
                </a:extLst>
              </p14:cNvPr>
              <p14:cNvContentPartPr/>
              <p14:nvPr/>
            </p14:nvContentPartPr>
            <p14:xfrm>
              <a:off x="7909416" y="1600344"/>
              <a:ext cx="28080" cy="18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867023-C101-4481-83A6-CDBDA2591E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0416" y="1591344"/>
                <a:ext cx="45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7752181-E341-45D4-AEE3-AF3BD7FB4CCF}"/>
                  </a:ext>
                </a:extLst>
              </p14:cNvPr>
              <p14:cNvContentPartPr/>
              <p14:nvPr/>
            </p14:nvContentPartPr>
            <p14:xfrm>
              <a:off x="7406496" y="2999304"/>
              <a:ext cx="1872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7752181-E341-45D4-AEE3-AF3BD7FB4C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97496" y="2990304"/>
                <a:ext cx="36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28ADB03-C8AC-4CEE-99FA-D834624DC5BB}"/>
                  </a:ext>
                </a:extLst>
              </p14:cNvPr>
              <p14:cNvContentPartPr/>
              <p14:nvPr/>
            </p14:nvContentPartPr>
            <p14:xfrm>
              <a:off x="1188576" y="228744"/>
              <a:ext cx="549000" cy="201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28ADB03-C8AC-4CEE-99FA-D834624DC5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9576" y="219744"/>
                <a:ext cx="5666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F124413-9B6C-42BD-AEA6-789B531D120C}"/>
                  </a:ext>
                </a:extLst>
              </p14:cNvPr>
              <p14:cNvContentPartPr/>
              <p14:nvPr/>
            </p14:nvContentPartPr>
            <p14:xfrm>
              <a:off x="740736" y="301104"/>
              <a:ext cx="183240" cy="2023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F124413-9B6C-42BD-AEA6-789B531D12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1736" y="292104"/>
                <a:ext cx="2008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658FE57-306B-4F19-AF98-EF84CADEF85C}"/>
                  </a:ext>
                </a:extLst>
              </p14:cNvPr>
              <p14:cNvContentPartPr/>
              <p14:nvPr/>
            </p14:nvContentPartPr>
            <p14:xfrm>
              <a:off x="411336" y="310824"/>
              <a:ext cx="64440" cy="64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658FE57-306B-4F19-AF98-EF84CADEF8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336" y="301824"/>
                <a:ext cx="820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47CCE5B-5A17-4F6E-89AD-B5BC3F99D757}"/>
                  </a:ext>
                </a:extLst>
              </p14:cNvPr>
              <p14:cNvContentPartPr/>
              <p14:nvPr/>
            </p14:nvContentPartPr>
            <p14:xfrm>
              <a:off x="3172896" y="27504"/>
              <a:ext cx="64440" cy="644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47CCE5B-5A17-4F6E-89AD-B5BC3F99D7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63896" y="18504"/>
                <a:ext cx="820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21BCAB9-FB39-445F-8AE1-E4E2B7B586B7}"/>
                  </a:ext>
                </a:extLst>
              </p14:cNvPr>
              <p14:cNvContentPartPr/>
              <p14:nvPr/>
            </p14:nvContentPartPr>
            <p14:xfrm>
              <a:off x="1874376" y="63864"/>
              <a:ext cx="1152720" cy="2952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21BCAB9-FB39-445F-8AE1-E4E2B7B586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65376" y="54864"/>
                <a:ext cx="11703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4D8F3AD-EA6A-4F0E-84FE-86C5CF3751E1}"/>
                  </a:ext>
                </a:extLst>
              </p14:cNvPr>
              <p14:cNvContentPartPr/>
              <p14:nvPr/>
            </p14:nvContentPartPr>
            <p14:xfrm>
              <a:off x="1654416" y="574704"/>
              <a:ext cx="5579640" cy="47232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4D8F3AD-EA6A-4F0E-84FE-86C5CF3751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45416" y="565704"/>
                <a:ext cx="5597280" cy="47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4FED5E4-A200-4501-98C2-DD5F7B368947}"/>
                  </a:ext>
                </a:extLst>
              </p14:cNvPr>
              <p14:cNvContentPartPr/>
              <p14:nvPr/>
            </p14:nvContentPartPr>
            <p14:xfrm>
              <a:off x="7553016" y="2659824"/>
              <a:ext cx="2287440" cy="20977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4FED5E4-A200-4501-98C2-DD5F7B3689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44016" y="2650824"/>
                <a:ext cx="2305080" cy="21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7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18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69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86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8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58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0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0B270-5DCB-4774-A8A8-D5996926BDB9}"/>
              </a:ext>
            </a:extLst>
          </p:cNvPr>
          <p:cNvSpPr txBox="1"/>
          <p:nvPr/>
        </p:nvSpPr>
        <p:spPr>
          <a:xfrm>
            <a:off x="246888" y="402336"/>
            <a:ext cx="10725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SNWD_PD – Products</a:t>
            </a:r>
          </a:p>
          <a:p>
            <a:r>
              <a:rPr lang="en-US" dirty="0"/>
              <a:t>SNWD_TEXTS – Product Language specific texts</a:t>
            </a:r>
          </a:p>
          <a:p>
            <a:r>
              <a:rPr lang="en-US" dirty="0"/>
              <a:t>SNWD_BPA – Business Partners</a:t>
            </a:r>
          </a:p>
          <a:p>
            <a:r>
              <a:rPr lang="en-US" dirty="0"/>
              <a:t>SNWD_AD – Business Partner Address</a:t>
            </a:r>
          </a:p>
          <a:p>
            <a:r>
              <a:rPr lang="en-US" dirty="0"/>
              <a:t>SNWD_SO – Sales orders</a:t>
            </a:r>
          </a:p>
          <a:p>
            <a:r>
              <a:rPr lang="en-US" dirty="0"/>
              <a:t>SNWD_SO_I – Order items</a:t>
            </a:r>
          </a:p>
          <a:p>
            <a:r>
              <a:rPr lang="en-US" dirty="0"/>
              <a:t>SNWD_PO – Purchase Order</a:t>
            </a:r>
          </a:p>
          <a:p>
            <a:r>
              <a:rPr lang="en-US" dirty="0"/>
              <a:t>SNWD_PO_I – PO Items</a:t>
            </a:r>
          </a:p>
          <a:p>
            <a:r>
              <a:rPr lang="en-US" dirty="0"/>
              <a:t>SNWD_SO_INV_HEAD – invoice header</a:t>
            </a:r>
          </a:p>
          <a:p>
            <a:r>
              <a:rPr lang="en-US" dirty="0"/>
              <a:t>SNWD_SO_INV_ITEM – Invoice items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https://www.youtube.com/watch?v=1tk4DUOXXQw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CD23B-D96C-48F1-A992-C41726D3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92" y="310128"/>
            <a:ext cx="7627183" cy="61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7D03F3-55D8-4FE4-BF74-68DEC2CC50F1}"/>
              </a:ext>
            </a:extLst>
          </p:cNvPr>
          <p:cNvSpPr/>
          <p:nvPr/>
        </p:nvSpPr>
        <p:spPr>
          <a:xfrm>
            <a:off x="722376" y="3529584"/>
            <a:ext cx="1819656" cy="200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8D89BC-DF3A-4DE4-BB36-A72300F23FAB}"/>
              </a:ext>
            </a:extLst>
          </p:cNvPr>
          <p:cNvSpPr/>
          <p:nvPr/>
        </p:nvSpPr>
        <p:spPr>
          <a:xfrm>
            <a:off x="5519928" y="3529584"/>
            <a:ext cx="1819656" cy="200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0C4743-0CAC-4660-B383-691509BF058B}"/>
              </a:ext>
            </a:extLst>
          </p:cNvPr>
          <p:cNvSpPr/>
          <p:nvPr/>
        </p:nvSpPr>
        <p:spPr>
          <a:xfrm>
            <a:off x="10165080" y="3529584"/>
            <a:ext cx="1819656" cy="200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9C515202-3FA0-4A00-BB73-0781ED8030FA}"/>
                  </a:ext>
                </a:extLst>
              </p14:cNvPr>
              <p14:cNvContentPartPr/>
              <p14:nvPr/>
            </p14:nvContentPartPr>
            <p14:xfrm>
              <a:off x="-1728864" y="3385224"/>
              <a:ext cx="293760" cy="4291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9C515202-3FA0-4A00-BB73-0781ED803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737864" y="3376224"/>
                <a:ext cx="31140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4A6CB32D-B71A-4E15-9795-D90F85F512F1}"/>
                  </a:ext>
                </a:extLst>
              </p14:cNvPr>
              <p14:cNvContentPartPr/>
              <p14:nvPr/>
            </p14:nvContentPartPr>
            <p14:xfrm>
              <a:off x="-1841184" y="164664"/>
              <a:ext cx="13638960" cy="65588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4A6CB32D-B71A-4E15-9795-D90F85F512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50184" y="155664"/>
                <a:ext cx="13656600" cy="65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95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13382AF1-EB79-43C4-AAA2-9A0EFFAEC7F3}"/>
                  </a:ext>
                </a:extLst>
              </p14:cNvPr>
              <p14:cNvContentPartPr/>
              <p14:nvPr/>
            </p14:nvContentPartPr>
            <p14:xfrm>
              <a:off x="171576" y="393120"/>
              <a:ext cx="11981160" cy="6577056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13382AF1-EB79-43C4-AAA2-9A0EFFAEC7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76" y="384120"/>
                <a:ext cx="11998800" cy="65946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06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EE1AB-298D-477F-9DCA-5BEA4A53B70C}"/>
              </a:ext>
            </a:extLst>
          </p:cNvPr>
          <p:cNvSpPr txBox="1"/>
          <p:nvPr/>
        </p:nvSpPr>
        <p:spPr>
          <a:xfrm>
            <a:off x="457200" y="1719072"/>
            <a:ext cx="3072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/>
              <a:t>60</a:t>
            </a:r>
          </a:p>
          <a:p>
            <a:pPr marL="342900" indent="-342900">
              <a:buAutoNum type="arabicPlain"/>
            </a:pPr>
            <a:r>
              <a:rPr lang="en-US" dirty="0"/>
              <a:t>150</a:t>
            </a:r>
          </a:p>
          <a:p>
            <a:pPr marL="342900" indent="-342900">
              <a:buAutoNum type="arabicPlain"/>
            </a:pPr>
            <a:r>
              <a:rPr lang="en-US" dirty="0"/>
              <a:t>250</a:t>
            </a:r>
          </a:p>
          <a:p>
            <a:pPr marL="342900" indent="-342900">
              <a:buAutoNum type="arabicPlain"/>
            </a:pPr>
            <a:r>
              <a:rPr lang="en-US" dirty="0"/>
              <a:t>350</a:t>
            </a:r>
          </a:p>
          <a:p>
            <a:pPr marL="342900" indent="-342900">
              <a:buAutoNum type="arabicPlain"/>
            </a:pPr>
            <a:r>
              <a:rPr lang="en-US" dirty="0"/>
              <a:t>350</a:t>
            </a:r>
          </a:p>
          <a:p>
            <a:pPr marL="342900" indent="-342900">
              <a:buAutoNum type="arabicPlain"/>
            </a:pPr>
            <a:r>
              <a:rPr lang="en-US" dirty="0"/>
              <a:t>800</a:t>
            </a:r>
          </a:p>
          <a:p>
            <a:pPr marL="342900" indent="-342900">
              <a:buAutoNum type="arabicPlain"/>
            </a:pPr>
            <a:r>
              <a:rPr lang="en-US" dirty="0"/>
              <a:t>900</a:t>
            </a:r>
          </a:p>
          <a:p>
            <a:pPr marL="342900" indent="-342900">
              <a:buAutoNum type="arabicPlain"/>
            </a:pPr>
            <a:r>
              <a:rPr lang="en-US" dirty="0"/>
              <a:t>1200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423B330-D62E-41ED-9749-65B63F797DD0}"/>
              </a:ext>
            </a:extLst>
          </p:cNvPr>
          <p:cNvSpPr/>
          <p:nvPr/>
        </p:nvSpPr>
        <p:spPr>
          <a:xfrm>
            <a:off x="2167128" y="2386584"/>
            <a:ext cx="1362456" cy="6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0A850-0B2F-4659-B330-4734EED66CAE}"/>
              </a:ext>
            </a:extLst>
          </p:cNvPr>
          <p:cNvSpPr txBox="1"/>
          <p:nvPr/>
        </p:nvSpPr>
        <p:spPr>
          <a:xfrm>
            <a:off x="4084320" y="1719072"/>
            <a:ext cx="3072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/>
              <a:t>150</a:t>
            </a:r>
          </a:p>
          <a:p>
            <a:pPr marL="342900" indent="-342900">
              <a:buAutoNum type="arabicPlain"/>
            </a:pPr>
            <a:r>
              <a:rPr lang="en-US" dirty="0"/>
              <a:t>60</a:t>
            </a:r>
          </a:p>
          <a:p>
            <a:pPr marL="342900" indent="-342900">
              <a:buAutoNum type="arabicPlain"/>
            </a:pPr>
            <a:r>
              <a:rPr lang="en-US" dirty="0"/>
              <a:t>350</a:t>
            </a:r>
          </a:p>
          <a:p>
            <a:pPr marL="342900" indent="-342900">
              <a:buAutoNum type="arabicPlain"/>
            </a:pPr>
            <a:r>
              <a:rPr lang="en-US" dirty="0"/>
              <a:t>250</a:t>
            </a:r>
          </a:p>
          <a:p>
            <a:pPr marL="342900" indent="-342900">
              <a:buAutoNum type="arabicPlain"/>
            </a:pPr>
            <a:r>
              <a:rPr lang="en-US" dirty="0"/>
              <a:t>1200</a:t>
            </a:r>
          </a:p>
          <a:p>
            <a:pPr marL="342900" indent="-342900">
              <a:buAutoNum type="arabicPlain"/>
            </a:pPr>
            <a:r>
              <a:rPr lang="en-US" dirty="0"/>
              <a:t>900</a:t>
            </a:r>
          </a:p>
          <a:p>
            <a:pPr marL="342900" indent="-342900">
              <a:buAutoNum type="arabicPlain"/>
            </a:pPr>
            <a:r>
              <a:rPr lang="en-US" dirty="0"/>
              <a:t>800</a:t>
            </a:r>
          </a:p>
          <a:p>
            <a:pPr marL="342900" indent="-342900">
              <a:buAutoNum type="arabicPlain"/>
            </a:pPr>
            <a:r>
              <a:rPr lang="en-US" dirty="0"/>
              <a:t>350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BAE86-1B8A-4DBC-99F1-2143C6CD1E1B}"/>
              </a:ext>
            </a:extLst>
          </p:cNvPr>
          <p:cNvSpPr txBox="1"/>
          <p:nvPr/>
        </p:nvSpPr>
        <p:spPr>
          <a:xfrm>
            <a:off x="539496" y="173736"/>
            <a:ext cx="8714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* from orders into </a:t>
            </a:r>
            <a:r>
              <a:rPr lang="en-US" sz="2800" dirty="0" err="1"/>
              <a:t>itab</a:t>
            </a:r>
            <a:r>
              <a:rPr lang="en-US" sz="2800" dirty="0"/>
              <a:t> order by amount.</a:t>
            </a:r>
          </a:p>
          <a:p>
            <a:r>
              <a:rPr lang="en-US" sz="2800" dirty="0"/>
              <a:t>Delete adjacent duplicate </a:t>
            </a:r>
            <a:r>
              <a:rPr lang="en-US" sz="2800" dirty="0" err="1"/>
              <a:t>itab</a:t>
            </a:r>
            <a:r>
              <a:rPr lang="en-US" sz="2800" dirty="0"/>
              <a:t> compare amount.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55EC5-7E0A-4F0E-AE9B-C27BAFE43C65}"/>
              </a:ext>
            </a:extLst>
          </p:cNvPr>
          <p:cNvSpPr txBox="1"/>
          <p:nvPr/>
        </p:nvSpPr>
        <p:spPr>
          <a:xfrm>
            <a:off x="6437376" y="1719072"/>
            <a:ext cx="52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FA674F4-F594-4F43-AD6C-5C9458555CBF}"/>
                  </a:ext>
                </a:extLst>
              </p14:cNvPr>
              <p14:cNvContentPartPr/>
              <p14:nvPr/>
            </p14:nvContentPartPr>
            <p14:xfrm>
              <a:off x="1993536" y="6053184"/>
              <a:ext cx="649440" cy="284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FA674F4-F594-4F43-AD6C-5C9458555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4536" y="6044184"/>
                <a:ext cx="6670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016B8FA-5C71-4261-9724-1826FBF1C32E}"/>
                  </a:ext>
                </a:extLst>
              </p14:cNvPr>
              <p14:cNvContentPartPr/>
              <p14:nvPr/>
            </p14:nvContentPartPr>
            <p14:xfrm>
              <a:off x="383976" y="1581984"/>
              <a:ext cx="10753920" cy="4142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016B8FA-5C71-4261-9724-1826FBF1C3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976" y="1572984"/>
                <a:ext cx="10771560" cy="41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4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7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33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29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6127</TotalTime>
  <Words>121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570</cp:revision>
  <dcterms:created xsi:type="dcterms:W3CDTF">2016-07-10T03:33:26Z</dcterms:created>
  <dcterms:modified xsi:type="dcterms:W3CDTF">2021-05-04T06:59:45Z</dcterms:modified>
</cp:coreProperties>
</file>