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FA460-BE5B-4B23-9172-67B43B7E9D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F93159-A48C-446B-B23F-CED364F675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C604EB-9838-44E1-A130-ACF1DBDF1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11450-7DE3-4EC9-8305-A7E078D24C8D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62174-02E5-402C-9A26-E4E29646A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B6F44-9A29-4CFD-B343-288384065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5475A-61A9-4BD1-85D2-10ECAF800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713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CC6A2-8850-4773-87EB-9828A502B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6543DC-1BAD-4115-97B4-2A6F5B3875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43ECF9-85E5-4AA1-965C-84718A6F1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11450-7DE3-4EC9-8305-A7E078D24C8D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93D9D-31AF-489B-BC9A-2C8516FED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BD79B8-7B32-4C2F-8601-409EF955C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5475A-61A9-4BD1-85D2-10ECAF800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6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449E33-ED65-47A6-9385-147296039C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8DBACD-F984-494E-A435-F2026D4337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B4582-3645-4793-9058-0E7C6ED98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11450-7DE3-4EC9-8305-A7E078D24C8D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A89B3-32BE-4456-B278-B68E4CB5E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5F5EE-F49F-4851-B72C-2152A063C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5475A-61A9-4BD1-85D2-10ECAF800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022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02AB6-212E-41A2-B003-F51BB3176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13C21-E4A2-4D20-94B1-61C55C71A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A1DB02-3E7E-4EF1-83AE-1FB86F354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11450-7DE3-4EC9-8305-A7E078D24C8D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BC0A43-7F7C-4077-97BE-078236A57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945D6-FBD2-4668-8220-31E13D77B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5475A-61A9-4BD1-85D2-10ECAF800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885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B51C6-6F5A-42E4-981C-BAFB0D903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C9619F-DC1C-4D42-A745-96A93D913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69535-550E-4A6D-A30F-EF503FD06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11450-7DE3-4EC9-8305-A7E078D24C8D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4BE1E-CD1F-4C62-989E-91D7610B6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55397-8C3F-46B8-B35C-06D736517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5475A-61A9-4BD1-85D2-10ECAF800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301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B86E7-077D-41B1-9FBA-CC5D742D7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6B4E3-F02C-4DED-B8D5-1AAC5239D3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B1A62C-FDD8-4AD2-82F5-524D2C0186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C4E75C-4EA8-4E3A-8163-A108C8000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11450-7DE3-4EC9-8305-A7E078D24C8D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A1EBC8-0D3B-448A-829A-7497A46DC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6F0AF9-DE31-4CF7-BBC6-C55B69E13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5475A-61A9-4BD1-85D2-10ECAF800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980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EE470-A5F1-4277-971B-3F5D6DB6B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B3EFA7-AB27-4A9C-B2C9-6A47E34085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5FA59A-C3DA-401F-A5EE-20FE338428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68BD0B-9F2B-4BA4-8A01-86D852EBFB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B0C8E8-F89B-4711-9FE5-52DF48C242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A70702-9876-4859-96BD-D91DA8E31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11450-7DE3-4EC9-8305-A7E078D24C8D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7A5897-F597-41DA-BECC-659D97744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A51657-5152-484E-A0E2-C3E497DD6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5475A-61A9-4BD1-85D2-10ECAF800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686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0FA78-5CFB-4BE0-B2AB-7A8FAD25C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4BE028-8091-472F-8613-A578AD815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11450-7DE3-4EC9-8305-A7E078D24C8D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78D3C-A02A-4833-888A-C42969280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4D13BF-07A0-49E3-B14D-9F885D3E4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5475A-61A9-4BD1-85D2-10ECAF800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622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41CFBF-1C71-4CF1-A203-FE0B7F137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11450-7DE3-4EC9-8305-A7E078D24C8D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761F28-F228-48C2-A6A0-9265F4CDC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158DB1-7C88-4C4A-9A44-5E0FA197F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5475A-61A9-4BD1-85D2-10ECAF800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837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BD41B-6813-489B-9DF5-DEEA30254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236B7-7034-403C-9274-277DED98F5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6BFA31-0AE4-4ABF-B93B-ECD90B195D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54AC9A-CD62-4A34-8855-110303A17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11450-7DE3-4EC9-8305-A7E078D24C8D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437017-3C5A-4309-B676-9A84876EF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FB1FD0-52B6-46A6-A85B-152350FAD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5475A-61A9-4BD1-85D2-10ECAF800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345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B174C-0B5C-47F3-B496-214EF818F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6BE19E-2AC5-41F8-A800-4D12F4EF60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B7216-ACDC-485A-8C5F-AED03ACCB1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A70774-89C3-42C9-B51F-FDA544204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11450-7DE3-4EC9-8305-A7E078D24C8D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87759B-AD40-4C59-A4AD-180F18353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072236-63FE-4DC3-ABE5-8EC51AE87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5475A-61A9-4BD1-85D2-10ECAF800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940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5AB9B8-085C-4A9F-9EE8-51606CE97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4E702-28AE-49E5-88C8-8213E8950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D9576-A7BE-4288-9AFF-5282C2C8EE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11450-7DE3-4EC9-8305-A7E078D24C8D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AB7B81-6AD2-4EFE-8DE6-8BA20B36C1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AF18ED-49E7-4245-9CFA-436F8C6D2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5475A-61A9-4BD1-85D2-10ECAF800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001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9461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1682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765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2832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996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7076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2239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3097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1581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9743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4559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9675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anubhav oberoy</dc:creator>
  <cp:lastModifiedBy>anubhav oberoy</cp:lastModifiedBy>
  <cp:revision>2</cp:revision>
  <dcterms:created xsi:type="dcterms:W3CDTF">2021-05-05T04:31:46Z</dcterms:created>
  <dcterms:modified xsi:type="dcterms:W3CDTF">2021-05-05T04:32:01Z</dcterms:modified>
</cp:coreProperties>
</file>