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5T05:58:40.8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96 0,'0'-24'0,"0"0"16,-24 24-16,24-24 15,0 0 16,24 24 1,0 0-32,0 0 15,1 24-15,23-24 16,-24 0-16,25 24 0,23-24 16,-23 24-16,-1 0 0,25-24 15,-1 25-15,-24-1 16,25 0-16,-25 24 0,1-23 15,-1-1-15,-24 24 0,25 1 16,-49-1-16,24 0 16,-24 1-16,0-1 0,0 25 15,0-25-15,-24 0 16,0 25-16,-1-25 0,1 1 16,-24-1-16,24 25 15,-25-25-15,1 0 0,-1 1 16,1-1-16,0 1 0,24-1 15,-25 25-15,25-25 16,0 0-16,24 1 0,-24-1 16,24 0-16,0 1 0,24-25 15,0 24-15,24 1 16,25-25-16,-25 24 0,49-23 16,-24-1-16,23-24 15,25 24-15,-24 0 0,0-24 16,0 0-16,-1 0 0,1 0 15,-48 0-15,23 24 16,-24-24-16,-23 0 0,-25 25 31,0-1-31,-49 0 0,25 0 16,-24 0-16,-1 0 0,1 25 16,-25-1-16,25-24 15,24 25-15,-25-1 0,25 1 16,24-1-16,0 25 0,0-25 15,0 24-15,24-23 16,1 23-16,23 1 0,0 0 16,1-1-16,-25 1 15,24 23-15,1-23 0,-1 0 16,0 23-16,1-23 16,-25 0-16,-24-1 0,0 1 15,0-1-15,0 1 0,-48-1 16,-1 1-16,-23-25 15,-1 1-15,-24-1 0,1 0 16,-1-23-16,24 23 16,1-48-16,-1 24 0,25-24 15,24-24-15,24-24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5T05:58:58.0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5955 720 0,'-24'-24'15,"24"0"-15,-24-1 16,24 1-16,-24 0 16,24 0-16,0 0 0,0 0 15,0-1 1,0 1-16,24 24 31,-24-24-31,24 24 0,24 0 16,-23-24-16,23 24 0,25 0 15,-25 0-15,24 24 16,1-24-16,-25 24 0,1 25 16,-1-25-16,1 24 15,-25 0-15,0 1 0,-24-1 16,0 25-16,0-25 0,0 1 16,0 23-16,-48-23 15,23 23-15,1 1 0,-24-25 16,-1 25-16,25-1 0,-24-23 15,-1 23-15,25 1 16,-24-1-16,24 1 0,0-1 16,-1 1-16,1-25 15,24 25-15,0 0 0,0-1 16,0 1-16,24-1 16,1 1-16,-1-1 0,24 1 15,-24-25-15,25 25 0,-1-25 16,0 1-16,1-1 15,23 0-15,-23-23 0,23-1 16,-23 0-16,23-24 16,-23 24-16,23-24 0,-23 0 15,-25 0-15,24 0 0,-24 0 16,25 0-16,-25-24 16,0 24-16,-48 24 31,0 0-16,-25-24-15,1 49 0,0-25 16,-1 24-16,1-23 16,-25 23-16,25 0 0,0 1 15,-1-1-15,1 0 0,24 1 16,-1-1-16,1 1 16,24-1-16,0 0 0,0 25 15,24-25-15,-24 1 16,25 23-16,-1 1 0,0-1 15,24-23-15,-23 23 16,-1 1-16,0-1 0,-24 25 16,24-24-16,0-1 0,-24 1 15,24 0-15,-24-25 16,25 24-16,-25 1 0,0-25 16,24 25-16,-24-25 0,0 25 15,0-25-15,0 25 16,0-25-16,-24 25 0,24-25 15,-25 25-15,1-25 16,0 1-16,0-1 0,0 0 16,0-23-16,-1-1 15,1 0-15,24 0 0,-24-24 16,0 0 0,0 0-16,-1 0 31,25-24 16,0 0-32,25 24-15</inkml:trace>
  <inkml:trace contextRef="#ctx0" brushRef="#br0" timeOffset="3302">8181 1954 0,'-24'0'0,"-1"-24"16,1 24 0,0 0-16,0 0 15,48-25 16,24 25-31,1-24 0,23 0 16,25 0-16,0-25 16,24 25-16,24-24 0,0-1 15,-24 25-15,0-24 16,0 24-16,-24 0 0,-25-1 16,-23 25-16,-1-24 15</inkml:trace>
  <inkml:trace contextRef="#ctx0" brushRef="#br0" timeOffset="3518">8834 1688 0,'-49'0'15,"49"24"-15,0 0 16,0 0-16,0 0 16,25 1-16,-1 23 15,0 0-15,0 1 0,0 23 16,1 1-16,-25-25 0,24 25 15,-24-1-15,24-23 16,-24 23-16,24-23 0,-24-1 16,0 1-16,24-25 15,1 0-15,-25 0 0,24 0 16,0-24-16</inkml:trace>
  <inkml:trace contextRef="#ctx0" brushRef="#br0" timeOffset="3896">9342 2292 0,'0'-48'0,"0"0"16,0-1-16,0 1 0,0 24 16,-24 24-16,-1 0 15,1 48 1,24-24-16,-24 25 16,24-1-16,0 0 0,24 25 15,0-25-15,1 1 0,-1-1 16,0 1-16,24-1 15,1-24-15,-1-24 0,-24 0 16,25 0-16,-1 0 0,1-24 16,-25 0-16,24-25 15,-24 1-15,-24 24 0,0-25 16,0-23-16,-24 23 16,0 1-16,0 0 0,0 23 15,-25 1-15,25 0 0,-24 0 16,23 24-16,1 24 15,0-24-15,0 24 0,0 0 16,24 1-16,0-1 16,0 0-16,0 0 0,24-24 15,0 0 1,0 0-16,25 0 0</inkml:trace>
  <inkml:trace contextRef="#ctx0" brushRef="#br0" timeOffset="4425">9826 1736 0,'-25'-48'0,"1"23"15,24-23-15,0 24 16,0 0-16,24 24 16,-24 24-16,25 24 15,-1 1-15,0-1 16,24 25-16,-23-1 0,-1 25 15,0 0-15,24-1 16,-23 25-16,23-24 0,-24 0 16,25 0-16,-25-1 0,24-23 15,-24 0-15,25-1 16,-25-23-16,0-1 0,-24 0 16,24-23-16,-24-1 15,-24-48 1,0-1-16,0 1 15,-25-24-15,25-25 16,-24 1-16,24-25 0,-25 24 16,25-48-16,0 25 15,0-1-15,24 24 0,0 1 16,0-1-16,24 25 0,24-1 16,-24 49-16,25 0 15,-1 0-15,-24 25 0,25-1 16,-1 24-16,-24-24 15,0 25-15,1-1 0,-25 0 16,0-23-16,-25 23 0,1-24 16,0 0-16,0 1 15,-25-1-15,1 0 0,0-24 16,-1 0-16,25-24 16,-24 0-16,24-1 0,24-23 15,0 0-15</inkml:trace>
  <inkml:trace contextRef="#ctx0" brushRef="#br0" timeOffset="4856">10890 1615 0,'0'-24'0,"0"0"15,0 0-15,24 48 32,-24 0-17,24 0-15,1 24 16,-25 1-16,24-1 0,0 1 16,0-1-16,0 0 0,1 25 15,23-25-15,-24-23 16,0 23-16,1-24 0,23 0 15,-24-24-15,0 0 0,25 0 16,-25-24-16,0 0 16,0-24-16,0-1 0,-24 1 15,0-1-15,0-23 16,0 23-16,-24-23 0,0 23 16,0 1-16,0 0 0,-1-1 15,1 25-15,0 24 16,0 0-16,0 0 15,24 24-15,0 1 16,0-1-16,24 0 0</inkml:trace>
  <inkml:trace contextRef="#ctx0" brushRef="#br0" timeOffset="5240">11833 1470 0,'25'-24'0,"-1"0"15,0-1-15,0 1 16,-24 0-16,24 0 0,-24 0 16,0-1-16,-24 1 15,0 24-15,0 0 16,-25 24-16,25 1 0,-24-1 16,0 0-16,-1 24 15,25-23-15,0 23 0,0-24 16,24 25-16,0-25 15,24 24-15,0-24 0,0 25 16,25-25-16,-1 0 0,0 0 16,1 0-16,-1 1 15,0-1-15,1-24 0,-25 24 16,0 0-16,-24 0 0,0 1 16,-24-25-1,-24 24-15,23-24 0,-23 24 16,0-24-16,-1 0 15,25 0-15,-24-24 0,-1 0 16,25 24-16,24-25 16,0 1-16,0-24 0</inkml:trace>
  <inkml:trace contextRef="#ctx0" brushRef="#br0" timeOffset="6105">12172 1567 0,'24'-24'0,"1"24"15,-25-25-15,24 25 0,-24-24 16,24 24 31,0 0-47,0-24 16,0 24-16,25 0 0,-25-24 15,24 24-15,-23-24 16,23-1-16,-24 25 0,0-24 15,-24 0-15,25 0 0,-25 0 16,0-1 0,-25 1-16,1 24 0,0-24 15,0 24-15,0 0 16,-25 0-16,1 0 0,24 0 16,-25 24-16,1 0 15,24 25-15,0-25 0,-1 24 16,25 1-16,0-1 0,0 1 15,25-25-15,-1 24 16,24 0-16,0-23 0,1-1 16,23 0-16,-23-24 0,23 0 15,1 0-15,0-24 16,-1 24-16,1-24 0,-1-25 16,-23 25-16,23 0 15,-23-24-15,-25-1 0,24 25 16,-24-24-16,1-1 0,-1 1 15,-24 24-15,24-25 16,-24 25-16,0-24 0,0 23 16,0 1-16,-97 48 31,49 1-15,24-1-16,-25 24 0,25-24 15,-24 1-15,23 23 0,1-24 16,24 25-16,0-25 15,0 0-15,0 0 0,0 0 16,24 1-16,1-25 0,23 0 16,-24 0-16,25 0 15,-25 0-15,24 0 0,-24-25 16,25 1-16,-25 0 16,0-24-16,0 23 0,0-23 15,-24 0-15,0-1 0,0 1 16,0-1-16,-24-23 15,0 24-15,24-25 0,-24 0 16,0 25-16,0-25 0,24 49 16,-25-24-16,25 24 15,0 48 1,25 24-16,-25 1 16,24-1-16,0 25 0,0-25 15,0 25-15,0-1 16,25 1-16,-25-1 0,0-23 15,0 23-15,-24-23 0,25-25 16,-25 24-16,24-24 16</inkml:trace>
  <inkml:trace contextRef="#ctx0" brushRef="#br0" timeOffset="7358">14083 744 0,'0'-24'0,"-24"0"0,24 0 16,-24-1-16,0 25 15,-1 0 1,1 25-16,-24-1 16,24 24-16,-1 1 15,1-1-15,0 25 0,24-25 16,0 25-16,0-1 0,0-24 15,48 25-15,-23-25 16,-1 1-16,24-25 0,25 0 16,-25 0-16,25-24 15,-25 0-15,25-24 0,-25 0 16,25 0-16,-25-25 16,0 25-16,1-24 0,-1-25 15,1 25-15,-25 0 0,0-25 16,0 0-16,-24 25 15,24-25-15,-24 25 0,0 0 16,0 23-16,-24 1 0,24 0 16,-24 24-16,0 0 15,0 24-15,-1 0 0,1 25 16,0-25-16,0 218 31,48-194-15,-24 1-16,24-25 0,0 0 15,1 0-15,23 0 0,-24-24 16,25 0-16,-25 0 0,24-24 16,-24 24-16,25-24 15,-25 0-15,0 0 0,-24 0 16,24-25-16,-24 25 16,-24-24-16,0-1 0,0 25 15,-1-24-15,1 23 0,0 1 16,-24 0-16,24 24 15,-1-24-15,1 24 0,48 0 32,1 0-17,23 0-15,0 0 16,1-24-16,23 24 0,1-25 16,-1 1-16,1 0 0,0 0 15,-1 0-15,-24 0 16,1-1-16,-1 25 0,-24-24 15,1 0-15,-25 0 0,-25 0 16,1-1 0,-24 25-16,24 0 0,-25-24 15,1 24-15,24 0 16,-25 24-16,25 1 0,0-1 16,0 24-16,0 1 0,-1-1 15,25 0-15,-24 25 16,24-1-16,24-23 0,1-1 15,-25 1-15,48-1 16,-24-24-16,0 0 0,25-24 16,-1 0-16,0 0 0,1 0 15,-25-24-15,24 0 16,-23-24-16,23-1 0,-24 1 16,-24-1-16,24-23 15,-24-1-15,0 1 0,-24-1 16,0 1-16,0-25 0,0 24 15,24 1-15,-25 23 16,1-23-16,24 48 0,0-1 16,0 50-16,0-1 15,0 24-15,24 0 16,-24 25-16,25 0 16,-25-1-16,24 25 0,-24-24 15,24 23-15,-24-23 0,24-25 16,-24 25-16,24-49 15,-24 24-15,25-23 0,-1-25 16,0 0-16,0-25 16</inkml:trace>
  <inkml:trace contextRef="#ctx0" brushRef="#br0" timeOffset="7736">15922 430 0,'0'-24'0,"0"-1"16,24 50 15,0-1-31,0-24 16,0 24-16,1-24 15,-1 0-15,0 0 0,0 0 16,0-24-16,1 0 16,23 24-16,-24-25 0,0 1 15,1 0-15,-25 0 16,24 0-16,-24-25 0,0 25 15,0 0-15,0-25 16,-24 25-16,-1 0 0,-23 0 16,24 24-16,-25 0 0,1 0 15,0 24-15,-1 0 0,25 25 16,0 23-16,0-23 16,24 47-16,24-23 0,0 0 15,0-1-15,25 1 16,-1-1-16,25-23 0,-25-25 15,25 24-15,-25-48 0,24 0 16,-23 0-16,-1-24 16,1 0-16</inkml:trace>
  <inkml:trace contextRef="#ctx0" brushRef="#br0" timeOffset="8649">13720 2679 0,'0'-24'0,"0"0"0,0 0 15,25 0-15,-25 0 0,0-25 16,0 25-16,0-24 16,0 23-16,0 1 0,0-24 15,0 24-15,-25 24 0,1-25 16,0 25-16,-24 0 15,-194 146 1,193-98 0,1 0-16,0 25 0,23-25 15,1 1-15,24 23 16,0-23-16,24-25 0,1 24 16,23-24-16,0 1 0,25-1 15,24 0-15,-25-24 16,1 24-16,24-24 0,-25 0 15,1 24-15,-1-24 0,-23 25 16,-25-1-16,0 0 16,-24 0-16,0 0 0,-24 0 15,-25 25-15,1-25 16,-25 0-16,25 0 0,-24 1 16,-1-1-16,0 0 0,25-24 15,-25 24-15,25-24 16,0 0-16,-1-24 0,25 24 15,0-24-15,0 0 16,24-1-16,-24 1 0,24 0 16,0 0-1,24 0-15,0 24 16,-24-25-16,24 25 0</inkml:trace>
  <inkml:trace contextRef="#ctx0" brushRef="#br0" timeOffset="9104">14519 2631 0,'48'-48'0,"-24"-1"16,0 1-16,1 0 15,-25-1-15,0 1 0,-25-1 16,1 25-16,-24 24 15,24 0-15,-25 0 0,1 24 16,-1 25-16,1-1 0,0 1 16,24 23-16,-1 1 15,25-1-15,0 1 0,0-25 16,25 25-16,23-25 0,-24 25 16,24-49-16,1 24 15,23-48-15,1 25 0,0-25 16,-25 0-16,25-25 15,-25 1-15,0 0 0,-24-24 16,1-1-16,-1 1 16,-24-1-16,0-23 0,-24-1 15,-25 1-15,1-1 0,0 1 16,-1-1-16,1 0 16,-25 49-16,25-24 0,-1 48 15,1 0-15,24 24 0,0 0 16,-1 25-16,25 23 15,0-23-15,25 23 0,-1-23 16,0-1-16,0 0 16</inkml:trace>
  <inkml:trace contextRef="#ctx0" brushRef="#br0" timeOffset="9386">14712 2800 0,'0'-24'15,"0"0"1,24 24 0,1 24-1,-25 0 1,24 1-16,-24-1 0,24 0 16,0 24-16,-24-23 0,24 23 15,0 0-15,1-23 16,23 23-16,-24-24 15,25 0-15,23 0 0,-23 1 16,-1-25-16,0 24 0,25-24 16,-49 0-16,24 0 0,-23-24 15,-1-1-15,-24 1 16</inkml:trace>
  <inkml:trace contextRef="#ctx0" brushRef="#br0" timeOffset="9723">15269 2123 0,'-25'0'0,"1"0"16,24 24-1,24 0 1,-24 1-16,25 23 15,-1-24-15,0 0 0,24 25 16,-24-1-16,1 1 0,-1-25 16,0 24-16,0 1 15,0-1-15,-24 0 0,25 1 16,-1-1-16,-24-24 16,24 0-16,0 1 0,25-1 15,-1-24-15,0 0 0,25 0 16,-1 0-16,25-24 15,-24-1-15,-1 1 0,1-24 16,-25 24-16</inkml:trace>
  <inkml:trace contextRef="#ctx0" brushRef="#br0" timeOffset="19396">11325 4494 0,'0'-24'0,"-24"24"15,24-25-15,-24 25 16,24-24-16,-24 24 16,0 0-16,0 0 0,-1 0 15,1 0-15,0 0 16,0 0-16,-25 24 0,1-24 16,0 25-16,-1-25 15,-23 24-15,23 0 0,1-24 16,-25 24-16,25 0 0,-25 1 15,1-1-15,23 0 16,1 0-16,0 0 0,-1 25 16,1-25-16,0 0 15,-1 24-15,1 1 0,-1-1 16,1 1-16,0-1 0,23 0 16,-23 25-16,24-25 15,-25 25-15,25-1 0,0 1 16,0-25-16,0 49 0,0-24 15,24-1-15,0 1 16,0-25-16,0 25 0,0-1 16,24-23-16,-24 23 15,24-23-15,0-1 0,0 0 16,25 1-16,-25-1 0,0 1 16,0-1-16,0 0 15,25 1-15,-25-25 0,0 24 16,0-23-16,25 23 15,-25-24-15,24 0 0,-23 0 16,23 1-16,-24-1 0,24 0 16,1 0-16,-25 0 15,24 1-15,1-1 0,-1 0 16,1-24-16,23 24 16,-23-24-16,-1 24 0,0-24 15,25 0-15,-25 0 0,1 0 16,23 0-16,-23 0 15,-1 0-15,25 0 0,-25 0 16,0 0-16,25-24 16,-25 24-16,1 0 0,-1-24 15,0 24-15,1-24 0,-1 24 16,1-24-16,-1 24 16,0 0-16,-24-25 0,25 25 15,-25 0-15,24-24 16,1 0-16,-25 24 0,24-24 15,1 0-15,-25-25 16,24 25-16,-23 0 0,-1-24 16,24 23-16,-24-23 0,0 0 15,1 23-15,-1-23 16,0 0-16,0-1 0,0 25 16,-24-24-16,25-1 0,-25 1 15,24 0-15,-24 23 16,0-23-16,0-25 0,24 25 15,-24 0-15,0-1 16,0 1-16,0-25 0,0 25 16,0-25-16,0 25 0,0 0 15,0-1-15,0 1 16,-24-1-16,24 1 0,-24 24 16,24-25-16,-25 25 15,1 0-15,24-24 0,-24 24 16,0-1-16,0 1 0,-1-24 15,1 24-15,24-1 16,-24 1-16,0 0 0,0 0 16,0 0-16,-1-1 15,1 1-15,0 0 0,0 0 16,0 24-16,-1-24 0,1 24 16,0-25-16,-24 25 15,23-24-15,-23 24 0,24-24 16,0 24-16,-1-24 0,-23 24 15,24-24-15,0 24 16,0-24-16,-25 24 0,25 0 16,-24 0-16,-1 0 15,25 0-15,-24 0 0,-1 0 16,1 0-16,-1 0 16,1 24-16,24-24 0,-24 0 15,23 0-15,1 0 0,0 0 16,0 0-16,0 0 15,-1 0 1,1-24 0,0 24-16,24-25 15,-24 25-15,0 0 16,-1 0 0,1 0-16,0 0 15,0 0 1,0 0-1,24 25 48</inkml:trace>
  <inkml:trace contextRef="#ctx0" brushRef="#br0" timeOffset="22384">14373 4373 0,'0'-24'0,"-24"24"31,24-25-15,-24 25 0,0 0-1,24-24-15,-24 24 0,0 0 16,-1-24 0,1 24-16,0 0 0,0 0 15,0-24-15,-1 24 16,-23 0-16,24-24 0,-25 24 15,25 0-15,-24 0 0,24-25 16,-25 25-16,1 0 16,0 0-16,23 0 0,-23 0 15,0 0-15,-1 0 0,1 0 16,24 0-16,-25 0 16,1 0-16,-1 25 0,25-25 15,-24 0-15,0 0 16,-1 24-16,1-24 0,-1 0 15,1 24-15,0-24 16,-1 24-16,1-24 0,-1 24 16,1-24-16,0 25 0,-1-25 15,1 24-15,0 0 16,-1 0-16,25-24 0,-24 24 16,-1 1-16,25-1 15,-24 0-15,-1 0 0,1 0 16,24 1-16,-25-1 0,1 0 15,24 0-15,-25 24 16,25-23-16,-24-1 0,24 0 16,-25 0-16,25 25 0,0-25 15,0 24-15,-25-24 16,25 25-16,0-25 0,24 24 16,-24 1-16,0-25 15,-1 24-15,25-24 0,0 25 16,0-1-16,0 1 0,0-25 15,0 24-15,0 1 16,25-1-16,-25 0 0,0 1 16,24-1-16,-24 0 15,0 1-15,24-1 0,-24 1 16,24-1-16,-24 0 0,0 1 16,24-25-16,-24 24 15,0 1-15,24-1 0,-24 0 16,0-23-16,25 23 15,-25-24-15,24 25 0,0-25 16,0 24-16,-24-24 0,24 1 16,1-1-16,-1 0 15,-24 0-15,24 0 0,0 1 16,0-1-16,1 0 16,-1 0-16,0 0 0,0 0 15,0 1-15,1-1 0,-1 0 16,0-24-16,24 24 15,-24-24-15,1 24 0,23 1 16,-24-25-16,25 0 16,-25 24-16,24-24 0,1 24 15,-25-24-15,24 24 0,1-24 16,-1 24-16,0-24 16,-24 0-16,25 0 0,-1 25 15,1-25-15,-25 0 0,24 0 16,1 24-16,-1-24 15,25 0-15,-25 0 0,0 0 16,1 0-16,23 0 16,-23 0-16,-1 0 0,0-24 15,1 24-15,-1 0 16,1 0-16,-1-25 0,0 25 16,1-24-16,23 0 0,-23 24 15,-1-24-15,0 24 16,1-24-16,-1-1 0,1 25 15,-1-24-15,0 0 0,1 24 16,-25-24-16,24 0 16,-24-1-16,25 1 0,-25 0 15,0 0-15,25 0 16,-25-25-16,0 25 0,0 0 16,0-24-16,1 23 0,23-23 15,-24 24-15,-24-25 16,24 25-16,0-24 0,-24-1 15,25 25-15,-25-24 16,0 0-16,24 23 0,-24-23 16,0 0-16,0-1 0,0 1 15,0-1-15,0 1 16,0 0-16,0-25 0,0 25 16,0-1-16,0 1 0,-24 0 15,24-1-15,-25 1 16,25-1-16,-24 25 0,24-24 15,-24-1-15,0 25 16,24-24-16,-24 24 0,0 0 16,-1-25-16,25 25 15,-24 0-15,0 0 0,0-1 16,24 1-16,-24 0 0,24 0 16,-25 0-16,1-1 15,24 1-15,-24 0 0,0 0 16,0 0-16,24-1 0,-25-23 15,1 24-15,0 0 16,0 0-16,0-1 0,-1 1 16,1 24-16,0-24 15,0 0-15,0 24 0,0-24 16,-1-1-16,1 25 16,0-24-16,0 0 15,0 24-15,-1 0 16,25-24-16,-24 24 15,0-24-15,0 24 0,0 0 16,-1 0-16,1-25 0,0 25 16,0 0-1,24-24-15,-24 24 0,24-24 16,-25 24 0,25-24-1,-24 24 1,0 0-1,0 0 1,24 24 0,-24-24-16,24 24 31</inkml:trace>
  <inkml:trace contextRef="#ctx0" brushRef="#br0" timeOffset="23368">10237 5558 0,'0'-24'31,"24"24"-15,0 24-1,-24 0 1,24 25-16,-24-25 0,25 24 16,-25 1-16,24-1 15,0 0-15,0 1 0,0-1 16,1 1-16,-25-25 15,24 24-15,0-24 0,0 49 32</inkml:trace>
  <inkml:trace contextRef="#ctx0" brushRef="#br0" timeOffset="23796">9995 5800 0,'-24'-24'16,"0"0"-16,-1-1 0,25-23 16,0 24-16,0 0 15,0 0-15,25-1 0,-1 1 16,0 0-16,0 0 16,25 24-16,-1 0 0,0 0 15,1 0-15,23 0 0,-23 24 16,23 0-16,-23 0 15,23 1-15,-23 23 0,-1 0 16,0 1-16,1-25 16,-25 24-16,0 1 0,0-1 15,-24-24-15,0 25 0,0-1 16,-24-24-16,0 0 16,0 25-16,-25-25 0,1 0 15,24-24-15,-25 24 16,1-24-16,0 24 0,23-24 15,1 0-15,0 0 0,0 0 16,0 0-16,-1 0 16,50 0 31,-1-24-32</inkml:trace>
  <inkml:trace contextRef="#ctx0" brushRef="#br0" timeOffset="24932">13333 5340 0,'-24'0'0,"0"0"0,0 0 16,48 0 15,0 0-15,0 0-16,0 0 15,1-24-15,23 24 0,0-24 16,1 24-16,-1-24 0,1 24 16,-1 0-16,0-24 15,-23 24-15,23 0 0,-24-25 16,0 25-16,-48 0 31</inkml:trace>
  <inkml:trace contextRef="#ctx0" brushRef="#br0" timeOffset="25154">13672 5244 0,'-24'0'15,"24"24"-15,0 0 32,0 0-32,0 0 0,0 1 15,0-1-15,24 24 16,-24-24-16,0 25 0,24-1 15,-24 1-15,24-1 0,-24-24 16,0 24-16,25 1 16,-25-25-16,0 0 0,0 0 15,0 1-15,0-1 16,0 0 0</inkml:trace>
  <inkml:trace contextRef="#ctx0" brushRef="#br0" timeOffset="26537">11785 4978 0,'24'0'15,"0"-25"-15,1 25 16,-1-24-16,0 24 15,24-24-15,-23 0 0,23 24 16,0-24-16,-23 24 16,-1-25-16,0 25 0,0 0 15,0-24-15,1 24 32</inkml:trace>
  <inkml:trace contextRef="#ctx0" brushRef="#br0" timeOffset="26995">11737 5244 0,'24'0'0,"-24"-25"15,24 25 1,0-24-16,0 24 16,1-24-16,23 24 0,-24-24 15,25 24-15,-1-24 16,0 0-16,25 24 0,-25-25 16,1 1-16,-1 24 15,0-24-15,1 24 0,-25 0 16,0-24-16,0 24 0,1 0 15,-1 0-15,-48 0 32,-1 24-17</inkml:trace>
  <inkml:trace contextRef="#ctx0" brushRef="#br0" timeOffset="27437">11688 5534 0,'25'0'16,"-1"0"-16,-24-24 16,48 24-16,-24-24 0,0 24 15,25-25-15,-1 25 16,1-24-16,23 0 0,-23 0 15,23 24-15,-23-24 0,-1-1 16,0 1-16,1 24 16,-1 0-16,-24-24 0,0 24 15,1 0 1,-50 0 31</inkml:trace>
  <inkml:trace contextRef="#ctx0" brushRef="#br0" timeOffset="27871">11785 5897 0,'24'0'16,"0"0"-16,25-24 0,-25 24 16,24-25-16,1 25 15,23-24-15,-23 24 0,-1-24 16,25 0-16,-25 24 0,0-24 16,-23 24-16,23 0 15,-24-25-15,0 25 0,1 0 16,-25-24-1,0 48 17,-25-24-17</inkml:trace>
  <inkml:trace contextRef="#ctx0" brushRef="#br0" timeOffset="28289">11785 6260 0,'24'-25'0,"0"25"16,1 0-16,23-24 16,-24 24-16,25-24 0,-1 24 15,0-24-15,1 24 16,-1 0-16,-24-24 0,25 24 15,-25 0-15,24-24 0,-24 24 16,1 0 0,-1 0-16,0 0 15,0-25 1,0 25 0</inkml:trace>
  <inkml:trace contextRef="#ctx0" brushRef="#br0" timeOffset="28674">11858 6526 0,'24'0'0,"24"0"0,-24 0 15,25-24-15,-1 24 16,1 0-16,-1-25 0,0 25 16,1 0-16,-1-24 15,0 24-15,-23 0 0,23 0 16,-24-24-16,0 24 16</inkml:trace>
  <inkml:trace contextRef="#ctx0" brushRef="#br0" timeOffset="30288">11809 4445 0,'0'-24'32,"24"24"30,-24 24-46,25-24-16,-1 25 15,0-1 1,0-24-16,25 24 0,-25-24 16,0 24-16,0-24 15,0 24-15,-24 1 0,25-25 16,-1 24-16,0 0 16,-24-48 62,24 24-78,-24-24 15,24-1-15,-24 1 0,25 0 16,-25 0-16,24 0 16,-24-25-16,24 25 0,-24 0 15,24 0-15,-24-1 0,24 1 16,-24 0-1,24 24-15,-24 24 79</inkml:trace>
  <inkml:trace contextRef="#ctx0" brushRef="#br0" timeOffset="31314">12172 4518 0,'0'-24'16,"0"0"-1,0-1 1,0 1 0,24 0-1,-24 0-15,0 0 16,0-1-16,0 1 15,0 0-15,0 0 16,25-25-16,-25 25 0,0 0 16,24 0-16,-24 0 15,24-25-15,0 25 0,-24 0 16,24 0-16,25 0 0,-25-1 16,0 1-16,0 24 15,25-24-15,-25 0 0,24 0 16,1 24-16,-1-25 15,0 1-15,25 0 0,-25 24 16,1-24-16,23 0 0,-23 24 16,-1-25-16,25 25 15,-25 0-15,0-24 0,25 24 16,-25 0-16,1 0 16,-1 0-16,0-24 0,1 24 15,-1 0-15,1 0 0,-1 0 16,0 0-16,1 0 15,-1 0-15,0 0 16,25 0-16,-25 0 0,1 0 16,23 0-16,-23 0 0,-1 0 15,25 24-15,-25-24 0,0 0 16,1 24-16,23-24 16,-23 0-16,23 25 0,-23-25 15,23 24-15,-23-24 16,23 0-16,-23 0 0,23 0 15,-23 24-15,-1-24 0,0 0 16,1 24-16,-25-24 16,24 0-16,-23 24 0,23-24 15,-24 25-15,0-25 0,0 24 16,1-24-16,23 24 16,-24-24-16,0 0 0,1 24 15,-1-24-15,0 24 16,0-24-16,0 25 15,1-25-15,-1 24 16,0-24 0,-24 24-1,24 0 17,0-24-32</inkml:trace>
  <inkml:trace contextRef="#ctx0" brushRef="#br0" timeOffset="32220">15752 3768 0,'25'0'31,"-1"0"-31,-24 24 16,0 0-16,24-24 0,-24 25 15,24 23-15,0-24 16,0 25-16,1-1 0,-1 0 16,0 1-16,0 23 15,0-23-15,1-1 0,-1 0 16,-24-23-16,24 23 0,-24-24 15,24 0-15,-24 1 16,0-1-16</inkml:trace>
  <inkml:trace contextRef="#ctx0" brushRef="#br0" timeOffset="32609">15728 4034 0,'-24'-24'15,"24"0"-15,-24 24 0,24-24 16,0-1-16,-24 1 16,24 0-16,0-24 0,0 23 15,24 1-15,0-24 0,0 24 16,0-1-16,25 1 15,-1 0-15,0 24 0,1-24 16,23 24-16,1 0 16,-25 24-16,25-24 0,-25 24 15,1 0-15,-25 25 0,24-25 16,-48 24-16,0-23 16,0 23-16,0 0 0,-48-23 15,24 23-15,-25-24 16,1 0-16,0 1 0,-1-1 15,1 0-15,24-24 0,-25 0 16,25 0-16,0 0 16</inkml:trace>
  <inkml:trace contextRef="#ctx0" brushRef="#br0" timeOffset="33029">16430 4058 0,'-25'0'16,"25"-24"-16,25 24 16,-1 0-1,24 0 1,-24 24-16,1-24 0,23 25 15,-24-1-15,25 0 16,-25 0-16,24 0 0,-24 0 16,-24 1-16,25-1 0,-25 0 15,0 0-15,0 0 16,-25 1-16,1-25 16,0 0-1,0 0-15,24-25 0,-24 25 16,24-24-16,0-24 0,0 24 15,0-25-15,0 25 16,24-24-16,0-1 0,0 25 16,0-24-16,1 24 15,23-1-15,-24 1 0,0 24 16,0-24-16,1 24 0</inkml:trace>
  <inkml:trace contextRef="#ctx0" brushRef="#br0" timeOffset="33305">17059 3889 0,'-25'0'15,"25"24"32,25 0-47,-1 25 16,0-25-16,0 0 15,0 25-15,1-25 0,-25 0 16,24 0-16,-24 0 16,0 0-16,0 1 0</inkml:trace>
  <inkml:trace contextRef="#ctx0" brushRef="#br0" timeOffset="33467">16962 3599 0,'-24'-24'15,"-1"24"1,25 24 15</inkml:trace>
  <inkml:trace contextRef="#ctx0" brushRef="#br0" timeOffset="33888">17325 3792 0,'0'24'47,"0"1"-31,0-1-16,0 0 15,0 24-15,0-23 0,0 23 16,24-24-16,-24 0 0,24 25 15,0-25-15,0 0 16,1-24-16,-1 24 0,0-24 16,24 24-16,-23-24 15,-1 0-15,0-24 0,0 0 16,-24 0-16,24 0 0,-24 0 16,0-25-16,0 25 15,0-24-15,-24-1 0,0 1 16,0-1-16,0 25 15,-25-24-15,1 24 0,24-1 16,-25 25-16,25 0 0,0 0 16,0 0-16,24 25 15,0-1-15,0 0 16</inkml:trace>
  <inkml:trace contextRef="#ctx0" brushRef="#br0" timeOffset="34385">17639 3744 0,'-24'0'16,"24"-24"0,0-1-16,0 1 15,24 24-15,-24-24 0,24 24 16,1-24-16,-1 24 15,0 0-15,0 24 0,0 0 16,25 0-16,-25 1 16,0-1-16,0 24 0,0 1 15,1-25-15,-1 0 16,-24 24-16,0-23 16,0-1-16,-24-24 15,-1 0-15,1 0 16,0-24-16,0-1 15,24 1-15,0-24 0,0 24 16,0-25-16,24 1 16,0 24-16,0-25 0,1 1 15,-1 24-15,24 24 16,-24-24-16,1 24 0,-1 0 16,0 0-16,0 0 0,0 24 15,1 0-15,-1 0 16,0 0-16,0 0 15,-24 25-15,24-25 16,1 0-16,-25 0 0,24-24 16,-24 25-16,0-1 0</inkml:trace>
  <inkml:trace contextRef="#ctx0" brushRef="#br0" timeOffset="34571">18050 3260 0,'-24'-24'16,"0"24"0</inkml:trace>
  <inkml:trace contextRef="#ctx0" brushRef="#br0" timeOffset="34830">18292 3212 0,'25'24'32,"-25"0"-17,24 0-15,0 25 0,0-1 16,24 0-16,-23 1 16,-1-1-16,0 1 0,0-1 15,0 24-15,-24-23 0,25-25 16,-25 24-16,0 1 15,0-25-15</inkml:trace>
  <inkml:trace contextRef="#ctx0" brushRef="#br0" timeOffset="35639">18365 3623 0,'-24'0'15,"0"0"-15,-1 0 16,25-24-16,25 24 31,-1-24-31,0 24 16,0 0-16,0-25 0,25 1 16,-25 24-16,24-24 0,1 0 15,-25 24-15,24-24 16,-24 24-16,1-25 0,-1 25 15,0-24-15,0 24 16,0-24-16,-48 24 31,0 0-15,0 24 0,24 0-1,0 1-15,0-1 16,0 0-16,24 0 0,0 0 15,0-24 1,-24 25-16,25-25 0,-1 0 16,0 0-16,0 0 15,0 0-15,0-25 0,1 25 16,-25-24-16,24 0 0,-24 0 16,0 0-16,0-1 15,0 1-15,0 0 16,-24 0-16,24 0 15,0-1-15,0 50 16,0 23 0,0-24-16,24 25 15,0 23-15,0 1 0,0-1 16,1 25-16,23-24 16,-24 23-16,25 1 0,-1 0 15,0 0-15,-23-25 0,-1 1 16,0-1-16,-24-23 15,0-25-15,0 24 0,-24-48 16,-25 25-16,1-25 0,-25 0 16,1-25-16,-1 1 15,1 0-15,-1 0 0,1-25 16,23-23-16,1 23 16,24-23-16,24 23 0,0-23 15,0-1-15,24 25 0,24 0 16,1-1-16,-1 1 15,0 24-15,1-1 0,-1 1 16,0 24-16,1-24 16,-25 24-16,0 0 0</inkml:trace>
  <inkml:trace contextRef="#ctx0" brushRef="#br0" timeOffset="36134">16696 4905 0,'24'-24'16,"0"24"-16,0-24 0,1-1 16,23 25-16,0-24 15,25 0-15,-1 0 0,49-25 16,0 25-16,24 0 0,1-24 16,23 24-16,24-25 15,-23 25-15,23-24 0,-23 23 16,-25 1-16,0-24 15,-24 24-15,-49 24 0,1-25 16,0 1-16,-49 24 0,-24-24 16,-24 24-16,-1 0 15,-23 0-15,-25 24 0</inkml:trace>
  <inkml:trace contextRef="#ctx0" brushRef="#br0" timeOffset="54215">11809 5123 0,'0'24'0,"0"0"15,0 0 1,0 0 0,0 1-16,0-1 15,0 0-15,0 0 16,0 0-16,0 1 16,0-1-16,0 0 0,0 0 15,0 0-15,-24 1 16,24-1-16,0 0 0,0 0 15,0 0-15,0 1 16,0-1-16,-24 0 0,24 0 16,0 0-16,0 0 15,0 1-15,0-1 16,-24 0-16,24 0 16,0 0-1,0 1-15,0-1 16,0 0-16,0 0 15,0 0 1,0 1-16,0-1 16,0 0-16,0 0 15,0 0-15,0 1 16,0-1 0,0 0-1,0 0-15,0 0 31,0 0-31,0 1 16,0-1 0,0 0-1,0 0 1,0 0 0,0 1-1,0-50 16</inkml:trace>
  <inkml:trace contextRef="#ctx0" brushRef="#br0" timeOffset="54986">11858 4905 0,'0'24'0,"0"0"15,0 1-15,0-1 16,-25 0-16,25 0 0,0 25 16,0-25-16,0 24 15,0-24-15,0 25 0,0-1 16,0-24-16,0 25 0,0-1 15,0-24-15,0 25 16,0-1-16,0 0 0,25-23 16,-25 23-16,0 0 15,0-24-15,0 25 0,24-25 16,-24 24-16,0-23 16,0 23-16,0-24 0,0 0 15,0 1-15,24 23 0,-24-24 16,0 0-16,0 1 15,0-1-15,0 0 0,0 24 16,0-24-16,0 1 0,0-1 16,0 0-16,0 0 15,0 0-15,0 1 16,0-1-16,0 0 16,0 0-1,0 0-15,0-48 63</inkml:trace>
  <inkml:trace contextRef="#ctx0" brushRef="#br0" timeOffset="55616">11954 5171 0,'25'48'0,"-25"1"16,24-1-16,-24 1 0,24 23 15,-24-23-15,24 23 16,0 1-16,-24-25 0,25 25 16,-1-25-16,-24 0 15,0 1-15,24-1 0,-24 1 16,24-1-16,-24 0 0,0 1 15,0-1-15,0-24 16,0 25-16,0-25 0,0 24 16,0-24-16,0 1 15,0 23-15,0-24 0,0 0 16,0 1-16,0-1 0,0 0 16,0 0-1,0 0-15,0 1 31,0-50 1</inkml:trace>
  <inkml:trace contextRef="#ctx0" brushRef="#br0" timeOffset="56202">12148 4953 0,'0'25'15,"0"-1"-15,0 24 16,0-24-16,24 25 0,-24-1 16,0 0-16,0 1 0,0-1 15,24 25-15,-24-25 16,0 25-16,0-25 0,0 25 16,25-25-16,-25 25 0,0-25 15,24 25-15,-24-25 16,0 0-16,24 1 0,-24-1 15,0-24-15,0 25 16,24-1-16,-24-24 0,0 0 16,0 1-16,0-1 15,24 0-15,-24 0 16,0 0-16</inkml:trace>
  <inkml:trace contextRef="#ctx0" brushRef="#br0" timeOffset="56641">12317 5074 0,'24'49'0,"-24"23"15,0-23-15,25 23 0,-25-23 16,24 23-16,-24 1 16,24-25-16,-24 25 0,24-25 15,-24 0-15,0 1 16,24-25-16,-24 24 0,0-23 15,0-1-15,0 0 0,25 0 16,-25 0 0,0-48 15</inkml:trace>
  <inkml:trace contextRef="#ctx0" brushRef="#br0" timeOffset="57346">12148 4832 0,'-24'194'31,"48"-146"-31,-24 1 16,0 23-16,24-23 0,-24-1 16,24 25-16,-24-25 15,0 0-15,25 25 0,-25-25 16,0 1-16,24-1 16,-24 0-16,0 1 0,0-25 15,24 24-15,-24-23 0,0-1 16,0 0-16,0 0 15,0 0-15,0 1 16</inkml:trace>
  <inkml:trace contextRef="#ctx0" brushRef="#br0" timeOffset="57984">11979 4978 0,'0'24'15,"24"24"-15,-24-24 0,24 25 16,-24-1-16,24 0 0,0 1 16,-24 23-16,25-23 15,-25 23-15,0-23 0,24-1 16,-24 1-16,0-1 15,0-24-15,0 24 0,0-23 16,0-1-16,0 0 16</inkml:trace>
  <inkml:trace contextRef="#ctx0" brushRef="#br0" timeOffset="58362">12003 5171 0,'0'73'0,"0"-25"0,24 25 16,-24-1-16,24 1 0,-24-1 15,24 1-15,-24-1 16,25-23-16,-25 23 0,24-23 15,-24-1-15,0 1 16,0-1-16,0-24 0,0 0 16,0 1-16</inkml:trace>
  <inkml:trace contextRef="#ctx0" brushRef="#br0" timeOffset="58853">11979 6090 0,'0'25'0,"0"-1"0,0 0 16,0 24-16,0-24 16,0 25-16,0-1 0,0-24 15,0 25-15,24-25 0,-24 0 16,0 0-16,0 1 15,24-1-15,-24 0 0,0 0 16</inkml:trace>
  <inkml:trace contextRef="#ctx0" brushRef="#br0" timeOffset="59112">11979 6211 0,'24'0'16,"-24"24"-16,0 1 0,24-1 15,-24 24-15,24-24 16,-24 1-16,0-1 0,24 0 16,-24 0-16</inkml:trace>
  <inkml:trace contextRef="#ctx0" brushRef="#br0" timeOffset="66235">4262 6623 0,'-24'-25'15,"24"1"32,24 24-47,0 0 31,0 24-31,25-24 16,-25 0-16,48 0 0,-23 0 16,48 0-16,-25 0 15,25-24-15,24 24 0,-24-24 16,24 24-16,24-24 15,-24 0-15,24-1 0,0 25 16,0-24-16,0 0 16,25 24-16,-25-24 0,24 0 15,0 24-15,-24-25 0,25 25 16,-25-24-16,-24 24 16,24-24-16,-24 24 0,-24-24 15,24 24-15,-25-24 16,1-1-16,-24 25 0,24-24 15,-1 0-15,-23 0 0,24 24 16,-1-24-16,-23 0 16,24 24-16,-25-25 0,1 25 15,-25 0-15,1-24 0,-1 24 16,-24 0-16,0 0 16,1 0-16,-1-24 15,-48 24 32</inkml:trace>
  <inkml:trace contextRef="#ctx0" brushRef="#br0" timeOffset="66608">8471 5824 0,'-48'0'16,"23"0"-16,1 0 15,48 0 1,25 0-1,-25 0-15,24-24 16,25 24-16,0 0 0,-1 0 16,1 0-16,-1 0 0,1 0 15,-1 24-15,1-24 16,-25 24-16,1 1 0,-1-1 16,-24 0-16,0 0 15,-24 0-15,0 1 0,-24-1 16,0 24-16,-24 1 15,-25-25-15,1 24 0,-25 0 16,0 25-16,-24-25 0,-24 1 16</inkml:trace>
  <inkml:trace contextRef="#ctx0" brushRef="#br0" timeOffset="72981">633 6477 0,'24'-24'15,"1"24"1,-25-24-1,24 24 1,-24-24-16,0 0 16,-24-1-1,-1 25-15,1-24 16,0 24-16,0 0 16,-24 0-16,-1 0 0,-23 24 15,23-24-15,-23 25 0,23-1 16,1 0-16,-25 0 15,25 25-15,24-25 0,0 0 16,-1 24-16,25-23 16,0-1-16,0 0 0,25 0 15,23 0-15,0 0 0,25 1 16,-1-1-16,1-24 16,24 24-16,0 0 0,-1 0 15,1-24-15,-24 25 16,-1 23-16,1-24 0,-25 25 15,-24-25-15,1 24 0,-25 1 16,-25-1-16,1 0 16,-24 1-16,-1-25 0,-23 24 15,-1 1-15,1-25 16,-1 0-16,1 0 0,-1-24 16,25 0-16,-1 0 0,1 0 15,-1-24-15,25 0 16,24 0-16,-24-25 0,24 25 15,0-24-15,0-1 0,0 25 16,0-24-16,24 24 16</inkml:trace>
  <inkml:trace contextRef="#ctx0" brushRef="#br0" timeOffset="73701">1214 6477 0,'0'-24'0,"0"0"16,0 0-16,24 24 15,0 24 1,-24 0-16,0 0 16,24 1-16,-24 23 15,25 0-15,-1 1 0,0-1 16,0 0-16,0 1 16,1-1-16,-1 1 0,0-1 15,0 0-15,0-23 0,1-1 16,-25 0-16,24 0 15,0 0-15,0-24 16,-24-24-16,24 24 0,-24-24 16,24-24-16,-24 23 15,25-23-15,-25 0 0,0-25 16,0 25-16,0-1 16,0-23-16,0 23 0,0 1 15,0 0-15,0 23 0,0 1 16,0 48-1,24 25 1,0-25-16,0 24 16,0-23-16,1 23 0,-1-24 15,0 24-15,24-23 0,-23-1 16,23 0-16,-24 0 16,25-24-16,-25 0 0,0 0 15,0 0-15,0-24 0,0-24 16,-24 23-1,0-23-15,0 0 0,-24-1 16,24 1-16,-24-25 16,0 25-16,-24-25 0,23 25 15,1-25-15,0 25 16,-24 24-16,48-24 0,-25 23 16,1 1-16,24 48 31,0 1-16</inkml:trace>
  <inkml:trace contextRef="#ctx0" brushRef="#br0" timeOffset="74126">2181 6066 0,'-24'-24'16,"24"48"15,24-24-31,-24 24 0,49 1 16,-25-1-16,24 24 0,-23-24 16,23 25-16,0-1 15,-23 0-15,23 1 0,-24 23 16,0-23-16,1-1 0,-25 1 15,24-25-15,-24 24 16,24-24-16,-24 0 0,24 1 16,-24-1-16,0 0 15,24-24-15,0 0 16,1 0-16,-1 0 16,24 0-16,-24-24 15,25 0-15,-1-1 0,1 25 16,-1-24-16,0 0 15,1 0-15,-1 0 0,0 0 16,1-1-16,-25 25 0,-24-24 16,24 24-16,-24-24 15</inkml:trace>
  <inkml:trace contextRef="#ctx0" brushRef="#br0" timeOffset="74662">2810 5945 0,'-24'0'16,"0"0"-16,0 0 0,0 0 15,24-24-15,24 0 16,0 24-16,0-24 15,0 24-15,25-25 0,-1 1 16,25 0-16,-1 0 16,1 0-16,-1-1 0,1 1 15,0 0-15,-1 0 0,-23 0 16,-1 24-16,-24 0 16,0 0-16,-48 24 31,-24-24-31,24 24 0,-25 0 15,1 0-15,24-24 0,-25 25 16,25-25-16,-24 24 16,23-24-16,25 24 15,-24-24-15,24 24 16,0 0 0,0 1-1,24-1-15,-24 0 0,25 24 16,-1-23-16,0 23 0,0 0 15,0 25-15,1-25 16,23 1-16,-24-1 0,25 0 16,-25 1-16,0-25 0,24 24 15,-23-23-15,-1 23 16,-24-24-16,24-24 0,0 24 16,-24 1-16</inkml:trace>
  <inkml:trace contextRef="#ctx0" brushRef="#br0" timeOffset="75616">512 7759 0,'0'-24'31,"25"-24"1,-1 48-32,0-24 0,24 24 15,-24-24-15,25-1 0,-1 25 16,1-24-16,-1 0 16,0 24-16,1-24 0,-25 24 15,24-24-15,-23 24 0,-1 0 16,-48 0 31</inkml:trace>
  <inkml:trace contextRef="#ctx0" brushRef="#br0" timeOffset="76187">1770 7348 0,'24'-24'78,"1"24"-78,-1-24 0,0 24 16,24-24-16,1-1 0,-25 1 16,24 0-16,1 24 15,-25-24-15,0 0 0,0 24 16,0 0-16,-24-24 16,-24 48 15</inkml:trace>
  <inkml:trace contextRef="#ctx0" brushRef="#br0" timeOffset="76618">2738 7106 0,'24'25'46,"0"-50"-30,0 25-16,1 0 16,-1-24-16,24 24 0,-24-24 15,25 24-15,-25-24 16,0 24-16,25-24 0,-25 24 16,0 0-16,0-25 0,0 25 15,0-24 1,1 24 31,-25-24-47</inkml:trace>
  <inkml:trace contextRef="#ctx0" brushRef="#br0" timeOffset="76968">3730 6961 0,'24'0'47,"0"0"-47,-24-24 16,24 24-16,0 0 15,1-24-15,-1 24 0,0-24 16,24 24-16,-23 0 15,-1 0-15,0 0 16</inkml:trace>
  <inkml:trace contextRef="#ctx0" brushRef="#br0" timeOffset="82239">9245 4518 0,'24'24'0,"0"-24"31,1 24-31,-1-24 16,0 25-16,0-25 16,0 24-16,1 0 15,23 0-15,-24 0 0,25 0 16,-25 1-16,24-1 15,1 0-15,-25 0 0,24 0 16,-24 1-16,25-1 0,-25 0 16,0-24-16,0 24 15,0 0-15,1-24 0,-1 25 16,0-25-16,-24 24 16,24-24-16</inkml:trace>
  <inkml:trace contextRef="#ctx0" brushRef="#br0" timeOffset="82902">9874 4591 0,'0'24'16,"0"0"15,24-24-15,-24 24-16,24 0 16,1 0-16,-25 1 15,24-1-15,0 0 16,0 0-16,-24 0 0,24 1 15,1-1-15,-1 0 16,-24 0-16,24 0 0,-24 1 16,24-1-16,-24 0 15,24-24-15,-24 24 16,0 0 0,0 1 15,-24-25 0,0 0-31,24 24 16,-24-24-16,0 0 15,-1 0-15,1 0 0,0 0 16,-24 24-16,23-24 0,1 0 16,0 0-16,0 0 15,0 0-15,-1 0 0,1 0 16,0 24-16,0-24 15,24 24 64</inkml:trace>
  <inkml:trace contextRef="#ctx0" brushRef="#br0" timeOffset="84305">15220 5437 0,'-24'24'62,"0"-24"-62,0 25 0,-1-1 16,-23 0-16,24 0 15,0 0-15,-25 1 0,25-1 16,0 0-16,0 0 0,-1 0 16,1 0-16,24 1 15,-24-25-15,24 24 0,-24-24 16,24 24 0,24-24-1,0 0-15,-24 24 16,24-24-16,1 0 15,-1 0-15,0 24 0,0-24 16,25 25-16,-25-1 16,0 0-16,0-24 15,-24 24-15,24-24 0,-24 24 16,25-24-16,-25 25 16,24-1-16</inkml:trace>
  <inkml:trace contextRef="#ctx0" brushRef="#br0" timeOffset="84696">14906 5703 0,'24'0'16,"0"0"-1,24 0 1,1 24-16,-1-24 0,25 0 16,-1 0-16,25 0 0,0 0 15,0 0-15,24 0 16,-25 0-16,25 0 0,-24 0 15,0 0-15,-25 0 16,1 0-16,0 0 0,-25 0 16,0 25-16,-24-25 0,1 0 15,-1 0 1,-48 0 31,-1 0-47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5T06:14:31.6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33 0,'-25'0'16,"74"0"0,23 0-16,49-24 15,24 24-15,25 0 0,23 0 16,25 0-16,24 0 15,0 24-15,0-24 0,-25 0 16,1 24-16,-24-24 16,-25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5T06:14:29.3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363 219 0,'0'-24'0,"0"0"0,0 0 16,24-1-16,1 1 0,-1 0 15,0 0-15,0 24 16,0-24-16,0 0 0,1 24 16,-1 0-16,0 0 0,0 0 15,0 0-15,1 24 16,-25 0-16,0 0 0,0 0 15,-25 25-15,25-25 0,-48 24 16,24-24-16,-25 25 16,1-25-16,0 0 0,-1 25 15,1-49-15,24 24 16,0 0-16,-1-24 0,1 24 16,24 0-16,24-24 31,25 25-16,-25-25-15,49 0 16,-25 0-16,24-25 0,1 25 16,0 0-16,-1-24 15,-23 24-15,23-24 0,-23 24 16,23-24-16,-48 0 0,25 24 16,-25-25-16,0 1 15,-24 0-15,0 0 0,0 0 16,0-1-16,-24 1 15,0 24 1,24-24-16,-25 24 0,1 0 16,0 24-1,0-24-15,0 24 0,0 1 16,24-1-16,-25 0 0,1 0 16,0 0-16,24 1 15,0-1-15,0 0 0,0 0 16,0 0-1,24-24-15,0 0 0,1 25 16,-1-25-16,0 0 16,0 0-16,24 0 0,-23 0 15,-1-25-15,0 1 16,-24 0 0,0 0-16,0 0 15,0-1-15,-24 25 0,24-24 16,-24 24-1,24-24-15</inkml:trace>
  <inkml:trace contextRef="#ctx0" brushRef="#br0" timeOffset="707">170 461 0,'0'-48'0,"0"-1"15,0 1-15,0 0 16,24-25-16,-24 49 0,0-25 16,24 25-16,-24 0 0,24 0 15,-24 0-15,24 0 16,1 24-16,-1 0 0,0 0 15,0 0-15,0 24 16,25-24-16,-25 24 0,0 0 16,24 0-16,-23 0 0,-25 25 15,24-25-15,-24 0 16,0 25-16,-24-25 0,-1 0 16,1 0-16,0 0 15,-24 1-15,24-1 0,-25 0 16,25-24-16,0 24 15,0-24-15,-1 0 0,25 24 16,25 1 15,-1-25-31,0 24 16,0-24-16,25 24 0,-25-24 16,24 24-16,0 0 15,-23 0-15,-1 1 0,0-25 16,0 24-16,0 0 15,-24 0-15,0 0 16,-24-24-16,0 25 0,0-25 16,-25 24-16,1-24 15,0 0-15,-25 0 0,1 0 16,23 0-16,-23 0 16,23 0-16,1 0 0,-1 0 15,25-24-15</inkml:trace>
  <inkml:trace contextRef="#ctx0" brushRef="#br0" timeOffset="1217">1258 268 0,'0'-25'16,"-24"25"15,24 25-15,-24-1-16,0 0 0,-1 0 15,-23 0-15,24 25 16,0-25-16,-1 24 0,1 1 15,0-1-15,24-24 16,0 25-16,0-1 0,24 0 16,0-23-16,1-1 0,23 24 15,0-24-15,1-24 16,-1 25-16,1-25 0,23 0 16,-23 0-16,-25 0 15,24-25-15,-24 1 0,0 0 16,1-24-16,-25 23 0,0 1 15,-25-24-15,1 24 16,0 24-16,-24-25 0,-1 25 16,1 0-16,0 0 0,-1 25 15,1-1-15,24-24 16,-25 24-16,25 0 0,0 0 16,24 1-16,-24-1 15,24 0-15,0 0 0</inkml:trace>
  <inkml:trace contextRef="#ctx0" brushRef="#br0" timeOffset="1593">1887 292 0,'-24'0'0,"0"0"16,0 0-1,-1 0-15,1 0 0,0 24 16,0 0 0,0-24-16,24 24 0,-25 1 15,25 23-15,0-24 0,0 0 16,25 1-16,-25 23 15,24-24-15,0 24 0,0-23 16,0-1-16,1 24 16,-1-24-16,0 1 0,-24-1 15,24 0-15,-24 0 16,-24 0-16,0 1 16,0-25-16,-1 0 15,-23 0-15,24-25 16</inkml:trace>
  <inkml:trace contextRef="#ctx0" brushRef="#br0" timeOffset="1741">1911 364 0,'73'-48'0,"-25"0"16,1 23-16,-1 1 16,-24 0-16,25 24 0,-25 0 15,0 24 1,-24 0-16,24 25 15,-24-25-15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5T06:12:30.0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682 4799 0,'0'-24'16,"0"0"-16,0-1 15,-24 1 1,0 24 0,0 0-16,0 0 15,0 24-15,-1-24 16,-23 25-16,0 23 0,-1-24 15,1 25-15,-1-1 0,1 24 16,0 1-16,-1 0 16,25 23-16,0-23 0,24 0 15,0-1-15,24 1 16,0-1-16,0-23 0,25-1 16,-1-24-16,25 0 0,-1 1 15,1-25-15,0 0 16,23-25-16,-23 1 0,-1-24 15,1-1-15,0-23 0,-25-1 16,0-23-16,-23-1 16,-25 0-16,0 0 0,0-24 15,-25 25-15,1 23 16,-24 0-16,24 25 0,-25 0 16,1 23-16,24 1 0,-25 24 15,25 0-15,-24 24 16,23 1-16,-23 23 0,24-24 15</inkml:trace>
  <inkml:trace contextRef="#ctx0" brushRef="#br0" timeOffset="619">344 5767 0,'-24'0'16,"24"24"-16,-25-24 0,1 24 16,0-24-1,0 48-15,24-23 0,-24 23 16,-1 0-16,1 1 15,0-1-15,0 0 0,0 25 16,0-25-16,-1 1 0,25-1 16,-24 1-16,24-25 15,0 24-15,0-24 0,0 0 16,0 1-16,24-1 16,1-24-16,-1 24 0,0-24 15,24 0-15,-24 0 0,25 0 16,23-24-16,-23 24 15,23-24-15,-23 24 0,23-25 16,-23 25-16,23 0 16,-23 0-16,-1 0 0,0 0 15,-23 0-15,23 0 0,-24 0 16,0 0-16,1 0 16,-1 0-1,-24-24-15,0 0 16,0 0-16,0 0 15,0-25-15,0 1 0,-24 0 16,-1-1-16,25-23 16,-24 23-16,0-23 0,0 23 15,0-23-15,24 23 16,-25 25-16,1-24 0,0 24 16,24-1-16,-24 1 0,0 0 15,24 0 1,-25 24-16</inkml:trace>
  <inkml:trace contextRef="#ctx0" brushRef="#br0" timeOffset="1109">174 5283 0,'0'24'15,"25"-24"1,-25 24-16,0 0 16,0 1-1,24-1-15,-24 0 0,0 0 16,24 0-16,0-24 16,-24 24-16,24 1 0,1-25 15,-1 24-15,24-24 0,-24 24 16,25-24-16,-25 0 15,24-24-15,-23 0 0,23 24 16,-24-25-16,0 1 16,0 0-16,1 0 0,-1 0 15,0 0-15,-24-1 16,24 25-16,-24-24 16</inkml:trace>
  <inkml:trace contextRef="#ctx0" brushRef="#br0" timeOffset="1515">513 4992 0,'-24'-24'0,"24"48"47,0 1-32,0-1 1,-24 0-1,24 0-15,-24-24 16,-1 24-16,1-24 16,0 0-1,24-24-15,-24 24 16,24-24-16,0 0 0,0 0 16,0-1-1,0 1-15,24 24 16,0-24-16,0 24 15,1 0 1</inkml:trace>
  <inkml:trace contextRef="#ctx0" brushRef="#br0" timeOffset="1878">707 4992 0,'24'0'16,"0"0"15,-24 25-31,0-1 16,0 0-16,0 0 15,0 0-15,-24 1 16,0-1 0,-1-24-1,1 0-15,24-24 0,-24-1 16,24 1 0,0 0-16,0 0 0,0 0 15,24-1-15,-24 1 16,24 0-16,1 24 0,-1 0 15,0 0-15</inkml:trace>
  <inkml:trace contextRef="#ctx0" brushRef="#br0" timeOffset="5782">9464 5259 0,'0'24'0,"24"-24"15,0 0 1,0 0-16,0 0 16,25 0-16,-1 0 15,1 0-15,23 0 0,1 0 16,-1 0-16,25 0 0,-24 0 16,-1 0-16,25 0 15,-25 24-15,25-24 0,-24 0 16,-25 0-16,25 0 15,-25 0-15,1 24 0,-1-24 16,-24 0-16,0 0 0,0 0 16</inkml:trace>
  <inkml:trace contextRef="#ctx0" brushRef="#br0" timeOffset="6089">11883 5380 0,'24'0'16,"0"24"0,0-24-1,0-24 1,1 24-1,-1 0-15,0 0 0,0 0 16,0-25-16,25 25 16,-25 0-16,24 0 0,1 0 15,-1 0-15,0 0 16,25 0-16,-25 0 0,25 0 16,0 0-16,-1 0 15</inkml:trace>
  <inkml:trace contextRef="#ctx0" brushRef="#br0" timeOffset="6639">14955 5355 0,'24'0'15,"0"0"1,0 0-16,1 0 16,-1 0-16,0 0 15,24 0-15,-23 0 0,-1 0 16,24 0-16,1 0 15,-25 0-15,24-24 0,0 24 16,1 0-16,-1 0 0,1 0 16,-1 0-16,0 0 15,1 0-15,-1 0 0,-24 0 16,25 0-16,-25 0 16,0-24-16,0 24 0,0 0 15,1 0 1</inkml:trace>
  <inkml:trace contextRef="#ctx0" brushRef="#br0" timeOffset="7024">17229 5259 0,'24'0'0,"0"0"32,0 0-32,1 0 15,-1 0-15,0 0 16,24 0-16,1 0 0,-1 0 15,-24 0-15,25 0 0,-1 0 16,0 0-16,1 0 16,-1 0-16,1 0 0,-1 0 15,-24 0-15,0 0 16,25 0-16,-25-25 0,0 25 16,0 0-1,0 0-15,-24-24 16,25 24-1,-25-24 1</inkml:trace>
  <inkml:trace contextRef="#ctx0" brushRef="#br0" timeOffset="7413">19140 5162 0,'24'0'0,"0"0"16,0 0 0,1-24-16,-1 24 15,24 0-15,1 0 0,-1 0 16,0-25-16,1 25 15,-1 0-15,25 0 0,-25 0 16,0 0-16,1 0 0,23 0 16,-23 0-16,23 0 15,-23 0-15,-1 0 0,0 0 16,1 0-16,-1 0 16,-24 0-16,1-24 0,-1 24 15,-24-24 16,24 24 1</inkml:trace>
  <inkml:trace contextRef="#ctx0" brushRef="#br0" timeOffset="7782">21244 5017 0,'25'0'0,"-1"0"16,0 0-16,0 24 0,25-24 16,-1 0-16,0 0 0,25 24 15,-25-24-15,25 24 16,-1-24-16,-23 0 0,23 0 15,-23 24-15,-1-24 0,0 0 16,-23 0-16,-1 0 16,24-24-16,-24 24 15,1-24-15,-25 0 16,24 24 0,-24-24-1,24 24 1,0 0 15,-24-25-31,24 25 16</inkml:trace>
  <inkml:trace contextRef="#ctx0" brushRef="#br0" timeOffset="8213">22962 4896 0,'24'0'32,"0"0"-17,0 0-15,1 24 16,23-24-16,0 0 15,1 0-15,-1 0 0,1 0 16,23 24-16,1-24 0,-1 0 16,1 0-16,-1 0 15,1 0-15,24 0 0,-25 0 16,25 24-16,0-24 16,0 0-16,-1 0 0,1 0 15,-24 24-15,-1-24 0,1 0 16,-25 0-16,1 0 15,-1 25-15,0-25 0,-23 0 16,-1 0-16,24 0 16,-24 0-16,1 0 15,-1 0 17,-24-25-32</inkml:trace>
  <inkml:trace contextRef="#ctx0" brushRef="#br0" timeOffset="8656">25841 4896 0,'0'-24'15,"-25"24"-15,50 0 32,-1 0-32,0 0 0,0 0 15,0 0-15,25 0 16,-1 0-16,0 0 0,1 0 16,23 0-16,-23 0 0,23 0 15,-23 0-15,23 0 16,-23 0-16,-1 0 0,0 0 15,1 0-15,-1 24 16,-24-24-16,25 0 0,-25 0 16,0 0-16,0 0 0,1 0 15,-1 0 1,0 0-16,0 0 16,0 0-1,1 0 1,-1 0-1,0-24 17</inkml:trace>
  <inkml:trace contextRef="#ctx0" brushRef="#br0" timeOffset="8915">29493 4920 0,'25'0'0,"-1"24"16,0-24-16,0 24 31,0-24-16,0 0 1,-24-24 0</inkml:trace>
  <inkml:trace contextRef="#ctx0" brushRef="#br0" timeOffset="9977">27800 4896 0,'24'0'15,"0"0"1,1 0-16,23 0 15,0-24-15,1 24 0,23 0 16,1 0-16,24 0 0,-1 0 16,-23 0-16,24 0 15,-49 24-15,25-24 0,-25 0 16,-24 0-16,0 0 0,-24-24 31</inkml:trace>
  <inkml:trace contextRef="#ctx0" brushRef="#br0" timeOffset="11309">26107 3831 0,'0'-24'31,"-25"0"16,25 0-31,25 0 0,-1-1-1,-24 1-15,24 0 16,0 0-16,0 0 15,1 24-15,-1-25 0,0 25 16,0 0-16,0 0 16,-24 25-16,25-1 0,-25 0 15,24 0-15,-24 25 16,0-25-16,0 24 0,-24 1 16,-1-25-16,1 24 0,0-24 15,0 0-15,-25 25 16,1-25-16,24 0 0,-25 0 15,1 1-15,24-1 0,-24-24 16,23 24-16,1 0 16,48-24 15,1-24-31,-1 24 16,24 0-16,0-24 15,-23 24-15,23 0 0,0-24 16,1 24-16,-25 0 0,24 0 15,-23 0-15,-1 0 16,0 0-16,0 0 0,0 0 16</inkml:trace>
  <inkml:trace contextRef="#ctx0" brushRef="#br0" timeOffset="12013">26639 3807 0,'-24'-24'0,"24"48"46,24 0-30,-24 1-16,0-1 16,0 24-1,0-24-15,0 0 0,-24 1 16,24-1-16,0 0 16,0 0-16,0 0 0,-25-24 15,25 25-15,0-50 47,0 1-47,25 24 0,-25-24 16,24-24-16,-24 23 0,24-23 15,0 0-15,-24-1 0,24 25 16,1-24-16,-1 24 16,0-1-16,-24 1 0,24 24 15,0 0-15,1 24 16,-25 1-1,24-1-15,-24 24 0,0-24 16,0 1-16,0-1 16,0 0-16,0 0 0,0 0 15,0 0-15,0 1 16,0-50 31,0 1-47,24 0 0,-24 0 15,24 0-15,0 0 0,1-1 16,-1 1-16,0 0 16,0 0-16,0 24 0,0 0 15,1 0-15,-1 24 16,0 0-16,-24 0 16,0 25-16,24-25 15,-24 0-15,0 24 0,0-23 16,0-1-16,0 0 0,0 0 15,0 0-15</inkml:trace>
  <inkml:trace contextRef="#ctx0" brushRef="#br0" timeOffset="12492">27848 3710 0,'0'-24'0,"0"0"16,0 0-16,0 0 15,-24-1-15,0 25 16,0-24-16,0 24 15,-1 0-15,-23 0 0,0 0 16,23 0-16,-23 0 0,24 24 16,0-24-16,0 25 15,-1-25-15,25 24 0,0 0 16,-24-24-16,24 24 16,0 0-16,24 1 0,1-25 15,-1 24-15,0 0 0,0 0 16,0-24-16,25 24 15,-25 1-15,24-25 0,-24 24 16,1 0-16,-1-24 16,-24 24-16,24 0 0,-24 0 15,0 1-15,-24-25 16,0 24-16,-25 0 16,25-24-16,0 0 15,0 0-15,-25 0 16,25 0-16,0 0 0</inkml:trace>
  <inkml:trace contextRef="#ctx0" brushRef="#br0" timeOffset="12841">27703 3396 0,'-24'0'16,"24"24"15,0 0-15,0 0-16,0 25 16,-24-25-16,24 24 15,-24 1-15,24-1 0,-25 25 16,25-25-16,0 1 0,0 23 15,0-24-15,0 1 16,0-1-16,0 1 0,0-25 16,25 0-16,-25 24 0,0-23 15,0-1 1</inkml:trace>
  <inkml:trace contextRef="#ctx0" brushRef="#br0" timeOffset="21488">26832 4364 0,'0'24'0,"25"-24"15,-1 0 1,0 0-16,24 0 0,1 0 16,-1 0-16,0 0 15,25 0-15,0 0 0,-25 0 16,0-24-16</inkml:trace>
  <inkml:trace contextRef="#ctx0" brushRef="#br0" timeOffset="14628">28405 4122 0,'0'24'63,"0"0"-47,0 0-16,0 0 15,0 1-15,0-1 0,-24 24 16,24-24-16,-25 1 15,25-1-15</inkml:trace>
  <inkml:trace contextRef="#ctx0" brushRef="#br0" timeOffset="16130">28792 3468 0,'-24'25'78,"24"-1"-78,0 0 16,-25 0-16,25 0 15,0 1-15,0-1 0,0 24 16,0-24-16,0 1 15,0-1-15,0 0 0,25 0 16,-25 0-16,24 1 0,0-1 16,0-24-16,0 0 15,1 24-15,-1-24 0,0 0 16,0 0-16,0 0 16,1-24-16,-1 24 0,0-24 15,0-1-15,0 1 0,-24 0 16,0-24-16,24 23 15,-24 1-15,0-24 0,0 24 16,0-1-16,0 1 16,-24 0-16,24 0 0,0 0 15,0 48 48,0 0-48,0 0-15,0 0 0,0 1 16,0 23-16,0-24 16,0 25-16,0-1 0,0 0 15,0 1-15,0-1 16,0 0-16,0 1 0,0-25 16,0 0-16,0 25 0,0-25 15,0 0-15,0 0 16,0 0-16</inkml:trace>
  <inkml:trace contextRef="#ctx0" brushRef="#br0" timeOffset="17080">29372 3735 0,'0'-25'31,"0"1"-31,25 0 16,-25 0-16,0 0 15,0-1-15,24 1 16,-24 0-16,24 0 0,0 0 15,-24-1-15,24 25 16,1 0-16,-1 0 16,0 0-16,0 25 15,0-1-15,0 0 16,-24 24-16,25-23 16,-25 23-16,0-24 0,-25 25 15,1-1-15,24 0 16,-24-23-16,-24 23 0,24-24 15,-1 0-15,-23 0 0,24 1 16,0-1-16,-1-24 16,1 24-16,48-24 47,1 0-32,-1 0-15,0 0 0,0 0 16,25-24-16,-1 24 0,0 0 15,-24 0-15,25 0 16,-25 0-16,0 0 0,0 24 16,1-24-16,-1 0 15,-24 24-15,0 0 32</inkml:trace>
  <inkml:trace contextRef="#ctx0" brushRef="#br0" timeOffset="17559">30074 3541 0,'0'-48'16,"0"23"-16,0 1 15,0 0-15,-24 48 47,24 0-47,-24 1 0,24-1 16,-25 0-16,25 0 16,-24 0-16,0 25 0,24-25 15,-24 0-15,24 0 0,0 1 16,0-1-16,0 0 15,0 0-15,24 0 32,0-24-32,0 0 15,1 0-15,23 0 0,-24-24 16,24 24-16,-23 0 16,23 0-16,-24 0 0,25 24 15,-25-24-15,0 25 16,0-1-16,-24 0 15,0 0-15,0 0 16,-24 0-16,0 1 16,0-25-16,-25 24 15,25-24-15,0 0 16</inkml:trace>
  <inkml:trace contextRef="#ctx0" brushRef="#br0" timeOffset="17768">30050 3517 0,'24'-49'0,"0"25"15,0 0 1,0 24-16,1 0 0,23 0 16,-24-24-16,25 24 0,-1 0 15,-24 0-15,25 0 16,-25 0-16,0 0 0,24 0 15,-23 0 1</inkml:trace>
  <inkml:trace contextRef="#ctx0" brushRef="#br0" timeOffset="18458">30824 3807 0,'24'-24'0,"-24"0"16,0 0-16,24-25 16,-24 25-16,0 0 0,0 0 15,-24-1-15,0 1 16,0 24-16,-1 24 15,1-24-15,0 25 0,0 23 16,0-24-16,-1 0 16,1 25-16,24-25 0,-24 24 15,24-23-15,-24-1 16,24 0-16,0 0 0,24 0 16,0 0-16,0-24 15,1 25-15,-1-25 16,0 0-16,0-25 0,25 25 15,-25-24-15,0 0 0,24-24 16,-23-1-16,-1 1 16,-24 0-16,24-25 0,-24 0 15,0 1-15,0-1 16,0 25-16,0 0 0,0-1 16,0 25-16,0 0 0,-24 48 31,24 0-31,0 0 15,0 25-15,-24-1 16,24 25-16,0-1 0,0-23 16,0 23-16,0 1 0,24-25 15,-24 1-15,0-1 16,24 0-16,-24-24 0,0 1 16,0-1-16</inkml:trace>
  <inkml:trace contextRef="#ctx0" brushRef="#br0" timeOffset="19364">31259 3638 0,'0'-24'0,"-24"24"15,24-25-15,-24 1 16,0 24-1,-1 0-15,1 24 16,0-24-16,0 25 16,0-1-16,24 0 15,-24 0-15,-1 0 0,25 25 16,0-25-16,0 0 0,0 0 16,0 1-16,0-1 15,25 0-15,-1-24 16,0 0-16,0 0 15,0 0-15,0-24 16,1 0-16,-25-1 0,24 1 16,0 0-16,-24 0 15,24 0-15,-24-1 0,0 1 16,0 0 0,0 48-1,-24 0 1,24 1-16,0-1 15,0 0-15,0 0 16,0 0 0,0 1-1,24-25-15,0 0 16,1-25 0,-1 25-16,0-24 15,-24 0 1,24 24-16,-24-24 0,0 0 15,0 48 17,0 0-17,0 0-15,0 0 0,0 1 0,0-1 16,0 0 0,0 0-16,24 0 0,1-24 15,-25 24 1,24-24-16,0 0 15,-24-24-15,24 24 0,-24-24 16,24 0 0,-24 0-16,0 0 0,0-1 15,0 1-15,0 0 16,0 48 0,0 0-16,-24 1 15,24-1-15,-24 24 16,24 0-16,0 25 0,-24 0 15,24-1-15,-24-23 16,24 23-16,0-23 0,-25-1 16,25 0-16,-24-24 0,24 1 15,-24-1-15,0 0 16,0-24-16,-1-24 16,1 24-16,0-24 15,24-1-15,-24-23 0,24 24 16,0-24-16</inkml:trace>
  <inkml:trace contextRef="#ctx0" brushRef="#br0" timeOffset="20809">29372 4388 0,'25'0'32,"-1"0"-17,0-24-15,0 24 16,0 0-16,25 0 0,-1-25 16,0 25-16,1 0 0,-1 0 15,25 0-15,-25 0 16,-24 0-16,25 0 0,-25 0 15,0 0-15,0 0 16,1 0-16</inkml:trace>
  <inkml:trace contextRef="#ctx0" brushRef="#br0" timeOffset="4713">3489 5307 0,'-25'0'16,"1"0"-1,24 24 32,24-24-31,1 0-16,-1 24 16,24-24-16,1 0 15,-1 0-15,24 0 16,1 0-16,0 0 0,-1 0 15,1 0-15,-1 0 16,-23-24-16,-1 24 0,0 0 16,-23 0-16,-1 0 0,0 0 15,0 0-15</inkml:trace>
  <inkml:trace contextRef="#ctx0" brushRef="#br0" timeOffset="5092">5254 5259 0,'0'24'16,"25"-24"15,-1 0-31,0 0 16,0 0-16,0 0 16,25 0-16,-25 0 0,24-24 15,1 24-15,-25 0 0,24 0 16,1 0-16,-25-25 15,0 25-15,24 0 0,-23 0 16,-1 0-16,0 0 0,-24-24 16,24 24-16,0 0 15</inkml:trace>
  <inkml:trace contextRef="#ctx0" brushRef="#br0" timeOffset="5458">7407 5234 0,'0'25'0,"25"-25"32,-1 0-17,0 0 1,0 0-16,0 0 16,25-25-16,-1 25 0,1 0 15,-1 0-15,0 0 16,1 0-16,-1 0 0,0 0 15,1 0-15,-1 0 0,1 0 16,-25 0-16,0 0 16,0 0-16,0 0 15,1 0 1,-1 0 0</inkml:trace>
  <inkml:trace contextRef="#ctx0" brushRef="#br0" timeOffset="26878">3755 6444 0,'0'-24'31,"24"24"-15,0-24 15,0 24-15,0 0-16,-24-25 15,25 25-15,-1 0 0,0 0 16,0-24-16,0 24 15,1 0-15,-1 0 16,0 0-16,0 0 0,0 0 16,1 0-16,-1 24 15,0-24-15,0 25 0,0-25 16,-24 24-16,24 0 0,1-24 16,-25 24-16,0 0 15,0 0-15,0 1 16,0-1-16,0 0 15,-25-24-15,25 24 0,-24 0 16,0-24-16,0 25 0,0-1 16,0-24-16,-1 24 15,1-24-15,0 0 0,0 0 16,0 0-16,-1 0 16,1 0-16,0-24 0,0 24 15,0-24-15,-1-1 0,1 1 16,24 0-16,0 0 15,0-25-15,0 25 16,0 0-16,24 0 0,-24 0 16,25 24-16,-1-24 15,0-1-15,0 25 0,0-24 16,1 24-16,-25-24 16,24 24-16,0 0 15,-24 24 1</inkml:trace>
  <inkml:trace contextRef="#ctx0" brushRef="#br0" timeOffset="29032">4263 6613 0,'0'24'93,"24"-24"-93,0 0 16,0 0 0,-24 25-16,24-25 15,1 0 1,-1 0-16,0 0 16,0 0-16,0 0 15,1 0-15,-1 0 16,0 0-16,0 0 15,0 0 1,1 0-16,-1 0 16,0 0-1,0-25 1,0 25 0,0 0-16,1-24 31,-1 24-31,0 0 15,0-24 1,0 24-16,1 0 16,-1-24-16,0 24 15,0 0-15,0-24 16,1 24-16,-1-25 16,0 25-1,0 0-15,0 0 16,1 0-1,-25-24-15,24 24 0,0 0 16,-24-24 0,24 24-16,-24-24 15,24 24-15,0-24 16,1 24 0,-25-24-16,24-1 15,0 25 1,-24-24-1,24 24-15,0-24 16,1 24 0,-25-24-1,24 24-15,0 0 16,-24-24 0,24 24-16,0 0 15,-24-25 1,25 25-16,-1 0 15,0-24 1,0 24 15,-24 24 1,0 1-1,24-25-31,-24 24 15,0 0 17,0 0-17,-24-24-15,0 0 32,0 0-32,24-24 15,-24 24 1,24-24-16,-25 0 15,25-1 1,0 1-16,0 0 16,25 0-16,-1 0 15,0 24-15,-24-25 16,24 25-16,25 0 0,-25 0 16,0 0-16,0 25 0,24-25 15,-23 24-15,-1 0 16,0 0-16,0 0 0,0 1 15,-24-1-15,25 0 16,-25 24-16,0-23 0,-25-1 16,1-24-16,0 24 15,0 0-15,-25-24 0,25 0 16,0 24-16,-24-24 0,24 0 16,-1-24-16,1 24 15,24-24-15,-24 0 0,24 0 16,0-1-16,0 1 0,0 0 15,0 0-15,24-25 16,-24 25-16,24 0 0,1 0 16,-1 24-16,24-24 15,-24 24-15,0 0 0,1-25 16,-1 25-16,0 0 16,0 0-16,0 25 0,1-25 15,-25 24-15,0 0 16,0 0 15,-25-24-31</inkml:trace>
  <inkml:trace contextRef="#ctx0" brushRef="#br0" timeOffset="32194">5883 6275 0,'25'0'16,"-1"0"31,0-25-16,0 25-31,-24-24 16,24 24-16,1-24 15,-1 0-15,0 0 16,0-1 0,0 1-16,1 0 15,-1 0-15,-24 0 0,24-1 16,0-23-16,0 24 15,0 0-15,1-25 0,-1 25 16,0 0-16,0-24 0,25 23 16,-25 1-16,0 0 15,0-24-15,0 23 0,1 1 16,-1 0-16,0 0 0,0 24 16,0-24-16,1-1 15,-25 1-15,24 0 0,0 24 16,-24-24-16,24 0 15,0 0-15,0-1 16,-24 1-16,25 24 16,-25-24-16,24 0 15,-24 0-15,24-1 16,0 1 0,-24 0-16,24 0 0,-24 0 15,25-1-15,-1 1 16,0 0-16,-24 0 15,24 0-15,0-1 16,-24 1-16,25 0 16,-1 0-16,-24 0 15,24 24-15,-24-24 0,24-1 16,0 25-16,-24-24 16,25 24-16,-1-24 0,0 24 15,0-24-15,0 0 16,0 24-16,1-25 15,23 1-15,-24 0 0,0 24 16,1-24-16,-1 24 16,0-24-16,0 24 15,0 0 1,1 0 0,-1 0-16,0 0 15,0 0 1,0 0-16,1 0 15,-1 24-15,0-24 0,0 0 16,0 24 0,0-24-16,1 24 31,-50-24 47,1 24-62,0-24-1,0 0-15,0 0 16,0 0-16,-1 0 16,1 0-1,0 0-15,0-24 31,0 24-15,24-24-16,0 0 31,-25 24-31,25-24 16,25 48 453,-1-24-454,0 0 1,0 24 0,0-24-16,1 0 15,-1 0-15,0 0 16,0 0-16,0 0 15,0 0 1,1-24-16,-1 24 16,0 0-16,0 0 15,0 0 1,-24-24 0,25 24-1,-1 0 1,0 0-1,-24-25-15,24 25 32,-48 0 108,0 0-124,0 0 0,24 25-16,-25-25 0,1 0 31,0 0-16,24-25 1,-24 25-16,0 0 16,-1 0-1,25-24-15,-24 24 16,24-24 0,-24 24-1,24-24 16,24 24-15,0 0 15,1 0-15,-1 24 0,0 0-16,-24 0 15,24 1 1,-24-1-16,0 0 15,-24-24-15,0 24 16,0 0-16,-1-24 16,1 0-16,0 0 15,0 0 1,24-24-16,-24 24 0,24-24 16,-24 24-16,24-24 0,0 0 15,0-1-15,0 1 16,0 0-16,0 0 15,24 24-15,0-24 16,0 24-16,0 0 16,0 0-16,1 24 0,-1-24 15,0 24-15,-24 0 16,24 0-16,-24 1 16,0-1-16,0 0 15,-24 0-15,0-24 16,0 24-16,-25-24 15,25 0-15,0 0 0,-24 0 16,23 0-16,1 0 0,0-24 16,0 24-16,24-24 15,-24 0-15,24 0 0,24-1 16,0 1-16,0 0 16,0 0-1,25 24-15,-25 0 0,0 0 16,0 0-16,0 24 15,1 0-15,-1-24 0,0 24 16,0 1-16,0-1 0,-24 0 16,0 0-16,0 0 15,-24-24-15,0 25 16,0-25-16,0 0 16,-25 0-16,25 0 0,-24 0 15,24 0-15,-1 0 0,1-25 16,0 25-16,24-24 15,0 0-15,0 0 0,0 0 16,0-1-16,24 1 16,-24 0-16,24 24 0,1-24 15,-1 24-15,0 0 16,0 24-16</inkml:trace>
  <inkml:trace contextRef="#ctx0" brushRef="#br0" timeOffset="36576">7794 4654 0,'0'-24'15,"25"24"1,-1 0 0,-24-25-16,24 25 15,0 0-15,0-24 0,1 24 16,-1-24-16,24 0 0,-24 24 15,25-24-15,-25-1 16,24 1-16,1 0 0,-25 0 16,24 0-16,1 0 15,-1-25-15,0 25 0,1 0 16,-25-25-16,24 25 0,1 0 16,-25 0-16,24 0 15,-23-1-15,-1 1 0,24 0 16,-24 24-16,0-24 15,25 24-15,-25 0 0,0-24 16,25 24-16,-1 0 0,0 0 16,-23-25-16,23 25 15,25 0-15,-25 0 0,0 0 16,1 25-16,-25-25 16,24 0-16,-24 24 0,25-24 15,-25 24-15,0-24 0,0 24 16,25-24-16,-25 24 15,0-24-15,0 25 0,25-1 16,-25-24-16,0 24 16,0 0-16,0-24 0,25 24 15,-25 1-15,0-1 0,0 0 16,25 0-16,-25 0 16,0 1-16,25-1 0,-25 0 15,24 0-15,-24 0 16,25 0-16,-1 1 0,-24-1 15,0 24-15,25-24 0,-25 1 16,0-1-16,0 0 16,1 0-16,-1 25 0,24-25 15,-24 0-15,1 24 16,-1-23-16,0-1 0,0 24 16,0 0-16,1 1 0,-1-25 15,24 24-15,-24 1 16,0-1-16,1 1 0,-1-25 15,-24 24-15,24 1 16,0-25-16,0 24 0,1-24 16,-1 25-16,-24-25 0,24 24 15,0-24-15,0 25 16,1-25-16,-1 0 0,0 25 16,0-25-16,0 0 15,1 0-15,-1 25 0,0-25 16,0 0-16,0 0 0,0 0 15,1 0-15,-1 1 16,0-25-16,0 24 0,0 0 16,1-24-16,-1 24 15,24 0-15,-24-24 0,25 25 16,-25-1-16,24-24 0,1 0 16,-1 24-16,0-24 15,25 0-15,-25 0 0,1 0 16,-1 0-16,25 0 15,-25 0-15,1 0 0,-1 0 16,0-24-16,25 24 0,-25 0 16,1-24-16,-1 24 15,0-25-15,1 25 0,-1-24 16,1 0-16,-1 24 0,0-24 16,1 0-16,-1-1 15,-24-23-15,25 24 0,-1 0 16,0 0-16,1-1 15,-25-23-15,24 24 0,-23 0 16,23-25-16,-24 25 0,24-24 16,-23-1-16,23 25 15,0-24-15,-23-1 0,23 1 16,0 0-16,-23 23 16,23-23-16,-24 24 0,25-25 15,-25 25-15,24 0 0,-24-24 16,0 48-16,1-25 15,23 1-15,-24 0 0,0 0 16,1 0 0,-1-1-16,0 25 0,0-24 15,0 24-15,-24-24 16,25 24-16,-1 0 16,-24-24-16,24 24 31,0 0-16,0 0 17,1-24-17,-1 24 1,0 0-16,0 0 16,0-24-16,0 24 15,1-25 1,-1 25-16,24-24 0,-24 24 15,25-24-15,-25 0 16,24 0-16,1-1 0,-1 1 16,1 0-16,-1-24 0,0 23 15,1 1-15,-1-24 16,0 24-16,1-1 0,-25 1 16,24-24-16,-23 24 0,23 0 15,-24-1-15,0-23 16,25 24-16,-25 0 0,0-1 15,0-23-15,25 24 16,-25-25-16,0 25 0,24-24 16,1-1-16,-25 1 0,24 24 15,-23-24-15,23-1 16,0 25-16,-23-24 0,-1-1 16,0 25-16,0 0 15,24-25-15,-23 25 0,-1 0 16,0 0-16,0 0 0,0-1 15,1 1-15,-1 0 16,0 0-16,0 0 0,25 0 16,-25-1-16,24 1 15,-24 0-15,25 0 0,-25 0 16,24-1-16,-24 1 0,25 0 16,-25 0-16,24 0 15,1-25-15,-25 25 0,24 0 16,-23 0-16,-1-1 15,24 1-15,-24-24 0,1 24 16,-1 0-16,0-1 16,0-23-16,0 24 0,25-25 15,-25 25-15,0 0 0,0 0 16,25-25-16,-25 25 16,0 0-16,0 0 0,0 0 15,1-1-15,-1 1 0,-24 0 16,24 0-16,0 0 15,0 0-15,1-1 0,-1 1 16,0 24-16,0-24 16,0 0-16,0 0 0,1-1 15,23 25-15,-24-24 0,0 24 16,25-24-16,-25 24 16,24 0-16,1 0 0,-25 0 15,0 0-15,0 0 0,25 0 16,-25 0-16,0 24 15,0 0 1,0 1-16,1-1 0,-1 0 16,0 0-16,0 0 0,0 1 15,1-1-15,-1 0 16,0 0-16,0 0 0,0 0 16,1-24-16,-1 25 0,0-1 15,-24 0-15,24 0 16,0 0-16,1 1 0,-1-1 15,0 0-15,0 0 0,0 0 16,0 1-16,1-1 16,-1 0-16,24 0 0,-24 0 15,25 1-15,-1-25 16,1 24-16,-1-24 0,0 24 16,1-24-16,-1 24 15,-24-24-15,25 0 0,-25 0 16,0 0-16,0 0 0,0 0 15,1 0-15,23 0 16,-24 0-16,25 0 0,23 0 16,-23 0-16,23-24 0,25 24 15,0 0-15,-1 0 16,1 0-16,0 0 0,0-24 16,-1 24-16,1 0 15,-24 0-15,24 0 0,-25 0 16,1 0-16,23 0 0,-47 0 15,23 0-15,1 0 16,-25 24-16,1-24 0,-25 0 16,24 0-16,-24 0 15,1 0-15,-1 0 16,0 0-16,0 0 31,0 0 0,1 0-31,-1 0 0,0 0 16,0 0-16,0 0 16,1 0-16,-1 0 15,24 0-15,-24-24 0,1 24 16,-1 0-16,24 0 16,-24 0-16,25 24 0,-25-24 15,24 24-15,-24-24 0,1 24 16,-1 0-16,0-24 15,0 25-15,0-1 0,-24 0 16,25 0-16,-1 25 16,-24-25-16,24 0 15,-24 0-15,24 0 0,0 1 16,-24 23-16,25-24 16,-1 25-16,-24-25 0,24 24 15,-24-24-15,24 25 16,-24-25-16,0 24 0,24-24 15,-24 1-15,0-1 0,0 0 16,0 0-16,0 0 16,0 1-16,24-25 0,-24 24 15,25 0-15,-25 0 16,24-24-16,0 24 0,-24 1 16,24-1-16,0-24 0,1 24 15,-1 0-15,0-24 16,0 24-16,0 0 0,1 1 15,-1-25-15,-24 24 16,24 0-16,0 0 0,-24 0 16,24 1-16,1-1 0,-1 0 15,-24 0-15,24 0 16,0 1-16,0-1 0,0 0 16,1 0-16,23 25 0,-24-25 15,25 24-15,23-24 16,-23 0-16,-1 25 0,0-25 15,1 24-15,-25-23 16,24-1-16,-24 24 0,1-24 16,-25 1-16,24-1 15,0 0-15,24 0 0,-23 0 16,-1 1-16,0 23 0,0-24 16,0 0-16,1 0 15,-1 1-15,0-1 0,0 24 16,0-24-16,-24 1 15,25-1-15,-1 0 0,0 0 16,0 0-16,0 1 0,0-1 16,1 0-16,-25 0 15,24 0-15,0 1 0,0-25 16,0 24-16,1 0 0,-1 0 16,0-24-16,0 24 15,25 0-15,-25 1 0,0-25 16,24 24-16,-23 0 15,23 0-15,-24-24 0,24 24 16,-23 1-16,23-25 0,-24 24 16,0 0-16,1-24 15,-1 24-15,0 0 0,0-24 16,25 25-16,-25-1 16,24 0-16,-24 0 0,25 0 15,-1-24-15,0 25 0,-23-1 16,-1 0-16,24 0 15,-24-24-15,-24 24 0,25-24 16,-1 24-16,0 1 16,0-25-1,0 0 1,1-25 0,-1 25-16,0 0 0,0-24 15,0 24-15,1-24 16,-1 24-16,0-24 0,0 0 15,24 24-15,-23-24 16,-1-1-16,0 1 0,0 0 16,0 0-16,1 24 0,-1-24 15,0-1-15,0 25 16,0-24-16,1 24 16,-1 0-16,0-24 0,0 24 15,0 0-15,1 0 16,-1-24-16,0 24 15,0-24-15,0-1 16,0 1-16,1 0 16,-1 0-16,0 0 0,0-1 15,0 1-15,1 0 16,-1 0-16,-24 0 0,24 0 16,0-25-16,0 25 0,1 0 15,-1 0-15,0-1 16,0 1-16,0 0 0,1 0 15,-25 0-15,24 24 16,0-25-16,0 25 0,0-24 16,0 0-1,1 24-15,-1-24 0,0 24 16,0-24-16,0 24 0,1-25 16,-1 25-16,0-24 15,0 0-15,0 24 0,1-24 16,23 24-16,-48-24 0,24 24 15,0 0-15,1-24 16,-1-1-16,0 25 16,-24-24-16,24 24 15,0 0-15,-24-24 0,24 24 16,-24-24-16,25 24 0</inkml:trace>
  <inkml:trace contextRef="#ctx0" brushRef="#br0" timeOffset="38357">7770 4557 0,'0'-24'32,"0"0"-1,24 24-31,-24-25 15,25 25 1,-1 0 0,0 25-1,0-25 1,-24 24-16,24-24 0,-24 24 16,25-24-16,-25 24 15,-25-24 1,1 0-1,0 0-15,0 24 16,0-24-16,-1 0 0,1 0 16,0 0-1,24-24-15,0 0 16,24 24-16,-24-24 16,24 24-16,1-24 15,-1 24-15,0 0 16,0 0-16,0 0 15,1 24-15,-25 0 16,0 0-16,0 0 0,-25-24 16,25 25-16,-24-1 15,0-24-15,24 24 0,-24-24 16,0 0-16,-1 0 16,25-24-1,0 0 1,0-1-16,-24 25 15,24-24-15,0 0 0,0 0 16,24 0-16,1 24 16,-25-25-16,24 25 0,0 0 15,0 0-15,25 25 0,-25-1 16,0 0 0,-24 0-16,0 0 15,0 1-15,-24-1 16,0-24-16,-1 24 0,1-24 15,0 0-15,0 0 0,0 0 16,-1 0-16,1-24 16,24 0-16,0-1 15,24 1 1,1 0-16,-1 24 0,0-24 16,0 0-16,0 24 0,1 0 15,-1 0-15,0 0 16</inkml:trace>
  <inkml:trace contextRef="#ctx0" brushRef="#br0" timeOffset="39958">10068 4291 0,'0'-24'0,"-24"24"0,48 0 47,1 0-31,-1 0 0,0 0-16,-24 24 15,24-24-15,0 24 16,-24 0-1,-24 1 1,0-25 0,0 24-16,0-24 0,-1 0 15,1 0-15,0 0 0,0 0 16,0-24 0,24-1-1,0 1 1,0 0-16,24 0 15,0 0 1,0 24-16,0 0 16,1 24-1,-1-24-15,-24 24 16,24 0-16,-24 0 16,0 1-16,-24-25 15,24 24 1,-24-24-16,-1 0 0,1 0 15,0 0-15,0 0 16,0 0-16,-1 0 16,25-24-16,0-1 15,0 1 1,0 0-16,25 0 0,-1 0 16,0-1-1,0 25-15,0 0 0,1 0 16,-1 0-16,0 0 0,0 25 15,0-1 1,-24 0-16,25 0 0,-25 0 16,0 1-1,-25-25-15,1 24 0,0-24 16,0 0-16,0 0 0,-25 0 16,25 0-16,0 0 15,-25 0-15,25-24 0,0 24 16,24-25-16,-24 25 15,24-24-15,0 0 0,24 0 16,-24 0-16,24-1 16,25 1-16,-25 24 0,0-24 15,24 24-15,-23 0 0,23 0 16,-24 0-16,0 24 16,1 0-16,-1 1 0,-24-1 15,0 0-15,0 24 0,-24-23 16,-1-1-1,1 0-15,-24-24 0,24 24 16,-1-24-16,-23 0 16,24 0-16,0 0 0,-1-24 15,1 24-15,0-24 0,0 0 16,24-1-16,0 1 16,0 0-16,24 0 0,-24 0 15,24-1-15,25 25 16,-25-24-16,0 24 0,0 0 15,25 24-15,-25-24 0,0 25 16,0-1-16,0 0 16,-24 0-16,0 0 15,-24-24 1,0 0-16,0 25 0,0-25 16,-1 0-16,1 0 0,0-25 15,0 25-15,0 0 16,24-24-16,-25 0 0,25 0 15,25 0 1,-25-1 0,24 25-16,0 0 0,0 25 15,0-1 1,1 0 0,-25 0-16</inkml:trace>
  <inkml:trace contextRef="#ctx0" brushRef="#br0" timeOffset="41632">11979 6226 0,'0'-24'0,"-24"24"0,24-24 47,24 24-47,1 0 15,-1 0 1,0 24-16,0-24 15,0 0-15,-24 24 16,25-24-16,-25 24 0,0 1 16,-25-1-1,1-24 1,0 0-16,0 24 0,0-24 16,-25 0-16,25 0 15,0 0-15,-25 0 0,25 0 16,24-24-16,-24 24 0,24-24 15,0-1-15,0 1 16,0 0-16,24 0 0,0 0 16,1-1-16,-1 1 0,24 0 15,-24 0-15,25 24 16,-1 0-16,-24 0 0,25 0 16,-25 0-16,0 24 15,0 0-15,1 0 0,-25 1 16,0-1-16,0 0 0,0 0 15,0 0-15,-25-24 16,1 25-16,0-1 0,0-24 16,0 0-1,-1 0-15,1-24 16,0 24-16,24-25 0,0 1 16,0 0-16,0 0 15,0 0-15,0-1 0,24 1 16,0 24-16,1-24 15,-1 24-15,0-24 0,0 24 16,0 24-16,1-24 16,-25 24-16,0 0 15,0 1 1,-25-1 0,1-24-16,0 0 15,0 0-15,-25 0 0,25 0 16,0 0-16,0 0 15,0-24-15,-1 24 0,1-25 16,24 1 0,0 0-16,24 0 15,1 24-15,-1 0 16,0 0-16,0 0 16,0 0-16,1 0 0,-25 24 15,24-24-15,0 24 16,-24 0-16,24-24 0,-24 25 15,0-1-15,0 0 0,-24-24 16,24 24-16,-24-24 16,0 24-16,-1-24 0,1 0 15,0 0-15,0 0 16,0 0-16,-1-24 0,1 24 16,0-24-16,24 0 0,0 0 15,0-1-15,0 1 16,24 0-16,0 0 0,1 0 15,-1 24-15,0 0 0,0 0 16,0 0-16,1 0 16,-1 24-16,0-24 0,-24 24 15,0 0-15,0 0 16,-24 1-16,24-1 0,-24 0 16,-1-24-16,1 24 15,0-24-15,0 0 0,-25 0 16,25 0-16,-24-24 0,24 24 15,-1-24-15,1 0 16,0 24-16,0-25 0,24 1 16,-24 0-16,24 0 15,24 24-15,0-24 16,24 24-16,-23 0 0,23 0 16,0 24-16,1-24 15,-1 24-15,-24-24 0,25 0 16,-25 24-16,0-24 0,-24 24 15</inkml:trace>
  <inkml:trace contextRef="#ctx0" brushRef="#br0" timeOffset="43220">13770 4992 0,'0'-24'16,"0"0"0,24 24-16,0-24 0,0 24 15,0 0 1,0 0-16,1 0 15,-1 24-15,0-24 16,-24 24-16,24-24 0,-24 24 16,24-24-16,-24 25 0,0-1 15,0 0 1,0 0-16,-24-24 0,0 24 16,0 1-1,-25-25-15,25 24 0,0-24 16,0 0-16,0 0 0,0 0 15,-1-24 1,1-1-16,24 1 16,0 0-16,24 0 15,1-25-15,-1 25 0,0 0 16,0 0-16,0 24 0,25-24 16,-25 24-16,0 0 15,49 24-15,-49 0 16,-24 0-16,24 0 15,-24 1-15,0-1 0,0 24 16,0-24-16,0 1 0,-24-1 16,0 0-16,-1 0 15,1 0-15,0-24 0,0 25 16,-25-25-16,25 0 16,0 0-16,0-25 15,24-23 1,0 24-16,0 0 15,24-25-15,0 1 0,0 24 16,1-25-16,23 25 0,-24 0 16,25 0-16,-25 24 15,0 0-15,24 0 0,-23 24 16,-1 0 0,-24 0-16,0 25 15,-24-25-15,-1 0 0,1 0 16,0 0-16,0 1 15,-25-1-15,25 0 0,-24-24 16,24 24-16,-1-24 16,1 0-16,0-24 0,24 0 15,0 0-15,0-1 16,0 1-16,24 0 16,25 0-16,-25-25 0,0 25 15,24 24-15,-23-24 16,23 24-16,-24 0 0,0 0 15,1 24-15,-25 0 0,0 1 16,0-1-16,0 0 16,0 24-16,-25-23 0,1-1 15,0 0 1,0-24-16,0 24 0,-1-24 16,1 0-16,0-24 15,0 24-15,24-24 16,0 0-16,0-1 0,0 1 15,24 0 1,-24 0-16,24 24 0,0-24 16,1-1-16,-1 25 15,-24 25 17</inkml:trace>
  <inkml:trace contextRef="#ctx0" brushRef="#br0" timeOffset="44325">15221 4291 0,'0'-24'32,"24"0"-17,0-1 1,1 1-1,-1 24-15,0 0 16,0 0-16,0 0 16,0 0-16,1 0 0,-1 24 15,0-24-15,0 25 0,-24-1 16,0 0 0,-24 0-16,0-24 0,24 24 15,-24-24-15,-1 25 16,1-25-16,-24 0 0,24 0 15,0 0-15,-1 0 16,1 0 0,24-25-16,-24 25 0,24-24 15,0 0-15,0 0 16,0 0-16,24-25 0,0 25 16,1 0-16,-1 0 0,0-1 15,24 1-15,1 0 16,-1 24-16,-24 0 0,25 24 15,-1 0-15,-24-24 0,0 25 16,-24 23-16,0-24 16,0 0-16,0 1 0,-24-1 15,0-24-15,0 24 16,0 0-16,-1-24 0,1 0 16,-24 0-16,24 0 15,-1 0-15,1 0 16,24-24-16,-24 24 0,24-24 15,-24 0-15,24-25 16,0 25-16,0 0 0,0-25 16,24 25-16,-24 0 0,24 0 15,0 0-15,1 24 16,-1 0-16,0 0 0,0 24 16,0 0-16,1 0 15,-1 0-15,-24 1 0,24-1 16,-24 0-16,-24 0 15,0 0-15,-1-24 16,1 25-16,0-25 0,-24 0 16,23 0-16,1 0 15,-24 0-15,24 0 0,24-25 16,-24 1-16,24 0 0,0 0 16,0 0-16,0-1 15,24 1-15,0 0 0,24-24 16,-24 48-16,25-25 15,-25 25-15,24 0 0,1 0 16,-25 0-16,0 25 0,0-1 16,1 0-16,-25 0 15,0 0-15,-25 1 0,1-25 16,0 24-16,0-24 16</inkml:trace>
  <inkml:trace contextRef="#ctx0" brushRef="#br0" timeOffset="45636">16697 2598 0,'0'-25'31,"24"25"-31,0 0 16,0 0-16,25 0 16,-25 0-16,0 0 15,24 0-15,-24 0 0,1 0 16,-1 25-16,0-25 16,0 24-16,0-24 0,1 24 15,-25 0-15,24-24 16,-24 24-16,-24 1 15,-1-25-15,25 24 16,-24-24-16,-24 0 0,24 24 16,-25-24-16,25 0 15,-24 0-15,24 0 0,-25 0 16,25 0-16,0 0 16,24-24-16,-24 24 15,24-24-15,0-1 0,24 1 16,0-24-16,-24 24 15,24-1-15,25 1 0,-25 0 16,24 0-16,0 0 16,1 24-16,-25 0 0,24 0 15,1 24-15,-25-24 16,0 24-16,0 0 0,-24 0 16,25 25-16,-25-25 0,-25 0 15,1 0-15,24 1 0,-48-1 16,24-24-16,-1 24 15,-23-24-15,24 24 0,-25-24 16,25 0-16,0 0 16,0 0-16,0 0 0,24-24 15,-24 24-15,24-24 0,0 0 16,0-1-16,0 1 16,0-24-16,0 24 0,24-1 15,0 1-15,0 0 16,0 0-16,25 24 0,-25 0 15,0 0-15,24 24 0,-23-24 16,-1 24-16,0 0 16,-24 1-16,0-1 0,0 0 15,0 0-15,-24 0 16,24 1-16,-49-1 0,25-24 16,0 0-16,0 24 0,0-24 15,-1 0-15,1 0 16,0-24-16,0 0 15,24-1 1,0 1-16,24 0 0,0 0 16,0 0-16,1-1 15,-1 25-15,24-24 0,-24 24 16,25 0-16,-25 0 0,0 0 16,0 0-16,1 24 15,-25 1 1,-25-25-16,1 24 15,0-24 1</inkml:trace>
  <inkml:trace contextRef="#ctx0" brushRef="#br0" timeOffset="46881">18946 2840 0,'24'0'63,"1"0"-63,-1 0 16,0 0-16,0 24 15,0-24-15,1 24 16,-1 0-16,-24 0 15,0 0 1,-24 1-16,-1-25 16,1 0-16,0 24 0,0-24 15,-25 0-15,25 0 16,-24 0-16,24 0 0,-25 0 16,25 0-16,0-24 15,24-1-15,-24 25 0,24-24 16,0 0-16,0 0 0,24 0 15,0 0-15,0-1 16,1 1-16,-1 0 0,24 0 16,0 24-16,-23 0 0,23 0 15,0 0-15,-23 0 16,-1 24-16,24 0 0,-48 0 16,24 1-16,-24-1 15,0 0-15,0 0 0,-24 0 16,0 0-16,0-24 15,-25 0-15,25 25 16,0-25-16,-24 0 0,23 0 16,1 0-16,0 0 15,0-25-15,0 1 16,24 0-16,0 0 16,0 0-16,24 0 15,0-1-15,0 1 0,0 24 16,25 0-16,-25 0 15,24 0-15,-23 0 0,23 0 16,-24 24-16,0-24 16,1 25-16,-25-1 0,24 0 15,-24 0-15,-24-24 16,-1 24-16,-23-24 16,24 0-16,-25 0 0,25 0 15,-48 0 1,47 0-16,1 0 0,0 0 15,24-24-15,0 0 16,24 0 0,0 0-16,1-1 0,-1 1 15,24 0-15,-24 24 0,25 0 16,-1 0-16,-24 0 16,25 0-16,-25 24 0,0 0 15,-24 1-15,0-1 0,0 24 16,-24-24-16,0 0 15,-25 1-15,25-1 0,-24-24 16,-1 24-16,1-24 16,24 0-16,-25 0 0,25 0 15,0 0-15,0-24 16,0 24-16,24-24 0,0-1 16,0 1-16,24 0 0,0 0 15,24-24-15,-23 23 16,23 25-16,-24-24 0,25 24 15,-25 0-15</inkml:trace>
  <inkml:trace contextRef="#ctx0" brushRef="#br0" timeOffset="48184">21704 2960 0,'0'-24'0,"-24"24"0,24-24 15,0 0-15,0 0 16,24 24 15,-24 24 0,-24 0-15,24 0 0,-24-24-16,24 24 0,-25-24 15,1 0-15,0 25 16,0-25-16,-25 0 0,25 0 15,-24-25-15,24 25 0,0-24 16,-1 24-16,1-24 16,0 24-16,24-24 0,0 0 15,24 0 1,0-1-16,1 1 0,-1 24 16,24-24-16,-24 0 0,25 24 15,-25 0-15,24 0 16,-24 0-16,1 24 0,-1 0 15,-24 0-15,24 1 16,-24-1-16,0 0 0,-24 0 16,24 0-16,-24 0 0,-1 1 15,-23-1-15,24 0 16,-25-24-16,25 0 0,-24 24 16,0-24-16,23 0 0,-23 0 15,24 0-15,0-24 16,-1 24-16,1-24 15,24 0-15,0-1 16,24 1-16,1 0 0,-25 0 16,48 0-16,-24 0 15,0-1-15,25 1 0,-25 24 16,24 0-16,-24 0 0,25 0 16,-25 24-1,0 1-15,-24-1 0,0 0 16,0 0-16,0 0 0,-24 0 15,0 1-15,0-1 16,-1 0-16,-23-24 0,24 24 16,0-24-16,0 24 15,-1-24-15,1 0 0,0 0 16,24-24-16,0 0 16,0 0-16,0 0 15,24-1-15,0-23 0,1 24 16,23 0-16,-24-25 15,0 25-15,25 0 0,-25 0 16,0 24-16,0 0 0,0 0 16,1 0-16,-1 24 15,0-24-15,0 24 0,-24 0 16,24 1-16,-24 23 16,0-24-16,0 0 15,0 0-15,-24-24 0,0 25 16,0-25-16,0 24 15,-1-24-15,-23 0 0,24 0 16,0 0-16,-1 0 16,1 0-16,24-24 31</inkml:trace>
  <inkml:trace contextRef="#ctx0" brushRef="#br0" timeOffset="49329">22478 4243 0,'-24'-25'0,"24"1"15,0 0 1,24 24 15,-24-24-31,24 24 0,0 0 31,-24 24-31,25-24 0,-25 24 16,0 0-16,0 1 16,24-25-16,-24 24 15,0 0-15,-24-24 0,24 24 16,-25-24-16,1 0 0,0 0 15,0 0 1,0 0-16,0 0 0,-1-24 16,1 0-1,24 0-15,0-1 0,0 1 16,0 0-16,0 0 16,24-25-16,1 25 0,-1 0 15,0 0-15,0 24 0,0-24 16,0 24-16,1 24 15,-1 0-15,0 0 16,-24 0-16,0 1 16,0-1-16,0 0 15,0 0-15,0 0 0,-24 1 16,0-25-16,-1 24 16,1-24-16,0 0 15,0 0-15,0 0 0,0-24 16,-1 24-16,25-25 15,-24 25-15,24-24 0,0 0 16,0 0-16,0 0 16,24-1-16,1 1 15,-1 24-15,0 0 0,0 0 16,0 0-16,0 24 16,1 1-16,-1-1 0,-24 0 15,24 0-15,-24 0 0,0 25 16,0-25-16,0 0 15,0 0-15,-24 1 0,0-25 16,-1 24-16,1-24 16,0 0-16,0 0 0,-24 0 15,23 0-15,1-24 0,0 24 16,0-25-16,24 1 16,0 0-16,0 0 15,0 0-15,24-25 0,0 25 16,0 0-16,25 0 0,-25-1 15,24 1-15,1 24 0,-25 0 16,0 24-16,24-24 16,-48 25-16,25 23 0,-1-24 15,-24 0-15,24 1 16,-24 23-16,0-24 0,0 0 16,-24 1-16,0-1 15,24 0-15,-25-24 0,1 0 16,0 0-16,0 0 0,0 0 15,-1-24-15,1 24 16,0-24-16,0-1 0,24 1 16,0 0-16,0 0 0,0 0 15,0-1-15,24 25 16,-24-24-16,24 24 0,-24-24 16</inkml:trace>
  <inkml:trace contextRef="#ctx0" brushRef="#br1" timeOffset="52783">11810 6129 0,'24'0'16,"0"0"0,1-24-16,-1 24 0,0 0 15,0-24-15,0 24 16,1 0-16,-1 0 16,-24 24-1,0 0 1,0 1-1,-24-1 1,-1 0-16,1 0 16,0-24-16,0 0 0,0 0 15,-1 0-15,1 0 16,0 0 0,24-24-16,0 0 15,24 0 1,-24-1-16,24 1 0,1 0 15,-1 0 1,0 24-16,0 0 0,0 0 16,1 0-16,-25 24 15,24 0 1,-24 0-16,0 1 16,0-1-16,-24 0 15,-1-24 1,1 0-1,0 0-15,0 0 16,0 0-16,24-24 16,0 0-1,24-1-15,0 1 16,0 0-16,25 24 0,-25-24 16,0 24-16,24 0 15,-23 0-15,-1 24 0,0-24 16,-24 24-16,0 0 15,0 1-15,0-1 0,-24 24 16,0-24-16,-1-24 0,1 25 16,0-1-16,-24-24 15,23 0-15,1 0 0,0 0 16,0 0-16,0 0 16,24-24-16,-25-1 0,25 1 15,0 0-15,0 0 0,0 0 16,25-1-16,-1 1 15,0 0-15,0 0 0,25 24 16,-25-24-16,24 24 16,1 0-16,-25 0 0,0 24 15,24-24-15,-23 24 0,-25 0 16,24 0-16,-24 1 16,-24-1-16,-25 0 15,25-24 1,0 24-16,-25-24 0,1 0 15,24 0-15,-25 0 0,25-24 16,-24 24-16,24-24 16,-1 24-16,25-24 0,-24-1 15,24 1 1,0 0-16,24 24 16,1 0-16,-1 0 0,24 0 15,-24 0-15,25 0 16,-1 0-16,-24 24 0,1-24 15,-1 0-15,0 24 16,0-24-16,-24 25 16,-24-25-16,0 0 15,0 24-15,-1-24 16,1 0-16,0 0 0,0 0 16,0 0-16,-1-24 15,1 24-15,24-25 16,0 1-16,24 24 15,1-24 1,-1 24-16,0 0 0,0 0 16,0 0-16,1 0 15,-1 24-15,-24 0 16,0 1 0,0-1-1,-24-24-15,-1 24 0,1-24 16,0 0-16,0 0 15,0 0-15,-1 0 16,25-24 0,0 0-16,0-1 15,25 1 1,-1 24 0,0 0-1,-24 24-15,-24 1 16,24-1-1,-24-24-15,-1 24 0,1-24 16,0 24-16,-24-24 0,-25 0 16</inkml:trace>
  <inkml:trace contextRef="#ctx0" brushRef="#br1" timeOffset="55190">5593 6396 0,'0'-25'31,"24"25"32,1 0-48,-1 0 1,-24 25 15,24-25-31,-48 24 31,0-24-15,-1 0-16,1 0 16,0-24-1,0 24-15,0-25 16,24 1-16,0 0 15,24 24 1,-24-24-16,24 0 16,0 24-16,0 0 31,-24 24-31,0 0 16,0 0-1,25-24-15,-25 24 0,0 1 16,0-1-16,-25-24 15,25 24 1,-24-24 0,0 0-1,24-24-15,0 0 16,0-1 0,0 1-1,24 0-15,0 24 0,1-24 16,-1 24-16,0-24 0,0 24 15,0 0 1,0 0-16,-24 24 0,0 0 16,0 0-1,0 0-15,-24-24 16,24 25-16,-24-25 16,0 24-16,0-24 15,0 0 1,24-24-16,-25-1 15,25 1 1,0 0-16,25 24 16,-25-24-16,24 0 0,-24-1 15,24 1-15,0 24 0,0 0 16,0 0 0,1 0-16,-25 24 15,24-24 1,-24 25-16,0-1 15,-24 0-15,-1-24 16,25 24 0,-24-24-16,0 0 0,0 0 15,0 0 1,0-24-16,-1 0 16,25 0-1,0-1 1,25 25-16,-1-24 0,0 0 15,0 24 1,0 0-16,0 0 16,-24 24-16,25-24 0,-25 24 15,0 1 1,0-1-16,0 0 0,0 0 16,-25 0-1,1-24 16,0 0-15,24-24 0,0 0-1,24 0 1,0 24-16,1 0 16,-1 0-1,-24 24-15,24 0 16,-24 0-16,0 1 15,0-1 1,-24 0-16,0-24 16,24 24-16,-25-24 15,1 0 1,0 0 0,24-24-16,0 0 15,0 0-15,0-1 16,0 1-16,0 0 15,24 24-15,-24-24 16,24 24-16,1 0 0,-1 0 16,0 24-1,0-24-15,0 0 0,-24 24 16,25-24-16,-25 24 16,0 1-16,-25-1 15,1-24 1,0 0-16,0 0 15,0 0-15,-1 0 0,1 0 16,0 0-16,0 0 16,0 0-16,0-24 0,-1-1 15,25 1 1,0 0-16,0 0 16,25 0-1,-1 24-15,0 0 16,0 0-16,0 0 0,0 0 15,1 0-15,-25 24 0,24-24 16,-24 24-16,24-24 16,-24 24-16,0 0 15,-24-24 1,0 25 0,-1-25-16,1 0 15,0 0-15,0 0 16,0 0-1,24-25 1,24 25 0,0-24-16,0 24 15,0 0-15,-24-24 16,25 24-16</inkml:trace>
  <inkml:trace contextRef="#ctx0" brushRef="#br1" timeOffset="57099">3900 6565 0,'-24'-24'16,"24"-1"0,24 1 15,0 24-31,0 0 15,0 0-15,1-24 0,-1 24 16,0 0-16,0 0 16,0 24-16,-24 0 0,25-24 15,-25 25-15,0-1 16,0 0-16,0 0 16,-25 0-16,1-24 0,0 25 15,0-1-15,0-24 16,-1 0-16,1 0 0,-24 0 15,24 0-15,-1 0 16,25-24-16,-24-1 16,24 1-16,0 0 0,0 0 15,0 0-15,24-1 16,1-23-16,-1 24 16,0 24-16,0 0 15,0 0-15,1 0 16,-1 0-16,0 24 15,-24 0-15,24-24 16,-24 24-16,0 1 0,0-1 16,-24 0-1,0 0 1,0-24-16,-1 0 16,1 0-1,0 0-15,24-24 16,-24 24-16,24-24 0,0 0 15,0-1-15,0 1 16,48-24-16,-24 24 16,1 24-16,23-24 15,-24 24-15,0 0 0,1 0 16,-1 24-16,0-24 0,0 24 16,-24 0-16,24 0 15,-24 0-15,0 1 0,-24-1 16,24 0-16,-24 0 15,0 0-15,0-24 0,-1 25 16,1-1-16,0-24 0,0 0 16,-25 0-16,25 0 15,-24 0-15,24 0 0,-25-24 16,25 24-16,24-25 16,-24 1-16,24 0 0,0 0 15,24 0-15,-24-1 0,24 1 16,25 0-16,-25 0 15,24 24-15,-24 0 0,25 0 16,-25 0-16,0 0 16,0 24-16,1-24 0,-25 24 15,0 0-15,0 1 16,0-1 0,-25-24-16,25 24 15,-24-24-15,0 24 16,0-24-16,0 0 0,-1 24 15,1-24-15,0 0 0,-24 0 16,23-24-16,1 0 16,0 24-16,24-24 15,0 0-15,24-1 16,0 1 0,1 24-16,-1 0 0,0-24 15,0 24-15,0 0 16,1 0-16,-1 24 0,0 0 15,0 1 1,-24-1-16,24 0 16,-24 0-16,0 0 15,-24-24 1,24 25-16,-24-25 0,0 0 16,0-25-1,-1 25-15,25-24 16,-24 24-16,24-24 0,0 0 15,0 0 1,24 24-16,1 0 16,-1-25-16,0 25 0,0 0 15,0 0-15,1 0 16,-1 0-16,0 0 16,-24 25-1,0-1 1,-24-24-1,24 24-15,-24-24 0,-1 0 16,25 24-16,-24-24 16,0-24-1,24 0 1,0 0-16,0-1 16,24 25-16,-24-24 0,24 0 15,-24 0-15,25 24 0,-1-24 16,0 24-1,0 0-15,-24 24 16,0 0-16,0 0 16,0 0-1,-24-24-15,24 25 0,-24-25 16,0 24-16,-1-24 16,1 0-16,0 0 15,0 0-15</inkml:trace>
  <inkml:trace contextRef="#ctx0" brushRef="#br1" timeOffset="59486">24704 5984 0,'-25'-24'0,"50"24"63,-25-24-63,24 24 15,0 0-15,0 0 0,0 0 16,1 0-16,-1 0 16,24 0-16,-24 0 15,1 0-15,-25 24 0,0 0 32,-25-24-17,1 0 1,0 0-16,0 0 0,0 0 15,-1 0-15,1 0 0,0 0 16,0-24 0,0 24-16,24-24 15,-25 24-15,25-24 16,0 0-16,25-25 16,-1 25-1,0 24 1,0 0-16,-24 24 15,24-24 1,-24 24-16,0 1 0,0-1 16,0 0-16,0 0 15,0 0 1,-24-24-16,0 24 0,0-24 16,0 0-16,-1 0 15,1 0-15,0 0 16,0 0-16,24-24 15,-24 24-15,24-24 16,0 0-16,24 24 16,-24-24-16,24 0 15,0-1-15,0 1 0,1 24 16,23-24-16,-24 24 0,0 0 16,1 0-16,-25 24 15,24-24-15,-24 24 0,0 1 16,0-1-16,0 0 0,0 0 15,0 0-15,-24 0 16,-1 1-16,1-1 16,0-24-1,0 0-15,0 0 16,-1 0 0,25-24-16,0-1 15,0 1-15,0 0 16,25 0-16,-25 0 15,24 0-15,0-1 0,-24 1 16,24 24-16,0-24 16,1 24-16,-1 0 0,0 0 15,-24 24-15,24 0 0,-24 1 16,24-1 0,-24 0-16,0 0 15,-24 0-15,0-24 0,0 24 16,0-24-1,-1 0-15,1 0 16,0 0 0,24-24-16,-24 24 0,24-24 15,-24 24-15,24-24 0,0 0 16,0 0-16,0-1 16,0 1-16,24 0 0,0 24 15,0-24-15,0 24 16,1 0-16,-1 0 0,0 0 15,0 24-15,0 0 16,1-24-16,-25 24 0,24 1 16,-24-1-16,0 0 0,0 0 15,0 0 1,-24-24-16,-1 24 16,1-24-16,0 0 15,0 0 1,0-24-16,-1 24 15,25-24-15,-24 24 16,24-24-16,0 0 0,0 0 16,0-1-16,24 1 15,1 0-15,-1 24 16,0 0-16,0 0 16,0 24-1,-24 0-15,0 1 16,0-1-16,0 0 0,0 0 15,0 0-15,-24 0 16,24 1-16,-24-1 16,0-24-1,0 0-15,-1 0 16,1 0-16,0 0 0,0 0 16,0-24-16,-1-1 15,25 1-15,0 0 16,0 0-16,0 0 15,0-25-15,25 49 0,-1-24 16,0 0-16,0 24 0,0 0 16,1 0-16,-1 0 15,0 24-15,0 0 0,0 1 16,1-1 0,-25 0-16,0 0 0,0 0 15,-25 0-15,1-24 16</inkml:trace>
  <inkml:trace contextRef="#ctx0" brushRef="#br1" timeOffset="61254">23760 5452 0,'24'0'16,"-24"-24"0,25 24-16,-1 0 15,0 0 1,0 0-16,0 0 16,1 24-1,-1-24-15,-24 24 0,24 0 16,-24 1-16,24-1 15,-24 0-15,0 0 16,-24-24-16,0 24 16,0-24-16,-1 0 15,1 0-15,0 25 0,0-25 16,0 0-16,-1 0 0,1-25 16,0 1-1,24 0-15,0 0 16,0 0-16,0-1 0,0 1 15,24 0-15,-24 0 16,24 0-16,-24 0 0,25-1 16,-1 1-16,0 24 15,0 0-15,0 24 16,1-24-16,-25 25 0,24-1 16,0 0-16,-24 0 15,24 0-15,-24 0 16,0 1-16,0-1 15,0 0-15,-24-24 16,0 24-16,0-24 16,-1 0-1,1 0-15,24-24 16,-24 24-16,24-24 16,-24 0-16,24-1 15,0 1-15,0 0 0,0-24 16,24 24-16,0-1 15,-24 1-15,24 24 0,1-24 16,-1 24-16,0 0 16,0 0-16,0 24 15,0 0-15,-24 1 16,0-1-16,0 0 16,-24 0-16,24 0 15,-24 0-15,0-24 16,24 25-16,-24-25 0,0 0 15,-1 24-15,1-24 0,0 0 16,0 0 0,0 0-16,24-24 15,-25 24-15,25-25 16,0 1-16,0 0 16,0 0-16,25 0 0,-25 0 15,24 24-15,0-25 16,0 25-16,0 0 0,1 0 15,-1 0-15,-24 25 16,24-25-16,0 24 0,-24 0 16,0 0-16,0 0 0,0 0 15,0 1 1,-24-25-16,0 24 0,0-24 16,-1 0-16,1 24 0,-24-24 15,24 0-15,-1 0 16,1 0-16,0 0 15,0 0-15,24-24 16,0 0 0,24-1-16,-24 1 0,24 24 15,-24-24-15,24 0 16,1 24-16,-1-24 0,0 24 16,0 0-16,0 0 15,-24 24-15,25 0 16,-25 0-1,0 0-15,0 1 16,-25-25-16,25 24 0,-24-24 16,0 0-1,0 0-15,0 0 16,-1 0 0,25-24-1,-24 24-15,24-25 0,0 1 16,0 0-1,24 0-15,-24 0 0,25 24 16,-25-24-16,24 24 0,0 0 16,-24 24-1,24 0-15,-24 0 16,0 0-16,0 0 16,0 1-16,0-1 0,-24 0 15,0-24-15,24 24 16,-24-24-16,-1 0 15,1 0-15,24-24 16,-24 24-16,24-24 16,-24 24-16,24-24 0,0-1 15,0 1-15,24 0 0,-24 0 16,24 0-16,-24 0 16,24-1-16,1 25 0,-1 0 15,0 25 1,0-1-16,-24 0 15,0 0-15</inkml:trace>
  <inkml:trace contextRef="#ctx0" brushRef="#br1" timeOffset="63504">25695 5404 0,'25'0'31,"-1"0"1,0 0-32,-24-24 0,24 24 15,0 0-15,1 0 16,-1 0-16,0 0 15,0 24-15,-24 0 16,0 0 0,0 0-16,-24-24 15,24 24 1,-24-24-16,0 0 0,-1 0 16,1 0-16,0 0 0,0 0 15,0 0 1,24-24-16,-25 24 0,25-24 15,0 0 1,25 24-16,-25-24 16,24 0-16,0 24 0,0-25 15,0 25-15,1-24 16,-1 24-16,0 0 16,0 0-16,-24 24 15,24-24-15,-24 25 0,0-1 16,0 0-16,0 0 15,0 0 1,-24-24-16,0 24 0,0-24 16,0 0-16,-1 0 15,1 0-15,0 0 16,0 0-16,0-24 16,-1 24-16,25-24 15,-24 24-15,24-24 0,0 0 16,0 0-16,24-1 15,-24 1 1,25 24-16,-25-24 0,24 24 16,0 0-16,0 0 15,0 0-15,1 0 16,-1 24-16,0 0 0,0 1 16,0-1-1,-24 0-15,0 0 0,0 0 16,-24 0-16,0 1 15,0-25-15,0 24 16,-1-24-16,1 0 16,0 0-16,0 0 0,0 0 15,-1 0-15,25-24 16,-24 24-16,24-25 16,0 1-16,0 0 0,0 0 15,24 0-15,-24 0 0,25-1 16,-1 1-16,0 0 15,0 0-15,0 24 0,25 0 16,-25 0-16,0 24 16,25 0-16,-25 0 0,-24 1 15,24-1-15,-24 0 0,24-24 16,-24 24-16,0 0 16,-24 0-16,0-24 0,0 25 15,-1-25-15,-23 0 16,24 0-16,0 0 15,-1 0-15,1 0 0,0-25 16,0 25 0,24-24-16,0 0 0,0 0 15,0 0-15,0 0 16,0-1-16,0 1 0,24 0 16,0 0-16,0 0 15,1 24-15,-1 0 16,0 0-16,0 24 0,0-24 15,-24 24-15,25 0 0,-1 0 16,-24 1-16,24-1 16,-24 0-16,-24 0 15,0-24-15,24 24 16,-25-24-16,1 24 0,-24-24 16,24 0-16,-1 0 15,1 25-15,0-25 0,0 0 16,0-25-16,24 1 15,0 0 1,0 0-16,0 0 16,0 0-16,24-1 0,0 1 15,0 0 1,0 24-16,1 0 0,-1 0 16,0 24-1,0-24-15,0 24 0,-24 1 16,25-1-16,-25 0 15,0 0-15,0 0 16,-25 0 0,1-24-1,0 0-15,0 0 0,0 0 16,-1 0-16,1 0 16,24-24-1,0 0 1,0 0-1,24 24-15,-24-24 0,25 24 16,-1 0 0,0 0-1,0 0-15,-24 24 16,0 0 15,-24-24-15,24 24-1,-24-24-15,0 0 32,24-24-1,0 0-15,24 24-16,0 0 31,-24 24-16</inkml:trace>
  <inkml:trace contextRef="#ctx0" brushRef="#br0" timeOffset="70391">7577 2985 0,'0'-49'16,"0"25"-16,0 0 0,0 0 16,0 0-16,0-1 15,0 1-15,0 48 63,0 1-48,0-1-15,24 0 0,-24 24 16,24-24-16,-24 25 0,24-1 16,-24 1-16,25-1 15,-25 0-15,24 1 0,-24 23 16,24-23-16,-24-1 16,0 0-16,24 1 0,-24-25 15,0 24-15,0-23 0,0-1 16,0 0-16,0 0 15</inkml:trace>
  <inkml:trace contextRef="#ctx0" brushRef="#br0" timeOffset="70828">7528 3710 0,'0'25'47,"0"-1"-31,25 0 0,-25 0-16,24 0 15,-24 1-15,24-1 16,0 0-16,0-24 15,1 24-15,-1-24 16,0-24 0,0 24-16,0-24 0,0 24 15,1-24-15,-1-1 16,0 1-16,-24 0 0,24 0 16,0 0-16,1-1 0,-25 1 15,24 24-15,-24-24 16,0 0-1,0 48 1,0 0 0,-24 0-1,24 1-15,-25-1 16,1 0-16,0 0 0,0-24 16</inkml:trace>
  <inkml:trace contextRef="#ctx0" brushRef="#br0" timeOffset="71514">8835 2670 0,'-25'-24'15,"25"0"1,0 0-1,25 24 17,-1 0-32,-24 24 15,24 0-15,24 0 16,-23 25-16,23-25 0,25 24 16,-25 1-16,25 23 0,-25-24 15,24 1-15,-23 23 16,-1-23-16,1-1 0,-1 1 15,0-1-15,-23 0 0,23 1 16,-24-1-16,0 0 16,-24 1-16,25-25 0,-25 0 15,24 25-15,-24-25 16,0 0-16,24-24 0,-24 24 16,0 0-16,24-24 31</inkml:trace>
  <inkml:trace contextRef="#ctx0" brushRef="#br0" timeOffset="71920">9585 3589 0,'-25'0'15,"1"0"1,24 25 15,24-25-15,-24 24-16,25-24 0,-25 24 16,24 0-16,0-24 15,0 24-15,0 1 16,1-25-16,-1 24 15,0-24-15,0 0 16,-24-24 15,24 24-31,-24-25 0,0 1 16,24 24-16,-24-24 16,0 0-16,25 24 0,-25-24 15,0-1-15,24 25 16,-24 25-1,0-1 1,0 0 0,-24-24-16,24 24 15</inkml:trace>
  <inkml:trace contextRef="#ctx0" brushRef="#br0" timeOffset="73072">9488 2138 0,'24'0'31,"0"0"-15,25 0-16,-25 0 0,48 0 16,-23 0-16,23 0 15,25 24-15,0-24 0,0 24 16,24 25-16,-1-25 15,1 24-15,25-23 0,-25 23 16,-1 0-16,1 25 16,0-25-16,-24 1 0,0-1 15,0 0-15,-1 25 16,1-25-16,-24 1 0,24-1 16,-25 0-16,25 1 0,-25-1 15,1 1-15,0 23 0,-1-23 16,-23-1-16,23 0 15,-24 1-15,25 23 0,-25-23 16,1-1-16,-1 25 16,1-25-16,-1 0 0,0-23 15,1 23-15,-1 0 16,0-23-16,1-1 0,-1 24 16,-24-24-16,25 0 0,-25 1 15,0-1-15,0 0 16,1 0-16,-1 0 0,0 1 15,0-1-15,-24 0 16,24 0-16,-24 0 16,0 1-16,25-1 0,-1 0 15,-24 0 1,24 0-16,-24 1 0,24-1 16,-24 0-16,24-24 0,-24 24 15,0 0-15,24-24 16,-24 24-16,25 1 15,-1-1 17,-24-48-1</inkml:trace>
  <inkml:trace contextRef="#ctx0" brushRef="#br0" timeOffset="73222">13116 4484 0</inkml:trace>
  <inkml:trace contextRef="#ctx0" brushRef="#br0" timeOffset="73691">13407 4170 0,'0'-24'0,"-25"24"16,25 24 31,0 0-31,0 0-1,25-24 1,-25 25-16,0-1 0,0 0 15,24 0-15,-24 0 0,24 1 16,-24-1 0,0 0-16,0 0 15,24 0-15,-24 0 16,0 1-16,0-1 16,-24 0-1,0 0 1,0-24-16,-1 24 15,1-24 1,-24 0-16,24 0 0,0 0 16,-1 0-16,-23 0 0,24 0 15,-25 0-15,25 0 16,0 0-16</inkml:trace>
  <inkml:trace contextRef="#ctx0" brushRef="#br0" timeOffset="74940">9875 1436 0,'0'-24'0,"0"0"16,24 24-16,0-24 15,0 24 1,1 0-16,23 0 0,0 0 16,25 0-16,24 0 0,-1 0 15,1 0-15,24 0 16,24 24-16,-24-24 0,24 24 15,1 0-15,-25 1 16,24-1-16,0 0 0,0 24 16,-24-23-16,24 23 15,-24 0-15,0 25 0,24-25 16,-24 1-16,0 23 0,0 1 16,0-25-16,-24 25 15,24-25-15,-25 25 0,1-25 16,0 1-16,0-1 0,-1 0 15,-23 1-15,24-1 16,-25 0-16,25 1 0,-24-25 16,-1 24-16,25 1 15,-24-1-15,-1 1 0,25-1 16,-25 0-16,1-24 0,0 25 16,-25-1-16,25 1 15,-25-25-15,0 24 0,1-24 16,-25 1-16,0 23 15,24-24-15,-23 0 0,-1 1 16,0-1-16,0 0 0,0 0 16,1 0-16,-1 0 15,0 1-15,0-1 0,-24 0 16,24-24-16,-24 24 16,25 0-16,-1 1 15,0-1-15,0 0 16,-24 0-1,24-24-15,-24-24 47,0 0-47,0 0 16</inkml:trace>
  <inkml:trace contextRef="#ctx0" brushRef="#br0" timeOffset="75311">15342 3130 0,'-24'0'16,"24"-24"0,0 48-1,0 0 1,0 0-1,0 0-15,0 1 0,0 23 16,0-24-16,0 0 16,24 25-16,-24-1 0,0-24 15,0 25-15,24-1 16,-24-24-16,0 25 0,0-25 16,0 0-16,-24 0 15,24 0-15,0 1 0,-24-1 16,24 0-16,-24-24 0,-1 24 15,1-24 1,0 24-16,0-24 0,0 0 16,-1 0-16,1 0 15,0 0-15,0 0 16</inkml:trace>
  <inkml:trace contextRef="#ctx0" brushRef="#br0" timeOffset="76281">11278 420 0,'24'25'47,"0"-25"-32,0 0-15,49 0 16,0 24-16,23-24 0,25 0 16,24 24-16,1-24 0,23 24 15,24 0-15,-23 1 16,-1 23-16,0 0 0,1-23 15,-1 47-15,0-23 16,1-1-16,-25 24 0,24-23 16,-24 23-16,1-23 0,-1 23 15,0-23-15,-24 23 16,24 1-16,-48-25 0,24 25 16,-25-1-16,1-23 15,-24 23-15,-1 1 0,1-25 16,-1 25-16,1-25 0,0 1 15,-1-1-15,-23 0 16,23-23-16,1-1 0,-1 0 16,-23 0-16,-1 0 15,0-24-15,1 25 0,-25-25 16,0 0-16,0 0 0,1 0 16,-25 24-16,24-24 15,-24-24 32</inkml:trace>
  <inkml:trace contextRef="#ctx0" brushRef="#br0" timeOffset="76589">16116 1630 0,'-24'-24'16,"0"24"-16,24 24 31,0 0-15,24 0-16,0 25 0,0-25 15,0 24-15,25 1 16,-25-1-16,24 0 0,-23 1 15,23-1-15,-24 1 0,0-1 16,0 0-16,-24 1 16,0-1-16,0 1 0,-24-25 15,-24 24-15,0-24 16,-25 0-16,-24 1 0,-24-25 16,0 24-16,-48-24 0</inkml:trace>
  <inkml:trace contextRef="#ctx0" brushRef="#br0" timeOffset="79230">1602 5646 0,'0'24'16,"0"-48"93,-24-1-93,24 1 0,0 0-16,0 0 15,0 0-15,0-25 16,0 25-16,0-24 0,0-25 15,0 1-15,24-1 0,0 0 16,0-23-16,24-25 16,1 0-16,48 0 0,-1-24 15,1 0-15,24-1 16,24-23-16,25 0 0,-1-25 16,24 25-16,1 0 0,-1-1 15,25 25-15,0 0 16,0 0-16,-1 0 0,1 48 15,-24-24-15,-1 24 16,-24 0-16,1 25 0,-25-1 16,-24 25-16,0-1 0,-24 1 15,-25 24-15,1 0 16,23-25 0,-71 49-16,-1 0 0,24-24 15,-24 24-15,1 0 16,-1 0-16,0 0 15,-24-24-15,24 24 0,0 0 16,1 0-16,-1 0 16,-24 24 15,-24-24-31,-1 24 16,1-24-1,0 25-15</inkml:trace>
  <inkml:trace contextRef="#ctx0" brushRef="#br0" timeOffset="79608">5545 1630 0,'0'-24'0,"-24"24"16,-1 0-16,1-24 15,0 24 1,48 0 15,0 0-31,25 0 0,-1 0 16,1 0-16,23 0 16,1 24-16,-25-24 0,25 0 15,-25 24-15,0 0 16,-23 0-16,23-24 0,-48 49 15,24-25-15,-24 0 16,0 0-16,0 25 0,-24-25 16,0 24-16,24-24 0,-24 25 15,-25-25-15,25 24 16,0 1-16,0-25 0,-25 24 16,25-23-16,0-1 0,0 0 15,-1 0-15,1 0 16</inkml:trace>
  <inkml:trace contextRef="#ctx0" brushRef="#br0" timeOffset="80783">7915 179 0,'0'-25'0,"-24"1"15,24 0-15,0 0 16,0 0-16,-24 24 0,0-25 15,0 1 1,-25 24-16,25 0 0,0 0 16,-24 0-16,-1 0 0,1 24 15,24 1-15,-25 23 16,1 0-16,24-23 0,-25 47 16,25-23-16,-24-1 0,23 24 15,1-23-15,24-1 16,-24 25-16,24-25 0,0 1 15,0-1-15,0 0 16,24 1-16,0-1 0,25-24 16,-25 25-16,24-25 0,1 0 15,-1 0-15,1-24 16,23 24-16,1-24 0,-1 0 16,1 0-16,-1-24 15,-23 24-15,23-24 0,-23 0 16,-1 0-16,1-25 0,-1 25 15,-24-24-15,-24-1 16,24 1-16,-24 0 0,0-1 16,0-23-16,0 23 15,-24 1-15,0-25 0,24 49 16,-24-24-16,0 24 16,-1-1-16,1 1 0,0 0 15,0 24-15,0-24 0,-1 24 16,1 0-16,0 0 15,0 0-15,24 24 16,-24-24-16,-1 24 16</inkml:trace>
  <inkml:trace contextRef="#ctx0" brushRef="#br0" timeOffset="81563">7553 1219 0,'0'-24'0,"0"-1"15,-25 25-15,25 25 32,-24-1-17,24 0-15,-24 0 16,24 0-16,-24 25 0,0-25 16,-1 24-16,1 1 0,0-1 15,24-24-15,-24 25 16,0-1-16,24 0 0,-25-23 15,25 23-15,0-24 16,0 0-16,-24 1 0,24-1 16,0 0-16,0 0 15,24-24 1,1 0-16,-1 0 16,0 0-16,0 0 0,25 0 15,-25 0-15,24 0 16,1 0-16,23 0 0,-23 0 15,23 0-15,-24 0 16,25 0-16,0 0 0,-1 0 16,-23 0-16,23 0 15,-23 0-15,-1 0 0,-24 0 16,0 0-16,0 0 0,1 0 16,-25-24-16,0 0 15,0 0 1,-25-1-1,25-23-15,-24 24 0,0-25 16,0 25-16,0-24 0,0-1 16,-1 1-16,1-25 15,0 25-15,0 0 0,0-1 16,-1 1-16,1 24 0,24 0 16,-24-25-16,24 25 15,-24 0-15,24 0 16,0 48 46,24-24-46</inkml:trace>
  <inkml:trace contextRef="#ctx0" brushRef="#br0" timeOffset="83950">5448 4896 0,'0'-24'16,"0"-1"0,0 1-1,24 24 1,-24 24-1,0 1-15,0-1 0,0 24 16,24-24-16,-24 25 16,0-1-16,0 0 0,25 1 15,-25-25-15,0 24 0,0-23 16,24-1-16,-24 0 16</inkml:trace>
  <inkml:trace contextRef="#ctx0" brushRef="#br0" timeOffset="84408">5448 4799 0,'0'-24'15,"0"0"1,-24 48 31,0 0-32,24 0-15,-25-24 16,1 24-16,0 1 0,0-1 16,0-24-1,-1 24-15,1-24 16,24-24-1,0 0 1,24 24-16,-24-25 16,25 1-16,-25-24 0,0 24 15,24-1-15,0 1 16,-24-24-16,24 24 0,0-1 16,1 1-1,-1 24-15,0 24 16,0 1-16,0-1 0,1 0 15,-1 24-15,0 1 16,0-25-16,0 49 0,1-49 16</inkml:trace>
  <inkml:trace contextRef="#ctx0" brushRef="#br0" timeOffset="94297">2956 5355 0,'-24'0'16,"48"0"15,1 0-15,-1-24-16,24 24 15,-24 0-15,25 0 0,-25-24 16,24 24-16,1 0 15,-25 0-15,24 0 0,-24 0 16,1 0-16,-50 0 31,1 24-31,0-24 0,-24 0 16,-1 24-16,1-24 16,-25 25-16,25-25 0,0 0 15,-1 0-15,25 0 0,-24 0 16,23 0-16,1 0 15,48 0 17,1 0-32,-1 0 0,0 0 15</inkml:trace>
  <inkml:trace contextRef="#ctx0" brushRef="#br0" timeOffset="95235">924 6250 0,'25'0'31,"-25"-24"-15,24 24-16,0 0 0,0-24 15,25 0-15,-1 0 16,24-1-16,1 1 0,0 0 16,-1 0-16,25-25 0,0 25 15,24-24-15,-25 24 16,1 0-16,24-25 0,-24 25 15,-25 0-15,1 0 16,0-1-16,-49 25 0,24 0 16,-24-24-16,1 24 15,-25-24 48</inkml:trace>
  <inkml:trace contextRef="#ctx0" brushRef="#br0" timeOffset="95640">2182 5573 0,'-24'0'16,"0"-24"-16,48 24 47,0 0-31,0 0-16,1 0 15,-1 0-15,24-24 0,1 24 16,-25 0-16,24 0 15,1 0-15,-25 0 0,0 0 16,0 0-16,0-25 0,1 25 16,-25 25-1,0-1 1,0 0 0,-25 24-16,25-23 15,-24-1-15,0 24 0,0-24 16,0 25-16,-1-25 15,1 24-15,0 1 0,0-25 16</inkml:trace>
  <inkml:trace contextRef="#ctx0" brushRef="#br0" timeOffset="112886">29130 5476 0,'0'-24'0,"-24"0"16,48 24-1,-24 24 1,0 0 0,25 0-1,-25 1-15,0-1 0,24 0 16,-24 24-16,0-23 0,24 23 15,-24-24-15,0 0 16,0 1-16,24-1 0,-24 0 16,0 0-1,24-24-15,1 0 16,-1-24 0,0 0-1,0 0-15,0-1 0,1 1 16,-1 0-16,0-24 15,0 23-15,0 1 0,-24 0 16,25 24-16,-25-24 0,0 48 31,0 0-15,0 25-16,0-25 16,0 24-16,0-24 0,0 25 15,0-1-15,0-24 16,0 25-16,0-25 0,0 0 15,0 0-15,24 0 0</inkml:trace>
  <inkml:trace contextRef="#ctx0" brushRef="#br0" timeOffset="113238">29856 5670 0,'0'-49'0,"24"25"15,-24 0-15,25 24 32,-1 0-32,0 0 15,0 24 1,0 0-16,1 1 16,-25-1-16,0 0 0,0 0 15,-25-24-15,1 24 16,24 1-16,-24-1 0,0-24 15,0 24-15,-1-24 16,1 0-16,24 24 0,-24-24 16,48 0-1,-24 24 1,24-24-16,1 0 0,-1 0 16,24 0-16,1 25 0,-25-25 15,24 0-15,0 0 16,1 0-16</inkml:trace>
  <inkml:trace contextRef="#ctx0" brushRef="#br0" timeOffset="113593">30534 5646 0,'0'-25'16,"-25"25"-16,1 0 15,0 25 1,0-1-16,0-24 15,24 24-15,-25 0 16,25 0-16,-24 1 0,24-1 16,0 24-16,0-24 15,0 1-15,0-1 0,24 0 16,1 0-16,-1-24 0,0 24 16,0-24-16,0 0 15,1 0-15,-1 0 0,0-24 16,0 0-16,0 0 15,0 0-15,-24-1 0,25 1 16,-25-24-16,0 24 16,-25-1-16,1 1 0,0 0 15,-24 24-15,24 0 0,-25 0 16,25 0-16,-24 0 16,23 24-16,1-24 0,24 24 15</inkml:trace>
  <inkml:trace contextRef="#ctx0" brushRef="#br0" timeOffset="114127">31114 5839 0,'24'0'0,"-24"-24"16,-24 0-1,24 0-15,-24-1 16,0 1 0,0 0-1,-1 24 1,1 24-16,0-24 16,24 24-16,-24 1 0,0-1 15,-1 0-15,25 0 16,-24 0-16,24 1 0,-24-1 15,24 0 1,0 0-16,24-24 16,0 0-1,1-24 1,-1 0-16,0 24 16,0-24-16,0-1 0,25 1 15,-25-24-15,0 24 16,0-25-16,0 1 0,-24 24 15,25-25-15,-25 25 16,0 0-16,0 0 0,-25 24 16,1 0-1,24 24 1,-24 0-16,24 24 0,0-23 16,-24-1-16,24 24 15,0-24-15,0 1 0,0-1 16,0 0-16,0 0 0,0 0 15</inkml:trace>
  <inkml:trace contextRef="#ctx0" brushRef="#br0" timeOffset="115231">31429 5888 0,'24'0'15,"0"0"-15,0-25 0,0 1 16,-24 0-1,0 0 1,0 0-16,-24 24 16,0 0 15,0 0-15,24 24-16,-24-24 0,24 24 15,-25 0 1,25 0 15,25-24-15,-1 0-1,-24-24-15,24 24 16,-24-24 0,24 24-16,-24-24 15,24 24-15,-24-24 16,0 48 31,0 0-47,0 0 15,0 0 1,0 1-16,0-1 16,25-24-16,-25 24 0,24-24 15,0 0 1,0 24-16,0-24 15,0-24-15,1 24 16,-1-24-16,0 0 16,-24-1-16,24 25 0,-24-24 15,24 0-15,-24 0 16,0 48 31,-24-24-47,24 24 0,-24 0 15,24 1 1,0-1 15,24-24-15,-24-24-16,24 24 0,1-25 16,-1 1-1,0 24 1,-24-24-16,24 24 0,0 0 15,-24 24 1,0 0-16,0 1 0,0 23 16,0 0-16,0 1 15,0 23-15,-24 1 0,24-25 16,-24 25-16,24-25 0,0 1 16,-24-1-16,24-24 15,-24 0-15,-1 0 0,1-24 16,0 0-1,0-24-15,0 0 0,-1 0 16,25-24-16,0-1 16,0-23-16,25 23 0,-1-23 15,0 23-15,24 1 0,1-1 16,-1 1-16,25 24 16,-25 0-16,25 0 0,-1-1 15,1 25-15,-25 0 0,25 0 16,-25 0-16,1 0 15,-25 0-15,0 0 0,0 0 16,-48 0 0,0 0-16,0 0 15,-25 0-15,-23 0 0,23 0 16,-48 25-16,25 23 16,-25 0-16,-24 1 0,0 23 15,0 1-15,0 24 16</inkml:trace>
  <inkml:trace contextRef="#ctx0" brushRef="#br0" timeOffset="123967">28356 3952 0,'25'0'62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5T08:25:28.6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22725 1326 0,'0'24'62,"-24"0"-62,24 25 0,-24-1 16,24 1-16,-24 47 0,0-23 16,-1 24-16,25-1 15,-24 25-15,24-24 0,-24 24 16,24-24-16,-24 24 15,24-24-15,0 24 0,0-25 16,0 25-16,-24-24 0,24 24 16,0 0-16,-24 0 15,24 0-15,0-24 0,-25 24 16,25-25-16,-24 25 16,0-24-16,24 0 0,-24-25 15,24 25-15,-24-24 0,24 23 16,-25-23-16,1 0 15,24 23-15,-24-23 0,0-1 16,24 1-16,-24 24 0,-1-25 16,25 1-16,0 0 15,-24-1-15,24 1 0,0-25 16,0 25-16,0-25 16,0 0-16,0-23 0,0 23 15,0-24-15,0 0 16,0 1-16,0-1 0,0 0 15,-24-24-15,24 24 0,0 0 16,0 0 0,24-24 46,0-24-46,1 24-16,-1 0 15,24 0-15,1 0 0,-1 0 16,25-24-16,-1 24 16,25 0-16,0 0 0,24 0 15,24 0-15,-24 0 16,48 0-16,-24 0 0,0 0 16,25 0-16,-25 24 0,24-24 15,-24 0-15,25 0 16,-25 0-16,24 0 0,-24 0 15,25 0-15,-25 0 0,24 24 16,-24-24-16,0 0 16,0 0-16,1 0 0,-25 0 15,-1 0-15,1 0 16,0 0-16,-24 0 0,24 0 16,-24 0-16,0 0 15,-1 0-15,1 0 0,0 0 16,-25 0-16,25 0 0,-24 0 15,-1 0-15,1 0 16,0 0-16,-25 0 0,0 0 16,1 0-16,-25-24 0,0 24 15,0 0 1,0 0-16,-24-24 31,25 24-31,-25-24 16,0 0 15,24 24-31,-24-24 0,0-1 16,0 1-1,0 0-15,0-24 16,24 23-16,-24-23 0,0 0 16,0-1-16,24 1 15,-24-25-15,24 1 0,-24-1 16,25-24-16,-25 1 15,24-1-15,0 0 0,-24-24 16,24 24-16,-24-24 0,24 25 16,-24-25-16,0 0 15,25 24-15,-25-24 0,0-24 16,0 24-16,0-24 16,24 24-16,-24-24 0,0 24 15,0 0-15,24 0 0,-24 0 16,0 24-16,24 0 15,-24 1-15,0 23 0,0 0 16,0 1-16,0-1 16,0 25-16,0 0 0,0-25 15,-24 49-15,24-25 0,0 1 16,0 0-16,0 23 16,0 1-16,0-24 0,-24 24 15,24 0-15,0-1 16,0 1-16,0 0 0,0 0 15,0 0 1,0-1-16,0 1 0,0 0 16,0 0-16,0 0 15,0-1 1,0 1-16,0 0 16,0 0-16,0 0 15,0-1 1,0 1-1,-24 24 1,-1 0-16,1-24 16,0 24-16,-24 0 0,-25 0 15,0 0-15,1-24 16,-49 24-16,0 0 0,0 0 16,-48-24-16,24 24 15,-25 0-15,-23 0 0,23-24 16,1 24-16,0 0 0,-25 0 15,25 0-15,24 0 16,-25 0-16,1 24 0,24-24 16,-24 0-16,23 0 0,1 24 15,0-24-15,24 0 16,0 0-16,24 0 0,1 0 16,-1 0-16,24 0 15,25 0-15,-25 0 0,25 0 16,0 0-16,-1 24 15,1-24-15,-1 0 0,1 0 16,24 0-16,-24 0 0,-1 24 16,25-24-16,0 0 15,-25 0-15,25 0 16,0 0-16,0 0 16,24 24-1,-24-24-15,-1 0 16,1 0-1,0 0-15,0 0 0,0 25 16,-25-25-16,25 0 0,0 0 16,0 24-16,0-24 15,-1 0 1</inkml:trace>
  <inkml:trace contextRef="#ctx0" brushRef="#br0" timeOffset="398">23451 504 0,'0'-25'0,"0"1"0,-24 0 15,24 0-15,-24 24 16,24-24-16,-24 24 0,-1 0 16,1 0-16,0 24 0,0 0 15,-25 24-15,25-23 16,-24 23-16,24 0 0,-25 25 16,25-25-16,24 25 15,-24-25-15,24 1 0,0 23 16,24-23-16,0-25 0,25 24 15,-25-24-15,48 1 16,-23-1-16,23-24 0,1 0 16,-25 0-16,25-24 15</inkml:trace>
  <inkml:trace contextRef="#ctx0" brushRef="#br0" timeOffset="1217">23233 842 0,'-48'-24'0,"0"24"0,23-24 16,1 24-16,24-24 16,24-1-1,1 25-15,-1 0 16,24-24-16,1 24 0,-1-24 16,0 24-16,1-24 15,23 0-15,-23 24 0,-1-24 16,0 24-16,1-25 15,-1 1-15,-24 24 0,1-24 16,-1 24-16,0-24 16,-24 48 15,0 0-15,-24 0-16,24 1 0,0 23 15,-24-24-15,24 24 0,-25 1 16,25-25-16,0 24 15,-24 1-15,24-25 0,0 24 16,0-23-16,0-1 16,0 0-16,0 0 15,0-48 1,24 0 0,-24 0-16,25-25 15,-25 25-15,24-24 16,-24-1-16,24 1 0,0-25 15,-24 25-15,24-25 0,1 25 16,-25 0-16,24-1 16,-24 25-16,0 0 0,24 0 15,-24 48 1,24 0-16,0 0 0,-24 0 16,25 25-16,-1-1 0,0 1 15,0-1-15,-24 0 16,24 1-16,-24-1 15,0 25 1,0-49-16,0 0 0,0 0 16,0-48-1,0 0 1,0 0-16,0-25 16,0 25-16,0-24 15,24-1-15,1 1 0,-1 0 16,0-1-16,0 1 0,0 24 15,1-1-15,23 1 16,-24 24-16,0 24 0,1 1 16,-1-1-16,0 24 15,-24 1-15,24-1 0,0 0 16,-24 1-16,25-1 0,-25 0 16,0-23-16,24 23 15,-24-24-15,0 0 0,0 1 16,0-1-16</inkml:trace>
  <inkml:trace contextRef="#ctx0" brushRef="#br0" timeOffset="1771">24709 455 0,'0'-24'0,"-24"0"15,24 0-15,0 48 16,0 0-16,24 0 0,-24 0 16,24 25-16,-24-1 15,24 1-15,-24 23 0,25-24 16,-1 25-16,-24-25 16,0 1-16,24-1 0,-24 1 15,0-25-15,0 24 0,0-24 16,0 1-16,-24-1 15,24-48 32,0-1-47,0 1 0,0-24 16,0-1-16,0 1 16,0-25-16,0 1 0,24-1 15,-24 1-15,24-1 16,0 1-16,1-1 0,-25 25 15,24-1-15,0 25 16,0 0-16,0 0 0,1 24 16,-1 24-16,0-24 0,24 24 15,-24 24-15,25-23 16,-25 23-16,24 0 0,-23 1 16,-1-1-16,-24-24 0,0 25 15,0-25-15,0 0 16,-24 0-16,-25 0 0,1 1 15,-1-1-15,1-24 16,-24 24-16,23-24 0,-23 0 16,23 24-16,1-24 0</inkml:trace>
  <inkml:trace contextRef="#ctx0" brushRef="#br0" timeOffset="5548">24733 1253 0,'0'-24'31,"24"24"-31,-24 24 47,0 1-47,0-1 15,0 24-15,0 1 16,0-1-16,0 25 16,25 23-16,-25-23 0,0 24 15,24 24-15,-24-25 16,0 1-16,0 0 0,0 0 16,0-1-16,0-23 0,-24 24 15,24-25-15,-25 1 16,25 24-16,0-25 0,-24 25 15,24 0-15,0 0 16,0-1-16,-24 1 0,24 0 16,0 0-16,0-1 0,0-23 15,0-1-15,0 1 16,24 0-16,-24-1 0,0-23 16,0 23-16,0-23 0,0-1 15,0 0-15,0 1 16,0-1-16,0 0 0,0 1 15,-24-1-15,24 1 16,0-1-16,0 0 0,0 1 16,0-1-16,0-24 15,0 25-15,0-25 0,0 24 16,24-24-16,-24 1 0,0-1 16,0 0-1,0 0-15,0 0 16,0 1-1,24-1 1,-24 0 0,0 0-16,0 0 15,0-48 32,0 48-16,0 1-15,0-1 0,0 0 31,0 0-16,0 0-31,0 0 15,0 1-15,0-1 16,0 0 0,0 0-1,0 0 1,0 1 0,0-1-16,0 24 15,25-24-15,-25 1 16,0 23-16,0-24 0,0 0 15,0 25-15,0-25 16,0 0-16,0 0 0,0 0 16,0 1-16,0-1 0,24 0 15,-24 0-15,0 0 16,0 1-16,0-1 0,0 0 16,0 0-16,0 0 15,0 1 1,0-1 15,0 0-31,0 0 31,0-48-15,0 0-16</inkml:trace>
  <inkml:trace contextRef="#ctx0" brushRef="#br0" timeOffset="6367">22895 2390 0,'0'25'63,"24"-25"-63,0 0 15,25 0 1,-1 0-16,24 0 0,1 0 16,48 0-16,24 0 0,24-25 15,25 25-15,48 0 16,0-24-16,48 24 0,0 0 15,25-24-15,-1 24 16,1 0-16,-1 0 0,-23 0 16,-25 0-16,-24 0 0,-25 0 15,1 0-15,-49 24 16,-24-24-16,-48 0 0,0 0 16,-24 0-16,-1 0 0,-48 0 15,1-24-15,-1 24 16,-48-24-1,-1 24-15,-23 0 16</inkml:trace>
  <inkml:trace contextRef="#ctx0" brushRef="#br0" timeOffset="7056">22871 3503 0,'-25'0'16,"50"0"31,-1 0-32,24 0-15,-24 0 16,49 0-16,-1 0 16,49 0-16,25-24 0,-1 24 15,72 0-15,1 0 16,48 0-16,25 0 0,-1 24 16,48-24-16,-23 0 0,-1 24 15,-23-24-15,-1 0 16,-24 0-16,-48 0 0,0 0 15,-49 0-15,-24 0 16,-24 0-16,-24 0 16,-25 0-16,-23 0 0,-25-24 15,0 24-15,-48 0 16,0 0-16,-25 0 16</inkml:trace>
  <inkml:trace contextRef="#ctx0" brushRef="#br0" timeOffset="7777">22677 4834 0,'0'-25'0,"-24"25"0,24-24 32,48 24-1,-24 0-31,49 0 0,24 0 15,48 0-15,24 0 0,25 24 16,48-24-16,24 25 16,24-25-16,25 24 0,-25-24 15,24 24-15,-23-24 16,-25 0-16,0 24 0,-49-24 16,1 0-16,-24 0 0,-49 0 15,0 0-15,-24-24 16,-24 24-16,-25 0 0,1 0 15,-49 0-15,0 0 16,0 0-16,-24-24 16,-24 24-1</inkml:trace>
  <inkml:trace contextRef="#ctx0" brushRef="#br0" timeOffset="14147">23064 12260 0,'24'0'0,"-24"24"31,0 1-31,0-1 16,0 0-16,0 24 15,0 25-15,0-1 0,0 1 16,0 24-16,0 24 0,0 0 16,0 0-16,0 0 15,24 24-15,-24 0 0,25 0 16,-25-24-16,0 24 16,24-24-16,-24 24 0,24 0 15,-24-24-15,0 24 0,24 1 16,-24-25-16,0-1 15,0 1-15,0 0 0,0-24 16,0 0-16,0 0 16,0-25-16,0 1 0,0 24 15,0-49-15,24 25 0,-24-1 16,0-24-16,25 1 16,-25-1-16,0 1 0,0-25 15,24 0-15,-24 0 16,0 0-16,0 1 47,24-25-47,-24 24 31,24-24 31,-24 24-30,24-24-32,-24 24 15,0 0 17,0 1 14,25-25-30,-25 24 15,0 0-15,-25 0 0,25 0-16,0 0 15,0 1 1,0-1-1,0 0 1,0 0 0,0 0-1,0 1-15,0-1 16,0 0-16,0 0 16,-24 0-16,24 1 15,0-1-15,0 0 0,-24-24 16,24 24-16,0 0 15,0 1-15,-24-1 16,24 0-16,0 0 16,-24 0-16,24 0 15,0 1-15,-25-1 0,25 0 16,0 24-16,-24-23 16,24-1-16,0 0 0,0 0 15,0 0-15,0 1 0,0-1 16,0 0-1,24 0-15,-24 0 16,0 1-16,0-1 16,0 0-16,0 0 15,0 0-15,25-24 16,-25 24-16,0 1 31,24-25 63,-24 24-94,24-24 16,0 0-1,0 0-15,1 0 16,23 0-16,0 0 0,25-24 15,24 24-15,-25 0 16,49-25-16,0 25 0,0 0 16,24 0-16,0 0 0,25 0 15,-1 0-15,0 0 16,1 0-16,23 0 0,-23 25 16,23-25-16,1 24 15,23-24-15,-23 24 0,24-24 16,-25 0-16,25 0 0,-25 0 15,1 0-15,-25 0 16,25 0-16,-49-24 0,0 24 16,0-24-16,-48 24 15,24 0-15,-24-25 0,-1 25 16,1 0-16,0 0 0,0 0 16,-25 0-16,25 0 15,-24-24-15,23 24 0,-23 0 16,24 0-16,-25 0 15,1 0-15,-25 0 0,25 0 16,-25 0-16,-24 0 0,1 24 16,-1-24-16,0 0 15,0 0 1,0 0 0,0-24-16,1 24 15,-1 0-15,0 0 0,24 0 16,-23 0-16,-1 0 15,0 0-15,0 0 16,-24-24 0,0 0-1,0 0 17,0 0-32,0-1 15,0 1-15,0 0 0,0 0 16,0 0-16,24-25 15,-24 25-15,0-24 0,25-1 16,-25 1-16,0-1 16,24-23-16,-24-1 0,0 1 15,0-25-15,0 0 0,-24-24 16,24 25-16,0-25 16,-25 0-16,25 0 0,0 0 15,0 0-15,0 0 16,0 24-16,0-24 0,0 0 15,0 0-15,0 0 16,0 0-16,-24-24 0,0 24 16,0 0-16,0 0 0,-1 0 15,1 25-15,24-1 16,-24 0-16,0 0 0,24 25 16,0-1-16,0 1 0,0-1 15,24 25-15,-24-25 16,24 0-16,-24 25 0,24-24 15,-24-1-15,25 0 16,-25 25-16,0-25 0,0 1 16,0-1-16,0 25 0,0-25 15,0 25-15,0 0 16,0-1-16,0 1 0,0-1 16,24 1-16,-24 24 15,0-25-15,0 25 0,0 0 16,0-24-16,0 24 0,0-1 15,0 1-15,-24 0 16,24 0-16,0 0 16,-25 24-1,25-25-15,0 1 16,0 0 31,-24 24 15,0 0-62,0 0 16,-25 0-16,1 0 0,0 0 16,-25 0-16,-24 0 15,1 0-15,-25 24 0,0-24 16,0 0-16,-24 0 15,-1 0-15,1 0 0,0 0 16,-24-24-16,24 24 16,-25 0-16,25 0 0,-24 0 15,24 0-15,-25 0 0,25 0 16,-24 0-16,24 0 16,0 0-16,0 0 0,-1 0 15,25 0-15,0 0 0,25 0 16,-1 0-16,0 0 15,0 0-15,1 0 0,-1 0 16,0 0-16,25 0 16,-25 24-16,24-24 0,1 0 15,-25 0-15,24 0 0,1 0 16,-1 0-16,1 0 16,-1 0-16,25 0 0,-25 0 15,25 0-15,-25 0 16,25 0-16,-1 0 0,1 0 15,24 0-15,-25 0 0,1 0 16,24 0-16,-25 0 16,1 0-16,24 0 0,-24 0 15,-1 0-15,25 0 16,-24 0-16,-1 0 0,25 0 16,-24 0-16,23 0 0,1 0 15,0 0-15,0 0 16,0 0-16,24-24 15,-25 24-15,1 0 32,24-24-32,-24 24 0,0 0 31,0 0-31,0 0 31,-1 0-31,1 0 31,0 0-31,0 0 16,0 0-16,-1 0 0,1 0 16,0 0-16,0 0 15,0 24-15,-1-24 16,1 0-16,0 0 16,0 0-16,0 0 15,-1 0-15,1 0 16,0 0-16,0 0 0,24 24 15,-24-24-15,0 0 16,-1 0-16,1 0 16,24 24-1,-24-24-15,24 25 78,-24-1-46</inkml:trace>
  <inkml:trace contextRef="#ctx0" brushRef="#br0" timeOffset="15121">25991 12212 0,'0'-24'15,"0"48"17,24-24-17,-24 24-15,25 0 0,-1 25 16,-24-1-16,24 0 0,0 49 15,0-24-15,0 48 16,-24 0-16,25-1 0,-1 26 16,-24-1-16,24 0 15,0 0-15,-24 0 0,24 0 16,1-24-16,-25 24 0,24-24 16,-24 25-16,0-26 15,24 26-15,-24-25 0,0 24 16,0-24-16,0 0 15,0 0-15,24 0 0,-24-1 16,24-23-16,-24 0 0,25 0 16,-1 0-16,0-1 15,0 1-15,0 0 0,25-25 16,-25 25-16,0-24 16,-24 23-16,24-23 0,0 0 15,-24-1-15,0-23 16,0 23-16,0-23 0,0-1 15,0 0-15,0 1 0,0-1 16,0 0-16,0-23 16,-24 23-16,24 0 0,0 1 15,0-25-15,0 24 0,0 1 16,0-25-16,0 24 16,-24-24-16,24 1 0,0-1 15,24-24 1,-24-24-16,24-25 15,-24 1-15,25-25 0,-25-23 16</inkml:trace>
  <inkml:trace contextRef="#ctx0" brushRef="#br0" timeOffset="15670">23185 13566 0,'0'-24'0,"24"24"16,0 0-1,1 0-15,-1-24 0,0 24 16,0 0-16,0 0 0,25 0 15,-25-24-15,24 24 16,1 0-16,23-24 0,25 24 16,24-25-16,24 25 15,49-24-15,23 24 0,74 0 16,23 0-16,49 0 0,48 0 16,0 24-16,25-24 15,-25 25-15,0-25 0,-48 0 16,0 0-16,-73 24 15,-24-24-15,-72 0 0,-25 0 16,-48 0-16,-24-24 0,-49 24 16,-23 0-16,-50-25 15,1 25-15,-24 0 0,-25-24 16,1 24-16</inkml:trace>
  <inkml:trace contextRef="#ctx0" brushRef="#br0" timeOffset="16199">23620 15090 0,'25'0'31,"23"25"-31,0-25 16,1 0-16,48 0 0,24 0 15,24 0-15,48 0 16,25 0-16,48 0 0,24 0 16,25 0-16,48 0 15,-1 0-15,26 0 0,-26 24 16,1-24-16,-24 24 0,0-24 15,-49 0-15,-48 24 16,0-24-16,-73 0 0,-24 24 16,-24-24-16,-24 0 15,-25 0-15,-47 0 0,23 0 16,-48-24-16,0 0 16,-24 24-1,0-24-15</inkml:trace>
  <inkml:trace contextRef="#ctx0" brushRef="#br0" timeOffset="16976">23911 16058 0,'0'24'15,"24"-24"1,0 0-16,0 0 16,49 0-16,24 0 0,24 0 15,48 24-15,24-24 16,49 25-16,49-25 0,47 24 16,1 0-16,24 0 0,24 0 15,-24 25-15,0-25 16,-49 0-16,1 25 0,-25-25 15,-24-24-15,-24 24 16,-49 0-16,-23-24 0,-1 0 16,-24 0-16,-48 0 15,0-24-15,-25 24 0,1 0 16,-25-24-16,-24 24 0,1 0 16,-1 0-16,-24-24 15,24 24-15,0 0 16</inkml:trace>
  <inkml:trace contextRef="#ctx0" brushRef="#br0" timeOffset="20204">23862 11244 0,'0'-24'0,"-24"24"15,0 0 1,0 0-16,0 24 16,24 0-1,0 1 1,0-1 0,0 0-16,0 24 0,0-24 15,0 25-15,0-1 16,0 1-16,0-25 0,0 24 15,-25 1-15,25-25 0,0 0 16,0 0-16,0 0 16,0 1-16,0-1 15,0-48 1,25 24 0,-25-25-16,0 1 15,0-24-15,0 24 16,0-25-16,0 1 0,-25-1 15,25-23-15,-24 23 16,24-23-16,0 24 0,-24-25 16,24 0-16,0 25 0,0 0 15,0-1-15,24 25 16,0-24-16,25 23 16,-25 25-16,24 0 15,-23 25-15,23-1 0,0 0 16,-23 0-16,-1 0 0,24 1 15,-48-1-15,24 24 16,-24-24-16,0 1 0,0-1 16,-24 0-16,0 0 0,0 0 15,0 1-15,-25-1 16,25-24-16,-24 0 0,23 24 16,1-24-16,0 0 15,24-24-15</inkml:trace>
  <inkml:trace contextRef="#ctx0" brushRef="#br0" timeOffset="20493">24249 10833 0,'0'-24'15,"0"48"1,0 0 0,0 24-1,25-23-15,-25 23 0,24 25 16,0-25-16,-24 0 16,24 25-16,0 0 0,-24-25 15,0 24-15,25-23 0,-25-1 16,0 1-16,0-25 15,0 0-15,24 0 0,-24 0 16</inkml:trace>
  <inkml:trace contextRef="#ctx0" brushRef="#br0" timeOffset="21051">24733 11389 0,'24'0'0,"1"-24"15,-25 0 1,24 24-16,-24-24 0,24-25 16,-24 25-16,0 0 0,0-24 15,0 23-15,-24-23 16,24 24-16,-24 0 0,-1-1 15,-23 1-15,24 24 16,0 0-16,-25 24 0,25 1 16,0-1-16,-24 24 0,48 1 15,-25-1-15,25 0 16,0 1-16,0 23 0,0-23 16,25-1-16,-1 0 15,0 1-15,24-25 0,-24 0 16,1 0-16,-1-24 0,0 0 15,0 0-15,0 0 16,1-24-16,-1 24 0,-24-48 16,24 24-16,-24-25 15,24 1-15,-24-1 0,0 1 16,0 0-16,24-1 0,-24 1 16,0 0-16,0 23 15,0 1-15,25 24 0,-1 24 31,-24 1-31,0-1 0,0 24 16,24 1-16,-24-25 0,0 24 16,24-24-16,-24 25 15,0-25-15,0 0 0,0 0 16,24 0-16</inkml:trace>
  <inkml:trace contextRef="#ctx0" brushRef="#br0" timeOffset="21562">25120 11123 0,'0'-24'16,"-24"24"-16,24-24 16,-24 24-16,48 24 31,-24 0-31,24 0 15,-24 1-15,24-1 0,1 0 16,-25 24-16,24-23 16,-24 23-16,0-24 0,24 0 15,-24 0-15,0 1 0,0-1 16,0 0-16,-24-24 31,24-24-15,0 0-16,0-1 0,0 1 15,0-24-15,0 24 0,0-25 16,24 1-16,-24 0 16,24-1-16,-24 25 0,24 0 15,1 0-15,-1-1 16,-24 1-16,24 24 0,0 0 16,0 0-16,-24 24 0,25-24 15,-1 25-15,-24-1 16,24 24-16,-24-24 0,0 25 15,24-1-15,-24-24 0,0 25 16,24-1-16,-24 0 16,0-23-16,0 23 0,25-24 15,-25 0-15,0 1 16,0-1-16,24-24 16</inkml:trace>
  <inkml:trace contextRef="#ctx0" brushRef="#br0" timeOffset="21892">25604 10736 0,'-24'-48'0,"24"24"16,-24 24-16,24-25 15,-24 25-15,24 25 0,0-1 16,0 24-16,0-24 15,24 25-15,-24-25 16,24 24-16,0 1 0,0-1 16,0-24-16,1 25 15,-1-1-15,-24 0 0,24 25 16,-24-25-16,0 1 0,24-1 16,-24 0-16,0 1 15,0-1-15,0 1 0,0-25 16,0 0-16,24 0 15,-24 0-15,25-24 0,-1 0 16,0 0-16,0 0 16,25 0-16,-25-24 0</inkml:trace>
  <inkml:trace contextRef="#ctx0" brushRef="#br0" timeOffset="22085">25677 11099 0,'-73'-24'0,"49"24"16,0 0-16,48-24 16,0 24-1,24 0-15,1 0 0,-1 0 16,1 0-16,23 0 16,-23 0-16,-1 0 0,-24 0 15,0 0-15,1 0 16</inkml:trace>
  <inkml:trace contextRef="#ctx0" brushRef="#br0" timeOffset="22774">26644 11389 0,'-24'0'0,"0"0"16,24-24-16,-24 24 15,24 24 1,0 0-16,0 1 15,0 23-15,-24-24 0,24 25 16,-25-1-16,25 25 16,0-25-16,-24 0 0,24-23 15</inkml:trace>
  <inkml:trace contextRef="#ctx0" brushRef="#br0" timeOffset="23350">27007 11075 0,'0'-24'0,"0"-1"15,24 25 1,1 25-1,-25 23-15,24-24 16,-24 25-16,24 23 0,0-23 16,-24 23-16,24 1 0,0-1 15,1-23-15,-1 23 16,0-23-16,-24-1 0,24-24 16,0 25-16,-24-25 15,25-24-15,-25 24 0,-25-48 16,25 0-1,-24-25-15,0 1 16,0-1-16,-25-23 0,25-1 16,-24-24-16,24 25 0,-25-25 15,25 0-15,-24 1 16,24-1-16,-1 24 0,25-23 16,0 47-16,0-23 15,0 23-15,0 25 0,25 0 16,23 0-16,0 24 0,-23 0 15,47 24-15,-24 0 16,25 24-16,0-23 0,-1 23 16,-23 0-16,23 1 15,-48 23-15,25-23 0,-49-1 16,0 0-16,-24-23 16,-1 23-16,-23-24 0,0 0 15,-25 1-15,0-1 0,1-24 16,-1 0-16,25 24 15</inkml:trace>
  <inkml:trace contextRef="#ctx0" brushRef="#br0" timeOffset="23745">27491 11196 0,'24'0'31,"0"0"-15,25 0-16,-25 0 0,24 24 15,1 0-15,-1 0 0,0 25 16,1-1-16,-25 0 16,24 1-16,-23 23 0,-1-23 15,0-1-15,-24-24 16,0 25-16,0-25 0,0 0 15,0 0-15,-24 1 0,0-25 16,-1 0 0,1 0-16,0-25 0,24 1 15,-24 0-15,24 0 16,0 0-16,24-25 0,-24 25 16,24-24-16,0-25 15,25 25-15,-1-1 0,-24 1 16,25 0-16,-1-1 0,-24 25 15,25 0-15,-25 0 16,0 24-16</inkml:trace>
  <inkml:trace contextRef="#ctx0" brushRef="#br0" timeOffset="25137">28483 11244 0,'-24'0'15,"-1"0"1,1 0 0,24 24-1,-24 1-15,24-1 16,-24 0-16,24 24 0,-24 1 16,24-25-16,0 24 15,0 1-15,0-1 0,0 0 16,0 1-16,24-25 15,0 0-15,0 0 0,25 1 16,-25-25-16,0 0 0,24 0 16,-23 0-16,-1-25 15,24 1-15,-24 0 0,-24 0 16,0 0-16,0-1 16,0-23-16,0 0 0,-24 23 15,-24-23-15,24 0 0,-1 23 16,-23-23-16,24 24 15,-25 0-15,25 0 0,24-1 16,-24 1-16,24 0 16,24 24-16,0 0 15,1 0-15,23 0 0,-24 0 16,25 24-16,-1-24 16,24 0-16,-23 0 0,-1 24 15,1-24-15,-1 0 0,0 0 16,1 0-16,-1 0 15,-24 0-15,1 0 0,-25-24 16,0 0 0,-25 0-1,1 24-15,0-24 0,0 24 16,0 0-16,-1 0 16,1 0-16,0 24 0,24 0 15,-24 0-15,0 0 16,-1 25-16,25-1 0,-24 0 15,24-23-15,0 23 0,0 0 16,24 1-16,1-25 16,-1 24-16,0-23 0,0-25 15,25 24-15,-25-24 16,0 0-16,24-24 0,-23-1 16,-1 1-16,0 0 15,0-24-15,-24-1 0,24 1 16,-24-1-16,24 1 0,-24-24 15,0-1-15,0 0 16,0 1-16,-24 23 0,24-23 16,-24 23-16,24-23 0,-24 48 15,24-25-15,0 25 16,-24 24-16,24 24 16,-24 1-16,24 23 15,0 0-15,0 1 0,24-1 16,-24 25-16,24-1 0,0 1 15,-24-25-15,24 25 16,0-1-16,1-23 0,-1-1 16,0 0-16,0-23 15,-24-1-15,24 0 0,1-24 16,-1 0-16,0 0 0,0 0 16,0 0-16,1-24 15,-1 0-15,-24-25 0,24 25 16,0-24-16,-24 23 15,0-120 1,24 97-16,-24 24 0,0-25 16,0 25-16,0 0 15,0 48 1,-24 0 0,24 1-16,0-1 15,0 24-15,0 1 0,0-25 16,0 24-16,0 0 15,0 1-15,24-1 0,-24-24 16,25 1-16,-1-1 0,0 0 16,0 0-16,0-24 15,0 24-15,1-24 0,23 0 16,-24-24-16,0 0 16,1 0-16,-1 0 0,-24-25 15,24 1-15,-24-1 16,0 1-16,0 0 0,0-1 15,0 1-15,0 24 0,0-25 16,0 25-16,0 0 16,-24 24-16,24 24 31,-24 0-31,24 1 16,0-1-16,0 24 0,0-24 15,0 25-15,0-1 16,0 0-16,24 1 0,-24-1 15,24 1-15,-24-25 0,0 0 16,24-24-16,-24 24 16,24-24-16</inkml:trace>
  <inkml:trace contextRef="#ctx0" brushRef="#br0" timeOffset="25450">30321 11172 0,'0'-25'15,"-24"25"-15,24-24 16,-24 24 0,0 0-1,-1 0-15,25 24 0,-24 1 16,0-1-16,24 0 0,-24 0 15,24 25-15,0-1 16,0-24-16,0 24 0,0 1 16,0-1-16,24-24 15,0 25-15,0-25 0,1 0 16,-1 0-16,24-24 0,1 0 16,-25 0-16,24 0 15,1-24-15</inkml:trace>
  <inkml:trace contextRef="#ctx0" brushRef="#br0" timeOffset="25714">30587 10809 0,'-24'-49'16,"24"25"-16,-24 0 15,24 0-15,0 48 16,0 0-1,0 0-15,0 25 0,0-1 16,0 25-16,0-1 16,24-23-16,-24 47 0,49 50 15,-49-74-15,24-24 16,-24 25-16,24-25 16,-24 1-16,24-1 0,-24-24 15,24 1-15,0-25 16</inkml:trace>
  <inkml:trace contextRef="#ctx0" brushRef="#br0" timeOffset="25917">30636 11341 0,'-24'-24'0,"-25"0"16,25-1-16,0 1 0,0 0 15,-1 0-15,25 0 16,25-1-1,-1 25-15,24 0 0,1-24 16,-1 24-16,0 0 16,25 0-16,-25 0 0,1 0 15,-1 0-15,0 0 16,-23 0-16</inkml:trace>
  <inkml:trace contextRef="#ctx0" brushRef="#br0" timeOffset="48900">26040 9502 0,'0'-24'0,"-25"24"31,1 0 1,24 24-17,-24 1-15,24-1 16,-24 0-16,24 24 0,-24 1 16,24-1-16,0 1 15,0 23-15,0-24 0,0 25 16,24-25-16,0 25 15,0-25-15,0-23 0,1 23 16,23-24-16,-24 0 0,24 1 16,1-25-16,-1 0 15</inkml:trace>
  <inkml:trace contextRef="#ctx0" brushRef="#br0" timeOffset="49337">26523 9502 0,'-24'0'0,"24"-24"0,24 48 47,-24 1-47,25-1 16,-1 24-16,-24 1 0,24 23 15,0-23-15,0 23 16,-24 1-16,24-25 0,1 25 16,-25-25-16,24 0 15,-24 1-15,0-25 0,0 24 16</inkml:trace>
  <inkml:trace contextRef="#ctx0" brushRef="#br0" timeOffset="49726">26112 9720 0,'-24'-24'0,"0"24"15,24-24-15,0 0 16,0-1-16,0 1 0,24 0 16,0 0-16,0 0 15,25-1-15,-1 1 0,25 0 16,-1 0-16,1 0 0,-1 24 16,1-25-16,-1 25 15,1 0-15,0 25 0,-25-1 16,25 24-16,-25 1 15,0-1-15,-23 0 0,-1 25 16,-24-25-16,0 25 16,-24-25-16,-25 1 0,1-1 15,-25 0-15,1-23 0,-1 23 16,0-24-16,25-24 16,-24 24-16,23-24 0,25 25 15,0-25-15,0 0 0,-1-25 16,25 1-1</inkml:trace>
  <inkml:trace contextRef="#ctx0" brushRef="#br0" timeOffset="49972">27297 9672 0,'0'-24'15,"0"48"17,0 0-17,25 0-15,-25 25 16,24-25-16,-24 24 0,24-24 16,-24 25-16,0-1 0,24-24 15,-24 0-15,0 1 16,0-1-16,0 0 0</inkml:trace>
  <inkml:trace contextRef="#ctx0" brushRef="#br0" timeOffset="50151">27273 9357 0,'-48'-24'0,"24"0"0,24 0 15,-25 24-15,50 0 32,-1 24-32,0 0 15,24 0-15</inkml:trace>
  <inkml:trace contextRef="#ctx0" brushRef="#br0" timeOffset="50836">27588 9744 0,'-24'0'16,"48"25"15,0-25-31,-24 24 16,24 0-16,0 0 15,0 24-15,-24-23 0,25 23 16,-25-24-16,0 0 0,0 1 16,0 23-16,0-24 15,0 0-15,0 1 16,-25-25-16,25-25 31,0 1-15,0 0-16,25 0 15,-25 0-15,24-1 0,0-23 16,-24 0-16,24-1 16,25 1-16,-25 24 0,0-25 15,-24 25-15,24 0 0,0 0 16,1 24-16,-1 0 16,-24 24-16,0 0 15,0 0-15,0 1 16,0 23-16,0-24 0,0 24 15,0-23-15,0-1 16,0 0-16,0 0 0,0 0 16,0 1-16,24-50 47,-24 1-47,24 0 0,0 0 15,1-25-15,-1 25 16,0-24-16,0 24 0,0-25 15,0 25 1,1 24-16,-1 24 16,-24 1-16,24-1 0,-24 0 15,0 24-15,24 1 16,-24-1-16,24-24 0,-24 25 16,0-25-16,25 24 0,-25-24 15,0 1-15,24-25 16</inkml:trace>
  <inkml:trace contextRef="#ctx0" brushRef="#br0" timeOffset="51279">28580 9865 0,'-25'-24'0,"25"0"0,-24 0 16,0 0-16,0 24 15,24 24 1,0 0 0,24-24-1,0 24-15,0-24 0,1 24 16,-1-24-16,0 0 0,24 24 16,-24-24-16,1 0 15,-1-24-15,0 24 0,0-24 16,0 0-1,-24 0-15,0 0 0,-24-1 16,24 1-16,-24 0 0,0 24 16,0-24-16,-1 0 15,25-1-15,-24 25 0,0 0 16,0 25 0,24-1-16,-24 0 15,24 24-15,0-23 0,0 23 16,-24 0-16,24 1 15,0-1-15,24 0 0,-24 1 16,24-25-16,-24 0 16,24 0-16,0 1 0,25-25 15,-25 0-15</inkml:trace>
  <inkml:trace contextRef="#ctx0" brushRef="#br0" timeOffset="51705">29063 9817 0,'-24'-48'0,"0"23"0,0 1 16,24 0-16,-24 0 0,-1 0 15,25 48 17,25 0-32,-25 0 0,24 0 15,0 25-15,0-25 16,-24 24-16,24-24 0,1 25 15,-25-25-15,24 0 16,-24 0-16,0 1 0,24-25 16,-24-25 15,0 1-31,24 0 16,-24 0-16,24-25 15,-24 1-15,24 24 0,1-24 16,-1-1-16,-24 25 0,24 0 15,0 0-15,0 24 16,1 24-16,-1 0 0,-24 0 16,24 0-16,-24 25 15,0-1-15,0 0 0,0 1 16,0-1-16,24 1 0,-24-25 16,0 0-16,0 0 15,0 0-15</inkml:trace>
  <inkml:trace contextRef="#ctx0" brushRef="#br0" timeOffset="52024">29813 9696 0,'0'-24'0,"0"-25"15,0 25-15,-24 24 16,-24 0-1,23 0-15,1 24 0,0 1 16,0-25-16,0 48 0,0-24 16,-1 0-16,25 1 15,0-1-15,25 0 0,-1 0 16,0 0-16,24 25 16,1-25-16,-1 0 0,-24 0 15,25 0-15,-25 1 0,0-1 16,0 0-16,-24 0 15,0 0-15,-24-24 16,24 25-16,-24-25 16,-25 0-16,25 0 0,0 0 15</inkml:trace>
  <inkml:trace contextRef="#ctx0" brushRef="#br0" timeOffset="52268">30031 9623 0,'0'-24'0,"0"0"15,-24 48 17,24 0-32,0 1 0,0-1 15,0 24-15,0-24 16,24 25-16,-24-1 0,24 0 15,-24 1-15,24-1 16,-24-24-16,0 1 0,25-1 16,-25 0-16</inkml:trace>
  <inkml:trace contextRef="#ctx0" brushRef="#br0" timeOffset="52463">30055 9357 0,'-24'-48'0,"0"0"16,24-1-16,-24 25 15,24 0-15,24 48 47,0 0-47,0-24 16</inkml:trace>
  <inkml:trace contextRef="#ctx0" brushRef="#br0" timeOffset="53332">30491 9599 0,'-25'0'0,"1"0"16,0 0-1,0 0 1,24 24 0,0 1-16,0-1 15,0 0-15,0 24 0,0 1 16,0-1-16,24 0 16,-24-23-16,24 23 0,0-24 15,1 25-15,-1-25 0,0-24 16,0 24-16,0-24 15,1 0-15,-1 0 0,0 0 16,0-24-16,-24 0 16,24 24-16,-24-49 0,0 25 15,0-24-15,0-1 0,-24 1 16,0 0-16,24-1 16,-24 1-16,0-1 0,-1 25 15,25-24-15,-24 48 16,0-24-16,0 24 0,0 24 15,-1 0 1,25 0-16,-24 25 0,24-25 16,0 0-16,0 0 0,0 0 15,0 1 1,24-25-16,-24 24 0,25-24 16,-1 0-16,0 0 15,-24-24-15,24-1 16,0 25-16,1-24 0,-1 0 15,0 0-15,0 0 16,0-1-16,0 1 0,1 0 16,-1 0-16,0 24 0,0 0 15,0 0-15,1 0 16,-1 24-16,0 0 0,-24 25 16,24-25-16,-24 24 15,0 1-15,0-1 0,0 0 16,0-24-16,0 1 0,0-1 15,0 0-15,0 0 16,0 0-16,0-48 47,0 0-47,24 0 0,-24 0 16,25-25-16,-25 1 15,24 0-15,0-1 0,0-23 16,0 47-16,25-23 15,-25 0-15,0 48 0,0-25 16,0 25-16,1 25 0,-1-1 16,0 24-16,0 1 15,-24-1-15,24 25 0,-24-25 16,0 24-16,0-23 16,0-1-16,0 1 0,0-1 15,0-24-15,0 0 0</inkml:trace>
  <inkml:trace contextRef="#ctx0" brushRef="#br0" timeOffset="53602">31555 9140 0,'48'-49'0,"-23"25"15,23 24-15,-24 0 0,0 48 16,0-23-16,1 47 16,-1 1-16,-24-1 0,24 25 15,-24 0-15,24 0 0,-24 24 16,0-25-16,0 1 16,0-24-16,0-1 0,0 1 15,0-25-15,-24 1 16,-24-25-16,-1 0 0,1 0 15</inkml:trace>
  <inkml:trace contextRef="#ctx0" brushRef="#br0" timeOffset="-183195">10267 5922 0,'0'-24'0,"0"0"15,0 0 1,-24 24-16,24-25 16,-24 25-16,24-24 15,0 48 16,0 1-31,0-1 16,0 0-16,24 24 16,-24-23-16,0 47 0,0-23 15,0 23-15,0 25 16,0-25-16,0 25 0,0 0 16,-24 24-16,24-24 0,0 24 15,0-25-15,0 25 16,0 0-16,0-24 0,0 24 15,0 0-15,-24 0 16,24 0-16,0 0 0,0 0 16,-24 0-16,24 0 0,0 0 15,-25-25-15,25 25 16,0-24-16,-24 0 0,24 0 16,0-25-16,0 25 15,0-24-15,-24-1 0,24 1 16,0-1-16,0 1 0,0-25 15,0 25-15,24-25 16,-24 1-16,24-1 0,-24 0 16,25 1-16,-25-25 15,24 24-15,-24-24 16,24 1-16,-24-1 16,24-24 77,0 0-77,1-24-16,-1 24 16,0 0-16,0-25 15,24 25-15,1 0 0,23-24 16,1 24-16,24-24 15,24 24-15,0-24 0,48 24 16,25-24-16,-1 0 0,49 24 16,0-25-16,0 1 15,24 24-15,0-24 0,0 0 16,0 24-16,0-24 16,0 24-16,-24 0 0,24 0 15,0-25-15,-24 25 0,0 0 16,0 0-16,-24 0 15,0 25-15,-25-25 0,1 0 16,-1 0-16,-24 24 16,-23-24-16,23 0 0,-48 0 15,0 0-15,0 0 0,-24 0 16,-25 0-16,1 0 16,-1 0-16,-23 0 0,-1-24 15,0 24-15,-23 0 16,-1 0-16,-24-25 0,24 25 15,-24-24-15,0 0 32,0 0-32,0 0 31,0-1 0,0 1-15,0 0-1,0 0 1,24 0 0,-24-1-16,0-23 0,0 24 15,0-24-15,0-1 16,24 1-16,-24-25 0,0 1 16,0-25-16,0 0 15,-24-24-15,24 0 0,0 0 16,-24-24-16,24 24 0,0-24 15,0 0-15,0 0 16,0 0-16,0-1 0,0 25 16,0 1-16,0-26 15,24 25-15,-24 0 0,0 1 16,0-1-16,0 0 0,0 0 16,0 24-16,0 0 15,0 0-15,-24 25 0,24-1 16,0 1-16,-24-1 0,24 1 15,0 23-15,-24 1 16,24-25-16,0 25 0,0-1 16,0 1-16,-25 0 15,25 23-15,0-23 0,0 24 16,0 0-16,0 0 0,0-1 16,0 1-1,-24 24 110,0 0-109,0 0-16,0 0 15,-25 0-15,1 24 0,-25-24 16,-23 0-16,23 25 16,-24-25-16,-24 24 0,0-24 15,0 0-15,-24 0 0,0 24 16,0-24-16,0 0 16,-25 0-16,1 0 0,0 0 15,-1 24-15,1-24 16,0 0-16,-1 0 0,-23 24 15,48-24-15,-25 24 0,25-24 16,0 0-16,0 25 16,0-25-16,0 0 0,24 24 15,-24-24-15,0 0 16,24 24-16,-25-24 0,25 0 16,-24 24-16,24-24 0,0 24 15,0-24-15,1 25 16,23-25-16,-24 24 0,24-24 15,-24 24-15,24-24 16,25 24-16,-25-24 0,24 0 16,1 0-16,23 24 0,-23-24 15,48 0-15,-25 0 16,25 0-16,0 0 16,0 0-1,0 0 1,-1 0 15,1 0-31,0 0 16,0 0-1,0 25-15,-1-25 0,1 0 16,0 0-16,0 0 0,0 0 16,-1 0-16,1 24 15,0-24-15,0 0 0,0 0 16,0 0-1,-1 0-15,25 24 16,-24-24-16,0 0 0,0 0 16,0 24-1,-1-24-15,1 0 16,0 0-16,0 0 16,24 24-1,-24-24-15,-1 0 0,1 0 16,0 0-1,0 0-15,0 0 16,24 25 15,-25-25-31,1 0 16,0 24 0,0-24-1,24 24-15,0 0 31,0 0-15,0 0 0,0 1-1,0-1-15,0 0 16,0 0 0</inkml:trace>
  <inkml:trace contextRef="#ctx0" brushRef="#br0" timeOffset="-182385">10485 4568 0,'0'-25'16,"-24"25"-1,0 0 1,-25 0-16,25 0 0,-24 0 16,24 0-16,-25 25 15,1-25-15,-1 24 0,25-24 16,-24 24-16,24 0 16,-1 0-16,25 1 0,0-1 15,0 0-15,25 0 0,-1 0 16,24 25-16,1-25 15,-1 0-15,0 0 0,1 25 16,-1-25-16,-24 0 16,25 0-16,-25 0 0,0 25 15,-24-25-15,0 0 16,-24 0-16,0 1 0,-1-1 16,1 0-16,-24 0 0,0 0 15,-1-24-15,25 24 16,0-24-16,-25 0 0,49-24 15,-24 0-15,24 0 16</inkml:trace>
  <inkml:trace contextRef="#ctx0" brushRef="#br0" timeOffset="-181906">10920 4785 0,'-24'0'16,"24"-24"-16,-24 0 0,0 0 15,0 0 1,0-1-16,-1 25 16,1 0-1,24 25-15,-24-25 0,0 24 16,0 0-16,-1 24 0,1-24 15,0 25-15,24-25 16,0 24-16,0-23 0,0-1 16,0 0-16,24 0 15,0 0-15,-24 1 0,25-25 16,-1 24-16,24-24 0,-24 0 16,1-24-1,-1 24-15,0-25 0,0 25 16,-24-24-16,24 0 15,-24 0-15,0 0 0,24-1 16,-24 1-16,0 0 0,0 0 16,25 24-1,-25 24-15,0 0 16,0 0-16,24 1 0,0-1 16,-24 24-16,24-24 15,0 1-15,-24-1 0,25 0 16,-1-24-16</inkml:trace>
  <inkml:trace contextRef="#ctx0" brushRef="#br0" timeOffset="-181594">11211 4592 0,'-24'0'15,"-1"0"32,25 24-31,0 0-16,25 0 0,-25 25 15,0-25-15,24 48 0,-24-23 16,24-1-16,-24 1 16,24-1-16,-24-24 0,0 25 15,24-25-15</inkml:trace>
  <inkml:trace contextRef="#ctx0" brushRef="#br0" timeOffset="-180874">11525 4930 0,'-24'0'16,"24"-24"-16,24 24 31,0 0-16,1 0-15,-1 0 16,0-24-16,0 24 16,25 0-16,-25-24 15,0 24-15,0-24 0,0-1 16,-24 1-16,0 0 16,0 0-1,-24 24-15,24-24 0,-24 24 16,-24-24-16,23 24 15,1 0-15,-24 0 0,24 24 16,-1 0-16,-23 0 0,48 0 16,-24 0-16,24 25 15,0-25-15,0 24 0,0-23 16,24-1-16,0 0 16,0 0-16,1 0 0,-1-24 15,0 0-15,24 0 0,1 0 16,-25-24-16,24 24 15,1-24-15,-1-24 0,0 23 16,1-23-16,-25 24 0,0-25 16,0 25-16,1-24 15,-1 0-15,-24 23 0,0 1 16,0 0-16,0 0 16,-24 0-16,-1 24 15,1 0-15,0 0 16,0 24-16,24 0 15,0 0-15,0 0 16,0 1-16,24-1 16,24 0-16,-23 24 0,-1-24 15,24 1-15,-24-1 0,25 0 16,-25-24-16,0 24 16,0 0-16,-24 1 0,0-1 15,-24-24-15,0 24 16,0 0-16,-25-24 0,1 24 15,0-24-15,-1 0 0,1 0 16,-1-24-16</inkml:trace>
  <inkml:trace contextRef="#ctx0" brushRef="#br0" timeOffset="-180429">12565 4543 0,'0'-24'15,"-24"24"-15,24-24 16,-24 24-16,24-24 0,-24 24 16,0 0-1,24 24-15,-25-24 0,1 24 16,24 0-16,0 1 0,-24 23 15,24 0-15,0-23 16,24 23-16,-24 0 0,24 1 16,1-1-16,-1-24 0,0 0 15,0 1-15,25-25 16,-1 0-16,-24 0 0,25 0 16,-1 0-16,-24-25 15,0-23-15,1 24 0,-1-25 16,-24 1-16,0 0 15,-24-1-15,-1 1 0,1 0 16,-24-1-16,24 25 0,-25 0 16,1 0-16,24-1 15,-1 25-15,1 0 0,0 25 16,24-1-16,0 0 16,0 0-16,0 0 15</inkml:trace>
  <inkml:trace contextRef="#ctx0" brushRef="#br0" timeOffset="-180106">12856 4543 0,'24'-24'0,"-24"0"16,24 24-16,0 0 15,0 24 1,1-24-16,-1 24 15,0 1-15,0-1 0,-24 0 16,24 24-16,-24-23 16,25-1-16,-25 24 0,0-24 15,-25 0 1,1-24-16,0 0 16,0-24-1,24 0-15,0-24 16,24 24-16,0-25 0,-24 1 15,49 24-15,-25-25 0,0 1 16,0 24-16,0-1 16,1 1-16,-1 24 0</inkml:trace>
  <inkml:trace contextRef="#ctx0" brushRef="#br0" timeOffset="-179583">13581 4543 0,'25'-24'16,"-25"0"-1,0 0 1,-25 24-16,25-24 16,-24 24-16,0-25 15,0 25-15,0-24 0,-1 24 16,-23 0-16,24 0 0,0 24 15,-25-24-15,25 25 16,0-1-16,24 24 0,-24-24 16,24 25-16,0-25 0,0 0 15,0 25-15,24-25 16,-24 0-16,24 0 0,25 0 16,-25-24-16,0 24 15,24-24-15,-24 0 0,1-24 16,23 0-16,-24 24 15,0-48-15,-24 24 0,25-25 16,-25 1-16,24-1 0,-24 1 16,0 0-16,-24-1 15,24-23-15,-25 23 0,25 1 16,-24 0-16,24 23 16,0 1-16,0 0 0,0 48 15,0 0 1,0 25-16,24-25 15,-24 24-15,25 1 0,-25 23 16,24-23-16,-24-1 0,24 25 16,0-25-16,-24 0 15,24-23-15,-24 23 0,25-24 16</inkml:trace>
  <inkml:trace contextRef="#ctx0" brushRef="#br0" timeOffset="-179177">13920 4519 0,'-24'0'16,"0"0"0,48 0 46,-24-24-62,24 24 16,0 0-16,0-24 15,1 0 1,-25-1-16,24 25 16,-24-24-16,0 0 15,-24 0-15,-1 0 16,1 24-1,0 0-15,0 24 16,0 0-16,24 0 0,-24 0 16,24 1-16,0-1 0,0 0 15,0 0-15,0 0 16,0 1-16,24-1 0,0 0 16,0-24-1,24 24-15</inkml:trace>
  <inkml:trace contextRef="#ctx0" brushRef="#br0" timeOffset="-178852">14283 4398 0,'0'-24'0,"24"0"16,-24-25-16,0 25 0,0 0 16,0 0-1,-24 24-15,0 0 16,0 24-16,-1-24 15,1 24-15,24 0 16,-24 1-16,24-1 0,0 0 16,0 0-16,0 0 15,0 1-15,24-1 0,0-24 16,1 24-16,-1 0 0,0 0 16,0-24-16,0 25 15,1-25-15,-1 24 0,-24 0 31,-24 0-15,-1-24-16,-23 0 16,24 0-16,-25 0 0,1 0 15</inkml:trace>
  <inkml:trace contextRef="#ctx0" brushRef="#br0" timeOffset="-177977">14646 4035 0,'0'-24'0,"-24"24"15,-1 0-15,1 24 16,0 1 0,0-1-16,0 0 0,24 24 15,-25 1-15,25-1 16,0 0-16,0 1 0,0-1 15,25 1-15,-1 23 0,0-48 16,0 25-16,25-1 16,-1-24-16,0 1 0,1-1 15</inkml:trace>
  <inkml:trace contextRef="#ctx0" brushRef="#br0" timeOffset="-176045">15202 4084 0,'0'-24'16,"24"-1"-16,1 1 15,-25 0-15,24 0 16,-24-25-16,0 25 0,0 0 16,0 0-16,0 0 0,-24-1 15,-1 1-15,1 0 16,-24 24-16,24 0 16,-1 24-16,-23 0 15,24 1-15,0 23 0,-1 0 16,1 1-16,24 23 0,0 1 15,24 0-15,1-1 16,-1 1-16,0-1 0,0 1 16,0-25-16,1 25 15,-1-25-15,0 1 0,0-25 16,-24 24-16,24-24 0,-24 0 16</inkml:trace>
  <inkml:trace contextRef="#ctx0" brushRef="#br0" timeOffset="-175457">15057 4447 0,'0'-25'16,"-24"1"-16,24 0 16,24 24-1,0 0-15,0-24 16,1 24-16,-1 0 15,0-24-15,0 24 0,0 0 16,25-25-16,-25 25 16,24 0-16,-23-24 0,-1 24 15,24 0-15,-24-24 0,0 24 16,1 0-16,-1-24 16,0 24-16,0-24 0,0 0 15,-24-1 1,-24 1-1,0 24-15,0-24 16,0 24-16,-1 0 16,1 0-16,0 24 0,0-24 15,0 24-15,0-24 0,24 25 16,-25-1-16,25 0 16,0 0-16,0 0 0,0 0 15,0 1-15,25-1 16,-1 0-16,-24 0 0,24-24 15,0 0-15,0 0 0,0 0 16,1 0-16,-1 0 16,0-24-16,0 24 0,0-24 15,-24 0-15,25-1 16,-25 1-16,0 0 0,0 0 16,0 0-16,0 0 0,0-1 15,0 50 16,0-1-31,0 0 16,24 0 0,-24 24-16,24-23 0,-24-1 0,24 0 15,-24 0-15,24 0 16,-24 1-16</inkml:trace>
  <inkml:trace contextRef="#ctx0" brushRef="#br0" timeOffset="-175101">16025 4156 0,'0'-24'63,"-25"24"-48,25-24 1,-24 24-16,0 0 16,0 0-1,24 24-15,-24-24 16,24 24-16,0 1 16,-24-1-16,24 0 15,0 0-15,24 0 16,-24 0-16,24-24 15,-24 25-15,24-1 0,0-24 16,0 0-16,1 0 16,-1 0-16,0 0 0,0-24 15</inkml:trace>
  <inkml:trace contextRef="#ctx0" brushRef="#br0" timeOffset="-174833">16194 3890 0,'0'-24'0,"0"0"16,0 0-1,0 48 17,0 0-32,24 0 15,-24 0-15,24 1 16,-24 23-16,25 0 0,-1 1 15,0-25-15,-24 24 0,24 1 16,-24-25-16,24 0 16,-24 24-16,25-23 15</inkml:trace>
  <inkml:trace contextRef="#ctx0" brushRef="#br0" timeOffset="-174701">16339 4181 0,'-24'-25'15,"0"25"-15,24-24 0,-24 24 32,48 0-17,0-24 1,0 24-16</inkml:trace>
  <inkml:trace contextRef="#ctx0" brushRef="#br0" timeOffset="-174466">16775 4108 0,'-25'0'0,"25"24"0,0 0 47,25 1-32,-25-1-15,0 0 0,0 0 16,24 0-16,-24 0 0,0 1 16,0-1-16,0 0 15,-24 0-15</inkml:trace>
  <inkml:trace contextRef="#ctx0" brushRef="#br0" timeOffset="-174213">17113 3673 0,'-24'0'16,"24"24"-1,0 24 1,0-24-16,0 0 15,24 25-15,-24-25 0,24 24 16,1 1-16,-1-25 16,-24 24-16,24-23 0,-24 23 15,24-24-15,-24 0 16</inkml:trace>
  <inkml:trace contextRef="#ctx0" brushRef="#br0" timeOffset="-173411">17089 4108 0,'-24'-24'0,"0"0"15,24-1 1,24 1 0,0 24-16,0-24 0,0 24 15,1 0-15,23-24 16,0 24-16,1 0 0,-1 0 15,1 24-15,-1-24 16,0 24-16,1 0 0,-25 1 16,24-1-16,-48 0 0,24 0 15,1 0-15,-25 1 16,0-1-16,-25 0 16,1-24-16,24 24 0,-24-24 15,0 0-15,0-24 16,-1 24-16,25-24 15,-24 0-15,24-1 16,0 1-16,24 0 0,1-24 16,-1 23-16,0 1 15,0 0-15,25 0 0,-1 0 16,0-1-16,-23 25 0,23-24 16,0 24-16,-23 0 15,23 0-15,-24 0 0,0 24 16,0-24-16,1 0 31,-50 0 0,25-24-15,-24 0 0,0 24-1,0 24 1,24 0-16,-24 1 15,24-1-15,-24 0 0,24 0 16,0 0-16,0 25 0,0-25 16,0 0-16,24-24 15,-24 24-15,24 1 16,0-25-16,0 0 0,0 0 16,1 0-16,-1 0 15,0-25-15,-24 1 16,24 24-16,-24-24 0,0 0 15,0-25-15,0 25 0,0 0 16,0 0-16,0 0 16,0-1-16,24 25 15,-24 25 1,0-1-16,25 0 16,-25 0-16,24 0 0,-24 25 15,24-25-15,-24 0 16</inkml:trace>
  <inkml:trace contextRef="#ctx0" brushRef="#br0" timeOffset="-173002">18274 3890 0,'-24'0'0,"24"-24"0,24 24 47,1 24-47,-1 0 16,-24 1-16,24-25 0,0 24 15,0 0-15,1 0 16,-25 0-16,24 1 0,-24-1 16,0 0-16,0 0 15,0-48 16,0 0-15,0 0-16,24-1 0,-24-23 16,24 24-16,-24 0 15,24-25-15,0 25 0,1 0 16,-1 24-16,0 24 16,0-24-1,-24 24-15,24 0 0,-24 1 16,25-1-16,-25 0 15,24 0-15,-24 0 0,24 1 16,-24-1-16</inkml:trace>
  <inkml:trace contextRef="#ctx0" brushRef="#br0" timeOffset="-172661">19097 3793 0,'0'-24'0,"0"0"0,-24 24 16,24-24-16,-25 24 0,1 0 16,0 0-16,0 0 15,0 0-15,0 24 0,-1-24 16,1 0-16,24 24 16,-24-24-16,24 24 0,0 1 15,24-1 1,0-24-16,1 24 0,-1 0 15,0-24-15,24 24 0,-24 1 16,25-1-16,-25-24 16,0 24-16,0-24 0,1 24 15,-25 0-15,-25 1 16,1-25 0,24 24-16,-24-24 0,0 0 15,0 24-15,-1-24 16</inkml:trace>
  <inkml:trace contextRef="#ctx0" brushRef="#br0" timeOffset="-172473">19436 3963 0,'24'0'15</inkml:trace>
  <inkml:trace contextRef="#ctx0" brushRef="#br0" timeOffset="-172175">19436 3431 0,'-25'0'15,"50"24"16,-1 0-31,0 0 16,0 0-16,24 1 0,-23 23 16,23 0-16,0 1 15,1 23-15,-25-23 0,0 23 16,0 1-16,-24-25 16,0 25-16,-24-25 0,0 1 15,-24-1-15</inkml:trace>
  <inkml:trace contextRef="#ctx0" brushRef="#br0" timeOffset="-169553">16146 4084 0,'-25'0'0,"1"0"31,48 0 16,1 0-31,-1 0 0,0 0-16,0 0 0,0 0 15,1 0-15,-1 0 16,0 0-16,0 0 15,-24-24 1,-24 24 15,0 0-15,0 24-16,-1-24 16,1 0-16,0 0 0,0 0 15,24 24 16,24-24 1,0 0-32,0 0 15,1 0 1,-1 0-16,0-24 0,0 24 16,0 0-16,1 0 0</inkml:trace>
  <inkml:trace contextRef="#ctx0" brushRef="#br0" timeOffset="-168004">13364 5414 0,'0'24'0,"0"1"16,0-1-1,24 0-15,-24 0 16,0 0-16,24 1 0,-24-1 15,0 24-15,24-24 16,-24 25-16,24-1 0,-24 0 16,25 1-16,-25-1 15,24 1-15,-24 23 0,24 1 16,0-25-16,-24 25 16,0-1-16,24 1 0,-24-1 15,0 1-15,25 0 0,-25-1 16,0 1-16,0-1 15,0 1-15,0-1 0,0 1 16,0 0-16,0-25 16,0 25-16,-25-1 0,25-24 15,0 25-15,0 0 0,0-25 16,0 0-16,0 25 16,0-25-16,0 1 0,0-1 15,0 25-15,0-25 16,0 0-16,0 1 0,0 23 15,0-23-15,0-1 0,0 25 16,-24-25-16,24 0 16,0 25-16,0-25 0,0 1 15,0-1-15,0 1 0,0-1 16,0 0-16,0-23 16,0 23-16,0 0 0,0 1 15,0-1-15,0-24 16,0 25-16,0-1 0,0-24 15,0 25-15,0-25 0,0 0 16,0 24-16,0-23 16,0-1-16,0 24 0,0-24 15,0 0-15,0 1 16,0 23-16,0-24 16,0 0-16,0 1 15,0-50 16</inkml:trace>
  <inkml:trace contextRef="#ctx0" brushRef="#br0" timeOffset="-166943">15299 5366 0,'24'0'15,"-24"-24"1,0 48 31,0 0-16,0 0-15,0 25-16,0-1 0,24 0 15,-24 25-15,0 0 16,25 23-16,-25 1 0,0 0 15,24 0-15,-24-1 0,24 25 16,-24-24-16,24 0 16,-24 24-16,0-24 0,24-1 15,-24 1-15,24 0 16,-24 0-16,0-25 0,25 25 16,-25-25-16,0 25 0,24-24 15,-24-1-15,0 1 16,24 0-16,-24-1 0,0 1 15,0-1-15,24 1 16,-24-1-16,0 1 0,0 0 16,0-1-16,24-24 0,-24 25 15,0-25-15,0 1 16,0 23-16,0-23 0,0-1 16,0 1-16,0-1 15,25-24-15,-25 24 0,0 1 16,0-25-16,0 24 0,0-23 15,24 23-15,-24-24 16,0 0-16,0 25 0,0-25 16,0 24-16,0-23 15,0 23-15,0-24 0,0 24 16,0-23-16,24-1 0,-24 24 16,0-24-16,0 1 15,0-1-15,0 0 0,0 0 16,0 0-16,0 1 15,0-1-15,0 0 0,24-24 16,-24 24-16,0 0 0,0 1 16,0-1-16,0 0 15,-24 0-15,24 0 16,-24-24-16,24-24 16</inkml:trace>
  <inkml:trace contextRef="#ctx0" brushRef="#br0" timeOffset="-165909">9880 6454 0,'24'0'16,"1"0"-1,23 0-15,-24-24 16,25 24-16,23 0 0,1-24 15,-1 24-15,25-24 16,24 24-16,0-24 0,24-1 16,0 1-16,25 24 15,-1-24-15,24 0 0,-23 0 16,23 0-16,1 24 0,-1-25 16,1 1-16,-1 0 15,1 24-15,24-24 0,-25 0 16,1 24-16,-1-25 15,1 25-15,-1-24 0,-23 24 16,-1-24-16,0 24 0,1-24 16,-1 24-16,0 0 15,1-24-15,-1 24 0,0-25 16,1 25-16,-25-24 16,0 24-16,0-24 0,-24 24 15,0 0-15,0-24 0,-24 24 16,24-24-16,-25 24 15,-23-25-15,24 25 0,-25 0 16,25-24-16,-24 24 16,-1 0-16,-23-24 15,23 24-15,-23 0 0,-1 0 0,-24 0 16,0 0-16,0 0 16,-48-24 15</inkml:trace>
  <inkml:trace contextRef="#ctx0" brushRef="#br0" timeOffset="-163802">10945 5777 0,'-25'0'15,"1"0"17,0 0-32,0 0 0,0 0 15,-25 24-15,25-24 16,-24 24-16,24 25 0,-1-25 15,-23 24-15,24-23 0,24 23 16,0 0-16,0 1 16,0-25-16,0 24 0,0-23 15,24 23-15,24-24 16,-23 0-16,23-24 0,0 0 16,25 0-16,-25 0 0,25 0 15</inkml:trace>
  <inkml:trace contextRef="#ctx0" brushRef="#br0" timeOffset="-163420">11235 5898 0,'-24'-24'0,"24"48"47,0 0-32,0 0 1,0 1-16,24-1 16,-24 0-16,24 24 15,-24-23-15,24-25 0,1 24 16,-25 0-16,24-24 0,0 24 16,0-24-16,0 0 15,0-24-15,1 0 16,-1 24-16,0-49 0,0 25 15,0 0-15,-24-24 16,0 23-16,25-23 0,-25 24 16,0-25-16,0 25 15,-25 0-15,25 0 0,-24 0 16,24 48 15</inkml:trace>
  <inkml:trace contextRef="#ctx0" brushRef="#br0" timeOffset="-163021">11864 5729 0,'-24'0'0,"0"-24"32,-1 24-17,1 24 1,0-24-16,0 0 16,24 24-16,-24-24 0,24 24 15,-25-24-15,25 24 0,0 0 16,25-24-16,-1 25 15,0-1-15,0 0 0,0 0 16,25 0-16,-25-24 16,24 25-16,-24-1 0,25-24 15,-25 24-15,0-24 16,-24 24-16,-24-24 16,0 24-16,0-24 15,-1 0-15,-23 0 16,0 25-16,24-25 0,-25 0 15</inkml:trace>
  <inkml:trace contextRef="#ctx0" brushRef="#br0" timeOffset="-162645">12130 5680 0,'-24'0'0,"48"0"47,0 0-47,0 0 0,1 0 16,23-24-16,-24 24 15,25 0-15,-25 0 0,24-24 16,-24 24-16,0 0 15,-24-24 1,-24 24 0,0 0-16,24-24 15,-24 24-15,0 0 0,0 24 16,24 0 0,-25-24-16,25 48 0,-24-23 15,24 23-15,0 24 0,0-23 16,0 23-16,24-23 15,1 23-15</inkml:trace>
  <inkml:trace contextRef="#ctx0" brushRef="#br0" timeOffset="-161640">14017 5656 0,'0'-24'15,"-24"24"-15,-1 0 16,25-24-16,-24 24 16,0 0-16,-24 0 15,-1 0 1,25 24-16,0-24 0,0 24 16,0 0-16,24 1 15,0-1 1,24 0-16,0 0 15,0 0-15,0 0 0,25 1 16,-25-1-16,24 0 16,-24-24-16,1 24 0,-1 0 15,0-24-15,-24 25 16,0-1 0,-24-24-16,0 0 15,-1 24-15,-23-24 0,24 0 16,-24 0-16,23 0 0,-23 0 15,24 0-15</inkml:trace>
  <inkml:trace contextRef="#ctx0" brushRef="#br0" timeOffset="-161166">14283 5753 0,'0'-24'0,"0"0"16,-24-1 0,0 25-1,24-24-15,-25 24 16,1 0-16,0 0 16,0 0-1,0 24-15,-1-24 0,25 25 16,-24-1-16,0 0 15,24 0-15,0 0 16,0 0-16,24-24 16,-24 25-1,24-25-15,1 24 16,-1-24 0,0 0-16,-24-24 0,24 24 15,-24-25-15,24 25 16,-24-24-16,25 0 0,-1 0 15,-24 0-15,24 24 16,0 0 15,-24 24-31,0 0 0,24 0 16,-24 0-16,25-24 16,-1 25-16,-24-1 0,24 0 15,0-24 1</inkml:trace>
  <inkml:trace contextRef="#ctx0" brushRef="#br0" timeOffset="-160950">14501 5559 0,'-25'-24'0,"25"0"15,-24 24-15,48 24 31,-24 0-31,25 1 16,-25-1-16,0 0 0,24 0 16,-24 0-16,24 1 0,-24 23 15,24-24-15,-24 0 16,24 0-16,-24 1 0</inkml:trace>
  <inkml:trace contextRef="#ctx0" brushRef="#br0" timeOffset="-159547">13993 6503 0,'-25'0'0,"25"-24"16,-24-1 0,24 1-1,24 24 1,-24-24-16,25 0 15,-1 24-15,0-24 16,0 24 0,0 0-16,1 0 0,-1 24 15,0 0-15,0 0 16,-24 0-16,0 25 16,0-25-16,-24 24 0,24 1 15,-24-25-15,0 24 16,-1-23-16,1-1 0,0 0 15,0 0-15,24 0 0,-24-24 16,24 24 0,24-24-16,0 0 15,0 0-15,0-24 16,1 24-16,23 0 0,0-24 16,-23 24-16,23-24 0,0 0 15,-23 24-15</inkml:trace>
  <inkml:trace contextRef="#ctx0" brushRef="#br0" timeOffset="-158941">14501 6479 0,'0'-25'0,"-25"25"15,25-24-15,-24 24 16,24-24-16,0 48 31,-24 0-15,24 1-16,0-1 0,0 0 15,0 24-15,0-23 16,0-1-16,0 0 0,0 0 16,0 0-16,24 1 15,0-25 1,1 0-16,-1 0 16,0-25-1,0 1-15,-24 0 16,24 0-1,-24 0-15,0-1 0,0 1 16,0 0-16,0 0 16,0 0-1,25-1-15,-1 25 16,0-24 0,0 24-16,0 0 0,1 0 15,-1 0 1,-24 24-16,0 1 15,0-1-15,0 0 16,0 0-16,0 0 16,0 1-16,24-1 15,-24 0-15,0 0 0,24-24 16,-24 24-16,24-24 16,1 25-16,-1-25 15,0 0-15,0 0 0,0-25 16,0 25-16,1-24 15,-1 24-15,0-24 0,-24 0 16,0 0-16,0-25 16,-24 25-16,0 0 0,-1 0 15,1-1-15,-24 1 0,0 24 16,-1 0-16,1 0 16,-1 0-16</inkml:trace>
  <inkml:trace contextRef="#ctx0" brushRef="#br0" timeOffset="-158316">13920 7446 0,'-24'0'16,"0"0"-16,24-24 16,24 0-1,0 0-15,0 24 16,0-25-16,1 1 0,23 24 15,0-24-15,-23 24 16,-1 0-16,24 0 0,-24 0 16,1 0-1,-25 24-15,0 0 16,0 1-16,-25-1 0,1 0 16,0 0-1,24 0-15,-24-24 0,0 25 16,24-1-1,-25-24-15,25 24 16,25-24 0,-1 24-1,0-24 1,0 0-16,0 0 0,1 24 16,-1-24-16,0 25 15,0-25-15,-24 24 0,24-24 16,-24 24-16,0 0 15,0 0-15,0 1 16,-24-1-16,24 0 16,-24-24-16,0 24 0,0-24 15,-1 0-15,1 0 0,0 0 16,0 0-16,24-24 16</inkml:trace>
  <inkml:trace contextRef="#ctx0" brushRef="#br0" timeOffset="-157705">14501 7422 0,'24'0'0,"-48"0"31,24 24-15,-25-24-16,25 24 0,0 1 15,-24-25-15,24 24 16,0 0-16,0 0 0,0 0 15,0 1-15,0-1 16,24-24-16,1 24 16,23-24-16,-24 0 15,0 0-15,1 0 16,23 0-16,-24-24 0,0 0 16,-24-1-16,0 1 15,0 0 1,-24 0-16,0 24 0,24-24 15,-24 24-15,0-25 16,-1 25-16,25-24 16,25 24-1,-1 0 1,0 0-16,0 0 16,0 0-16,1 0 15,-1 0-15,-24 24 16,24-24-16,-24 25 0,0-1 15,24 0 1,-24 0-16,0 0 0,0 1 16,24-25-16,-24 24 15,0 0-15,25-24 0,-1 24 16,0-24-16,0 0 16,0 0-16,0-24 15,25 24-15,-25-24 0,0 0 16,0-1-16,1 1 15,-25 0-15,0 0 0,0-25 16,-25 25-16,1 0 0,0 0 16,0 24-16,-25-24 15,1 24-15,0 0 0,-1 24 16,1 0-16</inkml:trace>
  <inkml:trace contextRef="#ctx0" brushRef="#br0" timeOffset="-157050">14210 8148 0,'-24'-24'0,"0"24"15,0 0 1,24 24 15,0 0-15,0 0-16,0 0 15,0 25-15,24-49 16,-24 24-16,0 0 0,24 0 16,-24 0-16,24-24 0,1 25 15,-1-25-15,0 0 16,0 0-16,0-25 0,1 25 16,-1-24-16,-24 0 15,24 0-15,-24 0 0,24-25 16,-24 25-16,0 0 0,0 0 15,0 48 1,0 24 0,0-23-1,0 23-15,0 0 0,0 1 16,0-1-16,0 0 0,0 1 16,0-1-16,0-24 15,0 1-15</inkml:trace>
  <inkml:trace contextRef="#ctx0" brushRef="#br0" timeOffset="-156420">14743 8293 0,'0'-24'0,"-25"24"15,25 24 16,-24-24-31,24 24 16,0 0-16,0 0 0,0 1 16,0-1-16,0 24 15,0-24-15,0 1 0,24-1 16,1 0 0,-1-24-16,0 0 15,0 0-15,-24-24 16,0 0-16,0-1 15,0 1-15,0 0 16,0 0-16,-24 0 16,24-1-16,-24 1 0,24 0 15,-24 0-15,24 0 16,24 0 0,0 24-16,0 0 15,25 0-15,-25-25 16,24 25-16,-24 0 0,25 0 15,-25 25-15,0-1 16,-24 0-16,0 0 16,0 0-16,0 0 0,0 1 15,-24-1-15,24 0 16,-24 24-16,24-23 0,0-1 16,0 0-16,24-24 15,0 24-15,24-24 16,-23 0-1,-1-24-15,0 24 0,24-24 16,-23 0-16,-1-25 0,0 25 16,-24-24-16,0 23 0,0-23 15,0 0-15,-24 24 16,0-1-16,-1 1 0,-23 0 16,0 24-16,-1 0 15,1 24-15,-25 0 0</inkml:trace>
  <inkml:trace contextRef="#ctx0" brushRef="#br0" timeOffset="-155803">14162 9188 0,'0'-24'16,"-24"0"0,0 48-1,24 0 1,-25-24-16,25 24 15,0 0-15,-24 1 0,24-1 16,0 24-16,0-24 0,24 0 16,1 1-1,23-1-15,-24-24 0,0 24 16,25-24-16,-25 0 16,24 0-16,-23-24 0,-1 0 15,0 24-15,-24-25 0,24 1 16,-24 0-16,0 0 15,-24-24-15,0 23 0,0 1 16,-25 0-16,25 0 16,-24 0-16,-1-1 0,1 25 15,-1-24-15,25 0 0,0 24 16,0-24-16,0 24 16,24-24-16,0-1 0,24 1 15,0 24-15,0-24 16,0 0-16,25 24 0,-25-24 15,0 24-15,0 0 0,1 0 16,-1 24-16,0 0 16,-24 0-16,24 0 0,-24 1 15,0 23-15,0-24 16,-24 25-16,24-25 0,-24 0 16,0 24-16,24-23 0,-25-1 15</inkml:trace>
  <inkml:trace contextRef="#ctx0" brushRef="#br0" timeOffset="-155148">14767 9067 0,'-24'0'15,"-1"0"1,1 0-16,0 0 0,0 24 15,0-24 1,24 24-16,-25 1 0,25-1 16,0 0-16,0 0 15,0 0-15,25 1 0,-1-1 16,-24 0-16,24 0 0,0 0 16,0-24-16,1 0 15,-1 24-15,0-24 0,0-24 16,0 0-1,-24 0-15,0 0 16,0 0-16,0-25 0,0 25 16,-24 0-16,24 0 15,0-1-15,-24 1 0,24 0 16,24 24 0,0 0-16,1 0 15,-1 0-15,0 0 0,24 0 16,-24 0-16,1 0 15,23 0-15,-24 24 16,-24 0 0,0 1-16,0-1 15,0 0-15,-24 0 0,24 0 16,-24 1-16,24-1 16,0 0-16,0 0 0,0 0 15,0 0-15,24-24 0,-24 25 16,24-25-16,25 24 15,-25-24-15,0 0 0,24 0 16,-23-24-16,23-1 16,-24 25-16,0-24 0,1-24 15,-1 24-15,0 0 0,-24-25 16,0 25-16,0-24 16,-24 23-16,0-23 0,-25 24 15,1 0-15,-25 24 16,1-25-16,-1 25 0,0-24 15</inkml:trace>
  <inkml:trace contextRef="#ctx0" brushRef="#br0" timeOffset="-154319">12324 6454 0,'-25'-24'16,"1"24"-1,0 0-15,0 24 0,0 1 16,24-1-16,-25 24 0,1 1 16,24-1-16,-24 73 15,24-73-15,0 1 16,0-1-16,0-24 16,0 25-16,-24-25 0,24 0 15,0 0 1,0-48 15,0 0-15,0 0-16,24-25 0,-24 1 15,0-1-15,24 1 0,-24 0 16,24-25-16,1 25 16,-1-25-16,0 25 0,0 24 15,0-25-15,1 49 16,-1 0-16,0 0 0,0 24 15,0 1-15,0 23 16,1 0-16,-1 1 0,0 23 16,0 1-16,0-1 0,1-23 15,-1-1-15,0 25 16,-24-49-16,24 24 0,-24-23 16</inkml:trace>
  <inkml:trace contextRef="#ctx0" brushRef="#br0" timeOffset="-154142">12299 6890 0,'-24'-24'0,"0"-1"15,24 1 1,24 24 0,0-24-1,1 24-15,-1 0 0,24-24 16,-24 24-16,25 0 0,-1 0 15,-24-24-15</inkml:trace>
  <inkml:trace contextRef="#ctx0" brushRef="#br0" timeOffset="-153628">12275 7591 0,'0'-24'0,"0"0"16,0 0-1,-24 24-15,24-24 0,0 48 31,-24-24-31,24 24 0,0 0 16,0 0-16,0 1 0,0-1 16,0 0-16,0 24 15,-24-23-15,24-1 16,0 0-16,0-48 31,0 0-15,0-1-16,24 1 15,-24-24-15,0-1 0,0 1 16,24 0-16,-24-1 16,24 1-16,-24 24 0,24-25 15,1 25-15,-1 24 16,0 0-16,0 0 0,0 0 16,0 24-16,1 25 0,23-25 15,-24 24-15,0 1 16,1-74-16,-1 98 0,0-25 0,0 1 15,0-1-15,1-24 0,-1 25 16</inkml:trace>
  <inkml:trace contextRef="#ctx0" brushRef="#br0" timeOffset="-153450">12275 7591 0,'-24'0'15,"48"0"1,0 0-16,25 0 16,-25 0-16,24-24 0,1 24 15,-1 0-15,0 0 16,1-24-16,-1 24 0</inkml:trace>
  <inkml:trace contextRef="#ctx0" brushRef="#br0" timeOffset="-152741">12420 8293 0,'0'-24'15,"0"0"1,0 48 0,0 0-1,0 24-15,0-24 16,0 1-16,0 23 16,0-24-16,0 25 0,0-25 15,0 0-15,0 0 0,0 0 16,0 1-1,0-50 1,0 1-16,0 0 16,0 0-16,0 0 15,0-25-15,0 1 0,0-25 16,0 25-16,0 0 16,24-1-16,-24 1 0,25-1 15,-1 25-15,-24-24 16,24 48-16,0 0 0,0 0 15,1 0-15,-25 24 16,24 0-16,-24 0 16,0 25-16,0-25 0,-24 24 15,-1-23-15,25-1 0,-24 24 16,0-24-16,0 0 16,0 1-16,-1-1 15,25 0 1,25-24-1,-1 0 1,0 0 0,0 0-16,0 0 0,1 24 15,-1-24-15,0 24 16,0 1-16,0-1 0,1 0 16,-25 0-16,0 0 0,0 1 15,-25-1-15,1 0 16,0-24-16,0 24 0,-25-24 15,1 24-15,0-24 16,-1 0-16,1 0 0,0 0 16</inkml:trace>
  <inkml:trace contextRef="#ctx0" brushRef="#br0" timeOffset="-152412">12662 9212 0,'-24'0'32,"0"0"-17,0-24-15,-1 24 0,1 0 16,-24 0-16,24 24 0,-25 0 15,1 1-15,24-1 16,-25 0-16,25 0 0,0 0 16,24 25-16,0-25 15,0 0-15,24 24 0,25-23 16,-1-1-16,24-24 16,-23 24-16,48-24 0,-25 0 15,1-24-15,-1 0 0,1 24 16</inkml:trace>
  <inkml:trace contextRef="#ctx0" brushRef="#br0" timeOffset="-143835">14356 9696 0,'-25'24'78,"25"0"-78,0 1 15,-24-1-15,24 0 16,-24 24-16,24-24 0,-24 25 16,24-1-16,-24-24 15,24 25-15,-25-25 0,25 0 16,0 0-16,0 1 0,0-1 15,0-48 32,0-1-47,25 25 16</inkml:trace>
  <inkml:trace contextRef="#ctx0" brushRef="#br0" timeOffset="-143613">14307 9865 0,'0'-24'0,"0"0"16,24 0 0,1 24 15,-25 24-31,24-24 16,-24 24-16,24 0 0,0 0 15,-24 1-15,24-1 0,0 24 16,1-24-16,-25 1 15,24-1-15,0 24 0,-24-24 16,24 1-16,-24-1 16</inkml:trace>
  <inkml:trace contextRef="#ctx0" brushRef="#br0" timeOffset="-143189">14331 9817 0,'0'-24'15,"0"48"48,25-24-63,-25 24 15,0 0-15,0 25 0,24-1 16,-24-24-16,0 49 16,0-25-16,24 1 15,-24 23-15,0-23 0,0-1 16,24 0-16,-24 1 0,0-1 15,0-24-15,0 0 0,0 1 16,0-1-16,0 0 16,0 0-16,0 0 15</inkml:trace>
  <inkml:trace contextRef="#ctx0" brushRef="#br0" timeOffset="-142614">13872 10809 0,'0'-24'15,"-24"-1"-15,24 1 0,0 0 16,0 0 0,-25 24-16,25 24 31,0 24-31,25-23 0,-25 23 16,24 0-16,-24 25 0,24-25 15,-24 25-15,24-25 16,-24 25-16,24-25 0,-24 1 15,0-25-15,24 24 0,-24-24 16,0 0-16</inkml:trace>
  <inkml:trace contextRef="#ctx0" brushRef="#br0" timeOffset="-142258">14065 10881 0,'24'-24'15,"-24"0"1,25 24-16,-25 24 16,-25-24-1,25 24-15,-24-24 16,0 24-16,0 1 0,0-1 16,-25 0-16,25 0 15,0 0-15,-24-24 0,23 25 16,1-1-16,0-24 15,48 0 1,0 0-16,1 0 16,-1 0-16,24 0 15,-24 0-15,25 24 0,-1-24 16,0 24-16,-23 0 0,-1-24 16,24 25-16,-24-1 15,-24 0-15,25-24 0,-1 24 16,-24 0-16,24 1 15</inkml:trace>
  <inkml:trace contextRef="#ctx0" brushRef="#br0" timeOffset="-141983">14404 10954 0,'0'-24'16,"-24"24"-16,48 24 47,-24 0-31,0 0-16,0 0 0,24 1 15,-24 23-15,0 0 16,0-23-16,0 23 0,0-24 15,0 25-15,0-25 0,0 0 16,0 0-16,0 0 16</inkml:trace>
  <inkml:trace contextRef="#ctx0" brushRef="#br0" timeOffset="-141677">14428 11051 0,'0'-25'0,"0"-23"15,0 0-15,0 23 16,0 1-16,0 0 0,0 0 16,0 0-16,24 24 15,0 0 1,1 0-16,23 0 0,-24 0 16,0 24-16,1 0 0,23-24 15,-24 24-15,-24 0 16,24 1-16,-24-1 0,0 0 15,-24 0-15,0-24 16,0 24-16,0 1 0,-25-1 16,25-24-16,0 24 0,-25-24 15,25 0-15,0 0 16,24-24 15</inkml:trace>
  <inkml:trace contextRef="#ctx0" brushRef="#br0" timeOffset="-141363">14960 10760 0,'-24'-24'16,"24"48"15,0 1-15,24-1-16,-24 0 15,0 0-15,24 24 0,-24 1 16,25-1-16,-25 1 16,24-1-16,-24 0 0,0 1 15,24-1-15,-24 1 0,0-25 16,0 24-16,24-24 15,-24 0-15,-24-48 32</inkml:trace>
  <inkml:trace contextRef="#ctx0" brushRef="#br0" timeOffset="-140238">13775 11704 0,'-24'0'31,"0"0"-15,24 24-16,-25-24 15,1 24-15,0 0 0,0 1 16,0-1-16,-25 0 16,25 24-16,0-24 0,0 1 15,-1-25-15,1 24 0,24 0 16,-24 0-1,48-24 1,0 0 0</inkml:trace>
  <inkml:trace contextRef="#ctx0" brushRef="#br0" timeOffset="-139774">14452 11680 0,'-24'-25'16,"24"50"31,0-1-32,0 0-15,0 0 16,0 0-16,0 1 0,0-1 15,0 0-15,0 24 16,0-24-16,0 1 0,0 23 16,0-24-16,0 0 15,0 1-15,24-25 0,-24 24 16,0 0-16,24-24 31,-24-24-15,0 0-1</inkml:trace>
  <inkml:trace contextRef="#ctx0" brushRef="#br0" timeOffset="-139273">15226 11655 0,'-24'0'16,"48"0"46,1 0-46,-1 25-16,0-25 0,24 24 15,1 0-15,-1 0 0,0 0 16,1 1-16,-1-1 16,1 0-16,-25 0 0,24 0 15,-24-24-15,1 24 16,-1 1-16,-48-25 47</inkml:trace>
  <inkml:trace contextRef="#ctx0" brushRef="#br0" timeOffset="-112228">15565 10591 0,'0'-24'16,"0"48"31,0 0-32,0 0-15,-24 1 16,24-1-16,-24 24 0,24-24 16,-25 25-16,25-1 15,0 0-15,0 1 0,0-1 16,0-24-16,0 25 15,25-1-15,-25-24 0,24 1 16,0 23-16,0-24 0,0 0 16,25-24-16,-25 25 15</inkml:trace>
  <inkml:trace contextRef="#ctx0" brushRef="#br0" timeOffset="-111585">15952 10785 0,'0'-25'0,"0"1"15,0 0 1,0 0-16,0 0 0,0-1 16,0 1-1,0 0 1,-24 24-1,0 0 1,24 24-16,-24-24 0,-1 0 16,1 24-16,24 1 0,-24-25 15,0 24-15,24 0 16,0 0-16,-24 25 0,24-25 16,0 0-16,0 24 15,24 1-15,-24-1 0,24-24 16,-24 25-16,24-1 0,-24 0 15,24-23-15,-24 23 16,0-24-16,25 25 0,-25-25 16,0 0-16,0 0 15,0 0-15,-25-24 16</inkml:trace>
  <inkml:trace contextRef="#ctx0" brushRef="#br0" timeOffset="-110837">15710 11002 0,'24'0'31,"1"0"-16,-1 0 1,0 0-16,0 0 0,25-24 16,-25 24-16,0 0 15,24 0-15,-24 0 0,1 0 16,-1-24-16,0 24 16,0 0-16,0 0 31,-24-24-16,0-1 1,0 1 15,-24 24 1,0 0-17,0 0 1,24 24-16,-24-24 15,24 25-15,-25-1 16,25 0 0,0 0-16,0 0 0,-24-24 15,24 25-15,0-1 16,0 0-16,24-24 0,-24 24 16,25-24-16,-1 24 15,0-24-15,0 0 16,0 0-16,1 0 0,-1 0 15,0-24 1,0 24-16,0-24 16,-24 0-16,25 24 0,-25-24 15,0-1-15,0 1 16,0 0-16,0 48 47,0 0-32,0 1 1,0-1-16,0 0 16,0 0-1,24-24-15</inkml:trace>
  <inkml:trace contextRef="#ctx0" brushRef="#br0" timeOffset="-110291">16557 10905 0,'-24'0'16,"-1"-24"-16,1 24 15,0 0-15,0 0 16,24 24-1,-24-24-15,0 0 16,24 25-16,0-1 16,0 0-16,0 0 15,0 0-15,0 1 16,0-1 0,24 0-16,0-24 0,0 24 15,0-24-15,0 0 0,1 0 16,23 0-16,-24 0 15,0 0-15,1 0 0,-1-24 16,0 24-16,0-24 16,0 0-16,-24-1 0,0-23 15,0 24-15,0-25 0,0 25 16,0-24-16,-24 24 16,24-25-16,-24 25 0,24 0 15,-24 0-15,0 24 31,24 24-31,0 0 16,24 0-16,-24 1 16,0-1-16,24 0 0,-24 24 15,24-24-15,-24 25 16,24-25-16,-24 24 0,25-23 16,-25-1-16,0 0 0,24-24 15,-24 24-15</inkml:trace>
  <inkml:trace contextRef="#ctx0" brushRef="#br0" timeOffset="-110075">16702 10978 0,'-24'0'16,"24"-24"-1,24 24 1,-24-24-16,24 24 0,0 0 15,1-25-15,-1 25 16,0 0-16,0 0 0,0-24 16,1 24-16,-1 0 15,0 0-15,0 0 16</inkml:trace>
  <inkml:trace contextRef="#ctx0" brushRef="#br0" timeOffset="-109725">17041 10615 0,'0'-24'16,"-25"24"-1,50 0 1,-1 24 0,0 0-16,0-24 0,0 49 15,25-25-15,-1 24 0,1 1 16,-25-1-16,24 0 15,-24 1-15,1-1 0,-25 1 16,0 23-16,0-48 16,-49 25-16,25-1 0,-49-24 15</inkml:trace>
  <inkml:trace contextRef="#ctx0" brushRef="#br0" timeOffset="-108950">13557 11123 0,'0'-24'0,"-24"24"31,0 0-31,0 0 16,-1 0-16,-23 0 15,24 0-15,-24 0 0,-25 0 16,25 24-16,-25-24 0,0 0 15,25 24-15,-25-24 16,25 0-16,0 25 0,-1-25 16,25 0-16,0 0 15,0 24-15,0-24 0</inkml:trace>
  <inkml:trace contextRef="#ctx0" brushRef="#br0" timeOffset="-108642">12856 11026 0,'0'-24'15,"-24"24"17,24 24-1,-25 1-31,1-1 0,0 0 15,0 0-15,-25 25 0,25-1 16,0 0-16,-24-23 16,23 23-16,1 0 0,24-24 15,0 1-15,0-1 0,0 0 16,0 0-16,24-24 16,25 24-16,-1-24 0,1 0 15,-1 0-15,25 25 16,-1-25-16,1 0 0,-25 0 15,0 0-15</inkml:trace>
  <inkml:trace contextRef="#ctx0" brushRef="#br0" timeOffset="-107659">8501 11752 0,'-24'-24'15,"0"0"-15,0 0 0,24-1 16,-24 1-16,-1 24 0,25-24 16,0 0-1,-24 24-15,24 24 16,0 0-16,24 0 0,-24 1 16,25 23-16,-25 0 15,0 1-15,24-1 0,-24-24 16,0 25-16,0-1 15,24-24-15,-24 0 0,0 1 16,0-1-16,0 0 0,24-24 16,-24-24 15,-24 24-31,24-49 16,-24 25-16,24-24 0,-24-1 15,24 1-15,-25-24 0,25-25 16,-24 24-16,24 1 15,0-1-15,0 0 0,0 1 16,0 24-16,24 23 16,1 1-16,-1 0 0,0 24 15,24 24-15,-23 0 0,-1 1 16,24 23-16,-24 0 16,1 1-16,23-1 0,-24 25 15,0-25-15,-24 0 16,25 1-16,-1-25 0,-24 24 15,0-23-15,0-1 16,-24-48 15,24-1-31,-25 1 16,25-24-16,-24-25 0,0 25 16,24-25-16,0 1 0,0-1 15,0 25-15,24-1 16,0 1-16,1 24 15,-1 24-15,24 0 0,0 24 16,1 0-16,-1 25 0,-24 23 16,25-24-16,-1 25 0,-24 0 15,25-25-15,-25 25 16,-24-25-16,24 0 0,-24 1 16,24-1-16,-24-24 15,0 0-15,0 1 16</inkml:trace>
  <inkml:trace contextRef="#ctx0" brushRef="#br0" timeOffset="-107244">9324 11607 0,'-24'0'31,"48"0"0,0 0-31,0 0 16,0 0-1,1 0-15,23 0 0,-24 0 16,0-24-16,1 24 16,-1-24-16,-24-1 0,24 25 15,-24-24-15,24 0 0,-24 0 16,-24 0-16,0-1 15,0 1-15,-1 0 0,1 24 16,-24-24-16,24 24 0,-25 0 16,25 0-16,-24 24 15,24 0-15,-1 0 0,25 25 16,-24-25-16,24 24 16,0 1-16,24-1 0,1 1 15,23-1-15,-24 0 0,24-23 16,1 23-16,-1-24 15,25-24-15,-25 24 0,1-24 16,-1 0-16,-24-24 16</inkml:trace>
  <inkml:trace contextRef="#ctx0" brushRef="#br0" timeOffset="-106758">9953 11365 0,'0'-24'16,"24"24"-1,-24-24-15,0 0 16,24 24-16,-24-25 0,0 1 16,0 0-16,0 0 0,-24 0 15,0-1 1,0 25-16,-1 0 0,-23 0 15,24 0-15,-24 0 16,23 25-16,-23-1 0,24 0 16,0 0-16,24 0 0,0 25 15,0-25-15,0 0 16,24 24-16,0-23 0,0 23 16,0-24-16,1 0 0,23 1 15,-24-1-15,24 0 16,1-24-16,-25 24 0,24 0 15,-23-24-15,-1 25 16,0-25-16,0 24 0,0-24 16,-24 24-16,0 0 15,-24-24-15,0 24 0,0 1 16,0-25-16,-25 24 0,1-24 16,24 24-16,-25-24 15,1 0-15,0 0 0,-1-24 16,25 24-16,0-24 15,24-1-15,0 1 0,0 0 16</inkml:trace>
  <inkml:trace contextRef="#ctx0" brushRef="#br0" timeOffset="-106320">10243 11196 0,'0'-24'0,"0"-1"0,-24 25 15,24-24-15,-24 24 16,24 24 0,0 1-16,0-1 15,24 24-15,-24-24 0,24 25 16,0-1-16,-24 0 15,25 1-15,-1-1 0,0 1 16,0-1-16,0-24 16,0 0-16,1 1 0,-1-1 15,0 0-15,0-24 0,0 0 16,-24-24-16,25 24 16,-25-24-16,0-1 0,24-23 15,-24 0-15,0-1 16,0-23-16,0 23 0,-24-23 15,24 23-15,-25 1 0,25 24 16,-24-25-16,0 25 16,0 24-1</inkml:trace>
  <inkml:trace contextRef="#ctx0" brushRef="#br0" timeOffset="-105954">10630 11147 0,'0'-24'16,"-24"24"-16,0 0 16,48 24-1,0 1 1,0-1-16,1 0 15,-1 24-15,0-23 16,0 23-16,0 0 0,1 1 16,-1-25-16,-24 24 15,24-24-15,-24 1 0,0-1 16,0 0-16,-24-48 31,24 0-31,0-1 0,0 1 16,-24-24-16,24-1 0,0 1 15,24-24-15,-24 23 16,24-23-16,0 23 0,0 25 16,0-24-16,1 23 15,-1 25-15,0 0 0,0 0 16,0 0-16</inkml:trace>
  <inkml:trace contextRef="#ctx0" brushRef="#br0" timeOffset="-105438">11187 11196 0,'-25'24'0,"1"-24"16,0 0 0,24 24-1,24-24 1,0 0-1,1 24 1,-1-24 0,0 0-16,0-24 0,0 24 15,1-24-15,-1 24 0,0-24 16,0 0-16,0 24 16,-24-25-16,24 1 0,-24 0 15,0 0 1,0 0-16,0-1 0,-24 25 15,24-24-15,-24 0 0,-24 24 16,24-24-16,-1 24 16,1 0-16,-24 24 0,24-24 15,-1 24-15,1 25 16,0-25-16,24 24 0,0-24 16,0 25-16,0-1 0,24 1 15,-24-1-15,24-24 16,25 24-16,-25-23 0,24-1 15,1 0-15,-1 0 16,0-24-16,25 0 0,-25 0 16,1-24-16,23 0 0,-23 24 15,-1-24-15,-24-1 16,1 1-16,-1 0 0,-24 0 16,0 0-16</inkml:trace>
  <inkml:trace contextRef="#ctx0" brushRef="#br0" timeOffset="-96035">9711 11655 0,'24'-24'16,"-24"0"31,0 0-32,0 0 1,0-1 15,-24 25-15,0 25 15,0-1 0,24 0-31,-25-24 16,25 24-16,0 0 16,-24 1-1,24-1-15,0 0 31,24-24-31,-24 24 16,25-24 0,-1 0-1,0 0 17,-24-24-32,24 24 15,-24-24 1,24 24-16,-24-24 15,0-1-15,0 1 16,0 0 0,0 48 31,0 0-32,25 1 1,-25-1-16,0 0 15,24-24-15,-24 24 0,24-24 16,-24 24-16,24 1 16,-24-1 15,24-24-31,0 0 31,-24-24-15</inkml:trace>
  <inkml:trace contextRef="#ctx0" brushRef="#br0" timeOffset="-75594">470 2269 0,'-24'-24'0,"24"0"16,0 0-16,0 0 16,0 0-16,0-1 15,0 1 1,0 48 15,0 1-15,0-1-16,0 0 0,0 24 15,0-24-15,0 25 16,0 23-16,-24-23 0,24 23 16,-24 1-16,24 0 0,0-1 15,-25 25-15,25 0 16,0-25-16,0 25 0,0 0 16,0-1-16,-24 1 15,24 0-15,0 0 0,0-25 16,0 1-16,0 24 0,0-25 15,0 1-15,0-1 16,0-23-16,0 23 0,0-23 16,0 23-16,0-23 15,0-1-15,0 0 0,0 1 16,0-25-16,0 24 0,-24 1 16,24-25-16,0 0 15,0 0-15,0 1 0,0-1 16,0 0-16,0 0 15,0 0-15,0 0 16,24-24 78,0 0-94,1 0 15,-1 0-15,24-24 0,1 24 16,-1 0-16,25 0 0,23 0 16,1-24-16,24 24 15,24 0-15,24-24 0,1 24 16,23-24-16,1 24 16,24 0-16,-25-24 0,25 24 15,-25 0-15,25 0 16,-24 0-16,-1 0 0,-24 0 15,25 0-15,-25 0 0,1 0 16,-25 0-16,0 0 16,0 0-16,-24 0 0,0 0 15,-24 0-15,-1 0 0,1 0 16,0-25-16,-24 25 16,-1 0-16,1-24 0,-1 24 15,1-24-15,-25 24 16,1-24-16,-1 24 0,0 0 15,1 0-15,-25 0 16,0 0-16,0 0 0,1-24 16,-1 24-16,-24-25 78,0 1-63,-24 0 1,24 0-16,0 0 16,0-25-16,0 1 0,-25-1 15,25 1-15,0 0 16,0-25-16,0-24 0,0 25 16,0-25-16,0-24 15,0 24-15,25-24 0,-25 0 16,24-24-16,-24 24 0,24 0 15,-24-24-15,24 24 16,0 0-16,-24 0 0,24 25 16,-24-25-16,0 24 0,0 0 15,25 0-15,-25 25 16,0-1-16,0 1 0,0 23 16,0 1-16,0 24 15,0 0-15,-25-1 0,25 1 16,0 0-16,0 0 31,-24 24-31,24-24 31,-24 24-15,0-25 0,0 25-16,0 0 15,-25 0-15,1 0 0,-25 0 16,1 0-16,-25 0 15,-24 0-15,0 0 0,0 25 16,0-25-16,-24 24 0,-24 0 16,23-24-16,-23 24 15,0 0-15,-1 1 0,1-1 16,0 0-16,-1 0 16,1 0-16,0 0 0,24 1 15,-1-1-15,1 0 0,24 0 16,0-24-16,0 24 15,1 1-15,23-25 0,0 24 16,0 0-16,0-24 16,1 0-16,23 24 0,1-24 15,-25 0-15,48 24 0,-23-24 16,23 0-16,1 0 16,-24 0-16,23 25 0,25-25 15,-24 0-15,23 0 16,-23 0-16,24 24 0,0-24 15,-1 0-15,1 0 16,0 0 0,24 24-16,-24-24 47,0 24-32,-1-24 1,1 0-16,0 0 15,0 0 1,0 0 0,24 24 46,-24 1-46,24-1 15,0 0-31,0 0 16,0 0-16,24-24 15,-24 24-15</inkml:trace>
  <inkml:trace contextRef="#ctx0" brushRef="#br0" timeOffset="-74812">857 1012 0,'-24'0'16,"24"24"31,0 0-47,0 0 16,0 0-16,24 25 0,-24-25 15,0 24-15,0 1 0,0-1 16,0 0-16,0-23 15,-24 23-15,24-24 0,0 0 16,0 1-16,0-1 16,0-48 15,0-1-15,0 1-16,0-24 0,0-1 15,0 1-15,24 0 16,-24-25-16,0 1 0,24 23 15,-24-23-15,25 23 0,-25 1 16,0-1-16,24 1 16,-24 24-16,24 24 0,0 0 15,0 0 1,-24 24-16,25 0 0,-1 0 16,0 25-16,-24-25 0,24 24 15,0 1-15,-24-25 16,0 0-16,25 25 0,-25-25 15,0 0-15,24 0 16,-24-48 15,0 0-15,0 0-16,0-1 0,0-23 16,24 24-16,-24-25 0,24 25 15,0-24-15,-24 24 16,24-1-16,1 25 0,-1 0 15,0 0-15,0 25 16,0-1-16,1 0 0,-1 24 16,0-23-16,0 23 15,0 0-15,-24 1 0,25-25 16,-1 24-16,-24-24 0,24 1 16,-24-1-16</inkml:trace>
  <inkml:trace contextRef="#ctx0" brushRef="#br0" timeOffset="-74348">1825 1036 0,'0'-24'0,"24"-1"16,-24 1-16,0 0 0,0 0 15,0 0-15,-24-1 16,0 25-16,-1 0 15,1 0-15,0 0 0,0 0 16,0 0-16,0 25 0,-1-1 16,1 0-16,24 0 15,-24 0-15,24 1 0,0 23 16,0-24-16,0 0 16,0 1-16,0-1 0,24 0 15,-24 0-15,24-24 0,-24 24 16,25-24-16,-1 0 15,0 0-15,0 0 0,0-24 16,0 24 0,1-24-16,-1 0 0,0 0 15,0-1-15,-24 1 0,24 24 16,1-24-16,-1 0 16,0 24-1,-24 24-15,24-24 16,-24 24-16,0 0 0,24 1 15,-24-1-15,25 0 16,-25 0-16,24-24 16,-24 24-16,24-24 0,0 0 15</inkml:trace>
  <inkml:trace contextRef="#ctx0" brushRef="#br0" timeOffset="-74027">2333 963 0,'0'-24'0,"0"-24"15,0 23-15,0 1 16,0-24-16,-24 24 0,-1-1 16,1 25-1,0 0-15,0 0 16,24 25-16,-24-1 0,0 0 16,24 0-16,-25 0 15,25 1-15,0-1 0,0 0 16,25 0-16,23 0 15,-24 1-15,24-1 16,-23-24-16,23 24 0,0-24 16,-23 24-16,23-24 15,-24 24-15,-24 1 0,0-1 16,0 0-16,-24-24 16,0 24-16,-25 0 15,25-24-15,-24 24 0,-1-24 16,25 0-16,-24 0 15</inkml:trace>
  <inkml:trace contextRef="#ctx0" brushRef="#br0" timeOffset="-73786">2430 649 0,'0'-24'0,"24"-1"0,-24 1 16,24 24-1,-24 24 1,24 1-16,-24-1 16,0 24-16,24 0 0,1 1 15,-25-1-15,24 1 0,0-1 16,0 0-16,-24 1 16,24-1-16,1 1 0,-25-25 15,24 0-15,-24 0 0,0 0 16</inkml:trace>
  <inkml:trace contextRef="#ctx0" brushRef="#br0" timeOffset="-73431">2575 1036 0,'0'-24'0,"0"-1"16,24 25 15,0 0-31,0 0 15,25-24-15,-1 24 16,-24 0-16,25-24 0,-1 24 16,0-24-16,1 24 0,-1-24 15,-24-1-15,1 25 16,-25-24-16,0 0 16,0 0-16,-25 24 0,1-24 15,0-1-15,-24 25 16,23 0-16,1 0 0,0 0 15,0 0-15,0 25 16,-1-1-16,25 0 0,-24 0 16,24 0-16,0 25 0,0-25 15,0 0-15,24 25 16,1-25-16,-1 0 0,0 0 16,24-24-16,1 24 15</inkml:trace>
  <inkml:trace contextRef="#ctx0" brushRef="#br0" timeOffset="-73084">3131 770 0,'-24'-25'0,"0"1"0,24 0 16,-24 0-16,48 24 31,0 24-31,0 0 15,25 0-15,-25 25 0,24-1 16,-24-24-16,25 25 0,-25-25 16,0 24-16,0-23 15,-24-1-15,0 0 0,0 0 16,-24-24 0,24-24-1,-24 24-15,24-24 0,0-25 16,-24 1-16,24 0 15,0-1-15,24 1 0,0-1 16,0 1-16,25 24 0,-25-24 16,24 23-16,-24 25 15,1 0-15,-1 0 0,0 0 16</inkml:trace>
  <inkml:trace contextRef="#ctx0" brushRef="#br0" timeOffset="-72352">2938 1931 0,'0'-24'16,"0"-1"-16,0 50 47,24-25-32,-24 48-15,0-24 0,0 25 16,0-1-16,0 0 0,24 25 16,-24 24-16,0-25 15,0 25-15,24 0 0,-24 0 16,0-1-16,24 25 15,-24-24-15,0 24 0,25 0 16,-25-24-16,0 24 0,24-25 16,-24 1-16,0 0 15,24 0-15,-24-1 0,24-23 16,-24 24-16,24-25 0,1 1 16,-25-1-16,24-23 15,-24 23-15,24-23 0,-24-1 16,24-24-16,-24 1 15,0-1-15,0 0 0,0-48 32,-24 0-17</inkml:trace>
  <inkml:trace contextRef="#ctx0" brushRef="#br0" timeOffset="-71834">277 3068 0,'0'-24'16,"24"24"-1,0 0-15,0-25 16,25 25-16,-1 0 0,25-24 15,-1 24-15,49-24 16,24 0-16,49 0 0,-1-1 16,49 1-16,48 0 0,1 0 15,47-25-15,1 25 16,24 0-16,0-24 0,-25 24 16,1-1-16,-24 1 0,-25 0 15,-24 24-15,-24-24 16,-49 0-16,-47 24 0,-25-25 15,-25 25-15,-23 0 16,-49 0-16,0 0 0,-24-24 16,-24 24-1,-24 0-15,-1 0 0,-23 0 16</inkml:trace>
  <inkml:trace contextRef="#ctx0" brushRef="#br0" timeOffset="-70613">1341 2439 0,'0'-24'0,"0"48"46,0 0-46,-24 0 16,24 0-16,-24 1 16,24 23-16,0-24 0,-25 25 15,25-25-15,-24 0 0,24 0 16,-24 0 0,24 0-16,-24-24 15,24-24 1,0 0-1,24 0-15,-24 0 0,24 0 16,-24-1-16,24-23 16,1 0-16,-1-1 0,0 1 15,0 24-15,0-25 0,1 25 16,-1 0-16,0 24 16,0 0-16,0 0 0,1 24 15,23 0-15,-24 0 16,25 1-16,-1-1 0,-24 24 15,24 1-15,1-25 16,-25 24-16,0-24 0,0 25 16,-24-25-16</inkml:trace>
  <inkml:trace contextRef="#ctx0" brushRef="#br0" timeOffset="-70439">1293 2777 0,'-25'-24'0,"25"0"16,0 0-16,0 0 0,25 0 16,-1-1-16,0 1 0,0 24 15,25-24-15,-25 24 16,24 0-16,1 0 0,23 0 16,-23 0-16</inkml:trace>
  <inkml:trace contextRef="#ctx0" brushRef="#br0" timeOffset="-69744">1317 3479 0,'-24'0'32,"24"24"-17,24 0 1,-24 1-16,0-1 16,24 0-16,-24 0 0,0 0 15,0 1-15,24 23 0,-24-24 16,0 0-1,0 0-15,24-24 0,-24-24 32,-24 0-17,24 0-15,0-24 0,-24 23 16,24-47-16,0 23 16,0-23-16,0 23 0,24-23 15,0-1-15,1 1 0,-1 23 16,24 1-16,-24 24 15,25 0-15,-1-1 0,1 25 16,-25 0-16,24 25 16,-24-25-16,0 24 0,-24 0 15,0 24-15,0-23 0,-24 23 16,24 0-16,-48-24 16,24 25-16,0-25 0,-1 24 15,1-23-15,0-1 16,0-24-16,0 24 0,48-24 31,0 0-15,0 0-16,0 0 0,25 0 15,-25 0-15,24 0 16,1 24-16,-1-24 0,-24 0 16,25 24-16,-25 1 0,0-1 15,-24 0 1,0 0-16,-24 0 0,0-24 15,-1 25-15,-23-1 16,0 0-16,-25 0 0,25-24 16</inkml:trace>
  <inkml:trace contextRef="#ctx0" brushRef="#br0" timeOffset="-69341">59 4205 0,'-24'24'15,"0"-24"-15,24 24 0,48-24 16,-24 0-16,49 0 15,23 0-15,1-24 16,73 24-16,-1-24 0,73-25 16,24 25-16,24 0 15,49-24-15,24 23 0,24-23 16,0 0-16,0 23 16,24-23-16,-48 24 0,0-25 15,-25 1-15,-23 24 0,-73 0 16,-24-25-16,-25 25 15,-72 0-15,-24 0 0,-49 24 16,-48-24-16,-24 24 0,-24 0 16,-25 0-16,-24 0 15,-24 0-15,-24 24 0</inkml:trace>
  <inkml:trace contextRef="#ctx0" brushRef="#br0" timeOffset="-68920">1680 4277 0,'24'0'0,"-24"-24"0,0 0 31,0 0-15,-24 24-1,0 24 1,-1-24-16,-23 24 0,24-24 15,-25 48-15,1-23 16,0-1-16,-1 24 0,25-24 16,0 25-16,0-25 0,24 0 15,24 0-15,0 1 16,24-1-16,1-24 0,48 0 16,-1 0-16,1-24 0,24-1 15,-24 1-15</inkml:trace>
  <inkml:trace contextRef="#ctx0" brushRef="#br0" timeOffset="-67456">3494 2076 0,'-24'-24'15,"24"48"16,0 0-31,0 0 16,0 1-16,0-1 16,0 0-16,0 24 0,0 1 15,0-1-15,0 0 16,0-23-16,0 23 0,0-24 16,0 0-16,0 1 0,24-25 15,-24 24-15,24-48 31,-24-1-31,0 1 16,0-24-16,24 24 16,-24-25-16,0-23 0,0 23 15,25 1-15,-25-25 16,0 25-16,0-25 0,0 25 16,24 24-16,-24 0 0,24-1 15,0 25 1,0 25-16,1-1 0,-1 24 15,0 1-15,0-1 16,24 0-16,-23 1 0,23-1 16,-24 0-16,0 1 0,1-25 15,-1 24-15,0-23 16,0-25-16</inkml:trace>
  <inkml:trace contextRef="#ctx0" brushRef="#br0" timeOffset="-66677">3494 2269 0,'0'-24'0,"0"0"16,24 24-16,0-24 16,25 24-16,-25-24 15,24 0-15,1 24 0,-1-25 16,0 1-16,1 24 0,-1-24 15,-24 24-15,1-24 16,-1 0-16,-24-1 31,-24 25-31,24-24 16,-25 24-16,25-24 16,0 48-1,25 0 1,-1 1-1,0 23-15,-24-24 0,24 0 16,0 25-16,1-25 0,-1 24 16,-24-24-16,24 1 15,-24-1-15,24-24 0,-24 24 16,0-48 15,-24 24-31,24-24 16,-24-25-16,0 25 15,24-24-15,-25-1 0,1 1 16,0 0-16,24-1 16,-24 1-16,24-1 0,0 1 15,0 0-15,24 23 16,0 1-16,0 0 0,1 24 16,23 0-16,-24 24 0,25 0 15,-25 1-15,24-1 16,-24 0-16,0 0 0,1 25 15,-25-25-15,0 0 0,0 24 16,-25-23-16,25-1 16,-24-24-16,-24 24 0,24 0 15,0-24-15,-1 24 16,1-24-16,0 0 0,0 0 16,24-24-1,24 24 1,-24-24-16,24 24 0,0-24 15,1 24-15,-1-24 16,0 24-16,0 0 0,0 0 16,0 0-16,1 0 0,-1 24 15,0 0-15,0 0 16,-24 0-16,24 1 16,-24-1-1,-24 0-15</inkml:trace>
  <inkml:trace contextRef="#ctx0" brushRef="#br0" timeOffset="-65873">4486 1858 0,'0'-24'0,"-24"24"0,24-24 31,24 24-31,-24 24 31,24-24-15,-24 24-16,0 0 15,24-24-15,-24 25 0,24-1 16,-24 0-16,25-24 16,-25 24-16,24 0 0,-24 1 15,24-25-15,-24 24 0,24-24 16,-24 24-16,0 0 15,24-24-15,-24 24 0,0 1 16,25-1 0,-25 0-16,0 0 15,24 0-15,-24 0 16,0 1-16,24-1 0,-24 0 16,0 0-16,0 0 15,0 1 1,0-50 31,0 1-47,-24-24 15,24 24 1,0-25-16,-24 25 0,-1-48 16,1 23-16,24 1 15,-24-25-15,24 25 0,0-1 16,-24 1-16,24 0 0,0 23 15,24 1-15,0 0 0,0 0 16,1 24 0,-1 0-16,0 0 0,0 24 15,0 0-15,0 0 16,-24 1-16,25-1 0,-25 0 16,0 24-16,0-23 15,0-1-15,-25 0 0,25 0 16,-24 0-16,0 1 15,0-1-15,0-24 16</inkml:trace>
  <inkml:trace contextRef="#ctx0" brushRef="#br0" timeOffset="-65610">5018 1737 0,'24'0'16,"-24"24"31,24-24-47,-24 25 16,25-1-16,-25 0 15,24 24-15,0 49 16,-24-48-16,24-25 15,-24 24-15,24 1 0,-24-25 16,25 0-16,-25 0 0,0 0 16</inkml:trace>
  <inkml:trace contextRef="#ctx0" brushRef="#br0" timeOffset="-64989">5429 1834 0,'0'-24'16,"0"0"-16,0-1 0,-24 1 16,24 0-16,0 0 15,0 0 1,-24 48 15,24 0-31,-24 0 16,24 0-16,-25 25 15,25-25-15,0 24 16,0-23-16,0 23 0,0 0 16,0-23-16,25 23 15,-1-24-15,0 0 0,24 1 16,-23-1-16,23 0 15,0 0-15,1-24 0,-1 0 16,1 0-16,-1 0 0,-24-24 16</inkml:trace>
  <inkml:trace contextRef="#ctx0" brushRef="#br0" timeOffset="-64821">5405 2028 0,'-24'0'15,"0"0"-15,72 0 32,-24-25-32,25 25 15,-1-24-15,0 24 0,1-24 16,-1 24-16,-24-24 16</inkml:trace>
  <inkml:trace contextRef="#ctx0" brushRef="#br0" timeOffset="-63420">3736 3334 0,'0'-24'16,"0"-1"-16,24 1 0,-24 0 16,0 0-16,0 0 0,0 0 15,0-1-15,0 1 31,-24 24-31,0 0 16,0 24-16,-1-24 16,-23 25-16,24-25 0,0 24 15,-1 0-15,1 0 16,24 24-16,-24-23 0,24-1 16,0 0-16,24 0 0,0 0 15,1 25-15,23-25 16,-24 0-16,25 0 0,-1 1 15,0-1-15,-24 0 0,1-24 16,-1 24-16,0 0 16,-24 1-16,0-1 15,-24-24 1,0 0-16,-1 0 0,-23 0 16,24 0-16,0 0 15,-25-24-15,25 24 0</inkml:trace>
  <inkml:trace contextRef="#ctx0" brushRef="#br0" timeOffset="-62957">3978 3140 0,'24'-24'0,"0"24"31,-24 24-31,0 1 16,24-1-16,-24 0 15,25 24-15,-25-24 16,24 25-16,-24-1 0,24 1 16,0-1-16,-24 0 15,24-23-15,-24 23 0,0-24 16,0 0-16,0 1 16,0-1-16,0-48 31,-24-1-16,24 1-15,-24-24 0,24 24 16,0-25-16,0-23 0,-24-1 16,24 25-16,0-49 15,24 49-15,0-25 0,-24 0 16,24 25-16,1 0 16,-1 23-16,0 25 0,0 0 15,0 0-15,25 25 0,-25 23 16,0 0-16,24 1 15,-23 23-15,-1-23 0,0 23 16,0 1-16,25-1 16,-49-23-16,24-1 0,0 1 15,0-25-15,-24 0 0,0 0 16</inkml:trace>
  <inkml:trace contextRef="#ctx0" brushRef="#br0" timeOffset="-62778">4244 3406 0,'-24'0'0,"0"0"15,48 0 17,0-24-32,24 24 0,-24-24 15,49 0-15,-25 0 16,25-1-16,-25-23 0</inkml:trace>
  <inkml:trace contextRef="#ctx0" brushRef="#br0" timeOffset="-62117">4897 2971 0,'-24'0'16,"24"-24"-16,-24 24 15,-1 0 1,1 0 0,24 24-1,-24-24-15,24 24 16,0 0-16,0 1 15,0-1-15,24 24 0,-24 1 16,24-25-16,-24 24 0,25 0 16,-1-23-16,0 23 15,0 0-15,-24-23 0,24 23 16,1-24-16,-25 0 0,0 1 16,24-1-16,-24 0 15,0 0-15,0 0 16,-24-48-1,-1 0 1,25 0-16,-24 0 16,24-1-16,-24-23 15,24 0-15,-24-25 0,24 25 16,0-25-16,0 1 16,0-1-16,24 0 0,-24 25 15,24 0-15,0-1 0,1 25 16,-1-24-16,0 48 15,0-25-15,0 25 0,25 0 16,-25 25-16,24-1 16,-23-24-16,23 48 0,-24-24 15,0 1-15,0 23 16,1-24-16,-1 0 0,-24 1 16,0-1-16,0 0 0,-24 0 15,-1 0-15,-23 1 16,0-25-16,24 0 0,-25 24 15,1-24-15,-1 0 16,1 0-16,24-24 0,-25 24 16</inkml:trace>
  <inkml:trace contextRef="#ctx0" brushRef="#br0" timeOffset="-61367">3639 4301 0,'-24'0'0,"24"-24"16,0 0-16,0 0 15,-24 24-15,24-24 0,0 48 47,24 0-47,-24 0 16,0 25-16,24-25 16,-24 24-16,24 1 0,-24-25 15,25 24-15,-25-24 16,24 25-16,-24-25 0,0 0 15,24-24-15,-24 24 0</inkml:trace>
  <inkml:trace contextRef="#ctx0" brushRef="#br0" timeOffset="-61117">3591 4398 0,'-24'-48'0,"-1"-1"15,1 25-15,24-24 16,-24 0-16,24-1 0,0 25 15,24 0-15,0 0 16,1-1-16,23 1 0,-24 0 16,25 24-16,-1 0 0,0 0 15,-24 24-15,25-24 16,-25 24-16,0 1 0,-24-1 16,24 0-16,-24 0 15,0 0-15,-24 1 0,0-1 16,0 0-16,-25 0 0,25-24 15,0 24-15,0-24 16,0 24-16,0-24 0,-1 0 16</inkml:trace>
  <inkml:trace contextRef="#ctx0" brushRef="#br0" timeOffset="-60694">4050 4326 0,'0'24'16,"0"0"-1,25-24 17,-1 0-32,0 0 15,24 0-15,-23-24 16,-1 24-16,24-24 15,-24 24-15,0-25 0,1 25 16,-1 0-16,0-24 0,-24 0 16,0 0-1,-24 24-15,0-24 0,-1 24 16,-23 0-16,24-24 16,-24 24-16,23 0 0,-23 0 15,24 24-15,0-24 0,-1 24 16,1 0-16,0 0 15,24 0-15,0 1 0,0-1 16,24 0-16,-24 0 16,24 0-16,-24 1 0,25-1 15,-1-24-15,0 24 0,24-24 16,-23 0-16,-1 0 16</inkml:trace>
  <inkml:trace contextRef="#ctx0" brushRef="#br0" timeOffset="-59862">4558 4156 0,'0'-24'32,"-24"24"14,0 0-30,24 24 0,-24-24-1,48 0 32,-24-24 78,0 0-94,0 48 16,0 0-47,0 1 16,24-1-16,-24 24 16,24 0-16,-24 1 0,25-1 15,-25 1-15,24-1 0,-24 0 16,24 1-16,-24-1 15,0 1-15,24-25 0,-24 0 16,0 0-16,0 0 16,24-24-16,-24-24 15,-24 0 1,24 0 0,-24 0-16,24-25 0,-24 25 15,24-24-15,-24 23 16,24-23-16,0 0 0,0-1 15,0 25-15,0-24 0,0-1 16,0 25-16,24-24 16,0 24-16,0-1 0,0 1 15,1 24-15,-1-24 16,0 24-16,0 0 16,-24 24-16,0 0 15,0 1-15,0-1 16,0 0-16,-24 24 0,0-24 15,24 1-15,-24-1 0,-1 0 16,1 0-16,0-24 16,0 24-16</inkml:trace>
  <inkml:trace contextRef="#ctx0" brushRef="#br0" timeOffset="-59450">5236 4108 0,'-24'0'16,"-1"0"-16,25-24 0,-24 24 0,24-24 16,-24 24-16,0 0 15,0 0 1,-1 0-16,1 0 15,0 24-15,0-24 16,0 24-16,24 0 0,-25-24 16,25 24-16,0 1 15,0-1-15,25 0 16,-1-24-16,0 24 0,24-24 16,-23 24-16,23-24 15,0 0-15,-23 24 0,-1-24 16,0 0-16,0 25 15,-24-1-15,-24 0 16,0-24-16,0 24 16,-1-24-16,-23 24 15,24-24-15,0 25 0,-25-25 16,25 0-16</inkml:trace>
  <inkml:trace contextRef="#ctx0" brushRef="#br0" timeOffset="-59221">5308 4108 0,'0'-24'15,"24"24"-15,-24 24 32,25 0-17,-1 0 1,-24 1-16,24-1 15,-24 0-15,24 0 0,-24 24 16,24-23-16,-24-1 16,25 0-16</inkml:trace>
  <inkml:trace contextRef="#ctx0" brushRef="#br0" timeOffset="-59059">5332 3890 0,'-24'0'15,"24"24"17,24 1-32</inkml:trace>
  <inkml:trace contextRef="#ctx0" brushRef="#br0" timeOffset="-58746">5840 4011 0,'-24'0'15,"0"0"-15,0 24 16,0-24-16,0 25 16,-1-1-1,1-24-15,0 24 0,0 0 16,0 0-16,24 1 0,0-1 16,-25 0-16,25 0 15,0 0-15,25 0 0,-1 1 16,0-1-16,24-24 0,1 0 15,-1 0-15,0 0 16,1 0-16,-1-24 0</inkml:trace>
  <inkml:trace contextRef="#ctx0" brushRef="#br0" timeOffset="-58411">6324 3987 0,'-24'0'0,"0"0"16,0 0-16,0 0 16,-1 0-16,1 0 15,0 24-15,0-24 0,24 24 16,-24 1-16,-1-1 16,25 0-16,0 0 0,0 0 15,0 1-15,25-1 0,-25 0 16,24 0-16,24-24 15,-24 24-15,1-24 0,23 0 16,0 0-16,-24 0 16,1 0-16,23-24 0,-24 0 15,-24 0-15,24 0 16,-24-1-16,0 1 0,-24-24 16,0 24-16,0-1 0,-25 1 15,1 0-15,-24 0 16,-1 24-16</inkml:trace>
  <inkml:trace contextRef="#ctx0" brushRef="#br0" timeOffset="-55525">6082 2971 0,'0'-24'0,"0"0"47,25 24-47,-1 0 16,0-25 0,0 25-16,0 0 15,1 0-15,23 0 16,-24 0-16,24 0 0,1 0 15,-1 0-15,1 25 0,23-25 16,1 24-16,-1 0 16,1 0-16,24 0 0,-25 1 15,25-1-15,-24 24 16,23 1-16,-23-25 0,-1 24 16,1 0-16,0-23 0,-1 23 15,-23-24-15,23 25 16,-23-25-16,-1 24 0,-24-24 15,24 25-15,1-25 16,-1 24-16,1-23 0,-1 23 16,0 0-16,1 1 0,-1-1 15,1 0-15,-1 25 16,0-25-16,1 1 0,-25-1 16,24 1-16,-24-1 15,25 0-15,-25 1 0,0-1 16,-24 0-16,24 1 0,1-1 15,-1 1-15,0 23 16,0-23-16,0 23 0,1 1 16,23-25-16,-24 25 15,0-1-15,25-23 0,-25 23 16,0-23-16,24 23 0,-23-24 16,-1 1-16,0-1 15,0 25-15,0-25 0,1 1 16,-1-1-16,0 0 15,0-23-15,0 23 0,-24 0 16,25-24-16,-1 25 0,0-25 16,0 24-16,0-23 15,0-1-15,1 24 0,-1-24 16,0 1-16,0-1 16,-24 0-16,24 24 0,1-23 15,-1-1-15,0 0 0,0-24 16,-24 24-16,24 0 15,1 0-15,-1 1 0,0-1 16,0-24-16,-24 24 16,24-24-16,1 0 15,-25 24-15,24-24 0,0 0 16,-24 24 0</inkml:trace>
  <inkml:trace contextRef="#ctx0" brushRef="#br0" timeOffset="-55171">9808 6188 0,'-24'0'0,"-1"0"16,25 25-1,0-1 32,25-24-31,-25 24-16,24 0 0,-24 0 16,0 0-16,24-24 0,-24 25 15,0-1-15,24 0 16,-24 0-16,0 0 0,0 1 15,24-1 1,-24 0-16,0 0 16,-24-24-16,24 24 0,-24 1 15,0-25-15,-25 24 16,25 0-16,-24-24 0,-1 24 16,1-24-16,0 0 15,-1 0-15,1 0 0</inkml:trace>
  <inkml:trace contextRef="#ctx0" brushRef="#br0" timeOffset="-54181">6421 2608 0,'-24'-24'0,"0"0"16,-1 24-16,1 0 16,0 0-16,0 0 15,0 24 1,0-24-16,-1 24 0,-23 0 16,24-24-16,-25 25 0,1-1 15,24 0-15,-25 0 16,25 0-16,-24 0 0,24 1 15,-1-1-15,1 0 16,24 0-16,-24-24 0,24 24 16,0 1-1,24-25 1,0 0-16,1 24 16,-1-24-1,24 0-15,-24 0 0,1 24 16,23 0-16,-24-24 15,25 24-15,-25 25 0,24-25 16,-24 0-16,1 0 0,-1 25 16,0-25-16,0 0 15,0 0-15,0 0 0,-24 1 16,25-1-16,-25 0 16,24 0-16</inkml:trace>
  <inkml:trace contextRef="#ctx0" brushRef="#br0" timeOffset="-48452">325 6358 0,'0'-25'63,"0"50"-32,0-1-15,0 0-16,-24 0 15,24 0-15,0 1 0,0 23 16,-24-24-16,24 25 16,0-1-16,0-24 0,-25 25 15,25-1-15,0-24 0,0 0 16,0 0-16,-24 1 15,24-1-15,0 0 16,0-48 15,0 0-31,0-1 16,24 1-16,-24 0 16,0-24-16,0-1 0,0 1 15,0-25-15,0 25 16,25-25-16,-25 1 0,0-1 15,24 1-15,-24 23 0,24 1 16,-24 0-16,0 23 16,24 1-16,0 24 15,1 0 1,-25 24-16,24 1 16,-24-1-16,24 0 0,0 24 15,0-23-15,1 23 16,-25 0-16,24 1 0,0 23 15,0-23-15,0-1 16,-24 0-16,25 1 0,-25-25 16,24 24-16,-24-23 0,0-1 15,0 0-15,0 0 16</inkml:trace>
  <inkml:trace contextRef="#ctx0" brushRef="#br0" timeOffset="-48163">277 6648 0,'-25'0'0,"1"-24"16,0 24-16,0 0 16,0 0-1,48 0 1,0-24-1,0 24-15,0-25 0,1 25 16,23-24-16,0 24 0,-23-24 16,23 0-16,0 24 15,-23-24-15,-1 24 0,0 0 16,0 0 0,-24-25-16</inkml:trace>
  <inkml:trace contextRef="#ctx0" brushRef="#br0" timeOffset="-46693">2067 5971 0,'-24'-25'16,"24"1"-1,-25 24 1,25-24-16,-24 24 15,0 24 1,0-24-16,0 24 0,-1 1 16,25-1-16,-24 0 0,0 24 15,24-23-15,0-1 16,0 24-16,24-24 0,25 1 16,-25-1-16,24 0 15,1 0-15,-1 0 0,0-24 16,1 24-16,-1 1 15,0-25-15,1 24 0,-25-24 16,-24 24-16,24 0 0,-24 0 16,-24-24-1,0 25-15,0-1 0,-25-24 16,1 24-16,0-24 16,23 0-16</inkml:trace>
  <inkml:trace contextRef="#ctx0" brushRef="#br0" timeOffset="-45841">1946 5946 0,'24'0'31,"0"0"-31,25 0 16,-25-24-16,48 24 15,-23 0-15,23-24 0,25 24 16,-24-24-16,-1 24 16,1-24-16,-1 24 0,-23-25 15,-1 25-15,-24 0 0,0 0 16,1 0-16,-50 0 47,1 25-32,0-1-15,0 0 16,0 0 0,24 0-16,-24 25 0,24-25 15,0 24-15,0-23 16,0 23-16,0-24 0,0 0 16,24 1-16,0-1 0,0 0 15,0 0-15,0-24 16,1 0-16,23 0 0,-24 0 15,0-24-15,1 0 16,-1 24-16,0-24 0,0-1 16,-24 1-16,24 0 0,-24 0 15,-24 0-15,24-1 16,-24 1-16,0 0 0,0 0 16,-25 0-16,49-1 15,-24 1-15,0 0 0,24 0 16,0 0-16,24-1 15,0 25 1,0-24-16,25 24 0,-1-24 16,1 24-16,-1-24 15,0 24-15,-23 0 0,23 0 16,-24 24-16,24-24 0,-23 24 16,-1 0-16,0-24 15,0 25-15,-24 23 0,24-24 16,1 0-16,-25 1 0,24-1 15,0 0-15,0 0 16,0 0-16,1 1 16,-1-25-16,0 0 15,0 0-15,0 0 0,1 0 16,-1 0-16,0-25 0,0 1 16,0 0-16,0 0 15,-24 0-15,25-1 0,-25 1 16,0-24-16,-25 24 15,1-1-15,0 1 0,-24 0 16,-1 0-16,1 0 0,-25 24 16,1 0-16,-1 0 15,1 24-15,-1-24 0</inkml:trace>
  <inkml:trace contextRef="#ctx0" brushRef="#br0" timeOffset="-44329">519 7833 0,'0'-24'0,"-25"24"16,1-24-1,24 48 48,24-24-48,-24 24-15,0 0 16,25-24 0,-25 25-16,0-1 31,0-48 31,0-1 17,0 1-33,24 24-46,-24-24 16,0 0-16,0 0 16,0 0-1,-24-1 1,-1 25-16,1 0 16,0 0-16,0 0 15,-25 25-15,25-1 0,-24 0 16,24-24-16,-1 24 15,1 0-15,0 0 0,0 1 16,24-1-16,0 0 0,0 0 16,24 0-16,0-24 15,0 25-15,25-1 0,-1-24 16,1 24-16,-1 0 0,0-24 16,-23 24-16,23 1 15,-24-25-15,-24 24 0,24 0 16,-24 0-16,0 0 15,-24 1-15,0-1 0,-24 0 16,23 0-16,-23 0 0,0-24 16,23 24-16,-23-24 15,24 0-15,0 0 0,-1-24 16,25 0-16</inkml:trace>
  <inkml:trace contextRef="#ctx0" brushRef="#br0" timeOffset="-43884">736 7737 0,'24'0'0,"-24"-25"15,0 50 32,0-1-31,0 0-16,0 0 0,0 24 15,0-23-15,0 23 0,0 0 16,0-23-16,0 23 16,0-24-16,0 0 0,0 1 15,0-1-15,0 0 16,0-48 0,0 0-16,-24 24 0,24-49 15,0 25-15,0-24 16,0-25-16,0 25 0,0-25 15,0 25-15,24-25 0,-24 25 16,25-1-16,-1 25 16,0 0-16,0 0 0,0 24 15,1 24-15,-25 0 16,24 0-16,0 25 0,0-25 16,0 24-16,1 1 15,-1-25-15,0 24 0,-24-24 16,24 25-16,-24-25 0,0 0 15,0 0-15,0 1 16</inkml:trace>
  <inkml:trace contextRef="#ctx0" brushRef="#br0" timeOffset="-43296">760 7906 0,'0'-24'0,"-24"24"0,24-25 16,-24 25-16,24-24 15,24 0 1,0 0-16,1 0 16,23 24-16,-24-24 15,25-1-15,-1 1 0,-24 0 16,25 0-16,-1 0 16,0-1-16,-23 25 0,-1-24 15,0 0-15,0 0 16,0 24-1,-24 24 1,0 0-16,0 0 16,24 25-16,-24-25 15,25 24-15,-25 1 0,24-25 16,0 24-16,-24-24 16,24 25-16,-24-25 0,0 0 15,0 0-15,24 1 0,-24-1 16,0-48 15,0-1-31,-24 25 16,24-48-16,-24 24 0,0-25 15,24 1-15,-24 0 16,-1-1-16,25-23 0,-24 23 16,24-23-16,0 23 0,24 1 15,1 24-15,-1-25 16,0 25-16,0 24 0,25-24 15,-25 24-15,24 0 0,1 24 16,-25 0-16,24 25 16,-24-25-16,-24 0 15,0 0-15,0 25 16,-24-25-16,0 0 0,0 0 16,-25 1-16,25-1 15,-24-24-15,-1 24 0</inkml:trace>
  <inkml:trace contextRef="#ctx0" brushRef="#br0" timeOffset="-42204">785 6406 0,'0'-24'15,"0"0"-15,0-1 16,-25 1-16,25 0 0,0 0 16,0 0-16,0 72 31,0-24-16,0 25-15,0-1 16,25 25-16,-25-1 0,24 25 16,0-24-16,-24-1 0,24 1 15,-24-25-15,24 25 16,-24-49-16,0 24 0,0-24 16,0 1-16,0-1 15,0 0-15,0-48 31,0 0-15,0-1-16,0 1 0,0-24 16,0-1-16,-24 1 0,24-25 15,0 1 1,-24-1-16,24 25 0,0-25 0,0 25 16,0 0-16,24 23 15,-24 1-15,0 0 0,24 24 16,1 24-1,-25 0-15,24 1 0,-24-1 16,24 0-16,-24 0 0,0 25 16,0-25-16,0 0 15,-24 0-15,24 0 0,-24 1 16,-1-1-16</inkml:trace>
  <inkml:trace contextRef="#ctx0" brushRef="#br0" timeOffset="-41719">954 6116 0,'0'-24'16,"-24"24"-16,24 24 31,0 0-31,24 0 15,-24 0-15,24 25 0,0-1 16,-24 0-16,25 25 16,-1 0-16,-24 23 0,24-23 15,0 0-15,-24-1 0,24 1 16,1-1-16,-25-23 16,24-1-16,-24-24 0,24 25 15,-24-25-15,0 0 16,0-48-1,-24 24-15,24-24 16,-24-25-16,24 25 16,-25-49-16,1 25 0,24-25 15,-24 1-15,24 24 16,-24-25-16,24 0 0,0 25 16,0 0-16,24-1 0,0 25 15,0 24-15,1 0 16,-1 0-16,0 48 15,0-23-15,0 23 16,-24-24-16,0 25 0,0-1 16,0 0-16,-24-23 0,-24 23 15,24 0-15</inkml:trace>
  <inkml:trace contextRef="#ctx0" brushRef="#br0" timeOffset="-40753">2236 7011 0,'-24'-24'0,"24"-1"16,-24 25-16,24-24 16,0 0-16,-24 24 15,24 24 1,0 0 0,24 25-16,-24-25 15,0 0-15,24 25 16,0-1-16,-24-24 0,24 25 15,0-25-15,1 0 16,-1 0-16,-24 0 0,24 0 16,0-24-16,0 0 0,1 0 15,-1 0 1,-24-24-16,24 0 16,-24 0-16,24 0 15,-24-25-15,0 25 0,24-24 16,-24 24-16,0-25 0,0 25 15,0 0-15,25 0 16,-25-1-16,0 50 16,24-1-1,-24 0-15,0 0 16,24 25-16,-24-1 0,24 0 16,-24 1-16,0-1 15,24-24-15,-24 25 0,25-25 16,-25 24-16,0-24 15,24-24-15,-24 25 0</inkml:trace>
  <inkml:trace contextRef="#ctx0" brushRef="#br0" timeOffset="-40116">2865 6987 0,'0'-25'0,"0"1"15,-24 24 17,24 24-32,0 1 15,0-1-15,0 24 0,0-24 16,0 1-16,0 23 16,0-24-16,0 25 0,0-25 15,24 0-15,-24 0 16,24-24-16,0 24 0,1-24 15,-1 0-15,0 0 16,-24-24 0,0 0-16,0 0 15,0-25 1,0 25-16,0-24 0,-24 24 16,24-25-16,0 1 0,0 24 15,24-25-15,-24 1 16,24 24-16,0-1 0,1 1 15,-1 24-15,24-24 0,-24 24 16,1 0-16,23 24 16,-24-24-16,0 24 0,0 1 15,1-1-15,-25 0 16,24 0-16,0 0 0,-24 1 16,0 23-16,0-24 0,0 25 15,0-25-15,24 0 16,-24 24-16,0-23 0,0-1 15,0 0-15,24-24 16,1 24-16,-1-24 0,0 0 16,0 0-16,0 0 0,1 0 15,23-24-15,-24 0 16,25 0-16,-25-25 0,0 1 16,-24 24-16,0-25 15,0 1-15,0-1 0,-24 1 16,0 0-16,-1 23 0,-23-23 15,0 48-15,-1 0 16,-23 0-16,-1 24 0,0 0 16</inkml:trace>
  <inkml:trace contextRef="#ctx0" brushRef="#br0" timeOffset="-38958">373 9140 0,'0'-25'16,"-24"25"-16,24-24 16,-24 24-1,48 24 16,-24 1-31,24-1 0,-24 24 16,25 1-16,-1-1 0,0 0 16,-24 1-16,24-1 15,-24 0-15,24 1 0,-24-25 16,0 24-16,0-23 0,0-1 16,0-48 15,-24-1-31,0-23 15,24 0-15,-24-1 0,0 1 16,-25-25-16,25 1 0,0-25 16,0 24-16,24 1 15,-25-1-15,25 1 0,0-1 16,25 25-16,-1-1 16,0 25-16,24 0 0,1 24 15,-25 0-15,24 24 16,1 0-16,-25 25 0,0-25 15,0 24-15,-24 1 0,0-1 16,-24 0-16,0 1 16,0-25-16,-25 24 0,25-23 15,0 23-15,-24-24 16,23-24-16</inkml:trace>
  <inkml:trace contextRef="#ctx0" brushRef="#br0" timeOffset="-38554">760 9164 0,'0'24'15,"0"0"1,0 0 0,25-24-1,-1 0 1,24-24-1,1 24-15,-25-24 16,0 0-16,0 24 16,0-24-16,1-1 0,-1 1 15,-24-24-15,0 24 16,0-1-16,0 1 0,-24 0 16,-1 24-16,1-24 15,-24 24-15,24 0 0,-25 24 16,25 0-16,-24 0 0,23 1 15,1 23-15,0-24 16,24 25-16,0-1 0,0-24 16,0 25-16,24-25 15,0 24-15,1-24 0,23-24 16,-24 24-16,25-24 0,-25 0 16,24 0-16,1-24 15</inkml:trace>
  <inkml:trace contextRef="#ctx0" brushRef="#br0" timeOffset="-37783">1172 8680 0,'-24'0'0,"24"-24"16,-25 0-16,1 24 15,24-25 1,0 50 31,24-1 109,-24 0-140,25 0-16,-25 25 0,24-1 15,0 24-15,0-23 16,24 23-16,-23 25 0,-1-24 16,24-1-16,-24 1 0,1-1 15,-1 1-15,0 0 16,0-25-16,0 0 0,-24-23 15,0-1-15,0 0 16,0 0-16,0-48 16,-24 24-1,0-24-15,0-25 16,24 25-16,-24-48 0,-1 23 16,1-23-16,0-1 15,24 1-15,-24-1 0,24 0 16,0 25-16,24-25 0,-24 25 15,24 24-15,0 0 16,1-1-16,-1 25 0,0 0 16,0 0-16,0 25 15,1-25-15,-1 24 0,-24 0 16,0 0-16,0 0 0,-24 1 16,-1-1-16,1 0 15,0 0-15,-24 0 0,23 1 16,1-25-16</inkml:trace>
  <inkml:trace contextRef="#ctx0" brushRef="#br0" timeOffset="-37427">1656 8680 0,'24'-24'0,"0"0"15,0-1-15,-48 25 47,24 25-47,-24-25 16,24 24-16,-24 0 15,24 0 1,0 0-16,0 1 16,24-1-16,0-24 0,0 24 15,0 0-15,0 24 16,25-23-16,-25-1 0,24 0 15,-23 0-15,-1-24 0,0 24 16,-24 1-16,0-1 16,-24-24-16,0 24 15,-1-24-15,-23 24 0,0-24 16,-1 0-16,1 0 16,0 0-16,23-24 0,-23 0 15</inkml:trace>
  <inkml:trace contextRef="#ctx0" brushRef="#br0" timeOffset="-37026">2067 8559 0,'0'-24'31,"-24"24"-15,24 24 15,0 0-15,0 0-16,-25 1 0,25-1 15,0 24-15,0-24 16,0 25-16,25-25 0,-25 24 16,24-24-16,-24 1 15,24-1-15,0-24 0,0 0 16,1 24-16,-1-24 0,0 0 15,0-24-15,0 24 16,-24-24-16,24 24 0,-24-25 16,0 1-16,0 0 0,0 0 15,0 0-15,0 0 16,0-1-16,-24 25 0,24-24 16,-24 24-1,0 0 1,24 24-16</inkml:trace>
  <inkml:trace contextRef="#ctx0" brushRef="#br0" timeOffset="-35358">2526 8486 0,'-24'0'16,"0"0"15,24 25-31,-24-25 16,24 24-16,0 0 0,-24 0 16,24 25-16,0-25 15,-25 24-15,25-24 0,0 25 16,25-25-16,-25 0 0,24 0 15,0 0-15,0 1 16,0-25-16,25 0 0,-25 0 16,0 0-16,0 0 15,1-25-15,-1 1 0,0 0 16,-24 0-16,0 0 16,0-25-16,0 1 0,-24 24 15,0-25-15,24 25 0,-25-24 16,1 24-16,-24 24 15,24 0-15,-1 0 0,1 0 16,24 24-16,-24 0 0,0 0 16,24 0-16</inkml:trace>
  <inkml:trace contextRef="#ctx0" brushRef="#br0" timeOffset="-34254">3518 7978 0,'0'25'16,"0"-1"-1,-24 0 1,24 0-16,0 0 0,-24 25 16,24-1-16,0 1 15,0 23-15,0-24 0,0 25 16,0-25-16,24 1 16,0-25-16,25 0 0,-1 0 15,-24 1-15,25-25 16,-1 0-16,0 0 0,1 0 15,-25-25-15,24 1 0,-24 0 16,1-24-16,-1 23 16,-24 1-16,0-24 0,-24-1 15,-1 25-15,-23-24 0,0 0 16,-1-1-16,1 25 16,-25-24-16,1-1 0,23 25 15,1-24-15,0 23 16,23-23-16,1 24 0,0 0 15,24-1-15,24 1 0,-24 0 16,24 0-16,25 0 16,-25 24-16,24-24 0,1 24 15,-1 0-15,-24 0 16,25 24-16,-25 0 0,24 0 16,-48 0-16,24 25 0,-24-1 15,0 0-15,0 1 16,-24-1-16,0 1 0,0-1 15,0 0-15,0 1 16,24-25-16</inkml:trace>
  <inkml:trace contextRef="#ctx0" brushRef="#br0" timeOffset="-33834">4171 7833 0,'0'-24'16,"0"0"-16,-24 24 16,0 0-1,24 24-15,0 0 16,-24 0-16,24 25 0,0-1 16,0 1-16,0-1 15,24 0-15,0 1 0,-24-1 16,24 1-16,25-1 15,-25-24-15,0 0 0,24-24 16,1 0-16,-25 0 0,24 0 16,1-24-16,-25 0 15,0 0-15,0-25 0,1 25 16,-25-48-16,0 23 0,-25 1 16,1-1-16,0 1 15,0 0-15,-25-1 0,1 25 16,0 0-16,-1 24 15,25-24-15,-24 24 0,-1 0 16,25 24-16,0-24 16,0 24-16,0-24 0,24 24 15,-25 0-15,25 1 0</inkml:trace>
  <inkml:trace contextRef="#ctx0" brushRef="#br0" timeOffset="-33427">4776 7664 0,'0'-24'16,"0"0"0,0 48 15,0 0-16,-24 24-15,24-23 16,0 71-16,0-23 16,0-25-16,0 1 0,24-1 15,0 0-15,0-23 16,1 23-16,23-48 0,-24 24 16,25-24-16,-1-24 0,0 0 15,1 0-15,-1-25 16,1 25-16,-25-49 0,0 25 15,0 0-15,-24-25 16,0 25-16,-24-1 0,0 1 16,-25 0-16,1-1 0,0 25 15,-1 24-15,-23 0 16,23 0-16,1 24 0,-1 0 16,1 1-16,0 23 15,48-24-15</inkml:trace>
  <inkml:trace contextRef="#ctx0" brushRef="#br0" timeOffset="-32732">5889 7591 0,'0'-24'16,"-24"0"-16,24 0 16,0 0-1,0-1-15,0 50 47,0-1-31,0 24-16,0-24 15,24 1-15,-24 23 0,24-24 16,-24 25-16,24-25 16,-24 0-16,24 0 0,-24 0 15,25-24-15,-25 24 16,24-24 0,-24-24-16,24 0 15,0 0 1,0-24-16,1 23 0,-1-23 15,0-25-15,0 25 0,0-25 16,1 25-16,-1-25 16,24 1-16,-24-1 0,0 25 15,1 0-15,-1-1 16,0 1-16,0 24 0,0-1 16,-24 50 30,25-1-14</inkml:trace>
  <inkml:trace contextRef="#ctx0" brushRef="#br0" timeOffset="-29908">4413 5535 0,'0'-24'0,"-24"24"16,24 24 62,24 0-62,-24 1-16,0-1 15,24 0-15,-24 0 0,25 0 16,-25 1-16,24-1 16,-24 0-16,24 0 0,-24 0 15,24 0-15,0-48 63,-24 0-63,25 0 15,-25 0-15,24 0 0,0-1 16,0-23-16,0 0 16,25-1-16,-25 1 0,24-25 15,-24 25-15,25-1 0,-25-23 16,0 24-16,25-1 16,-25 25-16,0 0 0,-24 0 15,24-1-15,-24 1 16</inkml:trace>
  <inkml:trace contextRef="#ctx0" brushRef="#br0" timeOffset="-28913">4583 6672 0,'0'-24'15,"0"0"1,-25 0-16,25-1 16,0 1-1,25 48 16,-25 1-15,24-1-16,-24 0 16,24 24-16,-24-23 0,24-1 15,0 24-15,-24 0 16,25-23-16,-25-1 0,24 0 16,-24 0-16,0 0 15,24 1-15,-24-1 0,0 0 16,0-48 31,24 0-32,-24-1-15,24-23 0,-24 0 16,24-1-16,25 1 0,-25-25 16,0 1-16,25-25 15,-25 24-15,24 1 0,-24-1 16,25 25-16,-25-25 15,0 49-15,0-24 0,1 24 16,-25-1-16,24 25 0,-24-24 16,0 48 46,24-24-46</inkml:trace>
  <inkml:trace contextRef="#ctx0" brushRef="#br0" timeOffset="-9540">4123 407 0,'0'-24'16,"0"-1"15,-24 25-31,0 25 16,24-1-1,-25 0-15,25 0 0,-24 0 16,0 25-16,24-1 15,-24 1-15,24 23 0,-24-24 16,24 1-16,0-1 0,0-24 16,24 25-16,-24-1 15,24-24-15,0 1 0,0-1 16,1 0-16,-1 0 16,0-24-16,24 24 0,-23-24 15,23 0-15,-24-24 16</inkml:trace>
  <inkml:trace contextRef="#ctx0" brushRef="#br0" timeOffset="-8791">4534 455 0,'0'-24'15,"0"48"16,0 0-31,0 1 0,0-1 16,24 0-16,-24 0 0,25 25 16,-25-1-16,24-24 15,-24 24-15,24 1 0,-24-25 16,24 0-16,-24 25 16,24-25-16,-24 0 0,0 0 15,25-24 1</inkml:trace>
  <inkml:trace contextRef="#ctx0" brushRef="#br0" timeOffset="-8355">4292 721 0,'-24'-24'15,"24"0"-15,0 0 0,0 0 16,0-1-16,0 1 16,0-24-16,24 24 0,-24-1 15,24-23-15,1 24 16,-1 0-16,24-1 0,-24 1 16,25 24-16,-1-24 0,1 24 15,-1 0-15,0 24 16,25 0-16,-25 1 0,1-1 15,-25 24-15,24-24 16,-24 25-16,1-1 0,-25 1 16,0-1-16,0 0 0,0-24 15,-25 25-15,1-1 16,0-24-16,-24 1 0,-1 23 16,1-24-16,24 0 15,-25 1-15,25-1 0,-24-24 16,24 24-16,-1-24 15,1 0 1,24-24-16,0 0 16,0-1-16</inkml:trace>
  <inkml:trace contextRef="#ctx0" brushRef="#br0" timeOffset="-8062">5187 528 0,'25'0'47,"-25"24"-47,24 0 16,-24 0-1,24 1-15,-24-1 0,24 0 16,-24 24-16,24-24 0,-24 1 16,0-1-16,0 24 15,24-48-15,-24 24 0,0 1 16</inkml:trace>
  <inkml:trace contextRef="#ctx0" brushRef="#br0" timeOffset="-7885">5187 262 0,'-24'0'16,"48"24"30</inkml:trace>
  <inkml:trace contextRef="#ctx0" brushRef="#br0" timeOffset="-6855">5526 649 0,'0'24'0,"-24"-24"15,48 0 32,-24-24-47,24 24 16,0 0-16,-24 24 15,25-24-15,-25 24 16,24-24-16,-24 24 0,24 0 16,-24 1-16,24-1 0,-24 0 15,0 0 1,24-24-16,-24 24 0,-24-48 62,24 0-62,0 0 16,0 0-16,0-1 0,0 1 16,0-24-16,0 24 15,0-25-15,0 25 0,24-24 16,-24 24-16,25 24 0,-1-25 16,0 25-1,0 25-15,0-25 0,25 24 16,-25 0-16,0 0 15,0 0-15,-24 25 0,24-25 16,-24 0-16,25 0 16,-25 0-16,0 1 0,0-1 15,0 0-15,0 0 16,-25-24 0,25-24-1,0 0 1,0 0-16,25-25 15,-25 25-15,24 0 0,-24 0 16,24-25-16,-24 25 16,24 0-16,0 24 0,1-24 15,-1 24-15,0 0 16,0 24-16,0 0 16,1 0-16,-1 1 15,-24-1-15,24 0 16,0 0-16,-24 0 0,0 0 15,24 1-15,0-1 16,-24 0-16,25 0 16,-1-24-1,0 0-15,0 0 16,25-24-16,-25 24 16,48-48-1,-47 23-15,-1 1 0,0-24 16,0 24-16,-24 0 0,0-25 15,0 25-15,0 0 16,-24-25-16,24 25 0,-24 0 16,0 0-16,-1 0 0,1 24 15,0 0-15,0 0 16,0 24-16,24 24 16,-25-24-16,25 1 15,0 23-15,0 0 0,25-23 16,-1 23-16,-24 0 0,24-24 15,0 1-15,0-1 16,1 0-16,-1 0 0,0-24 16,0 0-1</inkml:trace>
  <inkml:trace contextRef="#ctx0" brushRef="#br0" timeOffset="-6406">6808 407 0,'-24'-24'16,"24"-1"-16,0 50 31,0-1-31,24 0 16,-24 0-16,24 0 0,0 25 16,-24-25-16,25 24 15,-25-23-15,24-1 0,-24 24 16,0-24-16,0 0 15,24-24-15,-24 25 0,0-1 16,-24-48 15,24-1-15,0-23 0,0 24-16,24-24 0,-24-1 15,24 1-15,0-25 0,1 25 16,-1 24-16,0-25 15,0 25-15,0 24 0,1 0 16,-1 24 0,0 25-16,0-25 0,-24 24 15,24-24-15,1 25 0,-25-1 16,24-24-16,-24 25 16,0-25-16,0 0 0,0 0 15,0 0-15,0 1 16</inkml:trace>
  <inkml:trace contextRef="#ctx0" brushRef="#br0" timeOffset="-6015">7558 334 0,'0'-24'0,"0"0"15,0 0 1,-24 24 0,0 0-16,-1 0 15,1 24 1,0 0-16,0-24 0,0 24 16,-1 0-16,25 1 15,-24-1-15,24 0 0,0 0 16,24 0-16,1 1 0,-1-1 15,24 0-15,1-24 16,-1 24-16,-24-24 0,25 24 16,-1-24-16,-24 25 15,0-25-15,1 0 0,-25 24 16,0 0-16,-25 0 16,1 0-1,-24-24-15,24 24 0,-25-24 16,25 25-16,-24-25 15,23 24-15,1-24 0</inkml:trace>
  <inkml:trace contextRef="#ctx0" brushRef="#br0" timeOffset="-5752">7824 334 0,'-24'0'16,"24"24"15,0 1-31,0-1 16,0 0-16,24 0 16,-24 0-16,0 25 0,24-25 15,-24 0-15,0 0 0,24 1 16,-24-1-16,0 0 15,25 0-15</inkml:trace>
  <inkml:trace contextRef="#ctx0" brushRef="#br0" timeOffset="-5559">7752 92 0,'0'-24'0,"-25"0"0,25 0 16,-24 24-16,24-24 0,0 48 31,24 0-15</inkml:trace>
  <inkml:trace contextRef="#ctx0" brushRef="#br0" timeOffset="-4642">8211 455 0,'-24'0'0,"24"24"15,-24-24-15,0 0 32,24 25-17,0-1 1,0 0-16,0 0 0,0 0 16,0 25-16,24-25 15,-24 0-15,0 0 0,24 25 16,0-25-16,0 0 15,1-24-15,-1 24 16,0-24-16,0 0 0,24-24 16,-23 24-16,-1-24 15,-24 0-15,24-1 0,0 1 16,-24-24-16,0 24 16,0-25-16,-24 1 0,0 0 15,0-1-15,-25 25 0,25-24 16,0 23-16,-24 1 15,23 0-15,1 24 0,0 0 16,0 0-16,0 0 0,-1 24 16,25 0-16,0 1 15,0-1-15,0 0 0,0 0 16,0 0-16,0 1 16,25-1-16,-1 0 15,0-24-15,0 0 0,0 0 16,1-24-1,-1 24-15,24-24 0,-24-1 16,0 1-16,1 0 16,-1 0-16,0 0 0,0 24 15,-24-25-15,24 1 0,1 24 16,-1 0-16,0 24 16,0-24-16,-24 25 15,24 23-15,-24-24 16,25 25-16,-25-25 0,24 0 15,-24 73 1,0-73-16,0 0 16,0-48 31,0 0-47,0 0 15,0-1-15,0-23 16,24 24-16,-24-25 0,24 1 15,-24 24-15,24-25 16,1 25-16,-1 0 0,0 24 16,0 0-16,24 0 0,-23 0 15,-1 24-15,0 25 16,0-25-16,0 24 0,1 1 16,-1-1-16,0 0 15,-24-23-15,24 23 0,-24 0 16,24-24-16,-24 1 0,0-1 15</inkml:trace>
  <inkml:trace contextRef="#ctx0" brushRef="#br0" timeOffset="-4347">9251 117 0,'0'-25'16,"0"50"0,0-1-1,0 0-15,25 24 0,-25 1 16,24-1-16,0 25 16,0-25-16,-24 25 0,24-25 15,0 25-15,-24-25 0,25 24 16,-25-23-16,0-1 15,0 1-15,0-1 0,-25 0 16,1-23-16,0-1 0,0 24 16,-24-48-16,23 24 15,-23-24-15</inkml:trace>
  <inkml:trace contextRef="#ctx0" brushRef="#br0" timeOffset="56525">519 12526 0,'24'0'15,"-24"-48"1,-24 48-16,24-24 16,-49 24-16,25 0 15,0 0-15,24 24 16,0 24-16,-24 1 0,24 23 16,0 1-16,0 24 0,0 23 15,0 1-15,0 0 16,0 25-16,0-26 0,0 26 15,0-25-15,0 24 0,0-24 16,24 0-16,-24 24 16,0-24-16,24 0 0,-24 0 15,0 24-15,24-24 16,-24 0-16,0 0 0,0 0 16,0 0-16,0-1 0,0-23 15,0 24-15,-24-24 16,24 24-16,-24-24 0,24 24 15,-24-25-15,24 1 16,-25 0-16,25-25 0,0 25 16,-24-24-16,24-25 0,0 1 15,0-1-15,-24-24 16,24 0-16,0 1 0,0-1 16,-24 0 15,24 0 0,0 0 16,24-24-31,-24 24-16,24-24 15,-24 25 1,24-25-16,1 0 15,-1 0-15,24 0 0,1 0 16,-1 0-16,25 0 0,-1 0 16,25 0-16,24 0 15,24-25-15,24 25 0,1 0 16,47-24-16,1 24 16,0 0-16,24 0 0,0 0 15,-1 0-15,26 0 0,-26 0 16,1 0-16,24 0 15,-24 0-15,-24 24 0,24-24 16,-24 0-16,24 0 0,-49 25 16,1-25-16,-1 0 15,-23 0-15,-1 0 0,0 24 16,-24-24-16,0 0 16,-24 0-16,0 0 0,0-24 15,0 24-15,-24-25 0,0 25 16,0 0-16,-25-24 15,25 24-15,-25-24 0,1 24 16,0 0-16,-25-24 16,0 24-16,1 0 0,-25-24 15,0 24-15,0 0 0,1-24 16,-25-1 0,24 1-16,-24 0 0,0 0 15,0 0-15,0-1 16,0 1-16,0 0 0,0 0 15,0 0-15,0-1 16,0 1-16,0 0 16,0 0-16,0 0 15,0-1 1,0-23-16,0 0 0,0-1 16,0-23-16,0-1 0,0 1 15,0-25-15,0-24 16,0 24-16,-24-24 0,24-24 15,-25 0-15,1 0 16,0 0-16,0-25 0,0 25 16,-1-24-16,1-1 0,0 25 15,0 0-15,0 0 16,-1 0-16,25 24 0,-24 0 16,0 24-16,0 0 15,24 1-15,-24-1 0,-1 24 16,1 1-16,24-1 0,-24 25 15,0-1-15,24 1 16,-24 0-16,24-1 0,0 1 16,-24 24-16,24-25 15,0 25-15,0-24 0,0 24 16,0-25-16,0 25 0,0 0 16,0 0-16,0-1 15,0 1-15,0 0 0,0 0 16,0 0-16,0 0 15,0-1-15,0 1 16,0 0-16,-25 24 16,25-24-16,-24 0 15,0 24-15,0-25 0,0 1 16,-1 24-16,1-24 0,-24 0 16,-1 24-16,1-24 15,0 24-15,-1-25 0,1 25 16,-25 0-16,1 0 15,-1-24-15,1 24 0,-1 0 16,-24 0-16,1 0 16,-25 0-16,24 24 0,-48-24 15,24 0-15,-24 25 0,-1-25 16,-23 0-16,24 24 16,-24-24-16,-1 24 0,1 0 15,0-24-15,-1 24 0,1-24 16,0 25-16,-1-25 15,25 0-15,-24 24 0,24-24 16,24 0-16,-24 24 16,24-24-16,0 0 0,0 24 15,0-24-15,24 0 0,0 24 16,0-24-16,1 0 16,-1 0-16,0 0 0,0 25 15,1-25-15,-1 0 16,0 0-16,25 0 0,-25 0 15,0 0-15,24 0 0,1 0 16,-25 0-16,25 24 16,-1-24-16,0 0 0,25 0 15,-25 24-15,25-24 16,0 0-16,-1 24 0,25-24 16,0 0-16,0 24 0,0-24 15,-1 0 1,1 0 15,0 0-15,0 0-16,0 0 15</inkml:trace>
  <inkml:trace contextRef="#ctx0" brushRef="#br0" timeOffset="57065">688 11341 0,'-48'-24'0,"23"24"15,-23-24-15,24-1 0,24 1 16,0 0-16,48 0 16,1 24-1,23-24-15,1-1 0,48 25 16,0-24-16,0 0 16,-1 24-16,-23-24 0,0 24 15,0 0-15,-49-24 0,1 24 16,-25 0-16,-48 0 15,-1 24-15,-23-24 16,0 0-16,-1 24 16,-23-24-16,-1 0 0,25 0 15,-1 0-15,-23 0 0,48 0 16,-25 0-16,25 0 16,0 24-16,0-24 0,-1 24 15,25 1-15,0-1 0,0 24 16,0 25-16,0-1 15,25 1-15,-1-1 0,0 25 16,0-24-16,0-1 16,1 1-16,-1-1 0,-24-23 15,24-1-15,0 1 0,-24-25 16,0 0-16,24 0 16</inkml:trace>
  <inkml:trace contextRef="#ctx0" brushRef="#br0" timeOffset="57289">1438 11583 0,'0'-49'16,"-24"25"-16,-1 0 16,25 48-1,25 0 1,-1 1-16,-24 23 0,24 0 15,24-23-15,-23 23 16,-1 0-16,-24 1 0,24-25 16,0 24-16,-24-24 0,24 1 15,-24-1 1</inkml:trace>
  <inkml:trace contextRef="#ctx0" brushRef="#br0" timeOffset="57438">1317 11147 0,'0'25'0,"24"-1"16,-24 0-16,24 0 0</inkml:trace>
  <inkml:trace contextRef="#ctx0" brushRef="#br0" timeOffset="58355">1680 11607 0,'0'24'0,"0"0"31,24-24-15,-24 25-1,24-25-15,0 24 0,0-24 16,1 24-16,-1 24 16,0-23-16,0-1 0,0 24 15,-24-24-15,0 0 0,25 1 16,-25-1-16,0 0 16,0 0-16,-25-24 0,25 24 15,-24-24-15,24-24 16,0 0-16,0 0 15,0 0-15,0-25 0,0 1 16,0 0-16,0-25 16,24 0-16,-24 1 0,25 23 15,-1-23-15,-24 23 0,24 25 16,0 0-16,0 24 16,1 24-16,-1 0 0,-24 1 15,24 47-15,0-23 16,0 23-16,1-23 0,-25 23 15,24-23-15,-24-1 0,0 0 16,24-24-16,-24 1 16,0-1-16,0-48 31,0-1-31,0 1 16,0 0-16,0-24 0,0-1 15,0-23-15,24 23 16,-24-23-16,24 23 0,0 1 15,1 0 1,-1 48-16,0 0 0,0 24 16,25 0-16,-25 24 0,0 1 15,0-1-15,0 1 16,1-1-16,-1 0 0,-24 1 16,24-1-16,-24-24 15,24 0-15,-24 1 0,24-1 16,1 0-16,-1-24 15,0 0 1,-24-24-16,24 24 0,0-24 16,0 24-16,1-25 15,-1 1-15,-24 0 0,24 0 16,0 0-16,-24-25 0,24 1 16,-24 0-16,0-1 15,0 1-15,0-25 0,0 25 16,-24-25-16,0 25 15,24-25-15,-24 25 0,0 24 16,-1 0-16,1 24 0,0 24 16,0 0-16,0 24 15,0 1-15,24 23 0,0 1 16,0 24-16,0-25 16,24 1-16,0-1 0,24-23 15,25 23-15,-25-48 0,25 25 16,-1-49-16,1 24 15,0-24-15</inkml:trace>
  <inkml:trace contextRef="#ctx0" brushRef="#br0" timeOffset="59627">1317 13349 0,'0'-24'0,"-24"-1"16,-1 1-16,25 0 0,-24 0 15,0 24-15,0-24 16,0 24-16,0 0 0,-1 24 16,-23 0-16,24 0 0,0 25 15,-1-1-15,1 0 16,24 25-16,0-1 0,0-23 16,0 23-16,24-23 0,1-1 15,23 1-15,0-1 16,1-24-16,23-24 0,-23 0 15,23 0-15,1 0 16,-1-24-16,1 0 0,-25 0 16,1-25-16,-1 1 0,0-1 15,-23 1-15,-25 0 16,0-1-16,0-23 0,-25 23 16,-23-23-16,24 23 0,-49-23 15,25 23-15,0 1 16,-25 24-16,25 0 0,-1-1 15,1 25-15,24 25 16,-1-1-16,25 0 0</inkml:trace>
  <inkml:trace contextRef="#ctx0" brushRef="#br0" timeOffset="60137">1510 13857 0,'-24'0'16,"0"0"-16,0 0 0,0 0 15,-1 0-15,1 0 16,0 0-1,0 0 17,0-24-17,-1-1 1,25 1 0,0 0-16,0 0 15,25 0-15,-1-1 16,0 1-16,0 24 15,0 0-15,1 0 0,23 0 16,-24 0-16,0 24 16,25-24-16,-25 49 0,0-25 15,25 0-15,-25 25 16,0-25-16,0 24 0,0 0 16,0-23-16,1-1 0,-1 24 15,0-24-15,0 1 16,0-1-16,1-24 15,-25 24-15,24-24 16,0 0-16,0-24 16,0 0-16</inkml:trace>
  <inkml:trace contextRef="#ctx0" brushRef="#br0" timeOffset="60497">2526 13736 0,'-24'-24'0,"24"-1"0,-24 1 16,24 0-16,0 0 0,-24 0 16,48 24-1,0 24 1,-24 0-16,24 0 0,-24 25 15,25 23-15,-25-23 16,0 23-16</inkml:trace>
  <inkml:trace contextRef="#ctx0" brushRef="#br0" timeOffset="62075">2865 13010 0,'-24'-24'15,"24"0"-15,0-1 16,0 50 15,0-1-31,0 0 16,0 0-16,24 25 0,-24-1 15,24-24-15,0 25 16,25-1-16,-25 0 0,24-23 16,-23-1-16,23 0 0,-24 0 15,25-24-15,-25 0 16,24 0-16,-24 0 0,0-24 15,1 0-15,-1 0 16,0-25-16,-24 25 0,24-24 16,-24-1-16,0 1 0,0-1 15,0 1-15,0 0 16,0 23-16,-24 1 0,0 24 16,24 49-1,0-1-15,-24 0 16,24 25-16,0 24 0,24-25 15,-24 25-15,24 0 16,0-25-16,0 25 0,1-24 16,-1-1-16,-24-23 0,24 23 15,-24-23-15,0-1 16,0-24-16,0 25 0,0-25 16,0 0-16,-24-24 15,0 24-15,-25-24 0,25 0 16,0 0-16,-25-24 0,1 24 15,24-24-15,-24 0 16,23-1-16,-23 1 0,24 0 16,24 0-16,-24 0 15,24-1-15,0 1 0,24 0 16,0 0 0,0 24-16,0-24 0,1 24 15,23-24-15</inkml:trace>
  <inkml:trace contextRef="#ctx0" brushRef="#br0" timeOffset="62616">4075 13615 0,'0'-24'0,"24"24"16,0 0-16,0 0 15,0 24 1,1 0-16,23 0 0,-24 25 15,-24-1-15,24 0 16</inkml:trace>
  <inkml:trace contextRef="#ctx0" brushRef="#br0" timeOffset="63827">4679 13010 0,'0'-24'16,"0"0"-16,0-25 16,0 25-16,0 0 0,-24 24 15,24-24-15,0 48 31,0 0-31,0 0 16,24 25-16,-24 23 0,25-23 16,-25 23-16,24 25 15,-24-24-15,24-1 0,-24 1 16,0-25-16,24 25 16,-24-25-16,0-24 0,0 25 15,0-25-15,0 0 0,0 0 16,24-24-1,0-24 1,1 24-16,-1-24 16,0 24-16,24 0 0,1-24 15,-1 24-15,1-25 0,-1 25 16,0 0-16,1 0 16,-25-24-16,24 24 0,-24 0 15,1 0-15</inkml:trace>
  <inkml:trace contextRef="#ctx0" brushRef="#br0" timeOffset="64950">5768 12913 0,'24'-24'15,"0"0"-15,0-24 0,-24 23 16,0 1-16,0 0 16,-24 24-1,0 0-15,-24 0 16,24 0-16,-1 0 0,-23 0 15,24 24-15,-25-24 16,25 0-16,0 24 0,0-24 16,0 25-16,-1-25 15,1 0-15,24 24 0,24 0 32,1-24-32,-1 24 15,0-24-15,0 0 0,0 0 16,1 0-16,-1 0 15,0 0-15,0 0 0,-24 24 125,0 0-125,0 1 0,24-1 16,-24 24-16,25-24 16,-25 25-16,24-1 0,0-24 15,0 25-15,0-25 0,0 0 16,1 0-16,-1 1 16,0-25-16,0 0 0,0 0 15,1 0-15,-1 0 16,0-25-16,0 1 0,-24 0 15,24-24-15,1 23 0,-1-23 16,-24 0-16,24-1 16,-24 1-16,24-1 0,-24 25 15,24-24-15,-24 24 16,0 0-16,0-1 0,0 50 16,0-1-1,0 24-15,0 0 16,0 1-16,0 23 0,0 1 15,0 0-15,0-25 0,0 25 16,0-1-16,0-24 16,0 1-16,0-1 0,0 1 15,-24-1 1,0-24-16,0 0 0,0 1 16,-1-1-16,-23-24 15,24 0-15,0 0 0,-1 0 16,1-24-16,24-1 15,-24 1-15,24-24 16,0 24-16,24-25 0,0 1 16,1 24-16,23-25 15,0 25-15,-23 0 0,23 0 16,0 24-16,-23 0 0,23 0 16,-48 24-16,24 0 15,-24 0-15</inkml:trace>
  <inkml:trace contextRef="#ctx0" brushRef="#br0" timeOffset="69649">1244 14824 0,'-24'0'0,"0"0"15,48 0-15,-24 25 16,0-1-16,24 0 0,0 24 16,-24 1-16,25-1 15,-25 0-15,0 25 0,24-25 16,-24 25-16,24-25 15,0 1-15,-24-1 0,24 0 16,-24 1-16,25-1 16,-25-24-16,0 1 0,0-1 15</inkml:trace>
  <inkml:trace contextRef="#ctx0" brushRef="#br0" timeOffset="70043">1268 15381 0,'0'-24'16,"0"-1"-1,25 25-15,-1-24 16,0 24-16,0 0 16,25-24-16,-1 24 0,0-24 15,25 24-15,-25-24 16,1 24-16,-1-25 0,-24 25 15,0-24-15,1 24 0,-25-24 16,0 0 0,0 0-16,-25 24 15,1-25-15,0 1 16,0 24-16,0-24 0,-25 0 16,25 0-16,24-1 15,-24 25-15,0-24 0,24 48 31,24 25-31,-24-25 0,24 24 16,0 25-16,25 0 0,-25-25 16,0 25-16,0-1 0,0 1 15,25-1-15,-25-23 16,-24-1-16</inkml:trace>
  <inkml:trace contextRef="#ctx0" brushRef="#br0" timeOffset="70638">2526 15598 0,'0'-24'0,"-24"24"16,24-24-16,0 0 16,-24 24-16,0-24 0,24 48 31,0 0-16,0 0-15,0 0 16,-24 49 0,24-49-16,0 25 0</inkml:trace>
  <inkml:trace contextRef="#ctx0" brushRef="#br0" timeOffset="71525">3107 15066 0,'-24'-24'15,"24"0"-15,0 0 0,-24-25 16,24 25-16,0 0 16,-25 24-16,25-24 0,0 0 15,0 48 17,25 24-17,-25-24-15,0 25 0,24-1 16,-24 0-16,24 1 0,-24-1 15,24 25-15,-24-25 16,24-24-16,1 25 0,-25-25 16,24 24-16,-24-24 0</inkml:trace>
  <inkml:trace contextRef="#ctx0" brushRef="#br0" timeOffset="71938">2744 15211 0,'0'-48'0,"-24"24"0,0-25 15,0 1-15,24 24 0,-25-25 16,25 1-16,0 0 0,25 24 15,-1-25-15,0 25 16,24 0-16,1 24 0,23 0 16,1 0-16,24 0 15,-25 24-15,25 0 0,0 25 16,-25-25-16,1 24 0,-1 25 16,1-25-16,-49 0 15,25 1-15,-25-1 0,-24 1 16,0-1-16,-24 0 15,-1 1-15,-23-25 0,0 24 16,-1-24-16,-23 1 0,23-1 16,-23-24-16,23 24 15,1-24-15,0 0 0,23 0 16,-23 0-16,24-24 16,0 0-16</inkml:trace>
  <inkml:trace contextRef="#ctx0" brushRef="#br1" timeOffset="88047">10388 7229 0,'-24'-25'93,"0"1"-77,24 0 0,-24 24-16,24-24 0,-24 0 15,-1-1-15,1 1 16,0 0-16,-24 0 0,-1-25 16,1 25-16,-1-24 0,-23-1 15,-1 1-15,-23-24 16,-1-1-16,0 0 0,-24 1 15,0-25-15,-24 0 16,24 25-16,-24-25 0,24 0 16,0-24-16,0 24 0,0-23 15,0-1-15,24 24 16,1-24-16,-25 0 0,24 0 16,24 0-16,-23 24 15,23-24-15,-24 25 0,25 23 16,-1-24-16,0 25 15,25-1-15,-24 25 0,-1-25 16,25 49-16,-1-24 0,1-1 16,-1 25-16,25 0 15,-24 0-15,24-1 0,-1 25 16,1-24-16,0 24 0,0-24 16,0 24-16,0 0 15,24-24-15,-25 24 0,1-24 31,24-1 126,24 25-126,-24-24-15,25 24 15,-1 0 16,-24-24-47,24 24 15,0 0 48,0 0 46,0 0-109,25 0 16,-25 0-16,49 0 0,-25 24 15,49-24-15,0 24 16,23-24-16,1 25 0,0-1 16,25-24-16,-1 48 0,24-24 15,-24 1-15,24 23 16,1-24-16,23 25 0,1-1 16,-1 0-16,25 1 15,0-1-15,0 0 0,-25 1 16,25-1-16,-1 1 0,1-1 15,-24 0-15,-1 1 16,-23-1-16,-1 0 0,0-23 16,-24 23-16,1-24 15,-1 0-15,-24 1 0,-25-25 16,25 24-16,-24-24 0,-24 24 16,-1-24-16,1 0 15,-25 0-15,1 0 0,-1 0 16,-24 0-16,25 0 15,-49 24-15,24-24 0,-24 24 79,24-24-64,-24 25-15,0-1 16,24-24-1,-24 24 1,0-48 62,0 0-78,0-1 16,0 1-16,0-24 0,0-1 15,0-23-15,0-1 16,24-23-16,-24-1 0,24 0 16,1-24-16,-1 0 0,0 0 15,0-24-15,25 0 16,-1 0-16,0 0 0,1-25 16,-1 25-16,1 0 0,-1 0 15,24 0-15,-23 24 16,-1 0-16,1 24 0,-1 0 15,0 0-15,-23 25 16,-1 24-16,0-25 0,0 25 16,0 23-16,-24 1 0,0 0 15,25 0-15,-25 0 16,0-1-16,0 1 31,0 0 0,24 24 1,-24-24-1,0 48 31,24 0-46,-24 0-16,24 1 0,0-1 16,0 0-16,1 24 15,-1 1-15,24 23 0,-24-23 16,25 23-16,-1 1 0,1-1 16,-1 1-16,-24 24 15,25-25-15,-1 25 0,-24 0 16,24 24-16,1-24 15,-25 24-15,24-1 0,1 1 16,-1 25-16,1-25 0,-1-1 16,0 26-16,1-25 15,-1 0-15,0-1 0,1 1 16,-1 0-16,25-24 16,-25 24-16,1-24 0,-1 24 15,0-49-15,-23 25 16,23-24-16,-24-25 0,0 0 15,0 1-15,-24-1 0,25-24 16,-25 1-16,0-1 16,0 0 31,0-48 46,24 24-61,-24-24-17,24 24-15,-24-25 0,24 25 16,0-24-16,1 0 0,23-24 15,0-1-15,1 25 16,23-24-16,25-25 0,-24 25 16,48-1-16,0-23 0,24 23 15,0-23-15,24-1 16,25 1-16,-1 23 0,25-23 16,0-1-16,-1 1 0,1 23 15,24-23-15,-24 23 16,-25 1-16,25-25 0,-25 49 15,-23-24-15,23 24 16,-48-25-16,25 25 0,-25 0 16,-24 0-16,24-1 15,-24 1-15,0 0 0,-24 0 16,-1 0-16,25-1 0,-48 1 16,24-24-16,-25 24 15,1 0-15,-1-25 0,-23 25 16,23 0-16,-23-25 15,-25 25-15,24 0 0,-23-24 16,23 23-16,-24 1 0,0 0 16,1 0-1,-1 24-15,24-24 0,-24 24 16,0 0-16,1-25 0,23 25 16,-24-24-16,0 24 15,1-24-15,-1 24 0,0 0 16,-24-24-1,-24 24 17,0 0-17,24 24 1,-25-24-16,25 24 16,-24 0-16,0 1 0,0-1 15,0 24-15,-1 1 0,1-1 16,0 0-16,-24 25 15,-1-25-15,1 25 0,0-1 16,-25 1-16,25 24 16,-25-25-16,0 1 0,1 24 15,-1-25-15,25 1 16,-25-1-16,1 1 0,-1 0 16,1 23-16,-1-23 0,1 24 15,-25-25-15,24 25 16,-24-24-16,1 23 0,23-23 15,-24-1-15,25 1 0,-25 0 16,24-1-16,1-23 16,-1-1-16,25 0 0,-25 1 15,25-1-15,-25 0 16,25 1-16,0-1 0,-1 1 16,-23-1-16,23 0 0,1-23 15,0 23-15,-1 0 16,1-23-16,24 23 0,-25-24 15,25 24-15,-24-23 16,23 23-16,1-24 0,0 0 16,0 1-16,0-1 0,-1 0 15,1-24-15,0 24 16,0-24-16,24 24 16,-24-24-1,24 25 1,-24-25-16,-1 0 15,25 24-15,-24-24 16,0 0-16,24 24 16,-24-24-16,24 24 15,-24-24 1,24 24 0,0 1 15,0-1 16,0 0 15,-25-24-46,-23 0-16,24 0 15,-25 0-15,25 0 0,-24 0 16,-1 0-16,1 0 0,24 0 16,0 0-16,24-24 47,0 0-16,24 24 16,-24 24 31,24 0-63,0 0 1,0 0 0,1 0-16,-1 1 15,0-25-15,0 24 16,0 0 0,1-24-16,-25 24 15,24-24-15,-24 24 16,24-24-16,0 0 140,0 0-124,1 0-16,-1 0 0,24 0 16,25 25-16,-1-25 15,49 24-15,-24 0 0,48 0 16,0 25-16,25-25 0,-25 0 16,24 24-16,0-23 15,-23-1-15,-1 24 0,24-24 16,-24 25-16,0-25 15,0 0-15,1 24 0,-1-23 16,0-1-16,-24 0 0,0 0 16,-24 0-16,-1 1 15,-23-1-15,-1 0 0,-23-24 16,-1 24-16,-24-24 0,1 0 16,-1 24-16,-48-24 31,-1 0-16,1 0 1,0 0 0,-24 25-16,23-25 15,-23 24-15,0-24 0,-25 24 16,1-24-16,-25 24 16,-24 0-16,-24-24 0,24 24 15,-49 1-15,1-1 0,0 24 16,-1-24-16,1 25 15,0-1-15,24 1 0,-1 23 16,26-23-16,-1 23 16,0-24-16,24 1 0,0-1 15,0 25-15,25-25 0,-1 1 16,1-1-16,23-24 16,1 25-16,-1-1 0,1-24 15,24 0-15,0 0 0,-25 1 16,25-1-16,0 0 15,24 0-15,-24-24 0,0 24 32,24-48-1,-25 24-15,25-24 15,-24 24-16,48 24 48,-24 0-47,25-24-1,-25 25-15,24-1 0,24 0 16,1 0-16,-1 25 0,49-1 15,-1 0-15,25 1 16,25 23-16,-1 1 0,0-1 16,24 25-16,0 0 15,-23 0-15,23 24 0,-24 0 16,0-25-16,0 25 0,1 0 16,-1 0-16,24 0 15,-24 0-15,24 0 0,-23 24 16,23-24-16,-24 0 15,24 24-15,-23-24 0,-1 0 16,0-24-16,-24 24 0,0-24 16,24-1-16,-48-23 15,24 0-15,-25-1 0,1 1 16,-24-25-16,-1 0 0,-23 1 16,-1-25-16,0 0 15,-48 0-15,25 1 0,-25-1 16,-25-24-1,1 0 1,0 0-16,0 0 16,24-24-16,-24 24 15,-1 0-15,25-25 16,-24 25-16,0 0 16,0-24-16,0 24 0,0 0 15,-1-24 1,1 24-16,0 0 0,0 0 15,0 0-15,-25 0 0,25 0 16,-24 0-16,23 0 16,-23 0-16,0 0 0,-1 0 15,-23 0-15,-1 0 0,1 0 16,-25-24-16,-24 0 16,0 24-16,-24-49 0,-25 25 15,1 0-15,-24-24 16,-1-1-16,1 1 0,-25-1 15,24 1-15,-23 0 0,-1-1 16,0-23-16,25 23 16,-25 1-16,24 0 0,25-1 15,-24 1-15,47-1 16,-23-23-16,48 23 0,-24 1 16,24 0-16,0-25 0,0 25 15,24-1-15,-24 1 16,25 24-16,-1-25 0,0 25 15,25-24-15,-1 24 16,0 24-16,1-25 0,-1 1 16,25 0-16,-1 24 0,1-24 15,0 0-15,24 24 16,-1-25-16,-23 25 0,24-24 16,0 24-16,24-24 0,-25 24 15,1-24-15,0 0 16,0 0-1,0-1 1,24 1-16,-25 24 16,25-24-1,-24 24 1,0-24 0,0 24-1,0-24-15,-1 24 0,1 0 16,0 0-16,0-25 15,0 25-15,0 0 16,24-24-16,-25 24 31,25-24 1,0 0-17,-24 24 16,24-24-15,-24 24 47,0 0-48,0 24 1,-1-24-16,25 24 15,-24 24-15,0-23 0,0 47 16,-25-23-16,25 23 16,0 1-16,0-1 0,-25 25 15,25 0-15,-24 0 0,24 23 16,-25 1-16,1 0 16,24-24-16,-25 24 0,25 0 15,-24 0-15,24-24 16,-1 24-16,25-25 0,-24 25 15,0 0-15,24 0 0,0 0 16,-24 0-16,24-24 16,0 24-16,0-24 0,0-1 15,0 1-15,0-24 16,-24-1-16,24 1 0,0-25 16,0 1-16,-25-1 0,25-24 15,0 0-15,-24 1 16,0-1-16,0-24 15,0 0 1,0 0 0,24-24-1,-25 24-15,1 0 16,24-25 0,-24 25-16,0 0 15,24-24-15,-24 24 16,-1-24-16,1 0 31,24 0-31,-24 24 0,24-24 16,-24-1-16,24 1 15,-24-24-15,-1 24 0,1-49 16,0 25-16,0-25 0,-25 0 16,1-23-16,24-1 15,-49-24-15,25 0 0,0 0 16,-1 0-16,-23-24 15,23 0-15,-23-24 0,23 23 16,1-23-16,-25 0 0,25-1 16,-25 1-16,1 0 15,23-1-15,-23 25 0,23 0 16,1 24-16,-24 24 16,23 1-16,25 23 0,-24 25 15,23-1-15,1 25 0,24 0 16,-24 0-16,24 0 15,-24 24-15,0 0 204,-1 24-189,1 0-15,0-24 16,0 24-16,0 24 0,-25-23 15,1 23-15,0 0 0,-25 1 16,0 23-16,-23-23 16,-1 23-16,-24 1 0,0-1 15,-24 25-15,0-24 16,-25 24-16,25-1 0,-24 1 16,0-24-16,-1 23 0,1-23 15,0 24-15,-25-25 16,25 1-16,-1-1 0,1 1 15,0 0-15,-1-1 0,1 1 16,0-1-16,-1 1 16,1-25-16,0 25 0,24-25 15,-1 25-15,25-25 16,-24 1-16,24-1 0,25 0 16,-25 1-16,24-25 15,0 24-15,0 1 0,25-1 16,-25-24-16,24 25 0,1-25 15,-1 0-15,1 0 16,23 0-16,1 1 0,0-25 16,23 24-16,1-24 15,-24 24-15,24-24 16,-1 0-16,25-24 78,0 0-78,25 24 16,-25-49-16,24 25 15,0-24-15,0 23 0,25-47 16,-1 23-16,-24-23 16,25-1-16,-1-23 0,0-1 15,25 0-15,-25-24 0,1 0 16,-1-24-16,-24 0 15,25-24-15,-1-1 0,0 1 16,1 24-16,-1-25 0,0 25 16,1 0-16,-1 0 15,-24 24-15,25 0 0,-1 24 16,-24 1-16,25-1 16,-25 24-16,0 1 0,0-1 15,1 25-15,-1-1 0,0 1 16,-24 24-16,24-25 15,0 25-15,0 0 16,1 0-16,-1 0 16,24-1-16,-24 1 0,1 0 15,23 0-15,-24 24 0,25-24 16,-25-1-16,0 25 16,0-24-16,25 24 0,-49-24 15,24 24-15,0 0 16,0-24-16,0 24 0,0 0 15,-24-24-15,25 24 0,-1-25 16,0 25-16,-24-24 16,24 24-16,0-24 0,1 24 15,-25-24-15,24 24 16,-24-24-16,24 24 0,0-24 16,0 24-1,-24-25 1,25 25-16,-1-24 0,0 24 15,-24-24-15,24 24 16,-24-24 0,0 0 62,24 24-78,-24-25 0,25 1 15,-1 0 1,-24 0-16,24 0 16,0-1-16,0 1 15,0 0-15,1 0 0,-1 0 16,0-25-16,24 25 0,-23-24 16,23-1-16,-24 1 15,25 0-15,-25-1 0,0-23 16,0 23-16,0-23 15,1-1-15,-25 25 0,0-25 16,24 1-16,-24-1 0,0 0 16,0 1-16,0 23 15,0-23-15,0 24 0,0-1 16,24 25-16,-24-24 0,24-1 16,-24 25-16,24-24 15,-24 23-15,0 1 0,24 0 16,-24 0-1,25 0-15,-25-1 16,0 1 0,0 0 15,-25 24 0,1 0-15,0-24-1,0 24-15,0-24 16,0 24-16,-1 0 16,25-24-16,-24-1 0,0 1 15,0 0 1</inkml:trace>
  <inkml:trace contextRef="#ctx0" brushRef="#br1" timeOffset="89198">12711 14510 0,'0'-24'15,"0"-1"-15,24 25 16,0-24-16,-24 0 0,24 0 16,-24 0-16,0 0 0,-24-1 15,0 1 1,0 24-16,-25 0 0,1 0 15,-25 24-15,25 1 16,-25-1-16,1 0 0,23 24 16,1 1-16,0-1 15,23 97 1,50-96-16,47-1 0,1 0 16,23 1-16,1-1 0,24 0 15,0-23-15,0-1 16,-24 24-16,0-24 0,-49 1 15,0 23-15,-23-24 16,-50 0-16,-23 25 0,-25-25 16,1 0-16,-49 0 0,24 1 15,-24-1-15,0-24 16,0 0-16,49 0 0,-1 0 16,25-24-16,-1-25 15,49 1-15</inkml:trace>
  <inkml:trace contextRef="#ctx0" brushRef="#br1" timeOffset="89573">13388 14486 0,'-24'0'0,"0"-25"15,-1 1-15,1 24 0,0-24 16,0 24-16,24-24 15,24 24-15,0 0 16,25-24-16,-1 24 0,24-24 16,1-1-16,0 1 15,-25 24-15,25-24 0,-25 0 16,-24 24-16,-24-24 16,-24 24-16,-24 0 15,-1 0-15,-23 0 0,-1 24 16,0-24-16,1 24 15,24 24-15,23-23 0,1 23 16,24 24-16,0 1 16,0 0-16,24 23 0,1 1 15,-1 0-15,0-25 0,24 25 16,-24-24-16,1-25 16,23 1-16,-24-1 0,0-24 15</inkml:trace>
  <inkml:trace contextRef="#ctx0" brushRef="#br1" timeOffset="89968">13896 14607 0,'0'24'16,"0"0"-16,0 24 15,0 1-15,-24-1 16,24 1-16,0-1 0,0 24 15,0-23-15,0-1 16,24 1-16,-24-25 0,0 0 16,0 0-16,24 0 0,0-48 31,-24-24-31,0-1 16,0 1-16,0-25 0,24-23 15,-24-1-15,0 0 16,25 0-16,-1 1 0,-24 23 15,24 1-15,0 23 16,0 1-16,1 48 0,-1 0 16,0 24-16,0 24 15,0 25-15,1-1 0,-25 1 16,24 0-16,0 23 0,-24-23 16,0 0-16,24-1 15,-24 1-15,0-49 0,0 24 16,0-24-16</inkml:trace>
  <inkml:trace contextRef="#ctx0" brushRef="#br1" timeOffset="90610">14017 14800 0,'-24'-24'16,"-1"0"-16,1 0 0,24-1 16,-24 1-16,24 0 15,24 0-15,0 24 16,25-24-16,-25-1 15,49 25-15,-25-24 0,0 0 16,25 0-16,-25 0 16,25-1-16,-49 1 0,24 0 15,-23 0-15,-1 0 0,0 0 16,0 24-16,-24-25 16,0 1-16,0 48 15,24 1 1,-24-1-16,0 24 0,25 0 15,-1 25-15,-24 0 0,24 23 16,0-23-16,-24 0 16,24-1-16,-24-24 0,25 25 15,-25-49-15,0 25 0,-25-49 32,25-25-32,-24-23 15,24 0-15,-24-25 16,24-24-16,-24 1 0,24 23 15,0-48-15,0 24 16,0 1-16,24 23 0,0 0 16,0 1-16,1 48 0,23-25 15,0 49-15,1 0 16,-1 0-16,0 24 0,1 25 16,-1-25-16,-24 24 0,1 1 15,-25-1-15,0 1 16,0-1-16,-49 0 0,1 1 15,-1-25-15,1 24 16,-24-24-16,23 1 0,-23-25 16,47 24-16,-23-24 0,48 24 31,24-24-31,25 24 0,23 0 16,1 25-16,23-1 0,1 1 15,24-1-15,-24 24 16,-24-23-16,23 23 0,-23 1 15,-25-25-15</inkml:trace>
  <inkml:trace contextRef="#ctx0" brushRef="#br1" timeOffset="91270">15154 15768 0,'0'-24'0,"0"-1"16,0 1-16,0 0 16,0 0-16,0 0 0,-24-1 15,-1 1-15,1 24 0,-24 0 16,-1 0-16,-23 24 16,-1-24-16,25 25 0,-25 23 15,1-24-15,-1 0 16,25 25-16,24-25 0,-1 0 15,25 25-15,0-25 0,49 0 16,-1 24-16,25-24 16,-1 1-16,122 47 15,-97-23-15,-25-1 16,1-24-16,-25 25 0,-24-1 16,-24 0-16,0 1 15,-24-25-15,-48 24 0,23-24 16,-48 1-16,25-1 0,-25 0 15,25-24-15,-1 0 0,0 0 16,25 0-16,0-24 16,23 0-16,25-25 0</inkml:trace>
  <inkml:trace contextRef="#ctx0" brushRef="#br1" timeOffset="92157">15783 15865 0,'0'-25'0,"-24"1"16,-1 0-16,-23 24 0,24-24 16,-25 24-16,1 0 15,0 0-15,-1 0 0,25 24 16,-24 0-16,24 0 15,-1 25-15,25-25 0,0 24 16,0 1-16,0-1 0,25 0 16,-1 1-16,24-25 15,0 24-15,1-23 0,-1-25 16,1 24-16,23-24 0,-23 0 16,23-24-16,-23-1 15,-1 1-15,0-24 0,-24 24 16,1-25-16,-1 1 15,-24-25-15,0 25 0,0-25 16,0 1-16,-24 23 16,24-23-16,-25 23 0,25 1 15,-24 0-15,24-1 0,-24 25 16,24 48 0,0 0-16,0 1 15,24 23-15,0 0 16,-24 25-16,25-25 0,-1 25 15,-24 0-15,24-25 0,-24 24 16,24-23-16,-24-1 16,24 1-16,-24-1 0,0-24 15,25-24 1,-25-48 0,0 24-16,24-25 0,-24 1 15,24-1-15,0-23 16,0 24-16,1-1 0,-1 1 15,24 24-15,-24 24 0,1 0 16,-1 0-16,0 24 16,24 0-16,-24 24 0,1 1 15,23-25-15,-24 24 16,25 1-16,-1-1 0,0-24 16,1 0-16,23 1 0,-23-25 15,23 0-15,-23-25 16,23 1-16,-23 0 0,-1 0 15,-24-25-15,0 1 16,-24 0-16,0-25 0,0 25 16,-24-25-16,-24 25 0,24-1 15,-25 25-15,-23 0 16,23 0-16,1 24 0,24 24 16,-25 0-16,25 0 15,0 25-15,24-1 0,0 1 16,0 23-16,24-23 0,0-1 15,1 0-15,23-24 16,0 1-16,1-1 0,23 0 16,-23-24-16,23 0 15,-23 0-15,-1-24 0</inkml:trace>
  <inkml:trace contextRef="#ctx0" brushRef="#br1" timeOffset="93081">17476 15647 0,'0'-49'0,"-24"25"15,24-24-15,-24 24 0,24-1 16,0 50 0,24-25-1,-24 24-15,24 24 0,0 1 16,0-25-16,-24 24 0,25 25 16,-25-25-16,24 1 15,-24-25-15,0 24 0,0-24 16,0 0-16,0-48 31,0 0-31,0-24 16,0-1-16,24 1 15,0-25-15,-24 25 0,24-25 16,1 25-16,-1 0 16,0 23-16,24 1 0,-23 24 15,-1 0-15,24 24 0,-24 1 16,1-1-16,-1 24 15,-24 1-15,24-1 0,-24 0 16,24 1-16,-24-25 16,24 24-16,-24-23 0,24-1 15,1-48 1,-1-1 0,-24-23-16,24 24 0,0-25 15,-24 1-15,24 0 16,1-1-16,-1 1 0,0 24 15,0-1-15,0 25 0,1 0 16,-1 0-16,0 25 16,0 23-16,0-24 0,-24 25 15,25-1-15,-1 0 16,0-23-16,-24-1 0,24 24 16,24-48-16,-23 24 0,-1-24 15,24 0-15,1-24 16,23 0-16,1 0 0,-1-25 15,49-47 1,-48 47-16,-25-23 0,1 23 16,-25 1-16,0 0 0,-24-1 15,-24 25-15,0 0 16,-25 0-16,1 24 0,-25 0 16,1 0-16,-1 24 15,25 0-15,-1 0 0,1 0 16,0 25-16,48-25 0,0 24 15,0-24-15,0 25 16,0-1-16,24-24 0,24 1 16,-24-1-16,25 0 15,-1 0-15,-24-24 0,25 0 16,-1 0-16,0 0 0,1-24 16,-1 0-16,-24-25 15,25 25-15,-25-24 0,0-25 16,0 25-16,-24 0 0,25 23 15,-25-23-15,24 48 16,-24 24 0,0 0-16,0 25 15,24-1-15,-24 25 0,24-25 16,0 0-16,25 25 0,-25-25 16,24-23-16,1 23 15,-25-24-15,24-24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5T05:58:41.2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443 134 0,'24'0'0,"-24"-25"16,-24 25-1,0 0-15,0 0 16,0 0-16,0 25 0,-25-1 16,25 0-16,-24 0 0,-1 25 15,1-1-15,24 0 16,-25 1-16,25 23 0,0 1 16,24-1-16,0 1 15,0 0-15,24-1 0,0-23 16,25-1-16,-1 0 0,25 1 15,-1-49-15,1 0 16,23 0-16</inkml:trace>
  <inkml:trace contextRef="#ctx0" brushRef="#br0" timeOffset="407">1024 424 0,'-24'0'16,"-1"0"-16,1 0 16,0 24-16,0-24 15,-24 24-15,23 0 0,1 1 16,0-1-16,0 24 16,24-24-16,-24 25 0,24-25 15,0 24-15,24 1 0,-24-25 16,24 24-16,0-23 15,25-1-15,-25 0 0,24 0 16,0-24-16,1 0 0,-25 0 16,24 0-16,-23 0 15,-1-24-15,0 0 0,0-25 16,-24 1-16,0 0 16,0-1-16,0 1 0,0-1 15,-24 1-15,0 0 0,0-1 16,-1 25-16,-23 24 15,24-24-15,0 24 0,-1 0 16,1 24-16,0-24 16,24 24-16,0 0 15</inkml:trace>
  <inkml:trace contextRef="#ctx0" brushRef="#br0" timeOffset="923">1871 496 0,'-25'0'32,"1"-24"-32,0 24 15,0 0 1,0 0-16,-1 0 15,1 24-15,0-24 16,0 25-16,-25 23 0,25-24 16,0 25-16,0-1 0,0-24 15,24 25-15,0-25 16,0 24-16,0-24 0,24 1 16,0-1-16,0 0 15,25 0-15,-25-24 0,24 0 16,1 0-16,-1-24 0,0 0 15,-23 0-15,23-25 16,-24 1-16,0-25 0,0 1 16,1-1-16,-25-24 15,0 1-15,0-1 0,0 0 16,0 24-16,0 25 0,0 0 16,0 23-16,0 50 15,0-1-15,0 48 16,0-23-16,0 48 0,0-25 15,0 25-15,0-25 16,0 25-16,24-24 0,-24-1 16,0-23-16,24-1 15,-24-24-15,0 25 0,24-49 16</inkml:trace>
  <inkml:trace contextRef="#ctx0" brushRef="#br0" timeOffset="1320">2427 472 0,'0'24'0,"0"1"32,24-25-17,0 24 1,0-24-16,1 0 15,23 0-15,-24 0 0,25 0 16,-25 0-16,24-24 16,-24 24-16,1-25 0,-1 1 15,0 0-15,-24 0 0,0 0 16,0 0-16,0-1 16,0-23-16,-24 24 0,0 0 15,-25 24-15,25 0 16,-24 0-16,-1 24 0,1 0 15,-1 0-15,25 25 16,-24-1-16,24 24 0,24-23 16,0 23-16,0-23 0,24 23 15,0-23-15,24-1 16,1 1-16,23-25 0,1-24 16,0 0-16,23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5T05:58:43.6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58 678 0,'-24'-24'0,"0"24"15,0-25-15,48-47 47,-24 48-47,24 24 16,0 0-16,1 24 0,-1-24 16,0 48-16,0-24 0,0 25 15,1-1-15,-25 1 16,24-1-16,0 0 0,-24 25 15,0-49-15,0 24 16,0-23-16,0 23 0,-24-24 16,24 0-16,-24-24 15,-1 0 1,25-24-16,0 0 16,0-24-16,0 23 15,25-23-15,-25-24 0,48 23 16,-24-23-16,25-1 0,-1 0 15,-24 25-15,25 0 16,-1-1-16,0 25 0,-24 24 16,1 0-16,23 24 15,-24 25-15,0-25 0,1 48 16,-1-23-16,0 23 0,-24-23 16,24-1-16,-24 25 15,0-25-15,0-24 0,0 0 16,0 1-16,0-1 15</inkml:trace>
  <inkml:trace contextRef="#ctx0" brushRef="#br0" timeOffset="384">1220 605 0,'24'-24'15,"-24"0"-15,0 0 0,-24 24 31,-1 24-15,25 0-16,-24 0 16,0 25-16,0-25 0,24 24 15,-24 1-15,24-1 0,-25 0 16,25 1-16,0-25 16,25 24-16,-1-24 0,0 1 15,0-25-15,0 24 0,1-24 16,23 0-16,0-24 15,-23-1-15,23 1 0,0-24 16,-23 0-16,-1-1 16,0-23-16,0-1 0,-24 25 15,0-25-15,-24 25 16,0-1-16,24 1 0,-49 24 16,25 24-16,0 0 0,0 0 15,0 0-15,-1 0 16,1 24-16,0 0 0,24 0 15,0 0-15</inkml:trace>
  <inkml:trace contextRef="#ctx0" brushRef="#br0" timeOffset="662">1776 97 0,'0'-24'16,"0"-24"-16,0 23 0,24 25 16,-24 25-1,24 23-15,1 0 16,-25 25-16,24 0 0,0 23 16,0 1-16,-24 24 0,24-24 15,-24 0-15,0-25 16,0 1-16,0-1 0,0-23 15,25-25-15,-25 24 16,24-48-16,0 0 16</inkml:trace>
  <inkml:trace contextRef="#ctx0" brushRef="#br0" timeOffset="847">1873 533 0,'-49'0'0,"25"-25"15,0 25-15,0 0 0,48 0 32,0 0-32,25 0 15,-1 0-15,0 0 0,25 0 16,-25-24-16,25 24 0,-25-24 16,1 24-16,-25-24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5T05:58:49.7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24 145 0,'0'-48'0,"0"-1"0,0 25 15,-24 0-15,24 48 16,0 0 0,0 1-16,0 23 0,0 0 15,24 1-15,-24 23 0,25 1 16,-25 0-16,24-1 16,-24 1-16,24-25 0,0 25 15,-24-25-15,0 0 16,0-23-16,24-1 0,-24 0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5T05:58:51.3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97 653 0,'0'-24'0,"0"0"0,0-24 16,0-1-16,24 1 15,0-1-15,24 1 0,-24 0 16,25 23-16,-1-23 16,25 24-16,-25 0 0,1 24 15,-1 0-15,0 24 0,-23 0 16,-1 24-16,-24 1 16,0-1-16,-24 25 0,-1-1 15,-23 1-15,0 0 16,-1-1-16,-23 1 0,-1-25 15,0 0-15,1 1 16,24-1-16,-25-24 0,49 1 16,0-25-16,48 0 15,24-25 1,1 1-16,23 0 0,25 0 16,0-25-16,-1 25 0,1 24 15,0-24-15,0 0 16,-25 24-16,1-24 0,-25 24 15,-24 0-15,1 0 16,-1 0-16</inkml:trace>
  <inkml:trace contextRef="#ctx0" brushRef="#br0" timeOffset="552">1379 436 0,'-25'0'16,"1"0"-16,0 24 15,-24 0-15,23 0 0,-23 0 16,24 1-16,0-1 0,24 24 16,-24-24-16,24 25 15,0-25-15,0 0 0,24 24 16,0-23-16,0-1 15,24 0-15,1 0 0,-1 0 16,1-24-16,-1 0 0,0 0 16,1 0-16,-25 0 15,24-24-15,-23 0 16,-25 0-16,-25-25 16,1 25-16,0-24 0,-24 0 15,-25-1-15,25 1 0,-25-1 16,0 25-16,25-24 15,0-1-15,-1 1 0,25 24 16,0-25-16,24 25 16,24-24-16,0 24 0,1-25 15,23 25-15,0 0 0,1 24 16,-1-24-16,25 24 16,-25 0-16,0 0 0,-23 0 15,-1 24-15,0 0 0,0 25 16,-24-1-16,0 0 15,0 1-15,0-1 0,0 25 16,0-25-16,-24 0 16,24 1-16,0-25 0,0 24 15,0-23-15,0-1 0,0 0 16</inkml:trace>
  <inkml:trace contextRef="#ctx0" brushRef="#br0" timeOffset="781">1911 73 0,'0'-24'0,"24"-1"15,-24 1-15,24 24 16,-24 24-16,0 25 16,24-25-16,-24 24 0,25 1 15,-25 23-15,24-23 16,0-1-16,-24 25 0,24-25 15,0-24-15,1 25 16,-25-25-16,24 24 0,-24-24 16,24-24-16</inkml:trace>
  <inkml:trace contextRef="#ctx0" brushRef="#br0" timeOffset="1273">2419 266 0,'24'-48'16,"24"0"-16,-23 23 0,-1-23 15,0 48-15,0 0 16,0 0-16,-24 24 0,0 0 16,-24 1-16,0 23 15,0-24-15,0 24 0,-25 1 16,25-25-16,-24 24 0,-1-23 16,25-1-16,-24 0 15,23 0-15,25-48 31,25 24-31,-1 0 16,0-24-16,0 24 0,0 0 16,25 0-16,-25 0 15,0 0-15,25 24 0,-25 0 16,0 0-16,24 25 0,-23-25 16,-1 24-16,24 1 15,-24-25-15,0 0 0,1 0 16,-1 0-16,0 1 15,0-1-15,0-24 0,1-24 16,-25-1 0,24-23-16,-24 24 15,0-24-15,24-1 0,-24 25 16,24-24-16,-24 23 16,0-23-16,0 24 15,24 24-15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5T05:58:50.0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0 460 0,'0'-24'0,"0"48"62,24 0-62,-24 0 0,24 0 16,-24 1-16,24-1 0,0 24 16,0-24-16,-24 1 15,25-1-15,-25 24 0,24-48 16,-24 24-16,0 1 0,24-25 15</inkml:trace>
  <inkml:trace contextRef="#ctx0" brushRef="#br0" timeOffset="151">96 73 0,'0'-24'0,"0"-1"0,-24 1 16,24 48-1,24-24 1,-24 25-16,0-1 0,0 0 16</inkml:trace>
  <inkml:trace contextRef="#ctx0" brushRef="#br0" timeOffset="758">193 315 0,'0'24'15,"0"0"17,24-24-32,0 24 0,-24 1 15,25-1-15,-1 0 0,0 0 16,-24 24-16,24-23 16,0 23-16,-24-24 0,25 25 15,-25-25-15,0 0 16,0 0-16,0 0 15,0-48 1,24 0 0,-24 0-16,24 0 0,-24-25 15,24-23-15,0 23 0,-24 1 16,25 0-16,-1-1 16,-24 1-16,24 24 0,-24-1 15,24 25-15,0 25 16,-24 23-16,24-24 15,1 25-15,-25-1 0,24 0 16,0 1-16,0-1 16,-24 0-16,24-23 0,1-1 15,-1 0-15,0 0 16,0-24-16,0 0 0,1 0 16,-1 0-16,0 0 0,24-24 15,-23 0-15,23-25 16,-24 25-16,24-24 0,-23-1 15,-1-23-15,0 24 16,-24-25-16,0 25 0,0-1 16,0 1-16,0 24 0,-48-1 15,23 25-15,-23 25 16,24-1-16,-24 24 0,23 1 16,1-1-16,24 25 15,0-1-15,0 1 0,0-1 16,24-23-16,1 23 0,23-23 15,0-25-15,1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5T05:58:47.8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364 726 0,'24'-49'15,"-24"25"-15,0 0 16,0 0-16,-24 24 15,0-25-15,0 25 0,0 0 16,-1 25-16,-23-1 16,24 0-16,-24 24 0,23 1 15,-23-1-15,24 25 16,0-1-16,-1-23 0,25 23 16,0 1-16,0-25 15,0 25-15,49-25 0,-25-24 16,24 25-16,1-25 0,23-24 15,1 0-15,-25 0 16,25-24-16,-1 0 0,1-1 16,-25-23-16,25 0 0,-49-1 15,24-23-15,-23 23 16,-1-23-16,0 23 0,-24 1 16,0 0-16,0 23 15,0 1-15,-24 24 16,24 24-16,-24 1 0,24-1 15,0 24-15,0 0 16,0-23-16,0 23 0,0 0 16,24 1-16,0-1 15,0-24-15,0 1 0,1-1 16,23 0-16,-24 0 0,25-24 16,-25 0-16,0 0 15,0 0-15,0 0 0,1-24 16</inkml:trace>
  <inkml:trace contextRef="#ctx0" brushRef="#br0" timeOffset="410">1404 726 0,'0'-25'0,"-24"25"31,0 0-31,24 25 16,-24-1-16,24 0 16,0 24-16,0-23 15,0-1-15,24 24 0,0-24 16,-24 25-16,24-25 16,1 0-16,23 0 0,-24 0 15,25 1-15,-1-1 0,-24-24 16,25 0-16,-1 0 15,0-24-15,1 24 0,-25-25 16,24 1-16,-24-24 16,1-1-16,-1 25 0,0-24 15,-24 0-15,0-1 0,0 1 16,-24 24-16,24-25 16,-24 25-16,24 0 0,-25 24 15,1 0 1,24 24-1,0 0 1</inkml:trace>
  <inkml:trace contextRef="#ctx0" brushRef="#br0" timeOffset="624">2106 605 0,'24'-25'0,"0"25"16,-24-24-1,0 48 17,0 1-32,0-1 15,25 24-15,-25-24 16,24 25-16,0-25 0,-24 24 16,24 1-16,0-25 15,-24 0-15,24 0 0,1 0 16</inkml:trace>
  <inkml:trace contextRef="#ctx0" brushRef="#br0" timeOffset="789">2324 290 0,'-25'-48'0,"25"24"15,-24-1-15,0 1 16,24 48-1,24-24-15,-24 25 16,0-1-16,24 0 16</inkml:trace>
  <inkml:trace contextRef="#ctx0" brushRef="#br0" timeOffset="1274">2880 580 0,'0'-24'16,"0"0"0,0 0-1,-24 0-15,0-1 0,-1 1 16,1 0-16,0 24 16,0-24-16,0 24 0,0 0 15,-25 24-15,1 49 16,24-25-16,24 0 15,-25 1-15,25-1 0,0 25 16,0-25-16,0 1 16,25-25-16,-1 24 0,0-24 15,24 0-15,1 1 16,-1-25-16,0 0 0,-23-25 16,23 1-16,0 0 0,1-24 15,-25-25-15,0 25 16,0-25-16,1-24 0,-25 25 15,24-25-15,-24 0 0,0 1 16,0 23-16,0 25 16,-24-1-16,24 1 0,0 24 15,0 48 1,0 0-16,0 24 0,0 1 16,0 23-16,0 1 0,0 0 15,24 23-15,-24-23 16,24-1-16,-24 1 0,0-25 15,0 1-15,24-1 16</inkml:trace>
  <inkml:trace contextRef="#ctx0" brushRef="#br0" timeOffset="1670">3533 653 0,'0'-24'0,"-24"24"31,24-24-15,24 24-1,0 0 1,25-25-16,-25 25 0,0-24 16,0 24-16,1-24 15,23 0-15,-24 0 0,-24-1 16,24 1-16,-24 0 15,0 0-15,0 0 0,-24 0 16,24-25-16,-48 25 0,24 0 16,-1 0-16,-23 24 15,0 0-15,23 24 0,-23 0 16,24 0-16,0 25 16,-1 23-16,1-24 0,24 25 15,0 0-15,24-25 0,1 25 16,-1-25-16,0 0 15,24-23-15,1-1 0,-1 0 16,1-24-16,23-24 0,-24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5T05:58:46.9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149 967 0,'-24'0'16,"-1"0"-16,1-24 15,0 24-15,24-24 0,-24 24 16,24-24-16,-24-1 0,24 1 16,0 0-1,0 0-15,24 0 16,0 24 0,0 0-16,0 24 0,1 0 15,-1 24-15,24 1 0,-24-1 16,1 1-16,-1 23 15,-24-23-15,24-1 0,-24 0 16,0 1-16,0-1 16,0-24-16,0 0 0,0 1 15,-24-25 1,24-25 0,0 1-1,0 0-15,24-24 0,-24-1 16,24-23-16,0 23 0,-24-23 15,24-1-15,1 1 0,-1 23 16,0 1-16,0 24 16,0 0-16,1 24 0,-1 0 15,0 24-15,0 0 0,0 24 16,1 1-16,-25-25 16,24 24-16,0 1 0,-24-1 15,24 0-15,-24-23 16,0-1-16,24 0 0,-24 0 15,0 0-15,0-48 32,0-24-32,25 24 15,-25-25-15,24-23 16,0 23-16,0-23 0,24 23 16,-23-23-16,-1 23 0,24 25 15,-24 0-15,25 24 16,-25 0-16,0 24 0,0 25 15,1-25-15,-1 48 16,-24-23-16,24-1 0,0 0 16,-24 1-16,24-25 0,-24 24 15,25-23-15,-25-1 16,24-24-16,-24 24 0,24-24 16,0 0-16,0 0 15,0-24-15,1 24 0,23-24 16,-24-1-16,25 1 0,-25-24 15,24 24-15,-24-1 16,1-23-16,-25 0 0,24 23 16,-24-23-16,0 0 15,0 24-15,0-25 0,0 25 16,0 0-16,-24 0 0,-1 24 16,1 0-1,0 0-15,24 24 0,-24 0 16,0 0-16,-1 25 15,25-1-15,-24-24 0,24 24 16,0 1-16,0-1 0,0 1 16,24-1-16,-24-24 15,25 0-15,-1 1 0,0-1 16,24 0-16,1-24 16,-1 0-16,1 0 0,-1 0 15,0-24-15,1 0 0,-1-1 16,0 1-16,1 0 15,-1 0-15,-24 0 0,1-1 16,-1 1-16,0 0 16,0-24-16,-24 23 0,24-23 15,-24 24-15,0-24 0,25-1 16,-25 1-16,0 24 16,0-25-16,0 25 0,0 0 15,0 0-15,0-1 16,-25 25-1,1 0-15,0 25 16,0-1 0,0 0-16,-1 0 0,1 25 15,0-25-15,24 24 0,-24 1 16,24 23-16,0-24 16,0 1-16,0-1 0,0-24 15,24 25-15,0-25 16,0 0-16,1 0 0,23 1 15,0-25-15,1 0 0,23 0 16,-23-25-16,23 1 16,-23 0-16,-1-24 0,0-1 15,1-23-15,-25-1 16,0 1-16,0-1 0,-24 0 16,0-23-16,0-1 15,0 24-15,0-23 0,-24 23 16,24 25-16,0-25 0,-24 49 15,24 0-15,0 48 16,0 24 0,0 1-16,24 23 0,-24 1 15,24 23-15,-24 1 16,25 0-16,-1-24 0,-24 23 16,24-23-16,-24-1 15,24 1-15,-24-25 0,0-23 16,24 23-16</inkml:trace>
  <inkml:trace contextRef="#ctx0" brushRef="#br0" timeOffset="155">2761 750 0,'0'-49'16,"0"25"-16,25 0 15,-1 0-15,0-1 0,0 1 16,24 0-16,25 0 15,-25 0-15,1-1 0,23 25 16,-23-24-16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5-05T05:59:10.2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435 248 0,'24'-24'0,"-24"-1"0,24 1 16,1 0-16,-25 0 0,0 0 15,0 0 1,-25-1-16,1 25 0,0 0 15,-24 0-15,-1 0 0,1 25 16,-1-1-16,1 0 16,0 0-16,-1 0 0,1 25 15,24-25-15,0 24 16,24-24-16,0 1 0,0 23 16,24-24-16,0 0 0,24 1 15,1-1-15,-1 0 16,25 0-16,-1 0 0,-23 1 15,23-1-15,-23-24 16,-1 24-16,0 0 0,-23-24 16,-1 24-16,-24 0 0,0 1 15,-24-1-15,-25 0 16,1 0-16,-1 0 0,1 1 16,0-1-16,-25 0 15,25-24-15,23 24 0,1-24 16,0 0-16,0 0 0,24-24 15,0 0 1,0 0-16</inkml:trace>
  <inkml:trace contextRef="#ctx0" brushRef="#br0" timeOffset="474">1088 248 0,'49'0'0,"-49"-24"16,0-1-16,0 1 16,-25 24-16,1-24 15,0 24-15,-24-24 0,23 24 16,-23 0-16,24 0 0,-25 24 16,25-24-16,0 24 15,0 25-15,0-25 0,-1 24 16,25 1-16,0 23 15,0-23-15,0-1 0,0 0 16,25 1-16,-1-1 16,0 0-16,24-23 0,1-1 15,-25-24-15,24 24 0,1-24 16,-1-24-16,1 24 16,-25-24-16,24-25 0,0 25 15,-23-24-15,-1-25 16,-24 25-16,0-25 0,0 25 15,-49-25-15,25 1 0,-24-1 16,0 25-16,-1-1 16,-23 25-16,23 0 0,1 24 15,-1 0-15,25 0 16,0 24-16,0 25 0,0-25 16,24 24-16,0 0 0,24-23 15,0 23-15,0 0 16,0-23-16,25-1 0</inkml:trace>
  <inkml:trace contextRef="#ctx0" brushRef="#br0" timeOffset="793">943 441 0,'24'0'16,"0"0"-1,1 0 1,-25 25 0,24-25-16,0 24 15,0-24-15,0 24 0,1 0 16,-1 0-16,24 25 0,0-25 15,-23 24-15,23-24 16,0 25-16,1-25 0,-1 0 16,1 0-16,-25 1 15,0-1-15,24-24 0,-23 0 16</inkml:trace>
  <inkml:trace contextRef="#ctx0" brushRef="#br0" timeOffset="1158">1451 79 0,'24'0'32,"0"0"-17,-24 24-15,25-24 16,-1 24-16,0 0 15,0 0-15,-24 0 0,24 1 16,1 23-16,-1-24 0,0 25 16,-24-25-16,24 24 15,-24-24-15,24 1 0,-24-1 16,24 0-16,-24 0 16,25-24-16,-25 24 0,24-24 15,0 0-15,24 0 16,1 0-16,-25-24 0,24 24 15,1-24-15,-1 24 0,1-24 16,-1 0-16,-24 24 16,-24-25-16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A460-BE5B-4B23-9172-67B43B7E9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93159-A48C-446B-B23F-CED364F67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04EB-9838-44E1-A130-ACF1DBDF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2174-02E5-402C-9A26-E4E29646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6F44-9A29-4CFD-B343-28838406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1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C6A2-8850-4773-87EB-9828A50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543DC-1BAD-4115-97B4-2A6F5B387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ECF9-85E5-4AA1-965C-84718A6F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3D9D-31AF-489B-BC9A-2C8516FE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D79B8-7B32-4C2F-8601-409EF955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49E33-ED65-47A6-9385-147296039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DBACD-F984-494E-A435-F2026D433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B4582-3645-4793-9058-0E7C6ED9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A89B3-32BE-4456-B278-B68E4CB5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5F5EE-F49F-4851-B72C-2152A063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2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2AB6-212E-41A2-B003-F51BB317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3C21-E4A2-4D20-94B1-61C55C71A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1DB02-3E7E-4EF1-83AE-1FB86F3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0A43-7F7C-4077-97BE-078236A5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45D6-FBD2-4668-8220-31E13D77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8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51C6-6F5A-42E4-981C-BAFB0D90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619F-DC1C-4D42-A745-96A93D913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9535-550E-4A6D-A30F-EF503FD0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BE1E-CD1F-4C62-989E-91D7610B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5397-8C3F-46B8-B35C-06D73651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86E7-077D-41B1-9FBA-CC5D742D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B4E3-F02C-4DED-B8D5-1AAC5239D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1A62C-FDD8-4AD2-82F5-524D2C018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4E75C-4EA8-4E3A-8163-A108C800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1EBC8-0D3B-448A-829A-7497A46D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F0AF9-DE31-4CF7-BBC6-C55B69E1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8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E470-A5F1-4277-971B-3F5D6DB6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3EFA7-AB27-4A9C-B2C9-6A47E3408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FA59A-C3DA-401F-A5EE-20FE33842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8BD0B-9F2B-4BA4-8A01-86D852EBF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C8E8-F89B-4711-9FE5-52DF48C24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70702-9876-4859-96BD-D91DA8E3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A5897-F597-41DA-BECC-659D9774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51657-5152-484E-A0E2-C3E497D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8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FA78-5CFB-4BE0-B2AB-7A8FAD25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BE028-8091-472F-8613-A578AD81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78D3C-A02A-4833-888A-C4296928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D13BF-07A0-49E3-B14D-9F885D3E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2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1CFBF-1C71-4CF1-A203-FE0B7F13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61F28-F228-48C2-A6A0-9265F4CD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58DB1-7C88-4C4A-9A44-5E0FA197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3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D41B-6813-489B-9DF5-DEEA3025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36B7-7034-403C-9274-277DED98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BFA31-0AE4-4ABF-B93B-ECD90B195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AC9A-CD62-4A34-8855-110303A1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37017-3C5A-4309-B676-9A84876E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B1FD0-52B6-46A6-A85B-152350FA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4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174C-0B5C-47F3-B496-214EF818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BE19E-2AC5-41F8-A800-4D12F4EF6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B7216-ACDC-485A-8C5F-AED03ACCB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70774-89C3-42C9-B51F-FDA54420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759B-AD40-4C59-A4AD-180F1835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72236-63FE-4DC3-ABE5-8EC51AE8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AB9B8-085C-4A9F-9EE8-51606CE9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4E702-28AE-49E5-88C8-8213E895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9576-A7BE-4288-9AFF-5282C2C8E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11450-7DE3-4EC9-8305-A7E078D24C8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B7B81-6AD2-4EFE-8DE6-8BA20B36C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18ED-49E7-4245-9CFA-436F8C6D2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5475A-61A9-4BD1-85D2-10ECAF800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0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045F8D-3013-4380-A781-FCA9ED277E30}"/>
              </a:ext>
            </a:extLst>
          </p:cNvPr>
          <p:cNvSpPr txBox="1"/>
          <p:nvPr/>
        </p:nvSpPr>
        <p:spPr>
          <a:xfrm>
            <a:off x="169682" y="160256"/>
            <a:ext cx="118589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Code Check – PERFORMANCE_DB -- Development</a:t>
            </a:r>
          </a:p>
          <a:p>
            <a:pPr marL="342900" indent="-342900">
              <a:buAutoNum type="arabicPeriod"/>
            </a:pPr>
            <a:r>
              <a:rPr lang="en-US" dirty="0"/>
              <a:t>We may get out if our package 7k objects and 28k findings</a:t>
            </a:r>
          </a:p>
          <a:p>
            <a:pPr marL="342900" indent="-342900">
              <a:buAutoNum type="arabicPeriod"/>
            </a:pPr>
            <a:r>
              <a:rPr lang="en-US" dirty="0"/>
              <a:t>Our capacity is to fix 3k findings as per plan in next weeks</a:t>
            </a:r>
          </a:p>
          <a:p>
            <a:pPr marL="342900" indent="-342900">
              <a:buAutoNum type="arabicPeriod"/>
            </a:pPr>
            <a:r>
              <a:rPr lang="en-US" dirty="0"/>
              <a:t>To decide these 3k, we need to know which 3 k</a:t>
            </a:r>
          </a:p>
          <a:p>
            <a:pPr marL="342900" indent="-342900">
              <a:buAutoNum type="arabicPeriod"/>
            </a:pPr>
            <a:r>
              <a:rPr lang="en-US" dirty="0"/>
              <a:t>To do so better, we need to know which is the top used code?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Which is that system where you get real-time usage? – Production</a:t>
            </a:r>
          </a:p>
          <a:p>
            <a:pPr marL="342900" indent="-342900">
              <a:buAutoNum type="arabicPeriod"/>
            </a:pPr>
            <a:r>
              <a:rPr lang="en-US" dirty="0"/>
              <a:t>Now we need to find a tool in production which tells me which is the most used code..</a:t>
            </a:r>
          </a:p>
          <a:p>
            <a:r>
              <a:rPr lang="en-US" dirty="0"/>
              <a:t>SAT , ST05, SPAD,… - These tools will slow down production performance, hence Basis will not allow us to activate these tools.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Runtime Checks in Production system using SQLM – Production system</a:t>
            </a:r>
          </a:p>
          <a:p>
            <a:endParaRPr lang="en-US" dirty="0"/>
          </a:p>
          <a:p>
            <a:r>
              <a:rPr lang="en-US" dirty="0"/>
              <a:t>7. SQLM – SQL Monitor</a:t>
            </a:r>
          </a:p>
          <a:p>
            <a:endParaRPr lang="en-US" dirty="0"/>
          </a:p>
          <a:p>
            <a:r>
              <a:rPr lang="en-US" dirty="0"/>
              <a:t>What is the timeline when it should be activated?</a:t>
            </a:r>
          </a:p>
          <a:p>
            <a:r>
              <a:rPr lang="en-US" dirty="0"/>
              <a:t>When your system is most busy, Quarter end, Year ending, FY Closing…</a:t>
            </a:r>
          </a:p>
          <a:p>
            <a:r>
              <a:rPr lang="en-US" dirty="0"/>
              <a:t>How long it should be active?</a:t>
            </a:r>
          </a:p>
          <a:p>
            <a:r>
              <a:rPr lang="en-US" dirty="0"/>
              <a:t>4-6 week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8ABC02-DE57-4637-9734-4627F019311D}"/>
                  </a:ext>
                </a:extLst>
              </p14:cNvPr>
              <p14:cNvContentPartPr/>
              <p14:nvPr/>
            </p14:nvContentPartPr>
            <p14:xfrm>
              <a:off x="6688217" y="496491"/>
              <a:ext cx="603720" cy="1535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8ABC02-DE57-4637-9734-4627F01931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9217" y="487491"/>
                <a:ext cx="621360" cy="15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F98B37D-CDB6-4A2A-9FE1-4C50FCE6BFCA}"/>
                  </a:ext>
                </a:extLst>
              </p14:cNvPr>
              <p14:cNvContentPartPr/>
              <p14:nvPr/>
            </p14:nvContentPartPr>
            <p14:xfrm>
              <a:off x="7643297" y="718251"/>
              <a:ext cx="1030680" cy="372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F98B37D-CDB6-4A2A-9FE1-4C50FCE6BF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4297" y="709251"/>
                <a:ext cx="10483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BEBB7A-15F6-4E15-A715-C6377B047504}"/>
                  </a:ext>
                </a:extLst>
              </p14:cNvPr>
              <p14:cNvContentPartPr/>
              <p14:nvPr/>
            </p14:nvContentPartPr>
            <p14:xfrm>
              <a:off x="8887817" y="531051"/>
              <a:ext cx="813960" cy="410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BEBB7A-15F6-4E15-A715-C6377B0475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78817" y="522051"/>
                <a:ext cx="83160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EE23380-6E65-44FF-83EE-78C60E36C8C9}"/>
                  </a:ext>
                </a:extLst>
              </p14:cNvPr>
              <p14:cNvContentPartPr/>
              <p14:nvPr/>
            </p14:nvContentPartPr>
            <p14:xfrm>
              <a:off x="10859537" y="1062411"/>
              <a:ext cx="52560" cy="322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EE23380-6E65-44FF-83EE-78C60E36C8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50537" y="1053411"/>
                <a:ext cx="702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A2FEA0C-F6C6-4426-8182-278B05C8D051}"/>
                  </a:ext>
                </a:extLst>
              </p14:cNvPr>
              <p14:cNvContentPartPr/>
              <p14:nvPr/>
            </p14:nvContentPartPr>
            <p14:xfrm>
              <a:off x="10110737" y="1706811"/>
              <a:ext cx="1080000" cy="383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A2FEA0C-F6C6-4426-8182-278B05C8D0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01737" y="1697811"/>
                <a:ext cx="109764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6BB2306-E66A-4557-B20E-2CB9D44A059E}"/>
                  </a:ext>
                </a:extLst>
              </p14:cNvPr>
              <p14:cNvContentPartPr/>
              <p14:nvPr/>
            </p14:nvContentPartPr>
            <p14:xfrm>
              <a:off x="11060057" y="1071051"/>
              <a:ext cx="437400" cy="305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6BB2306-E66A-4557-B20E-2CB9D44A05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051057" y="1062051"/>
                <a:ext cx="4550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57C7697-7BB0-4164-925A-33AA6CC862EF}"/>
                  </a:ext>
                </a:extLst>
              </p14:cNvPr>
              <p14:cNvContentPartPr/>
              <p14:nvPr/>
            </p14:nvContentPartPr>
            <p14:xfrm>
              <a:off x="9361217" y="1097331"/>
              <a:ext cx="1376640" cy="508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57C7697-7BB0-4164-925A-33AA6CC862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52217" y="1088331"/>
                <a:ext cx="139428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F4690E-7859-4BE9-AAF5-564BC21C558D}"/>
                  </a:ext>
                </a:extLst>
              </p14:cNvPr>
              <p14:cNvContentPartPr/>
              <p14:nvPr/>
            </p14:nvContentPartPr>
            <p14:xfrm>
              <a:off x="9874217" y="400731"/>
              <a:ext cx="1151280" cy="505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F4690E-7859-4BE9-AAF5-564BC21C55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65217" y="391731"/>
                <a:ext cx="116892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310BF72-4370-450A-84B9-C99C35175FF6}"/>
                  </a:ext>
                </a:extLst>
              </p14:cNvPr>
              <p14:cNvContentPartPr/>
              <p14:nvPr/>
            </p14:nvContentPartPr>
            <p14:xfrm>
              <a:off x="8821937" y="1922451"/>
              <a:ext cx="802440" cy="336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310BF72-4370-450A-84B9-C99C35175FF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12937" y="1913451"/>
                <a:ext cx="8200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3A1E6F0-BE5C-41D8-AB79-C788E1A28154}"/>
                  </a:ext>
                </a:extLst>
              </p14:cNvPr>
              <p14:cNvContentPartPr/>
              <p14:nvPr/>
            </p14:nvContentPartPr>
            <p14:xfrm>
              <a:off x="4831697" y="3955731"/>
              <a:ext cx="6977880" cy="2793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3A1E6F0-BE5C-41D8-AB79-C788E1A281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22697" y="3946731"/>
                <a:ext cx="6995520" cy="28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946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68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6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83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FBC3556-2965-4E42-A551-693185F40575}"/>
                  </a:ext>
                </a:extLst>
              </p14:cNvPr>
              <p14:cNvContentPartPr/>
              <p14:nvPr/>
            </p14:nvContentPartPr>
            <p14:xfrm>
              <a:off x="11060057" y="3471531"/>
              <a:ext cx="888480" cy="208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FBC3556-2965-4E42-A551-693185F40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51057" y="3462531"/>
                <a:ext cx="9061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9C283B0-3B9C-4F92-B907-9BCED0EAF3A9}"/>
                  </a:ext>
                </a:extLst>
              </p14:cNvPr>
              <p14:cNvContentPartPr/>
              <p14:nvPr/>
            </p14:nvContentPartPr>
            <p14:xfrm>
              <a:off x="11094617" y="3047451"/>
              <a:ext cx="819000" cy="3254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9C283B0-3B9C-4F92-B907-9BCED0EAF3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85617" y="3038451"/>
                <a:ext cx="836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2BFEAE5-B17A-4B64-8FA6-F8E6A14F3AC1}"/>
                  </a:ext>
                </a:extLst>
              </p14:cNvPr>
              <p14:cNvContentPartPr/>
              <p14:nvPr/>
            </p14:nvContentPartPr>
            <p14:xfrm>
              <a:off x="799337" y="562731"/>
              <a:ext cx="11697840" cy="2416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2BFEAE5-B17A-4B64-8FA6-F8E6A14F3A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337" y="553731"/>
                <a:ext cx="11715480" cy="243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99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C0E49E40-96BC-40F4-AE0E-CC3508E26B42}"/>
                  </a:ext>
                </a:extLst>
              </p14:cNvPr>
              <p14:cNvContentPartPr/>
              <p14:nvPr/>
            </p14:nvContentPartPr>
            <p14:xfrm>
              <a:off x="405497" y="79971"/>
              <a:ext cx="11473200" cy="632988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C0E49E40-96BC-40F4-AE0E-CC3508E26B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497" y="70971"/>
                <a:ext cx="11490840" cy="63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707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23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09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58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74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55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67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170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11</cp:revision>
  <dcterms:created xsi:type="dcterms:W3CDTF">2021-05-05T04:31:46Z</dcterms:created>
  <dcterms:modified xsi:type="dcterms:W3CDTF">2021-05-05T08:27:19Z</dcterms:modified>
</cp:coreProperties>
</file>