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3T04:55:11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8297 298 0,'0'24'47,"0"1"-31,0-1-1,0 0 1,0 0-16,0 25 16,0-25-16,0 0 15,0 24-15,0 1 0,0-1 16,0 25-16,0-25 0,0 25 15,0-1-15,-24 1 16,24-1-16,0 1 0,0-25 16,0 25-16,0-1 15,24-23-15,-24-1 0,0 25 16,0-25-16,24 1 0,-24-1 16,0 0-16,0 1 15,0-1-15,0 0 0,0 1 16,0-25-16,0 24 15,0 1-15,0-1 0,0-24 16,0 1-16,0 23 16,0-24-16,0 0 0,0 1 15,0-1-15,-24 0 0,24 0 16,0 0 0,0 0-16,0 1 31,0-1 16,0 0-16,24-24 16,1 0-32,-1 0 17,0 0-32,0 0 0,0 0 15,0 0-15,25 0 16,-25 0-16,24 0 0,1 0 16,-1 0-16,1 0 0,-1 0 15,25 0-15,-25 0 16,24 0-16,1 0 0,24 0 15,0 0-15,-1 0 16,1 0-16,24 0 0,-24 24 16,24-24-16,-24 24 0,23-24 15,-23 25-15,0-25 16,0 0-16,-25 24 0,1-24 16,-25 0-16,1 0 15,-1 0-15,0 0 0,-23 0 16,-1-24-16,0 24 15,0 0 32,0 0-15,-24-25 30,0 1-31,0 0-15,0 0 0,0 0-16,0-1 15,0 1-15,0 0 16,25 0-16,-25 0 15,0 0-15,24-1 0,0 1 16,0 0 0,0 24-16,1 0 15,-1 0-15,0 0 0,0 0 16,24 0-16,-23 0 16,-1 0-16,24 0 0,-24 0 15,1 0 1,-1 24-16,-24 0 15,24-24-15,-24 25 0,0-1 16,0 0 0,0 0-16,0 0 15,0 0-15,0 1 16,0-1 0,0 0-1,0 0 1,0 0 15,24-24 47,0 0-62,1 0-16,-1 0 0,0 0 15,0-24-15,0 24 16,1 0-16,-1 0 0,0 0 16,24 0-16,1 0 0,-25 0 15,48 0-15,-23 0 16,23 0-16,-23 0 0,23 0 16,1 0-16,-1 0 15,1 0-15,24 0 0,-25 0 16,1 0-16,0 0 0,-1-24 15,25 24-15,-25 0 16,1 0-16,0 0 0,-1 0 16,25 0-16,-25 0 15,1 0-15,0 0 0,-1 24 16,1-24-16,-1 0 0,1 0 16,-1 0-16,1 24 15,0-24-15,-1 0 0,1 0 16,-1 0-16,-23 0 15,23 0-15,1 0 0,-25 0 16,25 0-16,-25 0 0,25-24 16,-25 24-16,25 0 15,-25 0-15,0 0 0,1 0 16,-1 0-16,-24 0 16,25 0-16,-25 0 0,0 0 15,0 0-15,1 0 16,-1 0-1,0 0 1,0 0 0,0 0-1,-24-24 17,0 0-17,-24 24 1,24-24-1,0-1 1,0 1 0,24 0-1,-24 0-15,0 0 16,25 24-16,-25-24 0,24-1 16,-24 1-16,24 0 0,-24 0 15,24 24-15,0-24 16,0-1-16,1 25 15,-1-24-15,0 24 16,0 0-16,0 0 0,1 0 16,-1 0-16,0 0 15,0 0 1,0 0-16,1 0 16,-1 0-16,-24 24 0,24-24 15,0 0-15,0 25 16,1-25-16,-1 24 15,0-24 1,-24 24-16,0 0 16,0 0-16,0 1 15,0-1 1,-24 0-16,24 0 0,0 0 16,0 0-1,0 1-15,0-1 16,0 0-1,24-24 1,-24 24 15,24-24 1,0-24-17,0 24 1,1 0-16,-1 0 15,0-24-15,0 24 16,0 0-16,1 0 16,-1 0-16,0 0 15,24 0-15,-23 0 0,-1 0 16,24-24-16,-24 24 16,25 0-16,-25 0 0,24 0 15,-24 0-15,25 0 0,-1 0 16,1 0-16,-1 0 15,0 24-15,1-24 0,-1 0 16,1 0-16,23 24 0,-24-24 16,1 0-16,23 24 15,-23-24-15,-1 0 0,1 24 16,-1-24-16,-24 0 16,25 0-16,-25 0 0,0 0 15,0 0-15,0-24 16,0 24-16,1 0 15,-1 0-15,0 0 0,0 0 16,0-24 0,1 24-16,-1 0 0,0 0 15,0 0-15,0 0 0,1 0 16,-1 0-16,0 24 16,0-24-1,0 0 1,1 0 31,-25-24 15,24 24-46,-24-24-16,24 0 15,-24-1-15,24 1 16,-24 0-16,0 0 0,0 0 16,0-25-16,24 25 0,-24-24 15,0-1-15,0 1 16,0 0-16,24-1 0,-24 1 16,0-25-16,0 25 15,25-25-15,-25 1 0,0-1 16,0 25-16,24-25 0,-24 1 15,0-1-15,0 1 16,0-1-16,0 0 0,24 1 16,-24-1-16,0 25 15,0-25-15,0 25 0,0 0 16,0-1-16,0 1 0,0-1 16,0 25-16,-24-24 15,24-1-15,0 25 0,0-24 16,0 24-16,0-1 0,0 1 15,0 0-15,0 0 16,0 0-16,0 0 16,0-1-1,0 1 1,0 0 0,0 0-1,0 0 16,24 24-15,-48 0 93,0 0-77,-1 0-32,1 0 0,0 0 15,0 0-15,-24 0 0,-1 0 16,-23 0-16,-1 0 16,0 0-16,-23 0 0,-1 0 15,0 0-15,-24 0 16,24 0-16,-24 0 0,1 0 15,-26 0-15,25 0 0,-24 0 16,0 0-16,0 0 16,0 0-16,-24 0 0,23 0 15,-23 0-15,0 0 16,-1 0-16,1 0 0,-24-25 16,23 25-16,-23 0 0,-1 0 15,1 0-15,-1-24 16,25 24-16,-25 0 0,25 0 15,0 0-15,-1 0 16,25 0-16,-24 0 0,24 0 16,-1 0-16,1 0 0,0 0 15,0 24-15,24-24 16,-24 0-16,24 0 0,0 0 16,0 0-16,-24 0 0,24 0 15,0 0-15,0 25 16,0-25-16,0 0 0,0 0 15,24 24-15,-23-24 16,23 0-16,0 24 0,0-24 16,25 0-16,-1 0 15,1 24-15,-1-24 0,25 0 16,-1 0-16,1 0 0,-1 0 16,25-24-16,-24 24 15,24 0-15,-25 0 0,1 0 16,24 0-16,-25 0 0,1 0 15,0 0-15,23 0 16,-23 0-16,0 0 0,23 0 16,-23 24-16,24-24 15,0 0-15,-1 0 0,1 0 16,0 0-16,0 0 16,0 0-16,0 0 15,-1 0-15,1 0 16,48 0 109,-24 24-110,25-24 1</inkml:trace>
  <inkml:trace contextRef="#ctx0" brushRef="#br0" timeOffset="4772">18360 806 0,'0'24'47,"0"1"-32,-24-1 1,24 0-16,-24 24 0,0-23 15,0-1-15,-1 24 16,-23-24-16,0 25 0,-1-25 16,1 0-16,24 0 15,-25 1-15,1-1 0,24-24 16,0 24-16,-1-24 0,25 24 31,25 0-15,-1-24-16,0 24 15,0 1-15,25-1 0,-25 0 16,24 0-16,0 0 0,1-24 16,-25 25-16,24-25 15,-23 24-15,-1-24 0</inkml:trace>
  <inkml:trace contextRef="#ctx0" brushRef="#br0" timeOffset="5162">18046 1218 0,'-24'0'16,"48"0"30,0 0-46,24 0 0,1 0 16,23 0-16,1 0 16,24 0-16,24 0 0,0-25 15,24 25-15,24 0 0,25 0 16,-1-24-16,1 24 16,-1 0-16,1-24 0,-1 24 15,-23 0-15,-25 0 16,-24-24-16,0 24 0,-49 0 15,1-24-15,-25 24 0,-24 0 16,1 0-16,-25-25 16,-25 25-16,1 0 15,0 0-15,-24 0 16,23 25-16,1-25 0</inkml:trace>
  <inkml:trace contextRef="#ctx0" brushRef="#br0" timeOffset="5474">20513 879 0,'-48'0'16,"24"0"-16,0 0 15,24-24-15,24 24 31,0 24-31,24-24 16,1 24-16,-1-24 0,0 24 16,1-24-16,-1 24 15,-24 1-15,25-1 0,-25 0 16,0 0-16,-24 0 0,0 25 16,0-25-16,-24 0 15,0 25-15,-25-25 0,25 24 16,-24-24-16,-1 0 15,1 1-15,24-1 0</inkml:trace>
  <inkml:trace contextRef="#ctx0" brushRef="#br0" timeOffset="6985">20997 202 0,'0'-25'0,"0"50"31,0-1-15,0 0-16,0 24 15,24 1-15,-24 23 16,0 1-16,0-1 0,0 25 15,25 24-15,-25-24 0,0 24 16,0-24-16,0 24 16,0-25-16,0 1 0,0-24 15,0 23-15,0-23 16,-25 24-16,1-25 0,24 1 16,-24-25-16,0 25 0,0-1 15,24 1-15,-25 0 16,1-1-16,24-24 0,0 25 15,-24-25-15,24 1 16,0-25-16,0 0 0,24 0 16,0-24-1,1-24 1,-1 0-16,0 0 16,0 24-16,0-24 15,1 24-15,23 0 0,-24-25 16,24 25-16,1 0 0,-1 0 15,25 0-15,-1 0 16,25 0-16,24 0 0,0 0 16,24 25-16,0-25 15,25 24-15,-1 0 0,25-24 16,-25 24-16,24 0 0,-23-24 16,23 25-16,-48-25 15,1 24-15,-1-24 0,-24 0 16,0 0-16,-25 0 15,1 0-15,0 0 0,-25 0 16,1 0-16,-25 24 0,1-24 16,-1 0-16,-24 0 15,1 0-15,-50-24 32,1 0-17,0 24-15,0-25 0,0 1 16,24 0-16,-25 0 15,25-25-15,-24 1 0,24 0 16,-24-1-16,24-23 0,-24-1 16,24 1-16,-24-25 15,24 0-15,-25 0 0,25 1 16,0-1-16,0-24 16,0 0-16,0 0 0,25 0 15,-1 0-15,-24 0 0,24 24 16,0-24-16,0 25 15,1-1-15,-25 24 0,24 1 16,-24 23-16,0-23 16,24 48-16,-24-1 15,0 1-15,-24 24 63,0 0-48,24 24-15,-25-24 0,1 0 16,0 25-16,-24-25 16,-1 0-16,-23 0 0,-25 0 15,0 24-15,0-24 16,-48 0-16,24 0 0,-24-24 16,-24 24-16,-1-25 0,1 25 15,0-24-15,-1 24 16,25-24-16,0 24 0,0 0 15,24-24-15,0 24 0,24 0 16,25 0-16,-1 0 16,1 0-16,23 0 0,1 0 15,0 0-15,23 0 16,1 0-16,-24 0 0,24 24 16,-1-24-16,1 0 15,0 0-15,0 0 16,0 0-16,-1 24 15,1-24 1,0 24 0,0-24-1,24 25 1,-24-25 0,48 0 15,0 0-16,0 0-15,0 24 16</inkml:trace>
  <inkml:trace contextRef="#ctx0" brushRef="#br0" timeOffset="7309">21844 976 0,'0'-25'15,"-24"25"-15,24 25 31,0-1-31,0 24 16,0 1-16,0-25 16,0 24-16,0 25 0,0-25 15,0 0-15,0 1 0,0-1 16,0-24-16,0 25 16,0-25-16,24 0 0</inkml:trace>
  <inkml:trace contextRef="#ctx0" brushRef="#br0" timeOffset="7695">21795 1314 0,'0'-24'16,"-24"24"-16,0 0 0,24-24 15,24 24 1,0-24-16,1 24 15,-1 0-15,24-24 16,1-1-16,-1 25 0,0-24 16,1 24-16,-1-24 0,-24 24 15,0-24-15,1 0 16,-1 24-16,-24-25 0,0 1 16,0 0-16,0 0 15,-24 0-15,24-1 0,-25 1 16,25 0-16,0 48 31,0 0-31,0 1 0,0-1 16,0 24-16,0 1 15,25-1-15,-25 0 0,0 1 16,0 23-16,0-48 0,0 25 16,0-1-16,0-24 15,0 1-15,0-1 0</inkml:trace>
  <inkml:trace contextRef="#ctx0" brushRef="#br0" timeOffset="7932">22642 976 0,'0'-25'0,"0"1"0,-24 24 31,24 24-31,0 1 16,0 23-16,0-24 16,0 25-16,0-1 0,0 0 15,0 1-15,0-1 0,0 0 16,0-23-16,0 23 16,0-24-16,0 0 0</inkml:trace>
  <inkml:trace contextRef="#ctx0" brushRef="#br0" timeOffset="8265">22449 976 0,'-25'-25'16,"25"-23"-16,-24 24 0,24 0 15,0-1-15,0 1 16,24 24-16,25-24 15,-1 24-15,1 0 0,23 24 16,-24-24-16,25 24 16,0 1-16,-1 23 0,-23-24 15,-1 25-15,-24-1 16,-24 0-16,0 1 0,0-1 16,-48 1-16,24-1 0,-25-24 15,1 24-15,-1-23 16,1-1-16,-25 0 0,49 0 15,-24 0-15,24-24 0,0 0 16,-1 25-16,25-50 31</inkml:trace>
  <inkml:trace contextRef="#ctx0" brushRef="#br0" timeOffset="8527">23319 951 0,'25'0'0,"-25"-24"16,-25 24-1,1-24-15,0 24 16,24 24 0,0 0-1,0 1-15,0-1 0,0 24 16,0 1-16,0-1 15,24 0-15,-24 1 0,0-1 16,0-24-16,0 0 0,0 25 16,0-25-16,0 0 15</inkml:trace>
  <inkml:trace contextRef="#ctx0" brushRef="#br0" timeOffset="8823">23344 951 0,'0'-48'0,"0"0"0,0 23 15,0-23-15,0 24 0,0 0 16,24 0-16,0 24 16,0 0-16,25 0 0,-25 0 15,24 24-15,1-24 0,-1 48 16,0-24-16,1 25 15,-1-1-15,0 0 0,-23 1 16,-1-1-16,-24 25 16,0-25-16,-24 1 0,-1-1 15,-23 0-15,0-24 16,-25 1-16,1-1 0,-1 0 16,0 0-16,1-24 0,-1 0 15,25 0-15,-1-24 16</inkml:trace>
  <inkml:trace contextRef="#ctx0" brushRef="#br0" timeOffset="19391">8273 202 0,'24'0'15,"-24"24"48,0 0-47,0 0-1,0 0-15,0 0 16,0 1-1,-24-25-15,24 24 0,0 0 16,24-48 15,-24 0-15,24-1 0,-24 1-16,25 0 15,-25 0-15,24 0 16,-24 0-1,0 48 1,-24-24 0,24 24-16,-25 0 15,25 24-15</inkml:trace>
  <inkml:trace contextRef="#ctx0" brushRef="#br0" timeOffset="46967">0 540 0,'24'0'16,"0"0"-1,-24 24 48,0 1-63,0 23 15,0 0-15,0 1 0,0-1 16,0 25-16,0-25 16,0 25-16,0-1 0,0 1 15,0-25-15,0 25 0,0-1 16,0 1-16,0-25 16,0 25-16,0-25 0,0 1 15,0 23-15,0-23 16,0-1-16,0 0 0,0 1 15,0-1-15,-24-24 0,24 25 16,0-25-16,0 24 16,0-24-16,0 1 15,-24-25-15,24 24 78,24-24-46,0 0-32,0 0 15,1 0 1,-1 0-16,24 0 0,1 0 16,-1 0-16,24 0 15,25-24-15,0 24 0,24 0 16,0-25-16,0 25 0,24 0 15,0 0-15,-24 0 16,24-24-16,-24 24 0,-24 0 16,24 0-16,-49 0 15,1 0-15,0 0 0,-25 0 16,-24 0-16,25 0 0,-25 0 16,0 0-1,-24-24 79,0 0-63,0 0-31,0-1 16,0 1-1,0 0-15,0-24 0,0 23 16,0-23-16,0 0 16,0-1-16,-24-23 0,24 23 15,0-23-15,0-1 0,0 1 16,0-1-16,0-24 16,0 25-16,0-1 0,0-24 15,0 25-15,0-1 16,0 1-16,0-1 0,0 25 15,0-1-15,0 1 0,0 0 16,0 23-16,0 1 16,0 0-16,-24 24 31,-1 0 16,1 0-16,24-24 0,-24 24-31,0 0 16,0 0-16,-1 0 16,1 0-16,-24 0 0,24 0 15,-25 0-15,1 24 16,-25-24-16,25 0 0,-25 0 15,25 0-15,-25 0 16,-23 24-16,23-24 0,1 0 16,-1 0-16,-24 24 0,0-24 15,25 0-15,-25 0 16,0 0-16,1 25 0,23-25 16,-24 0-16,25 0 15,-1 0-15,25 0 0,-25 0 16,49 0-16,-24 0 0,23 0 15,1 0-15,0 0 16,48 0 31,0 24-16,1-24-15,-25 24-16</inkml:trace>
  <inkml:trace contextRef="#ctx0" brushRef="#br0" timeOffset="47454">411 1193 0,'-24'0'15,"0"0"1,24 25-16,-25-25 0,1 24 15,24 0-15,-24 0 0,24 0 16,0 25-16,0-25 16,0 24-16,0-24 0,0 25 15,24-25-15,-24 24 16,24-23-16,1-1 0,-1 0 16,0 0-16,24 0 0,-23-24 15,23 0-15,0 0 16,1-24-16</inkml:trace>
  <inkml:trace contextRef="#ctx0" brushRef="#br0" timeOffset="47976">798 1242 0,'-24'0'15,"24"24"17,0 0-32,0 0 15,24 0 1,-24 25-16,0-25 0,0 0 16,0 25-16,0-25 15,0 0-15,0 0 0,24 0 16,-24 1-16,0-1 15,0-48 32,-24-1-47,24 1 0,0 0 16,-24-24-16,24 23 16,0-47-16,0 23 0,0 1 15,0 0-15,0-1 0,24 1 16,-24 24-16,24 0 15,0-1-15,1 25 0,-1 0 16,0 25 0,-24-1-16,24 0 0,-24 0 15,0 0-15,24 25 0,-24-25 16,0 0-16,0 0 16,-24 0-16,24 1 0,-24-1 15,0 0-15,0-24 16,-1 24-16,1-24 15,0 0-15</inkml:trace>
  <inkml:trace contextRef="#ctx0" brushRef="#br0" timeOffset="48420">1234 1193 0,'-25'-24'15,"25"0"1,0 48 15,0 25-15,0-25-16,0 0 0,0 24 15,25-24-15,-25 25 0,0-1 16,0-24-16,24 25 16,-24-25-16,24 0 0,-24 0 15,24 1-15,0-25 16,-24 24-16,24-24 0,1 0 16,-1-24-16,0-1 15,0 1-15,0 0 0,1-24 16,-25-1-16,24 1 0,-24-1 15,0-23-15,0 24 16,0-1-16,-24 1 0,24 24 16,-25-25-16,1 49 15,0 0-15,0 24 16,24 1-16</inkml:trace>
  <inkml:trace contextRef="#ctx0" brushRef="#br0" timeOffset="48996">2443 1072 0,'0'-24'0,"-24"24"0,0 0 15,24-24-15,-25 24 32,1 0-32,0 24 15,0 0-15,0 1 16,-25-1-16,25 0 15,0 0-15,-24 0 0,23 1 16,1-1-16,0-24 16,0 24-16,0-24 0,48 0 47,0 24-47,0-24 0,0 0 15,1 24-15,23 0 16,-24 1-16,0-25 0,25 48 15,-25-24-15,0 0 16,0 1-16,0-1 0,1 0 16</inkml:trace>
  <inkml:trace contextRef="#ctx0" brushRef="#br0" timeOffset="49837">2274 1338 0,'-24'0'0,"-1"0"16,25-24-16,25 0 47,-1 24-47,0 0 15,24 0-15,-24 0 16,25 0-16,23 0 0,-23 0 16,23 0-16,25-24 15,-24 24-15,23 0 0,-23 0 16,24 0-16,0 0 16,-1 0-16,25 0 0,-24 0 15,24 0-15,0 0 0,0 0 16,24 0-16,0 0 15,0 0-15,-24 0 0,24 24 16,-24-24-16,25 0 16,-50 0-16,25 0 0,-24 0 15,0 0-15,-25 0 0,25 0 16,-24 0-16,-1-24 16,25 24-16,-24 0 0,23 0 15,1-24-15,-24 24 0,23 0 16,1 0-16,-24 0 15,24 0-15,-25 0 0,25 0 16,-25 0-16,1-24 16,24 24-16,-25 0 0,1 0 15,24 0-15,-25 0 0,1 0 16,-1 0-16,-23 0 16,23 0-16,-23 0 0,-1 0 15,-24 0-15,25 0 16,-25 0-16,24 0 0,-24 0 15,1 0-15,-1 0 0,0 0 16,0 0-16,0 0 16,1 0-16,-1 0 0,0 0 15,0 0-15,-24-25 16,24 25-16,1 0 0,-1 0 16,0 0-1,0-24-15,0 24 16,0 0-16,1 0 0,-1 0 15,0 0-15,0 0 32,-48 0-1</inkml:trace>
  <inkml:trace contextRef="#ctx0" brushRef="#br0" timeOffset="50273">7741 927 0,'-24'0'0,"-1"0"0,1 0 16,0 0-16,24 24 16,24-24-1,-24 25-15,24-25 16,1 0-16,-1 24 0,24-24 16,1 0-16,-1 24 15,-24-24-15,24 0 0,1 24 16,-25-24-16,24 24 15,-23-24-15,-1 0 0,0 25 16,-24-1 0,0 0 15,-24-24-31,0 24 16,-1 0-16,1 1 15,0-1-15,24 0 0,-24 0 16,-25 0-16,25 0 15,0 1-15,0-1 0,-24-24 16,23 24-16,1 0 16,0-24-16,0 24 0,0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3T04:52:25.7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25087 2136 0,'0'-24'0,"0"48"47,0 0-31,0 25-16,0-25 0,0 24 15,-24 25-15,24-25 16,0 25-16,0 23 0,-24-23 15,24 24-15,0 0 0,0-1 16,0 25-16,0-24 16,0 0-16,0 0 0,0-1 15,0 1-15,0 0 16,0-25-16,0 1 0,0 24 16,-24-25-16,24 1 0,0-1 15,0 1-15,0 0 16,-24 23-16,24-23 0,0-1 15,0-23-15,0 23 16,-25 1-16,25-25 0,0 1 16,0-25-16,0 24 15,0-23-15,0-1 0,0 0 16,25-24 31,-1 0-16,0 0-15,0 0-16,0 24 15,25-24-15,-1 0 0,0 0 16,1 24-16,23-24 0,25 0 16,-24 0-16,23 24 15,1-24-15,24 0 0,0 0 16,0 25-16,24-25 15,0 0-15,25 0 0,-1 24 16,0-24-16,25 0 0,-1 0 16,1 0-16,-1 0 15,25 24-15,-24-24 0,-1 0 16,-23 0-16,-1 24 16,0-24-16,-24 0 0,1 24 15,-26-24-15,26 0 0,-25 0 16,-25 25-16,1-25 15,0 0-15,0 0 0,-25 0 16,1 0-16,-25 24 16,1-24-16,-25 0 0,0 0 15,0 0-15,-24-24 47,0-1-31,-24 25-1,24-24-15,0 0 16,0 0 0,0-25-16,0 25 0,0-24 15,0 0-15,0-25 16,-24 0-16,24 1 0,0-25 16,0 0-16,0-24 15,0 25-15,0-25 0,24 0 16,-24 24-16,0-24 0,24 0 15,-24-24-15,24 24 16,0 0-16,1-24 0,-1 24 16,-24 0-16,24 24 0,0 0 15,0 1-15,-24 23 16,25 0-16,-25 1 0,24 24 16,-24-1-16,0 1 15,0-1-15,0 25 0,0-24 16,0 24-16,0-1 0,0 1 15,0-24-15,0 24 16,0-1-16,0 1 16,0 0-1,0 0 1,0 0 31,-24 24 0,24-24-47,-25 24 47,1 0-32,0-25-15,0 25 0,0 0 16,-25 0-16,1 0 15,0 0-15,-25 0 0,0 0 16,-23 0-16,-1 0 0,0 0 16,-24 0-16,0 0 15,-24 0-15,24 0 0,-24 0 16,24 0-16,-24-24 16,0 24-16,0 0 0,-1-24 15,1 24-15,0 0 0,0 0 16,0 0-16,0 0 15,0 0-15,24 0 0,0 0 16,0 0-16,0 0 16,0 0-16,24 0 0,0 0 15,1 0-15,23 0 0,-24 0 16,25 0-16,-1 24 16,25-24-16,-25 0 0,25 0 15,-1 0-15,1 0 16,0 0-16,23 0 0,-23 0 15,0 0-15,23 24 0,-23-24 16,24 0-16,-25 0 16,25 0-16,-24 25 0,24-25 15,0 0-15,-1 0 16,1 0-16,0 0 0,0 24 16,0-24-16,-1 0 15,1 0 1,0 0-16,24 24 15,-24-24-15,0 0 16,-1 0-16,1 24 31,0-24-31,0 0 16,24 24-16,-24-24 0,-1 0 16,25 24-16,-24-24 15,24 25-15,-24-25 16,24 24-16,0 0 15,-24 0 1,24 0 0,0 1-16,0-1 15,0 0 1,24-24 0,0 0-1</inkml:trace>
  <inkml:trace contextRef="#ctx0" brushRef="#br0" timeOffset="827">29369 1773 0,'24'0'0,"-24"-24"16,0 0 15,-24 48 1,0 0-32,0 0 15,-25 1-15,25-1 16,-24 0-16,-1 0 0,25 24 15,-24-23-15,24-1 16,-1 24-16,25 1 0,-24-25 16,24 24-16,0-24 0,24 25 15,1-1-15,-1-24 16,0 25-16,24-25 0,1 24 16,-25-24-16,24 25 15,1-25-15,-25 0 0,24 0 16,-24 1-16,25-1 0,-1 0 15,1-24-15,-1 24 16,0 0-16,1-24 0,-1 0 16,25 25-16,-25-25 15,0 0-15,1 0 0,-1 0 16,1 0-16,-25 0 0,0-25 16,0 25-16,0 0 15,0 0-15,1-24 16,-25 0 31</inkml:trace>
  <inkml:trace contextRef="#ctx0" brushRef="#br0" timeOffset="2002">28909 1555 0,'-24'-24'0,"0"24"16,0 0-16,0 0 0,-25-24 15,1 24-15,24 0 16,-25 0-16,-23 24 0,23-24 15,-23 24-15,-1-24 0,1 25 16,-1-25-16,0 24 16,1 0-16,-25 0 0,25 0 15,-1 1-15,-24 23 16,25-24-16,-1 0 0,1 25 16,-1-1-16,25 0 0,-25 1 15,25-1-15,-25 1 16,25-1-16,-1 0 0,1 1 15,0-1-15,-1 1 16,25-1-16,-24-24 0,-1 24 16,25 1-16,-24-1 0,23 25 15,-23-25-15,24 1 16,0-1-16,-25 25 0,25-1 16,0-24-16,0 25 15,24 0-15,-24-1 0,24-23 16,0 23-16,0-23 0,0-1 15,24 0-15,-24 1 16,24-1-16,-24 0 0,24 1 16,0-1-16,0-24 0,1 25 15,23-1-15,-24-24 16,0 25-16,25-1 0,-25-24 16,24 25-16,-23-25 15,23 0-15,-24 24 0,0-23 16,1-1-16,-1 24 0,24-24 15,-24 1-15,0-1 16,25 0-16,-1 0 0,-24 0 16,25 1-16,-1-1 15,1 0-15,-1 0 0,25 0 16,-25 0-16,24 1 0,-23-1 16,23-24-16,1 24 15,0 0-15,-1 0 0,1 1 16,-1-1-16,1-24 15,-1 24-15,1-24 0,0 24 16,23-24-16,-23 24 16,-25-24-16,25 0 0,-1 0 15,-23 0-15,23 0 0,-23 0 16,23 0-16,-23 0 16,-1 0-16,0 0 0,1 0 15,-1-24-15,25 24 0,-25 0 16,-24-24-16,25 24 15,-1-24-15,1 24 0,-25-24 16,24 24-16,0-25 16,-23 25-16,23-24 0,-24 0 15,0 24-15,1-24 0,-1 0 16,0 24-16,0-25 16,0 1-16,-24 0 31,25 24-31,-25-24 15,24 24 17,-24-24-32,0 0 47,-24 24-32</inkml:trace>
  <inkml:trace contextRef="#ctx0" brushRef="#br0" timeOffset="3026">27240 491 0,'24'-24'31,"1"24"-15,-25 24 15,0 0-15,0 0-16,0 1 0,0 23 15,0 0-15,0 1 16,24 144 0,-24-144-16,0-25 15,0 24-15,0-24 16,0 1-16</inkml:trace>
  <inkml:trace contextRef="#ctx0" brushRef="#br0" timeOffset="3446">27264 806 0,'0'-25'15,"0"1"-15,25 0 16,-1 24-1,0 0-15,24 0 16,-23-24-16,23 24 0,0 0 16,1 0-16,-1 0 15,-24 0-15,25 0 0,-25 0 16,0 0-16,0 0 16,-24-24-1,0-1 1,0 1-16,-24 0 0,24 0 15,0 0-15,0-1 16,0 1-16,0 0 16,0 0-16,0 48 31,0 0-31,0 0 0,0 1 16,0 23-16,24-24 15,-24 49-15,0-25 0,0 1 16,0-1-16,0-24 0,0 24 15,0 1-15,0-25 16,24 0-16,-24 0 0,0 1 16</inkml:trace>
  <inkml:trace contextRef="#ctx0" brushRef="#br0" timeOffset="3717">28256 588 0,'0'24'62,"0"0"-62,0 0 16,0 1-16,0-1 0,0 24 15,0-24-15,0 25 0,0-1 16,0-24-16,0 0 16,-24 25-16,24-25 0,0 0 15,0 0 1</inkml:trace>
  <inkml:trace contextRef="#ctx0" brushRef="#br0" timeOffset="4089">28014 660 0,'-24'0'15,"24"-24"-15,-24 0 16,24 0-16,0 0 16,24-1-16,0 25 0,1-24 15,-1 0-15,24 24 16,0-24-16,1 24 0,-1 0 15,1 0-15,-1 24 16,0 0-16,1 0 0,-25 1 16,24 23-16,-23 0 15,-1-23-15,-24 23 0,24 0 16,-24 1-16,0-25 0,-24 24 16,0-24-16,-25 1 15,1-1-15,-1 0 0,1 0 16,-25-24-16,25 24 0,-25-24 15,25 25-15,24-25 16,0 0-16,0 0 0,-1 0 16,25-25-1,25 25-15</inkml:trace>
  <inkml:trace contextRef="#ctx0" brushRef="#br0" timeOffset="4369">28909 612 0,'0'-24'16,"-24"0"0,24 48 30,0 0-46,0 0 0,0 0 16,0 25-16,0-1 16,0-24-16,0 25 0,0-1 15,0 0-15,0-23 0,0 23 16,0-24-16,0 0 16</inkml:trace>
  <inkml:trace contextRef="#ctx0" brushRef="#br0" timeOffset="4803">28692 660 0,'-25'-24'16,"1"24"-16,24-24 0,-24 0 16,24 0-16,24-1 15,0 25-15,1-24 16,-1 0-16,0 24 0,24-24 15,1 24-15,-1 0 16,1 0-16,-1 0 0,0 0 16,1 0-16,-1 24 0,0 0 15,1 0-15,-25 25 16,24-1-16,-23-24 0,-25 25 16,24-1-16,-24 1 15,0-1-15,-24-24 0,-1 24 16,-23-23-16,24-1 0,-25 0 15,-23 0-15,24 0 16,-25-24-16,0 25 0,25-25 16,0 0-16,-1 0 15,1 0-15,24-25 0,-1 25 16,1 0-16,24-24 0,0 0 78</inkml:trace>
  <inkml:trace contextRef="#ctx0" brushRef="#br0" timeOffset="-22407">703 636 0,'-24'49'0,"24"-25"16,0 0 0,24 0-16,-24 0 15,24 1-15,1-1 16,-25 0-16,24 24 0,0 1 15,0-25-15,-24 24 0,24 1 16,-24-25-16,25 24 16,-25-24-16,24 1 0,-24-1 15,0 0-15,0 0 16</inkml:trace>
  <inkml:trace contextRef="#ctx0" brushRef="#br0" timeOffset="-21676">74 709 0,'-24'-24'0,"0"-1"16,24 1-16,-24-24 0,24 24 16,0-25-16,24 25 15,0-24-15,0 23 0,25-23 16,-1 24-16,25 0 15,23 0-15,-23-1 0,48 1 16,-24 0-16,24 0 0,-25 24 16,1 0-16,0 0 15,-24 0-15,-1 24 0,1 0 16,-49 25-16,24-25 16,-24 24-16,-24 0 0,0 25 15,0-25-15,-24 25 0,0-25 16,-24 1-16,23 23 15,-23-23-15,0-1 0,-1-24 16,1 25-16,24-25 16,-25 0-16,25-24 0,0 0 15,0 0-15,0-24 16,-1 0 0,25-1-16,0 1 15,25 0-15,-1 24 16,0 0-16,0 0 15,25 0-15,-25 24 0,24 0 16,1-24-16,-1 25 16,-24 23-16,24-24 0,1 0 15,-25 1-15,24 23 16,-23-24-16,23 25 0,-24-25 16,0 0-16,1 0 0,-1 0 15,0-24-15,0 0 16,0 0-16,1 0 15,-1 0-15,-24-24 16,24 24-16,-24-24 0,24 0 16,-24 0-16</inkml:trace>
  <inkml:trace contextRef="#ctx0" brushRef="#br0" timeOffset="-21202">1792 612 0,'0'-24'16,"0"48"15,0 0-31,0 0 16,24 1-16,-24-1 16,24 24-16,0-24 0,1 25 15,-25-1-15,24 0 0,0 1 16,-24-1-16,24-24 15,0 25-15,-24-25 0,0 0 16</inkml:trace>
  <inkml:trace contextRef="#ctx0" brushRef="#br0" timeOffset="-20865">1574 709 0,'-24'-24'0,"24"-1"0,0 1 16,0 0 0,24 0-16,0 0 15,25-1-15,-1 25 16,0-24-16,1 24 0,23 0 16,1 0-16,-25 0 0,25 24 15,0 25-15,-25-25 16,24 24-16,-47 25 0,23-25 15,-48 1-15,0-1 16,0 0-16,0 25 0,-24-25 16,-25-23-16,25 23 0,-48-24 15,23 25-15,1-25 16,0 0-16,-25-24 0,49 0 16,-25 0-16,25 0 15,0-24-15,0 0 0</inkml:trace>
  <inkml:trace contextRef="#ctx0" brushRef="#br0" timeOffset="-20080">2542 588 0,'0'-24'0,"24"24"0,0-25 15,0 25 1,1 25 0,-1-1-1,0 0-15,0 0 0,-24 0 16,24 25-16,0-1 0,1 1 16,-25-25-16,24 24 15,-24-24-15,0 25 0,0-25 16,0 0-16,0 0 15,-24-24 1,24-24 0,0 0-16,-25 0 0,25-25 15,-24 1-15,0 0 0,24-1 16,-24 1-16,24-25 16,-24 25-16,24-1 0,0 25 15,24-24-15,0 24 16,0-1-16,0 1 0,25 24 15,-1-24-15,-24 24 0,25 0 16,-1 0-16,1 0 16,-25 0-16,24 0 0,-24 24 15,1-24-15,-25 24 16,0 1-16,0-1 0,0 0 16,-25 0-16,1 0 0,0-24 15,-24 25-15,23-1 16,1 0-16,-24-24 0,24 24 15,-1-24-15,1 0 16,48 0 0,1 0-1,-1 0 1,0 0-16,24-24 0,-23 24 16,23 0-16,-24 24 0,25-24 15,-25 24-15,24-24 16,-24 25-16,0-1 0,-24 0 15,25 0-15,-25 0 16,0 1-16,0-1 0,0 0 16,-25 0-16,1 0 0,0 0 15,0-24-15,-24 25 16,-1-1-16,25-24 0,-24 0 16,23 0-16,-23 0 15,24 0-15,-25 0 0,25 0 16,0 0-16,24-24 15,0-1-15</inkml:trace>
  <inkml:trace contextRef="#ctx0" brushRef="#br0" timeOffset="-19344">3485 515 0,'-24'0'15,"24"-24"1,24 48 15,-24 0-31,0 1 16,24-25-16,-24 48 15,0-24-15,0 0 0,25 25 16,-25-25-16,0 24 0,0-23 16,0-1-16,0 0 15,0 0-15,0 0 0,0-48 47,0 0-47,0-24 0,0 23 16,-25-47-16,25 23 15,0-23-15,0-1 0,0 25 16,0-25-16,0 1 16,25 23-16,-1 25 0,0-24 15,0 48-15,0 0 0,1 0 16,-1 24-16,24 24 16,-24-23-16,0 23 0,1 0 15,-1 1-15,-24-1 0,24 0 16,0-23-16,-24 23 15,0-24-15,0 0 0,24 1 16,-24-1-16,-24-48 31,24-1-15,0-23-16,0 0 16,0-1-16,0 1 0,0-1 15,0 1-15,0 0 16,24 24-16,1-1 0,-1 1 15,0 0-15,0 24 16,49 24-16,-49 0 16,24 1-16,-23 23 0,23-24 15,-24 24-15,0-23 16,0 23-16,1 0 0,-25-23 16,24 23-16,-24-24 15,0 0-15,0 25 0,0-25 16,0 0-16,-24-24 0</inkml:trace>
  <inkml:trace contextRef="#ctx0" brushRef="#br0" timeOffset="-18748">4912 201 0,'25'-24'0,"-25"-1"16,0 1-16,0 0 0,0 0 16,0 0-16,-25-1 15,1 1-15,0 24 16,0 0-16,0 0 15,-25 0-15,1 24 0,24 1 16,-25-1-16,1 0 16,24 0-16,0 0 0,-1 1 15,1-1-15,24 24 0,0-24 16,0 1-16,24-1 16,1 0-16,23 0 0,-24 0 15,25 0-15,-1-24 0,24 25 16,-23-25-16,-1 24 15,1 0-15,-1-24 0,-24 24 16,25-24-16,-49 24 16,24 1-16,0-25 0,-24 24 15,0 0-15,-24 0 16,0 0-16,-1-24 16,-23 25-16,0-1 0,23-24 15,-23 0-15,0 24 16,-1-24-16,25 0 0,0 0 15,0 0-15,0-24 0,-1 24 16,25-24 0,0-1-16,-24 25 15,0 0 17</inkml:trace>
  <inkml:trace contextRef="#ctx0" brushRef="#br0" timeOffset="-12634">4380 3128 0,'-24'-24'0,"24"-1"16,0 1-1,24 24 16,-24-24-15,0 48 0,0 0 15,0 1-31,-24-1 0,24 0 16,0 0-16,0 25 0,-24-1 15,24 0-15,0 1 16,-24-1-16,24 0 0,-25 1 15,25 23-15,-24-23 16,24-1-16,-24 1 0,24 23 16,-24-23-16,24-1 15,-24 24-15,24-23 0,-24-1 16,24 1-16,-25-25 0,25 24 16,-24-24-16,24 25 15,0-25-15,-24 24 0,24-23 16,0-1-16,0 0 15,0 0-15,-24 0 0,24 0 16,0 1 47,0-1-32,24-24 141,0 0-172,25 0 15,-25 0-15,24 0 0,0-24 16,25 24-16,0 0 16,23 0-16,1-25 0,24 25 15,0 0-15,0 0 16,24 0-16,-24-24 0,24 24 15,-24 0-15,24 0 0,-24 0 16,-24 0-16,24 0 16,-24 0-16,0 0 0,-1 0 15,-23 0-15,-1 0 16,1 0-16,0 0 0,-25 0 16,0 0-16,1 0 0,-25 0 15,0 0-15,0 0 16,-24-24 62,0 0-47,0 0-31,0 0 16,0-25-16,0 25 0,0-24 15,0-1-15,0 1 16,24-1-16,-24-23 0,25-1 16,-1 1-16,-24-1 0,24 1 15,0 23-15,0-23 16,1 23-16,-1 1 0,0-1 16,0 1-16,0 0 15,-24-1-15,25 25 0,-1-24 16,-24 24-16,0-25 15,0 25-15,24-24 0,-24 23 16,0 1-16,0 0 16,0 0-16,0 0 15,0-1 32,-24 25-47,0 0 16,-1 0-1,1 0-15,0 0 16,0 0-16,0 0 0,-1 0 16,-23 0-16,0 0 15,-25 0-15,25 0 0,-25 0 16,1 0-16,-25 0 16,0 0-16,0 25 0,1-25 15,-1 0-15,0 0 16,24 0-16,-23 24 0,23-24 15,-24 0-15,25 0 0,-1 0 16,1 0-16,-25 24 16,24-24-16,1 0 0,-1 24 15,-24-24-15,25 0 0,-1 0 16,25 0-16,-25 0 16,25 0-16,-25 0 0,25 0 15,0 24-15,-1-24 16,1 0-16,-1 0 0,25 0 15,-24 0-15,24 0 0,-1 25 16,1-25-16,0 0 16,0 0-16,0 24 15,0-24 1,-1 0 15,1 24-15,0-24-1,24 24 1,-24-24-16,48 0 47</inkml:trace>
  <inkml:trace contextRef="#ctx0" brushRef="#br0" timeOffset="-12088">4985 3660 0,'0'-24'16,"-24"0"0,0 24-16,-1 0 15,1 0-15,0 0 0,0 0 16,0 24-16,-1-24 15,-23 24-15,24 0 0,-24 0 16,23 25-16,-23-25 16,24 0-16,0 25 0,24-25 15,-25 24-15,25-24 0,0 0 16,0 1-16,25-1 16,-1 0-16,0 0 0,24-24 15,1 0-15,-1 0 16,25 0-16,-25-24 0,0 24 15,1-24-15</inkml:trace>
  <inkml:trace contextRef="#ctx0" brushRef="#br0" timeOffset="-11547">5130 3708 0,'24'0'0,"-24"-24"0,0 48 47,0 1-47,0-1 15,0 0 1,0 24-16,0-23 0,0-1 16,0 24-16,0-24 15,0 0-15,0 1 0,0-1 16,0 0-1,0-48 1,0 0 0,0-1-1,0-23-15,0 24 0,0-24 16,0-25-16,0 25 0,25-1 16,-25 1-16,24-1 15,0 1-15,0 24 0,0 0 16,0-1-16,1 25 15,-1 0-15,0 0 0,0 25 16,0-25-16,1 24 0,-25 0 16,24 0-16,0 0 15,-24 1-15,0-1 16,0 0-16,-24 0 16,0 0-16,-1-24 15,-23 25-15,24-25 0,0 24 16,-1-24-16,1 24 15,0-24-15,0 0 0,0 0 16</inkml:trace>
  <inkml:trace contextRef="#ctx0" brushRef="#br0" timeOffset="-11020">5832 3539 0,'0'-24'16,"0"48"31,-25-24-47,25 24 15,-24 0-15,24 1 0,-24-1 16,24 0-16,-24 0 16,24 25-16,0-25 0,-24 24 15,24-24-15,0 25 16,0-25-16,0 0 0,0 0 16,24 0-16,-24 1 0,24-1 15,0-24-15,0 0 16,1 0-16,-1 0 0,24-24 15,1 24-15,-1-25 16,-24 1-16,25 0 0,-1-24 16,-24 24-16,0-25 0,1 25 15,-1-24-15,-24-1 16,0 25-16,0 0 0,0-25 16,0 25-16,0 0 15,-24 0-15,24 0 16,-25 24-1</inkml:trace>
  <inkml:trace contextRef="#ctx0" brushRef="#br0" timeOffset="-5700">11879 2838 0,'24'-25'0,"-24"1"16,25 0-16,-25 0 16,0 48 15,0 0-31,-25 0 0,25 25 15,-24-1-15,0 25 16,0-1-16,24 25 0,-24-24 16,0 23-16,-1 1 15,25 0-15,-24-25 0,24 25 16,-24-24-16,24 24 0,-24-25 16,24 1-16,0-25 15,-24 25-15,24-25 0,0 0 16,0 1-16,0-1 15,-25-24-15,25 25 0,0-25 16,0 0 0,0 0-1,0-48 17,25 24-32,-1 0 15,0 0 1,0 0-16,0-24 15,1 24-15,-1 0 0,24 0 16,0-24-16,25 24 16,0 0-16,-1-24 0,1 24 15,24 0-15,23 0 16,-23 0-16,0 0 0,0 0 16,-25 0-16,25 0 0,-24 0 15,-25 0-15,0 0 16,1 0-16,-25 0 0,0 0 15,0 0-15,1 0 0,-25 24 16,24-24-16,0 0 31,0-24 16,-24-1-16,24 25-15,-24-24 31,0 0-31,0 0-1,0 0 1,0-1-1,25 25-15,-25-24 0,24 0 16,0 0-16,0 24 16,-24-24-1,24 24-15,0 0 0,1 0 16,-1 0-16,0 0 16,-24 24-1,24-24-15,0 24 16,1 0-1,-25 0-15,0 1 16,0-1 0,0 0-16,0 0 15,0 0-15,0 1 16,0-1 0,0 0-1,0 0 1,24-24 78,0 0-79,0 0-15,0 0 16,25 0-16,-25 0 15,24-24-15,1 24 0,23 0 16,-23 0-16,23-24 16,1 24-16,-1 0 0,-23 0 15,23 0-15,1 0 0,-1 0 16,1 0-16,0 0 16,23 0-16,-23 0 0,0 24 15,-1-24-15,1 0 16,-1 0-16,1 24 0,-1-24 15,-23 0-15,23 0 0,1 24 16,-1-24-16,-23 0 16,23 0-16,1 24 0,-25-24 15,1 0-15,-1 0 16,1 0-16,-1 0 0,0 0 16,1 25-16,-25-25 0,24 0 15,1 0-15,-25 0 16,24 0-16,1 0 0,-25 0 15,0 0-15,0 24 16,0-24-16,1 0 0,-1 0 16,-24-24 93,0-1-78,24 25-31,-24-24 0,24 0 16,0 0 0,-24 0-16,24 24 15,-24-24-15,25-1 0,-1 1 16,-24 0-16,24 24 15,-24-24 1,24 24-16,0 0 0,1 0 16,-1 0-1,0 0-15,0 0 16,0 0-16,1 24 16,-25 0-1,24 0 1,-24 1-1,0-1-15,0 0 16,24 0 0,-24 0-16,0 0 15,0 1 17,0-1-17,0 0 32,24-24-31,0 0-1,1 0 1,-1 0-16,0 0 16,24-24-16,-24 24 15,1 0-15,-1 0 0,24-24 16,-24 24-16,25 0 15,-25-25-15,24 25 0,1 0 16,23 0-16,-23 0 16,23 0-16,-23 0 0,23 0 15,1 25-15,-1-25 16,1 0-16,0 24 0,-1-24 16,1 24-16,-1-24 0,1 0 15,-1 24-15,1-24 16,0 0-16,-1 0 0,-24 24 15,25-24-15,-25 0 16,25 0-16,-25 0 0,1 0 16,-1 0-16,-24 0 0,25 0 15,-25 25-15,0-25 16,0 0-16,0 0 0,1 0 16,-1 0-1,-24-25 79,24 1-78,-24 0-1,0 0-15,0 0 0,24-1 16,-24 1-16,0-24 15,0 0-15,24-25 0,-24 25 16,0-25-16,25 0 0,-25 1 16,24-1-16,-24 1 15,0-1-15,24 1 0,-24-1 16,0 0-16,0 1 16,24-1-16,-24 1 0,0-1 15,0 1-15,0-1 0,0 0 16,0 25-16,0-25 15,0 25-15,0 0 0,0-1 16,0 25-16,-24 0 0,24 0 16,0 0-16,0-1 15,0 1 1,0 0 0,0 0-1,-24 24 126,0 0-141,-25 0 15,25 0-15,-24 0 0,-1 0 16,-23 0-16,-25 0 16,0 0-16,0 0 0,-24 0 15,-24 0-15,0 0 16,0 0-16,-24 0 0,24-24 16,-1 24-16,1 0 0,0 0 15,24-25-15,-24 25 16,24 0-16,-24 0 0,0-24 15,24 24-15,-24 0 16,24 0-16,-24 0 0,-1 0 16,26-24-16,-26 24 0,25 0 15,0 0-15,1-24 16,23 24-16,0 0 0,0 0 16,0 0-16,1 0 15,23-24-15,-24 24 0,25 0 16,-1 0-16,-24 0 0,25 0 15,-1 24-15,-23-24 16,23 0-16,0 0 0,1 0 16,-1 24-16,1-24 15,-1 0-15,25 0 0,-25 0 16,25 0-16,-1 0 0,1 0 16,0 0-16,23 0 15,-23 0-15,24 0 0,-24 0 16,23 0-16,-23 0 15,24 0-15,-25 0 0,25 0 16,0 0-16,-24 0 0,-1 0 16,25 24-16,-24-24 15,-1 0-15,1 0 0,-25 0 16,25 24-16,0-24 0,-25 0 16,25 0-16,-1 0 15,1 0-15,-1 0 0,25 0 16,-24 0-16,24 0 15,0 0-15,-1 0 0,1 0 16,0 0-16,0 0 16,0 0-1,-1 0 1,1 0 0,0 0-1,0 25 1,0-25-1,-1 0 1,1 0 47,0 24-32,0-24-16,0 0-15,-1 24 16,1 0 0,24 0-1,0 1 1,0-1-16,-24-24 0,24 24 16,0 0-16,0 0 0,0 1 15,0-1-15,0 0 16,0 0-16,0 0 0,0 0 15,0 1 1,0-1-16</inkml:trace>
  <inkml:trace contextRef="#ctx0" brushRef="#br0" timeOffset="-5287">12557 1773 0,'-25'0'16,"25"24"15,0 1-31,0-1 0,-24 0 16,24 24-16,0-24 15,-24 25-15,24-1 0,-24 1 16,24-1-16,0 0 16,0-23-16,0 23 0,0-24 15,0 0-15,0 1 0</inkml:trace>
  <inkml:trace contextRef="#ctx0" brushRef="#br0" timeOffset="-4758">12315 1822 0,'-24'-49'0,"-1"1"16,1 24-16,0-25 16,0 25-16,24 0 0,0-25 15,24 25-15,-24 0 16,48 0-16,-23 0 0,23-1 15,24 1-15,-23 24 0,23-24 16,1 24-16,-25 0 16,1 0-16,-1 24 0,1 0 15,-25 25-15,0-1 16,-24 1-16,0-1 0,0 25 16,-24-25-16,0 25 0,-1-25 15,-23 0-15,0 1 16,-1-25-16,-23 0 0,23 0 15,1-24-15,-1 24 16,1-24-16,24 0 0,0 0 16,24-24-16,0 0 15,0 0-15,48 24 16,-24-24-16,0 24 0,25 0 16,-1 0-16,1 0 15,-1 24-15,0 0 0,-23 0 16,23 0-16,-24 25 0,25-25 15,-25 24-15,0-23 16,0 23-16,-24-24 0,24 0 16,0 1-16,1-1 0,-1-24 15,0 24 1,0-24-16,-24-24 16,24 24-16</inkml:trace>
  <inkml:trace contextRef="#ctx0" brushRef="#br0" timeOffset="-4242">13234 1967 0,'0'-25'15,"-24"25"1,0 25 15,24-1-31,0 0 0,-25 0 16,25 0-16,-24 25 15,24-25-15,-24 24 0,24-23 16,-24 23-16,24-24 16,0 0-16,-24 1 0,24-1 15,0-48 16,0-1-31,0 1 16,24-24-16,-24-1 16,0 1-16,0 0 0,24-1 15,-24-23-15,24 23 0,-24-23 16,24 23-16,1 1 16,-1 24-16,-24 0 0,24-1 15,0 25-15,25 0 16,-25 25-16,0-1 0,0 24 15,0 1-15,0-1 0,1 0 16,-25 1-16,24-1 16,-24 0-16,0 1 0,24-1 15,-24 1-15,0-25 0,0 24 16,0-24-16,0 1 16,0-1-16,-24 0 15</inkml:trace>
  <inkml:trace contextRef="#ctx0" brushRef="#br0" timeOffset="-4031">13161 2184 0,'-24'0'16,"24"-24"-1,0 0 1,24 24-16,1-24 15,-1 24-15,24 0 16,-24-24-16,25 24 0,-1-25 16,0 25-16,-23 0 15,23 0-15,-24 0 0,0-24 16</inkml:trace>
  <inkml:trace contextRef="#ctx0" brushRef="#br0" timeOffset="-3101">13790 1918 0,'-24'0'16,"24"-24"-16,0 48 31,0 0-15,0 1-16,0-1 15,0 24-15,-24-24 0,24 25 16,0-1-16,0-24 0,0 25 16,-24-25-16,24 0 15,0 0-15,0 1 0,0-50 47,0 1-47,24-24 16,-24 24-16,0-25 15,24 1-15,-24-25 0,0 25 16,24-25-16,1 25 16,-25 0-16,24-1 0,0 25 15,0-24-15,0 48 0,0-25 16,1 25-16,-1 0 16,0 25-16,0-1 0,25 0 15,-25 0-15,0 25 16,0-25-16,25 24 0,-25 0 15,0 1-15,-24-1 0,24-24 16,0 25-16,-24-1 16,0 1-16,0-25 0,0 24 15,0-24-15,0 1 0,0-1 16,0 0 0,0-48 15,0 0-16,0-1-15,0 1 16,0 0-16,0-24 0,0 23 16,25 1-16,-25-24 0,24 24 15,-24-1-15,24 1 16,0 0-16,0 0 0,-24 0 16,24-1-16,1 1 15,-1 0-15,0 0 0,0 0 16,0 0-16,1-1 0,-1 25 15,0-24-15,0 24 16,0 0-16,1 0 16,-25 24-16,0 1 0,24-1 15,-24 0-15,0 24 16,24-24-16,-24 25 0,0-1 16,24 1-16,-24-1 15,0 0-15,24 1 0,-24-25 16,0 24-16,0-23 15,0-1-15,0 0 0,0 0 16,0 0-16,0 0 16,0 1-1,0-50 17,0 1-1</inkml:trace>
  <inkml:trace contextRef="#ctx0" brushRef="#br0" timeOffset="8135">7404 3612 0,'-24'0'0,"0"0"16,-1 0 0,1 0-16,0 0 31,24 24-31,0 0 15,-24-24-15,0 24 0,24 0 16,-24 1-16,-25-1 16,25 0-16,0 0 0,-25 0 15,1 1-15,24-25 0,-25 24 16,25 0-16,0-24 16,0 0-16,0 24 15,48-24 1,0 0-1,0 0-15,0 0 16,1 0-16,23 24 0,0-24 16,1 24-16,-25-24 0,24 0 15,1 25-15,-25-1 16,0-24-16,0 24 0,0-24 16,1 24-16,-1-24 15</inkml:trace>
  <inkml:trace contextRef="#ctx0" brushRef="#br0" timeOffset="8950">7283 3878 0,'-24'0'0,"0"0"15,0 0-15,-1 0 0,1 0 16,48 0 31,25 0-32,-25 0-15,24 0 16,1 0-16,-1 0 0,25 0 16,23 0-16,1 0 15,0 0-15,0-24 0,24 24 16,0 0-16,0 0 15,-1-25-15,1 25 0,0 0 16,0 0-16,0-24 0,0 24 16,0 0-16,0 0 15,-24 0-15,24 0 0,-24 0 16,-1-24-16,1 24 16,0 0-16,0 0 0,-25 0 15,1 0-15,-1 0 0,1 0 16,0 0-16,-1 0 15,1 0-15,-1 0 0,1 0 16,-1 0-16,1 0 16,0 0-16,-1 0 0,1 0 15,-25 0-15,-24 0 16,25 0-16,-25 0 0,-24-24 16,24 24-16,0 0 93,0 0-61,1 0-32,-1 0 15,0 0 1,0 0-16,0 0 15,1 0 1,-1 0 0,0 0 15,0 0 0,0 0-31,0 0 16,1 0-1,-25-24 1</inkml:trace>
  <inkml:trace contextRef="#ctx0" brushRef="#br0" timeOffset="9305">11178 3563 0,'-24'0'16,"-1"-24"-16,25 48 63,25-24-63,-1 0 15,-24 24-15,24 1 0,24-25 16,-23 24-16,-1 0 15,24 0-15,-24 0 0,0 1 16,1-1-16,-1-24 0,-24 24 16,24 0-16,-24 0 15,0 1 1,-24-1 0,0 0-16,-1-24 15,1 24-15,0-24 0,0 24 16,0 0-16,0-24 15,-1 0-15,25 25 0,-24-25 16,0 0-16</inkml:trace>
  <inkml:trace contextRef="#ctx0" brushRef="#br0" timeOffset="19300">19499 3321 0,'0'-24'0,"24"24"16,1 0-16,-1-24 15,0 24 1,-48 24 15,0-24-15,24 24-16,-25 1 15,1-1-15,0 0 0,0 0 16,-24 0-16,23 0 16,1 1-16,-24 23 0,24-24 15,-1-24-15,25 24 0,-24 1 16,0-25-16,24 24 15,-24-24-15,24 24 16,24-24 0,-24 24-1,24-24-15,0 24 0,1-24 16,-1 25-16,0-25 16,0 24-16,25 0 0,-25-24 15,0 24-15,0-24 0,0 0 16,-24 24-16,24-24 15,1 0 1</inkml:trace>
  <inkml:trace contextRef="#ctx0" brushRef="#br0" timeOffset="20078">19330 3660 0,'-24'0'0,"0"0"16,48 0 31,0 0-47,0-24 15,0 24-15,25 0 16,-1 0-16,25 0 0,-1 0 15,25 0-15,0-24 16,24 24-16,-25 0 0,50 0 16,-25 0-16,24 0 0,-24 0 15,24 0-15,0 24 16,0-24-16,0 0 0,25 0 16,-25 0-16,24 24 15,0-24-15,1 0 0,-1 24 16,0-24-16,1 24 0,-25-24 15,0 25-15,0-25 16,-24 0-16,0 24 0,0-24 16,-24 0-16,24 0 15,-25 0-15,1 0 0,0 0 16,0 0-16,0 0 0,-25 0 16,1 0-16,-25 0 15,0 0-15,1 0 0,-25 0 16,0 0-16,0-24 0,1 24 15,-1 0 17,0 0-17,0 0 1,0 0 0,1 0 30,-1 0-14,0 0-17,0 0-15,0 0 16,0 0 0,1 0 15,-25-25 16,-25 25-32</inkml:trace>
  <inkml:trace contextRef="#ctx0" brushRef="#br0" timeOffset="20492">24313 3539 0,'-24'-24'0,"0"24"15,0 0 1,-1 0 0,50 0-1,-1 0-15,0 0 16,0 24-16,25-24 0,-1 0 15,-24 24-15,25-24 16,-1 24-16,-24-24 0,24 25 16,-23-25-16,-1 24 0,0-24 15,0 24 1,-24 0 0,-24-24-16,0 24 15,24 1-15,-24-25 16,-1 24-16,1 0 0,0 0 15,0 0-15,0 25 16,0-25-16,24 0 0,-25 0 16,1 0-16,24 1 15,-24-25-15,24 24 0,0 0 16,-24-24-16,24 24 0,-24-24 16</inkml:trace>
  <inkml:trace contextRef="#ctx0" brushRef="#br0" timeOffset="25155">14976 322 0,'-25'0'79,"1"0"-64,0 0-15,0 0 0,-24 0 16,23 0-16,-23 24 0,0-24 15,-1 0-15,25 24 16,0-24-16,0 24 0,-1-24 16,25 24-16,-24-24 15,24 25-15,0-1 0,24-24 16,1 24-16,-1-24 0,24 24 16,1-24-16,-1 0 15,0 24-15,1-24 0,-1 25 16,0-25-16,-23 24 0,23-24 15,-24 24-15,0-24 16,1 24-16,-25 0 16,-25-24-1,1 25-15,0-25 0,0 24 16,-25-24-16,25 0 16,-24 24-16,0-24 0,23 0 15,1 0-15,0 0 0,0-24 16,0 24-16,-1-24 15</inkml:trace>
  <inkml:trace contextRef="#ctx0" brushRef="#br0" timeOffset="25472">14831 152 0,'-25'0'16,"25"25"15,0-1-15,0 0-16,0 24 16,0-23-16,0 23 0,25 0 15,-25 1-15,0-1 16,24 25-16,-24-25 0,0 0 15,24 1-15,-24-1 0,0-24 16,24 1-16,-24 23 16,0-24-16,0 0 15,24-24-15</inkml:trace>
  <inkml:trace contextRef="#ctx0" brushRef="#br0" timeOffset="26072">15072 56 0,'-24'0'0,"0"-25"15,0 25-15,0-24 16,-25 24-16,25 0 0,0 0 15,-24 0-15,23 0 16,-23 0-16,0 24 0,-1-24 16,-23 25-16,23-1 15,1 0-15,-1 24 0,1-23 16,0 23-16,-1 0 0,25 1 16,0-1-16,0 25 15,24-25-15,0 0 0,0 25 16,24-25-16,0 25 0,0-25 15,1 25-15,23-25 16,-24 1-16,24-1 0,1-24 16,-1 25-16,1-25 15,-1 24-15,25-24 0,-25-24 16,25 0-16,23 0 16,-23 0-16,-1-24 0,25 0 15,-24 0-15,-1-25 0,1 1 16,-25 0-16,1-25 15,-25 1-15,0 23 0,0-23 16,-24-1-16,0 0 0,-24 25 16,0-25-16,0 25 15,-25 24-15,1-24 0,24 23 16,-25 1-16,25 0 16,0 24-16,-24-24 0,23 24 15,1 0-15,0 0 16,24-24-16,-24 24 15</inkml:trace>
  <inkml:trace contextRef="#ctx0" brushRef="#br0" timeOffset="26870">16040 201 0,'-24'0'16,"0"0"-16,-1-24 0,1 24 31,0 0 0,24 24-15,24 0 15,0-24-15,1 0-1,23 24-15,-24-24 0,25 24 16,-1-24-16,0 25 0,1-25 16,-25 24-16,24-24 15,-23 24-15,-1-24 0,0 0 16,0 24-16,-24 0 62,-24-24-62,0 24 16,0-24-16,-1 25 0,1-1 16,0 0-16,-24 0 15,23 0-15,1 1 0,0-1 16,0 0-16,0 0 16,-1 0-16,1 1 0,24-1 15,-24 0-15,24 0 16,0 0-1,24-48 32,0 24-15</inkml:trace>
  <inkml:trace contextRef="#ctx0" brushRef="#br0" timeOffset="44923">2155 1531 0,'24'0'78,"0"0"-62,24-24-16,1 0 16,23 0-16,1-1 0,24 1 15,-25 0-15,1 0 16,-1 0-16,1 24 0,-25-24 16,1 24-16,-25-25 0,0 25 15,0 0 1,-48 0-1</inkml:trace>
  <inkml:trace contextRef="#ctx0" brushRef="#br0" timeOffset="45267">2276 1701 0,'0'24'15,"-25"-24"-15,50 0 32,-1 0-17,0-24-15,0 24 0,25 0 16,-1-25-16,25 25 0,-1-24 15,-23 0-15,23 24 16,1-24-16,-25 0 0,25 24 16,-25-25-16,-24 25 0,25-24 15,-25 24 1,0 0-16,-48 0 47</inkml:trace>
  <inkml:trace contextRef="#ctx0" brushRef="#br0" timeOffset="59264">28426 5450 0,'-25'0'16,"1"-24"15,0 24 0,24-24-31,-24 24 16,0 0-16,-1-24 16,1 24-1,0 0-15,-24 0 0,23 0 16,-23 0-16,24 0 15,-24 0-15,-1 0 0,1 0 16,-1 24-16,1-24 0,0 0 16,-1 24-16,1-24 15,-1 24-15,25-24 0,-24 0 16,0 24-16,23-24 0,1 24 16,0-24-16,0 25 15,0-25-15,24 24 0,0 0 16,0 0-16,0 0 15,0 1-15,24-1 16,0 0-16,0 0 0,25-24 16,-1 24-16,0-24 15,1 25-15,23-25 0,1 0 16,-1 24-16,1-24 16,0 0-16,-1 0 0,1-24 15,23 24-15,-23 0 0,0 0 16,-25-25-16,25 25 15,-1-24-15,-24 24 0,1-24 16,-1 24-16,-24-24 16,1 24-16,-1-24 0,0-1 15,-24 1 1,0 0-16,0 0 0,-24 0 16,0 24-16,-1-25 0,1 1 15,-24 24-15,24-24 16,-25 24-16,-23-24 0,23 24 15,-23 0-15,23 0 0,-23-24 16,23 24-16,1 0 16,0 0-16,-1 0 0,1 0 15,24 0-15,0 0 16,-1 0-16,1 0 31</inkml:trace>
  <inkml:trace contextRef="#ctx0" brushRef="#br0" timeOffset="60086">27410 5595 0,'0'24'63,"0"1"-47,-25-1-16,25 0 15,0 0-15,0 25 0,0-1 16,-24 0-16,24 1 15,0-1-15,0 0 0,-24 25 16,24-25-16,0 1 0,-24-1 16,24 1-16,0-1 15,0-24-15,-24 25 0,24-25 16,0 0-16,0 0 16,0 0-16,-25 0 0,25 1 15,0-1 16,25-24 48,-1 0-64,0 0-15,0 0 16,25 0-16,-1 0 0,25 0 15,-25-24-15,24 24 0,25 0 16,-24 0-16,24 0 16,-25 0-16,25 0 0,-25-25 15,1 25-15,0 0 16,-1 0-16,-23 0 0,23 0 16,-23-24-16,-1 24 0,-24 0 15,24 0-15,-23 0 16,-1 0-16,-24-24 0,24 24 15</inkml:trace>
  <inkml:trace contextRef="#ctx0" brushRef="#br0" timeOffset="60832">28958 5619 0,'0'-24'15,"0"48"32,0 1-31,-24-25-16,24 24 16,-25-24-16,25 24 0,-24 0 15,24 0-15,-24 1 0,24-1 16,0 24-16,0-24 15,0 1-15,-24 23 0,24 0 16,0 1-16,0-25 16,0 24-16,0 1 0,0-1 15,0-24-15,0 25 0,0-25 16,0 24-16,0-24 16,0 1-16,0-1 0,0 0 15,0 0 1,0 0-16,0 0 15,0 1 64,0-50-17,-24 25-62,-1 0 0,1 0 16,-24 0-16,-25 0 0,1-24 15</inkml:trace>
  <inkml:trace contextRef="#ctx0" brushRef="#br0" timeOffset="67934">5590 2281 0,'-24'0'15,"24"-24"1,0 0 46,-25 24-46,25-24-16,0-1 16,0 1-1,0 0-15,0 0 16,25 0-16,-25-1 0,0 1 15,24 0-15,-24-24 16,24 23-16,-24 1 0,24 0 16,-24 0-16,24 0 15,1 0-15,-25-1 0,24 25 16,-24-24-16,24 24 0,0 0 16,0 0-1,0 0-15,1 24 16,-1-24-16,-24 25 15,24-1-15,0-24 0,0 24 16,-24 0-16,25-24 0,-25 24 16,24 0-16,0 1 15,-24-1-15,24 0 16,-24 0-16,0 0 0,24 1 16,-24-1-1,0 0 1</inkml:trace>
  <inkml:trace contextRef="#ctx0" brushRef="#br0" timeOffset="68407">5807 2136 0,'25'0'63,"-1"0"-47,0 0-1,0 24 1,0-24-16,1 24 15,-1-24-15,-24 25 16,24-25-16,0 0 16,-24 24-16,24-24 15,1 0 1,-1 0-16,0 0 16,0-24-16,0-1 15,1 1 1,-25 0-16,24 0 15,-24 0 1,0-1-16,0 1 16,0 48 77</inkml:trace>
  <inkml:trace contextRef="#ctx0" brushRef="#br0" timeOffset="69063">5735 2571 0,'0'-24'16,"0"0"47,-24 24-63,24-24 15,-24 24-15,24-24 0,-25 24 16,1-25-1,0 25-15,0 0 16,24-24 0,-24 24-1,24 24 63,-25-24-62,25 25 0,0-1-1,25-24 1,-25 24-16,0 0 16,24 0-16,-24 1 15,0-1 1,24-24-16,-24 24 15,0 0-15</inkml:trace>
  <inkml:trace contextRef="#ctx0" brushRef="#br0" timeOffset="69650">5638 2523 0,'0'-24'31,"0"48"16,0 0-16,0 0-31,0 1 16,24-1-16,-24 0 16,25-24-16,-25 24 15,24 0-15,0 1 0,0-1 16,0 0-16,0-24 16,1 24-1,-1-24-15,0 0 0,0-24 16,0 24-16,1-24 15,-1 24-15,0-24 0,-24-1 16,24 1-16,0 24 16,-24-24-16,0 0 0,0 0 15,0-1-15,0 1 16,0 0 0</inkml:trace>
  <inkml:trace contextRef="#ctx0" brushRef="#br0" timeOffset="72019">5977 5039 0,'0'-24'16,"0"48"62,0 0-63,-24 0-15,24 0 16,0 1-16,0-1 16,0 0-16,0 0 0,0 0 15,-25 1-15,25-1 16,0 0-16,0 0 0,0 0 15,0 1-15,0-1 0,0 0 16,25-24 0,-25 24-16,24-24 31,0-24-31,0 24 16,0 0-16,1-24 0,-1 24 15,0 0-15,0-24 16,25 24-16,-25 0 0,0 0 15,24 0-15,-24-25 16,1 25-16,-1 0 0,24 0 16,-24 0-16,1 0 0,-1 0 15,0 0 1,-48 0 31,24-24-32,-24 24 1,24-24-16,0 0 0,-25 24 16,25-24-16,-24-1 15,24 1-15,0 0 0,-24 0 16,24 0-16,0-1 16,0 1-16,0 0 15,0 0 1,0 0 15,24 24-31,-24-25 31,-24 25-15,0 0-16,0 0 16,-1 0-16,1 0 15,-24 0-15,0 0 0,23 25 16,-23-25-16,0 0 15,-1 0-15,1 0 0,24 0 16,-25 24-16,25-24 16,0 0-16,48 0 62,-24 24-46</inkml:trace>
  <inkml:trace contextRef="#ctx0" brushRef="#br0" timeOffset="73259">6025 5789 0,'0'-24'0,"0"48"78,-24 0-63,24 0 1,0 0-16,0 1 16,0-1-16,0 0 0,0 0 15,0 0-15,0 0 16,0 1-16,0-1 0,0 0 16,0 0-1,24-24-15,-24 24 16,24-24 15,1 0-15,-1 0-1,0 0-15,0 0 0,25 0 16,-1 0-16,0 0 16,25-24-16,-25 24 0,25 0 15,-1 0-15,25 0 0,-24 0 16,-1 0-16,1 0 15,-25-24-15,25 24 0,-1 0 16,-23 0-16,-1 0 0,1-24 16,-1 24-16,-24 0 15,0 0-15,0-24 0,-24-1 47,-24 25-31,24-24-16,-24 24 15,24-24-15,0 0 16,-24 24 0,24-24-16,0 0 0,0-1 15,-24 25-15,24-24 16,0 0-16,0 0 16,0 0-16,0-1 0,0 1 15,0 0 1,0 0-16,0 0 0,0-1 15,-24 25 79,-1 0-78,1 0-16,24 25 15,-48-25-15,24 0 16,-25 0-16,1 0 0,-1 0 16,-23 24-16,-1-24 0,1 0 15,-1 0-15,-24 0 16,25 0-16,-1 0 0,-24 0 16,49 0-16,-24 0 15,23 0-15,25 0 0,-24 0 16,23 0-16,25 24 15,-24-24-15,48 0 47,1 0-15,-25 24-32,24-24 15</inkml:trace>
  <inkml:trace contextRef="#ctx0" brushRef="#br0" timeOffset="74581">6098 6611 0,'0'-24'0,"-24"0"15,24 48 48,0 0-48,0 0-15,-25 1 16,25-1-16,0 24 16,0-24-16,0 1 0,0-1 15,0 0-15,0 24 16,0-23-16,0-1 16,0 0-1,25-24 1,-25-24-1,24 24 1,0 0-16,24-24 16,1 24-1,-25 0-15,0 0 16,24 0-16,1 0 0,-1 0 16,1 0-16,-1 0 0,25-25 15,-1 25-15,25 0 16,-25 0-16,25 0 0,0 0 15,24 0-15,-24 0 16,-1 0-16,25 0 0,-24 0 16,0 0-16,0 0 15,-25 0-15,1 0 0,-1 0 16,-23 0-16,-1 0 0,-24 0 16,1 0-16,-1 0 15,0 0-15,-24-24 0,24 24 31,-24-24 16,0 0-15,0 0-17,-24-1 1,24 1-16,0 0 15,-24 0-15,24 0 0,0-1 16,0-23-16,0 24 0,0 0 16,0-1-16,-24 1 15,24 0-15,0 0 32,-25 24 30,1 24-46,0-24-16,0 0 0,0 0 15,-25 0-15,1 0 0,-1 0 16,-23 0-16,-1 0 16,1 0-16,-25 0 0,0 0 15,0 0-15,1 0 16,-25 0-16,0 0 0,24 0 15,-24 0-15,24 0 0,25 24 16,-25-24-16,24 0 16,25 0-16,0 0 0,-1 0 15,25 0-15,0 0 16,0 0-16,0 0 0,-1 0 16,1 0-1,0 0 1,48 0 46</inkml:trace>
  <inkml:trace contextRef="#ctx0" brushRef="#br0" timeOffset="76136">6146 7506 0,'0'-24'0,"24"0"16,-24 0-1,25 24-15,-25-24 16,0 48 46,0 0-46,0 0-16,0 0 16,0 0-16,0 1 0,0-1 15,-25 24-15,25-24 16,0 25-16,0-25 0,0 24 15,-24-23-15,24-1 16,0 0-16,0 0 0,0 0 16,0 1-16,24-1 15,1-24 1,-1 0 0,0 0-1,24-24-15,1 24 16,-1 0-16,0-25 15,25 25-15,0 0 0,-1-24 16,25 24-16,0 0 0,24-24 16,-25 24-16,25 0 15,0-24-15,0 24 0,24 0 16,1-24-16,-1 24 0,0 0 16,-24-25-16,24 25 15,0 0-15,-48-24 0,24 24 16,-49 0-16,1 0 0,-25-24 15,1 24-15,-25 0 16,0 0-16,0-24 16,-48 24 31,24-24-47,-24 24 15,24-25 1,-24 25-1,24-24-15,-25 0 16,25 0-16,0 0 16,-24-25-16,24 25 15,0 0-15,-24-24 0,24 23 16,0 1-16,0-24 16,0 24-16,0-1 15,0 1-15,-24 24 0,24-24 31,-24 24 16,0 0-47,-1 0 16,1 0-16,0 0 16,-24 0-16,-1 0 0,1 0 15,-25 0-15,1 0 16,-25 0-16,0 0 0,-24 0 15,0 0-15,0 0 0,0 24 16,-24-24-16,24 0 16,0 0-16,0 24 0,0-24 15,25 0-15,-1 25 16,0-25-16,0 0 0,25 24 16,-1-24-16,25 0 0,-1 0 15,1 24-15,0-24 16,23 0-16,1 0 0,0 24 15,0-24-15,0 0 16,0 0-16,-1 0 16</inkml:trace>
  <inkml:trace contextRef="#ctx0" brushRef="#br0" timeOffset="76814">6969 4797 0,'-25'0'15,"1"0"1,0 0-1,0 0-15,24 24 16,-24-24-16,-1 24 0,1-24 16,0 25-16,0-1 0,0-24 15,24 24-15,-24 0 16,24 0-16,0 0 16,0 1-16,24-1 0,-24 0 15,24-24-15,0 24 16,0-24-16,0 0 0,25 0 15,-25 0-15,0 0 0,0 0 16,1 0-16,-1-24 16</inkml:trace>
  <inkml:trace contextRef="#ctx0" brushRef="#br0" timeOffset="77108">7259 4821 0,'0'24'63,"0"1"-48,0-1 1,0 0-16,0 0 0,0 24 16,0-23-16,24-1 15,-24 0-15,0 0 0,0 0 16,24-24-16</inkml:trace>
  <inkml:trace contextRef="#ctx0" brushRef="#br0" timeOffset="77598">7791 5402 0,'-24'0'31,"0"0"-15,0 0-1,-1 0 1,1 24-16,0 0 16,24 0-16,-24-24 15,0 24-15,24 1 16,0-1-16,0 0 0,0 0 15,0 0-15,24-24 16,-24 25-16,24-25 16,0 0-16,0 0 0,25-25 15,-25 25-15,24-24 16,-24 24-16</inkml:trace>
  <inkml:trace contextRef="#ctx0" brushRef="#br0" timeOffset="78013">8130 5450 0,'0'-24'16,"-24"0"-1,24 0-15,0-1 16,24 25 15,0 0-15,0 0-16,0 25 15,1-25-15,-1 24 0,0 0 16,-24 0 0,0 0-16,0 0 15,0 1-15,-24-1 0,0-24 16,24 24-16,-25 0 15,1-24-15,24 24 16,-24-24-16,48 0 16,0 25-1,1-25-15,23 0 16,-24 0-16,24 0 16,-23 0-16,23 0 0,-24 0 15,25 0-15,-25 0 0</inkml:trace>
  <inkml:trace contextRef="#ctx0" brushRef="#br0" timeOffset="78481">8541 6273 0,'0'-25'15,"0"1"1,-24 24-16,24-24 16,-24 24-16,-1 0 15,1 0 1,0 24-16,0-24 16,0 24-16,24 1 15,-25-1-15,1-24 0,0 24 16,24 0-16,-24 0 0,24 1 15,0-1-15,0 0 16,24-24-16,-24 24 16,24-24-16,0 0 15,25 0-15,-25-24 0,24 24 16,-23 0-16,23-24 0</inkml:trace>
  <inkml:trace contextRef="#ctx0" brushRef="#br0" timeOffset="79021">8807 6248 0,'-24'0'0,"24"-24"16,-24 24-16,24-24 15,0 0-15,24 24 16,-24-24 0,24 24-16,0 0 15,0 0-15,1 0 0,-1-25 16,0 25-16,0 0 16,-24 25-16,0-1 15,0 0 1,-24 0-1,0 0-15,0-24 16,24 25-16,-25-25 0,25 24 16,-24-24-1,48 24 17,1-24-32,-1 0 15,-24 24-15,48-24 16,-24 0-16,1 24 0,-1-24 15,0 25-15,0-25 0,0 24 16,1 0 0,-25 0-16,-25 0 15,1-24 1,0 24-16,0-24 0,0 0 16,-1 0-16,1 0 0,0 0 15,0 0-15,0-24 16,-1 24-16</inkml:trace>
  <inkml:trace contextRef="#ctx0" brushRef="#br0" timeOffset="79584">9315 7095 0,'0'-24'16,"24"24"-1,-48 0 1,0 0 0,0 24-16,0-24 15,-1 24-15,1-24 0,0 24 16,0 1-16,0-1 16,-1 0-16,1 0 0,24 0 15,0 1-15,0-1 0,0 0 16,0 0-16,0 0 15,24 1-15,1-1 0,-1 0 16,0-24 0,24 24-16,-23-24 0,-1 0 15,0 0-15</inkml:trace>
  <inkml:trace contextRef="#ctx0" brushRef="#br0" timeOffset="80130">9363 7119 0,'0'-24'31,"0"48"16,0 0-32,25 1 1,-25-1 0,24 0-1,0-24 1,0 24-16,0-24 15,1 0-15,-1 0 16,0-24-16,0 24 0,0-24 16,1 0-1,-25-1 1,0 1-16,0 0 16,0 0-1,0 48 48,0 0-63,0 0 15,0 1-15,0-1 0,0 24 16,24 25 0,-24-25-16,0 1 0,24-25 15,-24 24-15</inkml:trace>
  <inkml:trace contextRef="#ctx0" brushRef="#br0" timeOffset="85682">824 5353 0,'0'-24'16,"-24"24"-16,24-24 16,-24 24 30,0 24-46,-1 0 16,1 1-16,0-1 16,24 0-16,-24 0 0,24 0 15,-24 0-15,24 1 16,24-1-16,-24 0 0,24 0 16,0-24-16,25 24 0,-25-24 15,24 0-15,1 0 16,-25 0-16,24 0 0,-24-24 15,1 24-15,-1-24 0,-24 0 16,0 0-16,0-1 16,-24 1-16,-1 0 15,-23 0-15,24 0 0,-25 0 16,1-1-16,24-23 16,-25 24-16,1-25 0,24 25 15,0-24-15,0-1 16,-1 1-16,25 0 0,0-1 15,25 25-15,-25-24 16,24 24-16,0-25 0,24 25 16,-24 24-16,25 0 0,-25 0 15,0 24-15,0 0 16,1 1-16,-1 23 0,-24 0 16,0 25-16,0-25 0,0 1 15,-24-1-15,24 0 16,-25 1-16,25-1 0,0-24 15,-24 25-15,24-25 16,0 0-16</inkml:trace>
  <inkml:trace contextRef="#ctx0" brushRef="#br0" timeOffset="86059">1260 5184 0,'24'0'0,"-24"-24"15,-24 24 1,24 24 0,-25-24-16,25 24 15,-24-24-15,24 24 0,0 1 16,-24 23-16,24-24 16,0 0-16,0 25 0,0-25 15,24 0-15,-24 0 0,24 0 16,1-24-16,-1 25 15,0-25-15,0 0 0,0 0 16,25-25-16,-25 1 0,0 24 16,0-24-16,-24-24 15,25 24-15,-25-1 0,0 1 16,0-24-16,-25 24 16,1-1-16,0 1 0,0 0 15,-25 24-15,25-24 0,0 24 16,0 0-16,0 0 15,-1 24-15,25 0 16,0 0-16</inkml:trace>
  <inkml:trace contextRef="#ctx0" brushRef="#br0" timeOffset="86583">1913 5111 0,'-24'0'16,"24"25"-16,-25-1 16,25 0-16,0 0 15,-24 0-15,24 1 16,-24-1-16,24 0 0,-24 24 15,24-23-15,0-1 16,0 0-16,24 0 16,0-24-1,0 0-15,1-24 16,-1 24-16,0-24 0,0 0 16,-24-1-16,24 25 0,-24-24 15,0 0-15,-24-24 16,0 23-16,0 1 0,0-24 15,-1 24-15,-23-25 16,0 25-16,23 0 0,1-25 16,0 25-16,0 0 15,24 0-15,0 0 0,24 0 16,0 24-16,-24-25 16,49 25-16,-25 25 15,0-25-15,0 24 16,0 0-16,-24 0 15,0 0-15,0 0 0,0 25 16,0-25-16,0 0 0,0 25 16,0-25-16,-24 0 15,24 0-15</inkml:trace>
  <inkml:trace contextRef="#ctx0" brushRef="#br0" timeOffset="86895">2131 4894 0,'-25'0'47,"1"0"-32,24 24-15,0 0 16,0 0-16,24 0 15,1 1-15,-1 23 16,-24-24-16,48 0 16,-24 1-16,0-1 0,1 0 15,-1 0-15,-24 0 16,24 1-16,-24-1 0,24 0 16,-24 0-16,0 0 15,-24-24 1,0 0-16</inkml:trace>
  <inkml:trace contextRef="#ctx0" brushRef="#br0" timeOffset="87069">2179 4773 0,'48'-49'0,"1"1"0,-25 24 15,24 24-15,-24-24 16,1 24-16,-1 24 15,-24 0 1,0 0-16,24 0 0,0 1 16</inkml:trace>
  <inkml:trace contextRef="#ctx0" brushRef="#br0" timeOffset="87506">437 6127 0,'-24'0'15,"48"0"1,0 0 0,25-24-16,-1 24 0,49-24 15,0 0-15,48 0 0,0-1 16,24-23-16,1 24 15,23-24-15,1 23 0,-25 1 16,0 0-16,-24 0 0,-24 0 16,0-1-16,-48 25 15,-25 0-15,1-24 0,-25 24 16,-48 0 15,-25 0-31</inkml:trace>
  <inkml:trace contextRef="#ctx0" brushRef="#br0" timeOffset="95439">5009 5378 0,'-24'0'16,"48"-25"47,0 25-48,1 0-15,-1 0 0,0 0 16,0-24-16,25 24 15,-25 0-15,24-24 0,0 24 16,-23 0-16,23 0 0,0-24 16,-23 24-16,23 0 15,-24 0-15,25-24 0,-25 24 16,0 0-16,0 0 16</inkml:trace>
  <inkml:trace contextRef="#ctx0" brushRef="#br0" timeOffset="95793">5517 5160 0,'24'0'31,"1"0"-15,-1 0-16,0 24 15,0-24-15,0 0 16,1 0-16,-1 0 0,-24 24 15,24-24-15,-48 24 32,0 1-17,-1-25-15,1 24 16,0 0-16,0-24 0,0 24 16,-1 0-16,1 1 15,0-1 1</inkml:trace>
  <inkml:trace contextRef="#ctx0" brushRef="#br0" timeOffset="96203">5880 5523 0,'-24'0'31,"0"0"-15,-1 24-16,1-24 16,0 0-16,0 0 15,0 24-15,-25-24 0,25 0 16,-24 24-16,-1-24 16,1 0-16,0 24 0,23-24 15,-23 0-15,24 0 0,0 25 16,-1-25-16,1 0 15,0 0 1</inkml:trace>
  <inkml:trace contextRef="#ctx0" brushRef="#br0" timeOffset="96516">5324 5547 0,'-25'0'31,"1"0"-15,0 24 0,0-24-16,24 24 0,-24-24 15,0 24-15,-1-24 16,1 25-16,0-1 0,0 0 15,24 0-15,-24-24 16,24 24 0,24 1-1,0-25 1,0 24-16,0-24 16,1 0-16,-1 24 0,0-24 15,24 24-15,-24-24 16</inkml:trace>
  <inkml:trace contextRef="#ctx0" brushRef="#br0" timeOffset="96934">5033 6200 0,'-24'0'0,"24"-24"31,24 24-31,1 0 16,-1 0-16,24 0 0,-24-24 16,49 24-16,-25 0 15,25-25-15,-1 25 0,1 0 16,-25-24-16,1 24 0,23 0 16,-47-24-16,23 24 15,-24 0-15,0 0 0,0-24 16,-48 24 15</inkml:trace>
  <inkml:trace contextRef="#ctx0" brushRef="#br0" timeOffset="97222">5687 5958 0,'-25'0'15,"50"0"64,-25 24-79,24-24 15,-24 24 1,24-24-16,-24 25 0,24-25 15,-24 24-15,0 0 16,0 0-16,0 0 16,0 1-16,-24-1 15,0 0-15,0 0 16,-1-24-16</inkml:trace>
  <inkml:trace contextRef="#ctx0" brushRef="#br0" timeOffset="97714">4912 6587 0,'0'24'0,"25"-24"31,-1-24-15,0 24-16,24 0 15,1-24-15,23 24 0,-23-24 16,23 24-16,25-25 15,-24 1-15,-1 0 0,1 0 16,-1 24-16,-23-24 0,-1 24 16,-24-24-16,0 24 15,1 0-15,-25-25 0,24 25 16</inkml:trace>
  <inkml:trace contextRef="#ctx0" brushRef="#br0" timeOffset="98110">5106 6442 0,'-24'0'0,"24"-24"47,0 48-16,-24 0-15,-1-24-16,1 24 0,0 0 15,0 1-15,0-1 16,-1-24-16,1 24 0,0-24 15,0 24-15,48-24 32,0 0-32,0 24 0,25-24 15,-1 0-15,1 0 16,-1 0-16,25 0 0,-25 0 16</inkml:trace>
  <inkml:trace contextRef="#ctx0" brushRef="#br0" timeOffset="98578">5179 6877 0,'-25'0'0,"1"0"16,24-24 15,24 24-15,25 0-16,-25-24 16,48 24-16,-23 0 0,23-24 15,1 24-15,-25-24 0,25-1 16,-25 25-16,1-24 15,-1 24-15,-24 0 0,0-24 16,1 24-16,-50 0 31</inkml:trace>
  <inkml:trace contextRef="#ctx0" brushRef="#br0" timeOffset="98879">5711 6684 0,'-24'0'0,"-1"0"32,50 0 15,-1 0-32,0 0-15,0 0 16,0 0-16,0 24 15,1-24 1,-1 24-16,0-24 16,-24 24-16,0 1 31,0-1-31,-24 0 16,0-24-16,-1 24 15,1 0-15</inkml:trace>
  <inkml:trace contextRef="#ctx0" brushRef="#br0" timeOffset="99329">5953 6998 0,'24'0'0,"-48"0"78,-1 24-78,1-24 15,-24 0-15,-1 0 0,1 25 16,0-25-16,-25 24 16,1-24-16,-1 0 0,25 24 15,-1-24-15,1 0 0,-1 24 16,25-24-16,0 0 15,0 0-15,24-24 32,24 24-17</inkml:trace>
  <inkml:trace contextRef="#ctx0" brushRef="#br0" timeOffset="99690">5372 6926 0,'-24'0'47,"24"24"-47,-24 0 31,-1 0-31,1 0 15,0 1-15,0-1 16,0-24-16,24 24 0,-24-24 16,-1 24-16,50-24 62,-1 0-46,-24 24-1,24-24-15,0 25 0,0-1 16,0 0-16,1 0 16</inkml:trace>
  <inkml:trace contextRef="#ctx0" brushRef="#br0" timeOffset="100197">5227 7579 0,'-24'0'15,"0"0"1,48 0 15,0 0-15,0 0-16,0 0 0,25 0 15,-1 0-15,0-24 0,25 24 16,-25 0-16,25-25 16,-25 25-16,25 0 0,-25 0 15,1 0-15,-25 0 16,0-24-16,0 24 0,0 0 15,-48 0 17</inkml:trace>
  <inkml:trace contextRef="#ctx0" brushRef="#br0" timeOffset="100548">5759 7458 0,'-24'0'16,"24"-24"-16,0 0 31,0 48 16,24-24-47,-24 24 16,24-24-16,0 0 0,-24 24 15,25-24-15,-1 0 16,0 0-16,-24 24 0,24-24 16,0 0-1,-24 24 1,-24 1 15,0-1-31,0 0 16,0-24-16,-1 24 0,1 0 15,-24 1-15,24-25 16</inkml:trace>
  <inkml:trace contextRef="#ctx0" brushRef="#br0" timeOffset="100950">5856 8087 0,'24'0'15,"-48"0"63,0 0-78,-1 0 0,1 0 16,-24 0-16,-25 0 16,25 0-16,-25 24 0,-23-24 15,23 0-15,0 24 16,1-24-16,-1 0 0,25 0 15,0 24-15,23-24 0</inkml:trace>
  <inkml:trace contextRef="#ctx0" brushRef="#br0" timeOffset="101267">5251 7966 0,'-24'-24'16,"0"0"15,0 48-15,-1 0-1,1 0 1,0 0-16,0 0 15,0-24-15,24 25 16,-25-25-16,25 24 16,25-24-16,-25 24 15,24-24-15,0 24 16,0 0-16,0-24 0,1 25 16,23 23-16,-24-24 15,24 0-15,1 1 0,-25-25 16</inkml:trace>
  <inkml:trace contextRef="#ctx0" brushRef="#br0" timeOffset="129756">21362 4144 0,'-24'-24'15,"0"24"16,48 0 1,0 0-17,0 0 1,0 0-16,25 0 16,-1 0-16,25 0 0,-1 0 15,25 0-15,0-25 0,24 25 16,0 0-16,0 0 15,-25 0-15,25 0 0,-48 0 16,24 0-16,-49-24 0,25 24 16,-49 0-16,0 0 15,0 0-15,-48 0 16,0 0 0,-25 0-16,25 0 15,0 0-15</inkml:trace>
  <inkml:trace contextRef="#ctx0" brushRef="#br0" timeOffset="134718">21265 4168 0,'24'0'16,"1"0"-1,-1 0 1,0 0 0,0 0-1,0 0 1,-24 24 93,0 0-77,25-24-17,-25 25-15,0-1 31,0 0-31,0 0 16,24-24-16,-24 24 16,0 1-16,0-1 0,0 0 15,24-24-15,-24 24 16,0 0-16,0 0 0,24 1 16,-24-1-1,0 0-15,24-24 16,-24 24-16,0 0 0,24-24 15,-24 25-15,25-25 0,-25 24 16,0 0-16,24-24 16,-24 24-16,24-24 0,-24 24 15,48 1 1,-23-25-16,-1 24 16,0-24-16,-24 24 15,24-24-15,0 0 16,1 0-16,-25 24 15,24-24-15,0 0 16,0 24 0,0-24-16,1 25 15,-1-25 1,-24 24 0,24-24-1,0 0 16,0 0 1,-24 24-17,24-24 1,-24 24 15,25-24 16,-25 24-31,0 0 31,0 1-16,0-1 0,-25-24-15,25 24-16,0 0 15,0 0 17,0 1-32,0-1 15,0 0 1,0 0-1,0 0 1,0 1 15,-24-25-31,24 24 16,0 0 0,0 0 15,0 0-16,-24-24 1,24 25-16,0-1 16,0 0 15,0 0 0,-24-24 0,24 24-31,0 0 32,-24-24 15,24 25-32,-24-25 1,24 24-1,-25-24-15,1 24 16,0-24 0,24 24-16,-24-24 15,0 24 1,-1-24-16,1 25 16,0-25-1,24 24-15,-24-24 0,24 24 16,-24-24-1,-1 24-15,1 0 16,0-24 0,24 25-16,-24-25 15,24 24-15,-24 0 0,-1 0 16,25 0 0,-24-24-16,0 25 15,24-1 1,-24 0-1,24 0-15,0 0 16,-24 0-16,24 1 16,0-1-16,-24 0 15,24 0-15,0 0 0,-25 25 16,25-25-16,0 0 16,-24-24-16,24 24 0,0 1 15,0-1-15,-24-24 0,24 24 16,0 0-16,-24 0 15,24 1-15,-24-1 16,24 0 0,0 0-16,-25 0 15,25 0-15,0 1 16,0-1-16,-24-24 0,24 24 16,0 0-16,0 0 15,-24-24 1,24 25-16,0-1 15,0 0 1,0 0 15,24-24 1,0 0-17,1 24 1,-1-24-16,0 0 15,0 0-15,25 0 16,-25 0-16,0 0 0,0 0 16,24 0-16,-23 0 0,-1 0 15,24 0-15,-24 0 16,1 0-16,23 0 0,-24 0 16,0 0-16,25 0 15,-25 0-15,0 0 0,25 0 16,-25 0-16,0 0 0,0 0 15,24 0-15,-23 0 16,-1 0-16,0 0 0,0 0 16,0 0-16,1 0 15,-1 0-15,0 0 0,0 0 16,0 0-16,25 0 16,-25 0-16,0 0 15,0 0-15,1 0 0,-1 0 16,24 0-16,-24 0 15,0 0-15,25 0 0,-25 0 16,0 0-16,0 0 0,25 0 16,-25 0-16,0 0 15,0 0-15,1 0 0,-1 0 16,0 0-16,0 0 16,0 0-1,1 0-15,-1 0 16,0 0-16,0 0 15,0 0-15,0 0 0,1 0 16,-1 0-16,0 0 16,0 0-1,0 0 1,1 0 0,-1 0-1,0 0 16,-24-24 1,0 0-1,0 0-15,0 0-16,0-1 15,0 1-15,24 0 16,-24 0-16,0 0 0,0-1 15,24 1-15,-24 0 0,0 0 16,0 0-16,0 0 16,0-1-16,0 1 0,0 0 15,0 0-15,0 0 16,25-1-16,-25 1 0,0 0 16,0 0-16,0 0 0,0-1 15,0 1-15,0 0 16,0 0-16,0 0 15,0-1-15,0 1 16,-25 0-16,25 0 16,0 0-16,-24 24 15,24-24 1,0-1-16,-24 25 16,0-24-1,0 0-15,-1 24 16,25-24-16,-24 24 0,0-24 15,24-1 1,-24 25-16,0-24 16,-1 24-1,1-24 1,0 24-16,0 0 16,24-24-16,-24 24 15,0 0-15,-1 0 16,1 0-1,24-24-15,-24 24 16,0 0 0,0-25-1,-1 25-15,1 0 16,24-24-16,-24 24 16,0 0-16,0-24 15,-1 24 16,1 0 16,24-24-47,-24 24 32,0 0-1,24-24-31,-24 24 47,24-25-32,-25 25 1,1-24 0,0 24 15,24-24-31,-24 24 15,0 0 1,24-24-16,-24 24 16,24-24-1,-25 24 1,25-24 15,-24 24 0,24-25-15,0 1 0,0 0 15,0 0-31,0 0 16,0-1-1,24 1 1,-24 0-16,0 0 15,0 0 1,0-1-16,0 1 16,-24 0-16,24 0 15,0 0-15,-24-1 16,24 1-16,0 0 16,0 0-16,0 0 15,0 0 1,0-1-16,0 1 15,0 0 1,0 0-16,0 0 16,0-1-1,0 1 79,24 24-94,0 0 31,-24-24-31,25 24 16,-25-24 0,24 24-16,0-24 15,0-1-15,0 25 16,-24-24-1,24 24-15,-24-24 0,25 24 16,-25-24-16,24 0 16,-24-1-1,24 25-15,-24-24 0,0 0 16,24 24 0,-24-24-16,0 0 0,24 24 15,-24-24 1,0-1-16,0 1 31,0 0-15,0 0 15,25 24-31,-25-24 16,24 24-1,-24-25 1,0 1-1,0 0 17,0 0-1,0 0-15,-24 24-1</inkml:trace>
  <inkml:trace contextRef="#ctx0" brushRef="#br0" timeOffset="142321">21676 6031 0,'-24'0'15,"24"-25"32,24 25-47,1 0 32,-1 0-32,0 0 15,0 0-15,25 0 0,-25 0 16,24 0-16,-24 0 15,1-24-15,-1 24 0,0 0 16,0 0-16</inkml:trace>
  <inkml:trace contextRef="#ctx0" brushRef="#br0" timeOffset="142563">21701 6055 0,'24'24'32,"-24"0"-17,0 0-15,0 1 16,-24 23-16,24-24 16,0 25-16,-25-25 0,25 24 15,0-24-15,-24 25 16,24-25-16,0 24 0,0-24 15,0 1-15,0-1 0,0 0 16</inkml:trace>
  <inkml:trace contextRef="#ctx0" brushRef="#br0" timeOffset="142854">21894 6224 0,'0'-24'0,"0"48"47,0 0-47,0 1 15,0-1 1,0 0-16,0 0 0,0 0 15,0 1-15,0-1 16,0 0-16,0 0 0,0 0 16,-24 0-16,24 1 0,0-1 15</inkml:trace>
  <inkml:trace contextRef="#ctx0" brushRef="#br0" timeOffset="143533">22136 6224 0,'0'-24'0,"-24"24"32,24 24-17,0 0 1,0 1-16,0-1 15,0 0-15,0 0 16,0 0-16,0 25 0,0-25 16,-24 0-16,24 0 15,0 0-15,0 1 0,0-1 32,0-48-17,0-1-15,0 1 16,24 0-16,-24 0 15,0-24-15,24-1 0,-24 1 16,24 24-16,-24-25 0,0 25 16,24 0-16,-24 0 15,0-1-15,25 25 0,-25 25 32,24-1-17,-24 0-15,0 0 0,0 0 16,0 25-16,0-25 15,0 0-15,0 0 0,0 1 16,0-1 0,0 0-1,0-48 1,0 0 0,24 24-16,-24-25 0,24-23 15,-24 24-15,24-25 16,1 25-16,-1-24 0,0 24 15,0-1-15,-24 1 0,24 24 16,-24 24 0,0 1-16,0-1 0,0 0 15,0 24-15,0-23 16,-24 23-16,24-24 0,0 25 16,0-25-16,0 0 0,0 0 15,-24 0-15,24 0 16,0 1-16</inkml:trace>
  <inkml:trace contextRef="#ctx0" brushRef="#br0" timeOffset="143863">22741 6152 0,'0'-25'15,"24"25"-15,-24-24 16,0 48 0,-24-24-1,0 25 1,24-1-16,-25-24 0,1 24 16,24 0-16,-24 0 15,0 1-15,24-1 0,-24 24 16,24-24-16,-25 1 15,25-1-15,0 0 0,0 0 16,0 0-16,0 0 0,0 1 16,25-25-16,-1 0 15,0 24-15,0-24 0,0 0 16,1-24-16,-1 24 16,0-25-16</inkml:trace>
  <inkml:trace contextRef="#ctx0" brushRef="#br0" timeOffset="144031">22620 6345 0,'-24'0'0,"48"0"47,0 0-47,0 0 0,0-24 15,25 24-15,-25 0 16,24-24-16,-23 24 0,-1 0 15</inkml:trace>
  <inkml:trace contextRef="#ctx0" brushRef="#br0" timeOffset="165956">13137 9006 0,'0'24'32,"0"0"-17,0 1-15,0 23 0,0 0 16,0 1-16,24-1 0,-24 25 15,0-1-15,0-23 16,0 23-16,0-23 0,0-1 16,0-24-16,0 0 15,0 1-15</inkml:trace>
  <inkml:trace contextRef="#ctx0" brushRef="#br0" timeOffset="166431">12968 9054 0,'0'-48'15,"0"0"-15,0 24 0,24-25 16,-24 1-16,24 24 0,25-1 16,-25 1-16,24 0 15,25 0-15,-25 24 0,25-24 16,-1 24-16,-23 0 15,23 24-15,1-24 0,-25 24 16,1 24-16,-25-23 0,0 23 16,0-24-16,-24 25 15,-24-1-15,0 0 0,0 1 16,-25-1-16,1-24 16,-1 25-16,1-25 0,-25 0 15,25 0-15,0 0 0,24 1 16,-25-25-16,25 0 15,24-25 1,24 25-16,-24-24 16,24 0-16,25 24 0,-25-24 15,0 24-15,0 0 0,25 0 16,-25 24-16,24 0 16,-24 25-16,25-25 0,-25 0 15,24 24-15,-23-23 16,23 23-16,0-24 0,-23 0 15,23 0-15,-24 1 0,0-25 16,25 0-16</inkml:trace>
  <inkml:trace contextRef="#ctx0" brushRef="#br0" timeOffset="166893">14056 8934 0,'0'24'16,"0"0"-1,0 0-15,0 0 16,0 25-16,0-25 0,0 24 16,0 1-16,0-1 15,0-24-15,0 25 0,0-25 16,0 24-16,0-24 0,0 1 15,0-1 1,0-48 0,0-1-1,0 1-15,0-24 0,25-1 16,-25 1-16,24-25 0,-24 25 16,24-25-16,0 1 15,0-1-15,-24 25 0,25 0 16,-1-1-16,0 25 15,0 0-15,0 24 0,1 0 16,-1 24-16,0 0 0,0 0 16,0 25-16,0-1 15,1 1-15,-25 23 0,24-24 16,0 1-16,-24 23 0,24-23 16,-24-1-16,0 1 15,0-1-15,24-24 0,-24 0 16</inkml:trace>
  <inkml:trace contextRef="#ctx0" brushRef="#br0" timeOffset="167080">14081 9151 0,'-25'-24'0,"50"24"31,-1-24-31,0 24 0,24 0 16,1-24-16,-1 24 16,1 0-16,-1-25 0,24 25 15</inkml:trace>
  <inkml:trace contextRef="#ctx0" brushRef="#br0" timeOffset="167781">14758 8909 0,'0'-48'31,"0"24"-31,0 0 0,0-1 16,0 50 15,0-1-31,24 0 16,-24 24-16,0-23 0,24 23 15,-24 0-15,0 1 16,0-1-16,25 0 0,-25 1 15,0-25-15,0 24 16,0-23-16,0-1 0,0 0 16,0-48 15,0 0-31,0-25 16,0 25-16,0-24 15,0-1-15,0-23 0,0 23 16,24-23-16,-24 23 0,24 1 15,0 0-15,0-1 16,-24 1-16,24 24 0,1 24 16,-1-25-16,0 25 15,0 0-15,0 25 0,1-1 16,-1 0-16,0 0 0,-24 25 16,24-1-16,-24 0 15,24 1-15,-24-25 0,25 24 16,-25 1-16,0-1 0,0-24 15,24 25-15,-24-25 16,0 0-16,0 0 16,24-48 15,-24 0-31,0 0 0,0-25 16,24 1-16,-24-1 15,24-23-15,1 24 0,-25-1 16,24-23-16,0 23 15,0 1-15,0 24 0,0-1 16,1 1-16,-1 24 16,-24 24-16,24 1 0,0-1 15,-24 0-15,24 24 0,-24 25 16,25-25-16,-25 1 16,0 23-16,24 1 0,-24-25 15,24 25-15,-24-1 0,0-23 16,0-1-16,-24 25 15</inkml:trace>
  <inkml:trace contextRef="#ctx0" brushRef="#br0" timeOffset="174857">25547 9417 0,'-24'0'15,"0"0"-15,24 25 31,24-1-31,-24 0 16,24 24-16,-24 1 0,24-1 16,0 0-16,-24 1 15,24-1-15,1 1 0,-25-1 16,0 0-16,24-23 16</inkml:trace>
  <inkml:trace contextRef="#ctx0" brushRef="#br0" timeOffset="175450">24749 9562 0,'-97'-48'0,"48"0"0,-23-1 15,24-23-15,23-1 0,25 1 16,25-1-16,-1 0 15,24-23-15,0-1 0,25 24 16,24-23-16,-25 23 16,25 0-16,0 25 0,24 0 15,-24 24-15,-1 24 0,1 0 16,0 24-16,-25 0 16,1 24-16,-25 1 0,1 23 15,-25-23-15,0 23 16,-24 1-16,0-25 0,-24 25 15,0-25-15,-25 0 0,1 1 16,24-1-16,-25-24 16,1 1-16,0-1 0,-1 0 15,25 0-15,0-24 16,0 24-16,24-48 16,24 24-16,24-24 15,1 24-15,-1-24 16,0 24-16,25 0 0,0 0 15,-1 24-15,-23 0 16,23 25-16,-23-1 0,-1 0 16,-24 1-16,0-1 0,-24 25 15,0-25-15,0 0 16,-24 1-16,0-1 0,0-24 16,-25 1-16,1-1 15,0 0-15,-1 0 0,25-24 16,-24 0-16,-1 0 0,25 0 15,0-24-15,0 24 16,24-24-16,0 0 0,24-1 16,0 25-16</inkml:trace>
  <inkml:trace contextRef="#ctx0" brushRef="#br0" timeOffset="175908">26515 9659 0,'24'-24'0,"0"24"0,0-24 16,-24 0-16,24-1 15,-24 1-15,24-24 0,-24 24 16,0-25-16,0 25 16,0 0-16,-24-24 0,24 23 15,-24 1-15,0 24 0,0 0 16,0 0-1,-1 24-15,1 1 0,-24 23 16,24-24-16,-1 25 0,25-25 16,-24 24-16,24-24 15,-24 25-15,24-25 0,0 0 16,0 0-16,24 0 16,0 1-16,1-1 15,-1-24-15,0 0 0,24-24 16,-23 24-16,-1-25 15,0 1-15,0 0 0,0 0 16,0 0-16,-24-1 16,25 1-16,-25 0 0,0 0 15,24 24 1,-24 24-16,0 0 16,0 0-16,0 1 0,24-1 15,-24 0-15,24 24 16,0-23-16,1-1 15</inkml:trace>
  <inkml:trace contextRef="#ctx0" brushRef="#br0" timeOffset="176189">27047 9490 0,'0'-24'0,"0"0"15,0-25-15,0 25 16,-24 0-16,24 0 0,0-1 15,-25 1-15,1 0 16,0 24-16,0 24 16,0 0-16,24 25 15,-25-25-15,25 24 16,-24-23-16,24 23 0,0-24 16,0 24-16,24-23 15,1-1-15,-1 0 0,-24 0 16,48-24-16,-24 0 0,1 0 15,23 0-15,0-24 16,-24 0-16,25 0 0,-25-25 16</inkml:trace>
  <inkml:trace contextRef="#ctx0" brushRef="#br0" timeOffset="176680">27289 9393 0,'0'-48'0,"0"-25"16,0 25-16,-25-25 0,1 25 16,24-25-16,-24 25 15,24 0-15,-24 23 0,24 1 16,0 48-1,0 25-15,24-25 16,-24 48-16,24-23 0,-24 23 16,24 1-16,1 0 15,-25-25-15,24 25 0,-24-25 16,0 0-16,24 1 0,-24-25 16,0 0-16,24-48 31,-24 0-16,0-25-15,24 25 0,1-24 16,-25-1-16,24 1 16,0 24-16,0-25 0,-24 25 15,24 24-15,1 0 16,-25 24 0,-25 1-16,25-1 0,-24 0 15,0 0-15,0 0 16,0 1-16,-1-25 0,1 24 15,0-24-15,0 0 16,24-24 0,24 24-16,0 0 15,25 0-15,-25 0 16,0 0-16,0 0 16,25 24-16,-25-24 0,0 24 15,0-24-15,0 24 16,-24 0-16,24-24 0,1 24 15,-25 1-15,24-25 0,0 0 16</inkml:trace>
  <inkml:trace contextRef="#ctx0" brushRef="#br0" timeOffset="177533">27845 9248 0,'-24'-24'0,"24"0"0,0-1 15,-24 1 1,-1 24-16,25 24 16,0 25-16,0-25 15,0 0-15,0 25 16,0-25-16,25 24 0,-25-24 16,24 1-16,-24-1 15,24 0-15,0-24 0,0 0 16,1 0-16,-1 0 0,0-24 15,0 24-15,0-24 16,1-1-16,-25-23 0,24 24 16,0 0-16,-24-25 15,0 25-15,0 0 0,0 0 16,0-1-16,0 1 16,0 48-1,0 1 1,0-1-16,0 0 15,0 0-15,24 0 0,-24 1 16,24-1-16,-24 0 0,24-24 16,1 0-1,-25-24-15,24 0 0,-24-1 16,24 1-16,0-24 16,-24 24-16,0-25 0,0 1 15,24 24-15,-24-25 0,0 1 16,0 0-16,-24-1 15,24 25-15,0-24 0,-24 23 16,24 50 0,0 23-1,0 0-15,24 1 0,-24 23 16,24 1-16,1-1 16,-25 1-16,24 0 0,0 23 15,-24-23-15,0-1 0,24-23 16,-24 23-16,0-47 15,0 23-15,0-24 0,0 0 16,0 1-16,0-50 31,-24 1-31,24 0 0,0-24 16,-24-1-16,24 1 16,-24-1-16,24-23 0,0-1 15,0 25-15,24-25 16,-24 25-16,24 0 0,0-1 15,0 25-15,1 0 0,-1 24 16,24 0-16,-24 0 16,1 0-16,-1 24 0,0-24 15,0 24-15,-24 0 16,0 25-16,0-25 0,-24 0 16,0 0-16,-25 1 15,25-25-15,-24 24 0,24 0 16,-1-24-16,1 0 0,0 0 15</inkml:trace>
  <inkml:trace contextRef="#ctx0" brushRef="#br0" timeOffset="178175">29200 9151 0,'0'-24'16,"-25"24"0,1 0-16,24-24 15,-24 24-15,0 0 0,0 0 16,0 0-16,-1 0 0,1 0 16,0 0-16,-24 0 15,23 0-15,1-24 0,0-1 16,0 25-1,24-24-15,0-24 0,0 24 16,0-25-16,24 25 0,0-48 16,0 23-16,1 1 15,23-25-15,-24 1 0,25-1 16,-25-24-16,0 25 16,0-1-16,-24 1 0,0-1 15,-24 25-15,0-1 0,-25 25 16,1 24-16,-25 0 15,25 24-15,0 0 0,-1 25 16,25 23-16,24 1 0,0 0 16,0-1-16,24 1 15,25 23-15,-1-23 0,0 0 16,1-25-16,-1 25 16,1-49-16,-1 24 0,0-24 15,1 1-15,-25-25 0,0 0 16,0 0-16,0-25 15,1 1-15,-25 0 0,24 0 16,-24 0-16,0-1 16,0 1-16,0 0 0,0 0 15,-24 24 1,24 24-16,0 0 16,-25 0-16,25 25 0,0 23 15,0 1-15,0-25 16,25 49-16,-25-24 0,24-1 15,0-23-15,0 23 0,0-23 16</inkml:trace>
  <inkml:trace contextRef="#ctx0" brushRef="#br0" timeOffset="178847">29853 8837 0,'0'24'16,"0"0"-16,0 0 16,24 1-16,-24-1 15,0 24-15,0-24 0,0 25 16,0-25-16,0 24 0,0-24 15,0 1-15,0-1 16,0-48 0,0-1-1,-24 1-15,24-24 0,-24-1 16,-1 1-16,1-24 0,0-25 16,0 24-16,0-48 15,24 0-15,0 0 0,0-24 16,0-24-16,48 24 15,-24 0-15,25 24 0,-1 0 16,0 24-16,1 49 0,23-1 16,-23 49-16,23 24 15,-23 1-15,-1 23 0,0 24 16,1 1-16,-25 24 16,0 0-16,0-1 0,-24 25 15,0-24-15,-48 0 0,24 0 16,-25-1-16,1-23 15,-25-25-15,1 1 0,-1-1 16,1-24-16,23 0 0,-23-24 16,48 0-16,-25 0 15,25 0-15,0-24 0,24 0 16,0 0 0,24 0-16,24 24 0,-23-25 15,23 25-15,0 0 16,25 25-16,-25-1 0,1 24 15,-1 1-15,0-1 0,-23 0 16,23 25-16,-24-25 16,25 1-16,-25-1 0,0 0 15,0-23-15,-24-1 0,24 0 16</inkml:trace>
  <inkml:trace contextRef="#ctx0" brushRef="#br0" timeOffset="179218">30530 8740 0,'-24'0'0,"0"0"0,0 24 31,48-24-15,-24 24-16,24-24 0,0 0 15,25 0-15,-25 0 16,24 0-16,0 0 0,1-24 15,-25 24-15,24-24 16,-23 0-16,-1 24 0,-24-24 16,0-1-16,0-23 0,-24 24 15,-1 24-15,1-24 16,0-1-16,-24 1 0,23 24 16,-23 0-16,24 0 15,0 24-15,0 1 0,-1-1 16,1 0-16,0 24 0,24 1 15,0-1-15,0 1 16,0-1-16,0 0 0,24 1 16,0-25-16,1 24 0,-1-24 15,24-24-15,0 25 16</inkml:trace>
  <inkml:trace contextRef="#ctx0" brushRef="#br0" timeOffset="181306">31159 8764 0,'0'-48'0,"0"24"0,0-1 16,0 1-16,0 0 15,0 0-15,-24 24 32,0 24-32,0 0 15,-1 0-15,-23 1 0,24-1 16,0 0-16,24 24 15,-25-23-15,25-1 0,0 0 16,25 0-16,-25 0 0,24 1 16,24-25-16,-24 0 15,25 0-15,-1 0 0,-24 0 16,25 0-16,-1 0 16,0-25-16,-23 1 0,-1 0 15,0 24-15,0-24 0,-24-25 16,24 25-16,-24 0 15,0 0-15,0 0 0,0-1 16,-24 1-16,0 24 16,0 0-1,24 24-15,-24-24 16,24 25-16,-25-1 0,25 0 16,0 0-16,0 0 0,0 1 15,0-1-15,25-24 16,-1 24-16,24-24 0,-24 0 15,25 0-15,-25 0 0,24 0 16,-23-24-16,-1 0 16,0 24-16,0-25 0,-24-23 15,0 24-15,-24 0 16,0-1-16,0 1 0,-1 0 16,-23 0-16,24 0 0,-25-1 15,25 25-15,0 0 16,24-24-16,-24 24 0,24 24 31,24-24-31,0 25 16,0-25-1,25 0-15,-25 0 16,0 0-16,25 0 0,-25 0 16,24 0-16,-24 0 15,0-25-15,1 25 0,-1 0 16,-24 25 31,0-1-32,0 0-15,24 0 0,-24 0 16,24 25-16,0-1 16,25 1-1,-25-25 1,0-24-1,0-24-15,1-1 16,-25 1 0,24 0-16,-24 0 15,24-25-15,-24 25 0,0 0 16,24-24-16,-24 23 0,0 1 16,0 0-1,24 24-15,-24 24 16,0 0-1,25 1-15,-25-1 16,24 0-16,0 0 16,0 0-1,0-24-15,0 0 16,1 0-16,-1-24 16,0 24-16,0-24 0,25 0 15,-25 24-15,-24-24 0,24-1 16,0 1-16,-24 0 15,0 0-15,0 0 0,-24 0 16,24-1-16,-24 1 16,0 0-16,-1 24 15,1 0-15,0 0 16,24 24-16,0 0 16,0 1-16,0 23 0,0-24 15,0 24-15,0-23 16,0 23-16,24-24 0,-24 25 15,24-25-15,1 0 0,-1 0 16,0-24 0,0 0-16,0 0 0,25-24 15,-25 24-15,0-24 16,0 0-16,1-1 0,-1-23 16,0 24-16,0 0 0,-24-25 15,0 25-15,0 0 16,0-24-16,0 23 0,-24 1 15,0 0 1,48 48 15,-24 0-31,24-24 16,-24 25-16,24-1 0,0 0 16,1 0-1,-1-24-15,-24 24 0,24-24 16,0 24-16,-24 1 31,0-1-15,0 0-1,0 0 1,0 0-16,0 1 16,24-25-1,1 0 1,-1 0-16,0-25 15,0 25-15,0-24 0,1 0 16,-1 0-16,-24 0 16,0-1-16,0 1 15,0 0-15,0 0 16,0 0 0,0 0-1,24-1-15,0 25 16,0 0-1,-24-24-15,25 24 16,-1 0 0,0 24 15,-24 1-15,0-1-1,-24 0 1,24 0-16,-24 24 15,24-23-15,0-1 16,0 24-16,0 1 16,0-1-16,0-24 0,0 25 15,0-1-15,24 0 0,-24 1 16,24-1-16,-24 0 16,24 1-16,-24-1 0,0-24 15,24 25-15,-24-1 16,0-24-16,-24 1 0,24-1 15,-24 0-15,0 0 0,0-24 16,-1 0-16,1-24 16,0 0-16,24-25 15,0 1-15,24 0 16,0-25-16,25 25 0,-1-25 16,0 1-16,1-1 0,-25 0 15,24 25-15,-23 24 16,-1 0-16,0-1 0,0 25 15,-24 25-15,0-1 16,-24 0-16</inkml:trace>
  <inkml:trace contextRef="#ctx0" brushRef="#br0" timeOffset="229666">16403 8595 0,'0'-24'16,"0"-1"15,0 1-15,-24 24 31,24 24-32,-24 1 1,24-1-16,-25 0 15,25 24-15,-24 1 16,24-25-16,-24 49 0,24-25 16,0 0-16,0 25 0,0-25 15,0 25-15,0-25 16,24 25-16,0-25 0,-24 1 16,25-1-16,-1-24 15,0 25-15,0-25 0,0 0 16,0-24-16,1 24 0,-1-24 15</inkml:trace>
  <inkml:trace contextRef="#ctx0" brushRef="#br0" timeOffset="230640">16814 8692 0,'0'-25'0,"0"1"16,0 48 30,0 1-46,0-1 16,0 0-16,0 24 0,0 1 16,0-1-16,24 1 15,-24-1-15,0 0 0,0 1 16,25-25-16,-25 0 16,0 24-16,0-23 0,0-1 15</inkml:trace>
  <inkml:trace contextRef="#ctx0" brushRef="#br0" timeOffset="231080">16838 8934 0,'25'0'15,"-1"-25"-15,0 25 16,0 0-16,0-24 16,25 24-16,-25 0 0,24 0 15,-24-24-15,25 24 16,-25 0-16,0 0 0,0 0 16,1-24-16,-1 24 0,-24-24 15,0-1 1,0 1-1,0 0-15,-24 0 0,24 0 16,-25-1-16,25 1 16,0 0-16,0 0 0,-24 24 15,24-24-15,0 48 16,0 0 0,0 0-16,0 25 0,24-25 15,-24 24-15,0 1 16,0-25-16,25 24 0,-25 1 15,0-25-15,0 0 16,0 24-16,0-24 0,0 1 16,0-1-16</inkml:trace>
  <inkml:trace contextRef="#ctx0" brushRef="#br0" timeOffset="231603">17564 8595 0,'0'24'31,"0"0"-15,0 0-16,0 1 15,0-1-15,0 24 0,0-24 16,0 25-16,0-25 0,0 24 16,0-23-16,0-1 15,0 0-15,0 0 0,-24-24 16,24 24-16,0-48 31,0 0-15,0 0-16,0 0 15,24-25-15,-24 1 0,0-1 16,24 1-16,-24 0 0,0-1 16,24 1-16,1-1 15,-25 1-15,24 24 0,-24 0 16,24 24-16,0 0 16,0 0-16,1 24 0,-25 24 15,24-24-15,0 25 0,0-1 16,-24 1-16,24-1 15,1 0-15,-25 1 0,24-1 16,0-24-16,-24 25 16,24-25-16,-24 0 0,0 0 15,24 0-15,-24 1 16,0-1-16</inkml:trace>
  <inkml:trace contextRef="#ctx0" brushRef="#br0" timeOffset="231796">17637 8861 0,'-25'0'16,"1"-24"-16,48 24 16,-24-24-16,25 24 15,23-25-15,0 25 16,1-24-16,-1 24 0,1-24 15,23 24-15,-24-24 16</inkml:trace>
  <inkml:trace contextRef="#ctx0" brushRef="#br0" timeOffset="232094">18193 8474 0,'0'24'47,"0"0"-47,24 0 16,-24 25-1,0-25-15,0 0 0,24 25 16,-24-1-16,0-24 0,0 25 16,0-25-16,0 24 15,0-24-15,-24 1 0</inkml:trace>
  <inkml:trace contextRef="#ctx0" brushRef="#br0" timeOffset="232514">18145 8595 0,'0'-24'0,"0"-1"0,0 1 16,24 24 15,0 24-15,0-24-16,-24 25 0,24-1 15,1 0-15,-1 0 0,24 25 16,-24-25-16,1 0 16,-1 0-16,0 0 0,0 1 15,0-25-15,0 24 0,1-24 16,-1 0 0,0 0-16,-24-24 15,24-1 1,-24 1-16,0 0 0,0 0 15,0-25-15,0 25 16,0 0-16,0-24 0,0 23 16,0-23-16,0 24 0,0 0 15,0 48 32,0 0-47</inkml:trace>
  <inkml:trace contextRef="#ctx0" brushRef="#br0" timeOffset="233020">18895 8474 0,'0'-24'0,"0"48"47,0 0-32,0 0-15,0 0 0,0 25 16,0-25-16,-25 24 0,25-23 16,0-1-16,0 24 15,-24-24-15,24 1 0,0-1 16,0 0-1,0-48 17,0 0-32,24-1 15,-24-23-15,0 24 16,0-25-16,25 1 16,-25 0-16,24-1 0,-24 1 15,24 0-15,-24-1 0,0 25 16,24 0-16,0 24 15,0 0-15,-24 24 16,25 0-16,-1 0 0,-24 25 16,24-25-16,0 24 15,0 1-15,-24-1 0,25 0 16,-1 1-16,-24-25 16,24 24-16,-24-23 0,0-1 15,0 0-15,0 0 16</inkml:trace>
  <inkml:trace contextRef="#ctx0" brushRef="#br0" timeOffset="233205">18870 8643 0,'-24'0'0,"48"0"46,1 0-46,-1 0 16,0 0-16,24 0 16,-24-24-16,25 24 0,-25 0 15</inkml:trace>
  <inkml:trace contextRef="#ctx0" brushRef="#br0" timeOffset="233464">19306 8184 0,'0'-25'15,"0"50"17,0-1-32,24 24 15,0 1-15,25-1 0,-1 25 16,-24-25-16,24 24 15,1 1-15,-25-25 0,0 1 16,-24-1-16,0 1 0,-24-1 16,-24-24-16,-1 25 15,-23-25-15,-1 0 0</inkml:trace>
  <inkml:trace contextRef="#ctx0" brushRef="#br0" timeOffset="234080">16863 7385 0,'-49'0'31,"49"25"-15,0-1-16,0 0 15,0 0-15,0 24 16,0 1-16,24 23 0,-24-23 15,25 23-15,-25-23 16,0-1-16,24 25 0,-24-25 16,0-24-16,0 25 0</inkml:trace>
  <inkml:trace contextRef="#ctx0" brushRef="#br0" timeOffset="234562">17225 7482 0,'-24'0'16,"24"-24"0,0 48 15,0 0-15,0 0-16,0 1 15,0-1-15,0 24 0,0 1 16,0-1-16,-24-24 15,24 25-15,0-1 0,0-24 16,-24 0-16,24 1 16</inkml:trace>
  <inkml:trace contextRef="#ctx0" brushRef="#br0" timeOffset="234806">17153 7482 0,'24'0'31,"0"24"-15,0 0-16,1 1 15,-1-1-15,0 0 16,0 24-16,0-23 0,1-1 15,-1 24-15,0-24 0,0 1 16</inkml:trace>
  <inkml:trace contextRef="#ctx0" brushRef="#br0" timeOffset="235227">17564 7434 0,'24'0'15,"-24"-24"-15,0 48 32,0 0-17,-24 0-15,0 0 0,24 0 16,-24 25-16,-1-25 0,25 0 16,-24 0-16,0 1 15,24-1 1,0-48-1,0-1 1,24 25-16,-24-24 16,24 0-16,-24 0 15,25 0-15,-1-1 0,0 1 16,-24 0-16,24 0 0,0 24 16,1 0-1,-1 0 1,-24 24-16,24 0 15,-24 0-15,24 1 0,0 23 16,-24-24-16,25 25 16,-1-25-16,-24 24 0,24-24 15,-24 1-15,0-1 0,24 0 16,-24 0-16</inkml:trace>
  <inkml:trace contextRef="#ctx0" brushRef="#br0" timeOffset="235557">18193 7458 0,'24'0'0,"-24"-24"15,0 0-15,0-1 16,-24 25-1,0 0 1,0 0-16,-1 25 0,1-25 16,-24 24-16,24 0 0,-1 24 15,-23-24-15,24 25 16,24-25-16,-24 24 0,24 1 16,24-1-16,0-24 0,0 25 15,0-25-15,25 0 16,-1 0-16,-24 1 0,25-25 15,-1 0-15,-24 0 16,1 0-16,-1-25 0</inkml:trace>
  <inkml:trace contextRef="#ctx0" brushRef="#br0" timeOffset="236145">18749 7361 0,'25'0'0,"-25"-24"16,0 0 0,-25 24-16,1 0 15,0 0-15,0 0 16,0 0-16,-1 0 0,1 0 15,-24 24-15,48 0 16,-24-24-16,-1 24 0,1 1 16,24-1-16,-24 0 15,24 0-15,0 0 0,0 0 16,0 1-16,0-1 16,0 0-16,24 0 15,-24 0-15,24 1 16,-24-1 31,25-24-47,-25 24 47,0 0-32,0 0 1,0 1-16,0-1 15,0 0-15,24 0 16,-24 0 0,24 1-16,0-1 31,0-24-15,1-24-16,-1 24 0,0-25 15,0 25-15,-24-24 16,24 0-16</inkml:trace>
  <inkml:trace contextRef="#ctx0" brushRef="#br0" timeOffset="236331">18483 7627 0,'0'24'0,"24"-24"16,1-24-1,-1 24-15,0 0 16,24-24-16,1 24 0,-25 0 16,24-24-16,1 24 0,-25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3T04:56:46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0,'24'0'47,"-24"24"-31,24-24 0,-24 24 15,25 0-16,-25 0-15,0 1 16,24-1-16,0 0 16,-24 0-16,24 0 15,0 1-15,1-1 0,-1 0 16,24 0-16,0 0 16,1 0-16,-1 1 0,1-1 15,23 0-15,1 0 0,24 0 16,-1 1-16,1-1 15,0 0-15,24 0 0,0-24 16,24 24-16,0-24 0,0 25 16,0-25-16,25 0 15,-1 24-15,-24-24 0,24 0 16,1 0-16,-1 0 16,0 0-16,-23 0 0,-1 0 15,0 0-15,0 0 0,0 0 16,-24 0-16,24 0 15,-24 0-15,24-24 0,-24 24 16,24 0-16,-24-25 16,0 25-16,0-24 0,24 24 15,-24 0-15,0-24 16,0 24-16,0 0 0,-24 0 16,24 0-16,0 0 0,-24 24 15,-1-24-15,25 24 0,-24-24 16,0 25-16,0-1 15,-1 0-15,-23 0 16,0-24-16,-1 24 0,1 1 16,-25-1-16,25 0 0,-25-24 15,-24 24-15,25 0 16,-25-24-16,0 24 0,0 1 16,0-1-16,1 0 15,-25 0-15,24 0 16,-24 1-1,24-25 1,-24-25 31,0 1-47,0 0 16,24 0-1,0 0-15,-24-1 16,25 1-16,-1 0 15,-24 0-15,24 0 0,0 0 16,24 24-16,-23-25 0,23 1 16,-24 24-16,25-24 15,-1 24-15,0-24 0,25 24 16,-25 0-16,25 0 0,-1-24 16,1 24-16,24 0 15,-25 0-15,1 0 0,24 24 16,-25-24-16,25 0 15,0 0-15,0 24 0,-1-24 16,1 0-16,0 0 0,0 0 16,-1 0-16,25 24 15,-24-24-15,0 0 0,0 0 16,-1 0-16,1 0 0,0 24 16,0-24-16,-1 0 15,1 0-15,0 25 0,0-25 16,24 0-16,-25 0 15,25 24-15,-24-24 0,24 0 16,-24 24-16,24-24 16,-24 24-16,-1-24 0,25 24 15,-24-24-15,24 0 0,0 24 16,0-24-16,0 0 16,0 0-16,0 0 0,0 0 15,24 0-15,-24 0 0,0 0 16,0 0-16,-25-24 15,25 24-15,0 0 0,-24-24 16,0 24-16,24 0 16,-24 0-16,24 0 0,-25 0 15,25-24-15,-24 24 0,24 0 16,-24 0-16,0 0 16,23-24-16,-23 24 0,0-24 15,0 24-15,0-25 16,-1 1-16,1 0 0,-24 0 15,23 0-15,-23 24 0,24-25 16,-25 1-16,1 0 16,-1 0-16,1 0 0,-25 24 15,1-25-15,23 1 16,-23 0-16,-25 0 0,24 24 16,-24-24-16,25-1 0,-25 1 15,0 0-15,0 0 16,1 0-16,-1 0 0,0-1 15,0 1-15,0 0 16,1 0-16,-1 24 0,-24-24 16,24 24-16,-24-25 0,24 25 15,-24-24-15</inkml:trace>
  <inkml:trace contextRef="#ctx0" brushRef="#br0" timeOffset="10890">4306 1790 0,'24'0'63,"0"0"-63,0 0 15,1 0-15,-1 0 16,24 24-16,1-24 15,-1 0-15,0 0 0,25 0 16,-25-24-16,1 24 16</inkml:trace>
  <inkml:trace contextRef="#ctx0" brushRef="#br0" timeOffset="12346">5298 1596 0,'0'-24'16,"0"0"0,0 0-16,0 48 46,0 0-46,0 0 0,0 25 16,0-25-16,-24 24 16,24 25-16,0-25 0,0 0 15,0 1-15,0-25 0,0 24 16,0-23-16,0 23 16,0-24-16,0 0 0,0 1 15,0-1 1</inkml:trace>
  <inkml:trace contextRef="#ctx0" brushRef="#br0" timeOffset="12821">5274 1886 0,'24'0'31,"0"0"-15,0 0 0,0 0-16,0 0 0,1-24 15,23 24-15,-24 0 16,0 0-16,25-24 0,-25 24 16,0 0-16,0-24 0,1 24 15,-25-24-15,24 0 16,-24-1-1,0 1-15,-24 24 16,24-24-16,0 0 0,-25 24 16,25-24-16,0-1 0,0 1 15,0 0-15,0 0 16,0 48 31,0 0-47,0 0 0,0 1 15,0 23-15,0-24 16,0 25-16,0-1 0,0 0 16,0 1-16,0-25 15,0 24-15,0 1 0,0-25 16,0 0-16,0 0 16,0 0-16,0 1 0</inkml:trace>
  <inkml:trace contextRef="#ctx0" brushRef="#br0" timeOffset="13469">6120 1959 0,'0'-24'0,"0"0"16,0-1-1,24 1-15,-24 0 0,0 0 16,0 0 0,0 0-16,-24 24 0,24-25 15,-24 25-15,24-24 0,-24 24 16,0 0-16,-1 0 16,-23 0-16,24 24 0,0 1 15,-1-1-15,1 0 16,0 0-16,24 0 0,-24 0 15,24 25-15,0-25 16,0 0-16,0 0 0,0 1 16,24-1-16,0-24 0,0 24 15,1-24-15,-1 0 16,0 0-16,0-24 0,0 24 16,1-24-16,-1-1 0,0 1 15,0 0-15,-24 0 16,24 0-16,-24-25 0,0 25 15,25 0-15,-25 0 16,0 48 15,0 0-31,0 0 16,0 25-16,0-25 0,24 0 16,-24 0-16,24 0 15,0 1-15,0-25 16</inkml:trace>
  <inkml:trace contextRef="#ctx0" brushRef="#br0" timeOffset="13830">6386 1741 0,'0'-24'0,"-24"24"0,48 0 47,0 0-47,-24 24 0,25 1 16,-1-1-16,0 0 15,-24 0-15,24 0 0,-24 0 16,0 1-16,0-1 16,0 0-16,-24-24 15,0 0 16,24-24-31,0 0 0,0-1 16,24 1-16,-24 0 0,24-24 16,0 24-16,1-1 15,-1-23-15,0 24 0,0 24 16,0-24-16,1 24 16,-25 24-1</inkml:trace>
  <inkml:trace contextRef="#ctx0" brushRef="#br0" timeOffset="14434">7112 1838 0,'24'0'16,"-24"-24"-1,0 0 1,-24 0 0,24-1-16,-24 25 0,24-24 15,-24 24-15,-1 0 16,1 0-16,0 0 0,0 0 15,0 24-15,-1-24 16,1 25-16,0-1 16,0 0-16,0 24 0,0-24 15,24 1-15,0-1 16,0 0-16,0 0 0,24 0 16,-24 1-1,24-25-15,0 0 0,0 0 16,0-25-16,1 25 0,23-24 15,-24 0-15,0 0 16,1 0-16,-1-25 0,0 25 16,0-24-16,-24-1 15,24 1-15,-24 0 0,0 23 16,25-23-16,-25 0 0,0 23 16,0 1-16,24 24 15,-24 24 1,0 1-1,0 23-15,0-24 0,0 25 16,0-1-16,0 0 16,0 1-16,0-25 0,0 24 15,0-24-15,0 25 0,0-25 16,0 0-16</inkml:trace>
  <inkml:trace contextRef="#ctx0" brushRef="#br0" timeOffset="15004">7451 1717 0,'-25'-24'16,"1"24"0,24 24 15,0 0-31,0 1 15,0-1-15,0 0 16,0 0-16,0 0 16,0 0-16,0 1 0,24-25 15,-24 24-15,25-24 0,-1 0 16,0 0 0,0 0-16,0 0 0,1-24 15,-25-1 1,24 25-16,-24-24 0,0 0 15,0 0-15,24 0 0,-24 0 16,0-1-16,0 1 16,0 48 15,0 1-31,24-1 16,-24 0-16,24 0 15,-24 0-15,25 0 0,-1 1 16,0-25-16,0 24 15,0-24-15,1 0 16,-1-24-16,0 24 0,0-25 16,0 1-16,0-24 15,-24 24-15,0 0 16,0-1-16,0 1 0,0 0 16,0 0-16,-24 0 15,0 24 1,24 24-16,0 0 15</inkml:trace>
  <inkml:trace contextRef="#ctx0" brushRef="#br0" timeOffset="15425">8273 1693 0,'24'-24'0,"1"24"0,-1-24 16,-24-1-1,-24 1 1,24 0-16,-25 24 0,1 0 16,24-24-16,-24 24 15,0 0-15,0 24 0,-1-24 16,1 24-16,0 0 16,24 1-16,-24-1 0,0 24 15,24-24-15,0 1 0,0-1 16,0 0-16,24 0 15,0 0-15,24 0 16,-23-24-16,-1 0 0,24 0 16,-24 0-16,25-24 15,-25 24-15,0-24 0,24 0 16,-48 0-16,25 0 16,-1-1-16,-24 1 0,0 0 15,24 24-15,-24-24 16,0 48-1,0 0 1,0 0-16,0 1 16,0-1-16,0 0 0,24 0 15,-24 0-15,24-24 16,1 24-16</inkml:trace>
  <inkml:trace contextRef="#ctx0" brushRef="#br0" timeOffset="15762">8781 1620 0,'-24'-24'16,"0"0"-16,0 24 0,-1-24 15,25 0-15,-24 24 16,48 0 0,1 24-16,-1 0 15,0 0-15,24 0 16,-23 1-16,-1-1 0,0 0 15,0 0-15,-24 0 16,0 1-16,0-1 0,0 0 16,-24-24-16,0 0 15,0 0 1,-1-24-16,25 0 0,0-1 16,0 1-16,0 0 0,0-24 15,49 23-15,-25-23 16,0 24-16,24-25 0,-23 25 15,23 0-15,-24 24 16,25-24-16,-25 24 0</inkml:trace>
  <inkml:trace contextRef="#ctx0" brushRef="#br0" timeOffset="16169">9192 1596 0,'0'24'16,"-24"-24"-16,0 0 16,24 25-1,24-1 1,0-24 0,1 0-1,-1 24-15,0-24 16,0 0-16,0 0 15,1 0-15,-1-24 16,0 0 0,-24-1-16,0 1 15,0 0-15,0 0 0,0 0 16,-24 24-16,24-25 16,-24 1-16,-1 24 15,1 0-15,24 24 16,-24 1-16,0-1 0,24 24 15,-24-24-15,24 25 0,0-1 16,0 1-16,24-25 16,-24 24-16,48-24 0,-24 0 15,25 1-15,-1-25 16</inkml:trace>
  <inkml:trace contextRef="#ctx0" brushRef="#br0" timeOffset="16787">10523 1306 0,'-24'0'16,"-1"0"31,1 0-47,24 24 0,-24-24 15,-24 0-15,24 0 16,-1 0-16,1 0 0,0 0 16,0 0-16,0-24 0,24 0 15,-25 24 1,25-24-16,0-1 0,0 1 16,0-24-16,25 24 15,-25-25-15,24 25 0,-24 0 16,24 0-16,-24-1 0,24 25 15,0 25 1,-24-1-16,25 24 16,-25 1-16,0-1 15,24 0-15,-24 25 0,0-1 16,0 1-16,0 0 16,-24-25-16,24 25 0,0-25 15,-25 0-15,25 1 0,0-1 16,0-24-16,0 0 15,0 1-15,0-1 16,0-48 0,0-1-16,0 1 15,0 0-15,-24 0 16,0 0-16,0 0 16,0 24-16,-1 0 0,-23 0 15,24 0-15,-25 0 0,25 24 16,-24 0-16,24 0 15,-1 0-15,1 0 0,0 1 16,24-1-16,0 0 0,24-24 16,0 24-16,1-24 15,-1 0-15</inkml:trace>
  <inkml:trace contextRef="#ctx0" brushRef="#br0" timeOffset="17194">10595 1572 0,'0'-24'16,"0"0"-16,-24-1 0,24 1 15,0 0-15,24 48 32,-24 0-32,25 1 0,-25-1 15,0 0-15,24 24 16,-24-23-16,0 23 0,0-24 15,0 0-15,0 1 16,-24-25-16,24 24 0,0-48 31,0-1-15,0 1-16,24 0 0,-24 0 16,24-25-16,-24 1 0,24 24 15,0-25-15,1 25 16,-1 0-16,0 24 0,0 0 15,0 0 1,1 48-16,-25-23 0,24 23 16,0-24-16,-24 25 0,0-1 15,24 0-15,-24 1 16,0-25-16,0 0 0,0 0 16,24-24-16</inkml:trace>
  <inkml:trace contextRef="#ctx0" brushRef="#br0" timeOffset="17591">11031 1548 0,'0'-49'0,"0"25"15,0 0-15,24 24 32,-24 24-17,24 0-15,-24 1 16,0 23-16,24-24 15,-24 25-15,0-25 0,0 0 16,25 24-16,-25-23 0,0-1 16,0 0-1,0-48 1,0 0-16,0-25 16,0 25-1,0-24-15,24 23 0,0-23 16,-24 0-16,24 23 15,0 1-15,1 0 0,-1 24 16,0 0-16,-24 24 16,0 0-16,24 1 15,-24 23-15,0 0 0,24-23 16,-24 23-16,0-24 16,0 25-16,0-25 0,0 0 15,0 0 1</inkml:trace>
  <inkml:trace contextRef="#ctx0" brushRef="#br0" timeOffset="17968">11539 1499 0,'0'-24'16,"-24"24"-16,24 24 46,0 1-46,0-1 16,24 0-16,-24 0 16,24 0-16,-24 25 0,24-25 15,0 0-15,1 0 16,-1 1-16,0-25 16,0 0-16,0 0 0,1-25 15,-1 25 1,0-24-16,0 0 0,0 0 15,-24-25-15,0 25 16,25-24-16,-25 24 0,0-25 16,0 25-16,0 0 0,-25 0 15,25-1 1,-24 25-16,24 25 16,-24-25-16,24 24 15,0 0-15</inkml:trace>
  <inkml:trace contextRef="#ctx0" brushRef="#br0" timeOffset="18347">12192 1499 0,'24'0'0,"-24"-24"16,0 0-1,-24 24 16,0 24-31,0-24 16,24 24-16,-25 1 0,1-1 16,24 0-16,-24 0 15,24 25-15,0-25 0,0 0 16,0 0-16,0 0 0,24 1 16,0-1-16,1-24 15,-1 0-15,24 0 0,-24 0 16,25 0-16,-1 0 15,-24-24-15,1-1 0,-1 1 16,0 0-16,-24-24 16,0 23-16,0 1 0,-24-24 15,24 24-15,-24-1 0,-1 1 16,1 24-16,0-24 16,0 24-16,0 0 0,-1 0 15,25 24-15,-24-24 0,24 24 16</inkml:trace>
  <inkml:trace contextRef="#ctx0" brushRef="#br0" timeOffset="18502">12724 1548 0,'0'24'16,"0"0"-16,24-24 31,-24 24-31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3T04:56:58.1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0 608 0,'24'0'31,"24"0"-31,-23-24 16,-1 24-16,24 0 16,1 0-16,-1 0 0,0 0 15,1 0-15,-1 24 0,0-24 16</inkml:trace>
  <inkml:trace contextRef="#ctx0" brushRef="#br0" timeOffset="8981">1330 245 0,'0'-24'0,"25"24"15,23-24-15,-24-1 0,-24 1 16,24 0-16,-24 0 16,0 0-16,-24-1 0,0 1 15,0 0-15,-25 24 16,1 0-16,-25 0 0,1 0 15,-1 24-15,25 0 0,-25 1 16,25 23-16,0 0 16,23 1-16,1-1 0,24 0 15,0 1-15,0-1 16,24 1-16,25-25 0,-1 24 16,0 1-16,25-25 0,-25 0 15,25 24-15,-25-23 16,1-1-16,-25 24 0,0-24 15,-24 25-15,0-25 0,-24 24 16,-24-24-16,23 25 16,-47-25-16,23 0 0,-23-24 15,23 24-15,-23-24 16,24 0-16,-1 0 0,25-24 16,0 24-16,0-48 0,24 24 15,0-1-15,24-23 16,-24 24-16,24 0 0,0-25 15,0 49-15,1-24 16,-1 24-16,0 0 0,-24 24 16,0 0-1,0 1-15,0-1 16,0 0-16,0 0 0,0 0 16,0 1-1</inkml:trace>
  <inkml:trace contextRef="#ctx0" brushRef="#br0" timeOffset="9405">1379 753 0,'24'-24'0,"0"24"15,-24-24-15,24 24 0,-24-25 16,0 50-1,-24-1 1,24 0-16,-24 0 16,0 0-16,0 0 15,24 1-15,0-1 16,0 0-16,24 0 0,0-24 16,0 0-16,0 24 15,25-24-15,-1 0 0,0-24 16,-23 0-16,23 24 15,0-24-15,-23 0 0,-1-1 16,-24 1-16,0 0 0,-24 0 16,24 0-16,-25 0 15,-23-1-15,24 1 0,0 24 16,-25-24-16,25 24 16,0 0-16,24 24 31,24-24-16,0 0 1,25 0-16</inkml:trace>
  <inkml:trace contextRef="#ctx0" brushRef="#br0" timeOffset="9682">2153 438 0,'24'-48'15,"0"24"-15,-24-25 16,0 1-16,0 24 0,0-24 15,0 23-15,0 1 16,-24 0-16,0 24 16,0 24-16,24 0 0,-25 25 15,1-25-15,0 48 16,24-23-16,0 23 0,0 1 16,0 24-16,24-25 15,0 1-15,1 24 0,-25-25 16,24-23-16,-24 23 0,24-23 15,-24-1-15,0-24 16,-24 0-16,0-24 0,-1 0 16,1 0-16,0-24 0</inkml:trace>
  <inkml:trace contextRef="#ctx0" brushRef="#br0" timeOffset="9828">1911 680 0,'0'-24'16,"24"0"-16,0 0 0,0 24 15,1 0-15,-1 0 16,0-24-16,24 24 0,-23 0 16,23 0-16,0 0 15,1 0-15,-1-25 0,1 25 16</inkml:trace>
  <inkml:trace contextRef="#ctx0" brushRef="#br0" timeOffset="10145">2540 342 0,'0'-25'16,"0"1"-16,-24 0 15,24 0-15,0 0 16,0 48 0,0 0-1,0 24-15,0-23 0,0 23 16,24 25-16,-24-25 16,0 0-16,0 1 0,24-1 15,-24 1-15,0-1 16,0-24-16,0 0 0,0 0 15</inkml:trace>
  <inkml:trace contextRef="#ctx0" brushRef="#br0" timeOffset="10768">2467 632 0,'0'-24'0,"0"0"16,0-1-1,24 25 1,1 0-16,-1-24 0,24 24 15,-24-24-15,49 0 0,-25 24 16,1-24-16,-1-1 16,1 25-16,-25-24 0,24 24 15,-24 0-15,-24-24 16,-24 24 31,24 24-32,0 0-15,0 1 16,0 23-16,0-24 0,0 25 16,0-25-16,24 0 0,-24 24 15,0-23-15,24-1 16,1 0-16,-1-24 16,0 0-16,-24-24 15,24 24-15,0-24 0,-24-1 16,25 1-16,-25 0 0,24-24 15,-24 23-15,0-23 16,0 24-16,0 0 0,0-1 16,0 1-1,0 48 1,0 1-16,0-1 0,24 0 16,-24 0-16,24 0 15,-24 25-15,24-25 0,1 0 16,-1 0-16,-24 1 15,48-25-15,-24 0 0,1 0 16,-1 0-16,0 0 0,24-25 16,-24 1-16,1 0 15,-1-24-15,0-1 0,0 25 16,-24-24-16,0-1 0,0 25 16,-24 0-16,24 0 15,-24 24-15,0 0 0,-1 0 16,1 24-1</inkml:trace>
  <inkml:trace contextRef="#ctx0" brushRef="#br0" timeOffset="11169">3943 414 0,'24'0'0,"-24"-24"0,0 0 15,-24 0 1,0 24-16,0-25 15,-1 25-15,1 0 0,0 0 16,0 0-16,0 25 16,-1-1-16,1 0 0,0 0 15,0 0-15,0 25 16,24-25-16,0 24 0,0-23 16,0-1-16,0 24 0,24-48 15,24 24-15,-24 1 16,25-25-16,-25 0 0,24-25 15,1 25-15,-25-24 0,24 0 16,-24 0-16,-24-25 16,25 25-16,-25 0 0,0-24 15,0 23-15,-25-23 16,25 24-16,0 0 16,25 48 15,-25 0-31,24 0 0,0 0 15,0 1-15,-24 23 16,24-24-16,1 0 0</inkml:trace>
  <inkml:trace contextRef="#ctx0" brushRef="#br0" timeOffset="11494">4257 390 0,'-24'0'0,"24"-24"16,0 0-16,0-1 0,24 25 31,1 0-31,-25 25 16,24-1-16,0 0 0,0 0 16,-24 25-16,24-25 15,-24 0-15,0 0 0,0 0 16,0 1-16,0-1 15,0-48 1,0-1-16,0 1 16,0 0-16,25 0 15,-25-25-15,24 1 0,0 24 16,0-25-16,24 25 0,-23 0 16,-1 0-16,0 0 15,0 24-15,0 0 0</inkml:trace>
  <inkml:trace contextRef="#ctx0" brushRef="#br0" timeOffset="11860">4765 390 0,'0'24'16,"25"-24"15,-25 24-15,24-24-1,0 0-15,0-24 16,0 24-16,1 0 16,23-24-16,-24 0 0,0 0 15,0-1-15,-24 1 16,-24 0 0,0 0-16,0 24 0,0 0 15,-25-24-15,1 24 16,24 0-16,-25 24 0,25 0 15,0 0-15,0 0 16,24 25-16,0-1 0,0-24 16,24 25-16,0-1 0,0-24 15,25 25-15,-25-25 16,24 0-16,1-24 0,-1 0 16,0 0-16,1-24 0,-25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3T04:57:10.7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546 484 0,'-24'0'15,"0"0"-15,0-24 16,0 24-16,24-24 0,-25-1 15,1 1 1,0 0-16,0 24 16,0 0-16,-1-24 15,1 24-15,0-24 0,0 24 16,0-25-16,-1 1 16,25 0-16,0 0 15,0 0-15,25-1 0,-1 1 16,0-24-16,0 24 15,0-1-15,1 1 0,-1 24 16,0-24-16,0 24 16,0 0-16,-24 24 0,0 25 15,25-1-15,-25 0 0,0 1 16,0 23-16,0 1 16,0 0-16,0-1 0,0 1 15,0-1-15,0-23 0,0-1 16,0 0-16,24-23 15,-24-1-15,0 0 0,24 0 16,-24-48 15,-24 0-31,0 24 16,-1-24-16,1-1 16,-24 1-16,24 0 0,-25 0 15,25 24-15,-24 0 16,-1 0-16,25 24 0,0-24 15,-25 24-15,25 0 16,0 25-16,24-25 0,-24 0 16,24 25-16,24-25 0,-24 0 15,48 0-15,-23 0 16,23-24-16,0 0 0</inkml:trace>
  <inkml:trace contextRef="#ctx0" brushRef="#br0" timeOffset="390">691 581 0,'0'-25'15,"0"1"-15,-24 0 0,24 0 16,0 0-16,24 24 16,1 0-1,-1 24-15,-24 0 16,24 0-16,-24 25 0,24-25 15,-24 24-15,0-24 16,0 25-16,0-25 0,0 0 16,0 0-1,0-48 1,0 0 0,24 0-16,-24 0 15,25-25-15,-25 1 0,24 24 16,0-25-16,0 25 0,-24 0 15,24 0-15,1 24 16,-1 0-16,-24 24 16,24 0-16,-24 0 15,24 25-15,-24-25 0,0 24 16,0-24-16,24 1 16,-24-1-16,0 0 0</inkml:trace>
  <inkml:trace contextRef="#ctx0" brushRef="#br0" timeOffset="786">1199 508 0,'0'-24'0,"0"-24"0,0 23 16,0 1 0,0 0-16,0 48 15,0 0-15,0 1 16,0-1-16,0 0 15,0 0-15,0 24 0,0-23 16,0-1-16,0 0 16,0 0-16,0 0 0,0 1 15,0-50 1,25 25 0,-25-24-16,24 0 0,-24 0 15,24-25-15,0 25 16,0-24-16,1 24 0,-1 0 15,-24-1-15,24 1 16,0 24-16,0 24 16,-24 1-16,25-1 0,-25 24 15,0-24-15,24 25 16,-24-1-16,0-24 0,0 25 16,0-25-16,24 0 0,0-24 31</inkml:trace>
  <inkml:trace contextRef="#ctx0" brushRef="#br0" timeOffset="1115">1828 484 0,'25'-48'0,"-1"23"0,-24 1 16,0 0-16,-24 24 0,-1 0 16,1 0-16,0 0 15,0 24-15,0 0 0,-1 1 16,1 23-16,24-24 0,-24 24 15,24 1-15,0-25 16,24 24-16,-24-23 0,24 23 16,25-24-16,-25-24 15,24 0-15,-23 0 0,23 0 16,0 0-16,-23-24 0,-1 0 16,0 0-16,0-25 15,-24 1-15,0-1 0,-24 1 16,24 24-16,-24-24 15,0 23-15,-1-23 0,1 48 16,0-24-16,0 24 0,24 24 16,0 0-1,24 0 1</inkml:trace>
  <inkml:trace contextRef="#ctx0" brushRef="#br0" timeOffset="1452">2215 411 0,'-24'-24'16,"48"24"31,-24 24-47,25 1 16,-1-1-16,0 24 0,-24-24 15,24 25-15,0-1 16,1-24-16,-1 25 0,0-25 15,0 0-15,0 0 16,1-24-16,-25-24 16,24 24-16,0-24 0,0 0 15,-24-25-15,24 1 0,0-1 16,1 1-16,-1 0 16,-24 24-16,24-25 0,-24 25 15,24 0-15,-24 48 31,0 0-31,0 0 16,24 1-16</inkml:trace>
  <inkml:trace contextRef="#ctx0" brushRef="#br0" timeOffset="2070">3038 556 0,'24'0'16,"0"0"-16,0-24 0,1 24 15,-25-24-15,24 24 16,-24-24-16,0 0 0,0 0 15,-24-1-15,24 1 16,-25 0-16,1 0 0,0 0 16,0-1-16,0 25 0,0-24 15,-1 24-15,1 0 16,0 24-16,0 1 0,-25-1 16,25 0-16,24 0 15,-24 25-15,24-1 0,-24-24 16,24 24-16,0-23 0,24-1 15,0 0-15,0 0 16,1 0-16,-1-24 0,24 0 16,-24 0-16,25 0 15,-25-24-15,0 24 0,0-24 16,0 0-16,1 0 0,-25-1 16,0 1-16,24 0 15,-24 0-15,-24 24 31,24 24-31,0 0 0,0 0 16,0 1-16,0-1 0,0 0 16,24 0-16,0 0 15,0 1-15,0-25 0,25 0 16,-1 0-16,-24 0 16,25-25-16,-1 1 0,1 0 15,-25 0-15,0-25 0,0 1 16,-24 0-16,0-25 15,0 25-15,0-25 0,-24 1 16,0 23-16,24 1 16,-24-1-16,24 25 0,-25 0 15,25 48-15,0 0 16,0 1-16,0 23 16,0 0-16,0 25 0,0-25 15,25 25-15,-25-25 0,0 25 16,24-25-16,-24 1 15,0-25-15,0 0 0,0 0 16</inkml:trace>
  <inkml:trace contextRef="#ctx0" brushRef="#br0" timeOffset="2370">3449 460 0,'0'-24'0,"0"-1"16,24 25-1,1 0 1,23 0-16,-24 0 0,0-24 16,25 24-16,-25 0 0,24-24 15,1 24-15,-25 0 16,0-24-16,0 24 0,-24-24 16,24 24-16,-24-25 15,25 25 1,-25 25-16,0-1 15,0 0 1,0 0-16,0 25 0,0-25 16,0 0-16,0 0 0,0 0 15,0 0-15</inkml:trace>
  <inkml:trace contextRef="#ctx0" brushRef="#br0" timeOffset="2533">3981 97 0,'-24'-49'0,"0"49"16,0-24-16,24 48 31,24 1-31</inkml:trace>
  <inkml:trace contextRef="#ctx0" brushRef="#br0" timeOffset="3546">4296 315 0,'-24'0'15,"-1"0"1,25 24-1,-24 0-15,24 0 0,-24 0 16,0 25-16,0-25 0,-1 24 16,25 1-16,0-25 15,0 24-15,0-24 0,0 1 16,25-1-16,23 0 16,-24-24-16,25 0 0,-1-24 15,-24 24-15,25-24 16,-1-1-16,-24-23 0,0 24 15,-24-25-15,0 25 0,0-24 16,0 0-16,-24-1 16,-24 25-16,24-24 0,-25 23 15,25 1-15,0 24 0,0-24 16,-1 24 0,25 24-16,0 0 15,0 1-15,0-1 16,25 0-16,-25 0 0,24 0 15,0 1-15,0-25 16,0 24-16,1-24 0,-1 24 16,0-24-16,24 0 0,-23-24 15,-1 24-15,0-24 16,24-1-16,-24 1 0,1 24 16,-1-24-16,0 0 0,0 0 15,0-1 1,1 25-16,-1 25 15,-24-1-15,24 0 16,-24 0-16,0 25 16,0-25-16,24 0 0,-24 0 15,0 0-15,0 0 16,0 1 0,24-25-1,1-25-15,-1 1 16,0 24-16,0-24 15,0 0-15,25 0 16,-25 24-16,-24-24 0,24 24 16,0-25-16,0 25 15,-24 25 1,25-1-16,-25 0 16,24 0-16,0 0 15,-24 0-15,24 1 0,0-1 16,1 0-16,-1-24 15,0 0-15,0 0 0,0 0 16,1 0-16,-1-24 0,0 0 16,0-1-16,-24-23 15,24 24-15,-24-24 0,0-1 16,0 1-16,0-1 0,0 1 16,0 24-16,0-25 15,0 25-15,-24 24 16,24 24-1,0 1-15,0 23 0,0 0 16,0-23-16,24 23 16,-24 25-16,25-25 0,-25-24 15,24 24-15,-24 1 0,24-25 16,-24 0-16,0 0 16,-24 1-16,0-25 0,-1 0 15,1-25 1,0 25-16,0-24 0</inkml:trace>
  <inkml:trace contextRef="#ctx0" brushRef="#br0" timeOffset="3673">5699 460 0,'24'0'0,"0"0"16,-24 24-16,-24-24 31,0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3T04:59:24.9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3656 436 0,'-24'0'0,"0"0"16,48 0 0,0 0-1,0 0-15,0 0 0,25 0 16,-1-25-16,1 25 0,-1 0 15,0-24-15,-24 24 16,1 0-16</inkml:trace>
  <inkml:trace contextRef="#ctx0" brushRef="#br0" timeOffset="281">4672 169 0,'0'-24'0,"-24"24"16,0-24-16,-25 24 15,1 0-15,-1 0 0,1 0 16,0 24-16,-1 0 16,25 1-16,-24-1 0,48 0 15,-24 24-15,24 1 0,0-1 16,0 1-16,24-25 15,24 24-15,-24 1 0,25-25 16,-1 0-16,0 0 16,25 0-16,-25-24 0,1 0 15,23-24-15</inkml:trace>
  <inkml:trace contextRef="#ctx0" brushRef="#br0" timeOffset="600">5035 290 0,'0'-24'15,"-24"0"-15,-1 0 0,1 24 16,0 0 0,0 24-1,24 0-15,0 0 16,0 1-16,0-1 16,0 24-16,24-24 0,-24 1 15,24 23-15,0-24 16,25 0-16,-25-24 0,0 25 15,25-25-15,-25 0 0,24 0 16,1-25-16,-25 25 16,0-24-16,0 0 0,-24-24 15,0 23-15,0 1 16,-24-24-16,0 24 0,0-25 16,-1 25-16,1 0 15,0 24-15,0-24 0</inkml:trace>
  <inkml:trace contextRef="#ctx0" brushRef="#br0" timeOffset="949">5567 242 0,'-24'0'31,"24"-24"-31,-24 0 16,48-1-1,0 25 1,0 0-16,0 25 0,25-1 16,-1-24-16,1 24 15,-25 0-15,24 0 0,1 1 16,-25 23-16,-24-24 0,0 0 16,0 1-1,-24-1-15,-1-24 16,1 0-16,0 0 15,0 0-15,24-24 0,0-1 16,0 1-16,0-24 0,24 24 16,0-25-16,25 1 15,-25-1-15,24 1 0,0 0 16,-23 24-16,23-1 16,-24 1-16,0 24 0,1 0 15</inkml:trace>
  <inkml:trace contextRef="#ctx0" brushRef="#br0" timeOffset="1590">6559 266 0,'0'-24'16,"-24"24"-16,-1 0 15,25 24 32,25-24-31,-1 0-16,0 24 15,0-24-15,0 0 16,25 0-16,-25-24 0,24 24 16,-23-24-16,23 24 0,-24-24 15,0 0-15,-24-1 16,0 1-16,0-24 0,-24 24 16,0 0-16,-24-1 15,-1 25-15,1 0 0,-1 0 16,-23 0-16,23 0 0,1 25 15,24 23-15,-24 0 16,48 1-16,0-1 0,0 0 16,0 1-16,48-1 15,-24 1-15,24-1 0,-23-24 16,23 0-16,25 1 0,-25-25 16,0 0-16,1 0 15,-25-25-15,24 1 0,-23 0 16</inkml:trace>
  <inkml:trace contextRef="#ctx0" brushRef="#br0" timeOffset="-1109">1430 436 0,'0'-25'15,"-24"1"-15,0 0 16,0 24-16,0 0 16,24 24-1,0 0-15,0 1 16,0 23-16,24-24 15,-24 25-15,24-25 0,0 24 16,-24-24-16,24 0 16,1 1-16,-1-1 0,0-24 15,0 0-15,0 0 16,1 0-16,-1-24 16,0-1-16,0-23 0,-24 24 15,24-24-15,-24-1 16,0 25-16,0-24 0,0-1 15,-24 25-15,24 0 0</inkml:trace>
  <inkml:trace contextRef="#ctx0" brushRef="#br0" timeOffset="-647">2326 484 0,'0'-24'0,"-25"24"15,25-24 1,-24 24-16,24-25 0,-24 1 16,0 0-1,0 24-15,-1 0 0,1 0 16,0 0-16,-24 0 0,23 24 15,1-24-15,-24 24 16,24 1-16,-1-1 0,1 0 16,24 0-16,0 0 0,0 25 15,0-25-15,0 0 16,24-24-16,1 24 0,-1-24 16,24 24-16,-24-24 0,1 0 15,-1-24-15,24 24 16,-24-24-16,1 0 0,-1 0 15,-24 0-15,24-1 16,-24 1-16,24 0 0,-24 0 16,0 0-16,24 24 15,1 0 1,-25 24-16,24 24 16,0-24-16,0 1 15,-24 23-15,24-24 0,0 0 16,1 0-16,-1 1 15</inkml:trace>
  <inkml:trace contextRef="#ctx0" brushRef="#br0" timeOffset="-205">3027 508 0,'24'-24'15,"-24"0"-15,0 0 16,-24-1-1,24 1-15,-24 0 0,0 24 16,-1-24-16,1 0 0,0 24 16,-24 0-16,24 0 15,-1 0-15,1 24 0,0 0 16,0 0-16,24 0 16,0 1-16,0 23 0,0-24 15,24 0-15,-24 1 16,48-1-16,-23 0 0,-1-24 15,24 0-15,0 0 0,-23 0 16,23 0-16,0-24 16,-23 0-16,-1-25 0,0 25 15,0-24-15,-24-1 16,0 1-16,-24-25 0,0 25 16,24-1-16,-24 1 0,-1 24 15,1-24-15,24 96 31,0-24-31,24 24 0,1 25 16,-1-25-16,0 25 16,0 0-16,0-25 0,1 25 15,-1-25-15,0 0 16,0-24-16</inkml:trace>
  <inkml:trace contextRef="#ctx0" brushRef="#br0" timeOffset="-1720">608 339 0,'0'-24'0,"24"-1"15,0 1 1,1 0-16,-25 0 15,24 0-15,-24-1 0,0 1 16,0 0 0,0 0-16,-24 24 15,-1-24-15,1 24 0,-24 0 16,-1 24-16,-23 0 16,-1 0-16,1 0 0,-1 49 15,1-25-15,23 25 16,1 0-16,-1-1 0,25 1 15,24-1-15,24 1 0,1-1 16,23-23-16,25-1 16,-1-24-16,1 1 0,23-25 15,1-25-15,0 25 0,-24-48 16,23 0-16,-23-1 16,-1 1-16,-23-25 0,-25 1 15,-24-1-15,0 1 16,-24-25-16,0 24 0,-25 25 15,25-25-15,-24 25 0,-1 24 16,25 0-16,-24 24 16,24 0-16,-1 24 0,25 0 15</inkml:trace>
  <inkml:trace contextRef="#ctx0" brushRef="#br0" timeOffset="-1446">753 726 0,'-24'-24'15,"0"-1"-15,0 1 16,-1 0 0,50 24-1,-25 24 1,24 0-16,0 25 0,0-25 15,25 24-15,-25-23 16,0 23-16,0-24 0,24 25 16,-23-25-16,-25 0 15,24 0-15,0 0 0,0-24 16,-24 25-16,24-25 0</inkml:trace>
  <inkml:trace contextRef="#ctx0" brushRef="#br0" timeOffset="8004">2108 1597 0,'0'24'79,"0"0"-64,0 0 1,0 25-16,0-25 15,0 24-15,0 1 16,0-1-16,0 0 0,0 1 16,24 23-16,-24-23 15,0 23-15,24-23 0,-24 23 16,0-23-16,24-1 0,-24 25 16,0-25-16,0 0 15,0 1-15,25-1 0,-25 0 16,0 1-16,0-1 15,0 1-15,0-25 0,0 24 16,0-24-16,0 1 0,0-1 16,0 0-16,0 0 15,0 0 1,0 1 15,0-1 0,0 0-15,0 0 0,0 0 15,0 0 16,0 1-16,0-1-15,0 0-1,24-24 1,-24 24 0,0 0-1,0 1 1,0-1-1,24-24 1,-24 24-16,0 0 109,24-24-62,0-24-31,1 24-16,-1 0 0,24 0 16,0 0-16,1-24 15,23 24-15,1 0 0,24 0 16,-25 0-16,49 0 15,-24 0-15,24 0 0,-24 0 16,24 0-16,24-24 0,-24 24 16,0 0-16,24 0 15,-24-25-15,0 25 0,0 0 16,0-24-16,-25 24 0,25-24 16,-24 24-16,24 0 15,-24 0-15,0-24 0,-1 24 16,1 0-16,-24 0 0,-1 0 15,-23 0-15,-1-24 16,0 24-16,-23 0 0,-1 0 16,0 0-16,-24-25 109,0 1-78,0 0-31,0 0 16,0 0-16,0 0 16,0-25-16,-24 25 0,24-24 15,0-1-15,0-23 0,-24 23 16,24-23-16,-25-1 15,25 1-15,-24-1 0,24 25 16,-24-25-16,24 0 16,-24 25-16,24-25 0,-24 25 15,24 0-15,-24-1 0,24 1 16,-25 0-16,25-1 16,0 1-16,0 24 0,0-1 15,0 1-15,-24 0 16,24 0-16,0 0 0,0-1 15,0 1 1,0 0-16,0 0 16,0 0-16,0 0 15,-24 24-15,24-25 16,0 1-16,0 0 16,0 0-16,0 0 31,0-1 0,0 1 0,0 0 1,0 0 30,0 0 1,-24 24-63,0 0 15,-1 0 1,1 0-16,0 0 15,-24 0-15,-25 0 0,0 0 16,1 24-16,-25-24 0,-24 0 16,0 24-16,0-24 15,-24 24-15,24-24 0,-24 24 16,24-24-16,-24 0 16,24 0-16,0 25 0,0-25 15,0 0-15,0 24 0,0-24 16,0 0-16,0 24 15,25-24-15,-1 0 0,0 24 16,0-24-16,25 0 0,-1 0 16,25 24-16,24-24 15,-1 0-15,1 0 0,0 0 16,0 0 0,24 25-16,-24-25 0,-1 0 15,1 24 1,0-24-1,24 24 64,-24-24-48,48 0 0</inkml:trace>
  <inkml:trace contextRef="#ctx0" brushRef="#br0" timeOffset="8543">6027 1524 0,'24'0'31,"-24"-24"-31,-24 24 31,-1 0-31,1 0 16,0 0-16,0 0 16,0 24-16,0-24 0,-1 24 15,1 1-15,0-1 0,24 24 16,0-24-16,0 25 15,0-25-15,24 24 0,0-24 16,1 1-16,23-1 16,-24 0-16,24 0 0,1-24 15,-1 0-15,25 0 0,-25-24 16</inkml:trace>
  <inkml:trace contextRef="#ctx0" brushRef="#br0" timeOffset="9036">6438 1548 0,'-24'0'0,"24"25"47,0-1-47,0 0 15,24 0-15,-24 0 16,0 0-16,0 1 0,24-1 15,-24 0-15,0 24 0,0-23 16,0-1-16,24-24 16,-24 24-16,0 0 15,0-48 17,-24 24-32,24-24 0,0 0 15,-24-25-15,24 25 16,-24-24-16,24-1 0,0-23 15,0 23-15,0-23 16,0 23-16,0 1 0,24 24 16,0-25-16,0 49 15,0 0-15,1 0 0,23 0 16,-24 0-16,25 25 0,-25-1 16,0 0-16,-24 0 15,24 0-15,-24 1 0,0-1 16,-24 0-16,0 0 0,0 0 15,-1-24-15,1 0 16,0 25-16,0-25 0,0 0 16</inkml:trace>
  <inkml:trace contextRef="#ctx0" brushRef="#br0" timeOffset="9503">6994 1331 0,'0'-25'16,"-24"25"15,24 25-15,0-1-16,0 0 15,-24 24-15,24-23 0,0 23 16,0 0-16,0-23 16,0 23-16,24-24 0,-24 24 15,24-23-15,0-1 0,1 0 16,-1 0-16,0-24 16,0 24-16,0-24 0,1 0 15,-1 0-15,0-24 0,0 0 16,0 24-16,1-48 15,-25 23-15,24 1 0,-24-24 16,0 24-16,0-25 16,0 1-16,-24 24 0,24-25 15,-25 25-15,25 0 16,0 0-16,0 0 0,-24 24 16,24 24 46</inkml:trace>
  <inkml:trace contextRef="#ctx0" brushRef="#br0" timeOffset="11396">2567 1766 0,'0'24'62,"0"0"-46,0 1-1,0-1-15,0 0 16,0 0-16,0 0 16,0 25-16,0-25 0,0 24 15,0-23-15,0 23 16,0 0-16,25-24 0,-25 25 15,0-25-15,0 0 0,0 0 16,0 1-16,0-1 16,24-24-1,0 0 63,0 0-78,0 0 16,1-24-16,-1 24 16,24 0-16,1-25 0,-1 25 15,24-24-15,-23 24 16,23-24-16,1 24 0,-25 0 16,1-24-16,-1 24 15,1 0-15,-1 0 0,-24 0 16,0 0-16,0-24 0,1 24 15,-1 0 1,-24-25 62,0 1-47,0 0-15,0 0-16,0 0 16,0 0-16,0-1 15,0-23-15,0 24 0,0 0 16,0-1-16,0-23 0,0 24 16,0 0-16,0-1 15,0 1-15,0 0 31,0 0 16,-24 24-31,-1 0 0,1 0-16,0 0 15,-24 0-15,-1 0 0,1 0 16,0 0-16,-25 0 15,25 0-15,-25 24 0,25-24 16,-25 0-16,25 24 16,-1-24-16,25 0 0,0 0 15,0 0-15,0 0 16,24 24 0,-25-24-1,1 0-15,0 0 16,0 25-16,0-25 15,-1 0-15</inkml:trace>
  <inkml:trace contextRef="#ctx0" brushRef="#br0" timeOffset="12496">4212 1693 0,'0'-24'0,"0"48"47,0 1-31,-24-1-16,24 0 15,0 0-15,0 0 16,0 25-16,0-25 0,-24 24 16,24 1-16,0-25 15,0 0-15,0 25 0,0-25 16,0 0-16,0 0 16,0 0-1,24-24 32,0 0-31,-24-24-1,25 24-15,-1 0 0,24 0 16,1 0-16,-1-24 16,0 24-16,1 0 0,23 0 15,-23-24-15,23 24 0,-23 0 16,-1 0-16,0 0 15,1 0-15,-1-24 0,-24 24 16,0 0-16,1 0 16,-25-25 15,24 25 0,-24-24-31,0 0 31,24 24-15,-24-24 0,0 0-1,0-1-15,0 1 16,0 0-16,0 0 16,-24 0-16,24-1 0,0 1 15,-24-24-15,24 24 16,-25-1-16,25 1 0,0 0 15,-24 24-15,24-24 0,0 0 16,-24 24 0,0 0 62,0 0-63,0 0-15,-25 0 0,1 0 16,-1 0-16,-23 0 0,-1 24 16,25-24-16,-25 0 0,1 24 15,23-24-15,1 0 16,0 0-16,23 0 0,1 24 16,0-24-16,0 0 15,0 0-15,-1 24 16,1-24 15</inkml:trace>
  <inkml:trace contextRef="#ctx0" brushRef="#br0" timeOffset="13658">3390 2637 0,'0'-24'16,"-24"24"-1,0 0 1,-1 0-16,1 0 16,0-24-16,0 24 0,0 0 15,-25 0-15,25 0 16,-24 0-16,-1-25 0,1 25 16,-1 0-16,-23 0 0,24 25 15,-1-25-15,-23 24 16,23-24-16,1 0 0,24 24 15,-1-24-15,1 0 0,0 24 16,24 0 15,0 0 1,24 1-32,-24-1 15,0 0-15,24 0 16,-24 25-16,0-25 0,0 0 15,0 24-15,25-23 16,-25 23-16,0-24 0,0 25 16,0-25-16,0 0 15,0 24-15,0-24 0,0 1 16,0-1-16,24 0 16,-24 0-1,24-24 1,0 0-1,0 0 1,1 0-16,-1 0 16,24 0-16,-24 0 15,25 0-15,-1 0 0,0 0 16,25-24-16,-25 24 0,1 0 16,23 0-16,-23 0 15,-1 0-15,1 0 0,-25 0 16,24 0-16,-24 0 15,0 0-15,1 0 16,-1 0-16,-24-24 63,0 0-63,0-1 15,0-23-15,0 0 16,0 24-16,0-25 15,0 1-15,0 24 0,0-25 16,0 1-16,0 24 16,0-25-16,0 25 0,-24 0 15,24 0-15,-25-1 16,1 1 0,0 24-1,24-24-15,-24 24 16,0 0-1,24-24-15,-24 24 32</inkml:trace>
  <inkml:trace contextRef="#ctx0" brushRef="#br0" timeOffset="14887">4914 2443 0,'-24'0'47,"0"0"-47,-1 0 16,1 0-16,-24-24 16,24 24-16,-25 0 15,-23 0-15,23 0 0,-23 0 16,-1 0-16,1 0 0,-1 0 15,0 0-15,25 0 16,0 24-16,23-24 0,1 0 16,0 25-1,48-1 17,-24 0-17,0 0-15,0 0 16,0 1-16,24 23 15,-24-24-15,0 24 0,0 1 16,0-1-16,0 1 16,25-1-16,-25 0 0,0 1 15,0-1-15,24 1 0,-24-25 16,0 24-16,0-24 16,0 0-16,0 1 0,24-1 15,0-24 1,0 0-1,1 0-15,-1 0 16,0 0-16,0 0 16,25 0-16,-25-24 0,24 24 15,-24 0-15,25-25 0,-1 25 16,0 0-16,1 0 16,-1-24-16,1 24 0,-1 0 15,0-24-15,1 24 16,-1 0-16,0 0 0,-23 0 15,-1-24-15,0 24 0,0 0 16,0 0-16,1 0 16,-25-24-1,24 24-15,-24-24 32,24 24-17,-24-25 16,0 1-15,0 0 0,0 0-16,0 0 0,0-1 15,0-23-15,0 24 16,0-25-16,0 1 0,0-25 16,-24 25-16,24 0 15,-24-1-15,24 1 0,0 0 16,-25 23-16,25 1 0,0 0 15,0 0 1,-24 24 0,0 0-1,0 0 1,0 0 0,-1 0-16,1 0 15,0 0-15,0 0 0,0 0 16,0 0-16,-1 0 15,1 0-15,0 0 0,0 0 16,0 0-16,-1 0 0,1 0 16</inkml:trace>
  <inkml:trace contextRef="#ctx0" brushRef="#br0" timeOffset="15715">2930 1911 0,'24'0'0,"-24"24"15,-24-24-15,0 0 16,0 0-16,0 25 16,0-25-16,-1 24 15,1-24-15,0 24 16,0 0-16,24 0 15,-24 1-15,24-1 16,0 0 0,0 0-16,0 0 0,24 0 15,-24 1-15,24-25 0,0 24 16,0-24-16,1 0 16,23 0-16,-24 0 0,0 0 15,0 0-15,1 0 0</inkml:trace>
  <inkml:trace contextRef="#ctx0" brushRef="#br0" timeOffset="16179">3148 2806 0,'0'-24'0,"-24"0"16,0 24-16,24-24 16,-25 24-16,1 0 0,0 0 15,0 24-15,0-24 16,24 24-16,-25 0 0,1 0 16,24 1-16,-24-1 0,24 0 15,-24 24-15,24-23 16,0-1-16,24 0 0,0 0 15,-24 0-15,49-24 16,-25 25-16,24-25 0,-24 0 16,25 0-16,-1 0 0,1-25 15,-1 25-15,-24-24 16,0 24-16,1-24 0</inkml:trace>
  <inkml:trace contextRef="#ctx0" brushRef="#br0" timeOffset="16635">4575 2758 0,'-24'-24'16,"0"24"-1,0 0-15,-1 24 16,1-24 0,24 24-16,0 0 15,-24-24-15,24 24 0,0 1 16,0-1-16,0 0 16,0 0-16,24 0 0,-24 1 15,24-1-15,1 0 16,-1-24-16,24 0 0,-24 0 15,25 0-15,-25 0 16,24-24-16,1-25 0,-25 25 16</inkml:trace>
  <inkml:trace contextRef="#ctx0" brushRef="#br0" timeOffset="17060">4599 1863 0,'-24'0'16,"0"0"-16,0 0 0,0 0 16,-1 24-1,1-24-15,24 24 0,-24 0 16,0 1-16,0-1 0,24 0 15,0 0-15,0 0 16,0 1-16,0-1 0,24 0 16,0 0-16,0 0 15,0-24-15,1 24 0,-1-24 16,0 0-16,24 0 0,-23 0 16</inkml:trace>
  <inkml:trace contextRef="#ctx0" brushRef="#br0" timeOffset="21300">2350 3895 0,'0'-24'0,"0"-1"16,24 25 0,-24-24-16,0 48 62,24-24-46,-24 25-16,24-1 15,0 0-15,-24 0 16,25-24-16,-1 24 16,24 1-16,-24-1 0,25-24 15,-25 24-15,24-24 16,-23 0-16,23 0 0,0 0 15,-23 0-15,23 0 0,0 0 16,1 0-16,-25-24 16,24 24-16,-24-24 0,1 24 15,-1-25-15,0 25 16,0-24-16,0 24 0,-24-24 16,25 0-16,-1 0 15,0-1-15,0 1 16,25 24-16,-25-24 0,24 24 15,0-24-15,1 24 0,-1 0 16,1 0-16,-1 0 16,0 24-16,1-24 0,-1 24 15,1-24-15,-1 0 16,0 24-16,1-24 0,-25 25 16,24-25-16,-24 0 0,1 0 15,-1 24-15,0-24 16,-24-24 78,24 24-79,-24-25-15,24 25 0,1-24 16,-1 24-16,0-24 0,0 0 15,25 0-15,-1 24 16,-24-25-16,24 25 0,1 0 16,23-24-16,-23 24 15,-1 0-15,1 0 0,23 0 16,-23 0-16,23 0 0,-24 0 16,25 24-16,0-24 15,-25 0-15,25 0 0,-25 0 16,0 25-16,1-25 15,-1 0-15,0 0 0,-23 0 16,-1-25-16,0 25 16,-24-24-16,24 24 0,-24-24 15,24 0-15,1 0 0,-1 0 16,0-1 0,0 1-16,-24 0 0,24 24 15,-24-24-15,0 0 0,25 24 16,-25-25-16,0 1 31,-25 24-15</inkml:trace>
  <inkml:trace contextRef="#ctx0" brushRef="#br0" timeOffset="22176">3946 4258 0,'-24'0'15,"24"24"17,0 0-17,0 0-15,0 0 0,0 25 16,0-25-16,0 0 15,0 0-15,0 1 0,0-1 16,24 0-16,-24 0 0,24-24 16,-24 24-16,25-24 15,-1 0-15,0 0 16,0 0-16,0-24 16,1 24-16,23-24 0,-24 0 15,0 24-15,25-24 0,-25 24 16,-24-25-16,24 25 15,-24-24-15,24 24 0,-24-24 16,0 0 0,-24 24-16,24-24 15,0-1-15,-24 25 0,24-24 16,0 0-16,0 0 16,0 0-16,0 48 31,0 0-16,0 0-15,0 25 0,0-1 16,24-24-16,-24 25 16,24-1-16,-24 0 0,25-23 15,-25 23-15,24-24 0,-24 0 16,0 0-16</inkml:trace>
  <inkml:trace contextRef="#ctx0" brushRef="#br0" timeOffset="22495">4841 4427 0,'0'-24'0,"-24"0"15,0-1 1,0 25-16,0 0 15,-1 0 1,1 25-16,0-25 0,0 24 16,24 0-16,-24 0 0,24 0 15,-25 1-15,25 23 16,0-24-16,25 0 0,-25 1 16,24-1-16,0 0 15,24-24-15,-23 24 0,23-24 16,0 0-16,1-24 0,-1 24 15,0-24-15,1 0 16</inkml:trace>
  <inkml:trace contextRef="#ctx0" brushRef="#br0" timeOffset="22938">5132 4306 0,'0'24'31,"0"0"-15,24-24 0,-24 25-16,0 23 15,0-24-15,24 0 16,-24 1-16,0 23 16,24-24-16,-24 0 0,0 1 15,0-1-15,0-48 47,0-1-47,-24 1 16,24 0-1,0-24-15,0 23 0,0-23 0,0 24 16,0-25-16,0 25 16,24-24-16,-24 24 0,24-1 15,1 1-15,-1 24 16,0 0-16,0 0 15,-24 24-15,24 1 16,-24-1-16,0 0 16,-24 0-16,24 0 15,-24-24-15,24 25 16,-24-25-16,24 24 0,-24-24 16</inkml:trace>
  <inkml:trace contextRef="#ctx0" brushRef="#br0" timeOffset="23334">5688 4209 0,'-24'0'16,"24"24"-16,-24-24 15,-1 0 1,25 25-16,-24-1 0,24 0 15,0 0 1,0 0-16,0 1 0,0 23 16,24-24-16,-24 0 15,25 1-15,-25-1 0,24-24 16,0 24-16,0-24 16,0 0-16,1 0 15,-1-24-15,0 24 0,0-24 16,0-1-16,1 1 15,-25 0-15,0-24 0,0 23 16,0-23-16,0 24 0,0 0 16,0-1-16,0 1 15,0 0-15,0 48 32</inkml:trace>
  <inkml:trace contextRef="#ctx0" brushRef="#br0" timeOffset="24017">6317 4016 0,'0'-24'15,"0"-1"-15,-24 25 16,0-24-16,-1 0 15,1 24-15,0-24 0,-24 0 16,-1 24-16,1-25 0,-25 25 16,1 0-16,-1 0 15,-24 0-15,1 0 0,-1 25 16,0-25-16,-24 24 16,0 0-16,0-24 0,0 24 15,-24 0-15,0 1 16,24-1-16,0 0 0,0 0 15,0 0-15,24 1 0,1-1 16,23 24-16,1 0 16,23-23-16,1 23 0,-1 0 15,25 1-15,0-1 16,0 25-16,24-25 0,0 1 16,0 23-16,0-24 0,24 25 15,0-25-15,25 1 16,-1-1-16,25 1 0,-1-25 15,25 24-15,24-24 0,0 1 16,24-1-16,0-24 16,0 24-16,0-24 0,25 0 15,-25-24-15,24 24 16,-24-24-16,25-1 0,-49 1 16,24 0-16,-24 0 15,0-25-15,-25 25 0,-23-24 16,0-1-16,-1 1 0,-24-25 15,1 25-15,-1-24 16,-24-1-16,1 0 0,-1-23 16,0 23-16,-24 0 0,24 1 15,-24-1-15,0 1 16,-24 23-16,0 1 0,-25 0 16,25 23-16,-48 1 15,23 0-15,-23 0 0,-25 24 16,24 0-16,-23 0 0,23 0 15,0 0-15,1 0 16,-1 24-16,25-24 0,24 0 16,0 24-16</inkml:trace>
  <inkml:trace contextRef="#ctx0" brushRef="#br0" timeOffset="39577">5035 2782 0,'24'0'31,"24"0"-15,25 0-16,0 0 0,23 0 15,25 0-15,24-24 16,25 0-16,-25 24 0,0-25 15,0 25-15,0-24 16,-48 24-16,0 0 0,-25-24 16,-23 24-16,-1 0 0,-72 0 31,0 0-15,0 0-16,-1 0 15</inkml:trace>
  <inkml:trace contextRef="#ctx0" brushRef="#br0" timeOffset="39912">6438 2443 0,'24'25'31,"0"-25"-31,25 24 16,-25-24-16,0 0 16,24 24-16,-23-24 15,23 24-15,-24 0 0,0 1 16,1-25-16,-25 24 15,0 0-15,0 24 0,-25-24 16,1 1-16,0 23 0,0-24 16,-25 0-16,1 25 15,24-25-15,0-24 0</inkml:trace>
  <inkml:trace contextRef="#ctx0" brushRef="#br0" timeOffset="40538">4696 1960 0,'24'0'15,"1"0"1,-1 0-16,24-25 0,25 25 16,-1 0-16,25 0 15,0-24-15,0 24 0,-1-24 16,1 24-16,-24 0 0,-1-24 15,-23 24-15,-1 0 16,-24 0-16,-24-24 16</inkml:trace>
  <inkml:trace contextRef="#ctx0" brushRef="#br0" timeOffset="40867">5374 1742 0,'24'0'16,"-24"24"0,24-24-1,0 0-15,0 0 16,0 0-1,1 24-15,-1-24 16,0 24 0,0 1-16,-24-1 15,24-24-15,-24 24 0,25 0 16,-25 0 0,24 1-16,-24-1 15,-24 0-15,-1 0 16,1 0-16,0 1 15,0-1-15,-25 0 0</inkml:trace>
  <inkml:trace contextRef="#ctx0" brushRef="#br0" timeOffset="41723">2930 2105 0,'0'-24'15,"24"24"-15,-24-49 32,0 25-32,0 0 0,0 0 15,0-1-15,0-23 0,0 0 16,0-1-16,0 1 16,0-25-16,0 1 0,-24-1 15,24 1-15,-24-1 16,24 0-16,-24 25 0,24-25 15,-24 25-15,24 24 0,0 0 16,-24 0-16,24-1 16,0 1-16,-25 24 62</inkml:trace>
  <inkml:trace contextRef="#ctx0" brushRef="#br0" timeOffset="42264">2616 1234 0,'0'-24'16,"0"-1"0,0 1-1,24 0-15,-24-24 0,0-1 16,24 25-16,0-24 15,-24-1-15,25 25 0,-25-24 16,0 24-16,24 24 0,-24-25 16,24 25-1,0 25 1,-24-1-16,24 0 16,1-24-16,-1 48 0,0-23 15,0-1-15,0 0 0,0 0 16,1 0-16,-25 1 15,24-1-15,0 0 0,0 24 16,-24-24-16,24 25 16,1-1-16</inkml:trace>
  <inkml:trace contextRef="#ctx0" brushRef="#br0" timeOffset="42978">2761 3121 0,'24'0'0,"-24"24"16,-24-24 15,0 0-15,0 0-16,-1 0 15,-23 0-15,0 0 0,-25 0 16,0 0-16,1 24 15,-1-24-15,-23 0 0,-1 0 16,24 0-16,-24 0 0,25 0 16,-1 0-16,-23 0 15,23 0-15,0 0 0,25 0 16,-25 24-16,25-24 0,24 0 16,-24 0-16,23 0 15</inkml:trace>
  <inkml:trace contextRef="#ctx0" brushRef="#br0" timeOffset="43350">1455 2879 0,'24'0'15,"-24"-24"-15,0-1 16,-24 50 15,-1-1-31,1-24 0,0 24 16,0 24-16,0-23 16,-25-1-16,25 0 0,0 0 15,0 0-15,0 1 16,-1-25-16,25 24 15,25-24 17,-1 24-1,-24 0-31,24 0 0,0 0 16,0 1-16,25 23 0,-25-24 15,24 25-15,-24-25 16,25 24-16,-1-24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3T05:13:25.576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25470 8200 0,'0'-21'16,"0"0"-16,0 0 0,0-1 15,0 1 1,0 42 0,-22-21-1,22 22-15,-21-1 16,21 0-16,-21 0 0,0 21 16,0-20-16,-1 20 0,1-21 15,0 0-15,21 22 16,-21-22-16,0 0 0,0 0 15,0 0-15,21 0 16,-22 1-16,1-1 0,0-21 16</inkml:trace>
  <inkml:trace contextRef="#ctx0" brushRef="#br0" timeOffset="389">25046 8370 0,'0'-22'0,"0"44"31,0-1-31,0 0 16,0 0-16,0 0 0,0 0 15,0 0-15,0 1 16,0-1-16,21 0 16,-21 0-1,21-21-15,1 21 16,-1-21-16,0 0 0,0 0 16,22-21-16,-1 21 15,-21-21-15,21 0 0,1 21 16,-1-21-16,-21-1 15,0 22-15,1-21 0,-1 21 16,-21 21 15,-21-21-31</inkml:trace>
  <inkml:trace contextRef="#ctx0" brushRef="#br0" timeOffset="6017">26105 9512 0,'-22'0'47,"22"-21"-32,-21 21 1,21-21-16,0 42 78,0 0-78,0 1 0,0-1 16,0 0-16,0 21 0,0 1 15,0 20-15,0-21 16,0 22-16,0-22 0,0 22 16,0-1-16,-21-20 15,21 20-15,0 1 0,-21-1 16,21-21-16,0 22 0,-21 0 16,21-1-16,0 0 15,-22-20-15,22 20 0,0-20 16,0 20-16,-21-21 15,21 1-15,0 20 0,0-20 16,0-1-16,-21 0 0,21 1 16,0-1-16,0-21 15,0 22-15,-21-1 0,21-21 16,0 21-16,0 1 16,-21-22-16,21 21 0,0 1 15,0-22-15,0 21 0,0 0 16,0-21-16,0 22 15,0-1-15,0-21 0,-21 22 16,21-1-16,0-21 16,0 21-16,0 1 0,-21-1 15,21-21-15,0 22 0,0-22 16,0 21-16,0-21 16,0 22-16,0-22 0,0 0 15,0 21-15,0-20 16,0-1-16,0 21 0,0-21 15,0 0-15,0 0 0,0 22 16,0-22-16,0 0 16,0 22-16,0-22 0,0 21 15,0-21-15,0 21 16,0-20-16,0 20 0,0-21 16,0 22-16,0-22 0,0 21 15,0-21-15,0 21 16,0-20-16,0-1 0,0 0 15,0 0-15,0 0 16,0 22-16,0-22 0,0 0 16,0 0-16,0 0 0,0 22 15,0-22-15,0 21 16,0 1-16,0-1 0,0-21 16,0 21-16,0 1 0,0-1 15,0-21-15,0 22 16,0-22-16,0 0 0,0 21 15,0-21-15,0 0 16,0 22-16,0-22 0,0 0 16,0 0-16,0 1 0,0-1 15,0 0-15,0 21 16,0-21-16,0 0 0,0 1 16,0-1-16,0 0 15,0 0-15,0 0 16,0 1-16,0-1 15,0 0-15,0 0 0,0 0 16,0 0-16,0 0 16,0 1-16,0-1 15,0 0-15,0 0 0,0 0 16,0 1-16,0-1 16,0 0-16,0 0 15,0 0-15,0 0 16,0 0-1,0 1-15,0-1 16,0 0-16,0 0 0,0 0 16,0 1-1,0-1-15,0 0 0,-22 0 16,22 21-16,0-21 0,0 1 16,0-1-16,0 0 15,0 0-15,0 0 16,-21 1-16,21-1 15,0 0-15,0 0 16,-21 0-16,21 0 0,0 0 16,-21 1-16,21-1 15,0 0-15,-21 0 16,21 0-16,0 1 16,0-1-16,0 0 15,0 0-15,0 0 16,0 0-1,0 0 17,0 1-17,0-1 1,0 0 0,0-42 62,-22 0-63</inkml:trace>
  <inkml:trace contextRef="#ctx0" brushRef="#br0" timeOffset="6461">25533 14974 0,'0'21'15,"0"0"79,21 0-78,0 0-1,-21 0-15,22-21 0,-22 21 16,21 1-16,-21-1 15,21 0-15,-21 0 0,21-21 16,-21 21-16,21 1 0,0-1 16,-21 0-1,21-21-15,1 0 16,-1 0 0,0 0-16,0 0 15,-21-21-15,0 0 16</inkml:trace>
  <inkml:trace contextRef="#ctx0" brushRef="#br0" timeOffset="6923">25914 15100 0,'-21'0'125,"21"22"-110,-21-22-15,0 21 16,-1-21-16,22 21 0,-21 0 16,0-21-16,0 21 0,0-21 15,-1 22-15,1-22 16,21 21-16,-21-21 0,21 21 16,-21-21-16,21 21 31,21-21 16,0 0-16,-21-21-15</inkml:trace>
  <inkml:trace contextRef="#ctx0" brushRef="#br0" timeOffset="21746">1593 8158 0,'-21'0'125,"21"21"-16,0 0-93,0 0-16,0 0 16,0 22-16,0-22 0,0 21 15,0 1-15,0-1 16,0 0-16,0 1 0,0-1 16,0 22-16,0-1 15,0 0-15,21 1 0,-21 0 16,0-1-16,0 0 0,0 22 15,22-21-15,-22 20 16,0-20-16,0 21 0,21-22 16,-21 22-16,0-22 15,0 22-15,0-22 0,0 1 16,0 21-16,0-22 0,0 0 16,0 1-16,0 0 15,0 20-15,-21-20 0,21-1 16,0 22-16,0-22 0,0 22 15,0-21-15,0 20 16,0-20-16,0-1 0,0 1 16,0-1-16,0 1 15,21-1-15,-21 1 0,0-1 16,0-21-16,0 22 16,21 0-16,-21-1 0,0 0 15,0 1-15,21 0 0,-21 20 16,0-20-16,0 20 15,0 1-15,0-22 0,0 22 16,0-21-16,0 20 16,0-20-16,0-1 0,0 1 15,0-1-15,0 1 0,-21-1 16,21 1-16,0-1 16,0 1-16,0-1 0,0 1 15,0 20-15,0-20 16,-21 21-16,21-22 0,0 22 15,0-22-15,0 1 0,0-1 16,0 1-16,0-1 16,0-20-16,0-1 0,21 21 15,-21-20-15,0-1 16,0 22-16,0-22 0,0 0 16,21 1-16,-21-1 0,0-21 15,0 22-15,0-22 16,0 21-16,0-21 0,0 0 15,0 0-15,0 1 16,0-1-16,0 0 0,0 0 16,-21 0-16,21 1 15,0-1 1,0 0-16,0 0 0,0 0 16,-21 0-16,21 0 0,0 1 15,0-1-15,0 0 16,0 0-16,0 0 0,0 1 15,0-1 17,-21-21-17,21 21 17,21-21-1,0 0 0,-21-21-31,21 21 16,0 0-1,1 0-15,-1 21 0,0-21 16,21 0-16,0 0 0,22 0 16,0 0-16,20 0 15,22 0-15,0 0 0,21 0 16,0 0-16,0 0 15,21 0-15,0 0 0,-21 0 16,0 0-16,0 0 0,-21 0 16,0 0-16,0 0 15,-22 0-15,22 0 0,-21 0 16,0 0-16,-1 0 16,1 0-16,-22 0 0,22 0 15,-22 0-15,1 0 0,0 0 16,-22 0-16,0 0 15,0 0-15,-20 0 0,20 0 16,-21-21-16,0 21 16,1-21-16,-22-1 31,-22 22-15,1-21-1,21 0 1,-21 21-1,21-21-15,0 0 0,0-1 16,0 1 0,0 0-16,0-21 0,0 21 15,0 0-15,0-22 0,-21 1 16,21-1-16,0 1 16,0 0-16,0-22 0,0 1 15,0-22-15,21 1 16,-21-1-16,0-21 0,0-21 15,21 0-15,-21 0 0,21-21 16,-21 21-16,0-21 16,22-1-16,-22 23 0,21-2 15,-21-20-15,21 21 16,-21 0-16,21 0 0,-21 0 16,21 0-16,-21 0 15,21 21-15,-21 1 0,0-1 16,0 0-16,0 0 0,0 21 15,0-20-15,0 20 16,0 0-16,-21-20 0,21 20 16,-21 0-16,0 1 0,21-1 15,-21 0-15,21 22 16,0-1-16,0 1 0,0-1 16,0 22-16,21-22 15,-21 22-15,0-22 0,21 22 16,-21 0-16,0-22 0,21 22 15,-21 0-15,0-22 16,0 1-16,0-1 0,-21 22 16,21-22-16,0 1 15,0-1-15,0 1 0,0-1 16,-21 1-16,21 21 0,0-22 16,0 22-16,0-22 15,0 22-15,-21 0 0,21 20 16,-21-20-16,21 0 15,0-1-15,-22 22 0,22-21 16,-21 21-16,21 0 0,0-22 16,0 22-16,0 0 15,0 0-15,0-1 0,0 1 16,0 0 0,0 0-16,0 0 15,0 0 1,0-1-1,0 1 17,-21 0-17,0 21 48,0 0-63,-1 0 15,-20 0-15,0 0 16,0 0-16,-22-21 16,-21 21-16,22 0 0,-22 0 15,-21 0-15,22 0 16,-1 0-16,-21 0 0,22 0 16,-1 0-16,-21 0 0,21 0 15,1 0-15,-1 0 16,0 0-16,1 0 0,-22 0 15,21 0-15,0 0 0,-20 0 16,20 21-16,0-21 16,1 0-16,-1 0 0,21 0 15,-20 21-15,20-21 16,1 0-16,20 0 0,-20 0 16,21 0-16,-1 0 15,22 0-15,-21 0 0,21 0 16,-22 0-16,22 0 0,0 0 15,-21 0-15,21 0 16,-1 0-16,1 0 0,0 0 16,0 21-16,0-21 0,-1 0 15,22 22-15,-21-22 16,0 21-16,21 0 31,-21-21-31,21 21 31,21-21-31,0 0 16,-21 21-16,21-21 16</inkml:trace>
  <inkml:trace contextRef="#ctx0" brushRef="#br0" timeOffset="29057">2123 8687 0,'-21'0'0,"21"-21"16,-22 21-1,1 0 1,0 21-1,21 0-15,0 22 16,0-1-16,0 0 0,0 0 16,0 1-16,0-1 15,21 1-15,-21-1 0,0 0 16,0 0-16,0-20 16,0-1-16,0 0 0,0 0 15</inkml:trace>
  <inkml:trace contextRef="#ctx0" brushRef="#br0" timeOffset="29488">2271 8814 0,'0'-21'0,"-21"21"16,21-21-1,0 42 1,0 0 0,0 21-1,21-21-15,-21 1 0,0-1 16,0 21-16,0-21 16,0 1-16,0-1 0,-21-21 15,21 21-15,-21-21 31,21-21-31,21 0 16,-21-22-16,21 22 16,0-21-16,-21 20 0,21-20 15,21 21-15,-20 0 16,-1 0-16,0 21 0,0 0 16,0 21-16,-21 0 0,22 21 15,-22 1-15,21-1 16,-21 0-16,0 1 0,0-22 15,0 21-15,0 0 0,0-20 16,-21-1-16</inkml:trace>
  <inkml:trace contextRef="#ctx0" brushRef="#br0" timeOffset="30119">2885 8964 0,'0'-21'15,"0"0"1,0 0 0,0-1-1,-21 22 17,-1 0-17,1 0-15,0 0 16,0 22-16,0-22 15,-1 21-15,1 0 0,21 0 16,-21 0-16,21 1 0,0 20 16,0-21-16,0 0 15,0 0-15,21 0 0,-21 1 16,21-1-16,1-21 16,-1 0-16,0 0 15,0-21-15,0-1 16,-21 1-16,22-21 15,-22 0-15,0-1 0,0 1 16,0-22-16,0 1 16,0 21-16,0-1 0,0 1 15,0 0-15,0 20 0,0 44 32,0-1-32,21 21 15,-21 1-15,0-1 16,21 0-16,-21 0 0,0 22 15,0-22-15,0 1 0,0-1 16,0-21-16,0 0 16</inkml:trace>
  <inkml:trace contextRef="#ctx0" brushRef="#br0" timeOffset="30334">3139 8878 0,'0'21'32,"0"0"-17,0 0 1,0 0-16,0 21 0,0-20 16,0 20-16,0-21 15,0 0-15,0 1 0,0-1 16,0 0-16</inkml:trace>
  <inkml:trace contextRef="#ctx0" brushRef="#br0" timeOffset="30478">3202 8624 0,'-21'-22'0,"0"22"15,0 0 1,21 22-16,0-1 15,0 0 1</inkml:trace>
  <inkml:trace contextRef="#ctx0" brushRef="#br0" timeOffset="30916">3477 8898 0,'22'0'15,"-22"-22"-15,0 1 16,0 0 0,0 0-16,-22 0 15,22 0-15,-21 21 16,21-21-16,-21 21 0,0 0 16,0 0-16,21 21 15,-22 0-15,1 0 0,0 0 16,0 21-16,21-20 15,-21 20-15,21-21 0,-21 0 16,21 22-16,0-22 16,21 0-16,0-21 0,0 21 15,0-21-15,0 0 0,1-21 16,-1 0-16,0 21 16,0-42-16,0 20 0,1 1 15,-1 0-15,-21 0 0,21 0 16,-21-1-16,0 1 15,21 21-15,-21 21 16,0 1-16,21-1 16,-21 0-16,0 0 0,21 0 15,-21 1-15,21 20 16,1-21-16,-1 0 16</inkml:trace>
  <inkml:trace contextRef="#ctx0" brushRef="#br0" timeOffset="31104">4091 8645 0,'0'21'32,"0"0"-32,21 0 15,-21 0-15,21 22 16,1-1-16,-22 0 0,21 22 15,0-22-15,-21 1 16</inkml:trace>
  <inkml:trace contextRef="#ctx0" brushRef="#br0" timeOffset="32220">2123 9851 0,'-22'-21'0,"22"0"16,-21 21-16,21-21 0,-21 21 15,21 21 17,0 0-17,0 0-15,0 22 0,0-1 16,0 0-16,0 0 16,0 1-16,0-1 0,0 22 15,0-22-15,0 0 16,0-21-16,0 22 0,21-22 15,-21 0-15</inkml:trace>
  <inkml:trace contextRef="#ctx0" brushRef="#br0" timeOffset="32622">2229 10084 0,'0'-21'16,"0"0"-16,0-1 15,-22 22-15,22 22 32,22-1-17,-22 0-15,21 0 16,-21 0-16,21 1 0,-21-1 16,0 0-16,0 21 15,0-21-15,0 0 0,0 1 16,0-44 15,0 1-15,0 0-16,21 0 15,0 0-15,-21-21 0,21 20 16,0 22-16,-21-21 16,22 21-16,-1 0 0,0 0 15,-21 21-15,21 1 16,-21-1-1,0 0-15,21 0 0,-21 21 16,0-21-16,22 1 0</inkml:trace>
  <inkml:trace contextRef="#ctx0" brushRef="#br0" timeOffset="33078">2842 10190 0,'22'0'0,"-22"-21"0,0 0 16,0-1 0,-22 1-1,1 21-15,0 0 16,0 0-16,0 21 16,-1-21-16,1 0 0,0 22 15,0-1-15,21 0 16,-21 0-1,21 0-15,0 0 0,21 0 16,-21 1-16,21-1 16,0-21-16,0 0 15,1 0 1,-1 0-16,0-21 0,-21-1 16,21 1-16,0-21 0,-21 0 15,22-1-15,-22 1 16,21 0-16,-21-1 0,0 1 15,0 21-15,0 0 0,0 0 16,0-1-16,0 44 16,0-1-1,21 21-15,-21-21 16,0 21-16,0 1 0,21-1 16,-21-21-16,0 22 15,0-1-15,21-21 0,-21 0 16,0 0-16</inkml:trace>
  <inkml:trace contextRef="#ctx0" brushRef="#br0" timeOffset="33282">3096 10063 0,'0'21'31,"0"0"-31,0 0 15,0 0 1,0 1-16,0-1 0,0 0 16,0 21-16,0-20 15,0-1-15,0 0 0,0 0 16</inkml:trace>
  <inkml:trace contextRef="#ctx0" brushRef="#br0" timeOffset="33420">3139 9872 0,'0'-21'0,"-21"0"15,21 42 1,-22-21 0,22 21-16</inkml:trace>
  <inkml:trace contextRef="#ctx0" brushRef="#br0" timeOffset="33876">3393 10084 0,'21'0'16,"-21"-21"15,0 0-15,-21 21-1,0-21-15,-1 21 16,1-22-16,0 22 16,0 22-16,0-22 15,-1 21-15,22 0 16,-21 0-16,21 0 0,-21 0 16,21 22-16,0-22 0,0 0 15,21 0-15,-21 0 16,21 1-16,-21-1 0,22-21 15,-1 0-15,0 0 16,0-21-16,0 21 0,-21-22 16,22 1-16,-1-21 0,-21 21 15,21-1-15,-21-20 16,21 21-16,-21 0 0,0 0 16,0 42-1,0 0 1,0 0-16,0 0 0,21 0 15,-21 22-15,0-22 16,21 0-16,-21 22 0,21-22 16,1 0-16</inkml:trace>
  <inkml:trace contextRef="#ctx0" brushRef="#br0" timeOffset="34323">3964 10042 0,'0'-22'0,"-21"1"0,21 0 16,0 0-16,0 0 16,0 0-1,21 21-15,0 0 0,1 0 16,-1-21-16,0 21 15,0 0-15,21 0 0,-21 21 16,1-21-16,-1 21 0,0 0 16,-21 0-1,0 21-15,0-20 0,-21-1 16,21 0-16,-21 0 0,-1 0 16,1 1-16,21-1 15,-21 0-15,21 0 0,-21-21 16,21 21-16,0 0 15,21-21 1,0 0-16,0 0 16,1 21-16,20-21 0,0 0 15,1 0-15,-22 0 0,21 0 16,0 0-16,-20 0 16,20 0-16,-21 0 15</inkml:trace>
  <inkml:trace contextRef="#ctx0" brushRef="#br0" timeOffset="35791">2165 10910 0,'21'0'16,"-21"-22"-16,0 1 0,0 0 15,21 0 1,-21 0-16,-21 21 31,21 21-15,-21 0-16,21 21 0,-21 1 16,21-1-16,-21 0 15,0 22-15,21-22 0,-22 1 16,22-1-16,0 0 15,0-21-15,0 22 0,0-22 16,0 0-16,22 0 16,-1-21-1,0 0-15,0-21 16,0 0-16,-21 0 16,21-1-16,0 1 0,-21 0 15,22 21-15,-22-21 0,0 0 16,0 42-1,0 0 1,0 0-16,0 0 16,0 22-16,0-22 0,0 0 15,0 22-15,0-22 0,21 0 16,-21 0-16,21 0 16</inkml:trace>
  <inkml:trace contextRef="#ctx0" brushRef="#br0" timeOffset="36150">2504 11269 0,'0'-21'15,"-22"21"1,22 21 15,22-21-15,-1 0-16,0 0 15,0 0-15,0-21 16,1 21-16,-1 0 16,0-21-16,0 0 15,-21 0 1,-21 21-16,0-21 0,0 21 16,-22 0-1,22 0-15,0 0 0,0 0 16,21 21-16,-22 0 0,1 0 15,21 0-15,-21 0 16,21 22-16,0-22 0,0 21 16,21-21-16,0 1 15,1-1-15,20-21 0,-21 21 16</inkml:trace>
  <inkml:trace contextRef="#ctx0" brushRef="#br0" timeOffset="36468">2800 11184 0,'0'-22'0,"-21"22"16,21 22 15,21-22-31,-21 21 0,21 0 16,-21 0-16,0 0 15,0 1-15,0-1 0,0 0 16,0 0-16,0 0 15,0 0-15,-21-21 16,21-21 0,0 0-16,0 0 15,0 0-15,0-22 0,21 1 16,-21 0-16,21-1 16,0 22-16,1-21 0,-1 21 15,-21 0-15,21 21 0,0 0 16,-21 21-1,0 0-15</inkml:trace>
  <inkml:trace contextRef="#ctx0" brushRef="#br0" timeOffset="37050">3075 11185 0,'-21'0'0,"21"-22"16,0 44 31,21-22-47,-21 21 0,0 0 15,0 0-15,0 22 16,0-22-16,0 0 0,0 0 15,0 0-15,-21 0 16,21 0-16,0-42 31,0 0-15,0 0-16,0 0 0,0 0 16,21-22-16,-21 22 15,21-21-15,-21 21 0,0-1 16,21 22-16,-21-21 0,22 21 15,-22 21 1,0 1-16,21-1 0,-21 0 16,0 0-16,0 0 0,0 1 15,21-1-15,-21 0 16,0 0-16,21-42 31,-21 0-15,21 0-16,-21-1 0,22 1 15,-1 21-15,0-21 16,0 0-16,0 21 16,0 0-16,-21 21 15,21 0-15,-21 0 16,0 1-16,0-1 0,0 0 16,0 21-16</inkml:trace>
  <inkml:trace contextRef="#ctx0" brushRef="#br0" timeOffset="38082">4112 11121 0,'-21'-21'0,"0"0"31,21 0-31,21-1 16,-21 1-16,21 21 0,-21-21 16,21 0-16,1 21 15,-1 0-15,0 0 0,0 0 16,0 0-16,1 0 15,-22 21-15,21 0 0,-21 0 16,21 1-16,-21-1 0,0 0 16,-21 0-16,21 0 15,-21 1-15,21-1 0,-22-21 16,22 21-16,-21-21 16,21 21-16,-21-21 15,42 0 16,0 0-31,1 0 16,-1 21-16,21-21 16,-21 21-16,21-21 0,-20 21 15,-1 1-15,0-22 16,-21 21-16,0 0 0,0 0 16,0 0-16,-42 1 0,20-1 15,-41 0-15,0 0 16,-1 0-16,-21-21 0</inkml:trace>
  <inkml:trace contextRef="#ctx0" brushRef="#br0" timeOffset="39167">2250 12116 0,'0'-21'15,"0"0"-15,0 42 32,0 0-17,0 0-15,0 22 16,0-1-16,0 0 0,0 0 15,0 22-15,21 0 16,-21-22-16,21 21 0,-21-20 16,21-1-16,22 0 0,-22-20 15,0 20-15,0-42 16,21 21-16,-21-21 0,22-21 16,-22 0-16,21 0 15,-20-1-15,-1-20 0,0 0 16,0-1-16,-21-20 0,0 21 15,0-22-15,0 22 16,0-1-16,0 1 0,-21 0 16,21 21-16,0-1 15,0 44 1</inkml:trace>
  <inkml:trace contextRef="#ctx0" brushRef="#br0" timeOffset="39563">3054 12264 0,'21'0'16,"-21"-21"-16,0 0 15,-21 21 1,21-21-16,-21 21 15,0 0-15,-1 0 0,1 0 16,0 0-16,-21 0 0,21 21 16,0-21-16,-1 21 15,1 0-15,0 0 16,21 1-16,0-1 16,21-21-16,0 21 0,-21 0 15,43 21-15,-22-21 0,21 1 16,0-1-16,-20 21 15,20-21-15,-21 1 0,0-1 16,1 21-16,-22-21 16,0 0-16,0 0 15,-22-21-15,1 22 0,0-22 16,-21 0-16,20 0 16,-20 0-16,21 0 0,-21-22 15,21 1-15</inkml:trace>
  <inkml:trace contextRef="#ctx0" brushRef="#br0" timeOffset="40284">3816 12307 0,'0'-22'0,"0"1"15,0 0 1,0 0-16,0 42 47,0 0-47,0 0 15,0 1 1,0-1-16,0 0 0,0 0 16,0 0-16,0 0 15,0 0-15,0 1 16,21-22 15,0 0-15,1 0-16,-1 0 15,21 0-15,-21-22 0,21 22 16,-20 0-16,-1 0 0,0 0 16,0 0-16,0-21 15,1 0-15,-22 0 16,0 0-16,0 0 16,0-22-1,0 22-15,0 0 0,0 0 16,0 0-16,0-1 15,0 44 17,0-1-32,0 21 0,21 1 15,-21 20-15,0 0 0,0 1 16,0 21-16</inkml:trace>
  <inkml:trace contextRef="#ctx0" brushRef="#br0" timeOffset="24663">6038 8010 0,'0'-22'16,"22"1"-16,-22 42 62,0 1-62,0-1 0,0 21 16,0 0-16,0 1 0,0 20 15,0 1-15,0 21 16,0-22-16,0 22 0,21 21 16,-21-22-16,21 22 15,-21-21-15,0 20 0,21 1 16,-21 0-16,0 0 0,0-21 15,0 20-15,0-20 16,-21 21-16,21-21 0,-21 21 16,21-22-16,0 22 15,-21 0-15,21-22 0,-22 22 16,22 0-16,0-21 16,0 21-16,0-22 0,0 1 15,0 0-15,0-1 0,0 1 16,0-21-16,0 20 15,0-20-15,0-1 0,0 1 16,0 20-16,0-20 0,0-1 16,0 1-16,0 20 15,-21-20-15,21 0 0,-21 20 16,21-20-16,-21-1 16,21 1-16,-21-1 0,21 1 15,0-1-15,-21-20 0,21 20 16,0 0-16,-21-20 15,21 20-15,0-20 0,-22 20 16,22-21-16,0 22 16,-21-22-16,21 22 0,0-22 15,0 22-15,-21-22 0,21 22 16,0-22-16,0 21 16,0-20-16,-21 20 0,21-20 15,0-1-15,0 21 16,0-20-16,0 20 0,-21-20 15,21-1-15,0 0 0,0 0 16,0 1-16,0-1 16,-22 1-16,22-1 0,0 0 15,0-21-15,0 22 16,0-22-16,0 21 0,0-21 16,0 1-16,0-1 0,0 0 15,0 0 1,0 0 31,0 0-32,-21 0 1,21 1-16,-21-1 16,21 0-16,-21 0 15,21 0-15,0 1 16,-21-1-16,21 0 0,0 0 15,0 0-15,0 0 16,0 0-16,0 1 16,0-1-16,0 0 15,21-21 32,-21 21 0,21-21-16,0 0-15,0 0 0,1 0-16,20 0 15,0-21-15,1 21 0,-1 0 16,21 0-16,1 0 15,21 0-15,-1 0 0,22 0 16,0 0-16,21 0 16,-21 0-16,21 0 0,0 0 15,0 0-15,0 0 0,-21 21 16,0-21-16,-1 21 16,1-21-16,-21 22 0,-1-22 15,-20 21-15,0-21 0,-1 21 16,0-21-16,-20 0 15,-1 0-15,1 0 0,-1 0 16,0-21-16,0 21 0,-20 0 16,-1-21-16,21 21 15,-21 0-15,-21-22 32,-21 22-17,0 0 1,0 0-1,0-21 1,-1 21 0,22-21-16,0 0 15,0 0 1,0-1 0,-21 22-16,21-21 0,0 0 15,0 0-15,0-21 16,21 21-16,-21-22 0,0-20 15,22-1-15,-22 1 16,21-22-16,-21 0 0,0 1 16,21-22-16,-21-21 0,21 21 15,-21-21-15,21 0 16,-21 0-16,22-21 0,-22 21 16,0 0-16,21 0 0,-21 0 15,0 0-15,21-21 16,-21 21-16,21 0 0,-21 0 15,0 0-15,0 0 16,21 0-16,-21 21 0,0 0 16,21 21-16,-21-20 15,0 20-15,0 0 0,0 1 16,0-1-16,0 0 0,0 1 16,0-22-16,0 21 15,0 0-15,0 1 0,0-1 16,0 0-16,0 1 0,0 20 15,0 1-15,0-1 16,21 22-16,-21-22 0,0 22 16,0 0-16,0-22 15,0 22-15,0-1 0,0 1 16,0 0-16,0 0 0,0-1 16,0-20-16,0 20 15,0-20-15,-21 21 0,21-22 16,0 22-16,-21-22 15,21 22-15,0 0 0,0-1 16,0 1-16,0 21 0,0-1 16,0 1-16,0 0 15,0 0-15,0 0 16,0 0-16,0 0 16,0-1-1,0 1-15,0 0 31,0 0 16,21 21-47,-21-21 16,0-1 0,0 1-16,-21 0 15,21 0 1,-21 0-16,0 0 15,0 21-15,-22-21 0,22 21 16,-21-22-16,-1 22 16,1 0-16,0-21 0,0 21 15,-1 0-15,-20-21 0,-1 21 16,-20 0-16,20 0 16,-21 0-16,1 0 0,-1 0 15,-21 0-15,22 0 16,-22 0-16,21 0 0,0 0 15,-21 0-15,22 0 0,-1 0 16,0 0-16,1 21 16,-1-21-16,22 0 0,-22 0 15,0 21-15,22-21 16,-1 0-16,1 0 0,21 0 16,-22 22-16,22-22 15,-1 0-15,22 0 0,-21 0 16,21 0-16,0 0 0,-1 0 15,1 0-15,0 0 16,0 0 0,42 0 15,0 21-31</inkml:trace>
  <inkml:trace contextRef="#ctx0" brushRef="#br0" timeOffset="27409">8896 8115 0,'21'0'0,"0"22"15,1-1 1,-22 0-1,0 0-15,21 22 0,-21-22 16,21 21-16,0 0 16,0 1-16,0-1 0,0 22 15,1-1-15,-1-21 0,0 22 16,0 21-16,0-22 16,-21 0-16,0 22 0,0-21 15,0 20-15,0 1 16,0 0-16,0-1 0,0 1 15,0 0-15,0-1 0,0 1 16,0 0-16,0-1 16,0 1-16,0 21 0,0-22 15,0 22-15,0 0 16,-21 0-16,21 0 0,-21-22 16,0 22-16,0-21 15,21 0-15,-22-1 0,1 1 16,21-22-16,-21 22 0,21-21 15,0-1-15,0 22 16,0-22-16,0 22 0,-21 0 16,21-1-16,0-20 0,-21 20 15,21 1-15,0-21 16,-21 20-16,0-20 0,21 21 16,-22-22-16,22-21 15,0 22-15,-21-1 0,21 1 16,0-22-16,0 22 0,0-1 15,21-20-15,-21 20 16,0-21-16,0 22 0,0-1 16,0 1-16,0-1 15,0-20-15,0 20 0,0 1 16,0-1-16,0 1 0,0-1 16,0-20-16,0 20 15,0 0-15,0 1 0,0-22 16,0 22-16,0-22 15,0 22-15,0-22 0,0 0 16,0 1-16,0 20 0,22-21 16,-22 1-16,0-1 15,21 1-15,-21-22 0,0 21 16,21 0-16,-21 1 16,0-1-16,0 0 0,0 1 15,0-22-15,0 21 0,0 0 16,0 1-16,0-1 15,-21-21-15,21 22 0,0-22 16,-21 0-16,21 0 0,0 0 16,0 0-16,0 1 15,0-1-15,0 0 16,0 0 0,0 0-1,21-42 32,0 0-31,0 0-16,0 21 15,0-21-15,0 21 16,22-22-16,-22 22 0,0 0 16,22 0-16,-1-21 0,0 21 15,0 0-15,22 0 16,-22 0-16,43 0 0,-22 0 15,22 0-15,0 0 0,21 0 16,0 0-16,-1 0 16,1 0-16,0 21 0,0-21 15,0 0-15,-22 0 16,1 22-16,-21-22 0,-1 0 16,0 0-16,1 0 15,-22-22-15,22 22 0,-22 0 16,0-21-16,1 21 0,-1 0 15,1-21-15,-1 21 16,-21 0-16,21 0 0,-21 0 16,1 0-16,-1 0 0,0 0 15,0 0-15,0-21 16,1 21-16,-1 0 16,0 0-1,0 0 1,0 0-1,0 0 17,-21-21-17,0 0 1,0 0 0,21 21-1,-21-22-15,0 1 31,0 0-31,0 0 16,0 0-16,0-1 0,22 1 16,-22 0-16,0 0 15,0 0-15,0-21 0,0 20 16,0-20-16,21 0 16,-21-1-16,0 1 0,0-21 15,21-1-15,-21 0 0,21-20 16,-21-22-16,0 0 15,21 0-15,-21-21 0,0 0 16,22-21-16,-22 0 0,21 0 16,-21 0-16,21 21 15,0-22-15,0 1 0,-21 21 16,21-21-16,-21 0 16,0 21-16,0-21 0,0 21 15,0-21-15,0 21 16,0 0-16,0 21 0,0-21 15,0 21-15,0-21 0,0 21 16,0-21-16,0 21 16,0 0-16,0 1 0,0-1 15,0 21-15,0-21 16,0 43-16,0-22 0,0 22 16,0-1-16,0 22 0,0-22 15,0 22-15,0 0 16,0-1-16,-21 1 0,21 0 15,0-1-15,-21 1 0,0 0 16,0-1-16,21 1 16,-21 0-16,-1-1 0,1-20 15,0 21-15,21-1 16,-21-20-16,0 20 0,21 1 16,-22 0-16,22-1 15,-21 1-15,21 0 0,-21-1 16,21 22-16,0-21 0,-21 21 15,21-22-15,0 22 16,0 0-16,0 0 0,0 0 16,0-1-16,0 1 0,0 0 15,0 0-15,0 0 16,0 0-16,21 21 16,-21-21-16,0-1 15,0 1 1,0 0-16,-21 0 15,0 21 1,0 0 0,0 0-16,-1-21 0,1 21 15,0 0-15,-21 0 16,-1 0-16,1 21 16,-21-21-16,-1 0 0,0 0 15,1 21-15,-22-21 0,1 0 16,20 0-16,-20 21 15,-1-21-15,21 0 0,1 21 16,-1-21-16,1 0 0,-1 22 16,22-22-16,-21 21 15,-1-21-15,22 21 0,-22-21 16,22 21-16,-22-21 16,1 0-16,-1 0 0,1 21 15,21-21-15,-22 0 0,22 0 16,-1 0-16,1 0 15,0-21-15,21 21 0,-1 0 16,1 0-16,0 0 16,0 0-16,0 0 15,-1 0 1,1 21-16,-21-21 0,0 21 16,-1-21-16,22 21 0,-21-21 15,-1 22-15,22-22 16,0 0-16,0 0 0,0 0 15,42 0 17,0 0-17,0 0-15,0 0 16</inkml:trace>
  <inkml:trace contextRef="#ctx0" brushRef="#br0" timeOffset="48706">6652 8962 0,'0'-21'16,"0"0"0,0 0 15,0-1-15,-21 22-1,0-21-15,0 21 0,0 0 16,0-21-16,-1 21 15,-20 0-15,21 21 0,0-21 16,-1 21-16,1 22 0,0-22 16,0 21-16,21-20 15,0 20-15,0 0 0,0 0 16,0 1-16,21-1 16,0-21-16,22 1 0,-22-1 15,21-21-15,1 0 0,-1 0 16,21 0-16</inkml:trace>
  <inkml:trace contextRef="#ctx0" brushRef="#br0" timeOffset="49114">6843 8814 0,'-21'-21'16,"21"0"-16,0 0 0,0-1 15,0 44 16,0-1-31,0 0 16,0 0-16,0 21 16,0-21-16,0 22 0,0-1 15,0-21-15,0 22 16,0-1-16,-21-21 0,21 0 16,0 0-16,0 1 0,-22-1 15,22-42 16,22-1-31,-22 1 16,21 0-16,0 0 16,0 0-16,0 0 0,0 0 15,0-1 1,1 22-16,-1 0 0,-21 22 16,21-1-16,0 0 0,-21 0 15,21 0-15,-21 0 16,22 0-16,-22 22 0,0-22 15,21 0-15,-21 0 16,0 1-16</inkml:trace>
  <inkml:trace contextRef="#ctx0" brushRef="#br0" timeOffset="49542">7859 8899 0,'0'-21'0,"0"-1"16,0 1-1,0 42 16,0 1-31,21-1 16,-21 0-16,0 21 16,0 0-16,0-20 0,0 20 15,21 22-15,-21-22 0,0 0 16,0-21-16,0 22 16</inkml:trace>
  <inkml:trace contextRef="#ctx0" brushRef="#br0" timeOffset="50342">6610 9999 0,'0'-21'0,"0"0"16,0 0-1,0 0 1,0 42 0,0 0-1,0 0 1,21 0-16,-21 22 0,0-22 16,0 21-16,21 0 0,-21 1 15,0-1-15,0 1 16,0-1-16,0 0 0,0-21 15</inkml:trace>
  <inkml:trace contextRef="#ctx0" brushRef="#br0" timeOffset="50538">6441 10486 0,'-22'0'0,"22"-21"15,0 0 1,22 21-16,-1 0 15,-21-21-15,42 21 16,-21 0-16,1 0 0,20-22 16,0 22-16,-21 0 15,22 0-15,-22-21 0,0 21 16,0 0-16,-21-21 16</inkml:trace>
  <inkml:trace contextRef="#ctx0" brushRef="#br0" timeOffset="50718">6569 10147 0,'-22'-21'0,"22"0"16,0 0-16,0-21 15,0 21-15,0-1 0,0 1 16,0 0 0,22 21-16,-1 0 0,0 0 15,21 0-15,-20 0 0,20 0 16,-21 21-16,0-21 15,21 21-15</inkml:trace>
  <inkml:trace contextRef="#ctx0" brushRef="#br0" timeOffset="51061">7139 10169 0,'0'-21'32,"-21"21"-17,0 0 1,0 0-16,0 0 0,-22 21 16,22-21-16,0 21 15,0-21-15,-1 21 16,1 0-16,21 0 0,-21 22 15,21-22-15,0 21 16,0-21-16,21 1 0,0-1 16,1 0-16,20 0 0,0 0 15,-20-21-15,20 0 16,0 0-16,0 0 0,-20 0 16,-1-21-16,0 21 0,-21-21 15</inkml:trace>
  <inkml:trace contextRef="#ctx0" brushRef="#br0" timeOffset="51553">7817 10190 0,'-22'-21'0,"1"-1"16,21 1-1,0 0-15,21 0 16,1 21-16,-1-21 15,0 0-15,0 21 0,0 0 16,21 0-16,-20 0 0,-1 0 16,0 21-16,-21 0 15,21 0-15,-21 0 0,0 22 16,-21-1-16,0-21 16,-22 22-16,1-1 0,21 0 15,-21-21-15,-1 0 0,1 22 16,21-43-16,0 21 15,21 0 1,21-21-16,0 0 16,0 0-16,22 0 0,-1 0 15,21 0-15,1 0 0,-22 0 16,22 0-16,-22 0 16,-21 0-16,0 0 0</inkml:trace>
  <inkml:trace contextRef="#ctx0" brushRef="#br0" timeOffset="52482">6589 11227 0,'21'0'0,"-21"-21"0,21 0 16,0 21-16,-21-21 15,0-1-15,0 1 16,0 0-16,-21 0 15,0 21-15,0 0 16,0 0-16,-1 21 16,-20 0-16,21 0 0,-21 1 15,21 20-15,-22-21 0,43 21 16,-21 1-16,21-1 16,0 0-16,0-20 0,0 20 15,21-21-15,0 0 16,22 0-16,-22 0 0,21-21 15,22 0-15,-22 0 0,22-21 16</inkml:trace>
  <inkml:trace contextRef="#ctx0" brushRef="#br0" timeOffset="52824">6928 11100 0,'0'-42'0,"0"21"15,0-1-15,0 1 0,-22 0 16,1 42-1,21 0-15,-21 1 16,21 20-16,0-21 0,-21 21 16,21 1-16,-21-1 0,21 0 15,-22 1-15,22-1 16,0-21-16,-21 21 0,21-20 16,0-1-1,0-42 1,21-1-16,1 1 15,-22 0-15,21 0 16,21 0-16,-21 0 0,1 21 16,20-21-16,-21 21 15,21 0-15,-21 21 0,1-21 16,-1 21-16,0 0 0,0 0 16,-21 0-16,0 0 15,21 1-15,-21-1 0,0 0 16</inkml:trace>
  <inkml:trace contextRef="#ctx0" brushRef="#br0" timeOffset="53484">7817 11206 0,'0'-21'16,"21"0"-16,-21-1 16,21 22-1,-21-21-15,21 21 16,-21-21-16,21 21 16,0 0-16,0 0 0,1-21 15,-1 21-15,0 0 16,21 0-16,-21 21 0,1-21 15,-1 0-15,0 21 16,-21 0-16,0 1 16,0-1-16,-21 0 0,0-21 15,-1 21-15,1 0 16,-21 0-16,21-21 0,0 21 16,-1-21-16,1 22 15,0-22-15,42 0 31,0 0-15,1 0-16,20 0 0,-21 0 16,21 21-16,-20-21 0,20 21 15,-21 0-15,0 0 16,0 1-16,1-1 0,-22 0 16,0 0-16,0 0 15,-22 0-15,-20 0 0,21-21 16,-21 0-16,-22 0 15,22 0-15,-22-21 0,1 21 16,-1-21-16</inkml:trace>
  <inkml:trace contextRef="#ctx0" brushRef="#br0" timeOffset="54504">6525 12307 0,'0'-22'0,"0"1"16,0 0 0,0 42 15,0 0-31,0 1 15,-21-1-15,21 21 16,-21 0-16,21 1 0,-21 20 16,0-20-16,21-1 15,-22-21-15,22 21 0,0-21 16,0 1-16,0-1 0,0-42 31,0-1-31,22 1 16,-22-21-16,21 21 0,0-21 15,0-1-15,0-20 16,1 20-16,-22 1 0,21 0 16,0 21-16,0-1 15,0 1-15,0 21 0,0 0 16,1 21-16,-1-21 0,0 43 16,-21-22-16,21 0 15,-21 21-15,21-21 0,-21 22 16,22-22-16,-22 0 15,0 0-15,21 1 16,0-22 0,-21-22-16,21 1 15,0 0-15,-21 0 0,21-22 16,-21 22-16,0-21 16,21 0-16,-21 21 0,0-22 15,0 1 1,0 21-16,-21 21 15,21 21 1</inkml:trace>
  <inkml:trace contextRef="#ctx0" brushRef="#br0" timeOffset="54903">7203 12412 0,'-21'-21'31,"-1"0"-31,1 21 16,0 0 0,0 0-1,0 21-15,-1-21 0,22 21 16,-21 0-16,21 1 0,-21-1 15,21 0-15,0 0 0,21 0 16,-21 1-16,21-22 16,1 21-16,-1-21 15,21 0-15,-21 0 0,1 0 16,-1-21-16,0 21 0,0-22 16,0 22-16,-21-21 0,0 0 15,0 0-15,0 0 16,0-1-16,-21 1 0,0 0 15,0 0-15,-22 21 16,22-21-16,0 21 0,0 0 16,0 21-16,-1-21 15,1 21-15,21 0 16</inkml:trace>
  <inkml:trace contextRef="#ctx0" brushRef="#br0" timeOffset="55669">7880 12328 0,'0'-21'0,"0"-1"15,-21 1-15,21 0 16,0 42 31,0 0-47,-21 1 15,21-1-15,-21 0 0,21 0 16,-22 21-16,22-21 16,0 1-16,0-1 0,0 0 15,0 0-15,0 0 16,22-21 0,-1-21-1,0 0 1,0 21-16,0 0 0,21-21 15,-20 21-15,-1 0 16,21-21-16,-21 21 0,0 0 16,1 0-16,-1 0 0,0-22 15,0 22 1,-21-21-16,0 0 16,21 0-16,-21 0 15,0 0-15,0 0 16,0-1-16,0 1 15,-21 42 17,21 1-32,0-1 15,-21 21-15,21 0 0,-21 1 16,0 20-16,-1 1 0,1 20 16</inkml:trace>
  <inkml:trace contextRef="#ctx0" brushRef="#br0" timeOffset="58993">9637 8941 0,'21'0'15,"-21"-21"16,0 42 1,0 0-17,0 0 1,0 22-16,0-22 16,0 21-16,0 1 0,0-1 15,0 0-15,0 0 16,0 1-16,0-22 0,0 21 15,0-20-15,0-1 16,0 0-16,0 0 0</inkml:trace>
  <inkml:trace contextRef="#ctx0" brushRef="#br0" timeOffset="60303">9891 9004 0,'0'-22'16,"0"1"-16,0 0 16,0 42-1,0 0 1,0 1-1,0 20-15,0-21 0,0 21 16,0 1-16,0-1 0,0 0 16,0 1-16,0-22 15,0 0-15,0 21 0,21-42 16,-21 21-16,21-21 16,-21-21-1,21 21-15,0-21 16,-21 0-16,22 0 0,-1-21 15,0 20-15,0 1 16,0 0-16,1 0 0,-1 21 16,-21-21-16,21 21 15,0 0-15,-21 21 16,-21 0 0,21 0-16,-21-21 0,0 21 15,-1 1-15,1-1 0,0-21 16,0 21-16,21 0 47,21-21-47,0 21 0,0-21 15,22 21-15,-22 0 0,21 1 16,22 20-16,-22-21 16,0 0-16,1 22 0</inkml:trace>
  <inkml:trace contextRef="#ctx0" brushRef="#br0" timeOffset="61027">9595 10105 0,'-22'-21'0,"1"0"15,21 0 1,-21 21-16,21-22 0,0 1 16,21 0-16,0 0 15,1 21-15,-1-21 0,0 0 16,0 21-16,0 0 0,21-21 16,-20 21-16,-1 0 15,0 21-15,-21 0 0,21 0 16,-21 0-16,0 0 15,-21 22-15,0-22 0,0 21 16,-22-21-16,1 22 0,0-1 16,21-21-16,-22 0 15,22 0-15,0 1 0,0-22 16,42 0 0,0 0-1,0 0-15,22-22 0,-1 22 16,0 0-16,0 0 15,22 0-15,-22 0 0,1 0 16,-1 0-16,-21 0 16,0 22-16,0-22 0,1 0 15,-1 21-15</inkml:trace>
  <inkml:trace contextRef="#ctx0" brushRef="#br0" timeOffset="61605">10208 9957 0,'-21'0'0,"21"-21"0,-21 21 31,21-21-31,0 42 15,0 0 1,21-21-16,-21 21 0,0 22 16,21-22-16,-21 0 0,0 21 15,0-21-15,0 22 16,22-22-16,-22 0 0,0 0 16,0 0-16,0 1 0,0-44 31,0 1-31,0 0 15,21 0-15,-21 0 16,21-1-16,0 1 0,0 0 16,-21 0-16,21 0 0,0 21 15,1-21-15,-1 21 16,0 0-16,-21 21 16,0 0-1,0 0-15,-21 0 16,0 0-16,-22-21 15,22 22-15,0-1 0,0-21 16,0 0-16,0 0 0,-1 0 16,22-21-1,22 21 1,-1 0-16,0 0 16,21 21-16,-21 0 15,0-21-15,1 42 0,20-20 16,-21 20-16,0-21 15,1 21-15,-1-21 0,-21 22 16</inkml:trace>
  <inkml:trace contextRef="#ctx0" brushRef="#br0" timeOffset="62462">9658 11015 0,'0'-21'16,"0"0"-16,0 0 16,0 0-16,-21 42 46,21 0-46,0 0 16,0 0-16,0 1 0,-21-1 16,21 0-16,0 21 0,0-21 15,0 0-15,0 1 16,0-1-16,21-21 31,0 0-31,0-21 16,0 21-16,22 0 15,-22-22-15,0 22 16,21 0-16,-21-21 0,1 21 16,-1 0-16,0-21 15,-21 0 1,0 0 0,0 0-1,0 0-15,0-1 16,-21 1-16,21 0 15,0 0-15,-21 21 16,21 21 0,-22 0-1,22 22-15,0-22 16,0 21-16,0-21 16,0 21-16,0 1 0,0-1 15,0-21-15,0 22 0,0-22 16,0 21-16,22-21 15</inkml:trace>
  <inkml:trace contextRef="#ctx0" brushRef="#br0" timeOffset="63032">10124 11015 0,'0'-21'15,"-21"21"-15,21 21 32,0 0-17,21 1-15,-21-1 0,0 21 16,0 1-16,0-22 16,0 21-16,0 0 0,0-21 15,0 22-15,-21-22 16,21 0-16,21-21 31,0-21-31,-21 0 0,21 0 16,0-22-16,21 1 0,-20 21 15,-1-21-15,0-1 16,0 22-16,-21 0 0,21 0 16,1 21-16,-22 21 31,0 0-31,-22 0 15,22 0-15,-21 1 16,0-1-16,0-21 0,0 21 16,-1-21-16,1 21 15,0-21-15,0 0 0,0 0 16,0 0-16,0-21 16,42 21 15,21 21-16,-21-21-15,0 21 0,22 0 16,-22 0-16,21-21 0,-21 22 16,22 20-16,-22-21 15,0 0-15,-21 1 0,0-1 16,0 0-16</inkml:trace>
  <inkml:trace contextRef="#ctx0" brushRef="#br0" timeOffset="64012">9256 12307 0,'21'-22'0,"0"22"16,0-21-16,0 0 15,1 21 1,-22-21-16,21 21 16,-42 21 15,21 0-31,-22 0 0,22 1 16,-21 20-16,0 0 15,21 0-15,-21-20 0,21 20 16,0 0-16,21-20 15,0-1-15,0-21 0,22 21 16,-22-21-16,21 0 16,-20-21-16,20 21 0,-21-21 15,21-22-15,-21 22 0,1-21 16,-22 20-16,0-20 16,0 0-16,-22 21 0,1-22 15,0 22-15,-21 0 0,21 0 16,-22 0-16,22 21 15,-21 0-15,21 21 0,-1-21 16,22 21-16,-21-21 0,21 21 16,0 0-16,21-21 15</inkml:trace>
  <inkml:trace contextRef="#ctx0" brushRef="#br0" timeOffset="64297">9743 12412 0,'-22'0'16,"22"22"-1,-21-22-15,42 0 32,-21 21-32,22-21 15,-22 21 1,-22-21-1,1 0 1,21-21 0,21 21-1,-21-21 1,22 21-16,-22-22 16</inkml:trace>
  <inkml:trace contextRef="#ctx0" brushRef="#br0" timeOffset="64934">10251 12201 0,'-21'0'0,"-1"-21"0,1 21 15,0 0 1,0-22-16,0 22 16,-1 0-16,1-21 15,0 21-15,0 0 16,0 0-16,0 0 0,0 0 16,-1 0-1,22 21 1,-21-21-16,21 22 15,0-1 1,0 0-16,0 0 0,0 0 16,0 0-16,0 0 15,0 1-15,0-1 0,21 0 16,-21 0 0,0 0-16,0 1 15,22-22 1,-1-22 15,-21 1-15,21 21-16,0-21 0,0 0 15,0 21-15,0 0 16,1 0-16,-1 0 16,0 0-16,0 21 0,0 0 15,1 0 1,-22 22-16,21-22 0,-21 0 15,0 0-15,0 0 0,0 22 16,0-22-16,-21-21 16,-1 21-16,1 0 0,0-21 15,-21 0-15,20 0 16,-20 0-16,21 0 0,-21-21 16,21 0-16,-1 21 0,1-21 15</inkml:trace>
  <inkml:trace contextRef="#ctx0" brushRef="#br0" timeOffset="65620">10441 12201 0,'0'-21'0,"-21"-1"16,21 44 31,21-1-32,-21 0-15,21 21 0,-21-21 16,0 22-16,0-1 0,0 0 16,0 1-16,0-22 15,0 21-15,0-21 0,0 0 16,22-42 15,-22 0-31,21-21 16,0 21-16,-21-22 15,21 22-15,0 0 0,-21 0 16,21 0-16,-21-1 0,21 22 16,1 0-1,-1 22-15,-21-1 16,0 0-1,-21 0-15,-1 0 0,1 1 16,0-1-16,0-21 0,0 21 16,0-21-16,-22 0 15,22 0-15,0 0 16,21-21-16,21 0 16,0-1-1,1 22-15,-1 0 0,0 0 16,0 22-16,0-22 15,0 21-15,0 0 0,1 0 16,-22 21-16,21-21 16,0 1-16,0-1 0,-21 0 15,21 0-15,1 0 0,-1-21 16,-21 22-16,21-22 16,0 0-16,0-22 15,0 1 1,-21 0-1,0 0 1,0 0 0</inkml:trace>
  <inkml:trace contextRef="#ctx0" brushRef="#br0" timeOffset="66626">11097 8920 0,'0'-21'0,"-21"0"0,0-1 16,21 1-16,-21 0 0,21 0 15,0 0 1,0 42 0,0 0-1,0 0-15,0 22 16,21-1-16,-21 0 0,0 0 15,0 22-15,0-22 16,0 22-16,21-22 0,-21 22 16,0-22-16</inkml:trace>
  <inkml:trace contextRef="#ctx0" brushRef="#br0" timeOffset="67171">11042 9893 0,'-21'0'0,"0"-21"0,21 0 15,-22 0-15,22 0 16,22 21-1,-1 0-15,0 0 0,21 0 16,0 0-16,-20 0 0,20 21 16,-21-21-16,22 21 15,-43 0-15,0 0 0,0 22 16,-22-22-16,1 21 16,0-20-16,-21 20 0,20-21 15,-20 0-15,21 0 16,-21 0-16,21-21 0,21 22 15,-22-22-15,44 0 16,20 0 0,-21 0-16,42 0 0,1 0 15,21-22-15,-22 22 16,22 0-16,-22 0 0,1 0 16,-43 0-16</inkml:trace>
  <inkml:trace contextRef="#ctx0" brushRef="#br0" timeOffset="67851">10949 11206 0,'0'-21'15,"-21"0"-15,21-1 0,-21 1 16,21 0-16,0 0 16,21 21-16,-21-21 15,21 21-15,0-22 0,0 22 16,1 0-16,-1 0 15,21 22-15,-21-22 0,1 21 16,-1 0-16,0 0 0,-21 0 16,0 1-16,0-1 15,-21 0-15,0 0 0,-1 0 16,1 0-16,0-21 16,0 21-16,0-21 0,-1 0 15,1 0-15,0 0 16,42 0-1,0-21 1,1 21-16,20 0 16,-21 0-16,22 0 0,-1 0 15,0 0-15,-21 0 0,22 21 16,-22 1-16,0-22 16,-21 21-16,0 0 0,0 0 15,-21 0-15,0 1 16,-1-22-16,-20 21 0,21 0 15,-21-21-15,-1 21 16</inkml:trace>
  <inkml:trace contextRef="#ctx0" brushRef="#br0" timeOffset="68373">10970 12052 0,'22'-21'0,"-22"0"0,21 21 16,-21-21-16,21 0 0,-21 0 15,21 21-15,-21-21 16,21 42 0,-21 0-16,0 0 0,0 0 15,0 0-15,0 22 16,0-22-16,0 21 0,0-21 16,0 1-16,21-1 15,-21 0-15,21 0 0,1 0 16,-1-21-16,0 0 0,0 0 15,0 0-15,1 0 16,-1-21-16,-21 0 0,21 0 16,-21 0-16,21-22 15,-21 22-15,21 0 0,-21 0 16,0-1-16,0 1 0,0 42 16,0 22-1,0-1-15,-21 1 16,21-1-16,0 21 15,0 1-15,0-1 0,0 1 16,0-22-16,0 22 16,0-22-16</inkml:trace>
  <inkml:trace contextRef="#ctx0" brushRef="#br0" timeOffset="-60060">789 5872 0,'21'0'31,"0"0"-31,-21-21 16,22 0 0,-22-1-16,21 1 0,0 0 15,0-21-15,0-1 16,22 1-16,-1 0 0,0-22 15,22 1-15,-22-1 0,22 1 16,-22-1-16,21 1 16,-41-1-16,20 22 0,-21 0 15,0-1-15,1 43 0,-22-21 16,-22 21 0,1 21-1,0-21-15</inkml:trace>
  <inkml:trace contextRef="#ctx0" brushRef="#br0" timeOffset="-59730">1001 5089 0,'-21'0'0,"21"-21"15,-21 21-15,21-22 16,0 1-1,21 0-15,21 21 16,0-21-16,1 0 0,20-22 16,22 22-16,-1-21 0,1 21 15,0-22-15,-1 22 16,-20 0-16,-22 0 0,1 21 16,-22-21-16,0 21 15,-21 21-15,-21 21 16,0-21-16,21 22 0,-21 20 15,21-21-15,0 22 16,0 0-16,0-1 0,21-21 16,0 22-16,0-1 15,0-20-15,0-1 0</inkml:trace>
  <inkml:trace contextRef="#ctx0" brushRef="#br0" timeOffset="-58968">365 6608 0,'0'-22'0,"0"1"15,0 0-15,0 0 16,0 42-1,0 0 1,0 0-16,0 22 16,21-22-16,-21 21 0,21 1 15,-21-1-15,0 0 0,0 1 16,0-1-16,0-21 16,0 0-16,0 1 0,0-44 31,-21 1-16,0-21-15,21-1 16,-21-20-16,0 0 0,-1-22 16,22 0-16,-21-21 0,21 0 15,21 22-15,1-1 16,-1 22-16,21-1 0,0 22 16,1 42-16,20 0 15,-20 21-15,-1 0 0,0 21 16,0 1-16,-20 20 0,-22 1 15,0-22-15,-22 22 16,-20-1-16,0-20 0,0-1 16,-1 0-16,-20-21 0,20 22 15,1-43-15,0 21 16,21-21-16,-1 0 0,1 0 16,21-21-1,21 21-15,1-22 0,-1 22 16,21 0-16,0 22 0,1-22 15,-1 21-15,0 0 16,1 0-16,-1 22 0,0-22 16,1 0-16,-22 0 15,21 0-15,-21 0 0,1-21 16,-1 0-16</inkml:trace>
  <inkml:trace contextRef="#ctx0" brushRef="#br0" timeOffset="-58159">958 6528 0,'0'-42'16,"0"-1"-16,0 1 0,0 21 16,0 0-16,-22 21 15,22 21 1,0 0-16,-21 0 16,21 22-16,0-22 0,0 21 15,0 0-15,0 1 0,21-22 16,-21 21-16,22-21 15,-1 1-15,21-1 0,-21-21 16,0 0-16,22 0 16,-22 0-16,0-21 0,0-1 15,0-20-15,-21 0 0,0-1 16,0 1-16,-21 0 16,0-1-16,-21 1 0,20 21 15,1 0-15,0-1 16,0 1-16,0 21 0,0 0 15,21 21 1,21-21-16,0 0 16,0 0-16,21 0 15,1-21-15,-22 21 16,21-21-16,1 21 0,-22-21 16,21 21-16,-21-21 0,0 21 15,-21-21-15,22 21 16,-22 21 15,0 0-31,0 0 0,0 21 16,21-20-16,-21 20 0,21 0 15,-21 1-15,21-22 16,0 21-16,1-21 0,-1 0 16,0 1-16,0-22 15,0 21-15,0-21 16,-21-21-16,21-1 0,-21 1 15,22-21-15,-22 21 16,0-21-16,0-1 0,0 1 16,0-1-16,0 1 0,0 21 15,0 0-15,21 21 16,-21 21 0,21 21-16,0-21 15,0 22-15,1-22 0,-1 21 16,0-20-16,21 20 0,-21-21 15,0-21-15,1 21 16,-1-21-16,0-21 0,0 0 16,0 0-16,1-22 15,-22 1-15,0 0 0,0-22 16,0 1-16,-43-1 0,22 22 16,-21-22-16,-1 22 15,22 21-15,-21 0 0,0 21 16,20 0-16,-20 21 15,42 0-15</inkml:trace>
  <inkml:trace contextRef="#ctx0" brushRef="#br0" timeOffset="-56217">4175 5449 0,'-21'-22'0,"0"22"16,-1 0 0,44 0 15,-1 0-31,21-21 15,0 21-15,22 0 0,-1 0 16,22 0-16,-22 0 0,22-21 16,-21 21-16,-1 0 15,1 0-15,-22 0 0,-21 0 16</inkml:trace>
  <inkml:trace contextRef="#ctx0" brushRef="#br0" timeOffset="-56053">4705 5385 0,'-64'0'0,"22"0"0,21 0 15,-21 0-15,21 0 0,-1 0 16,22 21 0,0 0-16,0 22 0,0-1 15,22 0-15,-22 22 16,21-1-16,-21 22 0,0-22 16,0 1-16,0 21 0,0-43 15,0 21-15,0-20 16</inkml:trace>
  <inkml:trace contextRef="#ctx0" brushRef="#br0" timeOffset="-55274">4938 5872 0,'21'-21'0,"0"42"78,0-21-63,1 0-15,-1 0 0,0 0 16,0 0-16,21 0 0,-21-21 16,1 21-16,-1-22 15,-21 1-15,0 0 16,0 0-16,0 0 0,-21 0 15,-22 21-15,22-21 16,-21 21-16,21 0 0,-22 0 16,22 0-16,-21 21 15,21 0-15,-1 21 0,22-21 16,0 22-16,0-1 0,0 0 16,22 1-16,20-1 15,-21-21-15,22 21 0,-1-20 16,0-22-16,22 0 15,-22 0-15,22 0 0,-22-43 16,0 22-16,0-21 0,1 0 16,-22-1-16,0-20 15,-21 20-15,0-20 0,0-1 16,0 1-16,0 20 16,-21-20-16,21 21 0,-21 21 15,21-1-15,-21 22 0,21 22 16,-22-1-1,22 21-15,0 0 0,0 22 16,0-22-16,22 22 0,-22-1 16,21-21-16,0 22 15,0-22-15,-21-20 0,21-1 16,1 0-16,20 0 16,-21-21-16,21-21 0,1 0 15,-1 0-15,0-22 0,1 1 16,-22-1-16,21-20 15,-21 0-15,0 20 0,-21-20 16,0 20-16,0 1 16,0 21-16,-21 0 0,0 0 15,0 42-15,0 0 16,21 0-16,-21 21 16,21 1-16,0-1 0,0 22 15,0-22-15,21 21 16,0 1-16,0-1 0,21-20 15,-20-1-15,20 0 16</inkml:trace>
  <inkml:trace contextRef="#ctx0" brushRef="#br0" timeOffset="-54643">6758 5808 0,'-21'-21'0,"21"0"0,0 0 15,-21 0-15,21-1 16,0 1-16,0 0 0,21 0 16,0 0-16,0 21 15,1 0-15,-1 0 16,21 21-16,-21 21 0,0-21 15,0 22-15,-21-1 16,22 1-16,-22-1 0,0 0 16,0 0-16,0-20 15,0-1-15,0 0 0,-22-21 16,22-21 0,0-22-1,0 22-15,0-21 0,0 0 16,22-1-16,-1 1 15,0-22-15,0 22 0,0 0 16,22 21-16,-22 0 0,21 21 16,-21 0-16,0 21 15,1 0-15,-1 21 0,-21 0 16,21 1-16,-21-1 16,0 1-16,0-1 0,0-21 15,0 0-15,0 0 0,0 0 16,0-42-1,0 0 1,0-21-16,21 0 16,-21 20-16,21-41 0,1 42 15,-1-22-15,21 1 0,-21 21 16,0 21-16,0 0 16,22 0-16,-22 21 0,0 21 15,-21-21-15,21 22 0,1 20 16,-22-20-16,21-1 15,-21 0-15,21 1 0,0-22 16</inkml:trace>
  <inkml:trace contextRef="#ctx0" brushRef="#br0" timeOffset="-54255">7774 5766 0,'0'-21'0,"-21"21"15,0 0-15,0 0 16,21 21 0,0 0-1,21-21 1,0 21-16,0-21 0,0 21 16,22-21-16,-22 0 0,85 0 31,-85 0-31,-21-21 0,21 21 15,-21-21-15,0 0 16,0-21-16,0 21 0,-21-1 16,0 1-16,-1 0 0,-20 0 15,21 0-15,0 21 16,-21 0-16,20 21 0,1 0 16,-21 0-16,42 22 15,-21-1-15,21 0 0,0 0 16,21 1-16,0-1 0,21 1 15,1-22-15,-1 21 16,0-21-16,22-21 0,-1 0 16</inkml:trace>
  <inkml:trace contextRef="#ctx0" brushRef="#br0" timeOffset="-54007">9129 5343 0,'-21'-21'0,"0"21"16,21 21-1,-22 0-15,22 21 16,0-21-16,0 43 16,0-22-16,0 22 0,22-1 15,-22 1-15,0-1 0,0 1 16,0-1-16,0-21 15,0 1-15,0-1 0,0-21 16,-22-21 0</inkml:trace>
  <inkml:trace contextRef="#ctx0" brushRef="#br0" timeOffset="-53564">8896 5830 0,'-42'-22'0,"21"1"0,-1 0 15,1 0-15,0 0 16,42 42 15,0-21-31,1 0 16,20 0-16,21 0 0,-20 0 15,20 0-15,1 0 0,-1-21 16,1 21-16,-22 0 16,0-22-16,-20 22 0,-1 0 15,0 0-15,-42 22 31,0-1-15,21 0-16,0 21 16,0-20-16,0 20 0,0 0 15,0 0-15,21-20 16,0-1-16,0 21 0,0-21 16,21-21-16,-20 0 15,-1 0-15,21-21 0,-21 21 16,1-42-16,-1 21 0,0-1 15,0-20-15,-21 0 16,0 0-16,-21 20 0,0-20 16,0 21-16,-22 0 0,22 21 15,-21 0-15,20 0 16,-20 0-16,21 0 0,0 21 16,21 0-16</inkml:trace>
  <inkml:trace contextRef="#ctx0" brushRef="#br0" timeOffset="-53348">9933 5533 0,'0'-21'0,"0"-21"16,0 21-16,0-1 15,-21 22 1,21 22-16,0 20 15,21 0-15,-21 0 16,21 1-16,-21 20 0,21 1 16,-21-1-16,22-20 15,-22 20-15,0-20 0,0-22 16</inkml:trace>
  <inkml:trace contextRef="#ctx0" brushRef="#br0" timeOffset="-52640">9806 5808 0,'0'-21'16,"-21"0"-16,0 0 0,21 0 16,21 21-1,0 0 1,21 0-16,1 0 16,20 0-16,1 0 0,20 0 15,1 0-15,0 0 0,-1-22 16,1 22-16,-21 0 15,-22-21-15,0 21 0,-21-21 16,1 21-16,-22-21 16,0 0-16,-22 0 0,1 21 15,-21-21-15,21 21 0,-21-22 16,20 22-16,-20 0 16,0 22-16,20-1 0,-20 0 15,21 0-15,0 21 16,0 1-16,0-22 0,21 21 15,0-21-15,0 22 0,0-22 16,21 0-16,0 0 16,0-21-16,0 21 0,0-21 15,22 0-15,-22 0 16,0-21-16,0 21 0,0-21 16,1 0-16,-1 0 15,0 0-15,-21 42 47,21 0-31,0 0-16,-21 0 0,21 0 15,0 0-15,22-21 16,-22 22-16,21-22 0,-20 0 16,20-22-16,0 1 15,0 0-15,-20 0 0,-1 0 16,0-21-16,0-1 0,0-20 15,-21 20-15,0-20 16,0-1-16,-21 1 0,21-1 16,-21 22-16,0 0 15,21-1-15,-21 43 0,-1 0 16,22 22-16,-21 20 0,21 0 16,0 22-16,0-1 15,0 1-15,0 20 0,21-20 16,1-1-16,-1 1 15,0-1-15,0-20 0,0-22 16,1 0-16</inkml:trace>
  <inkml:trace contextRef="#ctx0" brushRef="#br0" timeOffset="-50642">14780 5660 0,'-21'0'0,"0"0"16,21-21-16,21 21 31,0 0-31,1 0 16,41-21-16,-21 21 0,22 0 15,-1 0-15,1 0 16,-22 0-16,22 0 0,-43 0 15,0 0-15</inkml:trace>
  <inkml:trace contextRef="#ctx0" brushRef="#br0" timeOffset="-52184">12198 5597 0,'0'-21'0,"0"-22"16,0 22-16,0-21 0,-21 20 15,0-20-15,-22 21 16,22 0-16,-21 0 0,21 21 15,-22 0-15,1 0 0,0 0 16,21 21-16,-22 0 16,22 0-16,0 0 0,21 0 15,0 22-15,21-22 16,0 21-16,22-20 0,-1 20 16,21 0-16,-20 0 0,20-20 15,-20 20-15,-1 0 16,0-20-16,-21 20 0,0-21 15,-21 21-15,-21-21 0,0 1 16,-21-1-16,0 0 16,-1 0-16,1 0 0,-22-21 15,22 0-15,0 0 16,-1 0-16,22-21 0,0 0 16,0-21-16,21 20 15,0 1-15,21 0 0</inkml:trace>
  <inkml:trace contextRef="#ctx0" brushRef="#br0" timeOffset="-51534">12685 5766 0,'42'-21'0,"0"21"16,-20-21-16,-1 0 15,-21-1-15,0 1 0,-21-21 16,-1 21-16,1-1 0,0 22 15,-21-21-15,21 0 16,-22 21-16,22 0 0,-21 21 16,21 0-16,-1 1 15,1-1-15,0 21 0,0 1 16,21-1-16,-21-21 0,21 21 16,0 1-16,0-1 15,21 0-15,0-20 0,0-1 16,0 0-16,1-21 15,20 21-15,-21-21 0,0-21 16,1 21-16,20-21 0,-21 0 16,0-22-16,0 22 15,0-21-15,-21-1 0,22 22 16,-22-21-16,21 21 16,-21 0-16,0-1 0,0 44 31,0-1-31,0 0 15,0 21-15,21-21 0,-21 22 16,21-1-16,0-21 16,1 0-16,-1 1 0,21-1 15,-21-21-15,0 0 0,22-21 16,-1-1-16,-21 1 16,22-21-16,-22-1 0,0 1 15,0-21-15,0-1 16,0-147-1,-21 168-15,-21-20 0,21 20 16,-21 22-16,0 21 16,0 0-16,21 21 15,-21 22-15,21-1 16,0 22-16,0-1 0,21 0 16,0 1-16,-21 21 0,21-22 15,0-21-15,-21 1 16,21-1-16,0-21 0,-21 1 15</inkml:trace>
  <inkml:trace contextRef="#ctx0" brushRef="#br0" timeOffset="-50906">13616 5660 0,'-21'0'15,"0"0"1,0 0-16,21 21 0,21-21 47,0 0-47,0 0 0,22 0 15,-1 0-15,0-21 16,0 21-16,-20-21 0,20 0 16,-21 0-16,22 0 15,-43-1-15,0-20 0,0 21 16,-22 0-16,1-1 0,0 1 15,-21 21-15,-1 0 16,-20 0-16,21 21 0,-1 22 16,1-22-16,-1 21 15,22 1-15,0-1 0,21 0 16,0 1-16,21-1 0,0 0 16,1-20-16,20-1 15,0 0-15,1-21 0,20 0 16,-21 0-16,22 0 15,0-21-15,-22 0 0,21-1 16,-20-20-16,-1 0 0,0-1 16,-20 1-16,-1-21 15,0 20-15,-21-20 0,0 20 16,0 1-16,0 21 16,-21 0-16,21 0 0,-21 21 15,21 21-15,-22 0 0,22 0 16,-21 21-16,21 1 15,21-1-15,-21 22 0,22-22 16,20 0-16,-21 22 16,21-22-16,-21-21 0,1 22 15,-1-22-15,0 0 0,-21 0 16,0 0-16,-21 0 16,-22-21-16,1 21 0,0-21 15,0 0-15,-22 22 0,22-22 16,-1 0-16,22-22 15,0 22-15</inkml:trace>
  <inkml:trace contextRef="#ctx0" brushRef="#br0" timeOffset="-120570">810 601 0,'22'0'0,"-1"0"16,-21-21 31,0 42 0,-21-21-32,21 21 1,0 1-16,-22-1 15,22 0-15,0 0 0,-21 0 16,21 22-16,0-22 16,0 0-16,-21 21 0,21-21 15,0 22-15,0-22 16,0 21-16,-21-20 0,21 20 16,0-21-16,0 21 15,0-21-15,0 1 0,0-1 16,0 21-16,0-21 0,0 1 15,0-1-15,0 0 16,21 21-16,-21-21 0,0 0 16,0 1-16,0-1 0,0 0 15,0 0-15,0 0 16,0 1-16,0-1 0,0 0 16,0 0-1,0 0 32,-21-21-16,21 21-15,0 0-16,0 1 31,0-1-31,0 0 16,0 0-1,0 0 1,0 1-16,0-1 16,21 0-1,-21 0 1,0 0 0,0 0-1,0 0 1,0 1-1,0-1 1,0 0 0,0 0-1,21-21-15,0 0 47,-21-21-47,22 21 16,-1-21-1,0 21-15,0 0 16,-21-21-16,21 21 16,0 0-16,0-22 0,22 22 15,-22 0-15,21 0 0,-20-21 16,20 21-16,0 0 16,0 0-16,22 0 0,-22 0 15,1 0-15,20 0 16,1 0-16,-22 0 0,22 0 15,20 0-15,-20 0 16,20 0-16,-20 0 0,20 0 16,-20 0-16,21 0 0,-1 0 15,1 21-15,0-21 16,-1 0-16,1 0 0,21 0 16,-22 0-16,1 0 0,0 0 15,-1 0-15,1 0 16,0 0-16,-1 0 0,1 0 15,0 0-15,-1 22 16,1-22-16,0 0 0,-1 0 16,22 0-16,-21 0 15,0 0-15,21 0 0,-22 0 16,22 0-16,-21 0 0,20 0 16,1 0-16,-21 0 15</inkml:trace>
  <inkml:trace contextRef="#ctx0" brushRef="#br0" timeOffset="-120102">9404 1723 0,'85'0'0,"-22"0"0,1 0 15,-1 0-15,1 0 0,-22-21 16,21 21-16,-20 0 15,-22 0-15,21 0 0,-20-21 16,20 21-16,-21-21 16,0 21-16,-21-22 15</inkml:trace>
  <inkml:trace contextRef="#ctx0" brushRef="#br0" timeOffset="-117306">4599 1914 0,'21'0'46,"0"0"-30,1-22 0,-1 22-16,0 0 0,0 0 15,0 0-15,1 0 0,20 0 16,0 0-16,0 22 16,1-22-16,-1 0 0,1 0 15,20 21-15,0-21 16,1 0-16,0 0 0,-1 0 15,22 0-15,-22 0 0,22 0 16,-22 0-16,1 0 16,21 21-16,-22-21 0,0 0 15,22 0-15,-21 0 16,20 0-16,-20 0 0,21-21 16,-22 21-16,22 0 15,-22 0-15,22-21 0,-22 21 16,1 0-16,21 0 0,-22 0 15,0 0-15,1-22 16,0 22-16,-22 0 0,21 0 16,-20 0-16,-1 0 0,22 0 15,-22 0-15,0 0 16,0 0-16,22 0 0,-22 0 16,22 0-16,-1 0 15,1 22-15,-22-22 0,22 0 16,20 0-16,-20 0 0,-1 0 15,1 0-15,-1 0 16,1 0-16,-1 0 0,1 0 16,-1 0-16,1 0 15,-1 0-15,-20-22 0,20 22 16,-21 0-16,22 0 0,-22 0 16,22 0-16,-1 0 15,-20 0-15,20 0 0,1-21 16,20 21-16,-20 0 15,-1-21-15,1 21 0,-1 0 16,1 0-16,-1 0 0,-20-21 16,-1 21-16,21 0 15,-20 0-15,-1 0 0,-21 0 16,22 0-16,-1-21 16,-21 21-16,21 0 0,1 0 15,-1 0-15,1 0 0,20 0 16,-21 0-16,22-21 15,-22 21-15,22 0 0,-1 0 16,1-21-16,-22 21 16,22 0-16,-22-22 0,0 22 15,22 0-15,-22 0 0,0 0 16,1 0-16,20 0 16,-21-21-16,1 21 0,-1 0 15,22 0-15,-22 0 16,0 0-16,22 0 0,-22 0 15,22 0-15,-1 0 0,1 0 16,-1 0-16,-20 0 16,20 0-16,0 0 0,22-21 15,-21 21-15,-1 0 16,22 0-16,0 0 0,-22 0 16,22 0-16,-1 0 0,1 0 15,21 0-15,-21 0 16,-1 0-16,1 0 0,0 0 15,-1 0-15,1 0 16,0 0-16,20 0 0,-20 0 16,0 0-16,20 0 0,-20 0 15,0 0-15,21 0 16,-22 0-16,1 0 0,21 0 16,-21 0-16,20 0 0,-20 21 15,0-21-15,-1 0 16,1 0-16,0 0 0,-1 0 15,1 0-15,0 21 16,-1-21-16,1 0 0,21 0 16,-22 0-16,22 0 0,-21 0 15,0 0-15,21 0 16,-1 0-16,1 0 0,0 22 16,0-22-16,0 0 15,21 0-15,-21 0 0,20 21 16,2-21-16,-23 0 0,22 0 15,-21 21-15,21-21 16,-21 0-16,0 21 0,0-21 16,-1 0-16,-20 21 15,21-21-15,0 0 0,0 21 16,-22-21-16,22 0 0,0 21 16,-21-21-16,21 22 15,-1-22-15,1 0 0,0 21 16,0-21-16,21 0 15,-21 0-15,0 21 0,20-21 16,-20 0-16,0 0 16,0 0-16,0 21 0,0-21 15,0 0-15,-1 0 0,1 21 16,0-21-16,0 0 16,0 22-16,21-22 0,-21 0 15,20 0-15,2 21 0,20-21 16,-21 0-16,0 0 15,0 0-15,-22 0 0,23 0 16,-23 0-16,1 0 16,0 0-16,0 0 0,-21 0 15,-1 0-15,22 0 0,-21 0 16,-1 0-16,1 0 16,0 21-16,-22-21 0,22 0 15,0 0-15,-22 0 16,22 0-16,-1 0 0,-20 0 15,20 0-15,1-21 0,-21 21 16,20 0-16,-20-21 16,21 21-16,-22 0 0,0-22 15,1 22-15,0 0 0,-1-21 16,0 21-16,1 0 16,0 0-16,-1 0 0,0-21 15,1 21-15,0 0 16,-1 0-16,0 0 0,1 0 15,0 0-15,-1 0 16,0-21-16,22 21 0,-21 0 16,-1 0-16,22 0 0,-22-21 15,22 21-15,0-22 16,-22 22-16,22 0 0,-1-21 16,-20 21-16,21 0 0,-1-21 15,-20 21-15,21-21 16,-1 0-16,1 21 0,0-21 15,-1 21-15,1-21 16,0 21-16,-1-22 0,1 22 16,0 0-16,-1-21 0,-20 21 15,20 0-15,-20 0 16,-1 0-16,1 0 0,-1 21 16,-20-21-16,20 0 15,1 0-15,20 0 0,-20 0 16,20 0-16,-20 0 0,21 0 15,-1 0-15,-20 0 16,-1-21-16,1 21 0,-1 0 16,1 0-16,-1-21 15,-20 21-15,20 0 0,1-21 16,-22 21-16,22 0 0,-1 0 16,0 0-16,22 0 15,-21-21-15,-1 21 0,1 0 16,-1 0-16,-20 0 15,20 0-15,-21 0 0,1 0 16,-1 0-16,-21 0 0,22 21 16,-22-21-16,21 0 15,-21 0-15,0 0 0,0 0 16,1 0 0,-1 0-1,-21-21-15</inkml:trace>
  <inkml:trace contextRef="#ctx0" brushRef="#br0" timeOffset="-113817">747 580 0,'-21'21'16,"0"-21"-1,-1 0 48,44 0-32,-1-21-15,0 21-1,21-21-15,0 0 0,1 21 16,20-21-16,-20 0 16,20 21-16,1-22 0,-1 1 15,22 0-15,-1 0 16,1-22-16,21 22 0,0 0 16,0 0-16,-1 0 0,1 0 15,21 0-15,-21-1 16,0 22-16,0-21 0,0 21 15,-1 0-15,1 0 0,0-21 16,0 21-16,0 0 16,0-21-16,0 21 0,20-21 15,23 21-15,-1-22 16,0 22-16,21-21 0,1 0 16,20 21-16,-20 0 0,-1-21 15,0 21-15,1 0 16,-22 0-16,0 0 0,0 0 15,0 0-15,0-21 16,0 21-16,1 0 0,20 0 16,0-21-16,-20 21 0,20 0 15,0-21-15,1 21 16,-1 0-16,0 0 0,1 0 16,-1 0-16,0 0 15,-21 0-15,0 0 0,1 0 16,-1 0-16,0 0 0,0 21 15,0-21-15,1 0 16,20 0-16,0 0 0,-21 21 16,22-21-16,-22 0 15,0 0-15,0 0 0,-21 0 16,21 21-16,-21-21 0,0 0 16,0 0-16,21 21 15,-20-21-15,20 21 0,-21-21 16,21 0-16,-21 21 15,21-21-15,-21 22 0,0-22 16,0 0-16,0 21 0,0-21 16,0 0-16,0 0 15,0 0-15,0 0 0,0 0 16,0 21-16,0-21 16,0 0-16,-21 0 0,21 21 15,21-21-15,-21 0 0,0 21 16,21-21-16,-21 0 15,0 22-15,21-22 0,-21 0 16,0 21-16,0-21 16,-21 0-16,21 0 0,0 0 15,0 0-15,0 0 0,0 0 16,21 0-16,-21 21 16,21-21-16,-21 0 0,22 0 15,-22 21-15,0-21 0,-22 0 16,23 21-16,-23-21 15,1 0-15,-21 21 0,42-21 16,-21 0-16,-1 21 16,23-21-16,-23 0 0,22 22 15,0-22-15,0 0 16,-21 0-16,21 21 0,-21-21 16,0 0-16,0 0 0,-1 0 15,23 0-15,-23 0 16,1-21-16,0 21 0,21 0 15,-21 0-15,21-22 16,-21 22-16,21 0 0,0 0 16,-22 0-16,1-21 0,0 21 15,-21 0-15,21 0 16,-1 0-16,1-21 0,0 21 16,0 0-16,21-21 0,0 21 15,0 0-15,0-21 16,0 21-16,0 0 0,-21 0 15,21-21-15,-21 21 16,-1 0-16,1 0 0,0 0 16,0 0-16,0 0 0,21 0 15,-21 0-15,21 0 16,0 0-16,-22 0 0,23 0 16,-23 0-16,22 0 15,-21 0-15,-21 0 0,21 21 16,-22-21-16,22 0 0,0 0 15,-21 0-15,42 0 16,-22 0-16,23 0 0,20 0 16,-21 21-16,21-21 0,0 0 15,0 0-15,0 21 16,-21-21-16,21 21 0,-20-21 16,20 0-16,-21 21 15,0-21-15,0 0 0,0 22 16,0-22-16,0 0 15,0 0-15,0 21 0,-21-21 16,-1 0-16,1 0 0,-21 0 16,21 21-16,-22-21 15,1 0-15,-22 21 0,22-21 16,0 21-16,-1-21 16,-20 0-16,21 22 0,-22-22 15,1 0-15,-1 0 0,1 21 16,-22-21-16,0 0 15,1 0-15,-1-21 0,0 21 16,1 0-16,-1 0 16,-21-22-16,21 22 0,1 0 15,-22-21-15,21 21 0,-20 0 16,20 0-16,0 0 16,0-21-16,-20 21 0,20 0 15,0-21-15,1 21 0,-22 0 16,21 0-16,-21-21 15,22 21-15,-22 0 0,0 0 16,0 0-16,0 0 16,1-22-16,-1 22 0,0 0 15,0 0-15,0 0 16,0 0-16,0 0 0,1 0 16,20 0-16,-21 0 0,0 0 15,1 0-15,-1 0 16,0 0-16,0 0 0,0 0 15,0 0-15,-21 22 16,21-22-16,-21 21 16,22-21-16,-22 21 0,21 0 15,-21 22-15,0-22 16,21 21-16,-21 0 0,21 1 16,-21-1-16,0 22 0,21-22 15,-21 21-15,0-20 16,0-1-16,0 22 0,0-22 15,0 0-15,0 0 16,0 1-16,0-1 0,0 1 16,0-1-16,0 0 0,0 0 15,22-20-15,-22 20 16,21-21-16,-21 22 0,0-22 16,0 0-16,0 0 15,0 0-15,0 0 0,0 0 16,0 1-16,0-1 0,0 0 15,0 0-15,0 0 16,0 1-16,0-1 16,0 0-16,0 0 15,-21-21 32,-1 0-31,1-21-16,-21 21 15,-1-21-15,1 0 0,-21 21 16,-1-22-16,1 1 0,-22 21 16,22 0-16,-1-21 15,-21 21-15,22 0 0,-1-21 16,1 21-16,-1 0 16,22-21-16,-21 21 0,-1-22 15</inkml:trace>
  <inkml:trace contextRef="#ctx0" brushRef="#br0" timeOffset="-112708">3668 157 0,'-21'0'15,"21"-21"-15,0 0 0,-22 21 16,22-22-16,0 1 15,0 42 17,0 22-17,0-22-15,0 42 16,0 1-16,0 21 16,0-1-16,0 22 0,0 21 15,22-21-15,-22 21 16,21 0-16,0 0 0,0-21 15,-21 21-15,21-22 0,1 23 16,-22-23-16,21-20 16,-21 0-16,0-1 0,21-20 15,-21-22-15,0 1 16,0-22-16,21 0 0</inkml:trace>
  <inkml:trace contextRef="#ctx0" brushRef="#br0" timeOffset="-112113">7689 72 0,'0'-21'0,"0"42"15,0 0 1,0 22-16,0-1 16,-21 22-16,21-1 0,0 22 15,-21 21-15,21-1 0,0 1 16,0 0-16,0 21 16,0-21-16,0 0 0,21-22 15,-21 22-15,21-21 0,1 0 16,-22-22-16,21 0 15,0 1-15,0-22 0,-21 1 16,21-1-16,-21-21 16,22 0-16,-22 0 0</inkml:trace>
  <inkml:trace contextRef="#ctx0" brushRef="#br0" timeOffset="-111503">11097 72 0,'22'-21'0,"-1"21"15,0 0-15,-21 21 16,0 0-16,0 1 16,-21-1-16,21 21 15,0 21-15,-21 1 0,21 21 16,0-1-16,0 22 16,0-21-16,21 21 0,-21 0 15,21-1-15,0 1 0,21 0 16,-21-21-16,1-1 15,-1-20-15,0-1 0,-21 1 16,21-22-16,-21 1 16,0-1-16</inkml:trace>
  <inkml:trace contextRef="#ctx0" brushRef="#br0" timeOffset="-110669">14335 136 0,'0'-21'0,"0"-1"0,0 44 32,0-1-32,0 0 15,0 21-15,-21 0 0,21 1 16,0 42-16,-21-22 15,21 22-15,0-1 0,0 1 16,0 0-16,0-1 0,0 1 16,0 0-16,0-22 15,0 22-15,21-22 0,-21 1 16,0-1-16,21-20 16,-21-1-16,21-21 0,-21 0 15,0 0-15,21 1 16</inkml:trace>
  <inkml:trace contextRef="#ctx0" brushRef="#br0" timeOffset="-110062">17426 411 0,'0'21'47,"0"0"-47,-21 21 16,21 1-16,0-1 15,0 22-15,0-1 0,0 22 16,0 0-16,0 20 15,21-20-15,-21 0 0,21-1 16,-21 22-16,21-42 0,-21 20 16,22 1-16,-22-21 15,21-1-15,-21 0 0,21-20 16,-21-1-16,21 1 16,-21-1-16,0-21 0,0 0 15,0 0-15</inkml:trace>
  <inkml:trace contextRef="#ctx0" brushRef="#br0" timeOffset="-109234">20834 559 0,'-21'0'16,"21"-21"-16,-21 0 15,21 42 16,-21 0-15,21 0-16,0 22 0,0 20 16,-22-21-16,22 43 15,0-21-15,0 41 0,0-20 16,0 0-16,0 20 16,0-20-16,0 21 0,22 0 15,-22-21-15,0 20 0,0-20 16,21 0-16,-21-1 15,0 1-15,0-21 0,21-22 16,-21 0-16,0 0 16,0 1-16,21-22 15</inkml:trace>
  <inkml:trace contextRef="#ctx0" brushRef="#br0" timeOffset="-108603">25131 644 0,'-21'21'16,"21"0"-16,0 0 16,0 0-1,-21 22-15,21-22 0,0 21 16,0 0-16,-22 22 16,22 0-16,0-1 0,-21 0 15,21 1-15,-21 21 0,0-22 16,21 22-16,0-22 15,-21 22-15,21-22 0,0 1 16,0 0-16,0-22 16,0 21-16,21-20 0,-21-22 15,0 0-15,21 0 0</inkml:trace>
  <inkml:trace contextRef="#ctx0" brushRef="#br0" timeOffset="-94897">1213 750 0,'0'21'31,"0"0"-31,0 0 16,0 0-16,0 21 15,21 1-15,-21 20 0,0-20 16,0-1-16,0 21 0,21-20 16,-21-1-16,0 1 15,0-1-15,0 0 0,0-21 16,21 22-16,-21-22 15,0 0-15</inkml:trace>
  <inkml:trace contextRef="#ctx0" brushRef="#br0" timeOffset="-94483">1488 1109 0,'0'-21'16,"0"0"0,0 42-1,21 0 1,-21 0 0,21 1-16,-21-1 0,0 21 15,0-21-15,0 1 16,0-1-16,0 0 15,-21-21 1,21-21 0,0 0-1,21-22-15,-21 22 0,21-21 16,22-1-16,-22 22 16,0-21-16,0 21 0,21 0 15,-21 21-15,1 0 16,-1 21-16,0 0 0,0 0 15,0 0-15,1 21 0,-22 1 16,0-22-16,0 21 16,0-20-16,0 20 0,0-21 15,0 0-15</inkml:trace>
  <inkml:trace contextRef="#ctx0" brushRef="#br0" timeOffset="-93996">2207 1088 0,'-21'-21'16,"0"0"0,0 21-1,0-21-15,0 21 0,-1 0 16,1 21-16,0 0 15,21 0 1,-21 0-16,21 1 0,0-1 16,-21 21-16,21-21 15,0 0-15,0 22 0,21-22 16,-21 0-16,21-21 0,-21 21 16,21-21-16,0 0 15,-21-21-15,22 0 0,-1 0 16,-21-1-16,21-20 15,-21 21-15,21-21 0,-21-1 16,0-20-16,0 20 0,0 1 16,0-21-16,0 20 15,0 22-15,0-21 0,0 21 16,21 21-16,0 0 16,-21 21-16,21 21 15,-21-21-15,22 22 0,-22-1 16,21 21-16,-21-20 15,21-1-15,0 1 0,-21-1 16,21-21-16,-21 21 0,22-21 16,-22 1-16</inkml:trace>
  <inkml:trace contextRef="#ctx0" brushRef="#br0" timeOffset="-93762">2504 1067 0,'21'21'63,"-21"0"-63,0 1 0,21-1 15,-21 0-15,0 21 16,0-21-16,21 0 0,-21 1 15,0-1-15</inkml:trace>
  <inkml:trace contextRef="#ctx0" brushRef="#br0" timeOffset="-93654">2483 813 0,'0'-21'16</inkml:trace>
  <inkml:trace contextRef="#ctx0" brushRef="#br0" timeOffset="-93150">2969 1088 0,'21'0'16,"-21"-21"0,0 0-16,0 0 15,0 0-15,0-1 16,0 1-16,-21 21 16,21-21-16,-21 0 0,21 0 15,-21 21-15,0 0 0,0 0 16,0 21-16,-1-21 15,-20 21-15,21 0 0,21 22 16,-21-22-16,21 0 0,0 21 16,0-21-16,0 0 15,21 1-15,0-1 0,0 0 16,0-21-16,1 21 16,-1-21-16,0 0 0,21-21 15,-21 21-15,0-21 0,1 0 16,-1-1-16,0 1 15,0 0-15,-21-21 0,21 21 16,-21-22-16,0 22 16,0-21-16,0 21 0,0-1 15,0 44 1,0-1 0,22 21-16,-22-21 0,21 22 15,-21-1-15,21 0 16,-21-21-16,21 22 0,0-22 15,-21 21-15,21-20 0</inkml:trace>
  <inkml:trace contextRef="#ctx0" brushRef="#br0" timeOffset="-92317">4663 728 0,'21'0'0,"-21"-21"16,0 0-1,0 0-15,0 0 16,0-1-16,-21 1 16,-1 0-16,1 21 15,-42 21 1,42 0-16,-22 22 0,22-1 15,-21 1-15,-1 20 0,22-21 16,0 22-16,21-1 16,0 1-16,0-22 0,21 0 15,0 1-15,1-22 0,20 0 16,22 0-16,-22-21 16,21 0-16,1-21 0,-1 0 15</inkml:trace>
  <inkml:trace contextRef="#ctx0" brushRef="#br0" timeOffset="-91956">4980 771 0,'-21'-64'16,"0"1"-16,0 20 0,-1 1 15,22 0-15,-21 21 16,21-1-16,-21 22 0,21 43 16,21-22-1,-21 42-15,21-20 16,-21 20-16,22 1 0,-22-1 15,21-21-15,-21 22 16,0-22-16,0 1 0,0-22 16,0 0-16,0 0 0,0 0 15,21-21 1,-21-21-16,0 0 16,0 0-16,0-21 15,21 20-15,-21 1 0,21 0 16,1 0-16,-1 21 0,0-21 15,0 21-15,0 0 16,21 21-16,-20 0 0,-1 0 16,21 0-16,-21 22 15,1-22-15,-1 0 0,0 21 16,-21-21-16,21-21 0,-21 22 16</inkml:trace>
  <inkml:trace contextRef="#ctx0" brushRef="#br0" timeOffset="-91588">5573 834 0,'-21'0'32,"-1"0"-32,1 0 15,0 21-15,0 0 16,21 1-16,0 20 15,0-21-15,0 0 0,0 22 16,0-1-16,0-21 16,21 0-16,0 0 0,0 1 15,1-1-15,-1-21 0,0 0 16,21 0-16,-20-21 16,20-1-16,-21 1 0,0 0 15,0-21-15,-21 21 0,0-22 16,0 22-16,-21-21 15,0 21-15,-21-1 0,-1 1 16,22 21-16,-21 0 16,21 21-16,-22-21 0,22 22 15,21-1-15,-21 0 16,21 0-16</inkml:trace>
  <inkml:trace contextRef="#ctx0" brushRef="#br0" timeOffset="-91314">6144 876 0,'43'0'0,"-22"-21"0,0 21 16,0-21-16,-42 21 16,0 0-1,0 0-15,-1 0 0,-20 21 16,0 0-16,21 1 0,-22-1 15,22 21-15,0-21 16,21 22-16,0-1 0,0-21 16,0 21-16,21-20 0,22-1 15,-22 0-15,21-21 16,0 0-16,22 0 0,-22 0 16,22 0-16,-22-21 15,0 0-15</inkml:trace>
  <inkml:trace contextRef="#ctx0" brushRef="#br0" timeOffset="-90017">8832 771 0,'0'-22'15,"-21"22"48,21-21 124,0 0-187,0 0 16,0 0-1,0 0-15,0 0 16,0-1 0,-21 22-16,21 22 15,0-1 1,0 0-16,0 21 0,0 0 16,0 22-16,0-22 15,21 22-15,-21-22 0,21 22 16,-21-22-16,22 0 0,-22-20 15,0 20-15,21-21 16</inkml:trace>
  <inkml:trace contextRef="#ctx0" brushRef="#br0" timeOffset="-89625">9150 792 0,'0'-21'0,"0"0"0,-21 21 16,0 0 0,0 21-1,21 0-15,0 0 0,-22 0 16,22 21-16,0 1 16,0-1-16,22 1 0,-22-22 15,21 21-15,0-21 0,21 0 16,-21 0-16,22 1 15,-22-22-15,21 0 0,-21-22 16,22 1-16,-22 0 16,0 0-16,0 0 0,-21-21 15,0-1-15,0 22 0,-21-21 16,0-1-16,0 22 16,-22 0-16,1 0 0,21 0 15,-22 21-15,1 0 16,21 0-16,0 21 0,0 0 15,21 0-15,-21 0 0,21 0 16,0 1-16,21-22 16,0 21-16</inkml:trace>
  <inkml:trace contextRef="#ctx0" brushRef="#br0" timeOffset="-89224">9679 792 0,'21'-21'0,"0"-1"0,1 1 16,-22 0-16,-22 42 47,1-21-47,0 43 0,21-22 15,-21 21-15,0-21 16,21 22-16,0-1 0,0 0 15,0 1-15,21-1 16,0-21-16,0 0 0,22 1 16,-1-22-16,0 0 0,1 0 15,-1 0-15,-21-22 16,21 1-16,-20-21 0,-1 21 16,-21-22-16,0 1 15,0 0-15,0-1 0,-43 1 16,22 21-16,0 0 0,-21-1 15,0 1-15,20 21 16,-20 0-16,21 0 0,0 21 16,-1 1-16,1-1 15,21 0-15</inkml:trace>
  <inkml:trace contextRef="#ctx0" brushRef="#br0" timeOffset="-88858">10399 749 0,'21'-21'0,"-21"0"32,-21 21-32,0 0 15,-1 0-15,1 0 16,0 21-16,0 0 0,0 22 15,21-1-15,-21-21 0,21 22 16,0-1-16,0 0 0,21 1 16,0-22-16,0 21 15,21-21-15,-20-21 0,20 22 16,0-22-16,22-22 16,-22 22-16,0-21 0,-20-21 15,-1 21-15,0-22 16,-21 1-16,0 0 0,-21-1 15,0 1-15,-1 0 0,-20-1 16,0 22-16,0 0 16,-1 0-16,1 21 0,21 0 15,-22 0-15</inkml:trace>
  <inkml:trace contextRef="#ctx0" brushRef="#br0" timeOffset="-87444">12134 877 0,'0'-22'16,"0"1"-16,-21 0 16,0 21 15,21 21-31,0 22 15,0-22-15,21 21 0,-21 0 16,0 1-16,21 20 16,-21-20-16,0 20 0,22-21 15,-22 22-15,0-22 16,21 1-16,-21-22 0,0 21 16,21-21-16,-21 0 15</inkml:trace>
  <inkml:trace contextRef="#ctx0" brushRef="#br0" timeOffset="-87002">12515 1067 0,'0'-21'16,"0"0"-1,0-1 1,0 44 15,22-1-31,-1 0 16,0 0-16,-21 0 15,21 1-15,0 20 0,1-21 16,-1 21-16,-21-21 0,21 1 16,-21-1-16,21 0 15,-21 0-15,0 0 16,0-42-1,21 0 1,-21 0-16,0 0 16,21-22-16,0 1 15,1 0-15,-1-22 0,21 22 16,-21 21-16,22-22 16,-22 22-16,0 21 0,21 0 15,-21 21-15,1 0 0,-1 22 16,0-1-16,0 1 15,0-1-15,1 21 0,-1-20 16,0-1-16,-21-21 16,21 22-16</inkml:trace>
  <inkml:trace contextRef="#ctx0" brushRef="#br0" timeOffset="-86233">15500 940 0,'21'-21'16,"-21"0"-16,0-1 0,0 1 16,0 0-16,0 0 15,0 42 17,0 0-32,0 22 15,21-1-15,-21 0 16,0 1-16,22 20 0,-22-21 15,21 22-15,-21-22 0,0 1 16,0-1-16,21-21 16,-21 0-16,0 0 0,0 1 15</inkml:trace>
  <inkml:trace contextRef="#ctx0" brushRef="#br0" timeOffset="-85866">15288 1406 0,'22'0'47,"-1"0"-47,21 0 15,21 0-15,-20 0 0,20 0 16,1-22-16,20 22 15,-20 0-15,-22 0 0,22 0 16,-43-21-16,21 21 0,-42-21 31</inkml:trace>
  <inkml:trace contextRef="#ctx0" brushRef="#br0" timeOffset="-85656">15394 1025 0,'-21'-43'16,"0"22"-16,0 0 0,21 0 15,-22 0-15,22 0 0,0-1 16,22 22-16,-1 0 16,0 0-16,0 0 0,22 0 15,-1 0-15,0 0 0,0 22 16,1-22-16,-1 21 15,-21-21-15</inkml:trace>
  <inkml:trace contextRef="#ctx0" brushRef="#br0" timeOffset="-85375">16114 982 0,'-21'0'31,"-1"0"-15,1 0-16,0 0 0,0 22 15,0-22-15,0 21 16,0 0-16,-1 0 0,1 21 16,21-21-16,-21 22 0,21-22 15,0 21-15,21-20 16,-21-1-16,21 0 0,22 0 15,-22 0-15,21 0 16,0-21-16,22 0 0,-1 0 16,-20-21-16</inkml:trace>
  <inkml:trace contextRef="#ctx0" brushRef="#br0" timeOffset="-85003">16474 1130 0,'-22'0'0,"1"0"15,42 0 48,1 0-47,-1 0-16,0 0 15,0 0-15,0-22 16,1 22-16,-1-21 15,0 0-15,-21 0 16,0 0-16,0-1 0,-21 1 16,0 0-16,-1 21 15,1-21-15,0 21 0,-21 0 16,20 21-16,1 0 0,0 0 16,0 22-16,0-22 15,21 21-15,0 1 0,21-1 16,0 0-16,21-21 15,1 22-15,-1-22 0,1 0 16,-1-21-16,0 0 16,22 0-16</inkml:trace>
  <inkml:trace contextRef="#ctx0" brushRef="#br0" timeOffset="-83741">17638 982 0,'0'22'0,"0"-44"32,0 1-17,0 0-15,0 0 16,0 0-16,21-1 0,-21 1 15,21 0-15,0 0 16,0 0-16,1 0 0,20 0 16,-21 21-16,0 0 0,1 21 15,20 0-15,-21 0 16,0 21-16,0 1 0,-21 20 16,0-20-16,-21 20 15,0 0-15,-21-20 0,-1 20 16,1-20-16,0-22 0,-22 21 15,22-21-15,0 0 16,-1 1-16,22-22 0,0 21 16,0-21-16,21-21 15,21-1 1,0 1-16,21 0 0,1 21 16,-1 0-16,0-21 15,1 21-15,-1 0 0,0 0 16,1 21-16,-1-21 0,-21 21 15,21 0-15,-20 1 16,-1-22-16,0 21 0,0-21 16,0 0-16,1 0 15</inkml:trace>
  <inkml:trace contextRef="#ctx0" brushRef="#br0" timeOffset="-83369">18380 1194 0,'0'-42'0,"0"20"0,21 1 16,-21 0-16,0 0 0,0 0 16,-21 0-16,0 21 15,-1 21 1,1 0-16,0 0 16,0 21-16,21-20 0,-21 20 15,21 0-15,-22 1 0,22-22 16,0 21-16,22-21 15,-1 0-15,0 1 0,0-22 16,22 0-16,-22 0 0,21 0 16,0-22-16,1 1 15,-1 0-15,-21-21 0,0 0 16,1-1-16,-22 1 16,0-1-16,-22 1 0,1 21 15,0-21-15,-21 21 0,-1 21 16,22 0-16,-21 0 15,21 0-15,-22 21 0,43 0 16,-21 0-16,21 0 16,21 0-16,-21 0 0</inkml:trace>
  <inkml:trace contextRef="#ctx0" brushRef="#br0" timeOffset="-82950">19119 1046 0,'0'-21'16,"0"0"-16,0-1 15,-21 22-15,0-21 16,0 21-16,0 0 16,0 0-16,0 21 15,-1 1-15,1 20 0,0-21 16,0 21-16,0 1 0,21-1 15,0-21-15,0 22 16,21-22-16,0 21 0,0-21 16,22 0-16,-1-21 0,-21 0 15,21 0-15,1 0 16,-1 0-16,0-21 0,-20 0 16,-1-21-16,-21 21 15,0-22-15,0 1 0,0-1 16,-21 22-16,-1-21 0,1 21 15,-21-21-15,21 20 16,-1 22-16,1 0 0,0 0 16,0 0-1,21 22-15,-21-1 16,21 0-16,0 0 16,0 0-16</inkml:trace>
  <inkml:trace contextRef="#ctx0" brushRef="#br0" timeOffset="-82560">19882 1046 0,'21'0'0,"-21"-21"15,0 0-15,-21 21 16,-1-22-16,1 22 15,0 0-15,-21 0 0,20 0 16,-20 22-16,21-1 16,0 21-16,0 0 0,0 1 15,-1-1-15,22 0 0,0 1 16,22-1-16,-1-21 16,0 21-16,0-20 0,21-1 15,1-21-15,-22 0 16,21 0-16,1 0 0,-1-21 15,-21-1-15,21 1 0,-21 0 16,1-21-16,-22 0 16,0-1-16,0 1 0,-22-1 15,22 1-15,-42 0 0,21 21 16,0 0-16,-21-1 16,20 22-16,-20 0 0,21 0 15,-22 22-15</inkml:trace>
  <inkml:trace contextRef="#ctx0" brushRef="#br0" timeOffset="-80900">21490 1194 0,'21'-21'0,"-21"0"15,0 0-15,0-1 0,0 1 16,0 0-16,-21 21 0,21-21 16,-21 21-16,0 0 15,-21 0-15,20 21 0,-20 0 16,0 0-16,-1 22 15,22 20-15,-21 1 0,0-1 16,20 1-16,1-1 0,21 22 16,0-22-16,0 1 15,21-1-15,1 1 0,20-22 16,0 1-16,-21-22 16,22 0-16,20-21 0,-20 0 15,-1-21-15,0 0 0,22-1 16,-22-20-16,0 0 15,-20-1-15,-1-20 0,0 21 16,0-1-16,0 1 16,-21-1-16,0 22 0,0 0 15,0 0-15,0 42 16,21 0-16,-21 0 16,0 22-16,0-1 0,21 1 15,-21-1-15,22 0 16,-1 0-16,0 1 0,0-22 15,-21 0-15,21 0 0</inkml:trace>
  <inkml:trace contextRef="#ctx0" brushRef="#br0" timeOffset="-80522">22083 1554 0,'0'-21'0,"-21"21"16,0 0-16,21-21 0,-22 21 15,22 21 1,22-21 0,-22 21-16,21-21 0,0 21 15,21 0-15,0-21 16,-20 0-16,20 0 0,0 0 16,1 0-16,-22 0 15,0-21-15,0 0 0,0 21 16,-21-21-16,0-22 0,-21 22 15,0 0-15,0 0 16,-21 0-16,20-1 0,-20 1 16,0 0-16,20 21 0,-20 0 15,21 21-15,0 0 16,21 22-16,-21-1 0,21-21 16,0 22-16,21 20 15,0-21-15,0 1 0,0-1 16,0-21-16,22 1 0,-1-1 15,-21 0-15,22-21 16</inkml:trace>
  <inkml:trace contextRef="#ctx0" brushRef="#br0" timeOffset="-80203">22548 1427 0,'-21'-43'15,"21"22"-15,-21 0 0,21 0 16,0 0-16,21 42 31,0 0-31,-21 0 0,22 0 16,-1 22-16,0-1 15,0 1-15,0-1 0,-21 0 16,22 0-16,-22-20 16,0-1-16,0 0 0,-22 0 15,1-42 1,21-21-16,0 20 15,0-20-15,0 0 0,0 0 16,21-1-16,1-20 0,-1 20 16,0 22-16,21-21 15,-21 21-15,0 21 0,1 0 16,-1 0-16,0 0 16,0 0-16</inkml:trace>
  <inkml:trace contextRef="#ctx0" brushRef="#br0" timeOffset="-79178">23099 1406 0,'-21'-21'0,"0"21"0,-1-22 16,1 1-16,0 21 0,21-21 15,-21 21 1,21 21 0,21 22-16,-21-22 15,21 21-15,-21 0 16,21 1-16,-21-22 0,22 21 16,-22-21-16,0 22 15,21-43-15,-21 21 0,0-42 31,-21 0-31,21-1 16,0 1-16,0-21 0,0 21 16,0-22-16,0-20 0,0 21 15,21-1-15,0 1 16,0 21-16,-21-1 0,21 1 16,21 21-16,-20 21 15,-1 1-15,0-1 16,0 21-16,0 1 15,-21-22-15,22 21 0,-22 0 16,0-21-16,21 1 0,-21-1 16,0 0-1,0-42 1,0 0-16,21-22 16,-21 22-16,21 0 15,-21-21-15,21 21 0,-21-22 16,21 22-16,0 21 15,1 0-15,-1 0 16,-21 21-16,21 0 0,-21 1 16,21 20-16,0-21 15,-21 21-15,22-21 0,-22 1 16,21-1-16,-21 0 16,21-21-16,0 0 15,0 0-15,0 0 0,0-21 16,1 0-16,-22-22 15,21 22-15,0-21 0,-21 0 16,21-1-16,-21 22 16,0-21-16,0-1 0,-21 22 15,0 0-15,21 0 0,-21 21 16,-1 0-16,1 21 16,0 0-16,21 0 0,-21 0 15,0 22-15,21-1 16,0 1-16,0-22 15,21 21-15,-21 0 0,21-21 0,-21 1 16,21-1-16,0 0 16,1-21-16,-1 0 0,0 0 15,0 0-15,0-21 0,-21 0 16,22-1-16,-1 1 16,-21-21-16,21 0 0,-21 21 15,0-22-15,0 22 16,0-21-16,0 20 15,0 44 1,0-1 0,21 0-16,-21 21 0,21-20 15,-21 20-15,21-21 16,-21 21-16,21-21 0,-21 1 16,22-1-16,-22 0 0,21 0 15</inkml:trace>
  <inkml:trace contextRef="#ctx0" brushRef="#br0" timeOffset="-78415">24094 1257 0,'0'-21'0,"-21"21"16,21-21-1,0 42 1,0 0 0,0 1-16,0-1 15,21 21-15,-21-21 16,0 22-16,21-22 0,-21 0 16,0 0-16,0 0 15,0 0-15,0 1 0,21-22 31,-21-22-31,0 1 16,0 0-16,0 0 0,0 0 16,21-21-16,-21 20 15,21 1-15,-21 0 0,0 0 16,21 0-16,1 21 16,-22 21-1,21 0-15,-21 21 16,0-20-16,21-1 15,-21 0-15,21 0 0,0 0 16,-21 0-16,22-21 16,-1 0-16,-21 21 0,21-21 15,0-21-15,0 0 16,-21 0 0,21-21-16,-21 21 0,21-1 15,-21-20-15,0 21 16,0-22-16,0 22 0,0 0 15,0 0-15,0 42 32,0 0-32,0 22 0,0-22 15,22 21-15,-22 22 16,21-22-16,0 21 0,-21-20 16,21 20-16,0 1 0,-21-22 15,22 22-15,-22-22 16,0 0-16,0 1 0,0-1 15,-22-21-15,1-21 16,0 0-16,0 0 0,-22-21 16,22-21-16,-21-1 0,21 1 15,0-22-15,0 22 16,-1-21-16,22 20 0,22-20 16,-1 42-16,0-22 0,21 22 15,0 0-15,1 21 16,-1-21-16,22 21 0</inkml:trace>
  <inkml:trace contextRef="#ctx0" brushRef="#br0" timeOffset="-77382">26486 982 0,'21'0'16,"-42"0"-1,21-21 1,-22 21-16,1-21 0,0 21 15,0-21-15,-22 21 0,22 0 16,-21 0-16,21 21 16,-21 0-16,20 0 0,1 22 15,0-1-15,0 0 0,21 1 16,0-1-16,0 0 16,21 1-16,0-1 0,0 0 15,22 1-15,-1-22 16,0 0-16,22 0 0,-22-21 15,22 0-15,-1 0 16,1 0-16,-1-21 0,1 0 16,-22 0-16,0 0 0,-21-22 15,1 1-15,-1-1 16,-21-20-16,0 0 0,0 20 16,0-20-16,0 20 0,-21-41 15,21 41 1,-22 43-16,22 22 15,0-1 1,0 21-16,-21 0 0,21 1 16,0 20-16,0 1 0,0-22 15,21 21-15,-21-20 16,0-1-16,0 1 0,0-22 16,0 0-16,0 0 15,0 0-15,22-42 16,-22 0-1,21 0-15,-21 0 16,21-22-16,0 22 0,0-21 16,1-1-16,-1 22 15,0 0-15,0 21 0,0 0 16,0 0-16,0 0 0,1 21 16,-1 0-16,0 0 15,0 1-15,-21-1 0,21 0 16,-21 0-16,22 0 15,-1 1-15,0-22 32</inkml:trace>
  <inkml:trace contextRef="#ctx0" brushRef="#br0" timeOffset="-77013">27480 1281 0,'21'-43'0,"1"22"0,-22 0 15,0 0-15,21 0 0,-21 0 16,0-1-1,-21 22-15,-1 0 0,1 22 16,0-22-16,0 21 16,0 0-16,0 0 0,0 21 15,-1 1-15,22-1 0,0 0 16,0-20-16,0 20 16,0 0-16,22-21 0,-1 0 15,0 1-15,0-22 0,0 0 16,0 0-16,22 0 15,-22-22-15,0 1 0,0 0 16,-21-21-16,21 0 16,1-1-16,-22 1 0,0-22 15,-22 22-15,1 21 16,21-21-16,-21 20 0,0 22 16,0 0-16,-1 0 0,1 0 15,21 22-15,0-1 16,0 0-16,21-21 15,1 21-15,-1-21 0,21 0 16,1 0-16</inkml:trace>
  <inkml:trace contextRef="#ctx0" brushRef="#br0" timeOffset="-76770">27967 1173 0,'21'0'0,"0"-21"16,1 21-16,-1 0 15,0-22-15,-42 44 47,0-22-47,21 21 0,-43-21 16,22 21-16,0 21 15,0-20-15,0 20 0,0-21 16,21 21-16,0 1 0,0-1 16,0 0-16,21-20 15,0-1-15,21 0 0,0 0 16,22-21-16,0 0 0,-1 0 15,-21-21-15,22 0 16</inkml:trace>
  <inkml:trace contextRef="#ctx0" brushRef="#br0" timeOffset="-105442">810 2993 0,'0'-21'15,"0"0"-15,-21 42 47,21 21-47,0-21 0,0 43 16,-21-22-16,21 22 16,0 20-16,0-20 0,21 21 15,-21-1-15,21-20 16,-21 21-16,22-22 0,-22 0 15,21 1-15,-21 0 0,0-22 16,0 21-16,21-20 16,-21-1-16,0 0 0,0-20 15,21 20-15,-21-21 0,0 0 16,0 0-16,0 0 16,21 1-16,-21-1 15,21 0 1,0-21 15,1 0-31,-1 21 16,21-21-16,-21 0 0,22 0 15,-1 0-15,0 0 16,22 0-16,-1 0 0,1 0 16,-1 0-16,22 0 0,0-21 15,20 21-15,1-21 16,0 21-16,42-21 0,-21-1 15,43 22-15,-1-21 16,21 0-16,1 0 0,21 0 16,-1 21-16,22-21 0,-21 0 15,42 21-15,-21-22 16,-1 22-16,22 0 0,0 0 16,-21 0-16,21 0 15,0 0-15,0 22 0,-21-22 16,21 0-16,-21 21 0,21-21 15,-21 21-15,0-21 16,-22 0-16,22 21 0,-21-21 16,-1 0-16,-20 0 15,21 0-15,-22 0 0,1 0 16,-1 0-16,1-21 0,-1 21 16,-21 0-16,1-21 15,-1 21-15,-21 0 0,1-21 16,20 21-16,-21-22 0,0 22 15,21 0-15,-20-21 16,-1 21-16,0 0 0,0-21 16,0 21-16,1 0 15,-23 0-15,23 0 0,-22 0 16,21 0-16,-21 0 16,21 0-16,0 0 0,-21 0 15,21 0-15,0-21 0,22 21 16,-1 0-16,0 0 15,22 0-15,0 0 0,-1 0 16,22 0-16,-22 0 0,1 0 16,20 21-16,-20-21 15,20 21-15,1-21 0,0 0 16,0 21-16,-1-21 16,1 0-16,-1 22 0,1-22 15,21 0-15,-21 21 16,-1-21-16,-20 0 0,20 0 15,-20 21-15,21-21 0,-22 21 16,1-21-16,-22 21 16,22-21-16,-22 0 0,0 21 15,1-21-15,-1 0 16,0 21-16,-21-21 0,0 22 16,1-22-16,-1 0 0,0 0 15,0 0-15,-21 0 16,21 0-16,-21 0 0,0 0 15,0 0-15,0 0 16,-21 0-16,0 0 0,0 0 16,-22 0-16,22 0 0,-21 0 15,0 0-15,-1 0 16,1 0-16,0 0 0,-1 0 16,1 0-16,0-22 0,-1 22 15,1 0-15,0-21 16,-1 21-16,-20 0 0,20 0 15,-20-21-15,21 21 16,-22 0-16,1 0 0,20 0 16,-20 0-16,20 0 15,-20 0-15,21 21 0,-1-21 16,1 0-16,0 0 0,20 0 16,-20 0-16,21 0 0,-21 0 15,21 0-15,-22 0 16,1 0-16,0-21 0,-1 21 15,1 0-15,-22-21 16,1 21-16,-1 0 0,1 0 16,-22-21-16,1 21 15,20 0-15,-21-21 0,22 21 16,-22 0-16,22 0 0,-1 0 16,1 0-16,20-21 15,-20 21-15,20 0 0,-20 0 16,21 0-16,-22 0 15,22 0-15,-22 0 0,1 0 16,20 0-16,-20 0 0,0 21 16,-1-21-16,22 0 15,-22 0-15,1 0 0,-1 0 16,1 0-16,-1 0 16,-20-21-16,20 21 0,-21 0 15,1 0-15,-1-22 0,0 22 16,1 0-16,-1 0 15,0 0-15,1 0 0,-1-21 16,0 21-16,1 0 0,-1 0 16,21 0-16,-20 0 15,-1 0-15,-21 0 0,22-21 16,-22 21-16,0 0 16,0 0-16,0 0 15</inkml:trace>
  <inkml:trace contextRef="#ctx0" brushRef="#br0" timeOffset="-102078">705 2951 0,'21'0'0,"-21"-21"16,21 21-16,0 0 16,0 0-16,0 0 0,0 0 15,1-21-15,20 21 0,0 0 16,1 0-16,-1 0 16,0 0-16,22 0 0,-22 0 15,22 0-15,-1 0 16,22-22-16,-22 22 0,22 0 15,0 0-15,-1 0 0,1 0 16,21 0-16,0 0 16,21 0-16,0 0 0,0 0 15,21 0-15,-21 0 16,42 0-16,-21 0 0,0 0 16,1 0-16,-1 0 0,0 0 15,21 22-15,1-22 16,-1 0-16,0 0 0,1 0 15,20 21-15,-20-21 16,20 0-16,-21 0 0,22 21 16,-22-21-16,22 0 0,-22 0 15,22 0-15,-22 0 16,21 0-16,1 0 0,-1 0 16,1 0-16,20-21 15,1 21-15,0 0 0,0 0 16,-1 0-16,1 0 0,-1 0 15,1 0-15,-21 0 16,-1 0-16,22 0 0,-43 0 16,22 0-16,-1 0 15,-21 0-15,1 21 0,20-21 16,-20 0-16,-1 0 0,0 0 16,1 21-16,20-21 15,-20 0-15,-1 21 0,0-21 16,1 0-16,-22 21 15,21-21-15,-21 0 0,0 0 16,-21 0-16,21 0 0,-20 0 16,-2 21-16,2-21 15,-2 0-15,2 0 0,-23 0 16,22 22-16,-21-22 16,0 0-16,0 0 0,0 0 15,0 21-15,-1-21 0,1 0 16,0 0-16,0 0 15,0 0-15,-1 0 0,-20 0 16,21 0-16,-21 0 16,-1 0-16,1 0 0,0 0 15,-1 0-15,-20 0 0,20 0 16,1 0-16,0 0 16,-22 0-16,22 0 0,0 0 15,20 0-15,-20 0 16,0 0-16,21 0 0,-22-21 15,1 21-15,0 0 0,21 0 16,-22 0-16,-20 0 16,20 0-16,1 0 0,0 0 15,-1 0-15,1 0 0,-22 0 16,43 0-16,-21 0 16,0 0-16,21 0 0,-22 0 15,22 0-15,-21 0 16,20 0-16,1 0 0,0 0 15,-21 0-15,21-22 0,-1 22 16,1 0-16,21 0 16,-21-21-16,0 21 0,21 0 15,0 0-15,0-21 16,0 21-16,0 0 0,-21 0 16,21-21-16,-21 21 0,21 0 15,-21 0-15,-1 0 16,-20 0-16,21 0 0,-22 0 15,22 0-15,0 0 16,0 0-16,0 0 0,21 0 16,0 0-16,0 0 0,0 0 15,0-21-15,0 21 16,-21 0-16,21 0 0,0 0 16,-21-21-16,-1 21 15,1 0-15,21-21 0,-21 21 16,0 0-16,0 0 0,21-22 15,-22 22-15,1 0 16,0 0-16,0 0 0,0 0 16,0-21-16,-22 21 15,22 0-15,21 0 0,-21 0 16,21 0-16,0 0 0,0 0 16,21 0-16,22 0 15,-22 0-15,0 0 0,21 0 16,-21 0-16,1 0 15,-23 0-15,23 0 0,-44 0 16,23 0-16,-23 0 0,-20-21 16,21 21-16,-22 0 15,22 0-15,-21 0 0,0 0 16,-1-21-16,22 21 16,-21 0-16,0 0 0,-22 0 15,22-21-15,-22 21 0,1 0 16,-22 0-16,21 0 15,-20-22-15,-1 22 0,1 0 16,20 0-16,-21 0 0,1-21 16,-1 21-16,22 0 15,-22 0-15,21 0 0,-20-21 16,-1 21-16,22 0 16,-22 0-16,0 0 0,22 0 15,-22 0-15,0 0 16,22 0-16,-1 21 0,1-21 15,21 0-15,-1 0 0,1 0 16,0 0-16,-1 21 16,1-21-16,0 0 0,-22 22 15,22-22-15,-22 21 0,22-21 16,-22 21-16,1-21 16,-22 21-16,22-21 0,-22 0 15,-21 0-15,21 0 16,-20 0-16,-1 0 0,0 0 15,0 0-15,0 0 0,1 0 16,-1 0-16,0 0 16,0 0-16,0 0 0,0 0 15,0 0-15,1 0 16,-1 0-16,0-21 16,0 21-16,0 0 15,1 0-15,-1 0 16,0 0-16,0 0 0,0 0 15,-21 21 32,0 0-31,0 1 0,0-1-16,0 0 15,0 21-15,0 0 0,-21 1 16,0 20-16,0-20 0,21 20 15,-21 1-15,21 20 16,-22-20-16,22-1 0,0-20 16,0 20-16,0 1 15,0-22-15,0 0 0,0 1 16,0-1-16,0 0 0,0-20 16,0-1-16,0 21 15,-21-21-15,21 0 16,0 0-1,-21-21-15,21 22 16,-21-22 0,0 0 15,-1 0-15,-20 0-16,0 0 0,-22 0 15,1 0-15,-22 0 0,1 0 16,-1-22-16,-21 22 15,21 0-15,1 0 0,-22 0 16,21 0-16,0 0 0,1 0 16,20 22-16,-20-22 15,-1 0-15,0 21 0,22-21 16,-22 0-16,22 21 16,-1-21-16,1 0 0,20 0 15,-20 0-15,21 0 0,-1 0 16,1 0-16,21 0 15,-22 0-15,22 0 0,0 0 16,0 0 0,0 0-16,0-21 0,-1 21 15,1 0 1,0 0 0</inkml:trace>
  <inkml:trace contextRef="#ctx0" brushRef="#br0" timeOffset="-101365">26253 2930 0,'21'0'47,"-21"-22"-47,21 22 16,0 0 0,-21-21-16,21 21 15,-21 21 16,0 1-15,-21-1 0,21 21-16,0 22 0,0-1 15,0 1-15,0 20 0,21 1 16,-21 21-16,22-21 16,-22-1-16,21 1 0,0-22 15,0 1-15,-21-22 16,21 0-16,-21-20 0,21 20 15,-21-21-15,0 0 16,21-21-16,-21 22 16</inkml:trace>
  <inkml:trace contextRef="#ctx0" brushRef="#br0" timeOffset="-100597">22591 2993 0,'21'0'15,"-21"-21"1,21 21-1,-21 21 32,-21 0-47,21 22 0,-21-1 16,0 21-16,21 1 16,-22 21-16,1-1 0,21 1 15,-21 21-15,21 0 0,0-22 16,0 1-16,0 0 15,0-1-15,21-20 0,-21-1 16,21-20-16,-21 20 16,0-42-16,22 22 0,-22-22 15</inkml:trace>
  <inkml:trace contextRef="#ctx0" brushRef="#br0" timeOffset="-99823">19162 3205 0,'0'-21'0,"0"-1"16,0 1-16,21 0 16,-21 0-1,0 0-15,0 0 16,0 42 15,-21 0-31,21 21 16,0 1-16,-21-1 0,21 22 15,0-1-15,0 22 0,21-1 16,-21 1-16,21 0 16,0-22-16,0 22 0,1-22 15,-1 22-15,0-43 0,0 22 16,0-1-16,-21-20 16,0-1-16,0-21 0</inkml:trace>
  <inkml:trace contextRef="#ctx0" brushRef="#br0" timeOffset="-99170">16029 3099 0,'0'21'31,"-21"22"-15,21-22-16,-21 21 0,21 0 16,0 22-16,-21-22 15,21 22-15,0-1 0,0 1 16,0-1-16,0 1 0,0-1 16,21 1-16,-21-22 15,21 0-15,-21 1 0,0-1 16,0 0-16</inkml:trace>
  <inkml:trace contextRef="#ctx0" brushRef="#br0" timeOffset="-98439">12198 3036 0,'-21'0'0,"21"21"0,-43 21 16,43-21-16,-21 21 15,0 1-15,0 20 0,21 1 16,0 20-16,-21 1 0,21 0 16,0-1-16,21 1 15,-21-21-15,21 20 0,-21-20 16,21-1-16,-21 1 0,21-22 16,-21 0-16,0 1 15,0-22-15</inkml:trace>
  <inkml:trace contextRef="#ctx0" brushRef="#br0" timeOffset="-97817">9425 3141 0,'-21'0'0,"0"0"31,21 22-15,-21-1-16,21 21 16,0 0-16,0 22 0,0 21 15,0-1-15,21 22 16,-21 21-16,21-21 0,-21 21 16,21 0-16,-21 0 15</inkml:trace>
  <inkml:trace contextRef="#ctx0" brushRef="#br0" timeOffset="-96966">4642 3035 0,'0'-21'0,"-22"21"16,22-21 15,0 42 0,0 0-15,0 22-16,0-1 15,0 22-15,0-1 0,0 43 16,22 0-16,-22 0 16,21 0-16,-21-1 0,21 1 15,0-21-15,-21 21 0,21-43 16,0 22-16</inkml:trace>
  <inkml:trace contextRef="#ctx0" brushRef="#br0" timeOffset="-75473">2080 3353 0,'0'-21'0,"-21"-22"15,21 22-15,-21-21 16,0 21-16,21 0 0,-21 0 15,21-1-15,0 44 32,-21-22-32,21 42 0,0-21 15,0 21-15,0 1 16,0 20-16,0 1 0,21-22 16,-21 21-16,21-20 15,-21-1-15,21-21 0,0 22 16,0-22-16,0 0 15,1-21-15,-1-21 16,21 21-16,-21-21 0,1 0 16,-1-22-16,0 22 15,0-21-15,-21 20 0,21-20 16,-21 21-16,0 0 0,0 0 16,0 0-16,-21 21 15,21 21-15,0 21 16,0-21-16,0 43 15,21-22-15,0 22 0,-21-1 16,21 0-16,-21-20 0,22-1 16,-1 1-16,-21-22 15,21 0-15,-21 0 0,21-21 16</inkml:trace>
  <inkml:trace contextRef="#ctx0" brushRef="#br0" timeOffset="-75064">2715 3565 0,'0'-22'15,"-21"22"-15,0 0 16,0 0 0,0 22-16,21-1 15,-22 0-15,22 0 0,0 22 16,0-22-16,0 21 15,22-21-15,-22 21 0,21-20 16,0-1-16,-21 0 0,21-21 16,0 21-16,22-21 15,-22 0-15,21-21 0,-21 0 16,22 0-16,-22-1 16,0-20-16,0 21 0,-21-21 15,0-1-15,0 22 0,-21-21 16,0 21-16,-22-1 15,22 1-15,-21 0 0,0 21 16,-1 0-16,22 0 16,-21 21-16,21 0 0,-1 1 15,1-1-15,21 0 16,0 0-16,0 0 0,21 1 16,1-1-16,-1 0 0,0-21 15</inkml:trace>
  <inkml:trace contextRef="#ctx0" brushRef="#br0" timeOffset="-74645">3245 3480 0,'0'-21'0,"0"0"15,0-1 1,-22 22-16,1 0 15,0 22-15,0-1 16,0 21-16,21-21 0,-22 22 16,1-1-16,0 21 0,21-20 15,0-22-15,0 21 16,21-20-16,0-1 0,1 0 16,-1-21-16,21 0 15,-21 0-15,22 0 0,-22 0 16,0-21-16,21 0 0,-21-1 15,-21 1-15,22 0 16,-22 0-16,0 0 0,0-1 16,-22-20-16,22 21 15,-21-21-15,0 21 0,0-1 16,0-20-16,0 42 0,0-21 16,-1 21-16,1 21 15,0 0-15,21 22 16,0-22-1,0 0-15,0 0 0,0 0 16</inkml:trace>
  <inkml:trace contextRef="#ctx0" brushRef="#br0" timeOffset="-74274">3752 3459 0,'0'-21'0,"0"-1"16,0 1-16,-21 0 16,0 21-16,0 0 15,0 0-15,21 21 0,-21 0 16,0 22-16,-1-1 16,1 1-16,21-1 0,0 0 15,0 0-15,0 1 0,21-1 16,1-21-16,-1 1 15,0-1-15,0-21 0,21 0 16,-21 0-16,1-21 16,20 21-16,-21-22 0,0 1 15,1-21-15,-1 21 16,0-22-16,-21 22 0,0-21 16,-21 0-16,0 20 0,-1 1 15,1 0-15,-21 0 16,21 21-16,-22 0 0,22 0 15,0 0-15,0 21 16</inkml:trace>
  <inkml:trace contextRef="#ctx0" brushRef="#br0" timeOffset="-73456">5954 3374 0,'0'-21'16,"0"0"0,0 42 15,0 0-15,0 0-16,0 22 0,0-1 15,0 0-15,21 1 16,-21 20-16,21-21 0,21 1 15,-20-1-15,20 1 0,-21-1 16,22-21-16,-1 0 16,0-21-16,0 21 0,-20-21 15,20 0-15,0-21 0,-20 0 16,-1 0-16,0 0 16,0 0-16,-21-22 0,0 1 15,0-1-15,0 1 16,0 0-16,-21 0 0,0-1 15,0 1-15,-1-1 0,1 22 16,0 0-16,21 0 16,-21 21-16,21 21 15,0 0 1,21 0-16,-21 1 16</inkml:trace>
  <inkml:trace contextRef="#ctx0" brushRef="#br0" timeOffset="-73020">7012 3501 0,'21'0'0,"1"-21"16,-1 0-16,-21 0 15,0-22-15,0 22 16,0 0-16,0 0 0,-21 0 15,-1-1-15,1 1 16,0 21-16,0-21 0,-22 21 16,1 0-16,0 21 15,21 0-15,-22 1 0,22-1 16,0 0-16,21 0 0,0 0 16,0 1-16,0-1 15,21 21-15,0-21 0,22 0 16,-1 0-16,0 22 15,1-22-15,20 0 0,-20 0 16,-1 1-16,0-1 0,0 0 16,1 0-16,-22 0 15,0 0-15,-21 0 16,-21 1-16,0-22 16,-22 21-16,1 0 0,0-21 15,-22 0-15,22 21 0,0-21 16,-1 0-16,1 0 15,0-21-15,21 0 0,-1 21 16</inkml:trace>
  <inkml:trace contextRef="#ctx0" brushRef="#br0" timeOffset="-71709">10252 3501 0,'0'-21'15,"-21"21"-15,21-21 16,-22 21-16,1 0 0,21 21 15,-21 0 1,21 0-16,0 0 0,0 22 16,0-1-16,0 22 0,0-22 15,0 0-15,0 1 16,-21-1-16,21-21 0,0 0 16,0 1-16,-21-1 15,-1-42 1,22-1-16,0 1 15,0-21-15,0-1 16,22 1-16,-22 0 0,21-22 16,-21 1-16,21-1 15,0 1-15,0 21 0,1-22 16,-22 43-16,21 0 0,0-1 16,0 22-16,0 22 15,0 20-15,0 0 0,22 1 16,-22-1-16,0 0 0,0 22 15,1-22-15,-1-21 16,0 22-16,0-22 0,0-21 16,-21 21-16,21-21 15,0-21 1,-21 0 0,0 0-16,22-22 15,-22 1-15,0-1 0,0-20 16,0 21-16,0-22 15,-22 22-15,22-22 0,0 43 16,0 0-16,0 0 0,-21 21 16,21 21-1,0 21-15,-21-21 0,21 22 16,0-1-16,0 1 16</inkml:trace>
  <inkml:trace contextRef="#ctx0" brushRef="#br0" timeOffset="-71290">11013 3522 0,'0'-21'16,"-22"21"0,22-21-16,-21 21 15,0 0-15,0 0 16,0 21-16,0 0 0,0 1 15,21-1-15,-22 0 0,22 21 16,-21 0-16,21-20 16,0 20-16,0-21 0,21 0 15,1 1-15,-22-1 16,21-21-16,21 0 0,-21 0 16,0 0-16,22-21 15,-22-1-15,0 1 0,21 0 16,-20 0-16,-22-22 0,21 1 15,-21 21-15,0-21 16,-21-1-16,-1 22 0,1 0 16,0 0-16,0 0 0,0 21 15,-22 0-15,22 21 16,0-21-16,0 21 0,21 0 16,0 0-16,0 1 15,0-1-15,21-21 0,0 21 16,21-21-16,1 0 15</inkml:trace>
  <inkml:trace contextRef="#ctx0" brushRef="#br0" timeOffset="-70954">11394 3544 0,'21'0'0,"0"-22"0,-21 1 32,-21 21-17,0 0 1,21 21-16,-21 1 15,21-1-15,0 0 16,-22 21-16,22-21 0,0 22 16,0-22-16,22 0 15,-22 0-15,21 0 0,0 1 16,0-22 0,0 0-16,0 0 0,0-22 15,1 1-15,-22 0 0,21 0 16,-21 0-16,0-1 15,0-20-15,0 21 0,0-21 16,-21 21-16,-1-1 16,-20 1-16,21 21 0,0 0 15,-21 0-15,20 21 0,1 1 16,0-1-16,21 0 16,0 0-16</inkml:trace>
  <inkml:trace contextRef="#ctx0" brushRef="#br0" timeOffset="-69985">13383 3416 0,'0'-21'16,"-21"0"0,0 21-1,21-21-15,-21 21 0,0 0 16,-1 0-16,-20 21 15,21 0-15,0 0 0,-21 1 16,20-1-16,1 0 16,0 21-16,21-20 0,0-1 15,21 21-15,0-21 0,22 0 16,20 0-16,-21 1 16,22-1-16,0-21 0,-1 21 15,-21 0-15,1-21 16,-1 21-16,-21-21 0,-21 22 15,0-1-15,-21-21 16,-21 0-16,-1 21 16,1-21-16,0 0 0,-1 0 15</inkml:trace>
  <inkml:trace contextRef="#ctx0" brushRef="#br0" timeOffset="-69203">13172 3522 0,'0'-42'0,"0"21"15,0 0-15,21-1 16,0 1 0,0 21-16,0 0 0,22 0 15,-1-21-15,22 21 16,-22 0-16,21-21 0,22 21 16,-21 0-16,-1-21 0,0 21 15,-20 0-15,-1-21 16,1 21-16,-22 0 0,0 0 15,0-21-15,-21-1 16,-21 22 15,0 0-31,0 22 16,-1-1-16,1 0 16,0 21-16,0-21 15,0 22-15,-1-1 0,1 0 16,21 1-16,0-22 0,0 21 15,21-21-15,-21 22 16,22-22-16,-1-21 0,21 21 16,-21-21-16,1 0 15,20 0-15,-21 0 0,0-21 16,0 21-16,0-21 16,1-1-16,-22 1 0,0 0 15,0 0-15,0 0 0,0-21 16,-22 20-16,1 1 15,21-21-15,-21 21 0,21-1 16,-21 1-16,21 0 16,0 0-16,21 21 15,0-21-15,0 21 16,1 0-16,20-21 16,-21 21-16,22 0 0,-1 0 15,-21 21-15,0-21 16,0 21-16,0 0 15,-21 0-15,0 22 0,0-22 16,-21 0-16,21 0 16,0 22-16,-21-22 0,21 0 15,0 0-15,0 0 0,0 0 16,21 0-16,-21 1 16,21-1-16,1 0 0,20-21 15,-21 21-15,22-21 16,-1 0-16,-21 0 0,21-21 15,-21 21-15,22-21 16,-43-22-16,21 22 0,-21-21 16,-21 0-16,0-1 0,-1 1 15,-20 0-15,0-1 16,-22 22-16,-20 0 0,20 21 16,-42 0-16</inkml:trace>
  <inkml:trace contextRef="#ctx0" brushRef="#br0" timeOffset="-44182">1128 2252 0,'21'0'15,"-21"21"48,21-21-32,0 0-31,0 0 16,1 0-16,20 0 0,-21 0 15,22 0-15,20 0 0,-21-21 16,1 21-16,-1 0 16,0 0-16,1 0 0,-1 0 15,21 0-15,-20 21 16,-1-21-16,-21 0 0,22 0 16,-1 0-16,0 0 0,1 22 15,-1-22-15,0 0 16,1 0-16,-1 0 0,0 0 15,1 0-15,-1 0 16,0 0-16,1 0 0,-1 0 16,21 0-16,-20 0 0,-1 0 15,1 0-15,-1 0 16,0 0-16,0 0 0,1 0 16,-22 0-16,21 0 0,-20 0 15,20 0-15,0 0 16,-21 0-16,22 0 0,-1 0 15,22 0-15,-22 21 16,0-21-16,0 0 0,1 0 16,20 0-16,-20 0 0,-1 0 15,-21 0-15,21 0 16,1 0-16,-22 0 0,21 0 16,1 21-16,-22-21 15,21 0-15,0 0 0,-20 0 16,20 0-16,0 0 0,-20 0 15,20 0-15,0 0 16,0 0-16,1 0 0,-1 0 16,1 0-16,-1 21 15,0-21-15,0 0 0,1 0 16,-1 0-16,1 0 0,-1 0 16,-21 0-16,21 0 15,1 0-15,-1 0 0,0 0 16,1 0-16,-22 0 15,21 21-15,-21-21 0,22 0 16,-22 0-16,21 0 0,1 0 16,-22 0-16,21 0 15,-21 0-15,21 0 0,-20 0 16,-1 0-16,21-21 16,-21 21-16,1 0 0,-1 0 15,0 0-15,0 0 0,0 0 16,0 0-16,0 0 15,1 0-15,-1 0 0,0 0 16,0 0-16,0 0 0,22 0 16,-22 0-16,0 0 15,21-21-15,-21 21 0,22 0 16,-1 0-16,1 0 16,-1 0-16,0 0 0,0 0 15,-20 0-15,-1 0 0,0 0 16,0 0-16,0 0 15,1 0-15,-1 0 0,21 0 16,-21 0-16,21 0 16,1 0-16,-1 0 0,1 0 15,-1 0-15,0 0 16,0 0-16,1 0 0,-1 0 16,1 0-16,-22 0 0,0 0 15,0 0-15,0 0 16,0 0-16,0 0 0,22 0 15,-22 0-15,21 0 16,1 0-16,-22 0 0,21 0 16,0 0-16,1 0 0,-1 0 15,1 0-15,-1 0 16,0 0-16,-21 0 0,22 0 16,-22 0-16,21 0 0,-21 0 15,1 0-15,-1 0 16,0 0-16,0 0 0,0 0 15,21 0-15,-20 0 16,20 0-16,-21 0 0,22 0 16,-22 0-16,0 0 0,21 0 15,-21 0-15,0 0 16,1 0-16,-1 0 0,0 0 16,0 0-16,0 0 15,1 0-15,-1 0 0,21 0 16,-21 0-16,0-21 0,0 21 15,1 0-15,-1 0 16,0 0-16</inkml:trace>
  <inkml:trace contextRef="#ctx0" brushRef="#br0" timeOffset="-43828">7351 2125 0,'-21'0'0,"0"0"15,-1 22-15,44-22 16,-1 0 0,0 0-16,0 0 0,21 0 15,1 21-15,20-21 0,-20 21 16,20 0-16,-21-21 16,1 21-16,-1-21 0,-21 21 15,0-21-15,1 21 0,-22 1 16,-22-1-1,1 0-15,0-21 16,0 21-16,-22 0 16,1 1-16,21-1 0,-21-21 15,21 21-15,-1 0 0,1-21 16,0 21-16,21 0 16</inkml:trace>
  <inkml:trace contextRef="#ctx0" brushRef="#br0" timeOffset="-43252">9236 2168 0,'21'-21'16,"0"21"-16,-21-22 15,0 1 1,-21 21-16,0-21 0,-22 21 16,-20-21-16,20 21 15,-20 0-15,-22 0 0,22 0 16,-1 0-16,1 21 0,-1 0 16,22 22-16,0-22 15,20 21-15,1 0 0,21 1 16,0 20-16,21-20 15,1 20-15,20-21 0,22 1 16,-1-1-16,22-21 0,-1 0 16,1 1-16,21-22 15,0 0-15,-1 0 0,-20-22 16,21-20-16,-43 21 16,1-43-16,0 22 0,-43-21 15,0 20-15,-42-20 16,-22-1-16,-20 22 0,-22 0 15,-21-1-15,-21 43 0,0-21 16,21 21-16,-20 21 16,20 0-16</inkml:trace>
  <inkml:trace contextRef="#ctx0" brushRef="#br0" timeOffset="-40334">9954 2189 0,'-21'0'16,"42"21"30,1-21-46,20 21 16,-21-21-16,21 0 16,1 21-16,-1-21 15,22 0-15,-22 21 0,21-21 16,1 0-16,-1 0 16,1 0-16,-1 0 0,22 0 15,-21 0-15,-1 0 0,22 0 16,-22 0-16,22 22 15,-22-22-15,22 0 0,-21 0 16,20 0-16,-20 0 16,-1 0-16,22 0 0,-43 0 15,22 0-15,-1 0 0,-20 0 16,-1 0-16,-21 0 16,21 0-16,-21 0 0,22 0 15,-22 0-15,0 0 16,22 0-16,-1 0 0,0 0 15,0 0-15,1 0 0,-1 0 16,1 0-16,-1 0 16,0 0-16,0 0 0,1 0 15,-1 0-15,1 0 0,-1 21 16,0-21-16,0 0 16,-20 0-16,20 0 0,-21 0 15,22 0-15,-1 0 16,-21 0-16,21 0 0,1 0 15,-1-21-15,0 21 0,1 0 16,-1 0-16,0 0 16,1 0-16,-1 0 0,0 0 15,1 0-15,-1-22 16,0 22-16,1 0 0,-1 0 16,0 0-16,1 0 0,-1 0 15,0 0-15,1 0 16,-1 0-16,0 0 0,1 0 15,-1 0-15,0 0 16,-21 0-16,22 0 0,-1-21 16,1 21-16,-1 0 0,0 0 15,22 0-15,-1 0 16,1 0-16,-22 0 0,21 0 16,1 0-16,0 0 15,-1 0-15,0 0 0,1 0 16,0 0-16,-22 0 15,21 0-15,-20 0 0,-1 0 16,0 0-16,1 21 0,-1-21 16,0 0-16,1 0 15,-1 0-15,0 0 0,1 0 16,-1 0-16,21 0 0,-20 0 16,-1 0-16,1 0 15,-1 0-15,0 0 0,-21 0 16,22 0-16,-22 0 15,0 0-15,0 0 0,0 0 16,1-21-16,-1 21 0,0 0 16,0 0-16,0 0 15,0 0-15,0 0 0,1 0 16,20 0-16,-21 0 0,22 0 16,-1 0-16,-21 0 15,21 0-15,1 0 0,-22 0 16,21 0-16,-21 0 15,1 0-15,20 0 0,-21 21 16,21-21-16,1 0 16,-22 0-16,21 0 0,1 0 15,-1 0-15,21 0 0,-20 0 16,-1 22-16,0-22 16,1 0-16,20 0 0,-21 0 15,1 0-15,-22 0 16,21 0-16,1 0 0,-1 0 15,-21 0-15,21 0 0,1 0 16,-22 0-16,0 0 16,0 0-16,1 0 0,-1 0 15,-21-22 1,0 1 0</inkml:trace>
  <inkml:trace contextRef="#ctx0" brushRef="#br0" timeOffset="-40046">17215 1977 0,'-22'0'16,"-20"0"-16,21 0 0,0 0 16,42 21 15,0-21-31,21 21 15,-20 1-15,20-22 0,0 21 16,0 0-16,1 0 0,-22 22 16,0-22-16,0 0 15,-21 0-15,0 21 0,-21-21 16,0 1-16,0 20 0,-22-21 16,1 0-16,0 1 15,21-22-15,-22 21 0,22 0 16,-21-21-16</inkml:trace>
  <inkml:trace contextRef="#ctx0" brushRef="#br0" timeOffset="-39512">18887 2337 0,'21'0'0,"-21"-21"0,0 0 16,0 0-1,-21-1-15,0 1 16,-1 0-16,-20 0 15,21 21-15,-22-21 0,1 21 16,0 0-16,-22 0 16,22 21-16,-22 0 0,22 0 15,0 0-15,0 22 0,-1-1 16,22 0-16,0 22 16,21-22-16,0 1 0,0 20 15,42-21-15,-21 1 16,43-1-16,-1-21 0,1 22 15,21-22-15,-1-21 0,-20 21 16,20-21-16,1-21 16,-22 0-16,-20-1 0,20 1 15,-41-21-15,-1-1 0,0-20 16,-21 21-16,-21-22 16,0 1-16,-1-1 0,-20 22 15,-22-22-15,22 43 16,-21-21-16,-1 42 0,22 0 15,-22 0-15,22 0 16,0 21-16,21 0 0</inkml:trace>
  <inkml:trace contextRef="#ctx0" brushRef="#br0" timeOffset="-38251">19077 2485 0,'0'-21'0,"21"21"16,0 0-16,1-21 15,20 21-15,0 0 16,22 0-16,-1 0 0,22 0 16,105 0-1,-84 0-15,0 0 0,0 0 16,21-21-16,-21 21 0,21 0 16,-21 0-16,0 0 15,20 0-15,-20 0 0,0 0 16,21 0-16,0 0 0,-21 0 15,21 0-15,0 0 16,21 0-16,-21 0 0,-21 0 16,21 0-16,-21 0 15,21 21-15,-21-21 0,-22 0 16,22 0-16,-21 0 0,21 0 16,-22 0-16,1 0 15,0 0-15,-1 0 0,1 0 16,0 0-16,-22 0 15,1 0-15,20 0 0,-20 0 16,-1 0-16,1 21 0,-1-21 16,1 0-16,-1 0 15,1 0-15,-1 0 0,1 0 16,-1 0-16,1 0 16,-1 0-16,1 0 0,-22 0 15,1 0-15,-1 0 0,0 0 16,0 0-16,1 0 15,-22 0-15,21 0 0,1 0 16,-1 0-16,21 0 16,-20 0-16,20 0 0,1 0 15,-22-21-15,22 21 0,-1 0 16,-20 0-16,-1 0 16,0-21-16,0 21 0,1 0 15,-1 0-15,1-21 16,-1 21-16,0 0 0,0 0 15,22-22-15,-22 22 0,1 0 16,-1 0-16,21 0 16,-20-21-16,-1 21 0,22 0 15,-22 0-15,0-21 0,22 21 16,-22 0-16,1 0 16,-1 0-16,21 0 0,-20 0 15,-1 0-15,22 0 16,-22 0-16,0 0 0,0 0 15,-20 0-15,20 0 0,-21 0 16,0 0-16,1 0 16</inkml:trace>
  <inkml:trace contextRef="#ctx0" brushRef="#br0" timeOffset="-37124">3266 4454 0,'-21'0'15,"-1"0"-15,1 0 16,21-21-16,-21 21 16,21-22-1,-21 22-15,0 0 0,-22 0 16,1 0-16,0 0 16,-1 22-16,-20-1 0,-1 0 15,1 21-15,-1 22 16,22-22-16,0 22 15,20-1-15,1 0 0,21-20 0,21 20 16,1-20-16,41-22 16,-20 0-16,20 0 0,22-21 15,-22-21-15,22 0 16,-1-21-16,-20-1 0,-22 1 16,1-22-16,-22 1 15,0 21-15,-21-22 0,-21 22 16,-21-1-16,-1 1 0,-20 21 15,20 0-15,-20 21 16,21 0-16,-22 21 0,43 0 16,-22 0-16</inkml:trace>
  <inkml:trace contextRef="#ctx0" brushRef="#br0" timeOffset="-36548">3266 4686 0,'-22'0'0,"44"22"32,-1-22-17,21 0-15,1 0 0,20 0 16,22 0-16,-22 0 15,43 0-15,-21 0 0,21 0 16,20 0-16,-20 0 0,0 0 16,21 0-16,-21 0 15,0 0-15,0 0 0,-1 0 16,1 0-16,0 0 16,-21 0-16,21 21 0,-22-21 15,1 0-15,21 0 0,-22 0 16,1 0-16,21 0 15,-21-21-15,-1 21 0,1 0 16,21 0-16,-21 0 16,-1 0-16,1 0 0,0 0 15,-1 21-15,1-21 0,0 0 16,-1 0-16,-20 0 16,20 0-16,-20 0 0,-1 0 15,1 0-15,-22 0 16,22 0-16,-22 0 0,0 0 15,-21 0-15,22 0 0,-22 0 16,21 0-16,-20-21 16,-1 21-16,0 0 15,0 0 17,-21-22-1</inkml:trace>
  <inkml:trace contextRef="#ctx0" brushRef="#br0" timeOffset="-36349">7647 4475 0,'-21'-21'0,"0"21"16,0 0 0,0 0-16,-1 0 31</inkml:trace>
  <inkml:trace contextRef="#ctx0" brushRef="#br0" timeOffset="-35427">7160 4708 0,'22'0'15,"-1"0"1,0 21-1,0-21-15,21 0 16,-21 0-16,43 21 16,-22-21-16,43 0 0,0 0 15,-1 0-15,22 0 0,0 0 16,0 0-16,21-21 16,-21 21-16,21 0 0,0 0 15,-22 0-15,23-21 0,-23 21 16,1 0-16,21 0 15,-21 0-15,-21 0 0,20 0 16,1 0-16,-21 0 16,21 0-16,-21 0 0,-1 0 15,1 21-15,-22-21 0,1 0 16,20 0-16,-20 0 16,0 0-16,-1 21 0,0-21 15,-20 0-15,20 0 16,1 0-16,-22 0 0,0 0 15,1-21-15,-1 21 16,1 0-16,-22 0 0,0 0 16,0 0-16,0 0 0,0 0 15,22 0 1,-22 0-16,21 0 0,1 0 16,-1 0-16,21 0 0,-20 0 15,20 0-15,-20 0 16,-1 0-16,0 0 15,0 0-15,1 0 0,-22 0 16,0 0-16,22 0 0,-1 0 16,0 0-16,22 0 0,-1 21 15,1-21-15,-1 0 16,22 0-16,-22 21 0,22-21 16,-22 0-16,1 0 15,-22 0-15,-20 0 0,20 0 16,-21 0-16,0 0 15</inkml:trace>
  <inkml:trace contextRef="#ctx0" brushRef="#br0" timeOffset="-34904">13235 4602 0,'0'-21'16,"21"-1"-16,-21 1 0,0 0 15,-21 0-15,0 0 0,0 0 16,-22 0-16,1-1 16,0 1-16,-22 0 0,22 21 15,-22-21-15,1 21 16,0 0-16,-1 21 0,0 0 15,1 22-15,21-22 0,-1 21 16,22 0-16,-21 1 16,21-1-16,21 22 0,0-22 15,0 0-15,0 0 16,42-20-16,-21 20 0,22-21 16,20 22-16,0-22 0,22-21 15,0 21-15,-1-21 16,1 0-16,0 0 0,-1-21 15,1 21-15,-42-43 0,20 22 16,-42-21-16,0-1 16,-21 1-16,-21 0 0,-21-22 15,0 1-15,-22 20 16,-21 1-16,22 0 0,-1 21 16,-20 0-16,41-1 15,1 22-15,0 22 0,21-1 16,-1 0-16,22 0 0,0 0 15,0 21-15</inkml:trace>
  <inkml:trace contextRef="#ctx0" brushRef="#br0" timeOffset="75001">705 7205 0,'0'-21'15,"0"0"-15,0 0 16,0 0-16,0 0 0,-22-1 16,1 22-16,-21 0 15,21 22-15,-22-1 16,1 0-16,21 0 0,-21 21 16,20 1-16,1 20 15,21 1-15,0-22 0,0 21 16,21-20-16,1 20 0,-1-41 15,21 20-15,21-21 16,1-21-16,0 0 0,20 0 16,1-21-16</inkml:trace>
  <inkml:trace contextRef="#ctx0" brushRef="#br0" timeOffset="75343">1318 7311 0,'0'-21'0,"-21"0"16,0 0-16,0 21 15,0-21-15,0 21 0,-1 0 16,-20 0-16,21 0 0,0 21 16,-1 0-16,1 21 15,21-21-15,0 0 16,0 22-16,0-22 16,0 0-16,0 0 0,21 1 15,-21-1-15,22 0 0,-1-21 16,0 0-16,0 0 15,0-21-15,1 0 16,-1-1-16,0 1 0,0 0 16,-21-21-16,0 20 15,0-20-15,-21 21 0,21 0 16,-21 0-16,0 0 16,-1-1-16,1 22 0,0 0 15,0 0 1,21 22-16,0-1 15,21 0-15</inkml:trace>
  <inkml:trace contextRef="#ctx0" brushRef="#br0" timeOffset="75609">1593 7099 0,'-21'-21'0,"21"0"0,0 0 16,-21 0-16,21 42 47,0 21-47,0-21 0,0 22 15,0-1-15,21 1 16,-21-1-16,0 0 0,21 0 15,-21 1-15,0-22 16,22 0-16</inkml:trace>
  <inkml:trace contextRef="#ctx0" brushRef="#br0" timeOffset="75944">1847 7248 0,'0'-21'16,"0"-1"-16,0 44 47,0-1-32,0 0-15,0 0 16,22 0-16,-22 0 0,21 0 16,0 1-1,0-22-15,0 0 16,1-22-1,-1 1-15,0 0 0,0 0 16,-21 0-16,21 0 0,-21-22 16,0 22-16,0-21 15,-21 21-15,21-1 0,-21 1 16,21 0-16,-21 0 16,21 0-16,0 42 15</inkml:trace>
  <inkml:trace contextRef="#ctx0" brushRef="#br0" timeOffset="76538">2271 7078 0,'-21'-21'0,"0"0"15,21 0-15,-22 21 16,22-21-16,22 21 31,-22 21-31,21 0 0,-21 0 16,0 22-16,21-1 16,-21-21-16,0 21 0,0-21 15,0 22-15,0-22 16,0 0-16,21-42 31,-21 0-31,21 0 16,-21-22-16,21 22 0,-21-21 15,21 0-15,1-1 16,-22 1-16,21-1 0,-21 22 16,0-21-16,21 42 15,0 0 1,-21 21-16,21 0 0,-21 0 15,22 22-15,-22-22 16,0 0-16,0 0 0,0 1 16,0-1-16,21-21 0,-21-21 31,0-1-31,21 1 16,-21 0-16,0 0 15,21-22-15,-21 22 0,21-21 16,0 0-1,-21 21-15,21 21 0,1 0 16,-1 21-16,-21 0 16,21 0-16,0 21 15,-21-21-15,21 22 0,1-22 16,-22 0-16,0 0 16</inkml:trace>
  <inkml:trace contextRef="#ctx0" brushRef="#br0" timeOffset="77000">2885 6867 0,'0'-21'15,"-22"21"-15,22-22 0,-21 1 16,21 0 0,0 0-16,0 0 15,0 42 1,0 0 0,0 0-16,21 0 0,-21 1 15,22 20-15,-22-21 0,0 21 16,21-21-16,-21 1 15,0-1-15,21 0 0,-21 0 16,21-21 0,-21-21-16,21 0 15,-21 0-15,22-1 16,-1-20-16,0 0 0,0 0 16,-21-1-16,21 1 0,0 21 15,0-22-15,1 22 16,-1 21-16,0 21 15,0 0-15,-21 22 0,21-1 16,1 1-16,-1 20 16,-21-21-16</inkml:trace>
  <inkml:trace contextRef="#ctx0" brushRef="#br0" timeOffset="77327">3731 6867 0,'0'-21'16,"0"-1"-16,0 1 31,0 42-31,0 1 15,0-1-15,0 0 16,0 21-16,0 22 0,0-1 16,0 1-16,0 20 15,0-20-15,0 21 0,0-1 16,0-20-16,0 20 0,0-20 16,0-22-16,0 0 15,0 1-15,0-22 0,0 0 16</inkml:trace>
  <inkml:trace contextRef="#ctx0" brushRef="#br0" timeOffset="77672">3520 7671 0,'0'21'31,"21"0"1,0 1-32,0-22 0,0 21 15,1 0-15,-1 0 0,0-21 16,0 21-16,0-21 16,0 0-16,22 0 0,-22-21 15,0 21-15,0-21 0,0 0 16,1-22-16,-1 22 15,-21 0-15,21 0 0,-21 0 16,0-1-16,0 1 16,0 0-16,0 42 31,0 0-31,-21 1 0,21-1 16,0 21-16</inkml:trace>
  <inkml:trace contextRef="#ctx0" brushRef="#br0" timeOffset="78104">4430 6824 0,'-21'0'0,"-1"0"15,22 22 17,22-22-17,20 21-15,-21 0 0,43 0 16,-1 21-16,1 1 0,20-1 15,22 22-15,-21-1 16,21 0-16,-1 22 0,-20-21 16,0 20-16,-1-20 15,1 21-15,-21-22 0,-22 0 16,0 1-16,1-22 0,-1 1 16,-21-1-16,0-21 15,-21 0-15,22-21 0,-22 21 16,0-42-1,-22 0-15,1-21 16</inkml:trace>
  <inkml:trace contextRef="#ctx0" brushRef="#br0" timeOffset="78417">5425 7819 0,'0'21'0,"-22"-21"15,22 22-15,22-22 32,-1 0-32,0 0 15,0-22 1,0 22-16,1 0 16,-1 0-16,21 0 0,-21-21 15,21 21-15,1-21 16,-22 0-16,21 0 0,-20-1 15,-1 1-15,0 0 0,-21 0 16,21 0-16,-21 0 16,0 0-16,-21 42 31,-21 0-31,-1 42 0,-20-20 16</inkml:trace>
  <inkml:trace contextRef="#ctx0" brushRef="#br0" timeOffset="112747">11817 8602 0,'-21'0'15,"21"-21"1,-21 21-16,-1 0 62,44 21 17,-1 0-64,0-21-15,0 22 16,0-22-16,1 21 0,-1-21 15,0 21-15,21-21 0,-21 21 16,0-21-16,1 21 16,-1 1-16,0-1 15,-21 0-15,0 0 16,0 0 0,-21 0-16,21 0 0,0 1 15,-21-1-15,21 21 16,-22-21-16,22 1 0,-21-1 15,0 0-15,21 21 16,-21-21-16,21 0 0,-21 22 16,21-22-16,-21 21 0,21-20 15,0 20-15,-21 0 16,21-21-16,-22 22 0,22-1 16,-21 0-16,21 1 15,-21-1-15,0-21 0,21 21 16,-21 1-16,21-22 0,0 21 15,-22-20-15,22 20 16,0-21-16,0 0 0,0 0 16,0 0-16,0 1 0,0 20 15,22-21-15,-22 0 16,0 1-16,21-1 0,0 0 16,-21 21-16,21-21 15,0 0-15,1 1 0,-1-1 16,0 0-16,0 0 0,0 0 15,0-21-15,0 22 16,1-1-16,-1-21 0,0 21 16,0-21-16,0 0 15,-21 21-15,22-21 16,-22 21 0,21 0-1,-21 0 16,0 1-15,-21-22 0,21 21-16,-22-21 15,22 21-15,-21 0 0,0 0 16,21 1-16,-21-1 16,0 0-16,21 0 15,0 21-15,0-21 0,0 1 16,0-1-16,0 0 15,0 0-15,0 22 0,0-22 16,0 0-16,0 0 16,0 21-16,0-21 0,0 1 15,21 20-15,-21-21 0,0 22 16,0-22-16,0 21 16,0-21-16,0 21 0,0-20 15,0 20-15,21-21 16,-21 22-16,21-22 0,-21 21 15,0-21-15,21 21 0,-21 1 16,0-22-16,0 0 16,0 22-16,0-22 0,0 0 15,-21 21-15,21-21 0,0 22 16,-21-22-16,21 21 16,0 1-16,0-22 0,0 21 15,0 0-15,21 1 16,0-22-16,1 21 0,-22 1 15,21-1-15,0-21 16,-21 21-16,21 1 0,0-22 16,-21 21-16,0 1 0,0-1 15,0-21-15,0 21 16,-21 1-16,21-22 0,-21 21 16,21-21-16,-21 22 0,21-22 15,0 0-15,-21 0 16,-1 0-16,22 0 0,-21-21 15,0 22-15,0-1 16,0-21-16,-22 21 0,22-21 16,0 0-16,0 21 15,0-21-15,0 21 16,-1-21-16,1 0 31,21-21 16,0 0-31</inkml:trace>
  <inkml:trace contextRef="#ctx0" brushRef="#br0" timeOffset="113606">10335 7417 0,'0'-21'15,"0"0"-15,0 42 47,0 0-47,0 0 16,0 0-16,0 1 0,0 20 15,0 0-15,0 22 0,22-22 16,-22 22-16,0-1 16,0-21-16,21 22 0,-21-22 15,0 1-15,21-1 16,-21 0-16,0-21 0,0 0 15,0 1-15,0-1 0</inkml:trace>
  <inkml:trace contextRef="#ctx0" brushRef="#br0" timeOffset="113932">10187 8115 0,'0'-21'0,"-21"21"15,42 21 32,0-21-47,1 22 16,-1-22-16,0 21 0,21-21 15,-21 21-15,0-21 16,22 0-16,-22 21 0,0-21 16,0 0-16,1 0 0,-1-21 15,0 0 1,-21 0-16,0-1 15,0 1-15,0 0 16,0 0-16,0 0 0,-21 0 16,21-1-16,0 44 31,-21-22-31,21 21 0,-22 21 16,1-21-16,0 22 15</inkml:trace>
  <inkml:trace contextRef="#ctx0" brushRef="#br0" timeOffset="125228">16156 5470 0,'0'-21'0,"21"21"16,0 0-16,-21-22 15,-21 22 16,0 0-31,-21 0 16,21 22-16,-22-1 16,1 0-16,0 0 0,-1 0 15,1 21-15,21 1 16,0-22-16,-1 21 0,22-20 16,0 20-16,22-21 0,20 21 15,-21-21-15,43 1 16,-22-22-16,21 21 0,1-21 15,-22 0-15,22 0 16</inkml:trace>
  <inkml:trace contextRef="#ctx0" brushRef="#br0" timeOffset="125657">16537 5533 0,'21'0'0,"-42"21"63,21 1-32,0-1-31,-21 0 16,21 0-16,0 0 0,0 0 15,0 0-15,21 1 16,-21-1-16,21-21 0,1 21 16,-1-21-16,0 0 15,0 0-15,21-21 0,-21 0 16,1 21-16,-1-22 0,-21-20 16,21 21-16,-21 0 15,0 0-15,-21-22 0,0 22 16,-1 0-16,1 0 15,0 0-15,0-1 16,0 22-16,0 0 16,21 22-1,21-1 1</inkml:trace>
  <inkml:trace contextRef="#ctx0" brushRef="#br0" timeOffset="125904">16897 5343 0,'0'-22'15,"0"1"-15,0 0 16,0 42 15,21 0-31,-21 1 16,0-1-16,0 0 0,0 0 15,0 22-15,0-1 0,0-21 16,0 21-16,0-21 16,0 22-16,0-22 0,0 0 15,0 0-15,0 1 16,21-22-16</inkml:trace>
  <inkml:trace contextRef="#ctx0" brushRef="#br0" timeOffset="126283">17151 5533 0,'0'-21'0,"0"0"16,0 42 15,0 0-15,0 0-16,0 1 0,0-1 15,0 0-15,0 0 16,21 0-16,-21 0 0,0 0 16,21 1-16,1-1 0,-22 0 15,21-21-15,0 21 16,0-21-16,0-21 16,0 21-16,-21-21 15,21 0-15,-21-1 0,22 1 16,-22-21-16,0 21 0,0-21 15,0 20-15,-22 1 16,22 0-16,0 0 0,-21 0 16,21 42-1,0 0 1</inkml:trace>
  <inkml:trace contextRef="#ctx0" brushRef="#br0" timeOffset="126888">17511 5512 0,'-21'-21'0,"21"0"16,0 42 30,0 0-30,0 0-16,21 0 16,-21 1-16,0 20 0,0-21 15,0 0-15,0 0 0,21 0 16,-21 1 0,0-44 15,0 1-16,0 0-15,0 0 0,0 0 16,21 0-16,-21-22 16,21 22-16,-21 0 0,22 0 15,-1 0-15,-21-1 16,21 22-16,-21 22 16,21-22-16,-21 21 0,0 0 15,21 0-15,-21 22 16,0-22-16,21 0 0,-21 0 15,0 0-15,0 0 16,21-21-16,1-21 31,-22 0-15,21 0-16,-21 0 0,21 0 16,0 21-16,0-22 0,-21 1 15,22 21-15,-1 0 16,0 0-16,0 21 15,0 22-15,-21-22 16,21 21-16,-21-21 0,21 22 16,-21-22-16,0 21 0,0-21 15</inkml:trace>
  <inkml:trace contextRef="#ctx0" brushRef="#br0" timeOffset="127285">18125 5533 0,'0'-21'0,"0"0"0,0 0 16,0-1-1,0 44 17,21-1-17,0 0-15,0 0 16,-21 0-16,21 22 15,1-22-15,-22 0 0,0 0 16,0 0-16,0-42 47,21 21-47,-21-21 16,0 0-16,21 0 0,0 0 15,-21-22-15,21 22 0,0 0 16,0-22-16,1 22 15,-1 21-15,0 21 16,0 22 0,-21-22-16,21 0 0,1 22 15,-1-1-15,0 0 0,-21 0 16,21-20-16</inkml:trace>
  <inkml:trace contextRef="#ctx0" brushRef="#br0" timeOffset="128173">19458 5427 0,'0'-21'0,"0"0"16,0 0-16,21 21 31,0 0 0,-21 21-31,0 0 0,22 0 16,-1 1-16,-21-1 0,21 21 16,-21 0-16,21-21 15,-21 22-15,21-1 0,-21-21 16,0 22-16,0-22 16,0 0-16,0-42 31,0 0-16,22-22-15,-1 22 0,-21-21 16,42-1-16,-21 1 16,21 0-16,-20-22 0,41 22 15,-20-22-15,20 1 0,0 21 16,-20-22-16,20 22 16,-20-1-16,-1 22 0,0-21 15,-21 42-15,1-21 16,-1 21-16,-21 21 15,0 0 1,0 0 0,-21-21-16,21 21 15,-22 1 1,1-22 0</inkml:trace>
  <inkml:trace contextRef="#ctx0" brushRef="#br0" timeOffset="128857">20347 4750 0,'0'-21'0,"-21"-22"0,21 22 15,-21-21-15,0 21 16,0-21-16,-22 42 0,22-22 16,-21 1-16,-22 21 0,22 0 15,-22 0-15,1 21 16,-1 1-16,-20-1 0,20 21 16,1-21-16,-1 21 15,1 22-15,-1-22 0,22 22 16,-22-1-16,22 1 15,0-1-15,21 1 0,-22-1 16,22 22-16,0-21 0,21-1 16,-21 22-16,21-22 15,0 1-15,0-1 0,21-21 16,0 22-16,0-22 16,22 22-16,-22-22 0,21 0 15,21 1-15,-20-22 0,20 21 16,1-20-16,20-1 15,-20-21-15,21 0 0,-1 0 16,1 0-16,0-21 0,-22-1 16,22 1-16,0-21 15,-22-1-15,22 1 0,-22 0 16,-20-22-16,20 1 16,-21-1-16,-21-20 0,22-1 15,-22 0-15,0-105 16,-21 105-16,0 1 15,-21-1-15,0 21 0,0 1 16,-22-1-16,1 22 16,-21 0-16,-1-1 0,0 22 15,1 0-15,-22 0 0,43 0 16,-22 21-16,22-21 16,0 21-16,21 0 0,0 0 15,-1 0 1,1 0-1,0 0-15,0 21 16</inkml:trace>
  <inkml:trace contextRef="#ctx0" brushRef="#br0" timeOffset="141694">6652 6634 0,'0'-21'16,"0"-1"-16,21 1 0,-21 0 15,0-21-15,0 21 16,0 0-16,0-1 15,-21 22 1,0 22-16,0-22 0,0 21 16,-21 21-16,-1-21 0,22 21 15,-21 1-15,20-1 16,1 1-16,0 20 0,0-21 16,21 22-16,0-22 15,0 1-15,0-1 0,21 0 16,0-21-16,0 0 0,1 1 15,20-1-15,-21 0 16,22-21-16,-22 0 0,21 0 16,-21-21-16,21 21 15,-20-21-15,-1-1 0,0 1 16,0-21-16,-21 21 0,21 0 16,-21-22-16,22 22 15,-22 0-15,0-21 0,0 20 16,0 1-1,21 42 1,-21 1-16,0-1 0,21 21 16,-21-21-16,0 22 15,21-1-15,-21-21 0,21 21 16,-21-20-16,21 20 16,-21-21-16,21 0 15,-21 1-15,22-22 0</inkml:trace>
  <inkml:trace contextRef="#ctx0" brushRef="#br0" timeOffset="141909">7033 6930 0,'22'-21'0,"-22"0"16,21 21-1,-21 21 16,21 0-31,-21 0 0,0 0 16,0 1-16,21-1 16,-21 0-16,0 0 0,21 0 15,-21 1-15</inkml:trace>
  <inkml:trace contextRef="#ctx0" brushRef="#br0" timeOffset="142061">7097 6697 0,'0'-42'0,"-21"21"0,21 0 15,0 0-15,0 42 32,21-21-32,-21 21 0,0 0 15</inkml:trace>
  <inkml:trace contextRef="#ctx0" brushRef="#br0" timeOffset="142462">7245 6867 0,'0'21'16,"21"0"46,-21 0-62,0 22 0,21-22 16,-21 0-16,0 21 0,0-21 16,22 22-16,-22-22 15,0 0-15,21 0 0,0-21 16,0 0-1,0-21 1,0 0-16,0 0 16,-21-22-16,22 22 0,-22-21 15,21 21-15,-21 0 0,0-22 16,0 22-16,0 0 16,0 0-16</inkml:trace>
  <inkml:trace contextRef="#ctx0" brushRef="#br0" timeOffset="142865">7626 6909 0,'0'21'15,"0"0"16,0 1 1,21-22-17,0 21 1,0-21 0,1 0-16,-1 0 15,-21-21-15,21 21 16,-21-22-16,21 22 0,-21-21 15,0 0 1,-21 0-16,0 0 16,0 21-16,-1 0 15,1 0-15,0 0 16,21 21-16,-21 0 16,21 0-16,0 22 15,0-22-15,21 0 16,-21 0-16,21 0 0,0 0 15,22 0-15,-22 1 16,0-22-16,22 0 0</inkml:trace>
  <inkml:trace contextRef="#ctx0" brushRef="#br0" timeOffset="143453">8155 6909 0,'0'-21'0,"0"0"16,-21 21-16,42 0 47,-21 21-47,21 0 16,-21 0-16,21 0 15,-21 1-15,0-1 0,0 0 16,22-21-16,-22 21 15,0 0-15,-22-42 47,22 0-47,0 0 16,0 0-16,0-1 16,22 1-16,-22-21 0,21 21 15,-21-1-15,21 1 0,0 0 16,0 21-1,1 21-15,-22 0 0,21 1 16,-21-1-16,21 0 16,-21 0-16,0 22 0,0-22 15,21 0-15,-21 0 0,0 0 16,0-42 15,0 0-15,0 0-16,0 0 0,21-1 15,0 1-15,-21 0 0,21-21 16,1 20-16,-1 22 16,-21-21-16,21 21 0,0 0 15,-21 21-15,21-21 16,-21 22-16,0-1 0,22 0 16,-22 21-16,21-20 0,-21-1 15,0 0-15,0 0 16,0 0-16</inkml:trace>
  <inkml:trace contextRef="#ctx0" brushRef="#br0" timeOffset="143872">8875 6951 0,'-21'0'16,"-1"0"-1,1 0-15,0 0 16,42 0 31,0 0-47,1 0 16,-1-21-1,0 21-15,0-21 0,0 21 16,-21-21-16,22 21 15,-22-21-15,0 0 16,0-1-16,0 1 16,-22 21-16,22-21 15,-21 21-15,21-21 0,-21 21 16,21 21-16,-21-21 0,0 21 16,21 22-16,-22-22 15,1 21-15,21 0 0,0-21 16,0 22-16,0-1 15,21-21-15,1 1 0,-1-1 16,0-21-16,21 0 0,1 0 16</inkml:trace>
  <inkml:trace contextRef="#ctx0" brushRef="#br0" timeOffset="144814">10018 7015 0,'0'-21'16,"0"-1"-16,0 1 16,0 0-16,0 0 0,-21 0 15,-1 0-15,22 0 16,-21-1-16,0 1 0,0 0 15,0 21-15,0 0 16,0 0 0,-1 21-16,22 0 0,-21 1 15,0-1-15,0 0 16,0 21-16,-1-21 0,1 0 16,21 22-16,0-22 0,0 0 15,0 0-15,0 1 16,21-22-16,-21 21 0,43-21 15,-22 0-15,0 0 16,22-21-16,-22 21 0,21-22 16,-21 1-16,21 0 0,-20 0 15,-22-22-15,21 22 16,-21 0-16,21 0 0,-21 0 16,0 42 15,0 0-16,21 0-15,-21 0 16,21 1-16,-21-1 0,22 0 16,-1 0-16,21 0 15,-21-21-15,0 0 16,0 0-16,1 0 0,-1-21 16,0 21-16,21-21 15,-42-21-15,22 20 0,-1-20 16,-21 0-16,0 0 0,0-1 15,0 1-15,-21-22 16,21 43-16,-22-21 0,1 21 16,21 0-16,-21-1 15,0 22-15,21 22 16,-21-1-16,21 0 16,0 21-16,0 0 15,0 1-15,0-1 0,21 1 16,-21 20-16,0-42 15,21 21-15,-21 1 0,21-22 16,-21 0-16,21-21 0,1 0 16,-1 0-16,21 0 15,-21-21-15,0 0 0,22 0 16,-22-22-16,42-41 16,-20-1-1,-43 43-15,0 20 0,0-20 16,0 21-16,0 0 15,-21 21-15,-1 0 16,22 21-16,0 0 16,0 0-16,0 22 15,0-1-15,0-21 0,0 22 16,22-1-16,-22 0 16,21 0-16,0-20 0,-21 20 15,21-21-15</inkml:trace>
  <inkml:trace contextRef="#ctx0" brushRef="#br0" timeOffset="145481">11541 6698 0,'-21'21'15,"0"-21"1,21 22 15,21-22-31,-21 21 16,0 0-16,21-21 0,-21 21 16,0 22-16,21-22 0,-21 0 15,0 0-15,0 0 16,0 0-16,0 0 15,0-42 1,-21 0 0,21 0-16,0 0 15,-21-21-15,21-1 16,-21 1-16,21-1 0,0-20 16,0 0-16,21-1 15,-21 22-15,21-22 0,0 22 16,0 0-16,21 20 15,-20 1-15,-1 21 0,21 21 16,-21 1-16,22 20 0,-22 0 16,0 0-16,0 22 15,-21-22-15,0 1 0,0 20 16,-21-21-16,0-20 0,-21 20 16,20-21-16,-20 0 15,0-21-15,-1 22 0,22-22 16,-21 0-16,21-22 15,0 1-15,21 0 16,21 0-16,0 0 16,0 21-16,0-22 15,21 22-15,-20 22 0,20-22 16,0 21-16,-20 0 16,-1 21-16,21-20 0,-21 20 15,0-21-15,0 21 0,1-21 16,-1 1-16,-21-1 15,21 0-15,0-21 0,0 0 16</inkml:trace>
  <inkml:trace contextRef="#ctx0" brushRef="#br0" timeOffset="146331">12156 6867 0,'21'-43'16,"-21"22"-16,0-21 0,0 21 15,0 0-15,-21 21 0,21-22 16,-22 22-1,1 22-15,21-1 16,0 0-16,-21 0 16,21 0-16,0 21 0,0-20 15,0-1-15,21 21 0,-21-21 16,21-21-16,1 22 16,-1-22-16,0 0 0,0 0 15,0 0-15,1-22 16,-1 1-16,-21 0 15,0 0-15,0 0 16,-21-22-16,21 22 0,-22-21 16,1 21-16,0 0 0,0-1 15,0 1-15,-1 21 16,1 0-16,42 0 31,-21 21-31,22-21 16,-1 0-16,0 0 0,0 0 15,22 0-15,-22 0 16,21 0-16,-21 0 0,0 0 16,0 0-16,1 0 0,-1-21 15,-21 42 17,-21 1-17,21-1-15,0 0 16,-22 0-16,22 21 0,0-21 15,0 1-15,0-1 16,0 0-16,22 0 0,-22 0 16,0 1-16,21-22 15,0 0-15,0 0 16,0 0-16,1-22 16,-1 22-16,0-21 15,0 0-15,-21 0 0,21-22 16,-21 22-16,0 0 15,21 0-15,-21 0 0,0 0 16,0 0-16,0-1 16,0 44-1,0-1-15,0 21 16,0-21-16,0 0 16,21 0-16,1 1 0,-1 20 15,0-42-15,-21 21 0,21 0 16,0-21-16,1 0 15,-1 0-15,0 0 0,0-21 16,-21 0 0,21 0-16,-21-64 15,-21 22 1,0 20-16,0 22 16,21 0-16,-21 21 0,-1 0 15,1 0-15,0 0 16,0 21-16</inkml:trace>
  <inkml:trace contextRef="#ctx0" brushRef="#br0" timeOffset="146692">13320 6656 0,'-21'0'0,"21"-21"0,-21 21 16,-1-21-16,1-1 16,0 22-16,0 0 15,0 0-15,-1 22 16,1-22-16,0 21 0,0-21 16,21 21-16,0 0 15,0 0-15,0 1 16,21-1-16,0 0 0,0 0 15,22 0-15,-22 0 16,21 0-16,-20 1 0,20-22 16,-21 21-16,0 0 15,0 0-15,-21 0 16,-21 1-16,-21-22 16,0 0-16,-1 0 15,-20 0-15,-1-22 0</inkml:trace>
  <inkml:trace contextRef="#ctx0" brushRef="#br0" timeOffset="147603">14018 6739 0,'-21'-21'0,"0"21"16,42 0 31,0 0-47,1 0 0,-1 0 15,21 21-15,0-21 16,1 0-16,-22 0 0,21 0 15,1 0-15,-22 0 16</inkml:trace>
  <inkml:trace contextRef="#ctx0" brushRef="#br0" timeOffset="148255">15161 6549 0,'0'-21'16,"22"0"0,-22 0-1,0 0 1,-22-1-1,1 1 1,0 21-16,0-21 16,-22 21-16,22 0 0,-21 0 15,21 21-15,-21 0 0,20 1 16,1-1-16,0 0 16,0 0-16,21 21 0,0-21 15,0 1-15,21 20 16,0-21-16,22 0 0,-1 1 15,0-22-15,0 21 0,1 0 16,-1-21-16,1 21 16,-1-21-16,0 42 15,-21-21 1,-21 1-16,-21-22 16,0 21-16,0-21 0,-21 21 15,20-21-15,-20 0 16,0 0-16,20 0 0,-20 0 15,21-21-15,-21 21 0,21-21 16,-1 21 0,22-22-16</inkml:trace>
  <inkml:trace contextRef="#ctx0" brushRef="#br0" timeOffset="148808">15733 6570 0,'0'-21'0,"21"21"0,-21-21 16,0 0-1,0 0 1,-21 21-16,0-22 15,0 22 1,-1 0-16,1 0 0,0 0 16,0 0-16,0 0 15,-1 22-15,1-22 0,0 0 16,0 21-16,21 0 31,0 0-15,0 0-1,21 1-15,-21-1 16,0 0 0,21 0-16,-21 0 15,0 0-15,0 0 0,0 1 16,0-1-16,21-21 16,-21 21-16,0 0 0,0 0 15,0 1-15,0-1 16,0 0-1,0 0-15,0 0 16,22-21 0,-1 0-1,0 0-15,0 0 0,22 0 16,-22-21-16,21 0 16,-21 0-16,21 21 0,-20-43 15</inkml:trace>
  <inkml:trace contextRef="#ctx0" brushRef="#br0" timeOffset="148987">15606 6740 0,'21'0'31,"0"0"-31,0 0 16,0-21-16,1 21 15,-1 0-15,0-22 16,21 22-16,-20 0 0</inkml:trace>
  <inkml:trace contextRef="#ctx0" brushRef="#br0" timeOffset="149339">16050 6507 0,'0'-21'0,"0"-1"16,-21 22 0,21 22-1,0-1-15,0 0 16,0 0-16,0 0 0,21 1 16,-21 20-16,0-21 15,21 21-15,-21-21 0,0 22 16,0-22-16,0 0 15,22 0-15,-22 1 16,0-1-16,21-21 16,0 0-1,0 0 1,0 0-16,0-21 0,1 21 16,20-22-16,-21 22 15,21 0-15,-20-21 0,-1 21 16,0 0-16,0 0 15</inkml:trace>
  <inkml:trace contextRef="#ctx0" brushRef="#br0" timeOffset="149720">16664 6507 0,'0'-21'16,"0"-1"0,0 1-16,0 0 15,-21 21-15,0-21 16,0 21 0,-1 0-16,1 0 15,0 21-15,0-21 16,0 21-16,0 0 15,0 1-15,21-1 0,-22 0 16,22 0-16,0 0 16,0 1-16,0-1 0,0 21 15,0-21-15,22 0 16,-22 0-16,21 1 0,-21-1 16,21 0-16,0-21 0,0 21 15,0-21-15,0 21 16,22-21-16,-22 0 0,0 0 15,0 0-15</inkml:trace>
  <inkml:trace contextRef="#ctx0" brushRef="#br0" timeOffset="149888">16516 6655 0,'-21'0'0,"0"0"16,42 0 15,0 0-31,0 0 0,0 0 16,1 0-16,-1 0 0,21 0 15</inkml:trace>
  <inkml:trace contextRef="#ctx0" brushRef="#br0" timeOffset="150188">17109 6507 0,'0'-21'15,"-22"0"1,1-1 0,0 22-1,0 0-15,0 22 16,0-22-16,21 21 15,-21 0-15,-1 0 0,1 0 16,0 0-16,21 22 0,-21-22 16,21 21-16,0-21 15,0 22-15,0-22 0,0 0 16,21 0-16,0-21 16,22 21-16,-22-21 0,21 0 15,0 0-15</inkml:trace>
  <inkml:trace contextRef="#ctx0" brushRef="#br0" timeOffset="150410">17299 6528 0,'-21'-21'0,"0"21"15,42 0 16,0 0-15,0 0 0,0 0-16,22 0 0,-22 0 15,21 0-15,-20-21 16,-1 21-16,0 0 0</inkml:trace>
  <inkml:trace contextRef="#ctx0" brushRef="#br0" timeOffset="150573">17447 6401 0,'-21'0'15,"0"0"-15,0 0 16,21 21-16,-21-21 16,21 21-16,0 1 0,0 20 15,0-21-15,0 21 16,0 1-16,0-1 0,0 0 16,0 1-16,0-1 15,0-21-15,0 21 0,0-20 16</inkml:trace>
  <inkml:trace contextRef="#ctx0" brushRef="#br0" timeOffset="150955">18188 6655 0,'-21'0'16,"21"-21"-16,0 0 31,21 21-15,21 0-1,-20 0-15,20 0 16,0 0-16,1 0 16,-1 0-16,-21 0 0,21 0 15,1 0-15,-22 0 16,-21-21-16</inkml:trace>
  <inkml:trace contextRef="#ctx0" brushRef="#br0" timeOffset="151141">18379 6507 0,'-21'0'0,"-1"0"0,22-21 16,0 42 15,0 0-15,0 0-16,0 0 0,0 1 15,22 20-15,-22-21 0,0 21 16,0-21-16,0 22 16,0-22-16,0 0 0,0 0 15,21 1-15</inkml:trace>
  <inkml:trace contextRef="#ctx0" brushRef="#br0" timeOffset="151327">18548 6549 0,'-21'0'31,"0"21"-15,21 0-16,-21 1 0,-1 20 16,1-21-16,0 0 15,0 1-15,21 20 0,-21-42 16,-1 21-16</inkml:trace>
  <inkml:trace contextRef="#ctx0" brushRef="#br0" timeOffset="151538">18273 6570 0,'0'-21'15,"0"0"-15,21 42 31,0 0-15,0 1-16,22-1 0,-1 0 16,-21 21-16,22-21 15,-1 22-15,0-22 0,0 21 16,-20-21-16,-1 1 16</inkml:trace>
  <inkml:trace contextRef="#ctx0" brushRef="#br0" timeOffset="176761">4790 8729 0,'-21'0'15,"42"0"95,0 0-110,0 0 15,0 0-15,21 0 0,1 22 16,-1-22-16,22 21 0,-1-21 16,1 21-16,-1 0 15,1 0-15,-22 0 0,21 0 16,-20-21-16,-1 22 15,-21-1-15,1-21 0,-1 21 16,0 0-16,0-21 16,0 0-1,0 0 1,0 0 0,1 0-16,-1 0 0,0 0 15,0 0-15,-21 21 0,21-21 16,1 0-1,-1 0 48,0 0-32,-21 22 0,21-22 1</inkml:trace>
  <inkml:trace contextRef="#ctx0" brushRef="#br0" timeOffset="177243">5721 8793 0,'-21'0'15,"21"21"17,21 0-17,0-21 1,-21 21-16,21-21 15,0 21-15,22-21 16,-22 22-16,0-1 0,22 0 16,-22 0-16,21 0 15,-21 1-15,0-1 0,0-21 16,1 21-16,-22 0 0,21-21 16,-21 21-16,-21 0 15,-1 0 1,1-21-16,-21 22 15,21-22-15,-21 21 0,20-21 16,1 0-16,-21 21 16,21-21-16,-1 0 0,22 21 15,-21-21-15,0 0 16,21 21-16,-21-21 16,21 22-1,0-1 1,21-21 31</inkml:trace>
  <inkml:trace contextRef="#ctx0" brushRef="#br0" timeOffset="178045">8473 8941 0,'0'21'0,"0"0"47,21-21-16,0 0-31,0 22 16,0-22-16,22 0 0,-22 0 16,21 21-16,22-21 15,-22 21-15,0-21 0,1 21 16,-1-21-16,-21 21 16,21-21-16,-20 0 0,-1 21 15,0-21 1,-21-21 62</inkml:trace>
  <inkml:trace contextRef="#ctx0" brushRef="#br0" timeOffset="178616">9044 8899 0,'-21'0'16,"21"21"30,21-21-30,-21 21-16,21-21 0,0 21 16,1 0-16,20 1 15,-21-1-15,0 0 16,1-21-16,-1 21 0,-21 0 16,21-21-16,-21 21 15,21-21-15,-21 21 16,-21-21 15,0 0-31,0 22 16,-1-22-16,1 0 15,0 21-15,0 0 16,-22-21-16,22 21 0,0-21 16,0 21-16,0-21 15,0 22-15,0-22 0,21 21 16,-22-21-1,22 21-15</inkml:trace>
  <inkml:trace contextRef="#ctx0" brushRef="#br0" timeOffset="179696">4896 9978 0,'-22'0'15,"44"0"48,-22 21-48,21-21-15,0 0 0,0 0 16,21 21-16,1-21 16,20 22-16,1-22 0,-1 21 15,22-21-15,0 21 0,-1 0 16,-20-21-16,20 21 16,-41-21-16,20 22 0,-21-22 15,1 0-15,-1 21 16,-21-21-16,1 0 15,-1 0 48,0 0-47</inkml:trace>
  <inkml:trace contextRef="#ctx0" brushRef="#br0" timeOffset="180050">5890 10042 0,'0'-21'16,"0"-1"0,0 44 30,0-1-30,21-21-16,-21 21 0,22-21 16,-1 21-16,0 0 15,0-21-15,0 21 16,1 0-16,-1-21 16,0 0-1,-21 22 1,-21-22-1,0 0 1,-1 0-16,-20 21 16,21-21-16,0 21 15,-1 0-15,-20-21 0,21 21 16,0 1-16,21-1 0,-21-21 16,21 21-16</inkml:trace>
  <inkml:trace contextRef="#ctx0" brushRef="#br0" timeOffset="180973">8346 10211 0,'21'0'0,"0"0"63,0 21-48,0-21-15,1 0 16,-1 0-16,21 0 0,0 0 16,1 0-16,-1 0 15,22 0-15,-22 0 0,0 0 16,0 0-16,1 0 15,-1 0-15,1 0 0,-1 0 16,-21 0-16,21 0 0,-21 0 16,1 0-16,-1 0 15,-42 0 63</inkml:trace>
  <inkml:trace contextRef="#ctx0" brushRef="#br0" timeOffset="181353">9065 10084 0,'0'-21'16,"0"0"-1,0 42 32,21-21-31,1 21-16,-1-21 16,0 0-16,0 21 0,0-21 15,1 21-15,-1-21 16,0 0-16,0 22 0,0-22 15,0 0-15,-21 21 16,-21-21 15,0 21-15,0-21-16,21 21 16,-21-21-16,0 21 15,-1 0-15,1 0 0,0 1 16,0-1-16,0 0 0,-1 0 15,1 0-15,0 1 16</inkml:trace>
  <inkml:trace contextRef="#ctx0" brushRef="#br0" timeOffset="182455">4938 11121 0,'-21'0'16,"42"0"46,0 0-46,0 21-16,0-21 0,0 21 16,22-21-16,-1 22 0,22-1 15,-22-21-15,21 21 16,1 0-16,-22-21 0,1 21 16,-1 1-16,0-22 0,-21 21 15,1-21-15,-1 21 16,0-21-16,0 0 0,22 0 15,-22 0-15,-21 21 16,21-21-16,0 0 0,0 0 16,0 0-1,-42 0 48</inkml:trace>
  <inkml:trace contextRef="#ctx0" brushRef="#br0" timeOffset="182814">5763 11164 0,'-21'0'16,"0"0"-1,42 21 32,0-21-47,1 21 16,-1-21-16,0 21 16,0-21-16,0 21 0,0-21 15,0 21-15,-21 0 16,22-21-16,-22 22 15,0-1 1,-22 0 0,1-21-16,0 21 0,0-21 15,0 21-15,-21 1 0,20-22 16,1 21-16,0-21 16,0 0-16,0 21 0</inkml:trace>
  <inkml:trace contextRef="#ctx0" brushRef="#br0" timeOffset="183631">8600 11248 0,'-21'0'31,"42"0"16,0 0-32,0 0-15,0 0 0,0 0 16,22 0-16,-1 0 16,0 0-16,1 0 0,-1 0 15,0 0-15,1 0 0,-1 0 16,0 0-16,-20 0 16,-1 0-16,21 0 0,-21 0 15,0-21-15,-42 21 63</inkml:trace>
  <inkml:trace contextRef="#ctx0" brushRef="#br0" timeOffset="184039">9065 11100 0,'-21'-21'0,"0"21"15,21 21 48,21-21-63,0 21 15,0-21 1,1 21-16,-1-21 16,0 21-16,0-21 15,-21 22-15,21-22 0,1 21 16,-1 0 0,-21 0 30,-21-21-46,-1 21 16,1-21-16,21 22 16,-21-22-16,0 21 15,0-21-15,-1 21 0,1 0 16,-21-21-16,21 21 16</inkml:trace>
  <inkml:trace contextRef="#ctx0" brushRef="#br0" timeOffset="185133">5044 12307 0,'0'-22'0,"21"22"78,0 22-78,21-22 16,-20 0-16,20 21 0,0-21 15,0 21-15,1-21 16,-1 21-16,1 0 0,-1-21 16,-21 0-16,0 21 0,21-21 15,-20 21 1,-1-21-16,0 0 16,0 22-1,0-22-15,1 0 16,-1 0-16,0 0 15,0 0 1,-21-22 15</inkml:trace>
  <inkml:trace contextRef="#ctx0" brushRef="#br0" timeOffset="185534">5763 12264 0,'0'-21'15,"-21"21"-15,0-21 0,0 21 16,21-21-16,21 21 31,0 0 0,-21 21-31,21-21 0,1 21 16,-1-21-16,-21 21 0,21 0 16,0 1-16,0-22 15,-21 21-15,21 0 0,0 0 16,-21 0-16,22-21 16,-22 21-16,0 0 0,21-21 15,-21 22-15,0-1 31,-21-21-31,-1 0 0,1 0 16,0 21-16,0-21 16,-21 21-16,21-21 0,-22 21 15,22-21-15,-21 22 0,20-22 16,-20 21-16</inkml:trace>
  <inkml:trace contextRef="#ctx0" brushRef="#br0" timeOffset="186661">8663 12349 0,'-21'0'0,"0"0"16,0 0 47,0 0-48,42 0 32,-21 21-31,21-21-16,0 0 0,0 0 15,0 0-15,0 21 16,1-21-16,20 0 0,-21 0 16,0 21-16,22-21 0,-22 0 15,0 0-15,0 0 16,0 21-16,0-21 0,1 0 15,-1 0-15,0 0 16,0 0-16,-21-21 31,-21 21-31,0 0 16,21-21-16</inkml:trace>
  <inkml:trace contextRef="#ctx0" brushRef="#br0" timeOffset="186999">8960 12264 0,'-22'-21'0,"22"0"32,22 21-1,-22 21-16,21-21 1,-21 21-16,21-21 16,0 21-16,0 0 0,0 1 15,0-1-15,1-21 16,-22 21-16,21-21 16,-21 21-16,21-21 0,-21 21 15,-21-21 16,-22 22-31,22-22 0,-21 21 16,21 0-16,-43 0 16,22 0-16</inkml:trace>
  <inkml:trace contextRef="#ctx0" brushRef="#br0" timeOffset="191231">3499 5576 0,'-22'0'31,"22"21"-15,0 0 0,0 0-16,0 0 0,0 0 15,0 0-15,0 22 0,22-22 16,-22 0-16,0 0 15,0 1-15,0-1 0,0 0 16</inkml:trace>
  <inkml:trace contextRef="#ctx0" brushRef="#br0" timeOffset="191596">3583 5491 0,'0'-64'0,"0"22"0,-21 0 15,21-1-15,-21 1 0,0 0 16,-1 42-16,1 0 16,0 0-16,-21 21 0,0 21 15,-1 1-15,1 20 16,-1 0-16,1 1 0,21 21 16,0-22-16,0 1 0,21-22 15,21 0-15,0 1 16,0-1-16,21-21 0,1-21 15,20 0-15,1 0 16,20-21-16,-20 0 0,0 0 16,-1-22-16,-21 1 0,1 0 15,-22-1-15,0-20 16,-21-1-16,-21 22 0,0-22 16,-22 22-16,1 0 15,0 0-15,-1 20 0,-20 22 16,20 0-16,1 22 0,0-1 15,0 0-15</inkml:trace>
  <inkml:trace contextRef="#ctx0" brushRef="#br0" timeOffset="192327">5467 7036 0,'0'-21'15,"0"0"1,0-1-16,0 1 0,21 0 15,-21 0-15,0 0 16,21 0 0,-21 0-16,22 21 15,-1-22-15,0 22 16,0 0-16,0 0 0,0 22 16,22-1-16,-22-21 0,-21 21 15,0 0-15,0 0 16,0 0-16,-21 0 15,-22 1-15,22-1 0,0 0 16,-21-21-16,21 21 0,-1-21 16,1 21-16,0-21 15,21 22 1,21-22-16,0 0 16,22 0-16,-1-22 0,0 22 15,1-21-15,20 21 16,1-21-16</inkml:trace>
  <inkml:trace contextRef="#ctx0" brushRef="#br0" timeOffset="192731">5721 6613 0,'-21'-22'0,"0"22"15,-1 0-15,1 0 16,-21 0-16,21 0 0,-21 22 16,-1-1-16,-20 0 15,20 0-15,1 22 0,0-1 16,-1 0-16,22 22 0,0-22 16,0 22-16,21-1 15,21-21-15,0 1 0,0-1 16,22 0-16,-1 1 15,21-22-15,1 0 0,0 0 16,20-21-16,22 0 0,-21-21 16,-1 0-16,22 0 15,-42-22-15,20 1 0,-41-22 16,-1 1-16,-21 0 16,-21-1-16,-21-21 0,0 1 15,0 20-15,-22-21 0,-20 22 16,-1 21-16,1-1 15,-1 43-15,-20 0 0,20 0 16</inkml:trace>
  <inkml:trace contextRef="#ctx0" brushRef="#br0" timeOffset="201474">14526 7544 0,'22'0'47,"-22"21"-16,0 0-15,0 1-16,0-1 16,21 21-16,-21-21 0,0 21 15,0 1-15,0-22 16,0 21-16,0-20 0,0-1 16,0 0-16,0 0 0,0 0 15,-21-21 16,21-21-15,-22 21-16,22-21 16,-21-21-16,21-1 15,0 1-15,-21-22 0,21 22 16,0-21-16,0-1 0,0-21 16,21 43-16,0-21 15,1-1-15,-1 22 0,21 20 16,0 1-16,1 0 0,-1 21 15,0 0-15,1 0 16,-1 21-16,-21 22 0,0-22 16,0 21-16,1 1 15,-22 20-15,-22-21 0,22 1 16,-42-1-16,21 0 0,-21 1 16,-1-22-16,1 0 15,21 0-15,-22 0 0,22-21 16,0 0-16,0 0 15,21-21-15,21 0 16,-21 0-16,21 0 16,0 0-16,22 21 15,-22 0-15,21 0 0,-20 21 16,20 0-16,0 21 16,-21-21-16,22 43 0,-22-22 15,21 1-15,-21-1 0,1 0 16,-1-21-16,0 22 15,0-22-15,0-21 0</inkml:trace>
  <inkml:trace contextRef="#ctx0" brushRef="#br0" timeOffset="202375">15331 7565 0,'-22'-21'16,"1"21"-1,0 0 1,21 21 0,0 0-16,-21 1 0,21-1 15,-21 21-15,21-21 0,0 21 16,-21 1-16,21-22 16,0 21-16,21-20 0,0 20 15,-21-21-15,21-21 16,0 21-16,22-21 0,-22 0 15,21 0-15,-21 0 0,1-21 16,-1 0-16,0 0 16,0 0-16,-21-1 15,0-20-15,0 21 0,-21-22 16,21 22-16,-42-21 0,20 21 16,1 0-16,0 0 15,0-1-15,0 22 0,-1 0 16,1 0-16,21 22 31,21-22-31,-21 21 0,22-21 16,-1 0-16,21 21 15,-21-21-15,22 0 0,-1 0 16,-21 0-16,21-21 0,-20 21 16,-1 0-16,0-21 15,-21 42 16,0 0-31,0 0 16,0 0-16,0 0 0,0 22 16,0-22-16,21 21 15,-21-21-15,21 22 0,-21-22 16,22 0-16,-1 0 16,0 0-16,0-21 15,0 0-15,0-21 16,-21 0-16,21 21 15,-21-42-15,22 21 0,-22-1 16,0-20-16,21 21 0,-21-22 16,0 22-16,0 0 15,0 0-15,0 0 0,0 42 32,21 21-17,-21-21-15,21 1 0,-21 20 16,21-21-16,1 0 15,-1 1-15,0-1 0,0 0 16,0 0-16,0-21 0,0 0 16,1 0-16,-1 0 15,-21-21-15,21 0 16,-21 0-16,0-22 16,0 22-16,-21-21 0,0-1 15,21 1-15,-22 0 16,1 21-16,0-22 0,0 22 15,21 0-15,-21 21 0,0 0 32,21 21-32</inkml:trace>
  <inkml:trace contextRef="#ctx0" brushRef="#br1" timeOffset="426372">12304 14614 0,'0'21'47,"0"0"-16,0 0-31,0 0 0,0 0 16,0 22-16,0 20 0,0-20 16,-21 41-16,21-20 15,0 21-15,0-1 0,-22 22 16,22-21-16,-21-1 15,21 1-15,-21 21 0,0-22 16,0 1-16,0 21 0,21-21 16,-21-1-16,-1 1 15,1-22-15,21 22 0,-21-42 16,21 20-16,0-21 16,0-21-16,0 1 0,0-1 15,0 0-15,0-42 31,21 21-15,-21-21-16,21 21 16,-21-22-16,22 1 0,-1 21 15,21-21-15,-21 0 0,21 21 16,22-21-16,0 21 16,-1 0-16,22 0 0,21-21 15,-1 21-15,22 0 0,0 0 16,22 0-16,-23 0 15,2 0-15,-2 21 0,-20-21 16,0 0-16,-21 0 16,-22 21-16,1-21 0,-22 0 15,0 0-15,-20 0 16,-1 21-16,-21-42 16,0 0-1,-21 21 1,21-21-16,0 0 0,-22 21 15,22-43-15,-21 22 16,21 0-16,0-22 0,0 1 16,-21 0-16,21-22 0,0 1 15,0-1-15,0-20 16,0-1-16,-21 0 0,21 1 16,0-1-16,0-21 0,0 22 15,0-1-15,21 0 16,-21 1-16,21-1 0,-21 21 15,0 1-15,0-1 16,0 1-16,0 20 0,0 1 16,0 0-16,0 0 0,-21-1 15,21 22-15,0-21 16,0 20-16,-21 1 0,21-21 16,0 21-16,0 0 15,0 0-15,-21-1 0,21 1 16,-21 0-16,0 21 15,21-21-15,-22 21 16,1 0-16,-21-21 0,21 21 16,-22 0-16,1 0 15,0 0-15,-22 0 0,1 0 16,-22 0-16,0 21 0,1-21 16,-22 21-16,0-21 15,-21 21-15,0 0 0,21 1 16,-21-1-16,42 0 15,-20 0-15,20 0 0,21-21 16,22 21-16,0-21 0,21 0 16,0 0-16,21 21 15,-22-21-15,22 22 16,22-22-16,-1 0 16,-21 21-1,21-21-15,0 0 16,0 0-1,-21 21-15,21-21 16</inkml:trace>
  <inkml:trace contextRef="#ctx0" brushRef="#br1" timeOffset="427209">12537 14889 0,'0'-21'15,"0"42"1,-21-21 0,21 21-16,0 0 0,-22 22 15,22-1-15,-21 0 16,0 0-16,21 1 0,-21 20 15,21-20-15,-21-1 16,21 0-16,0 1 0,0-1 16,0-21-16,0 22 0,0-22 15,0 0-15,0 0 16,21-21-16,0 21 0,0-21 16,0 0-1,1 0-15,-1-21 0,21 21 16,-21-21-16,0 21 0,0-21 15,22 21-15,-22 0 16,0-21-16,0 21 0,22 0 16,-22 0-16,21-22 15,-21 22-15,22 0 0,-22 0 16,21-21-16,-21 21 0,1 0 16,-1 0-16,0 0 15,0 0-15,0-21 0,-21 0 31,-21 0-15,0-1-16,21 1 16,-21 0-16,0 0 15,21 0-15,-22-21 0,22-1 16,-21 1-16,21-22 16,0 22-16,-21-21 0,21-1 15,0 22-15,0-1 0,-21 1 16,21 21-16,0 0 15,-21 0-15,-1 21 0,1 0 16,0 21-16,-21 0 0,21 0 16,-22 0-16,1 0 15,-22-21-15,22 21 0,0 1 16,21-22-16,-22 21 16,22-21-16,0 0 0,0 0 15,0 0-15</inkml:trace>
  <inkml:trace contextRef="#ctx0" brushRef="#br1" timeOffset="428005">13405 14720 0,'-22'-22'0,"-20"22"0,21 0 15,0-21-15,-1 21 16,1 0-16,0 0 16,0 0-1,0 0 1,0 0-16,0 21 15,-1-21-15,1 0 16,0 22-16,0-22 0,0 21 16,21 0-1,0 0-15,21 0 16,0 0-16,0 22 16,0-22-16,-21 21 15,22-21-15,-1 22 0,0-1 16,-21 0-16,0 1 0,21-22 15,-21 21-15,0 1 16,0-1-16,-21-21 0,21 21 16,0-21-16,0 1 15,-21-1-15,21 21 0,0-21 16,21 1-16,-21-1 16,0 0-16,21-21 15,0 0-15,-21 21 0,21-21 16,0 0-16,1 0 0,20 0 15,-21-21-15,22 21 16,-22-21-16,21 21 0,0-21 16,-21 21-16,22-22 15,-22 22-15,21 0 0,-20-21 16,-1 21-16,0 0 0,0 0 16,0 0-16,0 0 15,-21-21 1,-21 0-1,21 0-15,0-1 16,-21-41 0,21 21-16,-21-1 0,21 1 15,0-22-15,-21 1 0,21-22 16,0 22-16,0-1 16,0 1-16,-21-1 0,21 22 15,-22 0-15,1 20 16,0 22-16,-21 0 0,20 0 15,-41 22-15,21-1 0,-1 0 16,-20 21-16,20-20 16,1 20-16,21-21 0</inkml:trace>
  <inkml:trace contextRef="#ctx0" brushRef="#br1" timeOffset="428996">12854 15863 0,'0'-22'16,"21"22"-16,-21-21 0,0 0 15,0 0-15,-21 0 16,21-1-16,-21 22 0,0-21 16,-22 21-16,22 0 15,-21 0-15,0 0 0,-1 0 16,1 0-16,-22 0 15,22 0-15,0 21 0,21-21 16,-22 0-16,22 22 0,0-22 16,0 0-1,21 21-15,21-21 16,0 0 0,0 21-16,1 0 15,-1-21-15,0 21 0,-21 1 16,0-1-16,21 0 15,-21 0-15,0 21 0,0-21 16,-21 22-16,21-1 16,0 1-16,-21-22 0,21 21 15,0-21-15,0 21 0,0-20 16,0-1-16,0 0 16,21-21 15,0 0-31,0 0 15,0 0-15,22 0 0,-22 0 16,21 0-16,1-21 16,-22 21-16,21 0 0,0 0 15,-21 0-15,22 0 16,-22-21-16,0 21 0,0 0 16,1 0-16,-22-22 0,21 22 15,-21-21-15,21 0 16,-21 0-16,21 21 15,-21-21-15,0-21 0,21 20 16,-21-20-16,0 21 16,0-22-16,0 22 0,0-21 15,0 21-15,-21 0 16,21-22-16,-21 22 0,21 0 16,-21 21-16,0-21 0,-1 0 15,1 21-15,21-22 16,-21 22-16,0 0 0,-22 0 15,22 22-15,-42-1 16,42 0 0</inkml:trace>
  <inkml:trace contextRef="#ctx0" brushRef="#br1" timeOffset="429922">13595 15672 0,'21'-21'0,"-42"21"31,0 0-16,0-21-15,-1 21 0,1 0 16,0 0-16,-21 0 0,21 0 16,-22 0-16,1 0 15,21 0-15,-22 0 0,22 0 16,0 0-16,-21 21 16,21-21-16,0 0 15,21 21 1,21-21-16,0 21 15,0 0 1,-21 1-16,21-22 16,-21 21-16,21-21 0,-21 21 15,0 0-15,0 0 16,0 0-16,0 0 0,0 1 16,0-1-16,-21 0 0,21 0 15,0 0-15,0 1 16,0 20-16,0-21 0,0 0 15,0 0-15,0 0 16,0 1-16,0-1 16,0 0-1,0 0 1,21-21-16,0 21 0,1-21 16,-1 21-16,0-21 15,0 22-15,22-22 16,-22 0-16,0 21 0,0-21 15,0 0-15,21 0 16,-20 0-16,-1 0 0,0 0 16,0-21-16,22 21 0,-22-22 15,0 22-15,0-21 16,0 0-16,-21 0 0,21 0 16,0-22-16,-21 22 15,0-21-15,0 21 0,0-21 16,-21 20-16,21-20 0,-21 21 15,0-22-15,0 22 16,0 0-16,0 0 0,-1 21 16,22-21-16,-21 21 15,0-21-15,0 21 16,0 0-16,-1 0 16</inkml:trace>
  <inkml:trace contextRef="#ctx0" brushRef="#br1" timeOffset="436879">12579 16095 0,'21'0'0,"-42"0"78,0 0-62,0 0-16,-22 0 0,-20 0 15,-1 22-15,-20-22 16,-22 0-16,0 21 0,-42-21 16,21 21-16,-42-21 0,20 21 15,-20-21-15,0 21 16,-22-21-16,22 21 0,0-21 16,-1 21-16,1-21 15,0 0-15,-1 22 0,22-22 16,-21 0-16,20 0 15,1 21-15,21-21 0,0 0 16,0 0-16,0 0 0,21-21 16,22 21-16,-1 0 15,-21 0-15,43 0 0,-22 0 16,0 0-16,22 0 0,-1 0 16,1 21-16,-22-21 15,22 0-15,-1 21 0,-20-21 16,-1 0-16,22 21 15,-22-21-15,0 0 0,1 21 16,-1-21-16,-21 0 16,21 22-16,-21-22 0,1 21 15,20-21-15,-21 0 0,0 21 16,0-21-16,22 0 16,-1 0-16,0 0 0,1 0 15,20 0-15,-20 0 16,20 0-16,1 0 0,-1 0 15,1 0-15,-1 0 0,1 0 16,20 0-16,-20 0 16,20 0-16,1 0 0,0 0 15,0 0-15,-1 0 0,1 0 16,21 0-16,-22 0 16,22 0-16,0 0 0,-21 0 15,21 0-15,-1 0 16,1 0-16,0-21 0,0 21 15,0 0-15,-1 0 0,1-21 16,0 21 0,0 0-16,21-22 15,-21 22-15,0 0 16,21-21 0,-21 21-16,-1 0 0,1 0 15,0 0 1,0 0-16,0 0 0,-1-21 15,1 21 1,0 0-16,0 0 16,0 0-1,0 0 1,0 0-16,-1 0 16,22 21-1,-21-21 1,21-21 15,0 0-15,0 0-1,0-1-15,-21 1 0,0-21 16,21 0-16,-21-1 0,-1-20 16,-20-1-16,21 1 15,0-1-15,-21-20 0,20-1 16,-20 0-16,21 1 15,-22-1-15,22 0 0,0 22 16,0-1-16,0 1 16,0-1-16,0 22 0,-1 21 15,22 0-15,-21-1 0,21 1 16,-21 21 0,0 0-1,21-21 32</inkml:trace>
  <inkml:trace contextRef="#ctx0" brushRef="#br1" timeOffset="437593">3774 15439 0,'0'-21'31,"0"0"-31,0 0 16,0-1-16,0-20 16,0 21-16,0-21 15,0-1-15,0 1 0,0-22 16,0 1-16,-22 0 0,22-1 15,-21-21-15,0 22 16,21-1-16,-21 22 0,21 0 16,-21-1-16,21 22 0,21 42 31,-21 0-31,21 1 0,0-1 16,0 0-16,1 21 15,-1-20-15,21 20 0,-21-21 16,22 21-16,-22-21 0,21 22 15,0-1-15,22 1 16,-22-1-16,1 0 0,20-21 16,-21 22-16,1-22 15,-1 21-15,22-21 0,-43 1 16,21-22-16,-21 0 16,22 21-16,-22-21 0,0 0 15,0 0 1,-21-21-16</inkml:trace>
  <inkml:trace contextRef="#ctx0" brushRef="#br1" timeOffset="439410">12494 15355 0,'-21'0'47,"0"0"-32,0 21-15,-21-21 0,-1 0 16,1 21-16,-43 0 16,1 0-16,-1-21 0,-42 42 15,0-20-15,-42-1 16,-1 0-16,-42 21 0,22-20 16,-43-1-16,22 21 0,-22-21 15,21 21-15,0-20 16,1-1-16,20 0 0,1 0 15,41 0-15,1 1 16,0-1-16,42-21 0,0 0 16,22 21-16,-1-21 0,22 21 15,-1-21-15,1 0 16,20 21-16,-20-21 0,20 21 16,1-21-16,-21 21 15,20-21-15,1 0 0,0 22 16,-1-22-16,1 21 0,0-21 15,21 0-15,-22 0 16,22 0-16,-21 0 0,20 0 16,1 0-16,0 0 0,0 0 15,0 0 1,0 0-16,0 0 0,-22 0 16,22 0-16,0 0 15,-22 21-15,1-21 0,21 0 16,-21 0-16,21 0 15,-1 0-15,1 0 0,0 0 16,0 0-16,0 0 31,21-21 126,0 0-157,0-1 15,21 1-15,-21 0 0,0-21 16,0 0-16,0-1 15,0 1-15,21-22 0,-21 1 16,0-22-16,0 0 16,-21 1-16,21-1 0,-21 0 15,21 1-15,0-1 0,-22 22 16,22-1-16,0 22 16,-21 21-16,21 0 0,0-1 15,-21 22 1,21 22-16,0-1 0,0 0 15,-21 0-15,21 0 0,0 0 16,0 0-16,0 1 16,0-1-16,0 0 31</inkml:trace>
  <inkml:trace contextRef="#ctx0" brushRef="#br1" timeOffset="439866">6906 15291 0,'0'-21'32,"22"0"-17,-22-1-15,0 1 16,21 0-16,-21-21 0,21 0 16,0-1-16,-21 1 15,0-22-15,21 1 0,-21-22 16,21 22-16,-21-22 15,0 22-15,21 20 0,-21-20 16,0 41-16,22 1 0,-22 0 16,21 21-1,0 21-15,-21 22 16,21-1-16,0 0 0,1 22 16,-1-22-16,0 22 15,21-1-15,0 1 0,-20-1 16,20-21-16,0 22 15,1-22-15,-1 1 0,0-22 16,1 21-16,-22-21 0</inkml:trace>
  <inkml:trace contextRef="#ctx0" brushRef="#br1" timeOffset="441312">13362 14804 0,'0'-21'15,"21"21"1,-21-21-1,0 0 1,0-1 0,0 1-1,0 0 1,0 0-16,0 0 16,0 0-16,0-22 0,0 1 15,-21 0-15,21-22 16,-21 1-16,21-1 0,-21 1 15,21-22-15,0 22 0,-21-22 16,21 0-16,0 22 16,0-1-16,0 1 0,-21 20 15,21 1-15,0 21 16,0 0-16,0 0 0,0-1 16,0 1 15,0 0 0,0 0-15,21 21-16,-21-21 15,-21 21 95,-1 21-95,-20-21-15,-22 21 0,-20-21 16,-22 21-16,-21 0 0,0 1 16,-21-1-16,0 0 15,21 0-15,-22-21 0,44 21 16,-22-21-16,42 21 0,0-21 15,22 0-15,20 0 16,1 0-16,42 21 0,21-21 31,0 0-31,1 0 16,20 0-16,-21 0 16,0 0-16,1 0 0,-1 0 15</inkml:trace>
  <inkml:trace contextRef="#ctx0" brushRef="#br1" timeOffset="441667">11859 13471 0,'0'-21'0,"-21"21"47,0 21-47,0 0 16,0 21-16,-22-21 0,-20 22 15,21-22-15,-22 21 16,22-21-16,-1 22 0,1-22 15,21-21-15,0 21 0,0-21 16,21 21-16,21-21 16,0 0-16,0 0 0,21 21 15,1 0-15,20 1 16,1 20-16,-1 22 0,-21-1 16</inkml:trace>
  <inkml:trace contextRef="#ctx0" brushRef="#br1" timeOffset="449204">12791 15037 0,'-22'0'47,"1"0"-16,0 21-15,0 0-1,0 1-15,0-1 16,0 0-16,21 0 16,0 0-1,21 0 1,0-21-16,0 21 0,0-21 16,0 0-16,0 22 15,22-22-15,-22 0 0,21 0 16,1 0-16</inkml:trace>
  <inkml:trace contextRef="#ctx0" brushRef="#br1" timeOffset="449918">12769 15862 0,'-21'0'32,"0"22"-17,0-22-15,0 21 0,0-21 16,-22 21-16,22 0 15,0 0-15,0-21 0,21 22 16,-21-1-16,21 0 0,0 0 16,21 0-16,0-21 15,0 21-15,22-21 0,-1 0 16,21 0-16,1-21 16,-1 21-16</inkml:trace>
  <inkml:trace contextRef="#ctx0" brushRef="#br1" timeOffset="450596">13553 15079 0,'-21'0'16,"-1"0"-16,1 0 15,0 21-15,0 1 0,0-1 16,-1 0-16,1 0 0,0 22 16,21-22-16,-21 0 15,21 0-15,21 0 0,0 0 16,22 0-16,-1-21 0,43 0 15,-1-21-15</inkml:trace>
  <inkml:trace contextRef="#ctx0" brushRef="#br0" timeOffset="548521">1742 9809 0,'-21'0'0,"21"-21"15,-22 21 1,22-22-16,-21 22 16,0 0-1,0 0 1,0 0-16,-22 0 0,22 0 16,-21 0-16,-22 22 0,1-22 15,-1 0-15,1 21 16,-1-21-16,1 21 0,-22-21 15,43 21-15,-22-21 0,22 0 16,0 0-16,20 0 16,1 0-16,0 21 0,42-21 31,0 0 0,-21 22 16,0-1-31,0 0-16,0 0 15,0 0-15,0 0 0,0 22 16,0-1-16,0 0 0,0 1 16,0-1-16,0 0 15,0 1-15,0 20 0,0-20 16,0-1-16,0 0 15,0 0-15,0 1 0,0-22 16,-21 21-16,21-20 0,0-1 16,0 0-16,-21 0 15</inkml:trace>
  <inkml:trace contextRef="#ctx0" brushRef="#br0" timeOffset="548995">599 10507 0,'21'0'31,"0"21"-16,0-21 1,0 0 0,1 22-16,-1-22 0,0 21 15,0-21-15,21 21 0,-21-21 16,1 21-16,-1-21 16,-21 21-16,21-21 0,0 0 15,0 0 1,-21-21-1,22 0-15,-22 0 16,21 0 0,0-1-16,-21 1 15,0 0 1,-21 42 15,0-21-15,-1 21-16,1 1 15,0-1-15,-21 0 16,20 0-16,-20 22 0,21-22 16</inkml:trace>
  <inkml:trace contextRef="#ctx0" brushRef="#br0" timeOffset="551545">48 10994 0,'0'21'94,"0"0"-79,22 1-15,-22-1 0,0 0 16,0 21-16,0-20 15,0 20-15,21 0 0,-21-21 16,0 22-16,0-22 0,0 21 16,0 1-16,0-22 15,21 0-15,-21 21 0,0-21 16,0 0-16,0 22 16,0-22-16,0 0 0,0 22 15,0-1-15,0-21 16,0 21-16,0-21 0,0 22 15,0-1-15,0-21 0,0 22 16,0-22-16,0 0 16,0 21-16,21-21 0,-21 22 15,0-22-15,0 0 0,0 0 16,0 22-16,0-22 16,0 0-16,0 0 0,0 0 15,0 0-15,0 1 0,0-1 16,0 0-16,-21 0 15,21 0-15,0 1 0,0-1 16,0 0-16,0 0 16,0 0-16,0 0 0,0 22 15,0-22-15,0 0 0,0 0 16,0 0 0,0 1-16,0-1 0,0 0 15,0 0-15,0 0 16,0 0-16,0 0 15,0 1-15,0-1 16,0 0 0,21-21 46,0 0-15,-21-21-47,21 21 16,0 0-1,1 0-15,20 0 0,-21 0 16,22 0-16,-22 0 0,21 0 16,0 0-16,1 0 15,-1 0-15,22 0 0,-22 0 16,21 0-16,1 0 0,-22 0 15,1 0-15,20 0 16,-21 0-16,-21 0 0,22 0 16,-22 0-16,21 0 15,-20 0-15,20 0 0,-21 0 16,21 0-16,1 0 0,-1 0 16,-21 0-16,22 0 15,-1 0-15,0 0 0,-21 0 16,22 0-16,-22 0 15,0 0-15,0 0 16,-42 0 31</inkml:trace>
  <inkml:trace contextRef="#ctx0" brushRef="#br0" timeOffset="553081">112 11100 0,'0'-21'47,"21"21"-16,0 0-15,0 0-16,22 0 0,-22 0 16,21 0-16,1 0 15,-1 0-15,21-21 0,1 21 16,-1 0-16,-20 0 15,20-21-15,22 21 0,-22 0 16,1-22-16,-1 22 0,1 0 16,-22-21-16,1 21 15,-1 0-15,0 0 0,-21 0 16,0 0-16,1 0 16,-1 0 109,0 0-94,-21 21-16,0 22 32,0-22-47,21 0 16,-21 0 0,0 0-16,21 0 0,-21 1 15,0-1-15,0 0 16,22 21-16,-22-20 0,0-1 15,21 21-15,-21-21 16,0 0-16,21 22 0,-21-1 16,0-21-16,21 22 0,-21-22 15,0 21-15,0-21 16,21 21-16,-21-20 0,0 20 16,0 0-16,0-20 0,0 20 15,0-21-15,0 21 16,0-21-16,0 22 0,0-22 15,21 0-15,-21 22 16,0-22-16,0 0 0,0 0 16,0 0-16,21 21 0,-21-20 15,0-1-15,0 0 16,0 0-16,0 0 0,0 1 16,0-1-16,0 0 15,0 0-15,0 0 0,0 0 16,0 0-16,0 1 0,0-1 15,0 0-15,0 0 16,0 0-16,0 1 0,-21-1 16,21 0-1,0 0 1,0 0-16,0 0 16,-21 0-1,21 1-15,0-1 16,0 0-1,0 0-15,0 0 16,0 1 0,0-1-1,-21-42 48</inkml:trace>
  <inkml:trace contextRef="#ctx0" brushRef="#br0" timeOffset="554130">239 11312 0,'0'21'78,"0"0"-47,0 0-15,0 22-1,0-22-15,0 0 16,0 0-16,0 0 0,0 0 15,0 0-15,0 1 16,21-1-16</inkml:trace>
  <inkml:trace contextRef="#ctx0" brushRef="#br0" timeOffset="554682">323 11375 0,'22'0'78,"-22"21"-63,21-21 1,-21 21-16,21 1 16,-21-1-16,21 0 15,-21 0 1,0 0-1,21 1 17,-21-44 15</inkml:trace>
  <inkml:trace contextRef="#ctx0" brushRef="#br0" timeOffset="555089">345 11333 0,'0'-21'0,"21"21"46,-21 21-30,21-21-16,0 21 16,0 0-1,-21 0-15,22-21 16,-1 22-16,0-1 0,0 0 16,0-21-16,-21 21 15,21-21-15,0 21 0,1-21 16,-1 0-16</inkml:trace>
  <inkml:trace contextRef="#ctx0" brushRef="#br0" timeOffset="555414">514 11312 0,'0'-22'16,"21"22"31,-21 22-32,0-1 1,21 0-1,-21 0-15,22 0 16,-1 1-16,-21-1 16,0 0-16,21 0 15,-21 0-15,21-21 0,-21 21 16,0 0-16,21-21 16</inkml:trace>
  <inkml:trace contextRef="#ctx0" brushRef="#br0" timeOffset="557083">726 11227 0</inkml:trace>
  <inkml:trace contextRef="#ctx0" brushRef="#br0" timeOffset="557220">726 11248 0,'0'21'32,"21"-21"-17,-21 21-15,0 1 16,0-1 0,21-21-16,-21 21 15,0 0-15,21-21 16,-21 21-16,0 1 15</inkml:trace>
  <inkml:trace contextRef="#ctx0" brushRef="#br0" timeOffset="557707">1001 11375 0,'0'21'31,"0"0"-15,0 1 0,0-1-16,0 0 15,0 0 1,0 0-16</inkml:trace>
  <inkml:trace contextRef="#ctx0" brushRef="#br0" timeOffset="558235">1107 11290 0,'0'-21'15,"21"21"1,-21-21 0,21 21-1,0 0 1,0 0-16,1 0 15,-1 0 1,-21 21-16,21 0 16,-21 1-1,0-1-15,-21 0 0,21 0 16,-21 0-16,-1-21 0,1 22 16,0-1-16,21 0 15,-21-21-15,21 21 0,21 0 31,0-21-31,0 0 0,22 0 16,20 0-16</inkml:trace>
  <inkml:trace contextRef="#ctx0" brushRef="#br0" timeOffset="560796">387 11820 0,'-21'-22'63,"21"44"-32,-21-1 0,21 0-31,0 0 0,-21 0 16,21 22-16,0-22 15,0 21-15,-22-21 0,22 22 16,0-22-16,0 21 0,0-21 16,0 1-16,0-1 15,0 0-15,22-21 16,-1 0 0,-21-21-1,21 21-15,0-21 16,0-1-1,-21 1-15,21 0 16,-21 0 0,0 0-16,21 21 0,-21-22 15,22 1-15,-1 21 0,-21-21 16,21 21-16,0 0 16,0 0-1,-21 21-15,22-21 16,-22 21-1,0 1-15,21-1 16,-21 0 0,0 0-16,0 0 0,0 1 15,0-1 1,0 0 0</inkml:trace>
  <inkml:trace contextRef="#ctx0" brushRef="#br0" timeOffset="561954">1086 11904 0,'-22'-21'16,"22"0"-1,0 0 1,22 21 15,-22-21-15,21 21-16,0 0 15,0 0-15,0 0 16,0-22-16,0 22 16,1 0-16,-22 22 15,21-22-15,-21 21 16,-21 0-1,-1 0 1,1 0-16,0 1 16,0-1 15,21 0-15,21-21 15,0 0-16,0 0 1,1 0-16,-22 21 16,21-21-16,0 21 15,0 0 1,-21 0-16,-21-21 16,21 22-16,-42-1 15,20-21-15,-20 21 0,0 0 16,-22 0-16</inkml:trace>
  <inkml:trace contextRef="#ctx0" brushRef="#br0" timeOffset="563058">408 12518 0,'0'21'47,"0"0"-31,0 1 0,0-1-16,21 0 15,-21 0-15,0 0 16,0 1-16,21-22 15,-21 21-15,0 0 16,22-21-16,-1 21 16,0-21-1,-21-21 1,42 0 0,-20-22 15,-1 43-31,-21-21 0,21 0 15,-21 0-15,21 0 16,-21-1 0,-21 22 15</inkml:trace>
  <inkml:trace contextRef="#ctx0" brushRef="#br0" timeOffset="564702">1022 12434 0,'0'21'47,"0"0"-32,0 0 1,0 0 0,0 0-1,21-21-15,-21 21 16,21-21 0,1 0-1,-1 0 1,0 0-1,0 0 1,0 0 0,-21-21-16,21 21 15,0-21-15,1 21 16,-22-21 0,21 21-1,-21-21 16,-21 21-31,21 21 63,0 0-47,0 0-16,0 0 15,0 22-15,0-1 16,0 1-16</inkml:trace>
  <inkml:trace contextRef="#ctx0" brushRef="#br0" timeOffset="582483">2229 1596 0,'21'0'31,"0"0"-15,0-21-16,0 21 0,21 0 16,1 0-16,-22 0 15,21-21-15,1 21 0,-22 0 16,0 0-16,0 0 16,0-21-16,0 21 0,1 0 15,-44 0 1,1 21-1,-21-21-15,0 21 0,-22-21 16,22 0-16,-22 21 0,1-21 16,21 21-16,-1-21 15,1 0-15,21 22 0,-1-22 16,1 0-16,0 0 16,42 0 15,0 0-31,1 0 0,-1 0 15,0-22-15,21 22 0,-20 0 16,20-21-16,-21 21 16,21 0-16,-21 0 0,1 0 15,-1 0-15,0 0 0,-42 0 47,-22 0-47,22 21 0,-21-21 16,0 22-16,-1-1 0,1-21 15,0 21-15,20-21 16,-20 21-16,21-21 0,0 0 16,42 0 15,0-21-15,0 21-16,0-21 0,1 21 15,-1-21-15,0 21 16,0 0-16,0-22 0,1 22 15,-1 0-15,0 0 16,0 0-16</inkml:trace>
  <inkml:trace contextRef="#ctx0" brushRef="#br0" timeOffset="584464">13426 1512 0,'-21'0'0,"-1"0"15,22-22 1,22 22 31,-1 0-32,0 0-15,0 0 16,0 0-16,0 0 16,-42 0 15,0 0-31,0 22 0,0-22 16,0 0-16,-22 21 15,22-21-15,-21 0 0,-1 0 16,22 0-16,0 0 0,0 0 15,42 0 32,0 0-47,0 0 0,0 0 16,1 0-16,-1 0 0,0 0 16,0 0-16,0 0 15,1 0-15,-44 0 31,1 0-15,0 0-16,-21 0 0,20 21 16,-20-21-16,21 0 15,0 0-15,0 0 0,0 0 16,42 0 31,0-21-32,0 21 1,0-21-16,0 21 16,0 0-16,1-22 15,-1 22-15,0 0 0,0 0 16,-21-21 0,-21 42 30</inkml:trace>
  <inkml:trace contextRef="#ctx0" brushRef="#br0" timeOffset="594378">218 9026 0,'0'-21'16,"0"-1"-16,0 1 31,0 0-15,-22 21-1,1 0 1,0 21-16,21 0 0,-21 1 16,0-1-16,0 21 15,0 0-15,-1 22 0,1-1 16,0 1-16,21-22 16,0 22-16,0-1 0,0-20 15,0-1-15,21 0 0,0-21 16,1 0-16,-1 1 15,0-1-15,21-21 0,-21 21 16,22-21-16,-1 0 16,0-21-16,-20 21 0</inkml:trace>
  <inkml:trace contextRef="#ctx0" brushRef="#br0" timeOffset="594864">408 9343 0,'0'42'0,"-21"-20"0,21-1 16,0 0-16,0 0 0,21 0 15,-21 1-15,21-1 16,1-21-16,-1 0 31,0 0-31,-21-21 16,21-1-16,-21 1 0,0 0 15,21 0-15,-21 0 16,0-1-16,-21-20 0,0 21 16,21 0-16,-21-21 15,0 20-15,21 1 0,-22 0 16,1 21-1,21 21-15,0 0 16,0 1-16,-21-22 0</inkml:trace>
  <inkml:trace contextRef="#ctx0" brushRef="#br0" timeOffset="595844">683 9132 0,'-21'0'16,"21"-22"-1,-21 22 1,42 22-1,0-1 1,-21 0 0,22 0-16,-1 0 0,-21 21 15,21-20-15,-21-1 16,21 0-16,-21 0 0,21 0 16,-21 1-16,0-1 15,0-42 32,0-1-47,0 1 16,0-21-16,0 21 0,0-22 15,0 1-15,0 0 16,0-1-16,0 1 0,0 0 16,0 20-16,0 1 15,0 0-15,21 42 16,0 0-1,1 1-15,-22 20 16,21-21-16,0 22 0,-21-22 16,21 21-16,-21-21 15,21 0-15,-21 0 16,22 1-16,-22-44 31,0 1-15,0 0-16,0-21 15,0 21-15,0-22 16,0 1-16,0 21 0,0-22 16,0 22-16,21 0 15,0 21-15,0 0 16,0 21-16,0 22 0,0-22 16,1 21-16,-22 1 15,21-1-15,0 0 16,21 85-1</inkml:trace>
  <inkml:trace contextRef="#ctx0" brushRef="#br0" timeOffset="596365">1255 9026 0,'-21'-22'0,"21"44"47,0-1-32,21 21-15,-21-21 16,21 22-16,-21-22 0,21 21 15,0 0-15,-21-20 0,22 20 16,-22-21-16,0 0 16,21 1-16,-21-1 0,0 0 15,0 0 1,0-42 0,0 0-16,-21 0 15,-1-1-15,1-20 16,21 0-16,-21-1 0,0-20 15,0-1-15,-1 1 16,22-1-16,-21 1 0,21 21 16,0-1-16,21 1 0,1 21 15,-1-1-15,0 22 16,21 0-16,-20 0 0,-1 22 16,0-1-16,0 0 15,-21 0-15,0 22 0,0-1 16,0-21-16,0 21 0,-21-21 15,0 22-15,0-22 16,-1 0-16,22 0 0</inkml:trace>
  <inkml:trace contextRef="#ctx0" brushRef="#br0" timeOffset="596545">1615 9004 0,'0'-21'32,"-21"21"-17,21-21-15,-22 21 32</inkml:trace>
  <inkml:trace contextRef="#ctx0" brushRef="#br2" timeOffset="680946">1361 1871 0,'0'22'15,"0"-1"1,21 0 0,-21 0-1,21 0-15,-21 0 0,21 0 16,0 1-16,1-1 0,-22 21 16,21-21-16,0 1 15,0-1-15,0 0 0,0-21 16,0 21-16,1 0 15,-1-21-15,21 21 0,-21 0 16,1-21-16,20 0 16,0 22-16,0-22 0,-20 0 15,20 0-15,22 0 0,-22 0 16,0 0-16,22-22 16,-22 22-16,22-21 0,-1 21 15,0-21-15,1 21 0,21-21 16,-22 21-16,1-21 15,-22 21-15,22-21 0,-1 21 16,-21-21-16,22 21 16,-22-22-16,1 1 0,20 21 15,-21-21-15,22 0 16,-1 0-16,-20-1 0,20 1 16,1 0-16,-1 0 0,1 0 15,-1 0-15,1 0 16,-22-1-16,22 22 0,-1-21 15,-21 0-15,22 0 16,-22 21-16,22-21 0,-1 21 16,1-22-16,-1 1 0,1 0 15,-1 21-15,1-21 16,20 0-16,-20 0 0,-1 0 16,1 21-16,-22-22 0,22 22 15,-22-21-15,0 21 16,1 0-16,-1-21 0,0 21 15,1 0-15,-1 0 16,0-21-16,1 21 0,-1-21 16,22-1-16,-22 22 0,0-21 15,22 21-15,-22-21 16,22 21-16,-1 0 0,-21 0 16,22 0-16,-1 0 15,-20 0-15,20 0 0,1 21 16,-22-21-16,0 21 0,22-21 15,-22 22-15,0-22 16,22 21-16,-22-21 0,1 21 16,-1-21-16,0 0 15,22 0-15,-22 21 0,1-21 16,-1 0-16,0 0 0,0 0 16,1 21-16,-1-21 15,1 22-15,-1-22 0,-21 21 16,21 0-16,1 0 15,-1 0-15,-21-21 0,22 21 16,-1 0-16,-21-21 16,0 22-16,21-22 0,-20 21 15,-1 0-15,0-21 0,21 21 16,-20 0-16,-1 1 16,0-22-16,0 21 0,0 0 15,0-21-15,0 21 0,1-21 16,-22 21-16,21-21 15,0 0 1,0 0 15,-21-21-31,21 21 0,-21-21 16,22 21-16,-22-21 16,21 0-16,0-1 0,0 22 15,-21-21-15,21 0 0,0 0 16,0 0-16,1-1 15,20 1-15,-21 0 0,0 0 16,22 0-16,-22 21 16,21-21-16,0 0 0,1 21 15,-1-22-15,22 22 16,-1 0-16,-21-21 0,22 21 16,0 0-16,-1 0 0,22 0 15,-22 21-15,1-21 16,20 0-16,-20 0 0,-1 0 15,22 0-15,-22 0 0,1 0 16,21 0-16,-22 0 16,22 0-16,0-21 0,-22 21 15,22 0-15,-1 0 16,-20 0-16,20 0 0,1 0 16,-21 0-16,20 0 0,-20 0 15,21 0-15,-22 0 16,0 0-16,1 0 0,0 0 15,-1 0-15,0 0 16,1 0-16,21 0 0,-22 0 16,1 0-16,-1 0 0,22 0 15,-22 0-15,22 0 16,0 0-16,-1 0 0,1 0 16,-21 0-16,20 0 15,1 0-15,0 0 0,-22 0 16,0 0-16,1 21 0,21-21 15,-22 0-15,1 0 16,-1 22-16,1-22 0,-1 0 16,22 0-16,-22 0 15,22 0-15,-22 0 0,22 0 16,-21 0-16,-1 0 0,1 0 16,-1 0-16,-20 0 15,-1 0-15,21-22 0,-42 22 16,22 0-16,-1-21 15,1 21-15,-1 0 0,0 0 16,-21-21-16,22 21 0,-1-21 16,-21 21-16,0-21 15,1-1-15,-1 1 0,0 0 16,0-21-16,0 21 16,-21 0-16,21-22 0,-21 22 15,21 0-15,1 0 0,-22-22 16,21 22-16,-21 0 15,21 21-15,-21-21 0,21 21 16,-21-21-16,-21 21 94</inkml:trace>
  <inkml:trace contextRef="#ctx0" brushRef="#br2" timeOffset="681676">11965 1744 0,'0'-21'16,"-21"0"-16,21 0 31,0 42 1,21-21-32,-21 21 15,0 0-15,21 0 0,-21 1 16,22 20-16,-1 0 15,-21-20-15,21 20 0,0 21 16,0-20-16,0-1 0,0-21 16,1 22-16,-1-1 15,21-21-15,-21 21 0,1-21 16,20 1-16,0-22 16,0 21-16,1 0 0,-1-21 15,22 0-15,-22 0 0,0 0 16,22 0-16,-43 0 15,21 0-15,-20 0 0,20 0 16,-21 0 0,-21-21 31</inkml:trace>
  <inkml:trace contextRef="#ctx0" brushRef="#br2" timeOffset="682078">12875 2210 0,'21'21'63,"-21"0"-48,22-21-15,-1 22 0,-21-1 16,21 0-16,0 21 0,-21-21 15,21 0-15,-21 1 16,22-1-16,-22 0 0,0 0 16,0 0-16,0 1 0,-22-1 15,1 0-15,0-21 16,0 21-16,0 0 0,-1-21 16,-20 21-16,21-21 15,0 21-15,-21-21 0,20 0 16</inkml:trace>
  <inkml:trace contextRef="#ctx0" brushRef="#br2" timeOffset="682577">13404 2506 0,'22'-21'16,"-22"0"-1,21 21-15,-21-21 16,-21 21 0,-1 0-1,1 0-15,0 0 0,-21 21 16,21 0-16,-22 0 15,22 1-15,0-1 0,0 0 16,0 21-16,21-21 16,0 0-16,0 22 0,0-22 15,21 0-15,0 0 0,0 1 16,0-1-16,22-21 16,-1 21-16,-21-21 0,21 0 15,1 0-15,-1-21 16,-21 21-16</inkml:trace>
  <inkml:trace contextRef="#ctx0" brushRef="#br2" timeOffset="682973">13553 2464 0,'-22'-21'16,"22"42"15,0 0-16,0 21 1,22-20-16,-22-1 0,0 0 16,21 21-16,-21-20 0,0-1 15,21 21-15,-21-21 16,0 0-16,0 0 16,21-21-16,-21-21 46,0 0-46,0 0 16,0 0-16,0 0 0,21 0 16,1-1-16,-22 1 15,21 0-15,0 21 0,0 0 16,0 0-16,0 21 0,0 0 16,-21 1-16,22-1 15,-1 0-15,0 21 0,-21-21 16,21 0-16,-21 1 15,21-1-15</inkml:trace>
  <inkml:trace contextRef="#ctx0" brushRef="#br2" timeOffset="683405">14040 2654 0,'0'-21'16,"0"0"-1,0 0-15,-22 0 16,22 0 0,-21 21-16,0 0 15,21 21 1,0 0 0,-21-21-16,21 21 0,-21 0 15,21 22-15,0-22 0,0 0 16,0 0-16,0 0 15,0 1-15,21-1 16,0-21 0,0 0 15,-21-21-31,0-1 0,21 1 16,-21 0-16,22 0 0,-1 0 15,-21-1-15,21 1 16,0 0-16,0 0 15,0 21-15,-21 21 16,21-21-16,1 21 16,-22 0-16,21 1 0,0-1 15,-21 0 1,21 0-16</inkml:trace>
  <inkml:trace contextRef="#ctx0" brushRef="#br2" timeOffset="683795">14294 2549 0,'0'-21'0,"-22"-1"0,44 44 47,-22-1-47,0 0 0,21-21 16,-21 21-16,0 0 0,21 0 15,-21 0-15,0 1 16,0-1-16,21-21 0,-21 21 16,0-42 15,0 0-15,0-1-16,0 1 15,0 0-15,0 0 0,21 0 16,-21 0-16,21 0 15,0 21-15,1 21 32,-22 0-32,21 0 0,-21 0 15,21 0-15,-21 0 0,21 1 16,-21-1-16,0 0 16,21-21-16</inkml:trace>
  <inkml:trace contextRef="#ctx0" brushRef="#br2" timeOffset="684366">14865 2527 0,'21'-21'16,"-21"0"-16,0 0 16,0 0-16,-21 21 15,0-21-15,0 21 0,-1 0 16,1 21-16,-21-21 15,21 0-15,0 21 0,0-21 16,-1 21-16,1 0 16,21 0-16,0 1 15,0-1 1,21-21-16,1 21 16,-1-21-16,0 0 15,0 0 1,0 0-16,0 0 0,0 0 15,-21-21-15,22 21 16,-1-21-16,-21-1 16,0 1-16,0 42 31,0 1-31,0-1 16,0 0-16,0 21 0,0 1 15,21-1-15,-21 0 16,21 1-16,-21-1 0,21 0 15,-21 1-15,22-22 16,-22 21-16,0-21 0,-22 0 16,1-21-1,0 0-15,0-21 16,0 0-16,-1 0 0,1 0 16,21 0-16,-21-22 15,21 1-15,0 0 0,0-1 16,21 22-16,-21-21 0,21 21 15,1 0-15,-1 21 16,-21-22-16,21 22 0</inkml:trace>
  <inkml:trace contextRef="#ctx0" brushRef="#br2" timeOffset="684779">15182 2569 0,'-21'0'16,"0"0"0,42 21 15,0-21-15,-21 21-1,22-21-15,-1 0 16,0 0-1,-21-21 1,0 0 0,21 0-16,-21-1 0,0 1 15,0 0-15,-21 0 0,0 0 16,21 0-16,-21 21 16,-1-21-16,1 21 0,0 21 15,0 0-15,21 21 16,0 0-16,0-20 15,0 20-15,0 0 0,0 1 16,21-1-16,0 0 16,0-21-16,1 1 0,20-1 15,-21-21-15,22 0 16,-22 0-16</inkml:trace>
  <inkml:trace contextRef="#ctx0" brushRef="#br2" timeOffset="699206">15521 2591 0,'-21'0'15,"0"21"-15,0 0 16,21 22-16,0-22 16,0 0-16,0 21 15,0-21-15,0 1 0,0 20 16,21-21-16,0 0 16,-21 1-16,21-1 0,0 0 15,-21 0-15,22-21 0,-22 21 16,21-21-16</inkml:trace>
  <inkml:trace contextRef="#ctx0" brushRef="#br2" timeOffset="699832">15691 2676 0,'0'-22'15,"-22"22"-15,22 22 32,0-1-17,0 0-15,0 0 16,0 0-16,0 1 0,0-1 16,0 0-16,0 0 0,0 0 15,0 0 1,0 0-16,0-42 47,0 0-47,0-21 15,0 21-15,0-22 16,0 1-16,0 0 0,0-1 16,0 1-16,0 21 15,0-21-15,22 20 0,-22 1 16,21 21-1,-21 21-15,21 1 16,0-1-16,-21 0 0,21 0 16,-21 0-16,21 0 15,-21 0-15,0 1 0,-21-1 16,21 0-16,-21 0 0,0 0 16,21 1-16,-21-1 15,0-21-15,-1 0 0,22-21 47,22 21-31,-1 0-1,0 21 1,0 0-16,0 0 16,0 0-16,0 0 0,1 0 15,-1 1-15,0-1 0,-21 0 16,21-21-16</inkml:trace>
  <inkml:trace contextRef="#ctx0" brushRef="#br2" timeOffset="700839">16029 2654 0,'0'-21'0,"-21"21"15,0 0-15,21 21 16,-21 1 0,21-1-16,-22 0 0,22 0 15,-21-21-15,21 21 16,0 1-16,0-1 0,0 0 16,21-21-16,-21 21 0,22 0 15,-1-21-15,0 0 16,0 0-16,0 0 15,1 0-15,-1 0 0,0 0 16,0-21-16,-21 0 16,21 21-16,-21-21 0,0 0 15,0-1-15,-21 1 16,21 0-16,-21 0 0,21 0 16,-21-1-16,0 22 15,21-21-15,-22 21 16,22 21 15,0 1-31,22-1 16,-1 0-1,0 0 1,0-21-16,0 0 0,0 21 16,0-21-16,1 0 15,-1 0-15,0-21 0,0 21 16,0-21-16,1 21 0,-22-21 15,21 0-15,0-1 16,-21 44 15,0-1-15,0 0-16,0 0 0,0 0 16,0 1-16,0 20 15,0-21-15,0 0 0,0 0 16,21 0-16,-21 1 15,21-22-15,-21 21 0,21-21 16,0 0-16,1 0 16,-1 0-16,0-21 15,-21-1-15,21 1 0,0 0 16,-21 0-16,22 0 16,-22-21-16,0 20 0,0 1 15,0 0-15,0 0 0,0 0 16,0 42 15,0 0-15,21 0-16,-21 0 15,0 1-15,21-1 16,0-21-16,0 21 0,21 21 16,43-21-1,-64-21 1,1 0-16,-1 0 15,-21-21-15,21 21 0,-21-21 16,0 0-16,0 0 16,0-22-16,0 22 0,-21 0 15,0 0-15,-1 0 0,22-1 16,-21 1-16,0 21 16,0 0-16,0-21 0,-1 21 15,1 0 1,21 21-1</inkml:trace>
  <inkml:trace contextRef="#ctx0" brushRef="#br2" timeOffset="701127">16918 2528 0,'0'-22'16,"0"1"-16,0 0 15,0 42 17,21 0-32,-21 1 0,21 20 15,1-21-15,-1 21 16,0 1-16,0 20 0,0-20 16,-21-1-16,22 0 15,-1 0-15,-21-20 0,0-1 16,0 0-16,0 0 0,-21 0 15,-1-21 1,1 0-16,0 0 0,-21 0 16,20 0-16</inkml:trace>
  <inkml:trace contextRef="#ctx0" brushRef="#br0" timeOffset="724716">9787 13344 0,'0'-22'109,"0"1"-93,0 0-16,0 0 15,0 0 1,-21 0-16,0 21 16,21-21-16,-21 21 15,-1 0-15,1 0 16,0 0-16,0 21 0,0-21 16,-1 21-16,1 0 15,-21-21-15,21 21 0,0 0 16,0 0-16,-1 1 15,1-1-15,0 0 0,0 0 16,21 0-16,0 1 16,21-1-16,0 0 15,-21 0-15,21-21 16,1 21-16,-1-21 16,0 0-16,0 21 0,0-21 15,0 0-15,0 0 0,-21-21 16,22 21-16,-1-21 15,0 0-15,-21 0 16,21 0-16,-21-1 16,21 1-16,-21 0 0,22 0 15,-22 0-15,0-1 0,21 1 16,-21 0-16,0 0 16,0 42 46,0 0-31,0 0-31,0 1 16,21-1-16,-21 0 16,0 0-16,0 0 0,0 1 15,0-1-15,0 21 16,21-21-16,-21 0 15,0 0-15,0 1 16,0-1-16,0 21 0,21-21 16,-21 1-16,0-1 0,0 0 15,0 0-15,21-21 16,-21 21-16,0 0 0,0 0 16,0 1-16,0-1 15,0 0 1,0 0-1,-21-21 17,0 0-17,0 0 1,0 0-16,0 0 0,-22 0 16,22 0-16,-21 0 15,-1 0-15,1 0 0,0 21 16,-1-21-16,1 0 0,21 0 15,0 0-15,-1 22 16,22-1 15,0 0 1,22-21-17,-22-21 1,21 0-1</inkml:trace>
  <inkml:trace contextRef="#ctx0" brushRef="#br0" timeOffset="725870">9954 13386 0,'0'-21'0,"0"0"16,0 0 0,22-1-1,-22 44 32,21-1-31,0 0-1,-21 0-15,21 0 16,-21 21-16,21-20 0,-21 20 16,21 0-16,0-20 0,-21 20 15,0-21-15,22 21 16,-22-21-16,0 1 0,0-1 15,0 0-15,0 0 16,0 0 0,0-42 15,0 0-15,0 0-1,0 0-15,21-1 0,-21 1 16,21-21-16,-21 21 0,21 0 15,0 0-15,-21-22 16,22 43-16,-22-21 0,21 0 16,0 21-1,-21 21 1,0 0 15,0 0-31,-21 1 16,21-1-1,-21-21-15,21 21 0,-22 0 16,1-21-16,21 21 0,-21-21 16,0 0-1,21 21-15,-21-21 16,42 0 46,0 21-46,0-21-16,0 0 16,1 22-1,-1-22-15,0 0 0,0 21 16,21 0 0,1 0-1,-22 0-15,0-21 16,-21 22-16,21-22 15,-21-22 17,21 1-17,-21 0 1,0 0 0,22 21-16,-44 0 78</inkml:trace>
  <inkml:trace contextRef="#ctx0" brushRef="#br0" timeOffset="729568">10801 13259 0,'-21'0'16,"42"0"15,-21 21 16,0 0-32,0 1 1,0-1-16,0 21 16,0-21-16,0 0 0,0 22 15,0-22-15,0 21 16,21-21-16,-21 22 0,0-22 16,0 0-16,0 0 15,0 21-15,21-42 0,-21 22 16,0-1-16,0 0 0,0 0 31,0-42 32,0 0 77</inkml:trace>
  <inkml:trace contextRef="#ctx0" brushRef="#br0" timeOffset="731664">11288 13238 0,'0'-21'15,"0"-1"17,21 22-1,-21-21-31,0 0 31,0 42 16,0 0-16,0 1-31,0-1 16,0 0-16,0 21 16,0-20-16,21-1 15,-21 0-15,0 0 0,0 0 16,0 0-16,0 0 15,21 1-15,-21-1 0,0 0 16,0 0-16,0 0 31,0-42-15</inkml:trace>
  <inkml:trace contextRef="#ctx0" brushRef="#br0" timeOffset="731980">11394 13174 0,'0'-21'0,"0"42"31,21-21-16,-21 21-15,21 1 16,-21-1 0,21 0-16,-21 0 15,0 0-15,0 1 0,21-1 16,-21 0-16,0 0 16,0 21-16,0-21 0,22-21 15,-22 22-15,0-1 16,0 0-16</inkml:trace>
  <inkml:trace contextRef="#ctx0" brushRef="#br0" timeOffset="732268">11584 13217 0,'0'21'63,"0"0"-16</inkml:trace>
  <inkml:trace contextRef="#ctx0" brushRef="#br0" timeOffset="732522">11649 13471 0,'-22'21'16,"44"-21"15,-1 0-15,-21-21-1</inkml:trace>
  <inkml:trace contextRef="#ctx0" brushRef="#br0" timeOffset="733002">11881 13238 0,'-22'0'16,"22"21"30,0 0-30,0 0 0,0 0-16,0 1 0,0-1 15,0 0-15,0 0 16,0 0-16,22-21 0,-22 22 16,21-1-16,0-21 0,0 0 15,0 0 1,0 0-16,0 0 0,1-21 15,-1-1-15,-21 1 0,21 0 16,-21 0-16,0 0 16,0-1-16,0-20 0,0 21 15,-21 0-15,0 0 16,21 0-16,-22 21 0,1-22 16,0 22-16,0 0 0,0 0 15,21 22-15,-21-22 16,0 21-16,21 0 15,-22 0 1,44-21-16,-1 0 16</inkml:trace>
  <inkml:trace contextRef="#ctx0" brushRef="#br0" timeOffset="733440">12304 13132 0,'-21'0'31,"-1"0"-15,22 21 0,-21 0-1,21 1-15,-21-1 16,21 0-16,0 0 15,0 0-15,0 0 0,0 22 16,21-22-16,-21 0 0,21-21 16,1 21-16,-22 0 15,21-21-15,0 0 0,0 22 16,0-22-16,1 0 0,-1-22 16,0 22-16,0-21 15,0 0-15,-21 0 0,21 0 16,-21-1-16,0 1 15,0 0-15,0-21 0,-21 21 16,0 0-16,0-1 0,0 1 16,0 0-16,-1 0 15,1 21-15,0 0 0,0 0 16,0 0-16,-1 21 16,1-21-16,0 0 15,21 21-15</inkml:trace>
  <inkml:trace contextRef="#ctx0" brushRef="#br0" timeOffset="734854">11669 8793 0,'0'21'78,"0"0"-78,-21 0 16,21 0-16,0 22 15,0-1-15,0 1 0,0-1 16,0 0-16,0 0 16,21 1-16,-21-1 0,0 1 15,21-22-15,-21 21 0,0-21 16,21 0-1</inkml:trace>
  <inkml:trace contextRef="#ctx0" brushRef="#br0" timeOffset="735306">11881 8920 0,'0'21'32,"0"0"-17,-22 0-15,22 0 16,0 1-16,0-1 16,0 21-16,0-21 0,0 22 15,0-22-15,22 21 16,-1-21-16,-21 0 0,21 1 15,0-22-15,0 21 16,21-21-16,-20 0 0,-1-21 16,0 21-16,0-22 0,0 1 15,1-21-15,-22 21 16,0 0-16,0 0 0,0-22 16,-22 22-16,1 0 15,0 0-15,0-22 0,-22 43 16,22-21-16,0 0 0,0 21 15,0 0-15,0 0 16,21 21 0,0 0-1,0 0 1,0 1-16,21-22 16,0 0-1</inkml:trace>
  <inkml:trace contextRef="#ctx0" brushRef="#br0" timeOffset="735528">12261 8877 0,'0'-21'16,"0"42"62</inkml:trace>
  <inkml:trace contextRef="#ctx0" brushRef="#br0" timeOffset="735725">12346 9153 0,'0'21'0,"0"0"15,0 0 17,0-42-1</inkml:trace>
  <inkml:trace contextRef="#ctx0" brushRef="#br0" timeOffset="736506">12516 8881 0,'-22'0'0,"1"0"16,0 0 0,0 0-1,21 22 1,0-1-16,-21-21 0,21 21 16,0 0-16,0 0 15,0 22-15,0-22 0,0 0 16,21 21-16,-21-21 0,0 1 15,21-1-15,-21 0 16,21 0-16,0 0 16,1-21-16,-1 0 15,0-21-15,0 0 16,0 21-16,0-21 0,0 0 16,-21-22-16,22 22 15,-22 0-15,0 0 0,0 0 16,-22 0-16,1-1 0,0 1 15,21 0-15,-21 0 16,0 21-16,0-21 0,0 21 16,21-22-1,21 22 1,0 0-16,0 0 16,21-21-16,-21 21 15,22 0-15,-1 0 0,-21 0 16,22 0-16,-22 0 15,0 0-15,0 0 0,0 0 16,0 21-16,-21 1 16,0-1-16,0 0 15,0 0-15,-21 0 0,21 22 16,0-22-16,-21 0 16,21 42-16,21 1 15,0-64 1,1 21-16,-1-21 15,0 0-15,0 0 16,0 0-16,1 0 16,-1-21-16,0 0 0,0 21 15,-21-43-15,21 22 0,-21 0 16,0-21-16,0 0 16,-21 20-16,0-20 0,0 21 15,0 0-15,-22-1 16,22 22-16,-21-21 0,-1 21 15,22 0-15,-21 0 0,21 21 16,0-21-16,-1 22 16,1-22-16,0 21 0</inkml:trace>
  <inkml:trace contextRef="#ctx0" brushRef="#br0" timeOffset="743117">11436 13704 0,'21'0'78,"0"0"-63,1 0-15,20 0 16,0-22-16,0 22 16,22-21-16,0 21 0,-1-21 15,22 0-15,-22 21 16,1-21-16,-1-1 0,1 1 15,-22 21-15,0-21 0,-20 21 16,-1 0-16,0-21 16,-21 42 15,-21-21-31,0 0 0,-1 21 16,1-21-16,-21 21 0,-1-21 15,1 22-15,0-22 16,0 0-16,-1 21 0,1-21 15,-1 0-15,1 0 16,0 0-16,21 21 0,-22-21 16,1 0-16,21 0 15,-22 0-15,22 0 0,-21 21 16,21-21-16,0 0 0,0 0 16,42 0 30,0 0-46,0 0 16,0-21-16,21 21 0,1 0 16,20-21-16,-20 21 15,20-21-15,1-1 0,-1 22 16,1-21-16,-22 21 0,0 0 16,1-21-16,-1 21 15,-21 0-15,0 0 0,-42 0 31,-21 0-15,21 0-16,-22 21 0,-20-21 16,21 0-16,-22 21 15,0-21-15,1 22 0,0-22 16,20 0-16,1 21 16,-1-21-16,1 0 0,21 0 15,21 21-15,21-21 31,21-21-31,-20 21 16,-1 0-16,21 0 16,1-21-16,-1 21 0,0 0 15,0-22-15,1 22 0,-1 0 16,1 0-16,-1-21 16,-21 21-16,21 0 0,-21 0 15,-42 0 16,0 21-31,-21-21 0,21 0 16,-43 22-16,22-22 16,-1 0-16,1 21 0,21-21 15,0 0-15,0 0 16,0 0-16,-1 0 0,44 0 31,-1 0-31,0-21 16,0 21-16,0 0 0,21-22 15,1 22-15,-22 0 0,21 0 16,-20-21-16,20 21 16,-21 0-16,0 0 0,0 0 15,-42 21 1,0-21 0,0 22-16,-21-22 0,20 21 15,1-21-15,-21 0 16,21 21-16,-1-21 15,44 0 17,-1 0-17,-21-21 1,21 21-16,0 0 0,0-21 31,1 21 63,-22 21-63,21-21 282,0 0-157,-21 21-140</inkml:trace>
  <inkml:trace contextRef="#ctx0" brushRef="#br0" timeOffset="744183">9954 14127 0,'-21'0'15,"21"-21"-15,21 21 47,0 0-31,1 0-16,-1-21 15,21 21-15,-21-22 16,22 22-16,-1-21 0,-21 21 16,21 0-16,-20-21 15,-1 21-15,0 0 0,0 0 16,-42 0-1,0 21 1,-22-21-16,22 21 0,-21-21 16,0 22-16,-1-22 15,1 21-15,0-21 0,-1 0 16,22 21-16,0-21 0,0 0 16,21-21 15,21 21-31,0 0 15,0-21 1,22 21-16,-22 0 0,0-22 16,21 22-16,-20 0 15,-1 0-15,0 0 0,0 0 16,0 0-16,-42 0 31,0 0-31,0 22 16,0-22-16,-22 0 15,-20 21 1,41-21-16,1 21 16,21-42 31</inkml:trace>
  <inkml:trace contextRef="#ctx0" brushRef="#br0" timeOffset="748923">10103 14219 0,'-21'-21'0,"21"0"31,0 42 32,0 0-48,0 1-15,0-1 16,0 21-16,21 22 16,-21-22-16,0 21 0,22 1 15,-22 0-15,0-1 16,21 0-16,-21 1 0,0-22 16,21 22-16,-21-22 0,0 0 15,0-20-15,21 20 16,-21-21-16,0 0 0,0 1 15,0-1-15,0 0 16,0-42 0,0 0-1,0-1 1,0 1-16,0 0 0,0 0 16,-21-22-16</inkml:trace>
  <inkml:trace contextRef="#ctx0" brushRef="#br0" timeOffset="749523">10081 14148 0,'-21'0'15,"21"-21"1,-21 42 31,0-21-31,21 21-1,-21 0-15,0 0 0,-1-21 16,1 22-16,0-1 15,21 0-15,-21 0 0,21 0 16,-21-21-16,21 22 0,21-22 47,-21-22-31,21 1-16,0 0 15,0 0-15,1 0 0,-22-1 16,21 1-16,0 0 15,-21 0-15,21 21 0,-21-21 16,21 21-16,0 0 16,0 21 46,1-21-46,-22 21-16,21 0 0,0 0 15,0-21-15,0 22 0,-21-1 16,22 0-16,-1-21 16,-21 21-16,21-21 0,-21 21 15</inkml:trace>
  <inkml:trace contextRef="#ctx0" brushRef="#br0" timeOffset="750167">9446 14677 0,'0'21'46,"22"-21"-14,-1 0-32,21-21 15,-21 21-15,0 0 16,22 0-16,-22-21 0,21 21 16,1-21-16,-22 21 15,0 0-15,0 0 0,0 0 16,-21-21-1,-21 21 17,0 21-17,0-21-15,0 0 0,-1 0 16,1 0 0</inkml:trace>
  <inkml:trace contextRef="#ctx0" brushRef="#br0" timeOffset="750574">9595 14529 0,'0'-21'0,"0"0"16,0 0 0,0-1-1,0 44 48,0-1-63,21 0 15,-21 0 1,0 0-16,21 21 0,-21-20 16,0-1-16,21 21 0,-21-21 15,21 1-15,-21 20 16,21-21-16,-21 0 15,21 0-15,-21 0 16,0-42 62,0 0-62</inkml:trace>
  <inkml:trace contextRef="#ctx0" brushRef="#br0" timeOffset="806518">8345 15016 0,'0'-21'109,"-22"0"-93,22-1-16,0 1 15,0 0-15,0 0 16,0 0-16,0-22 0,-21 1 16,21 0-16,0-1 0,0-20 15,0-1-15,0 1 16,0-1-16,21 1 0,-21 20 15,43-20-15,-22 0 16,21 20-16,22-20 0,-22 20 16,22 1-16,-1 0 0,1 21 15,-1-22-15,1 22 16,-1 0-16,-20-22 0,20 43 16,-21-21-16,-21 0 0,22 0 15,-22 21-15,0 0 16,-21-21-16,21 21 0,-42 0 62</inkml:trace>
  <inkml:trace contextRef="#ctx0" brushRef="#br0" timeOffset="806872">8790 13725 0,'0'-22'16,"-21"22"-16,21-21 0,0 0 15,21 21 1,-21-21-16,21 21 15,1 0-15,20 0 16,-21 0-16,21 0 16,-21 0-16,22 0 0,-1 0 15,1 0-15,-1 0 0,-21 0 16,0 0-16,0 21 16,-21 0-16,0 0 15,0 1-15,-21-1 0,21 0 16,-21 0-16,0 0 15,0 22-15,21-22 0,-21 21 16,21 0-16,-22 1 16,22 20-16</inkml:trace>
  <inkml:trace contextRef="#ctx0" brushRef="#br0" timeOffset="808272">8092 15418 0,'-22'0'0,"1"0"15,21-21-15,-21 21 0,42 21 47,-21 0-47,21 0 16,-21 0-16,22 1 15,-22 20-15,21-21 0,-21 22 16,21-1-16,-21-21 0,21 21 16,-21-21-16,0 1 15,0-1-15,0 0 0</inkml:trace>
  <inkml:trace contextRef="#ctx0" brushRef="#br0" timeOffset="808481">7943 15820 0,'0'-21'31,"22"21"-15,-1-21-16,0 21 16,21 0-16,1-21 0,-22 21 15,21-21-15,0 21 16,1-22-16,-22 22 0,0-21 15,0 21-15,1-21 0</inkml:trace>
  <inkml:trace contextRef="#ctx0" brushRef="#br0" timeOffset="808655">7817 15460 0,'0'-21'0,"0"0"15,21 21-15,0-21 16,0 21-16,21-21 0,1 21 16,-1-21-16,0 21 0,22 0 15,-22-22-15,-21 22 16,22 0-16</inkml:trace>
  <inkml:trace contextRef="#ctx0" brushRef="#br0" timeOffset="809142">8325 15355 0,'22'0'15,"-22"21"1,21 0-16,-21 0 15,21 0-15,-21 0 16,21 22-16,0-22 16,-21 0-16,22 21 0,-1-20 15,-21-1-15,21 0 0,-21 0 16,21 0-16,-21 0 16,-21-42 30,0 0-46,21-21 0,-21 21 16,-1-22-16,1 1 0,0-1 16,0 1-16,0-21 15,21 20-15,-22 1 0,22 21 16,0-22-16,22 22 16,-22 0-16,21 21 0,0 0 15,0 21-15,0-21 0,1 21 16,-1 1-16,-21-1 15,21 21-15,-21-21 0,0 1 16,0-1-16,-21 0 16,21 0-16,-21 0 0,-1 0 15,1-21-15</inkml:trace>
  <inkml:trace contextRef="#ctx0" brushRef="#br0" timeOffset="809542">8833 15503 0,'0'-21'0,"-22"21"16,22-22-16,0 1 0,0 0 16,22 21-16,-1-21 15,0 21 1,-21 21-16,21-21 0,0 21 16,-21 0-16,21-21 0,0 22 15,1-1-15,-1 0 16,0 0-1,0-21 1,0-21-16,1 0 16,-1 0-16,0-22 15,21 1-15,0-22 0,1 1 16,20-1-16,-20-20 0,20 20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C30A-FB36-42E5-876F-8061AEE7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CE086-8D35-4A53-9FC8-86CC9FAA3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6FC8-E178-41D9-A7D1-5DAAAEF5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4896-55A7-4511-9C7A-E69A717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4827-DB91-498B-96EA-C7B593B3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E10A-4758-45F9-BA78-5576FB64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C182F-61C7-4810-BCA9-6D920526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1A0D-4D85-4303-ABF6-970565A0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8666-C57A-4EF1-9E28-6A4AF7F8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38E4-BC76-4A9B-A00E-2F7FAC0B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2A60E-860F-4C3D-A015-FEDA8DB49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09FF1-3B3B-4C4F-AE07-DFCE27525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12F6-606B-48D8-B94B-B60924C7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27E3-2358-43DC-9804-D2CB811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A698-9BBB-4EBF-8340-EB4A4C73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3F34-4949-4EBC-A389-B9219017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C4A8-33FB-463E-A9E2-1CF2E344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45DE-636B-4A70-A5FD-9EC06642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3EC1-513C-405B-85FD-A21C31FC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4FC3-1170-42A4-BEFE-975C1D45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9B27-7A4D-4517-B32B-16DBB486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B8E4-C92B-4773-B145-639C5DD2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C880-EC3C-43AB-85BE-3DBF0016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CEF4-5C66-4667-A0FB-64E99C4C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A257-4F1B-45AA-BF9A-44AB3737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078B-F4D4-45AE-AACF-5082F7C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7967-142B-44F7-87AA-E48773538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5B7A5-5776-4B53-8E73-25062844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7F6D-5832-403B-98BC-659908B4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49FCD-D7F3-46B5-990D-D6202742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DCDE-9A75-4A22-B5C5-2B657689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C167-BC0B-4D3E-B8F8-FD52A0A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73F0-1543-4775-90A9-1196E7E5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94EA-169D-4A53-BD2D-4BA532AC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A186-D642-412F-BC6A-17718D2A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9F27A-0271-4CF1-BA26-4675A0188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2CBB8-DB39-440E-9A46-5E849EB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3156B-430A-40E8-978C-85835D37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817A9-6306-47B7-9DAF-0C4F9407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30F4-07F2-4F29-BB12-C4BF13E9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AEEE5-30D7-43F8-A169-C7BDCD84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09AF5-57EB-4B5D-86F0-05BA9B1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D39A4-BF4C-4FF6-8FE3-F67AE990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5AC1B-1A65-4643-B048-88F0CA87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14104-1A33-4525-9304-E6E59B5C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0518-9640-4389-A42F-ED07A0BB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B7D6-46B0-4B1E-B79E-336EE7C9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EB90-5295-4A12-83EF-210976FD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3D127-BFB2-414A-8598-A9F7D066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620DA-9461-425F-866A-C07042AA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07625-45EB-4C8E-8DF5-43C22567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AD0F-9BFB-4BB0-88B9-BE7FE09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E45B-8362-44AA-8A4F-3BE9E36F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59A73-C65F-4DED-BCD5-5B5485C56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FBBD9-60E8-4639-A030-5630BC66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89E0A-67CC-406B-8CAA-D438767D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88FA-1336-4323-B389-5FBC75A5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25828-2F82-4318-8C79-14A3BC37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02C8F-1401-421E-AF3A-FE0C0E74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C474-4CD0-4BA4-9A02-6769787A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FDB7-230F-4215-ADB5-8E0D0A1C4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B267-AB03-4C03-BEEB-9B48F1E9A72D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9BA5-A502-4DB8-8646-FE3D2C830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29BC-ECF9-47DE-B697-0277B5C19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17CE-EA31-4C7B-84F6-F161CCD1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7D61673-3A5A-4CBC-B03E-CC6C5C35CAFD}"/>
                  </a:ext>
                </a:extLst>
              </p14:cNvPr>
              <p14:cNvContentPartPr/>
              <p14:nvPr/>
            </p14:nvContentPartPr>
            <p14:xfrm>
              <a:off x="1471817" y="3889851"/>
              <a:ext cx="8857080" cy="961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7D61673-3A5A-4CBC-B03E-CC6C5C35C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2817" y="3880851"/>
                <a:ext cx="887472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8DD6BB9-C821-4A03-9A37-FA9DDEC0592A}"/>
                  </a:ext>
                </a:extLst>
              </p14:cNvPr>
              <p14:cNvContentPartPr/>
              <p14:nvPr/>
            </p14:nvContentPartPr>
            <p14:xfrm>
              <a:off x="51617" y="197691"/>
              <a:ext cx="12044880" cy="3582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8DD6BB9-C821-4A03-9A37-FA9DDEC05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17" y="188691"/>
                <a:ext cx="1206252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7B6CACA-F4BE-4759-B458-F5C8AC4EAF33}"/>
                  </a:ext>
                </a:extLst>
              </p14:cNvPr>
              <p14:cNvContentPartPr/>
              <p14:nvPr/>
            </p14:nvContentPartPr>
            <p14:xfrm>
              <a:off x="1480457" y="4972731"/>
              <a:ext cx="5905800" cy="7840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7B6CACA-F4BE-4759-B458-F5C8AC4EAF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1457" y="4963731"/>
                <a:ext cx="592344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0C4B24A-61DF-46F6-92E9-DF3AB5AF716A}"/>
                  </a:ext>
                </a:extLst>
              </p14:cNvPr>
              <p14:cNvContentPartPr/>
              <p14:nvPr/>
            </p14:nvContentPartPr>
            <p14:xfrm>
              <a:off x="3074177" y="5903331"/>
              <a:ext cx="1837800" cy="430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0C4B24A-61DF-46F6-92E9-DF3AB5AF71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5177" y="5894331"/>
                <a:ext cx="18554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0264A28-D7A3-4B1E-9EAB-73298E900B93}"/>
                  </a:ext>
                </a:extLst>
              </p14:cNvPr>
              <p14:cNvContentPartPr/>
              <p14:nvPr/>
            </p14:nvContentPartPr>
            <p14:xfrm>
              <a:off x="5045897" y="5817291"/>
              <a:ext cx="2070360" cy="3747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0264A28-D7A3-4B1E-9EAB-73298E900B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6897" y="5808291"/>
                <a:ext cx="208800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72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20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14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65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39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2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3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68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6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80AF3-F62D-46E0-9648-E425F34F7249}"/>
              </a:ext>
            </a:extLst>
          </p:cNvPr>
          <p:cNvSpPr txBox="1"/>
          <p:nvPr/>
        </p:nvSpPr>
        <p:spPr>
          <a:xfrm>
            <a:off x="348343" y="278674"/>
            <a:ext cx="115127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innovations</a:t>
            </a:r>
          </a:p>
          <a:p>
            <a:pPr marL="342900" indent="-342900">
              <a:buAutoNum type="arabicPeriod"/>
            </a:pPr>
            <a:r>
              <a:rPr lang="en-US" dirty="0"/>
              <a:t>Drastic reduction in memory price</a:t>
            </a:r>
          </a:p>
          <a:p>
            <a:pPr marL="342900" indent="-342900">
              <a:buAutoNum type="arabicPeriod"/>
            </a:pPr>
            <a:r>
              <a:rPr lang="en-US" dirty="0"/>
              <a:t>Ability to fabricate large memory in small chips</a:t>
            </a:r>
          </a:p>
          <a:p>
            <a:pPr marL="342900" indent="-342900">
              <a:buAutoNum type="arabicPeriod"/>
            </a:pPr>
            <a:r>
              <a:rPr lang="en-US" dirty="0"/>
              <a:t>Multi-core CPU</a:t>
            </a:r>
          </a:p>
          <a:p>
            <a:pPr marL="342900" indent="-342900">
              <a:buAutoNum type="arabicPeriod"/>
            </a:pPr>
            <a:r>
              <a:rPr lang="en-US" dirty="0"/>
              <a:t>Interruptible power supply</a:t>
            </a:r>
          </a:p>
          <a:p>
            <a:pPr marL="342900" indent="-342900">
              <a:buAutoNum type="arabicPeriod"/>
            </a:pPr>
            <a:r>
              <a:rPr lang="en-US" dirty="0"/>
              <a:t>64-bit OS</a:t>
            </a:r>
          </a:p>
          <a:p>
            <a:pPr marL="342900" indent="-342900">
              <a:buAutoNum type="arabicPeriod"/>
            </a:pPr>
            <a:r>
              <a:rPr lang="en-US" dirty="0"/>
              <a:t>Specialized hardware which even process data in upper cache of CPU</a:t>
            </a:r>
          </a:p>
          <a:p>
            <a:endParaRPr lang="en-US" dirty="0"/>
          </a:p>
          <a:p>
            <a:r>
              <a:rPr lang="en-US" dirty="0"/>
              <a:t>HANA installation only works on specialized hardware certified by SAP – HP, Lenovo, Dell</a:t>
            </a:r>
          </a:p>
          <a:p>
            <a:endParaRPr lang="en-US" dirty="0"/>
          </a:p>
          <a:p>
            <a:r>
              <a:rPr lang="en-US" dirty="0"/>
              <a:t>Software Innovations</a:t>
            </a:r>
          </a:p>
          <a:p>
            <a:pPr marL="342900" indent="-342900">
              <a:buAutoNum type="arabicPeriod"/>
            </a:pPr>
            <a:r>
              <a:rPr lang="en-US" dirty="0"/>
              <a:t>Able to compress data and store</a:t>
            </a:r>
          </a:p>
          <a:p>
            <a:pPr marL="342900" indent="-342900">
              <a:buAutoNum type="arabicPeriod"/>
            </a:pPr>
            <a:r>
              <a:rPr lang="en-US" dirty="0"/>
              <a:t>Row store v/s Column Store</a:t>
            </a:r>
          </a:p>
          <a:p>
            <a:pPr marL="342900" indent="-342900">
              <a:buAutoNum type="arabicPeriod"/>
            </a:pPr>
            <a:r>
              <a:rPr lang="en-US" dirty="0"/>
              <a:t>Able to use the OS level virtualization</a:t>
            </a:r>
          </a:p>
          <a:p>
            <a:pPr marL="342900" indent="-342900">
              <a:buAutoNum type="arabicPeriod"/>
            </a:pPr>
            <a:r>
              <a:rPr lang="en-US" dirty="0"/>
              <a:t>Process data parallel</a:t>
            </a:r>
          </a:p>
          <a:p>
            <a:pPr marL="342900" indent="-342900">
              <a:buAutoNum type="arabicPeriod"/>
            </a:pPr>
            <a:r>
              <a:rPr lang="en-US" dirty="0"/>
              <a:t>Insert-only approach</a:t>
            </a:r>
          </a:p>
          <a:p>
            <a:pPr marL="342900" indent="-342900">
              <a:buAutoNum type="arabicPeriod"/>
            </a:pPr>
            <a:r>
              <a:rPr lang="en-US" dirty="0"/>
              <a:t>No Aggregation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A95FEA5-B726-4318-B199-F052F3E5FC66}"/>
                  </a:ext>
                </a:extLst>
              </p14:cNvPr>
              <p14:cNvContentPartPr/>
              <p14:nvPr/>
            </p14:nvContentPartPr>
            <p14:xfrm>
              <a:off x="6382217" y="287331"/>
              <a:ext cx="2633040" cy="1864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A95FEA5-B726-4318-B199-F052F3E5FC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3217" y="278331"/>
                <a:ext cx="2650680" cy="18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19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39C14B-2F4A-4CB9-9F56-EE841CB4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71" y="2628900"/>
            <a:ext cx="4039329" cy="4054345"/>
          </a:xfrm>
          <a:prstGeom prst="rect">
            <a:avLst/>
          </a:prstGeom>
        </p:spPr>
      </p:pic>
      <p:sp>
        <p:nvSpPr>
          <p:cNvPr id="297" name="TextBox 296">
            <a:extLst>
              <a:ext uri="{FF2B5EF4-FFF2-40B4-BE49-F238E27FC236}">
                <a16:creationId xmlns:a16="http://schemas.microsoft.com/office/drawing/2014/main" id="{4D380986-A1CB-49E7-913D-8EEE81009E05}"/>
              </a:ext>
            </a:extLst>
          </p:cNvPr>
          <p:cNvSpPr txBox="1"/>
          <p:nvPr/>
        </p:nvSpPr>
        <p:spPr>
          <a:xfrm>
            <a:off x="4579620" y="3870960"/>
            <a:ext cx="3573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Aggregates are built faster (SUM, MIN, MAX, AVG, COUNT)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Parallel processing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Speed up read, we used to create indexes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No need to store duplicates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Processing only numbers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Insert only boost the processing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E1B0903-7626-47F2-855B-0103ECCC7AC9}"/>
                  </a:ext>
                </a:extLst>
              </p14:cNvPr>
              <p14:cNvContentPartPr/>
              <p14:nvPr/>
            </p14:nvContentPartPr>
            <p14:xfrm>
              <a:off x="89280" y="911280"/>
              <a:ext cx="10891440" cy="595476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E1B0903-7626-47F2-855B-0103ECCC7A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0" y="902280"/>
                <a:ext cx="10909080" cy="59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31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9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6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1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16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4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117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5</cp:revision>
  <dcterms:created xsi:type="dcterms:W3CDTF">2021-05-03T04:28:36Z</dcterms:created>
  <dcterms:modified xsi:type="dcterms:W3CDTF">2021-05-03T08:49:07Z</dcterms:modified>
</cp:coreProperties>
</file>