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28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314 314 0,'-48'-24'16,"24"24"0,24 24-1,0 0 1,0 25-1,0-25-15,0 0 0,0 24 16,0 1-16,0-1 0,0 1 16,0-1-16,24-24 15,-24 25-15,0-25 0,0 24 16,0-24-16,0 1 16,24-1-1,0-24-15,25-24 16,-25 24-16,24-25 15,1 25-15,23-24 0,1 0 16,23 24-16,1-24 16,0 24-16,24-24 15,24 24-15,-24-25 0,24 25 16,0 0-16,0 0 0,1-24 16,-50 24-16,25 0 0,-48 0 15,-1 0-15,-23 0 16,23 0-16,-96 0 31,0 0-31,0 0 16,0 0-16,-1 0 0,1 0 15,0 0-15,0 0 16,24-24-16,24 0 16,0 0-1,0-1-15,1 1 16,-1 0-16,-24-24 0,24 23 15,24-23-15,-23 0 16,-1-1-16,0 1 0,0 0 16,0-1-16,-24 25 15,25 0-15,-25 0 0,0-1 16,0 1-16,-49 24 16,25 0-16,-24 0 15,-1 0-15,1 0 0,-25 0 16,-23 0-16,-1 0 0,-24 0 15,-24 24-15,0-24 16,-25 0-16,1 25 0,-25-25 16,25 24-16,-25-24 15,49 0-15,0 24 0,0-24 16,48 0-16,25 24 0,-1-24 16,49 0-16,0 0 15</inkml:trace>
  <inkml:trace contextRef="#ctx0" brushRef="#br0" timeOffset="3666">3386 48 0,'0'-24'16,"0"0"-16,-24 24 15,0 0-15,0 0 16,0 24-16,-1 0 16,-23 0-16,24 0 0,0 1 15,-25 23-15,25 0 16,0-23-16,0 23 0,24 0 16,0 1-16,0-25 0,0 24 15,48-24-15,-24 1 16,25-25-16,23 0 0,-23 0 15,23 0-15</inkml:trace>
  <inkml:trace contextRef="#ctx0" brushRef="#br0" timeOffset="4038">3628 48 0,'-24'0'16,"24"-24"-16,-24 24 0,24-24 16,0 48 15,0 0-31,24 0 16,-24 0-16,24 1 15,-24-1-15,25 0 0,-1 0 16,0-24-16,0 0 15,0 0-15,25 0 0,-25 0 16,0-24-16,0 24 0,25-24 16,-25 0-16,-24-1 15,24 1-15,0 24 0,-24-24 16,0 48 0,0 0-1,0 1-15,0 23 0,0 0 16,0 1-16,0 23 15,24-23-15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5.9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0 169 0,'-48'0'31,"1015"97"110,-628-49-141,-97 1 15,0-25-15,-146-24 16,-71 24-16,-25-48 125,0 0-78,-25-1 15,25 1 63,-24 0-93</inkml:trace>
  <inkml:trace contextRef="#ctx0" brushRef="#br0" timeOffset="686">1621 0 0,'24'24'94,"0"-24"-78,24 48-16,25-24 15,-49-24-15,49 25 16,-1-1-16,-47-24 16,23 24-16,-24 0 15,0-24 1,-24 24 62,0 1-62,0 23-16,-24 0 15,-48 1-15,47-25 16,-23 0 0,24 24-16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7.7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0 266 0,'73'0'125,"72"0"-125,0 0 16,25 0 0,72 0-16,-25 0 15,-96 0-15,0 0 16,-24 0-16,-49 0 15,1 0-15,23 0 32,-48 0-1,25 0-15,-25 0-16,0 0 15,0-24 1,1 24-1,-1 0 48</inkml:trace>
  <inkml:trace contextRef="#ctx0" brushRef="#br0" timeOffset="664">1428 0 0,'24'0'62,"0"24"-62,-24 0 0,73 0 16,-1 1-1,-23-1-15,-1 0 16,49 0-16,-73 0 16,24 1-16,1-25 15,-25 0 1,-24 48 62,0-24-78,0 25 31,-48-1-31,23-48 16,-47 0-16,48 24 16,-49 0-16,49-24 15,-73 49 1,49-25-1,23-24 32,1 24-15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9.8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121 121 0,'-24'0'16,"24"25"0,-24-25-1,-25 0-15,25 48 16,121-48 93,193 0-93,-145 0 0,121 0-16,-145 0 15,0 0-15,0 0 16,-24 0-1,-73 0-15,0 0 0,25 0 16</inkml:trace>
  <inkml:trace contextRef="#ctx0" brushRef="#br0" timeOffset="735">968 0 0,'24'25'110,"-24"-1"-95,48-24-15,-23 0 16,-25 24-16,24 0 31,0-24-15,-24 49 15,0-25-15,0 0 15,0 24 0,0-23-15,0-1 0,0 0-1,-24 0 1,24 0-16,-24-24 15,-1 0 1,1 0 15,0 0-31,0 24 16,0 1 31,-1-1-32,1-24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48:33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629 7160 0,'-24'-24'0,"-1"-1"16,1 1-1,24 0-15,-24 0 0,0 0 16,0 24-16,24-25 0,-25 25 15,1-24-15,0 24 16,0 24-16,0 1 0,-1-1 16,1 0-16,0 24 15,24 1-15,-24-1 0,24 1 16,0 23-16,0-24 0,0 25 16,24-25-16,0 1 15,25-25-15,-25 24 0,48-23 16,-23-25-16,23 0 15,1-49-15,0 25 0,-1-24 16,1-1-16,-1 1 0,-23-25 16,-1 25-16,-24-25 15,-24 25-15,0-25 0,-48 25 16,24-25-16,-25 25 0,-23 24 16,-1 0-16,25-1 15,-25 1-15,1 24 0,23 0 16,1 24-16,-25 25 15,49-25-15,0 24 16,24-23-16</inkml:trace>
  <inkml:trace contextRef="#ctx0" brushRef="#br0" timeOffset="719">411 7740 0,'0'-24'16,"0"0"-16,0 0 0,-24 24 15,24-24-15,-24 48 31,24 0-31,-25 0 0,1 0 16,24 25-16,-24-1 16,0 0-16,0 1 0,0 23 15,-1-23-15,1 23 16,0-23-16,0-1 0,0 1 16,-1-1-16,1 0 0,0-24 15,24 1-15,-24-1 16,24 0-16,24-24 31,0-24-31,0 24 0,1-24 16,23-1-16,-24 25 15,25-24-15,23 24 0,-24 0 16,1-24-16,-1 24 0,25 0 16,-25 0-16,25 0 15,-1 0-15,-23 0 0,-1 0 16,0-24-16,1 24 0,-25 0 15,24 0-15,-23 0 16,-1 0 0,-24-24-1,0 0 1,0-1-16,0 1 16,0 0-16,0-24 15,0-1-15,0 1 0,0-1 16,-24 1-16,-1 0 15,1-1-15,0 1 0,0 24 16,-25-25-16,25 25 0,0 0 16,0 24-16,0-24 15,0 24-15,-1 0 0,1 0 16,0 0-16,24-24 16,-24 24-16,24-25 31,-24 25-31</inkml:trace>
  <inkml:trace contextRef="#ctx0" brushRef="#br0" timeOffset="1139">435 7329 0,'0'24'15,"0"0"17,24-24-32,-24 25 15,25-25 1,-1 0 0,0 0-16,0 0 15,25 0 1,-25 0-16,24-25 15,-24 25-15,1-24 0,-1 24 0,0-24 16,0 24 0,-24-24-16</inkml:trace>
  <inkml:trace contextRef="#ctx0" brushRef="#br0" timeOffset="1379">484 7208 0,'0'-24'47</inkml:trace>
  <inkml:trace contextRef="#ctx0" brushRef="#br0" timeOffset="1663">822 7160 0,'0'-24'31,"24"24"-15</inkml:trace>
  <inkml:trace contextRef="#ctx0" brushRef="#br0" timeOffset="3005">2298 7281 0,'-24'0'0,"0"-24"16,-1-1-16,1 1 15,24 0 1,24 0-16,-24-25 0,49 25 16,-1-48-16,49 23 0,24-48 15,24 1-15,48-1 16,25-48-16,24 0 0,24 0 15,24-25-15,1 1 16,-1 24-16,-24 0 0,0-1 16,-48 25-16,-25 1 15,-23 23-15,-25 24 0,-48-24 16,-1 25-16,-47 23 0,-1 1 16,-24 0-16,-24-1 15,0 1-15,0 24 0,-24 0 16,0-1-16,-49 25 15,25 0-15,24 0 16,0 0-16,0 0 0</inkml:trace>
  <inkml:trace contextRef="#ctx0" brushRef="#br0" timeOffset="12783">2346 8514 0,'0'25'47,"49"-1"-47,-1 24 0,0 25 16,49 24-16,0-1 16,0 25-16,48 49 0,0-25 15,24 24-15,-24 0 0,25 25 16,-25-25-16,0 1 15,0-1-15,0-24 0,-24 24 16,0-23-16,-24-1 16,0-24-16,0 24 0,-1-48 15,1 23-15,-24-23 0,-1-24 16,25 24-16,-24-49 16,-25 0-16,25 1 0,-25-25 15,-24 0-15,0-24 16,25 0-16,-25 0 15,-24-24-15,24 0 0,-24 0 16,0-1 0,0 1-1</inkml:trace>
  <inkml:trace contextRef="#ctx0" brushRef="#br0" timeOffset="13071">5394 11417 0,'24'-24'16,"-24"-24"-16,25 24 16,-1 24-1,-24 24 1,24-24-16,-24 48 0,24-24 16,-24 25-16,24-25 15,1 73-15,-1-49 16,-24 0-16,24 1 15,-24-1-15,0 1 0,-24-1 16,0-24-16,-1 0 0,1 0 16,-24 1-16,-1-1 15,-23-24-15,24 0 0,-25 0 16,0 0-16,25 0 0,-25-24 16,25-25-16,0 25 15</inkml:trace>
  <inkml:trace contextRef="#ctx0" brushRef="#br0" timeOffset="13636">3338 8248 0,'-24'0'0,"0"0"15,0 0 1,24 25 0,24-25-1,0 0 1,24 0-16,170 0 15,-121 0-15,48 0 16,0 24-16,24 0 16,25 0-16,-1 0 0,-23 25 15,-1-25-15,0 24 0,-23-24 16,-25 25-16,-1-25 16,-47 0-16,0 0 0,-1 1 15,-48-1-15,25-24 16,-25 24-16,0-24 0,-24-24 31,0 0-15</inkml:trace>
  <inkml:trace contextRef="#ctx0" brushRef="#br0" timeOffset="13898">5564 8248 0,'-25'0'0,"25"-24"16,25 24 15,23 24-15,-24 1-16,25-1 16,-1 24-16,0 0 15,25 1-15,-25-1 0,1 25 16,-1-25-16,0 73 15,-48-72-15,0 23 16,0-24-16,-24 1 0,-24-1 16,-1 1-16,1-1 15</inkml:trace>
  <inkml:trace contextRef="#ctx0" brushRef="#br0" timeOffset="6340">6991 3289 0,'0'-24'0,"0"0"15,0 48 17,0 0-32,0 0 15,0 25-15,0-25 16,0 24-16,0 1 0,0 23 15,0-23-15,24-1 16,0 1-16,-24 23 0,24-24 16,1 1-16,-1-1 15,24-24-15,-24 25 0,25-25 16,-25 0-16,24 0 16,25-24-16,-25 0 0,25 0 15,-1-24-15,1 0 0,0 0 16,-1-25-16,1 1 15,-25 0-15,25-1 0,-49-23 16,24 23-16,-24-23 16,-24-1-16,0 1 0,0 23 15,0-23-15,-24 23 0,0 1 16,0 24-16,24-25 16,-24 49-16,24-24 0,-25 24 15,25 24 63,25-24-46,-25 25-17,0-1 16,0 0 1,0 0 296,0 0 109,24-24-405,-24 24-32,24-24 0,-24 25 15,24-1-15,-24 0 16,24 0-16,1 25 15,-25-25-15,0 0 0,24 24 16,-24-23-16,24-1 16,-24 24-16,0-24 0,24 25 15,-24-25-15,0 24 16,24-24-16,-24 1 0,0 23 16,0-24-16,0 25 0,25-25 15,-25 24-15,0 1 16,24-25-16,-24 24 0,0 1 15,24-25-15,-24 24 16,0 0-16,24 1 0,-24-1 16,0-24-16,24 25 15,-24-1-15,25 1 0,-25-25 16,24 24-16,-24 1 0,24-1 16,-24 0-16,0-24 15,24 25-15,-24-1 0,0-24 16,24 25-16,-24-25 0,0 24 15,24-23-15,-24-1 16,0 0-16,0 0 0,0 0 16,0 1-1,0-50 17,0 1-17,0 0-15,25 24 16,-25-24-16,0 0 15,0-1-15,0 1 16,0 0-16,0 0 16,0 0-1,0-1-15,0 1 16,-25 0-16,25 0 16,0 0-16,-24-1 0,24 1 15,-24 0-15,24 0 0,-24 0 16,24 0-16,-24-1 15,24 1-15,-24 0 0,-1 24 16,1-24-16,0 0 16,0-1-16,0 1 15,-1 24-15,1-24 0,0 24 16,0-24-16,0 24 16,-25 0-16,25-24 0,-24 24 15,23 0-15,1 0 16,0 0-16,-24 0 0,24 0 15,-1 0-15,1 24 0,0-24 16,0 0-16,-25 0 16,25 24-16,0-24 0,0 0 15,0 24-15,-1-24 16,1 24-16,0-24 0,0 0 16,0 25-16,-1-1 15,1-24-15,0 24 0,0 0 16,0 0-16,0 1 0,24-1 15,-25 0-15,1 24 0,24-24 16,0 25-16,-24-25 16,24 24-16,0 1 0,0-25 15,0 24-15,0-23 16,0-1-16,0 24 0,0-24 16,24 1-16,-24-1 15,0 0-15,0 0 0,24 0 16,-24 0-16,0 1 15,25-25 1,-25 24-16,0-48 47,0-1-16,0 1-31,0 0 16,0 0-1,0-24 1,0 23-16,0 1 16,0 0-16,0-24 15,0 23-15,-25 1 0,25-24 16,0-1-16,0 25 16,0-24-16,0-1 0,-24-23 15,24 24-15,0-25 0,0 25 16,0-25-16,-24 0 15,24-48 1,0 49-16,0-1 0,0 25 0,0 0 16,0-1-16,0 1 15,0-1-15,0 1 0,0 24 16,0-25-16,0 25 16,0 0-16,-24-24 0,24 24 15,0-1-15,-24-23 0,24 24 16,0 0-16,-25-1 15,25 1-15,0 0 0,-24 0 16,24 0 0,-24-1-16,0 1 31,0 24-15,24-24-1,-25 24 16</inkml:trace>
  <inkml:trace contextRef="#ctx0" brushRef="#br0" timeOffset="7359">7136 7885 0,'0'-24'0,"0"0"16,0 0-16,0 0 16,0 0-16,0-1 15,24 25 16,-24 25-15,0-1-16,0 24 0,0 0 16,0 25-16,24 0 0,-24 23 15,0 1-15,0 0 16,25 0-16,-25 24 0,0-25 16,0 1-16,0-24 15,0 23-15,0-23 0,0 0 16,0-1-16,0-23 0,0-1 15,0 0-15,0 1 16,0-25-16,0 0 0,0 0 16,0 0-16,0-48 62,0 0-62,0 0 16,-25 0-16,25 0 15,0-1-15</inkml:trace>
  <inkml:trace contextRef="#ctx0" brushRef="#br0" timeOffset="10409">7160 9071 0,'0'24'16,"24"0"-1,1-24-15,-25 24 16,48-24-16,-24 25 16,0-25-16,25 0 15,-1 24-15,0-24 0,1 0 16,-1 0-16,1 0 0,-25 0 15,24 0-15,1 0 0,-25 0 16,0 0-16,0-24 16,0 24-1,-24-25 1,-24 1 0,24 0-16,0 0 15,-24 0-15,24-1 16,-24-23-16,24 24 0,0 0 15,-24-25-15,24 1 0,0 24 16,0-25-16,-25 1 16,25 24-16,0 0 0,0-1 15,0 1-15,0 0 16,0 0-16,25 24 16,-25-24-1,24 24 16,-24-25-15,24 25 0,0 0-1,0-24-15,1 24 16,-1 0-16,0 0 16,0 0-1,24 0-15,-23 0 0,-1 0 16,24 0-16,-24 0 0,25 0 15,-1 0-15,-24 0 16,25 0-16,-1 0 0,-24-24 16,1 24-16,23 0 15,-24 0-15,0 0 16,-48 0 15,24 24-31,0 0 16,-24-24-16,24 25 15,0-1-15,0 24 0,0-24 16,0 25 0,0-25-16,0 24 0,0-23 15,0 23-15,0-24 0,24 0 16,-24 25-16,0-25 16,0 0-16,0 0 0,0 0 15,24 1-15,-24-1 0,0 0 16,0 0-1,0 0-15,0 1 32,24-25-32,1 24 15,-1-24 1,24 0 0,-24 0-16,25-24 0,-1 24 15,1 0-15,-1-25 16,25 25-16,-25 0 0,24-24 15,-23 24-15,-1 0 0,1 0 16,-1 0-16,0 0 16,-23 0-16,-1 0 0,0 0 15,-24-24 1,-24 0 0,0 0 15,24-1-31,-25 1 15,25-24-15,0 24 0,0-25 16,0 1-16,0 0 16,0-1-16,0 1 15,0-1-15,0 25 0,0-24 16,0 24-16,0-1 0,0 1 16,0 0-16,0 0 15,0 0-15,-24 24 16,24-25-1,0 1-15,0 0 32,0 0-32,0 0 31,-24 24-31,24-24 16,-24 24-16,0 0 15,-1 0-15,1-25 0,0 25 16,0 0-16,-25 0 15,1 0-15,0 0 0,-1 25 16,1-25-16,-25 0 0,25 24 16,0-24-16,-1 0 15,1 0-15,24 24 0,-1-24 16,1 0-16,0 0 16,24-24-1,24 0-15,0-1 16,1 1-1,-1 24-15,-24-24 16,24 24-16,-24-24 16,24 24-16,0-24 15,-24-1 1,25 25-16,-25-24 16,0 0 15,0 0-16,0 0-15,0-1 16,0 1-16,0 0 16,0-24-16,0 23 0,0-23 15,0 0-15,0 24 0,0-25 16,0 1-16,0 24 16,-25-25-16,25 25 0,0-24 15,-24 23-15,24 1 16,0 0-16,0 0 0,0 0 15,0-1-15,0 1 16,0 0 0,0 0-16,0 0 31,-24 0 16,0 24-47,0 0 15,-1 0-15,-23 0 16,24 24-16,0-24 16,-25 0-16,25 0 0,-24 0 15,24 24-15,-1-24 16,1 0-16,0 0 0,0 0 16,0 24-1,-1-24 1,25 24 46,0 0-46,0 1 0,0-1-16,0 24 15,0-24-15,0 1 16,0 47-1,0-48-15,0 1 0,0-1 16,0 0-16,25 0 0,-25 0 16,0 1-16,0-1 15,24 0-15,-24 0 16,0 0-16,24 0 16,-24 1-1,0-1 1,0 0-1,0 0-15,0 0 32,-24-24 30,0 0-46,-1 0-1,1 0-15,0 0 16,0 0-16,0 0 16,-25 0-16,25 0 0,0 0 15,-24 0-15,23 0 0,1 25 16,-24-25-16,24 0 16,-1 0-16,1 0 0,24 24 15,-24-24 1,24-24 62,24 24-62,-24-25-16,0 1 15,24 24-15,-24-24 16,25 0-16,-25 0 0,24-1 15,-24 1-15,0-24 16,0-25-16,0 49 16,0 0-16,0-24 0,0 23 15,0 1-15,-24 0 16,24 0-16,0 0 0,-25 24 16,25-25-16,-24 1 15,0 24 1,0 0-1,0 0 1,-1 24 0,1-24-16,0 0 15,0 0-15,0 25 0,-25-25 16,25 0-16,0 0 0,0 0 16,0 24-16,-1-24 15,1 0-15,0 24 0,0-24 16,0 24-16,-1-24 15,1 24-15,24 1 0,-24-1 16,0 0-16,24 0 16,0 0-16,-24 25 0,24-25 15,0 24-15,0-24 0</inkml:trace>
  <inkml:trace contextRef="#ctx0" brushRef="#br0" timeOffset="11796">6846 12191 0,'0'-24'15,"24"24"17,-24 24-32,24 1 15,-24-1-15,0 48 0,0 1 16,0-1-16,-24 25 15,24 0-15,0 0 0,0 0 16,0-25-16,0 1 16,0-1-16,0-23 0,0-1 15,24-24-15,-24 0 16,0 1-16,24-50 16,-24 1-16,24 0 0,-24-49 15,25 25-15,-25-49 16,24 1-16,0-1 0,-24-24 15,0 0-15,24-24 16,-24 24-16,0-24 0,24 24 16,-24 24-16,25-24 0,-25 48 15,24 1-15,-24 23 16,24 1-16,-24 24 0,24 24 16,0 24-16,-24 0 0,25 25 15,-1-1-15,0 25 16,24-1-16,-23 1 0,47 96 15,-24-72 1,-23-25-16,23 1 16,-24 24-16,25-25 0,-25-23 0,0-1 15,-24 0-15,24 1 16,0-25-16,-24 0 0,0 0 16,25-48-1,-25 0-15,0 0 16,0-25-16,0-23 0,24 23 15,-24-47-15,24 23 16,-24-24-16,24 25 0,0-25 16,1 24-16,23 1 15,-24-1-15,24 1 0,-23 48 16,23-25-16,-24 49 0,25 0 16,-25 0-16,24 0 15,-24 49-15,1-1 0,-1 0 16,0 25-16,0-1 0,0 1 15,1 24-15,-1-25 16,0 25-16,0 0 16,0 0-16,0-25 0,1 25 15,-25-24-15,24-1 0,0 1 16,-24-25-16,24 0 16,-24 1-16,24-1 0,-24-24 15,0 1-15,25-25 0,-25-25 47,0 1-31,0 0-16,0 0 15,0 0-15</inkml:trace>
  <inkml:trace contextRef="#ctx0" brushRef="#br0" timeOffset="29917">10087 2781 0,'0'24'47,"0"1"-16,0-1-15,0 0-16,0 0 15,24 25-15,-24-1 0,0 0 16,25 1-16,-25-1 0,24-24 15,0 25-15,0-1 0,0-24 16,1 0-16,-1-24 16,0 25-16,0-25 0,0 0 15,1-25-15,-1 1 0,-24 0 16</inkml:trace>
  <inkml:trace contextRef="#ctx0" brushRef="#br0" timeOffset="30088">9870 2467 0,'0'-24'0,"-25"24"16,50 0 15,-1 0-15</inkml:trace>
  <inkml:trace contextRef="#ctx0" brushRef="#br0" timeOffset="30349">10474 2515 0,'0'24'15,"-24"-24"1,24 25 0,24-25-16,-24 24 15,24 0-15,-24 0 16,25 0-16,-25 25 16,24-1-16,0 0 0,-24-23 15,24 23-15,-24-24 0,24 25 16,-24-25-16,25-24 15</inkml:trace>
  <inkml:trace contextRef="#ctx0" brushRef="#br0" timeOffset="30686">11031 2612 0,'0'-48'0,"-25"23"16,25 1-1,-24 48 1,0 1-16,24-1 0,0 0 16,0 24-16,24 1 15,-24-1-15,24 0 0,1-23 16,-1 23-16,0-24 16,0 0-16,0 1 0,1-1 15,-1-24-15,0 0 0,0 0 16,0-24-16,1-1 15,-1-23-15,0 0 0,0-1 16,-24-23-16,0 23 16,0-23-16,-24 23 0,24-23 15,-24 23-15,0 25 16,-25 0-16,25 24 0,-24 0 16,-1 0-16</inkml:trace>
  <inkml:trace contextRef="#ctx0" brushRef="#br0" timeOffset="31388">10498 4160 0,'-24'-24'16,"24"0"-1,24 24 1,1 0 0,-25 24-16,24 0 15,-24 0-15,24 1 0,-24 23 16,24-24-16,0 24 16,-24 1-16,25-1 0,-1-24 15,0 25-15,0-1 0,0-24 16,1 1-16,-1-1 15,0-24-15,0 24 0,0-24 16,1 0-16,-1-24 16,0 0-16</inkml:trace>
  <inkml:trace contextRef="#ctx0" brushRef="#br0" timeOffset="31558">10474 3894 0,'-24'0'0,"0"0"16,0 0-16,48 0 47</inkml:trace>
  <inkml:trace contextRef="#ctx0" brushRef="#br0" timeOffset="32011">11055 4112 0,'-24'0'0,"24"-24"16,0-1-1,24 1 1,-24 0-16,24 24 0,0-24 16,0 0-16,1 24 15,-1 0-15,0-25 0,0 25 16,0 0-16,-24 25 0,25-1 15,-25 0-15,0 24 16,-25-23-16,1 23 0,24 0 16,-24 1-16,0-1 15,0 0-15,-1-23 0,25 23 16,-24-48-16,24 24 0,24 0 16,1-24-16,-1 0 15,24 0-15,1 0 0,-1-24 16,0 24-16,25-24 15,-25 0-15,25 0 0,-25-1 16,1 1-16,-25 0 0,24 0 16</inkml:trace>
  <inkml:trace contextRef="#ctx0" brushRef="#br0" timeOffset="32329">11805 3870 0,'-24'0'31,"24"24"-15,-25-24-16,25 24 15,0 0-15,0 1 0,0-1 16,0 0-16,25 24 16,-1-23-16,0-1 0,0 0 15,0 0-15,25 0 16,-25 1-16,24-25 0,-24 0 15,1-25-15,-1 1 0,0 0 16,0 0-16,0-25 16,-24 25-16,0-24 0,0-1 15,0 1-15,-24 24 16,0 0-16,-24-1 0,-1 25 16,-23 0-16,23 0 0,-23 49 15,-1-1-15</inkml:trace>
  <inkml:trace contextRef="#ctx0" brushRef="#br0" timeOffset="32987">11345 5152 0,'0'-24'0,"-24"0"16,-24 24-1,23 0 1,1 0-16,0 0 0,0 24 15,0 0-15,-25 24 0,25 1 16,-24-1-16,23 25 0,1-25 16,0 25-16,0-1 15,24-23-15,24 23 0,0-23 16,0-1-16,49 0 0,-25-24 16,25 1-16,24-25 15,0 0-15,-25-25 0,25 1 16,-25-24-16,1 0 15,0-25-15</inkml:trace>
  <inkml:trace contextRef="#ctx0" brushRef="#br0" timeOffset="33340">11708 5273 0,'-48'24'16,"-1"-24"-16,25 24 0,0-24 15,0 24-15,48-24 31,0 0-31,0 0 16,25 0-16,-25 0 16,73 0-16,-73 0 15,24 0-15,1 0 0,-1 25 16,-24-1-16,0 0 16,0 0-16,1 0 0,-25 1 15,0-1-15,0 0 16,0 0-16,-25-24 15,1 0-15,0 0 16,0-24-16,0-24 16,24 23-16,0-23 15,24 0-15,-24-1 16,24 1-16,0 0 0,25 23 16,-25-23-16,0 24 0,0 0 15,0 24-15,25 0 16</inkml:trace>
  <inkml:trace contextRef="#ctx0" brushRef="#br0" timeOffset="33939">12361 5297 0,'0'24'0,"24"-24"46,1 0-30,-1 0-16,0-24 16,0 24-16,0 0 15,0-24-15,1 24 0,-1-24 16,0 24-16,0-24 0,-24-1 16,24 25-16,-24-24 15,0 0-15,-24 0 16,0 24-16,0-24 0,-25-1 15,25 25-15,-24 0 16,24 0-16,-25 0 0,25 0 16,0 25-16,0-1 15,0 0-15,-1 24 0,25-23 16,0-1-16,25 24 0,-1-24 16,0 0-16,0 1 15,25-1-15,-1 0 0,0-24 16,1 0-16,-1 0 15,0 0-15,1-24 0,-1 0 16,-24-25-16,25 1 16,-25 0-16,0-1 0,-24 1 15,0-1-15,0-23 0,0 23 16,-24-23-16,0 23 16,24 1-16,-24 0 0,-1 24 15,25-1-15,-24 1 0,24 48 31,0 1-31,24 23 0,-24-24 16,25 24-16,-1 1 16,24 23-16,-24-23 0,1-1 15,-1 1-15,0-1 0,0-24 16,0 25-16,0-25 16</inkml:trace>
  <inkml:trace contextRef="#ctx0" brushRef="#br0" timeOffset="34428">12821 5055 0,'-24'0'0,"-1"0"15,1 0-15,0 0 16,48 0 0,0 0-1,25 0-15,-25 0 16,24 0-16,1-24 0,23 0 15,-23 0-15,23 24 16,-23-25-16,-1-23 0,0 24 16,-23 0-16,-1-1 0,0 1 15,-24-24-15,0 24 16,0 0-16,0-1 0,-24 25 16,0-24-16,-1 24 15,1 0-15,0 24 0,-24 1 16,23-1-16,1 0 0,0 0 15,0 24-15,0-23 16,24 23-16,0-24 0,0 0 16,0 1-16,0-1 0,24 0 15,0-24-15,0 24 16,0-24-16,1 0 0,-1-24 16,0 24-1,0-24-15,0 0 0,1-25 16,-1 25-16,-24-24 0,24 23 15,-24 1-15,24 0 16,-24 0-16,24 24 0,1 24 16,-1 0-1,0 25-15,0-1 0,0 0 16,25 25-16,-25-25 16</inkml:trace>
  <inkml:trace contextRef="#ctx0" brushRef="#br0" timeOffset="39604">12095 8514 0,'0'-24'16,"0"0"-16,-24 0 15,0 24-15,-1 0 16,1 0-16,0 24 0,-24-24 15,24 24-15,-25 25 0,25-25 16,-24 24-16,48 1 16,-25-1-16,25 0 0,0 1 15,25-1-15,-1 0 16,24 1-16,-24-25 0,25 24 16,23-48-16,1 25 15,-25-25-15,25-25 0,-1 25 16,1-24-16,0-24 15,-25-1-15</inkml:trace>
  <inkml:trace contextRef="#ctx0" brushRef="#br0" timeOffset="39799">12627 8539 0,'0'-25'16,"-24"25"-16,0 0 16,24 25-16,24-1 15,-24 0 1,24-24-16,-24 24 0,24 0 15,1 1-15,-25-1 16,24 0-16,0 0 0,0 0 16,0 1-1,1-1-15,-25 0 0,24-24 16</inkml:trace>
  <inkml:trace contextRef="#ctx0" brushRef="#br0" timeOffset="39933">12724 8418 0,'-24'-25'16,"0"-23"-16,24 24 0,-25 0 16,1 0-16,24-1 15,0 50 1,24-25 0</inkml:trace>
  <inkml:trace contextRef="#ctx0" brushRef="#br0" timeOffset="40259">12918 8442 0,'24'0'0,"0"0"15,-24 24 1,24-24 0,-24 24-16,24-24 15,-24 24-15,24 1 0,1-1 16,-1 0-16,0 0 15,0 0-15,0 1 0,1-25 16,-1 24-16,0-24 16,0 0-1,-24-24-15,0-1 0,24 1 16,-24 0-16,0-24 16,0 23-16,25-23 0,-25 0 15,0 23-15,0-23 16,0 24-16,0 0 0,0 48 31</inkml:trace>
  <inkml:trace contextRef="#ctx0" brushRef="#br0" timeOffset="40447">13474 8369 0,'0'-24'15,"24"24"1,0 24 0,0 0-1,-24 25-15,25-25 16,-1 0-16,-24 25 0,24-25 16,-24 0-16,24 0 15</inkml:trace>
  <inkml:trace contextRef="#ctx0" brushRef="#br0" timeOffset="40884">13934 8200 0,'24'0'0,"-48"-24"16,-1 24 0,1 0-1,0 0-15,-24 24 0,23 24 16,1-23-16,0 23 16,0 0-16,0 1 0,24-1 15,0 0-15,0 1 16,48-25-16,0 0 0,1 0 15,23 1-15,1-25 0,24 0 16,-25-25-16,1 1 16</inkml:trace>
  <inkml:trace contextRef="#ctx0" brushRef="#br0" timeOffset="36474">11152 7402 0,'0'-25'16,"-25"25"0,50 0-1,-25 25 1,24-1-16,-24 0 16,24 24-16,0 1 15,0-1-15,1 25 0,-1-25 16,0 25-16,0-25 0</inkml:trace>
  <inkml:trace contextRef="#ctx0" brushRef="#br0" timeOffset="37018">11031 7716 0,'-73'-97'16,"25"49"-16,-1-25 0,1 25 15,24 24-15,0-25 16,24 1-16,0 24 0,0-24 16,48 23-16,0 1 0,1 0 15,23 24-15,25-24 16,0 24-16,-25 0 0,25 0 16,-24 0-16,-1 24 0,-23 0 15,-1 0-15,0 25 16,-48-25-16,0 24 0,0 1 15,-24-1-15,-24-24 16,-1 25-16,25-1 0,-24 0 16,0-23-16,-1-1 0,1 0 15,24 0-15,-1-24 16,50-24 15,-1 0-31,0 0 0,24-1 16,1 1-16,23 0 15,1 0-15,-25 0 0,25 24 16,-1 0-16,1 24 0,-25 0 16,1 0-16,-25 25 15,0-25-15,-24 24 0,0 1 16,-24-25-16,-24 24 0,23-24 16,-47 0-16,23 1 15,-23-1-15,23-24 0,1 0 16,-25 0-16,49 0 15,-24-24-15,24-1 0,0-23 16,-1 24-16,25 0 16,0-25-16,25 25 0</inkml:trace>
  <inkml:trace contextRef="#ctx0" brushRef="#br0" timeOffset="37521">12022 7353 0,'-24'0'0,"0"0"0,0-24 16,24 0-1,24 24 1,0 0-16,0 24 0,1-24 15,23 24-15,-24-24 0,0 24 16,25 1-16,-25-1 16,0 0-16,0 24 0,-24-23 15,0-1-15,0 0 16,0 0-16,0 0 0,-24-24 16,24 25-16,-24-25 0,0 0 15,0-25 1,24 1-16,0 0 0,0 0 15,0-25-15,0 1 16,24 24-16,0-25 0,0 25 16,25-24-16,-25 24 0,24 24 15,-24-24-15,25 24 16,-25 0-16,0 24 0,24 0 16,-23-24-16,-1 24 0,0 24 15,0-23-15,0-1 16,1 0-16,-1 24 0,-24-23 15,24-1-15,-24 0 16,24-24-16,-24 24 0</inkml:trace>
  <inkml:trace contextRef="#ctx0" brushRef="#br0" timeOffset="37673">12458 6918 0,'-24'0'0,"0"0"15,24 24 1</inkml:trace>
  <inkml:trace contextRef="#ctx0" brushRef="#br0" timeOffset="38031">13087 7111 0,'24'25'16,"-48"-25"0,0 0-16,-1 0 15,1 0 1,24 24-16,-24 0 0,24 0 15,0 0-15,0 25 0,0-1 16,0 0-16,0 1 16,24-1-16,0-24 0,1 25 15,-1-25-15,24 0 0,-24 0 16,25-24-16,-1 0 16,-24-24-16,25 0 0,-25 0 15,0 0-15,0-25 16,1 1-16,-25-1 0,0 1 15,-25 24-15,-23-49 16,0 49-16,-1 0 16,1 24-16,-25 0 0,25 24 15,-49 0-15</inkml:trace>
  <inkml:trace contextRef="#ctx0" brushRef="#br0" timeOffset="40605">13474 7982 0,'-24'0'16,"0"-24"-16,-1 24 15,1 0 1,24 24-1</inkml:trace>
  <inkml:trace contextRef="#ctx0" brushRef="#br0" timeOffset="41505">12724 9700 0,'0'-73'16,"0"49"-1,-24 0-15,0 0 0,-1 24 16,1 0-16,-24 24 0,24 0 16,-25 0-16,1 25 15,24-1-15,-25 0 0,25 1 16,0 23-16,0-23 0,24-1 16,0 25-16,24-25 15,0-24-15,25 25 0,-1-25 16,24 0-16,1-24 15,0 0-15,-1-24 0,1 0 16,-1-1-16,1 1 0</inkml:trace>
  <inkml:trace contextRef="#ctx0" brushRef="#br0" timeOffset="41672">13159 9845 0,'0'-24'0,"0"-25"16,0 25-16,0 0 15,0 48 1,0 0-16,0 1 15,25 23 1,-25-24-16,24 0 0,-24 0 16,24 25-16,0-25 0,0 0 15,-24 0-15,25-24 16</inkml:trace>
  <inkml:trace contextRef="#ctx0" brushRef="#br0" timeOffset="41828">13280 9603 0,'-24'-48'16,"24"23"-16,-24 1 0,0 24 15,24-24-15,-24 24 32,48 0-17</inkml:trace>
  <inkml:trace contextRef="#ctx0" brushRef="#br0" timeOffset="42023">13546 9313 0,'0'-24'0,"-24"24"31,24 24-15,24 0-16,-24 24 0,25 1 15,-1-1-15,0 0 16,0 25-16,0-25 0,1 25 16,23-25-16,-24 1 15</inkml:trace>
  <inkml:trace contextRef="#ctx0" brushRef="#br0" timeOffset="42684">13619 9724 0,'-73'-24'16,"49"24"0,0 0-16,0 0 15,48 0-15,0 0 16,0 0-16,25 0 16,-1 0-16,1-24 15,-1 24-15,0-25 0,1 25 16,-1-24-16,1 0 15,-25 0-15,24 24 0,-48-24 16,24-1-16,-24 1 16,24 0-16,-24 0 15,0 0-15,-24 24 16,24 24 0,0 0-16,24 0 15,-24 0-15,25 1 16,-25-1-16,24 0 0,0 0 15,-24 0-15,24 1 0,0-1 16,1 0 0,-1-24-16,0-24 15,0 24-15,-24-24 0,24-1 16,1 1-16,-1-24 16,-24 24-16,24-25 0,-24 25 15,0-24-15,24 23 16,-24 1-16,24 48 15,-24 1-15,25 23 0,-1 25 16,0-1-16,0 25 16,0 24-16,25 0 0,-25 0 15,0 0-15,0 0 16,0 96-16,-24-120 16,-24-24-16,-24-25 0,24-24 15,-25-24-15,1-24 16,0-24-16,23-25 0,1-24 15,24-24-15,24 1 16,1-26-16,23 25 0,24-24 16,98-72-16,-98 120 15,74-24 1,-98 72-16,0 49 0,-24 0 16</inkml:trace>
  <inkml:trace contextRef="#ctx0" brushRef="#br0" timeOffset="45540">9797 12433 0,'24'-48'15,"-24"24"-15,0 0 0,0-1 16,0 1-16,-24 0 16,0 24-1,0 0-15,-25 0 16,25 0-16,0 24 0,-25-24 15,25 24-15,-24 1 16,24 23-16,-1-24 0,25 0 16,0 25-16,25-25 15,-1 0-15,0 0 0,49 0 16,-25 1-16,25-1 16,-1 0-16,1-24 0,-1 24 15,-23-24-15,-1 24 0,-24-24 16,-24 25-16,0-1 15,-24 0-15,-24 24 0,-1-23 16,-23-1-16,-1 24 16,25-24-16,-25 0 0,1-24 15,47 25-15,-23-25 0</inkml:trace>
  <inkml:trace contextRef="#ctx0" brushRef="#br0" timeOffset="46351">10257 12482 0,'0'-25'15,"-25"25"1,1 0 0,24 25-16,0-1 15,0 0-15,0 0 16,24 0-16,-24 1 0,25 23 15,-1-24-15,0 25 16,0-25-16,0 0 16,1-24-16,-1 24 0,0-24 15,0 0-15,0 0 16,0-24-16,1 24 0,-1-24 16,0-25-16,0 25 0,0-24 15,1-1-15,-25 1 16,24 0-16,-24-1 0,0 25 15,0-24-15,0 24 0,0-1 16,-24 25 0,24 25-16,0-1 15,0 0-15,0 24 0,0 1 16,24-1-16,-24-24 0,24 25 16,0-25-16,0 0 0,1 0 15,-1-24-15,0 0 16,0 0-16,0 0 0,1 0 15,-1-24-15,0 0 16,0-25-16,0 25 0,0-24 16,-24-1-16,25 1 15,-25 24-15,0-24 0,0 23 16,0-23 0,0 24-16,0 48 15,0 0 1,0 0-16,24 1 15,-24-1-15,24 0 16,0 0 0,-24 0-16,24-24 0,1 0 15,-1-24 1,-24 0 0,24 0-16,-24 0 15,24-1-15,-24-23 0,0 24 16,24 0-16,-24-1 15,0 1-15,0 0 0,0 0 16,0 48 15,0 0-31,0 0 16,0 1-16,0-1 16,0 0-16,0 0 15,0 0-15,25-24 16</inkml:trace>
  <inkml:trace contextRef="#ctx0" brushRef="#br0" timeOffset="46699">11224 11780 0,'24'0'16,"-24"-24"-16,0 48 47,0 0-31,25 1-16</inkml:trace>
  <inkml:trace contextRef="#ctx0" brushRef="#br0" timeOffset="46966">11684 11804 0,'0'-24'0,"0"0"16,0 0-1,-24 0-15,-1 24 0,25-25 16,-24 25-16,0 0 15,24 25-15,-24-1 0,24 0 16,-24 49-16,24-25 0,0 24 16,0 25-16,0-24 15,24 24-15,-24-1 0,24 1 16,0 0-16,0-25 16,1 1-16,-25-25 0,24 1 15,-24-25-15,0 0 0</inkml:trace>
  <inkml:trace contextRef="#ctx0" brushRef="#br0" timeOffset="47097">11539 12361 0,'-25'-49'16,"25"25"-16,-24 0 16,24 0-16,24 24 15,1-24-15,-1-1 16,0 25-16</inkml:trace>
  <inkml:trace contextRef="#ctx0" brushRef="#br0" timeOffset="47296">11998 11901 0,'0'-24'0,"-24"0"16,0 0-16,24-1 15,-24 25-15,48 25 31,-24-1-31,48 121 16,-48-97 0,24 25-16,1-25 0,-25 1 15,24-1-15,-24 0 16,0-23-16</inkml:trace>
  <inkml:trace contextRef="#ctx0" brushRef="#br0" timeOffset="47438">12022 12216 0,'0'-49'0,"0"25"0,0-24 16,0 23-16,25-23 15,-1 24-15,0 24 0,0-24 16,0 24-16,25 0 0,-25 0 16,24 0-16</inkml:trace>
  <inkml:trace contextRef="#ctx0" brushRef="#br0" timeOffset="48408">9773 13933 0,'-24'0'16,"-1"-24"-16,1 24 16,0 0-16,24 24 15,0 0-15,24 0 0,0 25 16,1-1-1,23 73-15,-24-48 16,0-25-16,-24 1 0,25-1 16,-1 0-16,-24 1 0,24-25 15,0-48 17,-24-25-32,0 25 0,0-48 15,0-1-15,-24 0 16,24-23-16,0 23 0,0-24 15,-24 25-15,24-1 0,0 1 16,0 23-16,0 25 16,0 0-16,0 0 15,24-1-15,0 25 16,-24 25-16,24-25 16,0 24-16,1-24 0,-1 24 15,0 0-15,0-24 16,0 24-16,1 1 0,-1-1 15,0 0 1,0 0 0,0 0-1,1 1 1,-25-1 0,0 0-1,-25 0 1,25 0-16,0 0 15,0 1-15,25-1 16,-1-24-16,-24 24 0,24 0 16,0-24-16,0 24 15,1-24-15,-1 0 0,0 25 16,0-25-16,-24 24 16,0 0-16,-24 0 15,0 0-15,-25 1 16,25-1-16,-24 24 0,-25-24 15,25 1-15,-25-1 16,25 0-16,-1-24 0,1 24 16,0-24-16,24 0 15</inkml:trace>
  <inkml:trace contextRef="#ctx0" brushRef="#br0" timeOffset="48842">10813 13812 0,'-48'-72'16,"23"47"0,1 25-16,0-24 0,0 24 15,0 0-15,-1 24 0,1 1 16,0-1-16,0 0 15,24 0-15,-24 25 0,24-25 16,0 24-16,0-24 16,0 25-16,24-25 0,0 0 15,0 0-15,0 0 0,1 1 16,23-25-16,-24 0 16,25 0-16,-1 0 0,-24-25 15,25 1-15,-25 0 16,0 0-16,0 0 0,-24-25 15,0 25-15,0 0 0,0 0 16,0 0-16,0-1 16,0 1-16,0 48 31,0 1-31,24-1 16,-24 0-16,24 24 15,-24-24-15,25 25 0,-25-25 16,24-24-16</inkml:trace>
  <inkml:trace contextRef="#ctx0" brushRef="#br0" timeOffset="49094">11176 13546 0,'0'-48'16,"-24"23"-16,-1 1 0,25 0 15,0 0-15,-24 24 16,24 24-16,0 0 16,24 0-16,-24 1 15,25 23-15,-25 0 0,24 1 16,0-1-16,0-24 0,-24 25 16,24-1-16,1-24 15,-1 1-15,0-1 0,-24 0 16,24-24-16</inkml:trace>
  <inkml:trace contextRef="#ctx0" brushRef="#br0" timeOffset="49480">11514 13667 0,'25'0'62,"-25"24"-62,24-24 0,0 0 16,0 0-16,0 0 15,25 0-15,-25-24 0,0 24 16,25-24-16,-25 24 16,0-24-16,0-1 0,-24 1 15,0 0-15,0 0 0,0 0 16,0-1-16,-24 1 15,0 24-15,-25-24 0,25 24 16,-24 0-16,24 24 16,-1 0-16,1 1 0,0 23 15,0-24-15,24 25 16,0-25-16,24 24 0,-24 1 16,24-25-16,0 0 0,1 0 15,-1 0-15,24-24 16,-24 0-16,1 0 0,23 0 15</inkml:trace>
  <inkml:trace contextRef="#ctx0" brushRef="#br0" timeOffset="50143">11998 13619 0,'0'-49'0,"0"25"0,0-24 16,0 23-16,0 1 16,-24-24-16,24 24 0,0 0 15,0 48 1,24 0-16,-24 0 15,24 0-15,1 0 0,-25 25 16,24-25-16,-24 24 16,24-23-16,-24-1 0,0 0 15,24 0 1,-24-48 0,24 0-16,-24 0 0,25-25 15,-25 25-15,24-24 16,-24-1-16,24 25 0,0-24 15,-24 24-15,24-1 16,1 25-16,-1 25 16,0 23-1,-24-24-15,24 24 0,-24-23 16,24 23-16,-24-24 0,25 0 16,-1 1-16,0-1 15,24-24-15,-24 0 16,1-24-16,23-1 15,-24 1-15,25 0 0,-1 0 16,-24-25-16,25 1 0,-25 0 16,0-1-16,0 1 15,0 24-15,-24-25 0,0 25 16,0 0-16,-24 24 16,24 24-1,-24 0-15,24 1 0,-24 23 16,24-24-16,0 25 15,0-25-15,0 24 0,24 0 16,-24-23-16,24-1 16,0 0-16,-24 0 0,25-24 15,-1 0-15,0 0 0,24 0 16,-24 0-16,1-24 16,-1-24-16,0 23 15,0-23-15,0 0 0,1-1 0,-25 1 16,0 0-16,-25 23 15,1-23-15,-24 24 0,-1 24 16,-23 0-16,-1 0 16,1 24-16,-25 24 0</inkml:trace>
  <inkml:trace contextRef="#ctx0" brushRef="#br0" timeOffset="54655">9724 556 0,'-24'0'0,"0"0"16,-24-24 0,23 24-16,1 0 0,24 24 15,-24-24-15,24 48 16,0 1-16,0-1 15,24 24-15,-24 1 0,24 24 16,-24-25-16,25 1 16,-1 0-16,-24-1 0,24-24 15,0 1-15</inkml:trace>
  <inkml:trace contextRef="#ctx0" brushRef="#br0" timeOffset="55025">8829 725 0,'-96'-24'0,"-1"0"0,24-25 16,1 25-16,23-24 0,1-1 15,48 1-15,0 0 16,48-1-16,1 1 0,47-1 15,1-23-15,48 24 16,25-1-16,-1 1 0,0 24 16,25-1-16,-25 25 0,1 25 15,-25-1-15,-24 24 16,-25 25-16,-23-1 0,-25 1 16,-23-1-16,-50 1 15,1 0-15,-48-1 0,-1 1 16,-48-25-16,0 25 0,24-25 15,-24-24-15,0 0 16,25 1-16,23-1 0,1 0 16,23-24-16,49-24 15</inkml:trace>
  <inkml:trace contextRef="#ctx0" brushRef="#br0" timeOffset="55435">10426 846 0,'-48'0'0,"23"0"16,25-24-1,25 0-15,23-1 16,-24 25-16,24 0 15,1 0-15,72 0 16,-73 25-16,1-1 0,-25 0 16,24 24-16,-48-23 15,24 23-15,-24 0 0,0 1 16,-24-1-16,0-24 16,0 1-16,0-1 0,-1-24 15,1 0-15,-24 0 0,24 0 16,24-24-16,-25-1 15,25 1-15,0 0 0,0-24 16,0-1-16,25 1 16,-1-1-16,24 25 0,1-24 15,-1 24-15,0-25 0,1 25 16,-1 24-16,0-24 16,1 24-16</inkml:trace>
  <inkml:trace contextRef="#ctx0" brushRef="#br0" timeOffset="56317">11369 628 0,'0'-24'16,"0"0"-1,-24 48 17,24 0-17,-24 1-15,24-1 16,0 24-16,0-24 0,0 25 15,0-1-15,0-24 16,0 25-16,24-25 0,0 0 16,1 0-16,-1 0 15,24 1-15,-24-25 0,25 0 16,-1 0-16,-24-25 0,25 1 16,-25 0-16,0 0 15,-24-25-15,0 1 0,-24 24 16,0-25-16,-1 1 15,-23 24-15,24-24 0,-73-1 16,49 49-16,-1-24 16,25 24-16,0-24 15,0 24-15,48 0 16,0 0 0,49 0-1,-49 0-15,24 0 16,25 0-16,-25 0 0,25 0 15,-25-24-15,25 24 0,-25 0 16,1-25-16,-1 25 0,-24-24 16,24 24-16,-23 0 15,-1 0-15,-24-24 16,-24 24 0,-1 0-1,1 24 1,0 0-1,0 1-15,24-1 0,-24 24 16,24-24-16,-24 25 0,24-25 16,0 0-16,0 24 15,24-23-15,-24-1 0,24 0 16,0-24-16,0 24 16,-24 0-16,24-24 0,1 25 15,-1-25-15,0 0 0,0-25 16,0 25-16,1-24 15,-1 0-15,0-24 0,0-1 16,-24 1-16,0-25 16,0 1-16,0-1 0,0 1 15,0-1-15,0 0 0,0 25 16,-24 0-16,24-1 16,0 25-16,-24 24 15,0 24-15,24 25 16,0-1-16,0-24 15,0 49-15,0-25 0,0 1 16,0 23-16,24-23 16,-24-1-16,24 0 0,0 1 15,-24-1-15,24-24 16,1 0-16,-25 1 0,24-1 16,0 0-16,0-24 0</inkml:trace>
  <inkml:trace contextRef="#ctx0" brushRef="#br0" timeOffset="56677">12579 628 0,'0'-24'0,"0"0"0,0 0 15,0 0-15,0 48 47,0 0-31,0 0-16,0 0 0,24 1 15,-24 23-15,24-24 16,0 0-16,-24 25 0,25-25 16,-1 0-16,0-24 0,0 24 15,0-24-15,25 0 16,-25 0-16,0 0 0,0-24 16,1 0-16,-1-25 15,0 1-15,-24 24 0,0-49 16,0 25-16,0 0 0,0 23 15,-24-23-15,0 24 16,-1 0-16,1 24 0,0 0 16,0 24-1,24 0-15,0 0 16,0 0-16,0 1 16</inkml:trace>
  <inkml:trace contextRef="#ctx0" brushRef="#br0" timeOffset="57140">13571 507 0,'24'0'0,"-24"-24"0,0 0 16,0 0-16,-24 0 16,-1 24-16,1 0 15,0 0-15,0 0 0,-24 0 16,23 24-16,-23 0 15,24 24-15,0-23 0,-1 23 16,1 0-16,24-23 16,0 23-16,0 0 0,0-24 15,24 25-15,1-25 0,-1 0 16,24 0-16,-24 1 16,25-25-16,-1 0 0,0 0 15,1 0-15,-1-25 16,1 1-16,-1-24 0,0-1 15,-23 1-15,-1-24 0,-24-1 16,0 0-16,0 1 16,0-25-16,-24 24 0,-1 1 15,25-1-15,-24 25 0,24 24 16,-24 0-16,24 72 16,0-24-1,0 49-15,0-25 16,24 25-16,-24 23 0,24-23 15,1 0-15,-1-1 16,-24 1-16,24-1 0,-24-23 16,24-1-16</inkml:trace>
  <inkml:trace contextRef="#ctx0" brushRef="#br0" timeOffset="57547">13764 653 0,'-24'-25'15,"0"25"-15,0-24 16,-1 24-16,1 0 0,48 0 31,1 0-15,23 0-16,-24 0 0,25-24 16,-1 24-16,25-24 15,-25 24-15,0-24 0,25 24 16,-25-25-16,-24 1 0,25 0 15,-1-24-15,-24 23 16,1 1-16,-25 0 0,0 0 16,0 0-16,-25-1 15,1 25-15,0-24 0,0 24 16,-25 0-16,25 24 0,0 1 16,0-1-16,0 24 15,24-24-15,0 25 0,24-1 16,0 25-16,24-25 15,-23 1-15,-1-1 0,24 0 16,-24 1-16,-24-1 0,0 0 16,-24-23-16,-24-1 15,-25 0-15,1 0 0,-49-24 16,0 0-16</inkml:trace>
  <inkml:trace contextRef="#ctx0" brushRef="#br0" timeOffset="-15694">26416 1789 0,'0'-24'0,"0"0"0,-24 0 16,-1 0-16,25 0 16,0 48 15,0 0-31,0 0 0,0 24 15,0 1-15,0 23 0,25 1 16,-25 0-16,24-1 16,-24 1-16,24-1 0,-24-23 15,24 23-15,-24-23 0,24-1 16,-24-24-16,25 25 16</inkml:trace>
  <inkml:trace contextRef="#ctx0" brushRef="#br0" timeOffset="-15324">26416 2346 0,'0'-24'0,"-24"-1"0,-1-23 15,1 24-15,24 0 0,24 0 16,-24-1 0,25 25-16,23 0 0,0-24 15,1 24-15,23 0 16,1 0-16,-1 0 0,1 24 15,0 1-15,-25-1 0,25 0 16,-49 0-16,24 24 16,-48 1-16,0-25 0,0 24 15,-24-23-15,0-1 16,-25 0-16,25 0 16,-24 0-16,-1-24 0,1 0 0,24 0 15,0 0-15,-1-24 16,25-24-16,0 24 0,25-25 15,-1 1-15,24-1 16,1-23-16,-1 24 0,0-1 16,1 25-16,-1-24 0,25 48 15,-49-25-15,24 25 16,1 0-16,-25 25 0</inkml:trace>
  <inkml:trace contextRef="#ctx0" brushRef="#br0" timeOffset="-14927">27698 2201 0,'0'-24'0,"-24"24"0,0-25 16,-1 25 0,1-24-16,0 24 0,0 0 15,0 0-15,24 24 0,-25 1 16,1-25-16,0 48 15,0-24-15,24 24 0,-24-23 16,24 23-16,0 0 0,24 1 16,0-25-16,0 24 15,0-23-15,1-1 0,23 0 16,-24-24-16,25 0 0,-1 0 16,-24 0-16,24-24 15,1-25-15,-25 25 0,24-48 16,-48 23-16,25-23 15,-25-49-15,0 72 16,-25-23-16,1 48 16,-24-1-16,24 1 0,-25 24 15,1 0-15,24 0 0,-25 24 16,25 1-16,0-1 16,0-24-16,24 24 0,0 0 15</inkml:trace>
  <inkml:trace contextRef="#ctx0" brushRef="#br0" timeOffset="-14692">28158 1669 0,'-25'-49'16,"25"73"-16,25 25 15,-25-1-15,24 0 16,-24 25-16,24 0 0,0 23 16,-24-23-16,24 24 0,-24-1 15,24-23-15,-24 0 16,0-1-16,0 1 0,0-25 16</inkml:trace>
  <inkml:trace contextRef="#ctx0" brushRef="#br0" timeOffset="-17017">24529 1281 0,'0'25'0,"0"-1"16,0 0-16,0 0 16,0 0-1,0 1-15,0-1 16,0 0-16,0 0 16,0 0-16,0 1 15,0-1-15,0 0 0,0 24 16,0-23-16,0 23 15,0 0-15,24-24 0,-24 25 16,0-1-16,0 1 0,0-1 16,24 0-16,-24 1 15,0-25-15,0 24 0,0 1 16,25-1-16,-25 0 16,0 1-16,0-1 0,0 1 15,0-1-15,0 25 0,0-25 16,0 0-16,0 1 15,0-1-15,0 0 0,0-23 16,0 23-16,0-24 16,0 25-16,0-25 0,0 24 15,0-24-15,0 1 0,24-1 16,-24 24-16,0-24 16,0 1-16,0-1 15,24-48 1,-24-1-1,0 1-15</inkml:trace>
  <inkml:trace contextRef="#ctx0" brushRef="#br0" timeOffset="-16519">24481 1499 0,'-25'-24'0,"1"0"16,0 0-16,24-1 0,0-23 16,0 24-16,24-25 0,-24 25 15,49-24-15,-25 0 16,48-1-16,1 25 0,-1 0 16,25 0-16,-24-1 15,48 25-15,-49 0 0,25 25 16,0-1-16,-25 24 0,1 1 15,-25-1-15,1 24 16,-25 1-16,0 24 0,-24-25 16,-24 1-16,0 0 15,-25-1-15,1 1 0,-25-25 16,25 25-16,-25-49 0,1 24 16,-1-24-16,25 1 15,0-1-15,-1 0 0,1-24 16,24 0-16,-1-24 15</inkml:trace>
  <inkml:trace contextRef="#ctx0" brushRef="#br0" timeOffset="-16044">25472 2201 0,'-24'0'0,"0"24"15,24 0 1,24-24 0,0 0-16,1 0 0,-1 24 15,24-24-15,-24 0 16,25 0-16,-25 0 0,24 0 15,1 0-15,-25 0 0,24 0 16,-24-24-16,1 24 16,-1-24-16,0 24 0,-24-24 15,0 0-15,0-1 16,0 1-16,0 0 0,-24 0 16,0 0-16,-1-1 0,1 1 15,-24 24-15,24 0 16,-1 0-16,-23 0 0,24 24 15,0 25-15,0-25 16,-1 24-16,25 1 0,-24-1 16,24 25-16,0-25 0,0 0 15,0 1-15,24-1 16,1 1-16,-1-1 0,24-24 16,-24 0-16,25-24 0,23 0 15,-23-24-15</inkml:trace>
  <inkml:trace contextRef="#ctx0" brushRef="#br0" timeOffset="-14017">27456 3410 0,'0'-24'16,"-24"24"-16,0-24 0,-1-25 16,1 25-16,-24 0 15,24 0-15,-25 0 0,1 0 16,0 24-16,-25-25 15,0 25-15,1 0 0,-1 0 16,1 0-16,-1 25 0,25-1 16,-1 0-16,1 0 15,0 0-15,23 0 0,1 1 16,24-1-16,-24 0 16,24 0-16,0 0 0,24 1 15,-24 23-15,24-24 0,1 0 16,-25 25-16,24-25 15,0 24-15,-24-23 0,24 23 16,-24 0-16,24-24 16,-24 25-16,0-1 0,0-24 15,25 25-15,-25-1 0,0-24 16,24 1-16,0 23 16,48 25-1,-23-49-15,-1-24 16,1 0-16,-1 0 0,-24-24 15,25-1-15</inkml:trace>
  <inkml:trace contextRef="#ctx0" brushRef="#br0" timeOffset="-13002">26682 3701 0,'-73'0'16,"49"0"-16,-24 24 0,24-24 15,48 24 1,24-24-16,1 0 16,-1 0-16,24 0 0,1 0 15,0 0-15,-1-24 16,1 24-16,-25-24 0,25 24 16,-1-25-16,-23 25 15,-1-24-15,-24 24 0,25-24 16,23 24-1,-48 0-15,1 24 16,-25 0-16,0 1 16,24-1-16,-24 24 15,0-24-15,0 25 0,0-25 16,0 24-16,-24-24 0,24 1 16,0-1-16,0 0 15,-25 0-15,25-48 16,25 24-1,-25-24-15,0-25 16,24 25-16,0-24 0,0-1 16,0 25-16,1 0 15,-1-24-15,24 24 0,0 24 16,-23 0-16,23 0 0,-24 0 16,0 24-16,1 0 15,-1 0-15,0 0 16,0 0-16,-24 25 0,24-25 15,1 0-15,-1 25 0,-24-25 16,24-24-16,0 24 0,25-24 16,-25 0-16,0-24 15,24 24-15,-24-24 0,25-1 16,-25-23-16,24 24 16,-23-25-16,-1 1 0,0 0 15,0 24-15,0-25 0,-24 1 16,0 24-16,0-25 15,0 25-15,-24 24 0,0 0 16,0 0-16,-25 0 16,25 24-16,0 0 0,0 1 15,0-1-15,-25 48 16,49-47-16,0-1 16,0 0-16,0 0 0,24 0 15,1 0-15,-1-24 16,0 0-16,0 0 0,0 0 15,1-24-15,-1 0 0,0 24 16,0-24-16,0 0 16,1 24-16,-1-24 0,0 24 15,-24 24-15,24 0 16,-24 24-16,0 1 0,0-1 16,0 25-16,0-1 0,0 1 15,-24 24-15,24-25 16,-24 1-16,0-1 0,-1 1 15,-23-25-15,0 1 16,23-25-16,-23 0 0,0-24 16,-1 0-16,1-24 0,0 0 15,23-25-15,25-23 16,0-1-16,0 0 0,25-23 16,23 23-16,0 1 15,1-1-15,23 25 0,1-1 16,-1 25-16,1 0 0,-25 0 15,1 24-15,-1-25 16,0 25-16</inkml:trace>
  <inkml:trace contextRef="#ctx0" brushRef="#br0" timeOffset="-12780">28859 3531 0,'-24'-24'16,"0"24"0,24 24-16,0 0 15,24 1-15,0-1 16,-24 0-16,24 24 16,-24-23-16,24-1 0,-24 24 15,25-24-15,-25 0 0,24-24 16,-24 25-16</inkml:trace>
  <inkml:trace contextRef="#ctx0" brushRef="#br0" timeOffset="-12613">29053 3217 0,'0'-49'15,"0"25"-15,0 0 0,-25 24 16,25 24-1,0 0-15,0 25 16,0-25-16,0 0 16,0 24-16</inkml:trace>
  <inkml:trace contextRef="#ctx0" brushRef="#br0" timeOffset="-12229">29077 3580 0,'0'24'0,"24"-24"16,0 0-1,0 0 1,1 0-16,-1 0 16,0 0-16,0 24 15,0-24-15,-24 24 16,24 0-16,-24 1 16,0-1-16,0 0 0,0 0 15,0-48 32,25 0-31,-1 0-16,0-1 15,0 1-15,0 0 16,1 24-16,-1-24 0,0 24 16,0 24-16,0-24 15,1 24-15,-25 0 16,24 1-16,-24-1 0,0 24 15,0-24-15,24 0 16,-24 1-16,0-1 0,0 0 16</inkml:trace>
  <inkml:trace contextRef="#ctx0" brushRef="#br0" timeOffset="-11818">29899 3676 0,'24'0'0,"1"0"16,-25 25 31,24-25-16,0 0-31,0 0 0,0 0 16,1-25-16,-1 25 15,24-24-15,-24 24 0,1-24 16,-1 24-16,0-24 16,0 0-16,0-25 0,-24 25 15,0 0-15,0 0 0,-24-1 16,24 1-16,-24 24 16,-24 0-16,23 0 0,-23 24 15,0 1-15,-1 23 0,25-24 16,-24 25-16,48-1 15,-25 0-15,25 1 16,25-1-16,-1 0 0,24-23 16,1-1-16,23-24 0,1 0 15,-1 0-15,1 0 0,24-24 16,-1-1-16,-47-23 16</inkml:trace>
  <inkml:trace contextRef="#ctx0" brushRef="#br0" timeOffset="-4981">24892 5612 0,'24'0'31,"-24"-25"-31,24 25 15,-24-24-15,24 24 16,-24-24 0,-24 24-1,0 0 1,0 0-16,0 0 0,-1 24 16,-23 0-16,0 1 0,-1 23 15,25 0-15,-24 1 16,-1 23-16,1 1 0,24-1 15,-25 25-15,25 0 16,24 0-16,-24-1 0,24-23 16,0 24-16,0 0 0,0-25 15,24 1-15,0-1 16,1-23-16,23-1 0,-24 0 16,25 1-16,-1-25 15,24 0-15,-23 0 0,23 1 16,1-25-16,-25 0 15,98 0-15,-74-25 16,-24 1-16,1 0 0,-1 0 16,1 0-16,-1-25 15,0 1-15,1-25 0,-25 1 16,0-1-16,0 1 16,-24-25-16,25 0 0,-25 24 15,0 1-15,0-25 0,-25 25 16,25-1-16,-24 25 15,0-25-15,0 25 0,0-1 16,-25 1-16,25 0 0,-24-1 16,-1 25-16,25-24 15,-24 23-15,23 1 0,-23 0 16,24 0-16,0 0 16,0 24-16,-1-25 15,1 25-15,0 0 16,0 0-16,0 25 15,-1-25-15,1 0 16,24 24-16,-24-24 16,0 0-16,24 24 0,-24-24 15,24 24-15,-25-24 16,25 24 0,0 1 15,-24-25 203,0 0-218,24 24-16,-24 0 0,-25 24 15,25-23-15,0 47 16,-24-24-16,-1 25 0,25 0 16,0 23-16,-24-23 15,23 0-15,25 23 0,-24-23 16,24-1-16,0 1 0,24 0 16,1-25-16,-1 0 15,24 1-15,-24-1 0,25-24 16,-1 0-16,0-24 15,1 0-15,-1 0 0,1 0 16,-1 0-16,0-24 0,1 0 16,-1 0-16,-24 0 15,25-25-15,-25 1 0,24 0 16,-24-25-16,1 0 0,-1-23 16,0 23-16,-24-48 15,24 24-15,-24 1 0,24-1 16,-24 0-16,0 25 15,0-1-15,0 25 0,-24-1 16,24 25-16,-24 0 0,0 24 16,0-24-16,-1 24 15,1 0-15,-24 0 0,24 0 16,-25 0-16,1 24 16,24-24-16,0 0 15,-1 24 1,25 0-1,0 0 32,25-24 188,-1 0-220,0-24 1,24 24-16,-23 0 16,-1 0-16,24 0 0,0 0 15,1 0-15,-1 0 16,25 0-16,-25 0 0,1 0 15,-1 0-15,49 0 16,-49 0-16,0 0 16,1 0-16,-1 0 15,1 24-15,-1-24 0,-24 0 16,25 0-16,-1 0 0,-24 25 16,25-25-16,-1 0 15,-24 0-15,24 24 0,-23-24 16,23 0-16,-24 24 15,25-24-15,-25 0 0,0 0 16,0 0-16,0 0 63,1 0 46,-1-24-93,0 24-16,-24-24 15,24 24-15,-24-25 0,24 25 16,-24-24-16,25 24 15,-25-24-15,24 0 16,-24 0-16,0-1 16,24 1-16,-24 0 15,24 0-15,0 0 16,-24-1 0,49 25-16,-25-24 0,0 24 15,0 0 1,0 0-16,25 0 0,-25 0 15,0 0-15,0 0 0,1 0 16,-1 0-16,0 0 16,24 0-16,-23 0 0,-1 0 15,0 0-15,0 0 16,0 0-16,-24 24 0,24-24 16,1 0-16,-1 0 15,0 25-15,0-25 0,0 0 16,1 24-16,-1-24 0,0 0 15,0 24-15,0-24 16,1 24-16,-25 0 16,24-24-16,-24 25 15,0-1 1,24 0-16,-24 0 0,0 25 16,0-25-1,24 0-15,-24 0 0,0 0 16,24 1-16,-24-1 0,0 0 15,25 0-15,-25 0 16,0 0-16,0 1 0,0 23 16,0-24-16,0 0 15,0 1-15,0-1 0,-25 0 16,25 0 0,0 25-16,0-25 15,-24 0-15,24 0 0,0 0 16,0 1-1,-24 23-15,24-24 16,0 0-16,0 0 0,0 1 16,0-1-16,0 0 15,0 0-15,0 0 0,24 1 16,-24-1-16,24-24 16,1 24-16,-1-24 15,0 24-15,0-24 0,0 24 16,0-24-16,1 25 15,-1-25-15,0 24 0,0-24 16,25 24-16,-25-24 16,0 24-16,0 0 0,0-24 15,1 25-15,-1-1 0,0-24 16,-24 24-16,24 0 16,0-24-16,1 24 0,-1 0 15,-24 1-15,24-1 0,0-24 16,0 24-16,-24 24 15,24-48-15,1 25 0,-25 23 16,24-24-16,0 0 16,-24 1-16,24-1 0,-24 0 15,0 0-15,0 0 0,24 1 16,-24-1-16,0 0 16,0 0-16,0 0 0,0 0 15,-24 1-15,24-1 16,0 0-16,-24 24 0,24-23 15,0-1-15,0 24 0,-24 1 16,24-25-16,0 24 16,0-24-16,-24 25 15,24-25-15,-25 24 0,25-24 16,-24 1-16,0 23 0,-24-24 16,24 0-16,-25 1 0,1-1 15,-1-24-15,1 24 16,-25-24-16,25 24 0,-25-24 15,1 0-15,24 0 16,-25 0-16,0 0 0,1 0 16,-1 0-16,1 0 0,23 24 15,-23-24-15,23 25 16,1-25-16,0 0 0,-1 24 16,1-24-16,24 24 15,-25-24-15,1 0 0,24 0 16,-25 0-16,1 0 15,24 24-15,-25-24 16,25 0-16,0 0 0,-24 0 0,23 0 16,1 0-16,-24 0 15,-1 0-15,1 0 0,0-24 16,-1 24-16,1 0 16,0-24-16,-1 24 0,25-24 15,-24 24-15,23-25 0,25 1 16,-24 24-16,24-24 15,0 0-15,0 0 16,24-1-16,-24-23 0,25 24 0,-25-25 16,24 1-16,-24 0 15,24-1-15,-24 25 0,0-24 16,0-1-16,0 25 0,0-24 16,24 24-16,-24-1 15,0 1-15,0 0 0,0 0 16,0 0-16,0-1 15,0 1-15,0 0 0,0 0 16,0 0-16,-24 0 16,24-1-16,-24 1 0,24 0 15,-24 0-15,-1 0 0,1-1 16,0 1 0,0 24-16,24-24 0,-24 24 15,-1 0-15,1-24 0,0 24 16,0 0-1,0 0-15,-1 0 0,1 0 16,0 0-16,0 0 16,0 0-16,0 0 0,-25 0 15,25 0-15,0 0 16,0 0-16,-1 0 16,1 0-16,-24 0 0,24 0 15,-1 0 1,1 0-16,24-24 31,24 24-15</inkml:trace>
  <inkml:trace contextRef="#ctx0" brushRef="#br0" timeOffset="73161">23344 4596 0,'24'-25'0,"0"1"16,-48 24-16,0-24 16,-1 24-1,1-24-15,0 24 16,0 0-16,0-24 0,-1 24 15,1 0-15,-24 0 16,0 0-16,-1 0 0,1 0 16,-1 0-16,-23 24 0,23-24 15,1 24-15,0-24 16,-25 24-16,49-24 16,24 24-16,-24 1 15,0-25-15,24 24 0,0 24 16,0-24-16,24 25 0,-24-1 15,24 0-15,0 25 16,0 0-16,25-1 0,-1 25 16,-24 0-16,25-1 15,-1 1-15,0 24 0,-23 0 16,23 0-16,-24-24 0,-24 48 16,24-24-16,-24 0 15,25-24-15,-25 24 0,0 0 16,0-25-16,24 1 15,-24 0-15,0 0 0,24-1 16,-24 1-16,24-24 0,0 23 16,0 1-16,1 0 15,-1 0-15,-24-25 0,24 25 16,0 0-16,-24-25 0,0 1 16,0 0-16,0-25 15,0 0-15,0 1 0,0-1 16,0 0-16,0-23 15,0-1-15,24 0 0,-24 0 16,0 0-16,25-24 16,-25 25-16,24-25 0,0 0 15,0 0 1,0 0-16,1 0 16,23 0-16,-24-25 0,25 25 15,-1-24-15,0 24 0,1-24 16,-1 24-16,49-24 15,-49 0-15,1 24 16,-25-25-16,24 25 16,-24-24-16,-24 0 0,0 0 15,0 0-15</inkml:trace>
  <inkml:trace contextRef="#ctx0" brushRef="#br0" timeOffset="74025">22836 6724 0,'-25'0'15,"1"0"1,0 0 31,24 25-47,-24-25 15,0 0 1,-1 24-16,1-24 0,-24 0 16,0 24-16,-25-24 0,0 24 15,-23-24-15,-1 0 16,-24 0-16,0 24 0,0-24 16,24 0-16,-24 0 15,25 0-15,-1-24 0,0 24 16,24 0-16,-23-24 0,23 0 15,1 0-15,-1-1 16,-24 1-16,25-24 0,-25-1 16,0 1-16,-24-25 15,24 1-15,1-25 0,-1 0 16,0 1-16,25-1 0,-1-24 16,0 0-16,1-24 15,-1 24-15,1 0 0,-1 0 16,1 0-16,-1 0 15,-24 24-15,0-24 0,1 25 16,-25 23-16,24-24 16,-24 25-16,-24 23 0,24-23 15,0 23-15,0 1 0,0 24 16,24-25-16,1 25 16,-1 0-16,24 0 0,1 0 15,-1-1-15,0 1 0,1 0 16,-25 24-16,25-24 15,-25 24-15,0-24 0,-24 24 16,0 0-16,0-25 16,0 25-16,-24 0 0,24 0 15,-24 25-15,0-25 16,-121 48-16,145-48 16,24 24-16,-24 0 0,49-24 15,-1 0-15,0 25 16,49-25-16,-24 0 0,24 0 15,24 24 1</inkml:trace>
  <inkml:trace contextRef="#ctx0" brushRef="#br0" timeOffset="74422">15337 3894 0,'0'24'31,"-25"0"-15,1 1-16,24 23 0,-48-24 16,24 25-16,-1-25 0,1 24 15,-24 1-15,24-1 16,-1-24-16,1 24 0,24-23 16,0-1-16,0 0 15,0 0-15,24 0 16,1-24-16,-1 25 0,0-25 15,24 0-15,25 24 16,0-24-16,-1 24 0,25-24 16,24 24-16,0 0 15,24-24-15,0 25 0,-24-1 16,24 0-16</inkml:trace>
  <inkml:trace contextRef="#ctx0" brushRef="#br0" timeOffset="75407">23005 7402 0,'0'-25'15,"-24"25"-15,0-24 16,-1 24-1,1-24-15,0 24 0,0 0 16,-25-24-16,25 24 16,-48 0-16,-1-24 15,25 24-15,-25 0 0,1 0 16,-25 0-16,-24 0 0,0 0 16,-24 0-16,-25 24 15,-23-24-15,-49 24 0,24 0 16,-48 25-16,-24-25 15,0 24-15,-1 1 0,1-1 16,0 0-16,-1 1 16,-241 72-16,315-97 15,-1 24-15,24 1 0,25-25 16,24 24-16,24-24 16,24 1-16,0-1 0,25-24 15,-1 24-15,25-24 0,-1 24 16,25-24-16,0 0 15,0 0-15,48 0 47,0-24-47</inkml:trace>
  <inkml:trace contextRef="#ctx0" brushRef="#br0" timeOffset="75766">17296 7498 0,'-24'0'0,"0"-24"16,-1 48 15,1-24-31,0 49 15,0-25-15,0 24 0,-25 1 16,1-1-16,0 1 0,-25-1 16,25 24-16,-1-23 0,1 23 15,-1-23-15,25-1 16,0-24-16,0 25 0,0-1 16,-1-24-16,25 1 15,25 23-15,-1-24 0,0 0 16,24 0-16,25 1 15,0-1-15,-1 0 16,25-24-16,0 24 0,-1 0 0,25-24 16,0 0-16</inkml:trace>
  <inkml:trace contextRef="#ctx0" brushRef="#br0" timeOffset="76733">23223 8079 0,'-25'0'0,"1"-24"0,0 24 16,0 0-16,0-24 16,0 24-16,-25-25 0,1 25 15,24 0-15,-49 0 16,25 0-16,-1 0 0,-23 0 15,-1 0-15,1 25 0,-1-1 16,-24 0-16,-24 0 16,-96 73-16,96-49 15,0 25-15,0-25 16,-24 25-16,24 24 0,-25-25 16,25 25-16,1-24 0,-1 23 15,0 1-15,0 0 16,0 24-16,24-24 15,0-1-15,-96 98 16,96-73-16,24-49 0,1 25 16,-25 0-16,24-25 0,1 1 15,-1 0-15,1 23 16,-1-23-16,25-1 0,-1 25 16,1-24-16,24 24 0,0-25 15,24 25-15,-25 0 16,25 24-16,0-25 0,0 1 15,-24 0-15,24 0 16,-24-1-16,0 1 0,0 0 16,-1 0-16,-23-1 0,24-23 15,-24 0-15,-1-1 16,1 1-16,-1-25 0,1 1 16,0-1-16,-25-24 15,25 24-15,-25-23 0,-24-1 16,25 24-16,-25-24 0,0 1 15,0-1-15,25 0 16,-25 0-16,0 0 0,25 1 16,23-1-16,-23-24 15,23 0-15,-23 24 16,48-24 0,0 0-16,-1 0 0,1-24 15,0 24-15,0 0 16,0-24-1</inkml:trace>
  <inkml:trace contextRef="#ctx0" brushRef="#br0" timeOffset="77118">17538 12240 0,'0'-24'0,"0"-1"15,-24 50 17,0-1-17,-1 0 1,1 24-16,0-23 0,0 23 15,0-24-15,-1 24 16,1 1-16,0-1 0,0 1 16,0-25-16,-1 24 0,25 1 15,-24-25-15,24 24 16,0-24-16,0 1 0,0-1 16,24 0-16,1 0 0,-1 0 15,24 0-15,1-24 16,-1 25-16,25-1 0,-1-24 15,1 24-15,-1-24 16</inkml:trace>
  <inkml:trace contextRef="#ctx0" brushRef="#br0" timeOffset="92409">25956 14973 0,'-48'0'0,"72"0"15,0-24-15,25 0 16,-25 24 0,24-24-16,-24 24 0,1 0 15,-1 0-15,0 0 16,-24 24-16,24 0 16,-24 0-16,24 0 0,-24 1 0,0 23 15,24-24 1,-24 25-16,0-1 0,0 0 0,0 1 15,0-1-15,0-24 0,0 25 16,0-1-16,0-24 16,0 0-16,-24-24 0,24 25 15,0-50 1,0 1 0,0 0-16,0 0 15,0-24-15,0-25 0,0 25 16,24-25-16,-24-24 0,25 25 15,-25-25-15,24 0 16,0 25-16,-24-25 0,24 0 16,0 24-16,1 25 15,-1 0-15,-24 24 0,24-1 16,0 25-16,0 25 0,1 23 16,-25-24-16,48 49 15,-24-25-15,0 25 0,25 23 16,23 50-1,-48-74-15,25 1 0,-25-1 16,24-23-16,-23-1 0,-1 25 16,-24-49-16,24 24 15,-24-24-15</inkml:trace>
  <inkml:trace contextRef="#ctx0" brushRef="#br0" timeOffset="92573">26392 15094 0,'-49'-24'16,"1"24"-16,-1-24 0,25 24 16,0 0-16,24-24 15,24 24-15,0-25 16,25 25-16,-1 0 16,1-24-16,23 24 0,1-24 15</inkml:trace>
  <inkml:trace contextRef="#ctx0" brushRef="#br0" timeOffset="92936">27166 14828 0,'24'0'16,"-24"-24"-16,-24 24 15,0 0 1,-1 24 0,1-24-16,0 24 0,0-24 15,24 25-15,0-1 16,0 0-16,0 24 0,24-24 15,-24 25-15,48-25 0,-23 24 16,23-23-16,-24-1 16,24 0-16,1 0 0,-25 0 15,24-24-15,-23 0 0,23 0 16,-24 0-16,0-24 16,-24 0-16,25 0 0,-1-25 15,-24 1-15,0 0 16,0-1-16,-24-23 0,24 23 15,-25 1-15,1 0 0,0-1 16,0 25-16,0 0 16,-25 0-16,25 24 0,0 0 15,0 24-15,-1-24 16,1 24-16,24 0 0,0 0 16</inkml:trace>
  <inkml:trace contextRef="#ctx0" brushRef="#br0" timeOffset="93189">27722 14489 0,'-24'-24'16,"24"0"-16,0 0 15,0 0-15,0 0 0,24 24 16,-24 24-16,24 0 15,0 24-15,1 1 16,-1 23-16,0-23 0,0 23 16,0 1-16,1-1 15,-25 1-15,24-25 0,0 25 16,-24-25-16,24-24 16,-24 25-16,0-25 0</inkml:trace>
  <inkml:trace contextRef="#ctx0" brushRef="#br0" timeOffset="93581">27940 15046 0,'-49'-121'15,"49"97"-15,0 0 0,0-1 16,0 1-16,0 0 0,25 24 16,-1 0-1,0 24-15,0-24 16,25 0-16,-25 24 15,24-24-15,1 25 0,-1-25 16,-24 0-16,24 0 16,1 0-16,-25-25 0,0 25 15,0-24-15,-24 0 0,25 0 16,-25 0-16,0-1 16,0-23-16,0 24 0,0-25 15,0 25-15,-25-24 16,25 24-16,0-1 0,-24 25 31,24 25-15,0 71-16,0-47 0,0-1 15,24 1-15,-24 23 16,0-23-16,25-1 0,-25 0 16,24 1-16,-24-1 0,24-24 15,-24 0-15</inkml:trace>
  <inkml:trace contextRef="#ctx0" brushRef="#br0" timeOffset="94263">28762 13933 0,'-24'-48'0,"-48"-1"16,-1 1-16,-24 24 0,-24 0 15,-24 24-15,0-25 16,-49 25-16,-23 0 0,-1 25 16,-24-1-16,0 0 0,0 0 15,0 49-15,0-25 16,49 49-16,-1-25 0,49 49 16,0 0-16,48 0 15,25 24-15,-1-24 0,25 25 16,24-26-16,24 26 0,0-1 15,24-24-15,24 24 16,1 0-16,23-24 0,1 0 16,-1 24-16,25-48 15,24 24-15,0-24 0,0-25 16,24 25-16,0-49 0,25 25 16,23-25-16,-24-24 15,25 25-15,-1-49 0,-23 0 16,23 0-16,-23-24 15,23-1-15,-23-23 0,-1 0 16,0-25-16,-24 0 0,0-23 16,1-1-16,-25-24 15,0 0-15,-1 0 0,1 0 16,-24 0-16,0 0 16,0 24-16,-25-23 0,1 23 15,-1 0-15,-23 24 0,-25-23 16,-24-1-16,0 0 15,-24 0-15,0 1 0,-25-25 16,-23 24-16,-1 0 16,1 0-16,-1 1 0,0 23 15,1 0-15,-25 25 0,24 0 16,1-1-16,-1 25 16,1-24-16,-170-1 15,169 49 1,1-24-16,23 24 0,1 0 15,0 0-15,23 0 0,-23 24 16,24-24-16,0 25 16,24-1-16</inkml:trace>
  <inkml:trace contextRef="#ctx0" brushRef="#br0" timeOffset="95200">25376 15505 0,'24'0'0,"-24"-24"16,24 24-16,-24-24 0,0 0 15,0 0 1,-24 24 0,-25-24-1,25 24-15,-24 0 16,-1 0-16,1 0 15,-49 0-15,1 0 0,-25 0 0,-25 0 16,-23 24-16,-49-24 16,1 0-16,-49 24 0,-25 0 15,1-24-15,-24 24 0,-1-24 16,-24 24-16,1 1 16,-1-1-16,0 0 0,-23 0 15,23 0-15,-24 1 16,24-1-16,1 0 0,-25 0 15,48 25-15,1-25 0,24 0 16,24 0-16,-1 0 16,74 1-16,-1-1 0,49-24 15,24 0-15,25 24 16,23-24-16,49 0 0,0 0 16,48-24-16,0 0 15,24 24-15</inkml:trace>
  <inkml:trace contextRef="#ctx0" brushRef="#br0" timeOffset="95547">18433 15264 0,'24'-25'0,"0"1"16,-24 0-16,0 0 15,-24 0-15,0 24 0,0-25 16,-25 25-16,1 0 0,-25 0 15,1 25-15,-1-25 16,-23 24-16,-1 0 0,24 24 16,-24-23-16,1-1 15,-1 24-15,0-24 0,25 25 16,-25-1-16,24-24 0,1 25 16,-1-1-16,25 0 15,-1 1-15,1 23 0,24-23 16,0-1-16,24 25 15,0-25-15,24 0 0,0 1 16,24-25-16,25 24 0,-25 1 16,49-25-16,-24 24 15,23-23-15,25-1 0,0 0 16,0 24-16</inkml:trace>
  <inkml:trace contextRef="#ctx0" brushRef="#br0" timeOffset="97614">18989 13522 0,'0'24'16,"0"0"-16,25 25 0,-25-25 16,24 24-16,0 25 15,-24-1-15,24 1 0,0 24 16,0-1-16,-24 1 15,25 0-15,-1 0 0,0-1 16,0 1-16,-24 0 0,24-24 16,1 23-16,-1-23 15,0-1-15,0 1 0,0 0 16,1-1-16,-25-23 16,24 23-16,-24-23 0,0-1 15,0 0-15,0-24 0,24 1 16,-24-1-16,0 0 15,0-48-15</inkml:trace>
  <inkml:trace contextRef="#ctx0" brushRef="#br0" timeOffset="98284">18868 13280 0,'0'24'15,"-24"-24"1,0 0 0,0 0-1,0 0-15,-1 0 16,-23 24-16,0-24 0,-1 0 16,1 25-16,-25-25 15,-23 24-15,-1-24 0,0 24 16,-24 0-16,0-24 0,-24 24 15,0-24-15,-24 24 16,-1-24-16,1 25 0,0-25 16,-1 24-16,25 0 15,-24-24-15,24 24 0,24-24 16,0 24-16,0 1 0,24-25 16,24 24-16,1-24 15,23 0-15,1 24 0,24-24 16,0 0-16,-1 0 15,25 24 1,25-24 0,-1 0-1</inkml:trace>
  <inkml:trace contextRef="#ctx0" brushRef="#br0" timeOffset="98713">15893 13207 0,'0'-24'16,"0"0"-1,0 48 17,-24 0-32,0 1 15,-1 23-15,1-24 0,-24 25 16,24-1-16,-25 0 16,1 1-16,-1-1 0,1-24 15,24 25-15,-24-1 16,23 0-16,1-23 0,0-1 15,0 0-15,24 0 16,0 0-16,24 1 0,0-25 16,25 0-16,-25 24 0,48-24 15,1 24-15,-1-24 16,1 24-16,24 0 0,-25 0 16,25 25-16,0-25 15,-25 24-15,1 1 0,0 23 16</inkml:trace>
  <inkml:trace contextRef="#ctx0" brushRef="#br0" timeOffset="100846">18941 13377 0,'0'-24'31,"-24"24"-31,24-25 31,-24 25-31,-1 0 78,25-24 1,25 24 46,-1 0-110,0 0 16,0 24-15,0 1 0,-24-1-16,25 0 0,-25 0 15,24 0-15,0-24 0,0 24 16,-24 1-16,24-1 16,0 0-16,1 0 0,-1 0 15,-24 1-15,0-1 16</inkml:trace>
  <inkml:trace contextRef="#ctx0" brushRef="#br0" timeOffset="101951">12845 14828 0,'0'-24'15,"0"0"1,0 0-16,0-1 15,24 1-15,-24 0 16,24 0-16,-24-25 0,0 25 16,0-24-16,0 24 15,0-25-15,0 1 0,-24 24 16,0-25-16,0 25 0,-25 24 16,25 0-16,-24 0 15,-1 0-15,1 24 0,-25 25 16,25-25-16,0 24 0,-1 1 15,1 23-15,0-23 16,23-1-16,1 0 0,24-23 16,24 47-1,25-48-15,-1 1 0,25-1 16,-1-24-16,25 24 16,97-24-16,-122 24 15,25-24-15,-25 24 0,-23-24 16,-1 24-16,-24 1 15,1-1-15,-25 0 0,-25 0 16,-23 25-16,-25-25 0,25 24 16,-49-24-16,25 1 15,-1-1-15,1 0 0,-1 0 16,25-24-16,23 0 0,-23 0 16,48-24-16,0 0 15,24 0-15</inkml:trace>
  <inkml:trace contextRef="#ctx0" brushRef="#br0" timeOffset="102341">13450 14586 0,'-24'0'31,"-1"0"-31,1 24 16,-24-24-16,24 25 0,-1-25 15,1 24-15,0 0 0,24 0 16,0 0-16,0 1 16,24-1-16,0 0 0,1 0 15,23 0-15,-24 1 0,25-25 16,-1 0-16,0 0 16,1 0-16,-1-25 0,0 25 15,-23-24-15,23 0 16,-24-24-16,-24 23 15,-24 1-15,0-24 0,0 24 16,-1-25-16,-23 25 16,0 0-16,-1 0 0,1-1 15,0 25-15,23 0 0,-23 0 16,24 0-16,0 0 16,24 25-16,-25-1 0,25 0 15,25 0 1,-1-24-16</inkml:trace>
  <inkml:trace contextRef="#ctx0" brushRef="#br0" timeOffset="102592">13740 14248 0,'-24'-49'0,"0"25"16,-1-24-16,1 23 0,24 1 15,0 0-15,24 24 16,1 24 0,23 0-16,-24 25 0,25-1 15,-1 1-15,-24 23 16,25-23-16,-25 23 0,24 25 16,-24-49-1,-24 1-15,24-25 0,-24 0 16,25 0-16</inkml:trace>
  <inkml:trace contextRef="#ctx0" brushRef="#br0" timeOffset="102941">13909 14441 0,'0'-24'0,"0"0"15,0 0-15,25-1 31,-25 1-31,48 24 0,-24-24 16,24 0-16,-23 0 0,23-1 16,-24 1-16,25-24 15,-25 24-15,0-1 0,-24 1 16,0 0-16,-24-24 16,0 23-16,-1-23 0,1 24 15,0-24-15,-24 23 16,23 25-16,25-24 0,-24 24 15,48 24 1,1 25-16,-1-1 16,0 0-16,24 25 15,1 0-15,-1 23 0,1-23 0,23 24 16,-23-25-16,-25 1 16,24-1-16,-24-23 0</inkml:trace>
  <inkml:trace contextRef="#ctx0" brushRef="#br0" timeOffset="105279">14272 13328 0,'-24'0'0,"0"-24"16,48 0-1,-24 0 1,-24 24 0,0 0-1,-1 0-15,-71 24 16,23-24-16,1 24 16,-1 0-16,0 25 0,-23-25 15,-25 24-15,0-24 16,-24 25-16,24-1 0,-25-24 15,1 25-15,0-1 16,24-24-16,0 1 0,0 23 16,25-24-16,23 0 0,0 1 15,1 23-15,23-24 16,25 0-16,-24 0 0,24 1 16,0-1-16,-1 0 15,1-24-15,24 24 0,-24-24 16,0 24-16,0 1 15,-1-25 1,1 0-16,24 24 31,0 0 16,0 0-47,24 0 0,-24 1 16,0-1-16,0 24 0,0-24 15,0 25-15,0 23 16,0-23-16,0 23 0,0-23 16,0 23-16,0 1 0,0-1 15,25 1-15,-25-1 16,0 1-16,24 0 0,-24-1 16,24-23-16,-24-1 15,24 0-15,-24 1 0,24-1 16,-24 0-16,25 1 15,-25-25-15,24 24 0,-24-23 16,24-1-16,-24 0 0,24 24 16,-24-23-1,24-1-15,-24 0 16,24-24-16,1 24 16,-1-24-1,0-24 1,0 24-16,25-24 15,-1 24-15,25-24 0,-1-1 16,1 1-16,48 0 16,0-24-16,0 23 0,24-23 15,0 24-15,24-25 0,-24 25 16,25-24-16,-25 24 16,0-25-16,-24 25 0,0 0 15,0 0-15,-24 0 16,-1-1-16,-23 25 0,-25-24 15,1 0-15,-1 24 0,-24 0 16,0 0-16,-24-24 16,0 0 15,0-1 16,0 1-16,-24 24-31,24-24 16,0 0-1,0 0-15,0-1 16,0 1-16,0 0 0,0-48 16,0 23-16,0 1 15,24-1-15,-24 1 16,0-25-16,0 25 0,0-25 15,0 1-15,-24 24 16,24-25-16,-24 0 0,24 25 16,-24-25-16,0 25 0,-1 0 15,1-1-15,0 1 16,0 0-16,0 23 0,0 1 16,-1-24-16,1 24 15,0 24-15,24-25 0,-24 1 16,0 24-16,24-24 0,-25 24 15,25-24 1,0 0 15,0-1-15,0 1 15,0 0-15,-24 24-1,0-24-15,0 24 16,0 0-16,-49 0 16,25 0-16,-1 0 15,-23 24-15</inkml:trace>
  <inkml:trace contextRef="#ctx0" brushRef="#br0" timeOffset="111134">12676 16933 0,'0'-24'32,"0"-1"-32,0 1 15,0 0-15,0 0 16,24 0-16,-24-1 16,0 1-1,-24 0-15,24 0 0,-25 0 16,1 24-16,0-25 0,0 25 15,0 0-15,-25 0 16,1 25-16,0-1 0,-1 0 16,1 0-16,-1 0 15,25 1-15,0 23 0,0-24 16,24 0-16,0 1 16,0-1-16,24 0 0,24 0 15,1-24-15,-1 24 0,25-24 16,-1 24-16,1-24 15,-1 0-15,1 25 0,0-25 16,-25 0-16,0 24 0,-23 0 16,-25 0-1,-25 25-15,-23-25 0,0 0 16,-1 24-16,-23-23 16,-1 23-16,0-24 0,1 0 15,-1-24-15,1 25 0,23-25 16,1 0-16,24-25 15,-25 25-15,49-24 0,0-24 16,0 24-16,25-25 16</inkml:trace>
  <inkml:trace contextRef="#ctx0" brushRef="#br0" timeOffset="111431">13135 16521 0,'24'0'16,"1"-24"-16,-25 0 15,-25 48 17,25 0-32,-24 1 15,24 23-15,-24 0 16,24 1-16,-24-1 0,24 25 15,0-25-15,0 1 16,0 23-16,0-24 0,0-23 16,0 23-16,0-24 0,0 0 15,24 1-15,-24-1 16,0 0-16</inkml:trace>
  <inkml:trace contextRef="#ctx0" brushRef="#br0" timeOffset="111961">13329 16860 0,'24'-24'0,"0"0"15,0 24 17,-24 24-17,0 0 1,25 0-16,-25 1 15,0-1-15,0 0 16,24 0-16,-24 0 0,0 0 16,0 1-16,24-1 15,0-24 32,0-24-47,0 24 0,1-25 16,-1 1-16,0 24 15,24-24-15,-23 0 0,23 24 16,-24-24-16,0 24 0,1 0 16,-25-24-16,0-1 15,0 1 1,-25 24 0,1-24-16,0 0 0,0 0 15,0 24-15,24-25 16,-25 25-16,25-24 15,0 48 17,0 1-32,25-1 0,-25 0 15,24 24-15,-24 1 0,24-1 16,0 0-16,-24 25 16,24-25-16,-24 1 0,25-1 15,-25 1-15,0-25 16</inkml:trace>
  <inkml:trace contextRef="#ctx0" brushRef="#br0" timeOffset="112246">13934 16570 0,'-25'0'0,"1"0"16,0 0-16,48 0 15,-24 24 1,24 0-16,-24 0 0,25 1 16,-1 23-16,0 0 0,-24-23 15,24 23-15,0 0 16,0 1-16,-24-25 0,25 0 15,-1 24-15,0-48 16,-24 25-16</inkml:trace>
  <inkml:trace contextRef="#ctx0" brushRef="#br0" timeOffset="112601">14054 16836 0,'-24'-24'0,"0"24"16,48-24 0,0 24-1,1-25-15,-1 25 0,0-24 16,24 0-16,-23 24 16,-1-24-16,0 24 0,0-24 15,0 24-15,-24-25 0,0 1 16,0 0-1,0 0-15,-24 24 0,24-24 16,-24-1-16,24 1 0,-24 24 16,24 24-1,0 1 1,0 23-16,24-24 16,-24 25-16,24-1 15,-24-24-15,24 25 0,-24-25 0,25 24 16,-1-24-16</inkml:trace>
  <inkml:trace contextRef="#ctx0" brushRef="#br0" timeOffset="113051">14490 16497 0,'-24'0'15,"0"0"-15,-1 0 0,25 24 32,0 1-32,0 23 0,0-24 15,25 25-15,-25-1 0,24-24 16,0 25-16,-24-25 16,24 24-16,-24-24 0,24 1 15,-24-1 1,24-24-16,-24-24 31,-24-1-31,24 1 0,0-24 16,-24-1-16,24 1 0,0 0 15,-24-25-15,24 0 16,0 25-16,0-24 0,0 23 16,24 1-16,-24 24 0,24-1 15,0 25-15,1 25 16,-1-1-16,24 0 0,-24 0 15,25 25-15,-25-1 16,24 0-16,1 25 0,-1 24 16,-24-49-1,1 0-15,-1-23 0,0 23 16,-24-24-16,0 0 0</inkml:trace>
  <inkml:trace contextRef="#ctx0" brushRef="#br0" timeOffset="113220">14587 16739 0,'-25'0'0,"1"-24"15,0 24-15,24-24 16,24 24-16,0-24 0,1 24 16,-1-25-16,24 1 15,1 0-15,-1 0 0,25 0 16,-25-1-16</inkml:trace>
  <inkml:trace contextRef="#ctx0" brushRef="#br0" timeOffset="113454">15046 16231 0,'-48'0'0,"24"-24"15,0 24-15,24 24 31,24 0-31,0 1 16,0 23-16,0-24 16,25 73-1,-25-49-15,0 1 0,0-1 0,0-24 16,1 25-16,-25-25 16,0 0-16,24 0 0</inkml:trace>
  <inkml:trace contextRef="#ctx0" brushRef="#br0" timeOffset="113801">15095 16352 0,'0'-48'0,"-25"-1"16,25 25-16,0 0 0,0 0 16,0 48-1,25 0-15,-25 0 16,48 25-16,-24-1 0,0-24 15,25 25-15,-25-1 0,24 0 16,1-23-16,-25-1 16,24 0-16,1 0 0,-25 0 15,0-24-15,0 0 16,0 0-16,-24-48 16,0 24-16,0 0 15,-24-25-15,24 1 16,-24-25-16,0 25 0,0 0 15,0-25-15,-1 25 16,25 23-16,-24 1 0,24-24 16,-24 72-1,24 0-15,0 0 16,0 1-16</inkml:trace>
  <inkml:trace contextRef="#ctx0" brushRef="#br0" timeOffset="114264">15651 16086 0,'-24'-24'16,"48"48"-1,-24 0 1,24 0-16,0 1 15,-24 23-15,25 0 0,-1 1 16,0-1-16,0 1 0,0-1 16,1 0-16,-25-24 15,24 1-15,-24-1 0,24 0 16,-24 0-16,0-48 31,0 0-31,0 0 16,-24-49-16,24 25 15,-24-25-15,24 1 0,0-1 16,-25 0-16,25 25 16,0-25-16,0 25 0,0 24 15,0 0-15,25 24 0,-1 24 16,-24 24 0,24-24-16,0 25 0,0 23 15,1-23-15,23 23 16,-24-23-16,0-1 0,0 1 15,25-1-15,-25 0 0,24 1 16,-23-25 0</inkml:trace>
  <inkml:trace contextRef="#ctx0" brushRef="#br0" timeOffset="114431">15893 16401 0,'-24'0'0,"0"0"16,-1 0-16,50 0 16,-1-25-16,0 25 15,0-24-15,25 24 16,-1-24-16,0 0 0,1 0 16</inkml:trace>
  <inkml:trace contextRef="#ctx0" brushRef="#br0" timeOffset="115507">16256 15626 0,'0'-48'16,"-24"24"-16,-1 0 0,1-1 15,-24 1-15,-1 0 16,-23 24-16,-1 0 0,-23 0 16,-25 0-16,0 0 15,-24 0-15,-1 24 0,-47 0 16,24 1-16,-25 23 16,-24 0-16,25 1 0,-25-1 15,0 25-15,1-25 0,23 25 16,1-1-16,-1 1 0,1-1 15,-1 1-15,25-25 16,-1 25-16,1-25 16,0 25-16,24-25 15,-25 25-15,49-25 0,-24 1 0,0-1 16,24 0-16,0 1 16,-24-25-16,48 24 0,-24-23 15,24 23-15,25-24 0,-25 0 16,49 0-16,-1 1 15,1-25-15,24 24 0,0-24 16,-1 24-16,25 0 16,-24 0-16,24 1 15,0-1-15,0 0 16,0 0-16,0 0 16,0 1-16,24 23 0,-24-24 15,25 25-15,-25-1 16,24 0-16,0 1 0,-24-1 15,24 0-15,0 25 16,-24 0-16,25-25 0,-1 25 16,-24-1-16,24-24 0,0 1 15,24 23-15,-23-23 16,-1-1-16,24-24 0,-24 25 16,25-25-16,-25 0 0,24 0 15,1 1-15,-1-25 16,1 24-16,-1-24 15,24 0-15,-23 0 0,-1-24 16,25 24-16,-1-25 0,1 25 16,0-24-16,-1 0 0,25 0 15,0 24-15,24-24 16,-25-1-16,49 1 0,-24 0 16,49 0-16,-1-25 0,25 25 15,-1 0-15,1 0 16,23-25-16,25 25 0,0-24 15,0 24-15,0-25 16,24 25-16,-24-24 0,0 24 16,0-25-16,-24 1 15,-1 24-15,-23-25 0,-1 1 16,-23 24-16,-25-25 0,-24 25 16,24-24-16,-48 24 15,24-25-15,-25 25 0,-23 0 16,-1 0-16,1-1 15,0 1-15,-25 0 0,0 0 16,1 0-16,-25 24 0,0 0 16,0 0-16,1-25 15,-50 25 48,25-24-48,-24 24-15,0-24 0,0 24 16,-25-24-16,1 0 0</inkml:trace>
  <inkml:trace contextRef="#ctx0" brushRef="#br0" timeOffset="116026">16232 15554 0,'-25'-24'0,"1"0"15,24 0-15,-24 24 16,48 0 31,-24 24-32,0 0 1,24-24-16,1 24 16,-1-24-1,0 24 1,0 0-16,0 1 15,1-1-15,-1 0 16,24 0-16,-24 25 0,1 23 16,23-23-16,-24 23 0,24 25 15,-23-25-15,23 25 16,-24-24-16,25 24 0,-25-25 16,24 1-16,-24-1 15,1-23-15,-1-1 0,-24 0 16,24 1-16,-24-1 0,24-24 15,-24 25-15,0-25 16,24 0-16,-24 0 0,0 1 16,0-1-16</inkml:trace>
  <inkml:trace contextRef="#ctx0" brushRef="#br0" timeOffset="128026">1234 14804 0,'0'-24'0,"-25"24"15,1-24 1,0 24-16,0 0 16,0 0-16,-1 0 0,1 0 15,0 24 1,0 0-16,0 0 0,-25 1 15,25 23-15,0 0 16,0 1-16,-1 23 0,25 1 16,0-1-16,0-23 15,0 23-15,25 1 0,-1-25 16,24 1-16,-24-1 0,25-24 16,-1 25-16,25-25 15,-25 0-15,1-24 0,23 0 16,-24 0-16,25 0 0,0-24 15,-25 0-15,25-1 16,-25-23-16,0 24 0,1-24 16,-25-1-16,0 1 15,0-1-15,-24-23 0,0 23 16,-24-23-16,0 23 0,-24-23 16,-1-1-16,1 25 15,-25-25-15,1 25 0,23 0 16,1 23-16,-1 1 0,1 0 15,0 0-15,24 24 16,-1 0-16,1 24 0,24 0 16,-24-24-16,0 24 15</inkml:trace>
  <inkml:trace contextRef="#ctx0" brushRef="#br0" timeOffset="128784">1306 15748 0,'0'24'47,"-24"-24"-47,24 24 0,-24 24 15,0-23-15,-1 23 16,1 25-16,-24-25 0,24 24 15,-1 1-15,-23-25 0,24 25 16,-25-25-16,25 25 16,0-49-16,0 25 0,0-25 15,24 0-15,-25 0 16,25 0-16,0 0 16,0 1-1,25-25-15,-1 24 16,0-24-16,0 0 0,25 24 15,-1-24-15,-24 24 16,49-24-16,-25 24 0,1 1 16,-1-25-16,24 24 0,-23 0 15,23-24-15,-23 24 16,-1 0-16,1-24 0,-1 0 16,0 0-16,1 0 15,-1 0-15,-24 0 0,0-24 16,25 24-16,-25-24 0,-24 0 15,24 0-15,0-25 16,1 1-16,-25-1 0,0 1 16,0 0-16,0-1 15,0-23-15,-25 23 0,1-23 16,0 23-16,0-23 0,-25 23 16,25 1-16,-24-24 15,0 23-15,23 25 0,1-24 16,-24 23-16,-1-23 15,25 24-15,0 24 16,0 0-16,0 0 16</inkml:trace>
  <inkml:trace contextRef="#ctx0" brushRef="#br0" timeOffset="129228">1234 15385 0,'-25'0'15,"25"-24"-15,-24 24 0,0-25 32,48 50-1,0-1-31,1 0 31,-1-24-31,-24 24 0,24-24 16,0 24-16,0-24 15,0 0-15,1 0 16,-1 0-16,0 0 0,0-24 16,0 24-16,1-24 15,-1 0-15,-24 0 16,24 24-16,-24-25 0</inkml:trace>
  <inkml:trace contextRef="#ctx0" brushRef="#br0" timeOffset="129612">1137 15143 0,'-24'0'15,"24"24"1,24-24 15,-48 0 16,48 0 15</inkml:trace>
  <inkml:trace contextRef="#ctx0" brushRef="#br0" timeOffset="129894">1596 15191 0,'-24'24'16,"24"-48"-16,-24 24 16</inkml:trace>
  <inkml:trace contextRef="#ctx0" brushRef="#br0" timeOffset="130639">2419 16183 0,'24'-24'47,"24"24"-32,1 0-15,-1-24 16,49 24-16,0-25 0,24 1 16,24 24-16,0-24 15,24 0-15,1 0 0,23-25 16,25 25-16,0 0 16,-1-24-16,49-1 0,-24 25 15,49-24-15,-25-1 16,24 25-16,24-24 15,267-1-15,-291 25 16,557-48 0,-581 47-16,-24 1 0,0 0 15,-24 0-15,-1 0 0,-23-1 16,-25 1-16,0 0 16,-23 0-16,-25 0 0,-25-1 15,1 1-15,-24 24 16,-25-24-16,0 24 0,1-24 15,-25 24-15,-48 0 32</inkml:trace>
  <inkml:trace contextRef="#ctx0" brushRef="#br0" timeOffset="131018">9507 14853 0,'-25'0'15,"1"0"-15,48 0 31,1 24-31,-1-24 16,24 24-16,1-24 0,-1 24 16,25 0-16,23 1 15,-23-1-15,-1 0 0,25 0 16,0 0-16,-24 0 16,-1 1-16,1-1 0,-25 0 15,0 0-15,-48 25 0,0-25 16,0 0-16,-48 24 15,0-23-15,-49 23 0,24 0 16,-48 1-16,25-25 0,-25 24 16,0 1-16</inkml:trace>
  <inkml:trace contextRef="#ctx0" brushRef="#br0" timeOffset="131768">2854 16038 0,'-48'0'15,"24"0"-15,0 0 16,48 0 0,0 24-1,0 0-15,0 0 0,49 1 16,-25-1-16,49 0 0,24 0 15,0 25-15,24-25 16,24 0-16,25 0 0,-1 0 16,25 1-16,24 23 0,0-24 15,0 25-15,24-25 16,0 24-16,24-24 0,-24 25 16,25-25-16,-1 24 15,0-24-15,1 1 0,507 71 31,-580-71-31,-1 23 0,-47-24 16,-1 0-16,-24 25 0,-24-25 16,0 0-16,-24 0 15,0 0-15,-25 25 0,-24-49 16,25 24-16,-25 0 0,-23-24 16,-1 24-16,0-24 15,0 0-15,0 0 16,-48 0 15,0 0-15,0-24-16</inkml:trace>
  <inkml:trace contextRef="#ctx0" brushRef="#br0" timeOffset="132068">9434 16909 0,'0'-24'16,"-24"24"-16,24-25 0,-24 25 15,24-24 1,0 48 15,24 1-15,-24-1-16,24 0 0,-24 0 15,24 0-15,0 25 0,1-1 16,-1-24-16,0 25 16,-24-25-16,24 0 0,-24 0 15,0 25-15,-24-25 0,-24 24 16,-49 25-16,0-25 16,-72 25-16,-25 23 0</inkml:trace>
  <inkml:trace contextRef="#ctx0" brushRef="#br0" timeOffset="138838">27190 10716 0,'0'-24'0,"0"0"16,0-1-16,-48 1 0,48 48 16,0 25-1,0-1-15,24 1 16,0 47-16,0 1 0,0 0 15,0 24-15,25 24 16,-25 0-16,49 291 16,-73-291-1,0 0-15,0 0 0,0-24 16,0 24-16,0-48 0,0 24 16,0-49-16,0 1 15,24-1-15,-24-47 0,0 23 16</inkml:trace>
  <inkml:trace contextRef="#ctx0" brushRef="#br0" timeOffset="139077">26513 12869 0,'0'-24'0,"24"0"15,0 24 1,0 0-16,25 0 0,-1 24 16,0 0-16,1 0 15,-1 25-15,0-1 0,1-24 16,-1 24-16,-24 1 0,25-1 16,-25 1-16,0-25 15,25 0-15</inkml:trace>
  <inkml:trace contextRef="#ctx0" brushRef="#br0" timeOffset="139264">27867 12966 0,'24'-24'16,"1"-1"-16,-1 25 0,-48 0 15,-1 0-15,-23 25 16,0 23-16,-25-24 15,1 24-15,-25 1 0,-24-1 16,0 1-16,-24-1 16,0 0-16</inkml:trace>
  <inkml:trace contextRef="#ctx0" brushRef="#br0" timeOffset="141642">24142 10402 0,'-24'0'0,"48"0"16,0 0-16,0-25 15,25 25-15,-25-24 16,0 24-16,0-24 0,0 24 16,1 0-1,-25-24-15,0 0 16,24 24-16,-24-49 16,24 25-16,0-24 15,25-1-15,-1-23 0,0-1 16,25-24-16,-1 1 15,25-25-15,0 0 0,0 0 16,24-24-16,-25 24 16,25 0-16,-24 24 0,24 0 15,-24 0-15,0 25 0,-1 23 16,-23 1-16,0 0 16,-1 23-16,-48 1 0,25 0 15,-25 24-15,-48 0 31,24 24-31,-24-24 16,-1 0-16,25 24 16</inkml:trace>
  <inkml:trace contextRef="#ctx0" brushRef="#br0" timeOffset="142123">25279 8539 0,'0'-24'0,"-24"24"16,24-25-16,0 1 15,0 0 1,0 0 0,24 24-16,0 0 15,0-24-15,25 24 0,-1 0 16,0-24-16,25 24 0,0 0 16,-1-25-16,25 25 0,-25 0 15,25-24-15,0 24 16,0 0-16,-25-24 0,1 24 15,-25 0-15,1 0 16,-25-24-16,0 24 0,-24 24 31,-24-24-31,0 24 0,-1 0 16,1 25-16,0-25 0,0 24 16,0 25-16,-1-25 15,25 1-15,-24 23 0,24 1 16,0-1-16,-24 1 15,24-25-15,-24 25 0,0-1 16,0-23-16</inkml:trace>
  <inkml:trace contextRef="#ctx0" brushRef="#br0" timeOffset="163108">10861 17562 0,'-24'-24'0,"24"0"0,-24-1 15,24 1-15,0 0 16,0 0-16,24 48 31,-24 0-31,24 0 16,1 25-16,-25-25 0,24 24 15,0-24-15,0 1 0,0 23 16,0-24-16,1 0 16,-1-24-16,-24-24 15,24 0-15,0 0 0,0-25 16,1-23-16,-1-1 16,24 1-16,-24-25 0,25 0 15,-1 0-15,25 1 16,-1-1-16,1 24 0,-1 1 15,1 23-15</inkml:trace>
  <inkml:trace contextRef="#ctx0" brushRef="#br0" timeOffset="163744">10547 15288 0,'24'-24'0,"0"0"16,0-1-16,49-23 16,-49 24-16,49 24 15,-25 0-15,25 0 0,-1 0 16,1 24-16,-1-24 16,25 24-16,-24 0 15,24 1-15,-25-1 0,1 0 0,-1 0 16,-23 0-16,-1-24 15,0 25-15,-23-25 0,-1 0 16</inkml:trace>
  <inkml:trace contextRef="#ctx0" brushRef="#br0" timeOffset="164028">11345 14901 0,'0'-24'0,"-24"24"15,24 24 1,-24 0-16,24 0 16,-24 25-16,-1-1 0,1 0 15,-24 1-15,24-1 16,-1 25-16,-23-25 0,24 1 15,0 23-15,-1-23 16,1-25-16,0 24 0,24-24 16,-24 0-16,24 1 15</inkml:trace>
  <inkml:trace contextRef="#ctx0" brushRef="#br0" timeOffset="164466">11660 14683 0,'0'-48'16,"0"24"-16,0-1 0,-25 1 16,1 0-16,0 24 15,-24 0-15,-1 0 0,1 0 16,-25 0-16,1 48 0,-25-23 15,0 23-15,0 25 16,1-1-16,-25 1 0,24 24 16,0-25-16,0 25 15,49 0-15,0-1 0,48 1 16,0 0-16,48-25 16,25 25-16,-1-24 0,49-25 15,0 1-15,0-25 0,24 0 16,0-24-16,1-24 15,-1 0-15,0-25 0,-24-23 16,0-1-16,0-24 0,-49 1 16,-23-1-16,-1-24 15,-48 0-15,-24 24 0,-25-24 16,-23 24-16,-49 1 16,-24-1-16,-25 48 0,-47 25 15,-25 24-15,-24 24 0,-49 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3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55">353 0 0,'-24'0'0,"0"0"16,0 0-16,0 25 0,0-25 15,24 24-15,-25-24 16,25 24-16,0 0 0,-24 0 15,24 1-15,0 23 16,0 0-16,0-24 0,0 25 16,0-25-16,0 24 0,0-23 15,0-1-15</inkml:trace>
  <inkml:trace contextRef="#ctx0" brushRef="#br0" timeOffset="630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1072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1307">1249 170 0,'0'-24'31,"-25"24"-31,50 0 31,-25 24-31,24 0 16,-24 0 0,0 0-16,0 25 15,0-25-15,0 0 0,0 0 16,0 0-16,0 1 16,-24-1-16</inkml:trace>
  <inkml:trace contextRef="#ctx0" brushRef="#br0" timeOffset="171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8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55">171 54 0,'-24'-24'16,"0"24"-16,24-24 15,-24 24-15,24 24 32,24-24-17</inkml:trace>
  <inkml:trace contextRef="#ctx0" brushRef="#br0" timeOffset="660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28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216">24 743 0,'-24'0'15,"24"24"1,24 0 0,-24 1-1,0-1-15,24 0 0,1 0 16,-1 0-16,0 1 0,-24-1 16,24-24-16,25 0 15</inkml:trace>
  <inkml:trace contextRef="#ctx0" brushRef="#br0" timeOffset="365">508 816 0,'24'-25'16,"0"1"-16,-24 0 0,25 0 0,-25 0 15,-25 24 1,1 24-16,0-24 16,0 24-16,-24 0 15,23 0-15,1 1 0,0-1 16,0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">353 0 0,'-24'0'0,"0"0"16,0 0-16,0 25 0,0-25 15,24 24-15,-25-24 16,25 24-16,0 0 0,-24 0 15,24 1-15,0 23 16,0 0-16,0-24 0,0 25 16,0-25-16,0 24 0,0-23 15,0-1-15</inkml:trace>
  <inkml:trace contextRef="#ctx0" brushRef="#br0" timeOffset="2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3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4">1249 170 0,'0'-24'31,"-25"24"-31,50 0 31,-25 24-31,24 0 16,-24 0 0,0 0-16,0 25 15,0-25-15,0 0 0,0 0 16,0 0-16,0 1 16,-24-1-16</inkml:trace>
  <inkml:trace contextRef="#ctx0" brushRef="#br0" timeOffset="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3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4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73 100 0,'0'-24'16,"-24"24"31,24 24-47,-24 0 0,24 0 15,0 1-15,-24-1 0,24 24 16,0-24-16,0 25 16,0 23-1,24-48-15,-24 1 0,24-1 16,0 0-16,0-24 0,0 24 16,1-24-16</inkml:trace>
  <inkml:trace contextRef="#ctx0" brushRef="#br0" timeOffset="1">242 221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2">775 27 0,'0'-24'0,"-25"24"15,25 24 1,0 1 0,0 23-16,25-24 15,-1 25-15,0-1 0,0 0 16,0 1-16,-24-1 15,25 25-15,-25-49 0,-25 24 16,-23 1-16,-25-25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6:59:0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943 2082 0,'-72'-97'32,"72"73"-17,0 48 32,0 0-31,0 24-16,24 1 15,-24 23-15,0 1 0,0 24 16,0 24-16,24 0 0,-24 0 16,0 0-16,0-1 15,0 1-15,0-24 0,24 0 16,-24 0-16,0-1 0,0 1 15,24 0-15,-24 0 16,0 0-16,0-1 0,25-23 16,-25 24-16,0-1 15,0-23-15,0 24 0,0-49 16,0 25-16,0-25 0,0 0 16,0-23-16,0-1 15,0 0-15,0 0 0,0 0 31,0-48-15,0 0 0,24 24-16,0 0 15,0-24-15,0 0 0,25 24 16,23-25-16,1 25 0,24-24 16,24 0-16,24 0 15,24 24-15,25-24 0,-1-1 16,25 1-16,0 24 15,24-24-15,-1 24 0,-23 0 16,24 0-16,-24 0 0,-1-24 16,-23 24-16,0 0 15,-1 0-15,-24 0 0,-23 0 16,-1-24-16,0 24 16,-24 0-16,-24 0 0,-25 0 15,1-24-15,-49 24 0,0 0 16,-48-25-1,0 25-15,-1 0 16,-23-24-16,24 24 16,-24-24-16,-1 0 0,25 0 15,-24-1-15,23 1 0,-23-24 16,24 24-16,24-25 16,-24-23-16,24 23 15,-25-23-15,25-1 0,0 1 16,0-1-16,0 0 0,25-23 15,-25-1-15,0 24 0,24-48 16,-24 25-16,24-25 16,-24 0-16,24 0 0,0 0 15,-24 0-15,25 24 16,-25-24-16,0 24 0,0 1 16,24 23-16,-24 0 0,0 25 15,0 0-15,-24-1 16,-1 25-16,25-24 0,-24 24 15,0-1-15,-24 1 16,23 0-16,-23 24 0,24-24 16,-25 24-16,1-24 15,-73 24-15,24 0 16,1 0-16,-50 0 0,1 24 16,-48-24-16,-1 24 15,-23 0-15,-25-24 0,0 24 16,-24 1-16,0-1 0,-1 0 15,1 0-15,0 0 16,24 1-16,25-1 0,-1-24 16,49 24-16,-1 0 0,49-24 15,25 24-15,-1-24 16,48 0-16,1 0 0,24 0 16,24 24-16,24-24 15,24 0 1,-23 0-16</inkml:trace>
  <inkml:trace contextRef="#ctx0" brushRef="#br0" timeOffset="534">2467 2807 0,'0'-24'16,"0"0"-16,-24 0 0,0 0 15,0 24-15,0 0 0,-1 0 16,-23 0-16,24 24 16,-25 0-16,1 0 0,24 25 15,-25-1-15,25 0 16,0 1-16,0 23 0,24-23 16,0-1-16,24 0 0,0 1 15,0-1-15,49 1 16,-25-25-16,25 0 0,0 0 15,-1 0-15,1-24 0,-1 0 16,1 0-16</inkml:trace>
  <inkml:trace contextRef="#ctx0" brushRef="#br0" timeOffset="1001">2830 2832 0,'0'-25'15,"-24"25"1,24 25-16,0-1 16,24 0-16,-24 24 15,24-24-15,1 25 16,-25-1-16,24-24 0,0 25 16,0-1-16,-24 1 15,24-25-15,-24 24 0,0-24 16,24 1-16,-24-1 0,-24-24 31,24-24-15,-24-25-16,24 25 15,-24-24-15,0-25 0,24 25 16,-24-25-16,24 0 16,0 1-16,0-1 0,0 1 15,0 23-15,0 1 0,24 0 16,0 23-16,0 25 15,24 0-15,-23 25 0,-1-25 16,0 48-16,0-24 0,0 0 16,1 25-16,-25-1 15,0-24-15,-25 1 0,1-1 16,0 0-16,0 0 16,0 0-16,-25 0 15,25-24-15,0 0 0,-24 25 0,23-25 16,1 0-16</inkml:trace>
  <inkml:trace contextRef="#ctx0" brushRef="#br0" timeOffset="1380">3290 2759 0,'72'-48'16,"-47"48"-16,-25-25 15,0 50 1,0-1 0,0 24-16,-25-24 0,25 25 15,0-1-15,0 25 16,0-25-16,25 0 0,-25 25 16,24-49-16,0 25 0,24-1 15,-24-24-15,25 0 16,-25 1-16,24-25 0,1 0 15,-1 0-15,1 0 16,-1-25-16,0 1 0,-23-24 16,23-1-16,-24 1 0,0 0 15,-24-1-15,0 1 16,0-25-16,0 25 0,-24 0 16,0-1-16,24 25 15,-24 0-15,0 0 0,-1 24 16,1 0-16,0 0 0</inkml:trace>
  <inkml:trace contextRef="#ctx0" brushRef="#br0" timeOffset="3439">11587 1864 0,'0'-24'15,"24"0"-15,0-1 0,-24 1 16,25 0-16,-1-24 16,-24 23-16,24 1 0,-24 48 15,0 1 1,0 23-16,0 25 0,-24 23 15,24 1-15,-24 48 16,-1 0-16,25 0 0,-24 1 16,0-1-16,0 0 0,0 0 15,24 0-15,0-24 0,-24-24 16,24 24-16,0-24 16,0 24-16,0-25 0,0 1 15,24-24-15,0 23 16,-24-23-16,24 0 0,-24-25 15,24 0-15,0 1 0,-24-1 16,25-24-16,-1-24 16,-24 24-16,24-24 0,0 25 15,25-25-15,-25 0 16,24 0-16,25 0 0,-1-25 16,1 25-16,24 0 15,24 0-15,24-24 0,0 24 16,24 0-16,25 0 0,23 0 15,25 0-15,24 24 16,1-24-16,23 25 16,24-1-16,1 0 0,23 0 15,-47 0-15,23 1 0,-23-1 16,-25 0-16,-24 0 0,-1 0 16,-47 1-16,-25-1 15,-24 0-15,1-24 0,-25 24 16,-49-24-16,1 0 15,-1 24-15,-48-24 0,25 0 16,-25 0-16,-24-24 16,0 0-1,24 0 1,0 0 0,1 24-16,23 0 15,-24-25-15,25 25 0,-1 0 16,-24-24-16,24 24 15,1 0-15,-25-24 0,24 24 16,-23 0-16,23-24 0,-24 0 16,25 24-16,-25-25 15,24-23-15,-24 24 0,25-25 16,-25 1-16,24-24 16,-24-1-16,1 0 15,-25-23-15,24-1 0,-24 0 0,0 0 16,0-24-16,0 25 15,0-25-15,0 24 0,0-24 16,0 0-16,0 0 16,0 0-16,0-24 0,0 24 15,24 0-15,-24 0 0,0 0 16,0 0-16,0 0 16,0 49-16,0-25 0,0 24 15,0 25-15,-24-25 16,24 49-16,-24-24 0,24 24 15,-25 24-15,1-25 0,0 25 16,0 0-16,-24 0 16,-1 0-16,-23 0 0,-1 0 15,-24 0-15,-48 0 0,0 0 16,-49 0-16,1-24 16,-25 24-16,-48-24 0,0 24 15,-24-24-15,-1 24 16,-23-24-16,-1 24 0,1 0 15,0-25-15,-1 25 16,1 0-16,-1 0 0,25-24 16,24 24-16,0 0 0,0 0 15,48 0-15,-24 0 16,48-24-16,25 24 0,0 0 16,24 0-16,48 0 15,0 0-15,24 0 0,25 24 16,24-24-16,24 24 15,24 1 1,0-25-16,0 24 0,1 0 16,-1-24-1,0 24-15</inkml:trace>
  <inkml:trace contextRef="#ctx0" brushRef="#br0" timeOffset="4137">13329 3049 0,'0'24'47,"0"25"-47,0-25 15,0 0-15,0 25 16,0-25-16,0 24 0,0-24 15,0 25-15,0-25 0,0 0 16,0 0 0,-24-24-1,24-24-15,-25 0 16,25-24-16,-24-1 16,24 1-16,0-25 0,0 1 15,0-1-15,0-24 0,24 25 16,1-25-16,-1 0 15,24 25-15,1 23 16,-25-23-16,24 47 0,25 25 16,-49 0-16,0 49 15,-24-25-15,0 49 16,0-25-16,-24 0 0,24 25 16,-48-25-16,23 1 15,-23-1-15,24-24 0,0 25 16,-1-25-16,1-24 0,0 24 15,0 0-15,0-24 16,48 24 0,0-24-16,0 0 15,0 25-15,1-1 16,23-24-16,0 24 0,-23 0 16,23 0-16,0 25 0,1-25 15,-1 0-15,-24 0 16,25 1-16,-1-1 0,-24 0 15</inkml:trace>
  <inkml:trace contextRef="#ctx0" brushRef="#br0" timeOffset="4560">14200 3073 0,'-25'-145'15,"25"121"1,-24 0-16,24 0 0,-24 24 15,24 24 1,0 0-16,0 24 0,0-23 16,0 23-1,24 73-15,-24-73 0,0 1 16,0-1-16,0-24 0,24 25 16,-24-25-16,25-48 31,-25 0-16,0-1-15,0-23 0,0 0 16,24-1-16,-24-23 16,24-1-16,0 25 0,-24-25 15,24 25-15,-24-1 0,25 25 16,-1 0-16,0 0 16,0 48-16,0 0 15,1 25-15,-1-1 0,0 0 16,0 1-16,0 23 15,-24-23-15,25-1 0,-1 25 16,-24-25-16,24-24 16,-24 25-16,24-25 0,-24 24 15</inkml:trace>
  <inkml:trace contextRef="#ctx0" brushRef="#br0" timeOffset="4724">14369 3219 0,'-97'-73'16,"73"49"0,24 0-16,24 24 15,0 0 1,1 0-16,23 0 0,0 0 16,1-25-16,-1 25 0</inkml:trace>
  <inkml:trace contextRef="#ctx0" brushRef="#br0" timeOffset="5262">14998 3001 0,'24'-24'0,"0"-1"0,-24 1 15,0 0 1,0 48 15,0 0-31,0 1 16,0 23-16,0 0 0,0 1 15,0-25-15,0 24 16,0 1-16,0-25 0,0 0 16,0 0-16,25 1 15,-25-1-15,24-48 32,-24-1-32,0 1 15,0 0-15,0-24 0,0-1 16,24 1-16,-24-1 0,24-23 15,0 23-15,0 1 16,1 0-16,-1-1 0,0 25 16,0 24-16,0 0 15,1 24-15,-1 1 0,0 23 16,0 0-16,0 1 0,-24-25 16,25 24-16,-1 1 15,-24-25-15,24 0 16,-24 0-16,24 0 0,-24-48 31,0-24-15,0 24-16,0-25 0,0 1 15,24-1-15,-24 1 0,25 0 16,-1 24-16,0-1 16,0 25-16,24 25 0,-23-1 15,23 24-15,0 0 16,-23 1-16,-1 23 0,0-23 15,0 23-15</inkml:trace>
  <inkml:trace contextRef="#ctx0" brushRef="#br0" timeOffset="6962">25956 1864 0,'0'-24'15,"24"0"-15,-24-1 16,0 50-1,0-1 1,0 24-16,-24 0 16,24 49-16,-24 0 0,0 24 15,0 0-15,-1 24 0,1 0 16,0 0-16,24 0 16,-24 1-16,0-1 0,0 0 15,24-24-15,-25 0 0,1 24 16,24-24-16,-24 0 15,24-24-15,-24 24 0,24-25 16,-24 1-16,-1 0 16,25 0-16,0-25 0,-24-23 15,24 23-15,-24-48 0,24 25 16,0-25-16,0 0 16,0 0-16,0 0 0,24 1 15,0-1 1,-24 0-16,0 0 0,25 0 15,-25 1-15,24-1 0,-24 0 16,24 0-16,0 0 16,0 1-16,25-1 0,-25 0 15,24-24-15,25 24 16,-1-24-16,1 24 0,24-24 16,0 0-16,48 25 0,0-25 15,0 24-15,48-24 16,1 24-16,0 0 0,-1 0 15,25 25-15,-25-25 16,170 24-16,-218-24 16,25 1-16,-49-1 0,0 0 15,-25-24-15,1 0 16,-49 24-16,25-24 0,-49 0 16,0 0-16,1 0 0,-25-24 15,0 0 1,-25 0-1,25-1 1,0 1-16,0 0 0,0 0 16,0 0-16,0-1 15,25-23-15,-1 24 0,-24-49 16,24 25-16,0-25 0,0-23 16,1-1-16,-1 0 15,-24-24-15,24-24 0,-24 0 16,0 0-16,24 0 15,-24-25-15,24 1 0,0 24 16,1 0-16,-1-25 0,24 25 16,-24 24-16,1-24 15,23 0-15,-24 24 0,0-24 16,1 24-16,-1 0 0,0 0 16,-24 24-16,24 25 15,-24-25-15,0 24 0,24 1 16,-24 23-16,0 1 15,0 0-15,0 23 0,25 1 16,-25 0-16,0 0 16,-25 24-1,1 0-15,0 0 16,0 0-16,-25 0 16,1 0-16,-25 0 0,1-24 15,-49 24-15,0-25 0,-24 25 16,-25-24-16,-23 0 15,-25 0-15,-24 0 0,25-1 16,-1 25-16,0-24 16,0 24-16,25 0 0,24 0 15,23 0-15,1 0 0,49 24 16,-1-24-16,0 25 16,24-25-16,25 24 0,0-24 15,-1 24-15,25-24 16,0 24-16,-24-24 0,23 0 15,25 24-15,-24-24 0,0 25 16,0-25 0,0 0-16,24 24 15,0 0 17</inkml:trace>
  <inkml:trace contextRef="#ctx0" brushRef="#br0" timeOffset="7285">26755 3146 0,'0'-24'16,"0"0"-1,0 48 1,0 0 0,0 0-16,0 25 15,0-1-15,0 0 0,0 25 16,0-25-16,0 25 15,0-25-15,-25 1 0,25-1 16,0-24-16,0 25 0</inkml:trace>
  <inkml:trace contextRef="#ctx0" brushRef="#br0" timeOffset="7666">26706 3460 0,'-24'0'0,"48"0"32,0 0-17,25 0-15,-25 0 16,24 0-16,1 0 16,-1 0-16,0-24 0,-23 24 15,23 0-15,0-24 0,-23 0 16,-1 24-16,0-24 15,0-25-15,-24 25 0,24 0 16,-24 0-16,0-25 16,0 25-16,0 0 15,-24 24-15,24 24 16,-24 0 0,24 25-16,0-25 0,0 24 15,0 1-15,0-1 16,0 0-16,0 1 0,0-25 15,0 24-15,0-23 0,0 23 16,0-24-16,24 0 16</inkml:trace>
  <inkml:trace contextRef="#ctx0" brushRef="#br0" timeOffset="7891">27625 3291 0,'0'-24'16,"0"0"-16,0 0 0,-24-1 16,0 25-1,24 25 1,0-1-16,0 0 0,0 24 16,-24 1-16,24-1 15,0 0-15,0 25 0,0-25 16,24 1-16,-24-1 0,0 1 15,0-25-15</inkml:trace>
  <inkml:trace contextRef="#ctx0" brushRef="#br0" timeOffset="8202">27456 3291 0,'0'-24'16,"-24"-24"-16,24 23 15,0 1-15,0 0 0,0 0 16,24 24-16,0 0 0,0 0 16,25 0-16,-1 24 15,25 0-15,-1 0 0,1 25 16,24-25-16,-25 24 0,1 1 16,-25-1-16,1 0 15,-25 1-15,-24-1 16,0 1-16,-24-1 0,-25-24 15,1 25-15,-1-25 0,-23 0 16,-1 0-16,1 0 16,23 1-16,-23-1 0,23-24 15,25 0-15,-24 0 0</inkml:trace>
  <inkml:trace contextRef="#ctx0" brushRef="#br0" timeOffset="8437">28593 3364 0,'24'0'0,"0"0"0,-48 24 47,24 0-47,0 0 16,-24 0-16,24 25 0,-24-25 15,24 24-15,0 1 0,0-1 16,0 1-16,0-1 16,0-24-16,0 25 0,24-25 15,-24 0-15</inkml:trace>
  <inkml:trace contextRef="#ctx0" brushRef="#br0" timeOffset="8719">28424 3291 0,'0'-48'0,"-25"-1"0,25 25 15,0 0 1,25 24-16,-1 0 0,24 24 16,1-24-16,-1 49 0,25-25 15,-25 24-15,25 1 16,-1-1-16,1 0 0,-25 1 15,0-1-15,-23 0 16,-25 1-16,0-1 0,0 1 16,-49-25-16,1 24 15,-25-24-15,1 25 0,-25-25 16,0 0-16,0 0 0,1-24 16,-1 24-16</inkml:trace>
  <inkml:trace contextRef="#ctx0" brushRef="#br0" timeOffset="15063">25787 3098 0,'24'0'31,"-24"-25"-15,-24 25 77,0 0-77,0 0 0,-25 0-16,25 0 15,0 0-15,-25 0 16,1 0-16,0 0 0,-1 0 15,1 0-15,-1 0 16,1-24-16,0 24 0,-1 0 16,1 0-16,-25-24 0,25 24 15,0 0-15,-1-24 16,-23 24-16,23 0 0,-23-24 16,23 24-16,-23-25 0,-1 25 15,1 0-15,-1-24 16,-24 24-16,25-24 0,-25 24 15,0-24-15,-96 24 16,96-24-16,-24 24 16,24-24-16,0 24 0,1 0 15,-25 0-15,48-25 16,-24 25-16,1 0 0,23 0 16,-24 0-16,25 0 15,-1 0-15,1 0 0,-1 0 16,0-24-16,1 24 0,-1 0 15,25 0-15,-25 0 16,1-24-16,-1 24 0,1 0 16,-1 0-16,0 0 15,1 0-15,-1 0 0,1 0 16,-1 0-16,1-24 0,-1 24 16,-24 0-16,25 0 15,-1 0-15,1 0 0,-25 0 16,24 0-16,1 0 0,-1-24 15,1 24-15,23 0 16,-23 0-16,23 0 0,-23 0 16,23 0-16,25 0 15,-24 0-15,-1 0 0,1 0 16,24 0-16,-25 0 0,25 0 16,-24 0-16,24 0 15,-1 0-15,1 0 0,-24 0 16,24 0-16,-1 0 15,-23 0-15,24 0 0,-25 0 16,1 0-16,0 0 0,-1 0 16,-23 0-16,23 0 15,1 0-15,-25 0 0,25 0 16,0 0-16,-1 0 16,1 0-16,24 0 0,-25 0 15,25 0-15,0 0 16</inkml:trace>
  <inkml:trace contextRef="#ctx0" brushRef="#br0" timeOffset="15457">19425 2469 0,'48'-25'15,"-24"25"-15,-24-24 16,25 24-16,-50 0 31,1 0-15,0 24-16,0-24 0,0 25 15,-25-1-15,1-24 16,24 24-16,-25 0 0,1 0 16,0 1-16,23-1 15,1 0-15,0 0 0,0 0 16,0 1-16,24 23 0,-25-24 15,25 0-15,0 1 16,25 23-16,-25-24 0,24 24 16,0 1-16,0-25 0,0 24 15,25-23-15,-25 23 16,24-24-16,-24 0 0</inkml:trace>
  <inkml:trace contextRef="#ctx0" brushRef="#br0" timeOffset="17184">11611 2832 0,'-24'0'16,"24"-25"-1,-24 25-15,0 0 16,0 0-1,-1 0 17,1 0-17,0 0 1,0 0 0,0 0-16,-1 0 0,1 0 15,0 0-15,-24 0 0,-1 0 16,-23 0-16,23 25 15,-47-25-15,-1 0 0,0 0 16,-24 0-16,-24 0 16,0 0-16,-49 0 0,1 0 15,-1 0-15,-24 0 0,25 0 16,-25 0-16,1 0 16,-1 0-16,24 0 0,-23 0 15,23 0-15,1 24 16,-25-24-16,24 0 0,1 0 15,23 0-15,-23 0 0,24 0 16,-1 0-16,25 0 16,0 0-16,-97 0 15,145 0-15,25-24 16,-1 24-16,25 0 0,-1 0 16,25 0-16,0-25 15,0 25 1,24 25 46,-24-25-46,-1 0-16,1 0 16,0 0-1,0 0-15,0 0 0,-1 24 16,1-24-16,0 0 15,48 0 17,0 0-17</inkml:trace>
  <inkml:trace contextRef="#ctx0" brushRef="#br0" timeOffset="17544">5927 2541 0,'-25'0'16,"1"0"-16,0 0 0,0 0 15,0 0 1,-1 0-16,1 24 15,0 1-15,0-1 0,0-24 16,-25 24-16,25 24 16,-24-23-16,-1-1 0,25 0 15,-24 24-15,-1-23 0,1-1 16,0 24-16,23-24 16,-23 0-16,24 1 0,24-1 15,0 0-15,0 0 0,24 0 16,0 1-1,97 23-15,-72-24 0,23 0 16,1 1-16,-1-1 16,1 24-16</inkml:trace>
  <inkml:trace contextRef="#ctx0" brushRef="#br0" timeOffset="19804">218 5347 0,'-25'0'15,"25"-24"-15,-24 24 16,24 24 15,0 1-15,0-1-16,24 0 0,-24 0 15,0 24-15,0 1 16,0-1-16,0 1 0,0 23 16,-24-23-16,24 23 0,0-23 15,-24-1-15,24 0 0,-24 1 16,24-25-16,-24 24 15,24-24-15,0 1 0,0-1 16,24-24 0,0 0-1,0 0-15,0-24 16,49 24-16,-25-25 0,25 25 16,24-24-16,-1 0 0,25 24 15,0-24-15,24 24 16,25-24-16,-1 24 0,25 0 15,-1 0-15,1 0 16,23 0-16,-23-25 0,-1 25 16,-23 0-16,-25 0 0,0 0 15,-24 0-15,-24-24 16,-25 24-16,1 0 0,-25 0 16,-23-24-16,23 24 15,-72 0 1,0 0-1,-1-24-15,1 24 16,0 0-16,0 0 16,24-24-16,-24 24 15,24-24 1,0-1 0,24 25-16,-24-24 15,0 0-15,0 0 0,24 0 16,-24-25-16,24 25 15,-24-24-15,24-1 0,-24 1 16,25-1-16,-25 1 0,24 0 16,-24-1-16,24 25 15,-24-24-15,0 24 0,0-1 16,0 1-16,0 0 16,-24 0-16,0 24 0,-1-24 15,-23 24-15,0 0 0,-1-25 16,-23 25-16,-25 0 15,-24 0-15,0 25 0,-24-25 16,-25 24-16,-23-24 0,-25 24 16,-24-24-16,0 24 15,1-24-15,-1 24 0,24-24 16,24 25-16,25-25 16,-97 24-16,169-24 15,49 0-15,-25 0 0,49 24 16,0-24-16,0 0 15,48 0 17</inkml:trace>
  <inkml:trace contextRef="#ctx0" brushRef="#br0" timeOffset="20873">193 6605 0,'25'0'0,"-1"-24"16,0 24 0,-24 24-1,24 0-15,-24 1 16,0 23-16,0-24 16,-24 49-16,24-25 15,-24-24-15,24 25 0,-24-25 16,24 0-16,0 24 0,-25-23 15,25-1-15,0 0 16,0 0 0,25-24-1,-1 0-15,0 0 0,0-24 16,25 24-16,-1-24 0,24 24 16,1 0-16,24-24 15,24 24-15,24-25 0,0 25 16,24 0-16,1-24 15,23 24-15,1 0 0,-1-24 16,-23 24-16,-1-24 16,-24 24-16,0 0 0,-48-24 15,0 24-15,-25 0 0,1 0 16,-49-24-16,0 24 16,25 0-16,-49-25 15,0 1 16,24 24 1,0-24-17,0 24-15,0-24 16,1 0 0,-25-1-16,0 1 15,0 0-15,0 0 16,0 0-16,-25-1 0,25 1 15,-24 0-15,24-24 0,-24 23 16,24 1-16,0 0 16,-24 0-16,24 0 15,0 0-15,-24 24 16,24-25-16,-25 1 16,1 24-16,0-24 15,0 24-15,-24 0 16,23-24-16,-23 24 15,-25 0-15,1 0 0,-25 0 16,0 0-16,-24 24 0,0-24 16,-24 24-16,-24-24 0,0 24 15,-1 1-15,1-25 16,0 24-16,-1 0 0,25 0 16,0-24-16,24 24 15,24-24-15,0 0 0,25 24 16,24-24-16</inkml:trace>
  <inkml:trace contextRef="#ctx0" brushRef="#br0" timeOffset="22114">435 7670 0,'0'-25'0,"24"1"0,-24 0 16,0 0-16,25 0 0,-1-1 15,0 25 17,-24 25-32,0-1 0,0 24 15,0-24-15,-24 25 16,24-1-16,-24 25 0,24-25 15,-25 1-15,25-1 16,-24 0-16,24 1 0,-24-1 16,0-24-16,24 0 0,0 1 15,0-1-15,-24 0 16,48-24 0,0 0-16,0 0 15,0-24-15,25 24 0,-1-24 16,25 24-16,24-25 0,-1 1 15,1 24-15,48-24 16,-24 0-16,49 24 0,-1-24 16,0 24-16,1-25 15,168 1-15,-193 24 16,0 0-16,-24 0 0,-24 0 16,0 0-16,-24 0 15,-25 0-15,0 0 0,-24 0 16,1 0-16,-50 0 31,1 0-31,24-24 16,-24 24-16,0 0 15,0-24 1,24 0-16,0 0 16,0-1-1,0 1-15,24 0 0,-24 0 16,0-25-16,0 25 15,24-24-15,-24-1 0,0 1 16,0 0-16,24-1 16,-24 1-16,0 24 0,24-25 15,-24 25-15,0 0 0,-24 0 32,0 24-32,-24 0 15,24 24-15,-49-24 0,25 0 16,-49 24-16,0 0 15,-24-24-15,0 25 16,-48-1-16,-1-24 0,1 24 0,-24 0 16,-1-24-16,1 24 15,-1 0-15,25-24 0,24 25 16,-1-25-16,50 24 16,-1-24-16,24 24 0,25-24 15,24 24-15</inkml:trace>
  <inkml:trace contextRef="#ctx0" brushRef="#br0" timeOffset="24581">4209 5299 0,'0'-24'15,"-24"0"-15,0 24 16,-25 0-16,25 0 16,-24 24-16,-1 0 0,1 0 15,24 0-15,-25 1 16,25-1-16,0 0 0,24 24 15,0-24-15,24 1 0,0-1 16,1 0-16,23 0 16,0-24-16,1 24 0,23-24 15,-23 0-15,23 0 16,1-24-16,-25 24 0</inkml:trace>
  <inkml:trace contextRef="#ctx0" brushRef="#br0" timeOffset="24769">4572 5396 0,'24'-24'16,"-24"-1"-16,0 1 16,24 24-16,-24-24 0,24 24 15,-24-24-15,25 24 16,-1 0-16,-24 24 16,24-24-16,-24 24 15,24 0-15,-24 25 0,0-1 16,0 0-16,24 25 0,-24-25 15,0 25-15</inkml:trace>
  <inkml:trace contextRef="#ctx0" brushRef="#br0" timeOffset="25175">3798 6581 0,'0'-24'0,"0"0"0,0-1 16,0 1-16,0 0 0,-24 24 15,24-24-15,-25 24 0,1 0 16,0 24-16,0 0 16,0 0-16,24 1 15,0-1-15,0 0 16,24 0-16,-24 0 15,48 1-15,-24-25 0,25 24 16,-1-24-16,25 0 16,-25 0-16,25 0 0</inkml:trace>
  <inkml:trace contextRef="#ctx0" brushRef="#br0" timeOffset="25470">4306 6484 0,'-24'0'0,"-1"-24"0,1 24 16,0 0-16,24-24 0,24 0 31,0 24-31,1-24 0,-1 24 16,0 0-16,24 0 0,-23 0 15,-1 0-15,0 24 16,-24 0-16,24 0 0,-24 0 15,0 0 1,0 1-16,0-1 0,0 0 16,0 0-16,0 0 15,24 1-15,0-25 16,1 24-16,47-24 0,-23 0 16,23 24-16</inkml:trace>
  <inkml:trace contextRef="#ctx0" brushRef="#br0" timeOffset="25916">3653 7404 0,'24'-25'0,"-24"1"16,-24 48-1,-1 1 1,1-1-16,24 0 16,-24 24-16,24-24 0,-24 1 15,24-1-15,0 0 16,0 0-16,24 0 0,0-24 15,0 0-15,25 25 0,-1-25 16,1 0-16,23-25 16</inkml:trace>
  <inkml:trace contextRef="#ctx0" brushRef="#br0" timeOffset="26402">4136 7404 0,'-24'0'0,"24"-25"16,-24 1-16,24 0 0,0 0 16,0 0-1,24-1-15,0 25 16,1-24-16,-1 24 0,0 0 15,0 0-15,0 0 16,1 0-16,-1 24 0,0 1 16,-24-1-16,0 0 15,-24 0 1,24 0-16,-24 1 16,-1-1-1,25 0-15,-24-24 16,24 24-16,24 0 15,1-24 1,-1 24-16,0-24 16,0 0-16,25 25 15,-25-25-15,0 0 0,0 24 16,0-24-16,0 24 16,-24 0-16,0 0 15,0 1-15,-24-1 0,0 0 16,-24-24-16,-1 24 15,1 0-15,0 1 0,-25-1 16</inkml:trace>
  <inkml:trace contextRef="#ctx0" brushRef="#br0" timeOffset="30487">6168 5420 0,'0'24'63,"0"0"-48,25 0-15,-25 25 0,0-1 16,0-24-16,24 25 16,-24-1-16,0 1 0,0-1 15,0-24-15,0 25 0,0-25 16,0 0-16,0 0 15,0 0-15,-24-48 32,24-48-17,0 47 1,0-47-16,0 23 0,-25 1 16,25-25-16,0 1 0,25-1 15,-25 1-15,24 23 16,0-23-16,0 23 0,0 25 15,1 0-15,-1 0 0,0 24 16,0 0-16,0 24 16,-24 0-16,25 0 0,-1 25 15,0-1-15,-24-24 0,24 25 16,-24-1-16,24 0 16,-24 1-16,24-25 0,-24 24 15,0-23-15,0-1 16,0 0-16,25-24 31,-25-24-31,0 0 16,0-1-16,0 1 0,0-24 15,0-1-15,0 1 16,0-24-16,24 23 0,0 1 16,0-1-16,0 25 0,1-24 15,-1 48-15,0 0 16,0 0-16,0 0 0,1 24 15,-1 0-15,0 0 16,-24 25-16,24-1 0,-24 1 16,24-1-16,-24 0 0,25 1 15,-1 23-15,-24-23 16,0-1-16,24-24 0,-24 25 16,0-25-16,0 24 15,0-24-15</inkml:trace>
  <inkml:trace contextRef="#ctx0" brushRef="#br0" timeOffset="30925">7233 5347 0,'-24'0'0,"-1"-24"16,25 0-16,-24 24 15,24-24-15,-24 24 16,24 24-16,0 0 16,0 0-1,0 73-15,0-73 16,0 25-16,24 23 16,-24-23-16,24-1 0,1-24 15,-1 25-15,0-25 0,0 0 16,0 0-16,1-24 15,-1 24-15,0-24 0,0-24 16,0 24-16,1-24 16,-1-24-16,-24-1 0,24 1 15,-24-1-15,0 1 0,0-25 16,-24 25-16,0-24 16,-1 23-16,1 1 0,0 24 15,0-1-15,0 1 16,-1 0-16,1 24 15,0 24-15,0 0 16,24 1-16,0-1 16,24 0-16</inkml:trace>
  <inkml:trace contextRef="#ctx0" brushRef="#br0" timeOffset="31324">7620 5226 0,'-24'-24'16,"24"48"15,24 1-31,-24-1 16,24 0-16,0 24 15,25 1-15,-25-1 0,0 25 16,0-25-16,25 0 0,-25 1 15,0-1-15,0-24 16,0 25-16,-24-25 0,25-24 16,-1 0-16,-24-24 15,24-25 1,-24 25-16,0-48 0,24 23 16,-24-23-16,0-1 15,0 1-15,0-1 0,24 25 16,-24-1-16,0 1 0,0-1 15,0 25-15,0 48 32,0 1-17,24-1-15,-24 24 0,0-24 16</inkml:trace>
  <inkml:trace contextRef="#ctx0" brushRef="#br0" timeOffset="31998">8587 5202 0,'-24'-24'0,"24"48"47,-24-24-47,24 24 0,0 1 15,-24 23-15,24 0 16,-24 1-16,24-1 0,-24 25 16,24-25-16,0 0 0,-25 25 15,25-25-15,0-23 16,0 23-16,0-24 0,0 0 15,25-24 1,-25-24 0,0 0-16,0 0 0,24-25 15,-24 1-15,0-25 16,24-72-16,0 73 16,0-1-16,0 1 15,-24-1-15,49 0 0,-25 25 16,0 0-16,0 23 0,1 25 15,-1 0-15,0 25 16,0-1-16,0 24 0,1 1 16,-1-1-16,0 25 15,0-1-15,-24 1 0,24-1 16,1 1-16,-1-1 16,-24-23-16,24 23 0,-24-47 15,24 23-15,-24-24 0,0 0 16</inkml:trace>
  <inkml:trace contextRef="#ctx0" brushRef="#br0" timeOffset="32144">8757 5517 0,'-24'-25'16,"-1"1"-16,1 24 16,0-24-16,24 0 15,24 24 1,0 0-16,1 0 15,-1 0-15,24 0 0</inkml:trace>
  <inkml:trace contextRef="#ctx0" brushRef="#br0" timeOffset="32358">9652 5492 0,'-24'0'0,"-1"0"15,1 0 1,24 25-16,0-1 16,0 0-16,0 0 0,0 0 15,0 25-15,0-1 0,0-24 16,0 25-16,0-1 16,0-24-16,24 1 0,-24-1 15,0 0-15</inkml:trace>
  <inkml:trace contextRef="#ctx0" brushRef="#br0" timeOffset="33001">9894 5323 0,'24'-24'15,"-24"0"1,24 48-1,-24 0 1,24 0-16,-24 1 0,25 23 16,-25-24-16,24 24 0,-24-23 15,0 23-15,24 0 16,-24-23-16,0-1 0,0 0 16,0 0-16,-24-48 31,0 0-31,24-25 15,-25 25-15,1-24 16,0-25-16,24 25 0,0-25 16,0 1-16,0 23 0,0-23 15,24-1-15,0 25 16,1 24-16,23-25 0,-24 49 16,24-24-16,-23 24 15,23 0-15,0 24 0,-23-24 16,23 24-16,-24 1 15,0 23-15,1-24 0,-1 0 16,-24 25-16,0-25 0,-24 24 16,-1-23-16,1-1 15,0 0-15,0-24 0,-25 24 16,25 0-16,0-24 0,48 0 31,0 0-15,25 0-16,-1 0 15,1 0-15,-1 0 0,25 0 16,-25 25-16,0-1 16,1 0-16,-1 24 0,-24-24 15,-24 25-15,0-25 0,0 24 16,-72 1 0,23-25-16,-23 0 0,-1 0 15,-24-24-15,25 0 0,-25 0 16,0 0-16</inkml:trace>
  <inkml:trace contextRef="#ctx0" brushRef="#br0" timeOffset="35839">6168 6557 0,'-48'0'0,"0"-24"0,23 24 15,1 0-15,0 0 0,0 0 16,24-25-16,24 25 16,24 0-16,25-24 15,24 24-15,24 0 0,48-24 16,25 24-16,23-24 15,25 24-15,24-24 0,25 0 16,-1 24-16,24-25 16,-23 1-16,-1 0 0,0 0 15,-24 24-15,-24-24 0,-24-1 16,0 25-16,-73-24 16,0 24-16,-24-24 0,-24 24 15,-1 0-15,-47-24 16,23 24-16,-47 0 0,23 0 15,-24 0-15,0 0 0,1 0 16,-1 0-16,0 0 31,-48 0 47,24-24 16,0-1-78,0 1-1,0-24 1,0 24-16,0-25 0,-24 1 16,24-25-16,-25 1 0,25-1 15,-24-24-15,0 25 16,24-25-16,-24 0 0,0 1 16,24-1-16,-25 0 15,25 0-15,-24 25 0,0-25 16,24 24-16,0 1 0,-24 23 15,24 1-15,-24 0 16,24 23-16,0 1 0,-25 24 16,25-24-1,-24 24-15,0 24 125,0-24-109,0 0-16,-25 0 16,1 24-16,-25-24 0,1 25 15,-49-1-15,0-24 16,-24 24-16,-25 0 15,-241 0-15,193 1 0,-23-1 16,-1-24-16,-24 0 0,24 0 16,0 24-16,0-24 15,24 0-15,25 0 0,23-24 16,25 24-16,48 0 16,25 0-16,-1 0 0,49 0 15,0 0-15,0 0 16,24 24-1,-25-24-15,25 24 16,-24 0 0,0-24-16,0 25 15,0-25-15,-1 0 16,1 24-16,0-24 16,0 0-16,0 0 31,0 0 0,-1 0-15,1 0-1,24 24 1,-24-24-16,0 0 31,24 24-31,-24-24 16,-1 0-16,25 24 15,-24-24-15,24 25 16,-24-25-16,24 24 16,-24-24-16,24 24 0,0 0 15,0 0 1,0 0-16,0 25 16,0-1-16,-24 1 15,24-1-15,0 25 0,0 23 16,0-23-16,0 24 0,0-1 15,0 1-15,24 0 16,-24 0-16,24-25 0,-24 1 16,0-1-16,0-23 15,24-1-15,-24 1 0,0-1 16,0-24-16,24 0 16,-24 1-16</inkml:trace>
  <inkml:trace contextRef="#ctx0" brushRef="#br0" timeOffset="42355">8757 6194 0,'0'-24'0,"-24"24"31,-1 0-31,25 24 16,-24 0-16,24 25 15,-24-1-15,0 0 16,24 25-16,-24 24 0,-1-1 15,1-23-15,24 24 16,-24 0-16,0-1 0,24 1 16,-24-24-16,24-1 0,-24-23 15,24-1-15,0 0 16,-25-23-16,25-1 0,0 0 16,-24-24-16,24-24 0,0 0 15</inkml:trace>
  <inkml:trace contextRef="#ctx0" brushRef="#br0" timeOffset="42728">8394 6267 0,'0'-25'15,"0"1"1,24 0 31,0 24-32,1 0-15,-1-24 0,24 24 16,-24 0-16,25-24 0,-1-1 16,-24 25-16,25-24 15,-25 0-15,24 0 0,-24 0 16,1-1-16,-1 25 15,-24-24-15,24 24 0,-24 24 16,0 25 0,0-25-16,0 24 15,0 1-15,0 23 0,24-23 16,0 23-16,1-23 16,-1-1-16,0 0 0,0 1 15</inkml:trace>
  <inkml:trace contextRef="#ctx0" brushRef="#br0" timeOffset="43399">10281 6025 0,'24'0'0,"-24"-25"0,24 25 15,-24-24 1,24 24-16,-24-24 0,25 24 16,-50 0 15,1 0-16,0 24-15,0-24 16,0 24-16,-1-24 0,-23 0 16,24 25-16,0-25 0,-1 0 15,1 0-15,0 24 16,24-48 15,24 24-15,0 0-1,-24 24 1,25-24-16,-25 24 0,24-24 16,-24 24-16,24 0 15,0-24-15,-24 25 0,24-1 16,1 0 0,-25 0-16,24-24 0,-24 24 15,24-24-15,-24 25 16</inkml:trace>
  <inkml:trace contextRef="#ctx0" brushRef="#br0" timeOffset="43680">10305 6146 0,'0'-25'15,"24"50"17,-24-1-17,24 0-15,1 24 0,-1-23 16,0 23-16,0 25 16,0-25-16,25 24 15,-25 1-15,24 0 0,-24-25 0,25 25 16,-25-25-16,0 0 15,0 1-15,1-1 0,-1-24 16,0 0-16,-24 1 16</inkml:trace>
  <inkml:trace contextRef="#ctx0" brushRef="#br0" timeOffset="50592">27069 4428 0,'-24'0'16,"0"-24"0,24 0-16,24 24 15,0 0-15,0 0 16,25-24-16,-1 24 0,25 0 15,23-25-15,1 25 0,24 0 16,-24-24-16,24 24 16,0 0-16,0 0 0,0-24 15,-25 24-15,-23 0 0,-25 0 16,1 0-16,-25 0 16</inkml:trace>
  <inkml:trace contextRef="#ctx0" brushRef="#br0" timeOffset="50784">27480 4743 0,'-48'48'16,"48"-24"-16,24-24 16,24 0-16,25 0 15,-25-24-15,49 24 16,97-24-16,-73 24 15,-25 0-15,1 0 16,0 0-16,-25 0 0</inkml:trace>
  <inkml:trace contextRef="#ctx0" brushRef="#br0" timeOffset="56710">26198 5154 0,'24'0'15,"-24"24"32,25-24-16,-25 24 16,0 0-47,0 1 16,0 23-1,0-24-15,0 25 0,-25 23 16,25-24-16,-24 25 0,24 0 16,-24 23-16,24-23 15,-24 24-15,24-25 0,-24 1 16,-1-1-16,1 1 0,24 0 16,-24-1-16,0-23 15,0-1-15,-1 0 0,-23 1 16,24-1-16,0-24 15,-25 25-15,25-25 0,-24 0 16,-1 0-16,1 0 0,0-24 16,-25 25-16,0-25 15,1 24-15,-25-24 0,-24 0 16,0 0-16,-24 0 16,-24 0-16,-1 0 0,-23 24 15,-25-24-15,-24 0 16,-24 0-16,0 0 0,-24 0 15,-1-24-15,1 24 0,0-24 16,0 24-16,-1-25 16,25 25-16,0-24 0,24 0 15,25 0-15,-1-25 16,24 25-16,25-24 0,24-1 16,0 1-16,24 0 15,24-25-15,0 1 0,25-1 16,-1 0-16,25 1 0,-1-1 15,25 1-15,-24-1 0,24 1 16,-1-1-16,25 0 16,-24 25-16,0-25 0,24 49 15,-24-24-15,0 0 16,24 23-16,-25 1 0,1 0 16,0 24-16,24-24 0,-24 0 15,0 24 1,24-25-16,-25 25 0,1 0 31,0 0-15,24-24-1,-24 24 1,0-24 46,-1 24-46,1 0-16,0-24 0,0 24 16,0-24-16,-25 24 15,1-25-15,24 25 0,-25-24 16,-23 24-16,23-24 0,1 24 16,-25-24-16,25 24 15,-24-24-15,23 24 0,-23-25 16,23 25-16,1 0 15,-1 0-15,25 0 0,0 0 16,0 0-16,0 0 0,48 0 47,0 0-31</inkml:trace>
  <inkml:trace contextRef="#ctx0" brushRef="#br0" timeOffset="57140">18506 4791 0,'24'-24'15,"-24"0"1,-24 24-1,-1 0 1,-23 0-16,0 24 16,-1-24-16,-23 24 0,-1 0 15,1 0-15,-1-24 16,25 25-16,-25-1 0,49-24 16,-25 24-16,25-24 0,24 24 15,0 0 1,0 0-16,24-24 0,1 49 15,23-25-15,-24 0 16,25 0-16,-25 25 0,24-1 16,1-24-16,-1 25 0,-24-1 15,24-24-15,-23 25 16,23-1-16,-24-24 0,0 0 16,1 25-16,-1-25 0,-24 0 15,24 0-15,0 1 16,-24-1-16,24-24 15</inkml:trace>
  <inkml:trace contextRef="#ctx0" brushRef="#br0" timeOffset="59783">12434 1453 0,'-24'-25'31,"-1"1"-15,25 0-1,-24 24 1,24-24-16,0 0 15,0 0-15,-24-1 0,24 1 16,0 0-16,-24 0 16,24 0-16,0-1 0,-24-23 15,24 24-15,-25-25 16,1 1-16,0 0 0,0-1 16,-25-23-16,1 23 15,0 1-15,-1-25 0,1 25 16,-25 0-16,1-1 0,23 1 15,-23-1-15,23 25 16,1-24-16,-24 24 0,23 0 16,25-1-16,-24 1 0,23 0 15,-23 0-15,24 24 16,-25-24-16,1 24 0,0-25 16,-1 25-16,1-24 0,0 24 15,-25 0-15,25-24 16,-49 24-16,24-24 0,-24 24 15,1-24-15,-1 24 16,0 0-16,-24-25 0,0 25 16,25 0-16,-25 0 0,0 0 15,24-24-15,-24 24 16,24 0-16,0 0 0,1 0 16,23 24-16,-24-24 15,25 0-15,-1 25 0,1-25 16,-1 0-16,0 24 15,1-24-15,-1 24 0,25-24 16,-25 0-16,1 24 0,-1 0 16,1-24-16,-1 25 15,0-25-15,1 24 0,-1 0 16,1-24-16,-1 24 16,1-24-16,-1 24 0,25 1 15,-25-25-15,25 24 0,-25 0 16,25-24-16,-1 24 15,1-24-15,0 24 0,-1 0 16,1-24-16,-1 25 0,1-25 16,0 24-16,-1-24 15,1 24-15,0-24 16,-1 24-16,1-24 0,-1 24 16,1 1-16,0-25 0,-1 24 15,1 0-15,0 0 0,-1 0 16,1 1-16,-1-1 15,1 24-15,0-24 0,-1 1 16,25-1-16,-24 0 16,-1 0-16,1 0 0,24 0 15,-25 1-15,1-1 0,24 0 16,-25 0-16,25 0 16,-24 1-16,24-1 0,-25 0 15,25-24-15,-24 24 16,-1 0-16,25 1 0,-24-1 15,-1-24-15,25 24 0,-24 0 16,24 0-16,-25-24 16,25 25-16,-24-25 0,23 24 15,1 0-15,0-24 0,0 24 16,0-24 0,24 24-16,-25-24 0,50 0 62,-25-24-62,24 0 0</inkml:trace>
  <inkml:trace contextRef="#ctx0" brushRef="#br0" timeOffset="60269">5346 872 0,'-24'0'0,"24"-24"0,0 48 62,-24 0-46,-1 0-1,25 1-15,-24-1 16,0 0-16,24 24 0,-24-23 16,0 23-16,-1-24 15,1 25-15,24-25 0,-24 24 16,0-24-16,24 25 0,-24-25 16,24 0-16,0 0 15,0 0-15,0 1 0,0-1 16,24 0-1,-24 0-15,24-24 0,-24 24 16,24-24-16,0 0 0,1 25 16,23-25-16,-24 0 15,25 24-15,-1-24 0,0 0 16,1 0-16,-1 0 16,0 0-16,-23 0 0,23 24 15,-24-24-15,25 0 0,-25 0 16,0 0-1,0 0-15</inkml:trace>
  <inkml:trace contextRef="#ctx0" brushRef="#br0" timeOffset="65895">20320 2106 0,'-73'0'0,"49"0"16,-24 0-16,-1 0 0,1 0 15,0 0-15,-1 0 16,25 0-16,-24 0 0,23 0 15,1 0-15,0 0 0,24 24 16,48 0 0,1-24-1,23 24-15,25-24 16,48 0-16,0 25 0,49-25 16,24 0-16,24 0 0,-1 0 15,1 24-15,24-24 16,-24 0-16,0 0 0,0 0 15,0 0-15,-24 0 16,0 0-16,-1 24 0,-23-24 16,-1 0-16,-23 0 0,-25 0 15,-24 0-15,0 24 16,-49-24-16,1 0 0,-1 0 16,-23 0-16,-25 0 15,0 0-15,0 0 0,-24-24 31,-24 24-15,0 0-16,0 0 0,-25 0 16,1-24-16,0 24 15,-49 0-15,24 0 0,-23 0 16,-25 0-16,0 0 0,0 0 16,-24 0-16,-25 0 15,1 0-15,0 0 0,-1 0 16,-23 0-16,-1 0 0,1 24 15,-25-24-15,0 0 16,0 24-16,25-24 0,-25 24 16,1-24-16,47 25 15,1-25-15,0 24 0,23 0 16,25-24-16,-96 24 16,144 0-16,-24 0 15,25 1-15,-1-25 0,25 24 16,-1-24-16,1 24 15,0-24-15,24 24 16,-1-24-16,1 0 0,48 24 31,1-24-15,-1 0-16,24 0 16,25 0-16,23 0 0,1 0 15,24 0-15,24 0 0,25 0 16,23 0-16,25 0 15,24 0-15,24 0 0,0 0 16,0 0-16,0 0 16,24 0-16,-48 0 0,0 0 15,-24 0-15,0 0 0,-25 0 16,-23 0-16,-25 0 16,-24 0-16,0 0 0,-25 0 15,-23 0-15,-1 0 16,-23 0-16,-1 0 0,1 0 15,-25 0-15,0-24 0,0 24 16,-48 0 31,0 0-31,0 0-16,-25 0 0,1-24 15,-25 24-15,1 0 16,-25 0-16,-24 0 0,0 0 15,-24-24-15,-24 24 0,-1 0 16,-23 0-16,23-24 16,-23 24-16,-25 0 0,25 0 15,-1 0-15,-24 0 16,25 0-16,-1 0 0,1 24 16,23-24-16,25 0 0,24 24 15,0-24-15,25 0 16,23 0-16,25 24 0,-1-24 15,25 0-15,0 0 16,24 24 0,24-24-16,0 0 15,25 0-15,-1 25 16,49-25-16,0 0 0,24 0 16,24 0-16,24 0 15,25 24-15,-1-24 0,25 0 16,24 0-16,-25 24 0,25-24 15,-24 0-15,0 24 16,-1-24-16,-23 24 0,0-24 16,-25 25-16,-24-25 15,0 24-15,-48-24 0,-25 24 16,1-24-16,-49 0 0,0 24 16,-48 0-1,0-24-15,-49 0 0,1 0 16,-25 25-16,-48-25 15,0 0-15,-24 0 0,-1 0 16,-23 0-16,-25 0 0,0 0 16,1 0-16,-1 24 15,-24-24-15,24 0 0,-24 24 16,25-24-16,-25 24 16,48-24-16,1 24 0,-1-24 15,49 24-15,0-24 0,24 25 16,24-25-16,25 0 15,23 0-15,1 24 0,24-24 16,48 0 0,24 0-16,1 0 15,23 0-15,25 0 0,0 24 16,48-24-16,0 0 16,48 0-16,1 0 0,48 0 15,0 0-15,0 0 16,0 0-16,-1 0 0,1 24 15,0-24-15,0 0 0,-48 0 16,23 0-16,146 24 16,-218-24-16,1 25 15,-25-25-15,-25 0 16,-23 0-16,-25 0 0,1 24 16,-25-24-16,-73 0 31,1 0-31,0 0 15,-25 0-15,1 0 0,-49 0 16,0 0-16,-25 0 16,1 0-16,-24 0 15,-25 0-15,-217 0 16,194 0-16,-25 0 0,24 0 16,-24 0-16,0 24 0,0-24 15,0 24-15,25-24 16,23 24-16,1 1 0,-1-25 15,49 24-15,24-24 16,24 0-16,25 24 0,23-24 16,25 0-16,0 0 15,48 0-15,24 0 16,1 0-16,23 0 16,25 0-16,24 24 0,48-24 15,1 0-15,47 0 0,1 0 16,24 0-16,24 24 0,0-24 15,0 0-15,0 0 16,-24 25-16,0-25 0,-24 0 16,-25 0-16,1 24 15,-49-24-15,0 0 0,-24 0 16,-24 0-16,-24 0 16,-25 0-16,-24 0 0,0 0 15,-72 0-15,0 0 16,-49 0-16,0 0 15,-48 0-15,0 0 0,-25 0 16,-23 0-16,-25 0 0,0 0 16,-23 0-16,-1 24 15,0-24-15,-24 0 16,24 24-16,0-24 0,0 0 16,24 24-16,25-24 0,23 0 15,25 24-15,24-24 0,25 0 16,23 0-16,0 0 15,49 0-15,0 0 0,48 0 16,0 0-16,25 0 16,-1 0-16,25 0 15,-1 0-15,49 0 16,0 0-16,24 0 0,25 0 16,47 0-16,1 0 0,0 0 15,48 0-15,-24 25 16,0-25-16,217 0 15,-241 24-15,-24-24 0,-25 0 16,-24 24-16,0-24 16,-24 0-16,-24 0 0,-25 0 15,1 0-15,-25 24 16,-23-24-16,-1 0 0,-48 0 16,-25 0-16,1 0 15,-25 0-15,-23 0 16,-1 0-16,-48-24 0,-1 24 15,1 0-15,-24 0 0,-25 0 16,1 0-16,-1 0 16,1 0-16,-1 0 0,-23 0 15,23 0-15,-24 24 16,1-24-16,23 24 0,1-24 16,-1 25-16,1-25 15,47 24-15,-23-24 0,48 24 16,0-24-16,49 0 0,-1 24 15,25-24-15,24 0 16,48 24-16,0-24 16,24 0-16,25 0 0,24 0 15,24 0-15,24 0 16,0 25-16,48-25 0,1 0 16,48 0-16,-24 0 15,23 0-15,1 0 0,0 0 16,0 24-16,-24-24 15,0 0-15,-25 0 0,-24 0 16,1 0-16,-25 24 0,0-24 16,-24 0-16,-24 0 15,0 0-15,-25 0 0,-24 24 16,-23-24-16,-74 0 16,1 0-1,-25 0-15,-23 0 0,-25 0 16,0 0-16,-24 0 15,-1 0-15,-23 0 0,0 0 16,-25 0-16,1 0 16,-25 0-16,24 0 0,-23 0 15,23 24-15,1-24 0,-1 0 16,25 0-16,24 0 16,0 25-16,48-25 0,0 0 15,0 0-15,49 0 16,-1 24-16,25-24 0,48 0 15,49 0 1,0 0-16,48 0 16,24 0-16,24 0 0,25 0 15,47 0-15,-23 0 0,48 0 16,-24 0-16,24 0 16,-24 0-16,0 0 0,-24 0 15,-25 0-15,1 0 16,-25 0-16,-48 0 0,0 0 15,-24 0-15,-25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48 275 0,'-24'-25'16,"0"25"-16,48 0 15,0 0 1,1 0-1,-1 0-15,24 0 0,-24 0 16,1 0-16,-1-24 0,0 24 16</inkml:trace>
  <inkml:trace contextRef="#ctx0" brushRef="#br0" timeOffset="1">387 129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2">798 105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">171 54 0,'-24'-24'16,"0"24"-16,24-24 15,-24 24-15,24 24 32,24-24-17</inkml:trace>
  <inkml:trace contextRef="#ctx0" brushRef="#br0" timeOffset="2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35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1">24 743 0,'-24'0'15,"24"24"1,24 0 0,-24 1-1,0-1-15,24 0 0,1 0 16,-1 0-16,0 1 0,-24-1 16,24-24-16,25 0 15</inkml:trace>
  <inkml:trace contextRef="#ctx0" brushRef="#br0" timeOffset="2">508 816 0,'24'-25'16,"0"1"-16,-24 0 0,25 0 0,-25 0 15,-25 24 1,1 24-16,0-24 16,0 24-16,-24 0 15,23 0-15,1 1 0,0-1 16,0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0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1">1306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2">435 509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3">556 243 0,'0'24'15,"24"-24"1,-24 24-1,0 1 1,0-1-16,25-24 16,-25 24-16,0 0 15,24 0-15,0 1 16,0-25-16,0 24 16,1-24-16,-1 0 15</inkml:trace>
  <inkml:trace contextRef="#ctx0" brushRef="#br0" timeOffset="4">750 195 0,'-24'0'16,"-1"0"0,25 24 15</inkml:trace>
  <inkml:trace contextRef="#ctx0" brushRef="#br0" timeOffset="5">919 364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6">1838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7">2637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49 0,'-24'24'15,"-1"-24"-15,1 0 0,0 0 16,0 0-16,0 0 16,48 0 15,24 0-31,-24 0 16,25 0-16,-1 0 0,1 0 15,-1 0-15,0 0 16,1-24-16,-25 24 0,24 0 15,-24 0-15,1 0 0,-25-24 16</inkml:trace>
  <inkml:trace contextRef="#ctx0" brushRef="#br0" timeOffset="1">353 0 0,'-24'0'0,"0"0"16,0 0-16,0 25 0,0-25 15,24 24-15,-25-24 16,25 24-16,0 0 0,-24 0 15,24 1-15,0 23 16,0 0-16,0-24 0,0 25 16,0-25-16,0 24 0,0-23 15,0-1-15</inkml:trace>
  <inkml:trace contextRef="#ctx0" brushRef="#br0" timeOffset="2">620 266 0,'0'-24'0,"-25"0"16,25 0 0,0 0-1,-24 24-15,24-24 0,-24 24 16,0 0-1,0 0-15,-1 0 0,1 24 16,0 0-16,0-24 0,24 24 16,-24 0-16,-1 0 15,25 1-15,-24-1 0,24 0 16,0 0-16,0 0 16,24 1-16,1-25 15,-25 24-15,24-24 16,0 0-16,0 0 15,0-24-15,1 24 16,-1-25-16,0 1 16,0 0-16,-24 0 15,0 0-15,24 24 16,-24-25-16,0 50 31,0-1-31,0 0 16,0 0-16,0 0 15,0 1-15,25-1 16,-1-24 0</inkml:trace>
  <inkml:trace contextRef="#ctx0" brushRef="#br0" timeOffset="3">886 146 0,'0'-25'0,"-25"1"15,25 0-15,-24 0 16,0 48 0,24 0-1,0 0-15,0 1 16,0-1-16,-24 0 0,24 24 16,0-24-16,0 25 15,0-25-15,-24 0 0,24 0 16,0 1-16,-24-1 0,24 0 15,24-48 17,0 0-17,0-1-15,0 1 16,0 0-16,1 0 0,23 24 16,-24-24-16,25 24 15,-25 0-15,0 0 0,0 0 16,0 24-16,1 0 15,-25 0-15,0 0 16,-25 1-16,1-1 16,0 0-16,0-24 0,0 24 0,-25-24 15,25 0-15,-24 0 16,23 0-16,1 0 0,0 0 16,0-24-16,24 0 15,0 0-15</inkml:trace>
  <inkml:trace contextRef="#ctx0" brushRef="#br0" timeOffset="4">1249 170 0,'0'-24'31,"-25"24"-31,50 0 31,-25 24-31,24 0 16,-24 0 0,0 0-16,0 25 15,0-25-15,0 0 0,0 0 16,0 0-16,0 1 16,-24-1-16</inkml:trace>
  <inkml:trace contextRef="#ctx0" brushRef="#br0" timeOffset="5">1587 315 0,'0'-24'16,"24"24"15,1 0-16,-1 0-15,0 0 16,0 0-16,0 0 16,1 0-16,-1 0 15,0 0-15,-24-25 16,0 1 0,0 0-16,-24 24 15,0-24-15,-1 0 16,1 24-16,0 0 15,-49 24-15,49-48 0,0 48 16,-24 0-16,23 0 16,1 0-16,0 1 0,24 23 15,-24-24-15,24 0 16,0 1-16,0 23 0,24-24 16,-24 0-16,48-24 15,-23 25-15,23-25 0,0 0 16,1-25-16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3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4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73 100 0,'0'-24'16,"-24"24"31,24 24-47,-24 0 0,24 0 15,0 1-15,-24-1 0,24 24 16,0-24-16,0 25 16,0 23-1,24-48-15,-24 1 0,24-1 16,0 0-16,0-24 0,0 24 16,1-24-16</inkml:trace>
  <inkml:trace contextRef="#ctx0" brushRef="#br0" timeOffset="1">242 221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2">775 27 0,'0'-24'0,"-25"24"15,25 24 1,0 1 0,0 23-16,25-24 15,-1 25-15,0-1 0,0 0 16,0 1-16,-24-1 15,25 25-15,-25-49 0,-25 24 16,-23 1-16,-25-25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48 275 0,'-24'-25'16,"0"25"-16,48 0 15,0 0 1,1 0-1,-1 0-15,24 0 0,-24 0 16,1 0-16,-1-24 0,0 24 16</inkml:trace>
  <inkml:trace contextRef="#ctx0" brushRef="#br0" timeOffset="1">387 129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2">798 105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74 127 0,'0'24'47,"-24"-24"-47,24 24 0,-24 0 15,24 0 1,-24 1-16,24-1 0,0 0 16,0 0-16,0 0 15,0 1-15,0-1 0,24 0 16,0-24-16,0 24 0,1-24 15,-1 0-15,0 0 16,0-24-16,0 24 0</inkml:trace>
  <inkml:trace contextRef="#ctx0" brushRef="#br0" timeOffset="1">171 54 0,'-24'-24'16,"0"24"-16,24-24 15,-24 24-15,24 24 32,24-24-17</inkml:trace>
  <inkml:trace contextRef="#ctx0" brushRef="#br0" timeOffset="2">461 272 0,'-24'0'0,"24"24"16,0-48 0,0 0-1,0-1 1,0 1-1,0 0 1,-24 24 0,0 0-16,0 0 15,24 24-15,-25-24 0,1 24 16,24 1-16,-24-25 16,24 24-16,0 0 0,0 0 15,0 0-15,0 1 16,24-1-16,0-24 15,1 0-15,23-24 16,-24 24-16,0-25 16,1 1-16,-1 0 15,0 0-15,0 0 0,0-25 16,-24 25-16,25-24 0,-1 23 16,-24 1-16,0 0 0,24 0 15,-24 0-15,0 48 16,-24 0-1,24 0-15,-24 0 16,24 1-16,0 23 0,0-24 16,0 25-16,0-25 0,0 0 15,0 0-15,24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4.6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41 0,'-25'0'0,"25"-24"16,0 0-1,25 48 1,-25 0-16,0 1 16,0 23-16,0 0 0,0 1 15,0-1-15,0 25 0,-25-25 16,25 25-16,0-25 16,-24 25-16,0-25 0,24 0 15,-24 1-15,0-1 16,24 1-16,-25-25 0,1 0 15</inkml:trace>
  <inkml:trace contextRef="#ctx0" brushRef="#br0" timeOffset="1">24 743 0,'-24'0'15,"24"24"1,24 0 0,-24 1-1,0-1-15,24 0 0,1 0 16,-1 0-16,0 1 0,-24-1 16,24-24-16,25 0 15</inkml:trace>
  <inkml:trace contextRef="#ctx0" brushRef="#br0" timeOffset="2">508 816 0,'24'-25'16,"0"1"-16,-24 0 0,25 0 0,-25 0 15,-25 24 1,1 24-16,0-24 16,0 24-16,-24 0 15,23 0-15,1 1 0,0-1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08:59.8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0 432 0,'48'24'109,"49"-24"-109,24 0 16,-48 0-16,48 0 15,96 0 1,-47 0-16,-25 0 0,145 0 16,-96 0-1,48 0-15,48 0 16,-97 0-16,73 0 16,1 0-16,-50 0 15,-23 24-15,-25 48 16,-24-72-16,-24 0 15,-24 25-15,97-1 16,-74-24-16,1 0 16,25 24-16,23-24 15,-24 0-15,24 0 16,49 0-16,-73 0 16,25 0-16,47 0 15,-23 0-15,-25 0 16,25 0-16,-25 0 15,0 0-15,-48 0 16,0 0 0,-24 0-16,0 0 0,24 0 15,0 0-15,48 24 16,0 0 0,-24-24-16,146 0 15,-49 0-15,-25 0 16,-23 0-16,48 0 15,-73 0-15,25 0 16,23 0-16,-96 0 16,49 0-16,23 0 15,-23 0-15,-98 0 16,49 0-16,48 0 16,1 0-16,-49 0 15,145-24-15,-121 24 16,24 0-16,1-24 15,47 24-15,-23 0 16,48-73-16,-73 49 16,0 24-16,1-24 15,-25 0-15,-24 24 16,72 0-16,-72 0 16,0 0-16,49 0 15,-49 0-15,48 0 16,-72 0-16,48 0 15,-24 0-15,24 0 16,0 0-16,0 0 16,49 0-16,-25 0 15,-48 0 1,48 0-16,-24 0 16,1 0-16,47 0 15,-24-73-15,-48 73 16,49 0-16,-1 0 15,25 0-15,-25 0 16,0 0-16,73 0 16,-121 0-16,48 0 15,25 0-15,24 0 16,-25 0-16,-23 0 16,71 0-16,-71 0 15,72 0-15,-97 0 16,73 0-16,-25 0 15,-24 0-15,1 0 16,-1 0-16,-24 0 16,25 0-16,-25-24 15,-24 0-15,0 0 16,48 24-16,-48 0 16,48 0-16,1 0 15,-50 0-15,98 0 16,-73 0-16,25 0 15,-49 0-15,48 0 16,0 0 0,25 0-16,24 0 15,23 0-15,-47 0 16,48 0-16,48 0 16,-96 0-16,-25 0 15,73 0-15,-73 0 16,-48 0-16,49 0 15,-50 0-15,1 0 16,49 0-16,23 0 16,25 0-16,48 0 15,73 0-15,-73 0 16,24 0-16,-48 0 16,-48 0-16,23 0 15,-96 0-15,0 0 16,49 0-16,-50 0 15,-23 0-15,48 0 16,-24 0-16,0 0 16,97 0-16,-97 0 15,48 0-15,25 0 16,-1 0-16,-23 0 16,47 0-1,-23 0-15,-25 0 16,1 0-16,-49 0 15,-25 0-15,1 0 16,0 0-16,-49 0 16,49 0-16,-24 0 15,-1 0-15,25 0 16,-49 0-16,25 0 16,-1 0-16,1 0 15,-25 0-15,25 0 16,-49 0-16,0 0 15,25 0 1,-25 0 0,24-49-16,-24 49 15,25 0 1,-1 0-16,1 0 16,23 0-16,-48 0 15,49-24-15,-49 24 16,49 0-16,-49 0 15,24 0-15,-24 0 16,1 0 0,23 0 15</inkml:trace>
  <inkml:trace contextRef="#ctx0" brushRef="#br0" timeOffset="650">31835 20 0,'24'-24'78,"97"24"-78,48 48 16,49 49-16,-49-73 15,-48 1-15,-48-1 16,24 24-16,-25-48 16,-48 0-16,-24 24 15,0 1 79,-72-1-78,-1-24-16,-24 48 0,1 1 15,23-1 1,0 0-16,49-24 15,-24 1 1,24-1-16</inkml:trace>
  <inkml:trace contextRef="#ctx0" brushRef="#br0" timeOffset="3721">290 1931 0,'25'0'78,"23"0"-78,24 0 16,25 0-16,24 0 16,49 24-16,47-24 15,25 0-15,-48 24 16,96 25-16,-48-49 16,0 0-16,0 0 15,-25 0-15,25 0 16,-48 0-1,48 0-15,-73 0 16,0 0-16,25 0 16,24 0-16,-73 0 15,145 0-15,-121 0 16,73 0-16,-48 0 16,48 0-16,-73 0 15,0 0-15,-48 0 16,49 0-1,-98 0-15,49 0 0,24 0 16,-72 0-16,24 0 16,-1 0-16,-47 0 15,72 0 1,24 0-16,48 0 0,-23 0 16,-1 0-16,25 0 15,-1 0-15,-24 0 16,-48 0-16,49 0 15,-1 0-15,25 0 16,-25 0-16,0 0 16,-48 0-16,121 0 15,48 0-15,-96 0 16,120 0 0,25 0-16,-24 0 15,-1 0-15,25 0 0,-73 0 16,24 0-1,-96 0-15,48 0 16,-25 0-16,25 0 16,-97 0-16,73 0 15,-24 0-15,-74 0 16,50 0-16,-49 0 16,-24 0-16,-25 0 15,49 0-15,-24 0 16,0 0-16,-1 0 15,74 48-15,23-48 16,49 0-16,48 0 16,1 24-16,-49-24 15,-1 24-15,-47-24 16,-25 0-16,-72 0 16,24 0-16,0 0 15,48 0-15,25 0 16,-25 25-16,121-25 15,-96 0-15,96 72 16,-120-72-16,72 0 16,-49 0-1,25 0-15,-49 0 16,25 0-16,48 0 16,-73 0-16,0 0 15,73 0-15,-48 0 16,96 0-16,-48 0 15,0 0-15,0 0 16,-49 0-16,97 0 16,-48 0-16,0 0 15,49 0-15,-146 0 16,145 0-16,-48 0 16,-49 0-16,98 0 15,-74 0-15,25 0 16,-48 0-1,48 0-15,-49 0 0,49 0 16,-24 0-16,-97 0 16,48 0-16,-48 0 15,-24 0-15,24 0 16,-49 0-16,98 0 16,-49 0-16,72 0 15,-23 0-15,-1 0 16,73 0-1,-73 0-15,-24 0 16,25 0-16,-49 0 16,24 0-16,-24 0 15,0 0-15,-25 0 16,25 0-16,0 0 16,0 0-16,49 0 15,-50 0-15,1 0 16,0 0-16,0 0 15,0 0-15,24 0 16,-24 0-16,73 0 16,-73 0-16,0 0 15,24 0-15,-24 0 16,48 0-16,-48 0 16,49 0-16,-25 0 15,72 0-15,-71 0 16,23 0-16,-48 0 15,24 0-15,-72 0 16,23 0-16,-23 0 16,-25 0-16,1 0 15,-1 0-15,-24 0 16,0 0-16,25 0 16,-1 0-1,25 0-15,-1 0 16,-48 0 15</inkml:trace>
  <inkml:trace contextRef="#ctx0" brushRef="#br0" timeOffset="4536">32294 1931 0,'-24'0'63,"121"24"-48,24 24 1,-73-23-16,1-25 16,47 0-16,-71 48 15,47-24-15,-23-24 16,23 24-16,-24 1 15,25-25-15,-25 0 16,-23 48-16,47-48 16,-23 0-16,-25 24 15,0-24 32,0 24-31,-24 1 31,0 23-32,-48-24 1,-25 49-16,25-73 16,24 24-16,-122 48 15,122-47-15,0-25 16,0 24-16,0 24 15,0-48 17</inkml:trace>
  <inkml:trace contextRef="#ctx0" brushRef="#br0" timeOffset="7394">7814 818 0,'0'-24'16,"-121"24"-1,-25 0-15,26 0 16,-1 0-16,0 0 16,0 0-1,0 0-15,24 0 16,49 0-16,-25 24 15,49 0 1,-25-24-16,-23 49 16,23-1-16,25-24 15,-72 49-15,23-1 16,-48 25-16,48 24 16,25-48-16,24-49 15,24 48-15,0-23 16,0-1-16,0 1 15,0-1-15,0-24 16,0 0-16,0 25 16,48-25-16,73 0 15,0 0-15,48-24 16,1 73-16,120-49 16,-72 0-16,24-24 15,24 0-15,-48 0 16,23 0-16,-120 0 15,0 0-15,-72-24 16,23-24-16,-23 24 16,-25-25-16,-24-23 15,24 23-15,0 1 16,-24-25 0,0 1-16,0 23 15,0-23-15,0-1 16,0 49-16,0 0 15,0-25-15,0 25 16,0-24-16,-24 48 16,-24-24-16,-1 24 15,-47 0-15,23-25 16,25 25-16,-49 0 16,0 0-16,24 0 15,25 0-15,-49 0 16,49 0-16,0 0 15,-25 0-15,0-24 16,25 24 0,24 0-16,0 0 15,-1-24-15,1 24 16,0 0-16,0 0 16,-49 0-1,49 0-15,0 0 16,0 0-16,0 0 15,72 0 95</inkml:trace>
  <inkml:trace contextRef="#ctx0" brushRef="#br0" timeOffset="9296">25134 915 0,'-97'0'16,"49"0"0,-25 0-16,-120 0 15,-1 0-15,-96 0 16,-25 0 0,122 0-16,-25 0 15,97 0-15,49 0 16,47 0-16,1 0 15,0 0-15,-24 24 16,24 0 0,-73 73-1,48-73-15,-23 49 16,48-49-16,-1 24 16,-23 25-16,24-25 15,0-23-15,-1 47 16,25-24-16,0 1 15,0-1-15,0 1 16,0-25-16,0 0 16,0 24-16,0-23 15,73 23-15,48 25 16,0-73-16,97 24 16,-73-24-16,73 0 15,-49 0-15,24 0 16,-23 0-16,-49 0 15,0 0-15,48-24 16,-96-25-16,-1 25 16,25-49-1,0 25-15,-25-25 16,1 25-16,24-49 16,-49 49-16,24-25 15,-23-23-15,-49 47 16,24 1-16,-24 24 15,24-73-15,-24 48 47,0 25-47,0-24 16,-97 48 0,-23-48-16,-26 23 15,74 1-15,-73 24 16,72 0-16,25 0 15,-25 0-15,25 0 16,-25 0-16,25 0 16,-1 0-16,-23 24 15,-1 1-15,49-25 16,0 0 0</inkml:trace>
  <inkml:trace contextRef="#ctx0" brushRef="#br0" timeOffset="11007">8370 2197 0,'-48'-24'16,"23"24"-16,-23 0 16,-121-24-16,96 24 15,-48-25-15,-24 25 16,-49-72 0,122 48-16,-49 24 15,24 0-15,0 0 16,73 0-16,-73 0 15,1 0-15,23 0 16,-24 24-16,1 24 16,-50 49-16,74-49 15,-73 25-15,48-25 16,24 25-16,-23-1 16,47-23-16,1-25 15,24-24-15,0 24 16,24 0-16,-25 25 15,1-49-15,0 72 16,0 1 0,24-49-16,0 49 15,0 23-15,0-71 16,0 47-16,0-48 16,0 49-16,72 0 15,-23-25-15,23 25 16,1-1-16,48-24 15,48-23-15,25 71 16,72-71-16,-49 71 16,74-71-16,-1-1 15,0-24-15,-145 0 16,73 0-16,-97 0 16,48 0-16,-72-73 15,0 25 1,0-49-16,-25 24 15,1-72-15,-25 0 16,-24 97-16,25-97 16,-25 72-16,0-48 15,0 24-15,-24 25 16,0-25-16,0 49 16,0-1-16,0 1 15,0 24-15,0-25 16,0 1-16,-72-25 15,23 73-15,1-24 16,-49 0-16,49 24 16,-49-48-16,49 48 15,-25 0-15,1-25 16,-25 25-16,0 0 16,25-24-16,-1 24 15,0-24-15,25 24 16,0 0-1,23 0-15</inkml:trace>
  <inkml:trace contextRef="#ctx0" brushRef="#br0" timeOffset="12840">24747 2294 0,'0'-24'0,"-24"-1"16,-25 25-16,-23 0 16,-25 0-16,49 0 15,-25 0-15,0 0 16,1 0-16,-25 25 15,49-25-15,-1 24 16,1 0-16,24-24 16,-25 0-16,-23 24 15,-1 25 1,25-49 0,0 24-16,23-24 15,-23 48-15,24 0 16,-25 1-16,25-25 15,0 0-15,0 25 16,0-1-16,-1 49 16,1-49-16,0 49 15,-24-73-15,48 24 16,0 1-16,-25-1 16,1 1-16,24-1 15,0 0 1,-24 1-16,24-1 31,0-24-31,0 1 16,0-1-1,0 24-15,0-24 16,0 0-16,0 49 16,24-25-1,25-48-15,-1 49 16,0-25-16,-23-24 15,23 0 1,0 0-16,49 0 16,-73 0-16,97 0 15,-24 0-15,0 0 16,24 0-16,0 0 16,24-24-16,-73 24 15,74-24-15,-98-1 16,97-23-16,-97 24 15,1 0-15,23 24 16,-47-25-16,-1 1 16,24 0-1,-48 0-15,24 0 16,-24 0 0,25-25-16,-25 25 15,0-49-15,48-23 16,-48 71-16,0-47 15,0-25-15,0 0 16,0 73-16,0-73 16,0 49-16,0-25 15,-24 1-15,0 23 16,24 25 0,-25-24-1,-23 0-15,24-1 0,-25 1 16,25 24-16,-48-25 15,-1 1-15,1 48 16,-25-24-16,0-25 16,49 49-16,-1 0 15,25 0-15,0 0 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49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459 170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1">1306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2">435 509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3">556 243 0,'0'24'15,"24"-24"1,-24 24-1,0 1 1,0-1-16,25-24 16,-25 24-16,0 0 15,24 0-15,0 1 16,0-25-16,0 24 16,1-24-16,-1 0 15</inkml:trace>
  <inkml:trace contextRef="#ctx0" brushRef="#br0" timeOffset="4">750 195 0,'-24'0'16,"-1"0"0,25 24 15</inkml:trace>
  <inkml:trace contextRef="#ctx0" brushRef="#br0" timeOffset="5">919 364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6">1838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7">2637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4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96 0,'-24'0'0,"24"-24"16,24 0-1,0 24 1,0 0-16,0-24 16,1 24-16,-1 0 0,0 0 15,0-24-15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5.0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 0,'0'-24'15,"24"-1"1,-24 50 15,0-1-15,0 0-16,0 0 15,0 0-15,0 1 0,0-1 16,0 0-16,0 0 0,0 0 16,24-24-1,1 0 1,-1-24-16,0 0 16,0 0-16,0 24 15,0-24-15,1-1 16,-25 1-1,-25 24-15,1 0 16,0 0-16,24 24 16,-24-24-16,0 0 0,-25 25 15,74-1 17,-1-24-32,0 24 15,24 0-15,1 0 16,-25 0-16,24 1 0,1-1 15,-25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4.3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80 0,'-24'0'0,"24"-24"15,0 48 1,0 0 0,0 0-16,0 25 15,0-1-15,0 0 16,0 1-16,0 23 0,0-23 15,0-1-15,0 1 0,0-1 16,-25-24-16,25 0 16,0 1-16</inkml:trace>
  <inkml:trace contextRef="#ctx0" brushRef="#br0" timeOffset="285">121 201 0,'0'-24'0,"0"-25"0,0 25 16,0 0-16,24 0 16,-24 0-16,25-1 15,-1 25-15,0 0 16,0 25-16,-24-1 16,24-24-16,-24 24 0,0 0 15,0 0 1,-24 1-16,0-1 0,0 0 15,0-24-15,-25 24 16,25 0-16,0-24 0,0 24 16,0-24-16,-1 0 0,25-24 31,25 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5.611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266 100 0,'0'-24'16,"-24"24"31,24 24-47,-24 0 0,24 0 15,0 1-15,-24-1 0,24 24 16,0-24-16,0 25 16,0 23-1,24-48-15,-24 1 0,24-1 16,0 0-16,0-24 0,0 24 16,1-24-16</inkml:trace>
  <inkml:trace contextRef="#ctx0" brushRef="#br0" timeOffset="348">435 221 0,'0'-24'0,"-24"24"0,24-24 16,0-1-1,24 25-15,1 0 16,-1 0-16,0 0 0,0 0 15,0 0 1,1 0-16,-25 25 0,0-1 16,0 0-16,-25-24 15,1 24-15,0 0 0,-24 25 16,-1-25 0,25 0-16,0-24 15,24 24-15,24-24 16,0 0-1,0 0-15,25 0 0,-1 0 16,1 0-16,-1 0 16,49-24-16,-49 24 15,-24 0-15,0-24 0</inkml:trace>
  <inkml:trace contextRef="#ctx0" brushRef="#br0" timeOffset="571">968 27 0,'0'-24'0,"-25"24"15,25 24 1,0 1 0,0 23-16,25-24 15,-1 25-15,0-1 0,0 0 16,0 1-16,-24-1 15,25 25-15,-25-49 0,-25 24 16,-23 1-16,-25-25 16</inkml:trace>
  <inkml:trace contextRef="#ctx0" brushRef="#br0" timeOffset="3582">48 1068 0,'-24'-25'16,"0"25"-16,48 0 15,0 0 1,1 0-1,-1 0-15,24 0 0,-24 0 16,1 0-16,-1-24 0,0 24 16</inkml:trace>
  <inkml:trace contextRef="#ctx0" brushRef="#br0" timeOffset="4116">387 922 0,'0'25'32,"24"-1"-17,-24 0 1,0 0-16,0 0 15,24 1-15,-24 23 0,0-24 16,0 0-16,0 25 16,0-25-16,0 0 0,-24 0 15,24 0 1,-24-24-16,24-24 16,0 0-1,0 0-15,0 0 16,0 0-16,0-25 15,0 25-15,0-24 0,0-1 0,0 1 16,24 24-16,-24-25 16,0 25-16,24-24 0,1 48 15,-25-25-15,24 25 16,0 0-16,0 0 0,0 25 16,1-25-16,-1 24 0,0 0 15,0 24-15,-24-23 16,0-1-16,0 0 0,-24 0 15,0 0-15,0 1 16,-1-25-16,-23 24 0,24-24 16,-25 0-16,25 0 0,0 0 15,0-24 1,24-1-16</inkml:trace>
  <inkml:trace contextRef="#ctx0" brushRef="#br0" timeOffset="4637">798 898 0,'0'-24'0,"0"0"31,0 48 0,0 0-15,0 0-16,0 1 15,0 23-15,0-24 0,0 25 16,0-25-16,-24 24 0,24-24 16,0 1-16,0-1 15,-24-24-15,48 0 32,-24-24-32,24 24 0,-24-25 15,24 1-15,1 0 0,-1 0 16,-24-25-16,24 25 15,0 0-15,0 0 0,1 0 16,-1 24 0,-24 24-1,0 0-15,-24 0 16,24 0-16,-25 1 16,1-25-16,0 24 0,0 0 15,0-24-15,-1 24 0,1-24 16,0 0-16,24 24 15,24-24 1,0 0-16,1 0 16,-1 0-16,24 0 0,-24 0 15,25 0-15,-1 0 16,-24 25-16,25-1 0,-25 0 16,0 0-16,-24 0 0,0 0 15</inkml:trace>
  <inkml:trace contextRef="#ctx0" brushRef="#br1" timeOffset="76974">1500 1116 0,'-24'24'125,"24"0"-109,-25 1-16,1-25 16,0 24-16,0 0 15,0 0-15,-1 0 0</inkml:trace>
  <inkml:trace contextRef="#ctx0" brushRef="#br1" timeOffset="77789">1959 922 0,'0'-24'0,"0"0"31,-24 24-31,0 0 16,24-24-1,-24 24-15,0 0 16,-1 24-16,1 0 16,0-24-16,0 24 15,0-24-15,0 25 16,-1-1-16,1-24 0,0 24 16,24 0-16,-24 0 15,24 1-15,0-1 16,0 0-16,24 0 15,0-24-15,0 0 16,1 0-16,-1 0 0,0 0 16,0-24-16,24 0 15,-23 0-15,-1-1 0,0 1 16,0 0-16,0 0 16,-24-25-16,0 25 0,25-24 15,-25-1-15,0 25 0,0-24 16,0 24-16,0 0 15,0-25-15,0 25 0,0 0 16,0 0-16,0 48 31,0 0-31,0 0 0,0 0 16,0 25-16,0-1 16,0 0-16,0 25 0,0-25 15,0 1-15,0 23 0,0-23 16,0-25-16,24 24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38.6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217 218 0,'-24'-24'0,"24"-1"0,0 1 15,0 0-15,0 0 16,0 0 0,0 48-1,0 0-15,-24 0 16,24 0-16,0 25 0,-24-25 15,24 24-15,-24 1 0,24-1 16,-24 1-16,24-1 16,-25-24-16,1 25 0,24-25 15,-24 0-15,24 0 16,-24-24-16,24-24 16,0 0-16,24-25 15,-24 25 1,24-24-16,-24-1 0,24-23 15,1 23-15,-25 1 0,24 0 16,0-25-16,-24 49 16,24-24-16,0 23 15,0 1-15,1 24 0,-1 0 16,0 24-16,0 25 0,0-25 16,1 24-16,23 25 0,-24-25 15,0 1-15,1 23 16,-1-23-16,0-1 0,0-24 15,-24 25-15</inkml:trace>
  <inkml:trace contextRef="#ctx0" brushRef="#br0" timeOffset="167">145 460 0,'0'-24'0,"0"-1"15,24 25 1,0-24-16,25 24 0,-25-24 16,24 24-16,1-24 0,-1 0 15</inkml:trace>
  <inkml:trace contextRef="#ctx0" brushRef="#br0" timeOffset="485">629 49 0,'0'-25'15,"-24"25"-15,48 25 16,-24 23 0,24-24-16,-24 24 15,0 1-15,24 23 0,-24-23 16,0-1-16,0 1 15,0-1-15,-24 0 0,24 1 16,0-25-16,0 0 0,0 0 16,24-24-1,0 0-15,0 0 16,1-24-16,-1 24 16,0-24-16,24 24 0,-23-24 15,23 24-15,-24-24 16,0 24-16,25-25 0</inkml:trace>
  <inkml:trace contextRef="#ctx0" brushRef="#br0" timeOffset="702">1016 169 0,'-24'-24'0,"24"0"32,24 24-32,0 0 0,24 0 15,1 0-15,-1 0 16,0 0-16,25-24 0,-25 24 16,1 0-16</inkml:trace>
  <inkml:trace contextRef="#ctx0" brushRef="#br0" timeOffset="888">1258 73 0,'-73'24'16,"73"0"-16,0 0 16,0 0-16,0 25 15,0-1-15,0 1 0,24-1 16,0 0-16,1 49 15,-25-48-15,24-25 16,-24 0-16</inkml:trace>
  <inkml:trace contextRef="#ctx0" brushRef="#br0" timeOffset="1184">1935 169 0,'-24'0'0,"0"-24"0,-1 24 16,25-24-16,-24 24 15,0-24-15,0 24 0,0 0 16,-1 24-16,1-24 0,0 24 16,0 0-16,0 1 15,0 23-15,24-24 0,-25 25 16,25-1-16,0-24 15,25 49-15,-1-49 16,0 0-16,24 0 0,-24 1 16,25-25-16,-1 0 15,-24 0-15,25 0 0,-25-25 16</inkml:trace>
  <inkml:trace contextRef="#ctx0" brushRef="#br0" timeOffset="1308">1766 387 0,'-25'-24'16,"1"24"-16,0 0 16,24-24-16,24 24 15,0-24-15,25 24 16</inkml:trace>
  <inkml:trace contextRef="#ctx0" brushRef="#br0" timeOffset="1866">2129 218 0,'-25'0'16,"1"0"-1,24 24 17,0 0-32,0 0 0,0 1 15,0-1-15,24 0 16,-24 24-16,0-23 0,0 23 15,0-24-15,0 0 0,0 1 16,0-1-16,0 0 16,-24-24-16,24-24 31,0 0-31,24-1 16,-24-23-16,0 0 15,25 23-15,-25-23 0,0-25 16,24 25-16,0 0 15,0-1-15,0 1 0,0 24 16,1-25-16,-1 25 0,0 24 16,24 0-16,-23 0 15,-1 24-15,-24 1 16,0-1-16,-24 24 0,-1-24 16,1 25-16,0-25 15,0 24-15,-25-24 0,25 1 16,-24-1-16,24-24 0,0 24 15,-1-24 1,25 24-16,25-24 16,-1 0-1,0 24-15,0-24 0,0 25 16,0-1-16,25 0 0,-25 0 16,0 0-16,0 1 15,49 23 1,-49-24-16,-24 0 0,24-24 15</inkml:trace>
  <inkml:trace contextRef="#ctx0" brushRef="#br0" timeOffset="2291">2637 97 0,'-25'-24'0,"1"24"16,24-24 0,24 24-1,1 0 1,-1 0-16,0-25 0,24 25 15,1 0-15,-1 0 0,-24 0 16,25 0-16,-25 0 16,0 0-16,0 0 0,-48 0 31,0 0-31,0 0 16,-25 0-16,25 0 0,0 0 15,24 25-15,-24-25 16,-1 24-16,1 0 15,24 24-15,0-24 16,0 49-16,0-25 0,0 25 16,0 0-16,0-1 0,0 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11.054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478 48 0,'0'-24'16,"0"0"15,-25 24 32,1 0-63,0 0 15,0 0-15,-25 0 16,25 24-16,-24-24 0,-1 24 16,1 0-16,24 0 0,-25 1 15,25-1-15,-24 0 0,48 24 16,-24-24-16,24 1 16,0 23-16,24-24 0,-24 25 15,24-25-15,24 0 16,-23 0-16,-1 0 0,24-24 15,-24 0-15,25 0 16,-25 0-16,24 0 0</inkml:trace>
  <inkml:trace contextRef="#ctx0" brushRef="#br0" timeOffset="461">598 193 0,'-24'0'0,"0"0"16,24-24 30,24 24-30,0 0-16,1 24 16,-25 0-1,24 0-15,-24 1 16,0-1-16,0 0 0,0 24 16,0-23-16,0-1 15,-24 0-15,24 0 0,0 0 16,-25-24-16,25 25 15,-24-25-15,24-25 16,0 1-16,0 0 16,24 0-16,1-25 15,-1 25-15,0-24 16,24 24-16,-23-1 0,23 1 0,-24 0 16,0 0-16,1 24 15,-1 0-15,0 0 0,0 0 16</inkml:trace>
  <inkml:trace contextRef="#ctx0" brushRef="#br0" timeOffset="892">1058 290 0,'0'24'0,"-24"-24"15,0 0-15,48 0 47,0 0-31,0 0-16,0 0 16,1 0-16,-1 0 0,0 0 15,0 0-15,0-24 16,1 0-16,-25-1 15,0 1-15,0 0 16,-25 0 0,1 24-16,0-24 15,0 24-15,0 0 16,-1 0-16,1 24 0,0-24 16,0 24-16,0 0 15,0 0-15,-1 1 0,25-1 16,0 0-16,0 24 0,0-23 15,0-1-15,25 0 16,-25 0-16,24 0 0,24 1 16,-24-25-16,25 0 15</inkml:trace>
  <inkml:trace contextRef="#ctx0" brushRef="#br0" timeOffset="1541">1663 338 0,'0'-24'16,"0"0"-16,-24 0 16,24-1-1,-25 25-15,25-24 16,-24 24-16,0-24 0,0 24 16,0 0-16,0 0 15,-1 24-15,1-24 16,0 24-16,0 1 15,0-25-15,-1 24 0,1 0 16,24 0-16,-24 0 0,24 1 16,0-1-1,0 0-15,24-24 16,25 0 0,-25 0-16,0 0 0,0 0 15,0-24-15,1 24 0,-1-24 16,0-1-1,0 25-15,-24-24 0,24 24 32,-24 24-17,-24-24-15,24 25 16,0-1-16,0 0 16,0 0-16,24-24 15,-24 24-15,24-24 0,1 0 16,-1 0-16,0-24 15,24 0-15,-23 24 0,-1-24 16,24-25-16,-24 25 16,1 0-16,-1-24 0,-24 23 15,24-23-15,-24 0 16,0 24-16,0-25 0,0 25 16,0 0-16,-24 0 0,0 48 31,24 0-31,0 0 15,0 25-15,0-25 0,0 24 16,0 0-16,0-23 16,0 23-16,0-24 0,0 0 15,0 1-15,0-1 16,0 0-16</inkml:trace>
  <inkml:trace contextRef="#ctx0" brushRef="#br0" timeOffset="1906">1881 387 0,'0'-25'0,"0"1"16,0 0-16,0 0 0,0 0 16,24-1-16,0 25 31,0 0-31,0 0 16,1 0-16,23 0 15,0 0-15,-24 0 0,25 0 16,-1 0-16,1 0 15,-25 0-15,24 0 0,-24-24 16,1 24-16,-25-24 16,-25 0-1,1 24-15,0 0 16,0 0-16,0 0 16,-1 0-16,-23 0 0,24 0 15,0 0-15,-1 24 0,1 0 16,0 0-16,0 1 15,24-1-15,0 0 0,0 24 16,0-23-16,0-1 0,24 0 16,0 0-16,25 0 15,-25-24-15,24 0 0</inkml:trace>
  <inkml:trace contextRef="#ctx0" brushRef="#br1" timeOffset="86838">115 241 0,'0'25'16,"-25"-25"15,25 24-31,-24-24 16,0 24 0,24 0-1,24-24 1,0 0-16,25 0 0,23 0 15,25 0-15,0 0 0,48-24 16,0 0-16,25 0 16,-1-1-16,24 25 0,-23-24 15,-1 0-15,-24 0 16,-24 24-16,-24 0 0,-24 0 16,-25 0-16,0 0 15,-72 24 1,0-24-16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44.6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365 27 0,'0'-24'0,"-24"24"15,48 0 48,0 0-48,1 0 1,-1 0-16,0 0 16,24 0-16,-23 0 0,47 0 15,-24 0-15,25 0 16,0 0-16,-1 0 0,1 0 16,-1 0-16,-23 0 15,23 0-15,1 0 0,-25 0 16,1 0-16,-25 0 0,24 0 15,-24 0-15,1 0 16,-25 24 0,-25 0-1,1-24 1,0 0-16,0 0 16,24 24 15,-24-24-16,24 25 17,0-1 15,0 0-32,0 0-15,0 0 16,0 1-16,0-1 15,0 0-15,0 0 0,0 0 16,0 1-16,0 23 16,0-24-16,0 25 0,0-25 15,0 0-15,0 24 0,0-24 16,0 25-16,-25-25 16,25 24-16,0-23 0,-24 23 15,24-24-15,0 25 16,-24-1-16,24 0 15,0-23-15,0-1 0,0 0 16,0 0-16,0 0 16,0 0-16,0 1 15,0-1-15,0 0 16,0 0-16,0 0 0,0 1 16,0-1-16,0 0 0,0 0 15,0 0-15,0 1 16,24-1-16,-24 0 15,0 0 1,24 0 0,-24 1-16,0-1 15,0 0 1,0 0-16,0 0 16,0 0-1,25-24 1,-25 25-16,0-1 94,0-48-48,-25 24-14,1 0-17,0 0 1,0 0 15,0 0-15,-1 0-1,1 0 1,24 24-16,-24-24 0,0 0 16,0 0-1,0 0-15,-1 0 0,1 0 16,0 0-16,0 0 16,0 24-16,-1-24 0,1 0 15,0 0-15,0 0 0,0 0 16,-1 0-1,1 0-15,0 0 16,0 0 0,0 0-16,-1 0 0,1 0 15,0 0-15,-24 0 16,24 24-16,-25-24 0,25 0 16,-24 0-16,23 0 0,-23 0 15,0 0-15,23 0 16,1 0-16,-24 24 0,24-24 15,-1 0-15,1 0 0,0 0 16,0 0 0,0 0-16,24 25 0,-24-25 15,-1 0 1,1 0 0,48 0 15,-24-25-31,25 25 15</inkml:trace>
  <inkml:trace contextRef="#ctx0" brushRef="#br0" timeOffset="679">147 511 0,'25'0'31,"-25"24"-15,24-24-16,0 0 16,0 0-16,0 0 0,25 0 15,23 0-15,-23 0 0,48 0 16,-25 0-16,25 0 16,0 0-16,-25 0 0,25 0 15,-24 0-15,-1 0 16,49 0-16,-73 0 15,-23 0-15,-1 0 16,-24 24 0,-24-24-16,-25 0 15,25 0-15</inkml:trace>
  <inkml:trace contextRef="#ctx0" brushRef="#br0" timeOffset="6295">728 245 0,'24'0'31,"-24"-24"-31,24 24 31,-48 0 32,24 24-48,-24 0-15,0 0 16,0-24-16,-1 24 0,25 1 16,-24-1-16,24 0 0,-24-24 15,24 24-15,0 0 16,24-24 0,0 0-16,1 0 15,-1 0 1,0-24-16,0 0 0,0 0 15,1 24-15,-1-24 16,0-1-16,-24-23 0,24 24 16,0 0-16,-24-25 15,25 25-15,-25 0 0,24 0 16,-24-1-16,0 1 0,-24 24 31,24 24-31,-25 1 0,25-1 16,-24 24-16,0 1 15,24-1-15,0-24 0,-24 25 16,24-25-16,0 24 0,0-24 16,24 1-16,0-25 15</inkml:trace>
  <inkml:trace contextRef="#ctx0" brushRef="#br0" timeOffset="6744">1236 293 0,'-24'0'16,"0"0"-16,-1 0 15,25-24-15,-24 24 0,0 0 16,0 0 15,24-24-31,-24 24 31,24 24-15,-24-24 0,24 24-16,0 0 15,0 1 1,0-1 0,0 0-1,24-24-15,0 0 16,0-24-1,0 0 1,0-1 0,1 1-16,-25 0 15,24 24-15,-24 24 32,0 0-17,0 25-15,0-25 0,0 0 16,0 0-16,24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54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1306 0,'-24'0'0,"-1"0"0,25-24 15,-24 24-15,48-24 32,1 24-32,-1 0 15,24 0-15,1-25 0,23 25 16,25-24-16,48 24 0,0-24 15,25 24-15,47-24 0,-23 24 16,24 0-16,-1-24 16,1 24-16,-49 0 0,1 0 15,-49 0-15,-25 0 16,-47 0-16,-73 0 16</inkml:trace>
  <inkml:trace contextRef="#ctx0" brushRef="#br0" timeOffset="726">678 266 0,'-25'0'15,"25"-24"-15,-24 24 16,0 0-16,24 24 31,-24 0-31,24 0 0,0 25 16,-24-1-16,24 0 15,-25 1-15,25-1 0,-24 0 16,24 1-16,-24-1 16,24-24-16,-24 1 0,24-1 15,-24 0-15,24 0 0,-24-24 32,24-24-32,0 0 0,0 0 15,0-1-15,0 1 0,0-24 16,0-1-16,24 25 15,0-24-15,0 0 0,0-1 16,0-23-16,1 23 16,23 25-16,-24-24 15,25 23-15,-25 1 0,0 0 0,24 24 16,-23 0-16,-1 0 16,-24 24-16,24 0 0,-24 25 15,24-1-15,-24 1 16,0-1-16,24 25 0,-24-25 15,0 0-15,25 1 0,-25-1 16,0 0-16,0 1 16,0-25-16,0 0 0,0 0 15,0 1-15</inkml:trace>
  <inkml:trace contextRef="#ctx0" brushRef="#br0" timeOffset="900">629 774 0,'-24'-24'0,"0"-1"0,24 1 16,0 0-16,0 0 15,24 0-15,-24-1 16,48 25-16,-23-24 0,23 0 16,-24 24-16,25-24 15,47 0-15</inkml:trace>
  <inkml:trace contextRef="#ctx0" brushRef="#br0" timeOffset="1242">1113 217 0,'0'-24'16,"24"24"-1,-24 24 1,24-24-16,1 25 0,-25-1 16,0 24-16,24-24 15,-24 25-15,0-25 0,0 24 16,0 1-16,0-25 0,-24 24 16,24-24-16,0 25 15,-25-25-15,25 0 0,0 0 16,0 1-1,25-25-15,-1 0 16,0 0-16,0 0 0,0-25 0,25 25 16,-1-24-16,1 0 15,-1 0-15,24 0 0,-47-1 16,23-23-16</inkml:trace>
  <inkml:trace contextRef="#ctx0" brushRef="#br0" timeOffset="1426">1718 242 0,'-24'-25'16,"-1"1"0,1 24-16,24-24 15,-24 24-15,48 0 47,0 24-47,1-24 0,-1 24 16,24-24-16,-24 0 15,25 0-15</inkml:trace>
  <inkml:trace contextRef="#ctx0" brushRef="#br0" timeOffset="1660">1839 193 0,'-24'0'0,"-1"0"0,1 0 15,24 24 1,0 1 0,0-1-16,24 0 15,-24 0-15,25 25 16,-25-25-16,24 24 0,-24-24 16,0 1-16,0 23 0,0-24 15,0 0-15,0 0 16,24 1-16</inkml:trace>
  <inkml:trace contextRef="#ctx0" brushRef="#br0" timeOffset="1924">2323 411 0,'0'-24'16,"0"0"-16,-25-1 0,1 25 15,0-24-15,-24 24 16,23 0-16,1 0 0,-24 24 16,24 1-16,-1-1 15,1 24-15,24 1 0,0-1 16,-24 0-16,24-24 0,0 25 16,0-1-16,24-24 15,0 25-15,1-25 0,-1-24 16,24 24-16,1-24 15,-25 0-15</inkml:trace>
  <inkml:trace contextRef="#ctx0" brushRef="#br0" timeOffset="2083">2347 556 0,'-49'0'0,"25"-24"0,-24 24 15,24-24-15,-1 24 0,1 0 16,48 0-1,1-24-15,-1 24 16,24 0-16,1 0 16,-1-25-16</inkml:trace>
  <inkml:trace contextRef="#ctx0" brushRef="#br0" timeOffset="2615">2613 314 0,'-49'0'31,"25"0"-31,24 24 16,-24 1-16,24-1 15,-24 0-15,24 24 16,-24-23-16,24 23 0,0-24 16,-24 0-16,24 25 0,0-25 15,0 0-15,0 0 16,24-24 15,-24-24-31,0 0 0,0 0 16,24-1-16,-24 1 0,0-24 15,24 0-15,0-1 16,-24 1-16,24-25 0,1 25 16,-1-25-16,0 25 15,24-1-15,-23 1 0,-1 24 16,0 0-16,0 24 0,0 0 15,-24 48 1,0-24-16,-48 97 16,24-72-16,-25 23 0,1-23 15,0-1-15,-1 0 16,1 1-16,0-25 0,23 0 16,1 0-16,0-24 15,24 24-15,48-24 31,-23 0-31,23 0 0,0 0 16,25 25-16,-25-1 0,25 24 16,-1 1-16,-23-1 15,-1 25-15,25-1 0,-49 1 16,0-1-16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6:59.4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339 73 0,'24'0'16,"0"0"-16,0 0 15,1 0 1,-1-24-16,0 24 0,0 0 15,0-24-15,1 24 16,23-24-16,-24 24 0,0 0 16,25 0-16,-25 0 15,0 0-15,0 0 16,0 0-16,1 0 0,23 0 16,-24 0-16,25 0 15,-25 0-15,24 0 0,1 0 16,-1 24-16,0-24 0,1 0 15,-1 0-15,0 24 16,25-24-16,-25 0 0,1 0 16,-25 24-16,24-24 15,-23 0-15,-1 0 0,0 0 16,-48 25 62,24-1-62,0 0-16,-24 24 15,-1 1-15,25-1 16,0 1-16,0-1 0,-24 0 16,24 1-16,0-1 15,0 0-15,0 1 16,0-1-16,0 1 0,0-1 15,0 0-15,0 1 0,0-1 16,0-24-16,0 25 0,-24-1 16,24 0-16,0 1 15,0-1-15,0 1 0,0-25 16,0 24-16,0 1 16,0-1-16,0-24 0,0 25 15,0-25-15,0 24 0,0 0 16,0-23-16,-24-1 15,0 24-15,24-24 0,0 1 16,-25-1-16,25 0 16,-24 0-16,24 0 15,-24-24-15,24 25 0,-24-25 16,24 24-16,-24-24 16,-1 24-1,1-24 1,24 24-1,-24-24 1,0 0 0,0 0-1,0 0-15,-1 0 0,1 0 16,0 0 0,0 0-16,0 0 15,-1 0-15,-23 0 16,24-24-16,-25 24 0,-23-24 15,23 0-15,-23-1 16,-1 1-16,-23 0 0,23 0 16,-24 0-16,25 24 0,-1-25 15,1 25-15,23 0 16,1 0-16,-1 0 0,25 0 16</inkml:trace>
  <inkml:trace contextRef="#ctx0" brushRef="#br0" timeOffset="583">121 654 0,'0'-24'31,"24"24"-31,1 0 16,-1 0-1,24 0-15,-24 0 0,49 0 16,-25 0-16,25 0 16,24 0-16,-1 0 15,1 24-15,24-24 0,-24 0 0,0 0 16,-25 0-16,1 0 15,-1-24-15,-23 24 0,-25 0 16,-24-24 0,-24 24-16,-1 0 0,1 0 15</inkml:trace>
  <inkml:trace contextRef="#ctx0" brushRef="#br0" timeOffset="1363">919 340 0,'25'0'16,"-25"-25"-16,0 1 16,-25 24-1,1 0 1,0 0-16,0 0 15,0 0-15,-25 0 0,25 0 16,0 24-16,0-24 0,0 25 16,-1-25-16,1 24 15,24 0 1,24 0 0,1-24-1,-1 0-15,0 0 16,0 0-16,24-24 15,-23 24-15,23 0 16,-24-24-16,25 24 0,-25-24 16,24-1-16,-24 1 0,1 0 15,-1-24-15,0 23 0,-24-23 16,24 24-16,-24 0 16,0-25-16,0 25 0,-24 24 15,24-24-15,-24 24 16,24 24-16,-24-24 0,-1 24 15,1 25-15,0-25 0,0 24 16,24 1-16,0-1 16,0 0-16,0-23 15,24 23-15,0-24 0,0 0 0,1-24 16,-1 0-16,24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4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0 270 0,'24'-24'406,"1"24"-390,47 0-16,-23 0 15,-1 0-15,49 0 16,-49 0-16,25 0 16,23 0-16,-47 0 15,48 0-15,-25 0 16,1 24-16,23-24 15,1 24-15,-73-24 16,73 0-16,-48 0 16,-1 0-16,24 0 15,-23 0-15,23 0 32,-47 0-32,23 0 15,-24 0-15,0 0 0,49 0 16,0 0-1,-49 0 1,0 0 0,48 0-16,-47 0 15,23 0-15,-24 0 32</inkml:trace>
  <inkml:trace contextRef="#ctx0" brushRef="#br0" timeOffset="652">1766 4 0,'24'0'62,"0"0"-46,49 0-16,-25 0 16,49 0-16,-24 24 15,24 25-15,-73-49 16,0 24-16,0-24 16,0 0-16,0 24 15,1-24 1,-25 49-1,0-25 32,-49 48-31,-23-23-16,23-25 16,-47 48-1,-1-47-15,48 47 16,1-72-16,24 0 15,24 24-15,-24 1 16,-1-25 0,74 0 77,-1 0-77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4.4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24 0,'-24'0'0,"0"0"0,-1-24 16,1 24-16,48 0 31,25 0-31,-1 24 15,1 0-15,23-24 16,25 25-16,0-25 0,24 24 16,0-24-16,24 24 0,24-24 15,-24 0-15,25 0 16,-25 0-16,0 0 0,-24 0 16,0 0-16,-49 0 15,-23 0-15,-1 0 0,-24 0 16,-24-24-1,-24 24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5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99 0,'0'-25'31,"24"25"-15,-24 25 15,0-1-31,0 0 16,0 0-16,0 25 15,-24-25-15,24 24 0,0-24 16,0 25-16,0-25 0,0 0 16,0 24-16,0-23 15,0-1-15,0 0 16</inkml:trace>
  <inkml:trace contextRef="#ctx0" brushRef="#br0" timeOffset="296">75 244 0,'0'-24'0,"0"-1"0,24 1 16,-24 0-16,25 0 15,-25 0-15,24-1 16,0 1-16,0 0 16,0 24-16,1-24 15,-1 24-15,0 24 16,0-24-16,-24 24 0,24 0 16,0 25-16,-24-25 15,25 24-15,-25 1 0,24-1 16,-24 0-16,0 1 15,0-1-15,24-24 0,-24 25 16,0-25-16,0 0 0,0 0 16,-24-24-1</inkml:trace>
  <inkml:trace contextRef="#ctx0" brushRef="#br0" timeOffset="476">148 340 0,'24'0'16,"0"0"-1,0 0-15,1 25 0,23-25 16,24 0-16,-23 0 16,-1 0-16,25 0 0,-25 0 15,25 0-15</inkml:trace>
  <inkml:trace contextRef="#ctx0" brushRef="#br0" timeOffset="1693">704 50 0,'0'24'78,"0"1"-62,0-1-1,-24 24-15,24-24 0,0 1 16,0-1-16,0 24 0,0-24 15,0 0-15,0 25 16,0-25-16,0 0 0,0 0 16,0 1-16,0-1 15,0 0 1,24-24-16,0 24 31,1-24-15,-1 0-16,0 0 0,24 0 15,-24 0 1,1 0-16,-1 0 0,24 0 16,-24 0-16,1 0 15,-1 0-15,0 0 0,0 0 16,-24-24-16</inkml:trace>
  <inkml:trace contextRef="#ctx0" brushRef="#br0" timeOffset="1975">1115 195 0,'0'-24'0,"0"0"31,25 24-15,-1 0 0,0 0-16,24 0 0,-23 0 15,23 0-15,0 0 16,1 0-16,-1 0 0,-24 0 16,25 0-16,-25 0 0</inkml:trace>
  <inkml:trace contextRef="#ctx0" brushRef="#br0" timeOffset="2178">1333 123 0,'-24'0'15,"24"24"1,0 0 15,24 0-31,-24 1 16,24-1-16,-24 24 0,0-24 15,0 0-15,0 25 0,0-25 16,24 0-16,-24 25 16,0-25-16,25 0 15</inkml:trace>
  <inkml:trace contextRef="#ctx0" brushRef="#br0" timeOffset="2517">1962 220 0,'24'-25'16,"-24"1"-1,-24 24 1,0 0-1,0 0-15,-1 0 16,1 0-16,0 24 0,0-24 16,0 25-16,0-1 15,-1 0-15,25 0 0,-24 0 16,24 0-16,-24 25 0,24-25 16,0 0-16,24 0 15,0 1-15,1 23 0,23-24 16,-24 0-1,0-24-15,25 0 0,-25 0 16</inkml:trace>
  <inkml:trace contextRef="#ctx0" brushRef="#br0" timeOffset="2684">1841 340 0,'-24'0'15,"24"25"-15,24-25 16,0 0-16,25 0 16,-25 0-16,24 0 15,1 0-15,-1 0 0</inkml:trace>
  <inkml:trace contextRef="#ctx0" brushRef="#br0" timeOffset="3271">2301 244 0,'0'-24'16,"-24"-1"-1,24 50 17,0-1-17,0 0 1,24 0-16,-24 24 0,0-23 15,0-1-15,0 0 0,0 24 16,-24-23-16,24-1 16,-25 0-16,25 0 15,0-48 32,0 0-31,0 0-16,0-25 0,0 25 15,25-24-15,-25-1 16,24 1-16,-24 24 0,24-25 16,0 1-16,0 24 15,0 0-15,1 24 0,-1 0 16,0 0-16,24 0 0,-23 0 16,-1 48-1,0-24-15,-24 0 0,0 1 16,0-1-16,-24 0 0,0 0 15,-1 0-15,-23 0 16,24 1-16,-25-25 0,25 24 16,-24-24-16,24 0 15,0 24-15,24 0 32,24-24-32,0 24 15,0-24-15,0 25 0,25-1 16,-25 0-16,24 0 15,1 25-15,-25-25 0,24 24 16,-24-24-16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7:09.9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120 331 0,'25'0'0,"-1"0"15,0 0 1,-24-24-16,0 0 16,0 0-1,-24 24 1,0 0-1,-1 0-15,1 0 16,0 0-16,0 24 16,0-24-16,0 24 15,24 0 1,24-24 15,0 0-15,0 0-16,0-24 15,0 24 1,1-24-16,-1 0 0,0 24 16,0-24-16,0-1 15,1 1-15,-1 0 0,0 0 16,-24 0-16,24-1 0,-24 1 16,24 24-1,-48 0 16,24 24-31,-24 1 16,24-1-16,-24 0 16,24 0-16,0 0 15,0 25-15,0-25 16,0 0-16,24 0 16,-24 1-16,24-25 15,0 0-15,-24 24 0,25-24 16,23 0-16,-24 0 15,0-24-15,1-1 0</inkml:trace>
  <inkml:trace contextRef="#ctx0" brushRef="#br0" timeOffset="400">822 210 0,'-24'0'0,"48"0"47,0 0-31,0 0-16,1 0 0,-1 0 15,0 0-15,0 0 16,0 0-16,1 0 0,-1 0 16,0-24-16</inkml:trace>
  <inkml:trace contextRef="#ctx0" brushRef="#br0" timeOffset="923">1306 41 0,'0'24'31,"24"0"-15,-24 1 0,0-1-16,0 0 15,0 0-15,24 25 0,-24-25 16,0 48-1,0-47-15,24-1 0,-24 0 16,0 0-16,0 0 16,0-48 31,0 0-47,-24 0 0,24 0 15,0-1-15,0 1 0,-24 0 16,24-24-16,0 23 15,0 1-15,0 0 0,0-24 16,24 23-16,0 1 16,1 24-16,-25-24 15,24 24-15,0 0 0,0 24 16,0-24-16,-24 24 16,25-24-16,-25 25 0,24-25 15,-24 24-15,0 0 16,-24-24-16,-1 24 0,1-24 15,0 0-15,-24 24 16,23-24-16,1 0 0,0 0 16,0 0-16,0 0 0,24-24 15,0 0 1</inkml:trace>
  <inkml:trace contextRef="#ctx0" brushRef="#br0" timeOffset="1440">1717 17 0,'24'0'0,"0"0"0,1 0 16,-25-24-1,-25 48 32,25 0-47,0 0 16,0 0-16,-24 25 15,24-25-15,0 0 16,0 0-16,-24 1 0,24-1 16,0 0-16,0 0 15,24-48 17,0 0-17,-24 0-15,25 24 0,-1-25 16,-24 1-16,24 0 15,0 0-15,0 0 16,1-1-16,-25 50 31,0-1-15,-25-24 0,25 24-1,0 0 1,25 0-1,-1 1 1,0-1-16,0-24 16,0 24-16,1 0 15,-1 0-15,0 1 0,0-1 16,-24 0-16,24-24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5:22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5627 170 0,'0'25'62,"0"-1"-62,0 0 16,0 24-16,0 1 0,-24-1 16,0 25-16,24-1 15,-24 1-15,0-1 0,-1 25 16,1-24-16,0 24 0,0-25 15,24 25-15,-24-25 16,0 1-16,-1 0 0,25-25 16,-24 25-16,0-25 15,24 0-15,-24 1 0,0-1 16,24 0-16,-25-23 0,1 23 16,24-24-16,-24-24 15,24 24-15,-24 1 0,48-25 31,0 0-31,0-25 16,25 25 0,-1 0-16,25-24 0,-1 24 0,25 0 15,0 0-15,48 0 0,0 0 16,24 0-16,25 0 16,-1 24-16,1-24 0,24 0 15,-25 25-15,1-25 16,-1 0-16,-23 24 0,-25-24 15,0 0-15,-24 0 0,-24 0 16,-25 0-16,-23 0 16,-1-24-16,-24 24 0,-24-25 15,-24 25-15,0-24 16,0 24-16,-25-24 16,25 0-16,-24 24 0,23-24 15,1-1-15,0 1 16,0 24-16,0-24 0,24 0 15,0-24-15,0 23 0,0-23 16,0 0-16,0-1 16,0 1-16,24-25 0,-24 1 15,24-25-15,-24 24 16,24-23-16,25-98 16,-25 97-16,0 25 0,24-1 15,-23 1-15,-1 23 16,0 1-16,0-1 0,0 25 15,1 0-15,-25 0 16,0 0-16,0-1 16,-25 25-16,-23 0 15,0 0 1,-1 0-16,1 0 0,-25 0 16,25 0-16,-49 0 15,25 0-15,-49-24 0,0 24 16,0 0-16,-49-24 0,25 24 15,-48-24-15,23 24 16,-23-24-16,-1 24 0,25-24 16,0 24-16,23-25 0,1 25 15,49 0-15,-1 0 16,0 0-16,49 0 0,-1 0 16,25 0-16,-24 25 15,24-25-15,-1 0 16,25 24-1,-24-24-15,24 24 16,24-24 15,1 0-31,-1 0 16,0 0-16</inkml:trace>
  <inkml:trace contextRef="#ctx0" brushRef="#br0" timeOffset="455">6474 25 0,'24'0'16,"0"0"-16,1 0 16,-25-24-16,24 24 0,0 0 15,0 24 1,0 1 0,-24-1-16,0 24 0,0-24 15,25 25-15,-25 23 16,0 1-16,24-1 0,-24 1 15,0 24-15,0-1 0,0 1 16,0 0-16,0 0 16,-24 24-16,24-25 0,-25 1 15,25 0-15,-24-24 16,24 23-16,-24-47 0,24 23 16,-24-23-16,0-1 0,24 0 15,-25-23-15,25-1 16,-24 0-16,24-48 15,0 0 1,0-25-16,24 1 0</inkml:trace>
  <inkml:trace contextRef="#ctx0" brushRef="#br0" timeOffset="883">5603 509 0,'-24'0'0,"0"0"16,0 0-1,-1 0 1,1 0-16,24 24 16,24-24-1,1 0-15,23 0 0,0 0 16,49 25-16,0-25 16,24 0-16,24 0 0,49 24 15,-1-24-15,1 0 0,23 24 16,-23-24-16,24 0 15,-25 24-15,-24-24 0,-23 0 16,-25 0-16,-25 0 0,-23 0 16,-49 0-16,0 0 15,-48 0-15,-24-24 16,-25 24-16,1 0 16</inkml:trace>
  <inkml:trace contextRef="#ctx0" brushRef="#br0" timeOffset="1398">5724 243 0,'0'24'15,"24"-24"1,-24 24-1,0 1 1,0-1-16,25-24 16,-25 24-16,0 0 15,24 0-15,0 1 16,0-25-16,0 24 16,1-24-16,-1 0 15</inkml:trace>
  <inkml:trace contextRef="#ctx0" brushRef="#br0" timeOffset="1543">5918 195 0,'-24'0'16,"-1"0"0,25 24 15</inkml:trace>
  <inkml:trace contextRef="#ctx0" brushRef="#br0" timeOffset="1985">6087 364 0,'0'24'0,"0"-48"31,-24 24-15,24-24-16,0 0 16,-24 24-16,-1 0 31,1 0-31,0 24 16,0 0-16,24 0 15,0 0 1,0 1-16,24-25 15,0 24 1,0-24-16,1 0 16,-1-24-16,0-1 15,-24 1-15,24 24 16,-24-24-16,24 0 0,-24 0 16,25-1-16,-25 1 0,24 0 15,-24 0 1,0 48-1,0 0 1,0 0-16,0 1 0,24-1 16,0 48-1,-24-47-15,24 23 0</inkml:trace>
  <inkml:trace contextRef="#ctx0" brushRef="#br0" timeOffset="2476">7006 412 0,'24'-24'0,"1"24"16,-1 0 15,-24 24-15,0 1-16,0-1 16,0 0-1,0 0-15,0 0 0,0 1 16,-24-25-1,24 24-15,24-24 32,-24-24-17,24 24-15,0-25 0,0 25 0,1-24 16,-1 0-16,0 0 16,24 0-16,1 24 0,-25-25 15,24 25-15,-23 0 0,-1 0 16,0 0-16,0 0 15,-24 25-15,24-25 0,-24 24 16,0 0-16,0 0 16,0 0-16</inkml:trace>
  <inkml:trace contextRef="#ctx0" brushRef="#br0" timeOffset="2861">7805 485 0,'24'-24'16,"0"24"-16,-24-24 0,0-1 15,0 1-15,0 0 16,0 0-16,-24 0 16,0 24-16,-25 0 15,25 24-15,0-24 16,0 24-16,-1-24 0,25 24 15,-24-24-15,24 24 0,-24 1 16,24-1 0,24-24-1,0 0 1,1 0-16,-1-24 0,0 24 16,0 0-1,0-25-15,1 25 0,-1 0 0,0-24 16,0 24-16,0 0 15,1 24 1,-25 1-16,24-25 16,-24 24-16,0 0 0,24-24 15,-24 24-15</inkml:trace>
  <inkml:trace contextRef="#ctx0" brushRef="#br0" timeOffset="176851">368 606 0,'0'24'16,"0"0"-1,0 0 1,0 1 0,0-1-16,0 0 15,0 0-15,0 25 0,-24-25 16,24 0-16,-25 0 16,25 24-16,0 1 0,0-25 15,0 24-15,-24 1 16,24-1-16,0 25 0,-24-25 15,24 1-15,-24-1 16,0 24-16,24-23 0,-24-1 16,-1 25-16,1-25 0,0 25 15,0-25-15,0 25 16,-1-25-16,1 25 0,24-25 16,-24 25-16,24-25 15,0 0-15,0 1 0,0-1 16,0-24-16,0 1 0,24-1 15,-24 0-15,0 0 16,24-24 0,1 24-1,-50-72 1,50 48 0,-25-24-16,24 24 15,0-24-15,0-1 16,25 1-16,-25 24 0,0-24 15,24 24-15,1-24 16,23 24-16,-23-24 0,47-1 16,-23 25-16,24-24 15,-1 0-15,25 0 0,-24 24 16,24-24-16,-24-1 0,0 25 16,-1-24-16,1 24 15,0-24-15,-24 24 0,-1 0 16,1-24-16,-25 24 0,0 0 15,1 0-15,-1 0 16,-24 0-16,1 0 16,-1 0-16,-24-24 0,24 24 15,0 0-15,0 0 16,1 0 0,-1 0-1,-24 24-15,24-24 16,0 0-1,-24-24 1,24 24 0,-24-25 15,0 1-15,0 0-16,0 0 15,0 0 1,0 0-16,0-25 0,0 25 15,-24 0-15,24-25 16,0 1-16,0-49 16,0 49-16,0-1 0,0-23 15,0 24-15,0-25 16,0 25-16,0-25 0,24 25 16,-24-1-16,0 1 15,0-1-15,0 1 0,0 0 16,0 24-16,0-1 0,0 1 15,0-48 1,0 47-16,0 1 16,0 0-16,0 0 0,0 0 15,0-1-15,0 1 16,0 0-16,0 0 0,0 0 16,24 24-16,-24-25 15,-24 25 32,0 0-47,24 25 0,-48-25 16,24 0-16,-25 24 0,-23-24 15,-1 24-15,-48-24 16,0 24-16,-24-24 0,0 24 16,-25-24-16,1 25 15,0-1-15,-1-24 16,25 24-16,0-24 0,48 24 0,25-24 15,-1 0-15,25 0 16,24 24-16,0-24 0,24 25 31,24-25-15,-24 24 0,24-24-16,0 0 15,0 0 32,0 24-16</inkml:trace>
  <inkml:trace contextRef="#ctx0" brushRef="#br0" timeOffset="177276">1094 582 0,'24'0'0,"0"-25"16,0 25-16,0 0 16,-24 25-16,25-1 15,-25 24-15,24-24 16,-24 25-16,0 23 16,0 1-16,0-1 0,0 25 15,0 0-15,0 0 16,-24 0-16,24-1 0,0-23 15,0 24-15,0-25 16,0 1-16,0-1 0,24-23 16,-24 23-16,24-48 15,-24 25-15,0-25 0,24 0 16,-24 0-16,0 1 0,24-25 16,-24-25-1,0-23-15</inkml:trace>
  <inkml:trace contextRef="#ctx0" brushRef="#br0" timeOffset="178895">5109 1114 0,'24'0'31,"1"0"0,-50-24 16,25-1-31,-24 25-16,24-24 0,0 0 16,-24 0-16,24 0 15,0-1-15,-24 1 0,24 0 16,0-24-16,-24 24 15,24-1-15,-25 1 0,1 0 16,0 24-16,0 0 16,-25 0-16,25 24 15,-24 0-15,0 1 0,-1-1 0,25 24 16,-24-24-16,23 25 16,-23-25-16,24 24 0,0-24 15,24 1-15,-25-1 0,1-24 16,24 24-16,-24-24 15,0 0-15,0 0 16,-1 0 0,25-24-16,-24 24 0,0-24 15,0-1-15,0 25 0,24-24 16,-24 0-16,-1 0 16,25 0-16,-24-1 0,0 25 15,0 0-15,0 0 16,-1 0-16,1 25 0,-24-1 15,24 0-15,-25 0 0,25 0 16,-24 25-16,23-25 16,1 0-16,0 0 15,0-24-15,24 25 0,-24-25 16,24-25 15,0 1-31,0 0 16,-24 0-16,24 0 15,-25-1-15,25 1 16,-24 24-16,0 0 0,0 0 16,0 24-16,-1 1 15,1-1-15,0 0 16,0 0-16,0-24 0,24 24 16,-25-24-16,25 25 0,-24-25 15,0 0 1,0-25-16,0 1 31,-1 24-31,1 0 16,0 0-16,0 0 0,0 24 15,0 1-15,-1-25 16,1 24-16,0 0 0,0-24 16,0 0-16</inkml:trace>
  <inkml:trace contextRef="#ctx0" brushRef="#br0" timeOffset="179263">3174 969 0,'24'-25'16,"0"25"-16,1-24 0,-1 24 15,-24-24-15,24 24 16,-48 0 15,0 24-31,-1-24 0,-23 24 16,0 1-16,-1 23 0,-23-24 16,23 25-16,1-1 15,-25 0-15,49 1 0,-24-25 16,24 24-16,-1-23 15,25 47 1,0-48-16,25 0 0,-1 1 16,0-1-16,0 0 0,24 0 15,1-24-15,-1 24 0,1-24 16,-1 0-16,0 0 16,1 0-16</inkml:trace>
  <inkml:trace contextRef="#ctx0" brushRef="#br0" timeOffset="179741">3077 388 0,'24'-24'0,"-24"0"15,25 0 1,-1 24-16,-48 0 31,24 24-31,-25 0 16,1-24-16,0 48 0,-24 1 16,48-1-1,-25-24-15,25 25 0,0-25 16,25 0-16,-25 24 0,24-23 15,24-25-15,-24 24 16,25-24-16,-25 0 0,24 0 16,1 0-16,-25-24 15,0-1-15,0 1 0,0 0 16</inkml:trace>
  <inkml:trace contextRef="#ctx0" brushRef="#br0" timeOffset="180284">3488 291 0,'25'0'0,"-25"-24"16,-25 24-1,25 24-15,-24-24 16,24 25-16,-24-1 0,24 0 15,0 0-15,-24 0 0,24 0 16,0 1-16,0-1 16,0 0-16,24 0 0,-24 0 15,0 1-15,24-25 0,-24 24 16,24-24-16,1 0 16,-1-24-16,0 24 15,-24-25-15,24 25 16,-24-24-16,0 0 0,0 0 15,0 0-15,0-1 0,0 1 16,-24 0-16,24 0 16,-24 24-16,0 0 15,-1 0-15,1 0 16,24 24 0,24-24-1</inkml:trace>
  <inkml:trace contextRef="#ctx0" brushRef="#br0" timeOffset="180757">3755 267 0,'0'-24'0,"0"0"0,0 0 16,-25 24-1,25-25-15,0 50 31,25-1-31,-25 0 0,24 0 16,-24 0-16,0 25 0,24-25 16,0 73-1,-24-49-15,0 0 0,0 1 16,0-25-16,0 24 16,0-23-16,0-1 0,0 0 15,-24-24 1,24-24-1,0-25-15,-24 25 16,24-24-16,0-1 0,0 1 16,0 0-16,24-1 15,-24-23-15,24 23 0,-24 25 16,24-24-16,0 48 0,1-24 16,-1 24-16,0 24 15,0-24-15,-24 48 0,24-24 16,-24 25-16,0-25 15,-24 24-15,0 1 0,0-25 16,0 0-16,-1 0 0,-23 0 16,24 1-16,0-25 15,0 0-15,24-25 0,-25 25 16,25-24-16,0 0 16</inkml:trace>
  <inkml:trace contextRef="#ctx0" brushRef="#br0" timeOffset="181167">4117 243 0,'25'0'0,"-25"24"63,0 0-48,0 1 1,0-1-16,0 0 0,0 0 16,0 0-16,0 0 0,0 1 15,0-1-15,24 0 16,0-48 15,0 24-31,-24-24 16,24-1-16,-24 1 0,25 0 0,-25 0 15,24-24-15,-24 23 16,24 1-16,-24 48 31,0 1-31,0 23 16,0 0-16,0 1 0,0-1 16,0 0-16,0 1 15,0-1-15,0 1 0,0-25 16</inkml:trace>
  <inkml:trace contextRef="#ctx0" brushRef="#br0" timeOffset="182179">513 1162 0,'24'0'0,"0"0"16,1 0-16,-1 0 15,0 0-15,24 0 0,-23 0 16,23-24-16,0 24 16,1 0-16,-25-24 0,24 24 15,1 0-15,-1 0 0,0-24 16,-23 24-16,-1 0 15</inkml:trace>
  <inkml:trace contextRef="#ctx0" brushRef="#br0" timeOffset="182532">1553 1065 0,'0'25'16,"24"-25"-16,1 0 0,-1 0 15,24 0-15,25 0 16,-1 0-16,1 0 0,-25 0 16,25 0-16,-25-25 0,1 25 15,-25 0-15</inkml:trace>
  <inkml:trace contextRef="#ctx0" brushRef="#br0" timeOffset="182898">465 1549 0,'24'0'46,"0"0"-46,0-24 0,25 24 16,-1 0-16,25-24 0,23 24 16,1-24-16,-24 24 15,23-25-15,1 25 0,-24 0 16,-1-24-16,-23 24 16,-1 0-16,-24 0 0</inkml:trace>
  <inkml:trace contextRef="#ctx0" brushRef="#br0" timeOffset="183246">1674 1598 0,'24'0'0,"25"0"15,-1 0-15,0 0 0,25-25 16,-25 25-16,25 0 16,0-24-16,-1 24 0,-23 0 15,-1-24-15,0 24 16</inkml:trace>
  <inkml:trace contextRef="#ctx0" brushRef="#br0" timeOffset="183553">392 2106 0,'-24'24'16,"24"0"-16,24-24 15,-24-24-15,24 24 16,25-24-16,-1-1 0,0 25 16,49-24-16,-24 0 15,48 0-15,-25 24 0,1-24 16,24-1-16,-48 25 15</inkml:trace>
  <inkml:trace contextRef="#ctx0" brushRef="#br0" timeOffset="185687">8593 896 0,'24'24'0,"0"-24"15,-24 24-15,24-24 16,0 25-16,-24-1 0,25 0 16,-1 0-16,24 0 15,-24 1-15,1-1 0,23 24 16,-24-24-16,24 25 0,1-25 16,-25 0-16,24 0 15,-23 1-15,-1-25 0,0 0 16,0 0-1</inkml:trace>
  <inkml:trace contextRef="#ctx0" brushRef="#br0" timeOffset="185957">9125 799 0,'0'25'15,"-24"-1"1,-1 0-16,25 0 0,-24 0 16,-24 25-16,24-1 15,-25-24-15,25 25 0,-24-1 16,24 0-16,-25-23 16,25 23-16,-24-24 0,23 25 15,1-25-15,0 0 16,24 0-16,-24 0 0,24 0 15</inkml:trace>
  <inkml:trace contextRef="#ctx0" brushRef="#br0" timeOffset="186552">9101 582 0,'-25'-25'15,"1"25"-15,0 0 16,0-24-16,0 24 16,-25 0-16,1 0 0,0 0 15,23 0-15,-23 0 16,0 0-16,23 24 0,-23-24 15,24 25-15,-25-1 0,25 24 16,0-24-16,-24 25 16,23-1-16,1 1 0,-24-1 15,24 0-15,0 1 16,-1 23-16,1-23 0,24-1 16,0 25-16,0-25 15,0 0-15,0 1 0,24-1 16,1 0-16,23 1 0,0-1 15,1-24-15,-1 1 16,25-1-16,-1 0 0,1-24 16,-1 0-16,1 0 0,24 0 15,-25-24-15,1 24 16,24-24-16,-49-25 16,25 25-16,-1 0 0,-24-25 0,-23 1 15,23 0-15,-24-25 16,0 25-16,-24-25 0,0 1 15,0 23-15,0-23 16,-24-1-16,24 25 0,-24-25 16,-24 25-16,23 24 15,-23-25-15,0 25 0,-1 24 16,1 0-16,0 0 0,-25 0 16,25 0-16,-1 0 15,-23 24-15,23-24 0,25 24 16,-24-24-16,-1 25 15</inkml:trace>
  <inkml:trace contextRef="#ctx0" brushRef="#br0" timeOffset="188870">8278 2662 0,'0'-24'0,"24"24"16,1 0-1,-1 0-15,-24 24 0,24-24 16,-24 48 0,0-23-16,0 23 0,0 0 15,0 1-15,-24-1 16,0 0-16,24 25 0,-25-25 16,1 25-16,24-25 0,-24 25 15,24-25-15,0 25 16,0-25-16,0 25 0,0-25 15,0 1-15,0-1 16,0 0-16,0-23 0,24 23 16,-24 0-16,0-23 0,0 23 15,24-24-15,-24 0 16,0 0-16,0 1 0,0-1 31,25-24 16,-1 0-47,0-24 16,0 24-16,24-25 0,-23 25 15,47 0-15,-23-24 16,23 24-16,25 0 0,-24-24 16,47 24-16,-23 0 15,24 0-15,24 0 0,-24 0 16,0 24-16,24-24 0,-24 0 15,0 0-15,-24 0 16,0 0-16,-25-24 16,1 24-16,0 0 0,-25-24 15,0 24-15,1 0 0,-1-24 16,0 24-16,1 0 0,-1 0 16,-24 0-16,49 0 15,-25 0-15,1 24 0,-1-24 16,25 24-16,-25-24 15,0 0-15,1 0 0,-25 0 16,24 0-16,-23 0 0,-1 0 16,0-24-1,0 24 17,0 0-17,1 0-15,-1 0 16,0 0-16,0-24 15,-24 0-15,0-1 16,0 1 0,0-24-16,-24 24 0,24-1 15,0-23-15,0 24 0,0-25 16,0 1-16,0 24 16,0-49-16,0 25 0,0 0 15,0-25-15,0 0 16,0 25-16,-24-25 0,0 1 15,-1-1-15,1 25 0,-24-73 16,-1 48 0,25 25-16,0 0 0,24-1 15,-24 25-15,24-24 0,0 23 16,0 1-16,24 0 16,-24 0-16,24 0 0,0 0 15,-24-1 1,0 1-16,0 0 15,-24 0-15,0 24 16,0 0 0,0-24-16,-1 24 15,1 0-15,0 0 0,0 0 16,0 0-16,-25 0 0,1 0 16,-25 0-16,1 0 15,-1 0-15,-24-25 0,1 25 16,-25 0-16,24 0 0,-24 0 15,24 0-15,0 25 16,1-25-16,23 24 0,1 0 16,-1-24-16,0 24 0,25-24 15,-25 24-15,25-24 16,-24 25-16,23-25 0,1 0 16,-1 24-16,-23-24 15,23 0-15,25 24 0,-24-24 16,-1 0-16,1 0 0,0 24 15,24-24-15,-25 0 16,1 0-16,24 0 0,-25 0 16,25 0-1,0 0-15,0 0 0,-1 0 16,1 0 15,24 24-15,-24 0-1,0 1-15,0-25 16,24 24-16,0 0 16,0 0-1,24-24-15,0 0 16</inkml:trace>
  <inkml:trace contextRef="#ctx0" brushRef="#br0" timeOffset="189366">9343 2275 0,'0'24'31,"0"0"-15,0 1-16,-25-1 0,25 0 15,0 24-15,-24 1 16,24-1-16,0 0 0,0 1 16,0 23-16,0 1 0,-24 0 15,24-25-15,0 24 16,0 1-16,0 0 0,0-1 16,0-23-16,24 23 0,-24-23 15,0-1-15,0 0 16,24-24-16,-24 25 15,0-25-15,0 0 0,0 0 16,25 1-16,-25-1 16,24-24-1</inkml:trace>
  <inkml:trace contextRef="#ctx0" brushRef="#br0" timeOffset="189781">9996 2275 0,'0'24'15,"0"0"1,0 1 0,24-25-16,-24 24 0,0 0 15,0 0-15,0 24 0,24-23 16,-24-1-16,0 24 16,0 1-16,24-1 0,-24 0 15,0 25-15,0-25 16,0 25-16,0-25 0,0 25 15,0-25-15,24 25 0,-24-25 16,0 25-16,0-25 0,0 1 16,0-1-16,0 0 15,0 1-15,0-1 16,0-24-16,0 0 16,0 1-16,-24-25 15</inkml:trace>
  <inkml:trace contextRef="#ctx0" brushRef="#br0" timeOffset="190272">8327 2928 0,'-49'24'16,"25"-24"-16,0 24 0,0-24 16,-1 0-16,1 0 0,48 0 46,1 0-46,-1 0 16,24 0-16,1 0 16,-1 0-16,24 0 0,1 0 0,24-24 15,0 24-15,24 0 16,-1 0-16,26 0 0,23-24 16,0 24-16,1-24 15,-1 24-15,-24-24 0,24 0 16,-23 24-16,-1-25 0,-24 25 15,0 0-15,0-24 16,-49 24-16,1 0 0,-1 0 16,-48 0-16,25 0 15,-25 0-15,0 0 16,-48 0 0,24-24-1</inkml:trace>
  <inkml:trace contextRef="#ctx0" brushRef="#br0" timeOffset="192186">8786 2662 0,'24'0'16,"-24"24"-16,25-24 31,-50 24 47,1-24-62,0 0-1,0 0-15,0 25 0,-1-25 16,1 0-16,0 24 16,0 0-16,0 0 15,24 0 1,0 1-16,0-1 15,24 0 1,0-24 0,0 0-16,0 0 15,1 0-15,-1-24 16,0 0 0,0-1-16,0 1 0,1 0 15,-25 0-15,0-25 16,24 25-16,-24 0 0,0 0 15,0 0-15,0-1 16,0 1-16,-24 24 16,24 24-1,0 1-15,-25-1 16,25 0-16,0 24 16,0-23-16,25 23 0,-25-24 15,0 0-15,24 1 16,-24-1-16,24-24 0,0 24 15</inkml:trace>
  <inkml:trace contextRef="#ctx0" brushRef="#br0" timeOffset="192607">9488 2686 0,'0'24'63,"24"1"-47,-24-1-1,0 0-15,24 0 16,0 0-1,-24 1-15,0-1 0,24-24 16,1 24 0,-1-24-16</inkml:trace>
  <inkml:trace contextRef="#ctx0" brushRef="#br0" timeOffset="192775">9536 2517 0,'-24'0'0,"0"0"16,24 24-1,24-24-15,0 0 16,0 24-16,0-24 16,1 0-16,-1 0 0,0 0 15</inkml:trace>
  <inkml:trace contextRef="#ctx0" brushRef="#br0" timeOffset="193349">10431 2638 0,'-24'0'16,"24"-24"-16,0 48 62,0 0-46,0 0-16,0 0 15,0 1-15,0-1 16,0 0-16,0 0 16,0 0-1,24-24 1,-24-24-1,24 24 1,0-24-16,1 0 0,-1 0 16,-24-1-16,24 25 0,0-24 15,0 0-15,1 24 16,-1-24-16,0 24 16,0 0-1,-24 24-15,0 0 16,24 0-16,1 1 15,-25-1-15,24-24 0,-24 24 16,24 0-16,0-24 0,-24 24 16,24-24-16</inkml:trace>
  <inkml:trace contextRef="#ctx0" brushRef="#br0" timeOffset="195792">1964 2396 0,'25'0'94,"-25"24"-79,24-24-15,-24 24 16,24-24-16,-24 24 16,24-24-16,0 25 0,1-1 31,-25 0-31,0 0 15,0 0 1,-25 1-16,25-1 16,-24 48-1,24-47-15,0-1 0,-24 24 16,24 1-16,0-1 0,0-24 16,0 73-1,0-49-15,0 1 0,0-25 16,0 24-16,0 1 0,0-25 15,0 24-15,0-24 16,0 1-16,0-1 0,0 0 16,0 0-16,0 0 15,24 0-15,-24 1 16,0-1-16,24-24 0,-24 24 16,0 0-16,0 0 15,25-24-15,-25 25 16,0-1-1,0 0-15,0 0 16,-25 0-16,25 1 0,0-1 16,0 0-16,0 0 15,0 0-15,0 1 0,0-1 16,25 0 0,-1-24-1,24 0-15,-24 0 16,49-24-16,-1 24 15,-23 0-15,23-24 0,1-1 16,0 25-16,-1 0 0,1-24 16,-1 24-16,1 0 15,-25 0-15,-24 0 0,25 0 16,-49 24 0,0 1-1,-24-1-15,-1-24 16,25 24-16,-24 0 15,0 0-15,24 0 16,24-24-16,-24 25 16,24-25-16,1 24 0,-1-24 15,24 0-15,-24 0 16,73 0-16,-48 0 16,23 0-16,-24 0 0,25 0 15,0 0 1,23 0-16,-23 0 0,24 0 0,-1 0 15,1-24-15,24 24 0,-24 0 16,0 0-16,24-25 16,-25 25-16,1 0 0,0-24 15,-24 24-15,23 0 16,-47 0-16,23-24 0,-48 24 16,25 0-16,-25 0 0,0 0 15,0 0-15,1 0 31,-1 0-15,0 0 0,0 0-16,25 24 0,-25-24 15,24 0-15,0 0 16,1 0-16,-1 0 0,1 0 16,47 24-1,-47-24-15,-1 0 0,1 25 16,-25-25-16,24 24 0,-24-24 15,25 0-15,-25 0 16,24 0-16,-24 0 0,25-24 16,-25-1-16,24 1 15,1 0-15,-25 0 0,24 0 16,25 0-16,-25-1 0,1 1 16,23 0-16,-23-24 15,23 23-15,-23 25 0,23-24 16,-23 0-16,23 24 15,-24-24-15,1 24 0,-1 0 16,1 0-16,-25 0 0,24 0 16,1 0-16,-1 24 15,0-24-15,1 0 0,-1 0 16,0 0-16,1 24 16,-1-24-16,1 0 0,-1 0 15,0 0-15,1 0 0,-25 0 16,0 0-16,25 0 15,-25 0-15,0-24 0,0 24 16,0 0 0,-24-24-16,-24 24 47,0-24-32,0 24 1</inkml:trace>
  <inkml:trace contextRef="#ctx0" brushRef="#br0" timeOffset="196315">7335 3364 0,'-24'0'15,"-1"0"1,25 24 0,0 0 15,25-24-31,-1 24 16,0-24-16,0 24 0,24-24 15,1 24-15,23-24 16,1 25-16,-25-1 0,25-24 15,0 24-15,-1 0 16,-24-24-16,1 24 0,-1-24 16,-24 25-16,1-25 0,-1 0 15,-24 24-15,0 0 16,-24 0 0,-1 0-16,1-24 15,0 25-15,0-1 0,-25-24 16,25 24-16,-24 0 0,0 0 15,23-24-15,-23 25 16,0-1-16,23 0 0,-23 0 16,24 0-16,-25-24 15,25 24-15,24 1 0,-24-1 16,0-24-16,24 24 0,-24 0 16,24 0-1,0-48 16,0 0-31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1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24 0,'-25'-24'0,"1"24"0,0 0 15,0 0-15,0 0 0,-1 24 16,1-24-16,24 24 15,0 0-15,0 0 0,0 1 16,0 23-16,24-24 0,-24 24 16,25 1-16,-25-25 15,0 24-15,24-23 0,-24 23 16,0-24-16,0 0 16,0 1-16,0-1 0,0 0 15,0 0-15,0 0 16,24-24-16,0 0 15,25 0-15,-25 0 16,24 0-16,1 0 16,-1-24-16,0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3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1621 411 0,'24'0'31,"-48"0"-15,-24 0-1,24 24 1,-25-24-16,1 0 0,-25 0 15,-23 25-15,-1-25 0,0 0 16,-24 0-16,24-25 16,-24 25-16,25-24 0,-25 24 15,24-24-15,24 0 16,1 0-16,-1-25 0,25 25 16,24 0-16,-1 0 0,25 0 15,0-1 1,0 1-16,25 24 15,-1 0-15,-24 24 16,24 1-16</inkml:trace>
  <inkml:trace contextRef="#ctx0" brushRef="#br0" timeOffset="413">726 48 0,'0'-24'0,"0"0"31,-24 24-31,-24 0 16,23 24-1,-23-24-15,0 24 16,-1-24-16,1 25 0,-25-1 16,1 0-16,23 0 0,-23-24 15,23 24-15,1 1 0,24-1 16,0-24-16,-1 24 15,25 0-15,25 0 16,-1 0-16,24 1 16,-24-1-16,25 0 15,-1 24-15,1 1 0,-1-1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73 486 0,'-49'0'0,"25"0"15,72 0 17,1 0-32,23 0 0,25 0 15,0 0-15,24 0 16,0 0-16,24-25 0,-24 25 16,24-24-16,-24 24 15,0-24-15,0 24 0,-24-24 16,-25 0-16,1 24 0,-25-24 15,0 24-15,1-25 16,-25 25-16,0-24 0,0 24 16,-24-24-16,0 0 47</inkml:trace>
  <inkml:trace contextRef="#ctx0" brushRef="#br0" timeOffset="325">1524 26 0,'-24'0'0,"24"-24"15,24 24 17,0 0-32,0 0 15,25 0-15,-25 24 16,24-24-16,25 0 0,-25 24 16,1 0-16,-1 1 0,0-1 15,1 0-15,-1 0 0,-24 25 16,1-25-16,-25 24 15,0 1-15,-49-1 0,1-24 16,-1 24-16,-47 1 16,-1-25-16,0 24 0,-24-23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9T08:09:40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539 124 0,'-24'-24'15,"24"0"-15,24 24 31,-24 24-15,24-24-16,-24 24 16,0 25-16,24-25 0,1 24 15,-25-24-15,0 25 16,24-25-16,-24 24 0,0-23 16,0 23-16,0-24 0,0 0 15,0 1-15</inkml:trace>
  <inkml:trace contextRef="#ctx0" brushRef="#br0" timeOffset="378">128 269 0,'-24'0'0,"-25"-24"0,25 0 15,0 24-15,24-24 16,0 0-16,0-1 0,24 1 16,0 0-16,25 0 15,-1 0-15,25 24 0,-1-24 16,1 24-16,-1 0 16,1 0-16,-1 0 0,1 24 15,-25 0-15,1 24 0,-25 1 16,24 47-1,-48-47-15,-24 23 0,0-23 16,0-1-16,-25 1 0,-23-1 16,-1-24-16,1 24 15,-1-23-15,1-1 0,23 0 16,-23 0-16,23 0 16,25-24-16,0 0 0,0-24 15,24 0-15,24 0 0</inkml:trace>
  <inkml:trace contextRef="#ctx0" brushRef="#br0" timeOffset="667">1289 124 0,'-24'0'0,"24"-24"16,0 48 15,0 0-31,24 1 0,-24-1 16,24 0-16,-24 24 0,24 1 15,-24-25-15,25 24 16,-25 1-16,0-25 0,0 24 15,0-23-15,0-1 16,-25 0-16</inkml:trace>
  <inkml:trace contextRef="#ctx0" brushRef="#br0" timeOffset="966">1216 173 0,'0'-25'0,"0"1"15,-24-24-15,24 24 16,24 0-16,25-1 16,23 25-1,-23 0-15,23 0 16,-23 0-16,23 0 0,1 25 16,-25-1-16,1 0 15,-25 0-15,0 24 0,-24 1 16,0-25-16,-24 24 0,-25 1 15,1-1-15,-25-24 16,1 25-16,-1-25 0,-23 24 16,23-23-16,25-1 15,-25-24-15,25 24 0,23-24 16,1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1T06:39:33.7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267 436 0,'24'-25'0,"0"1"16,-24 0-1,0 0-15,0 0 16,-24 24-16,24-25 0,-24 1 15,-1 24-15,1 0 16,0 0-16,0 0 0,0 0 16,-1 0-16,1 24 0,0 1 15,0-1-15,24 0 16,-24 0-16,24 0 0,-25 1 16,25-1-16,0 0 15,0 0-15,0 0 0,25-24 16,-1 25-16,0-25 15,24 0-15,-23-25 16,-1 25-16,24-24 0,-24 0 16,1 0-16,23-25 0,-24 25 15,-24-24-15,24-25 16,1 25-16,-25-1 0,0 1 16,24 0-16,-24 24 15,0-1-15,0 1 0,0 48 16,0 1-1,0-1-15,0 24 16,0 0-16,0 1 0,0-1 16,0 1-16,0-1 15,0-24-15,0 25 0,0-25 16,0 0-16,24-24 0,-24 24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1T06:39:34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0,'0'25'16,"0"-1"-1,0 0-15,0 0 16,0 0-16,0 25 15,0-25-15,0 0 0,0 24 16,0-23-16,0-1 16,0 24-16,0-24 0,0 1 15,0-1 1,24-24 0,-24-24-1,0-1 1,24 1-16,0 0 15,0 0-15,1 0 16,-1 24-16,0 0 16,0 0-16,0 24 0,1-24 15,-1 24-15,-24 0 0,24 25 16,-24-25-16,0 0 16,-24 0-16,0 25 0,-1-25 15,1 0 1,-24-24-16,24 0 0,-1 0 15,1 0-15,0 0 0,24-24 16</inkml:trace>
  <inkml:trace contextRef="#ctx0" brushRef="#br0" timeOffset="234">338 48 0,'24'0'15,"1"25"1,-1-1 0,-24 0-16,24 0 15,-24 0-15,24 25 16,-24-25-16,24 24 0,-24 1 16,25-1-16,-25 25 15,0-49-15,0 24 0,0 1 16,0-25-16,-25 0 0</inkml:trace>
  <inkml:trace contextRef="#ctx0" brushRef="#br0" timeOffset="762">387 387 0,'0'-24'15,"24"24"16,0 0-31,0 0 16,0 0-16,25 0 0,-1 0 16,1 0-16,-1 0 15,-24 0-15,25-24 0,-1 24 16,-24 0-16,0-25 16,0 1-16,-24 0 0,0 0 15,0 0-15,-24-1 16,0 25-1,0 0-15,24 25 0,-24-25 16,0 24-16,-1 0 16,1 24-16,0-23 0,0 23 15,0-24-15,24 0 0,-25 25 16,25-25-16,0 0 16,0 0-16,0 1 15,25-25-15,-1 0 16,-24-25-16,24 25 15,0-24-15,0 0 16,1 0-16,-1 0 0,0-1 16,0-23-16,0 24 0,-24 0 15,24 24-15,-24-25 16,25 25-16,-1 25 16,-24-1-16,0 0 15,0 0-15,0 0 16,0 25-16,0-25 0,24 0 15,-24 0-15,0 1 16,24-1-16</inkml:trace>
  <inkml:trace contextRef="#ctx0" brushRef="#br0" timeOffset="1201">1088 97 0,'-24'-24'15,"24"-1"-15,-24 1 16,24 0-16,-24 24 16,24 24-16,0 0 15,0 1-15,0-1 16,0 24-16,0-24 0,0 25 16,0-1-16,0 0 15,0 1-15,0-1 0,0-24 16,0 25-16,0-25 15,0 0-15,0 0 0,0 1 16,24-50 15,-24 1-31,24 0 16,0 0-16,0 0 16,1-1-16,-1-23 0,0 24 15,0 24-15,0-24 0,25 24 16,-25 0-1,0 24-15,0 0 0,-24 24 16,0-23-16,0 23 0,0-24 16,0 0-16,-24 25 15,-24-25-15,24-24 16,-25 0-16,1 0 16,-1-24-16,1 0 0,-25-1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6.4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97 0,'48'0'78,"97"0"-62,-24 0-16,73 0 16,-49-48-16,-24 48 15,-73 0-15,49 0 16,-24 0-16,-49 0 15,48 0-15,-23 0 16,23 0 0,-47 0-1,120 0 17,-121 0-32,49 0 31</inkml:trace>
  <inkml:trace contextRef="#ctx0" brushRef="#br0" timeOffset="1200">1524 0 0,'48'0'94,"73"0"-94,-24 24 15,-24-24-15,48 25 16,-1-1-16,26 48 16,-98-72-16,0 24 15,25 1 1,-121-25 93,-73 0-93,72 0 0,-23 0-16,-25 0 15,49 0-15,-1 0 16,1 48-16,24-48 15,-25 0-15,25 0 16,-24 0 0,23 0-1,25 24 1,-24 0 62,0-24-47,24 25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1T06:39:32.1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25641 487 0,'0'24'16,"0"0"-1,0 0 1,0 1-16,0-1 15,0 0-15,0 0 16,0 0 0,25 1-16,-25-1 0,0 0 0,0 0 15,0 0-15,0-48 32,0 0-17,0-24 1,0 23-16,0-23 0,0 0 15,0-1-15,0 1 0,24-1 16,-24-23-16,24 24 16,-24 23-16,24-23 0,0 24 15,1 0-15,-1 24 16,0 0-16,0 24 0,0-24 16,1 24-16,-1 0 0,0 25 15,0-25-15,-24 0 16,0 0-16,0 0 0,0 0 15,-24 1-15,0-1 16,-25-24-16,1 24 0,24-24 16,-25 0-16,25 24 0,0-24 15,0 0-15,24 24 16,0 1 0,24-1-16,0-24 15,0 24-15,25 0 0,-25 0 16,24 1-16,-23-1 15,-1 0-15,0 0 0,0-24 16,-24 24-16,24-24 0</inkml:trace>
  <inkml:trace contextRef="#ctx0" brushRef="#br0" timeOffset="379">26295 438 0,'0'-24'0,"-25"24"16,1 24-1,24 1 1,-24-1-16,24 0 16,0 0-16,-24 0 0,24 1 15,0 23-15,0-24 0,0 0 16,0 1-16,0-1 15,0 0-15,24 0 16,0-24 0,0-24-16,1 24 0,-1-24 15,-24 0-15,24-1 0,-24-23 16,24 24-16,-24-25 16,0 1-16,0 24 0,-24-25 15,0 25-15,24 0 0,-24 24 16,-1 0-1,1 24-15,24 0 0,-24 1 16,24-1-16,0 0 16,0 0-16</inkml:trace>
  <inkml:trace contextRef="#ctx0" brushRef="#br0" timeOffset="983">26561 463 0,'0'-25'0,"-25"25"16,25-24-16,0 48 31,0 1-31,-24-1 16,24 0-16,-24 0 0,24 0 15,0 1-15,0-1 16,0 24-16,-24-24 0,24 1 15,0-1 1,0 0-16,24-24 16,-24-24-1,24 0 1,-24-1-16,24 1 0,1-24 16,-25 24-16,24-25 15,0 25-15,0-24 0,0 23 16,-24 1-1,25 24-15,-25 24 16,0 1-16,0-1 16,0 24-16,0-24 15,0 1-15,24 23 0,-24-24 16,0 0-16,24 1 0,-24-1 16,24-24-1,0-24 1,1-1-1,-25 1-15,24 0 0,0-24 16,0 23-16,0-23 0,1 0 16,-1 23-16,0 1 15,-24 0-15,24 24 16,-24 24-16,24 0 16,-24 25-16,0-25 15,0 24-15,0 1 0,0-1 16,0-24-16,0 25 15,0-25-15,24 0 0</inkml:trace>
  <inkml:trace contextRef="#ctx0" brushRef="#br0" timeOffset="-893">25061 584 0,'0'24'16,"0"0"-1,0 0 1,0 0 0,0 1-16,24-1 15,-24 24-15,0-24 16,24 1-16,-24-1 0,0 0 15,24 0-15,-24 0 16</inkml:trace>
  <inkml:trace contextRef="#ctx0" brushRef="#br0" timeOffset="-696">25182 559 0,'0'-48'0,"0"0"16,0-1-16,0 1 15,0 24-15,0-25 0,0 25 16,24 24 0,0 0-16,0 0 15,1 0-15,-1 24 0,0-24 16,0 25-16,-24-1 16,24-24-16,-24 24 0</inkml:trace>
  <inkml:trace contextRef="#ctx0" brushRef="#br0" timeOffset="-563">25230 559 0,'-24'0'16,"24"25"-16,-24-1 0,0-24 16,24 24-1,24-24 1,0 0-16,0 0 16,0 0-16,25 0 0,-1 0 15</inkml:trace>
  <inkml:trace contextRef="#ctx0" brushRef="#br0" timeOffset="-1506">24166 705 0,'-24'0'0,"-1"0"15,1 0 1,48 0 15,1-25-31,-1 25 16,0 0-16,0 0 0,0 0 15,1-24-15,23 24 16,-24 0-16,0 0 0,1 0 16,-1-24-16,0 24 15,0 0-15,-24-24 16,0 0-16,-24 24 15,0 0-15,24-25 16,-24 25-16,-1 0 16,25-24-16,-24 24 15,24 24 1,0 1 0,0-1-1,0 0-15,0 0 0,0 25 16,0-25-16,0 0 15,0 0-15,0 0 0,0 1 16,0-1-16,0 0 0</inkml:trace>
  <inkml:trace contextRef="#ctx0" brushRef="#br0" timeOffset="-1327">24480 608 0,'0'-49'0,"0"25"15,-24 0-15,0 24 16,0 24 0,0-24-16,-1 24 0,1 25 15,0-25-15,0 24 0,0-23 16,-1-1-16,1 24 16,0-48-16</inkml:trace>
  <inkml:trace contextRef="#ctx0" brushRef="#br0" timeOffset="-1164">24214 680 0,'24'0'15,"1"0"-15,-1 25 16,-24-1 0,24 0-16,0 0 0,0 0 15,1 1-15,-1-1 16,0 0-16,0 0 0</inkml:trace>
  <inkml:trace contextRef="#ctx0" brushRef="#br0" timeOffset="51099">24069 1503 0,'0'-24'0,"-24"24"15,24-25 1,-24 25-16,-1 0 0,1 0 16,0-24-16,0 24 15,0 0-15,0 24 0,-1 1 16,1-25-16,0 24 0,0 0 16,0 0-16,24 0 15,0 1-15,0-1 16,0 0-16,24 0 15,0 0-15,0 1 0,0-25 16,25 24-16,-25 0 0,24 0 16,-24 0-16,1-24 15,-1 25-15,0-25 0,-24 24 16,-24-24 0,0 24-16,-1-24 0,1 0 15,-24 0-15,24 24 0,-25-24 16,25 0-16,0-24 15,0 24-15</inkml:trace>
  <inkml:trace contextRef="#ctx0" brushRef="#br0" timeOffset="51514">24432 1551 0,'24'-24'0,"-24"0"15,0 0-15,-24-1 16,0 25 0,0 0-16,-1 0 15,1 0-15,0 25 16,0-1-16,24 0 0,-24 0 16,24 0-16,-25 25 15,25-25-15,0 24 0,0-23 16,25-1-16,-25 24 0,24-24 15,0 1-15,0-1 16,0-24-16,1 0 16,-1 0-16,0-24 15,-24-1-15,24 1 16,-24 0-16,24-24 0,-24-1 16,0 1-16,0-1 15,0 1-15,0 0 0,0 23 16,0-23-16,-24 24 15,0 24-15,0 0 16,0 24-16,-1 0 0,1 0 16,0 1-16,24-1 15</inkml:trace>
  <inkml:trace contextRef="#ctx0" brushRef="#br0" timeOffset="51781">24359 1721 0,'0'24'0,"25"-24"32,-25 24-32,24-24 15,-24 24-15,24-24 0,-24 24 16,24 1-16,-24-1 15,24 0-15,-24 24 0,24-24 16,1 1-16,-25-1 16,24 24-16,0-24 15,0 1-15,0-25 0</inkml:trace>
  <inkml:trace contextRef="#ctx0" brushRef="#br0" timeOffset="52106">24698 1382 0,'-24'0'16,"0"0"-16,24 24 16,0 0-1,24-24-15,-24 24 16,0 25-16,24-25 0,-24 0 15,0 0-15,24 1 16,-24-1-16,0 0 0,24 0 16,-24 0-16,0 1 15,0-1-15,25-24 16,-25 24-16,24 0 16,0-24-16,0 0 15,0 0-15,1 0 0,-1 0 16,24 0-16,0-24 0,-23 0 15,23 0-15,-24-1 16</inkml:trace>
  <inkml:trace contextRef="#ctx0" brushRef="#br0" timeOffset="52321">25109 1382 0,'-24'-24'0,"24"0"16,24 24-16,0 0 16,1 0-16,-1 0 15,0 24-15,0 0 0,0 0 16,25 24-16,-25 1 0,-24-1 16,0 1-16,0 23 15,-24 1-15,-49-1 0</inkml:trace>
  <inkml:trace contextRef="#ctx0" brushRef="#br0" timeOffset="-3670">21287 705 0,'24'-25'0,"1"1"15,-1 0-15,0 0 16,0 0-16,0 24 0,0-25 16,-24 1-16,0 0 15,-24 24 1,0 0-16,0 0 0,-24 0 15,-1 0-15,1 0 16,-1 24-16,1-24 0,0 24 16,-1 1-16,1-1 15,24 0-15,-1-24 0,1 24 16,24 0-16,24 1 0,1-1 16,-1 0-16,24 0 15,1 0-15,-1 1 0,0-1 16,25 0-16,-25-24 0,1 24 15,-1 0-15,-24 0 16,0 1-16,-24-1 0,-24 0 16,0 0-1,-24 0-15,-1 1 0,1-25 16,0 24-16,-1 0 0,1-24 16,24 0-16,-1 24 15,1-24-15,0 0 0,24-24 16</inkml:trace>
  <inkml:trace contextRef="#ctx0" brushRef="#br0" timeOffset="-3243">21747 874 0,'0'24'78,"24"-24"-78,0 0 16,0 0 0,1 0-16,-1 0 0,0 0 15,0-24-15,0 0 16,0 24-16,-24-24 15,0-1-15,0 1 16,-24 0 0,0 24-16,0 0 15,0 0-15,0 0 16,-1 0-16,1 24 16,0 0-16,0 1 0,0-1 15,24 0-15,0 0 16,0 0-16,0 0 0,0 1 15,24-1 1,0-24-16,0 24 0,25-24 16,-1 0-16</inkml:trace>
  <inkml:trace contextRef="#ctx0" brushRef="#br0" timeOffset="-3042">22231 559 0,'0'-24'15,"0"48"17,0 1-32,0-1 15,0 0-15,0 0 16,0 0-16,0 1 0,0-1 16,0 24-16,0-24 15,0 1-15,0-1 0,24 0 16</inkml:trace>
  <inkml:trace contextRef="#ctx0" brushRef="#br0" timeOffset="-2669">22521 801 0,'0'25'46,"24"-25"-30,0-25 0,0 25-1,1-24-15,-1 24 16,0 0-16,-24-24 16,24 24-16,0-24 0,-24 0 15,0-1-15,-24 25 16,24-24-16,-24 24 15,0 0-15,0 0 0,-1 0 16,1 0-16,0 24 16,0-24-16,24 25 0,-24-1 15,24 24-15,-25-24 0,25 1 16,0-1-16,0 0 16,0 0-16,25 0 0,-1 0 15,0-24-15,24 0 16</inkml:trace>
  <inkml:trace contextRef="#ctx0" brushRef="#br0" timeOffset="-2364">23053 632 0,'-24'0'0,"0"0"16,-1 0-1,1 0 1,0 0-16,0 24 16,0-24-16,24 24 15,-24 1-15,24-1 16,-25 0-16,25 0 16,0 0-16,0 1 0,25-25 15,-25 24-15,24 0 16,0 0-16,0-24 0,0 0 15,25 24-15,-25-24 16,24-24-16,-24 24 0,25-24 16,-25 0-16,24-25 0</inkml:trace>
  <inkml:trace contextRef="#ctx0" brushRef="#br0" timeOffset="-2178">23343 487 0,'0'-24'15,"0"-25"-15,0 25 0,0 0 16,0 48 15,-24 0-31,24 0 0,0 1 16,0 23-16,0 0 15,0 1-15,0-1 0,0 1 16,0-25-16,0 24 16,0 1-16,0-25 0,0 24 15</inkml:trace>
  <inkml:trace contextRef="#ctx0" brushRef="#br0" timeOffset="-2015">23247 729 0,'0'-24'16,"-25"24"0,50 0-1,-1 0 1,0-25-16,0 25 0,25 0 15,-1-24-15,-24 24 0,24-24 16</inkml:trace>
  <inkml:trace contextRef="#ctx0" brushRef="#br0" timeOffset="-35490">8128 10986 0,'0'-25'16,"24"25"-16,-24 25 31,24-25-15,-24 24-16,0 0 0,0 0 15,0 0-15,24 25 0,-24-1 16,0 0-16,0 1 16,0-1-16,0 25 0,0-1 15,0 1-15,0 24 16,-24-25-16,24 25 0,0 0 15,0 0-15,0-25 16,0 25-16,0-25 0,0 25 16,0-24-16,0-1 0,0 1 15,0 24-15,0-25 16,24 1-16,-24-1 0,0 25 16,0-24-16,0 23 15,0-23-15,0 24 0,0 0 16,-24-1-16,24-23 0,-24 24 15,0-25-15,24 1 16,-49 96 0,49-96-16,-24-1 0,24-23 0,-24 23 15,0 1-15,24-1 16,0-23-16,0 23 0,-25 1 16,25-25-16,0 25 15,0-25-15,25 1 0,-25 23 16,0-23-16,24-1 0,-24-24 15,24 25-15,-24-25 16,0 24-16,24-24 0,-24 0 16,0 1-16,0-1 15,0 0-15,24-24 0,-24 24 16,0 0-16,0 1 16,25-25-16,-1 24 15,0-24 1,0 0-16,0-24 0,0 24 15,1-25-15,23 25 16,-24 0-16,25-24 0,-1 24 16,0-24-16,1 24 15,-1 0-15,25-24 0,-1 24 16,25 0-16,0-24 16,0 24-16,24-25 0,-1 25 15,1 0-15,25-24 0,-1 24 16,0 0-16,24 0 15,-24 0-15,25 0 0,-1 0 16,-24 0-16,24 0 16,1 0-16,-1 0 0,0 0 15,25 0-15,-25 0 16,1 0-16,-1 0 0,25 0 16,-25-24-16,0 24 0,1 0 15,-1 0-15,-24 0 16,24 0-16,-24 24 0,25-24 15,-25 0-15,24 24 0,-24-24 16,1 25-16,-1-25 16,0 0-16,0 24 0,0-24 15,-24 0-15,24 24 16,0-24-16,-24 0 0,24 0 16,-24 24-16,0-24 0,25 0 15,-26 0-15,-23 0 16,24 24-16,0-24 0,-24 0 15,0 0-15,24 25 16,-25-25-16,1 0 0,0 0 16,0 24-16,-1-24 0,1 0 15,0 0-15,0 0 16,-1 0-16,1-24 0,-24 24 16,-1 0-16,1 0 0,0-25 15,-1 25-15,1 0 16,-25 0-16,25 0 0,-25 0 15,25 0-15,-25 0 16,0 0-16,1 0 0,-1 0 16,0 0-16,1 0 0,-1 0 15,-24 0-15,25 0 16,-1 0-16,1 0 0,-25 0 16,24 0-16,1 0 15,-1 0-15,0 0 0,1 0 16,23 25-16,-23-25 0,23 0 15,-23 24-15,-1-24 16,25 0-16,-25 0 0,0 0 16,1 0-16,-25 0 15,24 0-15,-24 0 0,1 0 16,-1 0-16,0 0 16,0-24-1,-24-1-15,0 1 16,24 24-1,-24-24-15,0 0 16,0 0-16,0-1 16,0 1-1,0 0-15,-24 0 16,0 0 0,24 0-16,-24 24 0,24-25 15,-24 25-15,24-24 0,-25 0 16,25 0-16,-24 0 15,0-1-15,24-23 0,-24 24 16,0-25-16,24 1 16,-25-25-16,25 1 0,-24-1 15,24 1-15,-24-25 0,24 0 16,0 0-16,0 1 16,0-1-16,24 0 0,-24-24 15,24 24-15,-24-23 16,25 23-16,-25-24 0,0 0 15,0 24-15,0-24 0,0 24 16,0-24-16,0 25 16,-25-25-16,25 24 0,0 0 15,0 0-15,0 1 16,0-1-16,0 24 0,25 1 16,-25-1-16,24 1 0,-24-1 15,0 25-15,24-25 16,-24 25-16,0-1 0,0 1 15,0 0-15,24 23 0,-24-23 16,0 24-16,0 0 16,0-25-16,0 25 0,0 0 15,0 0-15,0-1 16,0 1-16,0 0 0,0 0 16,0 0-16,0 0 15,0-1-15,0 1 0,0 0 16,24-24-16,-24 23 0,0 1 15,0 0-15,0 0 16,0-25-16,0 25 0,25 0 16,-25 0-16,0 0 15,0-1-15,0 1 16,-25 24 0,25-24-16,-24 24 15,0 0 1,24 24-16,-24-24 15,0 24-15,-1-24 16,1 25-16,0-25 16,0 24-16,0-24 15,0 24-15,-1-24 16,1 0-16,0 24 16,-24-24-16,-1 0 0,1 0 15,-25 24-15,25-24 0,-49 0 16,25 0-16,-25 0 15,0 0-15,-24-24 0,24 24 16,-24 0-16,0-24 0,0 24 16,0 0-16,25 0 15,-25 0-15,24 0 0,0 0 16,-24 0-16,25 0 16,-1 0-16,-24 0 0,24 0 15,-24 0-15,0 0 0,0 0 16,0 0-16,0 0 15,-24 0-15,24 0 0,-24 0 16,0 0-16,0 0 16,24 0-16,-24 0 0,24 0 15,-24 0-15,24 0 0,0 0 16,0 0-16,24 0 16,-24 0-16,24 0 0,-24 0 15,25 0-15,-25 0 0,0 0 16,0-24-16,24 24 15,-24 0-15,0 0 0,0 0 16,0 0-16,24 0 16,1 0-16,-25-24 0,24 24 15,0 0-15,0 0 16,-24 0-16,25 0 0,-1 0 16,-24 0-16,24 0 0,-24 0 15,24 0-15,1 0 16,-1 0-16,0 0 0,0 0 15,1 0-15,23 0 16,0 0-16,1 0 0,-1-25 16,1 25-16,-1 0 0,25 0 15,-25 0-15,25 0 16,-25 0-16,25 0 0,0 0 16,-25 0-16,0 0 0,25 0 15,-25 0-15,25 0 16,-25 0-16,1-24 0,24 24 15,-25 0-15,25 0 16,-73 0-16,72 0 16,-23 0-16,23 0 0,1 0 15,-25 0-15,25 0 16,0 0-16,-1 0 0,1 0 16,-1 0-16,1 0 15,0 0-15,-1 0 0,25 0 16,0 0-16,-24 0 0,23 0 15,1 24-15,-24-24 16,24 0-16,-25 0 0,25 25 16,-24-25-16,23 0 15,1 0-15,-24 0 0,24 0 16,-1 0-16,1 0 16,0 0-16,0 0 15,0 0-15,0 0 16,-1 0-1,1 0-15,0 0 16,0 24-16,0-24 16,-1 0-1,1 24 1,0-24-16,0 0 16,0 0-1,24 24-15,-25-24 16,1 0-1,24 24 1,-24-24 0,24 25-16,-24-1 15,24 0 1,-24-24 0,-1 24-16,1 0 15,0 1 1,0-25-1,24 24-15,-24-24 0,0 0 16,24 24 0,-25-24-1,25 24-15,0 0 32,0 1-32,0-1 15,0 0-15,0 0 16,25 0-16,-25 0 15,0 1-15,0-1 0,0 0 16,0 0 0,0 0-16</inkml:trace>
  <inkml:trace contextRef="#ctx0" brushRef="#br0" timeOffset="-34405">10861 14445 0,'0'-24'0,"0"-1"16,24 1-16,-24 0 15,24 24-15,-24-24 0,25 24 32,-25 24-32,0 0 15,0 0 1,0 25-16,0-25 0,0 24 16,0-23-16,0 23 0,0 0 15,0-24-15,0 25 16,0-25-16,0 0 0,-25 0 15</inkml:trace>
  <inkml:trace contextRef="#ctx0" brushRef="#br0" timeOffset="-34058">10498 14421 0,'-48'-25'0,"24"1"0,-1-24 15,1 24-15,24-25 16,0 25-16,24 0 16,1 0-16,-1-1 0,24 1 15,1 24-15,-1 0 16,0 0-16,25 0 0,-1 24 0,-23 1 16,23-1-16,-23 24 15,-1 1-15,-24 23 0,1-23 16,-1 23-16,-24 1 15,0-1-15,0-23 0,-49-1 16,1 0-16,0 1 0,-1-25 16,-23 24-16,-1-48 15,25 25-15,-25-25 0,1 0 16,23 0-16,1 0 0,24-25 16,-1 1-16,25 0 15,25 0-15</inkml:trace>
  <inkml:trace contextRef="#ctx0" brushRef="#br0" timeOffset="-33535">11587 14614 0,'0'-24'16,"24"0"-16,0 24 16,-24-24-16,0-1 15,24 25-15,-24-24 16,-24 0-16,0 24 16,0 0-16,0 0 0,-1 0 15,-23 0-15,24 0 16,-25 24-16,25-24 0,-24 24 15,24 1-15,-1-1 16,25 0-16,-24 0 0,24 0 16,0 0-16,24 1 0,1-25 15,-1 24-15,0-24 16,0 24-16,25-24 0,-25 0 16,24 0-16,-24 0 0,1 0 15,-1-24-15,0 24 16,0-24-16,0 24 0,-24-25 31,25 25-31,-25 25 16,0-1-1,0 0 1,24 0 0,-24 0-16,24-24 15,-24 25-15,24-25 0,0 0 16,0 0-1</inkml:trace>
  <inkml:trace contextRef="#ctx0" brushRef="#br0" timeOffset="-33296">11998 14348 0,'0'-24'15,"0"0"-15,-24-1 0,24 50 31,0 71-15,0-47 0,0-1-16,0 1 0,0-1 15,0 24-15,24-23 0,-24-1 16,0 1-16,24-1 16,-24-24-16,0 25 0,0-25 15</inkml:trace>
  <inkml:trace contextRef="#ctx0" brushRef="#br0" timeOffset="-32748">11853 14662 0,'-24'-24'0,"-1"0"16,50 24 15,-1 0-31,0 0 0,0 0 16,25 0-16,-1-24 15,0 24-15,25 0 0,-25 0 16,25 0-16,-25 0 16,25-24-16,-25 24 0,1 0 15,-1 0-15,-24 0 0,0 0 16,-24-24-16,0-1 16,0 1-1,-24 24-15,24-24 16,-24 24-16,0 0 0,0-24 15,-1 24-15,1 24 0,0-24 16,0 24-16,0 0 16,-1 1-16,1-1 0,0 24 15,24-24-15,-24 0 16,24 1-16,0 23 0,24-24 16,0-24-16,-24 24 0,24 1 15,1-25-15,23 0 16,-24 0-16,0 0 0,1 0 15,23-25-15,-24 1 16,-24 0-16,24 0 0,1 0 16,-1-1-16,0 1 15,-24 0-15,24 24 16,-24 24 0,0 25-1,24-25-15,-24 24 16,25-24-16,-25 1 0,24 23 15,-24-24-15,24 0 16,0 1-16,0-25 0,0 0 16</inkml:trace>
  <inkml:trace contextRef="#ctx0" brushRef="#br0" timeOffset="-32251">12917 14348 0,'0'-24'16,"-24"24"-16,24 24 47,0 0-47,0 0 16,0 1-16,0 23 0,0-24 15,0 25-15,0-1 0,0 0 16,0-24-16,0 25 15,0-25-15,0 0 0,0 0 16,0 1-16,0-1 16,24-48-1,-24-1 1,0 1-16,24 0 16,-24 0-16,25 0 0,-1-25 15,0 25-15,0 0 0,0 0 16,25 0-16,-25 24 15,24 0-15,1 0 0,-25 0 16,24 24-16,-24 0 16,25 0-16,-25 0 0,0 25 15,-24-25-15,0 0 16,0 0-16,0 0 0,0 1 16,-48-25-16,24 24 0,-25-24 15,1 0-15,0 24 16,-25-24-16,25 0 0,-1 0 15,25 0-15,-24-24 16,23 24-16</inkml:trace>
  <inkml:trace contextRef="#ctx0" brushRef="#br0" timeOffset="-31727">13788 14662 0,'24'-24'0,"0"24"16,-24-24-16,25 0 0,-1 24 15,-24-24-15,24 0 16,-24-1 0,-24 1-1,0 24 1,-1 0-16,1 0 0,-24 0 15,24 0-15,0 24 16,-25 1-16,25-25 0,0 24 16,0 0-16,24 24 15,-25-24-15,25 1 0,0 23 16,25-24-16,-25 0 0,24 1 16,0-1-16,0 0 15,0-24-15,25 0 0,-25 0 16,0 0-16,0-24 15,0 0-15,25 24 0,-25-49 16,0 25-16,-24 0 0,24 0 16,-24-1-16,25 1 15,-25 0-15,24 24 16,-24 24 0,0 0-1,0 1-15,24-1 0,-24 0 16,0 0-16,0 0 15,24 1-15,-24-1 0,0 0 16,24 0-16,1-24 31</inkml:trace>
  <inkml:trace contextRef="#ctx0" brushRef="#br0" timeOffset="-31341">14586 14590 0,'25'-24'0,"-1"24"16,0-24-16,0-1 0,-24 1 15,-24 0 1,0 24-16,0-24 0,-25 24 16,25 0-16,-24 0 0,-1 24 15,25-24-15,0 24 16,0-24-16,-1 24 0,25 1 15,0-1-15,0 0 16,0 0-16,25-24 16,-25 24-16,24 0 0,0-24 15,0 25-15,0-1 16,1 0-16,-1-24 0,0 24 16,0 0-16,0 1 15,-24-1-15,0 0 16,-24-24-16,0 24 0,0-24 15,0 0-15,-1 0 16,-23 24-16,24-24 0,-25 0 16,25 0-16,0-24 0,0 24 15,24-24 1</inkml:trace>
  <inkml:trace contextRef="#ctx0" brushRef="#br0" timeOffset="-30858">14949 14662 0,'0'-24'0,"0"0"16,-24 24 0,48 0 30,-24 24-30,24-24-16,1 0 16,-1 0-1,0 0-15,0 0 0,0 0 16,1-24-16,-1 24 16,0-24-16,0 24 0,-24-24 15,24 0-15,-24-1 0,0 1 16,-24 0-1,0 0-15,0 24 0,-25 0 16,1 0-16,0 0 16,23 24-16,-23 0 0,0 0 15,23 1-15,25 23 0,-24-24 16,24 24-16,0-23 16,24 23-16,1-24 15,-1 0-15,24 25 0,-24-25 16,25 0-16,-1-24 0,-24 24 15,25-24-15,-1 0 0,1 0 16,-1-24-16,0 24 16,-24-24-16,25 0 0,-25 0 15</inkml:trace>
  <inkml:trace contextRef="#ctx0" brushRef="#br0" timeOffset="-39755">8055 608 0,'0'-24'16,"0"-1"-1,0 1 17,24 24-17,-24 24 32,-24-24-47,24 25 16,0-1-16,-24 0 0,24 0 15,0 0-15,-24 25 16,24-25-16,-25 24 0,25 1 16,0-1-16,-24 0 0,24 1 15,0-1-15,0 1 16,0 23-16,0-23 0,0 23 15,0-23-15,0 23 16,0 49-16,0-48 16,0-25-16,0 25 0,0-1 15,0 1-15,0-1 16,-24-23-16,24 23 0,0 1 16,0-25-16,0 1 0,0 23 15,-24-23-15,24-1 16,0 24-16,-24-23 15,24-1-15,0 1 0,-25-1 16,25 0-16,0 1 0,0-1 16,-24 1-16,24-1 15,0 0-15,0-24 0,-24 25 16,24-1-16,0 1 0,0-1 16,0 0-16,0-23 15,0 23-15,-24 0 0,24 1 16,0-1-16,0 0 0,0-23 15,0 23-15,0-24 16,-24 25-16,24-25 0,0 0 16,0 0-16,0 0 15,0 1 1,0-1 0,0 0-16,0 0 15,0 0-15,0 1 16,0-1-1,0 0 17,24-24-32,0 0 15,-24 24 1,24-24 0,0 0-1,1 0-15,-1 0 16,0-24-16,0 24 0,25 0 15,-1 0-15,0-24 0,1 24 16,23 0-16,1 0 16,-1-24-16,25 24 0,-24 0 15,24 0-15,23 0 16,-23 0-16,24-25 0,24 25 16,0 0-16,1 0 0,-1 0 15,24 0-15,-24 0 16,25 0-16,-25 0 0,24 0 15,-24 0-15,25 0 16,-25 0-16,0 0 0,0 25 16,0-25-16,0 0 0,-24 0 15,24 24-15,0-24 16,-24 0-16,0 0 0,25 0 16,-26 24-16,1-24 15,0 0-15,0 0 0,0 24 16,0-24-16,0 0 0,-24 0 15,0 0-15,24 0 16,-25 24-16,1-24 0,0 0 16,0 0-16,-25 0 15,25 24-15,0-24 0,0 0 16,-1 0-16,-23 25 0,24-25 16,-1 0-16,1 0 15,-24 24-15,24-24 0,-1 0 16,1 0-16,0 0 0,0 0 15,-1 24-15,1-24 16,0 0-16,0 0 0,-1 0 16,-23 0-16,24 0 15,-1 24-15,1-24 0,0 0 16,0 0-16,0 0 0,-25 0 16,25 0-16,0 0 15,-25 0-15,25 0 0,-24 0 16,23 0-16,-23 0 15,-1 0-15,25 0 0,0 0 16,-24 0-16,-1 0 0,25 0 16,-25 0-16,1 0 15,0-24-15,-1 24 0,1 0 16,-25 0-16,25 0 16,-25-24-16,0 24 0,1 0 15,-1 0-15,-24 0 16,25-24-16,-25 24 0,24 0 15,-23 0-15,-1-25 0,0 25 16,0 0 0,0-24-16,0 24 15,1-24 1,-1 24-16,0 0 16,0 0-1,0 0 1,1 0-16,-25-24 15,24 24 1,0 0 15,-24-24 1,0 0-1,0-1-16,0 1 1,-24 24-16,24-24 16,0 0-16,0 0 15,0-49-15,0 25 16,0-1-16,0 1 0,0-25 16,0 1-16,0-1 0,0-24 15,0 25-15,0-25 16,0 24-16,0 1 0,0-25 15,0 25-15,-24-25 16,24 24-16,0-24 0,0 25 16,0-1-16,0-23 0,0-1 15,0 24-15,0 1 16,0-25-16,0 24 0,0 1 16,0-1-16,0 25 15,0-25-15,0 25 0,0-1 16,0 1-16,-25 0 0,25-1 15,0 1-15,0 0 16,0-1-16,0 1 0,0-1 16,0 1-16,0 24 15,0-25-15,0 25 0,0-24 16,0 24-16,0-25 16,0 25-16,0 0 15,0 0-15,-24-25 0,24 25 16,0 0-16,-24 0 15,24 0-15,0-1 0,-24 1 16,24 0-16,0 0 0,0 0 16,0-1-1,0 1 1,0 0 0,24 0-1,-24 0 1,0 0-1,24 24 1,-24-25-16,0 1 16,0 0-1,0 0 1,-24 0 15,0 24-15,0 0 15,-1-25-31,1 25 16,0 0-16,0 0 0,0 0 15,-25 25-15,1-25 16,0 0-16,-1 0 0,-23 0 16,23 0-16,-48 0 0,25 0 15,-25 0-15,0 0 16,-24-25-16,0 25 0,1 0 15,-1-24-15,0 24 16,0 0-16,-24 0 0,24-24 16,-25 24-16,25 0 0,-24 0 15,0-24-15,0 24 16,24 0-16,-24-24 0,0 24 16,0 0-16,24-25 0,0 25 15,0 0-15,0 0 16,24-24-16,0 24 0,-24 0 15,25 0-15,-1-24 16,0 24-16,-24 0 0,24 0 16,1 0-16,-25 0 0,24 0 15,0 0-15,0 24 16,-24-24-16,25 0 0,-1 0 16,0 0-16,0 0 15,1 0-15,-1 0 0,-24 0 16,24 0-16,0 0 0,-24 0 15,25 0-15,-25-24 16,24 24-16,0 0 16,0 0-16,-24 0 0,25 0 15,23 0-15,-24 0 0,1 0 16,-1 0-16,24 0 0,-23 0 16,-1 0-16,24 0 15,1 0-15,-1 0 0,0 24 16,1-24-16,-1 0 15,1 0-15,-25 0 0,24 24 16,1-24-16,-1 0 0,1 0 16,-1 0-16,1 25 15,-1-25-15,0 0 0,1 0 16,23 0-16,-23 0 16,-1 24-16,25-24 0,-25 0 15,25 0-15,-25 24 16,25-24-16,0 0 0,-25 0 15,25 0-15,-1 0 0,1 0 16,-25 0-16,25 24 16,0-24-16,-1 0 0,1 0 15,-1 0-15,25 0 0,-24 0 16,0 0-16,-1 0 16,25 0-16,0 0 0,-25 0 15,25 0-15,0 0 0,-24 24 16,23-24-16,1 0 15,-24 0-15,24 0 0,-1 0 16,1 0-16,0 25 16,0-25-16,0 0 0,0 0 15,-1 0 1,1 0 46,24 24 1,-24-24-63,24 24 16,-24-24-16,24 24 15,-24 0-15,-1 1 16,25-1-16,-24 0 15,24 0 1,0 0-16,0 0 0,0 1 16,0-1-1,24 0-15,-24 0 0,25 0 16,-25 1-16,24-1 16,-24 0-16,0 0 15,0 0-15,0 1 16,0-1-1,0 0 1</inkml:trace>
  <inkml:trace contextRef="#ctx0" brushRef="#br0" timeOffset="-29301">10401 946 0,'-24'0'31,"0"0"-31,24 25 16,-24-25-16,0 48 15,24-24-15,-25 25 0,1-1 16,0 0-16,24 1 0,-24-1 16,0 1-16,24-1 15,-24 0-15,-1-24 0,25 25 16,-24-25-16,24 0 15,-24-24-15,24-24 16,24 0 0,-24 0-16,24-25 15,-24-23-15,25 23 0,-1-23 16,-24-1-16,24 1 0,0-1 16,0 0-16,25 25 15,-25 0-15,0 24 0,0-1 16,25 25-16,-25 0 15,0 25-15,0-1 0,0 0 16,1 24-16,-1 1 0,0-1 16,0 0-16,0 25 15,-24-25-15,25 1 0,-25-1 16,24 1-16,-24-25 16,0 24-16,0-24 0,0 0 15,0 1 1</inkml:trace>
  <inkml:trace contextRef="#ctx0" brushRef="#br0" timeOffset="-29134">10353 1261 0,'-24'-24'0,"0"24"16,-1 0-16,25-24 15,25 24 1,23-25-16,-24 25 15,25 0-15,-1-24 0,25 0 16,-1 24-16</inkml:trace>
  <inkml:trace contextRef="#ctx0" brushRef="#br0" timeOffset="-28654">11006 922 0,'-24'-24'16,"0"24"-16,24-24 15,0 48 1,0 0 0,0 0-16,0 25 15,0-25-15,0 24 16,0 1-16,0-1 0,0 25 16,0-25-16,0 1 15,0-1-15,0 0 0,0 1 16,0-25-16,0 24 0,0-24 15,0 1-15,0-50 32,0 1-17,0 0-15,-24-24 0,24-1 16,0 1-16,0 0 0,0-25 16,0 25-16,24-1 15,-24 25-15,24-24 0,0 23 16,0 25-16,25-24 0,-25 24 15,0 0-15,0 0 16,25 24-16,-25 1 0,0-1 16,0 24-1,-24-24-15,0 1 0,0-1 16,-24 0-16,-24-24 0,24 24 16,-25 0-16,25-24 15,-24 0-15,23 0 0,-23 0 16,24 0-16,24-24 15</inkml:trace>
  <inkml:trace contextRef="#ctx0" brushRef="#br0" timeOffset="-28143">11490 946 0,'0'-24'15,"0"0"-15,0 0 16,0 48 15,0 0-31,0 0 16,0 25-16,24-1 16,-24-24-16,0 25 0,0 23 15,0-23-15,0-1 0,0 1 16,24-1-16,-24 0 15,0-24-15,0 25 0,0-25 16,0 0-16,0 0 16,0-48 15,0 0-31,0-24 0,-24 23 16,24-47-16,0 24 0,24-1 15,-24 1-15,25-1 16,-1 1-16,0 0 0,24 23 15,-23 1-15,-1 0 16,24 24-16,0 0 0,-23 24 16,-1 0-16,24 1 0,-48-1 15,24 0-15,-24 24 16,0-23-16,-24-1 0,0 0 16,0 0-16,0 0 0,-1 1 15,-23-25-15,24 0 16,0 0-16,0 0 0,-1-25 15,1 25-15,24-48 16</inkml:trace>
  <inkml:trace contextRef="#ctx0" brushRef="#br0" timeOffset="-27903">12071 922 0,'24'-24'0,"-24"0"15,24 24 17,-24 24-17,24 0-15,-24 0 0,24 1 16,-24 23-16,25 0 16,-25-23-16,0 23 0,0 0 15,0-23-15,0 23 0,0-24 16,0 0-16,0 1 15,-25-1-15</inkml:trace>
  <inkml:trace contextRef="#ctx0" brushRef="#br0" timeOffset="-27700">12361 1067 0,'24'0'16,"0"25"15,-24-1-31,0 0 16,0 0-16,0 0 15,24 1-15,-24-1 0,0 0 16,0 0 0</inkml:trace>
  <inkml:trace contextRef="#ctx0" brushRef="#br0" timeOffset="-27537">12530 922 0,'0'-24'0,"0"0"16,-24 48 31,24 0-47</inkml:trace>
  <inkml:trace contextRef="#ctx0" brushRef="#br0" timeOffset="-27231">12893 1116 0,'24'0'0,"-24"-24"15,0-1 1,-24 25-16,0 0 16,0 0-16,-1 0 15,1 0 1,0 25-16,0-1 0,0 0 16,0 0-16,24 0 15,0 1-15,-25-1 0,25 0 16,0 0-16,25 0 15,-1 1-15,0-25 0,0 24 16,0-24-16,25 0 0,-1 0 16,0 0-16,1-24 15,-1 24-15</inkml:trace>
  <inkml:trace contextRef="#ctx0" brushRef="#br0" timeOffset="-27104">13256 1164 0,'24'-24'0,"-24"0"0,0 0 31,0-1-31,-24 1 16,0 0 0,0 24-16,-25 0 15,25 0-15</inkml:trace>
  <inkml:trace contextRef="#ctx0" brushRef="#br0" timeOffset="-26849">13062 1067 0,'-24'25'16,"0"-1"-16,0 0 0,24-24 0,0 48 15,0-23-15,-24 23 16,24-24-16,0 0 0,24-24 15,0 25-15,-24-1 16,24-24-16,25 0 0,-25 0 16,0 0-16,0-24 0,0 24 15,1-25-15,-1 1 16,-24 0-16,24 0 0,-24 0 16,0-1-1,0 1-15,0 48 31,0 1-15,0-1-16,0 0 16,24-24-16,-24 24 15,0 145-15</inkml:trace>
  <inkml:trace contextRef="#ctx0" brushRef="#br0" timeOffset="-26645">13619 1019 0,'0'-24'16,"0"0"-16,0 24 0,0-25 16,0 1-16,-24 0 15,-1 0-15,1 24 16,24 24 62</inkml:trace>
  <inkml:trace contextRef="#ctx0" brushRef="#br0" timeOffset="-26639">13546 922 0</inkml:trace>
  <inkml:trace contextRef="#ctx0" brushRef="#br0" timeOffset="-26511">13522 1116 0,'0'24'0,"0"0"16,24 0-16,-24 1 16,24-1-16,-24 0 0,0 0 15,25-24-15,-25 24 16,0 1-16,24-25 15,-24 24-15,0 0 16</inkml:trace>
  <inkml:trace contextRef="#ctx0" brushRef="#br0" timeOffset="-26149">13425 1164 0,'24'0'47,"-24"-24"-31,25 24-16,-1 0 15,0 0-15,0 0 16,0 0-16,1 0 16,-1 0-16,0 0 15,0 0-15,0 0 0,1 0 16,-1 0-16,0 0 0,0 0 16,0 0-1,0 0-15,1 0 16</inkml:trace>
  <inkml:trace contextRef="#ctx0" brushRef="#br0" timeOffset="-25873">13861 1140 0,'0'-24'32,"0"48"-1,24 0-15,-24 0-16,0 1 15,0-1-15,0 0 16,0 0-16,0 0 15,0 1-15,0-1 16</inkml:trace>
  <inkml:trace contextRef="#ctx0" brushRef="#br0" timeOffset="-25685">13885 946 0,'-24'0'16,"24"-24"-1,0 48 32</inkml:trace>
  <inkml:trace contextRef="#ctx0" brushRef="#br0" timeOffset="-24757">14078 1067 0,'0'25'31,"0"-1"-31,0 0 15,0 0 1,0 0-16,0 1 0,0-1 16,0 0-16,25 0 15,-25 0-15,0 1 0,24-1 16,0-24-16,-24 24 0,24-24 16,0 0-16,1 0 15,-1 0-15,24-24 0,-24 24 16,0-24-16,-24-1 15,25 1-15,-25 0 0,0 0 16,0-25-16,-25 25 0,25 0 16,-24 0-16,0 0 15,0 24-15,24-25 0,-24 25 16,0 0-16,-1 0 16,1 0-16,0 25 15,24-1-15,-24-24 0,24 24 16,0 0-1,0 0-15,24 1 16,0-25 0,0-25-1,1 25-15,-1 0 0,-24-24 16,48 24-16,-24-24 16,0 0-16,1 24 0,-1 0 15,0-24-15,0 24 0,0 0 16,1 0-1,-1 0-15,-24 24 0,24 0 16,-24 0 0,24-24-16,-24 24 15,0 1 1,24-25 31,-24-25-32,25 25 1,-1-24-16,0 0 16,0 0-16,-24 0 0,24 24 15,1-25-15,-1 25 16,0 0 0,-24 25-16,24-1 15,-24 0-15,0 0 16,0 0-16,0 1 0,24-1 15,-24 0-15,0 0 16,0 0-16,0 1 16,24-25-1,1 0 1,-1-25 0,0 25-16,0-24 15,0 24-15,1-24 0,-1 24 16,-24-24-16,24 24 15</inkml:trace>
  <inkml:trace contextRef="#ctx0" brushRef="#br0" timeOffset="-19240">12748 3994 0,'0'25'109,"0"-1"-109,-24 0 16,24 0-16,0 0 15,-24 1-15,24 23 16,0-24-16,0 0 0,-25 25 16,25-25-16,0 24 15,0-23-15,0 23 0,0 0 16,-24-24-16,24 25 0,0-1 16,0-24-16,0 25 15,0-1-15,0 1 0,0-1 16,0 0-16,0 1 15,-24-1-15,24 0 0,0-23 16,0 47-16,0-23 16,0-1-16,0 0 0,0 1 15,0-1-15,0 1 0,-24-1 16,24 0-16,0 1 16,0-1-16,0 0 0,0 1 15,0-1-15,0 1 0,0-25 16,0 24-16,0-24 15,0 25-15,0-1 0,0-24 16,0 25-16,0-25 16,0 0-16,0 24 0,0-23 15,0-1-15,0 0 0,0 0 16,0 0-16,0 1 16,0-1-16,0 24 0,0-24 15,0 1-15,0-1 16,0 24-16,0-24 0,24 0 15,-24 1-15,0-1 0,0 0 16,0 24-16,0-23 16,0-1-16,0 0 0,0 0 15,0 25 1,24-25-16,-24 0 0,0 0 16,0 0-16,0 1 0,0-1 15,0 0 1,0 0-16,0-48 47</inkml:trace>
  <inkml:trace contextRef="#ctx0" brushRef="#br0" timeOffset="-18612">12700 7115 0,'24'0'16,"-24"-24"-16,0 0 16,-24 24 30,-1 24-30,1-24-16,0 0 0,0 24 16,0-24-16,-1 24 15,1-24-15,0 24 0,0 1 16,0-1-16,24 0 16,0 0-16,0 0 0,0 1 15,0-1-15,24 0 16,0 0-16,0-24 15,0 24-15,25-24 0,-25 0 16,24 0-16,1-24 0,-25 0 16,0 0-16,24 0 15,-23-1-15,-25 1 0,24-24 16,-24 24-16,0-25 16,0 25-16,0 0 0,0 0 15,0-1-15,-24 1 16,-1 0-16,1 0 15,0 24-15,0 0 0,0 0 16,0 0-16,-1 0 16,25 24-16,-24-24 0</inkml:trace>
  <inkml:trace contextRef="#ctx0" brushRef="#br0" timeOffset="-17559">12675 7405 0,'0'25'63,"0"-1"-48,0 0-15,0 0 0,0 0 16,0 25-16,0-25 0,0 24 15,0-24-15,0 25 16,0-1-16,0 1 0,0-25 16,0 24-16,25 1 15,-25-1-15,0 0 0,24-24 16,-24 49-16,0-25 0,24 1 16,-24-1-16,0 1 15,24 23-15,-24-23 0,0 23 16,0-24-16,24 1 15,-24-1-15,0 1 0,0 23 16,0-23-16,0-1 0,24 0 16,-24 1-16,0-1 15,0 0-15,0 1 0,0-1 16,0-24-16,0 25 16,0-1-16,25-24 0,-25 1 15,0 23-15,0-24 0,0 0 16,0 25-1,0-25-15,0 0 0,0 0 0,0 25 16,0-25-16,0 0 16,24 0-16,-24 0 0,0 1 15,0-1-15,0 0 0,0 0 16,0 0-16,0 1 16,0-1-1,0 0 1,0 0-16,0 0 15,0 1-15,0-1 16,0 0-16,0 0 16,0 0-16,0 0 15,0 1-15,0-1 16,0 0 0,0 0-16,0 0 0,0 1 15,0-1 1,0 0 15,0 0-31,0 0 16,0 1-1,0-1 1,0 0 0,0 0-1,0 0 1,0 1-16,0-1 15,0 0 1,0 0 0,0-48 46</inkml:trace>
  <inkml:trace contextRef="#ctx0" brushRef="#br0" timeOffset="-10599">13595 922 0,'0'-24'94,"0"0"-63,0 48 47,0 0-62,0 0-16,0 1 0,0-1 16,0 24-1,0-24-15,0 1 0,0-1 16,0 0-16,24 0 15,-24 0-15,0 1 0,0-1 16,24 0-16,-24 0 0,0 0 16,0 1-1,-24-1-15</inkml:trace>
  <inkml:trace contextRef="#ctx0" brushRef="#br0" timeOffset="-6225">15651 1116 0,'24'-24'16,"0"24"0,-24 24-1,24 0 1,-24 0-1,0 0 1,0 1-16,0-1 0,0 0 16,0 24-16,0-23 15,0 23-15,0 0 0,0 1 16,0-1-16,0 25 16,0-25-16,0 25 0,0-1 15,0 1-15,0-1 0,0-23 16,0 23-16,0 1 15,0-1-15,0-23 0,0 23 16,0-23-16,0-1 16,0 25-16,0-25 0,0-24 15,-24 25-15,24-1 0,0-24 16,0 0-16,0 25 16,0-25-16,0 0 15,0 0 1,24-48 31,1 24-47,-1-24 15,0 24-15,0 0 16,0 0-16,0-24 16,1 24-16,23 0 0,0 0 15,1 0-15,23 0 16,1 0-16,0 0 0,23 0 15,1 0-15,-24 0 16,23 0-16,1 0 0,0 0 16,-25 0-16,1 0 0,0 24 15,-1-24-15,1 0 16,-25 0-16,1 0 0,-1 0 16,-24 0-16,24 0 0,-23 0 15,-1 0-15,0-24 16,0 24-16,-24-24 47,0-1-16,0 1-15,0 0-1,0 0 1,0 0-16,24-25 0,-24 25 15,0-24-15,0-1 16,25-23-16,-25 23 16,0-23-16,0-1 0,24 1 15,-24-25-15,0 24 0,0 1 16,0-1-16,0 1 0,0-1 16,0 25-16,0-25 15,-24 25-15,24-1 0,0 1 16,-25 0-16,25-1 15,-24 1-15,24-1 0,0 25 16,-24-24-16,24 24 0,-24-1 16,24 1-16,0 0 15,0 0-15,0 0 0,0-1 16,0 1 0,0 0-1,0 0 16,0 48 32,-24 0-47,-1 0-1,1-24 1,0 0-16,0 25 0,0-25 15,-25 0-15,25 0 0,-48 0 16,23 0-16,-23 0 16,-1 24-16,-24-24 0,25 0 15,-25 0-15,0 0 0,0 0 16,1 0-16,-1 0 16,24 0-16,-23 0 0,47 0 15,-23 0-15,23 0 16,25 0-16,-24 0 0,23 24 15,1-24-15,0 0 16,0 0-16,0 0 16,0 0 15,24 24 0,-25-24-31,1 0 31,0 24-15,0-24 0,0 0-1,24 25-15,-25-25 16,25 24 0,0 0-1,0 0 1,25-24-1,-25 24-15,24-24 0,-24 25 16,24-1-16,0-24 16,-24 24-1,24-24-15</inkml:trace>
  <inkml:trace contextRef="#ctx0" brushRef="#br0" timeOffset="-5529">17223 946 0,'24'0'31,"-24"25"16,0-1-31,0 0-1,0 0-15,0 0 16,0 25-16,0-25 16,0 0-16,0 0 31,25-24-31,-1 0 16,0 0-1,24 0-15,-24-24 0,25 24 16,-1 0-16,1-24 0,-1 24 15</inkml:trace>
  <inkml:trace contextRef="#ctx0" brushRef="#br0" timeOffset="-4230">17610 1624 0,'24'-24'16,"1"24"-1,47-49-15,-23 1 0,23 24 16,25-1-16,24-23 0,0 24 16,48-24-16,-24 23 15,49-23-15,-1 24 0,1 0 16,-1-1-16,1 1 16,-1 24-16,-23-24 0,-25 24 15,-24 0-15,0 0 0,-24 0 16,-25 0-16,-24 0 15,1 0-15,-25 0 0,0 0 16,-48 0 0,0 0-16,0 0 15,-1 0-15</inkml:trace>
  <inkml:trace contextRef="#ctx0" brushRef="#br0" timeOffset="8419">9918 12679 0,'0'-24'16,"-25"24"-1,1 0 1,24 24-16,-24-24 16,0 24-16,0 0 15,24 0-15,-25 25 0,25-25 16,0 49-1,25-49-15,-1 24 0,0-24 16,0-24-16,0 25 0,25-1 16,-25-24-16,24 0 15,1 0-15,-1 0 0,-24-24 16,25-1-16,-25 1 0,0 0 16,0 0-16,-24 0 15,0-25-15,0 25 0,-24 0 16,0 0-16,0-1 15,-25 1-15,25 0 0,0 0 16,-24 24-16,23 0 0,1 0 16,0 0-1,24 24 1</inkml:trace>
  <inkml:trace contextRef="#ctx0" brushRef="#br0" timeOffset="9011">10474 12679 0,'0'24'31,"0"0"-16,24 0 1,-24 25 0,0-25-16,0 24 0,24-23 15,-24-1 1,0 0-16,-24-48 47,24 0-47,-24-1 15,24 1-15,0-24 0,0 24 16,0-25-16,0 25 16,0-24-16,24 23 0,0 1 15,1 0-15,-1 0 16,0 24-16,0 0 16,0 0-16,1 24 0,-1 0 15,-24 0 1,0 1-16,0-1 0,0 0 15,-24 0-15,-1 0 16,-23 1-16,24-25 16,0 0-16,-1 0 15,1 0-15,48 0 32,1 0-32,-1 0 15,0 24-15,0-24 16,0 24-1,1-24-15,-1 24 0,0 0 0,0-24 16,-24 25-16,24-25 0,-24 24 16</inkml:trace>
  <inkml:trace contextRef="#ctx0" brushRef="#br0" timeOffset="9444">10909 12655 0,'-24'0'0,"24"-25"0,-24 25 15,24 25 17,0-1-17,0 0-15,0 0 0,0 0 16,0 1-16,0-1 15,0 0-15,0 0 0,0 0 16,0-48 15,0 0-31,0 0 16,0-25 0,0 25-16,24 0 0,-24-24 15,24 23-15,-24 1 0,25 0 16,-25 0-16,24 0 15,0 24-15,0 24 16,-24 0 0,24 0-16,1 0 0,-25 1 15,24 23-15,-24-24 16,24 0-16,-24 25 0,24-25 16,-24 0-16,24 0 15,-24 1-15</inkml:trace>
  <inkml:trace contextRef="#ctx0" brushRef="#br0" timeOffset="9656">10958 12727 0,'-24'0'16,"24"-24"15,24 24-31,0 0 15,0 0 1,25 0-16,-25 0 0,0 0 16,0 0-16,0 0 0,1 0 15,-1-24-15</inkml:trace>
  <inkml:trace contextRef="#ctx0" brushRef="#br0" timeOffset="10351">12022 12727 0,'-24'0'15,"0"0"-15,0 0 16,48 0 15,0 0-15,24 0-16,1 0 0,-1 0 15,25 0-15,23 0 0,1 0 16,24 0-16,-24 0 16,24 0-16,-24-24 15,-1 24-15,1 0 0,-24 0 16,-1 0-16,-23 0 0,-25-24 16,0 24-16,0 0 0,-48 0 31,0 0-16,24-24-15</inkml:trace>
  <inkml:trace contextRef="#ctx0" brushRef="#br0" timeOffset="10633">13183 12534 0,'-24'0'0,"0"0"15,24-24-15,24 48 47,0 0-47,1-24 16,23 24-16,-24-24 0,24 24 16,-23 0-16,23 1 15,-24-1-15,0-24 0,-24 24 16,0 0-16,0 0 15,-24 1-15,-24-1 16,24-24-16,-1 24 0,-23-24 16,24 24-16</inkml:trace>
  <inkml:trace contextRef="#ctx0" brushRef="#br0" timeOffset="11334">14175 12582 0,'0'-24'15,"0"48"32,0 0-47,0 0 16,24 1-16,-24 23 0,0-24 16,0 0-16,0 1 15,0 23-15,0-24 0,0 0 16</inkml:trace>
  <inkml:trace contextRef="#ctx0" brushRef="#br0" timeOffset="11562">14127 12606 0,'0'-24'15,"0"0"-15,24 24 32,0 24-32,0-24 15,1 24-15,-1 0 0,0 1 16,0-1-16,0 0 16,0 0-16,-24 0 0,25-24 15</inkml:trace>
  <inkml:trace contextRef="#ctx0" brushRef="#br0" timeOffset="11983">14490 12582 0,'0'-24'0,"0"0"16,0 48 15,-25-24-31,25 24 0,0 0 15,0 0-15,-24 1 0,24-1 16,-24 0 0,24 0-16,0 0 15,24-24 17,-24-24-32,24 24 0,-24-24 15,25 0-15,-1 24 16,0-24-16,-24-1 0,24 1 15,0 24-15,-24-24 16,25 0-16,-1 0 16,0 24-16,0 0 15,0 24-15,1 0 16,-1 0-16,-24 0 16,24 1-16,-24-1 15,24 0-15,-24 24 0,0-23 16,0-1-16,0 0 15,0 0-15,0 0 0</inkml:trace>
  <inkml:trace contextRef="#ctx0" brushRef="#br0" timeOffset="12457">14973 12655 0,'0'-25'0,"0"1"31,25 24-31,-25 24 16,24-24-1,-24 25-15,24-1 0,-24 0 16,24 0-16,-24 0 0,24 1 16,-24-1-1,25 0-15,-1-24 16,0-24 0,0 24-1,0-24-15,-24-1 0,25 1 16,-25 0-1,24 0-15,-24 0 0,-24 48 32,24 0-17,-25 24-15,25-23 0,0 23 16,-24 0-16,24-23 16,0 23-16,-24 0 0,24-23 15,0-1-15,0 0 16</inkml:trace>
  <inkml:trace contextRef="#ctx0" brushRef="#br0" timeOffset="12875">15651 12582 0,'24'-24'16,"-24"0"-16,0 0 15,-24 24 1,0 0-16,-1 0 16,1 0-16,0 0 15,0 24-15,0-24 0,-1 0 16,1 24-16,0-24 0,24 24 15,-24 0-15,24 0 16,24-24-16,0 25 16,0-1-16,1-24 15,23 24-15,0-24 0,-23 24 16,23-24 0,0 24-16,-23-24 0,-25 25 15,-25-25-15,1 0 16,0 24-16,-24-24 15,-1 0-15,1 24 0,24-24 16,-25 0-16,25 0 16</inkml:trace>
  <inkml:trace contextRef="#ctx0" brushRef="#br0" timeOffset="13297">15965 12558 0,'24'-24'15,"1"24"-15,-1-24 0,0-1 16,-24 50 0,-24-1-1,0-24-15,-1 24 0,-23 24 16,24-24-16,0 1 15,-1-1-15,1 0 0,24 0 16,0 0-16,0 1 16,24-1-16,1-24 0,-1 0 15,0 0-15,24 0 16,1 0-16,-25-24 0,24-1 16,-23 1-16,-1 0 0,0 0 15,0-25-15,-24 25 16,0 0-16,-24-24 0,0 24 15,0-25-15,-1 25 16,1 0-16,0 24 0,-24-24 16,23 24-16,1 0 0,0 24 15,24 0 1,0 0-16,0 0 0,0 1 16</inkml:trace>
  <inkml:trace contextRef="#ctx0" brushRef="#br0" timeOffset="13547">16062 12679 0,'24'0'16,"0"-24"-1,1 24 1,-1 24-16,0-24 15,-24 24-15,24 0 16,0 0-16,-24 1 0,25 23 16,-25-24-16,24 25 15,-24-25-15,24 0 0,-24 0 16,24 0-16</inkml:trace>
  <inkml:trace contextRef="#ctx0" brushRef="#br0" timeOffset="13884">16449 12485 0,'0'-24'0,"24"48"46,-24 1-46,0 23 16,24-24-16,-24 0 16,0 25-16,25-25 0,-25 0 15,0 24-15,24-23 0,-24-1 16,0 0-16,24-24 16,0 24-16,0-24 15,1 0-15,23 0 0,-24-24 16,25 24-16,-25-24 15,24 24-15,-24-24 0,0-1 16,-48 25 0,0 0-16,-24 0 0</inkml:trace>
  <inkml:trace contextRef="#ctx0" brushRef="#br0" timeOffset="25682">20247 1092 0,'0'-25'0,"-24"25"15,0-24 1,-1 24-16,1 0 15,24-24-15,-24 24 16,48 0 125,0 0-126,1 0-15,-1-24 0,0 24 16,0 0-16,0 0 16,1 0-16,-1 0 0,0 0 15,0 0-15,0 0 0,0 0 16,1 0-1,-25 24-15,24-24 0,0 0 16,-24 24-16,24-24 16,-24 24-1,0 1 32,-24-25 16,0 0 30,24 24-93,-24-24 0,24 24 16,-25 0-16,1 0 16,0 25-16,0-25 15,24 0-15,-24 0 0,0 1 16,24-1 0</inkml:trace>
  <inkml:trace contextRef="#ctx0" brushRef="#br0" timeOffset="48555">21118 1527 0,'0'-24'16,"24"24"0,-48 0 31,0 24-32,-1 0-15,25 0 16,-24 1-16,0-1 0,0 24 15,0 1-15,-1 23 16,25-23-16,0 23 0,0-24 16,0 1-16,25-1 15,-25 1-15,24-1 0,24-24 16,-24 0-16,25 1 0,-1-1 16,1-24-16</inkml:trace>
  <inkml:trace contextRef="#ctx0" brushRef="#br0" timeOffset="49196">21747 1648 0,'0'-24'16,"-24"24"-1,-1 0 17,25 24-32,-24-24 15,24 24-15,-24 0 0,0 1 16,24 23-16,-24-24 0,24 25 15,-25-25-15,25 24 0,0-24 16,0 25-16,0-25 16,25 0-16,-25 0 0,24 0 15,0-24-15,0 25 16,0-25-16,1 0 16,-1 0-16,0-25 0,0 25 15,0-24-15,-24-24 16,25 24-16,-25-25 0,24 1 15,-24 24-15,0-25 16,0 1-16,0 0 0,-24-1 16,24 25-1,-25 24-15,1 0 16,24 24-16,-24 0 16,24 1-1</inkml:trace>
  <inkml:trace contextRef="#ctx0" brushRef="#br0" timeOffset="49719">22231 1624 0,'-25'0'15,"25"24"17,0 0-17,0 0-15,0 1 0,0 23 16,0-24-16,0 25 0,0-25 16,0 24-16,0-24 15,0 0-15,0 1 0,0-1 16,0 0-1,0-48 1,0 0 0,0-1-16,0 1 15,0 0-15,0-24 0,0-1 16,0 1-16,25-25 16,-25 25-16,24 0 0,0-1 15,0 25-15,0 0 16,1 0-16,-1 24 0,0 0 15,0 0-15,0 24 0,0 0 16,-24 0-16,25-24 16,-25 24-16,0 1 0,-25-1 15,1 0-15,0 0 0,0 0 16,0 1-16,0-1 16,-1-24-16,1 24 0,0-24 15,48 0 16</inkml:trace>
  <inkml:trace contextRef="#ctx0" brushRef="#br0" timeOffset="50005">22884 1575 0,'0'-24'16,"-24"24"-1,-25-24 1,25 24 0,0 24-16,0-24 0,-1 24 15,1 1-15,0-1 16,0 24-16,0-24 0,24 25 16,0-25-16,0 24 15,0 1-15,0-25 0,0 0 16,24 24-16,-24-23 0,24-25 15,0 24-15,0 0 16,1-24-16,-1 0 0,0 0 16,0-24-16</inkml:trace>
  <inkml:trace contextRef="#ctx0" brushRef="#br0" timeOffset="50683">22811 1793 0,'-24'0'0,"0"-24"0,0 0 16,-1 24-16,1 0 15,48 0 1,1 0 0,-1-24-16,0 24 15,0 0-15,25-25 0,-25 25 16,24-24-16,-24 24 0,0-24 16,1 24-16,-1 0 15,0-24-15,0 0 16,-24-1-1,0 1-15,0 0 16,0 48 15,0 0-15,0 1 0,0 23-16,-24-24 0,24 0 15,0 25-15,0-25 16,0 0-16,0 25 0,0-25 15,0 0-15,0 0 16,0-48 15,0 0-31,0 0 16,24-25-16,-24 25 16,24-24-16,1-1 0,-1 25 15,-24 0-15,24 0 16,0-1-16,0 25 0,1 0 15,-25 25 1,24-1-16,-24 0 0,24 0 16,-24 25-16,0-25 0,24 0 15,-24 24-15,24-23 16,-24-1-16,0 0 0,25-24 16,-1 0-16,0 0 15,0-24 1,-24 0-16,24-1 0,-24 1 15,24-24-15,-24-1 16,25 1-16,-25 0 0,0 23 16,0-23-16,0 24 0,0 0 15,0-1 1,-25 25-16,25 25 16</inkml:trace>
  <inkml:trace contextRef="#ctx0" brushRef="#br0" timeOffset="54953">13087 3970 0,'0'24'94,"0"1"-94,0-1 16,0 0-16,-25 0 0,25 25 15,0-25-15,0 24 16,0 1-16,0-1 0,0 0 16,0-23-16,0 23 15,0 0-15,0 1 0,0-1 16,0-24-16,0 25 0,25-1 16,-25-24-16,0 25 15,0-25-15,24 0 0,-24 24 16,0-23-16,0-1 15,0 0-15,24 0 0,-24 0 16,0 0-16,0 1 0,0-1 16,0 0-16,0 0 15,0-48 32,0 0-47</inkml:trace>
  <inkml:trace contextRef="#ctx0" brushRef="#br0" timeOffset="55788">13111 5059 0,'0'24'93,"24"-24"-77,-24 24 0,24-24-1,0 0 1,1 24 0,-1-24-16,24 0 0,-24 0 15,25 0-15,23 0 16,-23 0-16,23 0 0,1-24 15,-1 24-15,1 0 16,-1 0-16,25 0 0,-24-24 16,24 24-16,-1 0 15,1 0-15,0 0 0,0 0 16,-1 0-16,1 0 0,0 0 16,24 0-16,0 0 15,-24-24-15,24 24 0,-1 0 16,1 0-16,-24 0 0,24 0 15,-24 0-15,24 0 16,-24 0-16,24 0 0,-25 0 16,1 0-16,0 0 15,0-24-15,-1 24 0,1 0 16,0 0-16,-25-25 0,25 25 16,0 0-16,-24-24 15,-1 24-15,1 0 0,-1 0 16,-23 0-16,-1 0 0,0 0 15,1-24-15,-1 24 16,1 0-16,-1 0 0,0 0 16,1 0-16,23 0 15,-48 0-15,25 0 0,-1 0 16,-24 0-16,1-24 16,-1 24-16,0 0 0,-24-24 78,24 24-63,0 0-15,1 0 0,-1 0 16,0 0-16</inkml:trace>
  <inkml:trace contextRef="#ctx0" brushRef="#br0" timeOffset="56497">18167 4164 0,'0'24'47,"0"0"-47,0 0 16,0 1 0,0-1-1,0 0-15,0 0 16,24 0-16,-24 1 15,0-1 1,0 24-16,0-24 16,0 0-16,0 1 15,24-1-15,-24 24 0,0-24 16,0 25-16,0-25 0,0 24 16,0-23-16,0 23 15,0-24-15,0 0 0,24 1 16,-24-1-1,0 0-15,24-24 16,-24 24 0,0-48 15,0 0 0</inkml:trace>
  <inkml:trace contextRef="#ctx0" brushRef="#br0" timeOffset="56814">18191 4164 0,'0'24'47,"0"0"-32,0 0 1,0 1-16,0-1 16,0 0-16,0 24 0,0-23 15,0 23-15,0 0 16,0-24-16,24 25 0,-24-1 16,0 1-16,0-25 0,0 24 15</inkml:trace>
  <inkml:trace contextRef="#ctx0" brushRef="#br0" timeOffset="57540">13595 4502 0,'0'-24'16,"0"0"-16,0 48 46,0 0-46,24 1 16,-24-1-16,0 0 16,0 24-16,24-23 0,-24 23 15,0 0-15,0-23 16,24-1-16,-24 0 0</inkml:trace>
  <inkml:trace contextRef="#ctx0" brushRef="#br0" timeOffset="57900">13304 4623 0,'-24'-24'16,"0"0"-16,24 0 15,0 0-15,0-1 16,0 1-16,24 0 15,0 24-15,0-24 16,25 24-16,-1 0 0,1 0 16,-1 24-16,0-24 0,1 24 15,-1 25-15,-24-25 16,25 24-16,-25-24 0,0 25 16,0-1-16,0-24 15,-24 25-15,0-25 0,-24 0 16,-24 0-16,24 25 15,-25-49-15,1 24 0,0 0 16,-25 0-16,25 0 0,-1-24 16,25 0-16,0 0 15,0 0-15,-1 0 0</inkml:trace>
  <inkml:trace contextRef="#ctx0" brushRef="#br0" timeOffset="58584">13982 4575 0,'0'-24'15,"24"24"1,-24 24-1,24-24 1,-24 24-16,0 0 16,24 25-16,-24-25 15,0 0-15,0 25 16,0-25-16,24 0 0,-24 0 16,0 0-16,0 1 15,0-50 16,0 1-31,-24 0 16,24 0-16,0 0 16,0-25-16,0 1 0,-24 24 15,24-25-15,0 1 16,24 24-16,-24-25 0,24 25 16,1 0-16,-1 24 0,0-24 15,24 24-15,-23 0 16,-1 0-16,0 24 0,0-24 15,-24 24-15,24 0 16,-24 0-16,-24 1 16,0-25-16,0 24 0,24 0 15,-24-24-15,-1 24 16,1-24-16,0 0 0,24 24 31,24-24-15,0 0-16,1 0 15,-1 25-15,0-25 16,0 24-16,0 0 0,0-24 16,1 48-1,-25-23-15,-25-1 16,25 0-16,-24-24 0,0 24 16,0-24-16,0 0 15,-25 24-15,25-24 0,0 0 16,0-24-16</inkml:trace>
  <inkml:trace contextRef="#ctx0" brushRef="#br0" timeOffset="59057">14780 4430 0,'0'24'32,"0"0"-17,0 0-15,0 1 16,0-1-16,0 0 16,0 24-16,0-23 0,0-1 15,0 24-15,0-24 0,0 1 16,0-1-16,0 0 15,0-48 17,0 0-32,0-1 0,0 1 15,0 0-15,0-24 0,0-1 16,0 1-16,0-1 16,24 1-16,-24 0 15,24 24-15,0-25 0,-24 25 16,25 0-16,-1 24 0,0 0 15,24 0-15,-23 24 16,-1 0-16,0 25 0,0-1 16,0 0-16,1 1 0,-25-1 15,24 0-15,0 1 16,-24-1-16,24-24 0,-24 25 16,24-25-16</inkml:trace>
  <inkml:trace contextRef="#ctx0" brushRef="#br0" timeOffset="59245">14852 4575 0,'-24'0'0,"24"24"15,24-24 16,1-24-31,23 24 0,-24 0 16,25-24-16,-1 24 0</inkml:trace>
  <inkml:trace contextRef="#ctx0" brushRef="#br0" timeOffset="59702">15240 4382 0,'0'-25'16,"-25"25"0,25-24-16,0 48 31,25 1-31,-1 23 16,-24-24-1,24 0-15,0 25 0,-24-25 0,24 24 16,-24-24-16,24 1 15,-24-1-15,0 0 0,25 0 16,-25 0 0,0-48-1,-25 0 1,25 0 0,0 0-16,-24-25 0,24 25 15,0 0-15,0 0 16,0-1-16,0 1 0,24 24 15,1-24-15,-1 24 0,0 0 16,24 24-16,-23-24 16,23 24-16,-24 1 0,0-1 15,1 0-15,-25 0 0,0 25 16,0-25-16,0 0 16,-25 0-16,1-24 0,-24 24 15,-1 1-15,1-25 16</inkml:trace>
  <inkml:trace contextRef="#ctx0" brushRef="#br0" timeOffset="61532">15844 4527 0,'24'0'0,"-24"-25"16,25 25-16,-25-24 31,0 0-15,-25 24 15,1 0-31,0 0 15,-24 24-15,24-24 16,-1 24-16,1-24 0,0 25 16,0-1-16,0-24 0,24 24 15,0 0-15,24 0 16,0 1-16,24-1 16,-23-24-16,23 24 15,-24-24-15,24 24 0,-23-24 16,-1 24-16,0-24 0,0 0 15,-24 25-15,-24-1 16,0-24 0,0 0-16,-25 24 15,25-24-15,-24 0 16</inkml:trace>
  <inkml:trace contextRef="#ctx0" brushRef="#br0" timeOffset="61782">16086 4357 0,'0'25'47,"0"-1"-32,0 0-15,0 0 0,0 0 16,0 25-16,24-1 0,-24-24 16,0 25-16,25-25 15,-25 24-15,0-24 0,0 1 16</inkml:trace>
  <inkml:trace contextRef="#ctx0" brushRef="#br0" timeOffset="62137">16135 4696 0,'-25'-24'0,"25"0"0,0-1 15,-24 1-15,24 0 0,24 0 16,1 24 0,-1-24-16,0 24 0,0 0 15,25 0-15,-25 24 16,24-24-16,0 24 0,-23-24 15,-1 24-15,0 0 0,0 1 16,-24-1-16,0 0 16,0 0-16,0 0 0,-24-24 15,24 25-15,-24-25 16,0 0-16,24-25 31,0 1-31,0 0 16,0 0-16,24 0 0,0-1 15,0 1-15,0-24 0,1 48 16,-1-24-16,0-1 16,0 25-1</inkml:trace>
  <inkml:trace contextRef="#ctx0" brushRef="#br0" timeOffset="62640">16788 4599 0,'24'0'0,"-24"-24"16,24 0 0,-24 0-1,0-1 1,-24 1-1,0 24 1,0 24-16,-1 1 16,25-1-1,-24 0-15,24 0 0,-24 0 16,24 1-16,0-1 0,0 0 16,0 0-16,0 0 15,24 1-15,-24-1 31,24-24-31,1-24 16,-25-1-16,24 25 16,0-24-16,-24 0 15,24 0-15,-24 0 0,24-1 16,-24 1 0,24 48-1,-24 1 1,0-1-1,0 0-15,0 0 0,25 0 16,-25 1 0,24-25-16,0 24 0</inkml:trace>
  <inkml:trace contextRef="#ctx0" brushRef="#br0" timeOffset="62790">17199 4430 0,'0'-24'0,"0"0"16,-24 24 0,24 24 15</inkml:trace>
  <inkml:trace contextRef="#ctx0" brushRef="#br0" timeOffset="65147">17102 4309 0,'0'-24'16,"0"48"46,0 0-46,24-24-16,-24 24 0,0 1 16,25-1-16,-25 0 0,0 0 15,24 0-15,-24 0 16,24 1-16,-24-1 0,0 0 15,24 0-15,-24 0 16,0 1-16,0-1 0,0 0 16,24 0-16,-24 0 0,0 1 15</inkml:trace>
  <inkml:trace contextRef="#ctx0" brushRef="#br0" timeOffset="65345">17030 4599 0,'0'-24'16,"24"24"0,0 0-1,0 0-15,25-24 0,-1 24 16,0 0-16,1-24 0,-1 24 15</inkml:trace>
  <inkml:trace contextRef="#ctx0" brushRef="#br0" timeOffset="65521">17513 4478 0,'0'-24'0,"-24"24"16,0 0 0,0 0-16,24 24 15,0 0 1,0 1-1,24-1-15,-24 24 0,0-24 16,24 1-16,-24 23 16,24-24-16,-24 0 0,25-24 15,-25 25-15</inkml:trace>
  <inkml:trace contextRef="#ctx0" brushRef="#br0" timeOffset="65664">17513 4285 0,'-24'-24'0,"0"24"31,24 24-31</inkml:trace>
  <inkml:trace contextRef="#ctx0" brushRef="#br0" timeOffset="66378">17707 4430 0,'24'0'0,"-24"24"15,0 0 1,0 0 0,0 1-1,0 47 1,0-48-1,0 1-15,24-1 16,-24 0-16,25-24 0,-25 24 16,24-24-16,0 0 0,0 0 15,0-24 1,-24 0-16,24 0 16,-24-1-1,0-47-15,-24 23 16,0 25-16,24 0 0,-24 0 15,0 0-15,0 0 16,-1 24-16,1 24 16,24 0-1,0 0 1,0 0-16,0 0 0,0 1 0,0-1 16,24 0-1,-24 0-15,25-24 16,-1 0-1,0-24-15,-24 0 16,24 24-16,0-24 0,0-1 16,1 1-16,-1 0 15,0 0-15,0 0 16,0 24-16,1 0 16,-1 24-1,-24 0-15,0 0 16,24 0-16,-24 1 15,0-1-15,0 0 32,24-24-32,-24-24 15,24 0 1,1-1 0,-25 1-16,24 0 15,0 24-15,-24-24 16,24 24-16,0 0 0,1 0 15,-25 24-15,24 0 0,-24 0 16,24 25-16,-24-25 16,0 24-16</inkml:trace>
  <inkml:trace contextRef="#ctx0" brushRef="#br0" timeOffset="68243">16473 2858 0,'0'24'63,"0"0"-47,0 0-1,-24 0 1,24 0-16,0 25 15,0-25-15,0 24 16,0 1-16,0-1 0,0 1 16,0-1-16,0 25 0,0-25 15,0 24-15,0 1 16,0-25-16,0 25 0,24-25 16,-24 25-16,0-25 15,0 1-15,0-1 0,0-24 16,24 25-16,-24-25 0,0 0 15,0 0-15,0 0 16</inkml:trace>
  <inkml:trace contextRef="#ctx0" brushRef="#br0" timeOffset="68561">16110 3825 0,'25'24'62,"-1"1"-62,0-25 16,0 24-16,0 0 15,1 0-15,-1-24 0,0 24 16,0 0-16,0 1 16,0-25-16</inkml:trace>
  <inkml:trace contextRef="#ctx0" brushRef="#br0" timeOffset="68772">16643 3801 0,'0'-24'0,"-25"48"47,1 0-47,0-24 15,24 24-15,-48 1 0,23-1 16,1 0-16,0 0 16,-24 0-16,23 0 0,1 25 15,0-49-15</inkml:trace>
  <inkml:trace contextRef="#ctx0" brushRef="#br0" timeOffset="72085">16449 5083 0,'-24'0'78,"24"24"-47,0 0-15,0 1-1,0-1-15,0 0 16,-24 0-16,24 0 16,0 49-16,0-25 15,0 1-15,0-25 16,24 24-16,-24 1 0,0-1 15,0-24-15,0 25 0,24-25 16,-24 0-16,0 0 16,0 0-16,24 1 0,-24-1 15,0 0-15,0 0 16,0 0-16,0 1 0,0-1 16,0 0-16,0 0 15,0 0-15,0 0 16,0 1-16,0-1 15,0 0 1,-24-24-16,24 24 16,-24-24-1,24 24-15,-24-24 16,24 25-16,-25-1 16,25 0-1,-24-24-15,24 24 16,24-24-16,1 24 15,-1-24 1,24 25-16,-24-25 0,1 24 16,23-24-16,-24 24 15,0-24-15,1 24 0,-1 0 16,-24 1-16,0-1 0,0 0 16,-24 0-16,-1 24 15,1-23-15,-24-1 0,24 0 16,-25 24-16,25-23 15,-24-1-15,23 0 0,1 0 16,0 0-16,0 1 0,24-1 16,0 0-1,24 0-15,0 0 0,0-24 16,1 25-16,-1-1 0,0 24 16,0-24-16,0 0 15,1 1-15,-25 23 0,0-24 16,0 25-16,0-25 15,-25 0-15,1 24 0,0-23 16,0 23-16,0-24 0,-25 0 16,25 1-16,0-1 15,0 0-15,24 0 0,-24 0 16,24 0-16,0 1 16,0-1-16,0 0 15,24 0-15,0 25 0,0-25 16,-24 0-16,24 24 15,0-23-15,-24 23 0,0-24 16,0 0-16,-24 25 16,0-25-16,0 0 0,0 0 15,0 0-15,24 1 0,-25-1 16,1-24-16,24 24 16,-24-24-16,24 24 0,0 0 15,0 1 1,24-1-16,0 0 15,-24 0-15,25-24 16,-25 24 0,24-24-16,-24 25 0,-24-25 31,24 24-31,-25-24 31,25 24 16,25-24-47,-25 24 16,0 0 15,24-24-15,-24 25-1,0-1-15,24 0 16,-24 0-16,0 24 15,0-23-15,0 23 16,24 0-16,-24 1 0,0-1 16,0 1-16,0-1 15,24 25-15,-24-25 0,0 0 16,0 25-16,24-25 0,-24 1 16,0 23-16,0-23 15,0-1-15,25 25 0,-25-25 16,0 0-16,0 1 15,0-1-15,0 0 0,0 1 16,0-1-16,0 1 0,0-1 16,0 0-16,0 1 15,0-1-15,0 0 0,0 1 16,0-1-16,0-24 0,24 25 16,-24-25-16,0 0 15,0 0-15,24 1 0,-24-1 16,0 0-16,0 0 15,24 0 1,-24 1-16,0-1 16,0 0-16,0 0 15,24-24 17,-24-24-17,0 0 1</inkml:trace>
  <inkml:trace contextRef="#ctx0" brushRef="#br0" timeOffset="72342">16207 10260 0,'0'24'31,"24"0"-15,-24 0 0,25 1-16,-1-1 15,-24 0-15,24-24 0,-24 24 16,24-24-16</inkml:trace>
  <inkml:trace contextRef="#ctx0" brushRef="#br0" timeOffset="72547">16667 10260 0,'-24'0'31,"-1"0"-31,-23 24 15,24-24-15,0 24 16,-1 0-16,-23 1 0,24 23 16,0-24-16,-1 25 0,1-25 15,24 0-15,-24 0 16,24 0-16,-24 0 0</inkml:trace>
  <inkml:trace contextRef="#ctx0" brushRef="#br0" timeOffset="91843">17296 6728 0,'-24'-24'16,"48"24"15,0 0-31,-24 24 15,0 0 1,0 0-16,0 25 16,-24-25-16,24 24 0,-24 1 15,24 23-15,-25-23 16,1 23-16,24-23 0,-24 23 16,24-23-16,0-1 0,0 0 15,-24-23-15,24 23 16,0-24-16</inkml:trace>
  <inkml:trace contextRef="#ctx0" brushRef="#br0" timeOffset="92089">17151 6970 0,'24'0'31,"0"24"-15,-24 0-16,24 0 0,-24 1 16,24 23-16,1-24 0,-1 0 15,24 25-15,-24-25 16,0 24-16,1-23 0,-1-1 16,24 0-16,-24 0 15,1 0-15,-1-24 0,0 25 16,0-25-16,0 0 0</inkml:trace>
  <inkml:trace contextRef="#ctx0" brushRef="#br0" timeOffset="92295">17634 7067 0,'-24'-49'16,"24"-23"-16,0 23 0,-24 25 16,24-24-16,0 24 15,0-1-15,0 50 16,0-1-1,24 24-15,-24-24 0,24 25 16,-24-1-16,0 25 0,25-25 16,-25 0-16,0-23 15,0 23-15,0 0 0,0-23 16,0-1-16,0 0 16</inkml:trace>
  <inkml:trace contextRef="#ctx0" brushRef="#br0" timeOffset="92851">18118 7212 0,'24'-24'15,"-24"-1"1,25 25-16,-25-24 0,0 0 15,0 0-15,0 0 0,0-1 16,0 1-16,-25 0 16,25 0-16,-24 24 0,0-24 15,0 24-15,0 0 16,-1 24-16,1 0 0,0 0 16,0 0-16,0 25 0,-1-25 15,1 24-15,24 1 16,0-25-16,-24 24 0,24-23 15,0-1-15,24 0 16,-24 0-16,24 0 0,1-24 16,-1 0-16,0 0 0,0 0 15,0 0-15,1-24 16,-1 0-16,0 0 0,0 0 16,0-1-16,1 1 15,-25-24-15,0 24 0,24-1 16,-24 1-16,0 0 0,0 48 31,0 0-15,24 1-16,-24 23 15,0-24-15,24 0 0,-24 1 16,24-1-16,-24 0 0,25 0 16,23 0-1,-24-24-15,0-24 16,0 24-16,1-24 0,-25 0 15,24 0-15</inkml:trace>
  <inkml:trace contextRef="#ctx0" brushRef="#br0" timeOffset="93037">18505 7018 0,'0'-72'0,"-24"23"0,24 1 16,0 0-16,-24-1 16,24 25-16,0 0 0,0 48 15,0 0 1,0 0-16,24 25 15,-24-1-15,24 1 0,-24-1 16,24 0-16,-24 1 0,0-1 16,25 0-16,-25 1 15,0-1-15,0-24 0,0 1 16,0-1-16</inkml:trace>
  <inkml:trace contextRef="#ctx0" brushRef="#br0" timeOffset="93385">18433 7139 0,'-25'-24'0,"50"24"31,-1 0-15,0-24-16,24 24 0,-23 0 15,23-24-15,0 24 16,1-25-16,-25 25 0,24-24 15,-23 0-15,-1 24 0,-24-24 16,24 24-16,-24-24 16,0 0-16,0-1 15,-24 25 1,24 25 0,0-1-16,0 0 15,0 0-15,0 0 16,0 25-16,0-25 0,0 0 15,24 24-15,-24-23 16,0-1-16,0 0 0,0 0 16</inkml:trace>
  <inkml:trace contextRef="#ctx0" brushRef="#br0" timeOffset="93562">18868 6752 0,'0'-48'16,"-24"24"-16,24-1 0,-24 25 15,24 25 17,0-1-17</inkml:trace>
  <inkml:trace contextRef="#ctx0" brushRef="#br0" timeOffset="93975">19062 6946 0,'0'24'31,"24"0"0,-24 0-15,24 0-16,-24 1 16,0-1-16,24 0 15,-24 0-15,24 0 0,-24 1 16,25-1 0,-1-24-1,0-24 1,-24-1-1,24 1-15,0 0 16,-24-24-16,25 23 16,-25-23-16,24 24 0,-24-24 15,0 23-15,0 1 0,24 0 16,-24 48 15,0 0-15,0 1-16,0-1 0,0 0 15,0 0-15</inkml:trace>
  <inkml:trace contextRef="#ctx0" brushRef="#br0" timeOffset="94370">19570 6970 0,'-25'24'15,"1"-24"1,0 0-16,48 0 31,0-24-15,1 24-16,-1 0 0,0-24 16,0 24-16,0-24 15,1 24-15,-1-25 0,0 1 16,-24 0-16,24 24 15,-24-24-15,0 0 16,0-1-16,-24 25 0,24-24 16,-24 24-16,0 0 15,-1 0-15,1 24 0,-24 1 16,24-1-16,-1 24 0,1-24 16,0 25-16,0-1 15,24 25-15,0-25 0,24-24 16,0 25-16,25-25 15,-1 0-15,0 0 0,25-24 16,-25 0-16,25 0 0</inkml:trace>
  <inkml:trace contextRef="#ctx0" brushRef="#br0" timeOffset="95006">18844 7986 0,'24'-48'0,"0"23"15,-24 1-15,24-24 16,1 24-16,-25-1 0,24 1 15,-24 0-15,0 0 16,-24 24-16,-1 0 16,1 0-16,0 24 0,-24-24 15,-1 24-15,1 0 16,0 1-16,-1-1 0,1 0 16,-1 0-16,1 0 0,24 1 15,24-1-15,0 0 16,48 24-16,1-24 15,23 1-15,1-1 16,-1-24-16,1 24 0,-25-24 16,25 24-16,-25-24 0,-24 24 15,1-24-15,-25 25 16,-49-1-16,1 0 0,-25 0 16,1 0-16,-25 1 15,-24-1-15,0 0 0,0 0 16,24 0-16,1-24 0,47 25 15,1-25-15,-1 0 16,98-25 0,-1 25-16</inkml:trace>
  <inkml:trace contextRef="#ctx0" brushRef="#br0" timeOffset="95443">19134 7986 0,'0'-24'0,"0"0"15,0-1-15,24 1 0,-24 0 16,25 0-16,-1 24 16,-24-24-16,24 24 0,-24-25 15,0 50 16,-24-1-31,0 0 0,-1 0 16,25 25-16,-24-25 16,0 24-16,24 0 0,0 1 15,0-1-15,0-24 0,24 25 16,0-25-16,25 0 16,-1 0-16,1-24 0,-1 0 15,0-24-15,1 24 0,-1-48 16,0 24-16,-23-25 15,-1 25-15,0-49 0,-24 25 16,0 0-16,-24-1 16,0 1-16,-1 0 0,1 23 15,-24 1-15,24 0 0,-25 24 16,25 0-16,0 24 16,0 0-16,0 1 0,24-1 15,-25 0-15</inkml:trace>
  <inkml:trace contextRef="#ctx0" brushRef="#br0" timeOffset="95733">19400 8155 0,'24'0'62,"1"0"-62,-1 24 16,0 1-16,0-1 15,0 0-15,1 0 16,-1 0-16,0 25 0,-24-25 16,24 0-16,-24 25 15,24-25-15,1 0 16,-25 0-16,24-24 15,-24-24 1</inkml:trace>
  <inkml:trace contextRef="#ctx0" brushRef="#br0" timeOffset="96099">19884 7841 0,'-48'-49'16,"72"74"47,-24-1-48,24 0-15,-24 0 16,0 0-1,0 25-15,0-25 0,0 0 16,-24 0-16,24 25 16,0-25-16,-24 0 0,24 0 15,0 0-15,24 1 0,0-25 16,0 24-16,0-24 16,1 0-16,23 0 0,0 0 15,1-24-15,-1 24 0,1-25 16,-25 1-16,0 24 15,0-24-15</inkml:trace>
  <inkml:trace contextRef="#ctx0" brushRef="#br0" timeOffset="133861">96 874 0,'24'0'156,"1"0"-156,-1 0 16,0 0-16,0-24 0,25 24 16,-25 0-16,24 0 0,-24 0 15,25 0-15,-25-24 16,0 24-16,0 0 15</inkml:trace>
  <inkml:trace contextRef="#ctx0" brushRef="#br0" timeOffset="134420">24 1358 0,'24'0'16,"0"0"-1,0 0 1,0 0-16,1 0 16,-1 0-16,24 0 0,-24 0 15,1 0-15,-1-24 0,0 24 16,0 0-16,0 0 16</inkml:trace>
  <inkml:trace contextRef="#ctx0" brushRef="#br0" timeOffset="135061">120 922 0,'0'24'94,"0"1"-79,0-1 1,0 0-1,0 0-15,-24 0 0,24 25 16,0-25-16,-24 0 0,24 0 16,0 1-16,0-1 15,0 0-15,-24 0 0,24 0 16,0 1-16,0-1 16</inkml:trace>
  <inkml:trace contextRef="#ctx0" brushRef="#br0" timeOffset="135463">0 1188 0,'24'0'47,"0"0"-31,0 0-1,0 0-15,0 0 16,1-24-16,-1 24 0,0 0 16,0 0-16,0 0 15</inkml:trace>
  <inkml:trace contextRef="#ctx0" brushRef="#br0" timeOffset="135781">435 1116 0,'24'0'47,"0"0"-32,-24 24-15,25-24 16,-25 24-16,24-24 15,0 24-15,0 1 0,-24-1 16,24 0-16,0-24 16,-24 24-16,25 0 0,-25 1 15,24-25-15</inkml:trace>
  <inkml:trace contextRef="#ctx0" brushRef="#br0" timeOffset="136016">749 1067 0,'0'25'32,"-24"-25"-32,24 24 15,-24 0-15,24 0 16,-24 0-16,24 1 0,-24-25 15,-1 24-15,25 0 16,-24 0-16,0-24 0,24 24 16,-24-24-16,24 25 0</inkml:trace>
  <inkml:trace contextRef="#ctx0" brushRef="#br0" timeOffset="136388">1040 1067 0,'0'-24'16,"0"0"-1,-24 48 32,-1-24-31,1 24-1,0 1-15,0-1 16,0-24-16,24 24 0,-25 0 16,25 0-16,0 1 15,25-1 1,-25 0-16,24-24 0,0 0 15,0 24-15,0-24 16,1 0-16,-1 0 0,0 0 16,0-24-16,0 24 15</inkml:trace>
  <inkml:trace contextRef="#ctx0" brushRef="#br0" timeOffset="136573">919 1164 0,'-24'0'0,"48"0"31,0 0-15,0 0-16,0 0 16,25 0-16,-25-24 0,0 24 15,0 0-15,0 0 16</inkml:trace>
  <inkml:trace contextRef="#ctx0" brushRef="#br0" timeOffset="137240">1475 1043 0,'0'-24'16,"24"24"-16,-48 0 31,0 0-15,0 0-1,0 0-15,-1 0 16,1 24-16,0-24 16,0 24-16,0 1 15,24-1 1,0 0-16,-25 0 0,25 0 0,0 1 16,0-1-16,0 0 15,25 0-15,-1-24 0,0 24 16,0 1-16,0-25 15,1 0-15,23 0 0,-24 0 16,25 0-16</inkml:trace>
  <inkml:trace contextRef="#ctx0" brushRef="#br0" timeOffset="137960">2443 826 0,'24'-25'15,"-24"1"1,0 0 15,-24 24-31,0 0 16,24-24-16,-25 24 0,1 0 15,-24 0-15,24 0 16,-1 24-16,-23 0 16,24-24-16,0 24 0,-1 1 15,1-25-15,24 24 0,0 0 16,0 0-16,0 0 0,24 0 16,1 1-16,23-1 15,-24 0-15,25 0 0,-1 0 16,-24 1-16,25-1 0,-25 0 15,0-24-15,0 24 16,0 0-16,-24 1 16,-24-25-16,0 0 15,0 24-15,0-24 0,-1 0 16,-23 0-16,24 24 0,-25-24 16,25 0-16,0 0 15,0-24-15,0 24 0,24-24 16</inkml:trace>
  <inkml:trace contextRef="#ctx0" brushRef="#br0" timeOffset="139374">3797 922 0,'25'0'15,"-1"0"32</inkml:trace>
  <inkml:trace contextRef="#ctx0" brushRef="#br0" timeOffset="138398">2830 946 0,'24'0'15,"-24"-24"-15,24 24 0,-24-24 16,0 0 0,0 0-1,-24 24 1,0 24 0,0 0-16,24 0 0,-25 0 15,1 1-15,24-1 16,-24 0-16,24 24 0,0-23 15,0-1-15,0 0 0,0 24 16,24-48-16,0 25 16,1-1-16,-1-24 0,0 0 15,0 0-15,0 0 0,1 0 16,-1-24-16,0 24 16,0-25-16,0-23 0,1 24 15,-25 0-15,0-25 16,0 1-16,0-1 0,-25 25 15,25-24-15,-24 24 0,0 0 16,24-1-16,-24 1 16,0 24-16,-1 0 0,1 24 15</inkml:trace>
  <inkml:trace contextRef="#ctx0" brushRef="#br0" timeOffset="138727">2927 1116 0,'-25'0'0,"25"-24"16,25 24 15,-1 0-16,-24 24 1,0 0 0,0 0-16,0 0 15,0 1-15,24-1 0,-24 0 16,0 0 0,0 0-16,24 1 15,0-1 1,1-24-16,-1 0 15,-24-24-15,24 24 0</inkml:trace>
  <inkml:trace contextRef="#ctx0" brushRef="#br0" timeOffset="139118">3241 801 0,'0'-24'15,"0"0"-15,24 24 47,-24 24-31,0 0-1,0 1-15,0-1 16,0 0-16,0 0 16,0 0-16,0 0 0,0 1 15,0-1-15,0 0 16,0 0-16,0 0 0,24 1 16,1-1-1,-1-24-15,0 0 16,0 0-16,0 24 0,1-24 15,-1 0-15</inkml:trace>
  <inkml:trace contextRef="#ctx0" brushRef="#br0" timeOffset="146110">3289 2253 0,'25'24'62,"-1"-24"-46,0 0 0,0 0-16,0 0 15,1 0-15,-1 0 16,0-24-16,0 24 16,0-24-16,1 24 15,-1-25-15,-24 1 0,24 0 16,-24 0-1,0 0-15,-24-1 0,0 1 16,-1 24-16,1 0 16,0 24-16,0-24 15,0 25-15,-1-1 0,1 24 16,24-24-16,0 25 16,0-25-16,0 0 0,0 25 15,24-25-15,1 0 0,-25 0 16,48 0-16,-24 0 15,0-24-15,1 0 0,-1 0 16</inkml:trace>
  <inkml:trace contextRef="#ctx0" brushRef="#br0" timeOffset="146636">4378 2083 0,'24'-24'0,"0"0"15,-24 0-15,0 0 16,0-1-16,25 1 16,-25-24-16,0 24 0,-25 0 15,1-1-15,0 1 16,-24 24-16,23 0 16,1 24-16,-24-24 15,24 25-15,-1-1 0,-23 24 16,48-24-16,-24 25 0,24-25 15,0 24-15,0-24 16,24 1-16,0 23 0,25-24 16,-25 0-16,24 1 15,1-1-15,-1-24 0,-24 24 16,25 0-16,-25-24 0,0 24 16,-24 1-1,-24-1 1,0-24-16,-25 0 0,25 24 15,-24-24-15,-1 0 16,1 0-16,24 0 0,-1 0 16,-23-24-16</inkml:trace>
  <inkml:trace contextRef="#ctx0" brushRef="#br0" timeOffset="147082">4741 2083 0,'24'-24'15,"0"0"-15,0 24 0,-24-24 16,25 0-16,-25-1 16,0 1-16,0 0 15,-25 24-15,25-24 16,-24 24-16,0 0 0,0 24 15,0 0-15,-1 0 0,1 25 16,24-25-16,-24 24 16,24 1-16,0-1 0,0-24 15,0 25-15,24-25 0,0 0 16,1 0-16,-1-24 16,0 25-16,0-25 0,25 0 15,-25 0-15,0-25 16,24 25-16,-23-24 0,-1 0 15,0-24-15,0 23 0,-24-23 16,0 0-16,0-1 16,-24 1-16,24-1 0,-24 1 15,0 24-15,-1 0 16,-23 24-16,24 0 0,0 0 16,-1 0-16,1 0 15,0 24-15,0-24 0,24 24 16,0 0-16</inkml:trace>
  <inkml:trace contextRef="#ctx0" brushRef="#br0" timeOffset="147411">4886 2156 0,'0'-24'0,"0"0"16,0-1 15,24 25-31,0 0 16,1 0-16,-25 25 15,24-1-15,0 0 16,-24 0-16,24 25 0,-24-1 16,0-24-16,0 25 15,0-25-15,0 0 0,0 24 16,0-24-16,0 1 15,24-25-15,-24 24 16,25-24-16,-1 0 0,0 0 16,0-24-1,0 24-15,0-25 0,1 1 16,-1 24-16</inkml:trace>
  <inkml:trace contextRef="#ctx0" brushRef="#br0" timeOffset="147767">5321 1696 0,'0'-24'0,"0"0"15,25 48 32,-25 0-47,0 1 0,0-1 16,24 0-16,-24 24 0,0-23 15,0 23-15,0-24 16,0 24-16,0-23 0,0 23 16,0-24-16,0 0 0,0 1 15,24-1-15,-24 0 16,24-24-16,-24 24 0,24-24 15,1 0-15,-1 0 0,24 0 16,-24 0-16,25 0 16,-25 0-16,0 0 0,24-24 15</inkml:trace>
  <inkml:trace contextRef="#ctx0" brushRef="#br0" timeOffset="141645">1330 2108 0,'0'-25'31,"0"50"32,24-1-48,-24 0-15,0 0 0,24 25 16,-24-25-16,0 24 15,25-24-15,-25 25 0,0-25 16,0 24-16,0-24 16,0 1-16,0-1 0,0 0 15,-25-24-15</inkml:trace>
  <inkml:trace contextRef="#ctx0" brushRef="#br0" timeOffset="141953">1306 2180 0,'24'24'31,"0"-24"-15,-24 25-16,24-1 0,25 0 16,-25 0-16,24 0 0,-23 1 15,23-1-15,0 0 16,-24 0-16,1 0 0,23 0 16,-24-24-16,0 25 0,-24-1 15,25-24-15</inkml:trace>
  <inkml:trace contextRef="#ctx0" brushRef="#br0" timeOffset="142227">1765 2156 0,'0'-24'16,"0"48"31,0 0-32,25 0-15,-25 1 16,0 23-16,0-24 16,0 0-16,0 25 0,0-25 15,0 24-15,0-24 0,0 1 16,0-1-16,24-24 15,-24 24-15</inkml:trace>
  <inkml:trace contextRef="#ctx0" brushRef="#br0" timeOffset="143081">2177 2325 0,'0'-24'32,"0"0"-17,0 0 1,-25 24-1,25-24 1,-24-1-16,0 25 16,0 0-1,0 0-15,0 0 16,24 25-16,-25-1 0,1-24 16,24 24-16,-24 0 15,24 0-15,0 1 0,0 23 16,0-24-16,0 0 15,24 0-15,-24 1 0,24-25 16,-24 24-16,25 0 0,-1-24 16,0 0-1,0 0-15,-24-24 16,24 24-16,-24-24 0,24-1 16,1 1-1,-25 0-15,0 0 0,0 0 16,0 0-16,24 24 15,-24-25-15,0 50 32,24-25-17,-24 24-15,0 0 0,0 0 16,24 0-16,-24 0 16,0 1-16,24-1 0,-24 0 15,25 0-15</inkml:trace>
  <inkml:trace contextRef="#ctx0" brushRef="#br0" timeOffset="144615">2370 2035 0,'0'24'438,"0"-48"-1,0 0-406,0 48 16,24-24-47,-24 24 16,0 0-16,0 25 16,0-1-16,0 1 0,25-1 15,-25 0-15,24 1 0,-24-1 16,0 0-16,24-23 15,-24 23-15,0-24 0,0 0 16,0 1-16</inkml:trace>
  <inkml:trace contextRef="#ctx0" brushRef="#br0" timeOffset="144849">2273 2350 0,'25'0'31,"-1"-25"-31,0 25 0,0 0 16,25 0-16,-1-24 0,-24 24 15,25 0-15,-25 0 16,24 0-16,-24 0 0,0 0 15,1 0-15</inkml:trace>
  <inkml:trace contextRef="#ctx0" brushRef="#br0" timeOffset="145060">2636 2204 0,'0'-24'16,"0"48"15,24 1-31,-24-1 16,25 0-1,-25 0-15,24 0 0,-24 1 16,0-1-16,24 0 0,-24 0 16,0 0-16,0 0 15</inkml:trace>
  <inkml:trace contextRef="#ctx0" brushRef="#br0" timeOffset="145236">2733 2011 0,'0'-24'15,"0"-1"-15,-24 1 16</inkml:trace>
  <inkml:trace contextRef="#ctx0" brushRef="#br0" timeOffset="145622">2854 2229 0,'24'0'63,"0"24"-47,-24 0-16,25 0 0,-1 0 15,-24 1-15,24-1 16,-24 0-16,24 24 0,-24-24 15,0 1-15,24-25 16,-24 24-16,25-48 16,-25-1-1,24 1 1,-24-24-16,0 24 0,24-25 16,-24 25-16,0-24 0,24-1 15,-24 25-15,0 0 16,0 0-16,0 0 0,0-1 15,0 50 1</inkml:trace>
  <inkml:trace contextRef="#ctx0" brushRef="#br0" timeOffset="152365">3991 3366 0,'0'-25'0,"0"1"16,0 0-16,0 0 15,-24 24-15,24-24 16,-24 24-16,-1 0 16,1 0-16,24 24 15,-24 0-15,0 0 0,0 25 16,-1-1-16,1 0 16,0 1-16,0 23 0,0-23 15,24-1-15,0 0 0,0-23 16,24 23-16,24-24 15,-24-24-15,25 0 16,-1-24-16</inkml:trace>
  <inkml:trace contextRef="#ctx0" brushRef="#br0" timeOffset="152640">4160 3607 0,'0'25'15,"24"-25"1,-24 24-16</inkml:trace>
  <inkml:trace contextRef="#ctx0" brushRef="#br0" timeOffset="151866">3386 3486 0,'0'-24'15,"0"0"1,24 0-16,-24 0 0,0 0 15,0-1-15,-24 25 16,24-24-16,-24 24 16,0 0-16,0 24 0,-1 1 15,1 23-15,0-24 16,-24 24-16,23 1 0,1-1 16,24 1-16,-24-1 0,24 0 15,0 1-15,0-25 16,0 0-16,24 0 0,0 1 15,25-1-15,-25-24 16,24 0-16,25-24 0</inkml:trace>
  <inkml:trace contextRef="#ctx0" brushRef="#br0" timeOffset="152053">3241 3607 0,'-24'0'0,"0"25"16,-1-25-16,1 0 16,48 0-1,1 0 1,-1-25-16,0 25 0,0 0 16,25-24-16</inkml:trace>
  <inkml:trace contextRef="#ctx0" brushRef="#br0" timeOffset="151004">2322 3486 0,'24'-24'15,"0"24"-15,-24-24 16,24 0-16,-24 0 0,25 0 15,-25-1-15,-25 25 16,1 0 0,0 0-16,0 25 0,0-1 15,-25 0-15,1 0 0,24 24 16,-25 1-16,25-25 16,0 24-16,0 1 0,0-1 15,24-24-15,0 1 16,24 23-16,-24-24 0,48 0 15,-24-24-15,25 25 0,-1-25 16,0 0-16,1 0 16,-25 0-16</inkml:trace>
  <inkml:trace contextRef="#ctx0" brushRef="#br0" timeOffset="151147">2273 3680 0,'-48'0'0,"24"0"15,0 0-15,-1 0 16,50 0 0,-1 0-1,24 0-15</inkml:trace>
  <inkml:trace contextRef="#ctx0" brushRef="#br0" timeOffset="151346">2588 3535 0,'0'-24'15,"0"-1"-15,24 25 16,-24 25-16,24-1 16,0 0-16,1 0 15,-1 25-15,0-25 0,0 24 16,0-24-16,-24 25 15,25-25-15</inkml:trace>
  <inkml:trace contextRef="#ctx0" brushRef="#br0" timeOffset="151545">2878 3366 0,'-24'-25'15,"0"50"-15,0-1 16,-1 0-16,1 24 0,0 1 16,0 23-16,0-23 15,-25 23-15,25-23 0,-24-1 16,24 0-16,-1 1 16</inkml:trace>
  <inkml:trace contextRef="#ctx0" brushRef="#br0" timeOffset="150349">1257 3583 0,'0'-24'15,"0"48"17,0 0-17,0 1 1,0-1-16,0 24 0,0-24 15,0 25-15</inkml:trace>
  <inkml:trace contextRef="#ctx0" brushRef="#br0" timeOffset="150620">1282 3656 0,'-25'-49'0,"25"25"15,0-24-15,0 24 16,0-25-16,0 25 0,0 0 16,49 24-16,-25 0 15,24 24-15,-23 0 16,23 0-16,0 25 0,1-25 16,-1 24-16,-48 1 15,24-1-15,-24-24 0,0 25 16,-24-1-16,-24-24 0,-1 1 15,1-1-15,0 0 16,-1-24-16,-23 24 0</inkml:trace>
  <inkml:trace contextRef="#ctx0" brushRef="#br0" timeOffset="149439">387 3438 0,'24'-24'16,"-24"0"0,0 0-1,-24 24 17,-1 0-32,1 0 0,0 0 15,0 24-15,0 0 0,-25 0 16,25 24-16,-24-23 15,23 23-15,1 0 0,24 1 16,0-1-16,0 1 16,0-1-16,0 0 0,24-23 15,1-1-15,-1 0 16,24 0-16,1-24 0,-25 0 16,24 0-16,25 0 0,-25 0 15</inkml:trace>
  <inkml:trace contextRef="#ctx0" brushRef="#br0" timeOffset="149611">338 3728 0,'-48'0'16,"24"0"0,48 0-1,0 0-15,0 0 16,0 0-16,1 0 0,23-24 15,0 24-15,-23-24 16,23 24-16</inkml:trace>
  <inkml:trace contextRef="#ctx0" brushRef="#br0" timeOffset="150160">774 3511 0,'0'-25'15,"-25"25"-15,25-24 16,-24 24 0,24 24-1,0 1-15,-24-1 16,24 24-16,0-24 0,-24 25 16,24-25-16,-24 24 15,24-23-15,0 23 0,0-24 16,0 0-16,0 1 15,0-50 1,24 25 0,-24-24-16,24 0 15,-24-24-15,0 23 0,24 1 16,-24 0-16,24-24 0,-24 23 16,25 1-1,-1 48 1,-24 1-1,24 23-15,-24-24 0,24 0 16,0 25-16,-24-25 16,25 0-16,-1 0 0,-24 1 15,24-1-15,0-24 0,0 0 16,1 0 0,-1-24-16,0-1 0,-24 1 15,24 0-15,-24-24 0,0-1 16,0 1-16,0-1 15,0 25-15,0-24 0,0 24 16,-24-1-16,0 25 31,24 25-15,0-1-16</inkml:trace>
  <inkml:trace contextRef="#ctx0" brushRef="#br0" timeOffset="160558">5684 971 0,'0'-25'15,"0"1"1,24 24-16,1 0 16,-25-24-1,24 24 1,0 0-1,0 0-15,0 0 0,25 0 16,-25 0-16,24 0 0,1 0 16,-1 24-16,25-24 15,-25 0-15,0 24 0,-23-24 16,23 25-16,0-25 16,-23 24-16,-1-24 0,0 0 15,0 0-15,-24 24 0,24-24 16,1 0-1,-25 24 1,0 0 0,0 25-1,0-25-15,0 0 0,24 25 16,-24-1-16,0 25 16,0-25-16,0 24 0,0-23 15,0 23-15,0 1 16,0 24-16,0-25 0,0 25 15,24 0-15,-24 0 0,0-25 16,0 25-16,0-24 16,0 23-16,0-23 0,0-1 15,0 1-15,0-25 16,0 25-16,-24-25 0,24 1 16,0-1-16,0 0 15,0 1-15,0-1 0,-24-24 16,24 1-16,0 23 0,0-24 15,0 0-15,0 1 16,0-1-16,0 0 16,0 0-1,-25-24 48,1-24-48,0 24-15,-24 0 16,-1 0-16,1 0 0,-1 0 16,-23 0-16,-1 0 0,25 0 15,-25 0-15,25 0 16,0 0-16,-1 0 0,25 0 16,0 0-16</inkml:trace>
  <inkml:trace contextRef="#ctx0" brushRef="#br0" timeOffset="162480">6531 2180 0,'-24'0'15,"24"-24"1,24 24 15,0 0-15,25 0-16,-25 0 0,48 0 15,-23 24-15,23-24 16,25 0-16,-24 0 0,23 24 16,1-24-16,0 0 0,-25 0 15,25 25-15,0-25 16,0 0-16,-25 0 0,25 24 16,-24-24-16,-1 0 15,1 0-15,-25 0 0,1 0 16,-25 0-16,0 24 15,24-24-15,-24 0 16,1 0 78,-1 0-79,0 0 1,0 0 0,0 0-1,1 0-15,-1 0 16,0 0-16,0 0 0,0 0 16,1 0-16,-1 24 0,0-24 15,0 0-15,25 0 0,-25 0 16,0 0-16,24 24 15,-24-24-15,1 0 0,-1 0 16,0 0-16,0 0 16,0 0-16,1 0 0,-1 0 15,0 0-15,0 0 16,0 0-16,1 0 16,-1 0-16,0 0 15,0 0 126,0 0-126,1 0 1,-25 25-16,24-25 0,0 0 16,24 0-16,-24 0 0,1 0 15,-1 24-15,24-24 16,-24 0-16,25 0 0,-25 0 16,24 0-16,-23 0 15,23 24-15,0-24 0,-23 0 16,23 24-16,-24-24 0,24 0 15,-23 0-15,23 0 16,-24 24-16,0-24 0,1 0 16,-1 0-16,0 0 0,0 0 15,-24 24-15,24-24 16,-48 0 218,0 0-202,0 0-1,24-24-16,-24 24-15,-1 0 32,1-24-1</inkml:trace>
  <inkml:trace contextRef="#ctx0" brushRef="#br0" timeOffset="163043">9845 2470 0,'24'0'16,"-24"-24"15,0 48 63,0 1-63,0-1-31,0 0 0,0 24 16,0 1-16,0-1 0,0 1 15,0 23-15,-24 1 16,24-1-16,0-23 0,-24 23 16,24 1-16,0-1 15,0 1-15,0-25 0,0 25 16,0-1-16,0-23 0,0-1 15,0 1-15,0 23 16,0-48-16,0 25 0,0-25 16,0 24-16,0-23 15,0-1-15,0 0 16,0 0 0,24-24-1,-24 24 1,0 0-1,0 1-15,0-1 16,0 0-16,0 0 16,0 0 15</inkml:trace>
  <inkml:trace contextRef="#ctx0" brushRef="#br0" timeOffset="166128">9821 4140 0,'0'-25'15,"0"50"157,24-25-172,0 0 109,0 0-93,-24 24-16,25-24 16,-1 0-1,0 0 1,0 0 0,0 0 15,-48 0-16,0 0 1,0 0-16,0 0 0,-25 0 16,-23 0-16,-1 0 15,1 0-15,-25 0 0,-24 0 16,24 24-16,0-24 16,-24 24-16,25-24 0,-1 24 15,-73 25 1,98-25-16,-1 24 0,1-23 15,23 23-15,1 0 0,0 1 16,23-1-16,1 0 16,-24 1-16,24 23 0,24-23 15,-25 23-15,1-23 0,24 23 16,-24-23-16,24-1 16,0 25-16,-24-25 0,24 0 15,0 1-15,24-1 16,-24 1-16,24-1 0,0-24 15,25 24-15,-25-23 0,24 23 16,25-24-16,-25 25 16,25-25-16,0 0 0,-1 0 15,25 0-15,-25 1 16,25-1-16,0 0 0,0 0 16,-1 0-16,1 1 0,0-1 15,0 0-15,0 0 16,-1 0-16,-23-24 0,-1 24 15,1 1-15,-25-1 0,1 0 16,-1-24-16,-24 24 16,1 0-16,-1 1 0,0-1 15,0 0-15,0 0 16,-24 0-16,0 1 16,0-1-16,0 0 0,0 0 15,0 0 1,0 1-16,0-1 0,0 0 15,0 0-15,-24 0 16,24 0-16,-24 1 16,0-1-16,24 0 15,-24 0-15,-1 0 0,-23 1 16,24-1-16,-25 0 0,1 0 16,0 0-16,-1 1 15,-23-1-15,23 0 0,-23-24 16,-1 24-16,25 0 0,-25 1 15,25-1-15,-1-24 16,1 24-16,0 0 0,-1 0 16,1 0-16,24 1 15,-25-1-15,25 0 0,0 0 16,0-24-16,0 24 0,-1 1 16,25-1-16,-24 0 15,0-24-15,24 24 0,-24 0 16,24 1-16,-24-25 15,24 24-15,0 0 0,0 0 16,0 0-16,0 1 16,0-1-1,0 0-15,24-24 0,-24 24 16,24 0-16,0-24 16,0 24-16,1-24 0,-1 25 15,0-1-15,24-24 0,1 24 16,-1 0-16,0-24 15,1 24-15,-1 1 0,1-25 16,-1 24-16,0 0 16,1-24-16,-25 24 0,24 0 15,-23-24-15,-1 25 0,24-1 16,-24-24-16,0 24 16,1 0-16,-1 0 15,-24 1 1,0-1-1,-24-24-15,24 24 0,-25 0 16,1-24-16,-24 24 16,24-24-16,-25 24 0,25-24 15,-24 25-15,-1-1 16,25-24-16,0 24 0,-24-24 16,23 0-16,1 24 0,0-24 15,0 24-15,0 1 16,-1-1-1,25 0-15,-24 0 0,24 0 16,-24 1 0,24-1-16,0 0 15,0 0-15,24 0 16,-24 1-16,24-1 0,1 0 16,-1 0-16,0 0 0,0 0 15,0 1-15,1 23 16,-1-24-16,0 0 0,0 25 15,0-25-15,1 24 16,-1-23-16,-24 23 0,24-24 16,-24 25-16,0-25 0,0 24 15,0-24-15,0 0 16,0 25-16,0-25 0,0 0 16,0 0-16,-24 1 15,24 23-15,-24-24 0,24 0 16,-25 1-16,25-1 15,0 0-15,-24 0 16,24 25 0,0-25-16,-24 0 0,24 0 15,0 0-15,0 0 16,0 1-16,0-1 16,0 0-16,0 0 15,0 0-15,0 1 16,0-1-16,-24 0 15,24 0-15,0 0 16,0 1-16,0-1 0,0 0 16,0 0-16,0 0 15,0 1-15,0-1 0,0 0 16,0 0 0,0 0-16,0 0 15,0 1 1,0-1-1</inkml:trace>
  <inkml:trace contextRef="#ctx0" brushRef="#br0" timeOffset="166559">9168 9679 0,'-24'0'47,"24"24"-31,24 1 0,0-25-16,-24 24 15,24 0-15,0 0 16,0 0-16,1 1 15,-1-1-15,0 0 0,0 0 16,0 0-16,1 1 0,-25-1 16,24 24-16,-24-24 15,0 0-15,24 1 0,-24-1 16,0 0-16,24-24 16</inkml:trace>
  <inkml:trace contextRef="#ctx0" brushRef="#br0" timeOffset="166957">9869 9703 0,'-24'0'16,"24"25"-16,0-1 16,-24-24-16,24 24 15,-24 0-15,24 0 16,0 1-16,-25-1 16,25 0-16,-24 0 0,0 0 15,0 25-15,0-25 0,-25 0 16,25 0-16,0 0 15,0 1-15,0-1 0,-1-24 16,1 0-16,24 24 16,-24-24-16,48 0 47,-24-24-32</inkml:trace>
  <inkml:trace contextRef="#ctx0" brushRef="#br0" timeOffset="174856">1064 4938 0,'0'-24'16,"0"0"15,0-1 0,-24 25-15,0 0-1,-1 0-15,1 25 0,0-1 16,-24 0-16,23 0 0,1 24 16,0 1-16,0-1 15,0 1-15,24 23 0,0-23 16,0-1-16,24 0 0,0 1 16,0-25-16,0 24 15,25-24-15,-25-24 0,24 0 16,1 0-16,-1 0 15,0-24-15,1 0 0,-25-24 16,0 24-16,0-25 0,1 1 16,-25-1-16,0 1 15,0 0-15,-25-25 0,1 25 16,0 23-16,0-23 16,0 24-16,-25 0 0,25 24 15,0-24-15,-24 24 0,23 0 16,25 24-1</inkml:trace>
  <inkml:trace contextRef="#ctx0" brushRef="#br0" timeOffset="175351">1548 4986 0,'0'-24'0,"-24"24"15,24 24 1,0 0 0,0 25-16,0-25 15,0 24-15,24 1 16,-24-1-16,0 1 0,0-1 15,24 0-15,-24-23 0,0 23 16,0-24-16,0 0 16,0 0-16,-24-24 15,24-24 1,-24 0-16,24 0 16,0-24-16,0-1 15,0 1-15,0-1 0,24-23 16,-24 23-16,24-23 0,-24 23 15,24 1-15,0 24 16,0 0-16,25 0 0,-25 24 16,0 0-16,25 24 15,-25 0-15,0 0 16,-24 0-16,0 25 0,0-25 16,-24-24-16,0 24 15,-1 0-15,-23 0 0,0-24 16,23 25-16,-23-25 0,0 0 15,24 0-15</inkml:trace>
  <inkml:trace contextRef="#ctx0" brushRef="#br0" timeOffset="175645">2346 4914 0,'0'-24'0,"-24"24"0,0-25 15,-1 25-15,-23 0 16,24 25-16,0-1 16,-1-24-16,1 48 0,0-24 15,24 25-15,-24-25 0,24 24 16,-24 25-16,24-25 15,0 1-15,24-25 0,-24 24 16,24 1 0,24-1-16,1-48 0,-25 24 15,24-24-15</inkml:trace>
  <inkml:trace contextRef="#ctx0" brushRef="#br0" timeOffset="175816">2177 5156 0,'-25'0'0,"1"0"16,0 0-16,48 0 31,0 0-31,25 0 0,-1 0 16,1 0-16,-1 0 0,0-25 15</inkml:trace>
  <inkml:trace contextRef="#ctx0" brushRef="#br0" timeOffset="176350">2588 4986 0,'0'-24'0,"0"0"16,-24 24-16,24-24 0,0 48 31,0 0-15,0 0-16,0 25 0,0-25 15,-24 24-15,24 1 16,0-1-16,-25 0 0,25 1 16,-24-25-16,24 24 0,0-23 15,0-1 1,0-48 0,24-25-1,-24 25-15,25-24 0,-25-1 16,24 1-16,-24-1 15,24 1-15,-24 24 0,24-25 16,0 25-16,-24 0 0,24 24 16,1 0-1,-25 24-15,24 0 0,-24 1 16,24 23-16,-24 0 0,24 1 16,-24-1-16,24-24 15,1 25-15,-1-25 0,-24 24 16,24-23-16,0-25 15,0 24-15,1-24 0,-1-24 16,0-1-16,0 1 16,0 0-16,-24-24 15,25-1-15,-25-23 0,0 23 16,0 1-16,0-1 16,0 1-16,-25 24 0,25 0 15,0 0-15,-24 24 16,24 24-16,0 0 15</inkml:trace>
  <inkml:trace contextRef="#ctx0" brushRef="#br0" timeOffset="176744">3894 4914 0,'24'-24'0,"1"-1"15,-25 1 1,0 0-16,-25 24 15,1 0-15,0-24 16,0 24-16,-25 0 0,1 0 16,0 24-16,-1 0 0,1 0 15,24 25-15,-25-1 16,25 0-16,0 1 0,0-1 16,24 1-16,0 23 15,24-23-15,0-1 0,0-24 16,1 25-16,23-25 0,0-24 15,1 0-15,23 0 16,-23 0-16,23 0 0</inkml:trace>
  <inkml:trace contextRef="#ctx0" brushRef="#br0" timeOffset="177114">4184 4938 0,'0'-24'0,"0"0"16,-24 24-1,0 24 17,24 0-32,0 24 15,-24-24-15,24 25 0,0-1 16,0 1-16,0-25 15,0 24-15,24 1 0,0-25 16,0 0-16,1 0 0,-1-24 16,24 0-16,1 0 15,-25 0-15,24-24 0,1 0 16,-25-25-16,24 25 16,-24-24-16,1-1 0,-25 1 15,0 0-15,0-1 0,0 25 16,0-24-16,-25 24 15,1 24-15,24-25 0,-24 25 16,0 0-16</inkml:trace>
  <inkml:trace contextRef="#ctx0" brushRef="#br0" timeOffset="177701">4765 4817 0,'24'0'0,"-24"-24"32,24 48-17,-24 0 1,0 0-16,0 1 0,0 23 16,0-24-16,25 24 0,-25 1 15,0-1-15,0 1 16,0-1-16,0-24 0,0 25 15,0-25-15,0 0 16,-25-24 0,25-24-16,-24 0 15,24-1-15,0-23 16,0 0-16,-24-1 0,24-23 16,0-1-16,0 25 0,24-25 15,-24 25-15,24-1 16,1 1-16,-1 24 0,0 0 15,0 24-15,25 0 16,-25 0-16,0 24 0,24 0 16,-23 0-16,-25 25 15,24-25-15,-24 0 0,0 24 16,-49 1 0,25-25-16,-24 0 0,24 0 15,-25-24-15,25 24 0,0-24 16,0 25-16,48-1 31,0-24-15,24 24-16,-23 0 15,23-24-15,-24 24 0,0 1 16,1-1-16,-1 0 0,0-24 16,-24 24-16,0 0 15,0 1 1</inkml:trace>
  <inkml:trace contextRef="#ctx0" brushRef="#br0" timeOffset="178104">5394 4914 0,'24'-49'15,"0"25"-15,1 0 0,-1 0 16,-24 0-16,24 24 16,-24-25-16,0 1 15,-24 24-15,0 0 16,-1 24-16,-23-24 16,24 25-16,0-1 0,-1 0 15,1-24-15,24 24 16,0 0-16,0 1 0,0-1 15,24-24-15,1 24 0,-1 0 16,0 0-16,0 0 16,25 1-16,-25-1 0,0 0 15,0 0-15,-24 0 0,0 1 16,0-1 0,-24 0-16,0 0 0,0-24 15,-1 24-15,-23-24 16,24 0-16,-25 0 0,25 0 15,0 0-15,0 0 16</inkml:trace>
  <inkml:trace contextRef="#ctx0" brushRef="#br0" timeOffset="178518">5805 4890 0,'24'-25'15,"1"1"-15,-25 0 16,0 0-16,0 0 16,-25 24-16,1 0 15,0 24-15,0-24 16,0 24-16,-1 0 0,25 25 16,-24-25-16,24 24 15,-24 0-15,24 1 0,0-25 16,0 24-16,24-23 0,-24 23 15,24-24-15,1 0 16,-1-24-16,0 0 16,24 0-16,-23 0 15,-1-24-15,0 0 0,0 0 16,-24 0-16,24-25 0,-24 25 16,0-24-16,-24-1 15,24 25-15,-24-24 0,0 24 16,0 24-16,-1-25 15,1 25-15,0 0 0,0 0 16,0 0-16,-1 0 0,1 0 16,24 25-1</inkml:trace>
  <inkml:trace contextRef="#ctx0" brushRef="#br0" timeOffset="179120">6096 4841 0,'0'-24'0,"24"24"15,-24-24-15,0 48 16,24 0 0,-24 0-16,0 1 0,0 23 15,0 0-15,0-24 16,-24 49-16,24-25 0,0 1 15,-24-1-15,24 1 0,-25-25 16,25 0-16,0 0 16,0 0-16,-24-24 0,24-24 31,0 0-31,0-24 0,0-1 16,0-23-16,0-1 0,24 0 15,-24 1-15,25-1 16,-1 25-16,-24-25 0,24 25 15,0 0-15,0-1 0,0 25 16,1 24-16,-1 0 16,0 0-16,0 0 0,0 24 15,1 0-15,-25 25 16,0-25-16,0 24 0,0-23 16,-25 23-16,1-24 0,0 25 15,0-25-15,0 0 16,-25 0-16,25-24 0,0 24 15,0-24-15,0 24 16,24-48 0,24 24-1,0 0-15,0 0 0,0 0 16,25 0-16,-25 24 0,24 1 16,-24-1-16,1 24 15,-1-24-15,0 25 0,-24-25 16,24 0-16,0 25 0,-24-25 15,0 0-15,0 0 16,25-24-16,-25 24 0</inkml:trace>
  <inkml:trace contextRef="#ctx0" brushRef="#br0" timeOffset="182564">6700 4696 0,'24'0'16,"-24"-24"-1,25 24 1,-1 0-16,24 0 16,-24 0-16,25 0 0,-25 0 15,24 0-15,1 0 16,-1 0-16,1 0 0,-1 0 15,-24 24-15,24 0 0,1 0 16,-25 1-16,24-1 16,-23 0-16,-1 24 0,0-23 15,0 23-15,0 0 16,1 1-16,-1 23 0,0-23 16,-24 23-16,24 1 0,0-1 15,1 1-15,-25-1 16,24 1-16,-24 0 0,24-1 15,-24 1-15,24 24 16,-24-25-16,0 1 0,0-25 16,0 25-16,0-1 0,0 1 15,0-1-15,-24 1 16,24-1-16,-24 1 0,24 0 16,-24-1-16,24 1 15,0-1-15,0 1 0,0-1 16,0 1-16,0-25 0,0 25 15,24-25-15,-24 25 16,0-25-16,0 1 0,0-1 16,0 25-16,0-25 15,-24 25-15,24-25 0,-25 25 16,1 48-16,24-49 16,-24-24-16,24 25 15,0 0-15,0-25 0,0 25 16,0-1-16,0-23 15,0 23-15,0-24 0,24 25 16,-24-25-16,24 25 0,-24-25 16,0 1-16,25 23 15,-25-23-15,24-1 0,-24 0 16,0 25-16,24-49 16,-24 25-16,24-1 0,-24 0 15,0 1-15,24-25 0,-24 24 16,24 1-16,-24-25 15,0 24-15,0-24 0,25 25 16,-25-25-16,24 24 16,-24-23-16,0-1 0,24 24 15,-24-24-15,0 1 0,24-1 16,-24 0-16,24 24 16,-24-23-16,25-1 0,-1 0 15,-24 0 1,24 0-16,0-24 15,-24 24-15,24-24 0,-24 25 16,25-25-16,-1 0 16,0 0-16,0 0 15,0 0 1,1 0-16,-1-25 16,0 25-1,-24-24-15</inkml:trace>
  <inkml:trace contextRef="#ctx0" brushRef="#br0" timeOffset="182984">8176 9510 0,'0'24'16,"-24"0"-16,24 0 16,-24 1-1,24-1-15,0 0 0,0 0 16,0 0-16,0 1 15,0-1-15,24 0 0,-24 0 16,24 25-16,-24-25 0,24 0 16,-24 24-16,0 1 15,0-25-15,0 24 0,0 1 16,0-25-16,0 0 0,-24 24 16,0-23-16,0-1 15,-1 0-15,1 0 0,-24 0 16,24 1-16,-25-25 15,25 24-15,0-24 0,0 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1T06:47:13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2689 1213 0,'-25'-24'15,"1"24"-15,0 0 16,48 0 15,0 0-15,25 0-16,-25 0 16,24 0-16,1 0 0,-25 24 15,24-24-15,-23 0 16,-1 24-16,0 0 0,-24 0 15,-24 25 1,24-25-16,-24 0 0,-25 0 16,25 1-16,0-1 0,0 0 15,-1 0 1,25 0-16,-24 0 0,24 1 0</inkml:trace>
  <inkml:trace contextRef="#ctx0" brushRef="#br0" timeOffset="-3198">173 1769 0,'24'-24'16,"0"24"0,-24-24-16,-24 24 46,24 24-30,-24-24-16,24 24 0,-24 25 16,-1-25-16,1 24 15,0 1-15,0-1 16,0 0-16,24 1 0,-25-25 0,25 0 16,0 0-16,25 0 15,-1 1-15,0-25 16,24 0-16,1-25 15,-25 25-15,24-24 0,-23-24 16,-1 24-16,0-1 16,0-23-16,-24 24 0,0-24 15,0 23-15,-24 1 0,0 0 16,0 0-16,24 0 16,-25 24-16,1 0 0,0 0 15,0 0-15,0 24 16,24 0-1</inkml:trace>
  <inkml:trace contextRef="#ctx0" brushRef="#br0" timeOffset="-2826">391 1769 0,'-25'0'16,"50"0"0,-1 0-1,0 0-15,0 24 16,0-24-16,0 25 0,1-1 16,23 0-16,-24-24 0,0 24 15,-24 0-15,25 1 16,-25-1-16,0 0 0,0 0 15,-25-24 1,25 24-16,-24-24 0,0 0 16,0-24-16,0 0 15,24 0 1,0 0-16,0-1 0,0 1 16,24-24-16,0 24 15,24-49 1,-23 49-16,-1 24 0,0-24 0,0 24 15,0 0-15</inkml:trace>
  <inkml:trace contextRef="#ctx0" brushRef="#br0" timeOffset="-2328">995 1818 0,'0'-25'0,"0"1"31,0 0-31,-24 0 32,0 24-32,0 0 15,0 24-15,-1 0 16,1 0-1,0-24-15,24 25 0,0-1 16,-24 0-16,24 0 16,0 0-16,24 1 15,0-1-15,0-24 16,1 0 0,-1-24-16,0 24 0,0-25 15,-24 1-15,24 0 16,0 0-16,-24-25 0,25 25 15,-25-24-15,0 24 0,0-25 16,0 1-16,0 24 16,0-1-16,0 1 0,-25 0 15,25 0-15,0 48 16,0 0 0,0 0-16,0 1 0,0 23 0,25 0 15,-25 1-15,24-1 16,-24 1-16,24-1 0,-24-24 15,0 25-15</inkml:trace>
  <inkml:trace contextRef="#ctx0" brushRef="#br0" timeOffset="-1727">1334 1914 0,'-24'0'16,"0"0"0,24 25-16,-25-25 0,50 0 31,-1 0-15,0 0-16,-24-25 0,24 25 15,25-24 1</inkml:trace>
  <inkml:trace contextRef="#ctx0" brushRef="#br0" timeOffset="-1050">1479 1648 0,'0'-24'0,"-24"0"0,24 0 16,0-1-16,0 1 16,24 48 15,-24 1-31,24-1 15,-24 0-15,24-24 16,-24 24-16,25 0 0,-25 1 16,0-1-16,24 0 15,-24 0-15,-24-48 47,24 0-47,0 0 16,0-1-16,0 1 0,0 0 15,0 0-15,0 0 16,0-1-16,0 1 0,0 0 16,24 24-1,-24 24-15,24 0 16,-24 1-16,24-1 16,-24 0-16,0 0 15,24-24-15,-24 24 0,0 1 16,25-25-1,-25-25 1,24 1-16,-24 0 16,24 24-16,-24-24 15,24 0-15,0-1 0,-24 1 16,25 0-16,-1 24 16,0 0-1,-24 24-15,24 0 16,-24 1-16,24-1 0,-24 0 15,0 0-15,25 0 0,-25 1 16,24-25 0</inkml:trace>
  <inkml:trace contextRef="#ctx0" brushRef="#br0" timeOffset="-791">1915 1310 0,'-25'-49'15,"25"25"-15,0 0 0,0 0 16,0-1-16,25 25 16,-25 25-16,24-1 15,0 0-15,-24 0 16,24 25-16,0-1 0,0-24 16,1 25-16,-25-1 0,24 0 15,0-24-15,-24 25 16,24-25-16,-24 0 0,24 0 15,1-24-15,-1 0 16,0 0-16,0 0 0,0-24 16,-24 0-16</inkml:trace>
  <inkml:trace contextRef="#ctx0" brushRef="#br0" timeOffset="-646">2132 1406 0,'-72'-24'0,"47"24"16,-23 0-16,24 0 0,0 0 15,48 0 17,0 0-32,0 0 0,0 0 15,1 0-15,23 0 16</inkml:trace>
  <inkml:trace contextRef="#ctx0" brushRef="#br0" timeOffset="913">3342 1116 0,'-24'0'0,"-1"-24"31,1 0-16,24-1 1,24 25-16,1-24 16,-1 0-16,0 24 15,0 0-15,0 0 16,-24 24-16,25-24 16,-1 24-16,-24 1 0,0 23 0,0-24 15,0 25-15,-24-25 16,24 24-16,-25-24 0,1 25 15,0-25-15,0 0 16,0-24-16,24 24 0,-25-24 16,50 0-1,-1-24 1,0 24-16,0 0 0,25-24 16,-25 24-16,24-24 15,-24 24-15,25 0 0,-25 0 16,0 0-16,0-24 15</inkml:trace>
  <inkml:trace contextRef="#ctx0" brushRef="#br0" timeOffset="1567">3850 1068 0,'0'-49'0,"-24"49"16,24-24-16,-25 24 15,1 0 1,24 24-16,-24 0 0,0 1 16,24-1-16,-24 0 15,24 0-15,0 0 0,0 1 16,0-1-16,24 0 16,-24 0-16,24-24 0,0 0 15,0 0-15,1 0 0,-1 0 16,0-24-16,0 0 15,0 0-15,1-1 0,-25 1 16,0 0-16,0 0 16,0 0-16,-25 24 0,25-25 15,-24 1-15,-24 24 0,24 0 16,-1-24-16,1 24 16,0 0-16,24 24 15,24-24 1,0 0-16,1 0 15,-1-24-15,24 24 0,-24 0 16,25-24-16,-1 24 16,0-24-16,-23 0 15,-1 24-15,0 0 0,0-25 16,0 25-16,1 0 0,-25 25 16,0-1-1,0 0 1,0 0-16,0 0 0,0 0 15,0 1-15,24-1 16,0 0 0,24-24-16,-23 0 0,23 0 15,-24-24-15,25 24 16,-1-24-16,-24-1 0,24 1 16,-23 0-16,-25 0 0,0 0 15,0 0-15,0-25 16,-25 25-16,-23 0 0,0 24 15,-25 0-15,25 0 16,-25 0-16,-24 24 0</inkml:trace>
  <inkml:trace contextRef="#ctx0" brushRef="#br0" timeOffset="20593">10962 4479 0,'0'-25'0,"24"1"31,0 24-15,0 0-16,1 0 15,-25 24 1,24 1-16,-24-1 16,0 0-16,24-24 15,-24 24-15,0 0 0,24 0 16,0-24-16,-24 25 0,24-25 16,1 0-16,23 0 15,0-25-15,1 1 16,-1 0-16,1 0 0,23-24 15,-23 23-15,23-23 0,1 0 16,-25-1-16,25 1 0,-25-1 16,0 1-16,1 24 15,-25 0-15</inkml:trace>
  <inkml:trace contextRef="#ctx0" brushRef="#br0" timeOffset="2928">2253 3196 0,'-24'-48'15,"24"24"-15,0 48 32,0 24-32,24 1 0,-24 23 15,24 1-15,-24 0 16,25 23-16,-25 1 0,0 24 16,24-24-16,-24 24 0,0 0 15,0 0-15,0 0 16,0 24-16,0-24 0,0 0 15,0 0-15,0 0 16,0-1-16,0 1 0,0-24 16,0 0-16,0 0 0,0-1 15,0-23-15,0 0 16,0-25-16,0 0 0,0 1 16,0-25-16,0 0 15,0 0-15,24-24 31,0 0-31,0-24 16,25 24-16,-1 0 0,0 0 16,1-24-16,23 24 15,25 0-15,0-24 0,24 24 16,0-24-16,48-1 0,1 1 16,23 0-16,1 0 15,-1 0-15,25 24 0,-49-25 16,0 1-16,-23 24 0,-25-24 15,-49 24-15,1 0 16,-25 0-16,-48-24 0,-24 0 31,-24 24-31,23-25 0,-23 25 16,24-24-16,-25 0 0,25 0 16,-24 0-16,48-25 15,-24 1-15,24-25 0,-25 1 16,25-25-16,0 0 15,0-24-15,0 0 0,0-24 16,0 0-16,0 24 0,0-24 16,25 0-16,-25 0 15,0 0-15,0-1 16,0 25-16,-25 1 0,25-1 16,-24 24-16,24 0 0,-24 0 15,24 25-15,-24-1 16,24 25-16,-24-1 0,24 25 15,-25-24-15,25 24 0,-24-1 16,24 1-16,-24 0 16,0 0-16,0 24 15,0-24-15,-25 24 16,25 0-16,-49 0 0,1 0 16,-25 24-16,0-24 0,-24 24 15,0-24-15,0 24 16,-24 0-16,24 1 0,-24-1 15,24 0-15,24-24 0,1 24 16,-1 0-16,24 1 16,25-1-16,0-24 0,-1 24 15,25 0-15,0-24 0,0 0 16,24 24-16,-25-24 16,1 0-16,0 0 0,0 0 15,0 0 1,0 0-16,-1 0 15,25 25-15</inkml:trace>
  <inkml:trace contextRef="#ctx0" brushRef="#br0" timeOffset="3325">2447 3825 0,'-24'0'0,"24"-24"15,-25 24-15,25-24 16,25 0 15,23 24-31,0-24 0,25 24 16,-1-25-16,25 1 16,24 0-16,24-24 0,0 23 15,1 1-15,-1-24 0,0 24 16,-24 0-16,0-1 15,-24 25-15,-25-24 0,1 24 16,-49 0-16,0 0 0</inkml:trace>
  <inkml:trace contextRef="#ctx0" brushRef="#br0" timeOffset="3607">2423 4164 0,'-49'24'16,"25"-24"-16,48 0 16,0-24-16,25 24 15,23-24-15,1 0 16,24-1-16,24 1 0,24 0 15,0 0-15,24-24 0,1 23 16,-1 1-16,-24 0 16,24 0-16,-48 24 0,0-24 15,-48 24-15,-1 0 16</inkml:trace>
  <inkml:trace contextRef="#ctx0" brushRef="#br0" timeOffset="3835">2640 4575 0,'0'24'0,"0"1"16,24-25-16,25 0 16,-1-25-16,49 1 15,0 0-15,24 0 0,0-24 16,24 23-16,24 1 0,0-24 15,-23 24-15,-1-1 16,-24 25-16,-25-24 0,-23 24 16,-25 0-16,-23 24 15</inkml:trace>
  <inkml:trace contextRef="#ctx0" brushRef="#br0" timeOffset="4028">3148 4938 0,'0'24'0,"0"1"0,24-25 31,25-25-31,-1 25 0,25-48 16,-1 24-16,49 0 0,0-25 16,0 25-16,24-24 15,0 23-15,-24 1 0,0 0 16</inkml:trace>
  <inkml:trace contextRef="#ctx0" brushRef="#br0" timeOffset="4543">3027 3366 0,'0'-24'31,"0"-1"-15,0 50 15,0-1-15,0 0-16,0 0 15,0 0-15,0 1 0,0-1 16,0 0-16,0 0 0,0 0 15</inkml:trace>
  <inkml:trace contextRef="#ctx0" brushRef="#br0" timeOffset="4860">3197 3317 0,'0'-24'31,"-25"0"-31,1 48 15,24 0 1,0 1-16,0-1 16,0 0-16,0 0 15,24-24-15,1 0 16,-1 0 0,0 0-16,-24-24 15,24 0-15,-24 0 16,0-1-1,0 1-15,-24 0 16,0 24 0,24 24-16,-24 0 15,24 1-15,0-1 16,0 0-16</inkml:trace>
  <inkml:trace contextRef="#ctx0" brushRef="#br0" timeOffset="5244">3487 3390 0,'0'-24'0,"24"24"16,-24-24-16,-24 24 15,0 0 1,0 24 0,-1 0-16,25 0 15,0 0 1,25-24 0,-1 0-16,0 0 15,0 0-15,0-24 16,0 24-16,1-24 0,-1 0 15,0 0-15,0-1 16,-24 1-16,0 0 0,0 0 16,-24 0-16,0 24 0,0-25 15,-1 25-15,1 25 16,0-1-16,0 0 16</inkml:trace>
  <inkml:trace contextRef="#ctx0" brushRef="#br0" timeOffset="5659">3245 3825 0,'0'-24'16,"0"0"-1,0 0 1,24 0-16,0 24 16,1-25-16,-1 25 15,0 0-15,0 0 0,0 0 16,-24 25-1,0-1-15,0 0 16,-24 0-16,0 0 16,0 1-16,0-25 15,24 24-15,-25-24 0,50 0 32,-1 0-17,0-24-15,0 24 0,0-25 16,25 1-16</inkml:trace>
  <inkml:trace contextRef="#ctx0" brushRef="#br0" timeOffset="6253">3632 3632 0,'0'-24'0,"-24"24"16,0 0-1,24 24 1,-25-24-16,25 24 15,-24 0-15,24 0 16,0 1 0,24-25-16,-24 24 0,25-24 15,-1 0-15,0 0 16,0 0-16,0 0 16,1-24-16,-1 24 0,-24-25 15,24 25-15,-24-24 16,0 0-16,-24 24 15,0-24-15,-1 24 16,1 0-16,0 0 16,48 0 15,0-24-31,1 24 16,-1 0-16,0 0 15,0-25-15,0 25 0,1 0 16,-1 0-16,-24 25 15,0-1 1,0 0-16,0 0 16,0 0-16,0 1 15,24-1 1,0-24-16,0 0 16,1 0-16,-1-24 15,24 24-15,-24-25 0,0 1 16,1 0-16,-1 0 0,-24 0 15,24-1-15,-24 1 16,-24 24-16,0-24 0,-1 24 16,1 0-16,-24 0 15,24 0-15,-25 0 0,1 24 16,24 0-16,0 1 16,-1-1-16,1 0 0</inkml:trace>
  <inkml:trace contextRef="#ctx0" brushRef="#br0" timeOffset="6885">3293 4188 0,'0'-24'16,"0"0"0,0 0-1,25 24-15,-1 0 16,0 0-16,0 0 16,0 0-1,-24 24-15,0 0 16,0 0-1,-24-24-15,24 24 16,-24-24-16,0 25 0,0-25 16,24 24-16,-25-24 15,50 0 1,-1 0 0,0 24-1,0-24 1,-24 24-1,0 0 1,-24-24-16,0 25 16,0-25-16,-1 24 15,1-24-15,0 0 16,0 0-16</inkml:trace>
  <inkml:trace contextRef="#ctx0" brushRef="#br0" timeOffset="7489">3559 4164 0,'-24'0'47,"0"0"-47,0 0 15,24 24-15,-24-24 0,24 24 16,-24-24-1,24 25-15,24-25 16,0 24-16,0-24 16,0 0-16,0 0 15,1 0-15,-1-24 16,0 24-16,0 0 16,-24-25-16,0 1 15,0 0 1,-24 24-16,0 0 15,0 0-15,-1 0 0,25-24 16,-24 24-16,48 0 47,1 0-47,-1 0 16,24-24-16,-24 24 0,1 0 15,-1 0-15,0 0 16,0 0-16,0 0 0,-24 24 15,0 0 1,0 0 0,-24-24-16,24 24 0,0 1 15,24-25-15,1 0 16,-1 0 0,24 0-16,-24 0 0,1 0 15,23-25-15,-24 25 16,0-24-16,0 24 0,1-24 15,-25 0-15,-25 0 16,1 24 0,0-25-16,0 25 15,-24 0-15,23 0 0,-23 25 16,24-25-16,-25 24 0</inkml:trace>
  <inkml:trace contextRef="#ctx0" brushRef="#br0" timeOffset="7950">3318 4624 0,'24'0'0,"-24"-25"16,0 1 0,24 24-1,-24 24 1,0 1 0,24-1-1,-24 0 1,24 0-1,1-24-15,-1-24 16,0 24 0,-24-24-16,24 24 0,-24-24 15,24 24-15,-24-25 0,0 1 32,0 48-17,-24 1-15,24-1 16,0 0-1,0 0-15,0 0 16</inkml:trace>
  <inkml:trace contextRef="#ctx0" brushRef="#br0" timeOffset="8539">3680 4575 0,'25'0'16,"-25"-24"-16,-25 24 31,25 24-15,-24-24-16,0 24 15,24 1 1,24-25 0,0 0-16,1 0 15,-1 0 1,0 0-16,0-25 0,0 25 15,-24-24 1,0 0 0,-24 24-16,0 0 0,0 0 15,0-24 1,-1 24-16,50-24 31,-1 24-15,0 0-16,0 0 15,0 0-15,1 0 16,-1 0-16,0 24 16,-24 0-16,0 0 15,0 0 1,-24 1 0,24-1-1,0 0-15,24-24 16,0 0-16,0 0 15,1 0-15,-1 0 16,0-24-16,0 24 0,0-24 16,0 24-16,1-25 15,-1 1-15,-24 0 16,0 0-16,-24 24 0,24-24 16,-25 24-16,-23-24 15,24 24-15,-24 0 0,23 24 16,1-24-16,0 24 15</inkml:trace>
  <inkml:trace contextRef="#ctx0" brushRef="#br0" timeOffset="9667">3439 5446 0,'24'-24'0,"-24"0"16,0 0-16,0-1 0,0 1 15,0 0 1,0 0-16,0 48 31,0 0-15,0 0-16,24-24 0,-24 25 15,24-1-15,-24 0 16,24-24-16,0 24 0,-24 0 16,25 1-16,-25-1 0,24-24 15,-24 24-15,0 0 16,0 0-16,-24 0 15,-1 1-15,25-50 32,0 1-32,-24 0 15,24 0-15,0 0 16,-24 0-16,24-25 0,0 25 16,0 0-16,0-25 15,0 25-15,0 0 0,24 0 16,0 24-16,1-24 15,-1-1-15,0 25 0,0 0 16,0-24-16,1 24 0,-1 0 16,0 0-16,0 0 0,0 0 15,-24 24 32,0 1-31,0-1-1,0 0-15,0 0 16,0 0-16,0 1 0,25-1 16,-25 0-16,24-24 15,-24 24-15,24-24 0,0 0 16,0 0 0,1 0-16,-1-24 0,0 0 15,-24 0-15,0-1 16,0 1-16,0 0 15,-24 0-15,0 0 0,-1 24 16,1-25-16,24 1 16,-48 0-16,48 0 15,24 24 17,0 0-32,-24 24 0,24-24 15,1 0-15,-1 0 0,0 0 16,0 0-16,0-24 15,0 24-15,1 0 16,-25 24 0,0 0-1,0 0-15,0 1 0,-25-1 16,25 0-16,0 24 31,0-23-31,25-25 0,-1 24 16,0-24-16,0 0 15,0 0-15,1 0 0,-1 0 16,24-24-16,-24-1 16,1 1-16,-1 0 15,-24 0-15,0 0 0,0-1 16,-24 1-16,-1 0 0,1 0 16,0 0-16,-24-1 0,23 25 15,-23 0-15,0 0 16,-1 0-16,1 25 0,24-25 15</inkml:trace>
  <inkml:trace contextRef="#ctx0" brushRef="#br0" timeOffset="12235">1842 4793 0,'0'-24'16,"-24"24"-1,0 0 1,24-24-1,24 24 32,0 0-47,24-25 16,1 25-16,23-24 0,25 0 16,24 0-16,48 0 15,1-1-15,47 1 0,25-24 16,24 0-16,25-1 0,23 1 15,1-25-15,23 25 16,-23-1-16,-25-23 0,0 23 16,-48 1-16,-24 0 15,-25-1-15,-23 1 0,-25 0 16,-48 23-16</inkml:trace>
  <inkml:trace contextRef="#ctx0" brushRef="#br0" timeOffset="18540">5350 4333 0,'0'-24'31,"0"0"-15,24 24-16,-24 24 78,0 0-78,24 1 0,-24-1 16,24 0-16,-24 24 15,24 1-15,1-1 0,-1 25 16,0-25-16,0 25 0,0-25 16,0 25-16,1-25 15,-1 25-15,0-25 0,-24 0 16,24 1-16,0-1 16,-24-24-16,0 0 0,25 1 15,-25-1-15,0 0 0,24-24 16,-24 24-16,0 0 15,0 1 17,24-25-32,-24 24 31,0-48 16</inkml:trace>
  <inkml:trace contextRef="#ctx0" brushRef="#br0" timeOffset="19213">6196 4866 0,'0'-25'16,"0"1"-1,24 24-15,-24-24 16,25 24 15,-25 24-31,0 0 16,24 1-16,-24-1 16,0 0-16,24 0 15,-24 0-15,24 1 0,-24-1 16,0 0-16,24 0 15,-24 0-15,25 0 16,-1-48 15,-24 0-31,24 0 0,0 0 16,25-25-16,-1 1 16,0-25-16,1 25 0,-1-25 15,25 25-15,-25 0 0,25-25 16,-25 25-16,25 24 15,-49-1-15,24 1 0,-24 0 16,0 24-16,-48 0 16,0 24-1</inkml:trace>
  <inkml:trace contextRef="#ctx0" brushRef="#br0" timeOffset="19903">7309 4914 0,'0'-24'16,"24"0"-1,25-1-15,-25 25 16,48-24-16,1 0 16,24 0-16,24 0 0,24-1 15,0 1-15,24 0 0,25 0 16,-1 24-16,1-24 15,-1 24-15,1-25 0,-25 25 16,-24-24-16,-24 24 16,0 0-16,-48-24 0,-1 24 15,-23 0-15,-49-24 16,-24 0 0,-1 24-16,1 0 15,0-24-15,0 24 0,0 0 16</inkml:trace>
  <inkml:trace contextRef="#ctx0" brushRef="#br0" timeOffset="20179">9776 4382 0,'25'0'16,"-1"0"-1,0 0-15,0 0 16,0 0-16,1 0 16,-1 0-16,0 0 0,24 24 15,-23-24-15,-1 24 0,0-24 16,0 24-16,0 1 16,-24-1-16,0 0 0,0 0 15,-24 0-15,0 25 16,-24-25-16,-1 0 0,1 0 15,-1 25-15,1-25 0</inkml:trace>
  <inkml:trace contextRef="#ctx0" brushRef="#br0" timeOffset="23365">4817 2688 0,'-24'-24'0,"24"0"16,0 0-16,-24 0 15,24-1 1,24 25 0,0 0-1,1 0-15,-1 0 16,0 0-16,0 0 15,25 0-15,-1 0 0,0 0 16,-24 25-16,25-1 16,-1 0-16,1 0 0,-25 0 15,0 1-15,0 23 16,0 0-16,-24-23 0,0 23 16,0 0-16,25 25 0,-25-25 15,0 1-15,24 23 16,-24-23-16,24 23 0,0 1 15,0-25-15,1 25 16,-1-25-16,0 0 0,0 1 16,0-1-16,-24-24 0,24 1 15,-24-1-15,0 0 16,0 0-16,0 0 31,-24-24-15,0 25-1,0-25-15,0 24 16,0-24-16,-25 24 0,25-24 16,-24 24-16,23-24 0,-23 24 15,24-24-15,24 25 16,-24-25-16</inkml:trace>
  <inkml:trace contextRef="#ctx0" brushRef="#br0" timeOffset="23759">5688 3317 0,'-24'-24'0,"24"0"15,-24 24-15,24-24 0,0 0 16,24 24-16,0-25 16,0 25-16,1-24 15,23 24-15,0-24 0,25 24 16,0-24-16,23 0 0,25-1 16,0 25-16,24-24 15,-24 0-15,24 0 0,-24 24 16,-24-24-16,0 0 15,0 24-15,-49-25 0,0 25 16,-23 0-16,-1-24 16,-48 24-1,-1-24-15,1 24 16,0 0 0,0 0-16</inkml:trace>
  <inkml:trace contextRef="#ctx0" brushRef="#br0" timeOffset="24809">7285 1600 0,'0'-24'16,"0"-1"-16,0 1 0,0 48 16,0 1-1,0 23-15,24 0 16,-24 25-16,24 24 0,0-25 15,-24 25-15,25 24 16,23-24-16,-24 24 0,0-24 16,1 23-16,23-23 0,-24 0 15,0 0-15,-24 0 16,24-1-16,-24-23 0,25-1 16,-25-23-16,0-1 15,0 1-15,0-1 0,-25-24 16,25 0-16,0 1 15,0-1-15,25-24 16,-1 0-16,0 0 0,24 0 16,1 0-16,23 0 15,25-24-15,0 24 0,24-25 16,24 1-16,0 0 16,24 0-16,25 24 0,0-24 15,23-1-15,-23 1 0,23 0 16,-23 0-16,-25 0 15,25 24-15,-49-25 0,0 1 16,-24 0-16,0 0 0,-48 24 16,-1-24-16,1-25 15,-49 49-15,-24-24 16,-24 0-16,0 24 0,-25-24 16,1 24-16,24-24 15,-25 24-15,1 0 0,24-25 16,-1 25-16,1-24 15,0 0-15,0 0 0,24 0 16,-24-1-16,0-23 16,-1 0-16,1-25 0,0 0 15,-24 1-15,23-49 0,-23 24 16,0-48-16,-1 24 16,25-24-16,0 24 0,0-24 15,-1 24-15,1 24 16,24 0-16,-24 1 0,24 47 15,-24-23-15,24 23 0,0 25 16,-24 0-16,24 0 16,-24 24-16,-1-24 0,1 24 15,0 0-15,0 0 16,-25 0-16,1 0 0,0 24 16,-1-24-16,1 24 0,-49-24 15,25 24-15,-49 0 16,-25 0-16,1 1 0,-48-1 15,-1 0-15,-23 0 16,-1 0-16,0 1 0,25 23 16,23-24-16,25 0 0,48 1 15,25-1-15,23-24 16,1 24-16,24 0 0,24 0 16,0 1-16,-24-25 15,24 24-15,0 0 0,-25 0 16,1 0-1</inkml:trace>
  <inkml:trace contextRef="#ctx0" brushRef="#br0" timeOffset="25404">7503 2688 0,'-25'0'0,"25"-24"16,25 24 15,-1 24-31,0-24 16,0 25 0,24-25-16,25 0 0,0 0 15,23 0-15,25 0 16,24-25-16,25 25 0,-1-24 15,25 24-15,-1-24 0,1 0 16,-1 0-16,-23-1 16,-1 1-16,-24 0 0,-24 0 15,-24 24-15,-25-24 0,-23 0 16,-49-1 0,-24 25-16,-1-24 0,-23 24 15,-25 0-15,1 0 16,-1 0-16</inkml:trace>
  <inkml:trace contextRef="#ctx0" brushRef="#br0" timeOffset="25830">7382 2253 0,'-25'0'16,"1"0"-16,0 0 15,48 0 16,0 0-31,25 0 16,-1 0-16,25 0 0,23-24 16,50 24-16,-1 0 15,24-24-15,0 24 0,25-25 16,-1 1-16,1 0 0,0 0 16,-25 0-16,0-25 15,-24 25-15,0 0 0,-24 0 16,-24 0-16,-24-1 15,-25 1-15,-24 0 0,1 24 16,-50-24-16,1 24 16,-24 0-16</inkml:trace>
  <inkml:trace contextRef="#ctx0" brushRef="#br0" timeOffset="26195">7962 1527 0,'-24'0'0,"24"-24"15,0 48 1,0 0 0,0 1-16,0-1 15,0 24-15,0-24 16,24 25-16,-24-1 0,0-24 15,24 25-15,-24-25 16,25 0-16,-25 0 0</inkml:trace>
  <inkml:trace contextRef="#ctx0" brushRef="#br0" timeOffset="26785">8228 1648 0,'0'-24'0,"0"0"15,0 0 1,0 48 15,0 0-15,0 0-16,0 0 16,0 1-1,0-1-15,24-24 31,1 0-15,-25-24 0,0-1-1,0 1-15,-25 0 16,25 0 15,0 0-31,25 24 16,-1-25-16,0 1 0,0 24 15,25-24-15,-1 24 0,-24-24 16,25 24-16,-25 0 0,0 0 16,0 0-16,0 0 15,-24 24-15,0 0 16,0 0-16,0 1 16,-24-1-16,24 0 15,0 0-15,0 0 16,24 1-1,0-25-15,1 0 0,23-25 16,-24 25-16,0-24 16,25 0-16,-25 0 0,0 0 15,-24-1-15,0 1 0,0 0 16,-24 0 0,-24 24-16,23 0 0,-23 0 15,24 0-15,-25 24 16,1 0-16,24 25 0</inkml:trace>
  <inkml:trace contextRef="#ctx0" brushRef="#br0" timeOffset="27753">8107 2519 0,'-24'-24'16,"24"0"0,0 0-16,0-1 15,24 25 1,0-24-16,1 24 0,-1 0 15,0-24-15,0 24 16,0 0-16,1 0 0,-1 24 16,0-24-16,-24 24 15,0 1-15,-24-1 16,0 0-16,-1 0 0,1 0 16,0 0-16,0-24 15,0 25-15,24-1 0,0 0 16,24-24-1,0 0-15,0 0 16,25-24-16,-1 24 0,0-24 16,1 24-16,-1-25 15,1 1-15,-1 0 0,-24 24 16,24-24-16,-23 0 0,-1 0 16,0 24-16,-24-25 15,0 1-15,0 0 16,-24 24-1,0 0 1,-1 24 0,1-24-16,24 24 15,-24 1-15,0-1 0,24 0 16,-24-24-16,24 24 16,0 0-16,0 0 15,24-24-15,0 0 16,0 0-16,0 0 15,1 0-15,-1-24 16,-24 0 0,24 24-16,-24-24 0,0 0 15,0 0-15,0-1 16,0 1 0,24 0-16,0 24 15,1-24-15,-1 0 16,24 24-16,-24 0 0,1 0 15,-1 0-15,0 0 16,-24 24-16,-24 0 16,0 0-16,24 0 15,-25 1-15,1-1 16,24 0 0,24-24-16,1 0 0,-1 0 15,0 0-15,0 0 16,0-24-16,1 0 0,23 24 15,-24-25-15,0 1 16,0 0-16,-24 0 0,0 0 16,0-1-16,-24 25 15,0 0-15,0 0 0,0 0 16,-25 0-16,1 25 0,24-1 16,-25 0-16</inkml:trace>
  <inkml:trace contextRef="#ctx0" brushRef="#br0" timeOffset="28554">8373 2979 0,'-24'0'16,"0"0"-1,24-24 1,24-1-16,0 25 16,1-24-16,-1 24 15,0-24-15,24 24 0,-23 0 16,-1 0-16,24 0 0,-24 24 16,-24 0-1,-24 1 1,0-1-1,0-24-15,0 24 0,-1-24 16,1 0-16,24 24 0,24 0 47,1-24-47,-1 0 16,0 0-16,0 0 0,0 0 15,0 0-15,-24 24 0,0 1 16,0-1-1,-24 0 1,24 0-16,-24-24 0,0 24 16,24 1-16,-24-25 0,48-25 47,24 1-32,-24 0-15,1 0 0,-1 0 16,24-1-16,-24 1 15,25 0-15,-25 0 0,0 24 16,0-24-16,1 24 16,-1-24-16,0 24 15,-48 0 1,0 0-16,24 24 16,-25-24-16,1 24 0,24 0 15,-24-24-15,24 24 16,24 0-16,0-24 15,1 0-15,-1 0 16,24 0-16,-24 0 0,25 0 16,-25-24-16,0 24 0,0-24 15,0 24-15,1-24 16,-50 0-16,1 24 16,0-24-16,-24 24 15,-1 0-15,25 0 0,-24 0 16,-1 0-16,25 0 0,0 0 15,0 0-15,0 24 16</inkml:trace>
  <inkml:trace contextRef="#ctx0" brushRef="#br0" timeOffset="29778">9607 2761 0,'24'0'16,"-48"0"46,0 0-62,0 24 16,0-24-16,24 24 16,-25 1-16,25-1 15,-24 0-15,24 0 16,0 0-16,24 1 16,1-25-16,-1 0 0,0 24 15,0-24-15,0 0 0,0 0 16,1-24-16,-1 24 15,-24-25-15,24 25 0,-24-24 16,-24 0 0,0 0-16,-1 24 15,-23-24-15,24 24 0,0 0 16,0 0-16,-25 0 16,25 0-16,0 0 0,0 0 15,24 24-15,-25-24 16,25 24-16</inkml:trace>
  <inkml:trace contextRef="#ctx0" brushRef="#br0" timeOffset="30396">7478 2930 0,'-24'0'16,"0"0"-1,0-24-15,0 24 16,24-24 0,24 24-1,0 0-15,0-24 0,0 24 16,25-24-16,23 24 0,25-25 16,24 1-16,24 24 15,24-24-15,25 0 0,24-25 16,-25 25-16,49 0 15,-48 0-15,23 0 0,-47-1 16,-1 1-16,-48 0 0,0 0 16,-48 24-16,72-48 15,-145 23 1,-25 25 0,1 0-1,0 0-15,0 0 0</inkml:trace>
  <inkml:trace contextRef="#ctx0" brushRef="#br0" timeOffset="30810">7212 2834 0,'-24'0'16,"0"24"-16,0-24 0,48 0 15,0 0 1,24-24-16,1 24 0,48-25 15,24 1-15,24 24 0,24-24 16,49-24-16,-1 23 16,50-23-16,-26 24 0,26-25 15,-1 25-15,-24-24 16,-25 24-16,-23-25 0,-25 25 16,-24 0-16,-48 0 15,0 0-15,-49-1 0,1 25 16,-74 0-1,-23 0-15,0 0 16,-49 0-16</inkml:trace>
  <inkml:trace contextRef="#ctx0" brushRef="#br0" timeOffset="31200">7261 2785 0,'-25'0'0,"-23"0"0,96 0 31,1 0-15,48-24-16,24 24 15,24-24-15,24 0 0,25-1 16,47-23-16,1 24 0,49-25 16,-25 25-16,0-24 15,-24 24-15,0-25 0,-25 25 16,-47 0-16,-1 0 16,-48 0-16,-24-1 0,-25 25 15,-23-24-15,-25 24 0,0 0 16,-48 0-1,0 0 1,-1 0 0</inkml:trace>
  <inkml:trace contextRef="#ctx0" brushRef="#br0" timeOffset="34076">11010 2277 0,'-24'0'0,"24"-24"0,-24 24 15,24-24-15,24 24 32,0-24-32,25 24 15,-25 0-15,24 0 16,0 0-16,1 0 0,-1 0 16,1 0-16,-1 0 0,-24 0 15,25 0-15,-25 0 16,0 24-16,0 0 0,-24 0 15,24 0 1,-24 1-16,0 23 0,25-24 16,-25 25-16,24-25 0,-24 24 15,24-24-15,0 25 16,0-1-16,0-24 0,25 0 16,-388 267 109</inkml:trace>
  <inkml:trace contextRef="#ctx0" brushRef="#br0" timeOffset="34363">11929 2519 0,'-24'0'0,"24"-24"16,24 24 0,25 0-16,-1-24 15,25 24-15,23-24 0,1-1 16,24 25-16,0-24 16,0 0-16,24 0 0,0 0 15,1-1-15,-26 1 16,1 0-16,0 0 0,-24 0 15,0-1-15,-25 25 0,-23-24 16,-1 24-16,-48-24 16,-24 24-1,0 0-15,0-24 16,-1 24-16</inkml:trace>
  <inkml:trace contextRef="#ctx0" brushRef="#br0" timeOffset="34602">13599 2011 0,'0'-24'16,"24"24"-1,0 0-15,0 0 0,24 0 16,1 0-16,-1 24 0,1 0 15,-1 0-15,0 1 16,1 23-16,-25-24 0,-24 25 16,-24-1-16,-49 0 0,-24 1 15,-24-25-15,-48 24 16</inkml:trace>
  <inkml:trace contextRef="#ctx0" brushRef="#br0" timeOffset="38666">10647 1527 0,'0'-24'16,"0"0"15,24 0 0,1 24-31,23-24 0,0 24 16,25-25-16,0 25 0,-1-24 16,25 24-16,24-24 15,-24 24-15,-1 0 0,1-24 16,-24 24-16,-1-24 16,1 24-16,-49-25 0,0 25 15,-24-24-15,-24 24 16,-24-24-16,-1 24 15</inkml:trace>
  <inkml:trace contextRef="#ctx0" brushRef="#br0" timeOffset="38904">11397 1140 0,'24'-24'16,"-24"0"-16,25 24 15,-25-24 1,24 24-1,0 24 1,0 0 0,0 0-16,25 0 0,-1 1 15,0 23-15,-23-24 0,23 0 16,0 25-16,-48-25 16,0 0-16,0 0 0,-48 1 15,24-1-15,-25 0 16,-23 0-16</inkml:trace>
  <inkml:trace contextRef="#ctx0" brushRef="#br0" timeOffset="39854">11954 487 0,'0'-72'15,"0"47"-15,0 1 16,0 0-16,24 48 31,-24 0-15,0 1-16,0-1 0,24 0 15,-24 24-15,24 25 16,-24-25-16,24 25 0,-24-1 16,25 1-16,-1 0 15,-24 23-15,24-23 0,0-1 16,0 1-16,-24 0 16,24-1-16,1-23 0,-25 23 15,24-48-15,-24 25 0,0-25 16,0 0-16,24 0 15,-24 0-15,24-24 16,0 0-16,1 0 16,23-24-16,0 24 15,1 0-15,23-24 0,1 24 16,24-24-16,-1 24 16,1 0-16,24 0 0,0-24 15,0 24-15,0 0 0,24-25 16,-24 25-16,0 0 15,0-24-15,-24 24 0,0 0 16,-25-24-16,-24 24 16,-23 0-16,-1-24 0,-24 0 15,-24 0-15,-1 24 16,1-25-16,-24 1 16,24 24-16,-25-24 15,25 0-15,0 0 0,0-1 16,24 1-16,-24 0 0,24-24 15,0 23-15,24-23 0,-24-25 16,24 25-16,0-24 16,-24-1-16,24-24 0,-24 25 15,25-25-15,-25 24 16,24-23-16,-24 23 0,0 0 16,0 25-16,0-25 0,-24 49 15,-1-24-15,1 24 16,0 24-16,-24-25 0,23 25 15,-23-24-15,0 24 0,-1 0 16,-23 0-16,23 0 16,-23 0-16,-1 0 0,-24 0 15,1 0-15,-1 0 16,-24 0-16,0 0 0,-24 24 16,24-24-16,0 25 0,-24-25 15,48 24-15,-24 0 16,24 0-16,25 0 0,-1 25 15,25-25-15,24 0 16,-25 0-16,25 1 0,24-1 16,0 0-16,0 0 0,0 0 15,0 1-15,24-25 16</inkml:trace>
  <inkml:trace contextRef="#ctx0" brushRef="#br0" timeOffset="40200">11760 898 0,'24'25'0,"0"-25"16,1 0-16,23-25 15,25 25-15,-1-24 0,1 24 16,23-24-16,1 24 0,24-24 16,0 24-16,24-24 15,-24-1-15,24 25 0,1-24 16,-26 0-16,26 24 16,-25-24-16,0 24 0,-25-24 15,1 24-15,-24-25 0,-1 25 16,-23 0-16,-1-24 15,-72 24 1,0 24 0,-1-24-16</inkml:trace>
  <inkml:trace contextRef="#ctx0" brushRef="#br0" timeOffset="40890">12752 1116 0,'0'-24'0,"-24"0"16,24-1-1,0 1 1,24 24 0,-24 24-1,24-24-15,0 25 16,-24-1-16,24-24 0,-24 24 16,0 0-16,0 0 15,0 1-15,-24-25 0,0 24 16,0 0-16,24 0 15,-24-24-15,-1 24 0,1-24 32,24 25-32,24-25 15,1 0-15,-1 0 16,0 0-16,0 0 16,0-25-16,25 25 0,-25 0 15,24-24-15</inkml:trace>
  <inkml:trace contextRef="#ctx0" brushRef="#br0" timeOffset="41460">13066 1189 0,'0'-25'0,"0"1"16,-24 24-1,0 0-15,0 0 16,0 0 0,24 24-1,0 1 1,0-1-1,24-24 1,0 24 0,0-24-1,0-24 1,1 0 0,-1 24-16,0-25 15,0 1 1,-24 0 15,24 24 0,0 0-15,1 24-16,-1-24 16,0 0-16,0 24 15,0-24-15,-24 25 0,25-25 16,-25 24-16,24-24 15,-24 24 1,24-24 0,0 0-1,0 0 1,1-24-16,-25 0 0,24 24 16,0-25-16,0 1 15,-24 0-15,0 0 16,-24 0-16,0 24 0,-25-25 15,1 25-15,0 0 16,-1 0-16,1 0 0,-1 0 16,1 0-16,0 0 15</inkml:trace>
  <inkml:trace contextRef="#ctx0" brushRef="#br0" timeOffset="41820">12631 390 0,'0'-24'15,"-24"0"-15,24 0 16,0 0 0,0 48 31,0 0-47,24 0 0,-24 0 15,0 25-15,24-25 16,-24 0-16,0 0 0,0 0 15,0 1-15,0-1 0</inkml:trace>
  <inkml:trace contextRef="#ctx0" brushRef="#br0" timeOffset="42402">12776 439 0,'24'0'0,"-24"-24"15,0-1-15,24 1 16,-24 0-16,-24 24 31,0 24-15,24 0-16,-24 1 0,24-1 15,0 0 1,0 0-16,0 0 0,24-24 16,0 0-16,0 24 0,1-24 15,-1 0-15,0 0 16,0 0-16,0 0 0,-24-24 15,25 24-15,-25-24 16,-25 24-16,1-24 16,0 24-1,24-24 1,24 0 0,0 24-1,1 0-15,-1-25 0,0 25 16,0-24-16,0 24 0,1 0 15,-1 0-15,0 0 16,-24 24-16,0 1 16,0-1-1,0 0-15,0 0 16,0 0-16,0 0 16,24-24-1,0 0-15,0 25 16,1-25-16,-1 0 15,0 0-15,0-25 0,0 25 16,-24-24-16,25 24 0,-25-24 16,24 0-16,-24 0 15,0 0-15,-24-1 0,-1 1 16,1 0-16,0 0 16,0 24-16,-25 0 0,25 0 15,0 0-15,-24 24 16,24 24-16</inkml:trace>
  <inkml:trace contextRef="#ctx0" brushRef="#br0" timeOffset="43740">11712 1043 0,'0'-24'16,"0"0"-16,0 0 15,24 24-15,24-24 16,1 24 0,-1-24-16,49 24 0,0-25 15,23 25-15,26-24 0,-1 0 16,24 0-16,0 0 15,1-1-15,-1 25 0,0-24 16,-23 0-16,-25 24 16,-1-24-16,-47 24 0,0 0 15,-25 0-15,-24-24 16,-48 24-16,-24 0 16,-1 0-16,-23 0 0,-49 24 15,24-24-15,-48 0 0,-25 24 16,25-24-16,-24 24 15,-25-24-15,25 24 0,0 1 16,-1-1-16,1 0 16,48 0-16,-24 0 0,48 1 15,25-1-15,-1 0 16,25-24-16,-1 24 16,74-24-16,23 0 15,25 0-15,23 0 16,1 0-16,48-24 0,0 24 15,25-24-15,23 0 16,1-1-16,-1 1 0,1 0 16,-1 0-16,-23 0 0,-1-1 15,0 1-15,-48 24 16,0-24-16,-24 0 0,-24 24 16,-25-24-16,0 24 15,-72 0-15,-24 0 16,-25 0-16,-24 0 0,-24 0 15,-24 24-15,0-24 16,-24 24-16,-1-24 0,1 24 16,24-24-16,24 24 15,24 1-15,25-25 0,23 24 16,25-24-16,48 0 0,25 0 16,23 0-16,49 0 15,0 0-15,0 0 0,24-24 16,0-1-16,1 25 15,-25-24-15,-1 0 0,-47 24 16,0-24-16,-25 24 0,-24-24 16,-48-1-1,0 25-15,-25 0 0,-23 0 16,23 0-16,1 0 0</inkml:trace>
  <inkml:trace contextRef="#ctx0" brushRef="#br0" timeOffset="46046">14590 463 0,'25'0'31,"-1"0"-16,0 24-15,0 0 0,24 0 16,1 1-16,-1 23 0,1 0 16,-1 1-16,25-1 15,-25 1-15,0-1 0,1 0 16,-1 1-16,0-1 16,-23-24-16,23 25 0,-24-25 15,0 0-15,1 0 16,-25-48-1</inkml:trace>
  <inkml:trace contextRef="#ctx0" brushRef="#br0" timeOffset="46295">15316 535 0,'-24'-24'16,"0"24"-16,-1 24 15,1 1 1,24-1-16,-24 24 16,0-24-16,0 25 0,0-1 15,-1 1-15,1-1 0,0 25 16,0-25-16,0 0 16,-1 1-16,1-1 0,0 0 15,0-23-15,24-1 16,-24 0-16,24 0 0</inkml:trace>
  <inkml:trace contextRef="#ctx0" brushRef="#br0" timeOffset="46830">15268 3 0,'-49'0'15,"1"0"-15,0 0 16,-49 0-16,24 0 0,-24 24 16,1 1-16,-1-1 0,24 0 15,-23 24-15,47-23 16,-23 23-16,23 0 0,25 25 15,-24-25-15,23 25 16,25-1-16,-24 1 0,24 0 16,0 23-16,24-23 15,1 0-15,-1 23 0,24-23 16,-24-1-16,49-23 0,-25 23 16,25-23-16,0-1 15,-1 1-15,1-25 0,23 0 16,-23 0-16,24-24 0,-25 0 15,25-24-15,-24 0 16,23-25-16,-23 1 0,0 0 16,-1-25-16,1 0 15,-25-23-15,-24-1 0,25 0 16,-49-24-16,0 24 16,0 1-16,0-1 0,0 0 15,-49 25-15,25 23 0,0 1 16,-24 24-16,-1-1 15,1 1-15,-25 24 0,25 0 16,-1 0-16,-23 0 0,23 24 16,1-24-16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21T08:10:13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9865 8737 0,'0'-24'16,"0"-1"-16,0 1 0,-24 0 15,24 0-15,0 48 32,0 0-32,24 25 0,-24-1 15,0 0-15,24 25 16,0 48-16,-24-73 15,0 25-15,0-25 0,24-24 16,-24 1-16</inkml:trace>
  <inkml:trace contextRef="#ctx0" brushRef="#br0" timeOffset="265">9695 8930 0,'-24'-48'16,"0"0"-16,0-1 0,0 1 15,24-1-15,0 1 0,24 24 16,24 0-16,1-1 16,-1 25-16,25 0 0,-1 0 15,-23 25-15,23-1 16,1 24-16,-25 1 0,0 23 16,-23-23-16,-25 23 0,0-24 15,-25 25-15,1-25 16,-97 73-16,49-96 15,-1 23-15,25-24 16,-25 0-16,1-24 0,23 0 16,1 0-16</inkml:trace>
  <inkml:trace contextRef="#ctx0" brushRef="#br0" timeOffset="582">10518 8713 0,'73'-73'16,"-49"49"-1,-24 0-15,0-25 0,24 25 16,-24 0-16,0 0 16,-24 24-1,24 24-15,-24 0 16,24 0-16,-25 0 15,1 25-15,0-1 0,24 1 16,-24-1-16,24 0 0,0 1 16,0-25-16,0 24 15,24 1-15,-24-25 0,48 24 16,-23-24-16,-1 1 16,0-25-16,0 24 0,24-24 15,-23 0-15,-1-24 0</inkml:trace>
  <inkml:trace contextRef="#ctx0" brushRef="#br0" timeOffset="745">10639 8761 0,'-24'0'0,"0"0"16,-1 0-16,1 0 16,48 0-1,1 0 1,23-24-16,-24 24 15,24-24-15,1-1 0,-25 25 16</inkml:trace>
  <inkml:trace contextRef="#ctx0" brushRef="#br0" timeOffset="1086">11002 8471 0,'0'-25'0,"0"1"0,0 0 15,-24 24 1,24 24-1,0 0-15,0 1 16,24-1-16,-24 24 16,24 1-16,-24-1 0,24 25 15,-24-25-15,24 0 16,-24-23-16,25 23 0,-1-24 16,-24 0-16,24 0 15,0-24 1,0-24-16,0 24 0,1-48 0,-1 0 15,0-1-15,0 1 16,0-25-16,1 1 0,-1-1 16,24-48-1,-24 73-15,-24-1 0,0 25 16,-24 48 0,0 1-1,0 23-15,24-24 0,-49 24 16</inkml:trace>
  <inkml:trace contextRef="#ctx0" brushRef="#br0" timeOffset="-1211">7252 9269 0,'0'-24'15,"-24"24"1,24-24-16,0 48 16,0 0-1,0 0 1,0 97-16,-24-24 16,24-49-1,0 1-15,0-25 0,0 24 16,0 1-16,0-25 15,0-48 1,0-1 0,0 1-16,0-24 0,0-1 15,0 1-15,24 0 16,-24-25-16,0 25 0,24-25 16,0 25-16,-24 24 0,25-25 15,-1 49 1,0 0-16,-24 24 0,24 25 15,0-25-15,1 24 16,-1 1-16,0-1 0,0 0 16,0-23-16,1 23 0,-1-24 15,0-24-15,0 24 16,0-24-16,0 0 0,-24-24 16,25 24-16,-25-24 0,24-24 15,-24-1-15,0 1 16,0 0-16,0-25 15,0 0-15,0 25 0,0 0 16,0-1-16,0 1 0,0 72 31,0 0-15</inkml:trace>
  <inkml:trace contextRef="#ctx0" brushRef="#br0" timeOffset="-938">8220 9075 0,'0'-48'16,"0"24"-16,-24 0 0,-1 24 16,1 0-16,0 0 0,0 24 15,0 0-15,0 0 0,-25 0 16,25 25-1,24-25-15,-24 24 0,24 1 0,0-1 16,0-24-16,0 25 0,24-25 16,0 24-16,0-24 15,1 1-15,-1-1 0,0 0 16,0-24-16,24 24 16,-23-24-16</inkml:trace>
  <inkml:trace contextRef="#ctx0" brushRef="#br0" timeOffset="-783">7881 9293 0,'-48'0'15,"24"0"-15,-1 0 0,50 24 16,-1-24 0,0 0-16,0 0 0,25 0 15,-1 0-15,0 0 16,1-24-16</inkml:trace>
  <inkml:trace contextRef="#ctx0" brushRef="#br0" timeOffset="-240">8534 9027 0,'0'-24'0,"0"0"16,0-1-1,0 50 1,0-1-16,0 0 15,0 0-15,0 25 16,0-25-16,0 24 0,0 1 16,0 23-16,0-48 0,25 25 15,-25-1-15,24-24 16,-24 25-16,24-49 0,-24 48 16,24-48-1,0 0-15,-24-24 0,24 0 16,-24-1-16,25-23 0,-1 0 15,0-1-15,-24 1 16,24 0-16,-24-1 0,24 1 16,-24 24-16,0-1 0,25 1 15,-25 48 1,24 1-16,-24-1 16,0 0-16,24 0 15,0 0-15,-24 25 0,24-25 16,-24 0-16,25 0 0,-1-24 15,0 25-15,0-25 16,0-25 0,1-23-16,-1 24 15,0-25-15,-24 1 0,0 0 16,0-1-16,0 1 0,0-1 16,0 1-16,-24 0 15,24 24-15,-24-1 16,24 1-16,0 48 15,0 1 1,0-1-16,24 0 0,-24 0 16</inkml:trace>
  <inkml:trace contextRef="#ctx0" brushRef="#br0" timeOffset="-2542">5486 9414 0,'0'-24'15,"25"48"1,-25 24 0,0-23-1,0 23-15,0 25 0,0-1 16,0 1-16,0-1 0,-25 1 16,1-1-16,0-23 15,24 23-15,-24-23 0</inkml:trace>
  <inkml:trace contextRef="#ctx0" brushRef="#br0" timeOffset="-2178">5317 9559 0,'0'-48'0,"0"24"15,-24-1-15,48 50 31,0-1-31,0 0 0,25 0 16,-1 25-16,1-1 16,-1 0-16,0-23 0,1 23 15,23 0-15,-23-23 0,-1 23 16,-24-24-16,25 0 16,-25-24-16,0 24 0,0-24 15,-24-24 1,24 0-16,-24 0 0,0-24 15,25-1-15,-25-23 0,0-1 16,0 0-16,0 1 16,0-1-16,-25 1 0,25 23 15,0 1-15,0 24 16,0 0-16,-24 24 0,24 24 16,0 0-16,0 24 15</inkml:trace>
  <inkml:trace contextRef="#ctx0" brushRef="#br0" timeOffset="-1801">6381 9487 0,'25'24'15,"-25"0"1,-25-24-1,25 24-15,-24 0 0,0 1 16,24-1-16,0 0 0,-24 49 16,24-49-16,0 0 15,0 0-15,0 0 16,24-24-16,0 25 16,0-25-16,1 0 15,-1 0-15,0-25 0,0 1 16,0 0-16,-24 0 15,0 0-15,0-25 0,-24 25 16,0-24-16,0 23 0,0 1 16,-1 0-16,-23 24 15,24 0-15,0 0 0,-1 0 16,1 0-16,0 24 0,24 0 16,0 1-16,0-1 15,0 0-15</inkml:trace>
  <inkml:trace contextRef="#ctx0" brushRef="#br0" timeOffset="-38661">9454 391 0,'24'0'16,"0"0"0,0-24-16,0 24 15,1-24 1,-1 24 15,-24 24-31,24 0 16,-24 0-16,0 25 15,0-1 1,0 0-16,24 73 16,-24 0-1,0-72-15,0 23 0,0-23 0,-24-1 16</inkml:trace>
  <inkml:trace contextRef="#ctx0" brushRef="#br0" timeOffset="-38333">9115 464 0,'-73'-97'15,"73"73"1,0-1-16,49 1 0,23 24 0,1-24 16,-1 24-16,49 0 15,-24 0-15,0 0 0,24 24 16,-24 0-16,-25 25 16,1-1-16,-25 1 0,1 96 15,-49-48 1,-25-25-16,1 1 0,0-1 15,-49-23-15,25 23 0,-25-23 16,1-25-16,-1 24 16,1-24-16,-1 1 0,1-25 15,23 24-15,25-24 0,0 0 16</inkml:trace>
  <inkml:trace contextRef="#ctx0" brushRef="#br0" timeOffset="-37925">10397 851 0,'-24'0'15,"24"-25"-15,24 25 31,0 0-15,0 0-16,1 0 0,-1 0 16,24-24-16,-24 24 0,1 0 15,-1-24-15,0 24 16,0-24-16,-24 0 0,24 0 16,-24-1-1,0 1-15,0 0 0,-24 0 16,0 24-16,-24-24 15,23 24-15,-23 0 16,0 24-16,-25 24 16,25-24-16,23 25 0,1-25 15,24 24-15,0-24 0,0 1 16,0 23-16,24-24 0,25 0 16,-25 1-16,24-25 15,1 24-15</inkml:trace>
  <inkml:trace contextRef="#ctx0" brushRef="#br0" timeOffset="-37571">10857 657 0,'0'-24'16,"0"0"-16,0 0 0,0-1 15,0 50-15,24-25 16,-24 24-1,24 24-15,0-24 0,0 25 0,-24-1 16,49 0-16,-49 1 16,24-1-16,0-24 0,0 1 15,-24-1-15,0 0 0,25 0 16,-1-24 0,-24-24-16,24 0 15,-24 0-15,24-25 16,-24 1-16,24 24 0,-24-25 15,24 25-15,-24-24 0,0 24 16,25 24-16,-25-25 16,24 25-1,0 0 1,0 0-16</inkml:trace>
  <inkml:trace contextRef="#ctx0" brushRef="#br0" timeOffset="-36888">11994 367 0,'0'-24'0,"0"-1"15,0 1-15,0 0 16,-25-24-1,1 24-15,-24-25 16,-1 25-16,1 0 0,-194-25 16,121 25-1,0 24-15,-24 0 0,-24-24 16,24 24-16,-49 0 0,1 0 16,-1 0-16,-24 0 0,1 24 15,23 0-15,-24-24 16,-169 73-1,218-49-15,24 25 0,24-1 16,-97 73-16,146-73 16,-1 25-16,-24 72 15,73-72-15,24-1 16,0 1-16,0 23 0,24-23 16,25 0-16,-1-1 15,0 1-15,25-1 0,0 1 16,-1-25-16,25 25 0,0-25 15,-1-24-15,1 25 16,24-25-16,0 0 0,24 0 16,0 1-16,25-25 15,23 0-15,-23 0 0,23-25 16,1 25-16,-1-24 16,1 0-16,-1-24 0,-23 23 15,-1-23-15,-24 24 0,0-49 16,-24 25-16,0-25 15,0 1-15,-48-1 0,23 1 16,-47-25-16,23 24 16,-48-24-16,1 25 0,-1-1 15,-24 1-15,-24 23 0,-1 1 16,-23 0-16,0-1 16,-25 1-16,-96-25 15,72 49 1,0 0-16,-24 0 0,25 0 0,-1-1 15,0 25-15,0 0 0</inkml:trace>
  <inkml:trace contextRef="#ctx0" brushRef="#br0" timeOffset="-35537">12864 778 0,'0'-48'16,"25"24"-1,-25 48 32,0 0-47,0 0 16,0 24-1,0-23-15,0 23 0,0-24 16,48 49-16,-48-49 16,24 0-16,0-24 0,1 24 15,-1-24-15,24 0 16,-24 0-16,1 0 0,-1-24 16,0 0-16,0 24 0,-24-24 15,24 0-15,-24-25 16,24 25-16,-24 0 0,0-25 15,0 25-15,0 0 16,25 48 0,-25 0-16,0 1 15,24 23-15,-24-24 16,24 49-16,-24-25 0,24 1 16,0-1-16,1 0 15,-25-23-15,24 23 0,0-24 16</inkml:trace>
  <inkml:trace contextRef="#ctx0" brushRef="#br0" timeOffset="-35197">13711 923 0,'0'-24'0,"24"0"15,-24 0-15,0-1 16,0 50-1,0-1-15,0 0 16,0 0-16,0 0 0,0 1 16,0 23-16,0-24 15,0 0-15,24 25 0,-24-25 16,25 0-16,-25 0 16,24-24-16,0 0 0,0 0 15,0 0-15,1 0 0,-1-24 16,0 0-16,0 0 15,0-25-15,1 1 0,-25 0 16,0-1-16,0 1 0,0-1 16,-25 25-16,1-24 15,-24 24-15,-1 24 0,1 0 16,0 0-16,-1 24 16</inkml:trace>
  <inkml:trace contextRef="#ctx0" brushRef="#br0" timeOffset="-33361">8631 1528 0,'-24'0'16,"24"-24"-1,-24 24 1,0 0 0,-1 0-16,-23 0 15,24 0-15,-25 24 0,1-24 16,0 0-16,-25 24 16,-24-24-16,25 24 0,-49-24 15,0 0-15,0 25 16,-145-25-16,121 0 15,-1 0-15,1 0 0,0 0 16,24 0-16,0 0 16,25 24-16,-1-24 0,24 0 15,25 0-15,-1 0 16,25 0-16,0 0 0,0 0 16,24 24-16,-24-24 31,24 24-31,0 0 15,0 1 1,-25-1-16,1 0 16,0 0-1,0 0 1,0 0-16,0-24 0,-1 25 16,1-25-16,0 24 15,0 0-15,-25 0 0,25 0 16,0 1-16,-24-1 15,-1 24-15,25 25 0,-24-25 16,-1 49-16,1-25 0,0 25 16,-1 0-16,1 0 0,-1 0 15,1-25-15,24 25 16,0-25-16,-1 1 0,25 0 16,-24-1-16,24 1 15,0-25-15,0 0 0,24 1 16,-24-25-16,0 24 15,25-23-15,-25-1 16,24-24-16</inkml:trace>
  <inkml:trace contextRef="#ctx0" brushRef="#br0" timeOffset="-32820">4688 4141 0,'0'-25'16,"0"1"0,0 0-16,-24 24 15,24-24-15,-24 0 16,-1 24 0,1 24-16,0 0 0,-24 0 15,24 25-15,-25-1 16,1 0-16,-1 1 15,25 23-15,-24 1 0,48-25 16,0 25-16,0-25 0,0 1 16,24-1-16,24-24 0,1 0 15,-1 1-15,1-1 16,23-24-16,-24 0 0,25 0 16</inkml:trace>
  <inkml:trace contextRef="#ctx0" brushRef="#br0" timeOffset="-32662">4664 4552 0,'-49'-24'0,"25"-1"16,-24 25-16,24 0 0,0-24 15,48 24 17,0-24-32,24 24 15,-24 0-15,25 0 0,-1-24 16</inkml:trace>
  <inkml:trace contextRef="#ctx0" brushRef="#br0" timeOffset="-32375">5511 4165 0,'24'-24'0,"0"-1"16,-24 1-16,-24 0 15,-49 0 1,25 24-16,-1 0 16,1 24-16,0-24 0,-1 24 15,1 25-15,24-25 0,-1 24 16,1 1-16,0-25 16,0 24-16,24 0 0,0-23 15,0-1-15,24 24 0,0-24 16,0-24-16,25 25 15,-1-1-15,1-24 0,23 0 16,1 0-16</inkml:trace>
  <inkml:trace contextRef="#ctx0" brushRef="#br0" timeOffset="-32117">6285 4092 0,'48'-72'15,"-48"47"-15,-24 1 0,0 24 16,-1 0-16,1 0 16,-24 24-16,-1-24 0,1 25 15,0-1-15,24 0 16,-25 0-16,25 25 0,0-25 16,0 24-16,24 25 15,0-49 1,0 24-16,24-24 0,24 1 0,1-1 15,-1 0-15,24-24 16,1 0-16,0 0 0,23 0 16</inkml:trace>
  <inkml:trace contextRef="#ctx0" brushRef="#br0" timeOffset="-31596">7107 3633 0,'-48'-97'15,"24"48"-15,-1 25 16,-23-24-16,-25 24 0,1-1 16,-25 25-16,-24-24 0,0 24 15,-48 0-15,-25 0 16,1 24-16,-25 1 0,0-1 16,1 0-16,-1 0 15,24 0-15,1 25 0,-1-1 16,-96 49-1,169-24-15,0-1 0,24 25 16,25 0-16,23-1 0,1 1 16,0 24-16,48-24 15,0 0-15,24-1 0,24 1 16,1-24-16,23-1 0,25 25 16,24-49-16,0 25 15,24-25-15,0 1 0,24-1 16,25-24-16,0 1 15,23-25-15,1 0 0,0-25 16,-1 1-16,25 0 0,-24-24 16,0-1-16,-25-23 15,-23-1-15,-1 0 16,-24-23-16,-24-1 16,-24 0-16,-25-24 0,25-96 15,-97 120-15,-24 0 16,0 0-16,-25 0 0,-23 25 15,-25-1-15,-24 25 0,0 0 16,-24-1-16,-24 1 16,-1 24-16,1-1 0,0 25 15,-1 0-15</inkml:trace>
  <inkml:trace contextRef="#ctx0" brushRef="#br0" timeOffset="-30350">769 2786 0,'0'-24'16,"-24"48"0,24 0-1,0 24 1,0-23-16,24 96 15,0-25 1,1-23-16,-25-25 0,24 1 16,0-1-16,-24 0 0,24-23 15,-24-1-15,0 0 16,24-24-16,-24 24 0,-24-48 16,24 0-1,-24 0-15,0-25 16,0 1-16,-1-25 15,1 1-15,0-1 0,0 1 16,0-25-16,-1 24 0,1-23 16,24 23-16,0 0 15,0 25-15,24-25 0,1 49 16,-1-24-16,24 24 0,1 24 16,-1-25-16,0 25 15,25 0-15,-25 25 0,1-1 16,-1 0-16,0 0 0,-23 0 15,-1 25-15,-24-1 16,24 1-16,-24-1 0,-24-24 16,0 25-16,-1-1 15,1-24-15,0 0 0,0 0 16,-25 1-16,25-1 0,0-24 16,0 24-16,0-24 15,24 24-15,24-24 31,0 24-31,24-24 0,1 0 16,-1 25-16,1-25 16,-1 24-16,0-24 0,1 24 15,-1 0-15,-24-24 0,1 24 16,-25 1-16,0-1 16,0 0-16,-25 0 0,-23 25 15,0-25-15,-1 0 16,1 0-16,-1 0 0,1 0 15,0-24-15,-1 25 0,25-25 16,0 0-16,0 0 0,0-25 16,24 1-1</inkml:trace>
  <inkml:trace contextRef="#ctx0" brushRef="#br0" timeOffset="-29795">1664 2834 0,'-24'-24'15,"24"48"32,0 0-47,0 1 16,0-1-16,24 0 0,-24 0 16,0 0-16,24 1 15,-24-1-15,0 0 0,25 0 16,-25 0-16,0-48 31,0 0-15,0 0-16,0-25 15,0 25-15,0-24 16,0-1-16,0 1 0,24 0 16,-24-1-16,24 1 15,0 24-15,0-25 0,1 25 16,-1 0-16,0 24 15,0 0-15,25 24 0,-25 0 16,24 1-16,-24 23 16,0-24-16,25 25 0,-25-1 15,0 0-15,0 1 0,1-1 16,-25-24-16,24 0 0,-24 25 16,0-25-16,0 0 15</inkml:trace>
  <inkml:trace contextRef="#ctx0" brushRef="#br0" timeOffset="-29619">1882 2931 0,'-24'-24'31,"48"0"-31,0 24 16,0-25-16,25 25 15,-1-24-15,0 24 0,1-24 16,-1 0-16,1 24 16</inkml:trace>
  <inkml:trace contextRef="#ctx0" brushRef="#br0" timeOffset="-29000">2269 2060 0,'0'-24'16,"0"0"-16,-24 24 0,24-24 15,24 24 17,0 0-32,0 24 0,1 0 15,-1 0-15,24 0 16,-24 1-16,25 23 0,-25-24 16,24 0-16,-24 1 0,25-1 15,-25 0-15,0 0 16,0-24-1,1 0-15,-1-24 16,-24 0-16,0 0 0,24-1 16,-24-23-16,0 24 0,0-25 15,0 1-15,24 24 16,-24-25-16,0 25 0,0 0 16,0 0-16,0 48 31,-24 0-31,24 25 0,0-1 15,0 0-15,0 1 16,0 23-16,24 1 0,-24-1 16,24 1-16,-24 0 15,25-1-15,-25-23 0,0-1 16,24 25-16,-24-49 0,0 24 16,24-24-1,-24 25-15,0-25 16,0 0-16,0 0 15,-24-24 1</inkml:trace>
  <inkml:trace contextRef="#ctx0" brushRef="#br0" timeOffset="-26842">382 4987 0,'-72'0'0,"23"0"16,25 0-16,-24 0 16,23 0-16,-47 24 15,48 1-15,-1-1 0,1 24 16,24-24-16,-24 25 0,24-25 15,0 24-15,24-23 16,-24-1-16,24 0 0,1-24 16,-1 0-16,24 0 15,-24-24-15,25 0 16,-25-25-16,24 25 0,1-24 16,-25-1-16,0 1 15,0 24-15,-24-25 0,0 25 16,0-24-16,-24 23 15,0 25-15,0-24 0,0 24 16,-25 0-16,25 0 0,-24 0 16,23 24-16,1 1 15,0-25-15,24 24 0</inkml:trace>
  <inkml:trace contextRef="#ctx0" brushRef="#br0" timeOffset="-26395">164 5278 0,'0'24'15,"0"0"17,0 0-32,0 0 0,-24 25 15,24-25-15,-24 24 16,24 1-16,-24-1 0,0 0 15,24-23-15,-25-1 0,25 24 16,0-24 0,25-24-1,-1 0-15,0-24 16,24 24-16,-23-24 16,23 24-16,0-24 0,1 24 15,-1-24-15,-24 24 16,49-25-16,-49 1 15,0 0-15,-24 0 16,0 0-16,0-1 16,-24 1-16,24 0 0,-24-24 15,0 23-15,0 1 16,-1 0-16,1 0 0,0 24 16,0 0-16,0 0 0,-1 0 15,1 24 1,24 0-1,0 0-15</inkml:trace>
  <inkml:trace contextRef="#ctx0" brushRef="#br0" timeOffset="-25953">285 6173 0,'0'-25'15,"0"1"1,25 24-16,-25-24 16,-25 48 15,1-24-31,0 24 15,24 1-15,-24-1 0,0 0 16,24 24-16,-25-23 0,25-1 16,0 0-16,0 0 15,25 0-15,-1-24 16,0 24-16,0-24 16,25 0-16,-25 0 0,24-24 15,1 24-15,-25-24 16,0 24-16,24-48 15,-24-1-15,-24 25 16,-24 0-16,0 0 0,0 0 16,0-1-16,0 1 15,-1 24-15,1-24 0,0 24 16,0 0-16</inkml:trace>
  <inkml:trace contextRef="#ctx0" brushRef="#br0" timeOffset="-25469">406 6318 0,'0'24'16,"-24"0"0,24 0-1,-24-24-15,24 24 16,-24 1-16,0 47 15,-25-23 1,49-25-16,0 0 0,-24 0 16,24 0-16,0 1 0,0-1 15,24 0 1,0 0 0,1-24-16,23 24 15,-24-24-15,0 0 16,1 0-16,23-24 0,-24 24 15,24-24-15,-23 24 16,-1-24-16,0 24 0,0-24 16,-24-1-16,0 1 15,0 0-15,0 0 16,-24 0-16,0-1 0,24 1 16,-24 0-16,-1 24 15,1-24-15,0 24 0,0 0 16,0 0-16,0 0 15,-1 0-15,1 24 0,0-24 16,24 24 0</inkml:trace>
  <inkml:trace contextRef="#ctx0" brushRef="#br0" timeOffset="-24958">890 6173 0,'-24'0'15,"0"0"-15,24-25 16,24 1 0,0 24-16,25-24 15,-1 0-15,0 0 0,49-25 16,0 25-16,24-24 16,0-1-16,24 1 0,0 0 15,24-1-15,-24 1 16,1-1-16,-25 1 0,-25 0 15,1 23-15,-24 1 0,-25 0 16,0 0-16,-48 0 16,-24 24 15,0 0-31</inkml:trace>
  <inkml:trace contextRef="#ctx0" brushRef="#br0" timeOffset="-24663">2100 5374 0,'-25'0'16,"25"-24"-16,25 0 15,23 24 1,-24 0-16,25-24 15,-1 24-15,25 0 0,-25 0 16,25-24-16,-25 24 0,0 0 16,1 0-16,-25 24 0,0-24 15,0 24-15,0 24 16,-24-24-16,0 25 0,-24-25 16,0 24-16,0 1 15,0-1-15,-1 1 0,1-25 16</inkml:trace>
  <inkml:trace contextRef="#ctx0" brushRef="#br0" timeOffset="-24314">793 5108 0,'-24'-24'16,"24"0"-16,24 24 0,25 0 16,-25-24-1,49 24-15,-1-25 0,25 1 16,24 0-16,24 0 15,24 0-15,1-1 0,-1 1 16,24-24-16,-23 24 16,-1 0-16,0-1 0,-48 1 15,-24 0-15,0 0 0,-49 24 16,1-24-16,-25 24 16,-24-25-16</inkml:trace>
  <inkml:trace contextRef="#ctx0" brushRef="#br0" timeOffset="-24081">2656 4528 0,'-24'0'15,"48"0"1,0 0-1,0 0-15,25 0 16,-25 0-16,24 24 0,-23 0 16,23 0-16,-24 0 0,-24 1 15,0 23-15,-48 0 16,-25 1-16</inkml:trace>
  <inkml:trace contextRef="#ctx0" brushRef="#br0" timeOffset="-17131">13300 318 0,'-49'-24'15,"25"24"-15,0-24 0,0 0 16,0 24-16,0-24 0,-1 24 16,-23 0-16,24 0 15,-25 0-15,1 24 0,0 0 16,-1 0-16,1 0 0,-1 25 15,1-1-15,-24 25 16,23-25-16,-23 25 0,23-25 16,1 25-16,-1-1 0,25-23 15,0 23-15,0-23 16,24 23-16,0-23 0,24 23 16,24-23-16,1 23 15,-1-24-15,25 25 0,-1-25 16,25 1-16,0-1 0,0-24 15,-1 25-15,1-25 16,24 0-16,-24 0 0,24-24 16,-24 25-16,24-25 15,-25 0-15,1 0 0,24-25 16,-24 1-16,0 0 0,-1 0 16,-23 0-16,24-1 15,-25-23-15,1 0 0,-1-25 16,1 25-16,-25-25 15,1-24-15,-1 25 0,-24-25 16,-24-24-16,0 24 0,-24 1 16,-24-1-16,-97-73 15,48 98 1,-24-1-16,-24 25 0,-25 24 16,1-25-16,24 25 0,-24 24 15,23 0-15,25 0 0,25 0 16,-1 24-16,49 1 15,-1-1-15,25 24 0,0 0 16</inkml:trace>
  <inkml:trace contextRef="#ctx0" brushRef="#br0" timeOffset="-16615">12985 1770 0,'25'-24'0,"-25"0"15,0-1 1,-25 25 15,1 0-31,0 0 16,-24 25-16,-1-1 0,-23 0 15,-25 0-15,0 24 16,-24 25-16,0-25 0,0 25 16,0 0-16,0-1 15,25 1-15,-1-1 0,24-23 16,1-1-16,23 0 0,25 1 15,0-25-15,0-24 16,24 24-16,-24-24 0</inkml:trace>
  <inkml:trace contextRef="#ctx0" brushRef="#br0" timeOffset="-16311">11413 2205 0,'0'-24'0,"0"0"16,0 48 15,0 0-15,0 1-16,0 23 16,-24-24-16,0 24 0,-1 1 15,25-1-15,-24 25 0,0-49 16,24 24-16,0 1 15,0-25-15,0 0 0,24 0 16,0 1-16,25-1 16,-1 0-16,1-24 0,23 24 15,25-24-15,-25 0 0,25 0 16,0 0-16,0 0 16,0 0-16,-25 0 0</inkml:trace>
  <inkml:trace contextRef="#ctx0" brushRef="#br0" timeOffset="-15909">14074 1891 0,'0'-24'0,"24"24"16,0 0 15,-24 24-31,25-24 15,23 24-15,0 0 0,1 25 16,-1-25-16,25 24 0,-1 1 16,1 23-16,-1-23 0,25 23 15,-24-24-15,-25 25 16,25-25-16,-25 1 16,0-1-16,-23-24 0,-1 25 15,0-25-15,-24 0 16,0 0-16</inkml:trace>
  <inkml:trace contextRef="#ctx0" brushRef="#br0" timeOffset="-15662">15114 2568 0,'0'-24'16,"24"0"-16,-24 0 0,0-1 15,0 1-15,0 48 31,0 1-15,0-1-16,0 0 0,25 0 16,-25 0-16,0 1 15,24-1-15,-24 0 0,0 0 16,-24 0-16,-1 1 16,-23-1-16,-25 0 0,1-24 15,-49 24-15,0 0 0,0-24 16</inkml:trace>
  <inkml:trace contextRef="#ctx0" brushRef="#br0" timeOffset="-14644">10373 3657 0,'-24'-24'0,"-1"-1"0,-23 1 16,48 0-16,24 0 16,0 0-16,25-1 0,23 1 15,-23 0-15,48 24 16,-25 0-16,-24 0 0,25 0 15,-25 0-15,1 24 16,-49 25-16,0-25 0,0 24 16,-24 1-16,-25-1 0,1 0 15,-1 1-15,-23-1 16,24 0-16,-1-23 0,1-1 16,24 0-16,-1-24 15,25 24-15,25-24 16,23 0-1,0 0-15,1-24 16,-1 24-16,25 0 0,-1-24 16,-23 24-16,23-24 0,-23-1 15,23 1-15,-23 0 16,-1 24-16,0-48 0,1 48 16,-1-49-16,-24 25 15,25 24-15,-49-24 0,24 0 16,0 0-16,-24-1 15,-24 1-15,0 24 16,-1 0-16,1 0 16,0 0-16,0 24 15,24 1-15,-24-1 16,24 0-16,0 24 16,24-23-16,0-1 0,0 0 15,25 0-15,-25 0 0,48 0 16,-23-24-16,-1 0 15,25 0-15,-25 0 0,0-24 16,-23 0-16,-1 0 0,0 0 16,-24 0-16,0-1 15,0-23-15,-24 24 0,0 0 16,-1-1-16,-23 1 16,24 24-16,-24-24 0,23 24 15,-47 24 1,72 0-16,48-24 15</inkml:trace>
  <inkml:trace contextRef="#ctx0" brushRef="#br0" timeOffset="-14164">14751 3366 0,'-24'0'15,"24"-24"1,0 0-1,24 0 1,0 24-16,1-24 0,-1 24 16,24 0-16,1-24 15,-1 24-15,0 0 0,-23 0 16,23 24-16,-24-24 0,0 24 16,1 0-16,-25 0 15,0 25-15,-25-25 0,-23 0 16,24 24-16,-25-23 0,1 23 15,0-24-15,-1 0 16,1-24-16,24 25 0,-1-25 16,1 24-16,73 0 31,-25-24-31,24 0 0,1 0 16,23 0-16,1-24 15,-1 24-15,25 0 0,-24-24 16</inkml:trace>
  <inkml:trace contextRef="#ctx0" brushRef="#br0" timeOffset="-13867">15646 3536 0,'25'-24'0,"23"-1"0,-24-23 16,0 24-16,0 0 15,-24-1-15,25 1 0,-25 0 16,0 0-16,-25 24 31,1 0-31,0 24 0,24 0 16,-24 0-16,0 1 15,24 23-15,0-24 0,0 0 16,0 1-16,48 23 16,25-24-1,-25-24-15,0 0 16,1 0-16,-1 0 0,1-24 16,-1 0-16,-24 0 0,0-25 15,1 25-15,-25 0 0,0-25 16,-49 25-16,1 0 15,-25 0-15,-24 0 0,1 24 16,-49 0-16,-1 0 16</inkml:trace>
  <inkml:trace contextRef="#ctx0" brushRef="#br0" timeOffset="-11556">11195 4358 0,'24'0'16,"-24"24"-16,25-24 15,-25 25 16,0-1-31,24-24 16,-24 24-16,0 0 0,0 0 16,0 25-16,0-25 15,0 24-15,0 1 0,0-25 16,0 24-16,0 1 16,0-1-16,0 0 0,0 1 15,-24-1-15,24-24 0,0 25 16,0-25-16,-25 24 15,25-23-15,-24-1 0,0 0 16,0 24-16,0-23 16,-25-25-16,1 24 0,0 0 15,-25 0-15,0 0 0,1 0 16,-25-24-16,-24 25 16,0-25-16,-24 24 0,0-24 15,-24 24-15,-25-24 16,1 0-16,-1 24 0,-169-24 15,194 24 1,-170 1-16,49-1 16,169-24-16,0 24 15,0 0-15,24-24 16,0 24-16,25 1 0,-1-25 16,1 24-16,-1-24 0,25 24 15,-1-24-15,-23 24 16,23-24-16,1 24 0,24-24 15,-24 0-15,23 25 16,1-25-16,0 0 0,0 0 16,0 24-16,-1-24 0,1 0 15,0 0-15,0 0 16,0 0 0,24-24 30,0-1-30,0 1 0,0 0-16,0 0 0,0-25 15,0 25-15,0-24 16,0-1-16,0 25 0,-25-24 16,25-1-16,0 1 15,0 0-15,-24 24 0,24-25 16,0 25-16,0 0 15,0 0 1,-24 24 0</inkml:trace>
  <inkml:trace contextRef="#ctx0" brushRef="#br0" timeOffset="-11107">6309 5398 0,'24'-24'47,"-24"0"-32,24 0 1,-24 0-16,24 0 16,-24-1-16,25 1 0,-1-24 15,0 24-15,0-1 16,-24 1-16,49 0 0,-25 0 16,0 0-16,0 24 0,24 0 15,-23 0-15,-1 0 16,24 0-16,-24 24 0,25-24 15,-25 24-15,0 0 16,25 0-16,-25 1 0,0-1 16,0 0-16,0 0 0</inkml:trace>
  <inkml:trace contextRef="#ctx0" brushRef="#br0" timeOffset="-10270">5898 6850 0,'-25'-24'0,"25"0"16,-24-1-16,24 1 16,0 0-16,0 0 15,24 24 1,1 0-16,-1 24 16,0 0-16,0 0 15,0-24-15,-24 49 0,25-25 16,-1 0-16,-24 0 15,0 0-15,0 1 0,0-1 16,0 0 0,0-72 15,0-1-15,24 25-16,-24-24 0,24-1 15,-24 25-15,0-24 16,24 24-16,0-25 15,1 25-15,-1 24 16,0 0-16,0 24 16,0 0-16,1 1 15,-1-1 1,-24 0-16,24-24 0,-24 24 16,24-24-16,0-24 31,-24 0-16,25 0 1,-25-1-16,24 1 0,0 0 16,-24 0-16,24 24 0,0-24 15,1 24 1,-1 24-16,0 0 0,0-24 16,-24 24-16,48 49 15,-48-49-15,25 0 16,-1 0-1,0 1-15</inkml:trace>
  <inkml:trace contextRef="#ctx0" brushRef="#br0" timeOffset="-9820">6986 6608 0,'24'-48'16,"-24"23"-1,0 1-15,0 0 16,0 0-16,0 0 16,0-1-1,-24 25-15,0 0 16,0 25 0,0-1-16,-49 48 31,49-23-31,24-25 15,-24 0-15,24 0 16,24 1-16,0-1 16,0-24-1,0 0-15,1 0 0,-25-24 16,24 24-16,0-25 16,0 1-16,-24 0 15,0 0-15,0 0 16,24 48 15,-24 0-15,25 0-16,-25 0 15,24 1-15,0-1 16,0-24-16,0 0 16</inkml:trace>
  <inkml:trace contextRef="#ctx0" brushRef="#br0" timeOffset="-9644">7301 6439 0,'0'-25'0,"0"50"31,0-1-15,24-24-16,-24 24 0,24 0 15,0 0 1,0 1-16,-24-1 15</inkml:trace>
  <inkml:trace contextRef="#ctx0" brushRef="#br0" timeOffset="-9504">7276 6245 0,'-24'-24'0,"24"0"16,0 0-1</inkml:trace>
  <inkml:trace contextRef="#ctx0" brushRef="#br0" timeOffset="-9113">7494 6414 0,'24'0'16,"1"0"15,-25 25-15,24-25-16,-24 24 0,24-24 16,-24 24-16,24 0 15,-24 0-15,24 1 0,-24-1 16,0 0-1,0-48 17,24 0-32,-24-1 15,25 1-15,-25 0 0,24-24 16,0 23-16,0 1 16,0 24-16,1-24 0,-1 24 15,0 0-15,0 24 0,0-24 16,-24 24-16,25 1 15,-1-1-15,0 0 0,-24 24 16,0-23-16,24-1 16</inkml:trace>
  <inkml:trace contextRef="#ctx0" brushRef="#br0" timeOffset="-8914">8220 6124 0,'24'-24'0,"-24"48"16,24-24-16,-24 49 15,24-25-15,-24 0 16,25 24-16,-25 1 0,24-1 16,-24-24-16,24 25 0,-24-1 15,24-24-15,-24 0 16</inkml:trace>
  <inkml:trace contextRef="#ctx0" brushRef="#br0" timeOffset="-8551">8220 6463 0,'-24'0'0,"48"0"47,0-24-47,24 24 15,-23 0-15,23-25 16,-24 25-16,25-24 0,-1 24 16,0-24-16,-23 24 15,47-24 1,-48 24-16,-24-24 0,24 24 16,-24-24-16,0-1 15,0 1-15,-24 24 16,0 0-1,0 0-15,0 24 16,0-24-16,24 25 0,0-1 16,0 0-16,0 0 15,0 0-15,24 25 0,-24-25 16,24-24-16,0 24 16,0 0-16,25-24 0,-25 0 15,0 0-15</inkml:trace>
  <inkml:trace contextRef="#ctx0" brushRef="#br0" timeOffset="-8160">8970 6173 0,'-24'0'16,"-1"-25"-16,25 50 31,25-25-16,-25 24-15,0 0 16,24 0-16,-24 0 16,24 1-16,0-1 0,-24 24 15,0-24-15,24-24 0,-24 24 16,0 1-16,25-25 31,-25-25-31,0 1 16,0 0-16,0 0 0,24 0 15,-24 0-15,24-25 0,-24 25 16,24 0-16,0 0 16,0 24-16,1-25 0,-1 25 15,0 25-15,0-25 16,0 24-16,1 0 0,-1 0 16,-24 0-16,24 1 0,0-1 15,-24 0-15,24 0 16,-24 0-16</inkml:trace>
  <inkml:trace contextRef="#ctx0" brushRef="#br0" timeOffset="-7727">9768 6124 0,'24'-48'31,"-48"48"-31,-24-49 16,-1 25 0,1 24-1,24 24-15,0-24 0,-1 25 16,1 23-16,24-24 0,-24 0 16,24 25-16,0-25 15,0 0-15,0 25 0,0-25 16,24 0-16,-24 0 15,24-24-15,1 0 16,-1 0-16,-24-24 16,24 0-16,0 0 15,0-1-15,0-23 0,1 24 16,-1 0-16,-24-1 0,24 1 16,0 24-16,0 0 15,1 0-15,-25 24 16,24 25-1,0-25-15,0 0 0,-24 0 16,24 25-16,-24-25 0,25-24 16,-25 24-16,24-24 15</inkml:trace>
  <inkml:trace contextRef="#ctx0" brushRef="#br0" timeOffset="-7378">10010 6100 0,'0'-48'15,"24"48"32,-24 24-47,24 0 16,1 0-16,-25 0 16,24 1-16,0-1 0,-24 0 15,24 0-15,-24 0 16,0 1-16,24-25 15,-24-25 17,24 1-32,-24 0 0,0 0 15,25-25-15,-25 25 16,24 0-16,0 0 0,0 0 16,0-1-16,1 25 15,-1 25-15,0-25 16,-24 24-16,24 0 0,-24 0 15,24 25-15,-24-25 16,25 0-16</inkml:trace>
  <inkml:trace contextRef="#ctx0" brushRef="#br0" timeOffset="-7115">10808 6027 0,'0'-72'31,"0"48"-31,0-1 16,-24 25-16,0 0 16,0 25-1,-1-1-15,1-24 0,24 24 16,-24 24-16,0-23 0,24-1 16,0 0-16,0 0 15,24 0-15,-24 1 0,24-1 16,0 0-16,1-24 0,-1 24 15,0-24-15,24 0 16,-23-24-16,-1 24 0,0-24 16</inkml:trace>
  <inkml:trace contextRef="#ctx0" brushRef="#br0" timeOffset="-6691">11002 6027 0,'24'0'63,"0"0"-48,0 0-15,1 0 16,-1 0 0,0-24-16,0 24 0,0-24 15,0 0-15,1 0 16,-1-1 0,-24 1-16,0 0 0,-24 0 15,-1 24-15,25-24 16,-48 24-16,24 0 0,0 24 15,-25 0-15,25 0 0,0 0 16,0 25-16,0-1 16,24 1-16,0-1 15,24-24-15,0 25 16,0-1-16,49 0 0,-25-48 16</inkml:trace>
  <inkml:trace contextRef="#ctx0" brushRef="#br0" timeOffset="-5411">7567 7382 0,'0'-24'16,"0"48"15,24 0-15,-24 0-1,0 1-15,0-1 16,24 24-16,-24-24 0,0 1 16,24 23-16,-24-24 15,0 0-15,24 1 0,-24-1 16,0-48 15,-24-49-15,0-24-1,24 49-15,-24-1 0,24-23 16,0 24-16,0-25 0,0 25 16,0-1-16,24 25 0,0-24 15,0 23-15,1 1 16,-1 24-16,0-24 0,0 24 16,0 0-16,1 24 15,-1-24-15,0 24 0,-24 1 16,0-1-1,0 0-15,0 0 0,0 0 16,0 1-16,0-1 0,-24-24 16,24 24-16,-24 0 15,-1-24-15,1 24 0,24 1 16,-24-25-16,0 24 0,24 0 16,-24-24-16,24 24 15,0 0-15,24-24 16,0 24-16,0 1 0,0-1 15,1-24-15,47 48 16,-23-48-16,-25 24 16,0 1-16,0-1 0,-24 0 15,-24 0-15,0 0 16,-25 1-16,25-1 16,-24-24-16,-1 24 0,25-24 15,0 0-15,0 0 0,0-24 16</inkml:trace>
  <inkml:trace contextRef="#ctx0" brushRef="#br0" timeOffset="-5063">8075 7334 0,'24'-24'0,"0"24"16,-24 24-1,0 0 1,0 0-1,0 0-15,0 0 16,0 1-16,24-1 16,0 0-1,1 0-15,-1-24 16,0 0-16,0 0 16,0-24-16,1 0 15,-25 0-15,24-1 0,0 1 16,-24 0-16,24-24 0,-24 24 15,0-1-15,0 1 0,0 0 16,0 0-16,-24 0 16,0 24-16,24 24 15,-24 0 1,24 0 0</inkml:trace>
  <inkml:trace contextRef="#ctx0" brushRef="#br0" timeOffset="-4866">8607 7237 0,'24'-24'15,"0"24"17,0 0-32,1 24 15,-1-24-15,0 24 16,0 0-16,0 1 0,1-1 15,-1-24-15,0 24 16,0-24-16,-24 24 0,24-24 16</inkml:trace>
  <inkml:trace contextRef="#ctx0" brushRef="#br0" timeOffset="-4726">8897 7116 0,'0'-24'0,"0"0"16,0-1-16,-24 25 15,24 25 1,0-1-16,0 0 16,0 0-16,0 0 15</inkml:trace>
  <inkml:trace contextRef="#ctx0" brushRef="#br0" timeOffset="-4084">8800 7213 0,'25'0'78,"-25"24"-62,24-24 0,-24 24-16,24 0 0,0 1 0,0-1 15,1 24-15,-1-24 16,0 25-16,0-1 0,-24 0 16,24 1-16,-24-1 15,-24 1-15,0-1 0,0 0 16,-25 1-16,1-25 15,-49 24 1,-24-24-16,73-24 16,0-24-16,-1 0 0,1 0 15,24-24-15,-1-1 0,25-23 16</inkml:trace>
  <inkml:trace contextRef="#ctx0" brushRef="#br0" timeOffset="-3509">9454 7043 0,'0'-24'15,"-25"0"1,1 24-16,0 0 16,-24 0-16,23 0 15,1 0-15,0 24 0,-24-24 16,23 24-16,1 1 15,24-1 1,0 0-16,24 0 16,1-24-16,23 24 0,0-24 15,1 25-15,-1-25 16,1 0-16,-1 24 0,0-24 16,1 24-16,-25-24 15,0 24-15,0-24 0,-24 24 16,-24-24-16,0 0 15,0 25-15,0-25 16</inkml:trace>
  <inkml:trace contextRef="#ctx0" brushRef="#br0" timeOffset="-3311">9599 6995 0,'0'24'31,"-24"0"-31,-1 1 0,-23 23 16,0-24-16,-1 25 15,1-1-15,-1 25 0,1-25 16,-25 24-16,25 1 0,0 0 16,-1 23-16</inkml:trace>
  <inkml:trace contextRef="#ctx0" brushRef="#br0" timeOffset="2627">3454 11011 0,'-24'0'0,"48"0"16,1 0 0,23 0-16,-24 0 15,49-25-15,23 25 0,25-24 16,25-24-16,47 24 16,25-25-16,48 1 0,48 0 15,1-25-15,48 25 16,435-98-16,-387 98 15,25-24-15,-25-1 0,24 25 16,-23-25-16,-1 25 16,0-1-16,-24-23 0,-24 23 15,-24 1-15,-1 0 16,-23 23-16,-49-23 0,-24 0 16,-25 23-16,-47 1 0,-25-24 15,-24 24-15,-49-1 16,1 1-16,-25 0 0,-23 24 15,-1-24-15,-24 0 16,24 24 0,0 0 15,0 0-15,-24-25-1,-24 25 1,24-24 15,0 0 0,0 0-31,0 0 16,0 0-16,0-1 0,-24-23 16,0 0-16,24-25 15,-24 0-15,-1 1 0,1-1 16,0 1-16,0-25 0,24 0 15,0 25-15,-24-25 16,24 24-16,0 1 0,24-1 16,-24 1-16,24 23 15,-24 1-15,24-1 0,-24 1 16,0 24-16,0 0 0,-24 24 16,24-25-16,-24 1 15,0 24-15,-1 0 16,25-24-16,-24 24 15,24-24 17,-24 24-17,0 0-15,-25 0 16,25 24-16,-72-24 16,-50 24-1,50 0-15,-1 1 16,-169-1-16,96 0 15,-23 0-15,-25 0 0,-24 1 16,-24-1-16,-48 0 16,23 0-16,-23 25 0,-25-25 15,25 24-15,-1-24 0,1 25 16,24-25-16,23 24 16,-23-24-16,24 1 0,24 23 15,0-24-15,0 25 16,0-25-16,25 24 0,23-24 15,1 25-15,23-25 0,25 24 16,24-23-16,0 23 16,25-24-16,23 0 0,-24 0 15,49 1-15,-25 23 16,1-48-16,23 24 0,1 0 16,0 1-16,-1-25 15,1 24-15,24-24 16,-25 0-16,25 0 0,0 0 15,0 0-15,-1 0 16,1 0 0,0 0 15,0 0-15,0 0-1,0 0-15,-1 0 16,1 24-1,24 0 1,24 0-16,-24 1 16,25-1-16,-25 24 0,24 1 15,0-1-15,0 24 16,0 1-16,-24 0 0,24-1 16,-24 25-16,25 0 15,-25-1-15,24 1 0,-24 0 16,24 0-16,0 0 0,0-1 15,1-23-15,23-1 16,25-23-16,-1-1 0</inkml:trace>
  <inkml:trace contextRef="#ctx0" brushRef="#br0" timeOffset="7602">16590 2834 0,'72'-48'16,"-47"24"-16,-25 0 15,-25-1 1,-23 25-16,0 0 0,-25 0 16,-24 25-16,-24-25 15,-48 24-15,0-24 0,-25 0 16,-48 24-16,24-24 0,-23 0 15,-1 0-15,0 0 0,0 0 16,48 0-16,1 0 16,48 0-16,0 0 0,48 0 15,0 0-15,49 0 16,-1 0-16,73 24 31,1 0-31,-1-24 16,0 24-16,24 1 0,-23-1 15,-1 24-15,0-24 0,0 25 16,-24-1-16,24 25 16,-24-1-16,25 1 0,-25-1 15,0 25-15,0 0 16,0 24-16,0-24 0,0-1 16,0 25-16,24-24 0,-24-24 15,0 24-15,0-49 16,24 24-16,-24-23 15,0-25-15,0 0 0,24 0 16,-24 1-16,24-25 0,0 0 16,1 0-16,23 24 0,25-24 15,-25 0-15,49 0 16,0 0-16,-1 0 0,49 0 16,1 0-16,23 0 15,0 0-15,25 0 0,23 0 16,1 0-16,0 0 15,0 24-15,-1-24 0,-23 0 16,-25 0-16,1 0 0,-25 0 16,-24 0-16,0 0 15,-49-24-15,1 24 0,-25-24 16,-24 24-16,0-25 0,1-23 16,-25 24-16,0-25 15,0-23-15,24 24 0,-24-25 16,24-24-16,0 0 15,0 25-15,1-49 0,-1 24 16,0 0-16,-24 1 0,24-1 16,-24 0-16,0 0 15,-24 1-15,-24-1 0,-1 0 16,1 24-16,-49 1 16,0-25-16,1 49 0,-25-25 15,24 49-15,-24 0 16,-97 24-16,121 24 15</inkml:trace>
  <inkml:trace contextRef="#ctx0" brushRef="#br0" timeOffset="8692">17533 3705 0,'24'0'62,"1"0"-62,23 0 0,25-24 16,23 24-16,49 0 16,25 0-16,23 0 0,25 0 15,48 24-15,-24-24 0,24 0 16,-24 0-16,0 0 15,-24 0-15,-49 0 0,-24 0 16,-24-24-16,-48 24 16,-1 0-16,-48-24 0,1 24 15,-25-24 1,-25 24-16,1 0 16,0-25-16,0 25 31,24 25 16,0-1-16,24-24-15,-24 24-16,24 24 15,0 25 1,1-25-1,-1 73-15,-24-48 16,24-1-16,-24 1 0,24 0 16,-24-1-16,0 1 0,0-25 15,0 0-15,0 1 16,0-1-16,0-24 0,0 1 16,0-1-16</inkml:trace>
  <inkml:trace contextRef="#ctx0" brushRef="#br0" timeOffset="9352">20436 3463 0,'-24'0'16,"24"-24"-16,-24 24 0,48-24 93,-24 0-77,24 24 0,-24-25-16,0 1 15,0 0 1,-24 24-16,24-24 15,-24 0-15,-1 0 16,1-1-16,24 50 31,0-1-15,24 0 0,-24 0-16,25 0 0,-1 25 15,0-25-15,24 24 16,25 73-16,-49-72 15,25 23-15,-25-23 0,24 23 16,-24-24-16,1 1 16,-1-1-16,-24 1 0,0-1 15,0-24-15,0 0 0,0 1 16,-24-1-16,24 0 16,-25-24-16,1 24 0,0 0 31,0-24-16</inkml:trace>
  <inkml:trace contextRef="#ctx0" brushRef="#br0" timeOffset="11563">22589 3439 0,'-24'-24'15,"0"0"1,24-1-1,0 1-15,0 0 0,0 0 16,0 0-16,-25 0 16,1 24-1,-24 0-15,24 0 0,-25 0 16,1 0-16,-25 24 16,25 0-16,0 0 0,-1 0 15,25 0-15,0 25 0,0-25 16,24 0-16,24 0 15,0 1-15,0 23 0,25-24 16,23 0-16,-23 1 16,23-1-16,1 0 0,-1 0 15,-23 0-15,-1 25 0,0-25 16,-23 0-16,-25 24 16,0 1-16,0-25 0,-25 24 15,-23-23-15,0-1 16,-98 48-16,50-47 15,23-25-15,1 24 0,-1-24 16,-72 0 0,72-24-1,25-25-15,24 1 16,24-1-16,0 1 16,24 0-16</inkml:trace>
  <inkml:trace contextRef="#ctx0" brushRef="#br0" timeOffset="11823">22952 3221 0,'48'-24'0,"-72"48"31,0 1-15,0-1-16,24 0 15,-25 24-15,1 1 0,24-1 16,-24 25-16,0-25 0,0 25 16,24-1-16,-24 1 0,-1-1 15,25 1-15,-24-1 16,24-23-16,-24-1 0,24-24 16,0 25-16,0-25 15</inkml:trace>
  <inkml:trace contextRef="#ctx0" brushRef="#br0" timeOffset="12216">23121 3802 0,'24'-48'15,"1"-1"-15,-25 25 0,24 0 16,-24 0 0,0 48-1,0 0-15,0 0 16,0 25-1,0-25-15,24 24 0,-24 0 16,24-23-16,0 23 0,1-24 16,-1 25-16,0-25 15,0-24-15,0 24 0,0-24 16,1 0-16,-1 0 16,0-24-16,0 0 0,0-1 15,1-23-15,-1 0 0,0 23 16,0-23-16,-24 24 15,24 0-15,-24 0 0,0 48 32,0 0-32,0 24 0,-24 1 15,24-1-15,-24 0 16,24 25-16,0-25 0,0 73 16,0-72-1,0-25-15,0 24 0,24-24 16</inkml:trace>
  <inkml:trace contextRef="#ctx0" brushRef="#br0" timeOffset="12916">24766 2883 0,'24'-73'15,"-48"49"1,0 24-16,-49-24 0,25 0 16,-49 24-16,-24-25 15,0 25-15,-24 0 0,-24-24 16,-194 24-1,145 0-15,1 24 0,-1-24 16,-24 25-16,24-1 0,1 0 16,-25 0-16,48 24 15,1 1-15,-1-1 0,49 1 16,0 23-16,24 1 0,24-1 16,24 25-16,25 0 15,0 0-15,24-1 0,24 25 16,24 0-16,24 0 0,0 24 15,1-48-15,23 24 16,1 0-16,0-24 0,23-25 16,-23 25-16,24-24 15,-1-1-15,1 1 0,0-25 16,24 25-16,0-25 0,0 1 16,24-25-16,0 24 15,24-24-15,1-24 0,23 0 16,1 0-16,-1 0 15,1-24-15,24 0 0,-25 0 16,1-25-16,-1 1 0,1 0 16,-25-1-16,0 1 15,1-25-15,-25 25 0,0-25 16,0 1-16,-24-1 16,0 1-16,-24-25 0,0 0 15,-25-24-15,49-97 16,-97 97-16,-24 1 15,-24-1-15,-49 0 0,-23 0 16,-49 0-16,-25 24 16,-23 0-16,-73 0 0,0 25 15,-25 23-15,-23-23 0,-1 48 16</inkml:trace>
  <inkml:trace contextRef="#ctx0" brushRef="#br0" timeOffset="16731">15695 4721 0,'-24'0'31,"-1"0"0,25 24 16,0 25-47,0-25 16,0 24-16,25 73 15,-25-48-15,0 24 16,0-1-16,0 25 16,0 0-16,0 24 0,0-24 15,0 0-15,0 0 0,0-24 16,-25 0-16,25-25 15,0 1-15,0-25 0,0 1 16,0-1-16,0 0 0,0-23 16,0-1-16,0 0 0,0 0 15,0 0-15,0 1 16,25-25 0,-1 24-16,0-24 0,24 0 15,1 0-15,-1 0 0,25 0 16,23-24-16,1 24 15,0 0-15,24-25 0,0 25 16,0-24-16,24 24 0,-24 0 16,-24 0-16,-1-24 15,1 24-15,-48 0 0,-1 0 16,-24 0-16,-48 0 31,0 0-31,-25 0 0,25 0 16,0-24-16,-24 24 15,23-24-15</inkml:trace>
  <inkml:trace contextRef="#ctx0" brushRef="#br0" timeOffset="16953">16880 6342 0,'-24'0'0,"24"-24"16,0 48-1,24-24 1,0 24-1,0-24-15,1 24 16,47 25-16,-23-25 16,-25 0-16,-24 0 0,0 0 15,0 25-15,-24-25 0,-1 24 16,-23 1-16,0-25 16,-1 24-16,1-23 0,-1-1 15,25 0-15</inkml:trace>
  <inkml:trace contextRef="#ctx0" brushRef="#br0" timeOffset="17504">18864 6124 0,'0'-24'15,"-25"0"1,1 24-16,0 0 16,0 0-16,0 0 0,-25 0 15,25 24-15,-24 0 16,-1 0-16,-23 25 0,23 23 15,1-23-15,24 23 16,-25 1-16,25-1 0,24 1 16,0 0-16,0-25 15,24 0-15,1 1 0,23-25 16,-24 24-16,25-24 0,-1-24 16,0 25-16,1-25 15,-1 0-15,1 0 0,-25-25 16,24 1-16,0 24 0,-23-24 15,-1 0-15,0 0 16,-24 0-16,0-25 0,-24 25 16,0 0-16,-1 0 15,-23 24-15,24-25 0,-49 25 16,25 0-16,0 0 0,-1 0 16,1 25-16,-1-25 15,1 24-15,24-24 0,0 24 16,-1-24-16,1 24 15,48-24 1,1 0-16,-1 0 0</inkml:trace>
  <inkml:trace contextRef="#ctx0" brushRef="#br0" timeOffset="17810">19444 6560 0,'-24'0'0,"-24"0"0,23 0 15,1 0-15,0 0 0,0 0 16,72 0 15,-24 0-31,49 0 0,0 0 16,72-25-16,-73 25 15,1 0-15,-1 0 0,-23 0 16,-25-24-16,0 24 16,0 0-16,-48 0 15,0 0 1,0 0-16,0 0 0,-1 0 16,1 0-16</inkml:trace>
  <inkml:trace contextRef="#ctx0" brushRef="#br0" timeOffset="18111">20412 6197 0,'0'-24'15,"-24"24"1,24 24 0,0 0-16,0 24 15,0-23-15,24 23 0,-24 0 16,0 1-16,0-1 0,0 0 16,0 1-16,0-1 15,0 1-15,0-1 0,0 0 16,-24-23-16,24-1 0,0 0 15,0 0-15</inkml:trace>
  <inkml:trace contextRef="#ctx0" brushRef="#br0" timeOffset="18517">20654 6414 0,'24'-24'16,"-24"0"-16,24 0 0,0 0 15,25 0-15,-1 24 16,0-25-16,25 25 0,0 0 16,-1 0-16,1 0 15,-25 0-15,25 25 0,-49-1 16,0 0-16,-24 0 16,-24 24-16,0-23 0,-49 23 15,25 0-15,-25-23 0,-24 23 16,25-24-16,-25 25 15,49-25-15,-25 0 0,25 0 16,24-24-16,-1 24 16,1 1-16,48-1 15,1-24-15,-1 24 0,24-24 16,1 0-16,-1 0 16,24 0-16,1 0 0,0 0 15,23 0-15,-23 0 16,72 0-16,-97 0 15,1 0-15,-1 0 0,-24 0 16,-24-24 0,-24 24-16</inkml:trace>
  <inkml:trace contextRef="#ctx0" brushRef="#br0" timeOffset="19009">17412 7479 0,'0'24'0,"49"-24"15,-1 0 1,0 0-16,49 0 0,0-24 15,48 24-15,49-24 0,23 24 16,25 0-16,48 0 0,1-25 16,47 25-16,1 0 15,0 0-15,-1 0 0,-23 0 16,-25 25-16,-24-25 0,-48 0 16,-24 0-16,-25 0 15,-48 0-15,-24 0 0,-49 0 16,-24 0-16,-24-25 15,-24 25-15,-24 0 16,-1 0-16,1 0 0,-25-24 16</inkml:trace>
  <inkml:trace contextRef="#ctx0" brushRef="#br0" timeOffset="22348">4398 5253 0,'0'-24'15,"0"48"16,0 1-15,0-1-16,0 24 16,0 25-16,0-25 0,0 49 15,24 0-15,-24-1 16,0 1-16,0 24 0,0-24 16,0 24-16,0-24 0,0-1 15,0 1-15,0-24 16,0 23-16,-24-23 0,24 0 15,0-1-15,-24 1 0,24-1 16,0-23-16,0 23 16,-25-23-16,25-1 0,0-24 15,-24 0-15,24 25 16,-24-25-16,0 0 16,0-24-16,-1 0 0,1 24 15,-48-24-15,-1 24 16,1 1-16,-49-1 0,0 0 15,-25 0-15,1 25 16,-24-1-16,0 0 0,-1 1 16,-23 23-16,-1-23 0,1 23 15,-1-23-15,25-1 16,0 0-16,23 1 0,25-1 16,1-24-16,47 1 15,0 23-15,25-48 0,24 24 16,0-24-16,24 24 0,0 1 31,24-25-15,-24 24-1,-24 0 17,24 0-32,0 0 15,0 0-15,0 25 16,0-1-16,0 1 15,24-1-15,-24 25 0,24-1 16,0 25-16,-24 0 16,24 24-16,1 0 0,-1 0 15,0-1-15,0 1 0,0 25 16,1-25-16,-1 24 16,24-24-16,-24 24 0,25 0 15,-25 0-15,24-24 0,1 24 16,-25-24-16,24 0 15,-24-24-15,1 24 0,-1-24 16,-24-1-16,0-23 16,0 24-16,0-1 0,0 1 15,-24 0-15,-1 0 0,25-1 16,-24-23-16,0 0 16,0-1-16,24-48 0,-24 25 15,24-25-15,0 0 16,0 0-16,0-48 31,24 24-31,0 0 16,0-24-16,0 24 0,25-24 15,23 24-15,1-24 16,-1 24-16,49 0 0,0-25 16,25 1-16,23 0 0,24 0 15,49 0-15,24-1 16,25-23-16,47 24 0,49-25 15,0 1-15,49 24 16,23-25-16,25 1 0,0 24 16,24 0-16,24 0 0,-24-1 15,24 1-15,1 0 16,-25 0-16,-25 0 0,1-1 16,-48 1-16,-1 0 0,-24 24 15,-48-24-15,-24 24 16,-25 0-16,-23 0 15,-49 0-15,-25 0 0,-23 0 16,-49 0-16,-24 24 0,-24-24 16,-25 24-16,-48-24 0,1 0 15,-1 0-15,-48 0 16,-1-24 0,-23 24-16,24-24 15,-25 24-15,1-24 0,0-1 16,-1 25-16,1-24 15</inkml:trace>
  <inkml:trace contextRef="#ctx0" brushRef="#br0" timeOffset="22744">13759 11083 0,'0'-24'16,"-24"0"-16,24 0 16,-24 24-16,48 24 31,-24 0-31,24 0 15,25 0-15,-25 25 0,24-25 16,1 24-16,23 49 16,-23-48-1,-25-1-15,0 0 0,-24 1 0,0-1 16,-24 0-16,-24 25 16,-1-25-16,-23 1 0,-1-1 15,-24 1-15,25-1 16,-122 73-16,122-73 15,-1 1-15,0-25 0,25 0 16</inkml:trace>
  <inkml:trace contextRef="#ctx0" brushRef="#br0" timeOffset="23890">14364 10188 0,'0'-24'0,"24"0"0,-24 0 16,25 24-16,-25 24 15,0 24 1,0 1-16,-25 47 15,25 1-15,-24 0 0,0 48 16,0 0-16,24 24 16,-24 1-16,-1-1 0,1 25 15,0-1-15,24 25 0,-24-25 16,0 1-16,0-1 0,24 1 16,-25-25-16,25 1 15,-24-1-15,24-24 0,0 0 16,-24-24-1,24 24-15,-24-24 0,0-24 0,24-24 16,-25 23-16,1-47 16,24-1-16,-24 1 15,24-25-15,-24-24 16,24-24-16,24-1 16,0 1-16,49-73 15,24 49 1,-25 24-16,1 0 15,23 24-15,25 0 0,25 0 16,23 0-16,24 0 16,25 0-16,0 0 0,24 0 15,-25 24-15,25-24 0,-24 0 16,0 0-16,-25 0 16,-23 0-16,-1 0 0,-48 0 15,0 0-15,-24 0 16,-1-24-16,-71-1 15,-25 1-15,-25-24 0,1 0 16,-24-1-16,-25-23 16,25-1-16,-25 0 0,1-23 15,23-1-15,1 0 0,0-24 16,23 0-16,1 0 16,0 0-16,24 0 0,0-24 15,0 0-15,24 0 16,-24 0-16,24 0 0,1 0 15,23-1-15,-24 1 16,0 0-16,25 0 0,-25 0 16,0 0-16,0 0 0,0-1 15,1 25-15,-25 0 16,0 25-16,0 23 0,0 1 16,0 23-16,0 1 0,0 24 15,-25-1-15,25 1 16,-24-24-1,0 48-15,24-24 0,-24-1 16,0 1-16,0 24 0,-25-24 16,-23 0-16,-25 0 0,-24 0 15,-24 24-15,-25-25 16,-23 25-16,-49-24 0,24 24 16,-24 0-16,25 0 15,-1 0-15,24 24 0,49-24 16,0 25-16,48-1 0,1 0 15,23 0-15,25 0 16,-1 0-16,25 1 0,0-1 16,24 0-16</inkml:trace>
  <inkml:trace contextRef="#ctx0" brushRef="#br0" timeOffset="24520">15429 14228 0,'0'-24'0,"0"0"16,0-1-16,0 1 0,0 0 16,24 0-16,-24 0 0,24 48 31,-24 0-31,0 0 16,24 49-16,-24-25 15,0 25-15,0-1 0,24 1 16,-24-1-16,0 49 15,0-48-15,-24-25 16,24 1-16,-24-1 0,0 1 16,0-25-16,-1 0 15</inkml:trace>
  <inkml:trace contextRef="#ctx0" brushRef="#br0" timeOffset="24900">15187 14905 0,'0'-24'16,"0"0"-1,-24 24-15,24-24 0,-25 24 16,1 0 0,-24 24-16,24 0 0,-25 0 15,1 25-15,24-1 0,-25 0 16,25 25-16,24-25 15,0 25-15,24-25 0,0 1 16,25-1-16,-1-24 0,25 1 16,-1-25-16,25 0 15,0-25-15,-25-23 0,25 24 16,-24-25-16,-25-23 16,1 23-16,-25 1 0,-24-25 15,0 49-15,-24-24 0,-1 24 16,-23 0-16,-25 24 15,25 0-15,-25 0 0,1 0 16,23 24-16,1-24 16,0 24-16,24 0 0,-1-24 15</inkml:trace>
  <inkml:trace contextRef="#ctx0" brushRef="#br0" timeOffset="25125">15404 15026 0,'-24'24'16,"48"-24"-1,1 0-15,23 0 0,25 0 16,-1-24-16,25 24 16,24 0-16,0-24 0,0 24 15,0 0-15,0 0 16,0 0-16,-25 0 0,1 0 15,-48 0-15,-1 0 0,-24 0 16</inkml:trace>
  <inkml:trace contextRef="#ctx0" brushRef="#br0" timeOffset="25377">13977 15099 0,'-72'0'16,"47"24"-16,50-24 15,47 0 1,1 0-16,24-24 0,48 24 16,0 0-16,24 0 15,0-24-15,25 24 0,0 0 16,-1 0-16,-24 0 0,-23 0 15,-50 0-15,1 0 16,-49 0-16,-48-25 0</inkml:trace>
  <inkml:trace contextRef="#ctx0" brushRef="#br0" timeOffset="27984">3817 11688 0,'0'-24'31,"24"24"-16,-24-24-15,0 48 16,0 0 0,0 0-1,25 25-15,-25-25 0,0 24 16,0 1-16,0-1 16,0 0-16,0 1 0,0-25 15,0 24-15,0-24 0,0-48 31,0-24-15,0 24-16,0-25 16,24-23-16,-24-1 0,24 1 15,0-1-15,25-24 0,-25 25 16,24-1-16,25-24 16,-25 25-16,25 23 0,-25 1 15,0 0-15,25 23 16,-49 25-16,0 0 0,1 0 15,-25 25-15,-25 23 0,1-24 16,0 25-16,-24-1 16,-1-24-16,1 25 0,-25-1 15,49 0-15,-24-24 16,23 1-16,-23-1 0,48 0 16,0 0-16,0 0 15,24-24-15,25 25 16,-1-25-16,0 0 0,1 24 15,23-24-15,-23 24 16,-1-24-16,1 24 0,-25 0 16,0-24-16,-24 25 0,-24-1 15,0 0-15,-25 24 16,1-23-16,-25-1 0,1 24 16,-1-24-16,0 0 0,25 1 15,0-25-15,24 0 16,-1 0-1,25-25-15,25-23 0</inkml:trace>
  <inkml:trace contextRef="#ctx0" brushRef="#br0" timeOffset="28674">4857 11519 0,'121'-25'16,"-96"1"-1,-1 0-15,-48 24 16,-1-24-16,1 24 15,0 0-15,-24 0 0,-1 0 16,25 0-16,-24 24 0,-1 0 16,25-24-16,0 24 15,0 25-15,-1-25 0,1 0 16,24 0-16,0 1 0,0-1 16,24 0-1,1-24-15,-1 0 0,24 0 16,-24 0-16,25-24 15,-1 0-15,1-1 0,-25 1 16,24 0-16,-24 0 16,1 0-16,-1 24 0,0-25 15,-24 50 1,0-1 0,0 0-16,0 24 0,0-23 15,0-1-15,0 24 0,-24-24 16,24 1-1,24-25-15,0 0 16,24-25 0,25-47-16,-25 48 15,1-25-15,-1 1 0,1-1 16,-1 1-16,0 0 16,25-49-1,-25 73-15,25-25 16,-97 49-1,-25 49 1,1-25-16,24 0 16,0-24-16,-1 24 0,1 1 15,24-1-15,0 0 0,24 0 16,1 0 0,-1-24-16,0 24 0,24 1 15,1-1-15,-25-24 16,0 24-16,-24 0 0,0 0 15,0 1-15,0-1 16,-48 0-16,23 0 0,-23 0 16,0 1-16,24-1 0,-1-24 15,-23 0-15,48-24 16,0-1-16</inkml:trace>
  <inkml:trace contextRef="#ctx0" brushRef="#br0" timeOffset="28868">5801 11374 0,'24'0'0,"24"-25"16,-23 1-16,-1 24 16,0 0-1,-24 24-15,24 1 16,-24-1-16,24 0 16,1 0-16,-1 0 15,0 25-15,0-25 0,-24 24 16,24-24-16,-24 1 15,0-1-15,0 0 0</inkml:trace>
  <inkml:trace contextRef="#ctx0" brushRef="#br0" timeOffset="29010">6212 11059 0,'24'-73'16,"-24"98"15,-24-1-31,24 0 0,0 0 16</inkml:trace>
  <inkml:trace contextRef="#ctx0" brushRef="#br0" timeOffset="29442">6599 11325 0,'0'-24'0,"24"24"16,-24-24-16,24 24 15,1 0-15,-1-24 16,0 24-16,0-25 15,0 25-15,-48 0 32,-24 0-32,24 25 15,-25-1-15,1-24 16,0 24-16,-25 0 0,25 0 16,-1 1-16,25-1 0,0 0 15,24 0-15,24 0 16,0 0-16,25-24 0,23 25 15,1-25-15,-25 24 16,25-24-16,-25 24 0,0 0 16,-23 0-16,-25 1 0,0-1 15,-49 0-15,-23 0 16,-1 0-16,-24 1 0,-24 23 16,0-24-16,-24 0 0</inkml:trace>
  <inkml:trace contextRef="#ctx0" brushRef="#br0" timeOffset="33592">14872 8471 0,'0'-25'0,"49"1"16,-49 0-16,-25 0 15,1 24 1,0 0-16,-24 0 0,-1 24 16,1-24-16,-25 24 15,1 0-15,-1 1 0,1 23 16,-1-24-16,25 0 0,23 1 16,1 23-16,24-24 15,24 25-15,25-25 0,-1 24 16,1-24-16,23 25 15,1-25-15,-1 24 0,-23-24 16,-1 1-16,-24 23 16,0-24-16,-24 0 0,-24 1 15,0-1-15,-24 24 0,-25-24 16,25 1-16,-25-1 16,1-24-16,23 24 0,1-24 15,24 0 1,-1-24-16</inkml:trace>
  <inkml:trace contextRef="#ctx0" brushRef="#br0" timeOffset="33818">15090 8567 0,'121'-96'15,"-97"71"-15,0 25 16,-48 0-16,-24 25 15,24 23 1,-1-24-16,-23 49 0,24-25 16,-25 25-16,25-1 0,-24 25 15,24-24-15,-1-1 16,1 1-16,0-25 0,0 1 16,0-1-16,24 0 15</inkml:trace>
  <inkml:trace contextRef="#ctx0" brushRef="#br0" timeOffset="34194">15356 8906 0,'24'-48'16,"0"-1"-16,1 1 0,-25 24 16,24-25-16,-24 25 15,-24 48 1,24 25-16,-25-25 15,25 0-15,-24 25 16,24-1-16,0-24 0,0 24 16,24 1-16,1-25 15,-25 0-15,24 0 0,24 1 16,-24-25-16,25 0 0,-25 0 16,24 0-16,1-25 15,-25 1-15,24-24 0,1 24 16,-25-25-16,0 1 15,0 24-15,-24-25 0,0 25 16,-24 73 15,0-25-31,0 24 0,24 0 16,-25 1-16,25-1 0,-24 1 16,24-1-16,0-24 15</inkml:trace>
  <inkml:trace contextRef="#ctx0" brushRef="#br0" timeOffset="34607">15912 7866 0,'-169'-48'16,"-24"-1"-16,-49 25 0,-24 24 15,-1 48-15,1 1 0,0-1 16,24 49-16,0 0 16,49-1-16,24 25 0,23 24 15,26 1-15,47 23 0,25-24 16,48 0-16,24 25 16,24-49-16,49-1 0,48 1 15,0-48-15,49 0 16,-1-25-16,25-24 0,24-24 15,0 0-15,0-48 0,0-1 16,-1 1-16,-23-49 16,0 0-16,-25-48 0,-23 0 15,-1-24-15,-48 0 16,-24-25-16,-25 0 0,-47 25 16,-25 0-16,-49-1 0,-23 50 15,-49 23-15,-24 24 16,-25 25-16,-48 24 0,25 24 15,-1 24-15</inkml:trace>
  <inkml:trace contextRef="#ctx0" brushRef="#br0" timeOffset="35154">15743 11446 0,'0'-24'0,"0"0"15,0 48 1,24-24-16,-24 48 15,0-24-15,0 25 0,0 23 16,0-23-16,0 23 16,0-23-16,0 23 0,0-23 15,0-1-15</inkml:trace>
  <inkml:trace contextRef="#ctx0" brushRef="#br0" timeOffset="35431">15235 11688 0,'-97'-121'16,"73"48"-16,0 25 15,24-24-15,0 23 16,48 1-16,-23-1 0,47 1 16,1 24-16,23 24 0,1 0 15,24 0-15,-24 24 16,0 24-16,-1 1 0,1 23 15,-48 1-15,-25 24 16,-24-1-16,-24 1 0,-49 0 16,-24-24-16,-48 23 0,0-23 15,-24-1-15,-25 1 16,25-25-16,-25-23 0,25-1 16</inkml:trace>
  <inkml:trace contextRef="#ctx0" brushRef="#br0" timeOffset="37175">19033 7527 0,'0'-24'16,"24"24"15,0 0-15,-24 24-1,0 0-15,25 1 16,-25 71-16,0-47 16,0 23-16,0-23 0,0 23 15,0-23-15,0 23 0,0-23 16,0-1-16,0 0 16,0 1-16,0-1 0,0 1 15,0-25-15,0 0 16,-25 0-16,1 0 0,24 0 15,-24 1-15,-24-1 0,23 0 16,-23-24-16,0 24 16,-25-24-16,1 24 0,-25-24 15,0 25-15,0-25 16,-169 24-16,145-24 16,-169 0-1,169 0-15,24 0 0,-24 0 16,49 0-16,-1 0 0,25 0 15,-1 0-15,1 0 16,24 0-16,0 0 16,-1 0-16,1 0 15,0 0-15,0 0 16,0 0-16,-1 24 0,1-24 16,0 0-16,0 24 15,0-24 1,24 24-1,0 1 17,24-25-17,-24 24-15,0 0 16,0 0-16,0 0 0,0 1 16,0 23-16,0-24 15,0 24-15,0 1 0,0-1 16,0 1-16,0-1 0,0 0 15,0 1-15,0-25 16,0 24-16,0-23 0,0 23 16,0-24-16,0 0 15,-24 0-15,-1 1 16,25-1-16,-24-24 0,0 24 0</inkml:trace>
  <inkml:trace contextRef="#ctx0" brushRef="#br0" timeOffset="37548">16590 9414 0,'-24'0'16,"-1"0"-16,25-24 16,0 48-1,25 0 1,-1 0-1,0 1-15,0-1 16,25 0-16,-25-24 0,24 24 16,0 0-16,1-24 15,-1 25-15,1-25 0,23 0 16,-23 24-16,-1-24 16,0 0-16,-23 0 15,-1-24-15,0 24 16,-24-25-16,0 1 15,-24 0-15,0 0 16,-1 24-16,-23 0 16,24 24-16,-25-24 0,1 24 15,0 0-15,-1 1 16,1-1-16,-1 24 0</inkml:trace>
  <inkml:trace contextRef="#ctx0" brushRef="#br0" timeOffset="47553">18694 11446 0,'0'-24'15,"25"24"-15,-25-24 16,0 0-16,24 24 16,-24-25-16,0 1 15,24 48 32,0-24-31,0 25-16,0-1 15,1-24-15,23 24 16,-24 0-16,25-24 0,-1 24 16,-24 0-16,25-24 15,-1 25-15,-24-25 0,0 24 16,1 0-16,-25 0 16,0 0-16,-25 1 15,1-1-15,-24 0 0,24 0 16,-25 0-16,1 1 15,-1-1-15,1 0 0,0 0 16,-1 0-16,25 1 0,0-25 16,0 24-16,24 0 15,24-24 17</inkml:trace>
  <inkml:trace contextRef="#ctx0" brushRef="#br0" timeOffset="48087">20944 10648 0,'0'-49'16,"24"49"-16,-24 25 31,0 47-15,-24-23-16,24 23 0,0 1 15,-24-1-15,24 25 0,0 0 16,-24 24-16,24-24 0,0 23 15,0-23-15,-25 24 16,25-24-16,0-24 0,0 23 16,-24-47-16,24 23 0,0-23 15,0-25-15,0 0 16,0 0-16,0-48 16,0 0-16,0-25 15,0 25-15,0-24 0,0-25 16</inkml:trace>
  <inkml:trace contextRef="#ctx0" brushRef="#br0" timeOffset="49038">21210 10914 0,'0'-24'15,"-24"24"-15,0 0 0,24-24 16,-24 24-16,-1 0 16,1 24-16,0 0 15,-24 24-15,-49 25 16,48-1-16,1-23 15,0 23-15,24 1 0,-1 0 0,1-25 16,24 24-16,0 1 16,0-25-16,24 1 0,25 23 15,-25-23-15,24-1 16,25 1-16,-25-25 0,25 0 16,-1 0-16,1 0 0,0-24 15,-1 0-15,-24 0 16,25-24-16,-25 0 0,1-24 15,-1 23-15,-24-47 16,1 23-16,-1-23 0,-24 23 16,0-23-16,0-1 0,-24 1 15,24 23-15,-25-23 16,-23 48-16,24-25 0,-25 25 16,25 0-16,-24 24 15,-1 0-15,25 0 0,0 0 16,-24 0-16,24 24 0,-1 0 15,1 0-15,24 1 16,-24-1-16,24 0 0,0 24 16,0-23-16,0-1 15,24 24-15,0 0 0,1 1 16,-1-1-16,24 25 16,0-25-16,1 25 0,-1-1 15,1 1-15,-1-1 0,0 1 16,1 0-16,-1-25 15,-24 25-15,-24-25 0,25 0 16,-25-23-16,0 23 0,-25-24 31</inkml:trace>
  <inkml:trace contextRef="#ctx0" brushRef="#br0" timeOffset="50072">20001 9922 0,'-25'0'0,"1"0"16,0 0-16,0 0 15,0 24 1,24 0-16,0 25 0,-25-1 16,25 1-16,0 47 0,0 1 15,0 145 1,0-97-16,0 0 0,0 0 15,0 25-15,0-1 16,25 0-16,-25 1 0,0 23 16,0-23-16,24-1 0,-24 0 15,0 1-15,0-1 16,0-24-16,0-24 0,24 0 16,-24 0-16,0 0 15,0-24-15,0-25 0,0 25 16,0-49-16,0 25 0,0-25 15,0 1-15,-24-25 16,24 0-16,0 0 0,24-24 31,0-24-15,0 24-16,1 0 0,-1-24 16,24 24-16,25-24 15,-1 24-15,1 0 0,24 0 16,24-24-16,0 24 0,24 0 15,24 0-15,-24 0 16,49 0-16,-25 0 0,0 0 16,1 0-16,-1 24 15,0-24-15,-23 0 0,-1 0 16,-24 0-16,-25 0 0,1-24 16,0 24-16,-49-25 15,25 1-15,-25-24 0,-24 24 16,1-25-16,-25-23 15,0 23-15,0-23 0,-25-1 16,-23-24-16,24 1 0,-25-1 16,1 0-16,0-24 15,-1 0-15,1 0 0,24 0 16,-25-24-16,25 0 16,0 0-16,24 0 0,0-25 15,0 25-15,0 0 0,0 0 16,24 0-16,0 24 15,25-145-15,-1 24 16,-24 145 0,-24 0-16,25 25 0,-1-1 15,0 25-15,-24-1 0,0 1 16,0 24-16,0 0 16,0-1-16,-24 25 15,0-24-15,-1 24 16,-23 0-16,-25-24 15,1 24-15,-25-24 0,0 24 16,-48-24-16,-24 24 0,-49-24 16,-217 24-16,217 0 15,0 0-15,25 0 0,23 24 16,1-24-16,72 24 16,1 24-16,47-24 0,1 25 15</inkml:trace>
  <inkml:trace contextRef="#ctx0" brushRef="#br0" timeOffset="50612">20823 13672 0,'0'-25'15,"0"-23"-15,0 24 0,0-25 16,24 25-16,-24 0 15,24 24-15,-24 48 16,0 1 0,0-1-16,-24 25 15,24-1-15,-24 25 16,0 72-16,0-72 16,24-24-16,-24 24 0,24-25 15,0-23-15,0 23 0,0-24 16,0-23-16,0-1 15,0 0-15,24 0 0</inkml:trace>
  <inkml:trace contextRef="#ctx0" brushRef="#br0" timeOffset="50996">20678 14615 0,'-24'0'0,"0"-24"15,-1 24 1,1-24-16,0 24 15,0 0-15,0 24 16,-1-24-16,-23 24 16,24 0-16,0 0 0,-25 1 15,25 23-15,24-24 16,-24 25-16,24-25 0,24 0 16,0 0-16,0 25 0,25-49 15,-1 24-15,25-24 16,-1 0-16,1 0 0,0-24 15,-1-1-15,-24 1 0,1 0 16,-1 0-16,1 0 16,-25-1-16,-24 1 0,0 0 15,-24 0-15,-25 0 16,25 24-16,-24-25 0,-1 25 16,1 0-16,0 0 15,-1 0-15,25 0 0,0 0 16,-25 0-1,25-24-15,0 24 16</inkml:trace>
  <inkml:trace contextRef="#ctx0" brushRef="#br0" timeOffset="51338">20025 14881 0,'-121'49'16,"121"-25"-1,0 0 1,24-24 0,24 0-16,1 0 0,-1 0 15,25 0-15,24-24 0,-1 24 16,25-24-16,0 24 15,0-25-15,0 25 0,121-24 16,-145 24 0,24 0-16,-73 0 15,0 0-15,-23 0 0,-50 0 32,1 0-32,0 0 0,0 0 15,0 0-15,0 0 0,24-24 16</inkml:trace>
  <inkml:trace contextRef="#ctx0" brushRef="#br0" timeOffset="55001">24137 11398 0,'0'24'16,"24"-48"-1,1 24 1,-25-24-16,24 24 0,0 0 15,0 0 1,0 0-16,25 24 0,-25-24 16,0 24-16,24-24 0,-23 24 15,-1-24-15,0 24 16,0 0-16,-24 1 16,0-1-16,0 0 15,-24-24-15,-24 24 0,23 0 16,-23 1-16,0-1 0,-1-24 15,1 24-15,0 0 16,-1 0-16,25-24 0</inkml:trace>
  <inkml:trace contextRef="#ctx0" brushRef="#br0" timeOffset="56442">25443 10091 0,'0'-24'16,"0"0"-16,0 0 0,0 0 15,0 48 1,0 0-1,0 0-15,0 0 0,-24 49 16,24-25-16,0 49 16,-24 0-16,24 24 0,-24 0 15,0 24-15,24 0 0,-24 0 16,-1 0-16,1 1 16,0-1-16,0 0 0,-25 24 15,25-24-15,0 0 16,-24 146-16,48-146 15,-25-24-15,25 0 0,-24 0 16,24 0-16,-24-25 16,24 1-16,0-24 0,0 24 15,0-25-15,0 1 0,-24-1 16,24-23-16,0-1 16,24 0-16,-24 1 0,24-25 15,0 0-15,1-24 16,-1 24-16,0-24 0,24 0 15,1 0-15,-1 0 0,1 0 16,23 0-16,-24 0 16,25 0-16,-25 0 0,25 0 15,0 0-15,23 0 16,1 0-16,0 25 0,0-25 16,48 0-16,0 24 0,0-24 15,24 24-15,1-24 16,217 48-16,-218-48 15,25 24-15,-1-24 16,-24 25-16,1-1 0,120 0 16,-48 0-1,-121-24 1,-48 0-16,23 0 0,-47 0 16,23 0-16,-48-24 0,1 0 15,-1 0-15,-24-1 0,0 1 16,0-24-16,-24 24 0,24-25 15,-25 25-15,1-24 16,0 24-16,0-25 0,0 25 16,24-24-16,-25 23 15,25-23-15,0 0 0,0 23 16,0-47-16,0 24 16,25-25-16,-25-24 0,24 25 15,-24-49-15,24 24 0,-24-48 16,0 24-16,0-24 15,24 0-15,-24-1 0,73-289 32,-25 193-17,1 121-15,-1 0 0,0 0 0,1 0 16,-25 24-16,24-23 16,1 23-16,-1 0 0,-24 0 15,0 25-15,1-1 0,-1 25 16,-24-1-16,0 1 15,0 24-15,0 0 16,0-1 0,-24 25-1,-1 0 1,-23-24-16,24 24 16,-49 0-16,1-24 0,-25 0 15,0 24-15,-48-24 0,0-25 16,0 25-1,-49 0-15,25-25 0,-25 25 0,1 0 16,-1 0-16,1 0 16,23 24-16,25-24 0,0 24 15,0 0-15,24 0 16,24 0-16,-24 0 0,25 0 16,-1 0-16,0 0 0,-24 0 15,24 0-15,1 0 16,-25 0-16,24-25 0,24 25 15,1 0-15,-1 0 0,25 0 16,-1 0-16,25 0 16,0 0-16,48 0 15,25 0 1,23 25-16,-23-1 16,-1 0-16,-24-24 15</inkml:trace>
  <inkml:trace contextRef="#ctx0" brushRef="#br0" timeOffset="57104">26774 13938 0,'0'24'15,"24"0"-15,-24 0 16,0 25-16,-24-25 16,24 48-16,-24-23 0,0-1 15,-1 25-15,25-25 16,-48 73-16,24 0 16,0-97-1,-1 49-15,1-49 16,0 0-16,0-24 15</inkml:trace>
  <inkml:trace contextRef="#ctx0" brushRef="#br0" timeOffset="57484">26484 14784 0,'-25'25'47,"1"-25"-47,-24 48 16,24-24-16,-25 0 0,1 25 15,0-25-15,23 24 16,1 1-16,0-25 16,24 24-16,0-24 0,48 49 15,-23-49-15,23 0 16,0-24-16,1 0 0,-1 0 15,25 0-15,-25-24 16,0 0-16,1 0 0,-1-25 16,-24 1-16,1 24 15,-1-25-15,-24 1 0,0 24 16,-24-24-16,-1 23 0,1 1 16,-24 0-16,24 0 15,-1 24-15,-23-24 0,24 24 16,0 0-16,-1 0 15</inkml:trace>
  <inkml:trace contextRef="#ctx0" brushRef="#br0" timeOffset="57714">26822 15026 0,'25'0'0,"-1"0"16,24 0-16,-24 0 16,25-24-16,-1 24 0,0 0 15,25 0-15,-25-24 0,1 24 16,23 0-16,-23 0 16,-25 0-16,24 0 0,-24-24 15,-48 24 1</inkml:trace>
  <inkml:trace contextRef="#ctx0" brushRef="#br0" timeOffset="58003">24887 14905 0,'0'25'15,"24"-25"-15,0 0 16,1-25-16,47 25 0,-23 0 16,23-24-16,1 24 0,-1-24 15,1 24-15,-1 0 16,-23 0-16,23 0 0,-23 0 15,-1 0-15,1 0 16,-1 0-16,-24 24 0</inkml:trace>
  <inkml:trace contextRef="#ctx0" brushRef="#br0" timeOffset="59315">25661 14881 0,'0'-24'0,"0"48"47,0 0-16,24-24-31,1 0 16,-1 25-16,24-25 15,-24 0-15,25 0 16,23 0-16,-23 0 0,23 0 15,-23 0-15,-1 0 0,0 0 16,1 0-16,-25-25 16,0 25-16,0 0 0,-24-24 31,-24 24-15,0 0-16,0-24 0</inkml:trace>
  <inkml:trace contextRef="#ctx0" brushRef="#br0" timeOffset="61493">5051 6777 0,'0'-24'15,"-24"24"-15,24-24 16,-24 0-16,-1 0 16,1 24-1,0 0 1,0 0-16,-25 48 15,25-24-15,24 0 16,-24 1-16,0-1 0,0 0 16,24 0-16,-25-24 15,25 24-15,25-24 32,-1-24-17,0 0-15,0 0 0,0 0 16,1-1-16,-1-23 15,0 0-15,-24-1 0,24 1 16,0 24-16,-24-25 0,25 1 16,-25-1-16,0 25 15,0 0-15,0 0 0,0 0 16,0 48 0,-25 0-1,25 0-15,0 0 0,-24 1 16,24 23-16,0-24 15,0 25-15,0-25 0,0 0 16</inkml:trace>
  <inkml:trace contextRef="#ctx0" brushRef="#br0" timeOffset="62669">5172 6681 0,'24'-73'15,"-24"49"-15,0 0 16,0-1-16,-24 1 0,24 0 16,-24 24-1,-1 24 1,25 0 0,0 1-16,0-1 15,0 0-15,0 0 16,0 0-1,25-24-15,-1 0 32,0 0-32,0-24 15,0 0 1,1 24 0,-25-24-16,0 0 31,-25 24-31,50 0 62,-1 0-46,0 0-16,0 0 16,0-25-16,1 1 15,-1 0-15,0 0 16,-24 0-1,0-1-15,24 1 16,-24 0-16,0 0 0,0 0 16,0 0-16,0-1 15,0 50 1,0-1 0,0 0-1,-24 24-15,24-24 0,0 1 16,0-1-16,24 0 0,-24 0 15,24 0-15,-24 1 16,25-25-16,-1 0 16,0 0-1,0 0-15,0-25 16,0 1-16,1 24 16,-25-24-16,0 0 15,0 0-15,0-1 16,-25 25-1,25-24 1,-24 24-16,48 0 63,-24-24-48,25 24-15,-1-24 16,-24 0-16,24 24 15,-24-24-15,24-25 0,-24 25 16,24 0-16,-24-25 16,0 25-16,0-24 0,-24 24 15,0-25-15,0 25 0,-25 0 16,-23 0-16,-1 24 16,-48 0-16,25 24 0,-50 0 15,1 24-15,0 1 16,-169 96-16,169-72 15,-1 23-15,-47 98 16,120-97 0,49-1-16,24 1 0,49 0 15,23 0-15,25-25 0,24 1 16,24-25-16,339 25 16,-315-97-1,0-25-15,1 1 0,-25-25 16,-24 1-16,-24-1 0,-25-24 15,-23 1-15,-49-1 16,-25 0-16,1 24 0,-48-23 16,-1 47-16,-24-23 0,-24 48 15,25-1-15,-1 25 16,0 0-16</inkml:trace>
  <inkml:trace contextRef="#ctx0" brushRef="#br0" timeOffset="64175">4422 7600 0,'-121'72'16,"24"1"-16,-24 24 15,-24-1-15,0 1 0,0 0 16,0 24-16,0 0 15,-25 24-15,1-24 0,-25 24 16,25 0-16,0 0 0,-25 1 16,25-25-16,0 24 15,23-24-15,1-25 0,0 25 16,24-24-16,24 0 16,1 24-16,23-24 0,0-1 15,25 1-15,0 0 0,-1 0 16,1-1-16,24 1 15,0 0-15,-1 0 0,25-25 16,0 25-16,0 0 0,0 0 16,0-1-16,49 1 15,-25 0-15,24 24 0,1 0 16,-1 24-16,25-24 16,-25 24-16,25-24 0,-1 24 15,1 0-15,-1-24 0,25 24 16,-24-24-16,23 24 15,-23-24-15,24 0 0,-25 24 16,315 339 0,-266-363-1,121 97 1,-121-97-16,49-24 0,-1-1 16,0-23-16,49 0 0,0-1 15,48 1-15,0-25 16,0 0-16,24-23 0,25 23 15,-1-24-15,1 0 0,-1 1 16,25-1-16,-25 0 16,25 0-16,0 0 0,-1 1 15,1-1-15,0 0 16,-1 24-16,-23-24 0,23 1 16,-23-1-16,-1 0 15,1 0-15,-25-24 0,0 24 16,1-24-16,-25 25 15,-24-25-15,0 0 0,-1 0 16,-23 0-16,0 0 0,-25 0 16,1 0-16,-1 0 15,1 0-15,0 24 0,-1-24 16,1 0-16,-1 24 16,1-24-16,-25 0 0,0 0 15,1 0-15,-1-24 0,-24 24 16,0-24-16,0-1 0,1 25 15,-1-24-15,24 0 16,-48 0-16,24 0 0,0-1 16,0 1-16,1 24 15,-1-24-15,0 0 0,24 24 16,-24-24-16,0 24 0,25-24 16,-1 24-16,-24 0 15,25 0-15,-25 0 0,0 0 16,169 0-1,-193 0-15,24-25 0,1 25 16,-1 0-16,-24-24 0,24 0 16,0 24-16,0-24 15,-24 0-15,24-1 0,-24 1 16,0 0-16,0 0 16,-24 24-16,24-24 0,-49-1 15,25 1-15,0 24 0,-25-24 16,25 0-16,-24 24 15,-1-24-15,1-1 0,-1 25 16,1-24-16,0 0 16,-1 24-16,25-24 0,-24 24 15,23-24-15,-23 24 0,24 0 16,-1 0-16,1 0 16,0-24-16,0 24 0,24-25 15,-25 25-15,1-24 16,121-24-16,-121 24 15,-25-1-15,25 1 0,0 0 16,-25 0-16,1 0 16,-1-1-16,1 1 0,0 0 15,-1 0-15,1 24 16,-25-24-16,25-1 0,-25 1 16,0 24-16,1-24 0,-25 0 15,24 24-15,1-24 16,-1 24-16,-24 0 0,25 0 15,-25 0-15,24 0 16,-24 0-16,1 0 0,-1-24 16,0 24-16,0 0 0,0 0 15,-24-25-15,0 1 16</inkml:trace>
  <inkml:trace contextRef="#ctx0" brushRef="#br0" timeOffset="64451">24331 14301 0,'-24'0'0,"-1"24"16,50-24 15,-1 0-15,0 0-16,24 0 15,-24 0-15,1 24 16,-1 0-16,0-24 0,0 49 16,0-25-16,-24 0 15,0 0-15,0 24 0,-24-23 16,0-1-16,0 24 0,-25-24 16,1-24-16,0 25 15,-25-1-15</inkml:trace>
  <inkml:trace contextRef="#ctx0" brushRef="#br0" timeOffset="65517">26798 11277 0,'0'24'0,"0"0"16,24-24-1,-24 24 1,25 1-16,-25-1 16,0 0-16,0 0 0,0 0 15,0 0-15,0 25 0,0-25 16,0 24-16,-25-23 15,25-1-15,0 0 0,0 0 16,25-24-16,-1 0 16,0-24-16,24 0 15,1 0-15,23-1 0,1-23 16,24 0-16,-1-25 16,1 25-16,0-25 0,24 1 15,-24-1-15,-1 25 16,1-25-16,-24 25 15,-1-1-15,1 25 0,-49 0 16,49 0-16,-49 24 16</inkml:trace>
  <inkml:trace contextRef="#ctx0" brushRef="#br0" timeOffset="68092">26097 7987 0,'0'-24'16,"0"48"31,0 0-47,0 0 16,24 0-16,-24 1 15,24-1-15,-24 0 0,24 0 16,0 0-16,-24 1 15,25-25-15,-25 24 0,24 0 16,0-24 0,0 0-1,-24-24-15,24 24 0,1-24 16,-25-1-16,24 1 0,0 24 16,-24-24-16,24 0 15,-24 0-15,24 24 0,-24-25 16,0 50-1,0-1 1,-24 0-16,24 24 16,-24-23-16,24 23 0,0 0 15,-24 25-15,24-25 0,0 1 16,-24-1-16,24 0 16,0-23-16,0 23 0,-25-24 15,25 0-15,-24 1 16</inkml:trace>
  <inkml:trace contextRef="#ctx0" brushRef="#br0" timeOffset="68538">26459 7938 0,'0'-48'15,"0"0"-15,-24 24 0,0-1 16,-24-23-16,24 48 15,-25 0-15,25 24 16,-24 0-16,-1 1 0,-23 23 16,23 0-16,1 25 0,-25-25 15,25 25-15,0 24 0,-1-25 16,25 25-16,0 0 16,0-25-16,24 25 0,24 0 15,0-25-15,0 25 16,25-49-16,23 25 0,1-25 15,-1-23-15,1-1 0,24-24 16,-25 0-16,25-24 16,0-25-16,-25-23 0,1-1 15,24 1-15,-49-49 16,25 24-16,-25-24 0,-24 24 16,0-24-16,-24 24 0,0 1 15,-24-1-15,0 24 16,-24 25-16,-25-25 15,25 49-15,-25 0 0,25 0 16,-1 24-16,1 24 0,-1-24 16,25 24-16,24 25 0,0-1 15,0-24-15,24 24 16</inkml:trace>
  <inkml:trace contextRef="#ctx0" brushRef="#br0" timeOffset="68822">27621 8446 0,'0'25'15,"24"-25"17,0 0-17,0 0-15,25 0 0,-1 0 16,0-25-16,25 25 15,72 0 1,-48-24-16,0 24 16,-73 0-1,0-24-15,-48 0 32</inkml:trace>
  <inkml:trace contextRef="#ctx0" brushRef="#br0" timeOffset="69678">29072 8180 0,'0'-24'0,"0"0"31,-24 24 0,0 0-15,-1 24-16,1 0 0,-24 1 16,24-1-16,-25 24 15,1 1-15,24-1 0,-25 0 16,25 1-16,0 23 0,24-23 16,0-1-16,0 0 15,0 1-15,24-1 0,0-24 16,1 25-16,-1-25 15,0-24-15,24 24 0,-23-24 16,-1 0-16,0 0 0,0-24 16,0 0-16,0 24 15,1-24-15,-1-25 0,-24 25 16,24 0-16,-24 0 0,24-1 16,0 1-1,-24 48 16,0 1-31,0-1 0,-24 24 16,24-24-16,0 25 16,0-1-16,0-24 0,0 25 15,0-25-15,0 0 0,24 0 16,-24 0-16</inkml:trace>
  <inkml:trace contextRef="#ctx0" brushRef="#br0" timeOffset="70152">29653 8132 0,'-25'-97'16,"-23"25"-16,0-1 0,-1 1 16,-23 23-16,-1 25 0,1 0 15,-1 24-15,0 0 16,-23 24-16,23 0 0,1 25 15,-1 23-15,-24 1 16,25 23-16,-1 1 0,0 0 16,25 24-16,0 0 0,-1 0 15,25 0-15,0-24 16,0 23-16,24-23 0,0 0 16,24-24-16,0 23 15,0-47-15,25 23 0,-1-23 16,25-1-16,23-24 0,1-24 15,0 0-15,0 0 16,48-24-16,-24-24 0,24-1 16,0-23-16,0-25 15,0 0-15,-24-24 16,0 0-16,0-24 0,-48 24 0,-1 0 16,-23 0-16,-1 0 15,-48 0-15,0 25 0,-24-1 16,-49 24-16,25-23 0,-25 47 15,-23-23-15,-1 23 16,0 1-16,0 24 0,1 24 16,23 0-16,0 0 15,1 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28.6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0 327 0,'24'-48'16,"-24"23"15,242-47 0,-97 48-31,-24 24 16,24 0-16,-24 0 15,-24 0-15,-24 0 16,23 0-16,1 0 16,-49 0-1,1 0-15,48 0 0,-25 0 16,1 0-16,-1 0 16,25 0-1,-49 0-15,49 0 16,0 0-16,-73 0 15,25 0-15,-25 0 16,24 0 0,-24 0-1,0 0 1,1 0-16,-1 0 16,0 0-1</inkml:trace>
  <inkml:trace contextRef="#ctx0" brushRef="#br0" timeOffset="955">1621 12 0,'24'0'47,"0"0"-16,24 0 0,-23 0-15,-1 0-16,24 0 16,-24 0-16,49 0 15,-49 0 1,0 0 0,25 0-1,-1 25 1,-24-1-16,0-24 15,1 0-15,-1 0 16,0 0-16,0 0 16,0 0 31,25 0-47,-49 24 31,0 24 31,0-23-46,0 23 15,0 0-31,0-23 16,-24-1-16,-1 0 15,1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0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 0,'24'0'16,"0"0"-16,1 0 15,-1 0-15,48 0 16,-47 0-1,47 0-15,-48 0 16,1 0-16,47 0 16,-24 0-16,-23 0 15,23 0-15,25 0 16,-25 0-16,25 0 16,48 0-16,48 0 15,-24 0-15,73 49 16,-49-1-16,-72-24 15,-49-24-15,25 24 16,-25 0-16,1 1 16,-25-1-1,-24 0-15,72 24 0,-23-23 16,23 47-16,25-23 16,-49-25-1,73 73-15,-96-73 16,71 48-16,-47-23 15,23-25-15,-48-24 16,1 48-16,-1-24 16,0-24-16,0 49 15,25-25-15,-25 0 16,0 0 0,0 1 15,0-25 94</inkml:trace>
  <inkml:trace contextRef="#ctx0" brushRef="#br0" timeOffset="738">2806 570 0,'24'0'94,"1"24"-79,-25 0 1,72 48-16,-48-72 15,-24 49-15,24-25 16,1 0-16,-1 0 16,0 25-16,0 23 15,-24-47 17,0-1-17,0 0 1,0 0-1,0 0 1,-24-24 0,-24 0-16,-1 0 15,-23 0-15,-1 0 16,25 0-16,-1 0 16,-47 25-16,71-25 15,-47 24 16,72 0-15,-24 0 15,-73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4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0,'0'24'63,"24"-24"-48,24 0-15,25 0 16,0 0-16,23 24 15,1-24-15,24 0 16,0 0-16,-24 25 16,-49-25-16,25 48 15,-1-48-15,-48 0 16,49 0-16,-25 0 16,1 0-16,-25 0 15,0 0-15,25 0 16,-25 0-1,0 0 1,24 0 0,-24 0-1,1 0-15,-1 0 16,0 0-16,0 0 16,25 0-1,-25 0 1</inkml:trace>
  <inkml:trace contextRef="#ctx0" brushRef="#br0" timeOffset="672">1354 0 0,'73'24'109,"-25"0"-93,1-24-16,-1 24 16,-24 0-16,49 1 15,-25-25-15,-48 24 16,25 0 46,-25 0-30,0 0-32,0 1 15,-25-1-15,1 0 16,0 0 0,0 0-1,0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7:29:32.9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0 363 0,'48'0'79,"49"0"-79,-25 0 15,25 0-15,-49 0 16,25 0-16,-25 0 15,25 0-15,-49 0 16,25 0-16,-25 0 47,0 0-16</inkml:trace>
  <inkml:trace contextRef="#ctx0" brushRef="#br0" timeOffset="593">338 0 0,'0'24'78,"24"0"-78,1 24 16,-25-23-16,24-25 15,0 24-15,0 0 31,25 24-31,-25-23 32,-24-1-32,0 0 15,0 0 1,0 49 0,-49-49-16,25 0 15,-24 24-15,24-48 16,-1 25-16,25-1 15,-24-24-15,0 24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C23B-4D76-4D1E-AC58-BD545888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D6F4-D4D2-4A3D-BB5E-268F0E8C9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0738-2C94-4691-8AC9-10323756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5B56-F11D-44CE-AA3F-175FD2B7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7ADB-B9B3-4035-AB15-9ECAF28B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D782-52D8-4123-9412-97A6BB9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B5AF-DCD1-44ED-847E-B731A8E3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4025-C5A7-4138-B2F1-AA812F1C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1FDF-3B35-46DB-A630-B4784A9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02D6-D374-4B10-9920-0B8BB718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97722-707C-41B8-8B6A-CAD72EBF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D30AB-DBB1-49AC-9215-4AABA991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FDF1-5E90-49B5-B19C-9D20603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894F-1687-453C-812F-D773184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0553-3C85-4747-AA91-CA83A70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231-A9CA-4360-A901-0749281A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B2F-701D-4CEE-9B6A-8C20AEC4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F732-BDFD-4DB0-A155-5C72F4C8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7D7D-0F3A-45EF-9BDD-74076777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2FE-D1B2-45AE-9409-6A0E734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CC59-D30B-4194-B7F9-CC227383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6543-CADD-480D-A2F9-4031EE78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5024-3318-42D8-9C11-B6253A8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EE82-3F41-4471-8B21-1D96EEA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78FA-0200-40D7-B92D-733F6F5B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FAA7-3583-4E33-8512-F75A0AB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9171-CFD0-40D9-A51A-8DE54769D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463A6-48BE-415F-90A8-2E922004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71CC-02A8-4040-A69B-4FB5361E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A68F-C235-49F4-92FC-7A569FC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19FB-7618-428E-8087-F56DAA0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84A-3C07-4005-81E7-8D82C2F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4C58-ACFE-4C92-B826-AB6A3A0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3360-8270-4FA5-8A58-8A579E7C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34CD3-1175-426A-B007-DD597319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DC1D-BF55-4352-8DAF-006AF071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4FB6E-A0F4-401E-87C5-A32B183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D1794-5707-4DF0-9F29-85BA947F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B7611-D556-4857-80DF-24A1C855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B8BE-2227-4C9D-B9D5-2089BA9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41CD5-9287-4E2F-92A2-56148A6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D065-DD99-46D0-B778-B6A6225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1A8AC-5F92-44EA-AC3D-52E27DBC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7A70D-DA6D-468C-91A9-1D69C7F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9AE8-7967-4D5F-A829-2CCA5C7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E8CBC-E318-4B3A-A165-FD74E97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EEC-0B0E-4E34-B2B8-BBC42ACF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5E70-390A-4C43-8524-F6E57420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696A0-BA50-4C55-B252-B90C50B7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F944-5CB3-42A0-A55D-115521FB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50506-7C90-4C79-B68B-FED7DE7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347A-CEDB-4CB7-88A5-185DD0CB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F777-2023-492E-8756-E938DDF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C6311-D95D-48C5-B9AF-5C9988C4D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C689-3AEC-4AB2-ADF6-4860503A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2C67-CF4C-4592-B15A-F9B2CB19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A39C-A2E2-4043-B7E7-641F5010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08FC-4FD1-46FE-8E44-8316BE7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3E08C-E1B6-45C2-81EE-61398400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F1AD-FC2D-4D13-9F32-018FF4C8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417C-EF65-4709-9EFE-F9F3B37F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6F69-B44F-47C0-94B0-F8979272EA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25FE-BFC8-4EF8-B880-6840CC47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7F24-2204-4A81-8BF5-66442279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FDE7-97A7-46DB-B493-68353DA78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7.xml"/><Relationship Id="rId19" Type="http://schemas.openxmlformats.org/officeDocument/2006/relationships/image" Target="../media/image11.emf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0.emf"/><Relationship Id="rId26" Type="http://schemas.openxmlformats.org/officeDocument/2006/relationships/customXml" Target="../ink/ink31.xml"/><Relationship Id="rId39" Type="http://schemas.openxmlformats.org/officeDocument/2006/relationships/image" Target="../media/image27.emf"/><Relationship Id="rId21" Type="http://schemas.openxmlformats.org/officeDocument/2006/relationships/customXml" Target="../ink/ink26.xml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31.emf"/><Relationship Id="rId50" Type="http://schemas.openxmlformats.org/officeDocument/2006/relationships/customXml" Target="../ink/ink43.xml"/><Relationship Id="rId55" Type="http://schemas.openxmlformats.org/officeDocument/2006/relationships/image" Target="../media/image35.emf"/><Relationship Id="rId7" Type="http://schemas.openxmlformats.org/officeDocument/2006/relationships/image" Target="../media/image16.emf"/><Relationship Id="rId2" Type="http://schemas.openxmlformats.org/officeDocument/2006/relationships/customXml" Target="../ink/ink14.xml"/><Relationship Id="rId16" Type="http://schemas.openxmlformats.org/officeDocument/2006/relationships/customXml" Target="../ink/ink22.xml"/><Relationship Id="rId29" Type="http://schemas.openxmlformats.org/officeDocument/2006/relationships/image" Target="../media/image22.emf"/><Relationship Id="rId11" Type="http://schemas.openxmlformats.org/officeDocument/2006/relationships/customXml" Target="../ink/ink19.xml"/><Relationship Id="rId24" Type="http://schemas.openxmlformats.org/officeDocument/2006/relationships/customXml" Target="../ink/ink29.xml"/><Relationship Id="rId32" Type="http://schemas.openxmlformats.org/officeDocument/2006/relationships/customXml" Target="../ink/ink34.xml"/><Relationship Id="rId37" Type="http://schemas.openxmlformats.org/officeDocument/2006/relationships/image" Target="../media/image26.emf"/><Relationship Id="rId40" Type="http://schemas.openxmlformats.org/officeDocument/2006/relationships/customXml" Target="../ink/ink38.xml"/><Relationship Id="rId45" Type="http://schemas.openxmlformats.org/officeDocument/2006/relationships/image" Target="../media/image30.emf"/><Relationship Id="rId53" Type="http://schemas.openxmlformats.org/officeDocument/2006/relationships/image" Target="../media/image34.emf"/><Relationship Id="rId58" Type="http://schemas.openxmlformats.org/officeDocument/2006/relationships/customXml" Target="../ink/ink47.xml"/><Relationship Id="rId5" Type="http://schemas.openxmlformats.org/officeDocument/2006/relationships/image" Target="../media/image15.emf"/><Relationship Id="rId19" Type="http://schemas.openxmlformats.org/officeDocument/2006/relationships/customXml" Target="../ink/ink24.xml"/><Relationship Id="rId4" Type="http://schemas.openxmlformats.org/officeDocument/2006/relationships/customXml" Target="../ink/ink15.xml"/><Relationship Id="rId9" Type="http://schemas.openxmlformats.org/officeDocument/2006/relationships/customXml" Target="../ink/ink18.xml"/><Relationship Id="rId14" Type="http://schemas.openxmlformats.org/officeDocument/2006/relationships/image" Target="../media/image19.emf"/><Relationship Id="rId22" Type="http://schemas.openxmlformats.org/officeDocument/2006/relationships/customXml" Target="../ink/ink27.xml"/><Relationship Id="rId27" Type="http://schemas.openxmlformats.org/officeDocument/2006/relationships/image" Target="../media/image21.emf"/><Relationship Id="rId30" Type="http://schemas.openxmlformats.org/officeDocument/2006/relationships/customXml" Target="../ink/ink33.xml"/><Relationship Id="rId35" Type="http://schemas.openxmlformats.org/officeDocument/2006/relationships/image" Target="../media/image25.emf"/><Relationship Id="rId43" Type="http://schemas.openxmlformats.org/officeDocument/2006/relationships/image" Target="../media/image29.emf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8" Type="http://schemas.openxmlformats.org/officeDocument/2006/relationships/customXml" Target="../ink/ink17.xml"/><Relationship Id="rId51" Type="http://schemas.openxmlformats.org/officeDocument/2006/relationships/image" Target="../media/image33.emf"/><Relationship Id="rId3" Type="http://schemas.openxmlformats.org/officeDocument/2006/relationships/image" Target="../media/image14.emf"/><Relationship Id="rId12" Type="http://schemas.openxmlformats.org/officeDocument/2006/relationships/image" Target="../media/image18.emf"/><Relationship Id="rId17" Type="http://schemas.openxmlformats.org/officeDocument/2006/relationships/customXml" Target="../ink/ink23.xml"/><Relationship Id="rId25" Type="http://schemas.openxmlformats.org/officeDocument/2006/relationships/customXml" Target="../ink/ink30.xml"/><Relationship Id="rId33" Type="http://schemas.openxmlformats.org/officeDocument/2006/relationships/image" Target="../media/image24.emf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37.emf"/><Relationship Id="rId20" Type="http://schemas.openxmlformats.org/officeDocument/2006/relationships/customXml" Target="../ink/ink25.xml"/><Relationship Id="rId41" Type="http://schemas.openxmlformats.org/officeDocument/2006/relationships/image" Target="../media/image28.emf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8.xml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32.emf"/><Relationship Id="rId57" Type="http://schemas.openxmlformats.org/officeDocument/2006/relationships/image" Target="../media/image36.emf"/><Relationship Id="rId10" Type="http://schemas.openxmlformats.org/officeDocument/2006/relationships/image" Target="../media/image17.emf"/><Relationship Id="rId31" Type="http://schemas.openxmlformats.org/officeDocument/2006/relationships/image" Target="../media/image23.emf"/><Relationship Id="rId44" Type="http://schemas.openxmlformats.org/officeDocument/2006/relationships/customXml" Target="../ink/ink40.xml"/><Relationship Id="rId52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5" Type="http://schemas.openxmlformats.org/officeDocument/2006/relationships/image" Target="../media/image39.emf"/><Relationship Id="rId4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14:cNvPr>
              <p14:cNvContentPartPr/>
              <p14:nvPr/>
            </p14:nvContentPartPr>
            <p14:xfrm>
              <a:off x="418097" y="3466131"/>
              <a:ext cx="1445760" cy="322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BA8E623-D751-4AE8-BB90-53906C787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97" y="3457131"/>
                <a:ext cx="14634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14:cNvPr>
              <p14:cNvContentPartPr/>
              <p14:nvPr/>
            </p14:nvContentPartPr>
            <p14:xfrm>
              <a:off x="330977" y="382731"/>
              <a:ext cx="10729440" cy="296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9884150-9FD6-4E83-AD30-805A4E723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977" y="373731"/>
                <a:ext cx="10747080" cy="29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505F99-0C3E-4820-92C5-58CB98C2C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91134"/>
              </p:ext>
            </p:extLst>
          </p:nvPr>
        </p:nvGraphicFramePr>
        <p:xfrm>
          <a:off x="81280" y="231986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4E3026-6F57-418B-BB48-31E1E68B3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56434"/>
              </p:ext>
            </p:extLst>
          </p:nvPr>
        </p:nvGraphicFramePr>
        <p:xfrm>
          <a:off x="81280" y="802397"/>
          <a:ext cx="1198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22189248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4383714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80302413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5713950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39972604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31869439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8964687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2170839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7865185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20272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133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D2CB91-6C03-4212-98E7-1F9011CAB6B3}"/>
              </a:ext>
            </a:extLst>
          </p:cNvPr>
          <p:cNvSpPr txBox="1"/>
          <p:nvPr/>
        </p:nvSpPr>
        <p:spPr>
          <a:xfrm>
            <a:off x="37736" y="1308570"/>
            <a:ext cx="510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my total sales?</a:t>
            </a:r>
          </a:p>
          <a:p>
            <a:r>
              <a:rPr lang="en-US" dirty="0"/>
              <a:t>I have to traverse all the cells of my table.</a:t>
            </a:r>
          </a:p>
          <a:p>
            <a:r>
              <a:rPr lang="en-US" dirty="0"/>
              <a:t>Time, Create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14:cNvPr>
              <p14:cNvContentPartPr/>
              <p14:nvPr/>
            </p14:nvContentPartPr>
            <p14:xfrm>
              <a:off x="156737" y="-33429"/>
              <a:ext cx="11984400" cy="137571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FA28B5-2E80-4B4C-8F8B-BE9E7FB4E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7" y="-42430"/>
                <a:ext cx="12002040" cy="139335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A29F434-F631-402C-A0B3-5FF19EEAB9CB}"/>
              </a:ext>
            </a:extLst>
          </p:cNvPr>
          <p:cNvSpPr/>
          <p:nvPr/>
        </p:nvSpPr>
        <p:spPr>
          <a:xfrm>
            <a:off x="10267406" y="1438228"/>
            <a:ext cx="1698172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 Table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3200</a:t>
            </a:r>
          </a:p>
          <a:p>
            <a:pPr algn="ctr"/>
            <a:r>
              <a:rPr lang="en-US" dirty="0"/>
              <a:t>+ Today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662A0-8326-4A45-8DD2-C3F0C3FE5A93}"/>
              </a:ext>
            </a:extLst>
          </p:cNvPr>
          <p:cNvSpPr/>
          <p:nvPr/>
        </p:nvSpPr>
        <p:spPr>
          <a:xfrm>
            <a:off x="3048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  <a:p>
            <a:pPr algn="ctr"/>
            <a:r>
              <a:rPr lang="en-US" dirty="0"/>
              <a:t>1002</a:t>
            </a:r>
          </a:p>
          <a:p>
            <a:pPr algn="ctr"/>
            <a:r>
              <a:rPr lang="en-US" dirty="0"/>
              <a:t>1003</a:t>
            </a:r>
          </a:p>
          <a:p>
            <a:pPr algn="ctr"/>
            <a:r>
              <a:rPr lang="en-US" dirty="0"/>
              <a:t>1004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8DB2D5-1B0B-4B3A-A336-7EB5545A53B2}"/>
              </a:ext>
            </a:extLst>
          </p:cNvPr>
          <p:cNvSpPr/>
          <p:nvPr/>
        </p:nvSpPr>
        <p:spPr>
          <a:xfrm>
            <a:off x="1672046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SHIP1</a:t>
            </a:r>
          </a:p>
          <a:p>
            <a:pPr algn="ctr"/>
            <a:r>
              <a:rPr lang="en-US" dirty="0"/>
              <a:t>SHIP2</a:t>
            </a:r>
          </a:p>
          <a:p>
            <a:pPr algn="ctr"/>
            <a:r>
              <a:rPr lang="en-US" dirty="0"/>
              <a:t>SHIP2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E7BE2-A401-47BD-8C79-5156A5B8B8D8}"/>
              </a:ext>
            </a:extLst>
          </p:cNvPr>
          <p:cNvSpPr/>
          <p:nvPr/>
        </p:nvSpPr>
        <p:spPr>
          <a:xfrm>
            <a:off x="3021873" y="3428999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600</a:t>
            </a:r>
          </a:p>
          <a:p>
            <a:pPr algn="ctr"/>
            <a:r>
              <a:rPr lang="en-US" dirty="0"/>
              <a:t>850</a:t>
            </a:r>
          </a:p>
          <a:p>
            <a:pPr algn="ctr"/>
            <a:r>
              <a:rPr lang="en-US" dirty="0"/>
              <a:t>780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CE7484-554B-40EE-ACCE-FDDEB4FF1C95}"/>
              </a:ext>
            </a:extLst>
          </p:cNvPr>
          <p:cNvSpPr/>
          <p:nvPr/>
        </p:nvSpPr>
        <p:spPr>
          <a:xfrm>
            <a:off x="4328159" y="3442199"/>
            <a:ext cx="1619795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MAT1</a:t>
            </a:r>
          </a:p>
          <a:p>
            <a:pPr algn="ctr"/>
            <a:r>
              <a:rPr lang="en-US" dirty="0"/>
              <a:t>2 MAT1 -10AM</a:t>
            </a:r>
          </a:p>
          <a:p>
            <a:pPr algn="ctr"/>
            <a:r>
              <a:rPr lang="en-US" dirty="0"/>
              <a:t>3 MAT2</a:t>
            </a:r>
          </a:p>
          <a:p>
            <a:pPr algn="ctr"/>
            <a:r>
              <a:rPr lang="en-US" dirty="0"/>
              <a:t>4 MAT1</a:t>
            </a:r>
          </a:p>
          <a:p>
            <a:pPr algn="ctr"/>
            <a:r>
              <a:rPr lang="en-US" dirty="0"/>
              <a:t>2 MAT2- 11AM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333CD-E2EB-4866-9FB6-60599A954CE9}"/>
              </a:ext>
            </a:extLst>
          </p:cNvPr>
          <p:cNvSpPr/>
          <p:nvPr/>
        </p:nvSpPr>
        <p:spPr>
          <a:xfrm>
            <a:off x="6096000" y="3429000"/>
            <a:ext cx="1062446" cy="292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EUR</a:t>
            </a:r>
          </a:p>
          <a:p>
            <a:pPr algn="ctr"/>
            <a:r>
              <a:rPr lang="en-US" dirty="0"/>
              <a:t>2 EUR</a:t>
            </a:r>
          </a:p>
          <a:p>
            <a:pPr algn="ctr"/>
            <a:r>
              <a:rPr lang="en-US" dirty="0"/>
              <a:t>3 EUR</a:t>
            </a:r>
          </a:p>
          <a:p>
            <a:pPr algn="ctr"/>
            <a:r>
              <a:rPr lang="en-US" dirty="0"/>
              <a:t>4 EUR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0522509-421D-4BC1-85F8-5A83D09C1B25}"/>
              </a:ext>
            </a:extLst>
          </p:cNvPr>
          <p:cNvSpPr/>
          <p:nvPr/>
        </p:nvSpPr>
        <p:spPr>
          <a:xfrm>
            <a:off x="3352800" y="3048000"/>
            <a:ext cx="548640" cy="1132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3A83AD-122E-4E99-9296-C1442DD2564A}"/>
              </a:ext>
            </a:extLst>
          </p:cNvPr>
          <p:cNvSpPr/>
          <p:nvPr/>
        </p:nvSpPr>
        <p:spPr>
          <a:xfrm>
            <a:off x="4650377" y="2289122"/>
            <a:ext cx="1149531" cy="970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49D77-E54D-47F7-AE5F-67843169A990}"/>
              </a:ext>
            </a:extLst>
          </p:cNvPr>
          <p:cNvSpPr/>
          <p:nvPr/>
        </p:nvSpPr>
        <p:spPr>
          <a:xfrm>
            <a:off x="4737462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D525A5-1E5E-42B5-9F96-3B90F6D35BC3}"/>
              </a:ext>
            </a:extLst>
          </p:cNvPr>
          <p:cNvSpPr/>
          <p:nvPr/>
        </p:nvSpPr>
        <p:spPr>
          <a:xfrm>
            <a:off x="5264331" y="2403566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FC2BA0-EDD4-4CDD-AE73-64DFF0BE1DF1}"/>
              </a:ext>
            </a:extLst>
          </p:cNvPr>
          <p:cNvSpPr/>
          <p:nvPr/>
        </p:nvSpPr>
        <p:spPr>
          <a:xfrm>
            <a:off x="4737462" y="2808009"/>
            <a:ext cx="444138" cy="295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1C499F-B6B6-4FD7-8389-9EE2351A89FA}"/>
              </a:ext>
            </a:extLst>
          </p:cNvPr>
          <p:cNvSpPr/>
          <p:nvPr/>
        </p:nvSpPr>
        <p:spPr>
          <a:xfrm>
            <a:off x="5264331" y="2774535"/>
            <a:ext cx="444138" cy="3286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91749-D8D5-499B-8BB5-FC74E9348E3F}"/>
              </a:ext>
            </a:extLst>
          </p:cNvPr>
          <p:cNvSpPr txBox="1"/>
          <p:nvPr/>
        </p:nvSpPr>
        <p:spPr>
          <a:xfrm>
            <a:off x="7646126" y="3429000"/>
            <a:ext cx="4423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Don’t need </a:t>
            </a:r>
            <a:r>
              <a:rPr lang="en-US" dirty="0" err="1"/>
              <a:t>seprate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.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is aggregated on-the-fly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Multi-core CPU process calculations much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Insert only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need of secondary indexes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compression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9C327-1188-45C1-A833-C65BFC763ED6}"/>
              </a:ext>
            </a:extLst>
          </p:cNvPr>
          <p:cNvSpPr txBox="1"/>
          <p:nvPr/>
        </p:nvSpPr>
        <p:spPr>
          <a:xfrm>
            <a:off x="0" y="2170053"/>
            <a:ext cx="404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SUM(gross) from </a:t>
            </a:r>
            <a:r>
              <a:rPr lang="en-US" dirty="0" err="1"/>
              <a:t>dbtab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DD35F3-08B4-4BB2-B5E1-035BCC2B8FF5}"/>
              </a:ext>
            </a:extLst>
          </p:cNvPr>
          <p:cNvSpPr/>
          <p:nvPr/>
        </p:nvSpPr>
        <p:spPr>
          <a:xfrm>
            <a:off x="7280366" y="1372808"/>
            <a:ext cx="2830285" cy="140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RowNO</a:t>
            </a:r>
            <a:r>
              <a:rPr lang="en-US" dirty="0"/>
              <a:t> + </a:t>
            </a:r>
            <a:r>
              <a:rPr lang="en-US" dirty="0" err="1"/>
              <a:t>ColumnVal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19A2FD-4988-4D8A-BF8A-FF3E34EE25C4}"/>
              </a:ext>
            </a:extLst>
          </p:cNvPr>
          <p:cNvSpPr/>
          <p:nvPr/>
        </p:nvSpPr>
        <p:spPr>
          <a:xfrm>
            <a:off x="7404462" y="5698446"/>
            <a:ext cx="2582091" cy="108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 1,2,3,4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3F89C-DCBF-46F7-A483-232B01665B86}"/>
              </a:ext>
            </a:extLst>
          </p:cNvPr>
          <p:cNvSpPr/>
          <p:nvPr/>
        </p:nvSpPr>
        <p:spPr>
          <a:xfrm>
            <a:off x="87250" y="2503695"/>
            <a:ext cx="3520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Please give me all records SELECT *</a:t>
            </a:r>
          </a:p>
          <a:p>
            <a:r>
              <a:rPr lang="en-US" dirty="0"/>
              <a:t>Column store is bad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14:cNvPr>
              <p14:cNvContentPartPr/>
              <p14:nvPr/>
            </p14:nvContentPartPr>
            <p14:xfrm>
              <a:off x="1123337" y="4422446"/>
              <a:ext cx="845280" cy="202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0D644A6-8160-4DD7-BCCC-849154E0C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337" y="4413446"/>
                <a:ext cx="862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14:cNvPr>
              <p14:cNvContentPartPr/>
              <p14:nvPr/>
            </p14:nvContentPartPr>
            <p14:xfrm>
              <a:off x="2481977" y="4467446"/>
              <a:ext cx="87120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3A27DB-9ECB-4CDD-94F5-720D27C0F8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2977" y="4458446"/>
                <a:ext cx="888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14:cNvPr>
              <p14:cNvContentPartPr/>
              <p14:nvPr/>
            </p14:nvContentPartPr>
            <p14:xfrm>
              <a:off x="3762137" y="4384646"/>
              <a:ext cx="821160" cy="135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EB8A9F-7C99-4E56-84C7-C74BD602A8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3137" y="4375646"/>
                <a:ext cx="838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14:cNvPr>
              <p14:cNvContentPartPr/>
              <p14:nvPr/>
            </p14:nvContentPartPr>
            <p14:xfrm>
              <a:off x="5277377" y="4279886"/>
              <a:ext cx="1106640" cy="423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39C5AA-9057-488A-90CE-0E37C4CEBD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8377" y="4270886"/>
                <a:ext cx="11242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14:cNvPr>
              <p14:cNvContentPartPr/>
              <p14:nvPr/>
            </p14:nvContentPartPr>
            <p14:xfrm>
              <a:off x="1288937" y="4763726"/>
              <a:ext cx="629640" cy="13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BE90CE-7F72-442A-8C9D-1AC48BCFEB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9937" y="4754726"/>
                <a:ext cx="647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14:cNvPr>
              <p14:cNvContentPartPr/>
              <p14:nvPr/>
            </p14:nvContentPartPr>
            <p14:xfrm>
              <a:off x="365897" y="4537286"/>
              <a:ext cx="244080" cy="200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9F82E2A-D651-4532-860B-D5A242043E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897" y="4528286"/>
                <a:ext cx="261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14:cNvPr>
              <p14:cNvContentPartPr/>
              <p14:nvPr/>
            </p14:nvContentPartPr>
            <p14:xfrm>
              <a:off x="2621297" y="4720166"/>
              <a:ext cx="749160" cy="174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83C2CE-9090-4336-9EC9-FE62BE0FA4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2297" y="4711166"/>
                <a:ext cx="76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14:cNvPr>
              <p14:cNvContentPartPr/>
              <p14:nvPr/>
            </p14:nvContentPartPr>
            <p14:xfrm>
              <a:off x="3970937" y="4685246"/>
              <a:ext cx="706680" cy="191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7007237-2FC4-455B-B1C5-A8FCC71620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1937" y="4676246"/>
                <a:ext cx="724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14:cNvPr>
              <p14:cNvContentPartPr/>
              <p14:nvPr/>
            </p14:nvContentPartPr>
            <p14:xfrm>
              <a:off x="5878217" y="4754726"/>
              <a:ext cx="488160" cy="157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B80199-BB21-452C-AAFE-782E3F9DE1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9217" y="4745726"/>
                <a:ext cx="50580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0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14:cNvPr>
              <p14:cNvContentPartPr/>
              <p14:nvPr/>
            </p14:nvContentPartPr>
            <p14:xfrm>
              <a:off x="557417" y="252771"/>
              <a:ext cx="11016720" cy="6644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671FA2F-4CE9-4C94-8F05-ED42EE60A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17" y="243771"/>
                <a:ext cx="11034360" cy="66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76E375-6C4B-485D-97C2-53B9CD6957F9}"/>
              </a:ext>
            </a:extLst>
          </p:cNvPr>
          <p:cNvSpPr/>
          <p:nvPr/>
        </p:nvSpPr>
        <p:spPr>
          <a:xfrm>
            <a:off x="322217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51083-4E3E-4F37-A2F4-58A2EAD63E45}"/>
              </a:ext>
            </a:extLst>
          </p:cNvPr>
          <p:cNvSpPr/>
          <p:nvPr/>
        </p:nvSpPr>
        <p:spPr>
          <a:xfrm>
            <a:off x="5081452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95042-C44C-4D91-B37C-ED48B9D65567}"/>
              </a:ext>
            </a:extLst>
          </p:cNvPr>
          <p:cNvSpPr/>
          <p:nvPr/>
        </p:nvSpPr>
        <p:spPr>
          <a:xfrm>
            <a:off x="9714411" y="3143794"/>
            <a:ext cx="1959429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43C25B-996B-49B1-BCDA-60D43A0C4F12}"/>
                  </a:ext>
                </a:extLst>
              </p14:cNvPr>
              <p14:cNvContentPartPr/>
              <p14:nvPr/>
            </p14:nvContentPartPr>
            <p14:xfrm>
              <a:off x="1283537" y="2081211"/>
              <a:ext cx="650160" cy="19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43C25B-996B-49B1-BCDA-60D43A0C4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537" y="2072211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37F9D6-1F46-4A24-B2AC-D742F49DED9E}"/>
                  </a:ext>
                </a:extLst>
              </p14:cNvPr>
              <p14:cNvContentPartPr/>
              <p14:nvPr/>
            </p14:nvContentPartPr>
            <p14:xfrm>
              <a:off x="1697537" y="2366691"/>
              <a:ext cx="237240" cy="15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37F9D6-1F46-4A24-B2AC-D742F49DE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537" y="2357691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D64238-64F5-408C-B8F9-E08EC7F8DCB7}"/>
                  </a:ext>
                </a:extLst>
              </p14:cNvPr>
              <p14:cNvContentPartPr/>
              <p14:nvPr/>
            </p14:nvContentPartPr>
            <p14:xfrm>
              <a:off x="1393337" y="2710851"/>
              <a:ext cx="209520" cy="347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D64238-64F5-408C-B8F9-E08EC7F8D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4337" y="2701851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A034B9-5687-48C2-9745-035D5D3E865A}"/>
                  </a:ext>
                </a:extLst>
              </p14:cNvPr>
              <p14:cNvContentPartPr/>
              <p14:nvPr/>
            </p14:nvContentPartPr>
            <p14:xfrm>
              <a:off x="5833852" y="2107637"/>
              <a:ext cx="650160" cy="193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A034B9-5687-48C2-9745-035D5D3E86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4852" y="2098637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32F06B-75E3-4A52-8EF3-5D16A24FF142}"/>
                  </a:ext>
                </a:extLst>
              </p14:cNvPr>
              <p14:cNvContentPartPr/>
              <p14:nvPr/>
            </p14:nvContentPartPr>
            <p14:xfrm>
              <a:off x="4831252" y="2116637"/>
              <a:ext cx="861480" cy="183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32F06B-75E3-4A52-8EF3-5D16A24FF1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2252" y="2107637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6BDB56-101C-4D34-A5D6-3639B7FD61A4}"/>
                  </a:ext>
                </a:extLst>
              </p14:cNvPr>
              <p14:cNvContentPartPr/>
              <p14:nvPr/>
            </p14:nvContentPartPr>
            <p14:xfrm>
              <a:off x="6648892" y="2097917"/>
              <a:ext cx="320760" cy="210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6BDB56-101C-4D34-A5D6-3639B7FD61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39892" y="2088917"/>
                <a:ext cx="338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2FBFED-D94D-42DF-AE65-04EA8931B428}"/>
                  </a:ext>
                </a:extLst>
              </p14:cNvPr>
              <p14:cNvContentPartPr/>
              <p14:nvPr/>
            </p14:nvContentPartPr>
            <p14:xfrm>
              <a:off x="6579412" y="2383397"/>
              <a:ext cx="418320" cy="187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2FBFED-D94D-42DF-AE65-04EA8931B4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0412" y="2374397"/>
                <a:ext cx="435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B6537F-A4C7-439C-95DB-59286B6EF9AA}"/>
                  </a:ext>
                </a:extLst>
              </p14:cNvPr>
              <p14:cNvContentPartPr/>
              <p14:nvPr/>
            </p14:nvContentPartPr>
            <p14:xfrm>
              <a:off x="6247852" y="2393117"/>
              <a:ext cx="237240" cy="159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B6537F-A4C7-439C-95DB-59286B6EF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852" y="2384117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B2B222-4212-407E-AFF7-073317D27901}"/>
                  </a:ext>
                </a:extLst>
              </p14:cNvPr>
              <p14:cNvContentPartPr/>
              <p14:nvPr/>
            </p14:nvContentPartPr>
            <p14:xfrm>
              <a:off x="5943652" y="2737277"/>
              <a:ext cx="209520" cy="347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B2B222-4212-407E-AFF7-073317D279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4652" y="2728277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D1B674-EC47-4237-9023-E1EFCB371624}"/>
                  </a:ext>
                </a:extLst>
              </p14:cNvPr>
              <p14:cNvContentPartPr/>
              <p14:nvPr/>
            </p14:nvContentPartPr>
            <p14:xfrm>
              <a:off x="709817" y="5194251"/>
              <a:ext cx="1176840" cy="680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D1B674-EC47-4237-9023-E1EFCB3716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817" y="5185251"/>
                <a:ext cx="11944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F8CF3EB-05B2-4F88-AD07-66648879D22A}"/>
                  </a:ext>
                </a:extLst>
              </p14:cNvPr>
              <p14:cNvContentPartPr/>
              <p14:nvPr/>
            </p14:nvContentPartPr>
            <p14:xfrm>
              <a:off x="10479567" y="2123605"/>
              <a:ext cx="650160" cy="193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F8CF3EB-05B2-4F88-AD07-66648879D2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0567" y="2114605"/>
                <a:ext cx="66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ECEA69-1A8D-42C9-B3C8-423406954AFA}"/>
                  </a:ext>
                </a:extLst>
              </p14:cNvPr>
              <p14:cNvContentPartPr/>
              <p14:nvPr/>
            </p14:nvContentPartPr>
            <p14:xfrm>
              <a:off x="9476967" y="2132605"/>
              <a:ext cx="861480" cy="183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ECEA69-1A8D-42C9-B3C8-423406954A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7967" y="2123605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5C3B199-D30F-4338-9408-AA389252A2A8}"/>
                  </a:ext>
                </a:extLst>
              </p14:cNvPr>
              <p14:cNvContentPartPr/>
              <p14:nvPr/>
            </p14:nvContentPartPr>
            <p14:xfrm>
              <a:off x="11294607" y="2113885"/>
              <a:ext cx="320760" cy="210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5C3B199-D30F-4338-9408-AA389252A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85607" y="2104885"/>
                <a:ext cx="3384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A6573E-C23D-4365-8EDC-9B085083BBFF}"/>
                  </a:ext>
                </a:extLst>
              </p14:cNvPr>
              <p14:cNvContentPartPr/>
              <p14:nvPr/>
            </p14:nvContentPartPr>
            <p14:xfrm>
              <a:off x="11225127" y="2399365"/>
              <a:ext cx="418320" cy="187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A6573E-C23D-4365-8EDC-9B085083BB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6127" y="2390365"/>
                <a:ext cx="435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F3315C2-F51A-427B-A5B9-D082DBF28793}"/>
                  </a:ext>
                </a:extLst>
              </p14:cNvPr>
              <p14:cNvContentPartPr/>
              <p14:nvPr/>
            </p14:nvContentPartPr>
            <p14:xfrm>
              <a:off x="10893567" y="2409085"/>
              <a:ext cx="237240" cy="159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F3315C2-F51A-427B-A5B9-D082DBF28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4567" y="2400085"/>
                <a:ext cx="254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036788-3C0B-4EEB-A23D-F187D85038C5}"/>
                  </a:ext>
                </a:extLst>
              </p14:cNvPr>
              <p14:cNvContentPartPr/>
              <p14:nvPr/>
            </p14:nvContentPartPr>
            <p14:xfrm>
              <a:off x="10589367" y="2753245"/>
              <a:ext cx="209520" cy="347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036788-3C0B-4EEB-A23D-F187D85038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0367" y="2744245"/>
                <a:ext cx="227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F4DC81-C52D-4804-A06C-C91D60D38E00}"/>
                  </a:ext>
                </a:extLst>
              </p14:cNvPr>
              <p14:cNvContentPartPr/>
              <p14:nvPr/>
            </p14:nvContentPartPr>
            <p14:xfrm>
              <a:off x="5625146" y="5226471"/>
              <a:ext cx="1176840" cy="680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F4DC81-C52D-4804-A06C-C91D60D38E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6146" y="5217471"/>
                <a:ext cx="119448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AB4A27E5-7E1A-40A7-8B18-046BB532ACBF}"/>
              </a:ext>
            </a:extLst>
          </p:cNvPr>
          <p:cNvSpPr txBox="1"/>
          <p:nvPr/>
        </p:nvSpPr>
        <p:spPr>
          <a:xfrm>
            <a:off x="9907707" y="587429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records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5B0D1-0658-44AB-BA69-54F3E4745045}"/>
              </a:ext>
            </a:extLst>
          </p:cNvPr>
          <p:cNvSpPr txBox="1"/>
          <p:nvPr/>
        </p:nvSpPr>
        <p:spPr>
          <a:xfrm>
            <a:off x="5386757" y="592786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9348A1-6780-42DA-A5DA-BB58173846A0}"/>
              </a:ext>
            </a:extLst>
          </p:cNvPr>
          <p:cNvSpPr txBox="1"/>
          <p:nvPr/>
        </p:nvSpPr>
        <p:spPr>
          <a:xfrm>
            <a:off x="754981" y="5927860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records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B7BA1B-F121-4B07-9521-03752099B375}"/>
                  </a:ext>
                </a:extLst>
              </p14:cNvPr>
              <p14:cNvContentPartPr/>
              <p14:nvPr/>
            </p14:nvContentPartPr>
            <p14:xfrm>
              <a:off x="2839097" y="2368851"/>
              <a:ext cx="69840" cy="34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B7BA1B-F121-4B07-9521-03752099B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30097" y="2359851"/>
                <a:ext cx="87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D739B38-CAB1-427E-BA5D-26D5D378BF2A}"/>
                  </a:ext>
                </a:extLst>
              </p14:cNvPr>
              <p14:cNvContentPartPr/>
              <p14:nvPr/>
            </p14:nvContentPartPr>
            <p14:xfrm>
              <a:off x="3169937" y="2264091"/>
              <a:ext cx="131040" cy="12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D739B38-CAB1-427E-BA5D-26D5D378BF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0937" y="2255091"/>
                <a:ext cx="148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70A8E6B-A58E-41BE-82D3-EAE290531271}"/>
                  </a:ext>
                </a:extLst>
              </p14:cNvPr>
              <p14:cNvContentPartPr/>
              <p14:nvPr/>
            </p14:nvContentPartPr>
            <p14:xfrm>
              <a:off x="3004337" y="2261571"/>
              <a:ext cx="96480" cy="238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70A8E6B-A58E-41BE-82D3-EAE2905312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95337" y="2252571"/>
                <a:ext cx="114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C33D58-CB9F-4FD1-9E5E-3EC98E96E9EB}"/>
                  </a:ext>
                </a:extLst>
              </p14:cNvPr>
              <p14:cNvContentPartPr/>
              <p14:nvPr/>
            </p14:nvContentPartPr>
            <p14:xfrm>
              <a:off x="2029097" y="2071491"/>
              <a:ext cx="723240" cy="47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C33D58-CB9F-4FD1-9E5E-3EC98E96E9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0097" y="2062491"/>
                <a:ext cx="7408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167D68-CE7A-439E-8EB1-43B47D7A7B4C}"/>
                  </a:ext>
                </a:extLst>
              </p14:cNvPr>
              <p14:cNvContentPartPr/>
              <p14:nvPr/>
            </p14:nvContentPartPr>
            <p14:xfrm>
              <a:off x="418097" y="1750371"/>
              <a:ext cx="1063080" cy="235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167D68-CE7A-439E-8EB1-43B47D7A7B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097" y="1741371"/>
                <a:ext cx="1080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8BC95E9-141A-4103-B35E-53C050DE5146}"/>
                  </a:ext>
                </a:extLst>
              </p14:cNvPr>
              <p14:cNvContentPartPr/>
              <p14:nvPr/>
            </p14:nvContentPartPr>
            <p14:xfrm>
              <a:off x="280937" y="2090211"/>
              <a:ext cx="861480" cy="183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8BC95E9-141A-4103-B35E-53C050DE5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937" y="2081211"/>
                <a:ext cx="87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76453F-A0C9-4152-8C4A-31CA96DCC21E}"/>
                  </a:ext>
                </a:extLst>
              </p14:cNvPr>
              <p14:cNvContentPartPr/>
              <p14:nvPr/>
            </p14:nvContentPartPr>
            <p14:xfrm>
              <a:off x="1723457" y="5258931"/>
              <a:ext cx="515160" cy="631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76453F-A0C9-4152-8C4A-31CA96DCC2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4457" y="5249931"/>
                <a:ext cx="5328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CA1D376-894C-4C4F-AE7A-03C2082912C7}"/>
                  </a:ext>
                </a:extLst>
              </p14:cNvPr>
              <p14:cNvContentPartPr/>
              <p14:nvPr/>
            </p14:nvContentPartPr>
            <p14:xfrm>
              <a:off x="4876697" y="1776651"/>
              <a:ext cx="1089000" cy="470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CA1D376-894C-4C4F-AE7A-03C2082912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7697" y="1767651"/>
                <a:ext cx="1106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74F67F4-7B88-4492-9F8C-16F2186C8CB8}"/>
                  </a:ext>
                </a:extLst>
              </p14:cNvPr>
              <p14:cNvContentPartPr/>
              <p14:nvPr/>
            </p14:nvContentPartPr>
            <p14:xfrm>
              <a:off x="6609737" y="5259651"/>
              <a:ext cx="583920" cy="699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74F67F4-7B88-4492-9F8C-16F2186C8C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00737" y="5250651"/>
                <a:ext cx="60156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80DB4E8-BEA3-47FC-B066-2E3E47D9C589}"/>
                  </a:ext>
                </a:extLst>
              </p14:cNvPr>
              <p14:cNvContentPartPr/>
              <p14:nvPr/>
            </p14:nvContentPartPr>
            <p14:xfrm>
              <a:off x="9500897" y="2203251"/>
              <a:ext cx="743760" cy="67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80DB4E8-BEA3-47FC-B066-2E3E47D9C5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91897" y="2194251"/>
                <a:ext cx="761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B87B1A0-DC66-4925-9898-7FB4AE368324}"/>
                  </a:ext>
                </a:extLst>
              </p14:cNvPr>
              <p14:cNvContentPartPr/>
              <p14:nvPr/>
            </p14:nvContentPartPr>
            <p14:xfrm>
              <a:off x="9691697" y="1871691"/>
              <a:ext cx="950400" cy="253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B87B1A0-DC66-4925-9898-7FB4AE3683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82697" y="1862691"/>
                <a:ext cx="968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A31103-D4B7-46E1-82B1-A5CC3519A988}"/>
                  </a:ext>
                </a:extLst>
              </p14:cNvPr>
              <p14:cNvContentPartPr/>
              <p14:nvPr/>
            </p14:nvContentPartPr>
            <p14:xfrm>
              <a:off x="11060057" y="2693571"/>
              <a:ext cx="766440" cy="159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A31103-D4B7-46E1-82B1-A5CC3519A9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51057" y="2684571"/>
                <a:ext cx="784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61ADEA8-3DAD-48A8-95CC-26D8604CE5CD}"/>
                  </a:ext>
                </a:extLst>
              </p14:cNvPr>
              <p14:cNvContentPartPr/>
              <p14:nvPr/>
            </p14:nvContentPartPr>
            <p14:xfrm>
              <a:off x="8245217" y="5128843"/>
              <a:ext cx="4123440" cy="1479728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61ADEA8-3DAD-48A8-95CC-26D8604CE5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36217" y="5119842"/>
                <a:ext cx="4141080" cy="1497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2CD9445-9F02-40DC-A579-FB51B8F1B028}"/>
                  </a:ext>
                </a:extLst>
              </p14:cNvPr>
              <p14:cNvContentPartPr/>
              <p14:nvPr/>
            </p14:nvContentPartPr>
            <p14:xfrm>
              <a:off x="4005497" y="2638851"/>
              <a:ext cx="140040" cy="218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2CD9445-9F02-40DC-A579-FB51B8F1B0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96497" y="2629851"/>
                <a:ext cx="157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103EA3F-43ED-46BF-A2FC-49629DAC0FAF}"/>
                  </a:ext>
                </a:extLst>
              </p14:cNvPr>
              <p14:cNvContentPartPr/>
              <p14:nvPr/>
            </p14:nvContentPartPr>
            <p14:xfrm>
              <a:off x="2551457" y="2612571"/>
              <a:ext cx="583920" cy="19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103EA3F-43ED-46BF-A2FC-49629DAC0F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42457" y="2603571"/>
                <a:ext cx="601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D0AF779-7568-4DD1-B654-0D73B5E5BA72}"/>
                  </a:ext>
                </a:extLst>
              </p14:cNvPr>
              <p14:cNvContentPartPr/>
              <p14:nvPr/>
            </p14:nvContentPartPr>
            <p14:xfrm>
              <a:off x="4450097" y="2559651"/>
              <a:ext cx="760680" cy="218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D0AF779-7568-4DD1-B654-0D73B5E5BA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41097" y="2550651"/>
                <a:ext cx="7783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7496A8A-DAEA-4958-9337-88FB884B0960}"/>
                  </a:ext>
                </a:extLst>
              </p14:cNvPr>
              <p14:cNvContentPartPr/>
              <p14:nvPr/>
            </p14:nvContentPartPr>
            <p14:xfrm>
              <a:off x="3254537" y="2672331"/>
              <a:ext cx="648720" cy="280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7496A8A-DAEA-4958-9337-88FB884B09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5537" y="2663331"/>
                <a:ext cx="666360" cy="29808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Scroll: Vertical 162">
            <a:extLst>
              <a:ext uri="{FF2B5EF4-FFF2-40B4-BE49-F238E27FC236}">
                <a16:creationId xmlns:a16="http://schemas.microsoft.com/office/drawing/2014/main" id="{04E881F0-531B-4477-8808-0E88F21956AD}"/>
              </a:ext>
            </a:extLst>
          </p:cNvPr>
          <p:cNvSpPr/>
          <p:nvPr/>
        </p:nvSpPr>
        <p:spPr>
          <a:xfrm>
            <a:off x="601319" y="-137031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B722CF-57D6-4407-AEB8-C7E7C596DDA1}"/>
              </a:ext>
            </a:extLst>
          </p:cNvPr>
          <p:cNvSpPr txBox="1"/>
          <p:nvPr/>
        </p:nvSpPr>
        <p:spPr>
          <a:xfrm>
            <a:off x="-195858" y="-43302"/>
            <a:ext cx="122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time object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B348DD6C-E191-4E88-B285-BCA1D39DF4F1}"/>
              </a:ext>
            </a:extLst>
          </p:cNvPr>
          <p:cNvSpPr/>
          <p:nvPr/>
        </p:nvSpPr>
        <p:spPr>
          <a:xfrm>
            <a:off x="601319" y="1332411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DAE844F-7D3E-4DB2-87AC-44BAACF5ADF4}"/>
              </a:ext>
            </a:extLst>
          </p:cNvPr>
          <p:cNvCxnSpPr>
            <a:stCxn id="163" idx="2"/>
            <a:endCxn id="165" idx="0"/>
          </p:cNvCxnSpPr>
          <p:nvPr/>
        </p:nvCxnSpPr>
        <p:spPr>
          <a:xfrm>
            <a:off x="1337237" y="933764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8A3C48F-2272-4744-96B2-3427815D9711}"/>
              </a:ext>
            </a:extLst>
          </p:cNvPr>
          <p:cNvSpPr txBox="1"/>
          <p:nvPr/>
        </p:nvSpPr>
        <p:spPr>
          <a:xfrm>
            <a:off x="1479623" y="957898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0" name="Scroll: Vertical 169">
            <a:extLst>
              <a:ext uri="{FF2B5EF4-FFF2-40B4-BE49-F238E27FC236}">
                <a16:creationId xmlns:a16="http://schemas.microsoft.com/office/drawing/2014/main" id="{3FFC4441-68DC-45D6-BB41-B4B4A4046502}"/>
              </a:ext>
            </a:extLst>
          </p:cNvPr>
          <p:cNvSpPr/>
          <p:nvPr/>
        </p:nvSpPr>
        <p:spPr>
          <a:xfrm>
            <a:off x="5330151" y="-171926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2726CA9-88DE-4553-B12F-11758A1F7BA7}"/>
              </a:ext>
            </a:extLst>
          </p:cNvPr>
          <p:cNvSpPr/>
          <p:nvPr/>
        </p:nvSpPr>
        <p:spPr>
          <a:xfrm>
            <a:off x="5330151" y="1297516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D78867-2668-4C1C-B1E0-05EDAB9A3379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6066069" y="898869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B2D1EB5-CA85-4BE4-AE9A-F0D4B4A3A665}"/>
              </a:ext>
            </a:extLst>
          </p:cNvPr>
          <p:cNvSpPr txBox="1"/>
          <p:nvPr/>
        </p:nvSpPr>
        <p:spPr>
          <a:xfrm>
            <a:off x="6208455" y="923003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4" name="Scroll: Vertical 173">
            <a:extLst>
              <a:ext uri="{FF2B5EF4-FFF2-40B4-BE49-F238E27FC236}">
                <a16:creationId xmlns:a16="http://schemas.microsoft.com/office/drawing/2014/main" id="{B372FC8E-8D9B-4177-BEEB-8455B622B9AA}"/>
              </a:ext>
            </a:extLst>
          </p:cNvPr>
          <p:cNvSpPr/>
          <p:nvPr/>
        </p:nvSpPr>
        <p:spPr>
          <a:xfrm>
            <a:off x="9753292" y="-105502"/>
            <a:ext cx="1471835" cy="107079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 </a:t>
            </a:r>
            <a:r>
              <a:rPr lang="en-US" sz="1100" dirty="0" err="1"/>
              <a:t>kna</a:t>
            </a:r>
            <a:r>
              <a:rPr lang="en-US" sz="1100" dirty="0"/>
              <a:t> {</a:t>
            </a:r>
          </a:p>
          <a:p>
            <a:pPr algn="ctr"/>
            <a:r>
              <a:rPr lang="en-US" sz="1100" dirty="0"/>
              <a:t>Key id</a:t>
            </a:r>
          </a:p>
          <a:p>
            <a:pPr algn="ctr"/>
            <a:r>
              <a:rPr lang="en-US" sz="1100" dirty="0"/>
              <a:t>name</a:t>
            </a:r>
          </a:p>
          <a:p>
            <a:pPr algn="ctr"/>
            <a:r>
              <a:rPr lang="en-US" sz="1100" dirty="0"/>
              <a:t>}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02AB85-B5DB-4A42-B867-CC6531EB4F23}"/>
              </a:ext>
            </a:extLst>
          </p:cNvPr>
          <p:cNvSpPr/>
          <p:nvPr/>
        </p:nvSpPr>
        <p:spPr>
          <a:xfrm>
            <a:off x="9753292" y="1363940"/>
            <a:ext cx="1471835" cy="39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D5B665-D91D-4192-ADD8-ECC7CC91F86C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>
            <a:off x="10489210" y="965293"/>
            <a:ext cx="0" cy="3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B88E689-F4E7-445F-A5F3-0E1BEA99E3B0}"/>
              </a:ext>
            </a:extLst>
          </p:cNvPr>
          <p:cNvSpPr txBox="1"/>
          <p:nvPr/>
        </p:nvSpPr>
        <p:spPr>
          <a:xfrm>
            <a:off x="10631596" y="989427"/>
            <a:ext cx="16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4FBD1F-7D12-4609-99BB-5EA6B0AD02C6}"/>
              </a:ext>
            </a:extLst>
          </p:cNvPr>
          <p:cNvSpPr/>
          <p:nvPr/>
        </p:nvSpPr>
        <p:spPr>
          <a:xfrm>
            <a:off x="2641716" y="371745"/>
            <a:ext cx="2037596" cy="67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 objects stored in package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C9C0E-4941-44C4-9A4C-FF3888C6E83E}"/>
              </a:ext>
            </a:extLst>
          </p:cNvPr>
          <p:cNvSpPr txBox="1"/>
          <p:nvPr/>
        </p:nvSpPr>
        <p:spPr>
          <a:xfrm>
            <a:off x="2721274" y="5318525"/>
            <a:ext cx="242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 time objects</a:t>
            </a:r>
          </a:p>
          <a:p>
            <a:r>
              <a:rPr lang="en-US" b="1" dirty="0"/>
              <a:t>Inside SCHEMA</a:t>
            </a:r>
          </a:p>
        </p:txBody>
      </p:sp>
    </p:spTree>
    <p:extLst>
      <p:ext uri="{BB962C8B-B14F-4D97-AF65-F5344CB8AC3E}">
        <p14:creationId xmlns:p14="http://schemas.microsoft.com/office/powerpoint/2010/main" val="29135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D023EB-E96B-41D0-9F85-C90F9D174282}"/>
                  </a:ext>
                </a:extLst>
              </p14:cNvPr>
              <p14:cNvContentPartPr/>
              <p14:nvPr/>
            </p14:nvContentPartPr>
            <p14:xfrm>
              <a:off x="10188857" y="653091"/>
              <a:ext cx="157320" cy="202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D023EB-E96B-41D0-9F85-C90F9D174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9857" y="644091"/>
                <a:ext cx="174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976D96-9B42-4249-9C95-76CB4D2BFDEB}"/>
                  </a:ext>
                </a:extLst>
              </p14:cNvPr>
              <p14:cNvContentPartPr/>
              <p14:nvPr/>
            </p14:nvContentPartPr>
            <p14:xfrm>
              <a:off x="10424297" y="644451"/>
              <a:ext cx="488520" cy="228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976D96-9B42-4249-9C95-76CB4D2BF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15297" y="635451"/>
                <a:ext cx="506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FD5AD3A6-16B6-4A11-A837-76A45BD3A934}"/>
                  </a:ext>
                </a:extLst>
              </p14:cNvPr>
              <p14:cNvContentPartPr/>
              <p14:nvPr/>
            </p14:nvContentPartPr>
            <p14:xfrm>
              <a:off x="270137" y="556251"/>
              <a:ext cx="9736200" cy="55278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FD5AD3A6-16B6-4A11-A837-76A45BD3A9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137" y="547251"/>
                <a:ext cx="9753840" cy="55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1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1CE0E-B17C-4510-9AE8-187EC4054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54121"/>
              </p:ext>
            </p:extLst>
          </p:nvPr>
        </p:nvGraphicFramePr>
        <p:xfrm>
          <a:off x="255452" y="345196"/>
          <a:ext cx="3376024" cy="289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12">
                  <a:extLst>
                    <a:ext uri="{9D8B030D-6E8A-4147-A177-3AD203B41FA5}">
                      <a16:colId xmlns:a16="http://schemas.microsoft.com/office/drawing/2014/main" val="929999199"/>
                    </a:ext>
                  </a:extLst>
                </a:gridCol>
                <a:gridCol w="1688012">
                  <a:extLst>
                    <a:ext uri="{9D8B030D-6E8A-4147-A177-3AD203B41FA5}">
                      <a16:colId xmlns:a16="http://schemas.microsoft.com/office/drawing/2014/main" val="3708961083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259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03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9805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3421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41226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5234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9B69F62-3D38-4356-A1FB-9759D8BBBA43}"/>
              </a:ext>
            </a:extLst>
          </p:cNvPr>
          <p:cNvSpPr/>
          <p:nvPr/>
        </p:nvSpPr>
        <p:spPr>
          <a:xfrm>
            <a:off x="4676503" y="984069"/>
            <a:ext cx="1419497" cy="1767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8088A-AB1E-4D05-9048-5091E36A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00718"/>
              </p:ext>
            </p:extLst>
          </p:nvPr>
        </p:nvGraphicFramePr>
        <p:xfrm>
          <a:off x="7322458" y="345196"/>
          <a:ext cx="3376024" cy="289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12">
                  <a:extLst>
                    <a:ext uri="{9D8B030D-6E8A-4147-A177-3AD203B41FA5}">
                      <a16:colId xmlns:a16="http://schemas.microsoft.com/office/drawing/2014/main" val="929999199"/>
                    </a:ext>
                  </a:extLst>
                </a:gridCol>
                <a:gridCol w="1688012">
                  <a:extLst>
                    <a:ext uri="{9D8B030D-6E8A-4147-A177-3AD203B41FA5}">
                      <a16:colId xmlns:a16="http://schemas.microsoft.com/office/drawing/2014/main" val="3708961083"/>
                    </a:ext>
                  </a:extLst>
                </a:gridCol>
              </a:tblGrid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02599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703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98055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34214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52343"/>
                  </a:ext>
                </a:extLst>
              </a:tr>
              <a:tr h="48239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55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D82043-4C3A-41C8-9457-2823A51C2410}"/>
              </a:ext>
            </a:extLst>
          </p:cNvPr>
          <p:cNvSpPr txBox="1"/>
          <p:nvPr/>
        </p:nvSpPr>
        <p:spPr>
          <a:xfrm>
            <a:off x="391886" y="3544389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ADJUCENT DUPLICATE comparing CUST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0328B-E212-45CF-B8E3-D88318530E39}"/>
              </a:ext>
            </a:extLst>
          </p:cNvPr>
          <p:cNvSpPr txBox="1"/>
          <p:nvPr/>
        </p:nvSpPr>
        <p:spPr>
          <a:xfrm>
            <a:off x="7145383" y="3435251"/>
            <a:ext cx="390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ADJUCENT DUPLICATE comparing CUST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108AE2-58FA-4341-9CAB-A5FB4ED55EAB}"/>
                  </a:ext>
                </a:extLst>
              </p14:cNvPr>
              <p14:cNvContentPartPr/>
              <p14:nvPr/>
            </p14:nvContentPartPr>
            <p14:xfrm>
              <a:off x="1592417" y="4178931"/>
              <a:ext cx="5680080" cy="2152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108AE2-58FA-4341-9CAB-A5FB4ED55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417" y="4169931"/>
                <a:ext cx="5697720" cy="21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9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690E469-F527-499D-A771-CE12C37D70E4}"/>
                  </a:ext>
                </a:extLst>
              </p14:cNvPr>
              <p14:cNvContentPartPr/>
              <p14:nvPr/>
            </p14:nvContentPartPr>
            <p14:xfrm>
              <a:off x="297857" y="416571"/>
              <a:ext cx="10929960" cy="5680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690E469-F527-499D-A771-CE12C37D70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857" y="407571"/>
                <a:ext cx="10947600" cy="56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214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14</cp:revision>
  <dcterms:created xsi:type="dcterms:W3CDTF">2021-10-18T06:56:54Z</dcterms:created>
  <dcterms:modified xsi:type="dcterms:W3CDTF">2021-10-21T08:15:31Z</dcterms:modified>
</cp:coreProperties>
</file>