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28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314 314 0,'-48'-24'16,"24"24"0,24 24-1,0 0 1,0 25-1,0-25-15,0 0 0,0 24 16,0 1-16,0-1 0,0 1 16,0-1-16,24-24 15,-24 25-15,0-25 0,0 24 16,0-24-16,0 1 16,24-1-1,0-24-15,25-24 16,-25 24-16,24-25 15,1 25-15,23-24 0,1 0 16,23 24-16,1-24 16,0 24-16,24-24 15,24 24-15,-24-25 0,24 25 16,0 0-16,0 0 0,1-24 16,-50 24-16,25 0 0,-48 0 15,-1 0-15,-23 0 16,23 0-16,-96 0 31,0 0-31,0 0 16,0 0-16,-1 0 0,1 0 15,0 0-15,0 0 16,24-24-16,24 0 16,0 0-1,0-1-15,1 1 16,-1 0-16,-24-24 0,24 23 15,24-23-15,-23 0 16,-1-1-16,0 1 0,0 0 16,0-1-16,-24 25 15,25 0-15,-25 0 0,0-1 16,0 1-16,-49 24 16,25 0-16,-24 0 15,-1 0-15,1 0 0,-25 0 16,-23 0-16,-1 0 0,-24 0 15,-24 24-15,0-24 16,-25 0-16,1 25 0,-25-25 16,25 24-16,-25-24 15,49 0-15,0 24 0,0-24 16,48 0-16,25 24 0,-1-24 16,49 0-16,0 0 15</inkml:trace>
  <inkml:trace contextRef="#ctx0" brushRef="#br0" timeOffset="3666">3386 48 0,'0'-24'16,"0"0"-16,-24 24 15,0 0-15,0 0 16,0 24-16,-1 0 16,-23 0-16,24 0 0,0 1 15,-25 23-15,25 0 16,0-23-16,0 23 0,24 0 16,0 1-16,0-25 0,0 24 15,48-24-15,-24 1 16,25-25-16,23 0 0,-23 0 15,23 0-15</inkml:trace>
  <inkml:trace contextRef="#ctx0" brushRef="#br0" timeOffset="4038">3628 48 0,'-24'0'16,"24"-24"-16,-24 24 0,24-24 16,0 48 15,0 0-31,24 0 16,-24 0-16,24 1 15,-24-1-15,25 0 0,-1 0 16,0-24-16,0 0 15,0 0-15,25 0 0,-25 0 16,0-24-16,0 24 0,25-24 16,-25 0-16,-24-1 15,24 1-15,0 24 0,-24-24 16,0 48 0,0 0-1,0 1-15,0 23 0,0 0 16,0 1-16,0 23 15,24-23-15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5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0 169 0,'-48'0'31,"1015"97"110,-628-49-141,-97 1 15,0-25-15,-146-24 16,-71 24-16,-25-48 125,0 0-78,-25-1 15,25 1 63,-24 0-93</inkml:trace>
  <inkml:trace contextRef="#ctx0" brushRef="#br0" timeOffset="686">1621 0 0,'24'24'94,"0"-24"-78,24 48-16,25-24 15,-49-24-15,49 25 16,-1-1-16,-47-24 16,23 24-16,-24 0 15,0-24 1,-24 24 62,0 1-62,0 23-16,-24 0 15,-48 1-15,47-25 16,-23 0 0,24 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7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0 266 0,'73'0'125,"72"0"-125,0 0 16,25 0 0,72 0-16,-25 0 15,-96 0-15,0 0 16,-24 0-16,-49 0 15,1 0-15,23 0 32,-48 0-1,25 0-15,-25 0-16,0 0 15,0-24 1,1 24-1,-1 0 48</inkml:trace>
  <inkml:trace contextRef="#ctx0" brushRef="#br0" timeOffset="664">1428 0 0,'24'0'62,"0"24"-62,-24 0 0,73 0 16,-1 1-1,-23-1-15,-1 0 16,49 0-16,-73 0 16,24 1-16,1-25 15,-25 0 1,-24 48 62,0-24-78,0 25 31,-48-1-31,23-48 16,-47 0-16,48 24 16,-49 0-16,49-24 15,-73 49 1,49-25-1,23-24 32,1 24-15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9.8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121 121 0,'-24'0'16,"24"25"0,-24-25-1,-25 0-15,25 48 16,121-48 93,193 0-93,-145 0 0,121 0-16,-145 0 15,0 0-15,0 0 16,-24 0-1,-73 0-15,0 0 0,25 0 16</inkml:trace>
  <inkml:trace contextRef="#ctx0" brushRef="#br0" timeOffset="735">968 0 0,'24'25'110,"-24"-1"-95,48-24-15,-23 0 16,-25 24-16,24 0 31,0-24-15,-24 49 15,0-25-15,0 0 15,0 24 0,0-23-15,0-1 0,0 0-1,-24 0 1,24 0-16,-24-24 15,-1 0 1,1 0 15,0 0-31,0 24 16,0 1 31,-1-1-32,1-24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48:33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629 7160 0,'-24'-24'0,"-1"-1"16,1 1-1,24 0-15,-24 0 0,0 0 16,0 24-16,24-25 0,-25 25 15,1-24-15,0 24 16,0 24-16,0 1 0,-1-1 16,1 0-16,0 24 15,24 1-15,-24-1 0,24 1 16,0 23-16,0-24 0,0 25 16,24-25-16,0 1 15,25-25-15,-25 24 0,48-23 16,-23-25-16,23 0 15,1-49-15,0 25 0,-1-24 16,1-1-16,-1 1 0,-23-25 16,-1 25-16,-24-25 15,-24 25-15,0-25 0,-48 25 16,24-25-16,-25 25 0,-23 24 16,-1 0-16,25-1 15,-25 1-15,1 24 0,23 0 16,1 24-16,-25 25 15,49-25-15,0 24 16,24-23-16</inkml:trace>
  <inkml:trace contextRef="#ctx0" brushRef="#br0" timeOffset="719">411 7740 0,'0'-24'16,"0"0"-16,0 0 0,-24 24 15,24-24-15,-24 48 31,24 0-31,-25 0 0,1 0 16,24 25-16,-24-1 16,0 0-16,0 1 0,0 23 15,-1-23-15,1 23 16,0-23-16,0-1 0,0 1 16,-1-1-16,1 0 0,0-24 15,24 1-15,-24-1 16,24 0-16,24-24 31,0-24-31,0 24 0,1-24 16,23-1-16,-24 25 15,25-24-15,23 24 0,-24 0 16,1-24-16,-1 24 0,25 0 16,-25 0-16,25 0 15,-1 0-15,-23 0 0,-1 0 16,0-24-16,1 24 0,-25 0 15,24 0-15,-23 0 16,-1 0 0,-24-24-1,0 0 1,0-1-16,0 1 16,0 0-16,0-24 15,0-1-15,0 1 0,0-1 16,-24 1-16,-1 0 15,1-1-15,0 1 0,0 24 16,-25-25-16,25 25 0,0 0 16,0 24-16,0-24 15,0 24-15,-1 0 0,1 0 16,0 0-16,24-24 16,-24 24-16,24-25 31,-24 25-31</inkml:trace>
  <inkml:trace contextRef="#ctx0" brushRef="#br0" timeOffset="1139">435 7329 0,'0'24'15,"0"0"17,24-24-32,-24 25 15,25-25 1,-1 0 0,0 0-16,0 0 15,25 0 1,-25 0-16,24-25 15,-24 25-15,1-24 0,-1 24 0,0-24 16,0 24 0,-24-24-16</inkml:trace>
  <inkml:trace contextRef="#ctx0" brushRef="#br0" timeOffset="1379">484 7208 0,'0'-24'47</inkml:trace>
  <inkml:trace contextRef="#ctx0" brushRef="#br0" timeOffset="1663">822 7160 0,'0'-24'31,"24"24"-15</inkml:trace>
  <inkml:trace contextRef="#ctx0" brushRef="#br0" timeOffset="3005">2298 7281 0,'-24'0'0,"0"-24"16,-1-1-16,1 1 15,24 0 1,24 0-16,-24-25 0,49 25 16,-1-48-16,49 23 0,24-48 15,24 1-15,48-1 16,25-48-16,24 0 0,24 0 15,24-25-15,1 1 16,-1 24-16,-24 0 0,0-1 16,-48 25-16,-25 1 15,-23 23-15,-25 24 0,-48-24 16,-1 25-16,-47 23 0,-1 1 16,-24 0-16,-24-1 15,0 1-15,0 24 0,-24 0 16,0-1-16,-49 25 15,25 0-15,24 0 16,0 0-16,0 0 0</inkml:trace>
  <inkml:trace contextRef="#ctx0" brushRef="#br0" timeOffset="12783">2346 8514 0,'0'25'47,"49"-1"-47,-1 24 0,0 25 16,49 24-16,0-1 16,0 25-16,48 49 0,0-25 15,24 24-15,-24 0 0,25 25 16,-25-25-16,0 1 15,0-1-15,0-24 0,-24 24 16,0-23-16,-24-1 16,0-24-16,0 24 0,-1-48 15,1 23-15,-24-23 0,-1-24 16,25 24-16,-24-49 16,-25 0-16,25 1 0,-25-25 15,-24 0-15,0-24 16,25 0-16,-25 0 15,-24-24-15,24 0 0,-24 0 16,0-1 0,0 1-1</inkml:trace>
  <inkml:trace contextRef="#ctx0" brushRef="#br0" timeOffset="13071">5394 11417 0,'24'-24'16,"-24"-24"-16,25 24 16,-1 24-1,-24 24 1,24-24-16,-24 48 0,24-24 16,-24 25-16,24-25 15,1 73-15,-1-49 16,-24 0-16,24 1 15,-24-1-15,0 1 0,-24-1 16,0-24-16,-1 0 0,1 0 16,-24 1-16,-1-1 15,-23-24-15,24 0 0,-25 0 16,0 0-16,25 0 0,-25-24 16,25-25-16,0 25 15</inkml:trace>
  <inkml:trace contextRef="#ctx0" brushRef="#br0" timeOffset="13636">3338 8248 0,'-24'0'0,"0"0"15,0 0 1,24 25 0,24-25-1,0 0 1,24 0-16,170 0 15,-121 0-15,48 0 16,0 24-16,24 0 16,25 0-16,-1 0 0,-23 25 15,-1-25-15,0 24 0,-23-24 16,-25 25-16,-1-25 16,-47 0-16,0 0 0,-1 1 15,-48-1-15,25-24 16,-25 24-16,0-24 0,-24-24 31,0 0-15</inkml:trace>
  <inkml:trace contextRef="#ctx0" brushRef="#br0" timeOffset="13898">5564 8248 0,'-25'0'0,"25"-24"16,25 24 15,23 24-15,-24 1-16,25-1 16,-1 24-16,0 0 15,25 1-15,-25-1 0,1 25 16,-1-25-16,0 73 15,-48-72-15,0 23 16,0-24-16,-24 1 0,-24-1 16,-1 1-16,1-1 15</inkml:trace>
  <inkml:trace contextRef="#ctx0" brushRef="#br0" timeOffset="6340">6991 3289 0,'0'-24'0,"0"0"15,0 48 17,0 0-32,0 0 15,0 25-15,0-25 16,0 24-16,0 1 0,0 23 15,0-23-15,24-1 16,0 1-16,-24 23 0,24-24 16,1 1-16,-1-1 15,24-24-15,-24 25 0,25-25 16,-25 0-16,24 0 16,25-24-16,-25 0 0,25 0 15,-1-24-15,1 0 0,0 0 16,-1-25-16,1 1 15,-25 0-15,25-1 0,-49-23 16,24 23-16,-24-23 16,-24-1-16,0 1 0,0 23 15,0-23-15,-24 23 0,0 1 16,0 24-16,24-25 16,-24 49-16,24-24 0,-25 24 15,25 24 63,25-24-46,-25 25-17,0-1 16,0 0 1,0 0 296,0 0 109,24-24-405,-24 24-32,24-24 0,-24 25 15,24-1-15,-24 0 16,24 0-16,1 25 15,-25-25-15,0 0 0,24 24 16,-24-23-16,24-1 16,-24 24-16,0-24 0,24 25 15,-24-25-15,0 24 16,24-24-16,-24 1 0,0 23 16,0-24-16,0 25 0,25-25 15,-25 24-15,0 1 16,24-25-16,-24 24 0,0 1 15,24-25-15,-24 24 16,0 0-16,24 1 0,-24-1 16,0-24-16,24 25 15,-24-1-15,25 1 0,-25-25 16,24 24-16,-24 1 0,24-1 16,-24 0-16,0-24 15,24 25-15,-24-1 0,0-24 16,24 25-16,-24-25 0,0 24 15,24-23-15,-24-1 16,0 0-16,0 0 0,0 0 16,0 1-1,0-50 17,0 1-17,0 0-15,25 24 16,-25-24-16,0 0 15,0-1-15,0 1 16,0 0-16,0 0 16,0 0-1,0-1-15,0 1 16,-25 0-16,25 0 16,0 0-16,-24-1 0,24 1 15,-24 0-15,24 0 0,-24 0 16,24 0-16,-24-1 15,24 1-15,-24 0 0,-1 24 16,1-24-16,0 0 16,0-1-16,0 1 15,-1 24-15,1-24 0,0 24 16,0-24-16,0 24 16,-25 0-16,25-24 0,-24 24 15,23 0-15,1 0 16,0 0-16,-24 0 0,24 0 15,-1 0-15,1 24 0,0-24 16,0 0-16,-25 0 16,25 24-16,0-24 0,0 0 15,0 24-15,-1-24 16,1 24-16,0-24 0,0 0 16,0 25-16,-1-1 15,1-24-15,0 24 0,0 0 16,0 0-16,0 1 0,24-1 15,-25 0-15,1 24 0,24-24 16,0 25-16,-24-25 16,24 24-16,0 1 0,0-25 15,0 24-15,0-23 16,0-1-16,0 24 0,0-24 16,24 1-16,-24-1 15,0 0-15,0 0 0,24 0 16,-24 0-16,0 1 15,25-25 1,-25 24-16,0-48 47,0-1-16,0 1-31,0 0 16,0 0-1,0-24 1,0 23-16,0 1 16,0 0-16,0-24 15,0 23-15,-25 1 0,25-24 16,0-1-16,0 25 16,0-24-16,0-1 0,-24-23 15,24 24-15,0-25 0,0 25 16,0-25-16,-24 0 15,24-48 1,0 49-16,0-1 0,0 25 0,0 0 16,0-1-16,0 1 15,0-1-15,0 1 0,0 24 16,0-25-16,0 25 16,0 0-16,-24-24 0,24 24 15,0-1-15,-24-23 0,24 24 16,0 0-16,-25-1 15,25 1-15,0 0 0,-24 0 16,24 0 0,-24-1-16,0 1 31,0 24-15,24-24-1,-25 24 16</inkml:trace>
  <inkml:trace contextRef="#ctx0" brushRef="#br0" timeOffset="7359">7136 7885 0,'0'-24'0,"0"0"16,0 0-16,0 0 16,0 0-16,0-1 15,24 25 16,-24 25-15,0-1-16,0 24 0,0 0 16,0 25-16,24 0 0,-24 23 15,0 1-15,0 0 16,25 0-16,-25 24 0,0-25 16,0 1-16,0-24 15,0 23-15,0-23 0,0 0 16,0-1-16,0-23 0,0-1 15,0 0-15,0 1 16,0-25-16,0 0 0,0 0 16,0 0-16,0-48 62,0 0-62,0 0 16,-25 0-16,25 0 15,0-1-15</inkml:trace>
  <inkml:trace contextRef="#ctx0" brushRef="#br0" timeOffset="10409">7160 9071 0,'0'24'16,"24"0"-1,1-24-15,-25 24 16,48-24-16,-24 25 16,0-25-16,25 0 15,-1 24-15,0-24 0,1 0 16,-1 0-16,1 0 0,-25 0 15,24 0-15,1 0 0,-25 0 16,0 0-16,0-24 16,0 24-1,-24-25 1,-24 1 0,24 0-16,0 0 15,-24 0-15,24-1 16,-24-23-16,24 24 0,0 0 15,-24-25-15,24 1 0,0 24 16,0-25-16,-25 1 16,25 24-16,0 0 0,0-1 15,0 1-15,0 0 16,0 0-16,25 24 16,-25-24-1,24 24 16,-24-25-15,24 25 0,0 0-1,0-24-15,1 24 16,-1 0-16,0 0 16,0 0-1,24 0-15,-23 0 0,-1 0 16,24 0-16,-24 0 0,25 0 15,-1 0-15,-24 0 16,25 0-16,-1 0 0,-24-24 16,1 24-16,23 0 15,-24 0-15,0 0 16,-48 0 15,24 24-31,0 0 16,-24-24-16,24 25 15,0-1-15,0 24 0,0-24 16,0 25 0,0-25-16,0 24 0,0-23 15,0 23-15,0-24 0,24 0 16,-24 25-16,0-25 16,0 0-16,0 0 0,0 0 15,24 1-15,-24-1 0,0 0 16,0 0-1,0 0-15,0 1 32,24-25-32,1 24 15,-1-24 1,24 0 0,-24 0-16,25-24 0,-1 24 15,1 0-15,-1-25 16,25 25-16,-25 0 0,24-24 15,-23 24-15,-1 0 0,1 0 16,-1 0-16,0 0 16,-23 0-16,-1 0 0,0 0 15,-24-24 1,-24 0 0,0 0 15,24-1-31,-25 1 15,25-24-15,0 24 0,0-25 16,0 1-16,0 0 16,0-1-16,0 1 15,0-1-15,0 25 0,0-24 16,0 24-16,0-1 0,0 1 16,0 0-16,0 0 15,0 0-15,-24 24 16,24-25-1,0 1-15,0 0 32,0 0-32,0 0 31,-24 24-31,24-24 16,-24 24-16,0 0 15,-1 0-15,1-25 0,0 25 16,0 0-16,-25 0 15,1 0-15,0 0 0,-1 25 16,1-25-16,-25 0 0,25 24 16,0-24-16,-1 0 15,1 0-15,24 24 0,-1-24 16,1 0-16,0 0 16,24-24-1,24 0-15,0-1 16,1 1-1,-1 24-15,-24-24 16,24 24-16,-24-24 16,24 24-16,0-24 15,-24-1 1,25 25-16,-25-24 16,0 0 15,0 0-16,0 0-15,0-1 16,0 1-16,0 0 16,0-24-16,0 23 0,0-23 15,0 0-15,0 24 0,0-25 16,0 1-16,0 24 16,-25-25-16,25 25 0,0-24 15,-24 23-15,24 1 16,0 0-16,0 0 0,0 0 15,0-1-15,0 1 16,0 0 0,0 0-16,0 0 31,-24 0 16,0 24-47,0 0 15,-1 0-15,-23 0 16,24 24-16,0-24 16,-25 0-16,25 0 0,-24 0 15,24 24-15,-1-24 16,1 0-16,0 0 0,0 0 16,0 24-1,-1-24 1,25 24 46,0 0-46,0 1 0,0-1-16,0 24 15,0-24-15,0 1 16,0 47-1,0-48-15,0 1 0,0-1 16,0 0-16,25 0 0,-25 0 16,0 1-16,0-1 15,24 0-15,-24 0 16,0 0-16,24 0 16,-24 1-1,0-1 1,0 0-1,0 0-15,0 0 32,-24-24 30,0 0-46,-1 0-1,1 0-15,0 0 16,0 0-16,0 0 16,-25 0-16,25 0 0,0 0 15,-24 0-15,23 0 0,1 25 16,-24-25-16,24 0 16,-1 0-16,1 0 0,24 24 15,-24-24 1,24-24 62,24 24-62,-24-25-16,0 1 15,24 24-15,-24-24 16,25 0-16,-25 0 0,24-1 15,-24 1-15,0-24 16,0-25-16,0 49 16,0 0-16,0-24 0,0 23 15,0 1-15,-24 0 16,24 0-16,0 0 0,-25 24 16,25-25-16,-24 1 15,0 24 1,0 0-1,0 0 1,-1 24 0,1-24-16,0 0 15,0 0-15,0 25 0,-25-25 16,25 0-16,0 0 0,0 0 16,0 24-16,-1-24 15,1 0-15,0 24 0,0-24 16,0 24-16,-1-24 15,1 24-15,24 1 0,-24-1 16,0 0-16,24 0 16,0 0-16,-24 25 0,24-25 15,0 24-15,0-24 0</inkml:trace>
  <inkml:trace contextRef="#ctx0" brushRef="#br0" timeOffset="11796">6846 12191 0,'0'-24'15,"24"24"17,-24 24-32,24 1 15,-24-1-15,0 48 0,0 1 16,0-1-16,-24 25 15,24 0-15,0 0 0,0 0 16,0-25-16,0 1 16,0-1-16,0-23 0,0-1 15,24-24-15,-24 0 16,0 1-16,24-50 16,-24 1-16,24 0 0,-24-49 15,25 25-15,-25-49 16,24 1-16,0-1 0,-24-24 15,0 0-15,24-24 16,-24 24-16,0-24 0,24 24 16,-24 24-16,25-24 0,-25 48 15,24 1-15,-24 23 16,24 1-16,-24 24 0,24 24 16,0 24-16,-24 0 0,25 25 15,-1-1-15,0 25 16,24-1-16,-23 1 0,47 96 15,-24-72 1,-23-25-16,23 1 16,-24 24-16,25-25 0,-25-23 0,0-1 15,-24 0-15,24 1 16,0-25-16,-24 0 0,0 0 16,25-48-1,-25 0-15,0 0 16,0-25-16,0-23 0,24 23 15,-24-47-15,24 23 16,-24-24-16,24 25 0,0-25 16,1 24-16,23 1 15,-24-1-15,24 1 0,-23 48 16,23-25-16,-24 49 0,25 0 16,-25 0-16,24 0 15,-24 49-15,1-1 0,-1 0 16,0 25-16,0-1 0,0 1 15,1 24-15,-1-25 16,0 25-16,0 0 16,0 0-16,0-25 0,1 25 15,-25-24-15,24-1 0,0 1 16,-24-25-16,24 0 16,-24 1-16,24-1 0,-24-24 15,0 1-15,25-25 0,-25-25 47,0 1-31,0 0-16,0 0 15,0 0-15</inkml:trace>
  <inkml:trace contextRef="#ctx0" brushRef="#br0" timeOffset="29917">10087 2781 0,'0'24'47,"0"1"-16,0-1-15,0 0-16,0 0 15,24 25-15,-24-1 0,0 0 16,25 1-16,-25-1 0,24-24 15,0 25-15,0-1 0,0-24 16,1 0-16,-1-24 16,0 25-16,0-25 0,0 0 15,1-25-15,-1 1 0,-24 0 16</inkml:trace>
  <inkml:trace contextRef="#ctx0" brushRef="#br0" timeOffset="30088">9870 2467 0,'0'-24'0,"-25"24"16,50 0 15,-1 0-15</inkml:trace>
  <inkml:trace contextRef="#ctx0" brushRef="#br0" timeOffset="30349">10474 2515 0,'0'24'15,"-24"-24"1,24 25 0,24-25-16,-24 24 15,24 0-15,-24 0 16,25 0-16,-25 25 16,24-1-16,0 0 0,-24-23 15,24 23-15,-24-24 0,24 25 16,-24-25-16,25-24 15</inkml:trace>
  <inkml:trace contextRef="#ctx0" brushRef="#br0" timeOffset="30686">11031 2612 0,'0'-48'0,"-25"23"16,25 1-1,-24 48 1,0 1-16,24-1 0,0 0 16,0 24-16,24 1 15,-24-1-15,24 0 0,1-23 16,-1 23-16,0-24 16,0 0-16,0 1 0,1-1 15,-1-24-15,0 0 0,0 0 16,0-24-16,1-1 15,-1-23-15,0 0 0,0-1 16,-24-23-16,0 23 16,0-23-16,-24 23 0,24-23 15,-24 23-15,0 25 16,-25 0-16,25 24 0,-24 0 16,-1 0-16</inkml:trace>
  <inkml:trace contextRef="#ctx0" brushRef="#br0" timeOffset="31388">10498 4160 0,'-24'-24'16,"24"0"-1,24 24 1,1 0 0,-25 24-16,24 0 15,-24 0-15,24 1 0,-24 23 16,24-24-16,0 24 16,-24 1-16,25-1 0,-1-24 15,0 25-15,0-1 0,0-24 16,1 1-16,-1-1 15,0-24-15,0 24 0,0-24 16,1 0-16,-1-24 16,0 0-16</inkml:trace>
  <inkml:trace contextRef="#ctx0" brushRef="#br0" timeOffset="31558">10474 3894 0,'-24'0'0,"0"0"16,0 0-16,48 0 47</inkml:trace>
  <inkml:trace contextRef="#ctx0" brushRef="#br0" timeOffset="32011">11055 4112 0,'-24'0'0,"24"-24"16,0-1-1,24 1 1,-24 0-16,24 24 0,0-24 16,0 0-16,1 24 15,-1 0-15,0-25 0,0 25 16,0 0-16,-24 25 0,25-1 15,-25 0-15,0 24 16,-25-23-16,1 23 0,24 0 16,-24 1-16,0-1 15,0 0-15,-1-23 0,25 23 16,-24-48-16,24 24 0,24 0 16,1-24-16,-1 0 15,24 0-15,1 0 0,-1-24 16,0 24-16,25-24 15,-25 0-15,25 0 0,-25-1 16,1 1-16,-25 0 0,24 0 16</inkml:trace>
  <inkml:trace contextRef="#ctx0" brushRef="#br0" timeOffset="32329">11805 3870 0,'-24'0'31,"24"24"-15,-25-24-16,25 24 15,0 0-15,0 1 0,0-1 16,0 0-16,25 24 16,-1-23-16,0-1 0,0 0 15,0 0-15,25 0 16,-25 1-16,24-25 0,-24 0 15,1-25-15,-1 1 0,0 0 16,0 0-16,0-25 16,-24 25-16,0-24 0,0-1 15,0 1-15,-24 24 16,0 0-16,-24-1 0,-1 25 16,-23 0-16,23 0 0,-23 49 15,-1-1-15</inkml:trace>
  <inkml:trace contextRef="#ctx0" brushRef="#br0" timeOffset="32987">11345 5152 0,'0'-24'0,"-24"0"16,-24 24-1,23 0 1,1 0-16,0 0 0,0 24 15,0 0-15,-25 24 0,25 1 16,-24-1-16,23 25 0,1-25 16,0 25-16,0-1 15,24-23-15,24 23 0,0-23 16,0-1-16,49 0 0,-25-24 16,25 1-16,24-25 15,0 0-15,-25-25 0,25 1 16,-25-24-16,1 0 15,0-25-15</inkml:trace>
  <inkml:trace contextRef="#ctx0" brushRef="#br0" timeOffset="33340">11708 5273 0,'-48'24'16,"-1"-24"-16,25 24 0,0-24 15,0 24-15,48-24 31,0 0-31,0 0 16,25 0-16,-25 0 16,73 0-16,-73 0 15,24 0-15,1 0 0,-1 25 16,-24-1-16,0 0 16,0 0-16,1 0 0,-25 1 15,0-1-15,0 0 16,0 0-16,-25-24 15,1 0-15,0 0 16,0-24-16,0-24 16,24 23-16,0-23 15,24 0-15,-24-1 16,24 1-16,0 0 0,25 23 16,-25-23-16,0 24 0,0 0 15,0 24-15,25 0 16</inkml:trace>
  <inkml:trace contextRef="#ctx0" brushRef="#br0" timeOffset="33939">12361 5297 0,'0'24'0,"24"-24"46,1 0-30,-1 0-16,0-24 16,0 24-16,0 0 15,0-24-15,1 24 0,-1-24 16,0 24-16,0-24 0,-24-1 16,24 25-16,-24-24 15,0 0-15,-24 0 16,0 24-16,0-24 0,-25-1 15,25 25-15,-24 0 16,24 0-16,-25 0 0,25 0 16,0 25-16,0-1 15,0 0-15,-1 24 0,25-23 16,0-1-16,25 24 0,-1-24 16,0 0-16,0 1 15,25-1-15,-1 0 0,0-24 16,1 0-16,-1 0 15,0 0-15,1-24 0,-1 0 16,-24-25-16,25 1 16,-25 0-16,0-1 0,-24 1 15,0-1-15,0-23 0,0 23 16,-24-23-16,0 23 16,24 1-16,-24 0 0,-1 24 15,25-1-15,-24 1 0,24 48 31,0 1-31,24 23 0,-24-24 16,25 24-16,-1 1 16,24 23-16,-24-23 0,1-1 15,-1 1-15,0-1 0,0-24 16,0 25-16,0-25 16</inkml:trace>
  <inkml:trace contextRef="#ctx0" brushRef="#br0" timeOffset="34428">12821 5055 0,'-24'0'0,"-1"0"15,1 0-15,0 0 16,48 0 0,0 0-1,25 0-15,-25 0 16,24 0-16,1-24 0,23 0 15,-23 0-15,23 24 16,-23-25-16,-1-23 0,0 24 16,-23 0-16,-1-1 0,0 1 15,-24-24-15,0 24 16,0 0-16,0-1 0,-24 25 16,0-24-16,-1 24 15,1 0-15,0 24 0,-24 1 16,23-1-16,1 0 0,0 0 15,0 24-15,0-23 16,24 23-16,0-24 0,0 0 16,0 1-16,0-1 0,24 0 15,0-24-15,0 24 16,0-24-16,1 0 0,-1-24 16,0 24-1,0-24-15,0 0 0,1-25 16,-1 25-16,-24-24 0,24 23 15,-24 1-15,24 0 16,-24 0-16,24 24 0,1 24 16,-1 0-1,0 25-15,0-1 0,0 0 16,25 25-16,-25-25 16</inkml:trace>
  <inkml:trace contextRef="#ctx0" brushRef="#br0" timeOffset="39604">12095 8514 0,'0'-24'16,"0"0"-16,-24 0 15,0 24-15,-1 0 16,1 0-16,0 24 0,-24-24 15,24 24-15,-25 25 0,25-25 16,-24 24-16,48 1 16,-25-1-16,25 0 0,0 1 15,25-1-15,-1 0 16,24 1-16,-24-25 0,25 24 16,23-48-16,1 25 15,-25-25-15,25-25 0,-1 25 16,1-24-16,0-24 15,-25-1-15</inkml:trace>
  <inkml:trace contextRef="#ctx0" brushRef="#br0" timeOffset="39799">12627 8539 0,'0'-25'16,"-24"25"-16,0 0 16,24 25-16,24-1 15,-24 0 1,24-24-16,-24 24 0,24 0 15,1 1-15,-25-1 16,24 0-16,0 0 0,0 0 16,0 1-1,1-1-15,-25 0 0,24-24 16</inkml:trace>
  <inkml:trace contextRef="#ctx0" brushRef="#br0" timeOffset="39933">12724 8418 0,'-24'-25'16,"0"-23"-16,24 24 0,-25 0 16,1 0-16,24-1 15,0 50 1,24-25 0</inkml:trace>
  <inkml:trace contextRef="#ctx0" brushRef="#br0" timeOffset="40259">12918 8442 0,'24'0'0,"0"0"15,-24 24 1,24-24 0,-24 24-16,24-24 15,-24 24-15,24 1 0,1-1 16,-1 0-16,0 0 15,0 0-15,0 1 0,1-25 16,-1 24-16,0-24 16,0 0-1,-24-24-15,0-1 0,24 1 16,-24 0-16,0-24 16,0 23-16,25-23 0,-25 0 15,0 23-15,0-23 16,0 24-16,0 0 0,0 48 31</inkml:trace>
  <inkml:trace contextRef="#ctx0" brushRef="#br0" timeOffset="40447">13474 8369 0,'0'-24'15,"24"24"1,0 24 0,0 0-1,-24 25-15,25-25 16,-1 0-16,-24 25 0,24-25 16,-24 0-16,24 0 15</inkml:trace>
  <inkml:trace contextRef="#ctx0" brushRef="#br0" timeOffset="40884">13934 8200 0,'24'0'0,"-48"-24"16,-1 24 0,1 0-1,0 0-15,-24 24 0,23 24 16,1-23-16,0 23 16,0 0-16,0 1 0,24-1 15,0 0-15,0 1 16,48-25-16,0 0 0,1 0 15,23 1-15,1-25 0,24 0 16,-25-25-16,1 1 16</inkml:trace>
  <inkml:trace contextRef="#ctx0" brushRef="#br0" timeOffset="36474">11152 7402 0,'0'-25'16,"-25"25"0,50 0-1,-25 25 1,24-1-16,-24 0 16,24 24-16,0 1 15,0-1-15,1 25 0,-1-25 16,0 25-16,0-25 0</inkml:trace>
  <inkml:trace contextRef="#ctx0" brushRef="#br0" timeOffset="37018">11031 7716 0,'-73'-97'16,"25"49"-16,-1-25 0,1 25 15,24 24-15,0-25 16,24 1-16,0 24 0,0-24 16,48 23-16,0 1 0,1 0 15,23 24-15,25-24 16,0 24-16,-25 0 0,25 0 16,-24 0-16,-1 24 0,-23 0 15,-1 0-15,0 25 16,-48-25-16,0 24 0,0 1 15,-24-1-15,-24-24 16,-1 25-16,25-1 0,-24 0 16,0-23-16,-1-1 0,1 0 15,24 0-15,-1-24 16,50-24 15,-1 0-31,0 0 0,24-1 16,1 1-16,23 0 15,1 0-15,-25 0 0,25 24 16,-1 0-16,1 24 0,-25 0 16,1 0-16,-25 25 15,0-25-15,-24 24 0,0 1 16,-24-25-16,-24 24 0,23-24 16,-47 0-16,23 1 15,-23-1-15,23-24 0,1 0 16,-25 0-16,49 0 15,-24-24-15,24-1 0,0-23 16,-1 24-16,25 0 16,0-25-16,25 25 0</inkml:trace>
  <inkml:trace contextRef="#ctx0" brushRef="#br0" timeOffset="37521">12022 7353 0,'-24'0'0,"0"0"0,0-24 16,24 0-1,24 24 1,0 0-16,0 24 0,1-24 15,23 24-15,-24-24 0,0 24 16,25 1-16,-25-1 16,0 0-16,0 24 0,-24-23 15,0-1-15,0 0 16,0 0-16,0 0 0,-24-24 16,24 25-16,-24-25 0,0 0 15,0-25 1,24 1-16,0 0 0,0 0 15,0-25-15,0 1 16,24 24-16,0-25 0,0 25 16,25-24-16,-25 24 0,24 24 15,-24-24-15,25 24 16,-25 0-16,0 24 0,24 0 16,-23-24-16,-1 24 0,0 24 15,0-23-15,0-1 16,1 0-16,-1 24 0,-24-23 15,24-1-15,-24 0 16,24-24-16,-24 24 0</inkml:trace>
  <inkml:trace contextRef="#ctx0" brushRef="#br0" timeOffset="37673">12458 6918 0,'-24'0'0,"0"0"15,24 24 1</inkml:trace>
  <inkml:trace contextRef="#ctx0" brushRef="#br0" timeOffset="38031">13087 7111 0,'24'25'16,"-48"-25"0,0 0-16,-1 0 15,1 0 1,24 24-16,-24 0 0,24 0 15,0 0-15,0 25 0,0-1 16,0 0-16,0 1 16,24-1-16,0-24 0,1 25 15,-1-25-15,24 0 0,-24 0 16,25-24-16,-1 0 16,-24-24-16,25 0 0,-25 0 15,0 0-15,0-25 16,1 1-16,-25-1 0,0 1 15,-25 24-15,-23-49 16,0 49-16,-1 0 16,1 24-16,-25 0 0,25 24 15,-49 0-15</inkml:trace>
  <inkml:trace contextRef="#ctx0" brushRef="#br0" timeOffset="40605">13474 7982 0,'-24'0'16,"0"-24"-16,-1 24 15,1 0 1,24 24-1</inkml:trace>
  <inkml:trace contextRef="#ctx0" brushRef="#br0" timeOffset="41505">12724 9700 0,'0'-73'16,"0"49"-1,-24 0-15,0 0 0,-1 24 16,1 0-16,-24 24 0,24 0 16,-25 0-16,1 25 15,24-1-15,-25 0 0,25 1 16,0 23-16,0-23 0,24-1 16,0 25-16,24-25 15,0-24-15,25 25 0,-1-25 16,24 0-16,1-24 15,0 0-15,-1-24 0,1 0 16,-1-1-16,1 1 0</inkml:trace>
  <inkml:trace contextRef="#ctx0" brushRef="#br0" timeOffset="41672">13159 9845 0,'0'-24'0,"0"-25"16,0 25-16,0 0 15,0 48 1,0 0-16,0 1 15,25 23 1,-25-24-16,24 0 0,-24 0 16,24 25-16,0-25 0,0 0 15,-24 0-15,25-24 16</inkml:trace>
  <inkml:trace contextRef="#ctx0" brushRef="#br0" timeOffset="41828">13280 9603 0,'-24'-48'16,"24"23"-16,-24 1 0,0 24 15,24-24-15,-24 24 32,48 0-17</inkml:trace>
  <inkml:trace contextRef="#ctx0" brushRef="#br0" timeOffset="42023">13546 9313 0,'0'-24'0,"-24"24"31,24 24-15,24 0-16,-24 24 0,25 1 15,-1-1-15,0 0 16,0 25-16,0-25 0,1 25 16,23-25-16,-24 1 15</inkml:trace>
  <inkml:trace contextRef="#ctx0" brushRef="#br0" timeOffset="42684">13619 9724 0,'-73'-24'16,"49"24"0,0 0-16,0 0 15,48 0-15,0 0 16,0 0-16,25 0 16,-1 0-16,1-24 15,-1 24-15,0-25 0,1 25 16,-1-24-16,1 0 15,-25 0-15,24 24 0,-48-24 16,24-1-16,-24 1 16,24 0-16,-24 0 15,0 0-15,-24 24 16,24 24 0,0 0-16,24 0 15,-24 0-15,25 1 16,-25-1-16,24 0 0,0 0 15,-24 0-15,24 1 0,0-1 16,1 0 0,-1-24-16,0-24 15,0 24-15,-24-24 0,24-1 16,1 1-16,-1-24 16,-24 24-16,24-25 0,-24 25 15,0-24-15,24 23 16,-24 1-16,24 48 15,-24 1-15,25 23 0,-1 25 16,0-1-16,0 25 16,0 24-16,25 0 0,-25 0 15,0 0-15,0 0 16,0 96-16,-24-120 16,-24-24-16,-24-25 0,24-24 15,-25-24-15,1-24 16,0-24-16,23-25 0,1-24 15,24-24-15,24 1 16,1-26-16,23 25 0,24-24 16,98-72-16,-98 120 15,74-24 1,-98 72-16,0 49 0,-24 0 16</inkml:trace>
  <inkml:trace contextRef="#ctx0" brushRef="#br0" timeOffset="45540">9797 12433 0,'24'-48'15,"-24"24"-15,0 0 0,0-1 16,0 1-16,-24 0 16,0 24-1,0 0-15,-25 0 16,25 0-16,0 24 0,-25-24 15,25 24-15,-24 1 16,24 23-16,-1-24 0,25 0 16,0 25-16,25-25 15,-1 0-15,0 0 0,49 0 16,-25 1-16,25-1 16,-1 0-16,1-24 0,-1 24 15,-23-24-15,-1 24 0,-24-24 16,-24 25-16,0-1 15,-24 0-15,-24 24 0,-1-23 16,-23-1-16,-1 24 16,25-24-16,-25 0 0,1-24 15,47 25-15,-23-25 0</inkml:trace>
  <inkml:trace contextRef="#ctx0" brushRef="#br0" timeOffset="46351">10257 12482 0,'0'-25'15,"-25"25"1,1 0 0,24 25-16,0-1 15,0 0-15,0 0 16,24 0-16,-24 1 0,25 23 15,-1-24-15,0 25 16,0-25-16,0 0 16,1-24-16,-1 24 0,0-24 15,0 0-15,0 0 16,0-24-16,1 24 0,-1-24 16,0-25-16,0 25 0,0-24 15,1-1-15,-25 1 16,24 0-16,-24-1 0,0 25 15,0-24-15,0 24 0,0-1 16,-24 25 0,24 25-16,0-1 15,0 0-15,0 24 0,0 1 16,24-1-16,-24-24 0,24 25 16,0-25-16,0 0 0,1 0 15,-1-24-15,0 0 16,0 0-16,0 0 0,1 0 15,-1-24-15,0 0 16,0-25-16,0 25 0,0-24 16,-24-1-16,25 1 15,-25 24-15,0-24 0,0 23 16,0-23 0,0 24-16,0 48 15,0 0 1,0 0-16,24 1 15,-24-1-15,24 0 16,0 0 0,-24 0-16,24-24 0,1 0 15,-1-24 1,-24 0 0,24 0-16,-24 0 15,24-1-15,-24-23 0,0 24 16,24 0-16,-24-1 15,0 1-15,0 0 0,0 0 16,0 48 15,0 0-31,0 0 16,0 1-16,0-1 16,0 0-16,0 0 15,0 0-15,25-24 16</inkml:trace>
  <inkml:trace contextRef="#ctx0" brushRef="#br0" timeOffset="46699">11224 11780 0,'24'0'16,"-24"-24"-16,0 48 47,0 0-31,25 1-16</inkml:trace>
  <inkml:trace contextRef="#ctx0" brushRef="#br0" timeOffset="46966">11684 11804 0,'0'-24'0,"0"0"16,0 0-1,-24 0-15,-1 24 0,25-25 16,-24 25-16,0 0 15,24 25-15,-24-1 0,24 0 16,-24 49-16,24-25 0,0 24 16,0 25-16,0-24 15,24 24-15,-24-1 0,24 1 16,0 0-16,0-25 16,1 1-16,-25-25 0,24 1 15,-24-25-15,0 0 0</inkml:trace>
  <inkml:trace contextRef="#ctx0" brushRef="#br0" timeOffset="47097">11539 12361 0,'-25'-49'16,"25"25"-16,-24 0 16,24 0-16,24 24 15,1-24-15,-1-1 16,0 25-16</inkml:trace>
  <inkml:trace contextRef="#ctx0" brushRef="#br0" timeOffset="47296">11998 11901 0,'0'-24'0,"-24"0"16,0 0-16,24-1 15,-24 25-15,48 25 31,-24-1-31,48 121 16,-48-97 0,24 25-16,1-25 0,-25 1 15,24-1-15,-24 0 16,0-23-16</inkml:trace>
  <inkml:trace contextRef="#ctx0" brushRef="#br0" timeOffset="47438">12022 12216 0,'0'-49'0,"0"25"0,0-24 16,0 23-16,25-23 15,-1 24-15,0 24 0,0-24 16,0 24-16,25 0 0,-25 0 16,24 0-16</inkml:trace>
  <inkml:trace contextRef="#ctx0" brushRef="#br0" timeOffset="48408">9773 13933 0,'-24'0'16,"-1"-24"-16,1 24 16,0 0-16,24 24 15,0 0-15,24 0 0,0 25 16,1-1-1,23 73-15,-24-48 16,0-25-16,-24 1 0,25-1 16,-1 0-16,-24 1 0,24-25 15,0-48 17,-24-25-32,0 25 0,0-48 15,0-1-15,-24 0 16,24-23-16,0 23 0,0-24 15,-24 25-15,24-1 0,0 1 16,0 23-16,0 25 16,0 0-16,0 0 15,24-1-15,0 25 16,-24 25-16,24-25 16,0 24-16,1-24 0,-1 24 15,0 0-15,0-24 16,0 24-16,1 1 0,-1-1 15,0 0 1,0 0 0,0 0-1,1 1 1,-25-1 0,0 0-1,-25 0 1,25 0-16,0 0 15,0 1-15,25-1 16,-1-24-16,-24 24 0,24 0 16,0-24-16,0 24 15,1-24-15,-1 0 0,0 25 16,0-25-16,-24 24 16,0 0-16,-24 0 15,0 0-15,-25 1 16,25-1-16,-24 24 0,-25-24 15,25 1-15,-25-1 16,25 0-16,-1-24 0,1 24 16,0-24-16,24 0 15</inkml:trace>
  <inkml:trace contextRef="#ctx0" brushRef="#br0" timeOffset="48842">10813 13812 0,'-48'-72'16,"23"47"0,1 25-16,0-24 0,0 24 15,0 0-15,-1 24 0,1 1 16,0-1-16,0 0 15,24 0-15,-24 25 0,24-25 16,0 24-16,0-24 16,0 25-16,24-25 0,0 0 15,0 0-15,0 0 0,1 1 16,23-25-16,-24 0 16,25 0-16,-1 0 0,-24-25 15,25 1-15,-25 0 16,0 0-16,0 0 0,-24-25 15,0 25-15,0 0 0,0 0 16,0 0-16,0-1 16,0 1-16,0 48 31,0 1-31,24-1 16,-24 0-16,24 24 15,-24-24-15,25 25 0,-25-25 16,24-24-16</inkml:trace>
  <inkml:trace contextRef="#ctx0" brushRef="#br0" timeOffset="49094">11176 13546 0,'0'-48'16,"-24"23"-16,-1 1 0,25 0 15,0 0-15,-24 24 16,24 24-16,0 0 16,24 0-16,-24 1 15,25 23-15,-25 0 0,24 1 16,0-1-16,0-24 0,-24 25 16,24-1-16,1-24 15,-1 1-15,0-1 0,-24 0 16,24-24-16</inkml:trace>
  <inkml:trace contextRef="#ctx0" brushRef="#br0" timeOffset="49480">11514 13667 0,'25'0'62,"-25"24"-62,24-24 0,0 0 16,0 0-16,0 0 15,25 0-15,-25-24 0,0 24 16,25-24-16,-25 24 16,0-24-16,0-1 0,-24 1 15,0 0-15,0 0 0,0 0 16,0-1-16,-24 1 15,0 24-15,-25-24 0,25 24 16,-24 0-16,24 24 16,-1 0-16,1 1 0,0 23 15,0-24-15,24 25 16,0-25-16,24 24 0,-24 1 16,24-25-16,0 0 0,1 0 15,-1 0-15,24-24 16,-24 0-16,1 0 0,23 0 15</inkml:trace>
  <inkml:trace contextRef="#ctx0" brushRef="#br0" timeOffset="50143">11998 13619 0,'0'-49'0,"0"25"0,0-24 16,0 23-16,0 1 16,-24-24-16,24 24 0,0 0 15,0 48 1,24 0-16,-24 0 15,24 0-15,1 0 0,-25 25 16,24-25-16,-24 24 16,24-23-16,-24-1 0,0 0 15,24 0 1,-24-48 0,24 0-16,-24 0 0,25-25 15,-25 25-15,24-24 16,-24-1-16,24 25 0,0-24 15,-24 24-15,24-1 16,1 25-16,-1 25 16,0 23-1,-24-24-15,24 24 0,-24-23 16,24 23-16,-24-24 0,25 0 16,-1 1-16,0-1 15,24-24-15,-24 0 16,1-24-16,23-1 15,-24 1-15,25 0 0,-1 0 16,-24-25-16,25 1 0,-25 0 16,0-1-16,0 1 15,0 24-15,-24-25 0,0 25 16,0 0-16,-24 24 16,24 24-1,-24 0-15,24 1 0,-24 23 16,24-24-16,0 25 15,0-25-15,0 24 0,24 0 16,-24-23-16,24-1 16,0 0-16,-24 0 0,25-24 15,-1 0-15,0 0 0,24 0 16,-24 0-16,1-24 16,-1-24-16,0 23 15,0-23-15,0 0 0,1-1 0,-25 1 16,0 0-16,-25 23 15,1-23-15,-24 24 0,-1 24 16,-23 0-16,-1 0 16,1 24-16,-25 24 0</inkml:trace>
  <inkml:trace contextRef="#ctx0" brushRef="#br0" timeOffset="54655">9724 556 0,'-24'0'0,"0"0"16,-24-24 0,23 24-16,1 0 0,24 24 15,-24-24-15,24 48 16,0 1-16,0-1 15,24 24-15,-24 1 0,24 24 16,-24-25-16,25 1 16,-1 0-16,-24-1 0,24-24 15,0 1-15</inkml:trace>
  <inkml:trace contextRef="#ctx0" brushRef="#br0" timeOffset="55025">8829 725 0,'-96'-24'0,"-1"0"0,24-25 16,1 25-16,23-24 0,1-1 15,48 1-15,0 0 16,48-1-16,1 1 0,47-1 15,1-23-15,48 24 16,25-1-16,-1 1 0,0 24 16,25-1-16,-25 25 0,1 25 15,-25-1-15,-24 24 16,-25 25-16,-23-1 0,-25 1 16,-23-1-16,-50 1 15,1 0-15,-48-1 0,-1 1 16,-48-25-16,0 25 0,24-25 15,-24-24-15,0 0 16,25 1-16,23-1 0,1 0 16,23-24-16,49-24 15</inkml:trace>
  <inkml:trace contextRef="#ctx0" brushRef="#br0" timeOffset="55435">10426 846 0,'-48'0'0,"23"0"16,25-24-1,25 0-15,23-1 16,-24 25-16,24 0 15,1 0-15,72 0 16,-73 25-16,1-1 0,-25 0 16,24 24-16,-48-23 15,24 23-15,-24 0 0,0 1 16,-24-1-16,0-24 16,0 1-16,0-1 0,-1-24 15,1 0-15,-24 0 0,24 0 16,24-24-16,-25-1 15,25 1-15,0 0 0,0-24 16,0-1-16,25 1 16,-1-1-16,24 25 0,1-24 15,-1 24-15,0-25 0,1 25 16,-1 24-16,0-24 16,1 24-16</inkml:trace>
  <inkml:trace contextRef="#ctx0" brushRef="#br0" timeOffset="56317">11369 628 0,'0'-24'16,"0"0"-1,-24 48 17,24 0-17,-24 1-15,24-1 16,0 24-16,0-24 0,0 25 15,0-1-15,0-24 16,0 25-16,24-25 0,0 0 16,1 0-16,-1 0 15,24 1-15,-24-25 0,25 0 16,-1 0-16,-24-25 0,25 1 16,-25 0-16,0 0 15,-24-25-15,0 1 0,-24 24 16,0-25-16,-1 1 15,-23 24-15,24-24 0,-73-1 16,49 49-16,-1-24 16,25 24-16,0-24 15,0 24-15,48 0 16,0 0 0,49 0-1,-49 0-15,24 0 16,25 0-16,-25 0 0,25 0 15,-25-24-15,25 24 0,-25 0 16,1-25-16,-1 25 0,-24-24 16,24 24-16,-23 0 15,-1 0-15,-24-24 16,-24 24 0,-1 0-1,1 24 1,0 0-1,0 1-15,24-1 0,-24 24 16,24-24-16,-24 25 0,24-25 16,0 0-16,0 24 15,24-23-15,-24-1 0,24 0 16,0-24-16,0 24 16,-24 0-16,24-24 0,1 25 15,-1-25-15,0 0 0,0-25 16,0 25-16,1-24 15,-1 0-15,0-24 0,0-1 16,-24 1-16,0-25 16,0 1-16,0-1 0,0 1 15,0-1-15,0 0 0,0 25 16,-24 0-16,24-1 16,0 25-16,-24 24 15,0 24-15,24 25 16,0-1-16,0-24 15,0 49-15,0-25 0,0 1 16,0 23-16,24-23 16,-24-1-16,24 0 0,0 1 15,-24-1-15,24-24 16,1 0-16,-25 1 0,24-1 16,0 0-16,0-24 0</inkml:trace>
  <inkml:trace contextRef="#ctx0" brushRef="#br0" timeOffset="56677">12579 628 0,'0'-24'0,"0"0"0,0 0 15,0 0-15,0 48 47,0 0-31,0 0-16,0 0 0,24 1 15,-24 23-15,24-24 16,0 0-16,-24 25 0,25-25 16,-1 0-16,0-24 0,0 24 15,0-24-15,25 0 16,-25 0-16,0 0 0,0-24 16,1 0-16,-1-25 15,0 1-15,-24 24 0,0-49 16,0 25-16,0 0 0,0 23 15,-24-23-15,0 24 16,-1 0-16,1 24 0,0 0 16,0 24-1,24 0-15,0 0 16,0 0-16,0 1 16</inkml:trace>
  <inkml:trace contextRef="#ctx0" brushRef="#br0" timeOffset="57140">13571 507 0,'24'0'0,"-24"-24"0,0 0 16,0 0-16,-24 0 16,-1 24-16,1 0 15,0 0-15,0 0 0,-24 0 16,23 24-16,-23 0 15,24 24-15,0-23 0,-1 23 16,1 0-16,24-23 16,0 23-16,0 0 0,0-24 15,24 25-15,1-25 0,-1 0 16,24 0-16,-24 1 16,25-25-16,-1 0 0,0 0 15,1 0-15,-1-25 16,1 1-16,-1-24 0,0-1 15,-23 1-15,-1-24 0,-24-1 16,0 0-16,0 1 16,0-25-16,-24 24 0,-1 1 15,25-1-15,-24 25 0,24 24 16,-24 0-16,24 72 16,0-24-1,0 49-15,0-25 16,24 25-16,-24 23 0,24-23 15,1 0-15,-1-1 16,-24 1-16,24-1 0,-24-23 16,24-1-16</inkml:trace>
  <inkml:trace contextRef="#ctx0" brushRef="#br0" timeOffset="57547">13764 653 0,'-24'-25'15,"0"25"-15,0-24 16,-1 24-16,1 0 0,48 0 31,1 0-15,23 0-16,-24 0 0,25-24 16,-1 24-16,25-24 15,-25 24-15,0-24 0,25 24 16,-25-25-16,-24 1 0,25 0 15,-1-24-15,-24 23 16,1 1-16,-25 0 0,0 0 16,0 0-16,-25-1 15,1 25-15,0-24 0,0 24 16,-25 0-16,25 24 0,0 1 16,0-1-16,0 24 15,24-24-15,0 25 0,24-1 16,0 25-16,24-25 15,-23 1-15,-1-1 0,24 0 16,-24 1-16,-24-1 0,0 0 16,-24-23-16,-24-1 15,-25 0-15,1 0 0,-49-24 16,0 0-16</inkml:trace>
  <inkml:trace contextRef="#ctx0" brushRef="#br0" timeOffset="-15694">26416 1789 0,'0'-24'0,"0"0"0,-24 0 16,-1 0-16,25 0 16,0 48 15,0 0-31,0 0 0,0 24 15,0 1-15,0 23 0,25 1 16,-25 0-16,24-1 16,-24 1-16,24-1 0,-24-23 15,24 23-15,-24-23 0,24-1 16,-24-24-16,25 25 16</inkml:trace>
  <inkml:trace contextRef="#ctx0" brushRef="#br0" timeOffset="-15324">26416 2346 0,'0'-24'0,"-24"-1"0,-1-23 15,1 24-15,24 0 0,24 0 16,-24-1 0,25 25-16,23 0 0,0-24 15,1 24-15,23 0 16,1 0-16,-1 0 0,1 24 15,0 1-15,-25-1 0,25 0 16,-49 0-16,24 24 16,-48 1-16,0-25 0,0 24 15,-24-23-15,0-1 16,-25 0-16,25 0 16,-24 0-16,-1-24 0,1 0 0,24 0 15,0 0-15,-1-24 16,25-24-16,0 24 0,25-25 15,-1 1-15,24-1 16,1-23-16,-1 24 0,0-1 16,1 25-16,-1-24 0,25 48 15,-49-25-15,24 25 16,1 0-16,-25 25 0</inkml:trace>
  <inkml:trace contextRef="#ctx0" brushRef="#br0" timeOffset="-14927">27698 2201 0,'0'-24'0,"-24"24"0,0-25 16,-1 25 0,1-24-16,0 24 0,0 0 15,0 0-15,24 24 0,-25 1 16,1-25-16,0 48 15,0-24-15,24 24 0,-24-23 16,24 23-16,0 0 0,24 1 16,0-25-16,0 24 15,0-23-15,1-1 0,23 0 16,-24-24-16,25 0 0,-1 0 16,-24 0-16,24-24 15,1-25-15,-25 25 0,24-48 16,-48 23-16,25-23 15,-25-49-15,0 72 16,-25-23-16,1 48 16,-24-1-16,24 1 0,-25 24 15,1 0-15,24 0 0,-25 24 16,25 1-16,0-1 16,0-24-16,24 24 0,0 0 15</inkml:trace>
  <inkml:trace contextRef="#ctx0" brushRef="#br0" timeOffset="-14692">28158 1669 0,'-25'-49'16,"25"73"-16,25 25 15,-25-1-15,24 0 16,-24 25-16,24 0 0,0 23 16,-24-23-16,24 24 0,-24-1 15,24-23-15,-24 0 16,0-1-16,0 1 0,0-25 16</inkml:trace>
  <inkml:trace contextRef="#ctx0" brushRef="#br0" timeOffset="-17017">24529 1281 0,'0'25'0,"0"-1"16,0 0-16,0 0 16,0 0-1,0 1-15,0-1 16,0 0-16,0 0 16,0 0-16,0 1 15,0-1-15,0 0 0,0 24 16,0-23-16,0 23 15,0 0-15,24-24 0,-24 25 16,0-1-16,0 1 0,0-1 16,24 0-16,-24 1 15,0-25-15,0 24 0,0 1 16,25-1-16,-25 0 16,0 1-16,0-1 0,0 1 15,0-1-15,0 25 0,0-25 16,0 0-16,0 1 15,0-1-15,0 0 0,0-23 16,0 23-16,0-24 16,0 25-16,0-25 0,0 24 15,0-24-15,0 1 0,24-1 16,-24 24-16,0-24 16,0 1-16,0-1 15,24-48 1,-24-1-1,0 1-15</inkml:trace>
  <inkml:trace contextRef="#ctx0" brushRef="#br0" timeOffset="-16519">24481 1499 0,'-25'-24'0,"1"0"16,0 0-16,24-1 0,0-23 16,0 24-16,24-25 0,-24 25 15,49-24-15,-25 0 16,48-1-16,1 25 0,-1 0 16,25 0-16,-24-1 15,48 25-15,-49 0 0,25 25 16,0-1-16,-25 24 0,1 1 15,-25-1-15,1 24 16,-25 1-16,0 24 0,-24-25 16,-24 1-16,0 0 15,-25-1-15,1 1 0,-25-25 16,25 25-16,-25-49 0,1 24 16,-1-24-16,25 1 15,0-1-15,-1 0 0,1-24 16,24 0-16,-1-24 15</inkml:trace>
  <inkml:trace contextRef="#ctx0" brushRef="#br0" timeOffset="-16044">25472 2201 0,'-24'0'0,"0"24"15,24 0 1,24-24 0,0 0-16,1 0 0,-1 24 15,24-24-15,-24 0 16,25 0-16,-25 0 0,24 0 15,1 0-15,-25 0 0,24 0 16,-24-24-16,1 24 16,-1-24-16,0 24 0,-24-24 15,0 0-15,0-1 16,0 1-16,0 0 0,-24 0 16,0 0-16,-1-1 0,1 1 15,-24 24-15,24 0 16,-1 0-16,-23 0 0,24 24 15,0 25-15,0-25 16,-1 24-16,25 1 0,-24-1 16,24 25-16,0-25 0,0 0 15,0 1-15,24-1 16,1 1-16,-1-1 0,24-24 16,-24 0-16,25-24 0,23 0 15,-23-24-15</inkml:trace>
  <inkml:trace contextRef="#ctx0" brushRef="#br0" timeOffset="-14017">27456 3410 0,'0'-24'16,"-24"24"-16,0-24 0,-1-25 16,1 25-16,-24 0 15,24 0-15,-25 0 0,1 0 16,0 24-16,-25-25 15,0 25-15,1 0 0,-1 0 16,1 0-16,-1 25 0,25-1 16,-1 0-16,1 0 15,0 0-15,23 0 0,1 1 16,24-1-16,-24 0 16,24 0-16,0 0 0,24 1 15,-24 23-15,24-24 0,1 0 16,-25 25-16,24-25 15,0 24-15,-24-23 0,24 23 16,-24 0-16,24-24 16,-24 25-16,0-1 0,0-24 15,25 25-15,-25-1 0,0-24 16,24 1-16,0 23 16,48 25-1,-23-49-15,-1-24 16,1 0-16,-1 0 0,-24-24 15,25-1-15</inkml:trace>
  <inkml:trace contextRef="#ctx0" brushRef="#br0" timeOffset="-13002">26682 3701 0,'-73'0'16,"49"0"-16,-24 24 0,24-24 15,48 24 1,24-24-16,1 0 16,-1 0-16,24 0 0,1 0 15,0 0-15,-1-24 16,1 24-16,-25-24 0,25 24 16,-1-25-16,-23 25 15,-1-24-15,-24 24 0,25-24 16,23 24-1,-48 0-15,1 24 16,-25 0-16,0 1 16,24-1-16,-24 24 15,0-24-15,0 25 0,0-25 16,0 24-16,-24-24 0,24 1 16,0-1-16,0 0 15,-25 0-15,25-48 16,25 24-1,-25-24-15,0-25 16,24 25-16,0-24 0,0-1 16,0 25-16,1 0 15,-1-24-15,24 24 0,0 24 16,-23 0-16,23 0 0,-24 0 16,0 24-16,1 0 15,-1 0-15,0 0 16,0 0-16,-24 25 0,24-25 15,1 0-15,-1 25 0,-24-25 16,24-24-16,0 24 0,25-24 16,-25 0-16,0-24 15,24 24-15,-24-24 0,25-1 16,-25-23-16,24 24 16,-23-25-16,-1 1 0,0 0 15,0 24-15,0-25 0,-24 1 16,0 24-16,0-25 15,0 25-15,-24 24 0,0 0 16,0 0-16,-25 0 16,25 24-16,0 0 0,0 1 15,0-1-15,-25 48 16,49-47-16,0-1 16,0 0-16,0 0 0,24 0 15,1 0-15,-1-24 16,0 0-16,0 0 0,0 0 15,1-24-15,-1 0 0,0 24 16,0-24-16,0 0 16,1 24-16,-1-24 0,0 24 15,-24 24-15,24 0 16,-24 24-16,0 1 0,0-1 16,0 25-16,0-1 0,0 1 15,-24 24-15,24-25 16,-24 1-16,0-1 0,-1 1 15,-23-25-15,0 1 16,23-25-16,-23 0 0,0-24 16,-1 0-16,1-24 0,0 0 15,23-25-15,25-23 16,0-1-16,0 0 0,25-23 16,23 23-16,0 1 15,1-1-15,23 25 0,1-1 16,-1 25-16,1 0 0,-25 0 15,1 24-15,-1-25 16,0 25-16</inkml:trace>
  <inkml:trace contextRef="#ctx0" brushRef="#br0" timeOffset="-12780">28859 3531 0,'-24'-24'16,"0"24"0,24 24-16,0 0 15,24 1-15,0-1 16,-24 0-16,24 24 16,-24-23-16,24-1 0,-24 24 15,25-24-15,-25 0 0,24-24 16,-24 25-16</inkml:trace>
  <inkml:trace contextRef="#ctx0" brushRef="#br0" timeOffset="-12613">29053 3217 0,'0'-49'15,"0"25"-15,0 0 0,-25 24 16,25 24-1,0 0-15,0 25 16,0-25-16,0 0 16,0 24-16</inkml:trace>
  <inkml:trace contextRef="#ctx0" brushRef="#br0" timeOffset="-12229">29077 3580 0,'0'24'0,"24"-24"16,0 0-1,0 0 1,1 0-16,-1 0 16,0 0-16,0 24 15,0-24-15,-24 24 16,24 0-16,-24 1 16,0-1-16,0 0 0,0 0 15,0-48 32,25 0-31,-1 0-16,0-1 15,0 1-15,0 0 16,1 24-16,-1-24 0,0 24 16,0 24-16,0-24 15,1 24-15,-25 0 16,24 1-16,-24-1 0,0 24 15,0-24-15,24 0 16,-24 1-16,0-1 0,0 0 16</inkml:trace>
  <inkml:trace contextRef="#ctx0" brushRef="#br0" timeOffset="-11818">29899 3676 0,'24'0'0,"1"0"16,-25 25 31,24-25-16,0 0-31,0 0 0,0 0 16,1-25-16,-1 25 15,24-24-15,-24 24 0,1-24 16,-1 24-16,0-24 16,0 0-16,0-25 0,-24 25 15,0 0-15,0 0 0,-24-1 16,24 1-16,-24 24 16,-24 0-16,23 0 0,-23 24 15,0 1-15,-1 23 0,25-24 16,-24 25-16,48-1 15,-25 0-15,25 1 16,25-1-16,-1 0 0,24-23 16,1-1-16,23-24 0,1 0 15,-1 0-15,1 0 0,24-24 16,-1-1-16,-47-23 16</inkml:trace>
  <inkml:trace contextRef="#ctx0" brushRef="#br0" timeOffset="-4981">24892 5612 0,'24'0'31,"-24"-25"-31,24 25 15,-24-24-15,24 24 16,-24-24 0,-24 24-1,0 0 1,0 0-16,0 0 0,-1 24 16,-23 0-16,0 1 0,-1 23 15,25 0-15,-24 1 16,-1 23-16,1 1 0,24-1 15,-25 25-15,25 0 16,24 0-16,-24-1 0,24-23 16,0 24-16,0 0 0,0-25 15,24 1-15,0-1 16,1-23-16,23-1 0,-24 0 16,25 1-16,-1-25 15,24 0-15,-23 0 0,23 1 16,1-25-16,-25 0 15,98 0-15,-74-25 16,-24 1-16,1 0 0,-1 0 16,1 0-16,-1-25 15,0 1-15,1-25 0,-25 1 16,0-1-16,0 1 16,-24-25-16,25 0 0,-25 24 15,0 1-15,0-25 0,-25 25 16,25-1-16,-24 25 15,0-25-15,0 25 0,0-1 16,-25 1-16,25 0 0,-24-1 16,-1 25-16,25-24 15,-24 23-15,23 1 0,-23 0 16,24 0-16,0 0 16,0 24-16,-1-25 15,1 25-15,0 0 16,0 0-16,0 25 15,-1-25-15,1 0 16,24 24-16,-24-24 16,0 0-16,24 24 0,-24-24 15,24 24-15,-25-24 16,25 24 0,0 1 15,-24-25 203,0 0-218,24 24-16,-24 0 0,-25 24 15,25-23-15,0 47 16,-24-24-16,-1 25 0,25 0 16,0 23-16,-24-23 15,23 0-15,25 23 0,-24-23 16,24-1-16,0 1 0,24 0 16,1-25-16,-1 0 15,24 1-15,-24-1 0,25-24 16,-1 0-16,0-24 15,1 0-15,-1 0 0,1 0 16,-1 0-16,0-24 0,1 0 16,-1 0-16,-24 0 15,25-25-15,-25 1 0,24 0 16,-24-25-16,1 0 0,-1-23 16,0 23-16,-24-48 15,24 24-15,-24 1 0,24-1 16,-24 0-16,0 25 15,0-1-15,0 25 0,-24-1 16,24 25-16,-24 0 0,0 24 16,0-24-16,-1 24 15,1 0-15,-24 0 0,24 0 16,-25 0-16,1 24 16,24-24-16,0 0 15,-1 24 1,25 0-1,0 0 32,25-24 188,-1 0-220,0-24 1,24 24-16,-23 0 16,-1 0-16,24 0 0,0 0 15,1 0-15,-1 0 16,25 0-16,-25 0 0,1 0 15,-1 0-15,49 0 16,-49 0-16,0 0 16,1 0-16,-1 0 15,1 24-15,-1-24 0,-24 0 16,25 0-16,-1 0 0,-24 25 16,25-25-16,-1 0 15,-24 0-15,24 24 0,-23-24 16,23 0-16,-24 24 15,25-24-15,-25 0 0,0 0 16,0 0-16,0 0 63,1 0 46,-1-24-93,0 24-16,-24-24 15,24 24-15,-24-25 0,24 25 16,-24-24-16,25 24 15,-25-24-15,24 0 16,-24 0-16,0-1 16,24 1-16,-24 0 15,24 0-15,0 0 16,-24-1 0,49 25-16,-25-24 0,0 24 15,0 0 1,0 0-16,25 0 0,-25 0 15,0 0-15,0 0 0,1 0 16,-1 0-16,0 0 16,24 0-16,-23 0 0,-1 0 15,0 0-15,0 0 16,0 0-16,-24 24 0,24-24 16,1 0-16,-1 0 15,0 25-15,0-25 0,0 0 16,1 24-16,-1-24 0,0 0 15,0 24-15,0-24 16,1 24-16,-25 0 16,24-24-16,-24 25 15,0-1 1,24 0-16,-24 0 0,0 25 16,0-25-1,24 0-15,-24 0 0,0 0 16,24 1-16,-24-1 0,0 0 15,25 0-15,-25 0 16,0 0-16,0 1 0,0 23 16,0-24-16,0 0 15,0 1-15,0-1 0,-25 0 16,25 0 0,0 25-16,0-25 15,-24 0-15,24 0 0,0 0 16,0 1-1,-24 23-15,24-24 16,0 0-16,0 0 0,0 1 16,0-1-16,0 0 15,0 0-15,0 0 0,24 1 16,-24-1-16,24-24 16,1 24-16,-1-24 15,0 24-15,0-24 0,0 24 16,0-24-16,1 25 15,-1-25-15,0 24 0,0-24 16,25 24-16,-25-24 16,0 24-16,0 0 0,0-24 15,1 25-15,-1-1 0,0-24 16,-24 24-16,24 0 16,0-24-16,1 24 0,-1 0 15,-24 1-15,24-1 0,0-24 16,0 24-16,-24 24 15,24-48-15,1 25 0,-25 23 16,24-24-16,0 0 16,-24 1-16,24-1 0,-24 0 15,0 0-15,0 0 0,24 1 16,-24-1-16,0 0 16,0 0-16,0 0 0,0 0 15,-24 1-15,24-1 16,0 0-16,-24 24 0,24-23 15,0-1-15,0 24 0,-24 1 16,24-25-16,0 24 16,0-24-16,-24 25 15,24-25-15,-25 24 0,25-24 16,-24 1-16,0 23 0,-24-24 16,24 0-16,-25 1 0,1-1 15,-1-24-15,1 24 16,-25-24-16,25 24 0,-25-24 15,1 0-15,24 0 16,-25 0-16,0 0 0,1 0 16,-1 0-16,1 0 0,23 24 15,-23-24-15,23 25 16,1-25-16,0 0 0,-1 24 16,1-24-16,24 24 15,-25-24-15,1 0 0,24 0 16,-25 0-16,1 0 15,24 24-15,-25-24 16,25 0-16,0 0 0,-24 0 0,23 0 16,1 0-16,-24 0 15,-1 0-15,1 0 0,0-24 16,-1 24-16,1 0 16,0-24-16,-1 24 0,25-24 15,-24 24-15,23-25 0,25 1 16,-24 24-16,24-24 15,0 0-15,0 0 16,24-1-16,-24-23 0,25 24 0,-25-25 16,24 1-16,-24 0 15,24-1-15,-24 25 0,0-24 16,0-1-16,0 25 0,0-24 16,24 24-16,-24-1 15,0 1-15,0 0 0,0 0 16,0 0-16,0-1 15,0 1-15,0 0 0,0 0 16,0 0-16,-24 0 16,24-1-16,-24 1 0,24 0 15,-24 0-15,-1 0 0,1-1 16,0 1 0,0 24-16,24-24 0,-24 24 15,-1 0-15,1-24 0,0 24 16,0 0-1,0 0-15,-1 0 0,1 0 16,0 0-16,0 0 16,0 0-16,0 0 0,-25 0 15,25 0-15,0 0 16,0 0-16,-1 0 16,1 0-16,-24 0 0,24 0 15,-1 0 1,1 0-16,24-24 31,24 24-15</inkml:trace>
  <inkml:trace contextRef="#ctx0" brushRef="#br0" timeOffset="73161">23344 4596 0,'24'-25'0,"0"1"16,-48 24-16,0-24 16,-1 24-1,1-24-15,0 24 16,0 0-16,0-24 0,-1 24 15,1 0-15,-24 0 16,0 0-16,-1 0 0,1 0 16,-1 0-16,-23 24 0,23-24 15,1 24-15,0-24 16,-25 24-16,49-24 16,24 24-16,-24 1 15,0-25-15,24 24 0,0 24 16,0-24-16,24 25 0,-24-1 15,24 0-15,0 25 16,0 0-16,25-1 0,-1 25 16,-24 0-16,25-1 15,-1 1-15,0 24 0,-23 0 16,23 0-16,-24-24 0,-24 48 16,24-24-16,-24 0 15,25-24-15,-25 24 0,0 0 16,0-25-16,24 1 15,-24 0-15,0 0 0,24-1 16,-24 1-16,24-24 0,0 23 16,0 1-16,1 0 15,-1 0-15,-24-25 0,24 25 16,0 0-16,-24-25 0,0 1 16,0 0-16,0-25 15,0 0-15,0 1 0,0-1 16,0 0-16,0-23 15,0-1-15,24 0 0,-24 0 16,0 0-16,25-24 16,-25 25-16,24-25 0,0 0 15,0 0 1,0 0-16,1 0 16,23 0-16,-24-25 0,25 25 15,-1-24-15,0 24 0,1-24 16,-1 24-16,49-24 15,-49 0-15,1 24 16,-25-25-16,24 25 16,-24-24-16,-24 0 0,0 0 15,0 0-15</inkml:trace>
  <inkml:trace contextRef="#ctx0" brushRef="#br0" timeOffset="74025">22836 6724 0,'-25'0'15,"1"0"1,0 0 31,24 25-47,-24-25 15,0 0 1,-1 24-16,1-24 0,-24 0 16,0 24-16,-25-24 0,0 24 15,-23-24-15,-1 0 16,-24 0-16,0 24 0,0-24 16,24 0-16,-24 0 15,25 0-15,-1-24 0,0 24 16,24 0-16,-23-24 0,23 0 15,1 0-15,-1-1 16,-24 1-16,25-24 0,-25-1 16,0 1-16,-24-25 15,24 1-15,1-25 0,-1 0 16,0 1-16,25-1 0,-1-24 16,0 0-16,1-24 15,-1 24-15,1 0 0,-1 0 16,1 0-16,-1 0 15,-24 24-15,0-24 0,1 25 16,-25 23-16,24-24 16,-24 25-16,-24 23 0,24-23 15,0 23-15,0 1 0,0 24 16,24-25-16,1 25 16,-1 0-16,24 0 0,1 0 15,-1-1-15,0 1 0,1 0 16,-25 24-16,25-24 15,-25 24-15,0-24 0,-24 24 16,0 0-16,0-25 16,0 25-16,-24 0 0,24 0 15,-24 25-15,0-25 16,-121 48-16,145-48 16,24 24-16,-24 0 0,49-24 15,-1 0-15,0 25 16,49-25-16,-24 0 0,24 0 15,24 24 1</inkml:trace>
  <inkml:trace contextRef="#ctx0" brushRef="#br0" timeOffset="74422">15337 3894 0,'0'24'31,"-25"0"-15,1 1-16,24 23 0,-48-24 16,24 25-16,-1-25 0,1 24 15,-24 1-15,24-1 16,-1-24-16,1 24 0,24-23 16,0-1-16,0 0 15,0 0-15,24 0 16,1-24-16,-1 25 0,0-25 15,24 0-15,25 24 16,0-24-16,-1 24 0,25-24 16,24 24-16,0 0 15,24-24-15,0 25 0,-24-1 16,24 0-16</inkml:trace>
  <inkml:trace contextRef="#ctx0" brushRef="#br0" timeOffset="75407">23005 7402 0,'0'-25'15,"-24"25"-15,0-24 16,-1 24-1,1-24-15,0 24 0,0 0 16,-25-24-16,25 24 16,-48 0-16,-1-24 15,25 24-15,-25 0 0,1 0 16,-25 0-16,-24 0 0,0 0 16,-24 0-16,-25 24 15,-23-24-15,-49 24 0,24 0 16,-48 25-16,-24-25 15,0 24-15,-1 1 0,1-1 16,0 0-16,-1 1 16,-241 72-16,315-97 15,-1 24-15,24 1 0,25-25 16,24 24-16,24-24 16,24 1-16,0-1 0,25-24 15,-1 24-15,25-24 0,-1 24 16,25-24-16,0 0 15,0 0-15,48 0 47,0-24-47</inkml:trace>
  <inkml:trace contextRef="#ctx0" brushRef="#br0" timeOffset="75766">17296 7498 0,'-24'0'0,"0"-24"16,-1 48 15,1-24-31,0 49 15,0-25-15,0 24 0,-25 1 16,1-1-16,0 1 0,-25-1 16,25 24-16,-1-23 0,1 23 15,-1-23-15,25-1 16,0-24-16,0 25 0,0-1 16,-1-24-16,25 1 15,25 23-15,-1-24 0,0 0 16,24 0-16,25 1 15,0-1-15,-1 0 16,25-24-16,0 24 0,-1 0 0,25-24 16,0 0-16</inkml:trace>
  <inkml:trace contextRef="#ctx0" brushRef="#br0" timeOffset="76733">23223 8079 0,'-25'0'0,"1"-24"0,0 24 16,0 0-16,0-24 16,0 24-16,-25-25 0,1 25 15,24 0-15,-49 0 16,25 0-16,-1 0 0,-23 0 15,-1 0-15,1 25 0,-1-1 16,-24 0-16,-24 0 16,-96 73-16,96-49 15,0 25-15,0-25 16,-24 25-16,24 24 0,-25-25 16,25 25-16,1-24 0,-1 23 15,0 1-15,0 0 16,0 24-16,24-24 15,0-1-15,-96 98 16,96-73-16,24-49 0,1 25 16,-25 0-16,24-25 0,1 1 15,-1 0-15,1 23 16,-1-23-16,25-1 0,-1 25 16,1-24-16,24 24 0,0-25 15,24 25-15,-25 0 16,25 24-16,0-25 0,0 1 15,-24 0-15,24 0 16,-24-1-16,0 1 0,0 0 16,-1 0-16,-23-1 0,24-23 15,-24 0-15,-1-1 16,1 1-16,-1-25 0,1 1 16,0-1-16,-25-24 15,25 24-15,-25-23 0,-24-1 16,25 24-16,-25-24 0,0 1 15,0-1-15,25 0 16,-25 0-16,0 0 0,25 1 16,23-1-16,-23-24 15,23 0-15,-23 24 16,48-24 0,0 0-16,-1 0 0,1-24 15,0 24-15,0 0 16,0-24-1</inkml:trace>
  <inkml:trace contextRef="#ctx0" brushRef="#br0" timeOffset="77118">17538 12240 0,'0'-24'0,"0"-1"15,-24 50 17,0-1-17,-1 0 1,1 24-16,0-23 0,0 23 15,0-24-15,-1 24 16,1 1-16,0-1 0,0 1 16,0-25-16,-1 24 0,25 1 15,-24-25-15,24 24 16,0-24-16,0 1 0,0-1 16,24 0-16,1 0 0,-1 0 15,24 0-15,1-24 16,-1 25-16,25-1 0,-1-24 15,1 24-15,-1-24 16</inkml:trace>
  <inkml:trace contextRef="#ctx0" brushRef="#br0" timeOffset="92409">25956 14973 0,'-48'0'0,"72"0"15,0-24-15,25 0 16,-25 24 0,24-24-16,-24 24 0,1 0 15,-1 0-15,0 0 16,-24 24-16,24 0 16,-24 0-16,24 0 0,-24 1 0,0 23 15,24-24 1,-24 25-16,0-1 0,0 0 0,0 1 15,0-1-15,0-24 0,0 25 16,0-1-16,0-24 16,0 0-16,-24-24 0,24 25 15,0-50 1,0 1 0,0 0-16,0 0 15,0-24-15,0-25 0,0 25 16,24-25-16,-24-24 0,25 25 15,-25-25-15,24 0 16,0 25-16,-24-25 0,24 0 16,0 24-16,1 25 15,-1 0-15,-24 24 0,24-1 16,0 25-16,0 25 0,1 23 16,-25-24-16,48 49 15,-24-25-15,0 25 0,25 23 16,23 50-1,-48-74-15,25 1 0,-25-1 16,24-23-16,-23-1 0,-1 25 16,-24-49-16,24 24 15,-24-24-15</inkml:trace>
  <inkml:trace contextRef="#ctx0" brushRef="#br0" timeOffset="92573">26392 15094 0,'-49'-24'16,"1"24"-16,-1-24 0,25 24 16,0 0-16,24-24 15,24 24-15,0-25 16,25 25-16,-1 0 16,1-24-16,23 24 0,1-24 15</inkml:trace>
  <inkml:trace contextRef="#ctx0" brushRef="#br0" timeOffset="92936">27166 14828 0,'24'0'16,"-24"-24"-16,-24 24 15,0 0 1,-1 24 0,1-24-16,0 24 0,0-24 15,24 25-15,0-1 16,0 0-16,0 24 0,24-24 15,-24 25-15,48-25 0,-23 24 16,23-23-16,-24-1 16,24 0-16,1 0 0,-25 0 15,24-24-15,-23 0 0,23 0 16,-24 0-16,0-24 16,-24 0-16,25 0 0,-1-25 15,-24 1-15,0 0 16,0-1-16,-24-23 0,24 23 15,-25 1-15,1 0 0,0-1 16,0 25-16,0 0 16,-25 0-16,25 24 0,0 0 15,0 24-15,-1-24 16,1 24-16,24 0 0,0 0 16</inkml:trace>
  <inkml:trace contextRef="#ctx0" brushRef="#br0" timeOffset="93189">27722 14489 0,'-24'-24'16,"24"0"-16,0 0 15,0 0-15,0 0 0,24 24 16,-24 24-16,24 0 15,0 24-15,1 1 16,-1 23-16,0-23 0,0 23 16,0 1-16,1-1 15,-25 1-15,24-25 0,0 25 16,-24-25-16,24-24 16,-24 25-16,0-25 0</inkml:trace>
  <inkml:trace contextRef="#ctx0" brushRef="#br0" timeOffset="93581">27940 15046 0,'-49'-121'15,"49"97"-15,0 0 0,0-1 16,0 1-16,0 0 0,25 24 16,-1 0-1,0 24-15,0-24 16,25 0-16,-25 24 15,24-24-15,1 25 0,-1-25 16,-24 0-16,24 0 16,1 0-16,-25-25 0,0 25 15,0-24-15,-24 0 0,25 0 16,-25 0-16,0-1 16,0-23-16,0 24 0,0-25 15,0 25-15,-25-24 16,25 24-16,0-1 0,-24 25 31,24 25-15,0 71-16,0-47 0,0-1 15,24 1-15,-24 23 16,0-23-16,25-1 0,-25 0 16,24 1-16,-24-1 0,24-24 15,-24 0-15</inkml:trace>
  <inkml:trace contextRef="#ctx0" brushRef="#br0" timeOffset="94263">28762 13933 0,'-24'-48'0,"-48"-1"16,-1 1-16,-24 24 0,-24 0 15,-24 24-15,0-25 16,-49 25-16,-23 0 0,-1 25 16,-24-1-16,0 0 0,0 0 15,0 49-15,0-25 16,49 49-16,-1-25 0,49 49 16,0 0-16,48 0 15,25 24-15,-1-24 0,25 25 16,24-26-16,24 26 0,0-1 15,24-24-15,24 24 16,1 0-16,23-24 0,1 0 16,-1 24-16,25-48 15,24 24-15,0-24 0,0-25 16,24 25-16,0-49 0,25 25 16,23-25-16,-24-24 15,25 25-15,-1-49 0,-23 0 16,23 0-16,-23-24 15,23-1-15,-23-23 0,-1 0 16,0-25-16,-24 0 0,0-23 16,1-1-16,-25-24 15,0 0-15,-1 0 0,1 0 16,-24 0-16,0 0 16,0 24-16,-25-23 0,1 23 15,-1 0-15,-23 24 0,-25-23 16,-24-1-16,0 0 15,-24 0-15,0 1 0,-25-25 16,-23 24-16,-1 0 16,1 0-16,-1 1 0,0 23 15,1 0-15,-25 25 0,24 0 16,1-1-16,-1 25 16,1-24-16,-170-1 15,169 49 1,1-24-16,23 24 0,1 0 15,0 0-15,23 0 0,-23 24 16,24-24-16,0 25 16,24-1-16</inkml:trace>
  <inkml:trace contextRef="#ctx0" brushRef="#br0" timeOffset="95200">25376 15505 0,'24'0'0,"-24"-24"16,24 24-16,-24-24 0,0 0 15,0 0 1,-24 24 0,-25-24-1,25 24-15,-24 0 16,-1 0-16,1 0 15,-49 0-15,1 0 0,-25 0 0,-25 0 16,-23 24-16,-49-24 16,1 0-16,-49 24 0,-25 0 15,1-24-15,-24 24 0,-1-24 16,-24 24-16,1 1 16,-1-1-16,0 0 0,-23 0 15,23 0-15,-24 1 16,24-1-16,1 0 0,-25 0 15,48 25-15,1-25 0,24 0 16,24 0-16,-1 0 16,74 1-16,-1-1 0,49-24 15,24 0-15,25 24 16,23-24-16,49 0 0,0 0 16,48-24-16,0 0 15,24 24-15</inkml:trace>
  <inkml:trace contextRef="#ctx0" brushRef="#br0" timeOffset="95547">18433 15264 0,'24'-25'0,"0"1"16,-24 0-16,0 0 15,-24 0-15,0 24 0,0-25 16,-25 25-16,1 0 0,-25 0 15,1 25-15,-1-25 16,-23 24-16,-1 0 0,24 24 16,-24-23-16,1-1 15,-1 24-15,0-24 0,25 25 16,-25-1-16,24-24 0,1 25 16,-1-1-16,25 0 15,-1 1-15,1 23 0,24-23 16,0-1-16,24 25 15,0-25-15,24 0 0,0 1 16,24-25-16,25 24 0,-25 1 16,49-25-16,-24 24 15,23-23-15,25-1 0,0 0 16,0 24-16</inkml:trace>
  <inkml:trace contextRef="#ctx0" brushRef="#br0" timeOffset="97614">18989 13522 0,'0'24'16,"0"0"-16,25 25 0,-25-25 16,24 24-16,0 25 15,-24-1-15,24 1 0,0 24 16,0-1-16,-24 1 15,25 0-15,-1 0 0,0-1 16,0 1-16,-24 0 0,24-24 16,1 23-16,-1-23 15,0-1-15,0 1 0,0 0 16,1-1-16,-25-23 16,24 23-16,-24-23 0,0-1 15,0 0-15,0-24 0,24 1 16,-24-1-16,0 0 15,0-48-15</inkml:trace>
  <inkml:trace contextRef="#ctx0" brushRef="#br0" timeOffset="98284">18868 13280 0,'0'24'15,"-24"-24"1,0 0 0,0 0-1,0 0-15,-1 0 16,-23 24-16,0-24 0,-1 0 16,1 25-16,-25-25 15,-23 24-15,-1-24 0,0 24 16,-24 0-16,0-24 0,-24 24 15,0-24-15,-24 24 16,-1-24-16,1 25 0,0-25 16,-1 24-16,25 0 15,-24-24-15,24 24 0,24-24 16,0 24-16,0 1 0,24-25 16,24 24-16,1-24 15,23 0-15,1 24 0,24-24 16,0 0-16,-1 0 15,25 24 1,25-24 0,-1 0-1</inkml:trace>
  <inkml:trace contextRef="#ctx0" brushRef="#br0" timeOffset="98713">15893 13207 0,'0'-24'16,"0"0"-1,0 48 17,-24 0-32,0 1 15,-1 23-15,1-24 0,-24 25 16,24-1-16,-25 0 16,1 1-16,-1-1 0,1-24 15,24 25-15,-24-1 16,23 0-16,1-23 0,0-1 15,0 0-15,24 0 16,0 0-16,24 1 0,0-25 16,25 0-16,-25 24 0,48-24 15,1 24-15,-1-24 16,1 24-16,24 0 0,-25 0 16,25 25-16,0-25 15,-25 24-15,1 1 0,0 23 16</inkml:trace>
  <inkml:trace contextRef="#ctx0" brushRef="#br0" timeOffset="100846">18941 13377 0,'0'-24'31,"-24"24"-31,24-25 31,-24 25-31,-1 0 78,25-24 1,25 24 46,-1 0-110,0 0 16,0 24-15,0 1 0,-24-1-16,25 0 0,-25 0 15,24 0-15,0-24 0,0 24 16,-24 1-16,24-1 16,0 0-16,1 0 0,-1 0 15,-24 1-15,0-1 16</inkml:trace>
  <inkml:trace contextRef="#ctx0" brushRef="#br0" timeOffset="101951">12845 14828 0,'0'-24'15,"0"0"1,0 0-16,0-1 15,24 1-15,-24 0 16,24 0-16,-24-25 0,0 25 16,0-24-16,0 24 15,0-25-15,0 1 0,-24 24 16,0-25-16,0 25 0,-25 24 16,25 0-16,-24 0 15,-1 0-15,1 24 0,-25 25 16,25-25-16,0 24 0,-1 1 15,1 23-15,0-23 16,23-1-16,1 0 0,24-23 16,24 47-1,25-48-15,-1 1 0,25-1 16,-1-24-16,25 24 16,97-24-16,-122 24 15,25-24-15,-25 24 0,-23-24 16,-1 24-16,-24 1 15,1-1-15,-25 0 0,-25 0 16,-23 25-16,-25-25 0,25 24 16,-49-24-16,25 1 15,-1-1-15,1 0 0,-1 0 16,25-24-16,23 0 0,-23 0 16,48-24-16,0 0 15,24 0-15</inkml:trace>
  <inkml:trace contextRef="#ctx0" brushRef="#br0" timeOffset="102341">13450 14586 0,'-24'0'31,"-1"0"-31,1 24 16,-24-24-16,24 25 0,-1-25 15,1 24-15,0 0 0,24 0 16,0 0-16,0 1 16,24-1-16,0 0 0,1 0 15,23 0-15,-24 1 0,25-25 16,-1 0-16,0 0 16,1 0-16,-1-25 0,0 25 15,-23-24-15,23 0 16,-24-24-16,-24 23 15,-24 1-15,0-24 0,0 24 16,-1-25-16,-23 25 16,0 0-16,-1 0 0,1-1 15,0 25-15,23 0 0,-23 0 16,24 0-16,0 0 16,24 25-16,-25-1 0,25 0 15,25 0 1,-1-24-16</inkml:trace>
  <inkml:trace contextRef="#ctx0" brushRef="#br0" timeOffset="102592">13740 14248 0,'-24'-49'0,"0"25"16,-1-24-16,1 23 0,24 1 15,0 0-15,24 24 16,1 24 0,23 0-16,-24 25 0,25-1 15,-1 1-15,-24 23 16,25-23-16,-25 23 0,24 25 16,-24-49-1,-24 1-15,24-25 0,-24 0 16,25 0-16</inkml:trace>
  <inkml:trace contextRef="#ctx0" brushRef="#br0" timeOffset="102941">13909 14441 0,'0'-24'0,"0"0"15,0 0-15,25-1 31,-25 1-31,48 24 0,-24-24 16,24 0-16,-23 0 0,23-1 16,-24 1-16,25-24 15,-25 24-15,0-1 0,-24 1 16,0 0-16,-24-24 16,0 23-16,-1-23 0,1 24 15,0-24-15,-24 23 16,23 25-16,25-24 0,-24 24 15,48 24 1,1 25-16,-1-1 16,0 0-16,24 25 15,1 0-15,-1 23 0,1-23 0,23 24 16,-23-25-16,-25 1 16,24-1-16,-24-23 0</inkml:trace>
  <inkml:trace contextRef="#ctx0" brushRef="#br0" timeOffset="105279">14272 13328 0,'-24'0'0,"0"-24"16,48 0-1,-24 0 1,-24 24 0,0 0-1,-1 0-15,-71 24 16,23-24-16,1 24 16,-1 0-16,0 25 0,-23-25 15,-25 24-15,0-24 16,-24 25-16,24-1 0,-25-24 15,1 25-15,0-1 16,24-24-16,0 1 0,0 23 16,25-24-16,23 0 0,0 1 15,1 23-15,23-24 16,25 0-16,-24 0 0,24 1 16,0-1-16,-1 0 15,1-24-15,24 24 0,-24-24 16,0 24-16,0 1 15,-1-25 1,1 0-16,24 24 31,0 0 16,0 0-47,24 0 0,-24 1 16,0-1-16,0 24 0,0-24 15,0 25-15,0 23 16,0-23-16,0 23 0,0-23 16,0 23-16,0 1 0,0-1 15,25 1-15,-25-1 16,0 1-16,24 0 0,-24-1 16,24-23-16,-24-1 15,24 0-15,-24 1 0,24-1 16,-24 0-16,25 1 15,-25-25-15,24 24 0,-24-23 16,24-1-16,-24 0 0,24 24 16,-24-23-1,24-1-15,-24 0 16,24-24-16,1 24 16,-1-24-1,0-24 1,0 24-16,25-24 15,-1 24-15,25-24 0,-1-1 16,1 1-16,48 0 16,0-24-16,0 23 0,24-23 15,0 24-15,24-25 0,-24 25 16,25-24-16,-25 24 16,0-25-16,-24 25 0,0 0 15,0 0-15,-24 0 16,-1-1-16,-23 25 0,-25-24 15,1 0-15,-1 24 0,-24 0 16,0 0-16,-24-24 16,0 0 15,0-1 16,0 1-16,-24 24-31,24-24 16,0 0-1,0 0-15,0-1 16,0 1-16,0 0 0,0-48 16,0 23-16,0 1 15,24-1-15,-24 1 16,0-25-16,0 25 0,0-25 15,0 1-15,-24 24 16,24-25-16,-24 0 0,24 25 16,-24-25-16,0 25 0,-1 0 15,1-1-15,0 1 16,0 0-16,0 23 0,0 1 16,-1-24-16,1 24 15,0 24-15,24-25 0,-24 1 16,0 24-16,24-24 0,-25 24 15,25-24 1,0 0 15,0-1-15,0 1 15,0 0-15,-24 24-1,0-24-15,0 24 16,0 0-16,-49 0 16,25 0-16,-1 0 15,-23 24-15</inkml:trace>
  <inkml:trace contextRef="#ctx0" brushRef="#br0" timeOffset="111134">12676 16933 0,'0'-24'32,"0"-1"-32,0 1 15,0 0-15,0 0 16,24 0-16,-24-1 16,0 1-1,-24 0-15,24 0 0,-25 0 16,1 24-16,0-25 0,0 25 15,0 0-15,-25 0 16,1 25-16,0-1 0,-1 0 16,1 0-16,-1 0 15,25 1-15,0 23 0,0-24 16,24 0-16,0 1 16,0-1-16,24 0 0,24 0 15,1-24-15,-1 24 0,25-24 16,-1 24-16,1-24 15,-1 0-15,1 25 0,0-25 16,-25 0-16,0 24 0,-23 0 16,-25 0-1,-25 25-15,-23-25 0,0 0 16,-1 24-16,-23-23 16,-1 23-16,0-24 0,1 0 15,-1-24-15,1 25 0,23-25 16,1 0-16,24-25 15,-25 25-15,49-24 0,0-24 16,0 24-16,25-25 16</inkml:trace>
  <inkml:trace contextRef="#ctx0" brushRef="#br0" timeOffset="111431">13135 16521 0,'24'0'16,"1"-24"-16,-25 0 15,-25 48 17,25 0-32,-24 1 15,24 23-15,-24 0 16,24 1-16,-24-1 0,24 25 15,0-25-15,0 1 16,0 23-16,0-24 0,0-23 16,0 23-16,0-24 0,0 0 15,24 1-15,-24-1 16,0 0-16</inkml:trace>
  <inkml:trace contextRef="#ctx0" brushRef="#br0" timeOffset="111961">13329 16860 0,'24'-24'0,"0"0"15,0 24 17,-24 24-17,0 0 1,25 0-16,-25 1 15,0-1-15,0 0 16,24 0-16,-24 0 0,0 0 16,0 1-16,24-1 15,0-24 32,0-24-47,0 24 0,1-25 16,-1 1-16,0 24 15,24-24-15,-23 0 0,23 24 16,-24-24-16,0 24 0,1 0 16,-25-24-16,0-1 15,0 1 1,-25 24 0,1-24-16,0 0 0,0 0 15,0 24-15,24-25 16,-25 25-16,25-24 15,0 48 17,0 1-32,25-1 0,-25 0 15,24 24-15,-24 1 0,24-1 16,0 0-16,-24 25 16,24-25-16,-24 1 0,25-1 15,-25 1-15,0-25 16</inkml:trace>
  <inkml:trace contextRef="#ctx0" brushRef="#br0" timeOffset="112246">13934 16570 0,'-25'0'0,"1"0"16,0 0-16,48 0 15,-24 24 1,24 0-16,-24 0 0,25 1 16,-1 23-16,0 0 0,-24-23 15,24 23-15,0 0 16,0 1-16,-24-25 0,25 0 15,-1 24-15,0-48 16,-24 25-16</inkml:trace>
  <inkml:trace contextRef="#ctx0" brushRef="#br0" timeOffset="112601">14054 16836 0,'-24'-24'0,"0"24"16,48-24 0,0 24-1,1-25-15,-1 25 0,0-24 16,24 0-16,-23 24 16,-1-24-16,0 24 0,0-24 15,0 24-15,-24-25 0,0 1 16,0 0-1,0 0-15,-24 24 0,24-24 16,-24-1-16,24 1 0,-24 24 16,24 24-1,0 1 1,0 23-16,24-24 16,-24 25-16,24-1 15,-24-24-15,24 25 0,-24-25 0,25 24 16,-1-24-16</inkml:trace>
  <inkml:trace contextRef="#ctx0" brushRef="#br0" timeOffset="113051">14490 16497 0,'-24'0'15,"0"0"-15,-1 0 0,25 24 32,0 1-32,0 23 0,0-24 15,25 25-15,-25-1 0,24-24 16,0 25-16,-24-25 16,24 24-16,-24-24 0,24 1 15,-24-1 1,24-24-16,-24-24 31,-24-1-31,24 1 0,0-24 16,-24-1-16,24 1 0,0 0 15,-24-25-15,24 0 16,0 25-16,0-24 0,0 23 16,24 1-16,-24 24 0,24-1 15,0 25-15,1 25 16,-1-1-16,24 0 0,-24 0 15,25 25-15,-25-1 16,24 0-16,1 25 0,-1 24 16,-24-49-1,1 0-15,-1-23 0,0 23 16,-24-24-16,0 0 0</inkml:trace>
  <inkml:trace contextRef="#ctx0" brushRef="#br0" timeOffset="113220">14587 16739 0,'-25'0'0,"1"-24"15,0 24-15,24-24 16,24 24-16,0-24 0,1 24 16,-1-25-16,24 1 15,1 0-15,-1 0 0,25 0 16,-25-1-16</inkml:trace>
  <inkml:trace contextRef="#ctx0" brushRef="#br0" timeOffset="113454">15046 16231 0,'-48'0'0,"24"-24"15,0 24-15,24 24 31,24 0-31,0 1 16,0 23-16,0-24 16,25 73-1,-25-49-15,0 1 0,0-1 0,0-24 16,1 25-16,-25-25 16,0 0-16,24 0 0</inkml:trace>
  <inkml:trace contextRef="#ctx0" brushRef="#br0" timeOffset="113801">15095 16352 0,'0'-48'0,"-25"-1"16,25 25-16,0 0 0,0 0 16,0 48-1,25 0-15,-25 0 16,48 25-16,-24-1 0,0-24 15,25 25-15,-25-1 0,24 0 16,1-23-16,-25-1 16,24 0-16,1 0 0,-25 0 15,0-24-15,0 0 16,0 0-16,-24-48 16,0 24-16,0 0 15,-24-25-15,24 1 16,-24-25-16,0 25 0,0 0 15,0-25-15,-1 25 16,25 23-16,-24 1 0,24-24 16,-24 72-1,24 0-15,0 0 16,0 1-16</inkml:trace>
  <inkml:trace contextRef="#ctx0" brushRef="#br0" timeOffset="114264">15651 16086 0,'-24'-24'16,"48"48"-1,-24 0 1,24 0-16,0 1 15,-24 23-15,25 0 0,-1 1 16,0-1-16,0 1 0,0-1 16,1 0-16,-25-24 15,24 1-15,-24-1 0,24 0 16,-24 0-16,0-48 31,0 0-31,0 0 16,-24-49-16,24 25 15,-24-25-15,24 1 0,0-1 16,-25 0-16,25 25 16,0-25-16,0 25 0,0 24 15,0 0-15,25 24 0,-1 24 16,-24 24 0,24-24-16,0 25 0,0 23 15,1-23-15,23 23 16,-24-23-16,0-1 0,0 1 15,25-1-15,-25 0 0,24 1 16,-23-25 0</inkml:trace>
  <inkml:trace contextRef="#ctx0" brushRef="#br0" timeOffset="114431">15893 16401 0,'-24'0'0,"0"0"16,-1 0-16,50 0 16,-1-25-16,0 25 15,0-24-15,25 24 16,-1-24-16,0 0 0,1 0 16</inkml:trace>
  <inkml:trace contextRef="#ctx0" brushRef="#br0" timeOffset="115507">16256 15626 0,'0'-48'16,"-24"24"-16,-1 0 0,1-1 15,-24 1-15,-1 0 16,-23 24-16,-1 0 0,-23 0 16,-25 0-16,0 0 15,-24 0-15,-1 24 0,-47 0 16,24 1-16,-25 23 16,-24 0-16,25 1 0,-25-1 15,0 25-15,1-25 0,23 25 16,1-1-16,-1 1 0,1-1 15,-1 1-15,25-25 16,-1 25-16,1-25 16,0 25-16,24-25 15,-25 25-15,49-25 0,-24 1 0,0-1 16,24 0-16,0 1 16,-24-25-16,48 24 0,-24-23 15,24 23-15,25-24 0,-25 0 16,49 0-16,-1 1 15,1-25-15,24 24 0,0-24 16,-1 24-16,25 0 16,-24 0-16,24 1 15,0-1-15,0 0 16,0 0-16,0 0 16,0 1-16,24 23 0,-24-24 15,25 25-15,-25-1 16,24 0-16,0 1 0,-24-1 15,24 0-15,0 25 16,-24 0-16,25-25 0,-1 25 16,-24-1-16,24-24 0,0 1 15,24 23-15,-23-23 16,-1-1-16,24-24 0,-24 25 16,25-25-16,-25 0 0,24 0 15,1 1-15,-1-25 16,1 24-16,-1-24 15,24 0-15,-23 0 0,-1-24 16,25 24-16,-1-25 0,1 25 16,0-24-16,-1 0 0,25 0 15,0 24-15,24-24 16,-25-1-16,49 1 0,-24 0 16,49 0-16,-1-25 0,25 25 15,-1 0-15,1 0 16,23-25-16,25 25 0,0-24 15,0 24-15,0-25 16,24 25-16,-24-24 0,0 24 16,0-25-16,-24 1 15,-1 24-15,-23-25 0,-1 1 16,-23 24-16,-25-25 0,-24 25 16,24-24-16,-48 24 15,24-25-15,-25 25 0,-23 0 16,-1 0-16,1-1 15,0 1-15,-25 0 0,0 0 16,1 0-16,-25 24 0,0 0 16,0 0-16,1-25 15,-50 25 48,25-24-48,-24 24-15,0-24 0,0 24 16,-25-24-16,1 0 0</inkml:trace>
  <inkml:trace contextRef="#ctx0" brushRef="#br0" timeOffset="116026">16232 15554 0,'-25'-24'0,"1"0"15,24 0-15,-24 24 16,48 0 31,-24 24-32,0 0 1,24-24-16,1 24 16,-1-24-1,0 24 1,0 0-16,0 1 15,1-1-15,-1 0 16,24 0-16,-24 25 0,1 23 16,23-23-16,-24 23 0,24 25 15,-23-25-15,23 25 16,-24-24-16,25 24 0,-25-25 16,24 1-16,-24-1 15,1-23-15,-1-1 0,-24 0 16,24 1-16,-24-1 0,24-24 15,-24 25-15,0-25 16,24 0-16,-24 0 0,0 1 16,0-1-16</inkml:trace>
  <inkml:trace contextRef="#ctx0" brushRef="#br0" timeOffset="128026">1234 14804 0,'0'-24'0,"-25"24"15,1-24 1,0 24-16,0 0 16,0 0-16,-1 0 0,1 0 15,0 24 1,0 0-16,0 0 0,-25 1 15,25 23-15,0 0 16,0 1-16,-1 23 0,25 1 16,0-1-16,0-23 15,0 23-15,25 1 0,-1-25 16,24 1-16,-24-1 0,25-24 16,-1 25-16,25-25 15,-25 0-15,1-24 0,23 0 16,-24 0-16,25 0 0,0-24 15,-25 0-15,25-1 16,-25-23-16,0 24 0,1-24 16,-25-1-16,0 1 15,0-1-15,-24-23 0,0 23 16,-24-23-16,0 23 0,-24-23 16,-1-1-16,1 25 15,-25-25-15,1 25 0,23 0 16,1 23-16,-1 1 0,1 0 15,0 0-15,24 24 16,-1 0-16,1 24 0,24 0 16,-24-24-16,0 24 15</inkml:trace>
  <inkml:trace contextRef="#ctx0" brushRef="#br0" timeOffset="128784">1306 15748 0,'0'24'47,"-24"-24"-47,24 24 0,-24 24 15,0-23-15,-1 23 16,1 25-16,-24-25 0,24 24 15,-1 1-15,-23-25 0,24 25 16,-25-25-16,25 25 16,0-49-16,0 25 0,0-25 15,24 0-15,-25 0 16,25 0-16,0 0 16,0 1-1,25-25-15,-1 24 16,0-24-16,0 0 0,25 24 15,-1-24-15,-24 24 16,49-24-16,-25 24 0,1 1 16,-1-25-16,24 24 0,-23 0 15,23-24-15,-23 24 16,-1 0-16,1-24 0,-1 0 16,0 0-16,1 0 15,-1 0-15,-24 0 0,0-24 16,25 24-16,-25-24 0,-24 0 15,24 0-15,0-25 16,1 1-16,-25-1 0,0 1 16,0 0-16,0-1 15,0-23-15,-25 23 0,1-23 16,0 23-16,0-23 0,-25 23 16,25 1-16,-24-24 15,0 23-15,23 25 0,1-24 16,-24 23-16,-1-23 15,25 24-15,0 24 16,0 0-16,0 0 16</inkml:trace>
  <inkml:trace contextRef="#ctx0" brushRef="#br0" timeOffset="129228">1234 15385 0,'-25'0'15,"25"-24"-15,-24 24 0,0-25 32,48 50-1,0-1-31,1 0 31,-1-24-31,-24 24 0,24-24 16,0 24-16,0-24 15,0 0-15,1 0 16,-1 0-16,0 0 0,0-24 16,0 24-16,1-24 15,-1 0-15,-24 0 16,24 24-16,-24-25 0</inkml:trace>
  <inkml:trace contextRef="#ctx0" brushRef="#br0" timeOffset="129612">1137 15143 0,'-24'0'15,"24"24"1,24-24 15,-48 0 16,48 0 15</inkml:trace>
  <inkml:trace contextRef="#ctx0" brushRef="#br0" timeOffset="129894">1596 15191 0,'-24'24'16,"24"-48"-16,-24 24 16</inkml:trace>
  <inkml:trace contextRef="#ctx0" brushRef="#br0" timeOffset="130639">2419 16183 0,'24'-24'47,"24"24"-32,1 0-15,-1-24 16,49 24-16,0-25 0,24 1 16,24 24-16,0-24 15,24 0-15,1 0 0,23-25 16,25 25-16,0 0 16,-1-24-16,49-1 0,-24 25 15,49-24-15,-25-1 16,24 25-16,24-24 15,267-1-15,-291 25 16,557-48 0,-581 47-16,-24 1 0,0 0 15,-24 0-15,-1 0 0,-23-1 16,-25 1-16,0 0 16,-23 0-16,-25 0 0,-25-1 15,1 1-15,-24 24 16,-25-24-16,0 24 0,1-24 15,-25 24-15,-48 0 32</inkml:trace>
  <inkml:trace contextRef="#ctx0" brushRef="#br0" timeOffset="131018">9507 14853 0,'-25'0'15,"1"0"-15,48 0 31,1 24-31,-1-24 16,24 24-16,1-24 0,-1 24 16,25 0-16,23 1 15,-23-1-15,-1 0 0,25 0 16,0 0-16,-24 0 16,-1 1-16,1-1 0,-25 0 15,0 0-15,-48 25 0,0-25 16,0 0-16,-48 24 15,0-23-15,-49 23 0,24 0 16,-48 1-16,25-25 0,-25 24 16,0 1-16</inkml:trace>
  <inkml:trace contextRef="#ctx0" brushRef="#br0" timeOffset="131768">2854 16038 0,'-48'0'15,"24"0"-15,0 0 16,48 0 0,0 24-1,0 0-15,0 0 0,49 1 16,-25-1-16,49 0 0,24 0 15,0 25-15,24-25 16,24 0-16,25 0 0,-1 0 16,25 1-16,24 23 0,0-24 15,0 25-15,24-25 16,0 24-16,24-24 0,-24 25 16,25-25-16,-1 24 15,0-24-15,1 1 0,507 71 31,-580-71-31,-1 23 0,-47-24 16,-1 0-16,-24 25 0,-24-25 16,0 0-16,-24 0 15,0 0-15,-25 25 0,-24-49 16,25 24-16,-25 0 0,-23-24 16,-1 24-16,0-24 15,0 0-15,0 0 16,-48 0 15,0 0-15,0-24-16</inkml:trace>
  <inkml:trace contextRef="#ctx0" brushRef="#br0" timeOffset="132068">9434 16909 0,'0'-24'16,"-24"24"-16,24-25 0,-24 25 15,24-24 1,0 48 15,24 1-15,-24-1-16,24 0 0,-24 0 15,24 0-15,0 25 0,1-1 16,-1-24-16,0 25 16,-24-25-16,24 0 0,-24 0 15,0 25-15,-24-25 0,-24 24 16,-49 25-16,0-25 16,-72 25-16,-25 23 0</inkml:trace>
  <inkml:trace contextRef="#ctx0" brushRef="#br0" timeOffset="138838">27190 10716 0,'0'-24'0,"0"0"16,0-1-16,-48 1 0,48 48 16,0 25-1,0-1-15,24 1 16,0 47-16,0 1 0,0 0 15,0 24-15,25 24 16,-25 0-16,49 291 16,-73-291-1,0 0-15,0 0 0,0-24 16,0 24-16,0-48 0,0 24 16,0-49-16,0 1 15,24-1-15,-24-47 0,0 23 16</inkml:trace>
  <inkml:trace contextRef="#ctx0" brushRef="#br0" timeOffset="139077">26513 12869 0,'0'-24'0,"24"0"15,0 24 1,0 0-16,25 0 0,-1 24 16,0 0-16,1 0 15,-1 25-15,0-1 0,1-24 16,-1 24-16,-24 1 0,25-1 16,-25 1-16,0-25 15,25 0-15</inkml:trace>
  <inkml:trace contextRef="#ctx0" brushRef="#br0" timeOffset="139264">27867 12966 0,'24'-24'16,"1"-1"-16,-1 25 0,-48 0 15,-1 0-15,-23 25 16,0 23-16,-25-24 15,1 24-15,-25 1 0,-24-1 16,0 1-16,-24-1 16,0 0-16</inkml:trace>
  <inkml:trace contextRef="#ctx0" brushRef="#br0" timeOffset="141642">24142 10402 0,'-24'0'0,"48"0"16,0 0-16,0-25 15,25 25-15,-25-24 16,0 24-16,0-24 0,0 24 16,1 0-1,-25-24-15,0 0 16,24 24-16,-24-49 16,24 25-16,0-24 15,25-1-15,-1-23 0,0-1 16,25-24-16,-1 1 15,25-25-15,0 0 0,0 0 16,24-24-16,-25 24 16,25 0-16,-24 24 0,24 0 15,-24 0-15,0 25 0,-1 23 16,-23 1-16,0 0 16,-1 23-16,-48 1 0,25 0 15,-25 24-15,-48 0 31,24 24-31,-24-24 16,-1 0-16,25 24 16</inkml:trace>
  <inkml:trace contextRef="#ctx0" brushRef="#br0" timeOffset="142123">25279 8539 0,'0'-24'0,"-24"24"16,24-25-16,0 1 15,0 0 1,0 0 0,24 24-16,0 0 15,0-24-15,25 24 0,-1 0 16,0-24-16,25 24 0,0 0 16,-1-25-16,25 25 0,-25 0 15,25-24-15,0 24 16,0 0-16,-25-24 0,1 24 15,-25 0-15,1 0 16,-25-24-16,0 24 0,-24 24 31,-24-24-31,0 24 0,-1 0 16,1 25-16,0-25 0,0 24 16,0 25-16,-1-25 15,25 1-15,-24 23 0,24 1 16,0-1-16,-24 1 15,24-25-15,-24 25 0,0-1 16,0-23-16</inkml:trace>
  <inkml:trace contextRef="#ctx0" brushRef="#br0" timeOffset="163108">10861 17562 0,'-24'-24'0,"24"0"0,-24-1 15,24 1-15,0 0 16,0 0-16,24 48 31,-24 0-31,24 0 16,1 25-16,-25-25 0,24 24 15,0-24-15,0 1 0,0 23 16,0-24-16,1 0 16,-1-24-16,-24-24 15,24 0-15,0 0 0,0-25 16,1-23-16,-1-1 16,24 1-16,-24-25 0,25 0 15,-1 0-15,25 1 16,-1-1-16,1 24 0,-1 1 15,1 23-15</inkml:trace>
  <inkml:trace contextRef="#ctx0" brushRef="#br0" timeOffset="163744">10547 15288 0,'24'-24'0,"0"0"16,0-1-16,49-23 16,-49 24-16,49 24 15,-25 0-15,25 0 0,-1 0 16,1 24-16,-1-24 16,25 24-16,-24 0 15,24 1-15,-25-1 0,1 0 0,-1 0 16,-23 0-16,-1-24 15,0 25-15,-23-25 0,-1 0 16</inkml:trace>
  <inkml:trace contextRef="#ctx0" brushRef="#br0" timeOffset="164028">11345 14901 0,'0'-24'0,"-24"24"15,24 24 1,-24 0-16,24 0 16,-24 25-16,-1-1 0,1 0 15,-24 1-15,24-1 16,-1 25-16,-23-25 0,24 1 15,0 23-15,-1-23 16,1-25-16,0 24 0,24-24 16,-24 0-16,24 1 15</inkml:trace>
  <inkml:trace contextRef="#ctx0" brushRef="#br0" timeOffset="164466">11660 14683 0,'0'-48'16,"0"24"-16,0-1 0,-25 1 16,1 0-16,0 24 15,-24 0-15,-1 0 0,1 0 16,-25 0-16,1 48 0,-25-23 15,0 23-15,0 25 16,1-1-16,-25 1 0,24 24 16,0-25-16,0 25 15,49 0-15,0-1 0,48 1 16,0 0-16,48-25 16,25 25-16,-1-24 0,49-25 15,0 1-15,0-25 0,24 0 16,0-24-16,1-24 15,-1 0-15,0-25 0,-24-23 16,0-1-16,0-24 0,-49 1 16,-23-1-16,-1-24 15,-48 0-15,-24 24 0,-25-24 16,-23 24-16,-49 1 16,-24-1-16,-25 48 0,-47 25 15,-25 24-15,-24 24 0,-49 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0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943 2082 0,'-72'-97'32,"72"73"-17,0 48 32,0 0-31,0 24-16,24 1 15,-24 23-15,0 1 0,0 24 16,0 24-16,24 0 0,-24 0 16,0 0-16,0-1 15,0 1-15,0-24 0,24 0 16,-24 0-16,0-1 0,0 1 15,24 0-15,-24 0 16,0 0-16,0-1 0,25-23 16,-25 24-16,0-1 15,0-23-15,0 24 0,0-49 16,0 25-16,0-25 0,0 0 16,0-23-16,0-1 15,0 0-15,0 0 0,0 0 31,0-48-15,0 0 0,24 24-16,0 0 15,0-24-15,0 0 0,25 24 16,23-25-16,1 25 0,24-24 16,24 0-16,24 0 15,24 24-15,25-24 0,-1-1 16,25 1-16,0 24 15,24-24-15,-1 24 0,-23 0 16,24 0-16,-24 0 0,-1-24 16,-23 24-16,0 0 15,-1 0-15,-24 0 0,-23 0 16,-1-24-16,0 24 16,-24 0-16,-24 0 0,-25 0 15,1-24-15,-49 24 0,0 0 16,-48-25-1,0 25-15,-1 0 16,-23-24-16,24 24 16,-24-24-16,-1 0 0,25 0 15,-24-1-15,23 1 0,-23-24 16,24 24-16,24-25 16,-24-23-16,24 23 15,-25-23-15,25-1 0,0 1 16,0-1-16,0 0 0,25-23 15,-25-1-15,0 24 0,24-48 16,-24 25-16,24-25 16,-24 0-16,24 0 0,0 0 15,-24 0-15,25 24 16,-25-24-16,0 24 0,0 1 16,24 23-16,-24 0 0,0 25 15,0 0-15,-24-1 16,-1 25-16,25-24 0,-24 24 15,0-1-15,-24 1 16,23 0-16,-23 24 0,24-24 16,-25 24-16,1-24 15,-73 24-15,24 0 16,1 0-16,-50 0 0,1 24 16,-48-24-16,-1 24 15,-23 0-15,-25-24 0,0 24 16,-24 1-16,0-1 0,-1 0 15,1 0-15,0 0 16,24 1-16,25-1 0,-1-24 16,49 24-16,-1 0 0,49-24 15,25 24-15,-1-24 16,48 0-16,1 0 0,24 0 16,24 24-16,24-24 15,24 0 1,-23 0-16</inkml:trace>
  <inkml:trace contextRef="#ctx0" brushRef="#br0" timeOffset="534">2467 2807 0,'0'-24'16,"0"0"-16,-24 0 0,0 0 15,0 24-15,0 0 0,-1 0 16,-23 0-16,24 24 16,-25 0-16,1 0 0,24 25 15,-25-1-15,25 0 16,0 1-16,0 23 0,24-23 16,0-1-16,24 0 0,0 1 15,0-1-15,49 1 16,-25-25-16,25 0 0,0 0 15,-1 0-15,1-24 0,-1 0 16,1 0-16</inkml:trace>
  <inkml:trace contextRef="#ctx0" brushRef="#br0" timeOffset="1001">2830 2832 0,'0'-25'15,"-24"25"1,24 25-16,0-1 16,24 0-16,-24 24 15,24-24-15,1 25 16,-25-1-16,24-24 0,0 25 16,0-1-16,-24 1 15,24-25-15,-24 24 0,0-24 16,24 1-16,-24-1 0,-24-24 31,24-24-15,-24-25-16,24 25 15,-24-24-15,0-25 0,24 25 16,-24-25-16,24 0 16,0 1-16,0-1 0,0 1 15,0 23-15,0 1 0,24 0 16,0 23-16,0 25 15,24 0-15,-23 25 0,-1-25 16,0 48-16,0-24 0,0 0 16,1 25-16,-25-1 15,0-24-15,-25 1 0,1-1 16,0 0-16,0 0 16,0 0-16,-25 0 15,25-24-15,0 0 0,-24 25 0,23-25 16,1 0-16</inkml:trace>
  <inkml:trace contextRef="#ctx0" brushRef="#br0" timeOffset="1380">3290 2759 0,'72'-48'16,"-47"48"-16,-25-25 15,0 50 1,0-1 0,0 24-16,-25-24 0,25 25 15,0-1-15,0 25 16,0-25-16,25 0 0,-25 25 16,24-49-16,0 25 0,24-1 15,-24-24-15,25 0 16,-25 1-16,24-25 0,1 0 15,-1 0-15,1 0 16,-1-25-16,0 1 0,-23-24 16,23-1-16,-24 1 0,0 0 15,-24-1-15,0 1 16,0-25-16,0 25 0,-24 0 16,0-1-16,24 25 15,-24 0-15,0 0 0,-1 24 16,1 0-16,0 0 0</inkml:trace>
  <inkml:trace contextRef="#ctx0" brushRef="#br0" timeOffset="3439">11587 1864 0,'0'-24'15,"24"0"-15,0-1 0,-24 1 16,25 0-16,-1-24 16,-24 23-16,24 1 0,-24 48 15,0 1 1,0 23-16,0 25 0,-24 23 15,24 1-15,-24 48 16,-1 0-16,25 0 0,-24 1 16,0-1-16,0 0 0,0 0 15,24 0-15,0-24 0,-24-24 16,24 24-16,0-24 16,0 24-16,0-25 0,0 1 15,24-24-15,0 23 16,-24-23-16,24 0 0,-24-25 15,24 0-15,0 1 0,-24-1 16,25-24-16,-1-24 16,-24 24-16,24-24 0,0 25 15,25-25-15,-25 0 16,24 0-16,25 0 0,-1-25 16,1 25-16,24 0 15,24 0-15,24-24 0,0 24 16,24 0-16,25 0 0,23 0 15,25 0-15,24 24 16,1-24-16,23 25 16,24-1-16,1 0 0,23 0 15,-47 0-15,23 1 0,-23-1 16,-25 0-16,-24 0 0,-1 0 16,-47 1-16,-25-1 15,-24 0-15,1-24 0,-25 24 16,-49-24-16,1 0 15,-1 24-15,-48-24 0,25 0 16,-25 0-16,-24-24 16,0 0-1,24 0 1,0 0 0,1 24-16,23 0 15,-24-25-15,25 25 0,-1 0 16,-24-24-16,24 24 15,1 0-15,-25-24 0,24 24 16,-23 0-16,23-24 0,-24 0 16,25 24-16,-25-25 15,24-23-15,-24 24 0,25-25 16,-25 1-16,24-24 16,-24-1-16,1 0 15,-25-23-15,24-1 0,-24 0 0,0 0 16,0-24-16,0 25 15,0-25-15,0 24 0,0-24 16,0 0-16,0 0 16,0 0-16,0-24 0,0 24 15,24 0-15,-24 0 0,0 0 16,0 0-16,0 0 16,0 49-16,0-25 0,0 24 15,0 25-15,-24-25 16,24 49-16,-24-24 0,24 24 15,-25 24-15,1-25 0,0 25 16,0 0-16,-24 0 16,-1 0-16,-23 0 0,-1 0 15,-24 0-15,-48 0 0,0 0 16,-49 0-16,1-24 16,-25 24-16,-48-24 0,0 24 15,-24-24-15,-1 24 16,-23-24-16,-1 24 0,1 0 15,0-25-15,-1 25 16,1 0-16,-1 0 0,25-24 16,24 24-16,0 0 0,0 0 15,48 0-15,-24 0 16,48-24-16,25 24 0,0 0 16,24 0-16,48 0 15,0 0-15,24 0 0,25 24 16,24-24-16,24 24 15,24 1 1,0-25-16,0 24 0,1 0 16,-1-24-1,0 24-15</inkml:trace>
  <inkml:trace contextRef="#ctx0" brushRef="#br0" timeOffset="4137">13329 3049 0,'0'24'47,"0"25"-47,0-25 15,0 0-15,0 25 16,0-25-16,0 24 0,0-24 15,0 25-15,0-25 0,0 0 16,0 0 0,-24-24-1,24-24-15,-25 0 16,25-24-16,-24-1 16,24 1-16,0-25 0,0 1 15,0-1-15,0-24 0,24 25 16,1-25-16,-1 0 15,24 25-15,1 23 16,-25-23-16,24 47 0,25 25 16,-49 0-16,0 49 15,-24-25-15,0 49 16,0-25-16,-24 0 0,24 25 16,-48-25-16,23 1 15,-23-1-15,24-24 0,0 25 16,-1-25-16,1-24 0,0 24 15,0 0-15,0-24 16,48 24 0,0-24-16,0 0 15,0 25-15,1-1 16,23-24-16,0 24 0,-23 0 16,23 0-16,0 25 0,1-25 15,-1 0-15,-24 0 16,25 1-16,-1-1 0,-24 0 15</inkml:trace>
  <inkml:trace contextRef="#ctx0" brushRef="#br0" timeOffset="4560">14200 3073 0,'-25'-145'15,"25"121"1,-24 0-16,24 0 0,-24 24 15,24 24 1,0 0-16,0 24 0,0-23 16,0 23-1,24 73-15,-24-73 0,0 1 16,0-1-16,0-24 0,24 25 16,-24-25-16,25-48 31,-25 0-16,0-1-15,0-23 0,0 0 16,24-1-16,-24-23 16,24-1-16,0 25 0,-24-25 15,24 25-15,-24-1 0,25 25 16,-1 0-16,0 0 16,0 48-16,0 0 15,1 25-15,-1-1 0,0 0 16,0 1-16,0 23 15,-24-23-15,25-1 0,-1 25 16,-24-25-16,24-24 16,-24 25-16,24-25 0,-24 24 15</inkml:trace>
  <inkml:trace contextRef="#ctx0" brushRef="#br0" timeOffset="4724">14369 3219 0,'-97'-73'16,"73"49"0,24 0-16,24 24 15,0 0 1,1 0-16,23 0 0,0 0 16,1-25-16,-1 25 0</inkml:trace>
  <inkml:trace contextRef="#ctx0" brushRef="#br0" timeOffset="5262">14998 3001 0,'24'-24'0,"0"-1"0,-24 1 15,0 0 1,0 48 15,0 0-31,0 1 16,0 23-16,0 0 0,0 1 15,0-25-15,0 24 16,0 1-16,0-25 0,0 0 16,0 0-16,25 1 15,-25-1-15,24-48 32,-24-1-32,0 1 15,0 0-15,0-24 0,0-1 16,24 1-16,-24-1 0,24-23 15,0 23-15,0 1 16,1 0-16,-1-1 0,0 25 16,0 24-16,0 0 15,1 24-15,-1 1 0,0 23 16,0 0-16,0 1 0,-24-25 16,25 24-16,-1 1 15,-24-25-15,24 0 16,-24 0-16,24 0 0,-24-48 31,0-24-15,0 24-16,0-25 0,0 1 15,24-1-15,-24 1 0,25 0 16,-1 24-16,0-1 16,0 25-16,24 25 0,-23-1 15,23 24-15,0 0 16,-23 1-16,-1 23 0,0-23 15,0 23-15</inkml:trace>
  <inkml:trace contextRef="#ctx0" brushRef="#br0" timeOffset="6962">25956 1864 0,'0'-24'15,"24"0"-15,-24-1 16,0 50-1,0-1 1,0 24-16,-24 0 16,24 49-16,-24 0 0,0 24 15,0 0-15,-1 24 0,1 0 16,0 0-16,24 0 16,-24 1-16,0-1 0,0 0 15,24-24-15,-25 0 0,1 24 16,24-24-16,-24 0 15,24-24-15,-24 24 0,24-25 16,-24 1-16,-1 0 16,25 0-16,0-25 0,-24-23 15,24 23-15,-24-48 0,24 25 16,0-25-16,0 0 16,0 0-16,0 0 0,24 1 15,0-1 1,-24 0-16,0 0 0,25 0 15,-25 1-15,24-1 0,-24 0 16,24 0-16,0 0 16,0 1-16,25-1 0,-25 0 15,24-24-15,25 24 16,-1-24-16,1 24 0,24-24 16,0 0-16,48 25 0,0-25 15,0 24-15,48-24 16,1 24-16,0 0 0,-1 0 15,25 25-15,-25-25 16,170 24-16,-218-24 16,25 1-16,-49-1 0,0 0 15,-25-24-15,1 0 16,-49 24-16,25-24 0,-49 0 16,0 0-16,1 0 0,-25-24 15,0 0 1,-25 0-1,25-1 1,0 1-16,0 0 0,0 0 16,0 0-16,0-1 15,25-23-15,-1 24 0,-24-49 16,24 25-16,0-25 0,0-23 16,1-1-16,-1 0 15,-24-24-15,24-24 0,-24 0 16,0 0-16,24 0 15,-24-25-15,24 1 0,0 24 16,1 0-16,-1-25 0,24 25 16,-24 24-16,1-24 15,23 0-15,-24 24 0,0-24 16,1 24-16,-1 0 0,0 0 16,-24 24-16,24 25 15,-24-25-15,0 24 0,24 1 16,-24 23-16,0 1 15,0 0-15,0 23 0,25 1 16,-25 0-16,0 0 16,-25 24-1,1 0-15,0 0 16,0 0-16,-25 0 16,1 0-16,-25 0 0,1-24 15,-49 24-15,0-25 0,-24 25 16,-25-24-16,-23 0 15,-25 0-15,-24 0 0,25-1 16,-1 25-16,0-24 16,0 24-16,25 0 0,24 0 15,23 0-15,1 0 0,49 24 16,-1-24-16,0 25 16,24-25-16,25 24 0,0-24 15,-1 24-15,25-24 16,0 24-16,-24-24 0,23 0 15,25 24-15,-24-24 0,0 25 16,0-25 0,0 0-16,24 24 15,0 0 17</inkml:trace>
  <inkml:trace contextRef="#ctx0" brushRef="#br0" timeOffset="7285">26755 3146 0,'0'-24'16,"0"0"-1,0 48 1,0 0 0,0 0-16,0 25 15,0-1-15,0 0 0,0 25 16,0-25-16,0 25 15,0-25-15,-25 1 0,25-1 16,0-24-16,0 25 0</inkml:trace>
  <inkml:trace contextRef="#ctx0" brushRef="#br0" timeOffset="7666">26706 3460 0,'-24'0'0,"48"0"32,0 0-17,25 0-15,-25 0 16,24 0-16,1 0 16,-1 0-16,0-24 0,-23 24 15,23 0-15,0-24 0,-23 0 16,-1 24-16,0-24 15,0-25-15,-24 25 0,24 0 16,-24 0-16,0-25 16,0 25-16,0 0 15,-24 24-15,24 24 16,-24 0 0,24 25-16,0-25 0,0 24 15,0 1-15,0-1 16,0 0-16,0 1 0,0-25 15,0 24-15,0-23 0,0 23 16,0-24-16,24 0 16</inkml:trace>
  <inkml:trace contextRef="#ctx0" brushRef="#br0" timeOffset="7891">27625 3291 0,'0'-24'16,"0"0"-16,0 0 0,-24-1 16,0 25-1,24 25 1,0-1-16,0 0 0,0 24 16,-24 1-16,24-1 15,0 0-15,0 25 0,0-25 16,24 1-16,-24-1 0,0 1 15,0-25-15</inkml:trace>
  <inkml:trace contextRef="#ctx0" brushRef="#br0" timeOffset="8202">27456 3291 0,'0'-24'16,"-24"-24"-16,24 23 15,0 1-15,0 0 0,0 0 16,24 24-16,0 0 0,0 0 16,25 0-16,-1 24 15,25 0-15,-1 0 0,1 25 16,24-25-16,-25 24 0,1 1 16,-25-1-16,1 0 15,-25 1-15,-24-1 16,0 1-16,-24-1 0,-25-24 15,1 25-15,-1-25 0,-23 0 16,-1 0-16,1 0 16,23 1-16,-23-1 0,23-24 15,25 0-15,-24 0 0</inkml:trace>
  <inkml:trace contextRef="#ctx0" brushRef="#br0" timeOffset="8437">28593 3364 0,'24'0'0,"0"0"0,-48 24 47,24 0-47,0 0 16,-24 0-16,24 25 0,-24-25 15,24 24-15,0 1 0,0-1 16,0 1-16,0-1 16,0-24-16,0 25 0,24-25 15,-24 0-15</inkml:trace>
  <inkml:trace contextRef="#ctx0" brushRef="#br0" timeOffset="8719">28424 3291 0,'0'-48'0,"-25"-1"0,25 25 15,0 0 1,25 24-16,-1 0 0,24 24 16,1-24-16,-1 49 0,25-25 15,-25 24-15,25 1 16,-1-1-16,1 0 0,-25 1 15,0-1-15,-23 0 16,-25 1-16,0-1 0,0 1 16,-49-25-16,1 24 15,-25-24-15,1 25 0,-25-25 16,0 0-16,0 0 0,1-24 16,-1 24-16</inkml:trace>
  <inkml:trace contextRef="#ctx0" brushRef="#br0" timeOffset="15063">25787 3098 0,'24'0'31,"-24"-25"-15,-24 25 77,0 0-77,0 0 0,-25 0-16,25 0 15,0 0-15,-25 0 16,1 0-16,0 0 0,-1 0 15,1 0-15,-1 0 16,1-24-16,0 24 0,-1 0 16,1 0-16,-25-24 0,25 24 15,0 0-15,-1-24 16,-23 24-16,23 0 0,-23-24 16,23 24-16,-23-25 0,-1 25 15,1 0-15,-1-24 16,-24 24-16,25-24 0,-25 24 15,0-24-15,-96 24 16,96-24-16,-24 24 16,24-24-16,0 24 0,1 0 15,-25 0-15,48-25 16,-24 25-16,1 0 0,23 0 16,-24 0-16,25 0 15,-1 0-15,1 0 0,-1 0 16,0-24-16,1 24 0,-1 0 15,25 0-15,-25 0 16,1-24-16,-1 24 0,1 0 16,-1 0-16,0 0 15,1 0-15,-1 0 0,1 0 16,-1 0-16,1-24 0,-1 24 16,-24 0-16,25 0 15,-1 0-15,1 0 0,-25 0 16,24 0-16,1 0 0,-1-24 15,1 24-15,23 0 16,-23 0-16,23 0 0,-23 0 16,23 0-16,25 0 15,-24 0-15,-1 0 0,1 0 16,24 0-16,-25 0 0,25 0 16,-24 0-16,24 0 15,-1 0-15,1 0 0,-24 0 16,24 0-16,-1 0 15,-23 0-15,24 0 0,-25 0 16,1 0-16,0 0 0,-1 0 16,-23 0-16,23 0 15,1 0-15,-25 0 0,25 0 16,0 0-16,-1 0 16,1 0-16,24 0 0,-25 0 15,25 0-15,0 0 16</inkml:trace>
  <inkml:trace contextRef="#ctx0" brushRef="#br0" timeOffset="15457">19425 2469 0,'48'-25'15,"-24"25"-15,-24-24 16,25 24-16,-50 0 31,1 0-15,0 24-16,0-24 0,0 25 15,-25-1-15,1-24 16,24 24-16,-25 0 0,1 0 16,0 1-16,23-1 15,1 0-15,0 0 0,0 0 16,0 1-16,24 23 0,-25-24 15,25 0-15,0 1 16,25 23-16,-25-24 0,24 24 16,0 1-16,0-25 0,0 24 15,25-23-15,-25 23 16,24-24-16,-24 0 0</inkml:trace>
  <inkml:trace contextRef="#ctx0" brushRef="#br0" timeOffset="17184">11611 2832 0,'-24'0'16,"24"-25"-1,-24 25-15,0 0 16,0 0-1,-1 0 17,1 0-17,0 0 1,0 0 0,0 0-16,-1 0 0,1 0 15,0 0-15,-24 0 0,-1 0 16,-23 0-16,23 25 15,-47-25-15,-1 0 0,0 0 16,-24 0-16,-24 0 16,0 0-16,-49 0 0,1 0 15,-1 0-15,-24 0 0,25 0 16,-25 0-16,1 0 16,-1 0-16,24 0 0,-23 0 15,23 0-15,1 24 16,-25-24-16,24 0 0,1 0 15,23 0-15,-23 0 0,24 0 16,-1 0-16,25 0 16,0 0-16,-97 0 15,145 0-15,25-24 16,-1 24-16,25 0 0,-1 0 16,25 0-16,0-25 15,0 25 1,24 25 46,-24-25-46,-1 0-16,1 0 16,0 0-1,0 0-15,0 0 0,-1 24 16,1-24-16,0 0 15,48 0 17,0 0-17</inkml:trace>
  <inkml:trace contextRef="#ctx0" brushRef="#br0" timeOffset="17544">5927 2541 0,'-25'0'16,"1"0"-16,0 0 0,0 0 15,0 0 1,-1 0-16,1 24 15,0 1-15,0-1 0,0-24 16,-25 24-16,25 24 16,-24-23-16,-1-1 0,25 0 15,-24 24-15,-1-23 0,1-1 16,0 24-16,23-24 16,-23 0-16,24 1 0,24-1 15,0 0-15,0 0 0,24 0 16,0 1-1,97 23-15,-72-24 0,23 0 16,1 1-16,-1-1 16,1 24-16</inkml:trace>
  <inkml:trace contextRef="#ctx0" brushRef="#br0" timeOffset="19804">218 5347 0,'-25'0'15,"25"-24"-15,-24 24 16,24 24 15,0 1-15,0-1-16,24 0 0,-24 0 15,0 24-15,0 1 16,0-1-16,0 1 0,0 23 16,-24-23-16,24 23 0,0-23 15,-24-1-15,24 0 0,-24 1 16,24-25-16,-24 24 15,24-24-15,0 1 0,0-1 16,24-24 0,0 0-1,0 0-15,0-24 16,49 24-16,-25-25 0,25 25 16,24-24-16,-1 0 0,25 24 15,0-24-15,24 24 16,25-24-16,-1 24 0,25 0 15,-1 0-15,1 0 16,23 0-16,-23-25 0,-1 25 16,-23 0-16,-25 0 0,0 0 15,-24 0-15,-24-24 16,-25 24-16,1 0 0,-25 0 16,-23-24-16,23 24 15,-72 0 1,0 0-1,-1-24-15,1 24 16,0 0-16,0 0 16,24-24-16,-24 24 15,24-24 1,0-1 0,24 25-16,-24-24 15,0 0-15,0 0 0,24 0 16,-24-25-16,24 25 15,-24-24-15,24-1 0,-24 1 16,25-1-16,-25 1 0,24 0 16,-24-1-16,24 25 15,-24-24-15,0 24 0,0-1 16,0 1-16,0 0 16,-24 0-16,0 24 0,-1-24 15,-23 24-15,0 0 0,-1-25 16,-23 25-16,-25 0 15,-24 0-15,0 25 0,-24-25 16,-25 24-16,-23-24 0,-25 24 16,-24-24-16,0 24 15,1-24-15,-1 24 0,24-24 16,24 25-16,25-25 16,-97 24-16,169-24 15,49 0-15,-25 0 0,49 24 16,0-24-16,0 0 15,48 0 17</inkml:trace>
  <inkml:trace contextRef="#ctx0" brushRef="#br0" timeOffset="20873">193 6605 0,'25'0'0,"-1"-24"16,0 24 0,-24 24-1,24 0-15,-24 1 16,0 23-16,0-24 16,-24 49-16,24-25 15,-24-24-15,24 25 0,-24-25 16,24 0-16,0 24 0,-25-23 15,25-1-15,0 0 16,0 0 0,25-24-1,-1 0-15,0 0 0,0-24 16,25 24-16,-1-24 0,24 24 16,1 0-16,24-24 15,24 24-15,24-25 0,0 25 16,24 0-16,1-24 15,23 24-15,1 0 0,-1-24 16,-23 24-16,-1-24 16,-24 24-16,0 0 0,-48-24 15,0 24-15,-25 0 0,1 0 16,-49-24-16,0 24 16,25 0-16,-49-25 15,0 1 16,24 24 1,0-24-17,0 24-15,0-24 16,1 0 0,-25-1-16,0 1 15,0 0-15,0 0 16,0 0-16,-25-1 0,25 1 15,-24 0-15,24-24 0,-24 23 16,24 1-16,0 0 16,-24 0-16,24 0 15,0 0-15,-24 24 16,24-25-16,-25 1 16,1 24-16,0-24 15,0 24-15,-24 0 16,23-24-16,-23 24 15,-25 0-15,1 0 0,-25 0 16,0 0-16,-24 24 0,0-24 16,-24 24-16,-24-24 0,0 24 15,-1 1-15,1-25 16,0 24-16,-1 0 0,25 0 16,0-24-16,24 24 15,24-24-15,0 0 0,25 24 16,24-24-16</inkml:trace>
  <inkml:trace contextRef="#ctx0" brushRef="#br0" timeOffset="22114">435 7670 0,'0'-25'0,"24"1"0,-24 0 16,0 0-16,25 0 0,-1-1 15,0 25 17,-24 25-32,0-1 0,0 24 15,0-24-15,-24 25 16,24-1-16,-24 25 0,24-25 15,-25 1-15,25-1 16,-24 0-16,24 1 0,-24-1 16,0-24-16,24 0 0,0 1 15,0-1-15,-24 0 16,48-24 0,0 0-16,0 0 15,0-24-15,25 24 0,-1-24 16,25 24-16,24-25 0,-1 1 15,1 24-15,48-24 16,-24 0-16,49 24 0,-1-24 16,0 24-16,1-25 15,168 1-15,-193 24 16,0 0-16,-24 0 0,-24 0 16,0 0-16,-24 0 15,-25 0-15,0 0 0,-24 0 16,1 0-16,-50 0 31,1 0-31,24-24 16,-24 24-16,0 0 15,0-24 1,24 0-16,0 0 16,0-1-1,0 1-15,24 0 0,-24 0 16,0-25-16,0 25 15,24-24-15,-24-1 0,0 1 16,0 0-16,24-1 16,-24 1-16,0 24 0,24-25 15,-24 25-15,0 0 0,-24 0 32,0 24-32,-24 0 15,24 24-15,-49-24 0,25 0 16,-49 24-16,0 0 15,-24-24-15,0 25 16,-48-1-16,-1-24 0,1 24 0,-24 0 16,-1-24-16,1 24 15,-1 0-15,25-24 0,24 25 16,-1-25-16,50 24 16,-1-24-16,24 24 0,25-24 15,24 24-15</inkml:trace>
  <inkml:trace contextRef="#ctx0" brushRef="#br0" timeOffset="24581">4209 5299 0,'0'-24'15,"-24"0"-15,0 24 16,-25 0-16,25 0 16,-24 24-16,-1 0 0,1 0 15,24 0-15,-25 1 16,25-1-16,0 0 0,24 24 15,0-24-15,24 1 0,0-1 16,1 0-16,23 0 16,0-24-16,1 24 0,23-24 15,-23 0-15,23 0 16,1-24-16,-25 24 0</inkml:trace>
  <inkml:trace contextRef="#ctx0" brushRef="#br0" timeOffset="24769">4572 5396 0,'24'-24'16,"-24"-1"-16,0 1 16,24 24-16,-24-24 0,24 24 15,-24-24-15,25 24 16,-1 0-16,-24 24 16,24-24-16,-24 24 15,24 0-15,-24 25 0,0-1 16,0 0-16,24 25 0,-24-25 15,0 25-15</inkml:trace>
  <inkml:trace contextRef="#ctx0" brushRef="#br0" timeOffset="25175">3798 6581 0,'0'-24'0,"0"0"0,0-1 16,0 1-16,0 0 0,-24 24 15,24-24-15,-25 24 0,1 0 16,0 24-16,0 0 16,0 0-16,24 1 15,0-1-15,0 0 16,24 0-16,-24 0 15,48 1-15,-24-25 0,25 24 16,-1-24-16,25 0 16,-25 0-16,25 0 0</inkml:trace>
  <inkml:trace contextRef="#ctx0" brushRef="#br0" timeOffset="25470">4306 6484 0,'-24'0'0,"-1"-24"0,1 24 16,0 0-16,24-24 0,24 0 31,0 24-31,1-24 0,-1 24 16,0 0-16,24 0 0,-23 0 15,-1 0-15,0 24 16,-24 0-16,24 0 0,-24 0 15,0 0 1,0 1-16,0-1 0,0 0 16,0 0-16,0 0 15,24 1-15,0-25 16,1 24-16,47-24 0,-23 0 16,23 24-16</inkml:trace>
  <inkml:trace contextRef="#ctx0" brushRef="#br0" timeOffset="25916">3653 7404 0,'24'-25'0,"-24"1"16,-24 48-1,-1 1 1,1-1-16,24 0 16,-24 24-16,24-24 0,-24 1 15,24-1-15,0 0 16,0 0-16,24 0 0,0-24 15,0 0-15,25 25 0,-1-25 16,1 0-16,23-25 16</inkml:trace>
  <inkml:trace contextRef="#ctx0" brushRef="#br0" timeOffset="26402">4136 7404 0,'-24'0'0,"24"-25"16,-24 1-16,24 0 0,0 0 16,0 0-1,24-1-15,0 25 16,1-24-16,-1 24 0,0 0 15,0 0-15,0 0 16,1 0-16,-1 24 0,0 1 16,-24-1-16,0 0 15,-24 0 1,24 0-16,-24 1 16,-1-1-1,25 0-15,-24-24 16,24 24-16,24 0 15,1-24 1,-1 24-16,0-24 16,0 0-16,25 25 15,-25-25-15,0 0 0,0 24 16,0-24-16,0 24 16,-24 0-16,0 0 15,0 1-15,-24-1 0,0 0 16,-24-24-16,-1 24 15,1 0-15,0 1 0,-25-1 16</inkml:trace>
  <inkml:trace contextRef="#ctx0" brushRef="#br0" timeOffset="30487">6168 5420 0,'0'24'63,"0"0"-48,25 0-15,-25 25 0,0-1 16,0-24-16,24 25 16,-24-1-16,0 1 0,0-1 15,0-24-15,0 25 0,0-25 16,0 0-16,0 0 15,0 0-15,-24-48 32,24-48-17,0 47 1,0-47-16,0 23 0,-25 1 16,25-25-16,0 1 0,25-1 15,-25 1-15,24 23 16,0-23-16,0 23 0,0 25 15,1 0-15,-1 0 0,0 24 16,0 0-16,0 24 16,-24 0-16,25 0 0,-1 25 15,0-1-15,-24-24 0,24 25 16,-24-1-16,24 0 16,-24 1-16,24-25 0,-24 24 15,0-23-15,0-1 16,0 0-16,25-24 31,-25-24-31,0 0 16,0-1-16,0 1 0,0-24 15,0-1-15,0 1 16,0-24-16,24 23 0,0 1 16,0-1-16,0 25 0,1-24 15,-1 48-15,0 0 16,0 0-16,0 0 0,1 24 15,-1 0-15,0 0 16,-24 25-16,24-1 0,-24 1 16,24-1-16,-24 0 0,25 1 15,-1 23-15,-24-23 16,0-1-16,24-24 0,-24 25 16,0-25-16,0 24 15,0-24-15</inkml:trace>
  <inkml:trace contextRef="#ctx0" brushRef="#br0" timeOffset="30925">7233 5347 0,'-24'0'0,"-1"-24"16,25 0-16,-24 24 15,24-24-15,-24 24 16,24 24-16,0 0 16,0 0-1,0 73-15,0-73 16,0 25-16,24 23 16,-24-23-16,24-1 0,1-24 15,-1 25-15,0-25 0,0 0 16,0 0-16,1-24 15,-1 24-15,0-24 0,0-24 16,0 24-16,1-24 16,-1-24-16,-24-1 0,24 1 15,-24-1-15,0 1 0,0-25 16,-24 25-16,0-24 16,-1 23-16,1 1 0,0 24 15,0-1-15,0 1 16,-1 0-16,1 24 15,0 24-15,0 0 16,24 1-16,0-1 16,24 0-16</inkml:trace>
  <inkml:trace contextRef="#ctx0" brushRef="#br0" timeOffset="31324">7620 5226 0,'-24'-24'16,"24"48"15,24 1-31,-24-1 16,24 0-16,0 24 15,25 1-15,-25-1 0,0 25 16,0-25-16,25 0 0,-25 1 15,0-1-15,0-24 16,0 25-16,-24-25 0,25-24 16,-1 0-16,-24-24 15,24-25 1,-24 25-16,0-48 0,24 23 16,-24-23-16,0-1 15,0 1-15,0-1 0,24 25 16,-24-1-16,0 1 0,0-1 15,0 25-15,0 48 32,0 1-17,24-1-15,-24 24 0,0-24 16</inkml:trace>
  <inkml:trace contextRef="#ctx0" brushRef="#br0" timeOffset="31998">8587 5202 0,'-24'-24'0,"24"48"47,-24-24-47,24 24 0,0 1 15,-24 23-15,24 0 16,-24 1-16,24-1 0,-24 25 16,24-25-16,0 0 0,-25 25 15,25-25-15,0-23 16,0 23-16,0-24 0,0 0 15,25-24 1,-25-24 0,0 0-16,0 0 0,24-25 15,-24 1-15,0-25 16,24-72-16,0 73 16,0-1-16,0 1 15,-24-1-15,49 0 0,-25 25 16,0 0-16,0 23 0,1 25 15,-1 0-15,0 25 16,0-1-16,0 24 0,1 1 16,-1-1-16,0 25 15,0-1-15,-24 1 0,24-1 16,1 1-16,-1-1 16,-24-23-16,24 23 0,-24-47 15,24 23-15,-24-24 0,0 0 16</inkml:trace>
  <inkml:trace contextRef="#ctx0" brushRef="#br0" timeOffset="32144">8757 5517 0,'-24'-25'16,"-1"1"-16,1 24 16,0-24-16,24 0 15,24 24 1,0 0-16,1 0 15,-1 0-15,24 0 0</inkml:trace>
  <inkml:trace contextRef="#ctx0" brushRef="#br0" timeOffset="32358">9652 5492 0,'-24'0'0,"-1"0"15,1 0 1,24 25-16,0-1 16,0 0-16,0 0 0,0 0 15,0 25-15,0-1 0,0-24 16,0 25-16,0-1 16,0-24-16,24 1 0,-24-1 15,0 0-15</inkml:trace>
  <inkml:trace contextRef="#ctx0" brushRef="#br0" timeOffset="33001">9894 5323 0,'24'-24'15,"-24"0"1,24 48-1,-24 0 1,24 0-16,-24 1 0,25 23 16,-25-24-16,24 24 0,-24-23 15,0 23-15,24 0 16,-24-23-16,0-1 0,0 0 16,0 0-16,-24-48 31,0 0-31,24-25 15,-25 25-15,1-24 16,0-25-16,24 25 0,0-25 16,0 1-16,0 23 0,0-23 15,24-1-15,0 25 16,1 24-16,23-25 0,-24 49 16,24-24-16,-23 24 15,23 0-15,0 24 0,-23-24 16,23 24-16,-24 1 15,0 23-15,1-24 0,-1 0 16,-24 25-16,0-25 0,-24 24 16,-1-23-16,1-1 15,0 0-15,0-24 0,-25 24 16,25 0-16,0-24 0,48 0 31,0 0-15,25 0-16,-1 0 15,1 0-15,-1 0 0,25 0 16,-25 25-16,0-1 16,1 0-16,-1 24 0,-24-24 15,-24 25-15,0-25 0,0 24 16,-72 1 0,23-25-16,-23 0 0,-1 0 15,-24-24-15,25 0 0,-25 0 16,0 0-16</inkml:trace>
  <inkml:trace contextRef="#ctx0" brushRef="#br0" timeOffset="35839">6168 6557 0,'-48'0'0,"0"-24"0,23 24 15,1 0-15,0 0 0,0 0 16,24-25-16,24 25 16,24 0-16,25-24 15,24 24-15,24 0 0,48-24 16,25 24-16,23-24 15,25 24-15,24-24 0,25 0 16,-1 24-16,24-25 16,-23 1-16,-1 0 0,0 0 15,-24 24-15,-24-24 0,-24-1 16,0 25-16,-73-24 16,0 24-16,-24-24 0,-24 24 15,-1 0-15,-47-24 16,23 24-16,-47 0 0,23 0 15,-24 0-15,0 0 0,1 0 16,-1 0-16,0 0 31,-48 0 47,24-24 16,0-1-78,0 1-1,0-24 1,0 24-16,0-25 0,-24 1 16,24-25-16,-25 1 0,25-1 15,-24-24-15,0 25 16,24-25-16,-24 0 0,0 1 16,24-1-16,-25 0 15,25 0-15,-24 25 0,0-25 16,24 24-16,0 1 0,-24 23 15,24 1-15,-24 0 16,24 23-16,0 1 0,-25 24 16,25-24-1,-24 24-15,0 24 125,0-24-109,0 0-16,-25 0 16,1 24-16,-25-24 0,1 25 15,-49-1-15,0-24 16,-24 24-16,-25 0 15,-241 0-15,193 1 0,-23-1 16,-1-24-16,-24 0 0,24 0 16,0 24-16,0-24 15,24 0-15,25 0 0,23-24 16,25 24-16,48 0 16,25 0-16,-1 0 0,49 0 15,0 0-15,0 0 16,24 24-1,-25-24-15,25 24 16,-24 0 0,0-24-16,0 25 15,0-25-15,-1 0 16,1 24-16,0-24 16,0 0-16,0 0 31,0 0 0,-1 0-15,1 0-1,24 24 1,-24-24-16,0 0 31,24 24-31,-24-24 16,-1 0-16,25 24 15,-24-24-15,24 25 16,-24-25-16,24 24 16,-24-24-16,24 24 0,0 0 15,0 0 1,0 0-16,0 25 16,0-1-16,-24 1 15,24-1-15,0 25 0,0 23 16,0-23-16,0 24 0,0-1 15,0 1-15,24 0 16,-24 0-16,24-25 0,-24 1 16,0-1-16,0-23 15,24-1-15,-24 1 0,0-1 16,0-24-16,24 0 16,-24 1-16</inkml:trace>
  <inkml:trace contextRef="#ctx0" brushRef="#br0" timeOffset="42355">8757 6194 0,'0'-24'0,"-24"24"31,-1 0-31,25 24 16,-24 0-16,24 25 15,-24-1-15,0 0 16,24 25-16,-24 24 0,-1-1 15,1-23-15,24 24 16,-24 0-16,0-1 0,24 1 16,-24-24-16,24-1 0,-24-23 15,24-1-15,0 0 16,-25-23-16,25-1 0,0 0 16,-24-24-16,24-24 0,0 0 15</inkml:trace>
  <inkml:trace contextRef="#ctx0" brushRef="#br0" timeOffset="42728">8394 6267 0,'0'-25'15,"0"1"1,24 0 31,0 24-32,1 0-15,-1-24 0,24 24 16,-24 0-16,25-24 0,-1-1 16,-24 25-16,25-24 15,-25 0-15,24 0 0,-24 0 16,1-1-16,-1 25 15,-24-24-15,24 24 0,-24 24 16,0 25 0,0-25-16,0 24 15,0 1-15,0 23 0,24-23 16,0 23-16,1-23 16,-1-1-16,0 0 0,0 1 15</inkml:trace>
  <inkml:trace contextRef="#ctx0" brushRef="#br0" timeOffset="43399">10281 6025 0,'24'0'0,"-24"-25"0,24 25 15,-24-24 1,24 24-16,-24-24 0,25 24 16,-50 0 15,1 0-16,0 24-15,0-24 16,0 24-16,-1-24 0,-23 0 16,24 25-16,0-25 0,-1 0 15,1 0-15,0 24 16,24-48 15,24 24-15,0 0-1,-24 24 1,25-24-16,-25 24 0,24-24 16,-24 24-16,24 0 15,0-24-15,-24 25 0,24-1 16,1 0 0,-25 0-16,24-24 0,-24 24 15,24-24-15,-24 25 16</inkml:trace>
  <inkml:trace contextRef="#ctx0" brushRef="#br0" timeOffset="43680">10305 6146 0,'0'-25'15,"24"50"17,-24-1-17,24 0-15,1 24 0,-1-23 16,0 23-16,0 25 16,0-25-16,25 24 15,-25 1-15,24 0 0,-24-25 0,25 25 16,-25-25-16,0 0 15,0 1-15,1-1 0,-1-24 16,0 0-16,-24 1 16</inkml:trace>
  <inkml:trace contextRef="#ctx0" brushRef="#br0" timeOffset="50592">27069 4428 0,'-24'0'16,"0"-24"0,24 0-16,24 24 15,0 0-15,0 0 16,25-24-16,-1 24 0,25 0 15,23-25-15,1 25 0,24 0 16,-24-24-16,24 24 16,0 0-16,0 0 0,0-24 15,-25 24-15,-23 0 0,-25 0 16,1 0-16,-25 0 16</inkml:trace>
  <inkml:trace contextRef="#ctx0" brushRef="#br0" timeOffset="50784">27480 4743 0,'-48'48'16,"48"-24"-16,24-24 16,24 0-16,25 0 15,-25-24-15,49 24 16,97-24-16,-73 24 15,-25 0-15,1 0 16,0 0-16,-25 0 0</inkml:trace>
  <inkml:trace contextRef="#ctx0" brushRef="#br0" timeOffset="56710">26198 5154 0,'24'0'15,"-24"24"32,25-24-16,-25 24 16,0 0-47,0 1 16,0 23-1,0-24-15,0 25 0,-25 23 16,25-24-16,-24 25 0,24 0 16,-24 23-16,24-23 15,-24 24-15,24-25 0,-24 1 16,-1-1-16,1 1 0,24 0 16,-24-1-16,0-23 15,0-1-15,-1 0 0,-23 1 16,24-1-16,0-24 15,-25 25-15,25-25 0,-24 0 16,-1 0-16,1 0 0,0-24 16,-25 25-16,0-25 15,1 24-15,-25-24 0,-24 0 16,0 0-16,-24 0 16,-24 0-16,-1 0 0,-23 24 15,-25-24-15,-24 0 16,-24 0-16,0 0 0,-24 0 15,-1-24-15,1 24 0,0-24 16,0 24-16,-1-25 16,25 25-16,0-24 0,24 0 15,25 0-15,-1-25 16,24 25-16,25-24 0,24-1 16,0 1-16,24 0 15,24-25-15,0 1 0,25-1 16,-1 0-16,25 1 0,-1-1 15,25 1-15,-24-1 0,24 1 16,-1-1-16,25 0 16,-24 25-16,0-25 0,24 49 15,-24-24-15,0 0 16,24 23-16,-25 1 0,1 0 16,0 24-16,24-24 0,-24 0 15,0 24 1,24-25-16,-25 25 0,1 0 31,0 0-15,24-24-1,-24 24 1,0-24 46,-1 24-46,1 0-16,0-24 0,0 24 16,0-24-16,-25 24 15,1-25-15,24 25 0,-25-24 16,-23 24-16,23-24 0,1 24 16,-25-24-16,25 24 15,-24-24-15,23 24 0,-23-25 16,23 25-16,1 0 15,-1 0-15,25 0 0,0 0 16,0 0-16,0 0 0,48 0 47,0 0-31</inkml:trace>
  <inkml:trace contextRef="#ctx0" brushRef="#br0" timeOffset="57140">18506 4791 0,'24'-24'15,"-24"0"1,-24 24-1,-1 0 1,-23 0-16,0 24 16,-1-24-16,-23 24 0,-1 0 15,1 0-15,-1-24 16,25 25-16,-25-1 0,49-24 16,-25 24-16,25-24 0,24 24 15,0 0 1,0 0-16,24-24 0,1 49 15,23-25-15,-24 0 16,25 0-16,-25 25 0,24-1 16,1-24-16,-1 25 0,-24-1 15,24-24-15,-23 25 16,23-1-16,-24-24 0,0 0 16,1 25-16,-1-25 0,-24 0 15,24 0-15,0 1 16,-24-1-16,24-24 15</inkml:trace>
  <inkml:trace contextRef="#ctx0" brushRef="#br0" timeOffset="59783">12434 1453 0,'-24'-25'31,"-1"1"-15,25 0-1,-24 24 1,24-24-16,0 0 15,0 0-15,-24-1 0,24 1 16,0 0-16,-24 0 16,24 0-16,0-1 0,-24-23 15,24 24-15,-25-25 16,1 1-16,0 0 0,0-1 16,-25-23-16,1 23 15,0 1-15,-1-25 0,1 25 16,-25 0-16,1-1 0,23 1 15,-23-1-15,23 25 16,1-24-16,-24 24 0,23 0 16,25-1-16,-24 1 0,23 0 15,-23 0-15,24 24 16,-25-24-16,1 24 0,0-25 16,-1 25-16,1-24 0,0 24 15,-25 0-15,25-24 16,-49 24-16,24-24 0,-24 24 15,1-24-15,-1 24 16,0 0-16,-24-25 0,0 25 16,25 0-16,-25 0 0,0 0 15,24-24-15,-24 24 16,24 0-16,0 0 0,1 0 16,23 24-16,-24-24 15,25 0-15,-1 25 0,1-25 16,-1 0-16,0 24 15,1-24-15,-1 24 0,25-24 16,-25 0-16,1 24 0,-1 0 16,1-24-16,-1 25 15,0-25-15,1 24 0,-1 0 16,1-24-16,-1 24 16,1-24-16,-1 24 0,25 1 15,-25-25-15,25 24 0,-25 0 16,25-24-16,-1 24 15,1-24-15,0 24 0,-1 0 16,1-24-16,-1 25 0,1-25 16,0 24-16,-1-24 15,1 24-15,0-24 16,-1 24-16,1-24 0,-1 24 16,1 1-16,0-25 0,-1 24 15,1 0-15,0 0 0,-1 0 16,1 1-16,-1-1 15,1 24-15,0-24 0,-1 1 16,25-1-16,-24 0 16,-1 0-16,1 0 0,24 0 15,-25 1-15,1-1 0,24 0 16,-25 0-16,25 0 16,-24 1-16,24-1 0,-25 0 15,25-24-15,-24 24 16,-1 0-16,25 1 0,-24-1 15,-1-24-15,25 24 0,-24 0 16,24 0-16,-25-24 16,25 25-16,-24-25 0,23 24 15,1 0-15,0-24 0,0 24 16,0-24 0,24 24-16,-25-24 0,50 0 62,-25-24-62,24 0 0</inkml:trace>
  <inkml:trace contextRef="#ctx0" brushRef="#br0" timeOffset="60269">5346 872 0,'-24'0'0,"24"-24"0,0 48 62,-24 0-46,-1 0-1,25 1-15,-24-1 16,0 0-16,24 24 0,-24-23 16,0 23-16,-1-24 15,1 25-15,24-25 0,-24 24 16,0-24-16,24 25 0,-24-25 16,24 0-16,0 0 15,0 0-15,0 1 0,0-1 16,24 0-1,-24 0-15,24-24 0,-24 24 16,24-24-16,0 0 0,1 25 16,23-25-16,-24 0 15,25 24-15,-1-24 0,0 0 16,1 0-16,-1 0 16,0 0-16,-23 0 0,23 24 15,-24-24-15,25 0 0,-25 0 16,0 0-1,0 0-15</inkml:trace>
  <inkml:trace contextRef="#ctx0" brushRef="#br0" timeOffset="65895">20320 2106 0,'-73'0'0,"49"0"16,-24 0-16,-1 0 0,1 0 15,0 0-15,-1 0 16,25 0-16,-24 0 0,23 0 15,1 0-15,0 0 0,24 24 16,48 0 0,1-24-1,23 24-15,25-24 16,48 0-16,0 25 0,49-25 16,24 0-16,24 0 0,-1 0 15,1 24-15,24-24 16,-24 0-16,0 0 0,0 0 15,0 0-15,-24 0 16,0 0-16,-1 24 0,-23-24 16,-1 0-16,-23 0 0,-25 0 15,-24 0-15,0 24 16,-49-24-16,1 0 0,-1 0 16,-23 0-16,-25 0 15,0 0-15,0 0 0,-24-24 31,-24 24-15,0 0-16,0 0 0,-25 0 16,1-24-16,0 24 15,-49 0-15,24 0 0,-23 0 16,-25 0-16,0 0 0,0 0 16,-24 0-16,-25 0 15,1 0-15,0 0 0,-1 0 16,-23 0-16,-1 0 0,1 24 15,-25-24-15,0 0 16,0 24-16,25-24 0,-25 24 16,1-24-16,47 25 15,1-25-15,0 24 0,23 0 16,25-24-16,-96 24 16,144 0-16,-24 0 15,25 1-15,-1-25 0,25 24 16,-1-24-16,1 24 15,0-24-15,24 24 16,-1-24-16,1 0 0,48 24 31,1-24-15,-1 0-16,24 0 16,25 0-16,23 0 0,1 0 15,24 0-15,24 0 0,25 0 16,23 0-16,25 0 15,24 0-15,24 0 0,0 0 16,0 0-16,0 0 16,24 0-16,-48 0 0,0 0 15,-24 0-15,0 0 0,-25 0 16,-23 0-16,-25 0 16,-24 0-16,0 0 0,-25 0 15,-23 0-15,-1 0 16,-23 0-16,-1 0 0,1 0 15,-25 0-15,0-24 0,0 24 16,-48 0 31,0 0-31,0 0-16,-25 0 0,1-24 15,-25 24-15,1 0 16,-25 0-16,-24 0 0,0 0 15,-24-24-15,-24 24 0,-1 0 16,-23 0-16,23-24 16,-23 24-16,-25 0 0,25 0 15,-1 0-15,-24 0 16,25 0-16,-1 0 0,1 24 16,23-24-16,25 0 0,24 24 15,0-24-15,25 0 16,23 0-16,25 24 0,-1-24 15,25 0-15,0 0 16,24 24 0,24-24-16,0 0 15,25 0-15,-1 25 16,49-25-16,0 0 0,24 0 16,24 0-16,24 0 15,25 24-15,-1-24 0,25 0 16,24 0-16,-25 24 0,25-24 15,-24 0-15,0 24 16,-1-24-16,-23 24 0,0-24 16,-25 25-16,-24-25 15,0 24-15,-48-24 0,-25 24 16,1-24-16,-49 0 0,0 24 16,-48 0-1,0-24-15,-49 0 0,1 0 16,-25 25-16,-48-25 15,0 0-15,-24 0 0,-1 0 16,-23 0-16,-25 0 0,0 0 16,1 0-16,-1 24 15,-24-24-15,24 0 0,-24 24 16,25-24-16,-25 24 16,48-24-16,1 24 0,-1-24 15,49 24-15,0-24 0,24 25 16,24-25-16,25 0 15,23 0-15,1 24 0,24-24 16,48 0 0,24 0-16,1 0 15,23 0-15,25 0 0,0 24 16,48-24-16,0 0 16,48 0-16,1 0 0,48 0 15,0 0-15,0 0 16,0 0-16,-1 0 0,1 24 15,0-24-15,0 0 0,-48 0 16,23 0-16,146 24 16,-218-24-16,1 25 15,-25-25-15,-25 0 16,-23 0-16,-25 0 0,1 24 16,-25-24-16,-73 0 31,1 0-31,0 0 15,-25 0-15,1 0 0,-49 0 16,0 0-16,-25 0 16,1 0-16,-24 0 15,-25 0-15,-217 0 16,194 0-16,-25 0 0,24 0 16,-24 0-16,0 24 0,0-24 15,0 24-15,25-24 16,23 24-16,1 1 0,-1-25 15,49 24-15,24-24 16,24 0-16,25 24 0,23-24 16,25 0-16,0 0 15,48 0-15,24 0 16,1 0-16,23 0 16,25 0-16,24 24 0,48-24 15,1 0-15,47 0 0,1 0 16,24 0-16,24 24 0,0-24 15,0 0-15,0 0 16,-24 25-16,0-25 0,-24 0 16,-25 0-16,1 24 15,-49-24-15,0 0 0,-24 0 16,-24 0-16,-24 0 16,-25 0-16,-24 0 0,0 0 15,-72 0-15,0 0 16,-49 0-16,0 0 15,-48 0-15,0 0 0,-25 0 16,-23 0-16,-25 0 0,0 0 16,-23 0-16,-1 24 15,0-24-15,-24 0 16,24 24-16,0-24 0,0 0 16,24 24-16,25-24 0,23 0 15,25 24-15,24-24 0,25 0 16,23 0-16,0 0 15,49 0-15,0 0 0,48 0 16,0 0-16,25 0 16,-1 0-16,25 0 15,-1 0-15,49 0 16,0 0-16,24 0 0,25 0 16,47 0-16,1 0 0,0 0 15,48 0-15,-24 25 16,0-25-16,217 0 15,-241 24-15,-24-24 0,-25 0 16,-24 24-16,0-24 16,-24 0-16,-24 0 0,-25 0 15,1 0-15,-25 24 16,-23-24-16,-1 0 0,-48 0 16,-25 0-16,1 0 15,-25 0-15,-23 0 16,-1 0-16,-48-24 0,-1 24 15,1 0-15,-24 0 0,-25 0 16,1 0-16,-1 0 16,1 0-16,-1 0 0,-23 0 15,23 0-15,-24 24 16,1-24-16,23 24 0,1-24 16,-1 25-16,1-25 15,47 24-15,-23-24 0,48 24 16,0-24-16,49 0 0,-1 24 15,25-24-15,24 0 16,48 24-16,0-24 16,24 0-16,25 0 0,24 0 15,24 0-15,24 0 16,0 25-16,48-25 0,1 0 16,48 0-16,-24 0 15,23 0-15,1 0 0,0 0 16,0 24-16,-24-24 15,0 0-15,-25 0 0,-24 0 16,1 0-16,-25 24 0,0-24 16,-24 0-16,-24 0 15,0 0-15,-25 0 0,-24 24 16,-23-24-16,-74 0 16,1 0-1,-25 0-15,-23 0 0,-25 0 16,0 0-16,-24 0 15,-1 0-15,-23 0 0,0 0 16,-25 0-16,1 0 16,-25 0-16,24 0 0,-23 0 15,23 24-15,1-24 0,-1 0 16,25 0-16,24 0 16,0 25-16,48-25 0,0 0 15,0 0-15,49 0 16,-1 24-16,25-24 0,48 0 15,49 0 1,0 0-16,48 0 16,24 0-16,24 0 0,25 0 15,47 0-15,-23 0 0,48 0 16,-24 0-16,24 0 16,-24 0-16,0 0 0,-24 0 15,-25 0-15,1 0 16,-25 0-16,-48 0 0,0 0 15,-24 0-15,-25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08:59.8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0 432 0,'48'24'109,"49"-24"-109,24 0 16,-48 0-16,48 0 15,96 0 1,-47 0-16,-25 0 0,145 0 16,-96 0-1,48 0-15,48 0 16,-97 0-16,73 0 16,1 0-16,-50 0 15,-23 24-15,-25 48 16,-24-72-16,-24 0 15,-24 25-15,97-1 16,-74-24-16,1 0 16,25 24-16,23-24 15,-24 0-15,24 0 16,49 0-16,-73 0 16,25 0-16,47 0 15,-23 0-15,-25 0 16,25 0-16,-25 0 15,0 0-15,-48 0 16,0 0 0,-24 0-16,0 0 0,24 0 15,0 0-15,48 24 16,0 0 0,-24-24-16,146 0 15,-49 0-15,-25 0 16,-23 0-16,48 0 15,-73 0-15,25 0 16,23 0-16,-96 0 16,49 0-16,23 0 15,-23 0-15,-98 0 16,49 0-16,48 0 16,1 0-16,-49 0 15,145-24-15,-121 24 16,24 0-16,1-24 15,47 24-15,-23 0 16,48-73-16,-73 49 16,0 24-16,1-24 15,-25 0-15,-24 24 16,72 0-16,-72 0 16,0 0-16,49 0 15,-49 0-15,48 0 16,-72 0-16,48 0 15,-24 0-15,24 0 16,0 0-16,0 0 16,49 0-16,-25 0 15,-48 0 1,48 0-16,-24 0 16,1 0-16,47 0 15,-24-73-15,-48 73 16,49 0-16,-1 0 15,25 0-15,-25 0 16,0 0-16,73 0 16,-121 0-16,48 0 15,25 0-15,24 0 16,-25 0-16,-23 0 16,71 0-16,-71 0 15,72 0-15,-97 0 16,73 0-16,-25 0 15,-24 0-15,1 0 16,-1 0-16,-24 0 16,25 0-16,-25-24 15,-24 0-15,0 0 16,48 24-16,-48 0 16,48 0-16,1 0 15,-50 0-15,98 0 16,-73 0-16,25 0 15,-49 0-15,48 0 16,0 0 0,25 0-16,24 0 15,23 0-15,-47 0 16,48 0-16,48 0 16,-96 0-16,-25 0 15,73 0-15,-73 0 16,-48 0-16,49 0 15,-50 0-15,1 0 16,49 0-16,23 0 16,25 0-16,48 0 15,73 0-15,-73 0 16,24 0-16,-48 0 16,-48 0-16,23 0 15,-96 0-15,0 0 16,49 0-16,-50 0 15,-23 0-15,48 0 16,-24 0-16,0 0 16,97 0-16,-97 0 15,48 0-15,25 0 16,-1 0-16,-23 0 16,47 0-1,-23 0-15,-25 0 16,1 0-16,-49 0 15,-25 0-15,1 0 16,0 0-16,-49 0 16,49 0-16,-24 0 15,-1 0-15,25 0 16,-49 0-16,25 0 16,-1 0-16,1 0 15,-25 0-15,25 0 16,-49 0-16,0 0 15,25 0 1,-25 0 0,24-49-16,-24 49 15,25 0 1,-1 0-16,1 0 16,23 0-16,-48 0 15,49-24-15,-49 24 16,49 0-16,-49 0 15,24 0-15,-24 0 16,1 0 0,23 0 15</inkml:trace>
  <inkml:trace contextRef="#ctx0" brushRef="#br0" timeOffset="650">31835 20 0,'24'-24'78,"97"24"-78,48 48 16,49 49-16,-49-73 15,-48 1-15,-48-1 16,24 24-16,-25-48 16,-48 0-16,-24 24 15,0 1 79,-72-1-78,-1-24-16,-24 48 0,1 1 15,23-1 1,0 0-16,49-24 15,-24 1 1,24-1-16</inkml:trace>
  <inkml:trace contextRef="#ctx0" brushRef="#br0" timeOffset="3721">290 1931 0,'25'0'78,"23"0"-78,24 0 16,25 0-16,24 0 16,49 24-16,47-24 15,25 0-15,-48 24 16,96 25-16,-48-49 16,0 0-16,0 0 15,-25 0-15,25 0 16,-48 0-1,48 0-15,-73 0 16,0 0-16,25 0 16,24 0-16,-73 0 15,145 0-15,-121 0 16,73 0-16,-48 0 16,48 0-16,-73 0 15,0 0-15,-48 0 16,49 0-1,-98 0-15,49 0 0,24 0 16,-72 0-16,24 0 16,-1 0-16,-47 0 15,72 0 1,24 0-16,48 0 0,-23 0 16,-1 0-16,25 0 15,-1 0-15,-24 0 16,-48 0-16,49 0 15,-1 0-15,25 0 16,-25 0-16,0 0 16,-48 0-16,121 0 15,48 0-15,-96 0 16,120 0 0,25 0-16,-24 0 15,-1 0-15,25 0 0,-73 0 16,24 0-1,-96 0-15,48 0 16,-25 0-16,25 0 16,-97 0-16,73 0 15,-24 0-15,-74 0 16,50 0-16,-49 0 16,-24 0-16,-25 0 15,49 0-15,-24 0 16,0 0-16,-1 0 15,74 48-15,23-48 16,49 0-16,48 0 16,1 24-16,-49-24 15,-1 24-15,-47-24 16,-25 0-16,-72 0 16,24 0-16,0 0 15,48 0-15,25 0 16,-25 25-16,121-25 15,-96 0-15,96 72 16,-120-72-16,72 0 16,-49 0-1,25 0-15,-49 0 16,25 0-16,48 0 16,-73 0-16,0 0 15,73 0-15,-48 0 16,96 0-16,-48 0 15,0 0-15,0 0 16,-49 0-16,97 0 16,-48 0-16,0 0 15,49 0-15,-146 0 16,145 0-16,-48 0 16,-49 0-16,98 0 15,-74 0-15,25 0 16,-48 0-1,48 0-15,-49 0 0,49 0 16,-24 0-16,-97 0 16,48 0-16,-48 0 15,-24 0-15,24 0 16,-49 0-16,98 0 16,-49 0-16,72 0 15,-23 0-15,-1 0 16,73 0-1,-73 0-15,-24 0 16,25 0-16,-49 0 16,24 0-16,-24 0 15,0 0-15,-25 0 16,25 0-16,0 0 16,0 0-16,49 0 15,-50 0-15,1 0 16,0 0-16,0 0 15,0 0-15,24 0 16,-24 0-16,73 0 16,-73 0-16,0 0 15,24 0-15,-24 0 16,48 0-16,-48 0 16,49 0-16,-25 0 15,72 0-15,-71 0 16,23 0-16,-48 0 15,24 0-15,-72 0 16,23 0-16,-23 0 16,-25 0-16,1 0 15,-1 0-15,-24 0 16,0 0-16,25 0 16,-1 0-1,25 0-15,-1 0 16,-48 0 15</inkml:trace>
  <inkml:trace contextRef="#ctx0" brushRef="#br0" timeOffset="4536">32294 1931 0,'-24'0'63,"121"24"-48,24 24 1,-73-23-16,1-25 16,47 0-16,-71 48 15,47-24-15,-23-24 16,23 24-16,-24 1 15,25-25-15,-25 0 16,-23 48-16,47-48 16,-23 0-16,-25 24 15,0-24 32,0 24-31,-24 1 31,0 23-32,-48-24 1,-25 49-16,25-73 16,24 24-16,-122 48 15,122-47-15,0-25 16,0 24-16,0 24 15,0-48 17</inkml:trace>
  <inkml:trace contextRef="#ctx0" brushRef="#br0" timeOffset="7394">7814 818 0,'0'-24'16,"-121"24"-1,-25 0-15,26 0 16,-1 0-16,0 0 16,0 0-1,0 0-15,24 0 16,49 0-16,-25 24 15,49 0 1,-25-24-16,-23 49 16,23-1-16,25-24 15,-72 49-15,23-1 16,-48 25-16,48 24 16,25-48-16,24-49 15,24 48-15,0-23 16,0-1-16,0 1 15,0-1-15,0-24 16,0 0-16,0 25 16,48-25-16,73 0 15,0 0-15,48-24 16,1 73-16,120-49 16,-72 0-16,24-24 15,24 0-15,-48 0 16,23 0-16,-120 0 15,0 0-15,-72-24 16,23-24-16,-23 24 16,-25-25-16,-24-23 15,24 23-15,0 1 16,-24-25 0,0 1-16,0 23 15,0-23-15,0-1 16,0 49-16,0 0 15,0-25-15,0 25 16,0-24-16,-24 48 16,-24-24-16,-1 24 15,-47 0-15,23-25 16,25 25-16,-49 0 16,0 0-16,24 0 15,25 0-15,-49 0 16,49 0-16,0 0 15,-25 0-15,0-24 16,25 24 0,24 0-16,0 0 15,-1-24-15,1 24 16,0 0-16,0 0 16,-49 0-1,49 0-15,0 0 16,0 0-16,0 0 15,72 0 95</inkml:trace>
  <inkml:trace contextRef="#ctx0" brushRef="#br0" timeOffset="9296">25134 915 0,'-97'0'16,"49"0"0,-25 0-16,-120 0 15,-1 0-15,-96 0 16,-25 0 0,122 0-16,-25 0 15,97 0-15,49 0 16,47 0-16,1 0 15,0 0-15,-24 24 16,24 0 0,-73 73-1,48-73-15,-23 49 16,48-49-16,-1 24 16,-23 25-16,24-25 15,0-23-15,-1 47 16,25-24-16,0 1 15,0-1-15,0 1 16,0-25-16,0 0 16,0 24-16,0-23 15,73 23-15,48 25 16,0-73-16,97 24 16,-73-24-16,73 0 15,-49 0-15,24 0 16,-23 0-16,-49 0 15,0 0-15,48-24 16,-96-25-16,-1 25 16,25-49-1,0 25-15,-25-25 16,1 25-16,24-49 16,-49 49-16,24-25 15,-23-23-15,-49 47 16,24 1-16,-24 24 15,24-73-15,-24 48 47,0 25-47,0-24 16,-97 48 0,-23-48-16,-26 23 15,74 1-15,-73 24 16,72 0-16,25 0 15,-25 0-15,25 0 16,-25 0-16,25 0 16,-1 0-16,-23 24 15,-1 1-15,49-25 16,0 0 0</inkml:trace>
  <inkml:trace contextRef="#ctx0" brushRef="#br0" timeOffset="11007">8370 2197 0,'-48'-24'16,"23"24"-16,-23 0 16,-121-24-16,96 24 15,-48-25-15,-24 25 16,-49-72 0,122 48-16,-49 24 15,24 0-15,0 0 16,73 0-16,-73 0 15,1 0-15,23 0 16,-24 24-16,1 24 16,-50 49-16,74-49 15,-73 25-15,48-25 16,24 25-16,-23-1 16,47-23-16,1-25 15,24-24-15,0 24 16,24 0-16,-25 25 15,1-49-15,0 72 16,0 1 0,24-49-16,0 49 15,0 23-15,0-71 16,0 47-16,0-48 16,0 49-16,72 0 15,-23-25-15,23 25 16,1-1-16,48-24 15,48-23-15,25 71 16,72-71-16,-49 71 16,74-71-16,-1-1 15,0-24-15,-145 0 16,73 0-16,-97 0 16,48 0-16,-72-73 15,0 25 1,0-49-16,-25 24 15,1-72-15,-25 0 16,-24 97-16,25-97 16,-25 72-16,0-48 15,0 24-15,-24 25 16,0-25-16,0 49 16,0-1-16,0 1 15,0 24-15,0-25 16,0 1-16,-72-25 15,23 73-15,1-24 16,-49 0-16,49 24 16,-49-48-16,49 48 15,-25 0-15,1-25 16,-25 25-16,0 0 16,25-24-16,-1 24 15,0-24-15,25 24 16,0 0-1,23 0-15</inkml:trace>
  <inkml:trace contextRef="#ctx0" brushRef="#br0" timeOffset="12840">24747 2294 0,'0'-24'0,"-24"-1"16,-25 25-16,-23 0 16,-25 0-16,49 0 15,-25 0-15,0 0 16,1 0-16,-25 25 15,49-25-15,-1 24 16,1 0-16,24-24 16,-25 0-16,-23 24 15,-1 25 1,25-49 0,0 24-16,23-24 15,-23 48-15,24 0 16,-25 1-16,25-25 15,0 0-15,0 25 16,0-1-16,-1 49 16,1-49-16,0 49 15,-24-73-15,48 24 16,0 1-16,-25-1 16,1 1-16,24-1 15,0 0 1,-24 1-16,24-1 31,0-24-31,0 1 16,0-1-1,0 24-15,0-24 16,0 0-16,0 49 16,24-25-1,25-48-15,-1 49 16,0-25-16,-23-24 15,23 0 1,0 0-16,49 0 16,-73 0-16,97 0 15,-24 0-15,0 0 16,24 0-16,0 0 16,24-24-16,-73 24 15,74-24-15,-98-1 16,97-23-16,-97 24 15,1 0-15,23 24 16,-47-25-16,-1 1 16,24 0-1,-48 0-15,24 0 16,-24 0 0,25-25-16,-25 25 15,0-49-15,48-23 16,-48 71-16,0-47 15,0-25-15,0 0 16,0 73-16,0-73 16,0 49-16,0-25 15,-24 1-15,0 23 16,24 25 0,-25-24-1,-23 0-15,24-1 0,-25 1 16,25 24-16,-48-25 15,-1 1-15,1 48 16,-25-24-16,0-25 16,49 49-16,-1 0 15,25 0-15,0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4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0 270 0,'24'-24'406,"1"24"-390,47 0-16,-23 0 15,-1 0-15,49 0 16,-49 0-16,25 0 16,23 0-16,-47 0 15,48 0-15,-25 0 16,1 24-16,23-24 15,1 24-15,-73-24 16,73 0-16,-48 0 16,-1 0-16,24 0 15,-23 0-15,23 0 32,-47 0-32,23 0 15,-24 0-15,0 0 0,49 0 16,0 0-1,-49 0 1,0 0 0,48 0-16,-47 0 15,23 0-15,-24 0 32</inkml:trace>
  <inkml:trace contextRef="#ctx0" brushRef="#br0" timeOffset="652">1766 4 0,'24'0'62,"0"0"-46,49 0-16,-25 0 16,49 0-16,-24 24 15,24 25-15,-73-49 16,0 24-16,0-24 16,0 0-16,0 24 15,1-24 1,-25 49-1,0-25 32,-49 48-31,-23-23-16,23-25 16,-47 48-1,-1-47-15,48 47 16,1-72-16,24 0 15,24 24-15,-24 1 16,-1-25 0,74 0 77,-1 0-77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6.4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97 0,'48'0'78,"97"0"-62,-24 0-16,73 0 16,-49-48-16,-24 48 15,-73 0-15,49 0 16,-24 0-16,-49 0 15,48 0-15,-23 0 16,23 0 0,-47 0-1,120 0 17,-121 0-32,49 0 31</inkml:trace>
  <inkml:trace contextRef="#ctx0" brushRef="#br0" timeOffset="1200">1524 0 0,'48'0'94,"73"0"-94,-24 24 15,-24-24-15,48 25 16,-1-1-16,26 48 16,-98-72-16,0 24 15,25 1 1,-121-25 93,-73 0-93,72 0 0,-23 0-16,-25 0 15,49 0-15,-1 0 16,1 48-16,24-48 15,-25 0-15,25 0 16,-24 0 0,23 0-1,25 24 1,-24 0 62,0-24-47,24 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8.6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0 327 0,'24'-48'16,"-24"23"15,242-47 0,-97 48-31,-24 24 16,24 0-16,-24 0 15,-24 0-15,-24 0 16,23 0-16,1 0 16,-49 0-1,1 0-15,48 0 0,-25 0 16,1 0-16,-1 0 16,25 0-1,-49 0-15,49 0 16,0 0-16,-73 0 15,25 0-15,-25 0 16,24 0 0,-24 0-1,0 0 1,1 0-16,-1 0 16,0 0-1</inkml:trace>
  <inkml:trace contextRef="#ctx0" brushRef="#br0" timeOffset="955">1621 12 0,'24'0'47,"0"0"-16,24 0 0,-23 0-15,-1 0-16,24 0 16,-24 0-16,49 0 15,-49 0 1,0 0 0,25 0-1,-1 25 1,-24-1-16,0-24 15,1 0-15,-1 0 16,0 0-16,0 0 16,0 0 31,25 0-47,-49 24 31,0 24 31,0-23-46,0 23 15,0 0-31,0-23 16,-24-1-16,-1 0 15,1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0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 0,'24'0'16,"0"0"-16,1 0 15,-1 0-15,48 0 16,-47 0-1,47 0-15,-48 0 16,1 0-16,47 0 16,-24 0-16,-23 0 15,23 0-15,25 0 16,-25 0-16,25 0 16,48 0-16,48 0 15,-24 0-15,73 49 16,-49-1-16,-72-24 15,-49-24-15,25 24 16,-25 0-16,1 1 16,-25-1-1,-24 0-15,72 24 0,-23-23 16,23 47-16,25-23 16,-49-25-1,73 73-15,-96-73 16,71 48-16,-47-23 15,23-25-15,-48-24 16,1 48-16,-1-24 16,0-24-16,0 49 15,25-25-15,-25 0 16,0 0 0,0 1 15,0-25 94</inkml:trace>
  <inkml:trace contextRef="#ctx0" brushRef="#br0" timeOffset="738">2806 570 0,'24'0'94,"1"24"-79,-25 0 1,72 48-16,-48-72 15,-24 49-15,24-25 16,1 0-16,-1 0 16,0 25-16,0 23 15,-24-47 17,0-1-17,0 0 1,0 0-1,0 0 1,-24-24 0,-24 0-16,-1 0 15,-23 0-15,-1 0 16,25 0-16,-1 0 16,-47 25-16,71-25 15,-47 24 16,72 0-15,-24 0 15,-73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4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0,'0'24'63,"24"-24"-48,24 0-15,25 0 16,0 0-16,23 24 15,1-24-15,24 0 16,0 0-16,-24 25 16,-49-25-16,25 48 15,-1-48-15,-48 0 16,49 0-16,-25 0 16,1 0-16,-25 0 15,0 0-15,25 0 16,-25 0-1,0 0 1,24 0 0,-24 0-1,1 0-15,-1 0 16,0 0-16,0 0 16,25 0-1,-25 0 1</inkml:trace>
  <inkml:trace contextRef="#ctx0" brushRef="#br0" timeOffset="672">1354 0 0,'73'24'109,"-25"0"-93,1-24-16,-1 24 16,-24 0-16,49 1 15,-25-25-15,-48 24 16,25 0 46,-25 0-30,0 0-32,0 1 15,-25-1-15,1 0 16,0 0 0,0 0-1,0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2.9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0 363 0,'48'0'79,"49"0"-79,-25 0 15,25 0-15,-49 0 16,25 0-16,-25 0 15,25 0-15,-49 0 16,25 0-16,-25 0 47,0 0-16</inkml:trace>
  <inkml:trace contextRef="#ctx0" brushRef="#br0" timeOffset="593">338 0 0,'0'24'78,"24"0"-78,1 24 16,-25-23-16,24-25 15,0 24-15,0 0 31,25 24-31,-25-23 32,-24-1-32,0 0 15,0 0 1,0 49 0,-49-49-16,25 0 15,-24 24-15,24-48 16,-1 25-16,25-1 15,-24-24-15,0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23B-4D76-4D1E-AC58-BD545888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D6F4-D4D2-4A3D-BB5E-268F0E8C9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0738-2C94-4691-8AC9-10323756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5B56-F11D-44CE-AA3F-175FD2B7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7ADB-B9B3-4035-AB15-9ECAF28B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D782-52D8-4123-9412-97A6BB9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B5AF-DCD1-44ED-847E-B731A8E3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4025-C5A7-4138-B2F1-AA812F1C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1FDF-3B35-46DB-A630-B4784A9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02D6-D374-4B10-9920-0B8BB718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97722-707C-41B8-8B6A-CAD72EBF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D30AB-DBB1-49AC-9215-4AABA991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FDF1-5E90-49B5-B19C-9D20603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894F-1687-453C-812F-D773184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0553-3C85-4747-AA91-CA83A70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231-A9CA-4360-A901-0749281A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B2F-701D-4CEE-9B6A-8C20AEC4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F732-BDFD-4DB0-A155-5C72F4C8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7D7D-0F3A-45EF-9BDD-74076777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2FE-D1B2-45AE-9409-6A0E734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CC59-D30B-4194-B7F9-CC227383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6543-CADD-480D-A2F9-4031EE78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5024-3318-42D8-9C11-B6253A8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EE82-3F41-4471-8B21-1D96EEA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78FA-0200-40D7-B92D-733F6F5B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FAA7-3583-4E33-8512-F75A0AB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9171-CFD0-40D9-A51A-8DE54769D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63A6-48BE-415F-90A8-2E922004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71CC-02A8-4040-A69B-4FB5361E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A68F-C235-49F4-92FC-7A569FC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19FB-7618-428E-8087-F56DAA0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84A-3C07-4005-81E7-8D82C2F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4C58-ACFE-4C92-B826-AB6A3A0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3360-8270-4FA5-8A58-8A579E7C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34CD3-1175-426A-B007-DD597319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DC1D-BF55-4352-8DAF-006AF071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4FB6E-A0F4-401E-87C5-A32B183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D1794-5707-4DF0-9F29-85BA947F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7611-D556-4857-80DF-24A1C855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B8BE-2227-4C9D-B9D5-2089BA9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41CD5-9287-4E2F-92A2-56148A6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D065-DD99-46D0-B778-B6A6225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1A8AC-5F92-44EA-AC3D-52E27DBC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7A70D-DA6D-468C-91A9-1D69C7F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9AE8-7967-4D5F-A829-2CCA5C7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8CBC-E318-4B3A-A165-FD74E97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EEC-0B0E-4E34-B2B8-BBC42AC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5E70-390A-4C43-8524-F6E57420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696A0-BA50-4C55-B252-B90C50B7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F944-5CB3-42A0-A55D-115521FB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50506-7C90-4C79-B68B-FED7DE7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347A-CEDB-4CB7-88A5-185DD0CB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F777-2023-492E-8756-E938DDF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C6311-D95D-48C5-B9AF-5C9988C4D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C689-3AEC-4AB2-ADF6-4860503A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2C67-CF4C-4592-B15A-F9B2CB1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A39C-A2E2-4043-B7E7-641F5010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08FC-4FD1-46FE-8E44-8316BE7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3E08C-E1B6-45C2-81EE-61398400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F1AD-FC2D-4D13-9F32-018FF4C8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417C-EF65-4709-9EFE-F9F3B37F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6F69-B44F-47C0-94B0-F8979272EA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25FE-BFC8-4EF8-B880-6840CC47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7F24-2204-4A81-8BF5-66442279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7.xml"/><Relationship Id="rId19" Type="http://schemas.openxmlformats.org/officeDocument/2006/relationships/image" Target="../media/image11.emf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14:cNvPr>
              <p14:cNvContentPartPr/>
              <p14:nvPr/>
            </p14:nvContentPartPr>
            <p14:xfrm>
              <a:off x="418097" y="3466131"/>
              <a:ext cx="1445760" cy="322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97" y="3457131"/>
                <a:ext cx="1463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14:cNvPr>
              <p14:cNvContentPartPr/>
              <p14:nvPr/>
            </p14:nvContentPartPr>
            <p14:xfrm>
              <a:off x="330977" y="382731"/>
              <a:ext cx="10729440" cy="2961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977" y="373731"/>
                <a:ext cx="10747080" cy="29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505F99-0C3E-4820-92C5-58CB98C2C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91134"/>
              </p:ext>
            </p:extLst>
          </p:nvPr>
        </p:nvGraphicFramePr>
        <p:xfrm>
          <a:off x="81280" y="231986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4E3026-6F57-418B-BB48-31E1E68B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56434"/>
              </p:ext>
            </p:extLst>
          </p:nvPr>
        </p:nvGraphicFramePr>
        <p:xfrm>
          <a:off x="81280" y="802397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D2CB91-6C03-4212-98E7-1F9011CAB6B3}"/>
              </a:ext>
            </a:extLst>
          </p:cNvPr>
          <p:cNvSpPr txBox="1"/>
          <p:nvPr/>
        </p:nvSpPr>
        <p:spPr>
          <a:xfrm>
            <a:off x="37736" y="1308570"/>
            <a:ext cx="510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my total sales?</a:t>
            </a:r>
          </a:p>
          <a:p>
            <a:r>
              <a:rPr lang="en-US" dirty="0"/>
              <a:t>I have to traverse all the cells of my table.</a:t>
            </a:r>
          </a:p>
          <a:p>
            <a:r>
              <a:rPr lang="en-US" dirty="0"/>
              <a:t>Time, Create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14:cNvPr>
              <p14:cNvContentPartPr/>
              <p14:nvPr/>
            </p14:nvContentPartPr>
            <p14:xfrm>
              <a:off x="156737" y="-33429"/>
              <a:ext cx="11984400" cy="137571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7" y="-42430"/>
                <a:ext cx="12002040" cy="139335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A29F434-F631-402C-A0B3-5FF19EEAB9CB}"/>
              </a:ext>
            </a:extLst>
          </p:cNvPr>
          <p:cNvSpPr/>
          <p:nvPr/>
        </p:nvSpPr>
        <p:spPr>
          <a:xfrm>
            <a:off x="10267406" y="1438228"/>
            <a:ext cx="1698172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3200</a:t>
            </a:r>
          </a:p>
          <a:p>
            <a:pPr algn="ctr"/>
            <a:r>
              <a:rPr lang="en-US" dirty="0"/>
              <a:t>+ Today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662A0-8326-4A45-8DD2-C3F0C3FE5A93}"/>
              </a:ext>
            </a:extLst>
          </p:cNvPr>
          <p:cNvSpPr/>
          <p:nvPr/>
        </p:nvSpPr>
        <p:spPr>
          <a:xfrm>
            <a:off x="3048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  <a:p>
            <a:pPr algn="ctr"/>
            <a:r>
              <a:rPr lang="en-US" dirty="0"/>
              <a:t>1002</a:t>
            </a:r>
          </a:p>
          <a:p>
            <a:pPr algn="ctr"/>
            <a:r>
              <a:rPr lang="en-US" dirty="0"/>
              <a:t>1003</a:t>
            </a:r>
          </a:p>
          <a:p>
            <a:pPr algn="ctr"/>
            <a:r>
              <a:rPr lang="en-US" dirty="0"/>
              <a:t>1004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8DB2D5-1B0B-4B3A-A336-7EB5545A53B2}"/>
              </a:ext>
            </a:extLst>
          </p:cNvPr>
          <p:cNvSpPr/>
          <p:nvPr/>
        </p:nvSpPr>
        <p:spPr>
          <a:xfrm>
            <a:off x="1672046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SHIP2</a:t>
            </a:r>
          </a:p>
          <a:p>
            <a:pPr algn="ctr"/>
            <a:r>
              <a:rPr lang="en-US" dirty="0"/>
              <a:t>SHIP2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E7BE2-A401-47BD-8C79-5156A5B8B8D8}"/>
              </a:ext>
            </a:extLst>
          </p:cNvPr>
          <p:cNvSpPr/>
          <p:nvPr/>
        </p:nvSpPr>
        <p:spPr>
          <a:xfrm>
            <a:off x="3021873" y="3428999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600</a:t>
            </a:r>
          </a:p>
          <a:p>
            <a:pPr algn="ctr"/>
            <a:r>
              <a:rPr lang="en-US" dirty="0"/>
              <a:t>850</a:t>
            </a:r>
          </a:p>
          <a:p>
            <a:pPr algn="ctr"/>
            <a:r>
              <a:rPr lang="en-US" dirty="0"/>
              <a:t>780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CE7484-554B-40EE-ACCE-FDDEB4FF1C95}"/>
              </a:ext>
            </a:extLst>
          </p:cNvPr>
          <p:cNvSpPr/>
          <p:nvPr/>
        </p:nvSpPr>
        <p:spPr>
          <a:xfrm>
            <a:off x="4328159" y="3442199"/>
            <a:ext cx="1619795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MAT1</a:t>
            </a:r>
          </a:p>
          <a:p>
            <a:pPr algn="ctr"/>
            <a:r>
              <a:rPr lang="en-US" dirty="0"/>
              <a:t>2 MAT1 -10AM</a:t>
            </a:r>
          </a:p>
          <a:p>
            <a:pPr algn="ctr"/>
            <a:r>
              <a:rPr lang="en-US" dirty="0"/>
              <a:t>3 MAT2</a:t>
            </a:r>
          </a:p>
          <a:p>
            <a:pPr algn="ctr"/>
            <a:r>
              <a:rPr lang="en-US" dirty="0"/>
              <a:t>4 MAT1</a:t>
            </a:r>
          </a:p>
          <a:p>
            <a:pPr algn="ctr"/>
            <a:r>
              <a:rPr lang="en-US" dirty="0"/>
              <a:t>2 MAT2- 11AM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333CD-E2EB-4866-9FB6-60599A954CE9}"/>
              </a:ext>
            </a:extLst>
          </p:cNvPr>
          <p:cNvSpPr/>
          <p:nvPr/>
        </p:nvSpPr>
        <p:spPr>
          <a:xfrm>
            <a:off x="60960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EUR</a:t>
            </a:r>
          </a:p>
          <a:p>
            <a:pPr algn="ctr"/>
            <a:r>
              <a:rPr lang="en-US" dirty="0"/>
              <a:t>2 EUR</a:t>
            </a:r>
          </a:p>
          <a:p>
            <a:pPr algn="ctr"/>
            <a:r>
              <a:rPr lang="en-US" dirty="0"/>
              <a:t>3 EUR</a:t>
            </a:r>
          </a:p>
          <a:p>
            <a:pPr algn="ctr"/>
            <a:r>
              <a:rPr lang="en-US" dirty="0"/>
              <a:t>4 EUR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0522509-421D-4BC1-85F8-5A83D09C1B25}"/>
              </a:ext>
            </a:extLst>
          </p:cNvPr>
          <p:cNvSpPr/>
          <p:nvPr/>
        </p:nvSpPr>
        <p:spPr>
          <a:xfrm>
            <a:off x="3352800" y="3048000"/>
            <a:ext cx="548640" cy="1132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3A83AD-122E-4E99-9296-C1442DD2564A}"/>
              </a:ext>
            </a:extLst>
          </p:cNvPr>
          <p:cNvSpPr/>
          <p:nvPr/>
        </p:nvSpPr>
        <p:spPr>
          <a:xfrm>
            <a:off x="4650377" y="2289122"/>
            <a:ext cx="1149531" cy="970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49D77-E54D-47F7-AE5F-67843169A990}"/>
              </a:ext>
            </a:extLst>
          </p:cNvPr>
          <p:cNvSpPr/>
          <p:nvPr/>
        </p:nvSpPr>
        <p:spPr>
          <a:xfrm>
            <a:off x="4737462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D525A5-1E5E-42B5-9F96-3B90F6D35BC3}"/>
              </a:ext>
            </a:extLst>
          </p:cNvPr>
          <p:cNvSpPr/>
          <p:nvPr/>
        </p:nvSpPr>
        <p:spPr>
          <a:xfrm>
            <a:off x="5264331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FC2BA0-EDD4-4CDD-AE73-64DFF0BE1DF1}"/>
              </a:ext>
            </a:extLst>
          </p:cNvPr>
          <p:cNvSpPr/>
          <p:nvPr/>
        </p:nvSpPr>
        <p:spPr>
          <a:xfrm>
            <a:off x="4737462" y="2808009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1C499F-B6B6-4FD7-8389-9EE2351A89FA}"/>
              </a:ext>
            </a:extLst>
          </p:cNvPr>
          <p:cNvSpPr/>
          <p:nvPr/>
        </p:nvSpPr>
        <p:spPr>
          <a:xfrm>
            <a:off x="5264331" y="2774535"/>
            <a:ext cx="444138" cy="3286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91749-D8D5-499B-8BB5-FC74E9348E3F}"/>
              </a:ext>
            </a:extLst>
          </p:cNvPr>
          <p:cNvSpPr txBox="1"/>
          <p:nvPr/>
        </p:nvSpPr>
        <p:spPr>
          <a:xfrm>
            <a:off x="7646126" y="3429000"/>
            <a:ext cx="4423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Don’t need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aggregated on-the-fly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Multi-core CPU process calculations much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Insert only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of secondary indexes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compression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9C327-1188-45C1-A833-C65BFC763ED6}"/>
              </a:ext>
            </a:extLst>
          </p:cNvPr>
          <p:cNvSpPr txBox="1"/>
          <p:nvPr/>
        </p:nvSpPr>
        <p:spPr>
          <a:xfrm>
            <a:off x="0" y="2170053"/>
            <a:ext cx="40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SUM(gross) from </a:t>
            </a:r>
            <a:r>
              <a:rPr lang="en-US" dirty="0" err="1"/>
              <a:t>dbtab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DD35F3-08B4-4BB2-B5E1-035BCC2B8FF5}"/>
              </a:ext>
            </a:extLst>
          </p:cNvPr>
          <p:cNvSpPr/>
          <p:nvPr/>
        </p:nvSpPr>
        <p:spPr>
          <a:xfrm>
            <a:off x="7280366" y="1372808"/>
            <a:ext cx="2830285" cy="140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RowNO</a:t>
            </a:r>
            <a:r>
              <a:rPr lang="en-US" dirty="0"/>
              <a:t> + </a:t>
            </a:r>
            <a:r>
              <a:rPr lang="en-US" dirty="0" err="1"/>
              <a:t>ColumnVal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19A2FD-4988-4D8A-BF8A-FF3E34EE25C4}"/>
              </a:ext>
            </a:extLst>
          </p:cNvPr>
          <p:cNvSpPr/>
          <p:nvPr/>
        </p:nvSpPr>
        <p:spPr>
          <a:xfrm>
            <a:off x="7404462" y="5698446"/>
            <a:ext cx="2582091" cy="10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 1,2,3,4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3F89C-DCBF-46F7-A483-232B01665B86}"/>
              </a:ext>
            </a:extLst>
          </p:cNvPr>
          <p:cNvSpPr/>
          <p:nvPr/>
        </p:nvSpPr>
        <p:spPr>
          <a:xfrm>
            <a:off x="87250" y="2503695"/>
            <a:ext cx="3520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Please give me all records SELECT *</a:t>
            </a:r>
          </a:p>
          <a:p>
            <a:r>
              <a:rPr lang="en-US" dirty="0"/>
              <a:t>Column store is bad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14:cNvPr>
              <p14:cNvContentPartPr/>
              <p14:nvPr/>
            </p14:nvContentPartPr>
            <p14:xfrm>
              <a:off x="1123337" y="4422446"/>
              <a:ext cx="845280" cy="202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337" y="4413446"/>
                <a:ext cx="862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14:cNvPr>
              <p14:cNvContentPartPr/>
              <p14:nvPr/>
            </p14:nvContentPartPr>
            <p14:xfrm>
              <a:off x="2481977" y="4467446"/>
              <a:ext cx="871200" cy="113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2977" y="4458446"/>
                <a:ext cx="888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14:cNvPr>
              <p14:cNvContentPartPr/>
              <p14:nvPr/>
            </p14:nvContentPartPr>
            <p14:xfrm>
              <a:off x="3762137" y="4384646"/>
              <a:ext cx="821160" cy="135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3137" y="4375646"/>
                <a:ext cx="838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14:cNvPr>
              <p14:cNvContentPartPr/>
              <p14:nvPr/>
            </p14:nvContentPartPr>
            <p14:xfrm>
              <a:off x="5277377" y="4279886"/>
              <a:ext cx="1106640" cy="423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8377" y="4270886"/>
                <a:ext cx="11242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14:cNvPr>
              <p14:cNvContentPartPr/>
              <p14:nvPr/>
            </p14:nvContentPartPr>
            <p14:xfrm>
              <a:off x="1288937" y="4763726"/>
              <a:ext cx="629640" cy="130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9937" y="4754726"/>
                <a:ext cx="647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14:cNvPr>
              <p14:cNvContentPartPr/>
              <p14:nvPr/>
            </p14:nvContentPartPr>
            <p14:xfrm>
              <a:off x="365897" y="4537286"/>
              <a:ext cx="244080" cy="200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897" y="4528286"/>
                <a:ext cx="261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14:cNvPr>
              <p14:cNvContentPartPr/>
              <p14:nvPr/>
            </p14:nvContentPartPr>
            <p14:xfrm>
              <a:off x="2621297" y="4720166"/>
              <a:ext cx="749160" cy="174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2297" y="4711166"/>
                <a:ext cx="76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14:cNvPr>
              <p14:cNvContentPartPr/>
              <p14:nvPr/>
            </p14:nvContentPartPr>
            <p14:xfrm>
              <a:off x="3970937" y="4685246"/>
              <a:ext cx="706680" cy="191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1937" y="4676246"/>
                <a:ext cx="724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14:cNvPr>
              <p14:cNvContentPartPr/>
              <p14:nvPr/>
            </p14:nvContentPartPr>
            <p14:xfrm>
              <a:off x="5878217" y="4754726"/>
              <a:ext cx="488160" cy="157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9217" y="4745726"/>
                <a:ext cx="50580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0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14:cNvPr>
              <p14:cNvContentPartPr/>
              <p14:nvPr/>
            </p14:nvContentPartPr>
            <p14:xfrm>
              <a:off x="557417" y="252771"/>
              <a:ext cx="11016720" cy="6644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17" y="243771"/>
                <a:ext cx="11034360" cy="66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1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7</cp:revision>
  <dcterms:created xsi:type="dcterms:W3CDTF">2021-10-18T06:56:54Z</dcterms:created>
  <dcterms:modified xsi:type="dcterms:W3CDTF">2021-10-18T08:33:32Z</dcterms:modified>
</cp:coreProperties>
</file>