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9-06T05:16:13.9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4004 1902 0,'-26'26'63,"0"-26"-63,1 0 16,-1 26-1,0-26-15,1 25 0,-1 1 16,0 0-16,1-1 0,-26 1 15,25 25-15,0 1 16,1-27-16,-1 26 0,0 1 16,26-1-16,-25 0 15,25 1-15,0-1 0,0 0 16,25-25-16,1 25 0,0-25 16,25 25-16,0-25 15,0 0-15,1-1 0,25 1 16,0 0-16,0-1 15,0-25-15,0 0 0,0 0 16,0-25-16,0 25 16,0-26-16,-26 0 0,0-25 15,0 25-15,1-25 0,-27 0 16,1-26-16,0 25 16,-1-25-16,-25 0 0,0 0 15,0 1-15,0-1 0,-25 25 16,-1 1-16,0 0 15,1 25-15,-1 0 0,-25 1 16,25 25-16,-25 0 16,0 0-16,-1 0 0,-25 0 15,26 25-15,-52 1 16,52-26-16,0 0 16,-1 26-16,1-26 0</inkml:trace>
  <inkml:trace contextRef="#ctx0" brushRef="#br0" timeOffset="744">3875 2800 0,'-25'0'0,"-1"0"32,26 26-17,-26 0 1,26-1-16,-25 27 15,-1-27-15,1 27 16,25-1-16,-52-26 0,27 27 16,-1-1-16,0 0 0,1 1 15,-1-27-15,0 27 16,1-27-16,25 1 0,-26 25 16,26-25-16,-26 0 15,26-1-15,0 1 0,0 0 16,0-1-1,26 1-15,0 0 0,-1-26 16,1 25-16,25-25 0,1 26 16,25-26-16,-1 0 15,27 26-15,0-26 16,-1 0-16,27 0 0,-27 0 0,27-26 16,-27 26-16,1 0 15,-1 0-15,-25-26 0,-25 26 16,-1 0-16,0 0 15,-25-25-15,0 25 0,-1-26 16,1 0-16,-26 1 16,26-1-16,-26 0 15,0 1-15,0-1 0,0-25 16,0-1-16,0 27 16,0-27-16,-26 1 0,0 0 15,1 25-15,-1-25 0,0 25 16,1-25-16,-1 25 15,0 1-15,1 25 0,-27-26 16,27 26-16,-1-26 0,0 26 16,1-25-16,-1 25 15,0 0-15,1-26 0,-1 26 16,1 0-16,-1 0 16</inkml:trace>
  <inkml:trace contextRef="#ctx0" brushRef="#br0" timeOffset="33455">5389 2390 0,'0'-26'31,"26"0"-31,0 26 15,-26-25-15,25-1 0,-25 0 16,26-25-16,-1 26 16,1-27-16,0 1 0,-1 0 15,1-1-15,0-25 16,-1 26-16,-25-26 0,26 26 16,-26-26-16,26 25 0,-26 1 15,0 0-15,0 25 16,25 0-16,-25 1 0,-25 25 31,25 25-15,0 1-16</inkml:trace>
  <inkml:trace contextRef="#ctx0" brushRef="#br0" timeOffset="33809">5441 1723 0,'-26'0'0,"0"0"32,52-26-17,0 0-15,-1 1 16,1-27-16,-1 27 15,27-1-15,-27-25 0,1 25 16,25 0-16,-25-25 0,0 25 16,-1 1-16,1-1 15,0 26 1,-26 26 0,25-1-16,-25 1 15,26 0-15,-26-1 0,26 1 16,-1 0-16,1-1 15,0 1-15,-1 0 0,1-1 16,0-25-16</inkml:trace>
  <inkml:trace contextRef="#ctx0" brushRef="#br0" timeOffset="34787">5133 440 0,'-26'-51'0,"0"25"16,26 0-16,-25 1 0,25-1 15,0 52 32,25-1-47,-25 1 0,26 25 16,0 1-16,-26 24 0,25-24 15,1 25-15,-26 0 0,26 0 16,-26 0-16,0 0 16,25-26-16,-25 26 0,0-26 15,0 1-15,0-1 16,0-25-16,0-1 0,0 1 15,0-1-15,0 1 0,26-26 32,0 0-32,-1 0 0,1-26 15,0 26-15,25-25 16,26-1-16,-26 1 0,26 25 16,0-26-16,0 26 0,26 0 15,-1 0-15,-25-26 16,26 26-16,0 0 0,-1 0 15,1 0-15,-26-25 16,0 25-16,0 0 0,0 0 16,-26 0-16,0 0 15,1 0-15,-27 0 0,1 0 16,0 0-16,-1 0 16,1-26 15,-26 0-16,26 1-15,-26-1 16,0 0-16,25 1 16,-25-1-1,0 0-15,0 1 0,0-1 16,0 0-16,0-25 0,0 25 16,0-25-16,-25 0 15,25-26-15,0 25 0,-26-25 16,26 1-16,0 24 0,-26-25 15,26 0-15,0 26 16,0 0-16,0-1 0,-25 27 16,25-1-16,0 0 15,0 1-15,-26 25 0,0 0 16,1 0 0,-1 0-16,0 0 0,-25 0 15,25 0-15,-25 25 0,0 1 16,-26-26-16,0 26 15,0-1-15,-26 27 0,-25-27 16,0 1-16,-1 25 16,1-25-16,0 0 0,-1-1 15,1 1-15,51 0 0,-25-1 16,50-25-16,1 26 16,25-26-16,26 26 15,26-26 16</inkml:trace>
  <inkml:trace contextRef="#ctx0" brushRef="#br0" timeOffset="35496">5723 799 0,'-26'26'16,"0"-1"-16,1 1 16,25 0-1,0-1 1,0 1-16,25 0 0,-25-1 15,26 1-15,-26 25 16,0-25-16,26 0 0,-26-1 16,0 1-16,0 0 15,-26-52 17,26 0-32,0 1 15,-26-1-15,26 0 0,-25-25 16,25 0-16,-26-1 0,26 1 15,0 25-15,-26-25 16,26 0-16,0-1 0,0 1 16,26 25-16,-26 1 15,26-1-15,-1 0 0,1 26 16,0 0-16,-1 26 16,-25 0-16,26-1 15,-26 1-15,26 0 0,-26-1 16,0 1-16,0 0 15,0 25-15,0-25 0,0-1 16,0 1 0,-26-26-16,26 26 0,26-26 31,-1 0-15,1 0-16,0 0 15,-1 0-15,1 0 0,0 25 16,-1-25-1,1 26-15,-26 0 0,0-1 16,0 1-16,0 0 16,-51 25-16,25-25 15,0-1-15,1-25 16,-1 0-16,0 0 16</inkml:trace>
  <inkml:trace contextRef="#ctx0" brushRef="#br0" timeOffset="35913">6005 619 0,'0'-25'0,"26"25"16,-26 25-1,25-25-15,-25 26 16,26 0-16,0-1 0,-1 1 15,-25 25-15,26-25 16,0 0-16,-1 25 0,-25-25 16,26-1-16,-26 1 0,26 0 15,-26-1 1,0-50 0,0-1-1,-26 0-15,26-25 16,-26 25-16,26-25 0,0 0 15,-25-1-15,25 1 16,0 0-16,0-1 0,0 1 16,0 26-16,25 25 0,1 0 15,0 25 1,-1 1-16,1 25 0,-1-25 16,1 25-16,0 0 15,25 1-15,-25-1 0,-1-25 16,-25 25-16,26-25 15,0-1-15</inkml:trace>
  <inkml:trace contextRef="#ctx0" brushRef="#br0" timeOffset="36087">6338 876 0,'-25'-26'0,"-1"1"0,1 25 16,25-26-16,-26 26 15,26-26-15,26 1 16,-1 25 0,1-26-16,-1 26 15</inkml:trace>
  <inkml:trace contextRef="#ctx0" brushRef="#br0" timeOffset="36383">6672 466 0,'26'-26'15,"-26"0"-15,0 1 16,-26 25-16,26-26 16,-26 26-16,1 0 15,25 26-15,-26-26 0,26 25 16,-26-25-16,26 26 16,0 0-16,0-1 15,26 1-15,-26-1 0,26 1 0,-1 0 16,1-1-16,25 1 15,-25 0-15,25-1 16,-25 1-16,0-26 0,-1 26 16,1-1-16,0 1 0,-26 0 15,0-1-15,-26 1 16,-25 0-16,25-1 16,-25 1-16,-1-26 0,1 26 15</inkml:trace>
  <inkml:trace contextRef="#ctx0" brushRef="#br0" timeOffset="122804">8776 799 0,'-26'0'31,"1"0"-31,-1 0 16,26 26-1,0-1 1,0 1-16,0 25 16,0-25-16,26 0 15,-26 25-15,0 0 0,0 1 16,0-1-16,0 0 0,0 77 16,0-51-1,0 0-15,0-25 0,0 25 16,0 0-16,0-26 15,0 26-15,0-26 0,0 1 16,0-1-16,0 0 0,0 1 16,0-1-16,0 0 15,0 0-15,0-25 0,0 25 16,0-25-16,0 0 0,0-1 16,0 27-16,0-27 15,0 1-15,0 0 16,25-1-1,1-25 17,0 0-17,-1 0-15,1-25 16,-1 25-16,1 0 16,25-26-16,1 26 0,-1 0 15,0-26-15,26 26 0,0-25 16,0 25-16,26 0 15,0-26-15,-1 26 0,1-26 16,25 26-16,0-25 16,1 25-16,-1 0 0,-25-26 15,25 26-15,0-26 0,-25 26 16,-1-25-16,-25 25 16,103 0-1,-129-26-15,26 26 0,-25 0 0,-27 0 16,27 0-16,-27-26 15,1 26-15,-1 0 0,27 0 16,-27 0 0,1 0-16,0-25 0,-1 25 15,-25-26 1,0 1 15,-25 25-15,25-26-16,-26 26 0,26-26 15,-26 1-15,1 25 16,25-26-16,-26-25 0,0 25 16,26-25-16,-25-1 0,-1 1 15,26 0-15,-25-26 16,25 0-16,-26 0 0,26 0 16,0 0-16,-26-26 0,26 26 15,0 26-15,-25-26 16,25 0-16,0 26 0,0-1 15,-26 1-15,26-26 16,0 26-16,0 25 0,0-25 16,0-1-16,0 1 15,0 25-15,0-25 0,0 26 16,0-1-16,0 0 0,0 1 16,0-1-16,0 0 15,0 1 1,-26 25-1,1 0 1,-1 0 0,0 0-16,1 0 15,-27 0-15,1 25 0,0-25 16,-26 26-16,-26 0 0,0-1 16,-25 1-16,0 0 15,0-1-15,-26 1 0,25 25 16,-25-25-16,26-1 0,0 1 15,0 0-15,25-1 16,26 1-16,0 0 0,0-26 16,26 25-16,-1 1 15,1-26-15,25 26 0,-25-26 16,25 25-16,1-25 16,-1 0-16,26 26 15,-25-26-15,-1 0 16,26 26-1,-26-26-15,1 25 16,-1-25 15,26 26-31,-26-26 16,26 26 0,26-26 15,0 0-16</inkml:trace>
  <inkml:trace contextRef="#ctx0" brushRef="#br0" timeOffset="123352">9032 1184 0,'0'-26'0,"0"1"16,0 50 15,0 1-16,0 0-15,0-1 16,0 27-16,0-27 0,0 26 16,0 1-16,0-1 15,0-25-15,26 25 0,-26 0 16,0-25-16,26 0 0,-26-1 16,25 1-16,-25 0 15,26-26-15,-26 25 0,26-25 16,-1 0-16,1 0 0,0-25 15,-1 25-15,1-26 16,0 0-16,25 1 0,-25 25 16,-1-26-16,1 0 15,0 1-15</inkml:trace>
  <inkml:trace contextRef="#ctx0" brushRef="#br0" timeOffset="123780">9571 1235 0,'-25'-25'16,"-1"25"0,26-26-1,-26 26-15,1 0 16,25 26-16,0-1 15,-26 1-15,26 0 16,0-1-16,0 26 16,0-25-16,0 0 0,26 25 15,-1-25-15,1-1 0,0 1 16,-1 0-16,1-1 16,25-25-16,-25 0 0,25 0 15,-25-25-15,-1 25 16,1-26-16,0-25 0,-26 25 15,25 0-15,-25-25 0,0 25 16,-25-25-16,-1 26 16,0-1-16,1 0 0,-26-25 15,25 51-15,0-26 16,-25 26-16,25 0 0,1 0 16,-1 0-16,0 26 15,26 0 1</inkml:trace>
  <inkml:trace contextRef="#ctx0" brushRef="#br0" timeOffset="124094">10059 1081 0,'0'-25'16,"-26"25"-16,0 0 15,26 25-15,-25-25 16,-1 26-16,0-26 0,26 26 16,-25-1-16,-1 1 15,0 25-15,26-25 16,0 0-16,26-1 15,0 1-15,-1-1 0,1 1 16,0-26-16,25 26 0,-25-26 16,25 25-16,0-25 15,-25 0-15,25-25 0</inkml:trace>
  <inkml:trace contextRef="#ctx0" brushRef="#br0" timeOffset="124845">10495 979 0,'0'-26'15,"-26"26"-15,1 0 32,-1 0-32,0 0 15,26 26-15,-25-26 16,-1 25-16,0 1 15,1 0 1,25-1-16,-26 1 0,26 0 16,0-1-16,0 1 0,26 0 15,-1-1 1,1-25-16,0 0 16,-1 26-16,1-26 15,0 0 1,-1-26-16,1 1 15,-26-1-15,26 26 0,-26-26 16,0 1-16,0-1 16,0 0-16,0 1 0,0-1 15,0 52 17,25-26-32,-25 25 0,26 1 15,-26 0-15,25-1 16,1 1-16,0 0 15,-1-1-15,1-25 16,0 0-16,-1 0 0,-25 26 16,26-26-16,0 0 0,-26-26 15,25 26-15,-25-25 16,0-1-16,26 0 0,-26-25 16,0 0-16,0-1 15,0 1-15,0 0 0,0-26 16,-26 25-16,1-25 0,25 26 15,-26 0-15,0-1 16,1 27-16,-1-1 0,0 26 16,26 26-16,-25-1 15,25 27-15,0-27 16,0 27-16,0 25 0,25-26 16,1 0-16,-26 1 15,26-1-15,-1 0 0,104 103 31,-104-128-31,27 0 16,-27-1-16,27-25 0,-27 0 16,1 0-16,0 0 15,-1 0-15,1 0 0</inkml:trace>
  <inkml:trace contextRef="#ctx0" brushRef="#br0" timeOffset="-200918.73">23605 6469 0,'0'26'16,"-25"-26"-16,25 25 15,-26-25-15,26-25 16,-26 25-16,26-26 0,-25 0 0,-1 1 16,26-1-16,-26 1 0,26-1 15,-25 0-15,25 1 0,0-1 16,0-25-16,0-1 16,0 1-16,25-26 0,1 26 15,0-52-15,25 26 0,0-26 16,1-25-16,25 0 15,25 0-15,1-26 0,25 25 16,26 1-16,0 25 0,0-25 16,51 51-16,-25 0 15,-1 0-15,27 26 0,-1 25 16,-25-25-16,25 51 16,-26-26-16,1 26 0,-26 26 15,0-26-15,-26 51 0,-25-25 16,-1 25-16,-25 1 15,0-1-15,-25 26 0,-1-26 16,-25 26-16,-1 0 16,-25-26-16,0 26 0,0-25 15,-25-1-15,-1 0 0,0-25 16,1 0-16,-1-1 16,26 1-16,-26-26 0,52-26 15,0 1 1,25-1-16,0-25 0,26 25 15,26-25-15,0-1 0,25 1 16,26 0-16,0-1 16,25 27-16,1-26 0,-1 25 15,27 0-15,-1 1 16,0 25-16,0 0 0,-25 25 16,0 1-16,-1 0 0,1 25 15,-1 0-15,-25 0 16,0 26-16,0 0 0,0 0 15,-26 26-15,1 0 16,-27-26-16,1 25 0,0 1 16,-26-1-16,0-25 15,-26 26-15,0 0 0,-25-26 16,0 25-16,-1-25 0,-25 0 16,0 0-16,0 26 15,0-26-15,0-26 0,0 26 16,0 0-16,26-26 0,-1 1 15,1-1-15,0 0 16,25 1-16,-25-1 0,25 0 16,0 1-16,1-1 15,-1 0-15,26 0 0,-26 1 16,26-1-16,-25 26 0,25-51 16,-26 25-16,0 0 15,1 1-15,-1-1 0,0 0 16,-25-25-16,-26 25 0,0 1 15,0-1-15,0-25 16,-52 25-16,27 0 0,-26 0 16,-26 1-16,25-1 15,-25 0-15,26 1 0,0-1 16,-1 26-16,27-26 16,-52 26-16,77-25 15,-26-27-15,26 27 0,0-27 16,0 27-16,26-1 15,-26 0-15,25 0 0,-25 1 16,26-1-16,0 26 0,-26-26 16,25 26-16,-25-25 15,26 25-15,-26 0 0,0 0 16,0 0-16,-26 0 16,1 0-16,-27-1 0,1 27 15,0 0-15,-26-1 16,-26 1-16,-25 0 0,0-1 15,-1 1-15,-25-1 0,-25 1 16,-1-26-16,1 26 16,-27-52-16,1 26 0,0-26 15,0 1-15,25-1 0,-25-25 16,-1 25-16,1-25 16,26-1-16,-1-25 0,0 26 15,1-26-15,-1 0 16,26 0-16,0 0 0,0 0 15,0 0-15,26 26 0,26-26 16,-27 25-16,27 1 16,-1-1-16,0 1 0,1 0 15,25-1-15,-26 27 16,1-27-16,-27 27 0,27-27 16,-52 1-16,0 25 0,0-25 15,-26 0-15,-25-1 16,0-25-16,-1 0 0,-24 0 15,24 0-15,-25-25 0,0-1 16,26 0-16,0 1 16,25-1-16,1-25 0,-1 25 15,26 0-15,0 1 16,26-27-16,-26 27 0,26-27 16,0 27-16,-1-26 15,1-1-15,0 1 0,-1 0 16,27-26-16,-1 25 15,0 1-15,1 0 0,-1-1 16,26 27-16,0-27 0,0 27 16,26-1-16,-26-25 15,26 25-15,-1 0 0,-25 1 16,52-1-16,-27-25 0,1 0 16,26-26-16,-27-103 15,52 77-15,0-25 16,0 0-16,0-26 0,0 0 15,0 0-15,26 0 16,0 26-16,-1-1 0,1 1 16,-1 26-16,1-1 15,0 0-15,-1 1 0,27 25 16,-27 0-16,1 25 0,25-25 16,1 26-16,-1-26 15,0 26-15,1 0 0,25-26 16,-26 25-16,0-25 15,1 26-15,-1-26 0,0 26 16,0-26-16,1 25 0,-1 1 16,0 0-16,1-1 15,-27 1-15,27 25 0,-1-25 16,-25 0-16,25 25 16,0-25-16,-25 0 0,25 25 15,-25-25-15,25 25 0,-25-25 16,25-1-16,-25 27 15,25-27-15,-25 27 0,25-27 16,-25 27-16,-1-1 16,27 0-16,-27-25 0,1 25 15,0 1-15,-26-1 0,25 0 16,1 1-16,-26-1 16,0 0-16,26 1 0,-26-1 15,0 1 1,0-1-16,0 0 0,0 1 15,0-1-15,25 0 16,1 1-16,-26-1 16,26 0-16,-1 1 0,27-1 15,-27 0-15,1 1 16,25 25-16,-25-26 0,0 0 16,25 26-16,-25-25 0,25 25 15,0-26-15,-25 26 16,25-26-16,-25 26 0,-1 0 15,1 0-15,0 0 0,-26 26 32</inkml:trace>
  <inkml:trace contextRef="#ctx0" brushRef="#br0" timeOffset="-200456.73">23221 8419 0,'-26'0'0,"26"-26"16,0 52 0,0 25-1,0 1-15,26-1 0,-26 26 16,25 0-16,-25 26 16,26-1-16,-1 1 0,1-1 15,0 1-15,-1-26 0,1 0 16,0 0-16,-1 0 15,-25-26-15</inkml:trace>
  <inkml:trace contextRef="#ctx0" brushRef="#br0" timeOffset="-200021.73">23118 9009 0,'-77'-102'15,"26"-27"-15,-1-25 0,1 26 16,0-26-16,-1 0 15,27 0-15,25 26 0,0 0 16,0-1-16,51 27 16,0 25-16,26 0 0,26 25 15,0 27-15,25-1 0,0 26 16,-25 26-16,25 25 16,-25 0-16,-1 26 0,-25-25 15,-25 50-15,-1-25 16,-25 0-16,-26 26 0,-26-26 15,-25 0-15,-26 25 0,25-25 16,-50 0-16,25 0 16,0 0-16,-26-25 0,52-1 15,-1 0-15,1-25 16,25 0-16,26-1 0,26 1 16,0 0-16,51-1 15,-26 1-15,26 0 16,26 25-16,-26-25 0,25 25 15,-25-26-15,26 27 16,-26-1-16,0-25 0,0 25 16,-26-25-16,0-1 0,1 1 15,-27-26-15,27 26 16</inkml:trace>
  <inkml:trace contextRef="#ctx0" brushRef="#br0" timeOffset="-199657.73">24657 8650 0,'26'-26'16,"-26"1"-16,26-1 15,-26 0 17,25 26-17,-25-25-15,26 25 0,0-26 16,-1 0-16,-25 1 15,26-1-15,0 0 0,-26 1 16,0-1-16,0 0 0,0 1 16,-26-1-16,0 0 15,-25 1-15,25-1 0,-25 26 16,0 0-16,-1 0 16,27 0-16,-27 26 0,27-1 15,-1 27-15,26-1 0,0 0 16,0 26-16,0-25 15,26 25-15,-1-26 0,27 0 16,-27 1-16,27-27 16,-1 1-16,0-26 0,1 0 15,-1-26-15</inkml:trace>
  <inkml:trace contextRef="#ctx0" brushRef="#br0" timeOffset="-199136.73">25016 8342 0,'0'-51'0,"0"25"15,-25-25-15,25 25 0,0 0 16,0 1 0,0 50-1,25 1-15,1 0 16,0 25-16,-1-25 16,-25-1-16,26 27 0,0-27 15,-26 1-15,0 0 16,25-1-16,1-25 15,0-25 1,-26-27 0,25 27-16,-25-27 0,26 1 15,0 0-15,-26-1 16,25 1-16,1 0 0,0 25 16,-26 1-16,25-1 15,1 26-15,0 26 16,-26-1-16,25 27 15,-25-27-15,0 1 16,0-1-16,26-25 0,-26 26 16,0 0-1,0-52 1,26 0-16,-26 1 0,25-1 16,-25 1-16,26-1 15,-26 0-15,26 1 0,-1-1 16,1 26-1,0 26-15,-1-1 16,-25 1-16,26 0 0,0-1 16,-26 1-16,25-1 15,1-25-15,-26 26 0,25-26 16,1 0-16</inkml:trace>
  <inkml:trace contextRef="#ctx0" brushRef="#br0" timeOffset="-198793.73">26145 7983 0,'26'-26'0,"0"1"16,-26-27-16,0 27 0,0-1 16,-26 0-16,0 1 15,1 25-15,-1 0 0,0 0 16,1 0-16,-1 25 16,26 1-16,-26 0 0,26 25 15,0-25-15,0 25 0,0 0 16,26-25-16,0 0 15,-1-1-15,1 1 0,25-26 16,-25 0-16,0 0 16,-1 0-16,1-26 0,0 1 15,-26-1-15,0 0 0,0 1 16,-26-1-16,26 0 16,-26 1-16,1-1 0,-27 0 15,27 26-15,-1 0 16,0 0-16,26 26 0,-25-26 15,25 26-15,25-26 32,1 0-32,0 0 0</inkml:trace>
  <inkml:trace contextRef="#ctx0" brushRef="#br0" timeOffset="-198577.73">26479 7418 0,'0'-51'0,"0"0"15,-26 0-15,1-1 16,25 27-16,-26-1 0,0 26 16,26 51-1,26-25-15,0 51 16,-26-26-16,51 26 0,-25 26 16,-1-26-16,1 0 0,0 0 15,-1 0-15,1-26 16,-1 0-16,-25 1 15,26-27-15,-26 1 0</inkml:trace>
  <inkml:trace contextRef="#ctx0" brushRef="#br0" timeOffset="-198236.73">26505 7803 0,'0'-25'0,"-26"-1"16,0 0-16,1 26 15,25-25-15,25-1 16,1 26-1,0 0-15,25-26 16,0 26-16,0-25 0,1-1 16,25 0-16,0 1 15,-26-1-15,0 0 0,1 1 16,-1-1-16,-25-25 16,-1 25-16,-25 0 0,0 1 15,-25-1-15,-1 26 0,0-25 16,-25-1-16,0 26 15,-1 0-15,27 0 0,-27 0 16,27 26-16,25 25 0,0-26 16,0 27-16,25-1 15,1 0-15,25 1 0,1 25 16,-1-26-16,0-25 16,26 25-16,-25-25 0,-1-1 15,0-25-15</inkml:trace>
  <inkml:trace contextRef="#ctx0" brushRef="#br0" timeOffset="-197496.73">27916 8932 0,'51'0'0,"0"0"0,-25 0 15,0 0-15,-1 0 16,1-25-16,0 25 0,-26 25 31,0 1-31,0-1 16,-26 1-16,26 25 0,0-25 15,0 25-15,0 1 16,0-27-16,0 1 0,0 25 16,0-25-16,0 0 15,0-52 17,0 0-32,-26-25 0,1 0 15,-1-1-15,-25-25 16,25-25-16,-25-1 0,-1 1 15,1-27-15,25 1 16,-25 0-16,51 25 0,-26-25 16,26 25-16,0 26 15,0 0-15,26 0 0,0 26 16,25 0-16,0 25 16,26-25-16,-25 25 0,25 26 15,0-26-15,25 26 0,-50 26 16,24 0-16,-24-1 0,-1 27 15,-25-1-15,-1 26 16,-25-26-16,-25 26 0,-27 26 16,1-26-16,0 0 15,0 0-15,-26-26 0,25 26 16,1-26-16,0 1 0,-1-27 16,27 1-16,-1-26 15,26 26-15,26-26 16,25 0-1,-25 0-15,51 0 0,-26 25 16,26 1-16,0 0 0,0-1 16,0 1-16,0 25 15,-26-25-15,0 25 0,26-25 16,-25 0-16,-27-1 16,1-25-16,0 0 0</inkml:trace>
  <inkml:trace contextRef="#ctx0" brushRef="#br0" timeOffset="-197106.73">28942 8419 0,'-26'0'32,"1"0"-32,25-26 31,25 26-31,1 0 15,25-25-15,-25 25 0,25-26 16,1 0-16,-1 1 16,0-1-16,0 0 0,-25 1 15,0-1-15,-1 0 16,-25 1-16,0-1 0,-25 1 16,-1-1-16,-25 26 15,25-26-15,-25 26 0,0 0 16,-26 0-16,51 26 15,0 25-15,-25-25 16,51 25-16,-26 0 0,26 26 16,0-25-16,0 25 0,0-26 15,52 0-15,-27 1 16,27-1-16,-1-25 0,26-26 16,-26 0-16,26 0 15,0-26-15,0-25 0</inkml:trace>
  <inkml:trace contextRef="#ctx0" brushRef="#br0" timeOffset="-196844.73">29814 7855 0,'0'-26'16,"-25"26"15,25 26-31,-26-1 16,0 1-1,1 0 1,25-1 0,0 1-16</inkml:trace>
  <inkml:trace contextRef="#ctx0" brushRef="#br0" timeOffset="-196080.73">29532 7778 0,'0'-26'16,"-26"26"-16,26-26 15,-25 26 1,25 26-1,25 25 1,-25-25-16,26 25 0,-26 26 16,26 26-16,-1-26 0,27 25 15,-27 27-15,1-27 16,0 1-16,25 25 0,-25-25 16,-1-26-16,1 0 15,0 0-15,-1 0 0,-25-26 16,26-25-16,-26-1 0,0 1 15,-26-26 1,26-26-16,-25 1 0,25-1 16,-26-25-16,0-26 15,-25 0-15,25-26 0,1 1 16,-1-1-16,0 0 0,1 1 16,25-1-16,0 0 15,0 26-15,25 26 0,1 0 16,0 25-16,-1 1 0,1-1 15,25 26-15,-25 0 16,25 26-16,-25-1 0,0 1 16,-26 0-16,25-1 15,-25 26-15,0 1 0,-25-1 16,-1 0-16,0 1 0,1-27 16,-1 27-16,0-27 15,26 1-15,-25-26 0,25-26 31</inkml:trace>
  <inkml:trace contextRef="#ctx0" brushRef="#br0" timeOffset="-195582.73">30302 7778 0,'0'-26'15,"25"0"-15,-50 26 16,-1 0-1,0 26-15,1 0 0,-1-1 16,0 1-16,1 0 16,-1-1-16,26 1 0,0 0 15,0 25-15,0-25 16,0-1-16,0 1 0,26 0 16,-1-1-16,1 1 0,0-1 15,-1 1-15,1-26 16,0 26-16,-1-26 15,1 0-15,-26 25 0,26-25 16,-26-25 0,0-1-1,0 0 1,0 1-16,-26-1 16,26 1-16,0-27 15,-26 27-15,26-1 16,-25-25-16,25 25 0,0 0 15,0 1-15,-26 25 16,26-26-16,0 0 16,-26 26-16,1 0 15,-1 26-15,0-26 16,1 26-16,-1-26 0,0 25 16,26 1-16,-25-26 15,25 26-15,0-1 0,0 1 16,25-26-1,1 26-15</inkml:trace>
  <inkml:trace contextRef="#ctx0" brushRef="#br0" timeOffset="-195384.73">31713 7829 0,'51'26'16,"0"-26"-16,-25 25 0,0-25 16,-1 0-1,-25 26-15,0 0 16,-25-1 0</inkml:trace>
  <inkml:trace contextRef="#ctx0" brushRef="#br0" timeOffset="1483">1515 4981 0,'26'-51'16,"-26"25"-16,0-25 15,0 25-15,0 0 0,0 1 16,-26 50 15,26 1-31,0 0 16,-26 25-16,26 0 15,0 1-15,-25-1 0,25 0 16,-26 1-16,26-1 0,-26 0 16,26-25-16,0 25 15,-25-51-15,25 26 0,0-52 31,0 1-31,0-27 16,0 1-16,25 0 0,-25-26 16,26 0-16,0-26 15,-1 26-15,1-25 0,0 25 16,25 0-16,-25 25 16,25 1-16,-25 25 0,25 1 15,-25 25-15,25 0 0,-25 25 16,25 1-16,-25 25 15,-1-25-15,27 25 0,-27 1 16,1-1-16,0 0 16,-26 0-16,25 1 0,1-1 15,-26 0-15,0 1 0,0-1 16,0-25-16</inkml:trace>
  <inkml:trace contextRef="#ctx0" brushRef="#br0" timeOffset="2039">1618 4955 0,'-26'0'15,"0"-25"-15,26-1 16,0 0-16,0 1 16,26-1-16,0 0 15,25 1-15,-25 25 16,25-26-16,0 26 0,1-25 15,-1 25-15,0-26 0,1 26 16,-1-26-16,0 26 16,0 0-16,1-25 0,-27 25 15,1 0-15,0-26 16,25 26-16,-25 0 16,-26 26-16,25-26 15,-25 25-15,26 1 16,-26 25-16,0-25 15,0-1-15,0 27 16,0-27-16,26 1 0,-26 25 16,0-25-16,0 0 15,0-52 17,25 0-32,1 1 15,0-27-15,-1 1 0,1 25 16,0-25-16,-1 26 15,1-27-15,0 27 0,-1-1 16,1 26-16,0 0 0,-1 0 16,1 0-16,0 26 15,-26-1-15,25 1 16,-25 25-16,26-25 0,-26-1 16,0 1-16,26 25 15,-26-25-15,25 0 0,-25-1 16,26-25-16,-1 26 15</inkml:trace>
  <inkml:trace contextRef="#ctx0" brushRef="#br0" timeOffset="2387">3285 4596 0,'0'-25'0,"-25"25"16,25 25-1,0 1 1,0 0-16,0-1 16,0 1-16,0 25 0,0-25 15,25-1-15,-25 1 0,26 0 16,0-26-16,-26 25 16,25-25-16,1 26 0,0-26 15,-1 0-15,1-26 16,0 1-16,-1-1 0,-25 0 15,26-25-15,0 26 0,-26-27 16,25 1-16,-25 25 16,0-25-16,0 25 0,0 1 15,-25 50 17,25 1-32,-26 0 15</inkml:trace>
  <inkml:trace contextRef="#ctx0" brushRef="#br0" timeOffset="2844">3798 4365 0,'26'-25'16,"-26"-1"-16,26 0 15,-1 52 16,-25 0-31,0-1 16,26 27-16,-26-1 0,0-25 16,26 25-16,-26 0 0,0 1 15,0-1-15,0-25 16,0 25-16,0-26 0,-26 1 16,26 0-16,26-52 31,-26 0-31,25 1 15,1-26-15,0 25 16,25-25-16,-25 25 0,25-25 16,-25 25-16,25 0 15,-25 26-15,-1 0 0,27 0 16,-27 26-16,-25 0 0,26-1 16,-26 1-16,26 0 15,-26-1-15,0 1 0,-26 0 16,0-1-16,1-25 15,-27 26-15,27-26 0,-27 0 16,27 0-16,-27 0 0,27 0 16,-1-26-16,0 26 15,1-25-15</inkml:trace>
  <inkml:trace contextRef="#ctx0" brushRef="#br0" timeOffset="3234">4568 4288 0,'26'-25'31,"-26"-1"-31,0 52 16,26-1 0,-26 1-16,0 25 15,25-25-15,-25 25 16,0 1-16,0-1 0,0-25 15,0 25-15,0-25 0,0 25 16,0-25-16,0-1 16,-25 1-16,25-52 31,25 26-31,1-25 0,-26-1 16,25-25-16,1 25 0,0-25 15,-1 25-15,1-25 16,25 25-16,-25 26 0,0 0 15,-1 0-15,1 26 16,0-1-16,-26 1 16,25 0-16,-25-1 0,0 1 15,26 0-15,-26-1 16,0 1-16,26-26 0</inkml:trace>
  <inkml:trace contextRef="#ctx0" brushRef="#br0" timeOffset="3629">5723 4417 0,'0'-52'0,"-26"27"15,0-1-15,1 0 16,-1 1-16,-25-1 0,25 26 16,0 0-16,-25 0 15,26 26-15,-1-26 0,0 51 16,-25-25-16,25-1 15,26 27-15,-25-27 0,-1 1 16,26 25-16,0-25 0,0 0 16,0-1-16,0 1 15,26-26-15,-1 0 16,1 0-16,25-26 16,-25 1-16,0-1 15,-1 0-15,1 1 0,-1-1 16,1 0-16,-26 1 15,26-1-15,-1 26 16,1 26 0,-26-1-16,0 1 15,26 0-15,-26 25 0,25-25 16,-25-1-16,26 1 16,-26 0-16,26-1 0,-1-25 15</inkml:trace>
  <inkml:trace contextRef="#ctx0" brushRef="#br0" timeOffset="3944">5954 4391 0,'25'-26'15,"-25"-25"-15,0 25 0,0 1 16,26 25 0,0 25-1,-26 1-15,0 0 16,25 25-16,1-25 0,-26 25 15,26-25-15,-1 25 0,-25-25 16,26-1-16,-26 1 16,26 0-16,-1-26 15,1-26 1,0-25-16,-1 25 16,1-25-16,-1-1 0,1 1 15,0 0-15,-1-1 16,1 1-16,-26 25 0,26 1 15,-1-1-15,-25 52 32</inkml:trace>
  <inkml:trace contextRef="#ctx0" brushRef="#br0" timeOffset="21922">3645 5494 0,'25'0'47,"-25"26"0,0 0-16,0-1-31,26 1 0,-26-1 16,26 1-16,-1 25 0,-25-25 15,26 25-15,-1 1 16,-25-1-16,26 0 0,0 1 16,-1-1-16,1 0 15,0 26-15,-26-25 0,25-1 16,1 26-16,0-26 15,-26 26-15,25-26 0,1 26 16,0-25-16,-26 25 0,25-26 16,1 0-16,0 26 15,-26-25-15,25-1 0,1 0 16,-26 1-16,26-1 0,-26 0 16,25-25-16,-25 25 15,26 0-15,-26-25 0,0 25 16,26-25-16,-26 0 15,0 25-15,25-25 0,-25-1 16,0 1-16,0 0 0,0-1 16,26 1-16,-26 0 15,0-1-15,0 1 16,0 0-16,0-1 16,0 1-1,-26-26 16,26-26-31</inkml:trace>
  <inkml:trace contextRef="#ctx0" brushRef="#br0" timeOffset="22203">3824 7726 0,'0'26'0,"26"0"31,-1-1-15,1-25-16,25 0 0,-25 26 16,0 0-16,-1-26 0,27 25 15,-27-25-15,1 0 16,0 26-16,-1-26 0,1 0 15,0 0 1,-1 0-16,1 0 16,0-26-16</inkml:trace>
  <inkml:trace contextRef="#ctx0" brushRef="#br0" timeOffset="22384">4414 7726 0,'26'-25'0,"-26"-1"0,0 0 16,26 1-16,-26-1 15,0 52 1,-26-26 0,26 25-16,-26 1 0,26 0 15,0-1-15,-25 1 16,25 0-16,-26-1 0,26 1 16,0 0-16,-26-26 15,26 25-15</inkml:trace>
  <inkml:trace contextRef="#ctx0" brushRef="#br0" timeOffset="22870">4645 7008 0,'-25'0'16,"50"0"15,1 0-15,-26 26-16,25-26 15,1 0-15,0 0 16,-1 0-16,-25-26 15,26 26-15,-26-26 0,26 1 16,-26-1 0,0 0-16,0 1 15,0-1-15,0 0 0,-26 1 16,26-1-16,-26 26 16,1-26-16,-1 26 0,0 0 15,1 0 1,25 26-16,-26 0 0,26 25 15,0 0-15,0-25 0,0 25 16,0 1-16,0-1 16,26 0-16,-1-25 0,-25 25 15,26-25-15,0 0 16,-1-26-16,1 25 0,0-25 16,-1 0-16</inkml:trace>
  <inkml:trace contextRef="#ctx0" brushRef="#br0" timeOffset="23481">5004 6828 0,'-25'-25'15,"25"-1"1,-26 0-16,26 52 16,0 0-1,26-1-15,-26 1 16,25 0-16,-25-1 0,26 1 15,-26 0-15,0-1 16,26 1-16,-26 0 0,0-1 16,25-25-16,-25 26 15,0-52 1,0 1 0,0-1-1,0-25-15,0 25 0,0-51 16,0 26-1,0 25-15,0 0 0,26 1 16,-26-1-16,26 0 0,-1 52 31,-25 0-31,26-1 16,-26 1-16,0 0 0,26-1 16,-26 1-16,25 0 15,-25-1-15,0 1 0,26-26 16,-26 26-16,26-52 47,-26 0-32,0 1-15,0-1 0,0-25 16,25 25-16,-25 0 16,26-25-16,-26 25 15,26 26-15,-1 26 16,1 0-16,-26-1 15,26 1-15,-1 25 0,-25-25 16,26 25-16,-26-25 16,25 0-16,-25-1 0,26 1 15,0 0-15</inkml:trace>
  <inkml:trace contextRef="#ctx0" brushRef="#br0" timeOffset="24212">5825 6674 0,'0'-25'16,"0"-1"0,0 0-16,26 1 15,-26-1 1,0 0-16,0 1 15,-26 25-15,26-26 16,-25 26-16,-1 0 16,0 26-16,1-1 15,-1 1-15,26 0 16,-26-1-16,26 1 0,0 25 16,0-25-16,0 0 0,0-1 15,26 27-15,-26-27 16,26 1-16,-1-26 0,-25 26 15,26-26-15,-26 25 16,26-25-16,-1-25 16,-25-1-1,26 0-15,-26 1 16,0-1-16,26 0 0,-26 1 16,25-1-16,-25 0 15,0 1-15,0-1 16,26 26-1,-26 26 1,0-1-16,0 1 0,0 0 16,26-1-16,-26 1 15,25-26-15,-25 26 0,26-1 16,0 1 0,-1-26-16,1 0 15,0 0 1,-26-26-16,25 26 15,-25-25-15,26-1 0,-26 0 16,0 1-16,0-27 16,26 27-16,-26-27 0,0 27 15,0-1-15,0-25 0,0 25 16,0 52 15,0-1-31,0 1 0,0 25 16,0-25-16,25 25 15,-25-25-15,26 0 0,-26-1 16,26 1-16,-26 0 16,25-26-16</inkml:trace>
  <inkml:trace contextRef="#ctx0" brushRef="#br0" timeOffset="24382">6133 6238 0,'-25'-25'0,"-1"25"16,0 0-16,1 0 0,-1 0 15,0 0 1</inkml:trace>
  <inkml:trace contextRef="#ctx0" brushRef="#br0" timeOffset="24747">6338 6110 0,'26'-26'15,"-26"52"32,0 0-47,0 25 16,0-25-16,26 25 15,-26-25-15,25 25 0,1 0 16,0 0-16,-1 1 0,1-1 16,0 0-16,-1 26 15,1-25-15,0-27 16,-1 1-16,1-26 0,0 26 15,-1-26-15,27 0 16,25-52 0,-52 27-16,1-1 0,25-25 15,-25 25-15,0-25 0,-1 25 16,-25 0-16,0 1 16,0-1-16</inkml:trace>
  <inkml:trace contextRef="#ctx0" brushRef="#br0" timeOffset="119452">3670 6443 0,'-25'0'0,"25"-25"15,25-1 1,1 1-16,25 25 15,0-26-15,52 0 0,-26 1 16,51 25-16,26 0 16,0 0-16,26 0 0,25 25 15,26 1-15,0 25 16,0 0-16,0 1 0,0-1 16,0 0-16,-26 1 0,-26-1 15,-25 0-15,0 1 16,-51-1-16,0-25 0,-26 25 15,-26-25-15,-26-1 0,27 1 16,-27-26 0</inkml:trace>
  <inkml:trace contextRef="#ctx0" brushRef="#br0" timeOffset="119815">6980 5135 0,'-26'26'0,"1"25"0,-1 0 16,-51 1-16,0 25 0,0 0 15,-51 25-15,-1 1 16,-24 25-16,-27-25 0,0 51 15,1-26-15,-27 26 16,1 0-16,26 25 0,-27 1 16,27 0-16,-1-1 15,1-25-15,25 0 0,25 0 16,1-26-16,51 1 0,-26-27 16,52-25-16,26 0 15,-1 0-15,0-26 0,26-25 16,0 0-16,0-1 0,0-50 31,0-1-31,26 0 0</inkml:trace>
  <inkml:trace contextRef="#ctx0" brushRef="#br0" timeOffset="4909">3568 8701 0,'-26'0'0,"0"0"15,-25 0 1,25 0-16,-25 26 0,0 0 16,-1 25-16,1 0 0,0 1 15,-1-1-15,1 26 16,0 0-16,25 25 0,-25-25 15,25 0-15,1 26 0,25 0 16,0-26-16,25 25 16,26-25-16,1 0 0,-1 0 15,26-26-15,0 1 16,26-1-16,-1-25 0,1-1 16,0-25-16,-1-25 15,1-27-15,-26 27 0,0-52 16,0 25-16,-26-25 0,0-25 15,-25-1-15,0 1 16,-26-1-16,0 0 0,0 1 16,-26-1-16,-25 26 0,25 0 15,-25 0-15,-26 52 16,0-27-16,25 52 0,-25 0 16,1 0-16,-1 0 15,0 26-15,0 0 0,25-1 16,-25 1-16,26 25 15</inkml:trace>
  <inkml:trace contextRef="#ctx0" brushRef="#br0" timeOffset="5646">3337 10010 0,'0'-26'16,"25"26"-16,-50 26 15,-1-1 1,0 1 0,1 25-16,-27 1 0,1 25 15,25-26-15,-25 52 16,0-26-16,-26 25 0,26 1 15,-1-1-15,1 1 16,-26 77-16,26-103 16,25 0-16,26 0 0,-26-26 15,26 26-15,0-51 0,26 25 16,0 0-16,-1-25 16,1-1-16,25-25 0,1 26 15,25-26-15,-1 0 16,1 0-16,26 0 0,0 0 15,-1-26-15,27 26 16,25-25-16,-26-1 0,26 26 16,-26-26-16,26 1 0,-26-1 15,1 26-15,-27-25 16,1-1-16,-26 26 0,0-26 16,-26 1-16,0-1 0,-51 0 15,26-25-15,-26 0 16,-26-1-16,26 1 0,-25-26 15,-27 0-15,1-26 16,25 26-16,-25 0 0,-26 1 16,26-1-16,0 0 0,-1 25 15,-25 1-15,26 25 16,0 1-16,25-1 0,-25 0 16,-1 26-16,27 0 15,-27 0-15,27 0 0,-27 0 16</inkml:trace>
  <inkml:trace contextRef="#ctx0" brushRef="#br0" timeOffset="6559">1361 12909 0,'0'-26'16,"0"1"-1,0 50 17,-26 1-32,26 0 0,-25 25 15,25-25-15,0 25 16,-26-25-16,26 25 0,0-25 15,0 25-15,0-26 16,-26-25-16,26 26 0,0 0 16,0-52-1,0 0 1,0 1-16,0-1 0,0 1 16,0-27-16,26-25 15,-26 26-15,26-26 0,-26 26 16,25-26-16,1 25 0,0 1 15,-1 25-15,1 1 16,0-1-16,-1 26 0,1 26 16,0-1-16,-1 1 0,1 25 15,0 1-15,25-27 16,-25 27-16,-1-27 0,1 27 16,25-27-16,-25 1 15,0 0-15,-1-26 0,1 0 16,25 0-16,-25 0 0,0 0 15,25-26-15,-25 0 16,-1 1-16,1-1 0,-1-51 16,-25 26-16,26-26 15,-26 0-15,26-26 0,-26 26 16,25 0-16,-25 0 0,0 26 16,0 25-16,0 1 15,26 25-15,-26 25 0,0 1 16,0 0-16,0 25 15,0 0-15,0 0 0,0 1 16,0-1-16</inkml:trace>
  <inkml:trace contextRef="#ctx0" brushRef="#br0" timeOffset="6774">2721 12601 0,'26'0'15,"-1"0"-15,1 0 16,-26 26 0,0-1-16,0 1 15,0 0-15,0-1 0,-26 27 16,26-27-16,-25 27 16,25-1-16,-26-25 0,26-1 15,-26 1-15,26 0 16</inkml:trace>
  <inkml:trace contextRef="#ctx0" brushRef="#br0" timeOffset="6918">2824 12293 0,'0'-25'0,"-26"50"31,26 1-16</inkml:trace>
  <inkml:trace contextRef="#ctx0" brushRef="#br0" timeOffset="7304">3362 12524 0,'26'0'0,"0"0"15,-1-26-15,-25 1 16,0-1 0,-25 26-16,-1 0 15,0 0-15,-25 0 16,0 0-16,25 26 0,-25-26 16,25 25-16,0 1 15,1 0-15,25-1 0,-26-25 16,26 26-16,26 0 0,-1-1 15,1 1-15,0-26 16,25 26-16,0-1 0,-25 1 16,0 0-16,-1-26 15,1 51-15,-26-25 16,-26-1-16,1 1 16,-1 0-16,-25-26 15,25 25-15,0-25 0,1 0 16,-1 0-16,26-25 15,0-1-15,26-25 16</inkml:trace>
  <inkml:trace contextRef="#ctx0" brushRef="#br0" timeOffset="7679">3696 12088 0,'26'-51'15,"-1"25"-15,-25 0 0,0 1 16,26 25-16,-26 25 15,0 1-15,0 0 0,25 25 16,-25 0-16,0 26 0,0 0 16,26-25-16,-26 24 15,0 1-15,0 0 0,0-25 16,-26-1-16,26 0 16,0-25-16,0 0 0,-25-1 15,25 1-15,25-26 16,-25-26-16,26 26 15,0-25-15,-1-27 0,27 27 16,-27-27-16,27 1 16,-1 0-16,0 25 0,1-25 15,-1 25-15,-25 0 0,25 26 16,-25 0-16,-1 26 16,1 0-16,0-1 0,-26 1 15,0 25-15,0 1 16,25-27-16,-25 27 0,0-27 15,0 1-15,26 0 0</inkml:trace>
  <inkml:trace contextRef="#ctx0" brushRef="#br0" timeOffset="8522">4876 12550 0,'26'-26'0,"-1"0"0,1 1 15,0-1-15,-26 0 16,0 1-16,0-1 0,-26 26 15,0-25-15,26-1 16,-25 26-16,-1 0 0,0 0 16,1 0-16,-1 0 0,0 26 15,1 25-15,-1-26 16,0 27-16,26-27 0,-25 27 16,25-1-16,0-25 15,0-1-15,0 27 0,0-27 16,25-25-1,1 0-15,0 0 0,-1 0 16,1 0-16,0-25 0,-1-1 16,1 0-16,0-25 15,-1 25-15,1-25 0,0 25 16,-26-25-16,25 25 16,-25 1-16,0 50 15,0 1 1,0 0-16,0-1 15,0 1-15,26 0 16,-26-1 0,26-25-16,-1 0 15,1 0-15,0-25 16,-1-1 0,-25 0-16,26 1 0,0-1 15,-1 0-15,-25-25 0,52-26 16,-27 52-1,1-1-15,-26 0 0,26 26 16,-1 0-16,1 26 16,-26 25-16,0-25 15,0 0-15,26 25 0,-26-26 16,0 1-16,0 0 16,25-1-16,-25 1 0,26 0 15,-1-26 1,-25-26-16,26 26 15,0-26-15,-26 1 0,25-1 16,1 0-16,0 1 16,-26-26-16,25 25 0,1 0 15,-26 1-15,26-1 16,-1 0-16,-25 52 16,26-26-16,-26 26 15,0 25-15,0-25 16,0-1-16,26 26 0,-26-25 15,0 0-15,0-1 0,25 1 16,1-26-16,0 0 16,-1 0-16,1-26 15,0 26-15,-1-25 16,27-1-16,-27 0 0,1 1 16,0-1-16,-1 1 15,-25-1-15,26 0 16</inkml:trace>
  <inkml:trace contextRef="#ctx0" brushRef="#br0" timeOffset="29162">4106 13371 0,'26'25'47,"0"27"-32,-26-27-15,25 27 16,1-1-16,-26 0 0,26 1 16,-1-1-16,-25 26 0,26-26 15,-26 1-15,0-27 16,26 27-16,-26-1 0,0-26 15</inkml:trace>
  <inkml:trace contextRef="#ctx0" brushRef="#br0" timeOffset="29506">4158 14115 0,'-26'-26'0,"0"26"15,26-26 1,26 52 15,0 0-15,-26-1-16,25-25 15,1 26-15,0 0 16,-1-26-16,1 0 16,0 0-16,-1 0 15,1 0-15,0-26 0,-26 0 16,25 26-16,1-25 15,0-1-15,-26 0 0,0 1 16,25 25-16,-25-26 0,0 1 16,0-1-1,0 52 1,0-1 0,0 1-16,0-1 15</inkml:trace>
  <inkml:trace contextRef="#ctx0" brushRef="#br0" timeOffset="30615">3516 15167 0,'0'-26'16,"0"0"-1,0 52 16,0 0-31,26-1 0,-26 27 16,0-1-16,26 0 16,-26 26-16,0 0 0,25 0 15,-25 26-15,0-26 16,0 0-16,26 0 0,-26 0 16,0-26-16,0 26 0,0-26 15,0 1-15,0-1 16,0 0-16,0-25 0,0 25 15,0-25-15,0 25 16,0-25-16,0 0 0,0-1 16,0 1-16,0-1 0,0 1 31,26-26-31,-1 0 16,1-26-16,0 26 15,-1-25-15,26 25 0,1-26 16,-1 1-16,26-1 0,0 0 15,0-25-15,26 25 16,-1 1-16,1-27 0,25 27 16,0-1-16,-25-25 15,25 25-15,1-25 0,-27 25 16,1 0-16,0 1 0,-26-1 16,-1 0-16,1 1 15,-25-1-15,-1 26 0,0-26 16,-25 26-16,0 0 15,-26-25-15,25 25 0,-25-26 16,-25 26 0,25-26-16,-26 1 15,26-1-15,-26 0 0,1 1 16,-1-26-16,0-1 0,1 1 16,-1 0-16,-25-26 15,25 0-15,-25 0 0,25 0 16,-25 0-16,25 0 15,-25 0-15,25 0 0,-25 26 16,25-1-16,26 1 0,-25 0 16,-1 25-16,26-25 15,0 25-15,0 0 0,-26 1 16,26-1 0,0 0-16,0 1 15,0-1-15,-25 26 63,-1 0-63,0 26 0,-25-26 15,0 25-15,-26 1 0,25 0 16,-50-1-16,25 27 16,-51-27-16,25 27 0,-25-1 15,-26-25-15,25 25 0,1 0 16,0 0-16,25 1 15,1-27-15,25 1 0,25 0 16,27-1-16,-1 1 16,26 0-16,26-26 15,-1 0-15,1 0 0,0 0 16,-1 0 0</inkml:trace>
  <inkml:trace contextRef="#ctx0" brushRef="#br0" timeOffset="31375">3850 15757 0,'25'0'31,"-25"25"-31,26 1 16,-26 0-1,26-1-15,-26 1 0,25 0 16,-25-1-16,26 1 0,-26 25 15,26-25-15,-26 0 16,25-1-16,-50-50 47,25-1-47,-26 0 0,26 1 16,-26-27-16,1 1 15,25 0-15,-26-1 0,26 1 16,0-26-16,0 0 0,0 26 15,0 0-15,0-1 16,0 1-16,26 25 0,-1 1 16,-25-1-16,26 26 15,0 0-15,-1 0 0,1 26 16,-26-1-16,0 1 16,26 0-16,-26 25 15,0-25-15,0 25 0,-26-25 16,26-1-16,-26 1 15,26 0-15,0-1 0,0 1 16,0 0 0,26-26-1,0 0 1,25-26 0,-25 26-16,-1 0 0,1 0 15,0 0-15,-1 26 0,1-26 16,-26 25-16,0 1 15,0 25-15,-26-25 16,1-1-16,-1 1 16,0 0-16,-25-1 0,25 1 15,-25 0-15,25-1 16,1-25-16,-1 0 0,0 0 16,26-25-16</inkml:trace>
  <inkml:trace contextRef="#ctx0" brushRef="#br0" timeOffset="31774">4158 15475 0,'25'-52'0,"1"27"15,-26-1 1,26 26 0,-26 26-16,0-1 0,25 1 15,-25 0-15,26 25 16,0-25-16,-1 25 0,-25 0 15,26-25-15,0 25 16,-26-25-16,25 25 0,-25-25 16,0-1-16,26-25 15,-26-25 1,-26-1-16,26 0 16,-25-25-16,25 0 15,-26 0-15,26-1 0,-26-25 16,1 26-16,25 0 0,0-1 15,0 1-15,0 25 16,0 1-16,25 25 16,27 25-1,-27 27-15,1-27 0,0 27 16,25-1-16,-25 0 0,-1 1 16,1-27-16,0 27 15,-1-27-15,1 1 0,-26 0 16</inkml:trace>
  <inkml:trace contextRef="#ctx0" brushRef="#br0" timeOffset="31933">4517 15603 0,'-26'-26'16,"26"1"-1,0-1-15,26 26 16,0-26-16,-1 1 15,1-1-15,0 0 0,25 1 16,-26-27-16</inkml:trace>
  <inkml:trace contextRef="#ctx0" brushRef="#br0" timeOffset="32212">4825 15218 0,'25'-26'0,"1"1"0,-26-1 16,26 0-16,-26 1 16,-26-1-16,0 26 15,26-26-15,-25 26 0,-1 0 16,-25 0-16,25 26 15,0 0-15,1-1 16,25 1 0,0 0-16,25-1 15,1-25-15,0 26 16,25-26-16,-25 26 0,25-26 16,-25 0-16,25 0 0,0 25 15,-25-25-15,25 26 16,-25-26-16,0 26 0,-26-1 15,0 27-15,-26-27 0,0 27 16,-25-1-16,0 0 16,-1-25-16,-25 25 0,26-25 15</inkml:trace>
  <inkml:trace contextRef="#ctx0" brushRef="#br0" timeOffset="129958">8442 15757 0,'0'-26'16,"-25"1"-16,25-1 0,0 0 15,0 1-15,0-1 0,0 0 16,0 1-16,25 25 0,-25-26 15,0 52 17,0-1-17,0 1-15,0 25 0,26 1 16,-26-1-16,0 26 16,0 0-16,26 0 0,-26 0 15,0 25-15,25 1 0,-25 0 16,0-1-16,26 1 15,-26-1-15,0 1 0,0 0 16,0 25-16,0-25 16,0-1-16,0 1 0,0 0 15,0-1-15,0-25 0,-26 26 16,26-26-16,0-26 16,0 0-16,0 1 0,0-27 15,0 1-15,26 0 16,0-26-16,-1 0 15,1-26-15,0 0 0,-1 26 16,27-25-16,-27-1 16,27-25-16,24 25 0,-24 0 15,25 1-15,0-27 16,0 27-16,0-1 0,51-25 16,-25-1-16,25 27 0,0-27 15,26 1-15,0 26 16,154-52-16,-180 51 15,26 0-15,0 1 0,-26-1 16,1 0-16,-27 26 16,1-25-16,-26 25 0,25 0 15,-50-26-15,25 26 16,0-26-16,-26 26 0,0-25 16,1-1-16,-1 0 15,-25 26-15,25-25 0,-25 25 16,-1-26-16,1 26 0,0-26 15,-1 26 1,1 0-16,0 0 16,-1-25-16,1 25 15,0-26 1,-26 0-16,25 26 16,-25-25-16,0-1 15,26 26-15,-26-26 16,0 1 15,-26-1-15,26 0-16,-25 1 0,25-1 15,-26-25-15,0-1 0,1 1 16,-1-26-16,0 26 0,1-52 16,-27 26-16,27-25 15,-1-1-15,-25-25 0,25 25 16,-25 1-16,25-1 15,-25-102-15,25 128 16,0 0-16,26 25 0,-25 1 16,25 0-16,-26 25 15,0-25-15,1 25 0,-1 0 16,26 1-16,-26-1 16,1 1-16,-1 25 0,0-26 15,26 0-15,-25 26 0,-1-25 16,1 25-16,-27 0 15,27 0-15,-27 0 0,-25 25 16,0 1-16,-25-26 16,-1 51-16,0-25 0,-25-1 15,-26 27-15,0-27 0,0 27 16,0-27-16,26 27 16,-26-1-16,0-25 0,26 25 15,0 0-15,-1-25 16,27 25-16,-1-25 0,0 0 15,27 25-15,-1-25 0,25-1 16,-25 1-16,26 0 16,0-1-16,-1 1 0,27 0 15,-1-26-15,-25 25 0,25 1 16,0-26 0,1 25-1,25 1 16,25-26-15,-25 26 0,26-26-16</inkml:trace>
  <inkml:trace contextRef="#ctx0" brushRef="#br0" timeOffset="130386">8725 16142 0,'25'0'16,"-25"25"-16,26-25 15,0 0-15,-1 26 16,1 0-16,-1 25 15,-25-25 1,0-1-16,0 27 0,26-1 16,-26 0-16,0 1 0,0-1 15,26 0-15,-26 0 16,0 1-16,25-1 0,-25-25 16,0 25-16,0-25 15,26-1-15,-26 1 0,26 0 16,-1-26-1,1 0-15,0 0 0,-1-26 16,27 26-16,-1-26 0,-25 1 16,25 25-16,0-26 15,1 0-15,-1 1 0,-25 25 16,-1-26-16,1 26 0,0-26 16,-1 26-16,-25-25 15</inkml:trace>
  <inkml:trace contextRef="#ctx0" brushRef="#br0" timeOffset="130783">9597 16450 0,'0'-26'16,"0"0"-16,0 1 16,0-1-16,0 0 15,-26 26 1,1 26-1,25 0 1,0-1-16,0 27 16,0-1-16,0-25 15,0 25-15,25-26 16,1 1-16,25 0 16,-25-26-16,0 0 0,-1 0 15,26 0-15,-25 0 16,25-26-16,-25 0 0,0 1 15,-26-1-15,25 1 0,-25-27 16,0 27-16,-25-1 16,-1 0-16,0 1 0,-25-1 15,25 0-15,1 1 16,-26 25-16,25 0 0,0 0 16,1 25-16,-1-25 15,0 0-15,26 26 0,0 0 16,26-26-16</inkml:trace>
  <inkml:trace contextRef="#ctx0" brushRef="#br0" timeOffset="131076">10110 16167 0,'26'-25'16,"-26"-1"-16,0 0 31,-26 26-31,0 26 31,1 0-31,25-1 0,-26 1 16,0 0-16,26-1 0,-25 1 16,25 25-16,0-25 15,0 0-15,25-1 0,1 1 16,0 0-16,-1-1 15,27 1-15,-27-26 0,27 0 16,-1 0-16,0 0 0,-25-26 16,25 1-16</inkml:trace>
  <inkml:trace contextRef="#ctx0" brushRef="#br0" timeOffset="131759">10649 16065 0,'25'-26'15,"1"0"-15,-26 1 0,0-1 16,0 0 0,0 1-16,-26 25 15,1 0-15,-1 25 16,0-25-16,1 26 16,-1 0-16,1-1 0,-1 1 15,0 0-15,26-1 16,-25 1-16,25 0 0,0-1 15,0 1-15,0 0 0,25-26 16,-25 25-16,26-25 16,0 0-16,-1 0 0,1 0 15,-1 0-15,1-25 0,0 25 16,-1-26-16,1 0 16,0 1-1,-26-1 1,0 0-1,25 26-15,-25 26 16,0 0 0,26-1-16,0 1 15,-1-26 1,1 26-16,0-26 16,-1 0-16,1 0 0,0 0 15,-1-26-15,1 0 16,-26 1-16,26-1 15,-26-25-15,0 25 0,0-25 16,0-1-16,0 1 0,0-26 16,-26 26-16,0-26 0,1 26 15,-27-26-15,27 25 16,-1 1-16,0 25 0,1 1 16,-1 25-16,0 0 15,1 25-15,25 1 0,0 25 16,0 52-1,25-52-15,27 1 0,-27-1 16,27 0-16,-1 0 0,0 1 16,1-27-16,-1 1 15,0 0-15,1-1 0,-1-25 16,-25 26-16,-1-26 0,1 0 16,0 0-16</inkml:trace>
  <inkml:trace contextRef="#ctx0" brushRef="#br0" timeOffset="138189">5877 10728 0,'-26'0'16,"52"-26"46,-1 26-46,1 0-16,25-25 16,-25-1-16,51 1 0,-26-1 15,26 0-15,-25 1 0,24-1 16,-24 0-16,-1 1 16,0-1-16,-25 0 0,25 26 15,-25-25-15,0 25 16,-26-26-16</inkml:trace>
  <inkml:trace contextRef="#ctx0" brushRef="#br0" timeOffset="138532">6441 10318 0,'-26'-26'16,"26"0"15,26 26-15,0 0-1,-1 0 1,1 0-16,0 0 15,-1 0-15,1 0 0,0 0 16,-1 0-16,1 0 16,0 26-16,-1 0 15,-25-1 1,0 1-16,0 0 0,0-1 16,-25 1-16,-1 0 0,26-1 15,-26 27-15,1-27 16,-1 1-16</inkml:trace>
  <inkml:trace contextRef="#ctx0" brushRef="#br0" timeOffset="145017">7596 9394 0,'-26'0'16,"0"0"15,26 26-15,-25-26-1,25 25-15,0 1 16,-26-26-16,26 26 0,-26-1 15,26 1-15,0 25 16,0-25-16,0 0 0,0 25 16,26-25-16,-26-1 15,26 1-15,-1 0 0,1-1 16,25 1-16,-25-1 0,0-25 16,-1 0-16,27 26 15,-27-26-15,1 0 0,25 0 16,-25-26-16,25 26 0,-25-25 15,0-1-15,-1 26 16,26-25-16,-51-1 0,26 0 16,0 1-16,-26-1 15,0 0-15,0-25 0,0 25 16,0 1-16,-26-1 0,0 0 16,1-25-16,-1 25 15,1 1-15,-27-1 0,27 26 16,-1-26-16,0 26 15,1-25-15,-1 25 0,0 0 16,1 0-16,-1 25 16,0-25-16,1 26 15,-1-26-15,26 26 0,0-1 16,-26 1 0,26 0-1</inkml:trace>
  <inkml:trace contextRef="#ctx0" brushRef="#br0" timeOffset="146241">8109 9574 0,'25'0'125,"1"0"-125,0 0 15,-1-26-15,1 26 16,0-26-16,25 26 0,-25-25 16,25 25-16,-25-26 15,25 26-15,0 0 0,-25-26 16,25 26-16,-25-25 0,25 25 16,-25-26-16,0 26 15,-1 0-15,1-26 0,0 26 16,-1 0-1,1-25 1,-52 25 31</inkml:trace>
  <inkml:trace contextRef="#ctx0" brushRef="#br0" timeOffset="146693">8648 9317 0,'25'0'78,"1"0"-62,0 0-1,-1 0 1,1 0-16,0 0 0,-26 26 15,25-26-15,1 0 0,-1 0 16,1 0 0,-26 25-1,0 1 1,-26-26-16,26 26 16,-25-1-16,-1 1 15,1 0 1,-1-1-1,0-25-15,26 26 16,-25-26-16,25 26 0,-26-26 16</inkml:trace>
  <inkml:trace contextRef="#ctx0" brushRef="#br0" timeOffset="147718">9238 9009 0,'0'-26'16,"0"1"0,-26 25-16,0 0 31,1 0-15,-1 0-1,0 25-15,1 1 16,-1-26-16,26 26 15,-26-26-15,1 25 0,-1 1 16,26 0 0,0-1-16,-26-25 0,26 26 15,0 0-15,0-1 0,0 1 16,0 0-16,0-1 16,0 1-16,0 0 0,26-1 15,-26 1-15,26 0 16,-1 25-16,-25-25 15,26-26-15,0 25 0,-1 1 16,1-26 0,0 0-16,-1 0 15,1 0-15,0 0 0,-1 0 16,1-26-16,0 26 16,-1-25-16,1 25 0,0-26 15,-1 26-15,1-26 16,0 26-16,-26-25 0,25-1 15,1 26-15,-26-26 0,26 1 16,-26-1 0,0 0-16,25-76 31,-25 76-31,-25 0 16,25 1-16,-26-1 0,0 0 15,26 1 1,-25 25-16,25-26 0,-26 26 15,0-26-15,1 26 16,-1-25-16,0 25 16,1 0-16,-1-26 15,0 26 1,1 0 15,-1 0-15,0 0-1,1 0 17,25 26-32,0-1 15</inkml:trace>
  <inkml:trace contextRef="#ctx0" brushRef="#br0" timeOffset="149763">9032 9137 0,'0'-25'0,"0"-1"63,26 26-63,0-26 47,-1 52 15,-25 0-46,0-1-1,0 1-15,0 0 16,0-1-16,0 1 16,0 0-16,0-1 0,0 1 15,-25-26 1,25 26-16,0-1 16</inkml:trace>
  <inkml:trace contextRef="#ctx0" brushRef="#br0" timeOffset="150117">9186 8983 0,'0'26'16,"-25"0"-1,25-1 1,0 1-16,-26 0 16,26-1-16,0 1 15,0 0-15,0-1 0,0 27 16,0-27-16,-26 1 15,26 0-15,0-1 0,0 1 16,0 0-16,0-1 16,0 1-1,26-26 1</inkml:trace>
  <inkml:trace contextRef="#ctx0" brushRef="#br0" timeOffset="150423">9263 9009 0,'0'26'31,"0"-1"-16,0 1-15,0 0 16,0-1 0,0 27-16,0-27 0,0 1 15,0 0-15,0 25 0,0-25 16,0-1-16,0 1 16,0 0-16,0-1 0,0 1 15,0 0 1</inkml:trace>
  <inkml:trace contextRef="#ctx0" brushRef="#br0" timeOffset="150680">9366 9060 0,'0'26'31,"0"0"-15,0-1-16,0 1 15,0 0-15,0-1 16,-26-25-16,26 26 0,0 25 16,0-25-16,0 0 15,0-1-15,-25-25 0,25 26 16,0 0-16,0-1 0</inkml:trace>
  <inkml:trace contextRef="#ctx0" brushRef="#br0" timeOffset="150885">9546 9086 0,'0'26'0,"-26"-1"16,26 1-1,0 0-15,0-1 0,0 1 16,0 0-16,0-1 0,0 1 16,0 0-16,0-1 15,0 1-15</inkml:trace>
  <inkml:trace contextRef="#ctx0" brushRef="#br0" timeOffset="152685">9315 9753 0,'0'-25'15,"0"-1"1,0 52 46,0-1-62,0 1 16,25 0-16,-25-1 16,0 1-16,0-1 0,0 1 15,26 0 1,-26-1-16,0 1 15,26 0-15</inkml:trace>
  <inkml:trace contextRef="#ctx0" brushRef="#br0" timeOffset="152961">9315 9676 0,'-26'0'16,"52"0"15,-1 0-15,1 0-16,0 0 16,-1 26-16,1-26 15,0 26-15,-1-26 0,1 25 16,0 1-16,-1-26 0,1 26 15,0-1-15,-1-25 16,1 26-16,0-26 0,-26 25 16,25-25-16,1 0 15</inkml:trace>
  <inkml:trace contextRef="#ctx0" brushRef="#br0" timeOffset="153256">9443 9702 0,'-26'0'0,"26"-26"16,-25 26 0,50 26-1,1 0 1,-26-1-1,26-25-15,-1 26 0,1 25 16,0-25-16,-1-1 16,1 1-16,0 25 0,-1-25 15,1 25-15,0-25 0,-1 25 16,1-25-16,-1 0 16,1-1-16,-26 27 0,0-27 15</inkml:trace>
  <inkml:trace contextRef="#ctx0" brushRef="#br0" timeOffset="154008">9263 11113 0,'-25'-51'16,"25"25"-16,0 0 15,0 1-15,0-1 16,0 0-16,0 1 16,-26-1-16,0 0 15,1 26-15,25-25 16,-26 25-16,0 0 0,1 0 16,-27 25-16,27-25 15,-1 26-15,0 0 0,1-1 16,-1 1-16,26 0 15,0-1-15,0 1 16,0 0-16,26-1 0,-26 1 16,51-26-16,-25 26 15,25-26-15,-25 25 0,25-25 16,0 0-16,1 0 0,-27 26 16,27-26-16,-27 0 15,1 0-15,0 0 0,-26 26 16,0-1-1,-26-25-15,0 26 0,1 0 16,-27-1-16,27-25 0,-78 52 31,52-52-31,25 25 0,-25-25 0,25 0 16,0 0-16,26-25 16,0-1-1</inkml:trace>
  <inkml:trace contextRef="#ctx0" brushRef="#br0" timeOffset="154449">9443 11010 0,'26'-25'0,"-1"25"0,-25-26 16,0 0-16,0 1 15,-25-1 1,-1 26-1,0 26 1,26-1 0,-25-25-16,25 26 0,0 0 15,0-1-15,0 27 16,25-52-16,-25 25 16,26 1-16,0-26 15,-26 26-15,25-26 16,1 0-16,0 0 0,-1-26 15,1 26 1,-26-26-16,26 1 0,-1-1 16,-25 0-16,0 1 15,0-1 1,26 52 15,0-1-15,-1 1-1,1 0 1,-1-26-16,-25 25 0,26-25 16</inkml:trace>
  <inkml:trace contextRef="#ctx0" brushRef="#br0" timeOffset="154805">9828 10856 0,'-26'0'0,"0"-25"0,1 25 16,25-26-16,25 26 31,-25 26-31,26-26 0,0 25 16,-1-25-16,1 26 0,0 0 16,-1-26-16,1 25 15,0 1-15,-1 0 16,1-1-1,-26-50 17,-26-1-17,26 0-15,0 1 16,0-27-16,0 27 16,0-1-16,0 0 0,0 1 15,0-1-15,26 26 31,-26 26-15</inkml:trace>
  <inkml:trace contextRef="#ctx0" brushRef="#br0" timeOffset="155200">10187 10805 0,'0'26'15,"26"-26"32,-1 0-31,1-26-16,0 26 16,-1-26-16,1 1 15,0-1 1,-26 0-16,0 1 15,0-1 1,0 1-16,-26-1 16,0 26-16,1 0 15,-1 0-15,0 0 16,1 0-16,-27 51 16,52-25-16,0-1 15,0 1-15,0 25 0,0-25 16,26 0-16,0-1 15,25 1-15,-25 0 0,-1-26 16,27 25-16,-27-25 0,1 0 16,0 0-16</inkml:trace>
  <inkml:trace contextRef="#ctx0" brushRef="#br0" timeOffset="155553">9674 11754 0,'26'0'31,"-26"-25"-31,25 25 32,-25 25-17,26-25-15,-26 26 0,25 25 16,-25-25-16,26 0 16,-26 25-16,26-25 15,-26 25-15,25-25 0,-25-1 0,0 1 16,26 0-16,-26-1 15,0 1-15</inkml:trace>
  <inkml:trace contextRef="#ctx0" brushRef="#br0" timeOffset="155842">9597 11857 0,'-26'-51'15,"1"-1"-15,-1 27 16,0-1-16,26-25 0,0 25 15,0 0-15,26 1 16,0-1-16,25 0 16,-25 1-16,25-1 0,0 1 15,0 25-15,26-26 16,-51 26-16,0 0 16,-1 0-16,-25 26 0,0-1 15,0 1-15,-25-1 16,-1 1-16,0 0 0,1 25 15,-27-25-15,27-1 16,-26 1-16,25 0 0,-25-1 16,25 1-16,0-26 0,1 0 15</inkml:trace>
  <inkml:trace contextRef="#ctx0" brushRef="#br0" timeOffset="156287">10161 11600 0,'26'-25'0,"0"25"15,-1 0 1,-50 25 31,-1-25-47,26 26 15,-26-26-15,1 26 0,25-1 16,-26 1-16,26 0 0,-26-1 16,26 1-16,0 0 15,26-1-15,0 1 16,-1-26-16,1 0 16,0 0-16,25 0 0,-25-26 15,-1 1-15,1 25 0,0-26 16,-26 0-16,0 1 15,0-1-15,-26 0 16,26 1 0,-26 25-16,1 0 0,-1 0 15,0-26-15,1 26 32,50 0-1,1 0-16</inkml:trace>
  <inkml:trace contextRef="#ctx0" brushRef="#br0" timeOffset="156504">10521 11523 0,'-26'26'16,"26"0"15,26-26-15,-26 25-16,25 1 15,-25 0 1,0-1 0,0 1-1</inkml:trace>
  <inkml:trace contextRef="#ctx0" brushRef="#br0" timeOffset="156652">10418 11395 0,'0'-25'0,"-26"25"0,1-26 16,50 26 15</inkml:trace>
  <inkml:trace contextRef="#ctx0" brushRef="#br0" timeOffset="157107">10700 11447 0,'0'25'0,"26"-25"16,-1-25-1,1 25 1,0 25 15,-26 1-31,25-1 16,-25 1-16,0 0 16,0-1-1,0 1 1,0-52 15,0 1-15,0-1-16,0 0 0,0 1 15,26-26-15,-26 25 0,26-25 16,-26 25-16,25 0 16,-25 1-16,26 25 0,-26-26 15,26 26-15,-26 26 16,25-26-16,-25 25 15,0 1-15,26-26 0,-26 26 16,0-1-16,26 1 16,-26 0-16,25-26 15,-25 25-15</inkml:trace>
  <inkml:trace contextRef="#ctx0" brushRef="#br0" timeOffset="157420">11008 11087 0,'0'-51'0,"0"25"0,-26 1 15,26-1 1,26 26 0,0 26-16,-1-1 15,1 1 1,0 0-16,-26-1 0,25 1 15,1 0-15,0 25 16,-1-25-16,-25-1 0,26 1 16,0 0-16,-26 25 0,25-25 15,1-1-15,-26 1 16,26 0-16,-1-1 0,-25 1 16,26-1-16,-1-25 0,1 0 15,0 0-15,-1 0 16,1-25-16,0 25 15,-26-51-15</inkml:trace>
  <inkml:trace contextRef="#ctx0" brushRef="#br0" timeOffset="157616">11239 11139 0,'-26'25'0,"1"-25"0,-1 0 16,52 0 15,-26-25-31,25 25 0,1-26 16,25 0-16,-25 26 15,0-25-15,-1 25 0,1-26 16,-1 26 0</inkml:trace>
  <inkml:trace contextRef="#ctx0" brushRef="#br0" timeOffset="163492">9289 12755 0,'26'-26'0,"-1"1"16,-25-1 15,0 52 0,0-1-31,0 1 16,0 0-16,0 25 0,0 0 15,0 1-15,0-27 16,26 27-16,0-1 0,-1 0 16,1-25-16,0 25 15,-1-25-15,27-1 0,-27 1 16,27 0-16,-27-26 0,27 0 16</inkml:trace>
  <inkml:trace contextRef="#ctx0" brushRef="#br0" timeOffset="163925">10213 12781 0,'0'-26'15,"0"0"1,0 1 0,0-1-1,-26 26-15,0 0 16,1 0-1,-1 26-15,-25-1 16,25 1-16,0-26 16,1 26-16,-1 25 0,26-25 15,-26-1-15,26 1 0,0 0 16,0 25-16,0-25 16,0-1-16,26 1 0,0 0 15,-1-26-15,1 25 16,0-25-16,25 0 0,-25 0 15,25 0-15,-25-25 16</inkml:trace>
  <inkml:trace contextRef="#ctx0" brushRef="#br0" timeOffset="164352">10521 12729 0,'0'-25'31,"-26"25"0,26 25-15,-26-25-16,26 26 0,-25 0 16,-1-1-1,26 1-15,0 0 0,0-1 16,0 1-16,26-26 0,-26 26 15,25-26-15,1 25 16,0-25-16,-1 0 16,1 0-16,-1 0 0,1-25 15,-26-1-15,26 26 16,-26-26-16,0 1 0,0-1 16,0 0-1,0 1-15,-26-1 0,26 0 16,-26 1-16,1 25 0,-1-26 15,1 26-15,-1 0 16,0 26 0,26-1-1,26-25 1</inkml:trace>
  <inkml:trace contextRef="#ctx0" brushRef="#br0" timeOffset="165141">10777 12627 0,'0'-26'16,"26"26"0,-52 0 46,26-26-62,0 1 63,0 50-17,26-25-46,-26 26 0,0 0 16,25-1-16,1 1 16,-26 0-16,0-1 15,26 1-15,-26 0 16,0-1-16,25 1 16,-25 0-16,0-52 31,0 0-16,-25 1 1,25-1-16,0 0 0,0 1 16,0-1-16,0-25 0,0 25 15,0 0-15,25-25 16,-25 25-16,26 1 0,0 25 31,-1 0-31,-25 25 16,26 1-16,-26 0 15,26-1-15,-26 27 16,25-27-16,-25 1 16,0 0-16,26-26 15,-26 25-15,0-50 47,0-1-47,0 0 0,0 1 16,0-1-16,26 0 15,-26 1-15,25-1 0,-25 0 16,0 1-16,26 25 0,0 0 16,-26 25-1,25 1-15,-25 0 0,26-1 16,-26 1-16,0 0 16,26-1-16,-26 1 15,0 0-15</inkml:trace>
  <inkml:trace contextRef="#ctx0" brushRef="#br0" timeOffset="165771">11342 12370 0,'0'-25'15,"0"50"16,0 1-15,25-1 0,-25 1-16,26 0 15,-26-1-15,0 1 16,0 0-16,25-1 0,-25 1 16,0 0-1,0-52 16,0 0-31,0 1 16,0-1-16,0-25 16,0 25-16,0 0 0,0-25 15,26 0-15,-26 25 16,26 1-16,-26-1 0,25 0 16,1 26-16,0 0 15,-26 26 1,0 0-16,25-1 0,-25 1 15,26 0-15,-26-1 16,26 1-16,-26-1 16,25 1-16,-25 0 15,26-26 1,-26-26 0,26 0-1,-26 1-15,0-1 16,25 1-16,-25-27 0,26 27 15,-26-1-15,26 0 16,-26 1-16,25-1 0,1 26 16,-26 26-1,26-1-15,-26 1 16,25 0-16,-25-1 0,0 1 16,0 0-16,26-1 15,-26 1-15,0-1 0</inkml:trace>
  <inkml:trace contextRef="#ctx0" brushRef="#br0" timeOffset="166017">12034 12037 0,'-25'0'0,"-1"0"16,26 25-1,26 1 1,-26 0-16,25-1 16,1 1-16,-26 0 0,26-1 15,-1 1-15,-25 0 0,0-1 16,26 1-16,-26 0 16,0-1-16,-26-25 15</inkml:trace>
  <inkml:trace contextRef="#ctx0" brushRef="#br0" timeOffset="166186">11906 11754 0,'-26'-25'15,"1"25"-15,-1 0 16</inkml:trace>
  <inkml:trace contextRef="#ctx0" brushRef="#br0" timeOffset="166474">12086 11729 0,'25'0'0,"1"0"16,0 0 0,-26 25-1,25 1 1,-25 25-16,0-25 0,0 25 16,26 1-16,-26-1 15,0 26-15,0-26 0,0 1 16,0-1-16,26 0 0,-26 1 15,0-27-15,25 26 16,-25-25-16,26-26 0,-1 26 16,1-26-1,0 0-15,-1-26 0,1 0 16</inkml:trace>
  <inkml:trace contextRef="#ctx0" brushRef="#br0" timeOffset="166643">12291 12037 0,'-26'0'0,"1"0"16,25-26-1,25 26 1,1-26-16,-1 1 16,1 25-16,0-26 0,-1 26 15,1-26-15,0 26 0</inkml:trace>
  <inkml:trace contextRef="#ctx0" brushRef="#br0" timeOffset="166887">12496 11703 0,'0'-26'0,"-26"1"15,26-1-15,0 0 16,0 1-1,26 25-15,0 25 16,-1 1-16,1 0 16,0 25-16,-1 0 0,1 1 15,0 25-15,-1-26 0,1 26 16,0 0-16,-26 0 16,0-26-16,0 26 15,-26-25-15,0-1 0</inkml:trace>
  <inkml:trace contextRef="#ctx0" brushRef="#br0" timeOffset="170092">6852 12755 0,'25'-26'0,"-25"1"16,26-1 0,-26 0-1,26 1-15,-1-1 16,1 0 0,0 26-16,-1-25 15,1 25-15,25-26 0,-25 26 16,25-26-16,0 26 15,1 0-15,25 0 0,-26 26 16,26 0-16,0-1 16,0 27-16,0-1 0,0 0 15,0 26-15,26 0 16,-27 0-16,1 26 0,0-26 16,0 25-16,0-25 0,0 26 15,0 0-15,0-1 16,0 1-16,0 0 0,-25-1 15,24 1-15,1-1 0,-25 1 16,-1-26-16,26 26 16,-26-26-16,1 25 0,-1-25 15,26 0-15,-51 0 16,25-25-16,0 24 0,1-24 16,-27-1-16,1 0 0,25 1 15,-25-27-15,0 27 16,-1-27-16,-25 1 0,26 0 15,-1-26 1,-25-26 0,-25 0-16,25 1 0,-26-1 15,1 0-15</inkml:trace>
  <inkml:trace contextRef="#ctx0" brushRef="#br0" timeOffset="170352">9186 15115 0,'26'0'16,"0"0"-16,-1 0 16,1 0-1,0 26-15,-1 0 16,1-26-16,0 0 15,25 25-15,-25-25 0,-1 26 16,1-26-16,0 0 16,-1 0-16,1 0 15,0-26 1</inkml:trace>
  <inkml:trace contextRef="#ctx0" brushRef="#br0" timeOffset="170645">9802 14910 0,'26'0'0,"-26"-25"16,25-1-1,-25 52 1,0-1 0,0 1-16,0-1 0,0 1 15,0 0-15,0-1 16,-25 1-16,25 25 0,-26-25 15,26 0-15,-26-1 0,26 1 16,-25-26-16,25 26 16,-26-1-16,1-25 47,25-25-32</inkml:trace>
  <inkml:trace contextRef="#ctx0" brushRef="#br0" timeOffset="195026">9623 9163 0,'-26'-26'110,"52"26"-48,-1 0 16,1 0-46,0 0-17,-1-25-15,1 25 0,25-26 16,0 26-16,1-26 15,-1 1-15,26-1 0,0 0 16,0 1-16,-26-1 16,26 26-16,-25-25 0,-1-1 15,0 26-15,1-26 16,-27 26-16,1-25 0,-1 25 16,1 0-16,-26-26 0,26 26 15,-1 0 1,-25-26-1,-25 26 95</inkml:trace>
  <inkml:trace contextRef="#ctx0" brushRef="#br0" timeOffset="195541">10546 8624 0,'-25'0'0,"50"0"63,-25 26-48,26-26 1,-1 0-16,1 26 16,0-26-1,-1 0-15,1 0 16,-26 25-16,26-25 16,-1 0-1,-25 26 1,0 0 15,0-1-15,0 1-16,-25-26 0,25 26 15,0-1-15,-26 1 0,26 0 16,0-1 0,-26 1-16,26-1 15,-25 1 16</inkml:trace>
  <inkml:trace contextRef="#ctx0" brushRef="#br0" timeOffset="196833">11162 8214 0,'-26'0'94,"1"0"-78,-1 25-1,0-25 1,1 26 0,-1 0-1,0-1-15,1 1 16,25 0-16,-26-1 16,26 1-16,0 0 15,0-1-15,0 1 0,-26 0 16,26-1-16,0 1 15,0 0-15,0-1 16,0 1-16,0 0 0,0-1 16,0 1-1,0 0-15,26-1 0,-26 1 16,0 0-16,0-1 16,26 1-1,-26 0-15,25-26 0,-25 25 0,26 1 16,0-1-1,-1-25-15,1 26 16,0-26 0,-1 0-16,1 0 0,0 0 15,-1 0-15,1 0 0,0 0 16,-1 0-16,1-26 16,0 1-1,-1-1 1,-25 1-16,26-1 0,-1 0 15,1 1-15,-26-1 16,0 0-16,26 1 16,-26-1-16,0 0 0,0 1 15,0-1-15,0 0 16,0 1-16,0-1 16,0-25-16,0 25 0,-26 0 0,26 1 15,0-1-15,-26 0 16,26 1-16,0-1 15,-25 0-15,-1 26 16,26-25-16,-25 25 16,25-26-16,-26 26 15,26-26 1,-26 26-16,1 0 16,25-25-16,-26 25 15,0 0-15,1 0 16,-1 0 15,0 0-15,1 0-1,25 25 32,-26-25-47,26 26 31,-26-26-31,26 26 16</inkml:trace>
  <inkml:trace contextRef="#ctx0" brushRef="#br0" timeOffset="201115">10264 7701 0,'0'-26'16,"-26"26"15,1 0-15,-1 0-1,0 26 1,1-1 0,-1-25-16,26 26 0,-26-26 15,1 26-15,-1-1 0,26 1 16,-26 0-16,26-1 16,0 1-16,0 0 0,0-1 15,0 1-15,26 0 16,0-1-16,-26 1 0,51-26 15,-25 26-15,-1-26 0,1 0 16,25 0-16,-25 0 16,25 0-16,-25 0 0,0 0 15,25-26-15,-25 26 0,-1 0 16,1-26-16,0 26 16</inkml:trace>
  <inkml:trace contextRef="#ctx0" brushRef="#br0" timeOffset="201550">10597 7778 0,'-25'0'31,"25"25"0,-26 1-31,26 0 16,0-1-1,26 1 1,-26 0-16,25-1 16,1-25-1,0 0 1,-26-25-1,25 25 1,-25-26-16,0 0 0,0 1 16,0-1-1,-25 0-15,25 1 16,-26 25-16,0-26 0,1 26 16,-1 0-1</inkml:trace>
  <inkml:trace contextRef="#ctx0" brushRef="#br0" timeOffset="202260">10726 7675 0,'25'0'63,"-25"26"-63,26-26 15,-26 25 1,26-25-16,-26 26 0,25 0 15,-25-1 1,0 1 0,0-52 31,0 1-32,0-1 1,0 0-16,0 1 0,0-1 15,0 0-15,0 1 0,0-1 16,0 0-16,0 1 16,26 25-1,0 25 1,-1 1 0,1 0-16,0-1 15,-26 1 1,25-26-16,-25 26 15,26-26-15,-26-26 47,0 0-31,0 1 0,0-1-16,0 0 15,0 1 1,26 25-1,-26 25 1,25-25-16,-25 26 16,26-26-16,-26 26 0,26-1 15,-26 1-15,25-26 16,-25 26-16,26-1 16,-26 1-1</inkml:trace>
  <inkml:trace contextRef="#ctx0" brushRef="#br0" timeOffset="202494">11188 7495 0,'0'-25'0,"-26"25"0,52 25 46,-1 1-30,1 0-16,-26-1 16,26-25-16,-26 26 15,0 0-15,25-26 0,-25 25 16</inkml:trace>
  <inkml:trace contextRef="#ctx0" brushRef="#br0" timeOffset="202655">11111 7341 0,'0'-25'16,"0"-1"-16</inkml:trace>
  <inkml:trace contextRef="#ctx0" brushRef="#br0" timeOffset="202962">11290 7290 0,'26'26'32,"-26"-1"-17,0 1 1,26-26-16,-26 26 0,0 25 16,25-25-16,-25-1 0,26 1 15,-26 0-15,25 25 16,-25-25-16,26-1 0,0 1 15,-1 0 1,1-26-16,0 25 16,-1-25-16,1 0 15</inkml:trace>
  <inkml:trace contextRef="#ctx0" brushRef="#br0" timeOffset="203117">11444 7547 0,'-26'0'16,"26"-26"15,26 26-31,0-26 0,-1 1 16,27-1-16,-27 26 0,27-26 16</inkml:trace>
  <inkml:trace contextRef="#ctx0" brushRef="#br0" timeOffset="205542">11521 8496 0,'26'0'31,"-1"0"0,1-26 1,0 26-17,-1-25-15,1-1 0,25 26 16,1-26-16,-1 1 15,0-1-15,26 0 0,-25 1 16,25-1-16,-26 0 16,52 1-16,-52-1 15,-26 26-15,1 0 0,0 0 16,-52-26 46</inkml:trace>
  <inkml:trace contextRef="#ctx0" brushRef="#br0" timeOffset="205901">12188 8034 0,'26'0'31,"0"0"-15,-1 0 0,1 0-16,-1 0 0,1 0 15,0 0-15,-1 0 16,1 0-16,0 0 0,-1 26 15,1-26-15,-26 26 16,26-26-16,-26 25 0,0 1 16,0-1-16,0 1 15,-26 0-15,0-1 16,1 1 0,25 0-16,-26-1 0,0 1 15</inkml:trace>
  <inkml:trace contextRef="#ctx0" brushRef="#br0" timeOffset="206491">12804 7855 0,'0'-26'15,"26"26"-15,-26-26 16,-26 52-1,0 0 1,1-1 0,-1 1-16,26 0 15,0-1-15,-26 1 0,26 0 16,0-1-16,0 1 16,26 25-16,-26-25 0,26-1 15,-1 1-15,1 0 0,0-1 16,-1-25-16,27 26 15,-27-26-15,27 0 0,-1-26 16,-25 26-16,25-25 16,0-1-16,-25 0 0,-1 1 15,1-1-15,0 1 16,-1-1-16,-25 0 0,0 1 16,0-1-16,-25 0 0,-1 1 15,0-1-15,1 26 16,-52-51-16,26 51 15,-1 0-15,27-26 0,-1 26 16,0 0-16,1 0 16,-1 0-16,26 26 31,26-26-31,-1 25 16</inkml:trace>
  <inkml:trace contextRef="#ctx0" brushRef="#br0" timeOffset="206868">13368 7932 0,'0'-26'16,"26"26"-16,-26-26 16,26 26-1,-1 0-15,1-25 0,0 25 16,-1 0-16,1-26 0,77 0 16,-52 1-1,26 25-15,-26-26 0,1 0 16,-1 26-16,0-25 15,0 25-15,-25-26 0,0 26 16,-1 0-16,-25-26 16,-25 26 31</inkml:trace>
  <inkml:trace contextRef="#ctx0" brushRef="#br0" timeOffset="207270">13933 7495 0,'-26'0'0,"26"26"15,-25-26-15,-1 0 0,52 0 32,-1 0-17,1 0 1,-1 0-16,1 0 0,0 0 16,-1 26-16,1-26 0,0 0 15,-1 0-15,1 25 16,0 1-1,-26 0-15,25-26 16,-25 25-16,0 1 16,-25 0-16,25-1 15,-26-25-15,26 26 16,-26 0-16,1-1 16,25 1-16,-26-26 15,26 26 1</inkml:trace>
  <inkml:trace contextRef="#ctx0" brushRef="#br0" timeOffset="208001">14549 7418 0,'0'-25'32,"-26"25"-17,0 0 1,26 25-16,-25-25 15,-1 26-15,0-26 16,26 26-16,-25-1 0,25 1 16,0 0-1,0-1-15,0 1 0,0 0 16,25-1-16,1 1 16,0 0-16,-1-1 0,-25 1 15,52-26-15,-27 26 0,1-1 16,0-25-16,-1 0 15,27 0-15,-27 0 0,1 0 16,0 0-16,25-25 16,-26 25-16,1-26 0,0 0 15,-1 26-15,-25-25 0,26-1 16,-26 0-16,0 1 16,0-27-16,0 27 0,-26-1 15,1-25-15,-1 25 16,0 0-16,1 1 0,-1-1 15,1 0-15,-27 1 16,27 25-16,-27 0 0,27 0 16,-27 0-16,27 0 0,-1 0 15,0 25-15,1-25 16,-1 26-16,26 0 0,-26-1 16,26 1-16</inkml:trace>
  <inkml:trace contextRef="#ctx0" brushRef="#br0" timeOffset="-189050.73">14780 8034 0,'25'0'78,"-25"26"1,26-26-79,-26 26 15,0-1-15,25-25 0,-25 26 16,26 25-16,-26-25 15,26 25-15,25 129 16,-25-78-16,-1-25 16,1 26-16,-26-26 15,26 26-15,-1-27 0,1 1 16,-26 0-16,26 0 16,-1-25-16,-25-1 0,26 0 15,-26 1-15,26-1 0,-26-25 16,25 25-16,-25-25 15,26-1-15,-26 27 0,0-27 16,0 1-16,26 0 16,-26-1-16,0 1 31,0-52 16,25 26-32,1-25 17,0 25-32,-1-26 0,27 26 15,25-26-15,0 1 16,25-1-16,52 0 0,26 1 16,-1-1-16,52 0 0,0-25 15,26 25-15,-1-25 16,1 25-16,-1-25 0,27 25 15,-53-25-15,27 0 16,-26 25-16,-51-25 0,-1 25 16,-25-25-16,0 25 0,-51 0 15,-26 1-15,0-1 16,-26 1-16,-25 25 0,-1-26 16,-50 26 15,25 26-31,-26-26 15,0 0-15,1 0 16,-1 0-16,0 25 0,1-25 16</inkml:trace>
  <inkml:trace contextRef="#ctx0" brushRef="#br0" timeOffset="-188736.73">19141 8804 0,'-51'-26'16,"51"1"-16,-26-1 0,0 26 16,26-26-16,0 1 15,26 25 1,0 0-16,-1 0 0,27 25 16,-1-25-16,26 26 15,-26-26-15,26 26 0,-25-1 16,25-25-16,0 26 15,-26 0-15,0-1 0,-25 1 16,0 0-16,-1-1 0,-25 1 16,-25 25-16,-27-25 15,1 25-15,0 0 0,-26-25 16,0 25-16,0 1 16,0-1-16,-26 0 0,26-25 15,0 25-15</inkml:trace>
  <inkml:trace contextRef="#ctx0" brushRef="#br0" timeOffset="-188071.73">16191 10831 0,'25'-26'16,"-25"0"-16,0 1 15,0-1-15,0 0 16,26 52 15,-26 0-31,0-1 16,26 27-16,-26-1 0,25 26 15,-25-26-15,26 26 16,-26-25-16,26 25 0,-26-26 16,25 0-16,1 1 0,-26-1 15,0-25-15,26-1 16,-26 1-16,-26-52 15,26 1 1,-26-1-16,1 0 0,-52-102 16,51 77-1,-25-52-15,-1 26 0,27-26 16,-1 1-16,-25-1 0,25 26 16,26 0-16,0 0 15,0 0-15,0 26 0,26 25 16,-1 1-16,27-1 0,-1 0 15,0 26-15,1 0 16,-1 26-16,0 0 0,1-26 16,-1 51-16,-26-25 15,1-1-15,-26 27 0,0-27 16,0 27-16,-26-1 16,1-25-16,-26 25 0,25-26 15,-25 27-15,-1-27 0,27 1 16,-27 0-16,1-1 15,25 1-15</inkml:trace>
  <inkml:trace contextRef="#ctx0" brushRef="#br0" timeOffset="-187654.73">16729 10805 0,'26'0'16,"0"0"0,-26 26-1,0-1 1,0 27-16,0-27 16,0 27-16,0-1 0,25 0 15,1 1-15,0-1 16,25 26-16,0-26 15,-25-25-15,0-26 16,25 0-16,-25-26 16,-1 26-16,1-51 0,0 25 15,-26-25-15,0 0 16,0-26-16,0 25 0,0-25 16,-26 26-16,0 0 0,1-1 15,25 1-15,-26 25 16,0 1-16,1 25 0,-1 0 15,0 0 1,26 25-16,0 1 16,26-26-16,-26 26 15,51-26-15</inkml:trace>
  <inkml:trace contextRef="#ctx0" brushRef="#br0" timeOffset="-187282.73">17576 10626 0,'51'-26'16,"-25"0"-16,25 26 0,-25-25 16,0-1-16,-1 0 15,-25 1-15,0-1 0,0 0 16,-25 26-16,-27 0 16,27 0-16,-27 26 15,1 0-15,0-1 0,-1 1 16,27 0-16,-27-1 0,52 27 15,-25-27-15,25 1 16,0-1-16,25 1 0,1-26 16,25 26-16,1-26 15,-1 0-15,26 25 0,-26-25 16,1 0-16,-1 0 16,-25 26-16,-1-26 0,1 26 15,-26-1-15,-26 1 16,1 0-16,-27-1 15,27 1-15,-27-26 0,1 26 16,25-26-16,-25 0 16,0 0-1,51-26-15,0-25 0</inkml:trace>
  <inkml:trace contextRef="#ctx0" brushRef="#br0" timeOffset="-186867.73">17756 10061 0,'25'-51'15,"-25"-1"-15,26 27 0,0 25 32,-26 25-32,25 1 15,-25 25-15,26 1 0,0-1 16,-1 0-16,1 26 16,0-25-16,-1 25 0,-25-26 15,26 26-15,0-26 16,-26 1-16,25-1 0,-25 0 15,26-25-15,-26-1 0,0 1 16,26-26-16,-1-26 31,-25 1-31,0-27 16,26 1-16,-26 26 0,25-27 16,-25 1-16,26 25 0,0-25 15,-1 25-15,1 26 16,0 0-16,-1 26 15,1 0-15,-26-1 16,26 1-16,-1 25 0,1-25 16,0 25-16,-26-25 0,25-1 15,1 1-15,-26 0 16,26-26-16,-1 0 0,-25-26 31</inkml:trace>
  <inkml:trace contextRef="#ctx0" brushRef="#br0" timeOffset="-180223.73">9417 10035 0,'0'-25'0,"26"-1"15,-26 0 1,26 26 15,-1 0-15,1 26 0,0-26-16,-26 26 15,25-26-15,1 25 0,25-25 16,-25 26-16,0 0 15,25-26-15,-26 25 0,27-25 16,-27 26-16,27-26 0,-1 0 16,0 0-16,1 0 15,-1-26-15,0 26 16,26-25-16,-25-1 0,25 0 16,-26-25-16,26 25 0,0 1 15,0-27-15,-26 1 0,26 26 16,-26-27-16,26 27 15,-25-27-15,-1 1 0,0 25 16,1 1-16,-1-27 16,0 27-16,1-1 0,-1-25 15,26 25-15,-26 0 0,0 1 16,26-1-16,0 0 16,77-25-16,-51 25 15,-26 1-15,0-1 16,26 26-16,-26-26 0,-1 1 15,1 25-15,-25 0 0,25 0 16,-26 0-16,-25 0 16,25 0-16,-25 25 0,-1-25 15,-25 26-15,26-26 16,-26 26-16,0-1 16,26-25-16,-26 26 15,25-26 1,1 0 15,0-26-31,-1 1 16,1 25-16,0-26 0,-1 0 15,1 1-15,0-1 16,25 0-16,-25 1 0,25-1 16,0 26-16,0-26 15,1 1-15,-1-1 0,0 1 16,1 25-16,25-26 0,0 26 15,0-26-15,0 26 16,0-25-16,0 25 0,-1 0 16,1-26-16,0 26 15,0-26-15,0 26 0,0-25 16,0-1-16,0 26 0,0-26 16,26 1-16,-26-1 15,-26 0-15,26 1 0,-26-1 16,26 0-16,-51 1 0,25-1 15,-25 0-15,0 26 16,-26-25-16,25-1 0,-25 0 16,26 1-16,-26-1 15,0 0-15,26 1 0,-26-1 16,25 0-16,-25 1 16,26-1-16,0 0 0,-1 1 15,-25-1-15,0 1 0,26-1 16,-26 0-16,0 1 15,0-1-15,0 0 16,-26 26-16,1 0 16,25 26 31,0 0-32</inkml:trace>
  <inkml:trace contextRef="#ctx0" brushRef="#br0" timeOffset="-160430.73">22733 6161 0,'0'-25'47,"-26"-1"-15,26 0-17,-25 26 1,25-25-16,-26-1 15,26 0-15,0 1 16,-26 25-16,26-26 0,0 0 16,-25-25-16,25 25 15,-26 1-15,0-27 0,1 27 16,-1-27-16,-25 1 0,0 0 16,-26-26-16,0 26 15,0-26-15,-26 0 0,0-26 16,1 26-16,-1 0 15,0-26-15,-25 26 0,26 0 16,-27 1-16,1-1 0,0 25 16,-1 1-16,1-26 15,0 26-15,0-1 0,-26 1 16,25-26-16,-25 26 16,0-1-16,26 1 0,0 0 15,-26-1-15,26 27 0,-26-27 16,25 1-16,1 26 15,-26-27-15,26 27 0,-26-1 16,0 0-16,26 1 16,-154-27-16,128 27 15,0 25-15,25-26 0,-25 0 16,1 26-16,24-25 16,-25 25-16,0 0 0,0-26 15,0 26-15,1 0 0,-1 0 16,0 0-16,25-26 15,-25 26-15,26 0 16,0 0-16,25 0 0,-25-25 16,0 25-16,-1 0 0,1 0 15,0 0-15,0 0 16,-1 0-16,1 0 0,-26 0 16,26 0-16,-26 0 0,0 25 15,26-25-15,-26 0 16,25 26-16,1-26 0,-26 26 15,26-1-15,0-25 0,-26 26 16,25 0-16,1-26 16,0 25-16,0 1 0,25-26 15,0 26-15,1-1 16,-1-25-16,0 26 0,26-26 16,0 26-16,26-26 0,0 25 15,-26 1-15,51-26 16,-25 26-16,0-26 0,25 25 15,0-25-15,1 0 16,-1 26-16,0-26 0</inkml:trace>
  <inkml:trace contextRef="#ctx0" brushRef="#br0" timeOffset="-160064.73">11342 3365 0,'-26'0'47,"26"25"-31,-26 1-16,26 0 0,-25-1 15,-1 1-15,0 25 16,1-25-16,-27 25 0,27-25 16,-1 0-16,0-1 15,-25 1-15,51 0 0,-26-1 16,26 1-16,26 0 16,0-1-16,-1 1 15,27-1-15,-1-25 0,0 26 16,26 0-16,0-1 15,0-25-15,26 26 0,-26-26 16,0 26-16</inkml:trace>
  <inkml:trace contextRef="#ctx0" brushRef="#br0" timeOffset="-159143.73">14856 2185 0,'0'-26'0,"-25"0"0,-1-25 15,26 25-15,-25 1 16,-1-1-16,-25 0 0,25-25 16,-25 51-16,25-26 15,-25 1-15,25 25 0,-25 0 16,-1 0-16,1 25 0,25 1 16,-25 0-16,25-1 15,-25 1-15,25 25 0,1-25 16,25 25-16,-26 1 15,26-1-15,0-26 0,26 27 16,-26-27-16,25 1 0,1 0 16,25-26-16,-25 25 15,25-25-15,1 0 0,-1-25 16,-25 25-16,25-26 16,0 0-16,-25 1 0,0-1 15,-1-25-15,1 25 0,-26 1 16,26-27-16,-52-50 31,26 76-31,0 0 16,-26 26-16,26 26 15,0 0-15,0-1 0,26 27 16,0-1-16,-1 26 16,27 51-16,-1-25 15,-26-26-15,27 0 0,-1 0 16,-25 0-16,-1 0 15,1 0-15,0-26 0,-26 26 16,0-26-16,-26 0 16,-25 1-16,25-27 0,-25 27 15,-26-27-15,0 1 16,0 0-16,26-26 0,-26 0 16,25-26-16,1 0 0,0-25 15,25 0-15,0-1 16,1-101-16,50 24 15,1 52 1,25 26-16,-25 25 0,25-25 16,1 25-16,-1 26 0,0-25 15,-25 25-15,25 0 16,-25 0-16</inkml:trace>
  <inkml:trace contextRef="#ctx0" brushRef="#br0" timeOffset="-158885.73">15087 2313 0,'-25'0'0,"-1"-26"15,52 52 16,-26-1-31,25 1 16,1 0-16,0-1 0,25 27 16,-25-27-16,-1 27 15,1-27-15,0 52 16,-1-51-16,-25 0 0</inkml:trace>
  <inkml:trace contextRef="#ctx0" brushRef="#br0" timeOffset="-158723.73">15036 1902 0,'0'-51'0,"-26"25"16,1 1-16,25-1 0,0 0 15,-26 26-15</inkml:trace>
  <inkml:trace contextRef="#ctx0" brushRef="#br0" timeOffset="-158439.73">15370 1620 0,'-26'0'15,"26"26"1,0-1 0,0 27-16,26-1 0,-26 0 15,25 1-15,-25 25 16,26 0-16,0 25 0,-1-25 16,1 0-16,0 0 0,-1-26 15,1 1-15,0-1 16,50 26-16,-50-51 15,0-1-15,-1-25 16</inkml:trace>
  <inkml:trace contextRef="#ctx0" brushRef="#br0" timeOffset="-158284.73">15524 2261 0,'-26'-25'0,"0"25"0,1-26 16,-1 26-16,0-25 0,26-1 15,26 0 1,25 26-16,1-25 16,-1-1-16,0 0 15,26 26-15</inkml:trace>
  <inkml:trace contextRef="#ctx0" brushRef="#br0" timeOffset="-157672.73">16627 1620 0,'-26'-26'0,"0"26"0,26-25 15,-25 25-15,-1 0 0,26 25 16,0 1-16,26 25 15,-26 1-15,25 25 16,1 0-16,0 25 16,25 1-16,-25 0 0,25 25 15,-25-26-15,25 27 0,-25-27 16,-1 27-16,1-27 16,-26 1-16,26-1 15,-26-25-15,0 0 0,0-25 0,0-1 16,0 0-16,0-25 15,-26-26-15,0 0 16,26-26-16,-25-25 16,-1 0-16,0-1 0,1-25 15,-1 0-15,0 1 0,1-27 16,-1 0-16,0 1 16,1-1-16,25 0 0,0 1 15,0-1-15,0 26 16,25 0-16,1 0 0,0 26 15,25 25-15,-25 1 0,51-1 16,-26 26-16,0 26 16,1-1-16,-1 1 0,0 25 15,-25 1-15,0-1 16,-26 0-16,0-25 0,-26 25 16,0 0-16,1-25 15,-27 25-15,1-25 16,-26 0-16,26-1 0,25-25 15,-25 0-15,25 0 0,0-25 16,1 25-16,-1-52 16,26 27-16</inkml:trace>
  <inkml:trace contextRef="#ctx0" brushRef="#br0" timeOffset="-156498.73">17448 1825 0,'0'-25'0,"-26"25"31,0 0-15,26 25-1,0 27-15,0-27 0,0 27 16,0-1-16,26 0 0,-26 1 15,26-1-15,-26 0 16,25 0-16,-25-25 0,26 25 16,-26-25-16,26 0 15,-1-1-15,1-25 0,0 0 16,-1 0-16,1 0 0,0-25 16,-1-1-16,1 0 15,-26 1-15,26-27 0,-26 1 16,25 0-16,-25 0 15,0-1-15,0-25 0,-25 26 16,25 0-16,-26-1 16,26 1-16,0 25 15,-26-25-15,26 77 16,0-1 0,0 27-16,0-27 15,26 27-15,-26-1 0,26 0 16,-1 1-16,1-1 15,0 0-15,-1 1 0,1-27 16,25 1-16,-25-1 16,0 1-16,-1 0 0,1-26 15,0 0-15,-1 0 0,1-26 16,0 26-16,-26-26 16,0-25-16,25 0 0,-25 0 15,0-26-15,0 0 16,0 0-16,0-26 0,0-25 15,-25 25-15,25 0 0,-26 1 16,0-1-16,1 26 16,25 0-16,-26 26 0,0 25 15,1 26-15,-1 0 16,0 52-16,26-27 16,0 52-16,0-25 0,0 25 15,26 25-15,0 1 16,-1-26-16,1 25 0,0 1 15,25-26-15,-25 0 16,-1 0-16,1 0 0,-1-26 16,27 1-16,-27-27 0,1 1 15,0-1-15,-1 1 16,1-26-16,0 0 0,-1-26 16,1 1-16,25-1 15,-25-25-15,0 0 0,-1-26 16,1 0-16,0 0 0,-1-26 15,-25 26-15,0-26 16,0 26-16,0-25 0,0 25 16,-25 26-16,25-26 15,-26 25-15,0 27 0,1-27 16,25 27-16,-26 25 0,0-26 16,1 26-1,-1 0-15,0 26 16,26-1-1,0 52 1,0-25-16,0-1 0,0 26 0,26 0 16,0 0-16,-26 25 15,25-25-15,1 0 0,0 0 16,-1-25-16,1 25 0,0-26 16,-1-25-16,1 25 15,0-25-15,-1-1 0,1-25 16,0 26-16,-1-26 15,1 0-15,0 0 0,-1 0 16,1-26-16,0 1 16,-1-1-1,-25 0 1,-25 26 0,-1-25-16</inkml:trace>
  <inkml:trace contextRef="#ctx0" brushRef="#br0" timeOffset="-112477.73">6364 2826 0,'26'-51'16,"-26"25"-16,0-25 0,0 25 16,25-25-16,27-1 15,-1 27-15,26-52 0,0 25 16,26 1-16,-1 0 0,27-1 16,-1 1-16,0-26 15,26 26-15,-26 0 0,1-1 16,-1 27-16,0-27 15,103-50-15,-103 50 16,-25 1-16,0 0 0,-26-1 16,0 27-16,0-27 15,-26 27-15,-25-1 0,-1 26 16,1-26-16,-52 26 16,1 0-16,-1 26 15,-25 0-15,-1-26 16</inkml:trace>
  <inkml:trace contextRef="#ctx0" brushRef="#br0" timeOffset="-112237.73">8288 1492 0,'-25'0'0,"25"-26"15,-26 26-15,26-26 16,26 26-1,-1-25 1,1 25-16,25 0 16,-25 25-16,25-25 0,-25 26 15,0 0-15,-1 25 16,-25-25-16,0 25 0,0 0 16,-25 1-16,-1-1 0,-51 0 15</inkml:trace>
  <inkml:trace contextRef="#ctx0" brushRef="#br0" timeOffset="-111807.73">6698 2852 0,'0'-26'47,"25"26"-47,-25-26 15,26 26-15,-26-25 0,26 25 16,-26-26-16,25 26 0,1 0 31,0 26-31,-26-1 16,0 1-16,25 0 15,-25-1-15,26 27 0,0-27 16,-26 27-16,25-1 16,1 0-16,-26-25 0,26-1 15,-1 1-15,27 0 0,-27-26 16,1 0-16,25 0 15,-25-26-15,25 0 0,-25 1 16,25-1-16,-25-25 0</inkml:trace>
  <inkml:trace contextRef="#ctx0" brushRef="#br0" timeOffset="-110968.73">7493 2646 0,'-26'0'16,"1"0"-16,-1 0 15,0 0-15,1 26 16,-1 0-16,0-1 16,26 1-16,0 0 15,0-1-15,0 1 0,0 25 16,0-25-16,26 0 0,0-1 16,-1 1-16,1 0 15,0-26-15,25 0 0,-25 0 16,-1 0-16,1 0 15,0-26-15,-1 26 0,1-26 16,-26 1-16,0-1 0,0-25 16,0 25-16,-26 0 15,1-25-15,-1 25 0,0 1 16,1-1-16,-52 0 16,51 26-16,0 0 15,1 0-15,-1 0 16,26 26-16</inkml:trace>
  <inkml:trace contextRef="#ctx0" brushRef="#br0" timeOffset="-110342.73">7647 2646 0,'-51'0'15,"51"-25"-15,0-1 16,25 26 0,1 0-16,0 0 15,25 0 1,-25 26-16,-1-26 0,1 25 16,0 1-16,-26 0 0,25-1 15,-25 1-15,0 0 16,0-1-16,0 1 15,-25-26 1,-1-26 0,26-25-1,0 25 1,0-51 0,0 26-16,26 25 0,-26-25 15,25 25-15,-25 1 0,26-1 16,0 0-16,-1 26 15,1 26 1,0 0-16,-26-1 0,25 1 16,-25 0-16,26-1 15,-26 1-15,25-26 0,-25 26 16,0-1-16,26-50 31,-26-1-15,0 0-16,0 1 15,0-27-15,0 27 16,0-1-16,26 26 0,-26-26 16,25 26-1,1 26-15,0 0 16,-26-1-16,25 1 16,-25 0-16,26-1 0,0 27 15,-26-27-15,25 1 0,-25 0 16</inkml:trace>
  <inkml:trace contextRef="#ctx0" brushRef="#br0" timeOffset="-109857.73">8314 2364 0,'0'-26'15,"-26"26"-15,26-25 0,-25 25 31,25 25-31,25-25 16,-25 26-16,26-26 16,-26 26-16,26-1 0,-1 1 15,1 0-15,0-1 16,-26 1-16,0 0 16,0-1-16,0 1 15,-26-26 16,26-26-31,0 1 16,0-1-16,0 0 16,0 1-16,0-1 0,0-25 15,0 25-15,0 0 16,26 1-16,-26-1 0,25 26 16,-25-26-16,26 26 15,0 26 1,-26 0-16,25-26 0,-25 25 15,0 1-15,26 0 0,-26-1 16,0 1-16,26 0 16,-26-1-16,0 1 15,0-52 17,25 1-32,-25-1 15</inkml:trace>
  <inkml:trace contextRef="#ctx0" brushRef="#br0" timeOffset="-109604.73">8596 2287 0,'0'-26'16,"0"1"-16,26 25 47,-26 25-47,26 1 16,-1 0-1,1-1 1,0 1-16,-1 0 0,-25-1 15,26-25-15,-26 26 16,26 0-16,-26-1 16,25-25-16,-25 26 15,26-26-15,-1-26 32,-25 1-32,26-1 15,-26 0-15,0 1 0</inkml:trace>
  <inkml:trace contextRef="#ctx0" brushRef="#br0" timeOffset="-109455.73">8776 2108 0,'-26'0'0,"1"0"15,-1-26-15,0 26 16,26 26 0,0-1-1,26-25 1,-26 26-1,26-26-15</inkml:trace>
  <inkml:trace contextRef="#ctx0" brushRef="#br0" timeOffset="-108991.73">8853 1928 0,'-26'0'16,"26"-26"-1,-25 26 1,50 26 0,1 0-1,-1-1-15,-25 1 16,26 25-16,0-25 15,-1 25-15,1-25 0,0 0 16,-1 25-16,1-26 0,0-25 16,-1 26-16,1-26 15,0 0-15,-1 0 0,1 0 16,0-26-16,-26 1 16,0-1-16,0 1 15</inkml:trace>
  <inkml:trace contextRef="#ctx0" brushRef="#br0" timeOffset="-108861.73">9084 2082 0,'-26'0'16,"-25"0"-16,25 0 0,-25 26 16,25-26-1,52 0 1,-1-26-16,1 26 0,25-26 16,1-25-16,-27 25 15,27 1-15</inkml:trace>
  <inkml:trace contextRef="#ctx0" brushRef="#br0" timeOffset="-108015.73">7160 2723 0,'-26'-25'16,"0"-1"-16,26 0 16,-25 26-16,-1-25 15,0 25 1,1 25-16,-1-25 0,0 26 16,1 0-16,-1-1 15,-25 1-15,25 25 16,0-25-16,1 25 0,-1-25 15,26 25-15,0-25 0,0 25 16,26-25-16,25-1 16,-25 1-16,25 0 0,0-1 15,1-25-15,-1 0 0,0 0 16,1 0-16</inkml:trace>
  <inkml:trace contextRef="#ctx0" brushRef="#br0" timeOffset="-102330.73">9648 4750 0,'26'0'16,"-26"-25"-16,26 25 0,-1-26 15,1 26-15,-1 0 0,1 0 0,0-26 16,-1 26-16,1 0 0,0 0 0,25 0 15,-25 0-15,-1 26 16,27-26-16,-27 0 0,27 26 16,-1-1-16,0 1 15,26-26-15,-25 51 0,25-25 16,0-1-16,25 1 0,-25 25 16,26-25-16,-1 0 15,27 25-15,-27-25 0,27-1 16,-1 1-16,0 0 0,0-1 15,26 1-15,-25 0 16,25-26-16,0 25 0,-1-25 16,27 0-16,0 0 0,-26 0 15,25 0-15,1 0 16,-26 0-16,25 0 0,-25 0 16,0 0-16,0 26 15,0-26-15,-26 0 0,1 0 16,25 0-16,-26 0 0,0 26 15,0-26-15,1 0 16,-1 25-16,0-25 0,1 26 16,-1 0-16,0-26 15,0 25-15,-25 1 0,25 0 16,-25-1-16,0-25 0,-1 26 16,26 0-16,-25-26 15,0 25-15,-1-25 0,1 26 16,0-26-16,-1 0 15,27 0-15,-27 25 0,1-25 16,25 0-16,-25 0 0,-1 0 16,27 0-16,-27 0 15,1 0-15,-1 0 0,1 0 16,0 0-16,-26 0 16,25 0-16,1 0 0,0 0 15,-1 26-15,-25-26 0,0 0 16,26 0-16,-26 26 15,0-26-15,0 0 0,-26 25 16,26-25-16,0 0 16,-26 26-16,1-26 0,-1 0 15,0 0-15,0 0 0,-25 26 16,0-26-16,-1 0 16,1 0-16,-26-26 15,-26 0 1,26 1-1,-25-1-15</inkml:trace>
  <inkml:trace contextRef="#ctx0" brushRef="#br0" timeOffset="-102028.73">19629 5058 0,'-26'0'16,"0"0"-16,26 26 31,26-1-15,0 1-16,-26 0 0,25-26 15,1 25-15,0 1 16,-1 0-16,27 25 16,-27-25-16,1-1 0,0 27 0,-26-27 15,0 1-15,0 25 16,0-25-16,-52 25 0,27-25 15,-52 25-15,0-25 16,-26-1-16,-25 1 0,-26 0 16,0-26-16,-51 25 15,-1-25-15,-25 26 0</inkml:trace>
  <inkml:trace contextRef="#ctx0" brushRef="#br0" timeOffset="-101391.73">15010 5828 0,'0'25'31,"0"1"-31,0 0 16,0-1-16,0 27 0,0-1 15,0 0-15,0 1 0,0-1 16,0 0-16,0 1 15,0-1-15,0 0 0,0 0 16,0-25-16,0 0 16,0-1-16,0 1 0,0 0 15,-25-52 1,-1 0 0,26 1-16,-26-27 0,26 1 15,-25-26-15,-1 26 16,26-52-16,-26 26 0,26-25 15,0-1-15,26 26 0,-26-26 16,26 52-16,25-26 16,-25 26-16,25 25 0,0 1 15,-25-1-15,25 26 16,-25 0-16,25 26 0,-25-26 16,-26 25-16,26 1 0,-26 25 15,0-25-15,-26 25 16,0-25-16,1 25 0,-1-25 15,-25 25-15,-1-25 0,1 25 16,25-25-16,-25-1 16,25-25-16,1 26 0,-1-26 15,0 26-15</inkml:trace>
  <inkml:trace contextRef="#ctx0" brushRef="#br0" timeOffset="-100983.73">15421 6007 0,'0'26'0,"-26"-26"16,26 26-1,-25-1 1,25 27-16,0-27 0,0 27 15,25-27-15,-25 27 16,26-1-16,-26-25 0,26-1 16,-1 26-16,-25-25 15,26-26-15,0 26 0,-1-1 16,1-25-16,0 0 0,-1 0 16,1-25-16,-1-1 15,1 0-15,25 1 0,-25-26 16,-26-1-16,26 1 15,-26 0-15,0-1 0,0 27 16,0-27-16,0 27 0,-26-1 16,26 0-1,-26 26-15,26 26 32,26-26-17</inkml:trace>
  <inkml:trace contextRef="#ctx0" brushRef="#br0" timeOffset="-100596.73">16473 6059 0,'0'-26'15,"25"26"-15,-25-26 16,0 1-16,-25 25 15,-1-26-15,1 26 0,-27 0 16,1 0-16,0 0 16,-1 0-16,27 26 0,-27-26 15,1 25-15,25 1 16,1-26-16,25 26 0,0-1 16,25 1-16,1-26 15,25 26-15,-25-26 16,25 0-16,-25 25 0,25-25 15,-25 26-15,25-26 16,-25 26-16,0-1 0,-26 1 16,25-26-16,-25 26 0,-25-1 15,-1 1-15,26 0 16,-26-26-16,1 25 0,-27-25 16,27 0-16,-1 0 0,0-25 15,26-1 1,0 0-16</inkml:trace>
  <inkml:trace contextRef="#ctx0" brushRef="#br0" timeOffset="-100179.73">16575 5622 0,'26'0'0,"0"26"15,-26 0 1,0 25-16,0-25 15,0 25-15,0-25 16,25 25-16,-25 0 0,0 1 16,0-1-16,0 0 0,0 1 15,0-1-15,0-25 16,0 25-16,0 0 0,0-25 16,0 0-16,0-1 15,26-25 1,-26-25-16,0-1 15,26 0-15,-1 1 16,-25-27-16,26 27 0,0-1 16,-1 0-16,1 26 15,0-25-15,-1 25 0,-25 25 16,26-25-16,25 26 16,-25 0-16,0 25 0,25-25 15,-25-1-15,25 1 0,26 25 16,-51-51-1,-1 26-15,27-26 0,-27-26 16,1 26-16</inkml:trace>
  <inkml:trace contextRef="#ctx0" brushRef="#br0" timeOffset="-95532.73">32175 158 0,'-52'0'0,"1"0"16,25 25-1,1 1 1,-1-26 0,26 26-16,-26-1 0,1 1 15,25 0 1,-26-1-16,26 1 0,0 51 16,0-26-1,0-25-15,0 25 0,26-25 16,-1 25-16,27-25 0,-1-1 15,0 1-15,1 0 16,-1-26-16,26 0 0,-26 0 16,26 0-16,-25-26 15,-1 26-15,0-26 0,-25-25 16,-1 25-16,1-25 0,-26 25 16,0-25-16,0 0 15,0 0-15,-26-1 0,-25-25 16,0 26-1,25 25-15,1 1 0,-27 25 16,27 0-16,-1 0 0,0 0 16,1 25-16,-1-25 15,0 26-15</inkml:trace>
  <inkml:trace contextRef="#ctx0" brushRef="#br0" timeOffset="-95123.73">32406 850 0,'-26'0'15,"26"-25"-15,-26 25 16,26 25 47,0 1-63,0 0 15,0-1-15,0 27 16,-25-27-16,25 27 0,0-1 15,0 0-15,-26 1 0,26-1 16,0 0-16,0-25 16,0 25-16,0 0 0,0 26 15,0-25 1,-26-27-16,26 1 16</inkml:trace>
  <inkml:trace contextRef="#ctx0" brushRef="#br0" timeOffset="-94740.73">32072 1492 0,'-26'0'0,"26"-26"16,26 26 15,0 26-16,-1-1 1,-25 1-16,26 0 0,-26-1 16,26-25-16,-26 26 15,25 0-15,1-1 0,0 1 16,-1-26-16,1 0 16,0 0-16,-1 0 15,1 0-15,0-26 0,-1 1 16,1 25-16,0-26 15,-1 0-15,1 1 0,-26-1 16,26 0-16,-26 1 16,0-1-1,-26 26-15,0 0 16,26 26-16,-25-1 16,25 1-16</inkml:trace>
  <inkml:trace contextRef="#ctx0" brushRef="#br0" timeOffset="-94159.73">32483 2210 0,'0'-25'16,"0"-1"-16,-26 0 15,0 1 1,1 25-16,-1-26 15,0 26-15,-25 0 0,25 0 16,1 0-16,-1 26 16,-25-26-16,25 25 0,-25 1 15,25 0-15,0 25 16,-25 26-16,51-52 16,-26 27-16,26-1 15,0-25-15,26 25 0,0 0 16,-1-25-16,1 0 0,25-1 15,-25 1-15,25 0 16,1-26-16,-1 0 0,0 0 16,-25 0-16,25-26 15,1 26-15,-27-26 0,1-25 16,0 25-16,-1-25 0,1 0 16,-26-1-16,0 1 15,0 0-15,-26-26 0,26 0 16,-25 26-16,-1-1 15,26 1-15,-26 25 0,1 1 16,-1-1-16,0 26 0,1 26 16,-1-26-16,26 25 15,-26 27-15</inkml:trace>
  <inkml:trace contextRef="#ctx0" brushRef="#br0" timeOffset="-93733.73">32457 2826 0,'-26'0'15,"26"26"32,0-1-47,0 1 16,0 0-16,0-1 0,0 27 15,0-1-15,0-26 0,26 27 16,-26-1-16,0 0 16,0 1-16,0-1 0,0-25 15,26 25-15,-26 0 16,0-25-16,0 25 0,25-25 16,-25 0-16,0-1 15</inkml:trace>
  <inkml:trace contextRef="#ctx0" brushRef="#br0" timeOffset="-93350.73">32277 3544 0,'0'26'0,"-25"-26"15,25 26 1,25-1 15,1 1-31,-26 0 16,26-26-16,-26 25 15,25 1-15,1 0 0,0-1 16,-1 1-16,1-26 16,-26 26-16,26-26 15,-1 0-15,1 0 0,-26-26 16,26 26-16,-1-26 0,1 1 15,-1-1-15,1 26 16,-26-26-16,26 1 0,-1 25 16,-25-26-16,26 26 15,-26 26 17,-26-26-32,26 25 15,-25-25-15,-1 26 0,0-26 16</inkml:trace>
  <inkml:trace contextRef="#ctx0" brushRef="#br0" timeOffset="-91981.73">30892 389 0,'-26'0'31,"26"-26"-31,0 52 32,0-1-17,0 1 1,0 0-16,0-1 16,0 1-16,-25-1 15,25 1-15,0 0 16,0-1-16,-26-25 15,26 26 1,0-52 0,0 1-1,0-1-15,26 0 16,-26 1-16,0-1 0,25 1 16,-25-1-16,26-25 0,-26 25 15,25 0-15,-25 1 16,26 25-16,-26-26 0,26 26 31,-26 26-31,25-1 16,1 1-16,-26 25 15,26-25-15,-1 25 0,1-25 16,0 25-16,-1-25 0,1 25 16,0-25-16,-26-1 15,25 1-15</inkml:trace>
  <inkml:trace contextRef="#ctx0" brushRef="#br0" timeOffset="-91818.73">30943 722 0,'-26'-26'0,"1"26"0,-1-25 16,26-1-16,0 0 16,26 1-1,-1 25-15,1-26 0,0 0 16,25 26-16,-25-25 15,-1 25-15,27-26 0,-27 26 16</inkml:trace>
  <inkml:trace contextRef="#ctx0" brushRef="#br0" timeOffset="-90713.73">30943 2082 0,'0'-26'0,"0"52"31,-26 0-31,26-1 16,0 1-16,0 0 15,0-1-15,0 1 0,0-1 16,0 1-16,0 0 0,0-1 16,0 1-16,0 0 15,0-1-15,0-50 47,26-1-47,-26-25 0,0 25 16,26-25-16,-26 25 15,25-25-15,-25 0 0,0 25 16,26-25-16,-26 25 16,0 0-16,26 26 0,-26 26 15,25 0 1,-25-1-16,26 27 16,-26-27-16,26 1 0,-1 0 15,1-1-15,-26 1 16,26-1-16,-1-25 0,1 0 15,0 0-15,-1 0 16,-25-25 0,26-1-16,-26 1 0,0-27 15,0 27-15,0-27 16,0 1-16,0 0 0,-26 25 16,26-25-16,0 25 0,-25 0 15,25 1-15,0 50 16,25 1-16</inkml:trace>
  <inkml:trace contextRef="#ctx0" brushRef="#br0" timeOffset="-89964.73">32765 4006 0,'-26'-26'16,"0"26"-1,1 0-15,-1 0 16,0 0-16,1 26 15,-26-26-15,25 26 0,0-1 16,-25 1-16,25 0 16,-25-1-16,25 27 0,1-1 15,-1-25-15,0 25 0,1-25 16,25 25-16,0-25 16,0 25-16,25-25 0,1-1 15,0-25-15,25 26 0,0-26 16,1 0-16,-1-26 15,0 26-15,0-25 0,1-27 16,-1 27-16,-25-1 16,-1-25-16,1-1 0,-26 1 15,0 0-15,0-1 16,-26 1-16,1 25 0,-1-25 16,-25 25-16,-1 1 0,1 25 15,0 0-15,0 0 16,-1 0-16,1 25 0</inkml:trace>
  <inkml:trace contextRef="#ctx0" brushRef="#br0" timeOffset="-88770.73">30866 4109 0,'-25'0'0,"25"25"94,0 1-79,-26-26 1,26-26 109,26 26 16,-26 26-79,0 0-46,-26 25-16,26-25 15,-26 25-15,26 0 16,0 1-16,-25-1 0,25-25 16,0 25-16,-26-25 15,26-1-15,0 1 0,0-52 31,0 1-31,26-1 16,-26 0-16,25-25 0,-25 25 16,26-25-16,0 0 15,-1-1-15,-25 1 0,26 0 16,-1-1-16,-25 1 0,26 25 16,0 1-16,-26-1 15,25 26-15,1 26 16,0-1-1,-26 27-15,25-27 0,1 27 16,0-1-16,-1 0 16,1 1-16,-26-1 0,26-25 15,-1 25-15,-25-25 0,0-1 16</inkml:trace>
  <inkml:trace contextRef="#ctx0" brushRef="#br0" timeOffset="-88615.73">30994 4519 0,'-25'-25'16,"-1"-1"-16,26 0 16,-26 26-16,26-25 0,0-1 15,26 26-15,-26-26 16,26 26-16,-1-25 16,27 25-16,-27-26 0,1 26 15</inkml:trace>
  <inkml:trace contextRef="#ctx0" brushRef="#br0" timeOffset="-88421.73">31302 4134 0,'26'0'16,"-26"-25"-16,0-1 0,26 0 15,-26 1-15,0-1 0,0 0 16,0 52 0,25 0-1,-25-1-15,0 27 16,0-27-16,0 27 0,26-1 15,-26 0-15,0 1 16,26-27-16,-26 27 0,0-27 16,25 1-16</inkml:trace>
  <inkml:trace contextRef="#ctx0" brushRef="#br0" timeOffset="-87625.73">32611 4571 0,'0'-26'0,"-26"0"0,26 1 15,0-1 1,0 0 0,0 52 15,0 0-31,0-1 0,0 1 15,0 25-15,0 1 16,0 25-16,0-1 0,0 1 16,-25 0-16,25 0 0,0 0 15,0 0-15,0 0 16,0-25-16,0 25 0,0-26 16,0-25-16</inkml:trace>
  <inkml:trace contextRef="#ctx0" brushRef="#br0" timeOffset="-87283.73">32354 5648 0,'-25'-26'0,"-1"26"0,26-25 16,-26 25-16,26-26 16,0 52 15,26-26-31,-26 25 15,0 1-15,26 0 16,-1-1-16,1 1 16,0-26-16,-1 26 15,1-26-15,0 0 0,-1-26 16,1 26-16,0-26 0,-1 1 16,1-1-16,-1 0 15,-25 1-15,26 25 0,-26-26 16,0 1-16,0-1 15,0 52 1,0-1 0,0 1-1,0-1-15</inkml:trace>
  <inkml:trace contextRef="#ctx0" brushRef="#br0" timeOffset="-86594.73">30533 6161 0,'-52'-25'16,"27"25"-16,-1 0 0,0 0 15,1-26-15,-1 26 16,26-26-16,0 52 31,0 0-31,26-26 16,-26 25-16,25 1 0,-25 0 15,26 25-15,-26-25 16,0-1-16,0 1 0,0 0 16,0-1-16,0 1 15,-26-26 1,26-26 0,0 1-16,0-27 15,0 27-15,26-52 0,-26 25 16,26-25-16,-1 26 0,1-26 15,0 0-15,-1 26 16,1-1-16,25 1 0,-25 25 16,25 1-16,-25 25 0,0 0 15,-1 0-15,1 0 16,0 25-16,-26 1 0,0 0 16,-26-1-16,0 27 15,1-27-15,-1 27 0,-25-27 16,25 1-16,0 0 0,1-1 15,-1-25-15,0 26 16,1-26-16,25 26 31,25-1-31,1 1 16,0 0-16,-1-1 16,27 27-16,-27-27 15,1 1-15,0 0 0,-1-26 16,1 0-16</inkml:trace>
  <inkml:trace contextRef="#ctx0" brushRef="#br0" timeOffset="-86263.73">31097 6033 0,'0'-26'0,"0"1"16,-26 25-16,1 0 15,-1 0 1,0 25-1,1 1-15,25 0 16,0-1 0,25 1-16,1 0 0,0-1 15,-1-25-15,27 0 16,-27 0-16,1 0 16,0-25-16,-1-1 15,1 0-15,-26 1 16,0-1-16,-26 26 15,26-26-15,-25 1 0,-1 25 16,26-26-16,-26 26 16,1 0-16,-1 26 15,26-1 1,26 1-16</inkml:trace>
  <inkml:trace contextRef="#ctx0" brushRef="#br0" timeOffset="-85411.73">32611 5828 0,'-26'0'0,"26"-26"15,0 0 1,-25 52 15,25 0 1,-26-26-32,0 0 62,26-26-62,-25 26 16,-1 0-16,0 26 15,1-1-15,-1-25 0,-102 77 32,102-25-32,0-27 0,26 27 15,-25-27-15,25 1 16,25 25-16,-25-25 0,26 0 15,0-1-15,25 1 0,0 0 16,1-26-16,-1 0 16,0 0-16,26 0 0,-26 0 15,1-26-15,-1 0 0,0 1 16,1-27-16,-27 1 16,1 25-16,-26-25 15,0 0-15,0-26 0,0 25 16,-26 1-16,1 25 0,-1-25 15,-25 25-15,-1 1 0,27-1 16,-27 26-16,1 0 16,0 26-16,25-1 0,1 1 15</inkml:trace>
  <inkml:trace contextRef="#ctx0" brushRef="#br0" timeOffset="-84888.73">32560 6418 0,'-26'0'0,"0"0"16,1 0 15,25 25-15,0 1 0,0 0-16,0-1 15,-26 1-15,26 25 16,0 1-16,0-1 0,0 26 15,-26-26-15,26 1 0,0 25 16,0-26-16,0 0 16,26 1-16,-26-1 0,26-25 15,-26 25-15,0-25 0,0-1 16,25-25-16</inkml:trace>
  <inkml:trace contextRef="#ctx0" brushRef="#br0" timeOffset="-84355.73">32534 7393 0,'0'25'15,"-26"-25"17,1 26-17,25 0 1,-26-1-16,26 1 0,-26 0 15,1-1-15,25 27 16,-26-27-16,26 1 0,0 0 16,0-1-16,26 1 0,-1 0 15,1-1-15,0-25 16,-1 26-16,1-26 0,25 0 16,0 0-16,-25-26 15,25 26-15,1-25 0,-27-1 16,27 0-16,-27 1 15,1-27-15,-26 27 0,0-1 16,0 0-16,0 1 0,-26-1 16,1 0-16,-1 26 15,-25 0-15,25 0 0,-25 0 16,-1 0-16,1 0 0,26 26 16,-27 0-16,27-26 15,-1 25-15,0-25 0</inkml:trace>
  <inkml:trace contextRef="#ctx0" brushRef="#br0" timeOffset="-83736.73">32226 7008 0,'0'-26'16,"-26"26"-1,26 26 1,26-26-16,0 26 15,-1-1-15,1 1 0,0 0 16,-1-26-16,1 25 16,0 1-16,25 0 0,-25-1 15,25-25-15,-25 26 16,-1-26-16,26 26 0,1-26 16,-27 0-1,1 0-15,0-26 0,-26 0 16,25 26-16,-25-25 0,26-1 15,-26 0-15,0 1 16,0-1-16,0 0 0,0 1 16,0-1-16,0 0 15,-26 26 1,1 26 15</inkml:trace>
  <inkml:trace contextRef="#ctx0" brushRef="#br0" timeOffset="-79803.73">33740 8316 0,'0'26'0,"-26"0"0,26-1 15,0 27-15,0-27 16,-26 27-16,26-1 0,-25 0 16,25 26-16,-26-25 15,0 25-15,26-26 0,-25 26 16,-1-26-16,0 26 0,26-26 15,-25 26-15,-1-25 16,26-27-16,-26 27 0,26-27 16,-25 27-16,25-27 15,0 1-15,0 0 16,-26-26-16,1 0 16,25 25-1,-26-25-15,0 0 0,1 0 16,-1 0-16,-25 0 15,-26-25-15,0 25 0,0 0 16,-26 0-16,-51-26 0,26 26 16,-26 0-16,-26-26 15,26 26-15,-25-25 0,-1 25 16,26-26-16,26 26 16,0-26-16,25 26 0,26 0 15,26-25-15,-1 25 0,27-26 16,25 0-1,25 1-15,1-1 0,0 0 16,-1-25-16,27 25 16,-1-25-16,0 25 0,-25-25 15,25 25-15,-25-25 0,0 0 16,-1 25-16,1-25 16,-26 0-16,0 25 0,26-25 15,-26 25-15,0-25 0,0 25 16,-26 26-16,0-26 15,1 26-15,-1 26 16,0 25 0</inkml:trace>
  <inkml:trace contextRef="#ctx0" brushRef="#br0" timeOffset="-79361.73">32123 9291 0,'0'-25'15,"0"50"1,-25 1 0,25 0-16,-26 25 0,0 26 15,1 26-15,-1-1 16,0 52-16,-25 0 0,25 26 16,-25-1-16,0 1 15,-1-1-15,1 1 0,-26 0 16,26-1-16,0-25 0,-1 26 15,1-26-15,0-26 16,25 26-16,0-26 0,1 1 16,-1-27-16,0 1 15,1-26-15,-1 0 0,26 0 16,-26-26-16,1-25 0,-1-1 16,0 1-16,1 0 15,-1-26-15</inkml:trace>
  <inkml:trace contextRef="#ctx0" brushRef="#br0" timeOffset="-78947.73">27043 13550 0,'0'-25'15,"0"-1"-15,0 52 32,0-1-32,0 1 15,0 51-15,-25-26 0,25 26 16,0 0-16,0 26 16,-26-1-16,26-25 0,-26 26 15,26 0-15,-25-26 16,25 25-16,-26-25 0,0 0 15,1-25-15,-1 25 16</inkml:trace>
  <inkml:trace contextRef="#ctx0" brushRef="#br0" timeOffset="-78353.73">26325 13910 0,'-51'-77'0,"-1"25"0,27-25 16,-1 26-16,0-26 0,26 26 15,26-26-15,0 0 16,25 0-16,0 0 0,52 0 16,0 0-16,25 0 15,26 26-15,-26-1 0,26 1 16,0 51-16,-26 0 0,-25 0 15,-1 26-15,-25-1 16,-25 27-16,-27-1 0,-25 26 16,0 0-16,-25-26 15,-27 26-15,1 0 0,-26 0 16,26-26-16,-52 26 0,26-25 16,0-1-16,0 0 15,0-25-15,0 25 0,26-25 16,0-26-16,-1 26 15,27-26-15,25 25 0,25-25 16,27 0-16,-1 0 16,103 0-1,-77 26-15,26-26 0,-1 26 16,1-1-16,-26 1 16,0 0-16,-26 25 0,0 0 15,-25 0-15,-26 1 0,0-1 16,0 26-16,-51-26 15,-1 1-15,1-1 0,-51 0 16,25 1-16,-26-1 16,0-25-16,26 25 0,-25-25 15,25-26-15,0 25 0,25-25 16,27 0-16,-1 0 16,0 0-16,26-25 0,0-1 15,26 0-15,0 1 16</inkml:trace>
  <inkml:trace contextRef="#ctx0" brushRef="#br0" timeOffset="-78009.73">27633 13781 0,'26'-25'0,"0"-1"0,-1 26 16,-25-26-16,26 26 0,0 0 31,-26 26-31,25-26 0,1 26 15,0-1-15,25-25 16,-25 52-16,25-27 0,-25 1 16,-1 25-16,1-25 0,0 25 15,-26-25-15,0 25 16,0-25-16,-26-1 0,26 1 16,-26 0-16,1-26 0,-1 0 15,0-26-15,1 26 16,-1-26-16,26-25 0,0 0 15,0 0-15,0-26 16,26 0-16,-1 25 0,1-25 16,25 0-16,-25 26 0,25 0 15,1 25-15,-1-25 16,-25 25-16,25 26 0</inkml:trace>
  <inkml:trace contextRef="#ctx0" brushRef="#br0" timeOffset="-77531.73">28737 13602 0,'25'0'15,"1"0"1,-26-26-16,0 0 16,0 1-1,0-1-15,-26 0 16,1 26-16,-1-25 15,0 25-15,1 0 0,-52 0 16,51 25 0,-25 1-16,25 0 0,0 25 15,1 0-15,25 1 0,-26-1 16,26 0-16,0-25 16,0 25-16,0 1 0,0-27 15,26 1-15,-1-26 0,1 26 16,0-26-16,-1-26 15,1 0-15,0 1 16,25-1-16,-51-25 16,51 25-16,-51-25 0,26 25 15,0-25-15,-1 25 0,1-25 16,0 25 0,-1 52-1,-25-1-15,0 1 16,26 0-16,-26 25 0,0 0 15,0-25-15,0 25 0,0-25 16,0 25-16,0-25 16,0 0-16,26-26 15</inkml:trace>
  <inkml:trace contextRef="#ctx0" brushRef="#br0" timeOffset="-77142.73">29045 13576 0,'0'-51'0,"25"-1"16,-25 27-16,0-1 16,26 0-16,-26 1 0,26 25 15,-26 25-15,25 1 16,-25 0-16,26-1 0,-26 1 16,25 25-16,-25 1 15,26-1-15,-26-25 0,0 25 16,0-25-16,0-1 0,0 1 15,0-52 17,26-25-32,-26 25 15,25-25-15,1 0 16,0-1-16,-1 27 0,1-1 16,0-25-16,-1 51 15,1 0-15,0 25 16,-26 27-16,25-27 0,-25 27 15,0-1-15,0-25 16,0 25-16,0 0 0,0-25 16,-25 0-16,25-1 15,0 1-15,0 0 0</inkml:trace>
  <inkml:trace contextRef="#ctx0" brushRef="#br0" timeOffset="-76342.73">30045 13319 0,'0'-51'0,"26"25"16,-26 1-16,-26 25 31,1 25-31,-1-25 16,0 26-16,-25 0 15,25-1-15,1-25 16,-1 26-16,0 25 0,26-25 16,-25 0-16,25 25 0,0-25 15,0 25-15,25-25 0,-25-1 16,26 27-16,0-27 16,25-25-16,-25 26 0,25-26 15,-25 0-15,25-26 0,-26 1 16,27-1-16,-1 0 15,-25-25-15,25-26 0,-25 26 16,-1-26-16,1 25 16,0-25-16,-1 1 0,1-1 15,0 0-15,-26 0 16,0 0-16,25 25 0,-25 27 16,0-1-16,-25 52 15,25-1 1,-26 27-16,26-1 0,-26 26 15,26 0-15,0 0 16,0 0-16,0 0 0,0 0 16,0 0-16,0-26 0,0 26 15,26-26-15,-26-25 16,0 25-16,26-25 0,-26 0 16,25-26-16,-25-26 15,26 26-15,0-26 16,-1-25-16,1 25 0,0 1 15,-1-27-15,1 27 16,0-1-16,-1 0 0,27 1 16,-27 25-16,1 0 0,0 25 15,-1 1-15,-25 0 16,26-1-16,-1 1 0,1 0 16,0 25-16,-1-25 15,27-26-15,-27 25 0,1 1 16,0-26-16,25 0 0,-25 0 15,-1-26-15,1 26 16,0-25-16,-1-1 0,1 0 16,0 1-16,-1-1 15,-25 0-15,26 1 0,-26-1 16,0 0-16,0 1 16,-26-1-1,1 26-15,-1 0 16,0-26-16</inkml:trace>
  <inkml:trace contextRef="#ctx0" brushRef="#br0" timeOffset="-11335.731">617 15834 0,'0'-26'0,"0"0"16,-26 26-16,26 26 62,26-26-46,-26 26-16,0-1 0,0 1 15,0 25-15,0-25 16,0 25-16,0 26 0,0-25 16,0 25-16,0 0 15,0 25-15,-26-25 0,26 0 16,0 26-16,0-26 0,0 25 16,0-25-16,0 26 15,0 0-15,0-26 0,0 0 16,0 0-16,0 0 15,0-1-15,0-24 0,0 25 16,0-26-16,0-25 16,0 51-16,0-52 15,26-25-15,-26 26 0,26-26 16,-1 0 0,1 0-16,0 0 0,25-26 15,0 26-15,1-25 0,25-1 16,0 0-16,0 1 15,25-1-15,1 0 0,25 1 16,0-1-16,26 0 0,-25 1 16,-1 25-16,0-26 15,0 26-15,1-26 0,-27 26 16,1-25-16,0 25 16,-26-26-16,25 26 0,-25-25 15,-26 25-15,26-26 16,-25 26-16,-1-26 0,0 26 15,-25-25-15,0 25 0,-1-26 16,1 26-16,0-26 16,-1 26-16,-25-25 0,0-1 15,0 0 1,0 1-16,-25-1 16,25 0-16,-26 1 0,26-1 15,-26-25-15,1 25 16,25-25-16,-26-1 0,0-25 15,26 26-15,-25-26 0,25 26 16,-26-26-16,0-26 16,26 26-16,0 0 0,-25-25 15,25 25-15,-26-26 16,26 26-16,-26-26 0,26 26 16,-25 1-16,-1-1 15,26 0-15,-26 0 0,1 25 16,25-25-16,-26 52 0,26-27 15,-25 1-15,-1 25 16,26 1-16,-26-1 0,1 26 16,-1 0-1,0 0-15,-25 0 16,25 26-16,1-26 16,-27 25-16,1 1 15,-26 0-15,0-1 0,-26 1 16,1 0-16,-26-1 0,-26 27 15,0-27-15,0 27 16,0-27-16,0 1 0,26 25 16,-1-25-16,27 0 15,-1-1-15,52 1 0,-26 0 16,51-26-16,-25 25 0,25 1 16,0-26-16,26 25 15,-25 1-15,25 0 16,0-1-1</inkml:trace>
  <inkml:trace contextRef="#ctx0" brushRef="#br0" timeOffset="-10705.731">822 16732 0,'0'-26'0,"-25"0"16,-1 1-16,52 50 46,-26 1-46,25 0 16,1 25-16,0 0 16,25-25-16,-25 25 0,-1 1 15,1-1-15,0 0 16,-1 1-16,1-1 0,0 0 16,-1-25-16,-25 0 15,26-26-15,0 0 0,-1-26 16,1 0-16,-26 1 15,0-27-15,25-25 16,-25 0-16,0 0 0,-25-25 16,25 25-16,-26-26 15,1 1-15,-1-1 0,0 26 16,1 0-16,25 26 0,-26-1 16,26 27-16,0-1 15,26 52 1,-1-1-16,-25 27 0,26-27 15</inkml:trace>
  <inkml:trace contextRef="#ctx0" brushRef="#br0" timeOffset="-10274.731">1643 16527 0,'0'-26'16,"0"0"-16,0-25 0,0 25 16,0 1-16,0-1 15,0 0-15,0 1 0,-25-1 16,25 0-16,-26 26 16,0 0-16,1 0 0,-1 26 15,0-26-15,1 26 0,25 25 16,-26-25-16,0-1 15,26 1-15,0 25 0,0-25 16,26 25-16,0-25 0,25-1 16,0 1-16,1 25 15,25-25-15,-26-26 0,0 26 16,1-1-16,-1 1 16,-25-26-16,-1 26 0,-25-1 15,0 1-15,0 0 16,-25-1-16,-1 27 0,-25-27 15,-1 27-15,1-27 0,0 1 16,-1 0-16,1-1 16,25 1-16,-25-26 0,25 0 15,26-26 1</inkml:trace>
  <inkml:trace contextRef="#ctx0" brushRef="#br0" timeOffset="-9914.731">2080 16527 0,'25'-26'0,"1"0"15,-26 1-15,0-1 16,0-25-16,0 25 16,0 0-16,-26 26 0,1 0 15,-1 0 1,0 26-16,1 0 0,-1-1 16,26 1-16,-26 25 15,26-25-15,0 25 0,26 0 16,0-25-16,-26 25 0,51-25 15,-25 0-15,-1-1 16,26 1-16,-25 0 0,0-26 16,25 0-16,-25 0 15</inkml:trace>
  <inkml:trace contextRef="#ctx0" brushRef="#br0" timeOffset="-9559.731">2336 16424 0,'0'-26'0,"-26"1"16,26-1-16,-25 26 16,25-26-16,-26 26 15,26 26 1,0 0-16,0-1 16,0 27-1,0-27-15,26 1 0,-1 0 16,1-1-16,0-25 15,-1 26-15,1-26 0,0 0 16,-1 0-16,27 0 0,-27 0 16,-25-26-16,26 1 15,0 25-15,-26-26 16,0 0-16,-26 1 0,0-1 16,1 0-16,-1 1 0,0 25 15,-25-26-15,0 26 0,25 0 16,-25 0-16,25 0 15,0 26-15,26-1 16</inkml:trace>
  <inkml:trace contextRef="#ctx0" brushRef="#br0" timeOffset="-9082.731">2772 16270 0,'0'-26'0,"-25"1"16,-1 25 0,26-26-16,-26 0 0,1 26 15,-1-25-15,0 25 16,1 0-16,25 25 16,-26-25-16,26 26 15,0 0-15,0-1 16,26 1-16,-26 0 0,0-1 15,25 1-15,-25 0 16,26-1-16,0-25 16,-1 0-16,1-25 31,-26-1-31,0 0 0,0 1 16,0-1-16,0-25 15,0-1-15,-26 1 0,26 0 16,-25-1-16,-1 1 0,0 0 15,1-1-15,25 1 16,-26 25-16,0 1 0,26 50 31,26 1-31,-26 25 0,26 1 16,-26-1-16,25 0 16,27 52-16,-27-52 15,1 1-15,0-27 0,-26 1 16,25 0-16,1-1 15,0-25-15</inkml:trace>
  <inkml:trace contextRef="#ctx0" brushRef="#br0" timeOffset="-8737.731">2849 16270 0,'0'-26'0,"-25"1"16,25-1-16,0 0 16,25 1 46,1 25-62,-26-26 16,26 26-16,-1-26 15,1 1-15,-1-1 0,-25 0 0,26 1 16,-26-1-16,26 0 16,-26-25-16,0 25 0,-26 1 15,0-1-15,26 0 0,-51 1 16,26 25-16,-1 0 15,0 25-15,1 1 0,-1 0 16,0 25-16,26 0 16,0 1-16,0-1 0,26 0 15,0 1-15,-1-1 16,27-25-16,-27-1 0,26 1 16,1-26-16,-1 0 0,0 0 15</inkml:trace>
  <inkml:trace contextRef="#ctx0" brushRef="#br0" timeOffset="-5566.73">899 18040 0,'26'0'16,"0"-25"-16,-1 25 16,1-26-16,0 26 15,-1-26-15,1 26 0,0 0 16,25-25-16,-25 25 0,50 0 15,-24 0-15,25-26 16,0 26-16,25-26 0,1 1 16,0 25-16,25-26 15,-25 0-15,50 1 0,-24-27 16,-1 27-16,0-1 0,26-25 16,-25 25-16,-1 0 15,0-25-15,0 25 0,26-25 16,-25 26-16,-1-27 15,26 1-15,-26 25 0,0-25 16,26 0-16,-25-1 0,-1 1 16,26 0-16,-26 25 15,-25-25-15,25-1 0,-25 27 16,-1-1-16,1-25 16,0 25-16,-1 0 15,1 1-15,-1-1 0,1 0 16,-26 1-16,26-27 0,-26 27 15,-26 25-15,26-26 0,-26 1 16,1-1-16,-1 26 16,-26-26-16,1 26 0,0-25 15,-1 25-15,1-26 16,0 0 0,-1 1 15,-50-1 0,-1 0-15,0 26-1,26-25-15,0-1 16,0 0-16,0 1 16,-25-1-16,25 0 0,0 1 15,0-27-15,-26 27 16,0-27-16,1 1 0,-1 0 15,1-26-15,-1 25 16,-25-24-16,25-1 0,-25 0 16,25-26-16,0 26 0,1 0 15,-1 0-15,0 0 16,1 0-16,25 26 0,-26-26 16,0 26-16,26-1 15,-25-25-15,-1 26 0,0 0 16,1-1-16,25 27 0,-26-27 15,0 1-15,1 25 16,-1-25-16,0 25 0,26-25 16,-25 25-16,25 1 15,-26-1-15,26 0 0,0 1 16,-26 25-16,26-26 0,-25 0 16,25 1-1,-26 25-15,0-26 16,1 26-1,25-26 1,-26 26-16,1 0 16,-1 0-1,0 0-15,1 0 16,-27 0 0,27 0-16,-1 26 0,0-26 15,-25 26-15,0-26 0,-1 25 16,1-25-16,-26 26 15,0-26-15,0 26 0,0-1 16,0 1-16,-25 0 16,25-26-16,-26 25 0,0 1 15,1 0-15,-27-1 0,27 1 16,-27 0-16,1-1 16,26 1-16,-27 0 0,1-1 15,25 1-15,-25 0 0,25-1 16,1-25-16,-1 26 15,-25 0-15,25-1 0,1 1 16,-1 0-16,0-1 16,-25 1-16,26-26 0,-1 26 15,0-1-15,26 1 16,-25-26-16,-1 26 0,26-1 16,0 1-16,0-26 0,0 25 15,0 1-15,0 0 16,26-26-16,-26 25 0,26 1 15,-26 0-15,25-26 0,1 25 16,0 1-16,-1-26 16,1 26-16,0-26 0,25 25 15,-25 1-15,25-26 16,1 26-16,-1-26 0,0 25 16,1 1-16,-1-26 0,0 26 15,1-26-15,-1 25 16,0-25-16,1 26 0,25 0 15,-26-26-15,0 25 16,1-25-16,25 26 0,-26 0 16,0-26-16,26 25 15,0 1 1,0 0 0,0-1-1,26-25-15,-26 26 16,0 0-16,26-1 15,-26 1 1,0 0-16,0-1 16,25 1-16,-25-1 15,0 1-15,26 25 0,-26-25 16,0 25-16,26-25 0,-26 25 16,25 1-16,-25-1 15,26 0-15,-26-25 0,26 25 16,-26 1-16,25-1 15,-25-25-15,0 25 0,26 0 16,-26 1-16,0-1 0,26 0 16,-26 0-16,0-25 15,0 25-15,25 1 0,-25-1 16,0 26-16,26-26 16,-26 1-16,0-1 0,26 0 15,-26 1-15,25-1 0,-25 0 16,0 1-16,26-1 15,-26 0-15,0 0 0,25 1 16,-25-1-16,0 0 16,26 1-16,-26-27 0,0 27 15,0-27-15,26 27 0,-26-27 16,25 27-16,-25-27 16,0 1-16,26 25 0,-26-25 15,26 0-15,-26-1 0,25 1 16,-25 0-16,0-1 15,26 1-15,0 0 16,-26-1-16,25-25 16,-25 26-16,26-26 0,0 0 15,-1 0 1,1 0 0,0-26-1,-1 26 1,-25-25-16,26 25 15,0-26-15,-1 26 16,1 0-16,-26-26 16,26 26-16,-1-25 0,1 25 15,25-26-15,-25 26 16,25-26-16,1 26 0,-1-25 16,0 25-16,0-26 15,1 26-15,-1-26 0,0 26 16,-25 0-16,25 0 0,-25 0 15,0 0 1</inkml:trace>
  <inkml:trace contextRef="#ctx0" brushRef="#br0" timeOffset="1022.27">11418 14217 0,'-25'-25'0,"25"-1"16,0 0 0,25 26-1,-25 26-15,0 0 16,26-1-16,-26 27 0,0-1 15,26 0-15,-26 1 16,25-1-16,1 0 0,-26 1 16,26-1-16,-1-25 15,1 25-15,-26-25 0,26-26 16,-26 25-16,-26-25 16,0-25-1,1-1-15,-1-25 0,0 25 16,1-25-16,-27-1 0,52 1 15,-25-26-15,-1 0 16,26 0-16,-25 0 0,25 0 16,0-25-16,0 25 15,0-26-15,0 26 0,0 0 16,0 0-16,0 26 16,25-1-16,1 27 0,-1-1 15,1 26-15,0 26 0,-1-1 16,27 27-16,-27-1 15,1 26-15,0 0 0,-1-26 16,-25 26-16,26 0 16,-52 51-16,26-76 15,-51-1-15,25-25 0,1 25 16,-27-25-16,1-1 16,25 1-16,1-26 0,-1 0 15,1 0-15,25-26 16,0 1-1,25 25-15,1 0 0,25 0 16,-25 0-16,25 0 16,52 51-1,-26-25-15,-26 25 0,0-25 0,1 25 16,-27-25-16,27 25 16,-27-25-16,1-1 0,0 1 15,-1 0-15,-25-1 16</inkml:trace>
  <inkml:trace contextRef="#ctx0" brushRef="#br0" timeOffset="1402.27">12137 14371 0,'-26'0'0,"26"-25"15,26 25 16,0 0-15,-1-26-16,27 26 16,-1-26-1,0 1-15,-25 25 0,-1-26 16,-25 0-16,26 26 0,-26-25 16,0-1-16,-26 0 15,1 1-15,-1 25 0,-25-26 16,0 0-16,25 1 0,-25 25 15,25 0-15,-25 0 16,25 0-16,0 25 0,26 1 16,0 25-16,0 1 15,0-1-15,0 0 0,26 1 16,0-1-16,25 0 0,-25 1 16,25-27-16,-25 27 15,25-27-15,0-25 0,-25 0 16</inkml:trace>
  <inkml:trace contextRef="#ctx0" brushRef="#br0" timeOffset="1929.27">12470 13833 0,'-25'-52'15,"25"1"-15,-26 0 0,0-1 16,26 27-16,26 76 15,-26-25 1,26 51-16,-1-26 16,27 52-16,-27-26 0,27 25 15,-1 1-15,-25-1 0,25 1 16,0 0-16,1-1 16,-27-25-16,1 0 0,0 0 15,-1-25-15,-25-1 0,26 0 16,-26-25-16,0-1 15,0 1-15,-26-26 0,1 0 16,25-26-16,-26 1 16,0-1-16,1-25 0,-1-26 15,-25 0-15,25 0 0,0-26 16,1 26-16,-1-25 16,26-1-16,0 26 0,0 0 15,26 0-15,-1 26 16,1 25-16,0 1 0,25 25 15,-25 0-15,25 0 0,-25 25 16,-1 1-16,1 25 16,0 0-16,-26-25 0,0 25 15,0 1-15,-26-27 16,26 27-16,-51-27 0,25 1 16,0 0-16,1-1 15,-27 1-15,27-26 0,-1 0 16,0 0-16,26-26 15,0 1 1</inkml:trace>
  <inkml:trace contextRef="#ctx0" brushRef="#br0" timeOffset="2307.27">13240 13884 0,'0'-51'15,"-26"51"1,1 25 0,25 27-16,0-27 15,-26 27-15,26-27 0,0 26 16,26 1-16,-26-27 16,51 52-16,-25-51 15,-1 0-15,1-1 0,25 1 16,-25-26-16,0 0 15,25 0-15,-25 0 0,-1 0 16,1-26-16,-26 1 0,26-1 16,-26-25-16,0 25 15,-26-25-15,0 25 0,1-25 16,-1 0-16,0 25 16,1 0-16,-1 1 0,-25-1 15,25 26-15,0 0 0,-25 0 16,25 0-16,1 26 15,-1-1-15,0-25 0,1 26 16</inkml:trace>
  <inkml:trace contextRef="#ctx0" brushRef="#br0" timeOffset="3315.27">12060 14833 0,'-26'0'0,"1"0"16,-1 0-1,52 0 16,25-25-31,26 25 16,0-26-16,25 26 16,27-26-16,25 1 0,0-1 15,25 0-15,1-25 16,-26 25-16,25 1 0,-25-1 16,-25 0-16,-1 1 0,-26-1 15,1 0-15,-52 1 16,1 25-16,-27-26 0,-50 26 31,-27 0-31,1 0 0</inkml:trace>
  <inkml:trace contextRef="#ctx0" brushRef="#br0" timeOffset="3667.27">12163 15013 0,'-26'0'16,"0"0"-16,1 25 0,50-25 31,27-25-15,-27 25-16,52-26 0,0 26 15,26-26-15,-1 1 16,27-1-16,-1 26 0,0-25 16,1-1-16,24 0 15,1 1-15,-25-1 0,-1 0 16,0 1-16,-25 25 0,-26-26 16,0 0-16,0 26 15,-26-25-15,-25 25 0,-1 0 16,-50 0-1,-1 0-15</inkml:trace>
  <inkml:trace contextRef="#ctx0" brushRef="#br0" timeOffset="20054.27">13112 15654 0,'25'0'16,"-50"0"-16,25-25 15,0-1 1,-26 0-1,26 1-15,-25-1 16,-1 0-16,0 1 16,1 25-16,-1-26 0,0 26 15,1 0-15,-1 26 0,-25-26 16,25 25-16,0 27 16,1-27-16,-1 27 0,26-1 15,-26 0-15,26-25 0,0 25 16,26-25-16,0 25 15,-1-25-15,1-1 0,25-25 16,-25 26-16,25-26 16,1 0-16,-27 0 0,27 0 15,-27-26-15,1 1 16,-1-1-16,-25 0 0,0 1 16,0-1-16,0-25 0,-25 25 15,25-25-15,-26 25 16,1 1-16,-1-1 0,0 26 15,1 26-15,25 25 16,-26 0-16,26 0 16,26 1-16,-1 25 0,1 0 15,0 0-15,-1 0 16,26 0-16,-25 0 0,25 0 16,-25-26-16,0 0 0,-26 1 15,0-1-15,-26-26 16,0 1-16,-25 0 0,0-26 15,-26 0-15,26 0 16,-26 0-16,25-26 0,-25 0 16,52-25-16,-27 0 0,27 0 15,25 25-15,0-25 16,0-1-16,25 1 0,1 0 16,0 25-16,25 0 15,0 1-15,-25-1 0,25 0 16,1 26-16,-27 0 0,1-25 15,0 25-15</inkml:trace>
  <inkml:trace contextRef="#ctx0" brushRef="#br0" timeOffset="20311.27">13343 15834 0,'0'-26'0,"0"0"16,0 1-16,25 25 16,-25-26-16,26 52 15,-26-1 1,0 1-16,26 0 16,-1-1-16,-25 27 0,26-1 15,0-25-15,-1 25 16,-25-25-16,26-1 0,-26 27 15,26-27-15</inkml:trace>
  <inkml:trace contextRef="#ctx0" brushRef="#br0" timeOffset="20461.27">13548 15423 0,'-26'-25'15,"1"-1"-15,25 0 0,-26 26 0,0 0 16,1 0 0,25 26-16</inkml:trace>
  <inkml:trace contextRef="#ctx0" brushRef="#br0" timeOffset="20781.27">13728 15372 0,'0'-26'15,"0"1"1,0-1-16,25 26 16,1 26-1,-26-1-15,26 1 16,-26 0-16,25 25 0,1 0 15,-26 26-15,26-25 16,-1-1-16,1 26 0,-1-26 16,-25 0-16,26-25 15,0 25-15,-1-25 0,1 0 16,0-1-16,25 1 0,-25-26 16,-1 0-16,1 0 15,0 0 1,-26-26-16</inkml:trace>
  <inkml:trace contextRef="#ctx0" brushRef="#br0" timeOffset="20948.27">14010 15757 0,'-52'-26'0,"1"1"0,26-1 16,-27 0-16,27 26 0,-1-25 16,52-1 15,25 26-31,0 0 15,0 0-15,1 0 0,25 0 16,-26 0-16,0-26 0,1 26 16</inkml:trace>
  <inkml:trace contextRef="#ctx0" brushRef="#br0" timeOffset="21754.27">13753 17040 0,'-25'-26'0,"25"0"16,0 1-1,51-1-15,0 0 16,-25 26 0,0 0-16,-1 26 0,26 0 15,52 51 1,-52-26-16,26 26 0,-25 0 15,25 0-15,-26 0 0,0-26 16,26 26-16,-25-26 16,-1 26-16,0-51 0,-25 25 15,25-25-15,-25-26 0,0 0 16,-1-26 0,-25 1-16,0-27 15,0 1-15,0-26 0,0-25 16,0 25-16,0-26 15,0-25-15,26 25 0,-26-25 16,0 25-16,25 0 16,-25 26-16,26 1 0,-26 24 15,26 1-15,-26 25 16,0 52-16,0 0 16,0-1-16,0 52 0</inkml:trace>
  <inkml:trace contextRef="#ctx0" brushRef="#br0" timeOffset="22182.27">15318 17271 0,'0'25'15,"0"1"-15,26-26 63,0-26-48,-1 26-15,27 0 0,-27-25 16,27-1-16,-27 26 0,1-26 16,25 1-16,-25-27 15,-26 27-15,0-27 0,0 27 16,-26-27-16,1 27 0,-1-27 15,-25 27-15,25 25 16,-25-26-16,-1 26 0,1 26 16,0-26-16,-1 51 15,27-25-15,-1 25 0,0 26 16,26-26-16,0 26 0,26-25 16,-26 25-16,26-26 15,25 0-15,-25 0 0,25-25 16,0 0-16,1-1 15,-1-25-15,0 0 0,1-25 16</inkml:trace>
  <inkml:trace contextRef="#ctx0" brushRef="#br0" timeOffset="22516.27">15729 16911 0,'-52'-51'0,"78"51"31,25 26-15,-25-26-16,0 51 0,25-25 15,0 25-15,1 0 0,-27 1 16,1-27-16,25 27 16,-25-1-16,-26-25 0,26 25 15,-26-25-15,0-1 0,-26-25 16,0 0-1,1 0-15,-1 0 0,0-77 16,26 52 0,0-27-16,0-25 0,0 26 15,26 0-15,-26-26 16,26 25-16,-1 1 0,1 25 16,0 1-16,-1-1 15,1 26-15,-26-26 0</inkml:trace>
  <inkml:trace contextRef="#ctx0" brushRef="#br0" timeOffset="22935.27">16704 16809 0,'0'-26'0,"25"26"0,-25-26 15,0 1-15,-25-27 16,-1 27-16,0-1 16,1 0-16,-1 26 0,-25-25 15,25 25-15,-25 0 16,25 25-16,1-25 0,-1 26 16,26 0-16,0-1 15,0 1-15,26 25 0,-1-25 16,1 0-16,-1 25 0,27-25 15,-1 25-15,26-25 16,-26-1-16,1 27 0,-1-27 16,0 1-16,-25 0 0,0-1 15,-1 1-15,-25 0 16,0-1-16,-25-25 0,-27 26 16,27-26-16,-27 26 15,1-26-15,0 0 0,-1-26 16,27 26-16,-27-26 15,27 1-15,-1 25 0,0-26 16,26 0-16</inkml:trace>
  <inkml:trace contextRef="#ctx0" brushRef="#br0" timeOffset="23166.27">17037 16629 0,'26'-26'0,"0"26"15,-1 0-15,1 0 32,-26 26-32,26 0 0,-1-1 15,1 1-15,-26 0 0,26 25 16,-1-25-16,1 25 16,0-25-16,-1 25 0,1-25 15,-1-1-15,-25 1 16,26 0-16</inkml:trace>
  <inkml:trace contextRef="#ctx0" brushRef="#br0" timeOffset="23327.27">17063 16296 0,'-26'-26'0,"26"-25"16,-25 51-16,25-26 0,0 52 47</inkml:trace>
  <inkml:trace contextRef="#ctx0" brushRef="#br0" timeOffset="24213.27">17602 16450 0,'0'25'0,"0"1"47,0 0-32,0-1-15,0 1 0,0-1 16,0 1-16,0 25 0,25-25 15,1 0-15,0-1 16,25 1-16,-25 0 0,25-1 16,0-25-16,1 26 15,-1-26-15,-25 0 0,25 0 16,-25 0-16,-26-26 0,25 1 16,-25-1-16,0 0 15,-25-25-15,-1 25 0,0-51 16,1 26-16,-27 0 15,27-26-15,-27 26 0,27 25 16,-27-25-16,27 25 0,-27 0 16,27 26-16,-1 0 15,0 0-15,1 0 0,-1 26 16,0 0-16,26-1 16,-25 1-16,25 0 0,0-1 15,25 1-15,-25 0 0,26-1 16,0 1-16,-1-26 15,1 26-15,0-26 0,25 0 16,-25 0-16,-1 0 16,1 0-16,0-26 0,-1 0 15,27 1-15,-27-1 0,1 0 16,0 1-16,-1-1 16,1 0-16,-26 1 0,26-1 15,-1 26-15,1 0 16,0 0-16,-1 0 0,-25 26 15,26-1-15,-1 1 0,1 25 16,0-25-16,-1 25 16,1-25-16,-26 25 0,26-25 15,-1-1-15,1 1 16,-26 0-16,26-26 16,-1-26 15,-25 0-31,26 1 15,0-26-15,-26 25 0,25-25 16,1 25-16,0-25 16,-1 25-16,1-25 0,0 51 15,-1-26-15,1 26 16,0 0-16,-1 26 0,1-1 16,0 1-16,-1 0 0,27 25 15,-27 0-15,1-25 16,25 25-16,0-25 0,-25-1 15,25 1-15,-25 0 16,0-26-16,-1 0 0,1 0 16,-26-26-1,0 0-15</inkml:trace>
  <inkml:trace contextRef="#ctx0" brushRef="#br0" timeOffset="26965.27">19936 15372 0,'0'-26'0,"26"-25"0,0 25 16,-26-25-16,25 25 0,1-25 15,-26 25-15,-26 1 16,1 25-16,-1-26 0,0 26 16,1 0-16,-26 51 0,-1-25 15,1 25-15,0 26 16,-1 0-16,-25 26 0,52 0 16,-27 25-16,52-26 15,-25 1-15,25 0 0,0-1 16,25-25-16,27 0 15,-1-25-15,0-1 0,26-25 16,-25-1-16,50 1 0,-25-26 16,0 0-16,26-26 15,-26 1-15</inkml:trace>
  <inkml:trace contextRef="#ctx0" brushRef="#br0" timeOffset="27946.27">20604 15911 0,'25'-52'16,"-25"1"-16,0 25 15,0-25-15,-25 26 0,-1 25 16,0 0 0,26 51-16,-25-26 15,-1 27-15,26-1 0,-26 0 16,26 1-16,0 25 16,0-26-16,26 0 0,-26 1 15,26-27-15,25 1 0,-25 0 16,25-1-16,0 1 15,-25-26-15,25 0 0,0-26 16,1 26-16,-27-25 16,1-1-16,0-25 0,-1 25 15,-25-25-15,0-26 16,-25 25-16,25 1 0,-26 0 16,-25-1-16,25 27 0,-25-1 15,-1 0-15,1 26 16,26 0-16,-27 0 0,27 26 15,-1 0-15,0-1 0,1 1 16,25 0-16,0-1 16,0 27-16,0-27 0,25 1 15,1-26-15,-26 26 16,26-26-16,-1 25 0,1-25 16,25 0-16,-25-25 15,-1 25-15,1-26 0,0 0 16,-1 1-16,27-1 0,-27 0 15,1 1-15,0-27 16,25 27-16,-25-1 0,-1 0 16,1 1-16,0 25 15,-1 0-15,1 0 0,0 0 16,-26 25-16,25 1 0,1 0 16,-26-1-16,26 27 15,-26-27-15,0 27 0,25-27 16,-25 1-16,0 0 0,26-1 15,-26 1-15,0 0 16,26-26-16,-26 25 0,25-25 16,1-25-1,0 25-15,-1-26 16,1 0-16,0 1 0,-1-27 16,1 27-16,-1-1 15,1 0-15,0 1 0,-1 25 16,1 0-16,0 0 15,-26 25-15,25-25 16,1 26-16,0 0 0,-1-1 16,1 1-16,0-26 15,-1 26-15,1-26 0,0 0 16,-1 0-16,1 0 0,0-26 16,-1-25-16,1-1 15,0 1-15,-26 0 0,25-26 16,-25 0-16,0-26 15,0 1-15,-25-1 0,25 0 16,-26 26-16,0 0 16,26 0-16,-25 26 0,-1 25 15,26 1-15,-26 25 0,26 25 16,0 1-16,0 25 16,0 1-16,0 25 0,0 0 15,26 0-15,0 0 0,-1 25 16,1-25-16,0 0 15,-26 0-15,25-26 16,1 78 0</inkml:trace>
  <inkml:trace contextRef="#ctx0" brushRef="#br0" timeOffset="28723.27">22169 15782 0,'0'-25'0,"0"-1"15,0 1-15,0-1 16,0-51-16,0 51 15,0 1-15,0-1 0,25 0 16,1 1-16,0-27 16,-1 27-16,27 25 0,-1-26 15,0 0-15,0 26 16,1 0-16,-1 26 0,0-26 16,1 51-16,-27-25 0,1 25 15,-26 1-15,0-27 16,0 27-16,-26-1 0,1-25 15,-27 25-15,27-26 16,-1-25-16,-25 26 0,25-26 16,0 0-16,1-26 15,25 1-15,0-1 16,25-25-16,1 0 16,0 25-16,25-25 15,-25-1-15,25 27 0,-25-1 16,25-25-16,0 25 0,-25 26 15,0-26-15,25 26 16,-25-25-16,-1 25 0,1 0 16,0 0-1,-1 0-15,1 0 32,-52 0 46,1 25-63,-1 1-15,26 0 0,0 25 16,0-25-16,0 25 16,0-25-16,0 25 0,26-25 15,-1 25-15,1-25 0,0-1 16,-1 1-16,1-26 15,25 25-15,-25-25 0,25 0 16,-25-25-16,-1 25 16,1-26-16,0 1 0,-1-1 15,-25-25-15,0-1 0,0 27 16,0-52-16,-25 25 16,-27 1-16,27 0 0,-26-1 15,-1 1-15,1 0 16,25 25-16,-25 26 0,0-26 15,25 26-15,0 26 0,1-26 16,25 26-16,-26-1 16,26 27-16,26-27 15,-26 1-15</inkml:trace>
  <inkml:trace contextRef="#ctx0" brushRef="#br0" timeOffset="28998.27">23349 15064 0,'25'-51'0,"1"25"0,0-25 16,-1 0-16,1-1 0,-26 1 15,26 0-15,-1-1 16,1 27-16,0 25 0,-1 0 16,-25 25-16,0 27 15,0-1-15,0 0 16,26 26-16,-26 0 0,0 0 15,0 26-15,26-26 16,-26 25-16,25-25 0,-25 26 16,26-52-16,-26 26 0,26-25 15,-26-1-15,0 0 16,0-25-16,-26-1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9-09T04:21:05.57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231 359 0,'0'-25'16,"0"-1"15,0 52-15,0-1 0,0 1-1,0 0-15,0-1 0,0 1 16,-26 0-16,26-1 0,0 1 15,0 25-15,-25-25 16,25 25-16,0-25 0,-26 25 16,26-25-16,0 25 15,-25-25-15,25 0 0,0 25 16,-26-26-16,26 27 0,-26-27 16,26 27-16,-25-27 15,25 27-15,0-27 0,-26 27 16,26-27-16,0 1 15,-26 0-15,26-1 0,0 1 16,0 0 0,26-26-16,0 25 0,-1-25 15,27 26-15,-1-26 16,0 0-16,0 0 16,1 0-16,102 0 15,-52 0-15,-25 0 0,26 0 16,0-26-16,-1 26 15,26 0-15,1-25 0,25 25 16,0 0-16,0-26 16,25 26-16,1-26 0,25 26 15,-25-25-15,25 25 0,0-26 16,0 26-16,1 0 16,25-26-16,-1 26 0,1-25 15,0 25-15,0 0 16,0-26-16,0 26 0,26 0 15,-27 0-15,1-26 0,0 26 16,26 0-16,-52 0 16,26 0-16,-26 0 0,1 0 15,-27 0-15,1 0 16,-1 0-16,1 0 0,25 0 16,-25-25-16,-1 25 0,1 0 15,0 0-15,-1 0 16,-25 0-16,26-26 0,-26 26 15,-26 0-15,26 0 16,0 0-16,-26 0 0,26 0 16,-26 0-16,-25 0 0,0 0 15,-1 0-15,1 0 16,-52-26-16,26 26 0,-51 0 16,25 0-16,-25 0 15,-1 0-15,-25-25 78,-25-1-62,-1 0 15,26 1-31,-26 25 0,26-26 16,-25 0-16,25-25 0,-26 26 15,26-1-15,0-25 16,-26-1-16,26 1 16,0-26-16,0 26 0,0-26 15,0 25-15,26-25 0,-26 26 16,0 0-16,26-1 0,-26 1 16,0 25-16,25-25 15,-25 26-15,0-1 16,0 0-1,-25 26-15,-1 0 16,0 0 0,1 0-1,-1 0 1,0 0-16,-25 0 16,25 0-16,-25 0 0,-26 0 15,0 0-15,-25 0 0,-1 26 16,-25-26-16,-26 0 15,0 0-15,0 0 0,-26 0 16,-25 0-16,25 26 16,-25-26-16,0 0 0,0 0 15,-1 25-15,1-25 0,0 0 16,0 0-16,-1 26 16,-25-26-16,26 25 0,0-25 15,-26 0-15,26 26 16,0-26-16,-1 0 0,27 26 15,-1-26-15,1 0 0,25 25 16,25-25-16,-25 0 16,26 0-16,-26 26 0,0-26 15,0 0-15,0 26 16,0-26-16,0 0 0,1 0 16,24 25-16,1-25 0,0 0 15,25 26-15,0-26 16,1 0-16,25 26 0,0-26 15,0 0-15,26 25 16,-26-25-16,0 0 0,0 0 16,25 26-16,-25-26 0,26 0 15,-26 0-15,26 0 16,-26 0-16,25 0 0,1 0 16,0 0-16,0 0 15,-1 0-15,27 0 0,-27 0 16,27 0-16,-27 0 0,27 0 15,-1-26-15,-25 26 16,25 0-16,0 0 0,-25 0 16,25 0-16,-25 26 15,25-26-15,-25 0 0,0 26 16,25-26-16,-25 0 0,0 25 16,-1-25-16,27 0 15,-27 0-15,1 0 0,0 26 16,-1-26-16,1 0 15,25 0-15,-25 0 0,0 0 16,25 0-16,0-26 0,1 26 16,-1 0-16,0 0 15,26-25 1,-25 25-16,-1 0 31,0 25-31,1-25 16,-1 0-16,0 26 15,-25-26-15,25 0 0,-25 26 16,26-26-16,-1 0 0,0 0 16,1 25-16,-1-25 15,0 0-15,52 0 16,0 0 0,-1 0-16</inkml:trace>
  <inkml:trace contextRef="#ctx0" brushRef="#br0" timeOffset="497">2617 257 0,'-25'25'16,"25"1"-1,-26 0-15,26 25 16,0 0-16,0 1 0,-26 25 15,26 0-15,0 0 16,26 25-16,-26-25 0,26 0 16,-1 26-16,-25-26 15,26 0-15,-26 0 0,0-26 16,26 0-16,-26 1 0,0-27 16,25-25-16</inkml:trace>
  <inkml:trace contextRef="#ctx0" brushRef="#br0" timeOffset="1079">5491 154 0,'25'-26'0,"-25"1"15,26 25-15,-26-26 16,0 52 15,0-1-15,0 27-16,0-1 16,26 0-16,-26 26 15,0 0-15,25 0 0,-25 26 16,26-26-16,-26 26 0,0-26 15,26 25-15,-26-25 16,0 51-16,25-51 16,-25-25-16</inkml:trace>
  <inkml:trace contextRef="#ctx0" brushRef="#br0" timeOffset="1711">8005 77 0,'0'-25'31,"0"50"1,0 1-17,0-1-15,0 1 16,0 25-16,0 1 0,0-1 15,0 26-15,0 0 16,0 0-16,0 0 0,0 0 16,0 26-16,0-26 0,-26 25 15</inkml:trace>
  <inkml:trace contextRef="#ctx0" brushRef="#br0" timeOffset="10418">11110 667 0,'0'-25'0,"-26"25"15,26-26-15,0 0 32,26 26-32,25 0 0,0-25 15,0 25-15,26-26 0,0 26 16,26 0-16,-26 0 15,26 0-15,-26 0 0,0 0 16,-26 26-16,0-26 16,1 25-16,-27 1 0,1 25 15,-26 1-15,0-1 0,0 0 16,0 26-16,-26 26 16,1-1-16,25 1 0,-26 25 15,-25-25-15,25 25 0,0 1 16,1-27-16,25 26 15,-26-25-15,0 0 0,26-26 16,0 25-16,0-25 16,0 0-16,26 0 0,25 0 15,-25 0-15,51-26 0,-26 26 16,26-25-16,26-1 16,-1-25-16,27-1 0,-27-25 15,1 0-15,25 0 16,-25 0-16,-1 0 0,-25-25 15,0-1-15</inkml:trace>
  <inkml:trace contextRef="#ctx0" brushRef="#br0" timeOffset="10698">13419 2463 0,'-26'0'15,"0"0"-15,1 0 16,50 26 15,1-26-15,0 26-16,-1-26 0,1 25 16,0 1-16,-1 0 0,27-1 15,-52 1-15,25 51 16,-25-26-1,0-25-15,-25 25 16,25-25-16,-52 25 0,27 0 0,-27 1 16,27-1-16</inkml:trace>
  <inkml:trace contextRef="#ctx0" brushRef="#br0" timeOffset="12211">14830 1924 0,'-26'-25'16,"26"50"15,0 1-15,26 0-16,-26-1 16,0 1-16,0 25 0,0 1 15,0-1-15,0 26 16,0-26-16,0 26 0,0-25 15,0 25-15,0 0 0,0-26 16,0 0-16,0 26 16,0-51-16,0 25 0,0-25 15,0-1-15,0 1 16,25 0-16,1-26 16,0 0-1,-1 0 1,27 0-16,-1-26 0,0 26 15,1 0-15,25-26 16,0 26-16,25 0 0,1-25 16,25 25-16,0 0 0,52-26 15,0 26-15,-1 0 16,26-26-16,26 26 0,26 0 16,-1 0-16,27 0 15,307 0-15,-282 0 16,0 26-16,-1 0 0,1-26 15,0 25-15,-26 1 16,26 0-16,-26-1 0,1 1 16,25 0-16,-26-1 15,-26 1-15,27-26 0,-27 26 16,1-1-16,-26-25 0,0 0 16,-26 26-16,-26-26 15,1 0-15,-26 0 0,0 26 16,-26-26-16,-25 0 0,-1 0 15,1 25-15,0-25 16,-26 0-16,0 0 0,0 0 16,-26 0-16,0 0 15,-25 0-15,25 0 0,-25 0 16,-1 0-16,1 0 16,-26-25 46,0-1-46,0 0-1,-26 26-15,26-25 0,0-1 16,-25 0-16,25-25 16,-26 25-16,26-25 0,-25 0 15,25-1-15,-26 1 0,26 0 16,0-1-16,-26-24 15,26 24-15,0-25 0,26 26 16,-26 0-16,26-26 16,-26 25-16,25 1 0,-25 25 15,0-25-15,26 25 0,-26 1 16,0-1-16,0 0 16,0 1-1,-26 25-15,1 0 31,25 25-31,-26-25 16,0 0-16,1 26 16,-27-26-16,-25 0 0,26 26 15,-52-26-15,1 0 0,-27 0 16,-25 0-16,-25 0 0,-26 0 16,-1 0-16,-50-26 0,-1 26 15,-25 0-15,0 0 16,-26 0-16,26 0 0,-1 0 15,-24 0-15,24 0 16,27 0-16,-26 0 0,25 0 16,0 0-16,27 0 0,-27 0 15,0 0-15,27 0 16,-1 0-16,0 0 0,0 26 16,26-26-16,-1 0 15,1 0-15,25 0 0,26 0 16,1 0-16,-1 25 0,0-25 15,0 0-15,25 0 16,1 0-16,26 0 0,-27 0 16,27 26-16,-1-26 15,0 0-15</inkml:trace>
  <inkml:trace contextRef="#ctx0" brushRef="#br0" timeOffset="12432">14496 2207 0,'-51'0'0,"25"0"15,1 0-15,-1 0 0,26 25 16,-26-25-16</inkml:trace>
  <inkml:trace contextRef="#ctx0" brushRef="#br0" timeOffset="12495">14342 2232 0</inkml:trace>
  <inkml:trace contextRef="#ctx0" brushRef="#br0" timeOffset="13110">14907 2078 0,'-52'0'16,"27"0"0,-1 0-16,0 0 15,26 26 32,26-26-47,0 0 0,25 0 16,0 0-16,1 26 0,25-26 15,0 0-15,0 0 16,0 0-16,-26 25 16,26-25-16,-26 0 0,0 0 15,1 0-15,-1 0 0,-25 0 16,-1 26-16,27-26 16</inkml:trace>
  <inkml:trace contextRef="#ctx0" brushRef="#br0" timeOffset="13506">17267 2053 0,'-26'-26'0,"1"26"16,-1 0-16,26-26 16,-26 26-16,1 0 0,25 26 31,0 0-16,25-1-15,-25 1 0,0 25 16,26 1-16,-26-1 16,0 0-16,26 1 0,-26-1 15,25 0-15,-25 1 16,26-1-16,-26 0 0,0-25 16,26 25-16,-26-25 0,25-1 15</inkml:trace>
  <inkml:trace contextRef="#ctx0" brushRef="#br0" timeOffset="14006">19679 2104 0,'25'-26'16,"1"26"-1,0 0 1,-26 26-16,25 25 15,-25-25-15,0 25 16,26-25-16,-26 25 0,26 26 16,-26-25-16,25-1 15,-25 0-15,0 1 0,26-27 16,-26 26-16,0-25 16,26 0-16,-26-1 0,0 1 15</inkml:trace>
  <inkml:trace contextRef="#ctx0" brushRef="#br0" timeOffset="14434">22270 2078 0,'0'-25'15,"0"50"17,26 1-17,-26 25 1,0-25-16,0 25 0,25 26 16,-25 0-16,0 0 15,26 0-15,0 26 0,-26-1 16,25-25-16,1 26 0,0 0 15,-26-26-15,25 25 16,-25-25-16</inkml:trace>
  <inkml:trace contextRef="#ctx0" brushRef="#br0" timeOffset="16706">15215 3977 0,'-26'-26'16,"0"1"-1,1 25 1,25 25 15,0 1-15,0 0-16,25-1 15,-25 27-15,0-27 16,0 27-16,0-1 0,0 52 16,0-78-1,0 26-15,0 1 0,0-27 16,0 1-16,0 25 0,0-25 16,0 0-16,0-1 0,26-25 15,-26 26-15,26 0 16,-1-26-16,27 0 0,25 25 15,-1-25-15,1 0 16,52 0-16,-1 0 0,26-25 16,26 25-16,50 0 0,-24-26 15,50 26-15,1 0 16,-1 0-16,27 0 0,-1 0 16,26 0-16,-26 26 15,0-26-15,26 25 0,-26-25 16,1 26-16,-27 0 0,26-1 15,-25 1-15,25 0 16,-25-1-16,-1 27 0,1-27 16,-26 1-16,-26 0 0,0-1 15,0-25-15,-25 26 16,-26 0-16,0-26 0,-26 25 16,0-25-16,-25 26 15,0-26-15,-26 26 0,0-26 16,0 0-16,0 0 0,-26 25 15,-25-25-15,25 0 16,-25 0-16,25 0 16,-25 0-16,-1 0 15,27 0-15,-27 0 0,1 0 0,25 0 16,0 0-16,-25 0 0,25 0 16,1 0-16,-27 0 15,27 0-15,-27 0 0,1 0 16,0-25-1,-26-1-15,0 0 16,-26 1-16,26-1 16,-26 0-1,26 1-15,0-1 0,0 0 16,0 1-16,26-1 16,-26-25-16,26 25 0,-26 0 15,0-25-15,0 25 0,25-25 16,-25 25-16,0 1 15,0-27-15,0 27 0,0-1 16,0 0-16,0 1 16,0-1-16,0 0 0,-25 1 15,25-1 1,-26 1-16,0 25 16,26-26-1,-25 26-15,-1-26 0,0 26 16,-25 0-16,0-25 0,-1 25 15,-25-26-15,1 26 0,-1-26 16,-26 26-16,0 0 16,1-25-16,-1 25 0,-25 0 15,-1 0-15,1 0 16,0-26-16,-26 26 0,-26 0 16,1 0-16,-1 0 0,-25 0 15,-26 0-15,26 0 16,-26 0-16,0 0 0,26 0 15,-26-26-15,0 26 16,0 0-16,0 0 0,0 0 16,0 0-16,0 0 0,0 0 15,1 0-15,-1 0 16,25 0-16,1 0 0,0 0 16,25 0-16,26 0 15,0 0-15,0 0 0,26 0 16,0 0-16,0 0 0,25 0 15,-25 0-15,25 0 16,-25 26-16,-1-26 0,27 0 16,-26 0-16,-1 0 15,27 0-15,-1 0 0,0 0 16,26 0-16,-51 26 16,102-26-16,-25 0 15,26 0-15,-1 0 16,52 0 15,-52 0 16,0 0-31,1 0-16,-1 0 15</inkml:trace>
  <inkml:trace contextRef="#ctx0" brushRef="#br0" timeOffset="17105">17062 4080 0,'26'0'0,"-26"25"15,25-25 1,-25 26 0,0 0-16,26-1 15,-26 1-15,0 0 16,25 25-16,-25-25 0,0 25 15,0-26-15,26 27 16,-26-1-16,0-25 0,0 25 16,0 0-16,0-25 0,26 25 15,-26-25-15,0 0 16,0-1-16</inkml:trace>
  <inkml:trace contextRef="#ctx0" brushRef="#br0" timeOffset="17516">19037 4131 0,'26'0'0,"0"0"15,-1 0 1,-25 26-16,26-26 15,-26 25-15,0 1 0,26 0 16,-26-1-16,0 1 0,0 25 16,25-25-16,-25 25 15,0-25-15,26 25 0,-26-25 16,0-1-16,0 27 16,0-27-16,0 1 0,0 0 15,26-1-15,-26 1 0</inkml:trace>
  <inkml:trace contextRef="#ctx0" brushRef="#br0" timeOffset="18003">21962 4105 0,'26'0'16,"-26"26"-1,0 0 16,26-26-31,-26 25 16,0 1-16,25 25 16,-25-25-16,0 25 15,0 26-15,0-26 0,0 26 16,26 0-16,-26 26 0,0-26 16,0 26-16,-26-1 15</inkml:trace>
  <inkml:trace contextRef="#ctx0" brushRef="#br0" timeOffset="19863">15574 6363 0,'25'0'16,"1"0"-16,0 0 15,-26 26 1,0-1-16,0 1 0,0 25 16,-26 1-16,26 25 15,-26-26-15,1 52 0,-1-26 16,0-1-16,1 27 0,25-26 15,-26 77 1,0-77-16,26 0 0,-25 0 16,25-26-16,0 1 15,0-1-15,0 0 0,0-25 16,0 25-16,25-25 0,1-1 16,25-25-16,1 26 15,25-26-15,25 0 0,1 0 16,25 0-16,52 0 15,-1 0-15,1-26 0,51 26 16,0-25-16,25 25 0,1 0 16,0 0-16,25 0 15,-26 0-15,27 25 0,-1-25 16,0 26-16,0 0 16,-25-1-16,25 1 0,-51 0 15,26-1-15,-1 27 0,-25-27 16,26 1-16,-27 25 15,1-25-15,0 0 0,0-1 16,-26 1-16,26 0 0,-25-1 16,-27 1-16,180 51 15,-205-51-15,0-26 16,-25 25-16,-1 1 16,0 0-16,0-26 0,-25 25 15,0 1-15,-1-26 0,1 0 16,-26 25-16,26-25 15,-27 0-15,1 0 0,-25 26 16,25-26-16,25 0 16,-50 0-16,-27-26 15,27 26-15,-27-25 16,-25-1 0,0 1-16,0-1 15,0 0-15,-25 26 16,25-25-16,0-1 0,0 0 15,0 1-15,0-1 0,0-25 16,25-1-16,-25 27 16,26-52-16,0 25 0,-1 1 15,27 0-15,-27-26 16,1 25-16,0 1 0,-26 0 16,25 0-16,1-1 15,-26 1-15,0 0 0,0 25 16,0-25-16,0 25 0,0-25 15,0 25-15,-26 0 16,26-25-16,-25 25 0,-27-25 16,1 25-16,0 1 0,-26-27 15,-26 27-15,-25-27 16,-1 27-16,1-27 0,-26 27 16,0-1-16,26-25 15,-26 25-15,0 1 0,-25 25 16,25-26-16,-52 0 0,27 26 15,-52-25-15,0 25 16,-26-26-16,1 26 0,-26-26 16,25 1-16,-25 25 15,25-26-15,1 0 0,25 26 16,-26-25-16,52 25 0,0 0 16,-1 0-16,27 0 15,-1 0-15,1 0 0,-1 0 16,0 0-16,-25 0 0,26 0 15,-1 0-15,0 0 16,1 0-16,25 0 0,0 0 16,26 0-16,25 0 15,0 25-15,1-25 0,25 0 16,25 26-16,-24-26 0,24 26 16,1-26-16,0 0 15,-1 25-15,1-25 0,0 0 16,-1 26-16,27-26 15,-1 0-15,0 0 0,1 26 16,-1-26-16,0 0 16,1 0-16,-1 25 15,-25-25-15,25 0 16,0 0-16,-25 0 0,25 0 16,-25 0-16,26 0 0,-27 0 15,1-25-15,0 25 16,-1 0-16,1 0 0,0 0 15,25 0-15,0-26 0,1 26 16,-1 0-16,26 26 31,26-26-31,-1 0 0,1 0 16,0 25 0</inkml:trace>
  <inkml:trace contextRef="#ctx0" brushRef="#br0" timeOffset="20265">18678 6671 0,'26'-26'0,"0"26"15,-1 0-15,1 0 16,0 0 0,-26 26-1,0 0-15,0-1 0,0 27 16,0-1-16,0 26 15,0 0-15,0 0 0,0 0 16,0 25-16,-26-25 0,26 0 16,0 0-16,0-25 0,0 25 15,0-26-15,0 0 16,0-25-16,0-1 0,0 1 16,26 0-16,-1-26 15,1 0-15</inkml:trace>
  <inkml:trace contextRef="#ctx0" brushRef="#br0" timeOffset="20630">20756 6414 0,'26'26'16,"0"-26"-16,-26 26 0,0-1 15,25 1-15,-25 0 0,0 25 16,0 0-16,0 1 16,-25-1-16,25 26 0,0 0 15,-26 0-15,26 0 0,-26 0 16,26-26-16,0 26 15,-25 0-15,25-26 0,-26 26 16,26-25-16,0-1 16,0-25-16,0 25 0,0-25 15,0-1-15,0 1 0,0-1 16,26-25 15</inkml:trace>
  <inkml:trace contextRef="#ctx0" brushRef="#br0" timeOffset="21008">22783 6722 0,'26'0'0,"0"0"16,-1 0-16,1 0 15,-26 26-15,26-26 0,-26 26 16,0-1-16,0 27 16,0-1-16,-26 0 0,0 0 15,1 26-15,-1 0 16,-25 26-16,25 0 0,0-26 15,-25 25-15,25 1 16,1-1-16,25 1 0,-26-26 16,0 0-16,26 26 0,0-26 15,-25-26-15,25 0 16,0 1-16,0-1 0,-26-25 16,0-26-1,1 0-15</inkml:trace>
  <inkml:trace contextRef="#ctx0" brushRef="#br0" timeOffset="22355">14522 2053 0,'26'-52'16,"-26"27"-1,25-1-15,-25 0 16,0 1-1,-25 25 1,-27 0-16,27 25 0,-27 1 16,1 0-16,0-1 15,-78 78 1,78-52-16,0 1 0,25 25 0,0 0 16,1 0-16,-1 0 15,26 0-15,0 25 0,26-25 16,-1 26-16,1-26 15,0 25-15,-1-25 0,27 0 16,-27 26-16,27-26 0,-1 25 16,-25-25-16,25 0 15,-25 0-15,25 26 0,-25-26 16,-1 0-16,1 0 16,-26 26-16,0-26 0,-26 0 15,1-1-15,-27 27 0,1-26 16,0 26-16,-26-26 15,0 25-15,-26 1 0,26-26 16,0 0-16,0 0 16,0-26-16,26 26 0,25-51 15,26 25-15,0-25 0,52-1 16,-1 1-16,103 25 16,-52-51-1,1 26-15,0 0 0,-1 25 16,1-25-16,-26 25 0,-26 26 15,-25-26-15,-1 52 0,-25-1 16,0 1-16,-51 0 16,26 25-16,-52 0 0,25 26 15,-25-25-15,-25 24 16,25-24-16,-26 25 0,0 0 16,26 0-16,0 0 0,1-26 15,50 26-15,0 0 16,26-26-16,0 0 0,52 1 15,-1-27-15,26 1 16,51-1-16,-25 1 0,51-26 16,-26-26-16,26 26 0,0-25 15,-26-1-15,0-25 16,-25-1-16</inkml:trace>
  <inkml:trace contextRef="#ctx0" brushRef="#br0" timeOffset="22965">7056 5773 0,'0'-26'15,"0"1"-15,-26 25 16,26-26-16,0 0 15,0 1-15,0-1 16,26 0 0,-1 52 15,-25 0-31,26 25 0,-26 0 16,26 26-16,-26 0 0,25 26 15,1-1-15,0 1 16,25 102-16,0-102 15,1-26-15,-1 26 0,0-52 16,26 0-16,0 1 16,0-1-16,0-51 0,0 25 15,0-25-15</inkml:trace>
  <inkml:trace contextRef="#ctx0" brushRef="#br0" timeOffset="23253">6825 5337 0,'-26'0'0,"52"0"16,0 0 0,-1 0-16,1 25 15</inkml:trace>
  <inkml:trace contextRef="#ctx0" brushRef="#br0" timeOffset="23527">7851 5234 0,'0'26'16,"0"-1"-16,26 27 16,25-27-16,0 27 15,1 25-15,25-26 0,0 52 16,0-26-16,0 0 16,0 0-16,-26 25 0,0-25 15,1-26-15,-1 26 0,-25-51 16,-26 25-16</inkml:trace>
  <inkml:trace contextRef="#ctx0" brushRef="#br0" timeOffset="24083">8287 6158 0,'-25'-26'15,"-27"26"-15,27-26 0,-1 26 16,26-25-16,0-1 0,26 26 15,-1-26-15,27 1 0,25-26 16,0 25-16,25-25 16,1 25-16,-26-25 0,25 25 15,1 0-15,-26-25 16,-26 25-16,1 1 0,-1-1 16,-25 0-16,-26 1 0,0-1 15,-26 0 1,0 26-16,1-25 0,-1 25 15,-25 0-15,25 0 16,0 0-16,-25 25 0,25 1 16,1 0-16,25-1 0,-26 1 15,26 0-15,0 25 16,0-25-16,26 25 0,-1-25 16,1-1-16,0 1 15,-1 0-15,1-1 0,25-25 16,-25 26-16,25-26 0,-25 0 15,25 0-15,-25 0 16,25-26-16,-25 26 0,0-25 16,-1-1-16,1 0 15,-26 1-15,26-1 0,-26 0 16,25 26-16,-25-25 0,0-1 16,26 26-1,0 26 1,-1-26-16,-25 25 15,26-25-15,-1 0 16,1 26-16,0-26 16,-1 0-16,1 0 15</inkml:trace>
  <inkml:trace contextRef="#ctx0" brushRef="#br0" timeOffset="24472">9621 5208 0,'-51'-102'16,"25"51"-16,1 25 0,-1 0 0,26 1 16,26 50-1,-1 1-15,1 0 0,0-1 16,-1 27-16,27-1 16,-1 0-16,0 26 0,1-26 15,-1-25-15,-25 25 0,25-25 16,-25 0-16,-26-1 15,25 1-15,-25-52 32,0 1-17,0-1-15,0 0 0,0-25 16,26 25-16,-26 1 16,26-1-16,25 0 0,-25 26 15,25 0-15,0 26 16,-25 0-16,25-1 0,-25 1 15,-1 0-15,1 25 0,-26-25 16,0 25-16,-26-25 16,1-1-16,-26 1 0,-1 0 15,-25-1-15,0 1 16</inkml:trace>
  <inkml:trace contextRef="#ctx0" brushRef="#br0" timeOffset="31978">26067 2232 0,'-25'0'15,"25"-25"1,25 25-16,-25-26 16,26 26-1,-26-26-15,-26 26 32,1 0-17,-1 26-15,0-26 0,-25 26 16,25-1-16,-25 1 0,0 25 15,25-25-15,-25 25 0,25 1 16,0-27-16,26 27 16,-25-1-16,25-25 0,25 25 15,1-26-15,0 1 0,25 0 16,0-1-16,1-25 16,-1 0-16,0 0 0,26 0 15,-25-25-15,-27-1 16,27 0-16,-27 1 0,-25-1 15,0 1-15,0-27 0,0 27 16,-25-27-16,-1 27 16,0-27-16,-25 27 0,25-1 15,-25 0-15,25 26 16,-25 0-16</inkml:trace>
  <inkml:trace contextRef="#ctx0" brushRef="#br0" timeOffset="32462">25682 4618 0,'0'-25'0,"26"25"0,-26 25 32,0 1-17,0 0-15,0-1 0,0 27 16,0-27-16,0 27 15,0-1-15,0 0 0,-26 1 16,26-1-16,0-25 16,0 25-16,-25-25 0,25 25 15,0-26-15</inkml:trace>
  <inkml:trace contextRef="#ctx0" brushRef="#br0" timeOffset="33256">26221 7056 0,'-25'0'16,"50"-26"31,-25 0-47,26 26 16,0-25-16,-1-1 15,1 26-15,0 0 16,25 0-16,-25 0 15,-1 0-15,1 0 0,-1 26 16,1-1-16,-26 1 0,0 0 16,0-1-16,-26 27 15,1-1-15,-26-25 16,25 25-16,-51 0 0,26-25 0,-1 25 16,1-25-16,0 0 15,25 25-15,-25-25 0,25-26 16,26 25-16,0 1 15,0 0-15,26-26 16,-1 0-16,27 0 0,-1 0 16,26 0-16,0 0 15,0 0-15,0 0 0,0-26 16,-26 26-16,0 0 16,1 0-16,-27 0 0,1 0 15</inkml:trace>
  <inkml:trace contextRef="#ctx0" brushRef="#br0" timeOffset="35133">22373 6055 0,'25'-26'0,"-25"1"16,26 25-1,-26-26-15,0 1 16,26 25-1,-26-26-15,0 0 16,-26 26 0,0 0-16,1-25 15,-1 25-15,0 0 16,1 0-16,-27 25 0,1 1 16,0-26-16,0 26 0,-1 25 15,1-26-15,0 1 16,-1 25-16,1 1 0,0-1 15,25 0-15,0 1 16,1-1-16,-1-25 0,0 25 16,26-25-16,0 25 0,0-25 15,0-1-15,0 1 16,0 0 0,26-52-1</inkml:trace>
  <inkml:trace contextRef="#ctx0" brushRef="#br0" timeOffset="35486">21577 6312 0,'0'25'46,"0"1"-30,0 0 0,0-1-16,0 1 15,0 25-15,0-25 0,0 0 16,0 25-16,0-25 16,26-1-16,-26 1 0,0 0 15,0-1-15,26-25 16,-1 0-1,1 0-15,0 0 0,-1-25 16,1-1-16,25 0 16,-25 1-16,25-1 0,-25 26 15,0-26-15,-1 26 0,1-25 16</inkml:trace>
  <inkml:trace contextRef="#ctx0" brushRef="#br0" timeOffset="36481">21295 6671 0,'26'-26'15,"0"26"1,-52 26 15,0-26-15,1 26-16,-27-1 0,1 27 15,0-27-15,-1 27 0,-25-1 16,26 0-16,-26 0 16,26 1-16,-1-27 0,1 27 15,25-27-15,1 1 16,-1-26-16,26 26 0</inkml:trace>
  <inkml:trace contextRef="#ctx0" brushRef="#br0" timeOffset="36769">21603 6876 0,'77'-51'16,"-26"51"-16,-25 0 0,-26-26 16,-26 26-1,1 26-15,-1-26 16,0 26-16,-25-1 0,-26 26 15,26 1-15,-1-27 16,-24 27-16,-1-1 0,0 0 16,0 1-16,0-1 0,25 0 15,-25 1-15,26-1 16,0-25-16,-1-1 0,1 1 16,25 0-16,1-1 15,-1-25-15</inkml:trace>
  <inkml:trace contextRef="#ctx0" brushRef="#br0" timeOffset="37034">21834 6979 0,'103'0'0,"-52"0"15,-51 25 1,-26 1-16,-25 0 15,0-1-15,-26 27 0,0-27 16,0 27-16,0-1 0,0 0 16,0 1-16,0 25 15,0-26-15,0 0 0,0 26 16,0-25-16,26-1 16,-26 0-16,25 0 0,27 1 15,-27-27-15,27 1 0,25 0 16,25-26-1</inkml:trace>
  <inkml:trace contextRef="#ctx0" brushRef="#br0" timeOffset="37280">22219 7338 0,'51'0'15,"0"0"-15,-25 0 16,0 0-16,-52 26 15,0-26-15,1 25 0,-27 1 16,1 0-16,0-1 16,-26 1-16,-26 0 0,26 25 15,0-25-15,-25 25 0,25 0 16,0-25-16,0 25 16,25 0-16,1-25 0,0 0 15,25-1-15,1 1 16,25 0-16</inkml:trace>
  <inkml:trace contextRef="#ctx0" brushRef="#br0" timeOffset="37473">22091 7877 0,'51'25'15,"-51"1"-15,0 0 0,0-1 16,-26 1-16,1 0 0,-1-1 15,0 27-15,1-27 16,-1 1-16,-25 25 0,-1-25 16,1 25-16,0-25 15,-1 25-15,-25 1 0,0-27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9-13T04:27:18.7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3084 1744 0,'26'0'16,"-26"26"-1,0 0 1,25-1-16,-25 27 0,26-27 15,-26 27-15,0-27 16,26 27-16,-26-27 0,0 1 16,25 25-16,-25-25 0,0 0 15,-25-26 1,25-26-16,-26 26 16,26-26-16,0-25 15,-26 0-15,26-1 0,0 1 16,0-26-16,0 26 0,0-26 15,26 0-15,-26 25 16,26 1-16,-1 0 0,1 0 16,0 25-16,-1 26 15,1 0-15,25 0 0,-25 0 16,0 0-16,-1 26 0,1-1 16,0 1-16,-26 25 15,0-25-15,-26 25 0,0 0 16,-25-25-16,25 25 0,-25-25 15,25 0-15,1-1 16,-1 1-16,0-26 0,1 26 16,50-26-1,1 0-15,0 0 16,25 0-16,-25 0 0,25 0 16,0 0-16,-25 25 15,25 1-15,-25-26 0,0 26 16,-26 25-16,0-25 15,0-1-15,-26 1 0,-25 0 16,25-1-16,-25 1 0,25-26 16,0 0-16,1 0 15,-1 0-15,26-26 16</inkml:trace>
  <inkml:trace contextRef="#ctx0" brushRef="#br0" timeOffset="-836">1314 2104 0,'-26'0'15,"26"-26"1,26 26-1,25 0-15,0 0 0,26 0 16,0 0-16,26-26 0,25 26 16,0-25-16,1-1 15,-27 26-15,1-26 0,0 26 16,-26-25-16,0 25 16,-52-26-16,27 26 0,-52-26 15,-26 26-15</inkml:trace>
  <inkml:trace contextRef="#ctx0" brushRef="#br0" timeOffset="-615">2212 1796 0,'-26'0'0,"26"-26"16,26 26 0,-26-26-16,25 26 15,1 0-15,0 0 16,-1 26-16,1-26 15,0 26-15,-1-1 0,1 1 16,0 0-16,-1-1 16,1 27-16,-26-27 0,0 1 15,0 25-15,-26-25 0,26 0 16,-25-1-16</inkml:trace>
  <inkml:trace contextRef="#ctx0" brushRef="#br0" timeOffset="-1826">518 1488 0,'0'25'15,"-25"-25"48,-1 0-63,0 26 15,1 0-15,-27-26 16,27 51-16,-27-25 16,27-1-16,-1 27 0,-25-1 15,51 0-15,-26-25 16,26 25-16,0 1 0,26-27 16,0 1-16,-1 0 0,26-1 15,1-25-15,-1 0 16,0-25-16,26 25 0,0-26 15,0-25-15,-25-1 0,-1 27 16,-25-27-16,-1 1 16,1 0-16,-26-1 0,0 1 15,-26 0-15,1 25 16,-1 0-16,0 1 0,-25-1 16,0 26-16,25 0 0,-25 26 15,-1-1-15,27 1 16,-1 0-16</inkml:trace>
  <inkml:trace contextRef="#ctx0" brushRef="#br0" timeOffset="-1304">390 2206 0,'-26'-25'15,"1"25"1,-1 0 15,26 25-31,-26-25 0,1 26 16,-1 0-16,1 25 16,-1-25-16,0-1 0,1 26 15,-1-25-15,0 25 0,1-25 16,-1 0-16,0-1 15,26 1-15,0 0 0,0-1 16,26 1-16,0-26 16,-1 0-16,27 0 15,-27 0-15,27 0 0,24 0 16,-24-26-16,-1 26 16,0 0-16,1-25 0,-1 25 15,-25 0-15,25 0 0,-25 0 16,-1-26-16,1 26 15,-26-26-15,0 1 16,0-1 0,0 0-16,0 1 0,0-1 15,-26-25-15,1 25 0,-1-25 16,0 25-16,1-25 16,-1 25-16,0 1 0,1-1 15,-1 26-15,0 0 16,1 0-16,25 26 15</inkml:trace>
  <inkml:trace contextRef="#ctx0" brushRef="#br0" timeOffset="1345">3725 1847 0,'26'0'0,"-26"-26"16,0 1 0,26 25-1,-1 0 1,1 0-16,0 25 16,25-25-16,-25 26 0,25 0 15,-25-1-15,-1 1 16,1 0-16,-26-1 15,-26 1-15,26 0 0,-51-26 16,25 0-16,1 0 16,-1 0-16,0 0 0,1 0 15,25-26-15,25 0 16,1 1-16,0-1 0,25-25 16,-25 25-16,25 0 0,0 1 15,1-1-15,-1 0 16,-25 1-16,-1 25 0,1 0 15,-26 25 17,0 1-32,0 0 15,0-1-15,0 1 16,0 0-16,0 25 0,0-25 16,26-1-16,-1 1 0,-25 0 15,26-26-15,0 25 16,-1-25-16,1 0 0,25-25 15,-25 25-15,-1-26 16,27 0-16,-52-25 0,25 25 16,1-25-16,-26 0 15,0 25-15,-26-25 0,1 25 16,-1 0-16,-25 1 0,25-1 16,-25 26-16,25 0 15,1 26-15,-1-26 0,0 25 16,26 1-16,0 0 15,26-26-15,0 25 0,-1 1 16,26-26-16,1 0 0,-1 0 16,0 0-16,-25 0 15,25 0-15,-25-26 0,0 26 16,-26-25 0,0-1-16,0 0 15,-26 26-15,0 0 16,26 26-1,0 0 1,0-1 0,26 1-16,-26 0 0,26-1 15,-1 1-15,-25 0 0,26-1 16,0-25-16,-1 26 16,1-26-16,0 0 15,-1 0-15,-25-26 0,26 26 16,0-25-16,-26-1 15,25 0-15,-25-25 0,0 25 16,26 1-16,-26-1 16,0 0-16,26 1 0,-1 50 15,-25 1 1,26 0-16,-26 25 16,26-25-16,-1 25 0,1-25 15,-26-1-15,26 1 0,-1 0 16,1-1-16,0-25 15,-1-25-15,1-1 16,-26 0 0,25 1-16,-25-27 0,26 27 15,-26-27-15,0 1 16,26 25-16,-26 1 0,0-1 16,0 0-16,0 1 0,25 25 15,-25-26 1,26 26-16,0 0 15,-1-26-15,1 26 16,0-25-16,25 25 0,-25-26 16,25 26-16,-25-25 0,-1-1 15,1 26-15,0 0 16,-1-26-16,-50 26 16,-1 0-1,0 0-15,1 0 0,-1 0 16,-25 26-16,25-26 0,0 26 15,1-1-15,25 1 16,0-1-16,0 1 0,25 0 16,27-1-16,-27 1 0,27 0 15,-1 25-15,0-25 16,1-1-16,-1 1 0,-25 0 16,-1-1-16,-25 1 15,-51 0-15,25-26 16,-25 25-16,0-25 15,-1 0-15,1 0 0,25 0 16,-25 0-16,51-25 0,0-1 16</inkml:trace>
  <inkml:trace contextRef="#ctx0" brushRef="#br0" timeOffset="1686">6163 1616 0,'-26'0'31,"26"-26"-15,26 26-1,-1-25 1,1 25-16,0-26 16,-1 0-16,1 26 15,-26-25-15,0-1 16,0 1-16,-26 25 15,1-26-15,-1 0 16,0 26-16,1 0 16,-1 0-16,26 26 0,0 0 15,-25-1-15,25 1 16,0 25-16,0 0 0,25 1 16,-25 25-16,26-52 0,-1 27 15,1-1-15,0-51 16,-1 26-16,27-26 0,-1-26 15</inkml:trace>
  <inkml:trace contextRef="#ctx0" brushRef="#br0" timeOffset="2046">6676 1411 0,'-26'0'0,"1"-26"16,-1 26-16,0-25 15,1 25 1,50 0-1,-25 25-15,26-25 16,0 26-16,-1 0 0,1-26 16,0 25-16,-1 1 0,-25-1 15,26 1-15,-26 0 16,0-1-16,0 1 0,0 0 16,0-1-16,-26 1 15,1-26-15,-1 26 0,0-26 16,1 0-16,-1 0 15,0 0-15,26-26 16,0 0-16,0-25 0,0 0 16,26-1-16,0 1 15,51-77-15,-26 77 16,0 25-16,1 0 0,-1 26 16,-25 0-16,-1 26 15,1 0-15,-1-1 0,-25 1 16</inkml:trace>
  <inkml:trace contextRef="#ctx0" brushRef="#br0" timeOffset="2526">7471 846 0,'-25'-25'0,"-27"-1"15,1-25-15,-26 25 0,0 0 16,-51 1-16,0-1 0,-52 1 16,0 25-16,-25 0 15,-26 0-15,-25 25 0,-27 1 16,1 25-16,-26 0 16,0 1-16,26 25 0,-26 0 15,52 25-15,25 1 0,26 25 16,51 1-16,51 24 15,26 1-15,51 0 0,52 0 16,51 0-16,51 0 16,52-26-16,25-25 0,52 0 15,25-52-15,26 0 16,0-25-16,25-26 0,1 0 16,-1-26-16,-25-51 0,0 0 15,0-25-15,-52-52 16,-50 26-16,-27-52 0,-25 26 15,-77-26-15,-25 26 0,-52 1 16,-52 24-16,-25 27 16,-51 25-16,-26 25 0,0 1 15,-25 25-15,25 1 16,0 25-16,25 0 0,27 0 16,50 0-16,27 25 15</inkml:trace>
  <inkml:trace contextRef="#ctx0" brushRef="#br0" timeOffset="3119">8164 1488 0,'-26'0'15,"1"0"1,50 0 15,1 0-31,25 0 0,26 0 16,52 0-16,25 0 15,51 0-15,51 0 0,52 0 16,51-26-16,26 26 0,77 0 16,51 0-16,52 0 15,25 0-15,26 0 0,-1 0 16,-25 0-16,0 26 16,-51-26-16,-51 0 0,-78 0 15,-76 0-15,-78 0 16,-50 0-16,-52-26 0,-52 1 15,-51 25-15,-25-26 0,0 26 16,-26-26-16,-26 1 16,0 25-1,1 0-15</inkml:trace>
  <inkml:trace contextRef="#ctx0" brushRef="#br0" timeOffset="3354">16887 1206 0,'26'-26'16,"0"26"-16,25 0 15,0 0-15,1 26 16,-1-1-16,26 1 0,-26 0 15,26 25-15,-51 0 16,-1 1-16,-50-1 0,-27 0 16,-25 0-16,-51-25 15</inkml:trace>
  <inkml:trace contextRef="#ctx0" brushRef="#br0" timeOffset="3930">10678 949 0,'-25'0'0,"50"0"47,1 0-47,0 0 16,25 26-16,0-26 16,-25 25-16,25 1 0,-25 0 15,0-1-15,-1 1 0,-25 0 16,-25-1-1,-1-25-15,0 0 0,-25 0 16,25-25-16,-25-1 16,25 0-16,26 1 0,0-1 15,0-25-15,0 25 0,52-25 16,-27 25-16,27-25 16,-1 25-16,0 26 0,-25-26 15,25 26-15,1 0 16,-1 0-16,-25 26 0</inkml:trace>
  <inkml:trace contextRef="#ctx0" brushRef="#br0" timeOffset="4608">11268 949 0,'0'26'16,"26"-26"31,0 0-32,-1 0 1,1 0-16,0 0 0,-1 0 16,27-26-16,-27 26 0,1 0 15,0-26-15,-1 26 16,-25-25-16,0-1 16,-25 0-1,-1 26-15,0-25 0,1 25 16,-27-26-16,1 26 0,25 0 15,1 26-15,-27-1 16,27-25-16,25 26 0,0 0 16,0 25-16,0-25 15,25-1-15,1 27 0,25-27 16,-25 1-16,51-26 0,-26 26 16,26-26-16,-25 0 15,25-26-15,0 26 0,0-26 16,-26 1-16,26-1 15,-51 0-15,25 1 0,-26-1 16,-25-25-16,0 25 0,0 0 16,-25 1-16,-1-1 15,1 0-15,-1 1 0,-25 25 16,25 0-16,0 0 16,1 0-16,25 25 15,-26 1-15,26 0 0,0-1 16,0 1-16,26 0 15,-26-1-15,25 1 0,1 0 16,0-26-16,-1 0 16,1 0-1,-26-26-15,26 26 16,-26-26-16,0 1 16,-26 25-1,26 25-15,0 1 16,0 25-16,0 1 0,0-1 15,26 26-15,-1 0 0,26 0 16,-25 0-16,25-26 16,1 26-16,-1-51 0,0-1 15</inkml:trace>
  <inkml:trace contextRef="#ctx0" brushRef="#br0" timeOffset="4741">12526 1231 0,'0'-51'0,"0"0"0,0 25 15,0 0-15,0 1 16,25 50 0,1 1-1</inkml:trace>
  <inkml:trace contextRef="#ctx0" brushRef="#br0" timeOffset="6065">17349 949 0,'0'-26'16,"26"1"-16,-26-1 15,0 52 1,0 25 0,25 154-1,-25-128-15,26 52 16,-26-27-16,0 26 0,0 1 15,0-1-15,0 0 16,0-25-16,0 0 0,0-26 16,26-26-16,-26 0 0,0 0 15,0-25-15,25-26 32,1-26-32,0 26 0,25-25 15,26-1-15,26 1 16,25-1-16,26 26 0,25 0 15,27 0-15,50 0 16,1 26-16,25-1 0,26-25 16,25 26-16,1-1 0,-26 1 15,0 0-15,-26-1 16,-25 1-16,-27-26 0,-24 26 16,-78-26-16,0 0 15,-51 0-15,-25 0 0,-27 0 16,-25-26-16,-25 26 15,-1-26-15,0 1 16,1-1-16,-27-25 0,27 25 16,-27-51-16,27 26 0,-1 0 15,0-26-15,1-26 16,25 26-16,0-26 0,25-25 16,1 25-16,0 1 15,25-26-15,-25 25 0,-1 0 16,27 1-16,-27-1 15,1 26-15,0 0 0,-1 26 16,-25-26-16,26 51 16,-26 1-16,0-1 0,0 0 15,-26 26-15,1 0 0,-27 0 16,-25 0-16,0 0 0,-25 26 16,-52-26-16,0 26 15,-77-26-15,0 0 0,-51 0 16,0 0-16,-52 0 15,26 0-15,-25 0 0,25 0 16,0 0-16,51 0 16,1 25-16,50-25 0,27 26 15,25-1-15,26-25 0,51 26 16,25 0-16,1-1 16,51 1-16,0 0 15,26-26 16</inkml:trace>
  <inkml:trace contextRef="#ctx0" brushRef="#br0" timeOffset="6481">18452 1129 0,'0'25'0,"26"-25"15,0 0 1,-1 0-16,1-25 0,0 25 16,-26-26-1,-26 26-15,-25 0 16,25 0-16,-25 26 0,-1-26 15,1 25-15,0-25 16,25 0-16,0 26 0,1 0 16,50-1-16,1 1 15,0 0-15,25 25 16,0-25-16,1-1 0,-1 27 16,0-27-16,-25 26 15,-26-25-15,0 25 0,0-25 16,-26 0-16,-25-1 0,25 1 15,-25 0-15,0-26 16,-1 0-16,27 0 0,-1 0 16,26-26-16,26 0 15</inkml:trace>
  <inkml:trace contextRef="#ctx0" brushRef="#br0" timeOffset="6821">18863 1437 0,'51'-26'0,"-25"26"16,-52 0-1,0 0 1,1 0-16,-1 0 0,52 0 47,-1 0-47,27 0 0,-1 0 16,0 0-16,1 0 0,-27 0 15,27-26-15,-27 26 0,1 0 16,-26-25-16,0-1 15,-26 26-15,-25-26 16,0 1-16,-1 25 0,1-26 16,0 26-16,-1 0 15,27 0-15,-26 26 0,25-1 16,0 1-16,26 25 16,0-25-16,0 25 0,26 0 15,-26 1-15,51-27 0,-25 27 16,25-27-16,0 1 15,1-26-15,-1 0 0</inkml:trace>
  <inkml:trace contextRef="#ctx0" brushRef="#br0" timeOffset="7113">19325 1437 0,'0'-52'0,"-26"27"16,0-27-16,26 27 0,-25-1 15,25 0-15,0 1 16,25 25-16,1 0 0,0 25 15,-1 1-15,27 0 0,-1-1 16,-25 27-16,25-1 16,0 0-16,-25 0 0,-26 1 15,26-27-15,-26 27 16,0-27-16,-26-25 0,0 0 16,1 0-16,-1-25 15,0-1-15,26-25 16,0-1-16,26 1 0,-26 0 15,26 0-15,25-1 16,-25 27-16,-1-27 0,1 27 16,-1 25-16,-25-26 0,26 26 15</inkml:trace>
  <inkml:trace contextRef="#ctx0" brushRef="#br0" timeOffset="7728">19889 1308 0,'-26'0'31,"26"26"0,26 0-31,-26-1 16,26 1-16,25 25 0,-25 0 16,-1 1-16,27-27 15,-27 27-15,27-27 0,-27 1 16,27-26-16,-27 0 15,1-26-15,0 1 0,-1-1 16,1-25-16,-26-1 0,26 1 16,-26 0-16,0 25 15,0-25-15,0 0 0,0 25 16,-26 0-16,0 26 16,26 26-1,0 0-15,0-1 0,0 1 16,0 0-16,26-1 15,0-25-15,-26 26 0,25-26 16,1 26-16,0-26 0,-1 0 16,1 0-1,-26 25 17,51-25-17,-25 0-15,-1 0 16,27 0-16,-27-25 15,27 25-15,-27 0 0,1-26 16,-26 0 0,0 1-16,-26-1 15,1 0-15,-1 1 0,0-1 16,1 26-16,-27-26 16,27 26-16,-1 0 0,1 0 15,25 26-15,-26 25 16,26-25-16,0 25 15,0 1-15,26-27 16,-26 26-16,25 1 0,26-27 16,-25 1-16,25 0 0</inkml:trace>
  <inkml:trace contextRef="#ctx0" brushRef="#br0" timeOffset="8032">21069 1334 0,'-25'-26'0,"-1"1"15,0-1-15,1 0 16,-1 1-16,52 50 16,-1-25-1,1 26-15,25 25 0,1-25 16,-27 25-16,27 1 0,-1-1 16,-25 0-16,-26-25 15,0-1-15,0 1 0,0 0 16,-26-26-16,0 0 0,1-26 15,-27 0-15,27 1 16,-27-27-16,27-24 0,-1 24 16,26-25-16,0 0 15,26 26-15,25 0 0,0-1 16,1 27-16,25 25 0,0 0 16,-1 25-16,-24 1 15,-27 25-15</inkml:trace>
  <inkml:trace contextRef="#ctx0" brushRef="#br0" timeOffset="8844">22121 1642 0,'26'0'16,"0"0"-16,-1 0 16,1 0-1,-1 0-15,1 0 16,0-26 0,-26 0-16,0 1 15,25-1-15,-25 0 16,0 1-16,0-1 15,26-25-15,0 25 0,-1-25 16,1 0-16,0 25 16,-1-25-16,1-1 0,25 1 15,-25 25-15,25-25 0,-25 51 16,0-26-16,25 26 16,0 26-16,-51 0 15,26-1-15,0 27 0,-1-1 16,1 0-16,0 1 15,-1-1-15,-25 0 0,26 1 16,0-27-16,-26 1 16,0-1-16</inkml:trace>
  <inkml:trace contextRef="#ctx0" brushRef="#br0" timeOffset="9223">22788 1667 0,'0'-25'0,"0"-1"16,0 0-16,26 1 15,0-1 1,-1 26 0,1 0-1,-26 26 1,26-26-16,-26 25 0,25 1 15,1 0-15,0-1 16,-1 1-16,27-26 0,-27 26 16,1-1-16,-1-25 0,27 0 15,-27 0-15,1-25 16,0 25-16,-1-26 0,-25 0 16,26-25-16,-26 25 15,26-25-15,-26 0 0,0 0 16,0 25-16,0 0 0,0 1 15,0-1-15,-26 26 16,0 26 0,26-1-16</inkml:trace>
  <inkml:trace contextRef="#ctx0" brushRef="#br0" timeOffset="9717">22532 2258 0,'-26'0'0,"0"0"15,52-26 17,0-25-17,-1 51-15,-25-26 16,-25 0 0,-1 26-16,0-25 0,1 25 15,-1 0-15,-25-26 0,25 26 16,0 0-16,1 0 15,-1-26-15,0 26 0,26 26 32,26 0-17,0-1-15,-26 1 16,25 0-16,-25-1 16,26 1-16,-26 0 0,0 25 15,0-25-15,0 25 16,0-26-16,0 1 0,0 0 15,26-1-15,-26 1 0,0 0 16,25-26 0</inkml:trace>
  <inkml:trace contextRef="#ctx0" brushRef="#br0" timeOffset="10092">22506 2258 0,'-26'-26'16,"26"52"31,0-1-47,0 1 16,26 0-16,-26-1 0,26 1 15,-1 25-15,27-25 16,-27-1-16,27 1 0,-1-26 15,0 26-15,-25-26 16,25 0-16,1-26 0,-1 26 16,-25-26-16,25 1 0,-25-1 15,-1 0-15,1 1 16,-1-1-16,1-25 0,-26 25 16,26-25-16,-26 25 15,0-25-15,0 25 0,-26 26 16,26-25-16,-26 25 15,26 25 1,-25 1-16</inkml:trace>
  <inkml:trace contextRef="#ctx0" brushRef="#br0" timeOffset="10584">23840 1770 0,'-25'0'15,"-1"0"1,26-26-16,26 26 15,-1 0-15,1 0 0,51 0 16,-26-25-16,52 25 16,-1 0-16,27 0 0,-1 0 15,0 0-15,1 0 16,-1-26-16,0 26 0,-51 0 16,77 0-16,-103 0 15,-25-26-15,0 26 16,-26-25-16,-26-1 15,0 26-15,1-26 16</inkml:trace>
  <inkml:trace contextRef="#ctx0" brushRef="#br0" timeOffset="10826">24969 1462 0,'-51'0'0,"25"-25"15,0 25 1,1-26-16,50 26 16,1 0-1,0 26-15,25-1 0,0-25 16,26 51-16,0-25 0,-25 0 16,25 25-16,-52 0 15,27 1-15,-52-27 0,0 27 16,-26-1-16,-25-25 15,-1-1-15,-25 1 0,26-26 16</inkml:trace>
  <inkml:trace contextRef="#ctx0" brushRef="#br0" timeOffset="11423">23840 1437 0,'26'-26'0,"0"26"16,-1-26 0,-25 1-1,-25 25 1,-1 0-16,26 25 16,-26-25-16,1 26 0,25 25 15,-26-25-15,26 25 16,-26 0-16,1 1 0,25-1 15,-26-25-15,0 25 16,26-25-16,-25-1 0,25 1 16,-26 0-16,26-1 15,26-25 1,-1 0-16,27 0 0,-27 0 16,52 0-16,-25 26 15,24 0-15,1-26 0,0 25 16,26 1-16</inkml:trace>
  <inkml:trace contextRef="#ctx0" brushRef="#br0" timeOffset="11959">26688 1077 0,'0'-51'0,"0"25"16,0-25-16,-26 25 0,1 1 16,-1-1-16,-25 0 15,-1 26-15,1 0 0,-26 0 16,26 26-16,-26 0 16,26-1-16,-1 1 0,27 0 15,-27 25-15,52-25 0,0 25 16,0-25-16,0-1 15,52 1-15,-1 0 0,0-1 16,26 1-16,0 0 16,0-26-16,0 0 0,26 0 15,-26 0-15,0-26 0,-26 0 16,0 1-16,-25-27 16,0 27-16,-26-27 0,-26 1 15,0 0-15,-25 25 16,0 0-16,-26 1 0,0 25 15,-26 0-15,26 0 0,26 0 16,-26 25-16</inkml:trace>
  <inkml:trace contextRef="#ctx0" brushRef="#br0" timeOffset="12534">25970 1231 0,'-26'26'16,"26"0"-16,0-1 15,0 1-15,0 25 16,26 1-16,-26-1 0,0 26 16,0-26-16,0 52 15,-26-26-15,26 0 0,0 0 16,-26 0-16,26 0 0,0-26 15,0 0-15,-25 1 16,25-27-16,0 27 0,0-27 16,25 1-1,1-26-15,0 0 0,-1 0 16,27 0-16,-1 0 0,0-26 16,1 26-16,-1-25 15,0 25-15,1 0 0,-1-26 16,-25 26-16,25 0 0,-26 26 15,27-26-15,-27 25 16,27-25-16,-1 0 0,0 26 16,1-26-16,-1 0 15,-25 0-15,25 0 0,0 0 16,-25 0-16,25-26 0,-25 26 16,0-25-16,-1-1 15,-25 0-15,26-25 0,0 0 16,-1-1-16,-25 1 15,26-26-15,-26 0 0,0 0 16,-26 0-16,1 26 0,-1-26 16,-25 25-16,25 1 15,-25 0-15,-1 25 0,1 1 16,25-1-16,1 26 16,-1 0-16,0 0 0,26 26 15,0-1-15</inkml:trace>
  <inkml:trace contextRef="#ctx0" brushRef="#br0" timeOffset="13902">17246 2360 0,'-25'0'110,"-27"0"-110,1 0 15,0 0-15,-52 0 16,1 0-16,-27 0 0,-25 0 15,-25 0-15,-1 0 0,-25 0 16,-52 0-16,1 0 16,-1 0-16,-25-25 0,-26 25 15,0-26-15,0 26 16,1 0-16,-1 0 0,0-26 16,26 26-16,-1 0 15,1 0-15,0 0 0,25 0 16,1 0-16,-1 0 0,26 0 15,0 0-15,26 0 16,0 0-16,25 0 0,1 0 16,50 26-16,1-26 15,51 0-15,0 0 0,26 0 16,0-26-16,25 26 0,0 0 16,26-25-1,-25 25 16,-1 0-31,0 0 16,1 0 0,-1 0-1,0 0 1,1 0 0</inkml:trace>
  <inkml:trace contextRef="#ctx0" brushRef="#br0" timeOffset="14217">9473 2078 0,'0'-26'0,"0"1"16,0-1-16,0 0 16,0 1-1,-26 25-15,0 25 16,1 1-16,-1 0 15,-25-1-15,-1 1 0,1 25 16,-26-25-16,26 0 16,-26 25-16,25-25 0,-25-1 15,26 1-15,25 0 16,1-1-16,-1-25 0,52 0 16,-1 0-16,27 0 15,-1 0-15,0 26 16,26-26-16,-25 25 0,-1 1 15,26 25-15,-26-25 0,1 25 16,-1-25-16,0 25 16</inkml:trace>
  <inkml:trace contextRef="#ctx0" brushRef="#br0" timeOffset="14626">11038 2591 0,'0'-26'15,"25"26"-15,1-25 16,0 25-16,-1 0 0,1 0 15,25 0-15,-25 0 16,25 25-16,-25 1 0,25 0 16,-25-1-16,-1 27 15,-25-27-15,26 1 0,-26 25 16,0-25-16,-26 0 16,1-26-1,-1 0-15,26-26 16,-26 0-16,26-25 0,0 25 15,0 1-15,26-27 16,0 1-16,-1 25 0,1 1 16,0-1-16,-1 26 15,1 0-15,0 0 0,-1 0 16</inkml:trace>
  <inkml:trace contextRef="#ctx0" brushRef="#br0" timeOffset="15234">11730 2668 0,'0'26'16,"26"-26"47,0 0-48,-1-26-15,1 26 16,25 0-16,-25 0 15,0-26-15,-1 26 0,1 0 16,-26-25-16,26 25 16,-26-26-16,-26 26 15,0 0-15,1 0 0,-27 0 16,27 0-16,-27 0 16,1 26-16,25-26 0,-25 25 15,25-25-15,1 26 16,25 0-16,0-1 0,0 1 15,25 0-15,1-1 0,0-25 16,25 26-16,0-26 16,1 0-16,-1 0 0,26-26 15,-26 1-15,0-1 16,1 26-16,-1-26 0,0-25 16,-25 25-16,0 1 0,-1 25 15,-25-26-15,0 0 16,0 1-16,-25 25 15,-1 0 1,0 0-16,-25 0 0,25 25 16,1-25-16,25 26 15,0 0 1,25-1-16,1 1 16,0-26-16,25 26 15,-25-1-15,25 1 0,-25-26 16,-1 26-16,1-1 0,0 1 15,-26 0 1,-26-26-16,0 25 0,1-25 16,-1 0-16,-25 0 0,25 0 15</inkml:trace>
  <inkml:trace contextRef="#ctx0" brushRef="#br0" timeOffset="15358">12628 2719 0,'52'0'15,"-27"0"-15,1 26 0,0-26 16,-52 26 0,0-26-16,1 0 15</inkml:trace>
  <inkml:trace contextRef="#ctx0" brushRef="#br0" timeOffset="22202">2006 3104 0,'-25'0'0,"-1"0"16,26-25 0,26 25-1,-1 0-15,1 0 16,25-26-16,1 26 16,25-26-16,0 26 0,0 0 15,0-25-15,-26 25 0,26 0 16,-51 0-16,-1 0 15,1 0-15</inkml:trace>
  <inkml:trace contextRef="#ctx0" brushRef="#br0" timeOffset="22608">2263 3053 0,'-26'0'0,"1"0"15,25 26 1,0-1-1,25 1 1,-25 0 0,0 25-16,26-26 0,-26 27 15,0-27-15,0 27 16,26-1-16,-26 0 0,0 1 16,25-27-16,-25 1 0,26 25 15,-26-25-15,26-26 16,-26 26-16,0-1 15,25-25-15,-25-25 32,-25 25-32,25-26 15,-26 26-15,0-26 16,1 26 0,-1-25-16,0-1 0,-25 26 0,25-26 15,-25 26-15,0 0 16,-1 0-16,1 0 0,0 0 15,0 0-15,-1 26 16,1-26-16,25 26 0,26-1 16</inkml:trace>
  <inkml:trace contextRef="#ctx0" brushRef="#br0" timeOffset="23064">3289 3181 0,'0'-25'16,"0"-1"-16,-25 26 15,25-26-15,0 1 16,-26 25-16,26-26 0,-26 26 16,26-26-16,-25 26 15,-1-25-15,0 25 0,-25 0 16,25 25-16,-25-25 0,25 26 16,-25-26-16,25 26 15,1-1-15,-1 1 0,0 0 16,26-1-16,0 1 15,26-1-15,0 1 0,25 0 16,0-1-16,26-25 0,0 26 16,-25 0-16,25-1 15,-26-25-15,-25 26 0,-1 0 16,-25-1-16,0 1 16,-51 0-16,0-1 0,-52 1 15,0 0-15,-25-1 0,0 1 16,0-26-16,-1 26 15,27-26-15</inkml:trace>
  <inkml:trace contextRef="#ctx0" brushRef="#br0" timeOffset="23636">3315 2617 0,'-26'-52'0,"26"1"0,-51 25 15,25 1-15,-51-1 16,-25 0-16,-27 26 0,-24 26 16,-27 0-16,-51-1 15,26 27-15,-52 25 0,26 0 16,0 25-16,0 1 0,52 25 15,-1-25-15,52 25 16,25 0-16,26 1 0,52 25 16,50-52-16,27 27 0,76-52 15,26 25-15,51-51 16,52 1-16,25-27 0,0-25 16,52-25-16,-26-27 15,-1-25-15,-50 1 0,0-27 16,-52-25-16,-51-1 0,-26-25 15,-77 0-15,-51-25 16,-77 25-16,-51 26 0,-51-1 16,-52 52-16,-26 0 15,-25 52-15,-52 25 0,26 51 16,-25 0-16,25 26 16</inkml:trace>
  <inkml:trace contextRef="#ctx0" brushRef="#br0" timeOffset="24574">3828 3489 0,'-26'0'16,"26"26"15,26-1-15,25 1-1,-25 0-15,25-1 0,1-25 16,-1 0-16,26 0 15,26 0-15,-26 0 0,0-25 16,25-1-16,-25-25 16,0 25-16,-26-25 0,1-26 15,-27 25-15,1 1 0,0 0 16,-26-26-16,0 26 16,-26-1-16,26 1 0,-26 0 15,26 25-15,-25 0 0,25 1 16,-26 25-16,26 25 31</inkml:trace>
  <inkml:trace contextRef="#ctx0" brushRef="#br0" timeOffset="24968">4649 3053 0,'-26'0'16,"1"-26"-16,-1 1 15,26-1 17,26 52 30,-1-52-46,1 0-1,0 1 1,-1-1-16,1 0 16,0 26-16,-1-25 15,27-1-15,-27 0 0,1 26 16,0 0-16,-1 0 15,1 0-15,0 0 0,-1 26 16,1 0-16,0-1 0,-1 27 16</inkml:trace>
  <inkml:trace contextRef="#ctx0" brushRef="#br0" timeOffset="34577">22737 3130 0,'-26'0'0,"1"-26"15,25 1 1,0-1-16,-26 26 15,26-26-15,0 1 16,26-1 0,-1 0-16,1 26 15,0 0-15,-1 0 16,1 0-16,0 0 16,-1 26-16,1 0 0,0-1 15,-26 27-15,0-1 16,0 0-16,-26 0 0,0 1 15,-25-1-15,0 0 0,-1 1 16,1-1-16,0-25 16,25-1-16,-25 1 15,25-26-15,52-26 16,-1 1 0,27 25-16,-1-26 0,26 0 15,-26 1-15,26-1 16,-25 26-16,-1-26 0,0 26 15,1 0-15,-27-25 16,1 25-16</inkml:trace>
  <inkml:trace contextRef="#ctx0" brushRef="#br0" timeOffset="34993">23224 3130 0,'0'-26'15,"26"1"1,-52 50 0,1 1-1,-1 0 1,26-1-16,-26 1 0,26-1 15,0 1-15,0 0 16,0-1-16,0 1 0,26 0 16,0-26-16,-1 0 15,27 0-15,-27 0 0,27 0 16,-27-26-16,27 0 0,-27 1 16,1-27-16,0 27 15,-26-1-15,0 1 0,0-1 16,-26 0-16,0 1 15,-25 25-15,25-26 0,-25 26 16,25 0-16,-25 26 0,25-26 16,1 25-16,-1-25 15,0 0-15,26 26 0</inkml:trace>
  <inkml:trace contextRef="#ctx0" brushRef="#br0" timeOffset="35499">23892 3027 0,'-26'-25'15,"0"25"1,1 0-16,-1 0 16,0 0-1,1 25-15,-1-25 16,0 26-16,1 0 0,-1-1 15,0 1 1,26 0-16,0-1 0,0 1 16,0-1-16,26 1 15,0-26-15,-1 0 16,27 0-16,-1-26 0,-25 26 16,25-25-16,-25-1 15,-1 1-15,26 25 0,-51-26 16,26 0-16,-26 1 0,0-1 15,-26 0-15,1 1 16,-1-1-16,-25 26 0,25-26 16,-25 26-16,25 0 15,1 0-15,-1 0 0,0 26 16</inkml:trace>
  <inkml:trace contextRef="#ctx0" brushRef="#br0" timeOffset="35872">24251 2925 0,'25'-26'0,"1"0"15,0 1-15,-1 25 16,-50 25-1,-1-25 1,26 26-16,-26 0 0,-25-1 16,25 1-16,1 25 15,-1-25-15,26 0 0,0-1 16,0 1 0,51-26-16,-25 0 0,25 0 15,1 0-15,25 0 0,-26-26 16,0 1-16,1-1 15,-27 26-15,1-26 0,-26-25 16,-26 25-16,-25 26 16,-26-25-16,0-1 0,-26 26 15,1 0-15,-27 26 16</inkml:trace>
  <inkml:trace contextRef="#ctx0" brushRef="#br0" timeOffset="37873">23917 3566 0,'0'-26'15,"26"26"1,-26 26 15,25-26-15,-25 26-16,0-1 15,0 1-15,0 0 16,0-1-16,0 27 0,26-27 16,-26 27-16,26-1 15,-26-25-15,25 25 0,27-25 16,-1-1-16,0-25 0,1 0 15,25 0-15,25 0 16,-25 0-16,26-25 0,0-1 16,-27 0-16,1 1 0,0-1 15,-25 0-15,-27 1 16</inkml:trace>
  <inkml:trace contextRef="#ctx0" brushRef="#br0" timeOffset="38112">24764 3694 0,'-26'0'16,"1"0"-16,25-25 0,-26 25 16,52 0 15,-1 25-31,26 1 16,-25 0-1,0-1-15,25 1 0,-25 0 16,-1 25-16,1-25 15,0-1-15,-1 1 0,-25 0 16,-25-1-16,-1 1 0,-25-26 16,25 25-16,-51-25 15,26 26-15</inkml:trace>
  <inkml:trace contextRef="#ctx0" brushRef="#br0" timeOffset="38670">25534 3694 0,'0'-25'16,"0"50"15,0 1-15,0 0-16,0-1 15,0 27-15,0-27 0,0 1 16,0 25-16,0-25 16,0 0-16,-26-26 0,26 25 15,0-50 1,0-52 0,0 25-16,0 1 15,0 0-15,0-1 16,0 1-16,0 0 0,26-1 15,-26 1-15,25 0 16,-25 25-16,26 26 0,0 0 16,-1 0-16,1 26 0,-1-1 15,1 27-15,0-1 16,-1 0-16,27 1 0,-27-1 16,-25 26-16,26-51 15,-26 25-15,0-25 0,0-1 16</inkml:trace>
  <inkml:trace contextRef="#ctx0" brushRef="#br0" timeOffset="39795">25585 3720 0,'-51'0'16,"51"-26"-16,-26 1 0,26-1 31,26 26-31,-1-26 16,27 26-16,-1-25 15,0 25-15,0-26 0,1 26 16,-1-26-16,0 26 0,1-25 16,-27 25-16,1-26 15,0 26-15,-1-26 16,-25 1 0,0 50 15,0 1-16,26 0-15,-26-1 0,26 1 16,-26 0-16,25-1 0,-25 1 16,0 0-16,26-1 15,-26 1-15,0 0 16,0-52 15,0 0-31,0 1 16,0-1-16,-26 0 15,26 1-15,-25-27 0,25 1 16,0 25-16,-26-25 16,26 0-16,0 25 0,0 0 15,26 1-15,-1-1 0,1 26 16,0-26-16,-1 26 16,1 0-16,25 0 0,-25 26 15,0 0-15,25-26 16,-51 25-16,26 1 0,-26 0 15,0-1-15,0 1 0,0 0 16,-26-1-16,0 1 16,1 0-16,-27-1 0,27-25 15,25 26-15,-26-26 16,26 26-16,26-26 31,-1 0-31,1 25 0,25-25 16,-25 26-16,0-26 0,-1 26 15,1-1-15,-1-25 16,-25 26-16,0 0 0,-25-1 16,-1 1-16,1-26 15,-1 0-15,0 0 16,1 0-16,-1 0 0,0 0 16,26-26-16,0 1 15,0-1-15,0 0 0,26 1 16,0-1-16,-1-25 0,27 25 15,-27-25-15,26 25 16,-25 0-16,25-25 0,-25 25 16,0 26-16,-26-25 0,25 25 15,-25-26-15,26 26 16,-26 26 0,26-26-16,-26 25 15,0 1-15,25 0 0,1-1 16,-26 1-16,26 0 15,-1-1-15,-25 1 0,0 0 16,26-26-16,-26 25 0,0-50 31,0-1-15,-26-25 0,26 25-16,0-25 0,-25-1 15,25 27-15,0-52 0,0 51 16,0-25-16,0 0 15,0 25-15,25 26 0,-25-26 16,26 26-16,0 26 0,-26 0 16,25-1-16,1 1 15,0 25-15,-1 0 0,1 1 16,0 25-16,-1-26 16,1 52-16,0-78 15,-26 1-15,25 0 0</inkml:trace>
  <inkml:trace contextRef="#ctx0" brushRef="#br0" timeOffset="40335">26919 3540 0,'-51'-25'0,"25"-1"0,0 0 15,1 1-15,-1 25 0,26-26 16,0 0 0,51 1-1,1-1-15,-27 26 0,27-26 16,-1 1-16,0 25 0,1-26 15,-27 0-15,27 26 0,-1-25 16,-25 25-16,-1-26 16,1 1-16,-26-1 31,0 52 0,0-1-31,0 1 16,0-1-16,25 1 0,-25 0 15,26 25-15,-26 0 16,26-25-16,-1 77 16,1-78-16,-26 1 0,26 0 15,-26-1 1,0-50 0,-26-1-16,26 0 15,-26 1-15,1-1 0,-1-25 16,0-1-16,1 1 0,25 0 15,-26-1-15,26 27 16,0-26-16,0-1 0,0 27 16,26-1-16,-1 26 0,1-26 15,0 26-15,25 0 16,-25 26-16,-1-26 0,1 26 16,0-1-16,-26 1 15,0 0-15,0-1 0,-26 1 16,0-26-16,1 25 0,-1 1 15,0 0-15,-25-26 16,25 25-16</inkml:trace>
  <inkml:trace contextRef="#ctx0" brushRef="#br0" timeOffset="40522">27714 3438 0,'26'25'0,"0"-25"15,-26 26-15,25-26 0,-25 26 16,26-26-16,-26 25 16,0 1-16,0 0 15,0-1-15,0 1 16,-26 0 0,1-1-16</inkml:trace>
  <inkml:trace contextRef="#ctx0" brushRef="#br0" timeOffset="41212">28099 3079 0,'0'-26'0,"-25"26"0,25-26 15,0 1 1,-26-1 0,0 0-16,1 1 15,-1 25 1,26-26-1,26 26 1,-26-26-16,25 26 0,1 0 16,25 0-16,1-25 0,-1 25 15,0 0-15,0-26 16,1 26-16,-1 0 0,-25 0 16,-1 0-16,1 0 15,-52 26 32,26-1-47,0 1 16,0 0-16,0 25 0,0-25 15,0 25-15,0-25 16,26 25-16,-26 0 0,26-25 16,-26 25-16,25-25 15,1 25-15,-26-25 16,26-1-16,-26-50 31,-26-1-31,0 0 16,1 1-16,-27-27 15,1 27-15,25 25 16,-25-26-16,25 26 16,1 0-16,-27 0 0,27 26 15,25-1-15,-26 1 0,26 0 16,0-1-16,0 27 15,0-27-15,26 1 0,-1 0 16,27-1-16,-1-25 0</inkml:trace>
  <inkml:trace contextRef="#ctx0" brushRef="#br0" timeOffset="41596">28997 3258 0,'26'-51'0,"-26"25"16,0-25-16,-26 25 15,26-25-15,-25 25 16,-1 1-16,0-1 0,1 26 16,-1 0-16,0 0 0,1 0 15,-1 26-15,0-1 0,1 1 16,25 0-16,-26-1 16,26 1-16,0 0 0,0-1 15,0 1-15,0-1 16,26 1-16,-1 0 15,1-26-15,0 0 16,-26-26-16,25 26 16,1-26-1,0 1-15,-26-1 0,0 1 16,25 25-16,-25-26 0,0 52 47,26-26-47,-26 25 0,0 1 15,26 25-15,-1-25 16,-25-1-16,26 1 0,-1 0 16,1-26-16</inkml:trace>
  <inkml:trace contextRef="#ctx0" brushRef="#br0" timeOffset="41915">29202 3181 0,'0'-25'0,"0"-1"0,0 0 16,0-25-16,-25 0 15,25 76 17,0 1-17,0 0-15,0-1 0,25 1 16,1 0-16,-26-1 0,26 1 16,-1-1-16,1 1 15,0 0-15,-1-26 16,-25-26-16,26 26 15,-26-51-15,0 25 16,0-25-16,0 25 0,0-25 16,0 25-16,0-25 15,0 25-15,0 1 0,0 50 47,26 1-47,-26 0 0</inkml:trace>
  <inkml:trace contextRef="#ctx0" brushRef="#br0" timeOffset="42271">29716 3130 0,'0'-26'15,"25"26"-15,-25-25 0,26-27 16,-26 27 0,0-1-16,0 0 0,-26-25 15,1 25-15,-1 26 16,0 0-1,1 26-15,-1-26 0,0 51 16,1-25-16,-27 0 16,27-1-16,-1 1 0,26 0 15,-26-1-15,26 1 16,26-26-16,0 0 16,-1 0-16,1 0 0,0-26 15,-1 26-15,1-25 16,0-1-16,-1 0 0,1 1 15,-26-1-15,26 0 0,-26 1 16,0 50 0,0 1-16,0 0 15,0 25-15,0 0 16,0 26-16,0 0 0,0 0 16,25 0-16</inkml:trace>
  <inkml:trace contextRef="#ctx0" brushRef="#br0" timeOffset="43023">25534 4721 0,'0'-26'16,"0"0"-16,0 1 15,0-1-15,0 52 31,0-1-15,25 1-16,-25 0 16,0 25-16,26 0 0,-26 1 15,26-1-15,-1 0 16,-25 0-16,26 1 0,-1-1 16,-25-25-16</inkml:trace>
  <inkml:trace contextRef="#ctx0" brushRef="#br0" timeOffset="43276">25687 4875 0,'-25'-77'16,"-26"25"-16,25-25 0,0 26 15,1 0-15,-1-1 16,0 27-16,26-27 0,0 27 16,0-1-16,26 26 15,0 0-15,25 0 16,0 0-16,-25 26 0,25-1 15,0 1-15,-25 0 16,0-1-16,-26 27 0,0-27 16,-26 27-16,-25-27 0,-1 1 15,1 25-15,0-25 16,0 0-16,25-1 0,-25-25 16,51 26-16</inkml:trace>
  <inkml:trace contextRef="#ctx0" brushRef="#br0" timeOffset="43772">25867 4772 0,'26'0'0,"-26"26"31,0-1 0,0 1-15,25-26-16,-25 26 15,26-26-15,0 0 16,-1 25-16,1-25 0,0 0 16,-1 0-16,27 0 15,-27-25-15,1 25 0,25-26 16,-25 26-16,-26-26 16,26 1-16,-26-1 15,0 0-15,-26 26 16,0 26-1,26 25 1,0-25 0,0 25-16,26 26 0,0-26 15,-1 26-15,1 0 16,0 0-16,-1-25 0,1 25 16,0-26-16,-26-25 0,0-1 15,-26-25-15,0 0 16,-25 0-16,0-25 0,-1-27 15,1 1-15,0 0 0,25-26 16,-25 25-16,25-25 16,26 0-16,0 26 0,0 25 15,26-25-15,-1 51 0,1-25 16,25 25-16,1-26 16,-1 26-16</inkml:trace>
  <inkml:trace contextRef="#ctx0" brushRef="#br0" timeOffset="43974">26688 4592 0,'0'-25'16,"0"-27"-16,-26 27 0,1-1 15,25 0-15,-26 1 16,0-1-16,52 52 31,-26 25-15,26 0-16,-26-25 0,25 51 15,1-26-15,0 1 16,-26-1-16,25 0 0,-25 1 16,26-27-16</inkml:trace>
  <inkml:trace contextRef="#ctx0" brushRef="#br0" timeOffset="45129">26662 4772 0,'-25'-26'0,"-1"1"16,-25-27-1,76 52 1,1 0 0,0 0-1,25-25-15,-25 25 0,25 0 16,-25-26-16,25 26 0,-25-26 16,-1 1-16,1 25 15,-26-26-15,26 0 0,-26 1 16,0-1-16,0-25 15,0 25-15,0 0 0,-26 26 16,26-25-16,0 50 16,0 1-1,0 0-15,0-1 0,0 27 16,0-27-16,0 27 16,0-1-16,0-25 0,0 25 15,0-25-15,26-26 16,-26 25-16,25-25 15,1-25 1,-26-1-16,26 0 0,-1 26 16,-25-25-16,26-1 15,-26 0-15,26 26 16,-1 26 0,-25 0-16,26-26 0,-26 25 15,26 1-15,-1 0 16,1-26-16,0 25 0,-1-25 15,1 0-15,25 0 0,-25 0 16,25 0-16,-25-25 16,-1 25-16,27-52 15,-52 27 1,0-1-16,0 0 0,-26 1 16,26-1-16,-26 26 0,1-26 15,-1 26 1,26 26-16,-26 0 0,26-1 15,0 1 1,0 0-16,0-1 0,0 1 16,26 25-1,0-25-15,-1-26 0,1 26 16,0-26-16,-1-26 16,1 0-16,0 26 15,-26-25-15,0-27 0,0 27 16,0-1-16,0-25 0,-26 25 15,26 0-15,-26 1 16,1 25-16,25-26 0,-26 26 16,0 26-1,26-1-15,0 1 16,0 0 0,26-26-16,0 25 15,-1-25-15,1 0 0,0 0 16,-1 0-16,1-25 0,0 25 15,-1 0-15,-25-26 16,26 26-16,-26-26 16,0 1 15,26 25-15,-1 25-1,1 1-15,-26 0 16,26-1-1,-1 1-15,1-26 16,-26-26 15,26 26-31,-26-25 16,25-1 0,1 0-16,0 26 15,-26-25-15,25 25 0,1 0 16,0 0-1,-1 25-15,-25 1 0,26 0 16,-26-1-16,26 1 16,-26 0-16,25-1 15,1-25 1</inkml:trace>
  <inkml:trace contextRef="#ctx0" brushRef="#br0" timeOffset="45540">28715 4567 0,'-26'0'32,"26"25"-1,26 1-15,-26 0-16,0-1 0,0 1 15,0 0-15,0-1 0</inkml:trace>
  <inkml:trace contextRef="#ctx0" brushRef="#br0" timeOffset="47038">28972 4233 0,'0'26'31,"25"-26"-15,-25-26 140,26 26-140,-1 0-1</inkml:trace>
  <inkml:trace contextRef="#ctx0" brushRef="#br0" timeOffset="47614">29408 4105 0,'0'-26'0,"0"0"16,-26 1-1,0-1-15,26 1 16,0 50 15,0 1-15,0-1-16,0 1 0,0 0 15,26-1-15,-26 27 0,0-27 16,26 27-16,-26-27 16,0 1-16,0 0 0,0-1 15,0-50 16,-26 25-31,26-26 0,0 0 16,-26 1-16,26-1 16,0-25-16,0 25 0,0-25 15,0 25-15,26-25 0,-26 25 16,26 1-16,-1 25 16,1 0-1,-26 25-15,26 1 16,-1-1-16,1 1 0,0 25 15,-1-25-15,1 25 0,0-25 16,-1 0-16,1-26 16,-26 25-16,26-25 0,-1 0 15,-25-25-15,26 25 16,-26-26-16,26 0 0,-26 1 16,0-27-16,25 1 15,-25 25-15,0-25 0,0 0 16,0 25-16,0 1 0,-25-1 15,-1 26 1,0 0-16,1 26 16,-1-26-16,26 25 0,0 1 15</inkml:trace>
  <inkml:trace contextRef="#ctx0" brushRef="#br0" timeOffset="47878">30100 3925 0,'26'0'0,"-26"-25"0,0-1 16,0 0-16,0 1 15,0-1 1,-26 26-16,1 0 16,-1 26-1,26-1-15,-26 1 0,26 25 16,-25 1-16,25-27 15,0 26-15,0 1 0,25-1 16,-25-25-16,26-1 0,0 1 16,-1 0-16,1-26 15,25 0-15,-25 0 0,0 0 16,-1 0-16</inkml:trace>
  <inkml:trace contextRef="#ctx0" brushRef="#br0" timeOffset="48023">30177 4105 0,'-51'-26'0,"25"0"15,-25 26-15,25-25 0,1 25 16,-1 0-16,0 0 16,26-26-16,26 26 15,0 0-15,-1 0 0,1 0 16,25 0-16,1 0 16,-1-25-16,0 25 0</inkml:trace>
  <inkml:trace contextRef="#ctx0" brushRef="#br0" timeOffset="48329">30511 3746 0,'-51'-26'15,"-1"26"-15,27-26 0,-27 26 16,27 0 0,50 0-16,27 0 15,-27 0 1,27 0-16,-1 0 0,26 0 15,-26 0-15,1-25 0,-27 25 16,1 0-16,-1-26 16,-50 26-16,-1-26 15,1 26-15,-1-25 16,-25 25-16,25 0 0,0 0 16,1 25-16,25 1 15,0 0-15,0-1 16,0 27-16,25-1 0,-25 26 15,26 0-15,-26 0 16,0 0-16</inkml:trace>
  <inkml:trace contextRef="#ctx0" brushRef="#br0" timeOffset="58153">2212 4798 0,'0'-26'0,"0"0"16,0 1-16,0-1 16,0 0-16,0 1 15,0-1 1,0 52 15,25-26-15,-25 25-16,0 1 15,0 0-15,0-1 16,0 1-16,26 0 16,-26-1-16,0 1 15,26-26 16,-26-26-31,25 1 16,-25-1-16,26-25 0,25-1 16,129-127-1,-103 102-15,0 25 16,0-25-16,0 26 0,-26 25 16,0 1-16,1 25 15</inkml:trace>
  <inkml:trace contextRef="#ctx0" brushRef="#br0" timeOffset="62612">27304 5413 0,'-26'0'0,"26"26"16,0 0 31,26-52 0,-1 26-47,1 0 15,25 0-15</inkml:trace>
  <inkml:trace contextRef="#ctx0" brushRef="#br0" timeOffset="62773">27766 5465 0,'25'0'0,"1"0"15,-26 25-15,-26-25 32,26-25-1,26 25-15</inkml:trace>
  <inkml:trace contextRef="#ctx0" brushRef="#br0" timeOffset="62936">28048 5413 0,'26'0'16,"-52"0"-1,26-25 1,-26-27 15,52 52-31,0-25 16,25-1-16,-25 26 15</inkml:trace>
  <inkml:trace contextRef="#ctx0" brushRef="#br0" timeOffset="63051">28484 5285 0,'51'26'0,"-25"-26"15,0 0-15,-1 0 16,1 0-16,-26-26 47</inkml:trace>
  <inkml:trace contextRef="#ctx0" brushRef="#br0" timeOffset="73970">19607 359 0,'0'-26'0,"0"52"47,0 0-31,-26-1-16,26 1 0,0 0 15,-25-26-15,25 25 0,0 1 16,0 0-16,25-26 16,1 0-1,0-26-15,25 0 16,0-25-16,26 0 0,0-1 15,0 1-15,0 0 0,26-1 16,-26 1-16,0 0 16,0 25-16</inkml:trace>
  <inkml:trace contextRef="#ctx0" brushRef="#br0" timeOffset="74861">5701 513 0,'-26'0'0,"52"0"31,0 26-15,-1-1-1,1 1-15,-26 0 0,26-1 16,-26 1-16,25-1 0,-25 1 16,26-26-16,-26 26 15,26-1-15,-1-25 16,1 0-16,25-25 15,1-1-15,25-25 0,25 0 16,1-1-16,25-50 0,52-1 16,-1-25-16,26-1 15,52 27-15</inkml:trace>
  <inkml:trace contextRef="#ctx0" brushRef="#br0" timeOffset="79459">11243 4695 0,'25'0'0,"-25"-26"0,0 1 16,0-1-1,0 0-15,-25 26 16,-1 0-16,-25 0 16,25 0-16,-25 26 15,0 0-15,-1-1 0,1 27 16,0-1-16,25 0 16,-25 26-16,25 0 0,26-26 15,0 26-15,0 0 0,26 0 16,25-25-16,0-27 15,26 27-15,0-52 0,26 0 16,-1 0-16,-25-26 16,26-25-16,0 25 0,-26-51 15,0 26-15,-26-26 16,0 25-16,-25-25 0,-52-76 16,1 101-16,-27 1 15,1 0-15,-26-1 16,0 27-16,0 25 0,0 0 15,0 0-15,0 25 0,26 1 16,0 25-16</inkml:trace>
  <inkml:trace contextRef="#ctx0" brushRef="#br0" timeOffset="80005">11038 5362 0,'0'26'31,"-26"25"-15,0-25-16,1 25 16,-27 77-16,27-51 15,-1 0-15,-25 0 0,25 0 16,-25 0-16,25 0 0,0-26 15,-25 26-15,51-51 16,-26 25-16,1 1 0,25-27 16,0 1-16,25 0 15,1-1-15,0-25 0,25 26 16,26-26-16,0 0 0,0 0 16,26-26-16,-1 26 15,26-25-15,-25 25 0,25 0 16,1-26-16,-27 26 15,1 0-15,-26-26 0,0 26 16,-26 0-16,-25-25 0,-1 25 16,-25-26-16,-25 0 15,25-25-15,-51 0 16,25-1-16,0-25 16,-25 0-16,0 0 0,-1-25 15,27-1-15,-27 1 0,1 25 16,25-26-16,1 26 15,-1 26-15,0-1 0,1 27 16,-1 25-16,26 25 31,0 1-31,0 0 16,26-1-16</inkml:trace>
  <inkml:trace contextRef="#ctx0" brushRef="#br0" timeOffset="80676">12654 5311 0,'0'-26'16,"-26"26"-16,26 26 31,26-1-31,-26 1 16,26 25-16,-26 1 0,25 25 16,-25-26-16,26 0 15,0 26-15,-26-26 0,25 1 16,-25-1-16,0-25 0,26-1 15,-52-25 1,26-25 0,-25-27-16,-1 1 0,26-26 15,-26 0-15,1-25 16,-1-27-16,0 1 0,1 0 16,-1-1-16,26 1 15,0 26-15,26-1 0,-1 52 16,1-1-16,25 27 0,26-1 15,0 26-15,-25 26 16,24-1-16,1 1 0,-25 25 16,-1 1-16,-25-1 0,-1 0 15,-25 1-15,-25 24 16,-1-24-16,-25-1 0,-1 26 16,-25-26-16,26-25 15,-26 25-15,26-25 0,0-26 16,25 26-16,0-26 15,1 25-15,50 1 16,27 0-16,-27-1 16,104 27-1,-78-1-15,0 0 0,0-25 16,1 25-16,-1 1 0,0-1 16,-25-26-16,0 27 15,-1-27-15,1 1 0,0 0 16,-1-1-16</inkml:trace>
  <inkml:trace contextRef="#ctx0" brushRef="#br0" timeOffset="81545">13885 5670 0,'52'-51'0,"-52"-1"0,0 27 16,0-27-16,0 1 15,0 0-15,0 25 0,-26-25 16,-25 25-16,25 0 16,-25 1-16,25 25 0,-25 0 15,0 0-15,25 0 0,-25 25 16,25 27-16,0-27 16,1 27-16,-1-1 15,0 0-15,26 1 0,0-1 16,0 0-16,26-25 0,-26 25 15,26-25-15,-1-1 0,1-25 16,0 0-16,25 0 16,-25-25-16,25 25 0,-25-51 15,-1 25-15,26-25 16,-51 25-16,26-25 0,-26-1 16,0 27-16,0-27 0,0 27 15,0 76 16,26-25-31,-26-1 16,25 27-16,-25-27 0,26 27 16,0-27-16,-1 1 0,1 0 15,0-26-15,-1 0 16,52 0-16,-51-26 16,0 0-16,-1 1 15,-25-27-15,26 27 0,-26-27 16,0-25-16,-26 26 0,26 0 15,-25 25-15,-1-25 16,26 25-16,0 52 16,0-1-1,26 1-15,-26 25 0,25 1 16,1-1-16,0-25 0,-1 25 16,1-25-16,25-1 15,-25 1-15,0-26 0,25 0 16,-25-26-16,-1 26 15,1-51-15,-26 25 0,26-25 16,-26-26-16,0 26 0,0-1 16,0 1-16,0 25 15,-26 1-15,0 50 16,26 52-16,0 0 16,0 0-16,26 52 0,-26-27 15,128 283 1,-102-282-16,25-1 15,-25 1-15,-26-52 0,0 1 16,-26-27-16,-51-25 0,0-25 16,-25-1-16,-1-51 15,-25 26-15,-1-26 16,27 25-16,25-25 0,0 26 16,25 25-16,27-25 0,50 25 15,27 1-15</inkml:trace>
  <inkml:trace contextRef="#ctx0" brushRef="#br0" timeOffset="81961">15014 5259 0,'-25'-51'0,"25"25"0,0 1 15,-26-27-15,26 27 16,26 50 15,-26 1-31,25 25 16,1-25-16,0 25 0,-26-25 16,25 25-16,1-25 0,0 0 15,-26-1-15,0 1 16,25 0-16,1-52 15,-26 0 1,0 1-16,0-27 16,26 1-16,-26 0 0,25-1 15,-25 1-15,26 25 16,-26 1-16,26-1 0,-1 26 16,1 0-16,0 26 15,-1 25-15,1 0 0,0 1 16,-1-1-16,1 26 0,-1 0 15,1-26-15,0 1 16,-1-1-16,1-25 0</inkml:trace>
  <inkml:trace contextRef="#ctx0" brushRef="#br0" timeOffset="82206">16528 4669 0,'0'-25'0,"-26"25"16,26-26-16,0 52 31,26-26-31,0 51 0,-1 0 16,27 1-16,-1 25 15,0 25-15,1-25 0,-1 26 16,0-1-16,1-25 15,-27 0-15,1 0 0,0-51 16,-26 0-16</inkml:trace>
  <inkml:trace contextRef="#ctx0" brushRef="#br0" timeOffset="82500">16118 4746 0,'-103'-51'0,"26"0"16,0-1-16,26 27 15,25-1-15,26 0 0,26 1 16,25-1-16,26 0 16,26 26-16,-1-25 0,52 25 15,0 0-15,26 0 16,-1 0-16,-25 51 0,0-25 16,-26 51-16,-25 0 0,-26 0 15,-26 25-15,-51 1 16,0-1-16,-51 1 0,-52 0 15,1-1-15,-1-25 0,-25 0 16,0-25-16,-1-27 16,27 1-16,25-26 0,25 0 15,27-26-15,-1-25 16,26 0-16</inkml:trace>
  <inkml:trace contextRef="#ctx0" brushRef="#br0" timeOffset="83638">17708 4900 0,'26'-25'0,"0"-1"0,-26 0 15,0 1-15,0-1 16,0 0-16,-26 1 0,0-1 16,1 26-16,-1-26 0,0 26 15,26 26 1,0 0-16,26-1 15,-26 1-15,26 0 16,-1-1-16,1 1 0,0 0 16,-1 25-16,1-26 0,25 1 15,-25 0-15,0-26 16,-1 25-16,1-25 0,0-25 16,-1 25-16,1-26 15,-1 0-15,1-25 0,0 26 16,-26-27-16,25 1 15,-25 25-15,0 1 0,0-1 16,0 0-16,-25 52 16,25 25-16,0 26 15,0 0-15,0 26 0,25 25 16,1 0-16,0 1 16,25-1-16,-25 0 15,51 77-15,-52-128 0,-25-51 16,0 0-16,-51-26 15,25 0-15,-51-52 0,26 1 16,-26-52-16,0 27 0,26-27 16,0-25-16,25 25 15,-25 26-15,51-26 0,0 52 16,25 0 0,1 25-16,0 0 0,25 26 0,26 0 15,-26-25-15,26 25 16,0 0-16,0 0 0,0 0 15,0-26-15,0 0 0,-26 1 16,1 25-16,-1-51 16,-25 25-16,-1 0 0,1-25 15,-26 25-15,0-25 0,-26 0 16,26 25-16,-25-25 16,-1 25-16,26 0 0,-26 1 15,1 25-15,-1 0 16,0 0-16,1 0 0,-1 51 15,0-25-15,1-1 0,25 27 16,-26-27-16,26 27 16,0-27-16,0 1 15,26 0-15,-26-1 0,25-25 16,1 26-16,0-26 0,-1 0 16,27 0-16,-27 0 0,1 0 15,0-26-15,-1 26 16,1-25-16,-26-1 15,0 0-15,0 1 16,-26-1-16,26 0 16,-25 1-16,25-1 15,0 52 1,0 25-16,0-25 16,25 25-16,-25 26 15,26-26-15,0 26 0,-1-26 16,1 1-16,-1-27 0,27 1 15,-27 0-15,27-26 16,-27-52-16,1 27 0,0-27 16,25 1-16,-51-26 15,26 0-15,-1 0 0,-25-25 16,0-1-16,0-25 0,-25 25 16,25 0-16,-26 1 15,0-1-15,1 52 0,-1 0 16,-25 51-16,25 0 15,0 51-15,1 0 0,25 26 16,0 26-16,25-26 0,1 51 16,25-25-16,1-1 15,-1 1-15,26 0 0,0-26 16,-26-1-16,1 1 16</inkml:trace>
  <inkml:trace contextRef="#ctx0" brushRef="#br0" timeOffset="91590">10371 5644 0,'0'26'94,"-26"-26"-79,0 0 1,1 26-16,-1-26 0,-25 25 16,-1-25-16,1 26 0,-26-1 15,26 1-15,-26-26 16,0 26-16,0-26 0,-26 0 16,26 0-16,-25 0 15,25-26-15,-26 0 0,26 1 16,-26-26-16,1-1 15,25-25-15,-26 0 0,0 0 16,1-25-16,-1-1 0,1-25 16,-1-1-16,0 1 15,1 0-15,-1 0 0,-25-26 16,25 25-16,1 1 0,25 0 16,0 25-16,25 1 15,1-1-15,0 26 0,25 26 16,26-1-16,-26 27 15,26-1-15,-25 0 0,-1 26 16,26 26 0,-26-26-1,26 26-15,0-1 0,-25-25 16,25 26-16,0 0 16,-26-26-16,26 25 0,-26-25 62,26-25-46</inkml:trace>
  <inkml:trace contextRef="#ctx0" brushRef="#br0" timeOffset="91984">7009 3874 0,'0'-51'32,"0"25"-32,0 0 0,-25 1 0,25-1 15,0 0-15,0 1 16,0-1-16,0-25 0,0-1 15,0-25 1,-26 26-16,26 0 0,0-1 16,0 27-16,0-27 0,0 27 15,0-1-15,0 1 16,26 25-16,-1 0 0,1 0 16,0 0-16,-1 25 15,27 1-15,-1-1 0,0 1 16,26 25-16,-25-25 0,25 25 15,-26 1-15,26-1 16,0 0-16,-26 1 0,1-1 16,-1 0-16,0 1 15,0-1-15</inkml:trace>
  <inkml:trace contextRef="#ctx0" brushRef="#br0" timeOffset="93431">5675 3232 0,'0'-25'15,"0"50"32,0 1-47,26 0 16,-26 25-16,26 0 0,-1 26 16,-25 0-16,26 0 0,0 26 15,-1-26-15,1 26 16,0-1-16,-1 1 0,1-26 15,0 25-15,-1 1 16,1-26-16,0 26 0,-1-1 16,1-25-16,0 26 0,-1-1 15,1-25-15,-1 26 16,1-26-16,-26-26 0,26 26 16,-26-25-16,25-1 15,-25-25-15,0-1 0,-25-25 16</inkml:trace>
  <inkml:trace contextRef="#ctx0" brushRef="#br0" timeOffset="93832">5881 5336 0,'0'26'0,"25"-26"15,1 0 1,-26 26-16,26-26 16,-1 0-16,1 25 15,0-25-15,-1 26 0,-25 0 16,26-26-16,0 25 0,-1 1 16,1-26-16,-26 26 15,25-26-15,1 0 0,0 0 16,-26-26-16,25 0 15,1 26-15,0-25 0,-1-1 16,1 0-16,0 1 16,-1-1-16,1 26 0,-26-26 15,26 1-15,-26-1 16,0 52 31,0-1-47,0 1 15,-26 25-15,26-25 16,-51 0-16</inkml:trace>
  <inkml:trace contextRef="#ctx0" brushRef="#br0" timeOffset="94427">5214 6645 0,'-26'-26'16,"26"0"0,26 26 15,-1 0-16,1 0 1,0 0-16,-1 0 0,1 0 16,-1 0-16,1 0 0,0-25 15,-1-1-15,1 26 16,0-25-16,-1-1 0,-25 0 16,0 1-16,-25-1 15,-1 0-15,0 26 0,1-25 16,-27 25-16,1 0 0,0 25 15,0-25-15,25 26 16,0 25-16,-25-25 0,51 25 16,0 0-16,0 1 15,26-1-15,-1 0 0,27 1 16,-27-1-16,27 0 0,24-25 16,-24 0-16,-1-1 15,26-25-15,0 0 16,26-77-16</inkml:trace>
  <inkml:trace contextRef="#ctx0" brushRef="#br0" timeOffset="94631">5752 6491 0,'-25'-26'0,"-1"1"16,0 25-16,1-26 16,-1 26-16,52 0 15,-1 26 1,27-26-1,25 25-15,-26 1 16,-25 0-16,25-1 0,0 1 16,1-1-16,-27 1 0,1 0 15,0-26-15,-1 25 0,1-25 16</inkml:trace>
  <inkml:trace contextRef="#ctx0" brushRef="#br0" timeOffset="94803">6060 6388 0,'0'-25'0,"-25"-1"16,-1 26-16,0 0 16,1 0-16,-1 0 0,26 26 15,-26 25-15,1-25 16,25 25-16,-26-25 0,26 25 16,0 0-16,0 0 0,0-25 15,0 25-15,0-25 16,26 0-16</inkml:trace>
  <inkml:trace contextRef="#ctx0" brushRef="#br0" timeOffset="95693">6060 6157 0,'0'-77'16,"0"103"-1,0 0-15,26-1 16,0 1-16,-1 0 0,1 25 16,25 0-16,-25 1 15,-1-27-15,27 27 0,-27-27 16,1 27-16,0-27 0,-1 1 16,-25-1-1,-25-50 1,-1 25-16,0-26 15,1 1-15,-1-1 16,-25 0-16,25 1 0,0-1 16,1 0-1,50 1 1,1 25-16,0 0 16,25 0-16,-25 0 0,25 0 15,0 25-15,1-25 0,-1 26 16,-25 0-16,25-26 15,-51 25-15,26 1 0,-26 0 16,0-1-16,0 1 0,-26-1 16,0-25-16,1 0 15,-1 0-15,0-25 16,1 25-16,-1-26 16,26 1-16,0-27 0,0 27 15,0-27-15,26 27 0,25-1 16,-25 0-16,25 1 15,-25-1-15,25 0 0,0 26 16,1 0-16,-27 0 16,27 0-16,-27 0 0,1 0 15,0-25-15,-1 25 0,1 0 16,-1 0 0,-25-26-16,-25 0 31,-1 1-31,1 25 15,-1 0-15,0 0 16,1 25 0,-1 1-16,0 0 0,1-1 15,25 1-15,0 0 16,-26-1-16,26 1 0,0 0 16,26-1-16,-26 1 0,25-26 15,1 26-15,0-26 16,-1 0-16,1-26 15,0 26-15,-1-26 0,-25 1 0,26-1 16,-1 0-16,-25 1 16,0-1-16,0 0 15,0 1 1,0 50 0,0 1-1,26 0 1,0 25-16,-1-25 15,1-26-15</inkml:trace>
  <inkml:trace contextRef="#ctx0" brushRef="#br0" timeOffset="95935">7394 6080 0,'0'-25'15,"-25"-1"-15,-1 0 16,0 26-16,1 0 15,-1 0-15,0 0 0,1 26 16,-1-26-16,26 26 0,-26-1 16,26 1-16,0 0 15,0-1-15,26 1 0,0 0 16,-1-26-16,1 25 16,0 1-16,-1-26 0,27 0 15,-27 0-15,27 0 0,-27 0 16,27-26-16,-27 1 15</inkml:trace>
  <inkml:trace contextRef="#ctx0" brushRef="#br0" timeOffset="96264">7446 5747 0,'-26'-51'0,"0"25"16,1 0-16,-1 26 15,26 26-15,0 0 16,0-1-16,26 1 0,-26 25 15,25 0-15,1 1 0,0-1 16,25 0-16,-25 1 16,25-1-16,0 0 0,1-25 15,-27 0-15,1-1 0,25-25 16,-25 0 0,-52-25-1,1 25-15,-27-26 16,27 0-16,-27 1 0,1-1 15,0 0-15,25 26 0,0-25 16,1-1-16,25 0 16,25 26-16,1-25 15,25 25-15,-25 0 16,25-26-16,26 26 0,-25-26 16</inkml:trace>
  <inkml:trace contextRef="#ctx0" brushRef="#br0" timeOffset="97105">8061 5978 0,'-25'25'0,"-1"-25"16,0 0-16,1 0 16,25 26-1,25-26 1,1 0-1,0 0-15,-1 0 0,1 0 16,0 0-16,-1-26 0,1 1 16,0 25-1,-26-26-15,0 0 16,-26 26-16,0-25 0,1 25 16,-1-26-16,0 26 15,-25 0-15,25 0 0,1 26 16,-1-26-16,26 25 15,-26 1-15,26 0 0,0-1 16,26 1-16,-26 0 0,26-1 16,25-25-16,-25 26 15,25-26-15,0 0 0,1 0 16,25 0-16,-26-26 16,0 1-16,1-1 0,-1 0 15,-25 1-15,-1-1 0,1 0 16,-26 1-16,0-1 15,-26 0-15,1 26 16,-1 0-16,0 0 16,1 0-16,-27 0 0,27 0 15,25 26 1,0 0 0,0-1-16,25-25 0,-25 26 15,26-26-15,0 26 16,-1-26-16,1 0 0,0 0 15,-1 0 1,1 0-16,0-26 0,-26 0 16,25-25-1,-25 0-15,-25 25 0,-1-25 16,0-26-16,-25 26 0,0-26 16,25 25-16,-25 1 0,-1 0 15,27 25-15,-1 0 16,26 52-16,26 25 15,-1 26-15,1 0 0,25 0 16,26 26-16,-25-1 16,-1-25-16,26 26 0</inkml:trace>
  <inkml:trace contextRef="#ctx0" brushRef="#br0" timeOffset="97968">6265 7568 0,'-25'0'0,"-1"0"16,26-25 0,26-1 15,25 0-31,-25 1 15,25-1-15,0 1 0,1-1 16,-1 0-16,26 1 16,-51-1-16,25 0 0,-25 26 15,-1-25-15,1 25 0,-26-26 32,-26 26-17,1 0-15,-1 0 16,0 26-16,26-1 15,0 1-15,26 0 16,-26 25 0,26-25-16,-1 25 0,1 0 15,0 0-15,-1 1 16,1-1-16,0 0 0,-1 1 16,1-1-16,-26-25 0,26-1 15,-26 1-15,25 0 16,-25-1-16,-25-25 15,-1 0-15,0 0 16,1-25-16,-1-1 16,-25 26-16,-1-26 0,1 1 15,25 25-15,-25-26 16,-26 26-16,26 0 0,25 26 16,-25-1-16,-1 1 15,27 0-15,-1-1 0,0 1 16,26 0-16,0-1 15,26 1-15,0-26 16,-1 0-16,27 0 0,-27 0 16</inkml:trace>
  <inkml:trace contextRef="#ctx0" brushRef="#br0" timeOffset="98351">7138 7389 0,'51'-77'0,"-51"51"16,26 1-16,-26-1 15,0 0-15,-26 1 16,0 25 0,1 25-16,-1-25 15,0 26-15,1 0 0,-1-26 16,0 25-16,1 1 15,-1 0-15,26-1 16,26 1-16,-1-26 16,1 26-1,25-1-15,-25-25 0,51 26 0,-26-1 16,-25 1-16,25 0 16,1-1-16,-27 1 0,-25 0 15,26-1-15,-26 1 0,-26 0 16,1-1-16,-1 1 15,0 0-15,-76-1 16,50 1-16,27-26 16,-27 0-16,27-26 0</inkml:trace>
  <inkml:trace contextRef="#ctx0" brushRef="#br0" timeOffset="98813">8241 6978 0,'0'-51'16,"0"25"-16,-26 1 0,1-1 16,-1 0-16,0 26 0,1 0 15,-1 0-15,0 0 16,1 0-16,-1 0 15,0 26-15,1-26 0,-1 26 16,0-1-16,1 1 0,-1 0 16,1-1-16,25 1 0,-26 0 15,26 25-15,0-25 16,0-1-16,0 1 0,26 25 16,-1-25-16,-25 0 15,26-1-15,-1 27 0,1-27 16,0 1-16,-1 0 0,1-1 15,-26 1-15,26-1 16,-1 1-16,1 0 0,0-1 16,-26 1-16,25 0 15,1-1-15,0 1 0,-1 0 16,1-26-16,0 25 0,-1-25 16,1 26-16,25-26 15,-25 0-15,0-26 0,-1 1 16,1-1-16,0 0 0,-1 1 15</inkml:trace>
  <inkml:trace contextRef="#ctx0" brushRef="#br0" timeOffset="99785">8010 7466 0,'-51'0'16,"25"0"-16,0 0 15,1 0-15,50 0 31,1-26-31,25 26 0,1-25 16,-1-1-16,26 26 0,-26-26 16,1 1-16,-1-1 15,-25 0-15,-1 1 0,1 25 16,-26-26-16,26 26 16,-26-26-16,0 1 31,25 25-16,1 0-15,0 25 16,-1-25 0,1 26-16,0 0 15,-1-1-15,1 1 0,-26 25 16,26-25-16,-26 0 16,25-1-16,-25 1 15,26-26-15,-26-26 31,0 1-15,0-1-16,-26-25 0,26 25 16,0 0-16,0 1 0,0-1 15,0 0-15,26 1 16,-1 25-16,1 0 16,0 0-16,-1 25 0,52 1 15,-51 0 1,0-1-16,-1 1 0,1-26 15,0 0-15,-1 0 16,1 0-16,-26-26 16,26 1-16,-1-1 15,-25 0-15,0 1 16,26-1-16,-26-25 16,0-1-16,0 27 0,0-27 0,0 27 15,0-1-15,-26 0 16,26 1-16,-25-1 15,-1 26-15,0 26 16,1-1-16,25 1 0,-26 0 16,26-1-16,-26 1 15,26 25-15,0-25 0,26 0 16,0-1-16,-1 1 16,1-26-16,0 0 15,-1 0-15,1 0 0,0 0 16,-26-26-16,25 26 15,-25-25-15,26 25 47,-26 51-47,0-25 16,26 25-16,-1 0 0,1 26 0,25 0 16,-25-26-16,25 26 15,-25-25-15,0-1 0,-1 0 16,-25-25-16,0 0 15,0-1-15,-25-25 16,-1-25-16,-25-1 16,25 0-16,0 1 0,-25-27 15,25 1-15,1 0 0,25-1 16,0 1-16,0 0 16,25-52-16,1 78 15,0-1-15</inkml:trace>
  <inkml:trace contextRef="#ctx0" brushRef="#br0" timeOffset="99995">9396 6978 0,'-26'0'0,"26"-25"16,-26 25-16,52 25 31,-26 1-16,26 0-15,-26-1 0,25 1 16,1 25-16,-26-25 16,26 0-16,-26-1 0,25 1 15</inkml:trace>
  <inkml:trace contextRef="#ctx0" brushRef="#br0" timeOffset="100140">9344 6722 0,'-25'-52'0,"25"1"0,-26 25 16,26 1-16,0 50 31,26 1-31,-26 0 16</inkml:trace>
  <inkml:trace contextRef="#ctx0" brushRef="#br0" timeOffset="100779">9601 6876 0,'0'-26'15,"0"0"1,25 26 0,1 0-1,0 26-15,-1 0 0,1-26 16,0 25-16,-1 27 0,-25-27 15,26 1-15,0 0 16,-26-1-16,0 1 16,0-52 15,0 1-31,0-1 0,0 0 16,0 1-16,0-27 15,0-25-15,0 52 16,25-1-16,1 26 15,0 0-15,-1 0 16,-25 51-16,26-25 16,25 25-16,-25 1 15,0-27-15,-1 1 0,1 0 16,0-1-16,-1-25 16,1 0-16,0 0 15,-1-25-15,-25-1 0,26 0 16,0 1-1,-26-1-15,0 0 16,0 1 0,0-1-1,25 26-15,-25-26 0,26 1 16,0-1 0,-1 0-16,-25 1 0,26-1 15,-26 0-15,25 1 16,-25-1-16,0 0 0,-25 26 15,-1-25-15,1 25 16,-27 0-16,27 25 16,-1 1-16,0 0 0,26 25 15,0 52 1,26-52-16,25 0 0,1 1 16,-1-27-16,0 1 0,26 0 15</inkml:trace>
  <inkml:trace contextRef="#ctx0" brushRef="#br0" timeOffset="102441">8241 8005 0,'0'-26'0,"0"0"15,0 1 1,-26 25 0,26 25 31,0 1-32,0 0 1,0-1-16,26-25 15,0 77-15,-26-51 16,25 0-16,1 25 0,0-25 16,-26 25-16,25 0 15,-25-25-15,26 25 0,-26 0 16,26 1-16,-26-1 0,0 0 16,25-25-16,-25 25 15,0-25-15,26 25 0,-26-25 16,26 0-16,-26-1 15,25 1-15,1 0 16,0-26-16,25 0 0,0 0 16,0 0-16,52-26 15,25 26-15,26-26 0,26 1 16,51-27-16,25 27 16,78-27-16,25 1 0,52 0 15,25-26-15,26 25 0,25 1 16,1 0-16,-1-1 15,-25 1-15,-26 26 0,-25-27 16,-78 27-16,-25-1 16,-51 0-16,-78 1 0,-25-1 15,-51 26-15,-52-26 0,0 26 16,-51-25-16,-25-1 16,-1 26-16,-25-26 15,25 26-15,0-25 16,-25 25-16,25-26 0,1 26 15,-1-26-15</inkml:trace>
  <inkml:trace contextRef="#ctx0" brushRef="#br0" timeOffset="102758">15425 7722 0,'-26'0'16,"1"-25"-16,-1 25 15,26-26 1,26 26 31,-1 0-47,1 26 16,25-26-16,0 25 15,1-25-15,-1 26 0,26 0 16,-26-26-16,1 25 15,-1 1-15,0 0 0,-25-1 16,0 1-16,-26 0 0,-26-1 16,0 1-16,-25 0 15,0-1-15,-1 27 0,-25-27 16,0 27-16,0-1 0</inkml:trace>
  <inkml:trace contextRef="#ctx0" brushRef="#br0" timeOffset="104366">16605 7286 0,'0'-25'32,"0"-1"-17,0 0 1,0 52 15,0 0-31,26-1 0,-26 27 16,0-1-16,25 26 0,-25 0 15,0-26-15,0 26 16,26 0-16,-26-26 0,0 1 16,0-1-16,0 0 15,0-25-15</inkml:trace>
  <inkml:trace contextRef="#ctx0" brushRef="#br0" timeOffset="104735">16554 7466 0,'0'-51'16,"-26"25"-16,26-25 0,0 25 16,0 0-16,26 26 15,-1 26-15,1 0 16,0-1-16,25 27 16,0-1-16,1-26 0,-1 27 15,26-1-15,-26 0 0,1-25 16,25 0-16,-26-1 15,0 1-15,-25-26 0,25 0 16,-25 0-16,25 0 16,-25-26-16,-26 1 0,25-1 15,-25-25-15,0-1 0,-25-25 16,-1 1-16,0-1 16,1 0-16,-1 0 0,-25 25 15,25 1-15,0 25 16,1 1-16,-1 50 15,26 1-15,0 0 16,0 25-16,26 0 16,-1-25-16,-25 25 0,26 1 15</inkml:trace>
  <inkml:trace contextRef="#ctx0" brushRef="#br0" timeOffset="105548">17452 7466 0,'25'0'16,"1"0"-16,0 0 15,-26 25 1,25-25 15,1 0-15,0-25-16,-1 25 16,27 0-16,-27-26 15,1 26-15,0-25 0,-1 25 16,1-26-16,0 0 0,-26 1 15,0-1-15,0 0 16,0 1-16,-26 25 0,0-26 16,-25 0-16,25 26 15,-25 0-15,25 0 0,-25 0 16,25 26-16,1 0 16,-27 128-1,52-103-15,0 0 16,26-25-16,0 25 0,-1-25 15,1-1-15,0 1 16,25-26-16,-25 26 0,25-26 16,0 0-16,-25-26 15,25 0-15,-25 1 0,25-1 16,-51 0-16,26 1 0,-26-27 16,0 1-16,0 0 15,-26 0-15,1 25 0,25-25 16,-26 25-16,0-25 15,26 25-15,0 52 16,0-1-16,26 1 16,0 25-16,-1-25 15,1 25-15,0 1 0,-1-1 16,-25-26-16,26 1 16,-1 0-16,1-1 0,-26 1 15,26-26-15,-1 0 16,-25-26-16,26 1 15,0-1-15,-26 0 0,25 1 16,1-26-16,-26-1 16,26 27-16,-26-1 0,25 0 15,-25 1-15,26 25 0,0 25 32,-26 1-32,0 0 0,25 25 15,-25-25-15,26-1 16,0 1-16,-1-1 0,1 1 15,0-26-15,-1 0 16,1-26-16,0 26 16,-1-51-16,1 26 0,-26-1 15,26-25-15,-26-1 16,-26 1-16,-77-77 16,52 76-16,0 52 15,-26 0-15,25 0 16,1 0-16</inkml:trace>
  <inkml:trace contextRef="#ctx0" brushRef="#br0" timeOffset="106168">19504 6747 0,'0'-51'16,"52"-26"-16,-52 26 15,25 0-15,1-1 0,-26 1 16,0 0-16,26-1 16,-26 1-16,-26 25 0,0 1 15,1 25-15,-1 0 0,-25 0 16,-1 25-16,27 27 15,-78 76-15,77-25 16,1-1-16,25 26 16,0 1-16,51 127 15,0-102-15,-25-25 0,25-1 16,1-26 0,-27 1-16,27-26 0,-27 0 0,-25-26 15,0 1-15,0-27 16</inkml:trace>
  <inkml:trace contextRef="#ctx0" brushRef="#br0" timeOffset="106899">19222 7491 0,'0'-51'0,"0"26"0,26-1 16,-26 0-16,0 1 0,25-1 15,1 0-15,-26 1 16,26-1-16,25 0 0,-25 1 15,25-1-15,-25 26 16,25-26-16,0 26 0,-25 0 16,25 26-16,-25-26 0,-1 26 15,1-1-15,0 52 16,-1-51-16,-25 0 16,0-1-16,0 1 15,-25-26-15,25 26 0,-26-26 16,0 0-16,1-26 15,25 0-15,0 1 16,0-1-16,0 0 0,0-25 16,0 25-16,25-25 0,1 0 15,25 25-15,-25 0 16,25 1-16,1-1 0,-27 0 16,27 26-16,-1 0 15,0-25-15,1 25 0,-1 0 16,-25 0-16,-1 0 15,1 0-15,0-26 0,-1 0 16,-25 1 0,-25 25-16,25-26 15,-26 0-15,0 26 0,1-25 16,-1 25-16,0 0 0,1 0 16,-1 25-16,0 1 15,26 0-15,-25-1 0,25 27 16,-26-27-16,26 27 15,0-27-15,26 1 0,-26 0 16,25-1-16,1 1 0,0-26 16,-1 26-16,1-26 15,25 0-15,-25-26 0,0 26 16,-1-26-16,1 1 16,-26-1-16,26 0 0,-26-25 15,0 25-15,0-25 0,0 25 16,0 1-16,0-1 15,0 0-15,0 52 16,25 0 0,-25 25-16,26 0 0,0 1 15,-1-1-15,1-25 0,0 25 16,-1 0-16,26-25 16,-25-26-16,0 26 0</inkml:trace>
  <inkml:trace contextRef="#ctx0" brushRef="#br0" timeOffset="107620">20710 6927 0,'-26'-51'0,"26"25"0,-25-25 15,-1 25-15,26 0 0,-26 26 16,26-25-16,26 50 16,-26 1-1,26 0-15,-1-1 16,1 27-16,0-1 0,-1-25 15,1 25-15,0 0 16,-26-25-16,25 0 0,-25-1 16,0-50 15,0-1-31,0-25 16,-25 25-16,25-25 0,0-1 15,0 1-15,0 0 16,25 25-16,-25 0 0,26-25 15,0 77 1,-1-26-16,-25 25 16,26 1-16,-26 0 0,0-1 15,26 1-15,-26 0 16,25-26 15,-25-26-15,26 0-1,0 26-15,-26-25 16,25 25-16,-25 25 16,26-25-1,-26 26-15,0 0 16,26-1-16,-1 1 16,-25 0-16,26-1 0,25-25 15,-25 26-15,0-26 0,25 0 16,-25 0-16,-1-26 15,52 1-15,-51-1 16,-26-25-16,25 25 16,1 0-16,-26-25 0,0 25 15,-26-25-15,1 0 0,-1 25 16,0 0-16,1 1 16,-1 25-16,1 0 0,-1 25 15,0 1-15,26 25 16,0 1-16,0-1 15,0 0-15,0 1 0,0 25 16,26-52-16,0 27 16,-1-27-16,26 1 0,-25 0 15,25-26-15,1-26 16</inkml:trace>
  <inkml:trace contextRef="#ctx0" brushRef="#br0" timeOffset="109180">21788 6593 0,'-26'0'16,"0"0"-16,1 0 0,-1 0 15,52 0 17,-1 0-32,-25 26 15,26 0-15,0-1 0,-26 1 16,25 0-16,-25 25 0,26-25 15,0 25-15,-26-25 0,25-1 16,-25 1-16,0 0 16,26-26-16,-26-26 31,0 0-31,26 1 0,-26-27 16,25 27-16,-25-27 15,0 1-15,0 0 0,26 25 16,-26-25-16,0 25 0,0 52 31,0-1-15,0 1-16,0 0 15,0-1-15,0 27 0,26-27 16,-26 1-16,25 0 0,-25-1 16,26-25-16,0 0 15,-1 0-15,27 0 16,-1 0-16,-26-25 0,1 25 15,0-26-15,-1 0 16,1 1-16,-26-1 0,0 0 16,0-25-16,0 25 15,-26 1-15,26-1 0,-25 1 16,-1 25-16,0-26 16,26 0-16,-25 26 0,25-25 15,0 50 1,0 1-1,0 0-15,0-1 16,25 1-16,1-1 16,25-25-1,-25 0-15,25 0 0,-25 0 16,25 0-16,1 0 16,-27 0-16,1-25 0,25 25 15,-51-26-15,26 1 0,0 25 16,-26-26-16,0 0 15,-26 1-15,0 25 16,1-26-16,-1 26 16,0 0-16,26 26 0,-25-26 15,-1 25-15,26 1 0,0 0 16,0-1-16,0 1 16,26-1-16,-1 1 0,-25 0 15,52-1-15,-27 1 16,1-26-16,0 26 0,-1-26 15,1 0-15,-26-26 16,0 0 0,0 1-16,0-1 15,-26 0-15,26 1 16,-25-1-16,25 1 0,0-1 16,0 0-16,25 1 0,1-1 15,25 0-15,-25 26 16,25 0-16,1 0 0,-1 0 15,-25 26-15,-1 0 16,27-1-16,-52 1 0,25 0 16,-25 25-16,0-26 0,0 1 15,0 0-15,0-1 16,-51 1 0,25-26-1,26-26-15,-25 1 0,25-1 16,0-25-16,0 0 0,0 25 15,0-25-15,25-26 16,1 25-16,0 1 0,-1 0 16,-25-1-16,26 27 0,-1-27 15,1 27 1,-26 50 46,0 1-46,26 51 0,-26-51-16,25 51 0,-25-26 15,26 0-15,-26 1 0,26-1 16,-26-25-16,25 25 16,-25-26-16,0 1 0,26-26 15,0 0-15,-26-26 16,25 1-16,1-1 15,0 1-15,-1-1 0,1-25 16,-26 25-16,26-25 0,-1 25 16,1 0-16,0-25 15,-26 25-15,-26 52 32,-25 0-17,25-1-15,-25 1 0,-1 0 16,1-26-16,25 25 15,1 1-15,-1-26 0,26 26 16,26-26 0,-1 0-16,1 0 0,25 0 15,26 0-15,-25 25 16,25 1-16,0 0 0,-26-1 16,0 26-16,1 1 0,-1-1 15,-25 0-15,-1 1 16,1-1-16,-26 0 0</inkml:trace>
  <inkml:trace contextRef="#ctx0" brushRef="#br0" timeOffset="110496">20043 7851 0,'0'-26'15,"26"26"-15,-26-26 0,0 1 32</inkml:trace>
  <inkml:trace contextRef="#ctx0" brushRef="#br0" timeOffset="110794">20094 7799 0,'0'-25'15,"-25"25"16,25 25-15,0 1-16,0 25 16,0 1-16,0-1 0,0 0 15,25 26-15,1 0 16,0-25-16,-1 24 0,27-24 16,-1-1-16,0 0 0,1-25 15,25 0-15,-26-26 16</inkml:trace>
  <inkml:trace contextRef="#ctx0" brushRef="#br0" timeOffset="111357">20607 7902 0,'-25'-26'0,"-1"26"15,26 26 1,0 0-16,26-1 15,-1 27-15,-25-27 16,26 27-16,0-27 0,-1 27 16,1-27-16,0 27 15,-1-27-15,1 1 16,-52-26 0,26-26-1,-25 1-15,-1-1 0,0-25 16,-25-1-16,25 1 15,1-26-15,-26 0 0,25 0 16,26 0-16,-26 0 0,26 0 16,26 26-16,-26-1 15,51 1-15,-25 26 0,25-1 16,-25 26-16,25 0 16,0 26-16,1-1 0,-27 1 15,52 76-15,-77-76 16,0 25-16,0 1 15,-25-1-15,-1-25 0,0-1 16,1 27-16,-27-52 0,27 25 16,-1 1-16,0-26 15,1 0-15,-1 0 0,52 26 32,-1-26-32,1 25 15,0 1-15,25 0 0,-25-1 16,-1 1-16,27 0 15,-27 25-15,1-25 0,0-1 16,-1 1-16,1-26 16,0 26-16,-1-26 0,1 0 15</inkml:trace>
  <inkml:trace contextRef="#ctx0" brushRef="#br0" timeOffset="111704">21300 8030 0,'0'-51'0,"0"25"16,0 1-16,-25-27 15,-1 27 1,0-1-16,1 26 16,50 26 15,1 25-31,-26 0 16,26-25-16,-26 0 0,25-1 15,1 1-15,0 0 16,-1-1-16,1-25 0,-1 0 15,1 0-15,0 0 16,-1 0-16,1-25 0,0-1 16,-26-25-16,25 25 0,-25 0 15,0-25-15,0 25 16,-25 1-16,25-1 0,-26 0 16,0 26-1,26 26 1,0 0-16,0-1 15,26 1 1,0-26-16</inkml:trace>
  <inkml:trace contextRef="#ctx0" brushRef="#br0" timeOffset="112062">21711 7851 0,'0'-26'16,"0"0"-1,-26 26-15,26-25 16,0-1-1,26 26 1,-26 26 0,25-1-16,-25 1 15,26 0-15,-26-1 0,0 27 16,26-27-16,-26 1 0,0 0 16,0-1-1,25-25 1,-25-25-16,0-1 15,26 0-15,-26 1 16,26-1-16,-26-25 16,25 25-16,-25 0 0,26 26 15,-26-25-15,26 25 16,-26 25-16,25 1 16,1 0-16,-26-1 15,26 1-15,-26 0 16,25-26-16</inkml:trace>
  <inkml:trace contextRef="#ctx0" brushRef="#br0" timeOffset="112249">22198 7671 0,'0'-51'0,"0"-1"16,0 27-16,0-27 0,0 27 15,0-1-15,0 1 0,0 50 31,26 1-31,-26-1 0,25 27 16,1-1-16,-26 0 16,26 1-16,-1-1 0,1 0 15,0 1-15,-1-27 16,-25 1-16</inkml:trace>
  <inkml:trace contextRef="#ctx0" brushRef="#br0" timeOffset="112579">22301 7799 0,'-26'0'0,"0"-25"16,1 25-16,-1-26 16,52 26 15,-1 0-31,1 0 16,0 0-16,25 0 15,0-26-15,1 26 0,-1 0 16,-25-25-16,25 25 0,-25-26 15,-1 0-15,1 26 16,-26-25-16,0-1 0,-26 0 31,26 52-15,0 0 0,26 25-1,-26-25-15,0 25 0,26-25 16,-26 25-16,25-25 0,-25 25 15,26-25-15,-26-1 16</inkml:trace>
  <inkml:trace contextRef="#ctx0" brushRef="#br0" timeOffset="112723">22583 7363 0,'0'-25'0,"-26"25"0,52 25 32</inkml:trace>
  <inkml:trace contextRef="#ctx0" brushRef="#br0" timeOffset="113474">22942 7543 0,'-25'0'0,"25"25"47,25 1-31,1 0 0,-26-1-16,26 1 0,-1 0 15,-25-1-15,0 1 16,0 0-16,26-1 0,-26 1 15,-26-26 1,26-26 0,0 1-16,0-1 15,0 0-15,0 1 16,0-1-16,26 0 0,-26 1 16,0-1-16,26 0 0,-26 1 15,25 25 1,-25 25-16,26 1 15,-26 0 1,25-1-16,-25 1 16,26-26-16,-26 26 0,26-26 15,-26 25-15,25-25 16,1 0-16,0-25 16,-1 25-16,-25-26 15,26 26-15,-26-26 16,26 1-16,-26-1 0,25 26 15,-25-26-15,26 26 32,0 0-17,-1 26 1,1-26-16,0 26 16,-1-26-1,-25 25-15,26-25 0,0 0 16,-26-25-16,0-1 15,0 0 1,0 1-16,0-1 16,0 0-16,0 1 15,-26-1-15,0 1 16,1-1-16,-1 26 0,0 0 16,1 26-1,-1-1-15,26 1 0,-26 51 16,26-52-1,26 1-15,0 25 0,-1-25 16,1-26-16,25 26 0,1-26 16,-1 0-16</inkml:trace>
  <inkml:trace contextRef="#ctx0" brushRef="#br0" timeOffset="113666">23738 7261 0,'-26'-52'15,"0"27"-15,26-27 0,0 27 16,26 25 0,25 0-16,-25 25 15,25 27-15,-25-1 0,25 0 16,-25 26-16,-1 0 16,1 0-16,-26 0 0,-51 0 15,-26-26-15,-26 26 0</inkml:trace>
  <inkml:trace contextRef="#ctx0" brushRef="#br0" timeOffset="123001">26355 8005 0,'0'-26'32,"25"0"-32,1 26 15,0 0 17,-26 26-32,0 0 0,0 25 15,-26 0-15,26 1 16,-26 25-16,26 25 0,-25 1 15,-1-1-15,-25 1 16,25 0-16,-25 25 0,25-25 16,-25-26-16,25 25 0,0-25 15,1-26-15,-1 26 16,0-51-16,26 25 0,0-25 16,0 0-16,0-1 15,26-25-15,0 26 16,25-26-16,26 0 0,26 26 15,25-26-15,0 0 16,52 25-16,25-25 0,26 26 16,0 0-16,51-26 15,-25 25-15,25 1 0,-26-26 16,27 0-16,-27 26 0,-25-26 16,0 25-16,-26-25 15,0 26-15,-25-26 0,0 0 16,-52 26-16,0-26 0,1 0 15,-52 0-15,-1 0 16,-24 0-16,-1 0 0,-51-26 16,0 0-1,-51 1-15,-1-1 0,1 0 16,0 1-16,0-1 0,-1 0 16,1 26-16,0-25 15,25-1-15,0 0 0,1 1 16,-1-27-16,26 27 15,0-27-15,0 27 0,0-27 16,26 1-16,-26-26 0,25 0 16,1 0-16,0 0 15,-1 0-15,1-25 0,0 25 16,-1-26-16,1 26 16,0-26-16,-1 26 0,1 26 15,0-26-15,-1 26 0,-25 0 16,0 25-16,-25 0 15,-1 1-15,-25-1 0,-26 0 16,-26 26-16,0-25 16,-25 25-16,-26 0 0,-26 0 15,1-26-15,-26 26 0,-1 0 16,1 0-16,-26-26 16,-25 26-16,25 0 0,26 0 15,-26-25-15,25 25 16,27 0-16,25 0 0,26 0 15,-1-26-15,1 26 0,51 0 16,-26 0-16,26 0 16,-25 26-16,25-26 0,25 25 15,-24 1-15,-1-26 0,0 26 16</inkml:trace>
  <inkml:trace contextRef="#ctx0" brushRef="#br0" timeOffset="123475">27073 8415 0,'26'-26'0,"-26"1"0,25-1 15,-50 0 1,-1 26-16,0-25 0,1 25 16,-1 0-16,-25 25 15,25 1-15,0 0 0,1-1 16,-1 27-16,0 25 0,1-26 16,25 26-16,0 0 15,0-26-15,25 26 0,-25 0 16,26-25-16,0-1 15,25 0-15,-25-25 0,25-1 16,0-25-16,1 0 0,-27 0 16,27-25-16</inkml:trace>
  <inkml:trace contextRef="#ctx0" brushRef="#br0" timeOffset="124343">27099 8928 0,'-52'-25'0,"1"-1"15,0 26-15,25-26 0,-25 26 16,25 0-16,0 0 15,52-25 1,0 25 0,25-26-16,0 0 15,-25 1-15,0 25 0,25-26 16,-25 26-16,-1-26 16,1 26-16,0 0 0,-26-25 15,25 25-15,1 0 16,-26 25-1,26 1-15,-26 0 16,25 25-16,-25-25 16,0 25-16,26-25 0,-26 25 15,0-25-15,0-1 16,25 1-16,1-26 31,0 0-31,-1-26 16,-25 1-16,26-1 0,0 0 15,-1 1-15,-25-1 16,26 0-16,0 1 0,-26-1 16,25 26-16,1 0 0,0 26 31,-26-1-31,0 27 16,25-1-1,1-25-15,-26-1 16,26-25-16,25 0 0,-25 0 15,-1 0-15,27 0 16,-27-25-16,27-1 0,-27 0 16,1 26-16,0-51 0,-1 25 15,-25 1-15,0-1 16,-25 0-16,-1 1 0,0-1 16,-25 26-16,0 0 15,-1 0-15,1 0 0,0 0 16,25 26-16,0-26 15,26 25-15,0 1 0,26 0 16,0-1-16,-1 1 16,27-26-16,-27 26 15,27-1-15,-27-25 0,1 26 16,0 25-16,-26-25 0,25 25 16,-25-25-16,0 25 15,0 0-15,-25 1 16,25-1-16,-26 0 0,26-25 15,-26 25-15,26-25 0,-25-26 16,-1 26-16,0-26 16,1 0-16,-1-26 15,0 0-15,1 1 16,25-1-16,0 0 16,0 1-16,25-27 0,-25 27 15,77-27 1,-25 27-16,-27-1 0,27 26 15,-27 0-15,1-26 0,0 26 16,-1 0-16,1 0 16</inkml:trace>
  <inkml:trace contextRef="#ctx0" brushRef="#br0" timeOffset="124500">27945 9057 0,'0'-26'0,"26"26"31,0 26-15,-26-1 0,25 1-16,-25-1 15,0 1-15,0 0 16,26-1-16</inkml:trace>
  <inkml:trace contextRef="#ctx0" brushRef="#br0" timeOffset="124683">28048 8569 0,'0'-26'16,"26"26"-1,-1 0 1,-25 26-16,26 0 0</inkml:trace>
  <inkml:trace contextRef="#ctx0" brushRef="#br0" timeOffset="125276">28279 8954 0,'-26'0'0,"0"0"0,52 0 31,-26-26-31,26 26 0,-1 0 16,1 0-16,0 0 0,-1 0 16,1 26-1,0 0-15,-26-1 16,0 1-16,0 0 0,0-1 16,-26 1-16,0-1 15,1-25 1,25-51 15,25 26-31,-25-1 0,26 0 16,0 1-16,-1-1 15,27 0-15,-27 26 0,1-25 16,0 25 0,-1 25-1,-25 1-15,0 0 0,0-1 16,26 1-1,-26 0-15,26-1 0,-26 1 16,51-26-16,-25 25 16,-1-25-16,27 0 0,-1 0 15,0 0-15,1-25 0,-1 25 16,-26-26-16,27 26 16,-27-25-16,1-27 0,-26 27 15,0-27-15,0 27 16,-26-27-16,1 27 0,-1-27 15,0 52-15,-25-25 0,26 25 16,-1 0-16,26 25 16,-26 27-16,1-27 0,25 27 15,0-1-15,25 0 16,1 1-16,25-1 0,0 0 16,1-25-16,25-26 0</inkml:trace>
  <inkml:trace contextRef="#ctx0" brushRef="#br0" timeOffset="126402">27099 6491 0,'0'-26'15,"0"1"-15,0-1 0,0 0 16,25 26-1,-25 26-15,0 25 16,0-25-16,-25 25 16,25 0-16,-26 26 15,0-25-15,1 25 0,-1 0 16,26 0-16,-26 0 16,26 0-16,-25 0 0,25-26 15,0 0-15,0 1 0,0-27 16,0 1-16,25 0 15,-25-1-15,0 1 16,26-26 0,0 0-16,25 0 15,0 0-15,26 0 0,0 0 16,26 0-16,-1 0 16,27 0-16,-1 0 0,26 0 15,0 0-15,0 25 16,0-25-16,0 0 0,25 0 15,-50 26-15,25-26 0,-26 0 16,77 26 0,-154-26-16,26 0 0,-25 0 15,-27 0-15,-25-26 16,-25 26-16,-1-26 16,0 1-16,-25-1 0,0 1 15,-1-1-15,27 0 16,-27-25-16,27 25 0,-1-25 15,0 25-15,26-25 16,0 0-16,0-26 0,0-52 16,26 78-1,-26-26-15,26 26 0,-1-1 16,1-25-16,0 52 0,-26-26 16,25 25-16,1 0 0,0 1 15,-26-1-15,0 0 16,-26 1-1,0 25 1,-25 0-16,-26 0 0,0-26 16,0 26-16,-51 0 0,0-26 15,-1 26-15,1 0 16,-26 0-16,0-25 0,0 25 16,0 0-16,26 0 15,0 0-15,-1 0 0,52 25 16,0-25-16,26 26 15,0-26-15,25 26 0,1-26 16,25 25-16,-26-25 78</inkml:trace>
  <inkml:trace contextRef="#ctx0" brushRef="#br0" timeOffset="126709">27432 6670 0,'-26'26'15,"26"-52"1,26 26 0,0 0-16,25 0 15,0 0-15,1 0 16,76 0-16,-51 0 15,-26 0-15,-25 0 0,0 0 16,-1 0-16</inkml:trace>
  <inkml:trace contextRef="#ctx0" brushRef="#br0" timeOffset="127077">27689 6619 0,'-26'0'15,"26"26"16,26-26-31,-26 25 16,0 1-16,0 25 16,0-25-16,0 25 0,0 26 15,0-25-15,0 25 16,0-26-16,0 0 0,0 1 16,-26-1-16,26-25 0,0-1 15,0 1-15,0 0 16,-26-52 15,1 0-31,-1 1 16,0-1-16,1 26 0,-27-26 15,27 1-15,-1 25 16,-25-26-16,25 26 0,0 0 16,1 26-16,-1-26 15,1 25-15,25 1 0,-26 0 16,26-1-16,26 1 15,-1 0-15,26-26 16</inkml:trace>
  <inkml:trace contextRef="#ctx0" brushRef="#br0" timeOffset="127398">28253 6927 0,'51'-51'0,"-25"-1"15,0 1-15,-1 25 0,1-25 16,0 25-16,-1 1 0,-25-1 16,-25 26-1,-1 0-15,-25 26 0,-1-26 16,-25 25-16,26 1 16,-26 25-16,26-25 0,25 0 15,-25-1-15,51 1 0,0 0 16,26-1-16,-1 1 15,27 0-15,-1-1 0,0 1 16,26 0-16,-26-1 16,26 27-16,-51-27 0,0 1 15,-26 0-15,-26-1 0,-51 1 16,-26 0-16,-25-1 16,-51 1-16,-27 0 0</inkml:trace>
  <inkml:trace contextRef="#ctx0" brushRef="#br0" timeOffset="133467">20171 2668 0,'-25'26'15,"25"-1"-15,-26 27 0,26-1 16,0 0-16,0 26 0,0 0 16,0 26-16,0-1 0,0 27 15,0-27-15,0 27 16,0-27-16,-26 27 0,26-52 15,-25 25-15,25-25 16,-26-26-16,26 1 0,-26-1 16</inkml:trace>
  <inkml:trace contextRef="#ctx0" brushRef="#br0" timeOffset="134072">19735 2873 0,'26'0'31,"-1"0"-15,-25-25-16,26 25 15,0-26-15,-1 0 16,1 1-16,0-1 0,-1-25 15,27 25-15,-27-25 0,1-1 16,0 27-16,-1-27 16,1 27-16,-26-27 0,26 27 15,-1 25 1,1 25 0,-26 27-16,26-1 0,25 0 15,-25 52-15,25-26 16,26 26-16,-26-1 0,26 27 15,0-1-15,-26-26 16</inkml:trace>
  <inkml:trace contextRef="#ctx0" brushRef="#br0" timeOffset="135989">27124 6670 0,'26'0'16,"-52"0"46,1 0-46,-27 0-16,27 0 15,-52-25-15,0 25 16,-26 0-16,0-26 0,-51 26 16,1-26-16,-27 1 15,-25-1-15,-26 1 0,0-1 16,0-25-16,-26-1 0,26 27 15,-25-27-15,-26 1 16,25 0-16,-51 25 0,26-25 16,0 25-16,0 0 15,-1 1-15,52-1 0,1 0 16,50 1-16,0 25 0,52-26 16,51 26-16,0-26 15,51 26-15,-25 0 0,51-25 16,-25 25 31,25-26-32,-26 26-15,0-26 16,1 26 0,25-25-1,25 25 1,1 0-1,-26-26 17,-26 0-1,26 1-31,-25-1 16,25 1-16,-26-27 0,0 1 15,-25-26-15,25 0 16,-102-103-16,77 78 15,-26-1-15,0 0 0,0-25 16,0 26-16,0-1 16,0 0-16,26 26 0,-1 0 15,1 26-15,25 0 16,1 25-16,-1-25 0,0 51 16,26-26-16,-25 26 0,-1 0 15,0 0 1,26 26 31,26-26-32,0 0 1</inkml:trace>
  <inkml:trace contextRef="#ctx0" brushRef="#br0" timeOffset="149412">14912 6132 0,'0'25'16,"-26"-25"-16,52 0 46,25 0-46,0 0 0,52-25 16,0-1-16,51 0 16,25 1-16,1-1 0,51 0 15,-26-25-15,26 25 16,-26 1-16,-25-1 0,-26 0 16,-26 1-16,-51 25 15,-26-26-15,-25 26 0</inkml:trace>
  <inkml:trace contextRef="#ctx0" brushRef="#br0" timeOffset="149636">15348 6209 0,'-26'25'0,"1"1"16,50-26-16,1 0 15,25 0-15,1 0 16,50-26-16,1 1 0,51 25 16,0-52-16,0 27 15,25-1-15,26 0 0,-25 1 16,0-1-16,-1 0 16</inkml:trace>
  <inkml:trace contextRef="#ctx0" brushRef="#br0" timeOffset="151931">23866 9595 0,'-51'26'0,"25"-26"0,26-26 31,0 1-31,26 25 15,-1-26-15,1 26 16,51-26-16,25 1 0,27-1 16,25-25-16,25 25 0,52-25 15,0-1-15,26 1 16,-1 0-16,1-1 0,-26 1 16,-26 26-16,-25-27 15,-27 27-15,-50-1 0,-26 0 16,-51 1-16,-26-1 0</inkml:trace>
  <inkml:trace contextRef="#ctx0" brushRef="#br0" timeOffset="152174">25790 8723 0,'0'-26'15,"26"26"-15,-26-25 16,25-1-16,1 26 15,0 0 1,25 0-16,-25 26 16,25-1-16,0 1 15,26 25-15,-25 1 0,-27-1 16,27 0-16,-52 1 0,-26-1 16,-51 26-16,-26-26 15,-25 26-15,-52-26 0,-50 1 16</inkml:trace>
  <inkml:trace contextRef="#ctx0" brushRef="#br0" timeOffset="152844">19915 9826 0,'0'-25'0,"-26"-1"0,0 0 16,26 52 0,0 0-16,0 25 15,0 0-15,0 1 0,0 24 16,-25 27-16,25-26 0,-26 0 15,0 26-15,26-26 16,-25 0-16,25-26 0,-26 0 16</inkml:trace>
  <inkml:trace contextRef="#ctx0" brushRef="#br0" timeOffset="153182">19735 9980 0,'0'-51'0,"0"0"0,0 25 16,0 0-16,26 26 16,-1 26-1,1 25-15,0-25 0,25 25 16,-25 0-16,25 1 16,0-1-16,1 0 0,-1 1 15,0-1-15,1 0 0,-1-25 16,-25 0-16,25-1 15,-25-25-15,-1-25 0,1-1 16,-26 0-16,26-51 16,-26 26-16,0-26 0,0-26 15,0-76-15,0 102 16,0 0-16,0 0 16,0 26-16,0-1 0,0 27 15,0 50 1,25 1-16</inkml:trace>
  <inkml:trace contextRef="#ctx0" brushRef="#br0" timeOffset="153979">20864 9929 0,'26'0'15,"-26"-26"1,25 26-16,-25-25 15,-25 25 1,-1 25-16,26 1 16,-26-26-16,1 51 15,-1-25-15,0-1 16,26 27-16,0-27 0,0 1 16,0 0-16,26-1 15,0-25 1,-1 0-16,1-25 0,25-1 15,-25 26-15,0-26 16,-1 1-16,-25-1 0,26 0 16,-26 1-16,0-26 15,-26 25-15,1 26 0,-1-26 16,0 1-16,1-1 16,-1 26-16,52 26 31,-1-26-31,27 0 0,-27 0 15,52 0-15,-25 0 16,25 0-16,0 0 0,-26-26 16,26 26-16,-26-26 15,-25 26-15,25-25 0,-25 25 16,-26-26-16,0 0 16,-26 26-1,0 0-15,1 0 0,-1 0 16,0 0-16,1 0 15,-1 0-15,1 26 0,-1-26 16,0 26-16,26-1 0,-25 1 16,25 0-16,0-1 15,0 1-15,0 0 0,25-1 16,-25 1-16,26-1 16,0-25-16,-1 0 0,1 0 15,-1-25-15,1 25 0,0-51 16,25 25-16,-25 0 15,-1-25-15,-25 0 0,26-26 16,0 25-16,-26 1 0,0-26 16,0 26-16,0 25 15,0-25-15,0 25 16,0 52 0,-26 25-16,26-25 0,0 25 15,0 0-15,0 1 16,0 25-16,0-26 0,0 0 15,0 1-15,26-1 16,-1 0-16,-25 0 0,26-25 16,0 0-16</inkml:trace>
  <inkml:trace contextRef="#ctx0" brushRef="#br0" timeOffset="154386">21942 9878 0,'0'-26'15,"-26"0"-15,0 26 16,26-25 0,26 25 15,0 0-15,-1 0-16,52 0 15,-51-26-15,25 26 0,-25-26 16,0 26-16,-1-25 0,1-1 15,-26 0 1,0 1-16,-26 25 16,1 0-16,-27 0 15,27 0-15,-27 0 0,27 0 16,-27 51-16,27-25 16,-1-1-16,26 1 15,0 25-15,0-25 0,26 25 16,-1-25-16,1 25 15,0-25-15,-1-1 0,27 1 16,-27 0-16,1-1 0,25 1 16,-25-26-16,-1 0 15,1 0-15,25 0 0,-25 0 16,0-26-16,-1 1 16</inkml:trace>
  <inkml:trace contextRef="#ctx0" brushRef="#br0" timeOffset="155188">22891 9467 0,'-51'-51'0,"25"25"16,26 0-16,-26 1 16,26-1-16,-25 26 0,25-26 15,25 26 16,1 0-31,25 0 16,1 0-16,-1 0 16,0-25-16,26 25 0,0 0 15,0-26-15,0 26 16,-26-26-16,1 1 0,-1 25 16,-25-26-16,-26 0 15,0 1 1,-26 25-16,0 0 15,-25 0-15,25 0 16,1 0-16,-27 25 0,27-25 16,-1 0-16,26 26 0,-26-26 15,26 26-15,0-1 16,0 1-16,0 0 16,26-26-16,-26 25 15,26 1-15,-26 0 0,0-1 16,25-25-16,-25 26 0,0 25 15,0-25-15,26 0 16,-26 51 0,0-52-16,0 27 0,0-1 0,0-25 15,0-1-15,0 27 16,0-27-16,0 1 0,0 0 16,0-1 15,0-50-31,0-1 15,0 0 1,-26 1-16,1-1 0,-27 0 16,27 26-16,-27-25 15,1 25-15,-26 0 0,26 0 16,0 25-16,-1-25 0,1 26 16,25-26-16,1 26 15,-1-1-15,26 1 16,0 0-16,26-26 15,25 0-15</inkml:trace>
  <inkml:trace contextRef="#ctx0" brushRef="#br0" timeOffset="155476">23917 9441 0,'51'-51'0,"-25"0"0,-26-1 16,0 1-16,0 0 15,0 25-15,-26 0 0,1 1 16,-1 25-16,1 0 16,-1 25-16,-25 1 0,25 0 15,0-1-15,1 1 0,-1 25 16,0 1-16,1-27 16,25 1-16,0 25 0,25-25 15,1 25-15,0-25 16,25 25-16,-25-25 0,25 0 15,-51-1-15,0 27 0,-103 25 16,-51-26 0,-51 0-16,-77 26 0</inkml:trace>
  <inkml:trace contextRef="#ctx0" brushRef="#br0" timeOffset="179691">19992 10981 0,'0'-26'31,"25"26"-15,1 0-16,0-26 16,25 26-16,0-25 15,1 25-15,50-26 0,27 26 16,24-26-16,53 1 15,50-1-15,78 1 0,25-27 16,26 1-16,25 25 0,1-51 16,-1 26-16,-25 0 15,-26-1-15,-51 1 16,-51 25-16,-26-25 0,-52 25 16,-50 1-16,-52-1 0,-26 26 15,-51-26-15,-51 26 16,-26 0-16,-26 0 15,-25 0-15</inkml:trace>
  <inkml:trace contextRef="#ctx0" brushRef="#br0" timeOffset="196836">19504 10262 0,'26'-25'0,"-52"25"15,1 0 1,-1 0-1,0 0 1,1 0-16,-1 0 16,-25 25-16,-26-25 0,-26 26 15,-25 0-15,-26-1 16,0 1-16,-26 0 0,-25-1 16,25 1-16,1 0 0,-1-1 15,26 1-15,26 0 16,25-1-16,1 1 0,50-26 15,1 26-15,0-26 0,25 0 16,1 0-16</inkml:trace>
  <inkml:trace contextRef="#ctx0" brushRef="#br0" timeOffset="197123">17093 10416 0,'0'-51'0,"25"25"16,1 1-16,-1-27 0,1 27 15,0-1-15,-1 0 16,-25 1-16,26 25 0,-26-26 16,26 26-16,-26 26 15,-26-1-15,0 1 16,1 25-16,-1-25 0,-25 25 16,-26 26-16,26-25 15,-26-1-15,25 26 0,-25-26 16,26 1-16,25-1 0,-25-25 15,51-1-15,-26 1 16,26-1-16,26 1 0,0-26 16,-1 26-16,27-26 15,-1 0-15,0 25 0,1-25 16</inkml:trace>
  <inkml:trace contextRef="#ctx0" brushRef="#br0" timeOffset="197856">10165 11571 0,'-25'0'31,"25"26"-31,0-1 47,25-25-31,1 0-16,0 0 15,-1 0-15,27 0 16,-1 0-16,0 0 16,0-25-16,1-1 0,25 0 0,-26 1 15,0-27-15,1 27 16,-27-1-16,-25-25 0,0 25 15,0 0-15,-25 1 16,-27-1-16,1 26 0,-26 0 16,0 0-16,-25 26 15,25-1-15,-26 27 0,26-1 16,0 0-16,0 26 0,26 0 16,-1 0-16,27 0 15,25 77 1,0-77-16,25-26 0,1 26 15,77 0-15,-52-51 16,26-26-16,-26 0 0,26 0 16,-25-51-16,25 25 15</inkml:trace>
  <inkml:trace contextRef="#ctx0" brushRef="#br0" timeOffset="198118">10858 11468 0,'51'-51'0,"-25"25"15,0 1-15,-1 25 16,-50 0 15,-1 25-31,0 1 0,1 0 16,-1-1-16,-25 1 0,-1 25 16,27-25-16,-27 25 15,27-25-15,-27 25 0,52 0 16,-25-25-16,25 25 15,25-25-15,1 0 0,0-1 16,25 1-16,26-26 16,-26 0-16,26 0 0,26-26 15,-26 1-15,0-1 0</inkml:trace>
  <inkml:trace contextRef="#ctx0" brushRef="#br0" timeOffset="198477">11525 11443 0,'0'-26'15,"-26"0"-15,26 1 16,0-1 0,-25 26-16,-1 26 15,26-1 1,-26 1-16,1 0 0,25-1 16,-26 27-16,0-27 0,1 27 15,25-27-15,0 1 16,0-1-16,0 1 0,0 0 15,25-26-15,1 0 0,25 0 16,1 0-16,25-26 16,-26 26-16,26-51 0,-26 25 15,78-51 1,-104 52-16,1-27 0,-26 27 16,0-1-16,0-25 0,-26 25 15,1 26-15,-1-26 16,-25 26-16,25 0 0,-25 0 15,25 0-15,-25 0 16,25 26-16,0-26 0,1 26 16,25-1-16</inkml:trace>
  <inkml:trace contextRef="#ctx0" brushRef="#br0" timeOffset="199001">13501 10519 0,'0'-51'0,"0"-26"15,0 25-15,0 1 0,-26 25 16,0-25-16,-25 51 16,25 0-16,-51 0 0,26 0 15,-26 0-15,26 26 0,-26 25 16,25-25-16,1-1 15,26 27-15,-1-27 0,0 27 16,26-27-16,26 27 16,0-1-16,25-25 0,0 25 15,0 0-15,1 1 0,25-1 16,-26-26-16,0 27 16,1-1-16,-1-25 15,-51 25-15,0 0 0,0 1 16,-26-1-16,-25-25 0,0 25 15,-26 0-15,25-25 0,-25 25 16,26-25-16,0 0 16,25-26-16,1 0 0,25-26 15,51 0 1</inkml:trace>
  <inkml:trace contextRef="#ctx0" brushRef="#br0" timeOffset="199366">13501 10904 0,'25'-26'0,"-25"52"47,0-1-31,0 1-16,0 0 16,0-1-16,0 1 15,26 0-15,-26-1 16,26-25-16,-26 26 0,25-26 15,1 0-15,0 0 16,-1 0-16,1 0 0,0-26 16,25 1-16,-26-1 0,-25 0 15,26 1-15,-26-27 16,0 27-16,0-1 16,-26 77-1,1-25 1,25 51-16,-26-26 0,1 52 15,-1-26-15,0 0 16,1 26-16,25-26 0,0 0 16,0-26-16,0 26 15,25-26-15</inkml:trace>
  <inkml:trace contextRef="#ctx0" brushRef="#br0" timeOffset="199726">14245 10596 0,'0'-26'15,"-26"26"1,0 0 0,1 26-1,-1-26-15,0 26 0,1-1 16,-1 1-16,0 0 15,26-1-15,-25 1 0,25 0 16,-26 25-16,26-26 16,26-25-16,-1 26 0,1 0 15,0-1-15,25-25 0,26 26 16,-26 0-16,1-26 16,25 25-16,-52 1 0,27-26 15,-27 26-15,-25-1 16,-25 1-16,-1 0 0,-25-1 15,-26 1-15,0 0 0,-26-1 16,26-25-16,0 0 16,0 0-16,0 0 0</inkml:trace>
  <inkml:trace contextRef="#ctx0" brushRef="#br0" timeOffset="199953">14296 10262 0,'51'-51'0,"-25"25"0,0 1 16,-1-1-16,1 26 16,0 0-16,-26 26 15,25-1-15,-25 1 16,26 25-16,25 26 0,-25-25 16,-1 25-16,1 0 15,25 0-15,-25 0 0,0-26 16,-1 26-16,-25-26 0,26 0 15,-26 1-15,26-27 16,-26 1-16</inkml:trace>
  <inkml:trace contextRef="#ctx0" brushRef="#br0" timeOffset="200806">14706 10852 0,'0'-51'16,"-25"26"-16,25-1 15,-26 0-15,0 26 16,52 0-1,0 0 1,-1-25-16,27 25 16,-1-26-16,0 26 15,1-26-15,25 1 0,-26-1 16,0 0-16,-25 1 0,0-1 16,-1-25-16,-25 25 15,0 0-15,-25 1 0,-1-1 16,-25 0-1,25 26-15,0 26 0,1 0 16,-1-1-16,0 1 0,1 25 16,25 1-16,0-1 15,0 0-15,0 1 0,25-1 16,1-25-16,0 25 16,-1-26-16,27-25 0,-1 26 15,-25-26-15,25 0 0,-25 0 16,25-26-16,-25 1 15,-1-1-15,1 1 0,-26-1 16,0-25-16,0-1 16,0 1-16,0 25 0,-26-25 15,1 25-15,25 1 0,-26-1 16,26 52 0,0-1-1,0 1-15,26 0 0,-26-1 16,25 1-16,-25 25 15,26-25-15,-26 0 0,0-1 16,26 1 0,-1-52-1,-25 1 1,0-1-16,0 0 16,26 1-16,-26-27 0,26 27 15,-26-27-15,25 27 16,-25-1-16,26 26 15,-26 26 1,25-1-16,-25 1 16,26 25-16,-26-25 0,26 0 15,-26-1-15,25 1 16,-25 0-16,26-1 16,-26 1-16,26-26 0,-1-26 15,-25 1 1,0-1-16,26 0 0,-26 1 15,0-1-15,26 0 16,-1 26-16,-25-25 0,26 25 16,0 25-16,-1-25 15,-25 26-15,26 25 16,0-25-16,-26 0 0,25 25 16,1-25-16,0-1 15,-1 1-15,1-26 16,25-26-16,-25 26 0</inkml:trace>
  <inkml:trace contextRef="#ctx0" brushRef="#br0" timeOffset="201250">16272 9878 0,'-26'-77'0,"-51"0"16,0 0-16,-26 25 15,1 1-15,-52 0 0,-26 25 16,-51 0-16,-25 26 15,-52 0-15,-26 26 0,-25 25 16,-77 1-16,0 50 0,-26 1 16,-26 51-16,1 25 15,25 1-15,0 25 0,26 26 16,51 0-16,77 0 16,52 0-16,51-26 0,102 0 15,52-25-15,76 0 0,27-26 16,76 0-16,26-26 15,51-26-15,0 1 0,52-52 16,0 26-16,25-51 0,51 0 16,1-26-16,25-52 15,26 1-15,51-26 0,26-51 16,0-1-16,51-50 16,0-1-16,-26-25 0,27-26 15,-78-25-15,-26 25 16,-51-26-16,-76 26 0,-78 0 15,-77 26-15,-77 0 0,-128 25 16,-51 52-16,-103 0 16,-77 51-16,-51 0 0,-103 51 15,-25 26-15,-103 51 0,-26 26 16</inkml:trace>
  <inkml:trace contextRef="#ctx0" brushRef="#br0" timeOffset="203366">826 11802 0,'-25'0'16,"-1"0"-16,0 0 15,26-26-15,-25 26 16,25-26-16,0 1 16,0-1-1,0 0-15,0 1 16,25-1 0,27 26-16,-27 26 15,27-1-15,-1 1 16,0 0-16,26 25 0,0 0 15,-26 26-15,26-25 0,0-1 16,-25 26-16,-1-26 16,0-25-16,-25 25 0,0-25 15,-1-26-15</inkml:trace>
  <inkml:trace contextRef="#ctx0" brushRef="#br0" timeOffset="203550">1442 11750 0,'-26'-77'0,"-25"26"0,0 0 15,25 0-15,0 25 16,-25 0-16,25 52 16,1 25-16,-1-25 0,26 51 15,-26 0-15,26 25 16,-25 1-16,-1 25 0,26-25 16,0 0-16,-25-1 15,25-25-15,25 0 0,1-26 16,-1-51-16</inkml:trace>
  <inkml:trace contextRef="#ctx0" brushRef="#br0" timeOffset="204468">1827 11622 0,'0'-25'0,"0"-1"16,-26 0-1,26 1 1,0-1 15,26 26-31,0-26 16,-1 1 0,1-1-1,-26 0 1,0 1 15,-26 25-15,1 0-16,-1-26 0,0 26 15,1 0-15,-1 0 0,0 0 16,1 0-16,-1 26 16,0-26-16,26 25 15,26 1 16,0-26-15,-1 0 0,-25-26 15,26 26-15,-52 0 218,26-25-203,0-1-31,0 0 16,0 1-16,-25-78 31,-1 77-31,0-25 0,1 25 16,-1 1-16,0-27 15,1 27-15,-1-1 0,0 26 16,26 51 0,26-25-16,0 51 15,-1 0-15,27 0 0,-1 26 16,0-1-16,1 27 15,-1-27-15,26 1 0,-26-26 16,0 0-16,1 0 0,-27-26 16</inkml:trace>
  <inkml:trace contextRef="#ctx0" brushRef="#br0" timeOffset="204842">2802 11186 0,'25'0'15,"1"0"-15,-26-26 16,0 1 0,-26-1-1,1 0 1,-1 26-16,1 0 0,-1 0 15,-25 0-15,25 26 16,0-26-16,-76 77 16,102-51-16,0-1 15,0 1-15,25 0 16,1-1-16,0 1 0,25 0 16,-25-1-16,25 1 0,0 0 15,0-1-15,1-25 16,-27 26-16,1 0 0,0-26 15,-26 25-15,-26-25 32</inkml:trace>
  <inkml:trace contextRef="#ctx0" brushRef="#br0" timeOffset="204990">2699 11263 0,'-25'-51'0,"25"25"15,-26-25-15,0 51 0,26 25 31,0 27-31,0-1 0,-25 0 16,25 26-16,0 0 0,-26 26 16,0-1-16,1 27 0,-27-27 15,-25 27-15</inkml:trace>
  <inkml:trace contextRef="#ctx0" brushRef="#br0" timeOffset="206680">1442 13187 0,'0'-25'16,"-26"-1"-16,1-25 0,25 25 15,-26 26-15,26-26 0,26 52 16,-1 25 0,1-25-16,25 51 0,1 0 15,-1 0-15,0 25 16,1 1-16,-1 0 0,0-1 16,-25 1-16,25 0 15,-25-26-15,-1 0 0,1-1 16,0-24-16,-1-27 0</inkml:trace>
  <inkml:trace contextRef="#ctx0" brushRef="#br0" timeOffset="206962">1724 13649 0,'-51'-77'16,"0"26"-16,-1-1 15,1 1-15,25 0 0,1 25 16,25 1-16,0-1 0,25 26 15,1-26-15,25 1 16,1 25-16,-1-26 0,26 26 16,0 0-16,0 26 15,0-1-15,-26 1 0,0 0 16,-25 25-16,0-26 16,-52 78-16,0-52 15,-25-25-15,0 25 0,-1 1 16,-24-27-16,24 1 15,-76-26-15,77 0 16,25-26-16,0-25 0</inkml:trace>
  <inkml:trace contextRef="#ctx0" brushRef="#br0" timeOffset="207481">2622 13136 0,'0'-26'15,"-25"1"1,25-1 0,0 0-16,0 1 0,0-1 15,0 0-15,0 1 16,-26-1-16,0 0 0,1 26 15,-1 0-15,0 0 0,-25 26 16,25 0-16,1-1 16,-1 1-16,0 25 0,26-25 15,0 25-15,0-25 0,26 25 16,0-25-16,-1 0 16,27-1-16,-27 1 0,27 0 15,-1-26-15,-25 0 16,25 0-16,-25 0 0,-1-26 15,1 0-15,-26 1 0,0-1 16,0-25-16,0-1 16,-26 27-16,1-27 0,-1 1 15,0 0-15,1-1 16,-1 1-16,0 25 0,1 1 16,25 50-1,25 1-15,1 0 16,0 25-16,-1 0 0,1 1 15,25-1-15,-25 0 16,25 1-16,-25-1 0,-1-25 16,1-1-16,25 1 0</inkml:trace>
  <inkml:trace contextRef="#ctx0" brushRef="#br0" timeOffset="207775">3058 12469 0,'0'-77'0,"0"26"0,-25-26 16,25 51-16,-26-25 15,26 25-15,-26 26 0,1 26 16,25-1 0,-26 1-16,26 25 15,0 26-15,0-25 0,0 25 16,26-1-16,-1 1 15,27 0-15,-27 0 0,52 0 16,-25 0-16,-1 0 0,0 0 16,1-25-16,-1-1 15,0 0-15,-25 1 0,0-1 16,-1-26-16,-25 1 0,-25 0 16,-1-1-1</inkml:trace>
  <inkml:trace contextRef="#ctx0" brushRef="#br0" timeOffset="207910">3033 13008 0,'-26'-52'0,"26"27"15,26-1-15,-26-25 0,25 25 16,1 0-16,0 26 16,25-25-16,-25-1 0,-1 26 15,1 0-15</inkml:trace>
  <inkml:trace contextRef="#ctx0" brushRef="#br0" timeOffset="210135">2571 12418 0,'0'-26'0,"-26"26"15,26-26 1,-25 26 0,25-25-1,-26 25 1,0 0-1,26-26 1,-25 26 0,-1 0-1,0-26 1,1 26 31,25 26 0,-26 0-32,26-1 1,0 1 0,26 0-1,-26-1-15,0 1 0,25 0 16,-25-1-16,26 1 0,0-1 15,-26 1 1,25 0-16,1-1 0,-26 1 16,26-26-16,-26 26 15,25-1-15,1 1 0,-26 0 16,26-1-16,-1-25 0,-25 26 16,26 0-16,-26-1 15,26 1-15,-26 0 16,25-1-16,-25 1 15,26 0-15,-26-1 16,26 1-16,-26 0 16,0-1-1,25-25-15,-25 26 32</inkml:trace>
  <inkml:trace contextRef="#ctx0" brushRef="#br0" timeOffset="225606">3520 11083 0,'-25'0'16,"25"-25"-16,25-1 16,1 0-1,0 26-15,-1-25 16,26-1-16,26 0 0,0 1 16,0-1-16,26 0 15,0-25-15,25 0 0,-25 25 16,-1-25-16,1 0 0,-26 25 15,0 0-15,0 1 16,-52-1-16,1 0 0,0 1 16,-26-1-1</inkml:trace>
  <inkml:trace contextRef="#ctx0" brushRef="#br0" timeOffset="225825">4546 10288 0,'-25'0'0,"25"-26"16,-26 26-16,52 0 31,-1 0-31,1-25 0,0 25 16,25 0-16,-25 0 16,25 0-16,0 0 0,1 0 15,-1 25-15,-25 1 0,-1 0 16,-25 25-16,0 0 15,-51 1-15,0 25 0,-26 0 16</inkml:trace>
  <inkml:trace contextRef="#ctx0" brushRef="#br0" timeOffset="227030">5342 9672 0,'0'-25'0,"0"50"47,25 1-47,-25 0 16,26 25-16,0 0 15,-1 1-15,1-1 0,0 0 16,-1 0-16,27 1 16,-27-1-16,1 0 0,0 1 15,-1-1-15,1-25 0,-26-1 16,26 1-16,-26 0 15,25-26 1,1 0-16,0-26 16,-1 0-16,1 1 15,25-1-15,1 0 0,-1-25 16,26 25-16,0 1 16,0-27-16,25 27 0,-25-1 15,26 0-15,0 1 16,-26 25-16,0-26 0,0 1 15,0 25-15,-1-26 0,-24 26 16,-1-26-16,0 26 16,-25-25-16,0 25 15,-26-26-15,0 0 16,-26 26 0,26-25-16,-26 25 0,26-26 15,-25 0-15,-1 1 16,26-1-16,-26 0 0,1 1 15,25-1-15,-26-25 0,0 25 16,26-25-16,-25-1 16,-1 1-16,26 0 0,-25-26 15,-1 25-15,26 27 16,-26-27-16,1 27 0,-1-1 16,0 26-16,1 0 15,-27 26-15,1 25 0,0-25 16,-26 25-16,-26 26 0,0-26 15,-25 26-15,0 0 16,-26-25-16,26 25 0,-26-26 16,0 0-16,25-25 0,27 25 15,-1-51-15,52 26 16,0-26-16,76-26 16,1 26-1</inkml:trace>
  <inkml:trace contextRef="#ctx0" brushRef="#br0" timeOffset="227796">7394 9570 0,'0'-26'0,"0"0"15,0 1 1,0 50 15,26 1-15,-26 0-16,26-1 0,-1 1 16,1 0-16,0-1 0,-1 1 15,1 0-15,0-26 16,25 0-16,-25 0 0,-1-26 15,1 26-15,0-26 16,25-25-16,-25 0 0,-1-1 16,1 1-16,-1 0 0,1-1 15,0-25-15,-1 26 16,1 0-16,-26 25 0,26-25 16,-26 25-16,25 26 15,-25 26 1</inkml:trace>
  <inkml:trace contextRef="#ctx0" brushRef="#br0" timeOffset="228160">8138 8928 0,'-51'-51'0,"-26"25"15,0 1-15,0-1 0,-25 26 16,25 0-16,-26 26 0,0 25 16,1 0-16,-1 52 15,0-26-15,26 25 0,26 27 16,0-27-16,25 27 16,26-27-16,26 1 0,25 0 15,52-26-15,-1-1 0,27-50 16,25 0-16,0-26 15,0 0-15,-1-26 0,1-25 16,-25 0-16,-1-26 16,-51 0-16,0 0 0,-51-26 15,-26 26-15,-26-26 0,-25 1 16,-52-1-16,-25 26 16,-1 0-16,-50 26 0,-26 25 15,-1 26-15</inkml:trace>
  <inkml:trace contextRef="#ctx0" brushRef="#br0" timeOffset="238407">10601 14316 0,'-25'0'0,"25"-26"16,-26 1 0,26-1-16,0 0 15,0 1 1,0-1-1,-26 1-15,26-1 16,0 0 0,0 1-16,26-1 0,-26 0 15,26 1-15,-1-1 16,1 26-16,0-26 0,-1 1 16,1-1-16,0 26 0,-1 0 15,27 0-15,-27 0 16,1 26-16,0-1 0,-1 1 15,1 25-15,0-25 0,-1 25 16,1 1-16,-26-1 16,0-26-16,26 27 0,-26-27 15,0 1-15,0 0 16,0-1-16,0 1 0,0 0 16,0-52 15,0 0-31,0-25 15,0 25-15,0-25 16,0 0-16,25 0 0,-25-26 16,26 25-16,0-25 0,-1 26 15,-25 0-15,26 25 16,25-25-16,-51 25 0,26 26 16,-1-26-16,1 26 15,0 0-15,-1 0 16,1 26-16,0 25 15,-1-25-15,1 25 16,0 1-16,-26-1 0,25 26 16,1-26-16,0 1 15,-26-1-15,25 0 0,1 0 16,-26-25-16,26 25 0,-26-25 16,25 0-1</inkml:trace>
  <inkml:trace contextRef="#ctx0" brushRef="#br0" timeOffset="239031">11756 13572 0,'-51'-51'16,"25"25"-16,0 0 0,1 1 15,25-1-15,0 0 0,25 26 32,1 0-32,0 52 15,-1-1-15,1 0 0,0 26 16,-1 0-16,1 26 16,0 0-16,-1-1 0,1 27 15,0-27-15,-26 1 16,25-1-16,1 1 0,-26-26 15,26 0-15,-1 0 0,1-26 16,-26 26-16,25-51 16,-25 25-16,26-25 0,-26 0 15,26-1-15,-26-50 32,-26-1-32,0-25 15,1-1-15,-1 1 16,-25 0-16,25-1 0,-25-25 15,25 0-15,1-25 0,-1 25 16,26 0-16,0 0 16,0 0-16,26 0 0,-1 0 15,1 0-15,25 26 16,-25-1-16,25 1 0,0 25 16,1 1-16,-1 25 15,-25 0-15,25 25 0,-25 1 16,-26 0-16,0 25 0,0 0 15,0-25-15,0 25 16,-26 1-16,-25-1 0,25-25 16,-25 25-16,25-26 15,-25 1-15,25 0 0,-25-26 16,25 25-16,1-25 0,-1-25 16,26-1-1</inkml:trace>
  <inkml:trace contextRef="#ctx0" brushRef="#br0" timeOffset="239721">12628 13623 0,'-51'-25'16,"25"25"-16,1-26 0,-1 0 15,0 1-15,26-1 16,0 0 0,26 26-16,0 0 15,-1 0-15,1 26 16,0 0-16,-1-1 16,1 1-16,0 25 0,-26-25 15,25 25-15,1 1 0,-26-27 16,26 1-16,-26 25 15,0-25-15,25 0 16,-25-1-16,0-50 31,0-1-31,0-25 16,0 25-16,0-25 16,0-1-16,0 1 0,26 0 15,-26-26-15,26 51 16,-1-25-16,1 25 0,0 0 15,-1 26-15,1 0 16,-1 26-16,1 0 16,0-1-16,-1 1 0,-25 0 15,26-1-15,-26 1 0,26 0 16,-26-1-16,0 1 16,0 0-16,0-1 15,0 1 1,0-52-1,0 1-15,0-1 16,0-25-16,0 25 16,0-25-16,25-1 0,1 27 15,-26-27-15,26 27 16,-1-1-16,1 1 0,0 25 16,-1 0-16,27 25 0,-27 1 15,1 25-15,0 0 16,-1 1-16,1-1 0,0 0 15,-26 1-15,25-1 16,-25 0-16,26 1 0,-26-27 16,0 27-16</inkml:trace>
  <inkml:trace contextRef="#ctx0" brushRef="#br0" timeOffset="240810">13655 12674 0,'-77'0'16,"0"0"-16,0-26 0,0 26 16,-26 0-16,0 26 15,1-26-15,-1 26 0,-25-26 16,0 25-16,-1 1 0,1 0 16,-26-1-16,0 1 15,0 0-15,0-1 0,0 1 16,26 25-16,-26-25 15,26 0-15,25 25 0,-25 0 16,25-25-16,1 25 16,-1 1-16,0-1 0,1 26 15,-1-26-15,26 26 0,-25-26 16,25 26-16,0-25 16,0 25-16,25 0 0,-25-26 15,52 26-15,-27-26 16,52 1-16,0-1 0,0 0 15,0 0-15,26 1 0,0-1 16,25 0-16,0-25 16,1 25-16,-1 1 0,0-1 15,1 0-15,-1 1 16,0-27-16,26 27 0,-25-1 16,-1-25-16,26 25 0,0-25 15,-26 25-15,26-25 16,0-1-16,0 1 0,0 0 15,26-1-15,-26-25 0,25 26 16,1-26-16,-1 0 16,1 0-16,0 0 0,25 0 15,257 0 1,-257-26-16,0 26 16,1-25-16,-27 25 0,27-26 15,-27 0-15,26 26 16,-25-25-16,0-1 0,-1 0 15,1 1-15,0-27 16,-26 27-16,25-1 0,1 0 16,-1 1-16,-25-27 15,26 27-15,-26-27 0,0 1 16,-26 0-16,1-1 0,25 1 16,-52-26-16,27 0 15,-1 26-15,-25-52 0,-1 26 16,1 0-16,-1 0 0,1 0 15,-26 0-15,26 26 16,-26-26-16,0 26 0,0-1 16,0 1-16,-26 25 15,0-25-15,1 0 0,-1 0 16,-25-1-16,0 27 0,-1-27 16,1 1-16,0 0 15,-26 25-15,25-25 0,-25-1 16,26 27-16,-26-1 15,0 0-15,0 1 0,26-1 16,-26 0-16,26 26 0,-1-25 16,-25 25-16,26 0 15,0-26-15,-1 26 0,1 0 16,0 0-16,25 26 16,-25-26-16,-1 25 0,1 1 15,25 0-15,-25-1 0,25 1 16,-25 25-16,26-25 15</inkml:trace>
  <inkml:trace contextRef="#ctx0" brushRef="#br0" timeOffset="272765">17169 13264 0,'0'-25'16,"-25"25"0,25-26-16,-26 0 15,26 1 1,-25-1-16,-1 26 16,26-26-16,-26 26 31,52 26-16,0 0-15,-1 25 16,-25-25-16,26 25 16,-1-25-16,-25 25 0,26-26 15,-26 1-15,0 0 16,0-1-16,26 1 16,-26 0-16,0-52 15,-26 0 1,26 1-16,0-1 0,0 0 15,0-25-15,0-26 16,0 26-16,0-26 0,0 26 16,0-26-16,0 25 15,26 27-15,-26-27 0,25 27 16,1 25-16,0 0 0,-1 25 16,1 1-16,0 0 15,25 25-15,-25 0 0,-1 1 16,-25-27-16,26 27 0,0-1 15,-26-25-15,0-1 16,25 1-16,-25 0 0,26-1 16,0-50-1,-26-1 1,25 0-16,-25 1 0,26-27 16,0 1-16,-26 25 15,25-25-15,-25 0 0,26 25 16,0 0-16,-1 26 15,-25 26-15,26 0 16,-26 25-16,0-25 0,0 25 16,0 0-16,26 1 15,-26-1-15,0 0 0,25-25 16,-25 25-16,26-51 16,0 0-16</inkml:trace>
  <inkml:trace contextRef="#ctx0" brushRef="#br0" timeOffset="273587">18221 13033 0,'0'-51'0,"0"25"0,0 1 15,0-1-15,0 0 0,-25 26 16,-1 0 0,26 26-1,0 0-15,0-1 0,0 1 16,0 0-16,0 25 15,0-25-15,0-1 0,26 1 16,-1-26-16,1 26 16,0-26-16,-1 25 0,27-25 15,-27 0-15,1-25 16,0 25-16,-1-26 0,1 26 16,-26-26-16,0 1 0,-26-1 15,1 0-15,-1 1 16,-25-1-16,25 0 0,-25 1 15,-1-1-15,27 26 0,-1-26 16,0 26-16,1 0 16,25-25-16,25 25 15,1 0-15,0 0 16,25 0-16,0-26 0,26 26 16,0-26-16,-25 26 0,25-25 15,0 25-15,-26 0 16,0-26-16,1 26 0,-27 0 15,1 0-15,-1 0 16,-50 0 0,-1 0-16,-25 26 15,0-26-15,25 25 0,-25 1 16,-1 0-16,1-26 0,25 25 16,1 1-16,-1 0 15,26-1-15,0 1 0,0 0 16,26-1-16,-1 1 0,1-26 15,25 26-15,-25-26 16,25 0-16,1 0 0,-27 0 16,27 0-16,-27 0 15,26-26-15,-25 0 0,-26 1 16,26-1-16,-26 0 0,0-25 16,0 25-16,0-25 15,-26 0-15,26-26 0,-26 25 16,1-25-16,-1 26 15,26 0-15,0 25 0,-25 1 16,25 50 0,0 1-16,25 25 15,-25 0-15,0 26 0,26-25 16,-26 25-16,25 0 16,-25-26-16,26 26 0,-26-26 15,0-25-15,26 25 0,-26-25 16,25 25-16,1-25 15,0-26 1,-1 0-16,1-26 0</inkml:trace>
  <inkml:trace contextRef="#ctx0" brushRef="#br0" timeOffset="274231">19171 12854 0,'0'-26'16,"0"-25"-16,0 25 0,0 0 15,0 1-15,0 50 31,0 1-15,0 0-16,0-1 16,0 1-16,0 0 0,0-1 15,25 1-15,-25 0 0,26-1 16,0 1 0,-1 0-16,1-26 15,0 0 1,-1-26-16,1 26 0,0-26 15,-1 1-15,-25-1 16,26 0-16,-26 1 0,0-1 16,0 0-16,0 1 0,-26-1 15,1 26 1,-1 0-16,0 26 16,26-1-16,0 1 15,0 0-15,26-1 16,0 1-16,-26 0 0,25-1 15,27 1-15,-27-26 16,1 26-16,0-26 0,-1 0 16,1 0-16,0 0 0,-1-26 15,1 26-15,-1-26 16,-25-25-16,0 25 0,0-25 16,0 0-16,0-1 15,0-25-15,0 26 0,0-26 16,0 0-16,0 26 0,0-26 15,-25 26-15,25 25 16,0-25-16,0 25 0,-26 0 16,26 52-1,0 0 1,0-1-16,0 1 0,0 25 16,0-25-16,0 25 15,26 1-15,-26-1 0,0 0 16,25 0-16,-25 1 15,26-1-15,-26-25 16,26 25-16,-26-25 0,25-1 16,-25 1-16,26-26 0,0 26 15</inkml:trace>
  <inkml:trace contextRef="#ctx0" brushRef="#br0" timeOffset="274627">20197 12725 0,'0'-25'31,"-26"25"-31,52-26 32,0 26-32,-1 0 15,1-26-15,0 26 16,-1 0-16,27-25 0,-27 25 15,1-26-15,25 26 16,-25-26-16,-26 1 16,0-1-16,0 1 0,-26 25 15,1-26-15,-1 0 0,-25 26 16,-1 0-16,27 0 16,-27 26-16,1-26 0,25 26 15,1 25-15,-1-26 16,26 1-16,0 25 0,26-25 15,-1 0-15,1-1 0,25 27 16,1-52-16,25 25 16,0-25-16,0 0 0,-1 0 15,1 0-15,26-25 16,-26-1-16</inkml:trace>
  <inkml:trace contextRef="#ctx0" brushRef="#br0" timeOffset="275096">21326 11853 0,'-77'-77'16,"0"26"-16,-26-26 0,-51 26 15,0 25-15,-51 0 16,0 26-16,-52 0 0,-25 26 16,0 25-16,-26 26 15,0 0-15,-25 26 0,-1-1 16,1 27-16,25 25 0,0-26 15,26 26-15,-1 0 16,52 0-16,52 0 0,25 0 16,51-26-16,52 26 15,51-26-15,26 0 0,76 1 16,52-27-16,26-25 0,51 0 16,25 0-16,26-26 15,26-25-15,0-26 0,26 0 16,-1-26-16,1-25 0,-1-26 15,27 0-15,-53-25 16,1-1-16,-25-25 0,-1-26 16,-51 0-16,-26 0 15,-51-26-15,-26 26 0,-25-25 16,-26-1-16,-52 26 0,-25 26 16,-25 25-16,-52 1 15,-52 25-15,-24 25 0,-27 1 16,-25 25-16,-26 26 15,0 0-15,26 26 0,-26-26 16,51 26-16,-128 51 16</inkml:trace>
  <inkml:trace contextRef="#ctx0" brushRef="#br0" timeOffset="275783">17939 14213 0,'0'-25'16,"26"25"-1,-26 25 48,-26 27-48,1-27-15,-1 27 0,0-27 16,1 27-16,-1 25 0,-25-26 16,25 26-16,-25-26 15,-1 26-15,1-25 0,-26-1 16,0 26-16,0-26 0,-26 1 15,1-1-15,-26 0 16,-1-25-16,-25 25 0,0-25 16,-25-1-16,-1 1 15,26 0-15,-25-26 0,25 0 16,0 0-16,0 0 0,0-26 16,26 0-16,-1 1 15,27-1-15,-27 0 0,52 1 16,-25-1-16,25-25 0,0 25 15,-26-25 1,78 25-16,-27 26 0,27-25 16,-1 25-16,0-26 15,1 26-15</inkml:trace>
  <inkml:trace contextRef="#ctx0" brushRef="#br0" timeOffset="276114">14655 14701 0,'51'-26'15,"-25"1"-15,-52 25 31,1 0-31,-1 25 16,0-25-16,-25 52 16,0-27-16,0 1 0,-26 0 15,25-1-15,-25 1 16,26 0-16,-26-1 0,26 1 16,-1-26-16,27 26 15,-1-26-15,52 25 16,-1-25-16,27 26 15,-1 0-15,0-1 16,26 26-16,0-25 0,0 25 16,-25 1-16,-1-1 0,0 26 15,-25-26-15</inkml:trace>
  <inkml:trace contextRef="#ctx0" brushRef="#br0" timeOffset="285590">19196 14444 0,'26'0'0,"0"26"0,-52 0 15,26-1-15,-26 1 16,26 0-16,0 25 15,-25 0-15,25 1 0,0-1 16,0 26-16,0 0 16,25 0-16,1 0 0,-26 0 15,26 0-15,-26 0 0,25 0 16,-25-26-16,0 0 16,26 1-16,-26-1 0,0-25 15,0-1-15,26 1 16,-26 0-16,0-1 15</inkml:trace>
  <inkml:trace contextRef="#ctx0" brushRef="#br0" timeOffset="286066">18914 15573 0,'-26'-25'16,"52"25"15,0 0-31,-1 25 16,-25 1-1,26-26-15,0 26 0,-26-1 16,25 1-16,1 0 0,0-1 16,-1 1-16,1 0 15,0-26-15,-1 0 0,1 0 16,0 0-16,25 0 15,-25-26-15,25 26 0,0-26 16,-25 1-16,0-1 0,-1 0 16,1 1-16,0-1 15,-1 0-15,1 1 0,0-1 16,-1 0-16,-25 1 16,26 25-16,-26-26 15,25 26 1,-50 0-1</inkml:trace>
  <inkml:trace contextRef="#ctx0" brushRef="#br0" timeOffset="286828">18350 15753 0,'-26'-26'15,"26"1"1,-26 25-16,52 25 31,-26 1-31,26 25 16,-26 1-16,0-1 15,25-26-15,-25 27 16,0-1-16,0 0 0,0 1 16,0-1-16,0-25 15,0 25-15,26-25 0,-26-1 16,0 1-16,0 0 0,26-1 15,-1-25 1,1 0-16,0 0 0,-1-25 16,27 25-16,-1-26 0,26 0 15,0 26-15,0-25 16,25-1-16,27 0 0,-1 26 16,0-25-16,26-1 15,0 0-15,26 26 0,-26-25 16,0-1-16,0 0 0,-26 26 15,0-25-15,-25-1 16,-26 26-16,-26 0 0,0-26 16,-25 26-16,-26-25 15,-26-1 1,1 26-16,-1-26 16,0 26-1,1-25-15,-1-1 16,26 1-16,-26-1 15,1-51-15,25 26 16,-26-1-16,26 1 0,-26 0 16,26-26-16,0 51 15,-25-25-15,25-1 0,0 27 16,0-1 0,0 52-1,0-1-15,0 1 16,25 0-1,-25 25-15,0-25 0,0-1 16</inkml:trace>
  <inkml:trace contextRef="#ctx0" brushRef="#br0" timeOffset="287287">22147 15035 0,'0'-26'0,"0"0"15,0 1 1,0-1-16,0 0 0,0 52 31,0 77-15,0-52-16,0 0 15,0 26-15,0-26 16,0 26-16,0-25 0,0-1 16,0-25-16,0 25 15,26-51-15</inkml:trace>
  <inkml:trace contextRef="#ctx0" brushRef="#br0" timeOffset="287681">22121 15137 0,'-25'-77'16,"-1"-25"-16,0 25 15,1-26-15,-1 0 0,26-25 16,0 25-16,0 1 0,0-1 16,26 26-16,25 0 15,0 0-15,26 26 0,-26 25 16,26 1-16,0 25 15,0 25-15,-25 1 0,25 25 16,-26 1-16,-25-1 0,-1 0 16,-25 26-16,0 0 15,-51-26-15,25 26 0,-51-25 16,26 25-16,-26-26 16,0-25-16,0 25 0,26-25 15,0-1-15,25 1 0,0 0 16,1-26-16,50 0 15,1 0 1,25 0-16,-25 0 16,76 51-16,-50-25 15,-1 25-15,0 0 0,1 1 16,-27-27-16,27 26 16,-1 1-16,-25-1 0,25 0 15,-25-25-15,-1 0 16,27-1-16,-27-25 0</inkml:trace>
  <inkml:trace contextRef="#ctx0" brushRef="#br0" timeOffset="288386">23224 14932 0,'-25'-26'0,"-27"26"0,27 0 15,-1 0-15,1 0 16,-1-25-16,52 25 15,-1-26 1,1 26-16,25 0 16,0-26-16,1 26 0,-1-25 15,0 25-15,-25-26 16,0 0-16,-1 26 0,-25-25 16,0-1-16,0 0 0,-25 1 15,-27 25-15,27-26 16,-52 26-16,25-26 0,1 26 15,0 26-15,0-26 16,-52 77-16,77-51 16,1 25-16,-1 0 0,26 1 15,0-27-15,0 27 16,26-1-16,-1 0 0,1-25 16,25-1-16,1 1 15,24-26-15,1 0 0,0 0 16,0 0-16,0-26 0,-25 1 15,25-1-15,-26 1 16,-25-27-16,-1 27 0,1-27 16,0 1-16,-26 25 15,0-25-15,0 0 0,-26-1 16,26 27-16,-26-1 0,1 0 16,25 1-16,-26 25 15,26-26-15,0 52 16,0-1-1,0 27-15,0-27 0,26 27 16,-26-27-16,0 27 16,25-1-16,-25-25 0,26-1 15,0 27-15,-1-52 0,1 25 16,0-25-16,-1 0 16,1 0-16,25 0 0,-25-25 15,25-1-15,-25 0 0,-1-25 16,1 25-16,-26-25 15,0 0-15,0-1 0,0 27 16,0-1-16,-26-25 16,1 25-16,-1 26 15,26 26 1</inkml:trace>
  <inkml:trace contextRef="#ctx0" brushRef="#br0" timeOffset="288730">24533 14496 0,'26'0'0,"-26"-26"15,25 0-15,-25 1 0,0-1 16,-25 0-16,25 1 16,-26 25-16,-25 0 0,-1 0 15,1 0-15,0 25 16,-1 1-16,1 0 15,0-1-15,25 27 0,0-27 0,26 1 16,26 25-16,0-25 16,-1 0-16,52-1 0,-25 1 15,25 0-15,-26-1 16,26 1-16,-26-26 0,1 26 16,-27-1-16,-25 1 15,-25 0-15,-1-26 16,-25 25-16,-1-25 0,1 0 15,0 26-15,-1-26 16,27 0-16,-1 0 0,0-26 16,26 1-16,26 25 15</inkml:trace>
  <inkml:trace contextRef="#ctx0" brushRef="#br0" timeOffset="289082">24661 14675 0,'52'0'0,"-27"-25"16,1 25-16,-1-26 15,1 26 1,-26-26 0,26 26-16,-1 0 15,1 0-15,0 0 0,25-25 16,0 25-16,-25 0 16,25 0-16,1-26 0,-27 26 15,1-26-15,0 1 0,-1 25 16,-25-26-16,0 0 15,-25-25-15,-1 25 16,0 1-16,1-1 0,-1 0 16,-25 26-16,25 0 15,-25 0-15,25 0 0,-25 52 16,25-1-16,0 0 16,1 1-16,-1-1 0,26 26 15,26-26-15,-1 1 0,27-1 16,-1-25-16,26-1 15,26-25-15,-1 0 16,-25 0-16,26-25 0</inkml:trace>
  <inkml:trace contextRef="#ctx0" brushRef="#br0" timeOffset="289461">20505 15958 0,'51'26'0,"26"-26"16,77 25-16,26-25 0,25-25 15,77-1-15,52 0 16,487-50-16,-334-1 16,26 25-16,26-25 15,51 0-15,-25 26 0,-1-26 16,-25 26-16,-52-1 0,-51 27 15,-51-27-15,-77 52 16,-77-25-16,-77-1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9-09T03:52:48.6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3027 795 0,'-25'-25'16,"-1"-1"-1,26 0 1,0 1 0,26-1-1,-1 26-15,1 0 16,0 0-16,25 0 15,0 0-15,-25 0 0,25 26 16,1-1-16,-1 1 16,0 25-16,0 1 0,-25-1 15,25 0-15,-25 26 0,0-25 16,-1 25-16,1 0 16,0 25-16,-26-25 0,25 0 15,1 0-15,-26 0 16,26 0-16,-26 0 0,25 0 15,1-26-15,-26 1 0,0-1 16,26 0-16,-26-25 16,0 0-16,25-1 0,-25 1 15</inkml:trace>
  <inkml:trace contextRef="#ctx0" brushRef="#br0" timeOffset="368">3335 2027 0,'0'26'16,"26"-26"0,-26 25-16,25-25 15,1 26-15,0-26 0,-1 26 16,1-1-16,0-25 0,-1 26 15,1-26-15,0 25 16,-1-25-16,1 26 0,0-26 16,-1 0-16,1 0 0,0-26 15,-1 26-15,1-25 16,0 25-16,-1-26 0,1 1 16,0 25-16,-1-26 15,1 0-15,0 26 16,-26-25-16,0 50 31</inkml:trace>
  <inkml:trace contextRef="#ctx0" brushRef="#br0" timeOffset="1157">179 847 0,'-51'-26'15,"51"0"1,-26 26-16,52 26 31,-26 0-15,0-1-16,26 27 0,-26-1 15,25 0-15,-25 1 16,26-1-16,-26 26 0,0-26 16,26 0-16,-26 1 0,0-1 15,0 0-15,0-25 16,0 0-16,0-78 31,0 27-31,0-27 0,-26-25 16,26 1-16,-26-27 0,26 26 15,-25-26-15,-1 26 16,0 0-16,26 0 0,-25 0 16,25 26-16,0-26 15,25 51-15,1 26 16,0 0-16,-1 0 0,27 0 16,-1 26-16,-25-26 15,25 26-15,0-1 0,-25 1 16,0 0-16,-26 25 15,0-25-15,0-1 0,0 27 16,-52-27-16,27 1 0,-27 0 16,1-1-16,0 1 15,-1-26-15,1 26 0,0-26 16,25 0-16,-25-26 0,51 0 16</inkml:trace>
  <inkml:trace contextRef="#ctx0" brushRef="#br0" timeOffset="1570">693 513 0,'0'-26'15,"0"1"-15,25 25 16,-25 25 0,26-25-1,-26 52-15,26-27 0,-26 1 16,25 25-16,-25-25 16,26 25-16,-1-25 0,-25 25 15,26-25-15,0 0 16,-26-1-16,25-25 0,1 26 15,0-26-15,-1 0 0,1-26 16,0 1-16,-1-1 16,1 0-16,0-25 0,-1 0 15,1-1-15,0 1 16,-26 0-16,0-1 0,0 27 16,0-26-16,-26 25 0,0 26 15,1 0 1,-1 26-16,0-1 15,26 1-15</inkml:trace>
  <inkml:trace contextRef="#ctx0" brushRef="#br0" timeOffset="1930">1744 436 0,'26'-25'0,"0"25"16,-26-26-16,25 0 0,-25 1 16,-25 25-16,-1 0 15,0 0-15,-25 25 16,25-25-16,1 26 0,-1-26 16,1 26-16,-1-1 15,0-25-15,26 26 0,0-1 16,26 1-1,0 0-15,25-1 0,-26 1 16,27-26-16,-27 26 0,27-1 16,-27 1-16,1 0 15,-26-1-15,-26 1 16,1 0-16,-1-26 16,0 25-16,-25-25 0,25 0 15,-25 0-15,26 0 0,-1-25 16,0-1-16</inkml:trace>
  <inkml:trace contextRef="#ctx0" brushRef="#br0" timeOffset="2290">2001 26 0,'26'-26'0,"-26"52"15,0-1 1,0 1-16,-26 0 15,26 25-15,0 0 0,0 1 16,0-27-16,26 27 16,-1-1-16,-25 0 0,26-25 15,0 25-15,-26 0 0,25-25 16,-25 0-16,26-1 16,-26 1-16,0 0 0,26-26 31,-1-26-16,-25 0-15,26 1 0,0-27 16,-1 27-16,1-27 16,0 27-16,-1-1 0,1 26 15,0 0-15,-1 0 16,1 0-16,0 26 0,-1 25 16,1-25-16,-1 51 0,1-26 15,0 26-15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9-09T03:53:06.79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2953 359 0,'-26'-26'15,"26"52"-15,0 0 16,0-1-16,0 27 16,0-1-16,0 26 0,0 0 15,0 26-15,0 25 16,26-26-16,0 52 0,-26-25 15,25 50-15,1-25 0,-26 26 16,0-1-16,0 1 16,0 0-16,0 25 0,-26-26 15,1 1-15,25 0 16,-26-1-16,0-25 0,1 26 16,25-26-16,-26-26 0,26 26 15,-26-26-15,26-25 16,-25 0-16,25-1 0,-26-51 15,26 26-15,0-25 16,-26-27-16,26 1 0,-25 0 16,-1-26-16,26-26 15,-26 0-15</inkml:trace>
  <inkml:trace contextRef="#ctx0" brushRef="#br0" timeOffset="263">2029 4336 0,'52'0'32,"-27"0"-32,27 0 0,-1 26 15,-25-1-15,-1-25 16,27 26-16,-27-1 0,27 1 15,-27 0-15,1-1 0,-1 1 16,27 0-16,-52-1 0,25-25 16,1 26-16,0-26 15,-1 0-15,1 0 0,0-26 16,25 26-16</inkml:trace>
  <inkml:trace contextRef="#ctx0" brushRef="#br0" timeOffset="406">3030 4413 0,'128'-51'0,"-102"51"15,25-26-15,-25 26 16,-52 26-16,1-26 16,-27 25-16,1 1 15,-26-1-15,26 1 0,-26 0 16,-26-1-16,26 27 16,0-27-16,0 1 0</inkml:trace>
  <inkml:trace contextRef="#ctx0" brushRef="#br0" timeOffset="-25688">4338 1154 0,'26'-25'16,"-52"-1"0,26 52 31,0-1-32,-25 1 1,25 0-16,-26 25 15,26-25-15,-26 25 0,26 0 16,-25 1-16,25 25 16,-26-26-16,26 26 0,-26 0 15,26 0-15,-25 0 16,25 0-16,0 0 0,0 25 16,-26-25-16,26 26 0,0-26 15,0 26-15,0-26 16,0 25-16,0-25 0,0 26 15,0-26-15,0 0 0,0 25 16,0-25-16,0 0 16,0 26-16,-25-26 0,25 0 15,0 0-15,0 25 16,-26-25-16,26 0 0,0 0 16,-26 0-16,26 0 0,0 0 15,0 0-15,0 0 16,-25-25-16,25-1 0,0 26 15,0-26-15,0 0 16,0 1-16,0-1 0,0-25 16,25 25-16,-25-25 0,0 25 15,0-25-15,0-1 16,0 1-16,0 0 0,0-1 16,0 1-16,0 0 15,0-1-15,0 1 16,0 0-1,0-1 1,-25-25-16,25 26 16,25-26 15,1 0 0,0 0-31,-1-26 0,1 26 16,25 0-16,0-25 0,1 25 15,25 0-15,0-26 16,25 26-16,1 0 0,25-26 16,1 26-16,50 0 15,-25 0-15,26 0 0,-1 0 16,1 0-16,-1 0 16,1 0-16,-26 0 0,-26 0 15,26 0-15,-26 26 0,1-26 16,-27 0-16,27 0 15,-1 0-15,-25 0 0,25 0 16,-26 0-16,1 0 0,0 0 16,-26 0-16,0 0 15,-26 0-15,0 0 0,-25 0 16,0 0-16,-1 0 16,-25-26-1,-25 26-15,25-25 0,-26 25 16,0-26-16,26 0 15,-25 26-15,25-25 0,-26-1 16,26 0 0,0 1-16,0-1 0,0 0 15,0 1-15,-26-27 0,26 27 16,0-27-16,0 1 16,0-26-16,0 26 0,0-26 15,0 0-15,-25-26 16,25 1-16,0-1 0,0-25 15,25 25-15,-25-25 0,26 25 16,-26-25-16,0 25 16,26-25-16,-26 25 0,0 1 15,0-27-15,0 27 16,0-1-16,0 1 0,0 25 16,0-26-16,0 0 15,0 1-15,0 25 0,-26-26 16,26 26-16,0 0 0,0 0 15,0 0-15,0 0 0,0 0 16,0 26-16,0-26 16,0 26-16,0-1 0,0-25 15,0 26-15,0 25 16,0-25-16,0 0 0,0-1 16,0 27-16,26-26 15,-26 25-15,0-25 0,25 25 16,-25-25-16,0 25 0,0-25 15,0 25-15,26 0 16,-26-25-16,0 25 0,0 1 16,0-27-16,0 27 15,0-1-15,0 0 0,0 1 16,0-1-16,0 0 0,0 1 16,0-1-16,0 0 15,0 1-15,0-1 0,0 0 16,0 1-16,0-1 0,0 1 15,0-1 1,0 0 47,-26 26-48,1 0 16,-1 0-31,0 0 16,1 0-16,-1 0 0,-25 0 16,-1 0-16,1 0 15,0 0-15,-26 0 16,25 0-16,-24 0 0,-27 0 16,-77 0-1,-51 0-15,129 0 16,-27-25-16,27 25 0,-26 0 15,25 0-15,0-26 0,-25 26 16,25 0-16,26 0 16,-25 0-16,-1 0 0,26 0 15,0 0-15,0 0 0,0 0 16,0 0-16,0 0 16,0 0-16,26 0 0,0 0 15,-1 0-15,1 0 16,25 0-16,-25 0 0,26 26 15,-1-26-15,0 0 0,1 0 16,-1 0 0,0 0-16,1 0 31,-1 0-15,26 25-1,-26-25 1,1 0-16,25 26 31,-26-26-15,26 26 15,-26-26-15,26 25-16,0 1 15,0-1-15,-25-25 16,25 26-16,0 0 0,-26-1 15,26 1 1,0 0-16,0-1 16,-26 1-16,26 0 15,0-1-15,0 1 16,0 0-16,-25-26 0,25 25 16,0 1-16,0 0 15,-26-1-15,26 1 16,0 0-16,-26-26 15,26 25-15,-25 1 0,25 0 16,-26-1-16,26 1 16,-26 0-1,26-1-15,0 1 0,-25 0 16,25-1-16,-26 1 16,26 0-16,-26-1 15,26 1 1,0-1-1,-25-25-15,25 52 0,-26-52 16,26 25-16,0 1 16,0 0-1,-26-1-15,26 1 16,0 0 0,0-1-16,0 1 15,0 0 1,0-1-1,0 1 1,0 0 0,26-26-16,-26 25 15,0 1 17,0-52-1</inkml:trace>
  <inkml:trace contextRef="#ctx0" brushRef="#br0" timeOffset="-24489">4544 1283 0,'256'-52'31,"-153"52"-31,25-25 0,26-1 16,26 26-16,-1-26 0,1 26 16,25 0-16,-25-25 15,25 25-15,0 0 0,-25 0 16,-1 0-16,1 0 0,0 0 15,-26 0-15,-26 0 16,-26 0-16,1 0 0,-26 0 16,0 0-16,-51 0 15,25 0-15</inkml:trace>
  <inkml:trace contextRef="#ctx0" brushRef="#br0" timeOffset="-23742">4261 2694 0,'26'0'32,"0"0"-1,-1 0-16,27 0 1,50 0 0,104 25-1,-52-25-15,-1 0 0,53 0 16,486-25 0,-435 25-1,-26 0-15,26 0 0,-52 0 0,0 0 16,-25 0-16,-26 0 0,-26 0 15,-26 0-15,-25 0 16,0 0-16,-25 0 0,-27 0 16,1 0-16,-52 0 31</inkml:trace>
  <inkml:trace contextRef="#ctx0" brushRef="#br0" timeOffset="-23195">4159 3797 0,'-26'0'0,"26"26"47,26-26-32,-1 0 1,1 0-16,0 0 0,51 0 16,231 0-1,-129 0-15,26 0 16,52-26-16,615 26 15,-538 0 1,-26 26-16,-26-26 0,0 0 16,-51 0-16,-26 0 0,-25 0 15,-52 0-15,-25 0 16,-52 0-16,1 0 0,-27 0 16,-50 0-1,-1 0-15,-25 0 0,-1 0 16</inkml:trace>
  <inkml:trace contextRef="#ctx0" brushRef="#br0" timeOffset="-21584">5493 513 0,'26'0'0,"-26"-26"0,25 26 16,-25-25-16,26 25 16,-26 25-1,0 1 1,0 0 0,0-1-16,0 1 0,0 25 15,-26-25-15,26 0 0,-25-1 16,25 27-16,-26-27 15,0 1-15,26 0 16,0-52 0,0 0-1,0 1-15,26-1 0,-26-25 16,26-1-16,-1 1 16,-25-26-16,26 26 0,0-26 15,-1 25-15,1 1 16,0 25-16,-1 1 0,1-1 15,25 26-15,-25 26 0,25 25 16,-25-25-16,25 25 16,0 0-16,-25 26 0,0-25 15,-1-1-15,1 0 16,0 1-16,-26-1 0,0-25 16,-26-1-16,26 1 0,-26 0 15</inkml:trace>
  <inkml:trace contextRef="#ctx0" brushRef="#br0" timeOffset="-21424">5673 641 0,'-52'-25'15,"52"-1"1,0 0 0,26 26-16,0 0 15,-1 0-15,27 0 0,-1 0 16,26 0-16,-26 0 0,26 0 15,0 0-15</inkml:trace>
  <inkml:trace contextRef="#ctx0" brushRef="#br0" timeOffset="-20374">5570 1873 0,'0'-26'0,"0"1"16,-26 25-16,26 25 31,0 1-15,0 25-16,26-25 15,-26 25-15,0-25 16,26-1-16,-26 27 0,25-27 15,-25 1-15,26-26 16,-26 26-16,0-52 16,0 0-1,-26 1-15,26-27 16,-25 27-16,25-27 0,-26 1 16,26 0-16,0-26 15,0 26-15,0-1 0,0 27 16,26-27-16,-1 27 0,1-1 15,25 0-15,-25 26 16,25 0-16,0 0 0,1 0 16,102 52-1,-129-52-15,-25 25 16,0 27-16,-25-27 0,-1 1 16,0 0-16,-25-1 15,0 27-15,-1-27 0,1 1 16,0-26-16,25 25 15,-25 1 1,77-26 0,-1 0-16,1-26 15,25 26-15,-25 0 0,25 0 16,0 0-16,1 0 16,-1 26-16,-25-26 0,-1 26 15,1-1-15,-26 27 0,0-27 16,0 1-16,-26 0 15,1-1-15,-27 1 0,1 0 16,0-26-16,-26 0 0,26 0 16,-26 0-16,25 0 15,1 0-15,25 0 0</inkml:trace>
  <inkml:trace contextRef="#ctx0" brushRef="#br0" timeOffset="-19922">5750 3002 0,'-26'0'46,"0"0"-46,1 25 0,-27-25 16,1 26-16,0 0 0,-1-1 16,1 27-16,25-27 0,-25 27 15,25-1-15,26-25 16,0 25-16,26-25 0,25-1 16,1 1-16,25 0 15,0-26-15,25 0 0,1 0 16,-1-26-16,1 0 15,0 1-15,-52-1 0</inkml:trace>
  <inkml:trace contextRef="#ctx0" brushRef="#br0" timeOffset="-8696">8238 3387 0,'-25'-26'16,"25"0"0,-26 26-1,26-25-15,26-1 32,-1 26-17,1-26-15,0 26 16,-1 0-16,26 0 0,1 0 15,-1 0-15,26-25 16,0 25-16,26 0 0,-1 0 16,1 0-16,0 25 15,25-25-15,0 26 0,0-26 16,-25 26-16,25 25 0,-25-25 16,-26 25-16,0 0 15,0 26-15,-26-26 0,0 26 16,1 0-16,-27 0 15,27-25-15,-27 25 0,1-26 16,25 0-16,-25 1 0,25-1 16,-25 0-16,0-25 15,-1 0-15,27 25 0,-27-25 16,-25-1-16,26 1 0,0-1 16,-26 1-1</inkml:trace>
  <inkml:trace contextRef="#ctx0" brushRef="#br0" timeOffset="-8346">10009 4592 0,'25'0'16,"1"0"-16,-1 0 0,1-25 16,0 25-16,-1 0 0,1 0 15,25 25 1,-25-25-16,0 26 15,-1-26-15,1 26 0,0-1 16,-1-25-16,1 26 16,25-26-16,-25 26 0,0-26 15,25 25-15,0-25 0,-25 0 16,25 0-16,1 0 16,-27 0-16</inkml:trace>
  <inkml:trace contextRef="#ctx0" brushRef="#br0" timeOffset="-8160">10983 4567 0,'26'-26'0,"-26"0"16,26 1-16,-1-1 16,-25 0-16,0 1 0,26 25 15,-26-26-15,0 1 16,-26 25 0,26 25-16,-25 1 15,25-1-15,-26 1 16,26 0-16,-26-1 0,1 27 15,-1-27-15,26 1 16,-26 25-16</inkml:trace>
  <inkml:trace contextRef="#ctx0" brushRef="#br0" timeOffset="-7497">11189 5259 0,'-26'-25'15,"26"50"1,0 1 0,0 0-16,0 25 15,0-25-15,0 25 16,0 0-16,0 26 0,26-25 15,-26-1-15,0-25 0,25 25 16,-25 0-16,0-25 16,26 0-16,-26-1 0,0-50 47,-26-1-47,26-25 0,-25-1 15,25 1-15,-26-26 16,0 26-16,26-26 0,0 0 15,0 25-15,0-25 0,0 26 16,0 26-16,26-27 16,0 27-16,-1-1 0,27 26 15,-1 0-15,-25 0 16,25 0-16,0 0 0,1 26 16,-1-1-16,-25 1 0,-1 0 15,-25-1-15,0 1 16,0-1-16,-51 1 0,25 0 15,-25-1-15,0 1 16,-26 0-16,25-1 0,1 1 16,25-26-16,-25 26 15,25-26-15</inkml:trace>
  <inkml:trace contextRef="#ctx0" brushRef="#br0" timeOffset="-7082">11958 5336 0,'26'0'16,"0"0"-16,25 0 15,-77 0 1,1 26-16,-1 0 15,0-26-15,1 25 0,-1 1 16,0 25-16,26-25 0,-25 0 16,25 25-16,0-25 15,25-1-15,-25 1 0,26 0 16,0-1-16,25 1 0,-25-26 16,25 26-16,0-26 15,-25 0-15,25-26 0,-25 0 16,0 1-16,-26-1 15,0 0-15,0-25 0,0 25 16,-26-25-16,0 0 0,-25-1 16,25 27-16,-25-1 15,25-25-15,1 51 0,-27-26 16,27 26 0,25 26-1</inkml:trace>
  <inkml:trace contextRef="#ctx0" brushRef="#br0" timeOffset="-6540">12677 5054 0,'0'-25'16,"0"-27"-16,0 27 15,0-27-15,0 78 32,0 0-32,0 25 0,25 0 15,-25 26-15,0 0 16,26 0-16,-26 0 0,0 26 16,0-1-16,0-25 0,26 26 15,-26-26-15,0 0 16,0 0-16,0-26 0,25 0 15,-25 1-15,0-1 16,0-25-16,0-1 0,0 1 16,0-52 15,0 1-31,0-1 0,0-25 16,0-1-16,0 1 15,0-26-15,26-25 0,-26 25 16,26 0-16,-26-26 0,25 26 15,-25 0-15,26 26 16,0-1-16,-1 27 0,1 25 16,0 0-16,25 0 15,-25 25-15,-1 1 0,1 25 16,-26-25-16,26 25 0,-26-25 16,0 25-16,0-25 15,-77 25-15,25-51 16,-25 0-16,0 0 0,-51-25 15,25-1-15,-25-25 16</inkml:trace>
  <inkml:trace contextRef="#ctx0" brushRef="#br0" timeOffset="7719">8546 462 0,'26'-26'16,"-1"26"-16,-25-26 15,26 1-15,0 25 16,-52 0 0,0 25-1,1 1-15,-27 0 16,27-1-16,-27 1 15,27 0-15,-27 25 0,27-25 16,-1-1-16,1 1 0,-1 0 16,26-1-16,-26-25 15,26 26-15,0 0 16,26-1-16,0-25 16,-1 0-16,26 26 15,1-26-15,-1 26 0,26-26 16,-26 25-16,26 1 0,-25-26 15,-1 26-15,-25-1 16,-1-25-16,1 26 0</inkml:trace>
  <inkml:trace contextRef="#ctx0" brushRef="#br0" timeOffset="7950">8597 744 0,'-25'-26'16,"50"26"0,27 0-1,-27 0-15,27 0 16,-1 0-16,26 0 16,0 0-16,0 0 0,0 0 15,26 0-15,-52 0 0,26 0 16,-26 0-16,-25 0 15,-1 0-15</inkml:trace>
  <inkml:trace contextRef="#ctx0" brushRef="#br0" timeOffset="8447">10034 539 0,'-25'0'15,"-1"0"-15,0 0 0,1 0 16,-1 25 0,0-25-16,1 26 15,-1 0-15,26-1 0,-26 1 16,26 25-16,-25-25 0,25 0 16,0 25-16,25-25 15,1 25-15,25-25 0,-25-1 16,51 1-16,-26-1 0,26-25 15,0 0-15,0 0 16,-26 0-16,26-25 0,-25-1 16,-1 1-16,0-27 15,-25 27-15,-26-27 0,0 1 16,0 0-16,-26-1 0,1 1 16,-27 0-16,1 25 15,-26 0-15,26 1 0,-26 25 16,0 0-16,25 25 0,-24 1 15</inkml:trace>
  <inkml:trace contextRef="#ctx0" brushRef="#br0" timeOffset="9303">8520 1668 0,'0'-26'16,"26"0"-16,-52 26 47,1 26-47,-1 0 15,0-1-15,1 1 0,-1 0 16,0-1-16,1 27 0,-26-27 16,25 1-16,26-1 15,-26 27-15,1-52 0,25 25 16,0 1-16,0 0 15,51-1 1,-25-25-16,-1 26 0,26-26 16,-25 26-16,25-26 15,-25 25-15,25 1 0,-25-26 16,0 26-16,-1-1 0,1-25 16,0 26-16,-26 0 15,25-26-15,-25 25 0</inkml:trace>
  <inkml:trace contextRef="#ctx0" brushRef="#br0" timeOffset="9586">8572 1975 0,'-26'-25'0,"0"-1"15,1 26-15,25-26 16,25 26-1,1 0-15,0 26 16,25-26-16,26 0 16,-26 0-16,232 0 15,-206 0-15,25 0 16,1 0-16,-26 0 16,0 0-16,-26 0 0,0 0 15,-25 0-15,0 0 16,-1 0-16</inkml:trace>
  <inkml:trace contextRef="#ctx0" brushRef="#br0" timeOffset="9930">10214 1693 0,'0'-25'15,"0"-1"16,25 26-31,-25 26 16,26-1-16,-26 1 16,26 25-16,-1-25 15,-25 25-15,26 0 0,0 1 16,-26-1-16,25 0 0,1 1 16,-26-1-16,0 0 15,26-25-15,-26 25 0,0-25 16</inkml:trace>
  <inkml:trace contextRef="#ctx0" brushRef="#br0" timeOffset="10584">8495 2950 0,'0'-25'0,"0"-1"16,25 26 0,-25-26-16,26 26 0,0-25 15,-1 25 1,1 0-16,-52 0 16,26 25-1,-51 1-15,25-26 16,1 26-16,-27-1 0,1 1 15,25 0-15,-25-26 16,26 25-16,-1 1 16,52-26-16,-1 0 15,1 26-15,-1-26 16,27 25-16,-1-25 0,0 26 16,1 0-16,-27-1 0,27-25 15,-27 26-15,1 0 16,0-1-16,-1 1 0,-25 0 15,26-26 1</inkml:trace>
  <inkml:trace contextRef="#ctx0" brushRef="#br0" timeOffset="10883">8623 3104 0,'-26'0'0,"52"0"31,0 0-31,25 0 16,0 0-16,26 0 15,0 0-15,26 0 0,25 0 16,0 0-16,1 0 16,25 0-16,-26 0 0,0-25 15,-25 25-15,0 0 0,-27 0 16,-24 0-16,-1 0 15,-25 0-15,-1 0 0,1 0 16,-52 0 15</inkml:trace>
  <inkml:trace contextRef="#ctx0" brushRef="#br0" timeOffset="11619">10676 2976 0,'-26'0'16,"26"-26"0,0 1-1,0-1 1,0 0-16,26 1 15,-1-1 1,1 0-16,0 26 0,25-25 16,-25 25-16,25 0 0,-26 0 15,1 0-15,0 0 16,25 25-16,-25 1 16,-26 25-16,0-25 15,-26 25-15,0-25 0,1 25 16,-27 1-16,1-27 0,0 27 15,25-27-15,-25 27 16,25-27-16,-25-25 0,51 26 16,0 0-16,0-1 15,26-25 1,-1 0-16,1 26 0,25-26 16,-25 0-16,25 26 15,26-26-15,-26 0 0,26 0 16,0 0-16,-25 0 15,25 0-15,-26 0 0,0 0 16,-25 0-16,0 0 16</inkml:trace>
  <inkml:trace contextRef="#ctx0" brushRef="#br0" timeOffset="-173321.46">4210 10622 0,'-26'-52'15,"1"27"1,-1 25-16,1-26 16,-1 26-1,26-26-15,0 52 32,-26-26-32,26 26 15,-25-26-15,25 25 16,-26 1-16,0 0 0,1-1 15,25 27-15,-26-1 0,26 0 16,0 1-16,0-1 16,0 0-16,0 1 0,0-1 15,0 26-15,0-26 16,0 0-16,0 26 0,0-25 16,0 25-16,-26-26 0,26 26 15,-25-26-15,-1 26 16,26-25-16,-26-1 0,26 0 15,-25 1-15,25-27 0,-26 27 16,26-27-16,0 1 16,0-1-16,0 1 15,0 0 1,26-26 0,-1 0-16,1 0 15,25 0-15,-25-26 16,25 26-16,26 0 0,0-26 15,0 26-15,26-25 16,25 25-16,0-26 0,52 26 16,0-25-16,25 25 0,0-26 15,52 0-15,-1 26 16,26-25-16,26 25 0,0-26 16,26 26-16,-1-26 15,1 26-15,25-25 0,0 25 16,0 0-16,-25-26 15,25 26-15,-25 0 0,25 0 16,0-26-16,-26 26 0,1 0 16,-26 0-16,25 0 0,-50 0 15,25 26-15,-52-26 16,1 0-16,-26 26 0,-1-26 16,-24 25-16,-1-25 15,0 26-15,-25-26 0,25 26 16,-25-26-16,-26 0 0,25 0 15,-25 0-15,0 0 16,0 0-16,0 0 0,0 0 16,-26 0-16,0 0 15,1 0-15,-1 0 0,0 0 16,1 0-16,-27 0 16,1 0-16,25 0 0,-25 0 15,-1 0-15,27 0 0,-27 0 16,27 0-16,-1 0 15,0 0-15,26 0 0,-26 0 16,1 0-16,-1 0 16,0-26-16,-25 26 0,25 0 15,-51 0-15,26-26 0,-52 26 16,26 0-16,-26-25 16,-25 25-16,0 0 0,-1-26 15,-25 0 1,0 1-1,0-1 1,0 0 0,0 1-1,0-1 1,0 0-16,-25 1 16,25-27-16,0 27 0,0-27 15,-26 1-15,26 0 16,0-1-16,0-25 0,0 0 15,0-25-15,26-1 0,-26 1 16,0-1-16,0 26 16,25-26-16,-25 26 0,0-25 15,26 50-15,-26-24 16,0 24-16,0 1 0,0 25 16,0-25-16,0 25 0,0 1 15,0-1-15,0 0 16,0 1-16,0-1 15,-26 26 48,1 0-47,-1 0-1,0 0-15,1 0 0,-27 0 16,1 0-16,-26 26 0,0-26 15,0 0-15,-25 0 16,-27 0-16,1 0 0,0 0 16,-52 0-16,0 0 15,1 0-15,-26 0 0,-26 0 16,0 0-16,0-26 0,-26 26 16,1 0-16,-1 0 15,1-26-15,-1 26 0,1 0 16,-232 0-1,257-25-15,0 25 0,-25 0 16,25 0-16,0 0 0,0 0 16,0 0-16,0 0 15,0 0-15,0-26 0,0 26 16,26 0-16,0 0 0,0 0 16,-1 0-16,1 0 15,26 0-15,-27 0 0,27 0 16,-27 0-16,1 0 15,0 0-15,0 0 0,-1 26 16,1-26-16,26 0 0,-1 0 16,26 25-16,0-25 15,26 0-15,-26 0 0,26 26 16,-1-26-16,1 0 16,-26 0-16,26 26 0,0-26 15,-26 25-15,-103 1 16,0-26-1,27 26 1,24-1 0,1-25-16,0 26 15,102-26-15,-102 0 16,-103 26 0,205-26-1,26 25-15,-25-25 0,-1 0 16,26 0-16,0 26 0,0-26 15,26 0-15,0 0 0,-1 0 16,1 26-16,25-26 16,-25 0-16,25 0 0,1 0 15,-1 0 1,0 0-16,1 0 0,-1 25 16,0-25-16,1 0 0,-1 0 15,0 0 1,1 0-16,-1 0 0,1 0 15,-1 0-15,0 0 16,26 26-16,-25-26 0,-1 0 16,0 0-16,1 26 15,-1-26-15,0 0 16,1 0-16,-1 25 0,0-25 16,52 0 15,-26 26-31,26-26 0,-26 25 15,25-25-15,1 26 16,-26 0-16,26-1 0,-26 1 16,0 25-16,0 1 15,0-1-15,0 0 0,0 26 16,0-25-16,0 25 0,0-26 16,0 26-16,0-26 15,25 1-15,-25-1 0</inkml:trace>
  <inkml:trace contextRef="#ctx0" brushRef="#br0" timeOffset="-172631.46">8264 9980 0,'0'-25'0,"0"-1"15,0 0 1,0 52 15,-26 0-15,26-1-16,-25 1 15,25 77-15,-26-26 16,26 0-16,0-1 0,0 27 16,26 0-16,-26-1 15,25 27-15,-25-27 0,26 27 16,-26-27-16,26 1 0,-26-1 15,25-25-15,-25 0 16,0-25-16,0-1 0,0 0 16,0 1-16,0-27 15</inkml:trace>
  <inkml:trace contextRef="#ctx0" brushRef="#br0" timeOffset="-171995.46">12189 10032 0,'0'-52'15,"26"1"1,25 25-1,-25 26-15,0 0 16,-1 0 0,-25 26-1,0 0-15,0 25 16,0 0-16,0 26 0,0 26 16,-25-1-16,25 1 0,0 25 15,0 1-15,0-1 16,0 0-16,0 1 0,25-27 15,-25-25-15,26 0 0,-26 0 16,0-26-16,0 1 16,26-27-16,-26 1 0,0 0 15,0-1-15</inkml:trace>
  <inkml:trace contextRef="#ctx0" brushRef="#br0" timeOffset="-171442.46">15704 10057 0,'26'-25'0,"-26"-1"16,26 26-1,-26 26 1,0-1-16,0 1 15,25 25-15,-25 1 16,26 25-16,-26 25 0,26 26 16,-1 1-16,27 25 0,-27-26 15,1 26-15,-1-26 0,1 0 16,0-25-16,-26 0 16,0-26-16,0 0 0,-26 0 15,0-26-15,-25 0 16</inkml:trace>
  <inkml:trace contextRef="#ctx0" brushRef="#br0" timeOffset="-170500.46">5262 9390 0,'-26'0'16,"26"26"-1,26-26 1,0 0-16,-1 26 16,1-26-16,0 0 0,-1 0 15,1 0-15,0 0 16,25-26-16,-25 0 0,-1 26 15,1-25-15,-26-1 0,26 0 16,-26 1-16,0-27 16,0 27-16,-26-1 0,0 0 15,-25 1-15,25-1 16,-25 26-16,0 0 0,25 0 16,-25 26-16,-1 25 0,27-25 15,-1 25-15,0 26 16,1-26-16,25 26 0,0-26 15,25 1-15,1-1 16,25 0-16,1 1 0,-1-27 16,0 1-16,1-26 0,25 0 15</inkml:trace>
  <inkml:trace contextRef="#ctx0" brushRef="#br0" timeOffset="-169968.46">5775 9211 0,'-25'0'16,"25"25"-1,25-25 1,1 26 0,-1 0-16,-25-1 0,26 1 15,0 0-15,-1-1 0,-25 1 16,26 0-16,-26-1 0,0 1 15,0-1-15,0-50 47,26-26-47,-26 25 16,0-25-16,25 25 0,-25-25 16,0-1-16,26 1 15,-26 0-15,26 25 0,-26 0 16,25 1-16,1 25 15,-26 25-15,26 1 16,-26 0-16,0 25 16,25-25-16,-25 25 0,0-25 15,26-1-15,-26 1 0,0 0 16,26-1-16,-1-25 16,-25-25-1,0-1-15,26 0 16,-26 1-16,26-1 15,-26 0-15,25 1 0,1 25 16,0 0 0,-1 0-16,1 25 15,-26 1-15,26 0 0,-1-1 16,-25 1-16,26 0 16</inkml:trace>
  <inkml:trace contextRef="#ctx0" brushRef="#br0" timeOffset="-169524.46">6519 8877 0,'0'-51'16,"0"25"-16,26 52 16,-26-1-16,26 27 15,-1-1-15,1 26 16,0 0-16,-1 26 0,26-26 15,-25 0-15,0 0 0,-1-1 16,1 1-16,0-25 16,-1-1-16,-25 0 0,26-25 15,-26 0-15,-26-52 32,1 0-32,-1-25 15,0 0-15,1-26 0,-1 0 16,0 0-16,1-26 0,-1 26 15,1 0-15,25 0 16,0 0-16,0 26 0,0 0 16,0 25-16,25 26 0,1 0 15,-1 0-15,27 26 16,-27-1-16,1 1 0,0 25 16,-1-25-16,-25 25 15,0 1-15,0-27 0,-25 27 16,-1-27-16,0 1 0,1 0 15,-1-1-15,0-25 16</inkml:trace>
  <inkml:trace contextRef="#ctx0" brushRef="#br0" timeOffset="-169320.46">7084 8928 0,'25'0'15,"1"0"1,-26 26 0,26 0-1,-26 25-15,25-25 0,-25 25 16,26 0-16,0 1 16,-26-27-16,25 27 0,-25-27 15,0 27-15</inkml:trace>
  <inkml:trace contextRef="#ctx0" brushRef="#br0" timeOffset="-169173.46">7109 8544 0,'0'25'31,"26"1"-16</inkml:trace>
  <inkml:trace contextRef="#ctx0" brushRef="#br0" timeOffset="-168720.46">7674 8954 0,'25'0'0,"-25"-26"0,0 1 15,0-1-15,0 0 16,0 1-16,0-1 0,-25 0 16,-1 1-16,0 25 15,26 25 1,-25 1-16,-1 0 0,0 76 31,1-76-31,25 0 0,0 25 16,25-25-16,1-1 0,0-25 15,-1 26-15,1-26 16,0 0-16,25 0 0,-25 0 16,25-26-16,-25 1 0,-1-1 15,1-25-15,0-1 16,-26 1-16,0 0 0,0-1 16,-26-25-16,0 0 15,1 26-15,-1 0 0,26 0 16,-26 25-16,26 0 0,0 52 15,0 25 1,0-25-16,26 51 0,0 0 16,-1 0-16,1 0 15,25 0-15,-25 0 0,0 0 16,-1-26-16,1 26 16</inkml:trace>
  <inkml:trace contextRef="#ctx0" brushRef="#br0" timeOffset="-168315.46">8674 9185 0,'26'0'46,"0"0"-46,-1 0 16,1 0-16,0 0 16,-1 0-16,1 0 0,0 0 15,-1 0-15,1 0 0,0-26 16,-26 1-16,25 25 16,-25-26-16,0 0 0,-25 1 15,-1-1-15,0 0 16,1 1-16,-1-1 0,-25 0 15,25 26-15,-25 0 0,25 0 16,0 26-16,1 0 16,-1 25-16,26 0 0,0 1 15,0-1-15,0 0 16,26 1-16,-1-1 0,1 0 16,0-25-16,25 25 0,0-25 15,-25-26-15,25 25 16</inkml:trace>
  <inkml:trace contextRef="#ctx0" brushRef="#br0" timeOffset="-167802.46">9111 9185 0,'-52'-77'16,"52"51"0,-25 1-16,25-1 15,25 52-15,-25-1 16,26 1-16,0 25 0,-1-25 15,-25 25-15,26 1 16,0-1-16,-1 0 0,-25-25 16,0 25-16,26-25 0,-26-1 15,0-50 17,0-1-32,0 1 15,0-27-15,0 1 0,0 0 16,0-1-16,0 1 15,25 0-15,-25 25 0,0 0 16,26 1-16,0 50 16,-26 1-1,25 0-15,-25 25 0,26-25 16,-26-1-16,26 1 0,-26 0 16,25-26-16,-25 25 15,26-25-15,-26-25 31,26-1-31,-26 0 0,25 1 16,1-1-16,-26 0 0,26 1 16,-1-1-16,-25 0 15,26 26-15,0 0 0,-1 26 16,1 0-16,-26-1 16,26 1-16,-1 0 0,-25 25 15,26-25-15,0-1 0,-26 1 16,25 0-16</inkml:trace>
  <inkml:trace contextRef="#ctx0" brushRef="#br0" timeOffset="-167337.46">9803 8800 0,'-25'-77'15,"-1"51"1,26 52-1,26 25-15,-1 1 0,1-1 16,25 77 0,-25-25-16,51 51 0,-26-77 15,-25-26-15,-1 26 16,27 26-16,-27-78 16,-25 27-16,26-52 15,-26 51-15,-26-77 16,1-25-1,-1 25 1,0-25-16,-25-77 16,26 51-16,-1 0 15,0 0-15,1 0 0,25 0 16,0-26 0,25 52-16,1 51 15,25 26-15,-25-1 16,76 27-16,-76-1 15,51 52-15,-77-26 16,0 0 0,-26-52-16,-51 1 15,52-26-15,-27 0 16,27 0 0,-1-26-16,26-25 0</inkml:trace>
  <inkml:trace contextRef="#ctx0" brushRef="#br0" timeOffset="-166794.46">10291 8928 0,'25'-25'16,"1"-1"-16,0 26 15,-26-26-15,25 26 16,-25 26-16,26 0 16,0-1-16,-26 1 15,25 0-15,1 25 0,-26-25 16,26 25-16,-1 0 15,-25-25-15,26 25 0,-26-25 16,0 0-16,0-1 16,0 1-16,0 0 0,-26-26 15,26-26 1,-25 0 0,25 1-16,0-27 0,-26-50 15,26 25-15,0 25 0,-26 1 16,26 0-16,0-1 15,0 27-15,26-1 0,0 52 16,-26-1 0,25 1-16,1 0 0,0 25 15,-1 0-15,1 1 16,0-1-16,25 0 0,-25 1 16,-26-27-16,25 1 0,1 0 15,0-1-15,-1-25 16,1-25-1,-26-1-15,25 0 0,-25 1 16,0-27-16,0-25 16,0 26-16,-25-26 0,25 0 15,-26 0-15,26 26 16,-25-1-16,25 27 0,0-1 16,0 0-16,-26 26 15,26 26-15,0 0 16,0-1-16,0 1 0,26 25 15,-26-25-15</inkml:trace>
  <inkml:trace contextRef="#ctx0" brushRef="#br0" timeOffset="-165930.46">13267 9082 0,'0'-25'16,"26"25"-16,-1-26 0,1-25 16,0 25-1,-26 0-15,0 1 16,0-1-16,0 0 0,-26 26 15,0 0-15,-25-25 16,0 25-16,25 25 0,-51-25 16,26 26-16,25 0 0,-25 25 15,25-25-15,0-1 16,1 27-16,25-27 0,25 1 16,1 25-16,0-25 15,25 0-15,-25 25 0,25-25 16,0-1-16,1 1 0,-1 0 15,0 25-15,-25-25 0,0-1 16,-26 1-16,-77 51 31,51-77-31,-25 25 0,-26-25 16,25 26-16,1-26 0,25 0 16,-25-26-16,25 26 0,26-25 15,0-1-15,0 0 16,26 1-16,0-1 0</inkml:trace>
  <inkml:trace contextRef="#ctx0" brushRef="#br0" timeOffset="-164928.46">13421 9262 0,'51'-26'15,"0"1"-15,-25-1 16,25 26-16,-25-26 0,0 1 16,-26-1-1,-26 26 16,0 0-31,1 0 16,25 26-16,-26-26 0,26 25 16,-26 1-16,26 0 15,-25-26-15,25 25 0,0 1 16,0 0-16,0-1 0,0 1 16,25 0-1,1-26-15,-26 25 0,26-25 16,-1 0-16,1 0 15,0 0-15,-26-25 0,25-1 16,1 26-16,-26-26 0,0 1 16,26-1-16,-26 0 15,0 1-15,0-1 0,0 0 16,0 1-16,0 50 16,0 1-1,0 0-15,0-1 0,0 1 16,0 25-16,25-25 15,1 25-15,-26-25 0,26 0 16,-1-26-16,1 25 16,0-25-16,-1-25 15,1-1-15,0 0 0,-1-25 16,1 0-16,0-1 16,-1 1-16,-25-26 0,26 0 15,-26 0-15,0 0 16,0 0-16,0 0 0,-26 26 15,26 25-15,-25 0 0,-1 26 16,0 26 0,26 0-16,0 25 0,-25 26 15,25-26-15,25 26 16,-25 0-16,26 0 0,0-25 16,-26 25-16,25-26 0,1 0 15,0-25-15,-1 0 16,-25-1-16,26 1 0,0-26 15,-1 0-15,1-26 16,0 26-16,-1-25 0,1-1 16,-1 26-16,1-26 0,0 1 15,-26-1-15,25 0 16,1-51 0,-26 52-16,0-1 0,0 0 15,26-25-15,-26 25 0,0 1 16,0-1-16,-26 26 15,0 0 1,1 26-16,-1-1 0,0 1 16,1 0-16,25-1 15,-26 1-15,26 0 0,-25-1 16,25 1-16,0 0 0,25-1 16,1-25-1,-1 26-15,1-26 16,0 0-1,-1 0-15,1-26 0,0 1 16,-1 25 0,-25-26-16,0 52 31,26 25 0,-26-25-31,26-26 0,-26 25 16,25-25-16</inkml:trace>
  <inkml:trace contextRef="#ctx0" brushRef="#br0" timeOffset="-164122.46">14729 9159 0,'0'-25'16,"0"-1"-16,0 0 0,0-25 16,0 25-16,0 1 0,0-1 15,0 0-15,0 52 31,26 0-31,-26-1 0,0 27 16,0-27-16,0 27 16,0-27-16,26 1 0,-26 0 15,0-1-15,0 1 0,0-52 47,0 1-47,0-27 16,0 1-16,0 25 15,0-25-15,25 0 0,-25 25 16,0-25-16,26 25 16,0 0-16,-26 1 0,25 25 15,-25 25 1,0 1 0,26 0-16,-26-1 15,0 1-15,26-26 16,-26 26-16,25-26 0,1 0 31,-26-26-15,-26 26-1,26-26-15,-25 26 16,25-25-16,0 50 16,0 1-1,0 0-15,0-1 16,0 1-16,0 0 0,0 25 15,0-25-15,25-1 16,-25 1-16,26 0 0,0-1 16,-1-25-16,1 0 15,0-25-15,-26-1 16,25 0-16,-25 1 0,26-1 16,-26 0-16,0 1 15,0-27-15,0 27 0,0-1 16,-26 52-1,26-1-15,0 27 16,-25 25-16,25 0 0,0 25 16,0 1-16,25-1 15,-25 1-15,0-26 0,0 0 16,0 0-16,-25-26 0,-1 1 16,0-27-16,1-25 15,-1 0-15,0-25 0,1-1 16,-1 0-16,0-25 15,26-26-15,0 0 0,0 0 16,26 0-16,0 0 0,-1 26 16,27-26-16,-27 51 15,27-25-15</inkml:trace>
  <inkml:trace contextRef="#ctx0" brushRef="#br0" timeOffset="-161536.46">16397 9108 0,'0'-26'0,"0"1"0,26-1 15,-26-25-15,0 25 16,25 0-16,-25-25 0,0 25 16,0 1-16,0-1 0,-25 0 15,-1 26-15,0 0 16,1 0-16,-27 26 0,27 25 15,-27 1-15,27 25 16,-27 0-16,27 0 0,25 0 16,0 25-16,0-25 0,0 0 15,25 0-15,1-26 16,25 1-16,-25-1 0,25-25 16,-25-1-16,25 1 15,1-26-15,-1 0 0,-25 0 16,25-26-16,-25 1 0,25-1 15,-25-25-15,-26-1 16,25 27-16,-25-27 0,0 1 16,0 26-16,0-1 15,0 0-15,-25 26 32,25 26-32,0 0 15,0-1-15,0 1 0,0-1 16,25 1-16,1 0 15,-26-1-15,0 1 16,26-26-16,-1 0 0,-25 26 16,26-26-16,0 0 15,-1 0-15,1 0 0,-1-26 16,-25 0-16,26 26 16,25-77-1,-51 52-15,0-1 0,0 1 16,0-1-16,0 52 31,0-1-31,0 1 16,0-1-16,0 1 0,0 25 15,0-25-15,0 0 0,0-1 16,0 1-16,26 0 16,-26-1-16,26-25 0,-1 0 15,1 0-15,0 0 16,-1-25-16,1 25 15,0-26-15,-1-25 0,-25 25 16,0 0-16,0 1 16,0-27-16,0 27 0,0-26 15,0 25-15,0 0 0,-25 1 16,25-1 0,25 77 15,1-25-31,-26 0 15,0-1-15,26-25 0,-26 26 16,25-26 0,-25 25-16,0-50 31,26 25-31,-26-26 16,0 1-16,0-1 15,0 0 1,26 26 31,-1 0-32,1 0-15,-26 26 16,26-26-16,-1 0 0,1 0 16,-26 26-16,26-26 15,-26 25-15,0 1 16,-26-1-16,26 1 15,-26 0-15,1-1 16,25 1-16,0 0 16,0-1-1,25-25 1,1 0-16,0 0 0,-1 0 16,1 0-16,0 0 15,-1-25-15,1 25 0,0-26 16,-1 26-16,-25-26 15,26 1-15,-1-1 0,-25 0 16,0 1-16,0-1 0,0-25 16,0 25-16,0 1 15,0-1-15,0 0 0,0 1 16,-25 25-16,25-26 0,-26 26 16,26 26-1,0-1-15,-25-25 0,25 26 16,0 0-16,25-1 15,-25 1-15,26 0 0,-1-26 16,1 25-16,0 1 0,-1-26 16,1 0-16,0 0 15,-1 0-15,1 0 0,0 25 32,-52 1-17,26 0 1,-26-26-1,26 25-15,0 1 16,0 0 0,0-1-16,26-25 15,-26 26-15,26-26 0,-1 26 16,1-26-16,0 0 16,-1 0-16,1 0 0,25 0 15,-25-26-15,0 26 16,-1-26-16,1 1 0,0-1 15,-1 0-15,-25 1 0,26-1 16,-26 0-16,0 1 16,0-1-16,-26-25 0,26 25 15,-25 26-15,25-25 16,-26 25-16,0 0 0,1 25 16,25 1-16,0 0 15,0-1 1,0 1-16,0 25 0,0-25 15,25-1-15,-25 1 16,26-26-16,-26 26 0,26-1 16,-1-25-16,1 0 15,0 0-15,-1 0 16,1-25 0,0-1-16,-1 0 15,-25 1-15,26-1 0,-26 0 16,0 1-16,26-26 0,-26 25 15,0 0-15,25 1 16,-25-1-16,26 26 16,-26 26-1,0-1-15,0 1 16,0 0-16,0-1 0,0 1 16,0-1-1,0 1-15,0 0 16,25-26-1,1-26 1,0 26 0,-26-26-1,25 1-15,1-1 16,0 26 15,-26 26-31,0-1 16,0 1-16,25-26 15,-25 26-15,26-26 0,-26 25 16,26-25-16,-1 26 16,1-26-16,0 0 0,-1 0 15,1-26-15,25 26 0,-25-25 16,0-1-16,-1 0 16,1 1-16,-26-1 0,26 1 15,-26-1-15,0 0 0,0 1 16,-26 25-1,0 0-15,1 0 0,-1 25 16,0 1-16,1 0 16,-1 25-16,26-26 0,-26 1 15,26 0-15,0-1 0,26 1 16,0 0-16,-1-26 16,1 0-1,0 0-15,-1 0 0,1-26 16,0 26-16,-1-26 0,1 1 15,0-1-15,-1 0 0,-25 1 16,26 25-16,-26-26 16,0 1-16,26 25 0,-26-26 15,0 52 48,0-1-48,25-25 1</inkml:trace>
  <inkml:trace contextRef="#ctx0" brushRef="#br0" timeOffset="-161273.46">19373 9467 0,'26'0'16,"-26"26"-16,0-1 15,0 1 1,0 0-16,0 25 0,0 0 15,0 1-15,0-1 16,-26 0-16,26 1 0,-25-1 16,25-25-16,0 25 15,-52-25-15,27-26 16,-1-26-16,26 0 16,-26-25-16,26-26 15,26 26-15,0-52 16,25 26-16,0-26 0,26 1 0,0-1 15,0 26-15,0 0 16,0 26-16,-26 25 0</inkml:trace>
  <inkml:trace contextRef="#ctx0" brushRef="#br0" timeOffset="-158105.46">4313 8595 0,'25'0'0,"27"0"16,-52-26-16,25-25 0,-50 25 15,25 1-15,-52-1 16,27-25-16,-1 51 0,0-26 15,-25 0-15,0 26 0,-26-25 16,0 25-16,0 0 16,-26 0-16,1 25 0,-1-25 15,0 26-15,-25 0 16,25-1-16,1 1 0,-1-26 16,1 26-16,25-1 15,25 1-15,1 0 0,0-1 16,51 1-16,0-1 0,0 27 15,25-1-15,1 0 16,25 26-16,-25 0 0,0 0 16,-1 26-16,1 0 15,0 25-15,-26-25 0,0 25 16,0-26-16,0 27 0,-26-27 16,26 27-16,-26-1 15,1-25-15,-1 25 0,0-26 16,1 27-16,-1-27 0,0 27 15,26-1-15,-25 0 16,25 0-16,-26-25 0,26 25 16,0 1-16,-26-27 15,26 1-15,0 0 0,-25-26 16,25-1-16,0 1 16,-26 0-16,26-25 0,0-1 15,0 0-15,0-25 0,0 0 16,0-1-16,0 1 15,0 0-15,26-26 0,-1 25 16,27-25-16,-27 0 16,1 0-16,25 0 15,1-25-15,-1 25 0,0-52 16,1 27-16</inkml:trace>
  <inkml:trace contextRef="#ctx0" brushRef="#br0" timeOffset="-156933.46">464 9903 0,'0'-25'0,"0"-1"15,0 0-15,0 1 16,-25 25-16,-1 0 16,0 0-16,-25 0 0,25 0 15,-25 0-15,0 25 16,-26 27-16,51-1 15,-25-25-15,25 25 0,0-25 16,26 25-16,0-25 16,0 25-16,0 26 15,0-26-15,26-25 16,-26 25-16,26-25 0,-1 25 16,1 0-16,0-25 0,-1 25 15,27 1-15,-27-1 16,27-25-16,-1 25 0,-25 0 15,25-25-15,-25 25 16,-1-25-16,1 25 0,0-25 16,-1 0-16,1-26 0,0 25 15,-1-25-15,1 0 16,0 0-16,-1 0 0,26-25 16,1-1-16,-1 0 15,0 1-15,1-27 0,-27 1 16,27 0-16</inkml:trace>
  <inkml:trace contextRef="#ctx0" brushRef="#br0" timeOffset="-156763.46">618 10442 0,'-51'26'16,"0"-26"-16,-1 25 0,27-25 15,-1 0-15,0 0 0,52 0 16,0 0-1,25-25-15,0 25 0,1-26 16,25 0-16,-1 1 0,-24-1 16</inkml:trace>
  <inkml:trace contextRef="#ctx0" brushRef="#br0" timeOffset="-156220.46">1029 10160 0,'-26'-26'16,"0"1"-16,1-1 15,50 52 17,1-1-17,-26 1-15,26 0 0,-1-1 16,1 27-16,0-1 16,-1-26-16,1 27 0,25 25 15,-25-52-15,-26 1 16,26 0-16,-26-1 15,0-50 1,-26-27 0,26 27-16,-26-27 15,26 1-15,0 0 0,0-26 16,-25 26-16,25-26 16,0 25-16,0 1 0,0 25 15,25 1-15,1 25 16,0 0-16,-1 25 15,1 1 1,0 0-16,-1-1 0,-25 1 16,26-26-16,0 26 0,-26-1 15,25-25-15,1 0 16,0-25 0,-1-1-1,-25 0-15,26 1 16,-26-1-16,26 0 0,-1 1 15,1 25-15,-1 0 16,1 25-16,0 1 16,-1 0-16,1 25 0,0-25 15,-1 25-15,1-25 16,0-1-16,-1 1 0</inkml:trace>
  <inkml:trace contextRef="#ctx0" brushRef="#br0" timeOffset="-155783.46">1850 9621 0,'0'-77'15,"-26"0"-15,0 26 0,1 0 16,25 25-16,0 0 0,0 52 16,25 0-1,1 25-15,25 26 0,-25 0 16,25 0-16,1 25 15,-1 1-15,0 0 0,1-1 16,-1 1-16,0-26 16,1 0-16,-27 0 0,1-26 15,0 0-15,-1 1 0,-25-27 16,26 1-16,-26-52 16,-26 1-1,26-1-15,-25-25 0,-1-26 16,0 0-16,-25 0 15,25 0-15,1-26 0,-1 26 16,0-25-16,1 25 0,25 0 16,0 25-16,0 1 15,25 0-15,1 25 0,25 0 16,-25 26-16,25 26 16,-25 0-16,25-1 0,-25 27 15,-1-27-15,1 27 0,-26-1 16,-51-25-16,25 25 15,-51 0-15,26-25 0,-52 25 16</inkml:trace>
  <inkml:trace contextRef="#ctx0" brushRef="#br0" timeOffset="-153902.46">6955 7902 0,'-25'-26'16,"25"1"0,0 50 15,-26 1-31,26 0 16,0-1-16,-26 27 0,26-1 15,-25 0-15,-1 1 16,26-1-16,-26 26 0,1-26 15,-1 1-15,26-1 16,-26-25-16</inkml:trace>
  <inkml:trace contextRef="#ctx0" brushRef="#br0" timeOffset="-153587.46">6596 8467 0,'0'-26'0,"-25"26"15,25-26-15,-26 26 16,26-25-16,26 50 31,-1 1-15,-25 0-16,26-1 0,0-25 16,-26 26-16,25 0 15,1-26-15,-1 0 31,-25-26-31,26 0 16,-26 1-16,26-1 16,-1 0-16,1 1 15,0 25-15,-1 0 16,1 25 0,-26 1-16</inkml:trace>
  <inkml:trace contextRef="#ctx0" brushRef="#br0" timeOffset="-152365.46">18706 4079 0,'-26'-25'16,"26"-1"-16,-25 26 0,-1 0 15,26-26-15,-26 26 32,26 26-17,0 0 1,26-26 46,0 0-46,-26-26 15,-26 26-15,0 0-1,1 0-15,-1-26 0,-25 26 16,0 0-16,-26 0 16,0 26-16,-26 0 0,0-1 15,1 1-15,-1 25 0,26 26 16,-26-25-16,27 25 16,24-26-16,1 26 0,25 0 15,26-26-15,0 26 16,26 0-16,25-26 0,1 1 15,24-1-15,27-25 0,0 25 16,25-25-16,0-1 16,1 1-16,25-26 0,-52 0 15,26-26-15,-51 1 0</inkml:trace>
  <inkml:trace contextRef="#ctx0" brushRef="#br0" timeOffset="-152189.46">18219 4721 0,'-52'0'16,"1"0"-16,0 25 0,25-25 15,0 0-15,52 0 16,0 0-16,25-25 16,0 25-16,1-26 0,25 26 15,0-26-15,0 26 16</inkml:trace>
  <inkml:trace contextRef="#ctx0" brushRef="#br0" timeOffset="-151638.46">18886 4541 0,'0'-26'0,"0"1"16,0-1-16,25 0 16,1 26-1,0 0 1,-1 26-16,-25 0 0,26-1 15,0 27-15,-26-27 16,25 27-16,-25-27 0,26 27 16,-26-27-16,0 27 15,0-27-15,0 1 0,26-26 16,-26 26-16,0-52 31,25 0-31,-25 1 16,26-1-16,-26-25 15,26-1-15,-26 1 0,25 25 16,1-25-16,-26 25 0,26 1 16,-1-1-16,1 26 31,-26 26-31,0-1 0,26 1 16,-26 25-16,25-25 0,-25 0 15,26-1-15,-26 1 16,25-26-16,1 0 15,-26-26 1,0 1-16,26 25 16,-26-52-16,25 27 0,1-1 15,-26-25-15,26 25 0,-1 0 16,-25 1-16,26 25 16,0 0-16,-1 25 15,1 1-15,0 0 16,-1 76-16,1-76 15,0 25-15,-1-25 0,1 25 16,0-25-16,-1-26 16</inkml:trace>
  <inkml:trace contextRef="#ctx0" brushRef="#br0" timeOffset="-151148.46">20066 4233 0,'0'-154'15,"-26"77"-15,26 26 0,-25 0 16,25-1-16,25 78 16,1 0-1,-26 51-15,26 0 0,-1 0 16,27 25-16,-27 1 0,1-1 16,-1 27-16,1-27 15,0 27-15,-1-27 0,-25 1 16,26-26-16,-26 0 0,0 0 15,0 0-15,0-52 16,0 27-16,0-27 0,26-50 31,-26-27-31,0 1 16,0-26-16,0 0 0,0 0 16,0-25-16,0-1 15,0 0-15,0 1 0,25-1 16,-25 0-16,26 27 15,-26 24-15,26 1 0,-1 0 16,1 25-16,0 26 0,-1 26 16,1-1-16,0 1 15,-26 25-15,25-25 0,-25 25 16,0 0-16,-25 1 0,-1-1 16,0-25-16,-25-1 15,25 1-15,-25 0 0,0-1 16,25-25-16,0 0 15,1 0-15,-1 0 0,26-25 16,0-1-16,26 26 16</inkml:trace>
  <inkml:trace contextRef="#ctx0" brushRef="#br0" timeOffset="-150110.46">21246 4208 0,'-26'0'15,"1"0"17,50 0 15,1 0-47,25-26 0,-25 26 15,25 0-15,26-26 16,-25 26-16,-1-25 0,0 25 15,-25 0-15,0 0 0,-1-26 16</inkml:trace>
  <inkml:trace contextRef="#ctx0" brushRef="#br0" timeOffset="-149305.46">22683 3361 0,'0'-26'0,"0"1"15,0-1-15,-26 0 16,26 1-16,0-1 16,-25 0-16,25 1 0,0-1 15,-26 0-15,26 1 16,-26 25-16,26-26 15,-25 26-15,-1 26 0,0 25 16,26-25-16,-25 51 16,25 0-16,0 25 0,0 26 15,0 1-15,0-1 16,0 26-16,25 0 0,-25-26 16,26-25-16,-26-1 0,26 1 15,-26-52-15,0 1 16,25-1-16,-25-25 0</inkml:trace>
  <inkml:trace contextRef="#ctx0" brushRef="#br0" timeOffset="-149149.46">22426 4310 0,'0'-77'15,"0"52"-15,26-1 16,0 0-16,25 26 0,0-25 15,1 25-15,-1 0 16,0-26-16,0 26 0</inkml:trace>
  <inkml:trace contextRef="#ctx0" brushRef="#br0" timeOffset="-148968.46">22965 4028 0,'26'0'0,"-26"-26"0,0 1 16,0-1-1,0 0-15,0 1 16,0 50 15,0 1-31,0 0 16,0 25-16,0-25 15,0-1-15,0 27 0,0-27 16,0 1-16,25 0 0</inkml:trace>
  <inkml:trace contextRef="#ctx0" brushRef="#br0" timeOffset="-148820.46">23119 3669 0,'0'-77'16,"0"25"-16,0 27 0,0-1 16,0 52-1</inkml:trace>
  <inkml:trace contextRef="#ctx0" brushRef="#br0" timeOffset="-148447.46">23401 3900 0,'-25'25'0,"25"1"15,25-52 16,1 26-15,0-25 0,-1 25-16,-25-26 0,26 26 15,0-26-15,-1 1 16,-25-1 0,26 0-16,-26 1 0,0-1 15,0 0-15,-26-25 16,1 25-16,25 1 0,-26 25 15,26-26-15,-26 26 16,1 0-16,25 26 0,-26-1 16,26 1-16,0 25 0,-26 1 15,26-1-15,0 26 16,0-26-16,26 1 0,0-1 16,-1 0-16,27-25 15,-1 0-15,0-1 0</inkml:trace>
  <inkml:trace contextRef="#ctx0" brushRef="#br0" timeOffset="-148262.46">24120 3617 0,'0'-77'0,"0"1"16,-26-1-16,26 25 0,0 1 16,0 25-16,0 1 15,0 50-15,0 1 16,0 25-16,26 1 0,-26-1 15,25 26-15,-25 0 16,26 0-16,0-26 0,-1 26 16,1-26-16</inkml:trace>
  <inkml:trace contextRef="#ctx0" brushRef="#br0" timeOffset="-147689.46">24787 3874 0,'25'-26'0,"1"-25"16,-26-52 0,0 78-16,0-1 15,0 0-15,-26 1 0,1-1 16,-1 26-16,0 0 16,1 0-16,-1 0 0,-25 0 15,25 26-15,0-1 16,26 1-16,0 0 15,0-1-15,0 1 16,26-26 0,0 0-16,25-26 15,-25 26-15,-1-51 16,27 25-16,-27-25 16,27 0-16,-27 0 0,1-26 15,0 0-15,-26 0 16,25 0-16,-25 0 0,0 0 15,0 0-15,-25 25 0,25 1 16,0 25-16,-26 26 16,26 26-16,0 25 0,0 1 15,0 25-15,26 0 16,-26 25-16,25 27 0,1-27 16,0 26-16,-1-25 0,1 0 15,0-1-15,-1 1 16,1-52-16,-26 26 0,26-25 15,-26-27-15,0 1 0,25 0 16,1-52 15,0 0-15,-26 1-16,25 25 16,-25-26-16,-25 26 31</inkml:trace>
  <inkml:trace contextRef="#ctx0" brushRef="#br0" timeOffset="-147199.46">18424 4875 0,'-154'51'16,"128"-51"-16,52 0 15,25 0-15,52 0 16,25-26-16,26 26 16,77-25-16,26-1 0,76-25 15,52 25-15,25-25 0,78-1 16,25 1-16,52 0 15,-1-1-15,26 27 0,-26-27 16,-50 27-16,-1-26 16,-77 25-16,-77 0 0,-51 26 15,-77-25-15,-77 25 0,-26-26 16,-77 26-16,-25 0 16,-26-26-16,-51 26 0,-52 0 15,26 0-15</inkml:trace>
  <inkml:trace contextRef="#ctx0" brushRef="#br0" timeOffset="-145976.46">19758 3079 0,'0'-52'15,"51"52"1,26 0-16,26 0 0,25 26 16,0 25-16,52 1 15,25-1-15,1 26 0,50-26 16,-25 1-16,26 25 0,-1-26 15,1 26-15,-26-26 16,-26 26-16,-25-26 0,-52 1 16,0-1-16,-51-25 15,0-1-15,-51 1 0,-1-26 16,1 0-16</inkml:trace>
  <inkml:trace contextRef="#ctx0" brushRef="#br0" timeOffset="-145670.46">23222 3233 0,'-26'-77'0,"0"25"16,1 1-16,-27 0 15,1 51-15,-26 0 0,-26 25 16,1 27-16,-26 25 16,-26 25-16,0 1 0,-26 51 15,0 0-15,-25 0 0,26 25 16,-1-25-16,0 0 15,1 0-15,51-26 0,-26-25 16,51 0-16,26-26 16,0-26-16,26 0 0,-1 1 15,27-27-15,25 1 0,-26 0 16,26-1 0</inkml:trace>
  <inkml:trace contextRef="#ctx0" brushRef="#br0" timeOffset="-143370.46">21811 6517 0,'51'-52'0,"-25"27"16,-1-1-16,1 0 0,-26 1 15,0-1-15,0 0 16,-26 1-16,1-1 16,-1 26-16,-25 0 0,25 0 15,-51 26-15,26-1 16,-26 27-16,0-1 0,0 0 16,25 26-16,-25 0 15,26 26-15,0-26 0,51 26 16,0-1-16,0-25 0,25 26 15,1-26-15,51 0 16,-26-26-16,26 0 0,0 1 16,0-52-16,-25 0 0,-1 0 15,0 0-15</inkml:trace>
  <inkml:trace contextRef="#ctx0" brushRef="#br0" timeOffset="-142667.46">21503 7132 0,'-77'-25'15,"25"25"-15,27-26 0,-27 0 16,27 26-16,25-25 16,25 25-1,1 0-15,0-26 16,25 26-16,0 0 0,26-26 16,-25 26-16,-1-25 15,26 25-15,-26-26 0,1 26 16,25-25-1,-52 25-15,1 0 0,-26-26 16,25 26-16,-25 26 31,26-1-15,-26 26 0,0-25-16,0 51 15,26-26-15,-26 26 16,0-25-16,0-27 15,0 1-15,0 0 16,25-52 0,-25 0-1,26 1-15,0-27 16,-1 1-16,1 0 0,0-1 16,25 1-16,-25-26 15,-1 52-15,1-1 16,-26 0-16,26 26 0,-26 26 15,0 0 1,0-1 0,0 1-16,0-1 0,0 1 15,0 0 1,25-26-16,-25 25 0,26-25 16,-26-25-16,26 25 15,-1-26-15,1 0 16,0 1-16,-1-1 15,27 1-15,-1-27 16,0 1-16,-25 51 16,0 0-1,-1 26-15,-25-1 16,0 1-16,26 25 16,-26-25-16,0-1 0,25 1 15,-25 0-15,0-1 16,0 1-16,26-26 15,-26 26-15</inkml:trace>
  <inkml:trace contextRef="#ctx0" brushRef="#br0" timeOffset="-142181.46">23016 6645 0,'0'-51'15,"26"-1"-15,-26 27 0,0-1 16,0 52 15,-26 25-31,26-25 16,0 25-16,0 26 0,0-26 15,0 26-15,0 26 0,26-26 16,-26 25-16,0 1 0,26-26 16,-26 26-16,0-1 15,0 1-15,0-26 0,0 0 16,-26 0-16,26-26 15,0 0-15,-26-25 0,26 0 16,-25-26 0,25-52-16,0 1 15,0 0-15,25-26 0,-25-26 16,26 1-16,-26-1 16,26-25-16,-1 25 0,-25 0 15,26 26-15,0 0 0,-26 26 16,25 0-16,-25 25 15,26 1-15,0 25 16,-1 25-16,1 1 16,0 0-16,-1 25 15,-25-26-15,0 27 0,0-1 16,-25-25-16,25 25 16,-26-25-16,0 25 15,1-25-15,-27-1 0,27-25 16,-1 0-16</inkml:trace>
  <inkml:trace contextRef="#ctx0" brushRef="#br0" timeOffset="-141141.46">23889 7004 0,'0'26'78,"0"-1"-62,0 1 15,-26-26-15,0 0-1,26-26 1,0 1 0,0-1-1,26 0 1,0 26 15,-26 26-31,0 0 16,25-1-1,-25 1 1,-25 0 0,-1-26-1,26-26 17,0 0-17,0 1-15,0-1 16,26 26-1,-26-26-15,25 26 0,1 0 32,0 26-17,-26 0 1,-26-1 0,0 1-1,1-52 16,25 1-15,0-1 15,25 0-31,1 26 16,0 0 0,-26 26-1,0 0-15,0-1 16,-26 1-16,0 0 15,26-1 1,-25-25-16,-1 0 16,0 0-1,26-25 1,0-1 0,26 0-1,0 1 1,-1 25-16,1 0 0,0-26 15,-1 26 1,-25 26-16,0-1 16</inkml:trace>
  <inkml:trace contextRef="#ctx0" brushRef="#br0" timeOffset="-139146.46">24864 6876 0,'-26'0'0,"52"0"62,-1 26-46,1-26 0,0 0-16,-1 0 0,1 0 15,0 0-15,-1 0 0,1 0 16,0 0-16,-1-26 0,1 0 16,0 26-16,-1-25 15,-25-1-15,26 0 0,-26-25 16,0 25-16,0 1 0,0-1 15,0 0-15,-26 1 16,1 25-16,-1-26 16,-25 26-16,-1 0 0,1 26 15,0-1-15,-1 27 0,1-27 16,25 27-16,-25-1 16,25 26-16,26-26 0,0 0 15,0 1-15,0 25 0,26-26 16,25-25-16,1 25 15,-1-25-15,0-1 0,1 1 16,25-26-16,-26-26 16</inkml:trace>
  <inkml:trace contextRef="#ctx0" brushRef="#br0" timeOffset="-138589.46">25531 6773 0,'0'-25'0,"-26"-27"16,26 27-16,0-1 15,0 52 17,0-1-32,0 1 0,0 25 15,0-25-15,26 25 0,-26-25 16,0 0-16,0 25 16,0-26-16,0 1 0,0 0 15,25-26 16,-25-26-31,0 0 16,26 1-16,-26-1 16,0-25-16,26 25 0,-1-25 15,-25 25-15,26-25 16,0 25-16,-1 1 16,-25 50-1,0 1-15,26 0 16,-26-1-16,0 27 0,0-27 15,0 1-15,0 0 0,26-1 16,-26 1-16,0-1 16,25-25-16,1 0 15,-26-25 1,0-1-16,26 1 0,-1-1 16,1-25-16,0 25 15,-1 0-15,1-25 0,0 25 16,-1 26-16,1 0 15,0 0-15,-26 26 16,0 0-16,0 25 0,25-25 16,-25 25-16,0 0 0,0 0 15,0-25-15,0 25 16,26-25-16,-26 0 0,25-26 16</inkml:trace>
  <inkml:trace contextRef="#ctx0" brushRef="#br0" timeOffset="-138107.46">26326 6671 0,'0'-129'0,"0"78"15,0 0-15,0 25 0,0 0 16,0 1-16,0 50 16,0 1-1,0 0-15,0 25 0,0 26 16,0 0-16,26 0 15,-26 26-15,25-26 0,1 25 16,-26 1-16,26-1 0,-26 1 16,25-26-16,-25 0 15,0 0-15,0-26 0,0 1 16,0-27-16,0 1 16,0-52-1,-25-25-15,25 0 16,-26-26-16,26 0 15,0 0-15,0-26 0,26 0 16,-26 1-16,25 25 16,27 0-16,-27 0 0,1 26 15,25-1-15,-25 27 0,25 25 16,-25 0-16,25 0 16,-25 25-16,0 1 0,-26 25 15,25-25-15,-25 25 16,0 1-16,0-27 0,-25 26 15,-1-25-15,0 0 0,1-1 16,-27 1-16,27-26 16,-1 0-16,0 0 0,1 0 15,25-26-15,-26 1 16,26-27-16</inkml:trace>
  <inkml:trace contextRef="#ctx0" brushRef="#br0" timeOffset="-137858.46">27121 6542 0,'26'-25'15,"-26"-1"1,0 0 0,0 52-1,0 0 1,26 25-16,-26-25 15,0 25-15,0 26 16,0-26-16,0 1 0,25-1 16,-25 0-16,0 0 0,0 1 15,0-27-15,0 1 16</inkml:trace>
  <inkml:trace contextRef="#ctx0" brushRef="#br0" timeOffset="-137684.46">27275 6260 0,'0'-51'15,"-25"25"-15,25 52 32,0-1-17,0 1 1</inkml:trace>
  <inkml:trace contextRef="#ctx0" brushRef="#br0" timeOffset="-136001.46">30303 6260 0,'26'0'16,"-26"-26"-16,0 1 0,0-1 15,0 52 17,0 25-17,0-25-15,0 25 16,0 0-16,-26 1 0,26 25 15,-26 0-15,26-26 0,-25 26 16,25-26-16,0 1 16,-26-1-16,26-25 0,0-1 15</inkml:trace>
  <inkml:trace contextRef="#ctx0" brushRef="#br0" timeOffset="-135667.46">30867 6542 0,'0'-51'16,"26"25"-16,-26 1 0,0-1 16,-26 26-16,1 0 0,-1 0 15,0 0-15,1 0 16,-1 26-16,0-1 0,26 27 16,-25-1-16,25 0 0,0 1 15,0-1-15,0 0 16,0 1-16,25-27 0,1 27 15,25-27-15,-25-25 0,25 0 16,1 0-16,-1 0 16,0-25-16,1-27 0,-1 1 15,0 0-15,0-26 16,-25 0-16,0 0 0,-26 0 16,0 25-16,-26-25 0,-25 26 15,0 25-15,-1 26 16,-25 0-16,-25 0 0,-1 52 15,0-1-15</inkml:trace>
  <inkml:trace contextRef="#ctx0" brushRef="#br0" timeOffset="-137040.46">27891 6825 0,'26'25'15,"-1"-25"-15,27 0 0,-27 0 16,1-25-16,0-1 15,-1 0-15,-25 1 16,26-27-16,-26 27 16,0-1-16,-26 0 0,1 1 15,25-1-15,-77 0 16,51 26-16,0 0 16,1 0-16,-27 26 0,27 0 15,-26 25-15,25-25 16,0 25-16,1-25 0,-1-1 15,26 27-15,-26-27 0,26 1 16,0 0-16,26-1 16,-26 1-16,26-26 0,-1 0 15,27 0-15,-27 0 16,26-26-16,1 1 0,-27-27 16,27 1-16,-1 0 0,0-26 15,1 0-15,-27-26 16,27 26-16,-27-26 0,1 1 15,0-1-15,-26 1 16,25-27-16,-25 78 16,0 25-16,-25 26 0,25 26 15,-26 25-15,0 1 16,1 25-16,-1 25 0,0-25 16,1 26-16,-1-1 15,26 1-15,0 0 0,0-26 16,26 102-1,-26-127-15,25-1 0,1 0 16,0 0-16,-1-25 0,1 0 16,0-26-16,-1 0 0,27 0 15,-27 0-15,27-26 16,-1 0-16,0-25 0,1 25 16,-27 1-16,26-26 15,-25 25-15,0 0 0,-1 1 16,-50 25-1</inkml:trace>
  <inkml:trace contextRef="#ctx0" brushRef="#br0" timeOffset="-136504.46">29046 6440 0,'-26'0'0,"26"-26"16,-26 26-16,26-26 15,26 26-15,-26-25 16,26 25-16,-1 0 0,1-26 16,25 26-16,-25 0 0</inkml:trace>
  <inkml:trace contextRef="#ctx0" brushRef="#br0" timeOffset="-136352.46">29123 6594 0,'-77'51'15,"51"-51"-15,0 26 16,26-1-16,26-25 16,25 0-16,-25 0 15,25-25-15,1 25 16,25 0-16,-26-26 0</inkml:trace>
  <inkml:trace contextRef="#ctx0" brushRef="#br0" timeOffset="-134977.46">31406 6183 0,'0'-26'15,"-26"-25"-15,1 0 16,25 0-16,-26-1 0,0 1 15,-25-26-15,25 26 0,-50-1 16,-1-25-16,-26 26 16,-25 0-16,-26 25 0,0 0 15,0 26-15,-26 26 0,-25 25 16,25 1-16,26 25 16,-25 25-16,51 27 0,-1-1 15,27 26-15,25 0 16,51 25-16,26-25 0,26 26 15,25-26-15,26 0 0,26-26 16,25 0-16,26-25 16,0 0-16,0-52 0,0 0 15,25-25 1,1-26-16,-1-26 0,-25-25 0,26 0 16,-26-26-16,-26-26 0,0-25 15,1-26 1,-1 0-16,-51 0 0,26 0 0,-52 0 15,0 0-15,-25 0 16,-103-154 0,0 257-16,0 25 0,-26 26 15,-25 26-15,25 0 16,-25 25-16,26 0 0</inkml:trace>
  <inkml:trace contextRef="#ctx0" brushRef="#br0" timeOffset="-133574.46">30277 7620 0,'26'0'16,"0"-26"-16,-1 26 15,1 0 1,-52 26 15,26 0-31,-25-1 0,-1 27 16,0-1-16,1 0 15,-1 26-15,-25-26 0,25 26 16,-25 0-16,-1 0 16,1 0-16,0 26 0,-26-26 15,25 0-15,-25 0 0,0 25 16,0 1-16,1-26 15,-1 26-15,0-1 0,0 1 16,-26-26-16,0 26 16,-25-26-16,0-1 0,-1 1 15,-24 0-15,-27 0 0,0 0 16,1-25-16,-26 25 16,-1 0-16,1 0 0,-26 0 15,0-26-15,0 26 16,-25 0-16,-1 0 0,1-26 15,-1 26-15,-25 0 0,-26-26 16,26 26-16,-26-25 16,0-1-16,0 26 0,0-26 15,0-25-15,0 25 16,1 0-16,24 1 0,1-27 16,0 27-16,25-1 0,26-25 15,0 25-15,1-25 16,24-1-16,27 1 0,-27 25 15,27-25-15,-1 0 0,1-1 16,-1 1-16,1 0 16,-1-1-16,0 27 0,1-27 15,-1 27-15,-25-1 16,25 0-16,1 1 0,-1-1 16,0 0-16,-25 0 15,26 1-15,-1-27 0,0 27 16,1-1-16,-1 0 0,-25 1 15,25-27-15,1 27 16,-1-1-16,1-25 0,-1 25 16,0-25-16,1 25 0,25-25 15,0-1-15,-26 1 16,26 0-16,0-26 0,1 25 16,-1-25-16,0 26 15,0-26-15,-26 0 0,26 25 16,-25-25-16,-1 26 15,-25 0-15,25-1 0,1 1 16,-27 0-16,27-1 0,-1 1 16,1 0-16,-27-1 15,-127 52 1,153-51-16,1 0 0,25 25 0,-26-25 16,0-1-16,26 1 15,-25 25-15,-1-25 0,26 0 16,-25-1-16,25 27 15,0-27-15,0 1 0,0 0 16,0-1-16,26-25 0,-1 26 16,-24-26-16,24 0 15,1 0-15,0-26 0,-1 26 16,27-25-16,-27-1 16,27 0-16,-78-51 15,103 52-15,26-27 16,-26 1-16,26-26 0,25 26 15,-25-26-15,-1 25 0,27-25 16,-27 26-16,27-26 16,-27 0-16,1 26 0,26 0 15,-1-26-15,-25 25 16,25 1-16,0 0 0,26-26 16,-25 25-16,-1 27 0,26-27 15,0 1-15,-26 0 16,26-1-16,-25 27 0,-1-27 15,0 27-15,1-1 0,-1-25 16,0 25-16,1 1 16,-1-1-16,0 26 15,52 0 17,-26 26-32,26-26 15</inkml:trace>
  <inkml:trace contextRef="#ctx0" brushRef="#br0" timeOffset="-133180.46">6032 12341 0,'-26'25'0,"26"1"16,-26 0-16,1-1 15,25 1-15,25 0 31,1-26-31,0 0 16,-1 25-16,1-25 16,0 0-16,-26 26 0,25-26 15,1-26 1,0 1 0,-26-27-16,25 1 15,1 0-15,0-26 0,-1 25 16,1-25-16,0 0 0,-1 1 15,1 24-15,0-25 16,25 52-16,-51-27 0,26 27 16,-1 25-16,1 0 15,0 0-15,-1 25 16,1 1-16,0 0 0,25 25 16,-26-25-16,1 25 15,25 0-15,-25 0 0,0-25 16,-1 25-16</inkml:trace>
  <inkml:trace contextRef="#ctx0" brushRef="#br0" timeOffset="-132860.46">5570 10699 0,'-26'-26'0,"-25"0"15,25 26-15,-25-25 16,25 25-16,26 25 31,26-25-31,-26 52 16,26-1-16,-1 0 0,1 1 15,25 25-15,-25 25 0,0-25 16,25 0-16,-25-26 16,-1 26-16,1-51 0,0 25 15,-1-51-15,1 0 16</inkml:trace>
  <inkml:trace contextRef="#ctx0" brushRef="#br0" timeOffset="-132480.46">6032 10673 0,'25'-51'16,"-25"25"-16,26 26 15,-26 26 17,0-1-32,-26 27 0,26-27 0,-25 27 15,25 25-15,-26-26 16,26 26-16,0-26 15,0 26-15,0-26 0,0 1 16,51-1-16,-25 0 0,25-25 16,1 0-16,25-26 0,-26 0 15,26-26-15,0 0 16,-26 1-16,1-27 0,-1 1 16,-25-26-16,-1 0 15,-25 0-15,-25 0 0,-1 0 16,-25 0-16,-1 26 0,1-26 15,0 26-15,-26 25 16,0 0-16,0 26 0,25 26 16,-25 0-16,26 25 15,0 0-15,25 1 0,26 25 16,0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9-09T04:20:53.5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257 308 0,'-103'-26'31,"77"26"-15,26-26-16,0 1 16,0-1-1,26 26 1,0-26-16,25 26 0,0-25 16,1-1-16,25 26 0,0-26 15,0 1-15,0-1 16,0 26-16,0-26 0,-26 1 15,0 25-15,1 0 16</inkml:trace>
  <inkml:trace contextRef="#ctx0" brushRef="#br0" timeOffset="406">565 102 0,'25'0'47,"1"26"-31,-26 0-16,0-1 15,26 27-15,-26 25 0,25-1 16,-25 1-16,0 0 0,26 26 16,-26-26-16,0 26 15,0-26-15,0 0 0,0-26 16,0 26-16,0-26 15,0-25-15,0 25 0,0-25 16,0-1-16,-26 1 0,1-26 31,-1-26-31,0 1 16,1-1-16,-1 0 16,0 1-16,-25-1 0,0 1 15,-1-1-15,1 26 0,0 0 16,-1 0-16,27 26 15,-27-1-15,27 1 0,-26-1 16,25 1-16,26 0 16,-26-1-16,26 1 0</inkml:trace>
  <inkml:trace contextRef="#ctx0" brushRef="#br0" timeOffset="869">1411 410 0,'0'-26'0,"-25"1"0,-1-1 16,0 1-16,1 25 15,-1-26 1,0 26-16,-25 0 0,25 26 16,1-1-16,-27 1 0,1-1 15,25 27-15,-25-27 16,26 27-16,-1-1 0,0 0 16,26 1-16,0-1 15,26-25-15,0-1 0,-1 27 16,1-52-16,25 25 0,0 1 15,1-26-15,25 0 16,-52 26-16,27-26 0,-1 0 16,-25 25-16,-26 1 0,0 0 15,0-1-15,0 1 16,-52 0-16,27-1 0,-27 1 16,1 0-16,0-1 15,-1 1-15,1-1 0,25-25 16,-25 0-16,26 0 15,25-25-15</inkml:trace>
  <inkml:trace contextRef="#ctx0" brushRef="#br0" timeOffset="1271">1924 384 0,'-51'-76'32,"25"76"-32,1 0 0,-1 0 15,1 0-15,-27 25 0,27 26 16,-1-25-16,0 25 16,26 1-16,-25-27 0,25 27 15,0-1-15,0 0 0,0 1 16,0-1-16,25-25 15,1-1-15,0 1 0,-1 0 16,27-1-16,-27-25 16,26 0-16,-25 0 0,25-25 15,-25-1-15,25 0 16,-25-25-16,0 0 0,-1-1 16,-25 1-16,0-26 0,0 26 15,-25-26-15,-1 25 16,0 27-16,-25-1 0,0 1 15,-1 25-15,1 0 0,26 0 16,-27 25-16,27 1 16,25-1-16</inkml:trace>
  <inkml:trace contextRef="#ctx0" brushRef="#br0" timeOffset="1853">2515 282 0,'-52'0'15,"27"0"-15,-1 0 16,0 0-16,1 26 16,25-1-16,0 1 15,-26 25-15,26-25 0,0 25 16,0 0-16,0 1 0,0-1 15,0 0-15,0-25 16,0 25-16,0-25 0,0 0 16,26-26 15,-26-26-31,25-25 0,-25 25 16,26-25-16,0-26 15,-26 25-15,25 1 0,-25-26 16,26 26-16,-26 0 15,0 25-15,0 0 0,26 1 16,-1 50-16,1 1 16,0 25-16,-1-25 15,1 51-15,-1-26 0,1 0 16,25 1-16,-25-1 0,0 0 16,-1-25-16,1 0 15,0-1-15,-1-25 0,1 0 16,-26-25-16,26 25 15,-26-52-15,25 27 0,-25-27 16,0 1-16,0 0 0,0-26 16,0 25-16,0-24 15,0 24-15,0 1 0,0 25 16,0-25-16,0 77 31,26-1-31,-26 1 16,26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9-09T04:20:59.7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154 590 0,'0'-25'16,"0"-1"-16,0 1 15,0-1 1,0 52 0,0-1-16,0 1 0,0 25 15,0 0-15,26 1 0,-26 25 16,26 0-16,-26 0 16,25-26-16,1 26 0,25-26 15,-25 1-15,25-27 16,1 1-16,-1-26 0,0 0 15,1 0-15,-1 0 0,0-51 16</inkml:trace>
  <inkml:trace contextRef="#ctx0" brushRef="#br0" timeOffset="142">257 334 0,'-51'-26'0,"-1"-25"16,1 25-16,0 1 0,25-1 15,0 26-15</inkml:trace>
  <inkml:trace contextRef="#ctx0" brushRef="#br0" timeOffset="389">616 103 0,'-25'-26'0,"-1"26"15,26-25-15,0 50 32,26 27-32,-1-1 15,1 0-15,-1 26 0,1 26 16,0-26-16,-1 0 15,1 25-15,0-25 0,-1 0 16,1 0-16,0-25 16,-26-27-16</inkml:trace>
  <inkml:trace contextRef="#ctx0" brushRef="#br0" timeOffset="894">642 872 0,'-26'-26'15,"1"0"-15,-1-25 0,26 25 0,0 1 16,26-27-16,25 27 0,0-1 16,26 0-16,0 1 15,0-1-15,26 1 0,-26-1 16,0 0-16,25 26 16,-50-25-16,25 25 0,-26-26 15,-26 0-15,-25 1 16,0-1-16,0 0 15,-25 1-15,-26-1 0,25 0 16,0 26-16,-25-25 16,25 25-16,-25 0 0,25 25 15,1 1-15,-27 25 0,27-25 16,25 25-16,-26 1 16,26-1-16,0 0 0,0 0 15,26 1-15,-1-27 16,1 1-16,0 0 0,-1-26 15,1 0-15,0 0 0,-1 0 16,1-26-16,0 26 16,-26-26-16,25 1 0,-25-1 15,26-25-15,-26 25 16,26 1-16,-26-1 16,25 52-1,-25-1-15,0 1 16,26-1-16,-1 27 0,-25-1 15,26 0-15,0 1 16,25-27-16,-25 27 0,-1-27 16,27-25-16</inkml:trace>
  <inkml:trace contextRef="#ctx0" brushRef="#br0" timeOffset="1301">1873 462 0,'-51'-128'15,"0"51"-15,-1 26 0,27-26 16,-1 51-16,-25-25 0,51 25 16,-26 0-16,26 52 15,0 0-15,0-1 16,26 27-16,-1-1 0,-25 26 16,26-26-16,0 26 15,-1-25-15,-25 25 0,26-26 16,-26 0-16,0-25 15,0-1-15,0 1 0,0 0 16,0-1-16,0-50 16,0-1-1,0 0-15,0 1 0,26-27 16,-26 27-16,25-26 0,1-1 16,0 27-16,25-1 15,-25 0-15,25 26 0,0 0 16,1 26-16,-27-26 15,27 51-15,-1-25 0,-25 25 16,-1 0-16,-25-25 0,-25 25 16,-1 1-16,-51-27 15,0 1-15,-26 0 0,-25-26 16,0 25-16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9-09T04:20:55.61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157 1565 0,'-26'0'16,"-25"0"-16,26 0 16,-1-26-16,0 26 0,26-25 0,52-1 15,-1 26 1,0-26-16,26 1 0,0 25 16,0-26-16,0 0 0,0 1 15,-26 25-15,1-26 16,-1 0-16,-51 1 15</inkml:trace>
  <inkml:trace contextRef="#ctx0" brushRef="#br0" timeOffset="161">516 1231 0,'-51'0'0,"0"-25"0,-1-1 15,27 26-15,-27 0 16,27-26-16,25 52 31,25 0-31,-25 25 0,26-25 16,-26 25-16,26 26 0,-26-26 15,0 26-15,0-26 16,0 26-16,0-25 0,0 25 16,0-26-16</inkml:trace>
  <inkml:trace contextRef="#ctx0" brushRef="#br0" timeOffset="607">1106 1000 0,'26'-25'0,"-26"50"31,0 1-31,0 0 0,-26 25 16,26-25-16,0 25 15,0 0-15,0 1 0,0-1 16,0 0-16,0 1 15,0-27-15,0 27 0,0-27 16,-25 1-16,25-1 0,0 1 16,0-52-1,0-25 1,0 26-16,0-52 0,0 0 16,0 0-16,25 0 0,-25-26 15,26 0-15,-26 1 0,26 25 16,-26 0-16,25 26 15,1-1-15,0 52 0,-1 0 16,1 26-16,0 25 16,-1 0-16,1 26 0,25-25 15,-25 25-15,0 25 16,-1-25-16,1 0 0,0-25 16,-1 25-16,1-26 0,-26 0 15,0 1-15,0-27 16</inkml:trace>
  <inkml:trace contextRef="#ctx0" brushRef="#br0" timeOffset="1350">1235 1308 0,'-26'-25'16,"-25"-1"-16,25 0 0,0 26 16,26-25-16,-25 25 0,25-26 15,25 26-15,-25-26 16,77 1-16,-25 25 15,-27-26-15,27 0 16,-1 1-16,-25 25 0,25-26 16,-25 0-16,-1 26 0,1-25 15,-26-1 1,26 26-16,-26-26 16,25 26-1,1 0-15,0 0 16,25 0-16,-25 26 0,25 0 15,-26-1-15,27 1 16,-1 0-16,-25 25 0,-1 0 16,1-25-16,0 25 15,-26-25-15,0 25 0,0-25 16,-26 0-16,0-26 0,1 0 16,-1 0-16,0-26 15,1 0-15,25 1 16,0-27-16,0 1 0,25 0 15,1-1-15,-26 1 16,26 0-16,25 25 0,-25-25 16,-1 25-16,1 26 15,-26-26-15,26 26 0,-1 0 16,-25 26-16,-25 0 31,50-26 0,1 0-15,0 0-16,-1 0 0,1 0 16,0 25-1,-1-25-15,1 26 0,-26 0 16,26-1-16,-26 1 16,0 25-16,0-25 0,0 0 15,-26-1-15,0-25 16,1 0-1,-1-25-15,26-1 16,0 0-16,0 1 16,0-27-16,0 1 0,26 0 15,-1-1-15,1 27 0,0-27 16,-1 27-16,27-1 16,-27 26-16,27 0 0,-27 0 15,27 0-15</inkml:trace>
  <inkml:trace contextRef="#ctx0" brushRef="#br0" timeOffset="2214">2851 744 0,'26'0'0,"25"0"0,-25 0 16,-1-26-16,-50 1 31,25-1-31,-26 26 0,0 0 16,-25-26-1,25 26-15,1 0 0,-1 0 16,-25 0-16,25 26 0,0 0 15,1-1-15,-1 1 16,1-1-16,-1 1 0,26 25 16,0-25-16,0 0 0,26-1 15,-1 1-15,1-26 16,-1 26-16,27-26 0,-27 0 16,27 0-16,-27 0 15,27 0-15,-27-26 0,1 0 16,0 26-16,-1-25 0,-25-27 15,0 27-15,0-1 16,0 0-16,0-25 0,-25 26 16,25-1-16,-26 26 15,26 26 1,0-1-16,26 26 16,-26-25-16,25 25 15,1-25-15,0 0 0,-1-1 16,1 1-16,0-26 0,-1 0 15,1 0-15,0 0 16,-1-26-16,1 1 0,0-1 16,-1 0-16,1 1 15,-26-1-15,0-25 0,0 25 16,0 1-16,0-1 16,0 0-16,0 1 0,0 50 31,0 1-31,0 0 15,26-1-15,-1 1 0,1-1 16,0-25-16,-1 26 0,1 0 16,-1-26-16,1 0 15,0 0-15,-1 0 0,1-26 16,0 0 0,-26-25-16,25 0 15,-25 25-15,0 1 0,26-1 16,-26 0-16,0 1 15,26 25-15,-1 25 0,1 27 16,0 25-16,-1-1 16,1 1-16,0 26 0,-1 25 15,1-25-15,-26 0 0,0-1 16,0-25-16,-26 0 16,-25 0-16,0-26 0,-1-25 15,1 0-15,-26-26 16,26-26-16,-1 0 0,1-25 15,0-26-15,51 0 0,0-25 16,0-1-16,26 0 16,25 1-16,0-1 0,0 26 15,1 0-15,-1 51 16,0-25-16,-25 51 0,0 0 16,-1 26-16,-25-1 0</inkml:trace>
  <inkml:trace contextRef="#ctx0" brushRef="#br0" timeOffset="3567">4211 231 0,'0'-26'15,"0"0"-15,26 26 16,-1-25-16,-25-1 0,26 0 16,25 1-16,-25-1 0,25 26 15,0-26-15,-25 26 16,25-25-16</inkml:trace>
  <inkml:trace contextRef="#ctx0" brushRef="#br0" timeOffset="3735">4288 436 0,'-26'26'16,"1"-26"-16,25 25 15,-26-25-15,52-25 16,-1 25-16,26-26 16,1 26-16,-1 0 15,26-26-15,-26 26 0,26-25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9-09T04:21:08.92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361 436 0,'-25'-25'0,"-27"25"15,52-52-15,-25 52 16,-1-25-16,26-1 0,-26 26 16,26 26-16,-25-1 15,-1 1-15,26 25 16,-26 1-16,1-1 0,-1 26 16,26-26-16,-26 1 15,26-1-15,-25-26 0,25 1 16,-26 0-16,26-1 0,0-50 31,0-1-31,26 0 0,-26-25 16,25 0-16,27-26 15,-27 0-15,27 0 0,-27 0 16,27 0-16,-1-26 0,-25 26 16,25 26-16,-25 0 15,-1 25-15,1 26 0,0 26 16,-1-1-16,1 27 0,0-1 15,25 26-15,-25 0 16,-1 0-16,27 0 0,-27 0 16,1-26-16,0 26 15,-1-25-15,1-1 0,-26 0 16</inkml:trace>
  <inkml:trace contextRef="#ctx0" brushRef="#br0" timeOffset="741">387 744 0,'-51'-102'16,"51"50"-16,0 1 0,0 25 15,0-25-15,25 25 0,1 1 16,0-1-16,-1 26 16,1-26-16,25 26 0,-25 0 15,25 0-15,1 0 0,-1 0 16,26 0-16,-26 0 15,26 26-15,-26-26 0,26 26 16,-25-26-16,-1 25 16,0 27-16,-25-27 0,0 1 15,-26 25-15,0-25 0,0 25 16,0-25-16,0 0 16,-26-1-16,0-25 0,1 0 15,-1 0 1,26-25-16,0-1 15,0 0-15,0 1 16,26-1-16,-1-25 0,1-1 16,0 27-16,25-27 0,-25 27 15,25-1-15,-25 0 16,25 1-16,-25 25 0,25 0 16,-25 0-16,-1 0 0,1 25 15,0 1 1,-1 0 62,-25-1-62,0 1-1,26 25-15,-26-25 0,0 0 16,26 25-16,-26-25 0,0-1 15,0 1-15,0 0 16,-26-26-16,26-26 16,0 0-1,0 1-15,0-1 0,0 0 16,26-25-16,-1-26 0,1 26 16,-1-1-16,27-25 15,-1 26-15,0-26 0,1 26 16,-1 25-16,0 0 0,1 26 15,-1 0-15,0 0 16,1 26-16,-27 0 0,1-1 16,0 1-16,-26 25 15,0-25-15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9-09T04:21:10.7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721 77 0,'26'-25'16,"-1"-1"-16,-50 0 15,-1 26-15,0 0 16,-25 0-16,0 0 0,-26 0 16,0 0-16,25 0 15,-25 26-15,26-26 0,0 0 16,0 26-16,25-26 16,-25 0-16,51 25 0,-26-25 15,26 26-15,-26-26 0,26 25 16,0 1-16,0 0 15,0-1-15,26 1 0,-26 0 16,0-1-16,0 27 16,26-27-16,-26 1 0,0 25 15,0 1-15,0-1 16,-26 0-16,26 1 0,-26-1 16,26 0-16,-25 1 0,25-27 15,0 27-15,0-27 16,0 1-16,0 0 0,25-26 15,1 25-15,0-25 16,25 0-16,-25 0 16,25-25-16,0 25 0,26 0 15,-26-26-15,26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9-09T04:21:11.28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51 231 0,'-26'0'15,"1"-25"-15,25-1 0,0 0 16,25 1-16,27 25 16,-1-26-16,26 0 0,0 26 15,0-25-15,0 25 16,0-26-16,0 26 0,-26-26 16,0 26-16,-25 0 15,0 0-15,-1 0 0,1 26 16,-26 0-1,0-1-15,-26 1 0,26 0 16,-25 25-16,25-25 0,0 25 16,0 0-16,-26 0 15,26 1-15,0-1 0,26 0 16,-26 1-16,25-1 0,-25 0 16,26 1-16,-26-1 15,26 0-15,-26 1 0,25-1 16,-25-25-16,0 25 15,0-25-15,-25-1 0,-1 1 16,-51 0-16,0-26 0,-26 25 16,-25-25-16,-51 26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1F69-D16D-42AC-BAF6-20936C801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F1745-4ED6-4066-83D3-415F1323E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95EC3-1A09-4151-BFB1-41E28B4E3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23ED-5AD1-454E-9145-528720284021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1F2C1-9304-46E9-920B-DBCC7942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6D22B-3116-4A80-AC8A-6A2B78EE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222A-334D-4C24-87D0-A43167C2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5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75A24-7BA8-456A-8D27-7C4F42C8C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600DF-D73E-46D0-8058-A50B32F8B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F4833-6A57-4B6E-BE7A-4B32976FB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23ED-5AD1-454E-9145-528720284021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06379-9021-41E6-A12C-92AD5A3B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FEAB1-79EF-4A17-91AD-42DA373E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222A-334D-4C24-87D0-A43167C2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5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AFA5E-3AFE-47B3-A436-677A38D0A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A0389-E279-4E8D-8C13-6B731559D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4C2D2-A12A-4A02-9F75-EA375DB86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23ED-5AD1-454E-9145-528720284021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B6D5F-C081-4100-B58C-5928795C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B9FFB-6AE0-43CF-A32C-EF7D30FA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222A-334D-4C24-87D0-A43167C2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9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FEB74-1C0E-4B0E-A251-3D578C86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D8ACB-0F32-4E02-BA0A-9E9D08A1E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A1432-7D8C-4F2A-89B5-56FF650E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23ED-5AD1-454E-9145-528720284021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D72E9-4954-4BA7-AA36-4282B446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BDB7A-B0DC-46DA-A08B-3C69E6A8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222A-334D-4C24-87D0-A43167C2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6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289A-91F6-47B8-8CB5-D4BBFC75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076AF-C324-44B6-999E-60492CB9B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CA269-3782-48B5-9A4C-FF8E19272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23ED-5AD1-454E-9145-528720284021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2FECC-CB58-4D64-80EE-C3FB84CE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E8A0C-8B1F-4B6C-96AF-2A0A14B3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222A-334D-4C24-87D0-A43167C2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1049-CD3E-4323-AA26-7DF8CB8A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ED10E-0922-4151-BE3A-34C42F776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ECAF9-338D-47EB-924D-66CB4EF74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02978-9002-44C6-8818-0706599CE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23ED-5AD1-454E-9145-528720284021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7F154-4085-4A29-BFC5-53CC33A4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CC41B-A99E-4A8A-8052-A5B67D14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222A-334D-4C24-87D0-A43167C2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2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E95F-0E15-4625-8940-7706A5C6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D1486-E243-49E2-B1E6-08A9F8922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3978-2A51-4345-9B67-5D218F482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E70A2C-A384-436A-AF3E-74952D2C9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E5B42-5D28-477A-9C3E-D74614C2B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D3EFDB-75D4-4C8B-BE99-7E9750E2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23ED-5AD1-454E-9145-528720284021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BF9988-41FC-4692-8C59-59252BFA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7D7B57-B3C7-4BFA-9955-D4522848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222A-334D-4C24-87D0-A43167C2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1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71ADC-F064-41A2-8B6A-FCA6E1297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BE846D-7BE4-4DE6-A608-AD28D3B99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23ED-5AD1-454E-9145-528720284021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0B066-6407-4446-B7E7-D4681CB9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24B4D-539D-40B9-BB75-FB46B8C9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222A-334D-4C24-87D0-A43167C2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2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6A437E-ABC7-43BC-B5EB-7135D6F1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23ED-5AD1-454E-9145-528720284021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F6502D-76DF-4F76-B5B6-FA8C1F9AC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30016-9D29-4B2F-9918-5FFE17F2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222A-334D-4C24-87D0-A43167C2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9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D732-0AEA-4EF5-A625-228F254C3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EDD0A-1053-4D76-9AF1-4E0DD8A52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8426A-9046-4B8A-B5E8-40312F7C7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EC351-5A99-4B56-809D-B4B53378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23ED-5AD1-454E-9145-528720284021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D69E7-AE27-4B21-8BD8-937F6A456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A2E58-5A8B-4700-B56D-BE7F532B6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222A-334D-4C24-87D0-A43167C2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6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CF892-E8BD-4D47-B5EA-6411ADCE8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56F973-C347-4949-89F1-1ED996D8F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BAC28-6A74-446A-BDF7-F5338C14D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009DF-518D-43EA-B593-4EF0426D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23ED-5AD1-454E-9145-528720284021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87534-E1DB-4E3C-8F66-CB51FFD4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0AB04-9039-4D7A-A7D3-2D8502D4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222A-334D-4C24-87D0-A43167C2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7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E12067-E00A-4EE5-A8CC-ECC1F7B1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4D013-015E-4A7D-8333-1B33A8B58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C943-9F51-4A8E-BC2C-5142DA67F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D23ED-5AD1-454E-9145-528720284021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5D95A-205B-46C2-BDF4-24015A8FE2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65B1D-4BA5-43AA-ABDD-8D136B469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9222A-334D-4C24-87D0-A43167C2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12" Type="http://schemas.openxmlformats.org/officeDocument/2006/relationships/customXml" Target="../ink/ink9.xm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7.emf"/><Relationship Id="rId14" Type="http://schemas.openxmlformats.org/officeDocument/2006/relationships/customXml" Target="../ink/ink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38D35AF2-63E8-4101-901D-002AF309AE1C}"/>
                  </a:ext>
                </a:extLst>
              </p14:cNvPr>
              <p14:cNvContentPartPr/>
              <p14:nvPr/>
            </p14:nvContentPartPr>
            <p14:xfrm>
              <a:off x="-37422" y="137215"/>
              <a:ext cx="12146760" cy="658728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38D35AF2-63E8-4101-901D-002AF309AE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6422" y="128215"/>
                <a:ext cx="12164400" cy="660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3172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269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947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75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8ED14DB-342C-436B-9926-C86B02378135}"/>
                  </a:ext>
                </a:extLst>
              </p14:cNvPr>
              <p14:cNvContentPartPr/>
              <p14:nvPr/>
            </p14:nvContentPartPr>
            <p14:xfrm>
              <a:off x="729738" y="157015"/>
              <a:ext cx="1432080" cy="806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8ED14DB-342C-436B-9926-C86B023781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0738" y="148015"/>
                <a:ext cx="1449720" cy="82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1D945F2-9F1F-4FBA-96D3-A6C5927E60EC}"/>
                  </a:ext>
                </a:extLst>
              </p14:cNvPr>
              <p14:cNvContentPartPr/>
              <p14:nvPr/>
            </p14:nvContentPartPr>
            <p14:xfrm>
              <a:off x="146898" y="1182295"/>
              <a:ext cx="11471400" cy="49258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1D945F2-9F1F-4FBA-96D3-A6C5927E60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898" y="1173295"/>
                <a:ext cx="11489040" cy="494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496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6A4DA42-0723-4B28-87C0-BA0C64F33856}"/>
                  </a:ext>
                </a:extLst>
              </p14:cNvPr>
              <p14:cNvContentPartPr/>
              <p14:nvPr/>
            </p14:nvContentPartPr>
            <p14:xfrm>
              <a:off x="1283778" y="1108495"/>
              <a:ext cx="1090440" cy="471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6A4DA42-0723-4B28-87C0-BA0C64F338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4778" y="1099495"/>
                <a:ext cx="110808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AC9E205-F3DE-4A51-8C26-F0FC6F13C390}"/>
                  </a:ext>
                </a:extLst>
              </p14:cNvPr>
              <p14:cNvContentPartPr/>
              <p14:nvPr/>
            </p14:nvContentPartPr>
            <p14:xfrm>
              <a:off x="4451778" y="415495"/>
              <a:ext cx="814680" cy="444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AC9E205-F3DE-4A51-8C26-F0FC6F13C3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42778" y="406495"/>
                <a:ext cx="83232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BA60025-58E2-4B73-8AA7-A96957D1612C}"/>
                  </a:ext>
                </a:extLst>
              </p14:cNvPr>
              <p14:cNvContentPartPr/>
              <p14:nvPr/>
            </p14:nvContentPartPr>
            <p14:xfrm>
              <a:off x="2520378" y="674335"/>
              <a:ext cx="1663920" cy="665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BA60025-58E2-4B73-8AA7-A96957D1612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11378" y="665335"/>
                <a:ext cx="168156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58783A7-D54A-40AC-8EA4-8FC62241E7A3}"/>
                  </a:ext>
                </a:extLst>
              </p14:cNvPr>
              <p14:cNvContentPartPr/>
              <p14:nvPr/>
            </p14:nvContentPartPr>
            <p14:xfrm>
              <a:off x="8625978" y="1579375"/>
              <a:ext cx="851040" cy="314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58783A7-D54A-40AC-8EA4-8FC62241E7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16978" y="1570375"/>
                <a:ext cx="86868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8A10218-C9A8-407B-BFAD-3289FBAADD28}"/>
                  </a:ext>
                </a:extLst>
              </p14:cNvPr>
              <p14:cNvContentPartPr/>
              <p14:nvPr/>
            </p14:nvContentPartPr>
            <p14:xfrm>
              <a:off x="9798858" y="1496215"/>
              <a:ext cx="278280" cy="353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8A10218-C9A8-407B-BFAD-3289FBAADD2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89858" y="1487215"/>
                <a:ext cx="29592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74FFC1D-71BB-4F68-8246-8EB5F7421292}"/>
                  </a:ext>
                </a:extLst>
              </p14:cNvPr>
              <p14:cNvContentPartPr/>
              <p14:nvPr/>
            </p14:nvContentPartPr>
            <p14:xfrm>
              <a:off x="10363338" y="1413055"/>
              <a:ext cx="306000" cy="4161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74FFC1D-71BB-4F68-8246-8EB5F742129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54338" y="1404055"/>
                <a:ext cx="32364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E82664E-373D-4F28-835D-96AD4F4A51A2}"/>
                  </a:ext>
                </a:extLst>
              </p14:cNvPr>
              <p14:cNvContentPartPr/>
              <p14:nvPr/>
            </p14:nvContentPartPr>
            <p14:xfrm>
              <a:off x="2170458" y="2115055"/>
              <a:ext cx="9633960" cy="33346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E82664E-373D-4F28-835D-96AD4F4A51A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61458" y="2106055"/>
                <a:ext cx="9651600" cy="335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718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BB2DBF14-50A2-45B1-8F24-D468A5C3A510}"/>
                  </a:ext>
                </a:extLst>
              </p14:cNvPr>
              <p14:cNvContentPartPr/>
              <p14:nvPr/>
            </p14:nvContentPartPr>
            <p14:xfrm>
              <a:off x="635418" y="83215"/>
              <a:ext cx="11113560" cy="590436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BB2DBF14-50A2-45B1-8F24-D468A5C3A5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6418" y="74215"/>
                <a:ext cx="11131200" cy="592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285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215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219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3966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044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2138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Oberoy</dc:creator>
  <cp:lastModifiedBy>Anubhav Oberoy</cp:lastModifiedBy>
  <cp:revision>7</cp:revision>
  <dcterms:created xsi:type="dcterms:W3CDTF">2021-09-06T05:06:42Z</dcterms:created>
  <dcterms:modified xsi:type="dcterms:W3CDTF">2021-09-13T04:32:28Z</dcterms:modified>
</cp:coreProperties>
</file>