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6T05:16:13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4004 1902 0,'-26'26'63,"0"-26"-63,1 0 16,-1 26-1,0-26-15,1 25 0,-1 1 16,0 0-16,1-1 0,-26 1 15,25 25-15,0 1 16,1-27-16,-1 26 0,0 1 16,26-1-16,-25 0 15,25 1-15,0-1 0,0 0 16,25-25-16,1 25 0,0-25 16,25 25-16,0-25 15,0 0-15,1-1 0,25 1 16,0 0-16,0-1 15,0-25-15,0 0 0,0 0 16,0-25-16,0 25 16,0-26-16,-26 0 0,0-25 15,0 25-15,1-25 0,-27 0 16,1-26-16,0 25 16,-1-25-16,-25 0 0,0 0 15,0 1-15,0-1 0,-25 25 16,-1 1-16,0 0 15,1 25-15,-1 0 0,-25 1 16,25 25-16,-25 0 16,0 0-16,-1 0 0,-25 0 15,26 25-15,-52 1 16,52-26-16,0 0 16,-1 26-16,1-26 0</inkml:trace>
  <inkml:trace contextRef="#ctx0" brushRef="#br0" timeOffset="744">3875 2800 0,'-25'0'0,"-1"0"32,26 26-17,-26 0 1,26-1-16,-25 27 15,-1-27-15,1 27 16,25-1-16,-52-26 0,27 27 16,-1-1-16,0 0 0,1 1 15,-1-27-15,0 27 16,1-27-16,25 1 0,-26 25 16,26-25-16,-26 0 15,26-1-15,0 1 0,0 0 16,0-1-1,26 1-15,0 0 0,-1-26 16,1 25-16,25-25 0,1 26 16,25-26-16,-1 0 15,27 26-15,0-26 16,-1 0-16,27 0 0,-27 0 0,27-26 16,-27 26-16,1 0 15,-1 0-15,-25-26 0,-25 26 16,-1 0-16,0 0 15,-25-25-15,0 25 0,-1-26 16,1 0-16,-26 1 16,26-1-16,-26 0 15,0 1-15,0-1 0,0-25 16,0-1-16,0 27 16,0-27-16,-26 1 0,0 0 15,1 25-15,-1-25 0,0 25 16,1-25-16,-1 25 15,0 1-15,1 25 0,-27-26 16,27 26-16,-1-26 0,0 26 16,1-25-16,-1 25 15,0 0-15,1-26 0,-1 26 16,1 0-16,-1 0 16</inkml:trace>
  <inkml:trace contextRef="#ctx0" brushRef="#br0" timeOffset="33455">5389 2390 0,'0'-26'31,"26"0"-31,0 26 15,-26-25-15,25-1 0,-25 0 16,26-25-16,-1 26 16,1-27-16,0 1 0,-1 0 15,1-1-15,0-25 16,-1 26-16,-25-26 0,26 26 16,-26-26-16,26 25 0,-26 1 15,0 0-15,0 25 16,25 0-16,-25 1 0,-25 25 31,25 25-15,0 1-16</inkml:trace>
  <inkml:trace contextRef="#ctx0" brushRef="#br0" timeOffset="33809">5441 1723 0,'-26'0'0,"0"0"32,52-26-17,0 0-15,-1 1 16,1-27-16,-1 27 15,27-1-15,-27-25 0,1 25 16,25 0-16,-25-25 0,0 25 16,-1 1-16,1-1 15,0 26 1,-26 26 0,25-1-16,-25 1 15,26 0-15,-26-1 0,26 1 16,-1 0-16,1-1 15,0 1-15,-1 0 0,1-1 16,0-25-16</inkml:trace>
  <inkml:trace contextRef="#ctx0" brushRef="#br0" timeOffset="34787">5133 440 0,'-26'-51'0,"0"25"16,26 0-16,-25 1 0,25-1 15,0 52 32,25-1-47,-25 1 0,26 25 16,0 1-16,-26 24 0,25-24 15,1 25-15,-26 0 0,26 0 16,-26 0-16,0 0 16,25-26-16,-25 26 0,0-26 15,0 1-15,0-1 16,0-25-16,0-1 0,0 1 15,0-1-15,0 1 0,26-26 32,0 0-32,-1 0 0,1-26 15,0 26-15,25-25 16,26-1-16,-26 1 0,26 25 16,0-26-16,0 26 0,26 0 15,-1 0-15,-25-26 16,26 26-16,0 0 0,-1 0 15,1 0-15,-26-25 16,0 25-16,0 0 0,0 0 16,-26 0-16,0 0 15,1 0-15,-27 0 0,1 0 16,0 0-16,-1 0 16,1-26 15,-26 0-16,26 1-15,-26-1 16,0 0-16,25 1 16,-25-1-1,0 0-15,0 1 0,0-1 16,0 0-16,0-25 0,0 25 16,0-25-16,-25 0 15,25-26-15,0 25 0,-26-25 16,26 1-16,0 24 0,-26-25 15,26 0-15,0 26 16,0 0-16,0-1 0,-25 27 16,25-1-16,0 0 15,0 1-15,-26 25 0,0 0 16,1 0 0,-1 0-16,0 0 0,-25 0 15,25 0-15,-25 25 0,0 1 16,-26-26-16,0 26 15,0-1-15,-26 27 0,-25-27 16,0 1-16,-1 25 16,1-25-16,0 0 0,-1-1 15,1 1-15,51 0 0,-25-1 16,50-25-16,1 26 16,25-26-16,26 26 15,26-26 16</inkml:trace>
  <inkml:trace contextRef="#ctx0" brushRef="#br0" timeOffset="35496">5723 799 0,'-26'26'16,"0"-1"-16,1 1 16,25 0-1,0-1 1,0 1-16,25 0 0,-25-1 15,26 1-15,-26 25 16,0-25-16,26 0 0,-26-1 16,0 1-16,0 0 15,-26-52 17,26 0-32,0 1 15,-26-1-15,26 0 0,-25-25 16,25 0-16,-26-1 0,26 1 15,0 25-15,-26-25 16,26 0-16,0-1 0,0 1 16,26 25-16,-26 1 15,26-1-15,-1 0 0,1 26 16,0 0-16,-1 26 16,-25 0-16,26-1 15,-26 1-15,26 0 0,-26-1 16,0 1-16,0 0 15,0 25-15,0-25 0,0-1 16,0 1 0,-26-26-16,26 26 0,26-26 31,-1 0-15,1 0-16,0 0 15,-1 0-15,1 0 0,0 25 16,-1-25-1,1 26-15,-26 0 0,0-1 16,0 1-16,0 0 16,-51 25-16,25-25 15,0-1-15,1-25 16,-1 0-16,0 0 16</inkml:trace>
  <inkml:trace contextRef="#ctx0" brushRef="#br0" timeOffset="35913">6005 619 0,'0'-25'0,"26"25"16,-26 25-1,25-25-15,-25 26 16,26 0-16,0-1 0,-1 1 15,-25 25-15,26-25 16,0 0-16,-1 25 0,-25-25 16,26-1-16,-26 1 0,26 0 15,-26-1 1,0-50 0,0-1-1,-26 0-15,26-25 16,-26 25-16,26-25 0,0 0 15,-25-1-15,25 1 16,0 0-16,0-1 0,0 1 16,0 26-16,25 25 0,1 0 15,0 25 1,-1 1-16,1 25 0,-1-25 16,1 25-16,0 0 15,25 1-15,-25-1 0,-1-25 16,-25 25-16,26-25 15,0-1-15</inkml:trace>
  <inkml:trace contextRef="#ctx0" brushRef="#br0" timeOffset="36087">6338 876 0,'-25'-26'0,"-1"1"0,1 25 16,25-26-16,-26 26 15,26-26-15,26 1 16,-1 25 0,1-26-16,-1 26 15</inkml:trace>
  <inkml:trace contextRef="#ctx0" brushRef="#br0" timeOffset="36383">6672 466 0,'26'-26'15,"-26"0"-15,0 1 16,-26 25-16,26-26 16,-26 26-16,1 0 15,25 26-15,-26-26 0,26 25 16,-26-25-16,26 26 16,0 0-16,0-1 15,26 1-15,-26-1 0,26 1 0,-1 0 16,1-1-16,25 1 15,-25 0-15,25-1 16,-25 1-16,0-26 0,-1 26 16,1-1-16,0 1 0,-26 0 15,0-1-15,-26 1 16,-25 0-16,25-1 16,-25 1-16,-1-26 0,1 26 15</inkml:trace>
  <inkml:trace contextRef="#ctx0" brushRef="#br0" timeOffset="122804">8776 799 0,'-26'0'31,"1"0"-31,-1 0 16,26 26-1,0-1 1,0 1-16,0 25 16,0-25-16,26 0 15,-26 25-15,0 0 0,0 1 16,0-1-16,0 0 0,0 77 16,0-51-1,0 0-15,0-25 0,0 25 16,0 0-16,0-26 15,0 26-15,0-26 0,0 1 16,0-1-16,0 0 0,0 1 16,0-1-16,0 0 15,0 0-15,0-25 0,0 25 16,0-25-16,0 0 0,0-1 16,0 27-16,0-27 15,0 1-15,0 0 16,25-1-1,1-25 17,0 0-17,-1 0-15,1-25 16,-1 25-16,1 0 16,25-26-16,1 26 0,-1 0 15,0-26-15,26 26 0,0-25 16,0 25-16,26 0 15,0-26-15,-1 26 0,1-26 16,25 26-16,0-25 16,1 25-16,-1 0 0,-25-26 15,25 26-15,0-26 0,-25 26 16,-1-25-16,-25 25 16,103 0-1,-129-26-15,26 26 0,-25 0 0,-27 0 16,27 0-16,-27-26 15,1 26-15,-1 0 0,27 0 16,-27 0 0,1 0-16,0-25 0,-1 25 15,-25-26 1,0 1 15,-25 25-15,25-26-16,-26 26 0,26-26 15,-26 1-15,1 25 16,25-26-16,-26-25 0,0 25 16,26-25-16,-25-1 0,-1 1 15,26 0-15,-25-26 16,25 0-16,-26 0 0,26 0 16,0 0-16,-26-26 0,26 26 15,0 26-15,-25-26 16,25 0-16,0 26 0,0-1 15,-26 1-15,26-26 16,0 26-16,0 25 0,0-25 16,0-1-16,0 1 15,0 25-15,0-25 0,0 26 16,0-1-16,0 0 0,0 1 16,0-1-16,0 0 15,0 1 1,-26 25-1,1 0 1,-1 0 0,0 0-16,1 0 15,-27 0-15,1 25 0,0-25 16,-26 26-16,-26 0 0,0-1 16,-25 1-16,0 0 15,0-1-15,-26 1 0,25 25 16,-25-25-16,26-1 0,0 1 15,0 0-15,25-1 16,26 1-16,0 0 0,0-26 16,26 25-16,-1 1 15,1-26-15,25 26 0,-25-26 16,25 25-16,1-25 16,-1 0-16,26 26 15,-25-26-15,-1 0 16,26 26-1,-26-26-15,1 25 16,-1-25 15,26 26-31,-26-26 16,26 26 0,26-26 15,0 0-16</inkml:trace>
  <inkml:trace contextRef="#ctx0" brushRef="#br0" timeOffset="123352">9032 1184 0,'0'-26'0,"0"1"16,0 50 15,0 1-16,0 0-15,0-1 16,0 27-16,0-27 0,0 26 16,0 1-16,0-1 15,0-25-15,26 25 0,-26 0 16,0-25-16,26 0 0,-26-1 16,25 1-16,-25 0 15,26-26-15,-26 25 0,26-25 16,-1 0-16,1 0 0,0-25 15,-1 25-15,1-26 16,0 0-16,25 1 0,-25 25 16,-1-26-16,1 0 15,0 1-15</inkml:trace>
  <inkml:trace contextRef="#ctx0" brushRef="#br0" timeOffset="123780">9571 1235 0,'-25'-25'16,"-1"25"0,26-26-1,-26 26-15,1 0 16,25 26-16,0-1 15,-26 1-15,26 0 16,0-1-16,0 26 16,0-25-16,0 0 0,26 25 15,-1-25-15,1-1 0,0 1 16,-1 0-16,1-1 16,25-25-16,-25 0 0,25 0 15,-25-25-15,-1 25 16,1-26-16,0-25 0,-26 25 15,25 0-15,-25-25 0,0 25 16,-25-25-16,-1 26 16,0-1-16,1 0 0,-26-25 15,25 51-15,0-26 16,-25 26-16,25 0 0,1 0 16,-1 0-16,0 26 15,26 0 1</inkml:trace>
  <inkml:trace contextRef="#ctx0" brushRef="#br0" timeOffset="124094">10059 1081 0,'0'-25'16,"-26"25"-16,0 0 15,26 25-15,-25-25 16,-1 26-16,0-26 0,26 26 16,-25-1-16,-1 1 15,0 25-15,26-25 16,0 0-16,26-1 15,0 1-15,-1-1 0,1 1 16,0-26-16,25 26 0,-25-26 16,25 25-16,0-25 15,-25 0-15,25-25 0</inkml:trace>
  <inkml:trace contextRef="#ctx0" brushRef="#br0" timeOffset="124845">10495 979 0,'0'-26'15,"-26"26"-15,1 0 32,-1 0-32,0 0 15,26 26-15,-25-26 16,-1 25-16,0 1 15,1 0 1,25-1-16,-26 1 0,26 0 16,0-1-16,0 1 0,26 0 15,-1-1 1,1-25-16,0 0 16,-1 26-16,1-26 15,0 0 1,-1-26-16,1 1 15,-26-1-15,26 26 0,-26-26 16,0 1-16,0-1 16,0 0-16,0 1 0,0-1 15,0 52 17,25-26-32,-25 25 0,26 1 15,-26 0-15,25-1 16,1 1-16,0 0 15,-1-1-15,1-25 16,0 0-16,-1 0 0,-25 26 16,26-26-16,0 0 0,-26-26 15,25 26-15,-25-25 16,0-1-16,26 0 0,-26-25 16,0 0-16,0-1 15,0 1-15,0 0 0,0-26 16,-26 25-16,1-25 0,25 26 15,-26 0-15,0-1 16,1 27-16,-1-1 0,0 26 16,26 26-16,-25-1 15,25 27-15,0-27 16,0 27-16,0 25 0,25-26 16,1 0-16,-26 1 15,26-1-15,-1 0 0,104 103 31,-104-128-31,27 0 16,-27-1-16,27-25 0,-27 0 16,1 0-16,0 0 15,-1 0-15,1 0 0</inkml:trace>
  <inkml:trace contextRef="#ctx0" brushRef="#br0" timeOffset="228578">23605 6469 0,'0'26'16,"-25"-26"-16,25 25 15,-26-25-15,26-25 16,-26 25-16,26-26 0,-25 0 0,-1 1 16,26-1-16,-26 1 0,26-1 15,-25 0-15,25 1 0,0-1 16,0-25-16,0-1 16,0 1-16,25-26 0,1 26 15,0-52-15,25 26 0,0-26 16,1-25-16,25 0 15,25 0-15,1-26 0,25 25 16,26 1-16,0 25 0,0-25 16,51 51-16,-25 0 15,-1 0-15,27 26 0,-1 25 16,-25-25-16,25 51 16,-26-26-16,1 26 0,-26 26 15,0-26-15,-26 51 0,-25-25 16,-1 25-16,-25 1 15,0-1-15,-25 26 0,-1-26 16,-25 26-16,-1 0 16,-25-26-16,0 26 0,0-25 15,-25-1-15,-1 0 0,0-25 16,1 0-16,-1-1 16,26 1-16,-26-26 0,52-26 15,0 1 1,25-1-16,0-25 0,26 25 15,26-25-15,0-1 0,25 1 16,26 0-16,0-1 16,25 27-16,1-26 0,-1 25 15,27 0-15,-1 1 16,0 25-16,0 0 0,-25 25 16,0 1-16,-1 0 0,1 25 15,-1 0-15,-25 0 16,0 26-16,0 0 0,0 0 15,-26 26-15,1 0 16,-27-26-16,1 25 0,0 1 16,-26-1-16,0-25 15,-26 26-15,0 0 0,-25-26 16,0 25-16,-1-25 0,-25 0 16,0 0-16,0 26 15,0-26-15,0-26 0,0 26 16,0 0-16,26-26 0,-1 1 15,1-1-15,0 0 16,25 1-16,-25-1 0,25 0 16,0 1-16,1-1 15,-1 0-15,26 0 0,-26 1 16,26-1-16,-25 26 0,25-51 16,-26 25-16,0 0 15,1 1-15,-1-1 0,0 0 16,-25-25-16,-26 25 0,0 1 15,0-1-15,0-25 16,-52 25-16,27 0 0,-26 0 16,-26 1-16,25-1 15,-25 0-15,26 1 0,0-1 16,-1 26-16,27-26 16,-52 26-16,77-25 15,-26-27-15,26 27 0,0-27 16,0 27-16,26-1 15,-26 0-15,25 0 0,-25 1 16,26-1-16,0 26 0,-26-26 16,25 26-16,-25-25 15,26 25-15,-26 0 0,0 0 16,0 0-16,-26 0 16,1 0-16,-27-1 0,1 27 15,0 0-15,-26-1 16,-26 1-16,-25 0 0,0-1 15,-1 1-15,-25-1 0,-25 1 16,-1-26-16,1 26 16,-27-52-16,1 26 0,0-26 15,0 1-15,25-1 0,-25-25 16,-1 25-16,1-25 16,26-1-16,-1-25 0,0 26 15,1-26-15,-1 0 16,26 0-16,0 0 0,0 0 15,0 0-15,26 26 0,26-26 16,-27 25-16,27 1 16,-1-1-16,0 1 0,1 0 15,25-1-15,-26 27 16,1-27-16,-27 27 0,27-27 16,-52 1-16,0 25 0,0-25 15,-26 0-15,-25-1 16,0-25-16,-1 0 0,-24 0 15,24 0-15,-25-25 0,0-1 16,26 0-16,0 1 16,25-1-16,1-25 0,-1 25 15,26 0-15,0 1 16,26-27-16,-26 27 0,26-27 16,0 27-16,-1-26 15,1-1-15,0 1 0,-1 0 16,27-26-16,-1 25 15,0 1-15,1 0 0,-1-1 16,26 27-16,0-27 0,0 27 16,26-1-16,-26-25 15,26 25-15,-1 0 0,-25 1 16,52-1-16,-27-25 0,1 0 16,26-26-16,-27-103 15,52 77-15,0-25 16,0 0-16,0-26 0,0 0 15,0 0-15,26 0 16,0 26-16,-1-1 0,1 1 16,-1 26-16,1-1 15,0 0-15,-1 1 0,27 25 16,-27 0-16,1 25 0,25-25 16,1 26-16,-1-26 15,0 26-15,1 0 0,25-26 16,-26 25-16,0-25 15,1 26-15,-1-26 0,0 26 16,0-26-16,1 25 0,-1 1 16,0 0-16,1-1 15,-27 1-15,27 25 0,-1-25 16,-25 0-16,25 25 16,0-25-16,-25 0 0,25 25 15,-25-25-15,25 25 0,-25-25 16,25-1-16,-25 27 15,25-27-15,-25 27 0,25-27 16,-25 27-16,-1-1 16,27 0-16,-27-25 0,1 25 15,0 1-15,-26-1 0,25 0 16,1 1-16,-26-1 16,0 0-16,26 1 0,-26-1 15,0 1 1,0-1-16,0 0 0,0 1 15,0-1-15,25 0 16,1 1-16,-26-1 16,26 0-16,-1 1 0,27-1 15,-27 0-15,1 1 16,25 25-16,-25-26 0,0 0 16,25 26-16,-25-25 0,25 25 15,0-26-15,-25 26 16,25-26-16,-25 26 0,-1 0 15,1 0-15,0 0 0,-26 26 32</inkml:trace>
  <inkml:trace contextRef="#ctx0" brushRef="#br0" timeOffset="229040">23221 8419 0,'-26'0'0,"26"-26"16,0 52 0,0 25-1,0 1-15,26-1 0,-26 26 16,25 0-16,-25 26 16,26-1-16,-1 1 0,1-1 15,0 1-15,-1-26 0,1 0 16,0 0-16,-1 0 15,-25-26-15</inkml:trace>
  <inkml:trace contextRef="#ctx0" brushRef="#br0" timeOffset="229475">23118 9009 0,'-77'-102'15,"26"-27"-15,-1-25 0,1 26 16,0-26-16,-1 0 15,27 0-15,25 26 0,0 0 16,0-1-16,51 27 16,0 25-16,26 0 0,26 25 15,0 27-15,25-1 0,0 26 16,-25 26-16,25 25 16,-25 0-16,-1 26 0,-25-25 15,-25 50-15,-1-25 16,-25 0-16,-26 26 0,-26-26 15,-25 0-15,-26 25 0,25-25 16,-50 0-16,25 0 16,0 0-16,-26-25 0,52-1 15,-1 0-15,1-25 16,25 0-16,26-1 0,26 1 16,0 0-16,51-1 15,-26 1-15,26 0 16,26 25-16,-26-25 0,25 25 15,-25-26-15,26 27 16,-26-1-16,0-25 0,0 25 16,-26-25-16,0-1 0,1 1 15,-27-26-15,27 26 16</inkml:trace>
  <inkml:trace contextRef="#ctx0" brushRef="#br0" timeOffset="229839">24657 8650 0,'26'-26'16,"-26"1"-16,26-1 15,-26 0 17,25 26-17,-25-25-15,26 25 0,0-26 16,-1 0-16,-25 1 15,26-1-15,0 0 0,-26 1 16,0-1-16,0 0 0,0 1 16,-26-1-16,0 0 15,-25 1-15,25-1 0,-25 26 16,0 0-16,-1 0 16,27 0-16,-27 26 0,27-1 15,-1 27-15,26-1 0,0 0 16,0 26-16,0-25 15,26 25-15,-1-26 0,27 0 16,-27 1-16,27-27 16,-1 1-16,0-26 0,1 0 15,-1-26-15</inkml:trace>
  <inkml:trace contextRef="#ctx0" brushRef="#br0" timeOffset="230360">25016 8342 0,'0'-51'0,"0"25"15,-25-25-15,25 25 0,0 0 16,0 1 0,0 50-1,25 1-15,1 0 16,0 25-16,-1-25 16,-25-1-16,26 27 0,0-27 15,-26 1-15,0 0 16,25-1-16,1-25 15,0-25 1,-26-27 0,25 27-16,-25-27 0,26 1 15,0 0-15,-26-1 16,25 1-16,1 0 0,0 25 16,-26 1-16,25-1 15,1 26-15,0 26 16,-26-1-16,25 27 15,-25-27-15,0 1 16,0-1-16,26-25 0,-26 26 16,0 0-1,0-52 1,26 0-16,-26 1 0,25-1 16,-25 1-16,26-1 15,-26 0-15,26 1 0,-1-1 16,1 26-1,0 26-15,-1-1 16,-25 1-16,26 0 0,0-1 16,-26 1-16,25-1 15,1-25-15,-26 26 0,25-26 16,1 0-16</inkml:trace>
  <inkml:trace contextRef="#ctx0" brushRef="#br0" timeOffset="230703">26145 7983 0,'26'-26'0,"0"1"16,-26-27-16,0 27 0,0-1 16,-26 0-16,0 1 15,1 25-15,-1 0 0,0 0 16,1 0-16,-1 25 16,26 1-16,-26 0 0,26 25 15,0-25-15,0 25 0,0 0 16,26-25-16,0 0 15,-1-1-15,1 1 0,25-26 16,-25 0-16,0 0 16,-1 0-16,1-26 0,0 1 15,-26-1-15,0 0 0,0 1 16,-26-1-16,26 0 16,-26 1-16,1-1 0,-27 0 15,27 26-15,-1 0 16,0 0-16,26 26 0,-25-26 15,25 26-15,25-26 32,1 0-32,0 0 0</inkml:trace>
  <inkml:trace contextRef="#ctx0" brushRef="#br0" timeOffset="230919">26479 7418 0,'0'-51'0,"0"0"15,-26 0-15,1-1 16,25 27-16,-26-1 0,0 26 16,26 51-1,26-25-15,0 51 16,-26-26-16,51 26 0,-25 26 16,-1-26-16,1 0 0,0 0 15,-1 0-15,1-26 16,-1 0-16,-25 1 15,26-27-15,-26 1 0</inkml:trace>
  <inkml:trace contextRef="#ctx0" brushRef="#br0" timeOffset="231260">26505 7803 0,'0'-25'0,"-26"-1"16,0 0-16,1 26 15,25-25-15,25-1 16,1 26-1,0 0-15,25-26 16,0 26-16,0-25 0,1-1 16,25 0-16,0 1 15,-26-1-15,0 0 0,1 1 16,-1-1-16,-25-25 16,-1 25-16,-25 0 0,0 1 15,-25-1-15,-1 26 0,0-25 16,-25-1-16,0 26 15,-1 0-15,27 0 0,-27 0 16,27 26-16,25 25 0,0-26 16,0 27-16,25-1 15,1 0-15,25 1 0,1 25 16,-1-26-16,0-25 16,26 25-16,-25-25 0,-1-1 15,0-25-15</inkml:trace>
  <inkml:trace contextRef="#ctx0" brushRef="#br0" timeOffset="232000">27916 8932 0,'51'0'0,"0"0"0,-25 0 15,0 0-15,-1 0 16,1-25-16,0 25 0,-26 25 31,0 1-31,0-1 16,-26 1-16,26 25 0,0-25 15,0 25-15,0 1 16,0-27-16,0 1 0,0 25 16,0-25-16,0 0 15,0-52 17,0 0-32,-26-25 0,1 0 15,-1-1-15,-25-25 16,25-25-16,-25-1 0,-1 1 15,1-27-15,25 1 16,-25 0-16,51 25 0,-26-25 16,26 25-16,0 26 15,0 0-15,26 0 0,0 26 16,25 0-16,0 25 16,26-25-16,-25 25 0,25 26 15,0-26-15,25 26 0,-50 26 16,24 0-16,-24-1 0,-1 27 15,-25-1-15,-1 26 16,-25-26-16,-25 26 0,-27 26 16,1-26-16,0 0 15,0 0-15,-26-26 0,25 26 16,1-26-16,0 1 0,-1-27 16,27 1-16,-1-26 15,26 26-15,26-26 16,25 0-1,-25 0-15,51 0 0,-26 25 16,26 1-16,0 0 0,0-1 16,0 1-16,0 25 15,-26-25-15,0 25 0,26-25 16,-25 0-16,-27-1 16,1-25-16,0 0 0</inkml:trace>
  <inkml:trace contextRef="#ctx0" brushRef="#br0" timeOffset="232390">28942 8419 0,'-26'0'32,"1"0"-32,25-26 31,25 26-31,1 0 15,25-25-15,-25 25 0,25-26 16,1 0-16,-1 1 16,0-1-16,0 0 0,-25 1 15,0-1-15,-1 0 16,-25 1-16,0-1 0,-25 1 16,-1-1-16,-25 26 15,25-26-15,-25 26 0,0 0 16,-26 0-16,51 26 15,0 25-15,-25-25 16,51 25-16,-26 0 0,26 26 16,0-25-16,0 25 0,0-26 15,52 0-15,-27 1 16,27-1-16,-1-25 0,26-26 16,-26 0-16,26 0 15,0-26-15,0-25 0</inkml:trace>
  <inkml:trace contextRef="#ctx0" brushRef="#br0" timeOffset="232652">29814 7855 0,'0'-26'16,"-25"26"15,25 26-31,-26-1 16,0 1-1,1 0 1,25-1 0,0 1-16</inkml:trace>
  <inkml:trace contextRef="#ctx0" brushRef="#br0" timeOffset="233416">29532 7778 0,'0'-26'16,"-26"26"-16,26-26 15,-25 26 1,25 26-1,25 25 1,-25-25-16,26 25 0,-26 26 16,26 26-16,-1-26 0,27 25 15,-27 27-15,1-27 16,0 1-16,25 25 0,-25-25 16,-1-26-16,1 0 15,0 0-15,-1 0 0,-25-26 16,26-25-16,-26-1 0,0 1 15,-26-26 1,26-26-16,-25 1 0,25-1 16,-26-25-16,0-26 15,-25 0-15,25-26 0,1 1 16,-1-1-16,0 0 0,1 1 16,25-1-16,0 0 15,0 26-15,25 26 0,1 0 16,0 25-16,-1 1 0,1-1 15,25 26-15,-25 0 16,25 26-16,-25-1 0,0 1 16,-26 0-16,25-1 15,-25 26-15,0 1 0,-25-1 16,-1 0-16,0 1 0,1-27 16,-1 27-16,0-27 15,26 1-15,-25-26 0,25-26 31</inkml:trace>
  <inkml:trace contextRef="#ctx0" brushRef="#br0" timeOffset="233914">30302 7778 0,'0'-26'15,"25"0"-15,-50 26 16,-1 0-1,0 26-15,1 0 0,-1-1 16,0 1-16,1 0 16,-1-1-16,26 1 0,0 0 15,0 25-15,0-25 16,0-1-16,0 1 0,26 0 16,-1-1-16,1 1 0,0-1 15,-1 1-15,1-26 16,0 26-16,-1-26 15,1 0-15,-26 25 0,26-25 16,-26-25 0,0-1-1,0 0 1,0 1-16,-26-1 16,26 1-16,0-27 15,-26 27-15,26-1 16,-25-25-16,25 25 0,0 0 15,0 1-15,-26 25 16,26-26-16,0 0 16,-26 26-16,1 0 15,-1 26-15,0-26 16,1 26-16,-1-26 0,0 25 16,26 1-16,-25-26 15,25 26-15,0-1 0,0 1 16,25-26-1,1 26-15</inkml:trace>
  <inkml:trace contextRef="#ctx0" brushRef="#br0" timeOffset="234112">31713 7829 0,'51'26'16,"0"-26"-16,-25 25 0,0-25 16,-1 0-1,-25 26-15,0 0 16,-25-1 0</inkml:trace>
  <inkml:trace contextRef="#ctx0" brushRef="#br0" timeOffset="1483">1515 4981 0,'26'-51'16,"-26"25"-16,0-25 15,0 25-15,0 0 0,0 1 16,-26 50 15,26 1-31,0 0 16,-26 25-16,26 0 15,0 1-15,-25-1 0,25 0 16,-26 1-16,26-1 0,-26 0 16,26-25-16,0 25 15,-25-51-15,25 26 0,0-52 31,0 1-31,0-27 16,0 1-16,25 0 0,-25-26 16,26 0-16,0-26 15,-1 26-15,1-25 0,0 25 16,25 0-16,-25 25 16,25 1-16,-25 25 0,25 1 15,-25 25-15,25 0 0,-25 25 16,25 1-16,-25 25 15,-1-25-15,27 25 0,-27 1 16,1-1-16,0 0 16,-26 0-16,25 1 0,1-1 15,-26 0-15,0 1 0,0-1 16,0-25-16</inkml:trace>
  <inkml:trace contextRef="#ctx0" brushRef="#br0" timeOffset="2039">1618 4955 0,'-26'0'15,"0"-25"-15,26-1 16,0 0-16,0 1 16,26-1-16,0 0 15,25 1-15,-25 25 16,25-26-16,0 26 0,1-25 15,-1 25-15,0-26 0,1 26 16,-1-26-16,0 26 16,0 0-16,1-25 0,-27 25 15,1 0-15,0-26 16,25 26-16,-25 0 16,-26 26-16,25-26 15,-25 25-15,26 1 16,-26 25-16,0-25 15,0-1-15,0 27 16,0-27-16,26 1 0,-26 25 16,0-25-16,0 0 15,0-52 17,25 0-32,1 1 15,0-27-15,-1 1 0,1 25 16,0-25-16,-1 26 15,1-27-15,0 27 0,-1-1 16,1 26-16,0 0 0,-1 0 16,1 0-16,0 26 15,-26-1-15,25 1 16,-25 25-16,26-25 0,-26-1 16,0 1-16,26 25 15,-26-25-15,25 0 0,-25-1 16,26-25-16,-1 26 15</inkml:trace>
  <inkml:trace contextRef="#ctx0" brushRef="#br0" timeOffset="2387">3285 4596 0,'0'-25'0,"-25"25"16,25 25-1,0 1 1,0 0-16,0-1 16,0 1-16,0 25 0,0-25 15,25-1-15,-25 1 0,26 0 16,0-26-16,-26 25 16,25-25-16,1 26 0,0-26 15,-1 0-15,1-26 16,0 1-16,-1-1 0,-25 0 15,26-25-15,0 26 0,-26-27 16,25 1-16,-25 25 16,0-25-16,0 25 0,0 1 15,-25 50 17,25 1-32,-26 0 15</inkml:trace>
  <inkml:trace contextRef="#ctx0" brushRef="#br0" timeOffset="2844">3798 4365 0,'26'-25'16,"-26"-1"-16,26 0 15,-1 52 16,-25 0-31,0-1 16,26 27-16,-26-1 0,0-25 16,26 25-16,-26 0 0,0 1 15,0-1-15,0-25 16,0 25-16,0-26 0,-26 1 16,26 0-16,26-52 31,-26 0-31,25 1 15,1-26-15,0 25 16,25-25-16,-25 25 0,25-25 16,-25 25-16,25 0 15,-25 26-15,-1 0 0,27 0 16,-27 26-16,-25 0 0,26-1 16,-26 1-16,26 0 15,-26-1-15,0 1 0,-26 0 16,0-1-16,1-25 15,-27 26-15,27-26 0,-27 0 16,27 0-16,-27 0 0,27 0 16,-1-26-16,0 26 15,1-25-15</inkml:trace>
  <inkml:trace contextRef="#ctx0" brushRef="#br0" timeOffset="3234">4568 4288 0,'26'-25'31,"-26"-1"-31,0 52 16,26-1 0,-26 1-16,0 25 15,25-25-15,-25 25 16,0 1-16,0-1 0,0-25 15,0 25-15,0-25 0,0 25 16,0-25-16,0-1 16,-25 1-16,25-52 31,25 26-31,1-25 0,-26-1 16,25-25-16,1 25 0,0-25 15,-1 25-15,1-25 16,25 25-16,-25 26 0,0 0 15,-1 0-15,1 26 16,0-1-16,-26 1 16,25 0-16,-25-1 0,0 1 15,26 0-15,-26-1 16,0 1-16,26-26 0</inkml:trace>
  <inkml:trace contextRef="#ctx0" brushRef="#br0" timeOffset="3629">5723 4417 0,'0'-52'0,"-26"27"15,0-1-15,1 0 16,-1 1-16,-25-1 0,25 26 16,0 0-16,-25 0 15,26 26-15,-1-26 0,0 51 16,-25-25-16,25-1 15,26 27-15,-25-27 0,-1 1 16,26 25-16,0-25 0,0 0 16,0-1-16,0 1 15,26-26-15,-1 0 16,1 0-16,25-26 16,-25 1-16,0-1 15,-1 0-15,1 1 0,-1-1 16,1 0-16,-26 1 15,26-1-15,-1 26 16,1 26 0,-26-1-16,0 1 15,26 0-15,-26 25 0,25-25 16,-25-1-16,26 1 16,-26 0-16,26-1 0,-1-25 15</inkml:trace>
  <inkml:trace contextRef="#ctx0" brushRef="#br0" timeOffset="3944">5954 4391 0,'25'-26'15,"-25"-25"-15,0 25 0,0 1 16,26 25 0,0 25-1,-26 1-15,0 0 16,25 25-16,1-25 0,-26 25 15,26-25-15,-1 25 0,-25-25 16,26-1-16,-26 1 16,26 0-16,-1-26 15,1-26 1,0-25-16,-1 25 16,1-25-16,-1-1 0,1 1 15,0 0-15,-1-1 16,1 1-16,-26 25 0,26 1 15,-1-1-15,-25 52 32</inkml:trace>
  <inkml:trace contextRef="#ctx0" brushRef="#br0" timeOffset="21922">3645 5494 0,'25'0'47,"-25"26"0,0 0-16,0-1-31,26 1 0,-26-1 16,26 1-16,-1 25 0,-25-25 15,26 25-15,-1 1 16,-25-1-16,26 0 0,0 1 16,-1-1-16,1 0 15,0 26-15,-26-25 0,25-1 16,1 26-16,0-26 15,-26 26-15,25-26 0,1 26 16,0-25-16,-26 25 0,25-26 16,1 0-16,0 26 15,-26-25-15,25-1 0,1 0 16,-26 1-16,26-1 0,-26 0 16,25-25-16,-25 25 15,26 0-15,-26-25 0,0 25 16,26-25-16,-26 0 15,0 25-15,25-25 0,-25-1 16,0 1-16,0 0 0,0-1 16,26 1-16,-26 0 15,0-1-15,0 1 16,0 0-16,0-1 16,0 1-1,-26-26 16,26-26-31</inkml:trace>
  <inkml:trace contextRef="#ctx0" brushRef="#br0" timeOffset="22203">3824 7726 0,'0'26'0,"26"0"31,-1-1-15,1-25-16,25 0 0,-25 26 16,0 0-16,-1-26 0,27 25 15,-27-25-15,1 0 16,0 26-16,-1-26 0,1 0 15,0 0 1,-1 0-16,1 0 16,0-26-16</inkml:trace>
  <inkml:trace contextRef="#ctx0" brushRef="#br0" timeOffset="22384">4414 7726 0,'26'-25'0,"-26"-1"0,0 0 16,26 1-16,-26-1 15,0 52 1,-26-26 0,26 25-16,-26 1 0,26 0 15,0-1-15,-25 1 16,25 0-16,-26-1 0,26 1 16,0 0-16,-26-26 15,26 25-15</inkml:trace>
  <inkml:trace contextRef="#ctx0" brushRef="#br0" timeOffset="22870">4645 7008 0,'-25'0'16,"50"0"15,1 0-15,-26 26-16,25-26 15,1 0-15,0 0 16,-1 0-16,-25-26 15,26 26-15,-26-26 0,26 1 16,-26-1 0,0 0-16,0 1 15,0-1-15,0 0 0,-26 1 16,26-1-16,-26 26 16,1-26-16,-1 26 0,0 0 15,1 0 1,25 26-16,-26 0 0,26 25 15,0 0-15,0-25 0,0 25 16,0 1-16,0-1 16,26 0-16,-1-25 0,-25 25 15,26-25-15,0 0 16,-1-26-16,1 25 0,0-25 16,-1 0-16</inkml:trace>
  <inkml:trace contextRef="#ctx0" brushRef="#br0" timeOffset="23481">5004 6828 0,'-25'-25'15,"25"-1"1,-26 0-16,26 52 16,0 0-1,26-1-15,-26 1 16,25 0-16,-25-1 0,26 1 15,-26 0-15,0-1 16,26 1-16,-26 0 0,0-1 16,25-25-16,-25 26 15,0-52 1,0 1 0,0-1-1,0-25-15,0 25 0,0-51 16,0 26-1,0 25-15,0 0 0,26 1 16,-26-1-16,26 0 0,-1 52 31,-25 0-31,26-1 16,-26 1-16,0 0 0,26-1 16,-26 1-16,25 0 15,-25-1-15,0 1 0,26-26 16,-26 26-16,26-52 47,-26 0-32,0 1-15,0-1 0,0-25 16,25 25-16,-25 0 16,26-25-16,-26 25 15,26 26-15,-1 26 16,1 0-16,-26-1 15,26 1-15,-1 25 0,-25-25 16,26 25-16,-26-25 16,25 0-16,-25-1 0,26 1 15,0 0-15</inkml:trace>
  <inkml:trace contextRef="#ctx0" brushRef="#br0" timeOffset="24212">5825 6674 0,'0'-25'16,"0"-1"0,0 0-16,26 1 15,-26-1 1,0 0-16,0 1 15,-26 25-15,26-26 16,-25 26-16,-1 0 16,0 26-16,1-1 15,-1 1-15,26 0 16,-26-1-16,26 1 0,0 25 16,0-25-16,0 0 0,0-1 15,26 27-15,-26-27 16,26 1-16,-1-26 0,-25 26 15,26-26-15,-26 25 16,26-25-16,-1-25 16,-25-1-1,26 0-15,-26 1 16,0-1-16,26 0 0,-26 1 16,25-1-16,-25 0 15,0 1-15,0-1 16,26 26-1,-26 26 1,0-1-16,0 1 0,0 0 16,26-1-16,-26 1 15,25-26-15,-25 26 0,26-1 16,0 1 0,-1-26-16,1 0 15,0 0 1,-26-26-16,25 26 15,-25-25-15,26-1 0,-26 0 16,0 1-16,0-27 16,26 27-16,-26-27 0,0 27 15,0-1-15,0-25 0,0 25 16,0 52 15,0-1-31,0 1 0,0 25 16,0-25-16,25 25 15,-25-25-15,26 0 0,-26-1 16,26 1-16,-26 0 16,25-26-16</inkml:trace>
  <inkml:trace contextRef="#ctx0" brushRef="#br0" timeOffset="24382">6133 6238 0,'-25'-25'0,"-1"25"16,0 0-16,1 0 0,-1 0 15,0 0 1</inkml:trace>
  <inkml:trace contextRef="#ctx0" brushRef="#br0" timeOffset="24747">6338 6110 0,'26'-26'15,"-26"52"32,0 0-47,0 25 16,0-25-16,26 25 15,-26-25-15,25 25 0,1 0 16,0 0-16,-1 1 0,1-1 16,0 0-16,-1 26 15,1-25-15,0-27 16,-1 1-16,1-26 0,0 26 15,-1-26-15,27 0 16,25-52 0,-52 27-16,1-1 0,25-25 15,-25 25-15,0-25 0,-1 25 16,-25 0-16,0 1 16,0-1-16</inkml:trace>
  <inkml:trace contextRef="#ctx0" brushRef="#br0" timeOffset="119452">3670 6443 0,'-25'0'0,"25"-25"15,25-1 1,1 1-16,25 25 15,0-26-15,52 0 0,-26 1 16,51 25-16,26 0 16,0 0-16,26 0 0,25 25 15,26 1-15,0 25 16,0 0-16,0 1 0,0-1 16,0 0-16,-26 1 0,-26-1 15,-25 0-15,0 1 16,-51-1-16,0-25 0,-26 25 15,-26-25-15,-26-1 0,27 1 16,-27-26 0</inkml:trace>
  <inkml:trace contextRef="#ctx0" brushRef="#br0" timeOffset="119815">6980 5135 0,'-26'26'0,"1"25"0,-1 0 16,-51 1-16,0 25 0,0 0 15,-51 25-15,-1 1 16,-24 25-16,-27-25 0,0 51 15,1-26-15,-27 26 16,1 0-16,26 25 0,-27 1 16,27 0-16,-1-1 15,1-25-15,25 0 0,25 0 16,1-26-16,51 1 0,-26-27 16,52-25-16,26 0 15,-1 0-15,0-26 0,26-25 16,0 0-16,0-1 0,0-50 31,0-1-31,26 0 0</inkml:trace>
  <inkml:trace contextRef="#ctx0" brushRef="#br0" timeOffset="4909">3568 8701 0,'-26'0'0,"0"0"15,-25 0 1,25 0-16,-25 26 0,0 0 16,-1 25-16,1 0 0,0 1 15,-1-1-15,1 26 16,0 0-16,25 25 0,-25-25 15,25 0-15,1 26 0,25 0 16,0-26-16,25 25 16,26-25-16,1 0 0,-1 0 15,26-26-15,0 1 16,26-1-16,-1-25 0,1-1 16,0-25-16,-1-25 15,1-27-15,-26 27 0,0-52 16,0 25-16,-26-25 0,0-25 15,-25-1-15,0 1 16,-26-1-16,0 0 0,0 1 16,-26-1-16,-25 26 0,25 0 15,-25 0-15,-26 52 16,0-27-16,25 52 0,-25 0 16,1 0-16,-1 0 15,0 26-15,0 0 0,25-1 16,-25 1-16,26 25 15</inkml:trace>
  <inkml:trace contextRef="#ctx0" brushRef="#br0" timeOffset="5646">3337 10010 0,'0'-26'16,"25"26"-16,-50 26 15,-1-1 1,0 1 0,1 25-16,-27 1 0,1 25 15,25-26-15,-25 52 16,0-26-16,-26 25 0,26 1 15,-1-1-15,1 1 16,-26 77-16,26-103 16,25 0-16,26 0 0,-26-26 15,26 26-15,0-51 0,26 25 16,0 0-16,-1-25 16,1-1-16,25-25 0,1 26 15,25-26-15,-1 0 16,1 0-16,26 0 0,0 0 15,-1-26-15,27 26 16,25-25-16,-26-1 0,26 26 16,-26-26-16,26 1 0,-26-1 15,1 26-15,-27-25 16,1-1-16,-26 26 0,0-26 16,-26 1-16,0-1 0,-51 0 15,26-25-15,-26 0 16,-26-1-16,26 1 0,-25-26 15,-27 0-15,1-26 16,25 26-16,-25 0 0,-26 1 16,26-1-16,0 0 0,-1 25 15,-25 1-15,26 25 16,0 1-16,25-1 0,-25 0 16,-1 26-16,27 0 15,-27 0-15,27 0 0,-27 0 16</inkml:trace>
  <inkml:trace contextRef="#ctx0" brushRef="#br0" timeOffset="6559">1361 12909 0,'0'-26'16,"0"1"-1,0 50 17,-26 1-32,26 0 0,-25 25 15,25-25-15,0 25 16,-26-25-16,26 25 0,0-25 15,0 25-15,0-26 16,-26-25-16,26 26 0,0 0 16,0-52-1,0 0 1,0 1-16,0-1 0,0 1 16,0-27-16,26-25 15,-26 26-15,26-26 0,-26 26 16,25-26-16,1 25 0,0 1 15,-1 25-15,1 1 16,0-1-16,-1 26 0,1 26 16,0-1-16,-1 1 0,1 25 15,0 1-15,25-27 16,-25 27-16,-1-27 0,1 27 16,25-27-16,-25 1 15,0 0-15,-1-26 0,1 0 16,25 0-16,-25 0 0,0 0 15,25-26-15,-25 0 16,-1 1-16,1-1 0,-1-51 16,-25 26-16,26-26 15,-26 0-15,26-26 0,-26 26 16,25 0-16,-25 0 0,0 26 16,0 25-16,0 1 15,26 25-15,-26 25 0,0 1 16,0 0-16,0 25 15,0 0-15,0 0 0,0 1 16,0-1-16</inkml:trace>
  <inkml:trace contextRef="#ctx0" brushRef="#br0" timeOffset="6774">2721 12601 0,'26'0'15,"-1"0"-15,1 0 16,-26 26 0,0-1-16,0 1 15,0 0-15,0-1 0,-26 27 16,26-27-16,-25 27 16,25-1-16,-26-25 0,26-1 15,-26 1-15,26 0 16</inkml:trace>
  <inkml:trace contextRef="#ctx0" brushRef="#br0" timeOffset="6918">2824 12293 0,'0'-25'0,"-26"50"31,26 1-16</inkml:trace>
  <inkml:trace contextRef="#ctx0" brushRef="#br0" timeOffset="7304">3362 12524 0,'26'0'0,"0"0"15,-1-26-15,-25 1 16,0-1 0,-25 26-16,-1 0 15,0 0-15,-25 0 16,0 0-16,25 26 0,-25-26 16,25 25-16,0 1 15,1 0-15,25-1 0,-26-25 16,26 26-16,26 0 0,-1-1 15,1 1-15,0-26 16,25 26-16,0-1 0,-25 1 16,0 0-16,-1-26 15,1 51-15,-26-25 16,-26-1-16,1 1 16,-1 0-16,-25-26 15,25 25-15,0-25 0,1 0 16,-1 0-16,26-25 15,0-1-15,26-25 16</inkml:trace>
  <inkml:trace contextRef="#ctx0" brushRef="#br0" timeOffset="7679">3696 12088 0,'26'-51'15,"-1"25"-15,-25 0 0,0 1 16,26 25-16,-26 25 15,0 1-15,0 0 0,25 25 16,-25 0-16,0 26 0,0 0 16,26-25-16,-26 24 15,0 1-15,0 0 0,0-25 16,-26-1-16,26 0 16,0-25-16,0 0 0,-25-1 15,25 1-15,25-26 16,-25-26-16,26 26 15,0-25-15,-1-27 0,27 27 16,-27-27-16,27 1 16,-1 0-16,0 25 0,1-25 15,-1 25-15,-25 0 0,25 26 16,-25 0-16,-1 26 16,1 0-16,0-1 0,-26 1 15,0 25-15,0 1 16,25-27-16,-25 27 0,0-27 15,0 1-15,26 0 0</inkml:trace>
  <inkml:trace contextRef="#ctx0" brushRef="#br0" timeOffset="8522">4876 12550 0,'26'-26'0,"-1"0"0,1 1 15,0-1-15,-26 0 16,0 1-16,0-1 0,-26 26 15,0-25-15,26-1 16,-25 26-16,-1 0 0,0 0 16,1 0-16,-1 0 0,0 26 15,1 25-15,-1-26 16,0 27-16,26-27 0,-25 27 16,25-1-16,0-25 15,0-1-15,0 27 0,0-27 16,25-25-1,1 0-15,0 0 0,-1 0 16,1 0-16,0-25 0,-1-1 16,1 0-16,0-25 15,-1 25-15,1-25 0,0 25 16,-26-25-16,25 25 16,-25 1-16,0 50 15,0 1 1,0 0-16,0-1 15,0 1-15,26 0 16,-26-1 0,26-25-16,-1 0 15,1 0-15,0-25 16,-1-1 0,-25 0-16,26 1 0,0-1 15,-1 0-15,-25-25 0,52-26 16,-27 52-1,1-1-15,-26 0 0,26 26 16,-1 0-16,1 26 16,-26 25-16,0-25 15,0 0-15,26 25 0,-26-26 16,0 1-16,0 0 16,25-1-16,-25 1 0,26 0 15,-1-26 1,-25-26-16,26 26 15,0-26-15,-26 1 0,25-1 16,1 0-16,0 1 16,-26-26-16,25 25 0,1 0 15,-26 1-15,26-1 16,-1 0-16,-25 52 16,26-26-16,-26 26 15,0 25-15,0-25 16,0-1-16,26 26 0,-26-25 15,0 0-15,0-1 0,25 1 16,1-26-16,0 0 16,-1 0-16,1-26 15,0 26-15,-1-25 16,27-1-16,-27 0 0,1 1 16,0-1-16,-1 1 15,-25-1-15,26 0 16</inkml:trace>
  <inkml:trace contextRef="#ctx0" brushRef="#br0" timeOffset="29162">4106 13371 0,'26'25'47,"0"27"-32,-26-27-15,25 27 16,1-1-16,-26 0 0,26 1 16,-1-1-16,-25 26 0,26-26 15,-26 1-15,0-27 16,26 27-16,-26-1 0,0-26 15</inkml:trace>
  <inkml:trace contextRef="#ctx0" brushRef="#br0" timeOffset="29506">4158 14115 0,'-26'-26'0,"0"26"15,26-26 1,26 52 15,0 0-15,-26-1-16,25-25 15,1 26-15,0 0 16,-1-26-16,1 0 16,0 0-16,-1 0 15,1 0-15,0-26 0,-26 0 16,25 26-16,1-25 15,0-1-15,-26 0 0,0 1 16,25 25-16,-25-26 0,0 1 16,0-1-1,0 52 1,0-1 0,0 1-16,0-1 15</inkml:trace>
  <inkml:trace contextRef="#ctx0" brushRef="#br0" timeOffset="30615">3516 15167 0,'0'-26'16,"0"0"-1,0 52 16,0 0-31,26-1 0,-26 27 16,0-1-16,26 0 16,-26 26-16,0 0 0,25 0 15,-25 26-15,0-26 16,0 0-16,26 0 0,-26 0 16,0-26-16,0 26 0,0-26 15,0 1-15,0-1 16,0 0-16,0-25 0,0 25 15,0-25-15,0 25 16,0-25-16,0 0 0,0-1 16,0 1-16,0-1 0,0 1 31,26-26-31,-1 0 16,1-26-16,0 26 15,-1-25-15,26 25 0,1-26 16,-1 1-16,26-1 0,0 0 15,0-25-15,26 25 16,-1 1-16,1-27 0,25 27 16,0-1-16,-25-25 15,25 25-15,1-25 0,-27 25 16,1 0-16,0 1 0,-26-1 16,-1 0-16,1 1 15,-25-1-15,-1 26 0,0-26 16,-25 26-16,0 0 15,-26-25-15,25 25 0,-25-26 16,-25 26 0,25-26-16,-26 1 15,26-1-15,-26 0 0,1 1 16,-1-26-16,0-1 0,1 1 16,-1 0-16,-25-26 15,25 0-15,-25 0 0,25 0 16,-25 0-16,25 0 15,-25 0-15,25 0 0,-25 26 16,25-1-16,26 1 0,-25 0 16,-1 25-16,26-25 15,0 25-15,0 0 0,-26 1 16,26-1 0,0 0-16,0 1 15,0-1-15,-25 26 63,-1 0-63,0 26 0,-25-26 15,0 25-15,-26 1 0,25 0 16,-50-1-16,25 27 16,-51-27-16,25 27 0,-25-1 15,-26-25-15,25 25 0,1 0 16,0 0-16,25 1 15,1-27-15,25 1 0,25 0 16,27-1-16,-1 1 16,26 0-16,26-26 15,-1 0-15,1 0 0,0 0 16,-1 0 0</inkml:trace>
  <inkml:trace contextRef="#ctx0" brushRef="#br0" timeOffset="31375">3850 15757 0,'25'0'31,"-25"25"-31,26 1 16,-26 0-1,26-1-15,-26 1 0,25 0 16,-25-1-16,26 1 0,-26 25 15,26-25-15,-26 0 16,25-1-16,-50-50 47,25-1-47,-26 0 0,26 1 16,-26-27-16,1 1 15,25 0-15,-26-1 0,26 1 16,0-26-16,0 0 0,0 26 15,0 0-15,0-1 16,0 1-16,26 25 0,-1 1 16,-25-1-16,26 26 15,0 0-15,-1 0 0,1 26 16,-26-1-16,0 1 16,26 0-16,-26 25 15,0-25-15,0 25 0,-26-25 16,26-1-16,-26 1 15,26 0-15,0-1 0,0 1 16,0 0 0,26-26-1,0 0 1,25-26 0,-25 26-16,-1 0 0,1 0 15,0 0-15,-1 26 0,1-26 16,-26 25-16,0 1 15,0 25-15,-26-25 16,1-1-16,-1 1 16,0 0-16,-25-1 0,25 1 15,-25 0-15,25-1 16,1-25-16,-1 0 0,0 0 16,26-25-16</inkml:trace>
  <inkml:trace contextRef="#ctx0" brushRef="#br0" timeOffset="31774">4158 15475 0,'25'-52'0,"1"27"15,-26-1 1,26 26 0,-26 26-16,0-1 0,25 1 15,-25 0-15,26 25 16,0-25-16,-1 25 0,-25 0 15,26-25-15,0 25 16,-26-25-16,25 25 0,-25-25 16,0-1-16,26-25 15,-26-25 1,-26-1-16,26 0 16,-25-25-16,25 0 15,-26 0-15,26-1 0,-26-25 16,1 26-16,25 0 0,0-1 15,0 1-15,0 25 16,0 1-16,25 25 16,27 25-1,-27 27-15,1-27 0,0 27 16,25-1-16,-25 0 0,-1 1 16,1-27-16,0 27 15,-1-27-15,1 1 0,-26 0 16</inkml:trace>
  <inkml:trace contextRef="#ctx0" brushRef="#br0" timeOffset="31933">4517 15603 0,'-26'-26'16,"26"1"-1,0-1-15,26 26 16,0-26-16,-1 1 15,1-1-15,0 0 0,25 1 16,-26-27-16</inkml:trace>
  <inkml:trace contextRef="#ctx0" brushRef="#br0" timeOffset="32212">4825 15218 0,'25'-26'0,"1"1"0,-26-1 16,26 0-16,-26 1 16,-26-1-16,0 26 15,26-26-15,-25 26 0,-1 0 16,-25 0-16,25 26 15,0 0-15,1-1 16,25 1 0,0 0-16,25-1 15,1-25-15,0 26 16,25-26-16,-25 26 0,25-26 16,-25 0-16,25 0 0,0 25 15,-25-25-15,25 26 16,-25-26-16,0 26 0,-26-1 15,0 27-15,-26-27 0,0 27 16,-25-1-16,0 0 16,-1-25-16,-25 25 0,26-25 15</inkml:trace>
  <inkml:trace contextRef="#ctx0" brushRef="#br0" timeOffset="129958">8442 15757 0,'0'-26'16,"-25"1"-16,25-1 0,0 0 15,0 1-15,0-1 0,0 0 16,0 1-16,25 25 0,-25-26 15,0 52 17,0-1-17,0 1-15,0 25 0,26 1 16,-26-1-16,0 26 16,0 0-16,26 0 0,-26 0 15,0 25-15,25 1 0,-25 0 16,0-1-16,26 1 15,-26-1-15,0 1 0,0 0 16,0 25-16,0-25 16,0-1-16,0 1 0,0 0 15,0-1-15,0-25 0,-26 26 16,26-26-16,0-26 16,0 0-16,0 1 0,0-27 15,0 1-15,26 0 16,0-26-16,-1 0 15,1-26-15,0 0 0,-1 26 16,27-25-16,-27-1 16,27-25-16,24 25 0,-24 0 15,25 1-15,0-27 16,0 27-16,0-1 0,51-25 16,-25-1-16,25 27 0,0-27 15,26 1-15,0 26 16,154-52-16,-180 51 15,26 0-15,0 1 0,-26-1 16,1 0-16,-27 26 16,1-25-16,-26 25 0,25 0 15,-50-26-15,25 26 16,0-26-16,-26 26 0,0-25 16,1-1-16,-1 0 15,-25 26-15,25-25 0,-25 25 16,-1-26-16,1 26 0,0-26 15,-1 26 1,1 0-16,0 0 16,-1-25-16,1 25 15,0-26 1,-26 0-16,25 26 16,-25-25-16,0-1 15,26 26-15,-26-26 16,0 1 15,-26-1-15,26 0-16,-25 1 0,25-1 15,-26-25-15,0-1 0,1 1 16,-1-26-16,0 26 0,1-52 16,-27 26-16,27-25 15,-1-1-15,-25-25 0,25 25 16,-25 1-16,25-1 15,-25-102-15,25 128 16,0 0-16,26 25 0,-25 1 16,25 0-16,-26 25 15,0-25-15,1 25 0,-1 0 16,26 1-16,-26-1 16,1 1-16,-1 25 0,0-26 15,26 0-15,-25 26 0,-1-25 16,1 25-16,-27 0 15,27 0-15,-27 0 0,-25 25 16,0 1-16,-25-26 16,-1 51-16,0-25 0,-25-1 15,-26 27-15,0-27 0,0 27 16,0-27-16,26 27 16,-26-1-16,0-25 0,26 25 15,0 0-15,-1-25 16,27 25-16,-1-25 0,0 0 15,27 25-15,-1-25 0,25-1 16,-25 1-16,26 0 16,0-1-16,-1 1 0,27 0 15,-1-26-15,-25 25 0,25 1 16,0-26 0,1 25-1,25 1 16,25-26-15,-25 26 0,26-26-16</inkml:trace>
  <inkml:trace contextRef="#ctx0" brushRef="#br0" timeOffset="130386">8725 16142 0,'25'0'16,"-25"25"-16,26-25 15,0 0-15,-1 26 16,1 0-16,-1 25 15,-25-25 1,0-1-16,0 27 0,26-1 16,-26 0-16,0 1 0,0-1 15,26 0-15,-26 0 16,0 1-16,25-1 0,-25-25 16,0 25-16,0-25 15,26-1-15,-26 1 0,26 0 16,-1-26-1,1 0-15,0 0 0,-1-26 16,27 26-16,-1-26 0,-25 1 16,25 25-16,0-26 15,1 0-15,-1 1 0,-25 25 16,-1-26-16,1 26 0,0-26 16,-1 26-16,-25-25 15</inkml:trace>
  <inkml:trace contextRef="#ctx0" brushRef="#br0" timeOffset="130783">9597 16450 0,'0'-26'16,"0"0"-16,0 1 16,0-1-16,0 0 15,-26 26 1,1 26-1,25 0 1,0-1-16,0 27 16,0-1-16,0-25 15,0 25-15,25-26 16,1 1-16,25 0 16,-25-26-16,0 0 0,-1 0 15,26 0-15,-25 0 16,25-26-16,-25 0 0,0 1 15,-26-1-15,25 1 0,-25-27 16,0 27-16,-25-1 16,-1 0-16,0 1 0,-25-1 15,25 0-15,1 1 16,-26 25-16,25 0 0,0 0 16,1 25-16,-1-25 15,0 0-15,26 26 0,0 0 16,26-26-16</inkml:trace>
  <inkml:trace contextRef="#ctx0" brushRef="#br0" timeOffset="131076">10110 16167 0,'26'-25'16,"-26"-1"-16,0 0 31,-26 26-31,0 26 31,1 0-31,25-1 0,-26 1 16,0 0-16,26-1 0,-25 1 16,25 25-16,0-25 15,0 0-15,25-1 0,1 1 16,0 0-16,-1-1 15,27 1-15,-27-26 0,27 0 16,-1 0-16,0 0 0,-25-26 16,25 1-16</inkml:trace>
  <inkml:trace contextRef="#ctx0" brushRef="#br0" timeOffset="131759">10649 16065 0,'25'-26'15,"1"0"-15,-26 1 0,0-1 16,0 0 0,0 1-16,-26 25 15,1 0-15,-1 25 16,0-25-16,1 26 16,-1 0-16,1-1 0,-1 1 15,0 0-15,26-1 16,-25 1-16,25 0 0,0-1 15,0 1-15,0 0 0,25-26 16,-25 25-16,26-25 16,0 0-16,-1 0 0,1 0 15,-1 0-15,1-25 0,0 25 16,-1-26-16,1 0 16,0 1-1,-26-1 1,0 0-1,25 26-15,-25 26 16,0 0 0,26-1-16,0 1 15,-1-26 1,1 26-16,0-26 16,-1 0-16,1 0 0,0 0 15,-1-26-15,1 0 16,-26 1-16,26-1 15,-26-25-15,0 25 0,0-25 16,0-1-16,0 1 0,0-26 16,-26 26-16,0-26 0,1 26 15,-27-26-15,27 25 16,-1 1-16,0 25 0,1 1 16,-1 25-16,0 0 15,1 25-15,25 1 0,0 25 16,0 52-1,25-52-15,27 1 0,-27-1 16,27 0-16,-1 0 0,0 1 16,1-27-16,-1 1 15,0 0-15,1-1 0,-1-25 16,-25 26-16,-1-26 0,1 0 16,0 0-16</inkml:trace>
  <inkml:trace contextRef="#ctx0" brushRef="#br0" timeOffset="138189">5877 10728 0,'-26'0'16,"52"-26"46,-1 26-46,1 0-16,25-25 16,-25-1-16,51 1 0,-26-1 15,26 0-15,-25 1 0,24-1 16,-24 0-16,-1 1 16,0-1-16,-25 0 0,25 26 15,-25-25-15,0 25 16,-26-26-16</inkml:trace>
  <inkml:trace contextRef="#ctx0" brushRef="#br0" timeOffset="138532">6441 10318 0,'-26'-26'16,"26"0"15,26 26-15,0 0-1,-1 0 1,1 0-16,0 0 15,-1 0-15,1 0 0,0 0 16,-1 0-16,1 0 16,0 26-16,-1 0 15,-25-1 1,0 1-16,0 0 0,0-1 16,-25 1-16,-1 0 0,26-1 15,-26 27-15,1-27 16,-1 1-16</inkml:trace>
  <inkml:trace contextRef="#ctx0" brushRef="#br0" timeOffset="145017">7596 9394 0,'-26'0'16,"0"0"15,26 26-15,-25-26-1,25 25-15,0 1 16,-26-26-16,26 26 0,-26-1 15,26 1-15,0 25 16,0-25-16,0 0 0,0 25 16,26-25-16,-26-1 15,26 1-15,-1 0 0,1-1 16,25 1-16,-25-1 0,0-25 16,-1 0-16,27 26 15,-27-26-15,1 0 0,25 0 16,-25-26-16,25 26 0,-25-25 15,0-1-15,-1 26 16,26-25-16,-51-1 0,26 0 16,0 1-16,-26-1 15,0 0-15,0-25 0,0 25 16,0 1-16,-26-1 0,0 0 16,1-25-16,-1 25 15,1 1-15,-27-1 0,27 26 16,-1-26-16,0 26 15,1-25-15,-1 25 0,0 0 16,1 0-16,-1 25 16,0-25-16,1 26 15,-1-26-15,26 26 0,0-1 16,-26 1 0,26 0-1</inkml:trace>
  <inkml:trace contextRef="#ctx0" brushRef="#br0" timeOffset="146241">8109 9574 0,'25'0'125,"1"0"-125,0 0 15,-1-26-15,1 26 16,0-26-16,25 26 0,-25-25 16,25 25-16,-25-26 15,25 26-15,0 0 0,-25-26 16,25 26-16,-25-25 0,25 25 16,-25-26-16,0 26 15,-1 0-15,1-26 0,0 26 16,-1 0-1,1-25 1,-52 25 31</inkml:trace>
  <inkml:trace contextRef="#ctx0" brushRef="#br0" timeOffset="146693">8648 9317 0,'25'0'78,"1"0"-62,0 0-1,-1 0 1,1 0-16,0 0 0,-26 26 15,25-26-15,1 0 0,-1 0 16,1 0 0,-26 25-1,0 1 1,-26-26-16,26 26 16,-25-1-16,-1 1 15,1 0 1,-1-1-1,0-25-15,26 26 16,-25-26-16,25 26 0,-26-26 16</inkml:trace>
  <inkml:trace contextRef="#ctx0" brushRef="#br0" timeOffset="147718">9238 9009 0,'0'-26'16,"0"1"0,-26 25-16,0 0 31,1 0-15,-1 0-1,0 25-15,1 1 16,-1-26-16,26 26 15,-26-26-15,1 25 0,-1 1 16,26 0 0,0-1-16,-26-25 0,26 26 15,0 0-15,0-1 0,0 1 16,0 0-16,0-1 16,0 1-16,0 0 0,26-1 15,-26 1-15,26 0 16,-1 25-16,-25-25 15,26-26-15,0 25 0,-1 1 16,1-26 0,0 0-16,-1 0 15,1 0-15,0 0 0,-1 0 16,1-26-16,0 26 16,-1-25-16,1 25 0,0-26 15,-1 26-15,1-26 16,0 26-16,-26-25 0,25-1 15,1 26-15,-26-26 0,26 1 16,-26-1 0,0 0-16,25-76 31,-25 76-31,-25 0 16,25 1-16,-26-1 0,0 0 15,26 1 1,-25 25-16,25-26 0,-26 26 15,0-26-15,1 26 16,-1-25-16,0 25 16,1 0-16,-1-26 15,0 26 1,1 0 15,-1 0-15,0 0-1,1 0 17,25 26-32,0-1 15</inkml:trace>
  <inkml:trace contextRef="#ctx0" brushRef="#br0" timeOffset="149763">9032 9137 0,'0'-25'0,"0"-1"63,26 26-63,0-26 47,-1 52 15,-25 0-46,0-1-1,0 1-15,0 0 16,0-1-16,0 1 16,0 0-16,0-1 0,0 1 15,-25-26 1,25 26-16,0-1 16</inkml:trace>
  <inkml:trace contextRef="#ctx0" brushRef="#br0" timeOffset="150117">9186 8983 0,'0'26'16,"-25"0"-1,25-1 1,0 1-16,-26 0 16,26-1-16,0 1 15,0 0-15,0-1 0,0 27 16,0-27-16,-26 1 15,26 0-15,0-1 0,0 1 16,0 0-16,0-1 16,0 1-1,26-26 1</inkml:trace>
  <inkml:trace contextRef="#ctx0" brushRef="#br0" timeOffset="150423">9263 9009 0,'0'26'31,"0"-1"-16,0 1-15,0 0 16,0-1 0,0 27-16,0-27 0,0 1 15,0 0-15,0 25 0,0-25 16,0-1-16,0 1 16,0 0-16,0-1 0,0 1 15,0 0 1</inkml:trace>
  <inkml:trace contextRef="#ctx0" brushRef="#br0" timeOffset="150680">9366 9060 0,'0'26'31,"0"0"-15,0-1-16,0 1 15,0 0-15,0-1 16,-26-25-16,26 26 0,0 25 16,0-25-16,0 0 15,0-1-15,-25-25 0,25 26 16,0 0-16,0-1 0</inkml:trace>
  <inkml:trace contextRef="#ctx0" brushRef="#br0" timeOffset="150885">9546 9086 0,'0'26'0,"-26"-1"16,26 1-1,0 0-15,0-1 0,0 1 16,0 0-16,0-1 0,0 1 16,0 0-16,0-1 15,0 1-15</inkml:trace>
  <inkml:trace contextRef="#ctx0" brushRef="#br0" timeOffset="152685">9315 9753 0,'0'-25'15,"0"-1"1,0 52 46,0-1-62,0 1 16,25 0-16,-25-1 16,0 1-16,0-1 0,0 1 15,26 0 1,-26-1-16,0 1 15,26 0-15</inkml:trace>
  <inkml:trace contextRef="#ctx0" brushRef="#br0" timeOffset="152961">9315 9676 0,'-26'0'16,"52"0"15,-1 0-15,1 0-16,0 0 16,-1 26-16,1-26 15,0 26-15,-1-26 0,1 25 16,0 1-16,-1-26 0,1 26 15,0-1-15,-1-25 16,1 26-16,0-26 0,-26 25 16,25-25-16,1 0 15</inkml:trace>
  <inkml:trace contextRef="#ctx0" brushRef="#br0" timeOffset="153256">9443 9702 0,'-26'0'0,"26"-26"16,-25 26 0,50 26-1,1 0 1,-26-1-1,26-25-15,-1 26 0,1 25 16,0-25-16,-1-1 16,1 1-16,0 25 0,-1-25 15,1 25-15,0-25 0,-1 25 16,1-25-16,-1 0 16,1-1-16,-26 27 0,0-27 15</inkml:trace>
  <inkml:trace contextRef="#ctx0" brushRef="#br0" timeOffset="154008">9263 11113 0,'-25'-51'16,"25"25"-16,0 0 15,0 1-15,0-1 16,0 0-16,0 1 16,-26-1-16,0 0 15,1 26-15,25-25 16,-26 25-16,0 0 0,1 0 16,-27 25-16,27-25 15,-1 26-15,0 0 0,1-1 16,-1 1-16,26 0 15,0-1-15,0 1 16,0 0-16,26-1 0,-26 1 16,51-26-16,-25 26 15,25-26-15,-25 25 0,25-25 16,0 0-16,1 0 0,-27 26 16,27-26-16,-27 0 15,1 0-15,0 0 0,-26 26 16,0-1-1,-26-25-15,0 26 0,1 0 16,-27-1-16,27-25 0,-78 52 31,52-52-31,25 25 0,-25-25 0,25 0 16,0 0-16,26-25 16,0-1-1</inkml:trace>
  <inkml:trace contextRef="#ctx0" brushRef="#br0" timeOffset="154449">9443 11010 0,'26'-25'0,"-1"25"0,-25-26 16,0 0-16,0 1 15,-25-1 1,-1 26-1,0 26 1,26-1 0,-25-25-16,25 26 0,0 0 15,0-1-15,0 27 16,25-52-16,-25 25 16,26 1-16,0-26 15,-26 26-15,25-26 16,1 0-16,0 0 0,-1-26 15,1 26 1,-26-26-16,26 1 0,-1-1 16,-25 0-16,0 1 15,0-1 1,26 52 15,0-1-15,-1 1-1,1 0 1,-1-26-16,-25 25 0,26-25 16</inkml:trace>
  <inkml:trace contextRef="#ctx0" brushRef="#br0" timeOffset="154805">9828 10856 0,'-26'0'0,"0"-25"0,1 25 16,25-26-16,25 26 31,-25 26-31,26-26 0,0 25 16,-1-25-16,1 26 0,0 0 16,-1-26-16,1 25 15,0 1-15,-1 0 16,1-1-1,-26-50 17,-26-1-17,26 0-15,0 1 16,0-27-16,0 27 16,0-1-16,0 0 0,0 1 15,0-1-15,26 26 31,-26 26-15</inkml:trace>
  <inkml:trace contextRef="#ctx0" brushRef="#br0" timeOffset="155200">10187 10805 0,'0'26'15,"26"-26"32,-1 0-31,1-26-16,0 26 16,-1-26-16,1 1 15,0-1 1,-26 0-16,0 1 15,0-1 1,0 1-16,-26-1 16,0 26-16,1 0 15,-1 0-15,0 0 16,1 0-16,-27 51 16,52-25-16,0-1 15,0 1-15,0 25 0,0-25 16,26 0-16,0-1 15,25 1-15,-25 0 0,-1-26 16,27 25-16,-27-25 0,1 0 16,0 0-16</inkml:trace>
  <inkml:trace contextRef="#ctx0" brushRef="#br0" timeOffset="155553">9674 11754 0,'26'0'31,"-26"-25"-31,25 25 32,-25 25-17,26-25-15,-26 26 0,25 25 16,-25-25-16,26 0 16,-26 25-16,26-25 15,-26 25-15,25-25 0,-25-1 0,0 1 16,26 0-16,-26-1 15,0 1-15</inkml:trace>
  <inkml:trace contextRef="#ctx0" brushRef="#br0" timeOffset="155842">9597 11857 0,'-26'-51'15,"1"-1"-15,-1 27 16,0-1-16,26-25 0,0 25 15,0 0-15,26 1 16,0-1-16,25 0 16,-25 1-16,25-1 0,0 1 15,0 25-15,26-26 16,-51 26-16,0 0 16,-1 0-16,-25 26 0,0-1 15,0 1-15,-25-1 16,-1 1-16,0 0 0,1 25 15,-27-25-15,27-1 16,-26 1-16,25 0 0,-25-1 16,25 1-16,0-26 0,1 0 15</inkml:trace>
  <inkml:trace contextRef="#ctx0" brushRef="#br0" timeOffset="156287">10161 11600 0,'26'-25'0,"0"25"15,-1 0 1,-50 25 31,-1-25-47,26 26 15,-26-26-15,1 26 0,25-1 16,-26 1-16,26 0 0,-26-1 16,26 1-16,0 0 15,26-1-15,0 1 16,-1-26-16,1 0 16,0 0-16,25 0 0,-25-26 15,-1 1-15,1 25 0,0-26 16,-26 0-16,0 1 15,0-1-15,-26 0 16,26 1 0,-26 25-16,1 0 0,-1 0 15,0-26-15,1 26 32,50 0-1,1 0-16</inkml:trace>
  <inkml:trace contextRef="#ctx0" brushRef="#br0" timeOffset="156504">10521 11523 0,'-26'26'16,"26"0"15,26-26-15,-26 25-16,25 1 15,-25 0 1,0-1 0,0 1-1</inkml:trace>
  <inkml:trace contextRef="#ctx0" brushRef="#br0" timeOffset="156652">10418 11395 0,'0'-25'0,"-26"25"0,1-26 16,50 26 15</inkml:trace>
  <inkml:trace contextRef="#ctx0" brushRef="#br0" timeOffset="157107">10700 11447 0,'0'25'0,"26"-25"16,-1-25-1,1 25 1,0 25 15,-26 1-31,25-1 16,-25 1-16,0 0 16,0-1-1,0 1 1,0-52 15,0 1-15,0-1-16,0 0 0,0 1 15,26-26-15,-26 25 0,26-25 16,-26 25-16,25 0 16,-25 1-16,26 25 0,-26-26 15,26 26-15,-26 26 16,25-26-16,-25 25 15,0 1-15,26-26 0,-26 26 16,0-1-16,26 1 16,-26 0-16,25-26 15,-25 25-15</inkml:trace>
  <inkml:trace contextRef="#ctx0" brushRef="#br0" timeOffset="157420">11008 11087 0,'0'-51'0,"0"25"0,-26 1 15,26-1 1,26 26 0,0 26-16,-1-1 15,1 1 1,0 0-16,-26-1 0,25 1 15,1 0-15,0 25 16,-1-25-16,-25-1 0,26 1 16,0 0-16,-26 25 0,25-25 15,1-1-15,-26 1 16,26 0-16,-1-1 0,-25 1 16,26-1-16,-1-25 0,1 0 15,0 0-15,-1 0 16,1-25-16,0 25 15,-26-51-15</inkml:trace>
  <inkml:trace contextRef="#ctx0" brushRef="#br0" timeOffset="157616">11239 11139 0,'-26'25'0,"1"-25"0,-1 0 16,52 0 15,-26-25-31,25 25 0,1-26 16,25 0-16,-25 26 15,0-25-15,-1 25 0,1-26 16,-1 26 0</inkml:trace>
  <inkml:trace contextRef="#ctx0" brushRef="#br0" timeOffset="163492">9289 12755 0,'26'-26'0,"-1"1"16,-25-1 15,0 52 0,0-1-31,0 1 16,0 0-16,0 25 0,0 0 15,0 1-15,0-27 16,26 27-16,0-1 0,-1 0 16,1-25-16,0 25 15,-1-25-15,27-1 0,-27 1 16,27 0-16,-27-26 0,27 0 16</inkml:trace>
  <inkml:trace contextRef="#ctx0" brushRef="#br0" timeOffset="163925">10213 12781 0,'0'-26'15,"0"0"1,0 1 0,0-1-1,-26 26-15,0 0 16,1 0-1,-1 26-15,-25-1 16,25 1-16,0-26 16,1 26-16,-1 25 0,26-25 15,-26-1-15,26 1 0,0 0 16,0 25-16,0-25 16,0-1-16,26 1 0,0 0 15,-1-26-15,1 25 16,0-25-16,25 0 0,-25 0 15,25 0-15,-25-25 16</inkml:trace>
  <inkml:trace contextRef="#ctx0" brushRef="#br0" timeOffset="164352">10521 12729 0,'0'-25'31,"-26"25"0,26 25-15,-26-25-16,26 26 0,-25 0 16,-1-1-1,26 1-15,0 0 0,0-1 16,0 1-16,26-26 0,-26 26 15,25-26-15,1 25 16,0-25-16,-1 0 16,1 0-16,-1 0 0,1-25 15,-26-1-15,26 26 16,-26-26-16,0 1 0,0-1 16,0 0-1,0 1-15,-26-1 0,26 0 16,-26 1-16,1 25 0,-1-26 15,1 26-15,-1 0 16,0 26 0,26-1-1,26-25 1</inkml:trace>
  <inkml:trace contextRef="#ctx0" brushRef="#br0" timeOffset="165141">10777 12627 0,'0'-26'16,"26"26"0,-52 0 46,26-26-62,0 1 63,0 50-17,26-25-46,-26 26 0,0 0 16,25-1-16,1 1 16,-26 0-16,0-1 15,26 1-15,-26 0 16,0-1-16,25 1 16,-25 0-16,0-52 31,0 0-16,-25 1 1,25-1-16,0 0 0,0 1 16,0-1-16,0-25 0,0 25 15,0 0-15,25-25 16,-25 25-16,26 1 0,0 25 31,-1 0-31,-25 25 16,26 1-16,-26 0 15,26-1-15,-26 27 16,25-27-16,-25 1 16,0 0-16,26-26 15,-26 25-15,0-50 47,0-1-47,0 0 0,0 1 16,0-1-16,26 0 15,-26 1-15,25-1 0,-25 0 16,0 1-16,26 25 0,0 0 16,-26 25-1,25 1-15,-25 0 0,26-1 16,-26 1-16,0 0 16,26-1-16,-26 1 15,0 0-15</inkml:trace>
  <inkml:trace contextRef="#ctx0" brushRef="#br0" timeOffset="165771">11342 12370 0,'0'-25'15,"0"50"16,0 1-15,25-1 0,-25 1-16,26 0 15,-26-1-15,0 1 16,0 0-16,25-1 0,-25 1 16,0 0-1,0-52 16,0 0-31,0 1 16,0-1-16,0-25 16,0 25-16,0 0 0,0-25 15,26 0-15,-26 25 16,26 1-16,-26-1 0,25 0 16,1 26-16,0 0 15,-26 26 1,0 0-16,25-1 0,-25 1 15,26 0-15,-26-1 16,26 1-16,-26-1 16,25 1-16,-25 0 15,26-26 1,-26-26 0,26 0-1,-26 1-15,0-1 16,25 1-16,-25-27 0,26 27 15,-26-1-15,26 0 16,-26 1-16,25-1 0,1 26 16,-26 26-1,26-1-15,-26 1 16,25 0-16,-25-1 0,0 1 16,0 0-16,26-1 15,-26 1-15,0-1 0</inkml:trace>
  <inkml:trace contextRef="#ctx0" brushRef="#br0" timeOffset="166017">12034 12037 0,'-25'0'0,"-1"0"16,26 25-1,26 1 1,-26 0-16,25-1 16,1 1-16,-26 0 0,26-1 15,-1 1-15,-25 0 0,0-1 16,26 1-16,-26 0 16,0-1-16,-26-25 15</inkml:trace>
  <inkml:trace contextRef="#ctx0" brushRef="#br0" timeOffset="166186">11906 11754 0,'-26'-25'15,"1"25"-15,-1 0 16</inkml:trace>
  <inkml:trace contextRef="#ctx0" brushRef="#br0" timeOffset="166474">12086 11729 0,'25'0'0,"1"0"16,0 0 0,-26 25-1,25 1 1,-25 25-16,0-25 0,0 25 16,26 1-16,-26-1 15,0 26-15,0-26 0,0 1 16,0-1-16,26 0 0,-26 1 15,0-27-15,25 26 16,-25-25-16,26-26 0,-1 26 16,1-26-1,0 0-15,-1-26 0,1 0 16</inkml:trace>
  <inkml:trace contextRef="#ctx0" brushRef="#br0" timeOffset="166643">12291 12037 0,'-26'0'0,"1"0"16,25-26-1,25 26 1,1-26-16,-1 1 16,1 25-16,0-26 0,-1 26 15,1-26-15,0 26 0</inkml:trace>
  <inkml:trace contextRef="#ctx0" brushRef="#br0" timeOffset="166887">12496 11703 0,'0'-26'0,"-26"1"15,26-1-15,0 0 16,0 1-1,26 25-15,0 25 16,-1 1-16,1 0 16,0 25-16,-1 0 0,1 1 15,0 25-15,-1-26 0,1 26 16,0 0-16,-26 0 16,0-26-16,0 26 15,-26-25-15,0-1 0</inkml:trace>
  <inkml:trace contextRef="#ctx0" brushRef="#br0" timeOffset="170092">6852 12755 0,'25'-26'0,"-25"1"16,26-1 0,-26 0-1,26 1-15,-1-1 16,1 0 0,0 26-16,-1-25 15,1 25-15,25-26 0,-25 26 16,25-26-16,0 26 15,1 0-15,25 0 0,-26 26 16,26 0-16,0-1 16,0 27-16,0-1 0,0 0 15,0 26-15,26 0 16,-27 0-16,1 26 0,0-26 16,0 25-16,0-25 0,0 26 15,0 0-15,0-1 16,0 1-16,0 0 0,-25-1 15,24 1-15,1-1 0,-25 1 16,-1-26-16,26 26 16,-26-26-16,1 25 0,-1-25 15,26 0-15,-51 0 16,25-25-16,0 24 0,1-24 16,-27-1-16,1 0 0,25 1 15,-25-27-15,0 27 16,-1-27-16,-25 1 0,26 0 15,-1-26 1,-25-26 0,-25 0-16,25 1 0,-26-1 15,1 0-15</inkml:trace>
  <inkml:trace contextRef="#ctx0" brushRef="#br0" timeOffset="170352">9186 15115 0,'26'0'16,"0"0"-16,-1 0 16,1 0-1,0 26-15,-1 0 16,1-26-16,0 0 15,25 25-15,-25-25 0,-1 26 16,1-26-16,0 0 16,-1 0-16,1 0 15,0-26 1</inkml:trace>
  <inkml:trace contextRef="#ctx0" brushRef="#br0" timeOffset="170645">9802 14910 0,'26'0'0,"-26"-25"16,25-1-1,-25 52 1,0-1 0,0 1-16,0-1 0,0 1 15,0 0-15,0-1 16,-25 1-16,25 25 0,-26-25 15,26 0-15,-26-1 0,26 1 16,-25-26-16,25 26 16,-26-1-16,1-25 47,25-25-32</inkml:trace>
  <inkml:trace contextRef="#ctx0" brushRef="#br0" timeOffset="195026">9623 9163 0,'-26'-26'110,"52"26"-48,-1 0 16,1 0-46,0 0-17,-1-25-15,1 25 0,25-26 16,0 26-16,1-26 15,-1 1-15,26-1 0,0 0 16,0 1-16,-26-1 16,26 26-16,-25-25 0,-1-1 15,0 26-15,1-26 16,-27 26-16,1-25 0,-1 25 16,1 0-16,-26-26 0,26 26 15,-1 0 1,-25-26-1,-25 26 95</inkml:trace>
  <inkml:trace contextRef="#ctx0" brushRef="#br0" timeOffset="195541">10546 8624 0,'-25'0'0,"50"0"63,-25 26-48,26-26 1,-1 0-16,1 26 16,0-26-1,-1 0-15,1 0 16,-26 25-16,26-25 16,-1 0-1,-25 26 1,0 0 15,0-1-15,0 1-16,-25-26 0,25 26 15,0-1-15,-26 1 0,26 0 16,0-1 0,-26 1-16,26-1 15,-25 1 16</inkml:trace>
  <inkml:trace contextRef="#ctx0" brushRef="#br0" timeOffset="196833">11162 8214 0,'-26'0'94,"1"0"-78,-1 25-1,0-25 1,1 26 0,-1 0-1,0-1-15,1 1 16,25 0-16,-26-1 16,26 1-16,0 0 15,0-1-15,0 1 0,-26 0 16,26-1-16,0 1 15,0 0-15,0-1 16,0 1-16,0 0 0,0-1 16,0 1-1,0 0-15,26-1 0,-26 1 16,0 0-16,0-1 16,26 1-1,-26 0-15,25-26 0,-25 25 0,26 1 16,0-1-1,-1-25-15,1 26 16,0-26 0,-1 0-16,1 0 0,0 0 15,-1 0-15,1 0 0,0 0 16,-1 0-16,1-26 16,0 1-1,-1-1 1,-25 1-16,26-1 0,-1 0 15,1 1-15,-26-1 16,0 0-16,26 1 16,-26-1-16,0 0 0,0 1 15,0-1-15,0 0 16,0 1-16,0-1 16,0-25-16,0 25 0,-26 0 0,26 1 15,0-1-15,-26 0 16,26 1-16,0-1 15,-25 0-15,-1 26 16,26-25-16,-25 25 16,25-26-16,-26 26 15,26-26 1,-26 26-16,1 0 16,25-25-16,-26 25 15,0 0-15,1 0 16,-1 0 15,0 0-15,1 0-1,25 25 32,-26-25-47,26 26 31,-26-26-31,26 26 16</inkml:trace>
  <inkml:trace contextRef="#ctx0" brushRef="#br0" timeOffset="201115">10264 7701 0,'0'-26'16,"-26"26"15,1 0-15,-1 0-1,0 26 1,1-1 0,-1-25-16,26 26 0,-26-26 15,1 26-15,-1-1 0,26 1 16,-26 0-16,26-1 16,0 1-16,0 0 0,0-1 15,0 1-15,26 0 16,0-1-16,-26 1 0,51-26 15,-25 26-15,-1-26 0,1 0 16,25 0-16,-25 0 16,25 0-16,-25 0 0,0 0 15,25-26-15,-25 26 0,-1 0 16,1-26-16,0 26 16</inkml:trace>
  <inkml:trace contextRef="#ctx0" brushRef="#br0" timeOffset="201550">10597 7778 0,'-25'0'31,"25"25"0,-26 1-31,26 0 16,0-1-1,26 1 1,-26 0-16,25-1 16,1-25-1,0 0 1,-26-25-1,25 25 1,-25-26-16,0 0 0,0 1 16,0-1-1,-25 0-15,25 1 16,-26 25-16,0-26 0,1 26 16,-1 0-1</inkml:trace>
  <inkml:trace contextRef="#ctx0" brushRef="#br0" timeOffset="202260">10726 7675 0,'25'0'63,"-25"26"-63,26-26 15,-26 25 1,26-25-16,-26 26 0,25 0 15,-25-1 1,0 1 0,0-52 31,0 1-32,0-1 1,0 0-16,0 1 0,0-1 15,0 0-15,0 1 0,0-1 16,0 0-16,0 1 16,26 25-1,0 25 1,-1 1 0,1 0-16,0-1 15,-26 1 1,25-26-16,-25 26 15,26-26-15,-26-26 47,0 0-31,0 1 0,0-1-16,0 0 15,0 1 1,26 25-1,-26 25 1,25-25-16,-25 26 16,26-26-16,-26 26 0,26-1 15,-26 1-15,25-26 16,-25 26-16,26-1 16,-26 1-1</inkml:trace>
  <inkml:trace contextRef="#ctx0" brushRef="#br0" timeOffset="202494">11188 7495 0,'0'-25'0,"-26"25"0,52 25 46,-1 1-30,1 0-16,-26-1 16,26-25-16,-26 26 15,0 0-15,25-26 0,-25 25 16</inkml:trace>
  <inkml:trace contextRef="#ctx0" brushRef="#br0" timeOffset="202655">11111 7341 0,'0'-25'16,"0"-1"-16</inkml:trace>
  <inkml:trace contextRef="#ctx0" brushRef="#br0" timeOffset="202962">11290 7290 0,'26'26'32,"-26"-1"-17,0 1 1,26-26-16,-26 26 0,0 25 16,25-25-16,-25-1 0,26 1 15,-26 0-15,25 25 16,-25-25-16,26-1 0,0 1 15,-1 0 1,1-26-16,0 25 16,-1-25-16,1 0 15</inkml:trace>
  <inkml:trace contextRef="#ctx0" brushRef="#br0" timeOffset="203117">11444 7547 0,'-26'0'16,"26"-26"15,26 26-31,0-26 0,-1 1 16,27-1-16,-27 26 0,27-26 16</inkml:trace>
  <inkml:trace contextRef="#ctx0" brushRef="#br0" timeOffset="205542">11521 8496 0,'26'0'31,"-1"0"0,1-26 1,0 26-17,-1-25-15,1-1 0,25 26 16,1-26-16,-1 1 15,0-1-15,26 0 0,-25 1 16,25-1-16,-26 0 16,52 1-16,-52-1 15,-26 26-15,1 0 0,0 0 16,-52-26 46</inkml:trace>
  <inkml:trace contextRef="#ctx0" brushRef="#br0" timeOffset="205901">12188 8034 0,'26'0'31,"0"0"-15,-1 0 0,1 0-16,-1 0 0,1 0 15,0 0-15,-1 0 16,1 0-16,0 0 0,-1 26 15,1-26-15,-26 26 16,26-26-16,-26 25 0,0 1 16,0-1-16,0 1 15,-26 0-15,0-1 16,1 1 0,25 0-16,-26-1 0,0 1 15</inkml:trace>
  <inkml:trace contextRef="#ctx0" brushRef="#br0" timeOffset="206491">12804 7855 0,'0'-26'15,"26"26"-15,-26-26 16,-26 52-1,0 0 1,1-1 0,-1 1-16,26 0 15,0-1-15,-26 1 0,26 0 16,0-1-16,0 1 16,26 25-16,-26-25 0,26-1 15,-1 1-15,1 0 0,0-1 16,-1-25-16,27 26 15,-27-26-15,27 0 0,-1-26 16,-25 26-16,25-25 16,0-1-16,-25 0 0,-1 1 15,1-1-15,0 1 16,-1-1-16,-25 0 0,0 1 16,0-1-16,-25 0 0,-1 1 15,0-1-15,1 26 16,-52-51-16,26 51 15,-1 0-15,27-26 0,-1 26 16,0 0-16,1 0 16,-1 0-16,26 26 31,26-26-31,-1 25 16</inkml:trace>
  <inkml:trace contextRef="#ctx0" brushRef="#br0" timeOffset="206868">13368 7932 0,'0'-26'16,"26"26"-16,-26-26 16,26 26-1,-1 0-15,1-25 0,0 25 16,-1 0-16,1-26 0,77 0 16,-52 1-1,26 25-15,-26-26 0,1 0 16,-1 26-16,0-25 15,0 25-15,-25-26 0,0 26 16,-1 0-16,-25-26 16,-25 26 31</inkml:trace>
  <inkml:trace contextRef="#ctx0" brushRef="#br0" timeOffset="207270">13933 7495 0,'-26'0'0,"26"26"15,-25-26-15,-1 0 0,52 0 32,-1 0-17,1 0 1,-1 0-16,1 0 0,0 0 16,-1 26-16,1-26 0,0 0 15,-1 0-15,1 25 16,0 1-1,-26 0-15,25-26 16,-25 25-16,0 1 16,-25 0-16,25-1 15,-26-25-15,26 26 16,-26 0-16,1-1 16,25 1-16,-26-26 15,26 26 1</inkml:trace>
  <inkml:trace contextRef="#ctx0" brushRef="#br0" timeOffset="208001">14549 7418 0,'0'-25'32,"-26"25"-17,0 0 1,26 25-16,-25-25 15,-1 26-15,0-26 16,26 26-16,-25-1 0,25 1 16,0 0-1,0-1-15,0 1 0,0 0 16,25-1-16,1 1 16,0 0-16,-1-1 0,-25 1 15,52-26-15,-27 26 0,1-1 16,0-25-16,-1 0 15,27 0-15,-27 0 0,1 0 16,0 0-16,25-25 16,-26 25-16,1-26 0,0 0 15,-1 26-15,-25-25 0,26-1 16,-26 0-16,0 1 16,0-27-16,0 27 0,-26-1 15,1-25-15,-1 25 16,0 0-16,1 1 0,-1-1 15,1 0-15,-27 1 16,27 25-16,-27 0 0,27 0 16,-27 0-16,27 0 0,-1 0 15,0 25-15,1-25 16,-1 26-16,26 0 0,-26-1 16,26 1-16</inkml:trace>
  <inkml:trace contextRef="#ctx0" brushRef="#br0" timeOffset="240446">14780 8034 0,'25'0'78,"-25"26"1,26-26-79,-26 26 15,0-1-15,25-25 0,-25 26 16,26 25-16,-26-25 15,26 25-15,25 129 16,-25-78-16,-1-25 16,1 26-16,-26-26 15,26 26-15,-1-27 0,1 1 16,-26 0-16,26 0 16,-1-25-16,-25-1 0,26 0 15,-26 1-15,26-1 0,-26-25 16,25 25-16,-25-25 15,26-1-15,-26 27 0,0-27 16,0 1-16,26 0 16,-26-1-16,0 1 31,0-52 16,25 26-32,1-25 17,0 25-32,-1-26 0,27 26 15,25-26-15,0 1 16,25-1-16,52 0 0,26 1 16,-1-1-16,52 0 0,0-25 15,26 25-15,-1-25 16,1 25-16,-1-25 0,27 25 15,-53-25-15,27 0 16,-26 25-16,-51-25 0,-1 25 16,-25-25-16,0 25 0,-51 0 15,-26 1-15,0-1 16,-26 1-16,-25 25 0,-1-26 16,-50 26 15,25 26-31,-26-26 15,0 0-15,1 0 16,-1 0-16,0 25 0,1-25 16</inkml:trace>
  <inkml:trace contextRef="#ctx0" brushRef="#br0" timeOffset="240760">19141 8804 0,'-51'-26'16,"51"1"-16,-26-1 0,0 26 16,26-26-16,0 1 15,26 25 1,0 0-16,-1 0 0,27 25 16,-1-25-16,26 26 15,-26-26-15,26 26 0,-25-1 16,25-25-16,0 26 15,-26 0-15,0-1 0,-25 1 16,0 0-16,-1-1 0,-25 1 16,-25 25-16,-27-25 15,1 25-15,0 0 0,-26-25 16,0 25-16,0 1 16,0-1-16,-26 0 0,26-25 15,0 25-15</inkml:trace>
  <inkml:trace contextRef="#ctx0" brushRef="#br0" timeOffset="241425">16191 10831 0,'25'-26'16,"-25"0"-16,0 1 15,0-1-15,0 0 16,26 52 15,-26 0-31,0-1 16,26 27-16,-26-1 0,25 26 15,-25-26-15,26 26 16,-26-25-16,26 25 0,-26-26 16,25 0-16,1 1 0,-26-1 15,0-25-15,26-1 16,-26 1-16,-26-52 15,26 1 1,-26-1-16,1 0 0,-52-102 16,51 77-1,-25-52-15,-1 26 0,27-26 16,-1 1-16,-25-1 0,25 26 16,26 0-16,0 0 15,0 0-15,0 26 0,26 25 16,-1 1-16,27-1 0,-1 0 15,0 26-15,1 0 16,-1 26-16,0 0 0,1-26 16,-1 51-16,-26-25 15,1-1-15,-26 27 0,0-27 16,0 27-16,-26-1 16,1-25-16,-26 25 0,25-26 15,-25 27-15,-1-27 0,27 1 16,-27 0-16,1-1 15,25 1-15</inkml:trace>
  <inkml:trace contextRef="#ctx0" brushRef="#br0" timeOffset="241842">16729 10805 0,'26'0'16,"0"0"0,-26 26-1,0-1 1,0 27-16,0-27 16,0 27-16,0-1 0,25 0 15,1 1-15,0-1 16,25 26-16,0-26 15,-25-25-15,0-26 16,25 0-16,-25-26 16,-1 26-16,1-51 0,0 25 15,-26-25-15,0 0 16,0-26-16,0 25 0,0-25 16,-26 26-16,0 0 0,1-1 15,25 1-15,-26 25 16,0 1-16,1 25 0,-1 0 15,0 0 1,26 25-16,0 1 16,26-26-16,-26 26 15,51-26-15</inkml:trace>
  <inkml:trace contextRef="#ctx0" brushRef="#br0" timeOffset="242214">17576 10626 0,'51'-26'16,"-25"0"-16,25 26 0,-25-25 16,0-1-16,-1 0 15,-25 1-15,0-1 0,0 0 16,-25 26-16,-27 0 16,27 0-16,-27 26 15,1 0-15,0-1 0,-1 1 16,27 0-16,-27-1 0,52 27 15,-25-27-15,25 1 16,0-1-16,25 1 0,1-26 16,25 26-16,1-26 15,-1 0-15,26 25 0,-26-25 16,1 0-16,-1 0 16,-25 26-16,-1-26 0,1 26 15,-26-1-15,-26 1 16,1 0-16,-27-1 15,27 1-15,-27-26 0,1 26 16,25-26-16,-25 0 16,0 0-1,51-26-15,0-25 0</inkml:trace>
  <inkml:trace contextRef="#ctx0" brushRef="#br0" timeOffset="242629">17756 10061 0,'25'-51'15,"-25"-1"-15,26 27 0,0 25 32,-26 25-32,25 1 15,-25 25-15,26 1 0,0-1 16,-1 0-16,1 26 16,0-25-16,-1 25 0,-25-26 15,26 26-15,0-26 16,-26 1-16,25-1 0,-25 0 15,26-25-15,-26-1 0,0 1 16,26-26-16,-1-26 31,-25 1-31,0-27 16,26 1-16,-26 26 0,25-27 16,-25 1-16,26 25 0,0-25 15,-1 25-15,1 26 16,0 0-16,-1 26 15,1 0-15,-26-1 16,26 1-16,-1 25 0,1-25 16,0 25-16,-26-25 0,25-1 15,1 1-15,-26 0 16,26-26-16,-1 0 0,-25-26 31</inkml:trace>
  <inkml:trace contextRef="#ctx0" brushRef="#br0" timeOffset="249273">9417 10035 0,'0'-25'0,"26"-1"15,-26 0 1,26 26 15,-1 0-15,1 26 0,0-26-16,-26 26 15,25-26-15,1 25 0,25-25 16,-25 26-16,0 0 15,25-26-15,-26 25 0,27-25 16,-27 26-16,27-26 0,-1 0 16,0 0-16,1 0 15,-1-26-15,0 26 16,26-25-16,-25-1 0,25 0 16,-26-25-16,26 25 0,0 1 15,0-27-15,-26 1 0,26 26 16,-26-27-16,26 27 15,-25-27-15,-1 1 0,0 25 16,1 1-16,-1-27 16,0 27-16,1-1 0,-1-25 15,26 25-15,-26 0 0,0 1 16,26-1-16,0 0 16,77-25-16,-51 25 15,-26 1-15,0-1 16,26 26-16,-26-26 0,-1 1 15,1 25-15,-25 0 0,25 0 16,-26 0-16,-25 0 16,25 0-16,-25 25 0,-1-25 15,-25 26-15,26-26 16,-26 26-16,0-1 16,26-25-16,-26 26 15,25-26 1,1 0 15,0-26-31,-1 1 16,1 25-16,0-26 0,-1 0 15,1 1-15,0-1 16,25 0-16,-25 1 0,25-1 16,0 26-16,0-26 15,1 1-15,-1-1 0,0 1 16,1 25-16,25-26 0,0 26 15,0-26-15,0 26 16,0-25-16,0 25 0,-1 0 16,1-26-16,0 26 15,0-26-15,0 26 0,0-25 16,0-1-16,0 26 0,0-26 16,26 1-16,-26-1 15,-26 0-15,26 1 0,-26-1 16,26 0-16,-51 1 0,25-1 15,-25 0-15,0 26 16,-26-25-16,25-1 0,-25 0 16,26 1-16,-26-1 15,0 0-15,26 1 0,-26-1 16,25 0-16,-25 1 16,26-1-16,0 0 0,-1 1 15,-25-1-15,0 1 0,26-1 16,-26 0-16,0 1 15,0-1-15,0 0 16,-26 26-16,1 0 16,25 26 31,0 0-32</inkml:trace>
  <inkml:trace contextRef="#ctx0" brushRef="#br0" timeOffset="269066">22733 6161 0,'0'-25'47,"-26"-1"-15,26 0-17,-25 26 1,25-25-16,-26-1 15,26 0-15,0 1 16,-26 25-16,26-26 0,0 0 16,-25-25-16,25 25 15,-26 1-15,0-27 0,1 27 16,-1-27-16,-25 1 0,0 0 16,-26-26-16,0 26 15,0-26-15,-26 0 0,0-26 16,1 26-16,-1 0 15,0-26-15,-25 26 0,26 0 16,-27 1-16,1-1 0,0 25 16,-1 1-16,1-26 15,0 26-15,0-1 0,-26 1 16,25-26-16,-25 26 16,0-1-16,26 1 0,0 0 15,-26-1-15,26 27 0,-26-27 16,25 1-16,1 26 15,-26-27-15,26 27 0,-26-1 16,0 0-16,26 1 16,-154-27-16,128 27 15,0 25-15,25-26 0,-25 0 16,1 26-16,24-25 16,-25 25-16,0 0 0,0-26 15,0 26-15,1 0 0,-1 0 16,0 0-16,25-26 15,-25 26-15,26 0 16,0 0-16,25 0 0,-25-25 16,0 25-16,-1 0 0,1 0 15,0 0-15,0 0 16,-1 0-16,1 0 0,-26 0 16,26 0-16,-26 0 0,0 25 15,26-25-15,-26 0 16,25 26-16,1-26 0,-26 26 15,26-1-15,0-25 0,-26 26 16,25 0-16,1-26 16,0 25-16,0 1 0,25-26 15,0 26-15,1-1 16,-1-25-16,0 26 0,26-26 16,0 26-16,26-26 0,0 25 15,-26 1-15,51-26 16,-25 26-16,0-26 0,25 25 15,0-25-15,1 0 16,-1 26-16,0-26 0</inkml:trace>
  <inkml:trace contextRef="#ctx0" brushRef="#br0" timeOffset="269432">11342 3365 0,'-26'0'47,"26"25"-31,-26 1-16,26 0 0,-25-1 15,-1 1-15,0 25 16,1-25-16,-27 25 0,27-25 16,-1 0-16,0-1 15,-25 1-15,51 0 0,-26-1 16,26 1-16,26 0 16,0-1-16,-1 1 15,27-1-15,-1-25 0,0 26 16,26 0-16,0-1 15,0-25-15,26 26 0,-26-26 16,0 26-16</inkml:trace>
  <inkml:trace contextRef="#ctx0" brushRef="#br0" timeOffset="270353">14856 2185 0,'0'-26'0,"-25"0"0,-1-25 15,26 25-15,-25 1 16,-1-1-16,-25 0 0,25-25 16,-25 51-16,25-26 15,-25 1-15,25 25 0,-25 0 16,-1 0-16,1 25 0,25 1 16,-25 0-16,25-1 15,-25 1-15,25 25 0,1-25 16,25 25-16,-26 1 15,26-1-15,0-26 0,26 27 16,-26-27-16,25 1 0,1 0 16,25-26-16,-25 25 15,25-25-15,1 0 0,-1-25 16,-25 25-16,25-26 16,0 0-16,-25 1 0,0-1 15,-1-25-15,1 25 0,-26 1 16,26-27-16,-52-50 31,26 76-31,0 0 16,-26 26-16,26 26 15,0 0-15,0-1 0,26 27 16,0-1-16,-1 26 16,27 51-16,-1-25 15,-26-26-15,27 0 0,-1 0 16,-25 0-16,-1 0 15,1 0-15,0-26 0,-26 26 16,0-26-16,-26 0 16,-25 1-16,25-27 0,-25 27 15,-26-27-15,0 1 16,0 0-16,26-26 0,-26 0 16,25-26-16,1 0 0,0-25 15,25 0-15,0-1 16,1-101-16,50 24 15,1 52 1,25 26-16,-25 25 0,25-25 16,1 25-16,-1 26 0,0-25 15,-25 25-15,25 0 16,-25 0-16</inkml:trace>
  <inkml:trace contextRef="#ctx0" brushRef="#br0" timeOffset="270611">15087 2313 0,'-25'0'0,"-1"-26"15,52 52 16,-26-1-31,25 1 16,1 0-16,0-1 0,25 27 16,-25-27-16,-1 27 15,1-27-15,0 52 16,-1-51-16,-25 0 0</inkml:trace>
  <inkml:trace contextRef="#ctx0" brushRef="#br0" timeOffset="270773">15036 1902 0,'0'-51'0,"-26"25"16,1 1-16,25-1 0,0 0 15,-26 26-15</inkml:trace>
  <inkml:trace contextRef="#ctx0" brushRef="#br0" timeOffset="271057">15370 1620 0,'-26'0'15,"26"26"1,0-1 0,0 27-16,26-1 0,-26 0 15,25 1-15,-25 25 16,26 0-16,0 25 0,-1-25 16,1 0-16,0 0 0,-1-26 15,1 1-15,0-1 16,50 26-16,-50-51 15,0-1-15,-1-25 16</inkml:trace>
  <inkml:trace contextRef="#ctx0" brushRef="#br0" timeOffset="271212">15524 2261 0,'-26'-25'0,"0"25"0,1-26 16,-1 26-16,0-25 0,26-1 15,26 0 1,25 26-16,1-25 16,-1-1-16,0 0 15,26 26-15</inkml:trace>
  <inkml:trace contextRef="#ctx0" brushRef="#br0" timeOffset="271824">16627 1620 0,'-26'-26'0,"0"26"0,26-25 15,-25 25-15,-1 0 0,26 25 16,0 1-16,26 25 15,-26 1-15,25 25 16,1 0-16,0 25 16,25 1-16,-25 0 0,25 25 15,-25-26-15,25 27 0,-25-27 16,-1 27-16,1-27 16,-26 1-16,26-1 15,-26-25-15,0 0 0,0-25 0,0-1 16,0 0-16,0-25 15,-26-26-15,0 0 16,26-26-16,-25-25 16,-1 0-16,0-1 0,1-25 15,-1 0-15,0 1 0,1-27 16,-1 0-16,0 1 16,1-1-16,25 0 0,0 1 15,0-1-15,0 26 16,25 0-16,1 0 0,0 26 15,25 25-15,-25 1 0,51-1 16,-26 26-16,0 26 16,1-1-16,-1 1 0,0 25 15,-25 1-15,0-1 16,-26 0-16,0-25 0,-26 25 16,0 0-16,1-25 15,-27 25-15,1-25 16,-26 0-16,26-1 0,25-25 15,-25 0-15,25 0 0,0-25 16,1 25-16,-1-52 16,26 27-16</inkml:trace>
  <inkml:trace contextRef="#ctx0" brushRef="#br0" timeOffset="272998">17448 1825 0,'0'-25'0,"-26"25"31,0 0-15,26 25-1,0 27-15,0-27 0,0 27 16,0-1-16,26 0 0,-26 1 15,26-1-15,-26 0 16,25 0-16,-25-25 0,26 25 16,-26-25-16,26 0 15,-1-1-15,1-25 0,0 0 16,-1 0-16,1 0 0,0-25 16,-1-1-16,1 0 15,-26 1-15,26-27 0,-26 1 16,25 0-16,-25 0 15,0-1-15,0-25 0,-25 26 16,25 0-16,-26-1 16,26 1-16,0 25 15,-26-25-15,26 77 16,0-1 0,0 27-16,0-27 15,26 27-15,-26-1 0,26 0 16,-1 1-16,1-1 15,0 0-15,-1 1 0,1-27 16,25 1-16,-25-1 16,0 1-16,-1 0 0,1-26 15,0 0-15,-1 0 0,1-26 16,0 26-16,-26-26 16,0-25-16,25 0 0,-25 0 15,0-26-15,0 0 16,0 0-16,0-26 0,0-25 15,-25 25-15,25 0 0,-26 1 16,0-1-16,1 26 16,25 0-16,-26 26 0,0 25 15,1 26-15,-1 0 16,0 52-16,26-27 16,0 52-16,0-25 0,0 25 15,26 25-15,0 1 16,-1-26-16,1 25 0,0 1 15,25-26-15,-25 0 16,-1 0-16,1 0 0,-1-26 16,27 1-16,-27-27 0,1 1 15,0-1-15,-1 1 16,1-26-16,0 0 0,-1-26 16,1 1-16,25-1 15,-25-25-15,0 0 0,-1-26 16,1 0-16,0 0 0,-1-26 15,-25 26-15,0-26 16,0 26-16,0-25 0,0 25 16,-25 26-16,25-26 15,-26 25-15,0 27 0,1-27 16,25 27-16,-26 25 0,0-26 16,1 26-1,-1 0-15,0 26 16,26-1-1,0 52 1,0-25-16,0-1 0,0 26 0,26 0 16,0 0-16,-26 25 15,25-25-15,1 0 0,0 0 16,-1-25-16,1 25 0,0-26 16,-1-25-16,1 25 15,0-25-15,-1-1 0,1-25 16,0 26-16,-1-26 15,1 0-15,0 0 0,-1 0 16,1-26-16,0 1 16,-1-1-1,-25 0 1,-25 26 0,-1-25-16</inkml:trace>
  <inkml:trace contextRef="#ctx0" brushRef="#br0" timeOffset="317019">6364 2826 0,'26'-51'16,"-26"25"-16,0-25 0,0 25 16,25-25-16,27-1 15,-1 27-15,26-52 0,0 25 16,26 1-16,-1 0 0,27-1 16,-1 1-16,0-26 15,26 26-15,-26 0 0,1-1 16,-1 27-16,0-27 15,103-50-15,-103 50 16,-25 1-16,0 0 0,-26-1 16,0 27-16,0-27 15,-26 27-15,-25-1 0,-1 26 16,1-26-16,-52 26 16,1 0-16,-1 26 15,-25 0-15,-1-26 16</inkml:trace>
  <inkml:trace contextRef="#ctx0" brushRef="#br0" timeOffset="317259">8288 1492 0,'-25'0'0,"25"-26"15,-26 26-15,26-26 16,26 26-1,-1-25 1,1 25-16,25 0 16,-25 25-16,25-25 0,-25 26 15,0 0-15,-1 25 16,-25-25-16,0 25 0,0 0 16,-25 1-16,-1-1 0,-51 0 15</inkml:trace>
  <inkml:trace contextRef="#ctx0" brushRef="#br0" timeOffset="317689">6698 2852 0,'0'-26'47,"25"26"-47,-25-26 15,26 26-15,-26-25 0,26 25 16,-26-26-16,25 26 0,1 0 31,0 26-31,-26-1 16,0 1-16,25 0 15,-25-1-15,26 27 0,0-27 16,-26 27-16,25-1 16,1 0-16,-26-25 0,26-1 15,-1 1-15,27 0 0,-27-26 16,1 0-16,25 0 15,-25-26-15,25 0 0,-25 1 16,25-1-16,-25-25 0</inkml:trace>
  <inkml:trace contextRef="#ctx0" brushRef="#br0" timeOffset="318528">7493 2646 0,'-26'0'16,"1"0"-16,-1 0 15,0 0-15,1 26 16,-1 0-16,0-1 16,26 1-16,0 0 15,0-1-15,0 1 0,0 25 16,0-25-16,26 0 0,0-1 16,-1 1-16,1 0 15,0-26-15,25 0 0,-25 0 16,-1 0-16,1 0 15,0-26-15,-1 26 0,1-26 16,-26 1-16,0-1 0,0-25 16,0 25-16,-26 0 15,1-25-15,-1 25 0,0 1 16,1-1-16,-52 0 16,51 26-16,0 0 15,1 0-15,-1 0 16,26 26-16</inkml:trace>
  <inkml:trace contextRef="#ctx0" brushRef="#br0" timeOffset="319154">7647 2646 0,'-51'0'15,"51"-25"-15,0-1 16,25 26 0,1 0-16,0 0 15,25 0 1,-25 26-16,-1-26 0,1 25 16,0 1-16,-26 0 0,25-1 15,-25 1-15,0 0 16,0-1-16,0 1 15,-25-26 1,-1-26 0,26-25-1,0 25 1,0-51 0,0 26-16,26 25 0,-26-25 15,25 25-15,-25 1 0,26-1 16,0 0-16,-1 26 15,1 26 1,0 0-16,-26-1 0,25 1 16,-25 0-16,26-1 15,-26 1-15,25-26 0,-25 26 16,0-1-16,26-50 31,-26-1-15,0 0-16,0 1 15,0-27-15,0 27 16,0-1-16,26 26 0,-26-26 16,25 26-1,1 26-15,0 0 16,-26-1-16,25 1 16,-25 0-16,26-1 0,0 27 15,-26-27-15,25 1 0,-25 0 16</inkml:trace>
  <inkml:trace contextRef="#ctx0" brushRef="#br0" timeOffset="319639">8314 2364 0,'0'-26'15,"-26"26"-15,26-25 0,-25 25 31,25 25-31,25-25 16,-25 26-16,26-26 16,-26 26-16,26-1 0,-1 1 15,1 0-15,0-1 16,-26 1-16,0 0 16,0-1-16,0 1 15,-26-26 16,26-26-31,0 1 16,0-1-16,0 0 16,0 1-16,0-1 0,0-25 15,0 25-15,0 0 16,26 1-16,-26-1 0,25 26 16,-25-26-16,26 26 15,0 26 1,-26 0-16,25-26 0,-25 25 15,0 1-15,26 0 0,-26-1 16,0 1-16,26 0 16,-26-1-16,0 1 15,0-52 17,25 1-32,-25-1 15</inkml:trace>
  <inkml:trace contextRef="#ctx0" brushRef="#br0" timeOffset="319892">8596 2287 0,'0'-26'16,"0"1"-16,26 25 47,-26 25-47,26 1 16,-1 0-1,1-1 1,0 1-16,-1 0 0,-25-1 15,26-25-15,-26 26 16,26 0-16,-26-1 16,25-25-16,-25 26 15,26-26-15,-1-26 32,-25 1-32,26-1 15,-26 0-15,0 1 0</inkml:trace>
  <inkml:trace contextRef="#ctx0" brushRef="#br0" timeOffset="320041">8776 2108 0,'-26'0'0,"1"0"15,-1-26-15,0 26 16,26 26 0,0-1-1,26-25 1,-26 26-1,26-26-15</inkml:trace>
  <inkml:trace contextRef="#ctx0" brushRef="#br0" timeOffset="320505">8853 1928 0,'-26'0'16,"26"-26"-1,-25 26 1,50 26 0,1 0-1,-1-1-15,-25 1 16,26 25-16,0-25 15,-1 25-15,1-25 0,0 0 16,-1 25-16,1-26 0,0-25 16,-1 26-16,1-26 15,0 0-15,-1 0 0,1 0 16,0-26-16,-26 1 16,0-1-16,0 1 15</inkml:trace>
  <inkml:trace contextRef="#ctx0" brushRef="#br0" timeOffset="320635">9084 2082 0,'-26'0'16,"-25"0"-16,25 0 0,-25 26 16,25-26-1,52 0 1,-1-26-16,1 26 0,25-26 16,1-25-16,-27 25 15,27 1-15</inkml:trace>
  <inkml:trace contextRef="#ctx0" brushRef="#br0" timeOffset="321481">7160 2723 0,'-26'-25'16,"0"-1"-16,26 0 16,-25 26-16,-1-25 15,0 25 1,1 25-16,-1-25 0,0 26 16,1 0-16,-1-1 15,-25 1-15,25 25 16,0-25-16,1 25 0,-1-25 15,26 25-15,0-25 0,0 25 16,26-25-16,25-1 16,-25 1-16,25 0 0,0-1 15,1-25-15,-1 0 0,0 0 16,1 0-16</inkml:trace>
  <inkml:trace contextRef="#ctx0" brushRef="#br0" timeOffset="327166">9648 4750 0,'26'0'16,"-26"-25"-16,26 25 0,-1-26 15,1 26-15,-1 0 0,1 0 0,0-26 16,-1 26-16,1 0 0,0 0 0,25 0 15,-25 0-15,-1 26 16,27-26-16,-27 0 0,27 26 16,-1-1-16,0 1 15,26-26-15,-25 51 0,25-25 16,0-1-16,25 1 0,-25 25 16,26-25-16,-1 0 15,27 25-15,-27-25 0,27-1 16,-1 1-16,0 0 0,0-1 15,26 1-15,-25 0 16,25-26-16,0 25 0,-1-25 16,27 0-16,0 0 0,-26 0 15,25 0-15,1 0 16,-26 0-16,25 0 0,-25 0 16,0 0-16,0 26 15,0-26-15,-26 0 0,1 0 16,25 0-16,-26 0 0,0 26 15,0-26-15,1 0 16,-1 25-16,0-25 0,1 26 16,-1 0-16,0-26 15,0 25-15,-25 1 0,25 0 16,-25-1-16,0-25 0,-1 26 16,26 0-16,-25-26 15,0 25-15,-1-25 0,1 26 16,0-26-16,-1 0 15,27 0-15,-27 25 0,1-25 16,25 0-16,-25 0 0,-1 0 16,27 0-16,-27 0 15,1 0-15,-1 0 0,1 0 16,0 0-16,-26 0 16,25 0-16,1 0 0,0 0 15,-1 26-15,-25-26 0,0 0 16,26 0-16,-26 26 15,0-26-15,0 0 0,-26 25 16,26-25-16,0 0 16,-26 26-16,1-26 0,-1 0 15,0 0-15,0 0 0,-25 26 16,0-26-16,-1 0 16,1 0-16,-26-26 15,-26 0 1,26 1-1,-25-1-15</inkml:trace>
  <inkml:trace contextRef="#ctx0" brushRef="#br0" timeOffset="327468">19629 5058 0,'-26'0'16,"0"0"-16,26 26 31,26-1-15,0 1-16,-26 0 0,25-26 15,1 25-15,0 1 16,-1 0-16,27 25 16,-27-25-16,1-1 0,0 27 0,-26-27 15,0 1-15,0 25 16,0-25-16,-52 25 0,27-25 15,-52 25-15,0-25 16,-26-1-16,-25 1 0,-26 0 16,0-26-16,-51 25 15,-1-25-15,-25 26 0</inkml:trace>
  <inkml:trace contextRef="#ctx0" brushRef="#br0" timeOffset="328105">15010 5828 0,'0'25'31,"0"1"-31,0 0 16,0-1-16,0 27 0,0-1 15,0 0-15,0 1 0,0-1 16,0 0-16,0 1 15,0-1-15,0 0 0,0 0 16,0-25-16,0 0 16,0-1-16,0 1 0,0 0 15,-25-52 1,-1 0 0,26 1-16,-26-27 0,26 1 15,-25-26-15,-1 26 16,26-52-16,-26 26 0,26-25 15,0-1-15,26 26 0,-26-26 16,26 52-16,25-26 16,-25 26-16,25 25 0,0 1 15,-25-1-15,25 26 16,-25 0-16,25 26 0,-25-26 16,-26 25-16,26 1 0,-26 25 15,0-25-15,-26 25 16,0-25-16,1 25 0,-1-25 15,-25 25-15,-1-25 0,1 25 16,25-25-16,-25-1 16,25-25-16,1 26 0,-1-26 15,0 26-15</inkml:trace>
  <inkml:trace contextRef="#ctx0" brushRef="#br0" timeOffset="328513">15421 6007 0,'0'26'0,"-26"-26"16,26 26-1,-25-1 1,25 27-16,0-27 0,0 27 15,25-27-15,-25 27 16,26-1-16,-26-25 0,26-1 16,-1 26-16,-25-25 15,26-26-15,0 26 0,-1-1 16,1-25-16,0 0 0,-1 0 16,1-25-16,-1-1 15,1 0-15,25 1 0,-25-26 16,-26-1-16,26 1 15,-26 0-15,0-1 0,0 27 16,0-27-16,0 27 0,-26-1 16,26 0-1,-26 26-15,26 26 32,26-26-17</inkml:trace>
  <inkml:trace contextRef="#ctx0" brushRef="#br0" timeOffset="328900">16473 6059 0,'0'-26'15,"25"26"-15,-25-26 16,0 1-16,-25 25 15,-1-26-15,1 26 0,-27 0 16,1 0-16,0 0 16,-1 0-16,27 26 0,-27-26 15,1 25-15,25 1 16,1-26-16,25 26 0,0-1 16,25 1-16,1-26 15,25 26-15,-25-26 16,25 0-16,-25 25 0,25-25 15,-25 26-15,25-26 16,-25 26-16,0-1 0,-26 1 16,25-26-16,-25 26 0,-25-1 15,-1 1-15,26 0 16,-26-26-16,1 25 0,-27-25 16,27 0-16,-1 0 0,0-25 15,26-1 1,0 0-16</inkml:trace>
  <inkml:trace contextRef="#ctx0" brushRef="#br0" timeOffset="329317">16575 5622 0,'26'0'0,"0"26"15,-26 0 1,0 25-16,0-25 15,0 25-15,0-25 16,25 25-16,-25 0 0,0 1 16,0-1-16,0 0 0,0 1 15,0-1-15,0-25 16,0 25-16,0 0 0,0-25 16,0 0-16,0-1 15,26-25 1,-26-25-16,0-1 15,26 0-15,-1 1 16,-25-27-16,26 27 0,0-1 16,-1 0-16,1 26 15,0-25-15,-1 25 0,-25 25 16,26-25-16,25 26 16,-25 0-16,0 25 0,25-25 15,-25-1-15,25 1 0,26 25 16,-51-51-1,-1 26-15,27-26 0,-27-26 16,1 26-16</inkml:trace>
  <inkml:trace contextRef="#ctx0" brushRef="#br0" timeOffset="333964">32175 158 0,'-52'0'0,"1"0"16,25 25-1,1 1 1,-1-26 0,26 26-16,-26-1 0,1 1 15,25 0 1,-26-1-16,26 1 0,0 51 16,0-26-1,0-25-15,0 25 0,26-25 16,-1 25-16,27-25 0,-1-1 15,0 1-15,1 0 16,-1-26-16,26 0 0,-26 0 16,26 0-16,-25-26 15,-1 26-15,0-26 0,-25-25 16,-1 25-16,1-25 0,-26 25 16,0-25-16,0 0 15,0 0-15,-26-1 0,-25-25 16,0 26-1,25 25-15,1 1 0,-27 25 16,27 0-16,-1 0 0,0 0 16,1 25-16,-1-25 15,0 26-15</inkml:trace>
  <inkml:trace contextRef="#ctx0" brushRef="#br0" timeOffset="334373">32406 850 0,'-26'0'15,"26"-25"-15,-26 25 16,26 25 47,0 1-63,0 0 15,0-1-15,0 27 16,-25-27-16,25 27 0,0-1 15,0 0-15,-26 1 0,26-1 16,0 0-16,0-25 16,0 25-16,0 0 0,0 26 15,0-25 1,-26-27-16,26 1 16</inkml:trace>
  <inkml:trace contextRef="#ctx0" brushRef="#br0" timeOffset="334756">32072 1492 0,'-26'0'0,"26"-26"16,26 26 15,0 26-16,-1-1 1,-25 1-16,26 0 0,-26-1 16,26-25-16,-26 26 15,25 0-15,1-1 0,0 1 16,-1-26-16,1 0 16,0 0-16,-1 0 15,1 0-15,0-26 0,-1 1 16,1 25-16,0-26 15,-1 0-15,1 1 0,-26-1 16,26 0-16,-26 1 16,0-1-1,-26 26-15,0 0 16,26 26-16,-25-1 16,25 1-16</inkml:trace>
  <inkml:trace contextRef="#ctx0" brushRef="#br0" timeOffset="335337">32483 2210 0,'0'-25'16,"0"-1"-16,-26 0 15,0 1 1,1 25-16,-1-26 15,0 26-15,-25 0 0,25 0 16,1 0-16,-1 26 16,-25-26-16,25 25 0,-25 1 15,25 0-15,0 25 16,-25 26-16,51-52 16,-26 27-16,26-1 15,0-25-15,26 25 0,0 0 16,-1-25-16,1 0 0,25-1 15,-25 1-15,25 0 16,1-26-16,-1 0 0,0 0 16,-25 0-16,25-26 15,1 26-15,-27-26 0,1-25 16,0 25-16,-1-25 0,1 0 16,-26-1-16,0 1 15,0 0-15,-26-26 0,26 0 16,-25 26-16,-1-1 15,26 1-15,-26 25 0,1 1 16,-1-1-16,0 26 0,1 26 16,-1-26-16,26 25 15,-26 27-15</inkml:trace>
  <inkml:trace contextRef="#ctx0" brushRef="#br0" timeOffset="335763">32457 2826 0,'-26'0'15,"26"26"32,0-1-47,0 1 16,0 0-16,0-1 0,0 27 15,0-1-15,0-26 0,26 27 16,-26-1-16,0 0 16,0 1-16,0-1 0,0-25 15,26 25-15,-26 0 16,0-25-16,0 25 0,25-25 16,-25 0-16,0-1 15</inkml:trace>
  <inkml:trace contextRef="#ctx0" brushRef="#br0" timeOffset="336146">32277 3544 0,'0'26'0,"-25"-26"15,25 26 1,25-1 15,1 1-31,-26 0 16,26-26-16,-26 25 15,25 1-15,1 0 0,0-1 16,-1 1-16,1-26 16,-26 26-16,26-26 15,-1 0-15,1 0 0,-26-26 16,26 26-16,-1-26 0,1 1 15,-1-1-15,1 26 16,-26-26-16,26 1 0,-1 25 16,-25-26-16,26 26 15,-26 26 17,-26-26-32,26 25 15,-25-25-15,-1 26 0,0-26 16</inkml:trace>
  <inkml:trace contextRef="#ctx0" brushRef="#br0" timeOffset="337515">30892 389 0,'-26'0'31,"26"-26"-31,0 52 32,0-1-17,0 1 1,0 0-16,0-1 16,0 1-16,-25-1 15,25 1-15,0 0 16,0-1-16,-26-25 15,26 26 1,0-52 0,0 1-1,0-1-15,26 0 16,-26 1-16,0-1 0,25 1 16,-25-1-16,26-25 0,-26 25 15,25 0-15,-25 1 16,26 25-16,-26-26 0,26 26 31,-26 26-31,25-1 16,1 1-16,-26 25 15,26-25-15,-1 25 0,1-25 16,0 25-16,-1-25 0,1 25 16,0-25-16,-26-1 15,25 1-15</inkml:trace>
  <inkml:trace contextRef="#ctx0" brushRef="#br0" timeOffset="337678">30943 722 0,'-26'-26'0,"1"26"0,-1-25 16,26-1-16,0 0 16,26 1-1,-1 25-15,1-26 0,0 0 16,25 26-16,-25-25 15,-1 25-15,27-26 0,-27 26 16</inkml:trace>
  <inkml:trace contextRef="#ctx0" brushRef="#br0" timeOffset="338783">30943 2082 0,'0'-26'0,"0"52"31,-26 0-31,26-1 16,0 1-16,0 0 15,0-1-15,0 1 0,0-1 16,0 1-16,0 0 0,0-1 16,0 1-16,0 0 15,0-1-15,0-50 47,26-1-47,-26-25 0,0 25 16,26-25-16,-26 25 15,25-25-15,-25 0 0,0 25 16,26-25-16,-26 25 16,0 0-16,26 26 0,-26 26 15,25 0 1,-25-1-16,26 27 16,-26-27-16,26 1 0,-1 0 15,1-1-15,-26 1 16,26-1-16,-1-25 0,1 0 15,0 0-15,-1 0 16,-25-25 0,26-1-16,-26 1 0,0-27 15,0 27-15,0-27 16,0 1-16,0 0 0,-26 25 16,26-25-16,0 25 0,-25 0 15,25 1-15,0 50 16,25 1-16</inkml:trace>
  <inkml:trace contextRef="#ctx0" brushRef="#br0" timeOffset="339532">32765 4006 0,'-26'-26'16,"0"26"-1,1 0-15,-1 0 16,0 0-16,1 26 15,-26-26-15,25 26 0,0-1 16,-25 1-16,25 0 16,-25-1-16,25 27 0,1-1 15,-1-25-15,0 25 0,1-25 16,25 25-16,0-25 16,0 25-16,25-25 0,1-1 15,0-25-15,25 26 0,0-26 16,1 0-16,-1-26 15,0 26-15,0-25 0,1-27 16,-1 27-16,-25-1 16,-1-25-16,1-1 0,-26 1 15,0 0-15,0-1 16,-26 1-16,1 25 0,-1-25 16,-25 25-16,-1 1 0,1 25 15,0 0-15,0 0 16,-1 0-16,1 25 0</inkml:trace>
  <inkml:trace contextRef="#ctx0" brushRef="#br0" timeOffset="340726">30866 4109 0,'-25'0'0,"25"25"94,0 1-79,-26-26 1,26-26 109,26 26 16,-26 26-79,0 0-46,-26 25-16,26-25 15,-26 25-15,26 0 16,0 1-16,-25-1 0,25-25 16,0 25-16,-26-25 15,26-1-15,0 1 0,0-52 31,0 1-31,26-1 16,-26 0-16,25-25 0,-25 25 16,26-25-16,0 0 15,-1-1-15,-25 1 0,26 0 16,-1-1-16,-25 1 0,26 25 16,0 1-16,-26-1 15,25 26-15,1 26 16,0-1-1,-26 27-15,25-27 0,1 27 16,0-1-16,-1 0 16,1 1-16,-26-1 0,26-25 15,-1 25-15,-25-25 0,0-1 16</inkml:trace>
  <inkml:trace contextRef="#ctx0" brushRef="#br0" timeOffset="340881">30994 4519 0,'-25'-25'16,"-1"-1"-16,26 0 16,-26 26-16,26-25 0,0-1 15,26 26-15,-26-26 16,26 26-16,-1-25 16,27 25-16,-27-26 0,1 26 15</inkml:trace>
  <inkml:trace contextRef="#ctx0" brushRef="#br0" timeOffset="341075">31302 4134 0,'26'0'16,"-26"-25"-16,0-1 0,26 0 15,-26 1-15,0-1 0,0 0 16,0 52 0,25 0-1,-25-1-15,0 27 16,0-27-16,0 27 0,26-1 15,-26 0-15,0 1 16,26-27-16,-26 27 0,0-27 16,25 1-16</inkml:trace>
  <inkml:trace contextRef="#ctx0" brushRef="#br0" timeOffset="341871">32611 4571 0,'0'-26'0,"-26"0"0,26 1 15,0-1 1,0 0 0,0 52 15,0 0-31,0-1 0,0 1 15,0 25-15,0 1 16,0 25-16,0-1 0,0 1 16,-25 0-16,25 0 0,0 0 15,0 0-15,0 0 16,0-25-16,0 25 0,0-26 16,0-25-16</inkml:trace>
  <inkml:trace contextRef="#ctx0" brushRef="#br0" timeOffset="342213">32354 5648 0,'-25'-26'0,"-1"26"0,26-25 16,-26 25-16,26-26 16,0 52 15,26-26-31,-26 25 15,0 1-15,26 0 16,-1-1-16,1 1 16,0-26-16,-1 26 15,1-26-15,0 0 0,-1-26 16,1 26-16,0-26 0,-1 1 16,1-1-16,-1 0 15,-25 1-15,26 25 0,-26-26 16,0 1-16,0-1 15,0 52 1,0-1 0,0 1-1,0-1-15</inkml:trace>
  <inkml:trace contextRef="#ctx0" brushRef="#br0" timeOffset="342902">30533 6161 0,'-52'-25'16,"27"25"-16,-1 0 0,0 0 15,1-26-15,-1 26 16,26-26-16,0 52 31,0 0-31,26-26 16,-26 25-16,25 1 0,-25 0 15,26 25-15,-26-25 16,0-1-16,0 1 0,0 0 16,0-1-16,0 1 15,-26-26 1,26-26 0,0 1-16,0-27 15,0 27-15,26-52 0,-26 25 16,26-25-16,-1 26 0,1-26 15,0 0-15,-1 26 16,1-1-16,25 1 0,-25 25 16,25 1-16,-25 25 0,0 0 15,-1 0-15,1 0 16,0 25-16,-26 1 0,0 0 16,-26-1-16,0 27 15,1-27-15,-1 27 0,-25-27 16,25 1-16,0 0 0,1-1 15,-1-25-15,0 26 16,1-26-16,25 26 31,25-1-31,1 1 16,0 0-16,-1-1 16,27 27-16,-27-27 15,1 1-15,0 0 0,-1-26 16,1 0-16</inkml:trace>
  <inkml:trace contextRef="#ctx0" brushRef="#br0" timeOffset="343233">31097 6033 0,'0'-26'0,"0"1"16,-26 25-16,1 0 15,-1 0 1,0 25-1,1 1-15,25 0 16,0-1 0,25 1-16,1 0 0,0-1 15,-1-25-15,27 0 16,-27 0-16,1 0 16,0-25-16,-1-1 15,1 0-15,-26 1 16,0-1-16,-26 26 15,26-26-15,-25 1 0,-1 25 16,26-26-16,-26 26 16,1 0-16,-1 26 15,26-1 1,26 1-16</inkml:trace>
  <inkml:trace contextRef="#ctx0" brushRef="#br0" timeOffset="344085">32611 5828 0,'-26'0'0,"26"-26"15,0 0 1,-25 52 15,25 0 1,-26-26-32,0 0 62,26-26-62,-25 26 16,-1 0-16,0 26 15,1-1-15,-1-25 0,-102 77 32,102-25-32,0-27 0,26 27 15,-25-27-15,25 1 16,25 25-16,-25-25 0,26 0 15,0-1-15,25 1 0,0 0 16,1-26-16,-1 0 16,0 0-16,26 0 0,-26 0 15,1-26-15,-1 0 0,0 1 16,1-27-16,-27 1 16,1 25-16,-26-25 15,0 0-15,0-26 0,0 25 16,-26 1-16,1 25 0,-1-25 15,-25 25-15,-1 1 0,27-1 16,-27 26-16,1 0 16,0 26-16,25-1 0,1 1 15</inkml:trace>
  <inkml:trace contextRef="#ctx0" brushRef="#br0" timeOffset="344608">32560 6418 0,'-26'0'0,"0"0"16,1 0 15,25 25-15,0 1 0,0 0-16,0-1 15,-26 1-15,26 25 16,0 1-16,0-1 0,0 26 15,-26-26-15,26 1 0,0 25 16,0-26-16,0 0 16,26 1-16,-26-1 0,26-25 15,-26 25-15,0-25 0,0-1 16,25-25-16</inkml:trace>
  <inkml:trace contextRef="#ctx0" brushRef="#br0" timeOffset="345141">32534 7393 0,'0'25'15,"-26"-25"17,1 26-17,25 0 1,-26-1-16,26 1 0,-26 0 15,1-1-15,25 27 16,-26-27-16,26 1 0,0 0 16,0-1-16,26 1 0,-1 0 15,1-1-15,0-25 16,-1 26-16,1-26 0,25 0 16,0 0-16,-25-26 15,25 26-15,1-25 0,-27-1 16,27 0-16,-27 1 15,1-27-15,-26 27 0,0-1 16,0 0-16,0 1 0,-26-1 16,1 0-16,-1 26 15,-25 0-15,25 0 0,-25 0 16,-1 0-16,1 0 0,26 26 16,-27 0-16,27-26 15,-1 25-15,0-25 0</inkml:trace>
  <inkml:trace contextRef="#ctx0" brushRef="#br0" timeOffset="345760">32226 7008 0,'0'-26'16,"-26"26"-1,26 26 1,26-26-16,0 26 15,-1-1-15,1 1 0,0 0 16,-1-26-16,1 25 16,0 1-16,25 0 0,-25-1 15,25-25-15,-25 26 16,-1-26-16,26 26 0,1-26 16,-27 0-1,1 0-15,0-26 0,-26 0 16,25 26-16,-25-25 0,26-1 15,-26 0-15,0 1 16,0-1-16,0 0 0,0 1 16,0-1-16,0 0 15,-26 26 1,1 26 15</inkml:trace>
  <inkml:trace contextRef="#ctx0" brushRef="#br0" timeOffset="349693">33740 8316 0,'0'26'0,"-26"0"0,26-1 15,0 27-15,0-27 16,-26 27-16,26-1 0,-25 0 16,25 26-16,-26-25 15,0 25-15,26-26 0,-25 26 16,-1-26-16,0 26 0,26-26 15,-25 26-15,-1-25 16,26-27-16,-26 27 0,26-27 16,-25 27-16,25-27 15,0 1-15,0 0 16,-26-26-16,1 0 16,25 25-1,-26-25-15,0 0 0,1 0 16,-1 0-16,-25 0 15,-26-25-15,0 25 0,0 0 16,-26 0-16,-51-26 0,26 26 16,-26 0-16,-26-26 15,26 26-15,-25-25 0,-1 25 16,26-26-16,26 26 16,0-26-16,25 26 0,26 0 15,26-25-15,-1 25 0,27-26 16,25 0-1,25 1-15,1-1 0,0 0 16,-1-25-16,27 25 16,-1-25-16,0 25 0,-25-25 15,25 25-15,-25-25 0,0 0 16,-1 25-16,1-25 16,-26 0-16,0 25 0,26-25 15,-26 25-15,0-25 0,0 25 16,-26 26-16,0-26 15,1 26-15,-1 26 16,0 25 0</inkml:trace>
  <inkml:trace contextRef="#ctx0" brushRef="#br0" timeOffset="350135">32123 9291 0,'0'-25'15,"0"50"1,-25 1 0,25 0-16,-26 25 0,0 26 15,1 26-15,-1-1 16,0 52-16,-25 0 0,25 26 16,-25-1-16,0 1 15,-1-1-15,1 1 0,-26 0 16,26-1-16,0-25 0,-1 26 15,1-26-15,0-26 16,25 26-16,0-26 0,1 1 16,-1-27-16,0 1 15,1-26-15,-1 0 0,26 0 16,-26-26-16,1-25 0,-1-1 16,0 1-16,1 0 15,-1-26-15</inkml:trace>
  <inkml:trace contextRef="#ctx0" brushRef="#br0" timeOffset="350549">27043 13550 0,'0'-25'15,"0"-1"-15,0 52 32,0-1-32,0 1 15,0 51-15,-25-26 0,25 26 16,0 0-16,0 26 16,-26-1-16,26-25 0,-26 26 15,26 0-15,-25-26 16,25 25-16,-26-25 0,0 0 15,1-25-15,-1 25 16</inkml:trace>
  <inkml:trace contextRef="#ctx0" brushRef="#br0" timeOffset="351143">26325 13910 0,'-51'-77'0,"-1"25"0,27-25 16,-1 26-16,0-26 0,26 26 15,26-26-15,0 0 16,25 0-16,0 0 0,52 0 16,0 0-16,25 0 15,26 26-15,-26-1 0,26 1 16,0 51-16,-26 0 0,-25 0 15,-1 26-15,-25-1 16,-25 27-16,-27-1 0,-25 26 16,0 0-16,-25-26 15,-27 26-15,1 0 0,-26 0 16,26-26-16,-52 26 0,26-25 16,0-1-16,0 0 15,0-25-15,0 25 0,26-25 16,0-26-16,-1 26 15,27-26-15,25 25 0,25-25 16,27 0-16,-1 0 16,103 0-1,-77 26-15,26-26 0,-1 26 16,1-1-16,-26 1 16,0 0-16,-26 25 0,0 0 15,-25 0-15,-26 1 0,0-1 16,0 26-16,-51-26 15,-1 1-15,1-1 0,-51 0 16,25 1-16,-26-1 16,0-25-16,26 25 0,-25-25 15,25-26-15,0 25 0,25-25 16,27 0-16,-1 0 16,0 0-16,26-25 0,0-1 15,26 0-15,0 1 16</inkml:trace>
  <inkml:trace contextRef="#ctx0" brushRef="#br0" timeOffset="351487">27633 13781 0,'26'-25'0,"0"-1"0,-1 26 16,-25-26-16,26 26 0,0 0 31,-26 26-31,25-26 0,1 26 15,0-1-15,25-25 16,-25 52-16,25-27 0,-25 1 16,-1 25-16,1-25 0,0 25 15,-26-25-15,0 25 16,0-25-16,-26-1 0,26 1 16,-26 0-16,1-26 0,-1 0 15,0-26-15,1 26 16,-1-26-16,26-25 0,0 0 15,0 0-15,0-26 16,26 0-16,-1 25 0,1-25 16,25 0-16,-25 26 0,25 0 15,1 25-15,-1-25 16,-25 25-16,25 26 0</inkml:trace>
  <inkml:trace contextRef="#ctx0" brushRef="#br0" timeOffset="351965">28737 13602 0,'25'0'15,"1"0"1,-26-26-16,0 0 16,0 1-1,0-1-15,-26 0 16,1 26-16,-1-25 15,0 25-15,1 0 0,-52 0 16,51 25 0,-25 1-16,25 0 0,0 25 15,1 0-15,25 1 0,-26-1 16,26 0-16,0-25 16,0 25-16,0 1 0,0-27 15,26 1-15,-1-26 0,1 26 16,0-26-16,-1-26 15,1 0-15,0 1 16,25-1-16,-51-25 16,51 25-16,-51-25 0,26 25 15,0-25-15,-1 25 0,1-25 16,0 25 0,-1 52-1,-25-1-15,0 1 16,26 0-16,-26 25 0,0 0 15,0-25-15,0 25 0,0-25 16,0 25-16,0-25 16,0 0-16,26-26 15</inkml:trace>
  <inkml:trace contextRef="#ctx0" brushRef="#br0" timeOffset="352354">29045 13576 0,'0'-51'0,"25"-1"16,-25 27-16,0-1 16,26 0-16,-26 1 0,26 25 15,-26 25-15,25 1 16,-25 0-16,26-1 0,-26 1 16,25 25-16,-25 1 15,26-1-15,-26-25 0,0 25 16,0-25-16,0-1 0,0 1 15,0-52 17,26-25-32,-26 25 15,25-25-15,1 0 16,0-1-16,-1 27 0,1-1 16,0-25-16,-1 51 15,1 0-15,0 25 16,-26 27-16,25-27 0,-25 27 15,0-1-15,0-25 16,0 25-16,0 0 0,0-25 16,-25 0-16,25-1 15,0 1-15,0 0 0</inkml:trace>
  <inkml:trace contextRef="#ctx0" brushRef="#br0" timeOffset="353154">30045 13319 0,'0'-51'0,"26"25"16,-26 1-16,-26 25 31,1 25-31,-1-25 16,0 26-16,-25 0 15,25-1-15,1-25 16,-1 26-16,0 25 0,26-25 16,-25 0-16,25 25 0,0-25 15,0 25-15,25-25 0,-25-1 16,26 27-16,0-27 16,25-25-16,-25 26 0,25-26 15,-25 0-15,25-26 0,-26 1 16,27-1-16,-1 0 15,-25-25-15,25-26 0,-25 26 16,-1-26-16,1 25 16,0-25-16,-1 1 0,1-1 15,0 0-15,-26 0 16,0 0-16,25 25 0,-25 27 16,0-1-16,-25 52 15,25-1 1,-26 27-16,26-1 0,-26 26 15,26 0-15,0 0 16,0 0-16,0 0 0,0 0 16,0 0-16,0-26 0,0 26 15,26-26-15,-26-25 16,0 25-16,26-25 0,-26 0 16,25-26-16,-25-26 15,26 26-15,0-26 16,-1-25-16,1 25 0,0 1 15,-1-27-15,1 27 16,0-1-16,-1 0 0,27 1 16,-27 25-16,1 0 0,0 25 15,-1 1-15,-25 0 16,26-1-16,-1 1 0,1 0 16,0 25-16,-1-25 15,27-26-15,-27 25 0,1 1 16,0-26-16,25 0 0,-25 0 15,-1-26-15,1 26 16,0-25-16,-1-1 0,1 0 16,0 1-16,-1-1 15,-25 0-15,26 1 0,-26-1 16,0 0-16,0 1 16,-26-1-1,1 26-15,-1 0 16,0-26-16</inkml:trace>
  <inkml:trace contextRef="#ctx0" brushRef="#br0" timeOffset="418161">617 15834 0,'0'-26'0,"0"0"16,-26 26-16,26 26 62,26-26-46,-26 26-16,0-1 0,0 1 15,0 25-15,0-25 16,0 25-16,0 26 0,0-25 16,0 25-16,0 0 15,0 25-15,-26-25 0,26 0 16,0 26-16,0-26 0,0 25 16,0-25-16,0 26 15,0 0-15,0-26 0,0 0 16,0 0-16,0 0 15,0-1-15,0-24 0,0 25 16,0-26-16,0-25 16,0 51-16,0-52 15,26-25-15,-26 26 0,26-26 16,-1 0 0,1 0-16,0 0 0,25-26 15,0 26-15,1-25 0,25-1 16,0 0-16,0 1 15,25-1-15,1 0 0,25 1 16,0-1-16,26 0 0,-25 1 16,-1 25-16,0-26 15,0 26-15,1-26 0,-27 26 16,1-25-16,0 25 16,-26-26-16,25 26 0,-25-25 15,-26 25-15,26-26 16,-25 26-16,-1-26 0,0 26 15,-25-25-15,0 25 0,-1-26 16,1 26-16,0-26 16,-1 26-16,-25-25 0,0-1 15,0 0 1,0 1-16,-25-1 16,25 0-16,-26 1 0,26-1 15,-26-25-15,1 25 16,25-25-16,-26-1 0,0-25 15,26 26-15,-25-26 0,25 26 16,-26-26-16,0-26 16,26 26-16,0 0 0,-25-25 15,25 25-15,-26-26 16,26 26-16,-26-26 0,26 26 16,-25 1-16,-1-1 15,26 0-15,-26 0 0,1 25 16,25-25-16,-26 52 0,26-27 15,-25 1-15,-1 25 16,26 1-16,-26-1 0,1 26 16,-1 0-1,0 0-15,-25 0 16,25 26-16,1-26 16,-27 25-16,1 1 15,-26 0-15,0-1 0,-26 1 16,1 0-16,-26-1 0,-26 27 15,0-27-15,0 27 16,0-27-16,0 1 0,26 25 16,-1-25-16,27 0 15,-1-1-15,52 1 0,-26 0 16,51-26-16,-25 25 0,25 1 16,0-26-16,26 25 15,-25 1-15,25 0 16,0-1-1</inkml:trace>
  <inkml:trace contextRef="#ctx0" brushRef="#br0" timeOffset="418791">822 16732 0,'0'-26'0,"-25"0"16,-1 1-16,52 50 46,-26 1-46,25 0 16,1 25-16,0 0 16,25-25-16,-25 25 0,-1 1 15,1-1-15,0 0 16,-1 1-16,1-1 0,0 0 16,-1-25-16,-25 0 15,26-26-15,0 0 0,-1-26 16,1 0-16,-26 1 15,0-27-15,25-25 16,-25 0-16,0 0 0,-25-25 16,25 25-16,-26-26 15,1 1-15,-1-1 0,0 26 16,1 0-16,25 26 0,-26-1 16,26 27-16,0-1 15,26 52 1,-1-1-16,-25 27 0,26-27 15</inkml:trace>
  <inkml:trace contextRef="#ctx0" brushRef="#br0" timeOffset="419222">1643 16527 0,'0'-26'16,"0"0"-16,0-25 0,0 25 16,0 1-16,0-1 15,0 0-15,0 1 0,-25-1 16,25 0-16,-26 26 16,0 0-16,1 0 0,-1 26 15,0-26-15,1 26 0,25 25 16,-26-25-16,0-1 15,26 1-15,0 25 0,0-25 16,26 25-16,0-25 0,25-1 16,0 1-16,1 25 15,25-25-15,-26-26 0,0 26 16,1-1-16,-1 1 16,-25-26-16,-1 26 0,-25-1 15,0 1-15,0 0 16,-25-1-16,-1 27 0,-25-27 15,-1 27-15,1-27 0,0 1 16,-1 0-16,1-1 16,25 1-16,-25-26 0,25 0 15,26-26 1</inkml:trace>
  <inkml:trace contextRef="#ctx0" brushRef="#br0" timeOffset="419582">2080 16527 0,'25'-26'0,"1"0"15,-26 1-15,0-1 16,0-25-16,0 25 16,0 0-16,-26 26 0,1 0 15,-1 0 1,0 26-16,1 0 0,-1-1 16,26 1-16,-26 25 15,26-25-15,0 25 0,26 0 16,0-25-16,-26 25 0,51-25 15,-25 0-15,-1-1 16,26 1-16,-25 0 0,0-26 16,25 0-16,-25 0 15</inkml:trace>
  <inkml:trace contextRef="#ctx0" brushRef="#br0" timeOffset="419937">2336 16424 0,'0'-26'0,"-26"1"16,26-1-16,-25 26 16,25-26-16,-26 26 15,26 26 1,0 0-16,0-1 16,0 27-1,0-27-15,26 1 0,-1 0 16,1-1-16,0-25 15,-1 26-15,1-26 0,0 0 16,-1 0-16,27 0 0,-27 0 16,-25-26-16,26 1 15,0 25-15,-26-26 16,0 0-16,-26 1 0,0-1 16,1 0-16,-1 1 0,0 25 15,-25-26-15,0 26 0,25 0 16,-25 0-16,25 0 15,0 26-15,26-1 16</inkml:trace>
  <inkml:trace contextRef="#ctx0" brushRef="#br0" timeOffset="420414">2772 16270 0,'0'-26'0,"-25"1"16,-1 25 0,26-26-16,-26 0 0,1 26 15,-1-25-15,0 25 16,1 0-16,25 25 16,-26-25-16,26 26 15,0 0-15,0-1 16,26 1-16,-26 0 0,0-1 15,25 1-15,-25 0 16,26-1-16,0-25 16,-1 0-16,1-25 31,-26-1-31,0 0 0,0 1 16,0-1-16,0-25 15,0-1-15,-26 1 0,26 0 16,-25-1-16,-1 1 0,0 0 15,1-1-15,25 1 16,-26 25-16,0 1 0,26 50 31,26 1-31,-26 25 0,26 1 16,-26-1-16,25 0 16,27 52-16,-27-52 15,1 1-15,0-27 0,-26 1 16,25 0-16,1-1 15,0-25-15</inkml:trace>
  <inkml:trace contextRef="#ctx0" brushRef="#br0" timeOffset="420759">2849 16270 0,'0'-26'0,"-25"1"16,25-1-16,0 0 16,25 1 46,1 25-62,-26-26 16,26 26-16,-1-26 15,1 1-15,-1-1 0,-25 0 0,26 1 16,-26-1-16,26 0 16,-26-25-16,0 25 0,-26 1 15,0-1-15,26 0 0,-51 1 16,26 25-16,-1 0 15,0 25-15,1 1 0,-1 0 16,0 25-16,26 0 16,0 1-16,0-1 0,26 0 15,0 1-15,-1-1 16,27-25-16,-27-1 0,26 1 16,1-26-16,-1 0 0,0 0 15</inkml:trace>
  <inkml:trace contextRef="#ctx0" brushRef="#br0" timeOffset="423930">899 18040 0,'26'0'16,"0"-25"-16,-1 25 16,1-26-16,0 26 15,-1-26-15,1 26 0,0 0 16,25-25-16,-25 25 0,50 0 15,-24 0-15,25-26 16,0 26-16,25-26 0,1 1 16,0 25-16,25-26 15,-25 0-15,50 1 0,-24-27 16,-1 27-16,0-1 0,26-25 16,-25 25-16,-1 0 15,0-25-15,0 25 0,26-25 16,-25 26-16,-1-27 15,26 1-15,-26 25 0,0-25 16,26 0-16,-25-1 0,-1 1 16,26 0-16,-26 25 15,-25-25-15,25-1 0,-25 27 16,-1-1-16,1-25 16,0 25-16,-1 0 15,1 1-15,-1-1 0,1 0 16,-26 1-16,26-27 0,-26 27 15,-26 25-15,26-26 0,-26 1 16,1-1-16,-1 26 16,-26-26-16,1 26 0,0-25 15,-1 25-15,1-26 16,0 0 0,-1 1 15,-50-1 0,-1 0-15,0 26-1,26-25-15,0-1 16,0 0-16,0 1 16,-25-1-16,25 0 0,0 1 15,0-27-15,-26 27 16,0-27-16,1 1 0,-1 0 15,1-26-15,-1 25 16,-25-24-16,25-1 0,-25 0 16,25-26-16,0 26 0,1 0 15,-1 0-15,0 0 16,1 0-16,25 26 0,-26-26 16,0 26-16,26-1 15,-25-25-15,-1 26 0,0 0 16,1-1-16,25 27 0,-26-27 15,0 1-15,1 25 16,-1-25-16,0 25 0,26-25 16,-25 25-16,25 1 15,-26-1-15,26 0 0,0 1 16,-26 25-16,26-26 0,-25 0 16,25 1-1,-26 25-15,0-26 16,1 26-1,25-26 1,-26 26-16,1 0 16,-1 0-1,0 0-15,1 0 16,-27 0 0,27 0-16,-1 26 0,0-26 15,-25 26-15,0-26 0,-1 25 16,1-25-16,-26 26 15,0-26-15,0 26 0,0-1 16,0 1-16,-25 0 16,25-26-16,-26 25 0,0 1 15,1 0-15,-27-1 0,27 1 16,-27 0-16,1-1 16,26 1-16,-27 0 0,1-1 15,25 1-15,-25 0 0,25-1 16,1-25-16,-1 26 15,-25 0-15,25-1 0,1 1 16,-1 0-16,0-1 16,-25 1-16,26-26 0,-1 26 15,0-1-15,26 1 16,-25-26-16,-1 26 0,26-1 16,0 1-16,0-26 0,0 25 15,0 1-15,0 0 16,26-26-16,-26 25 0,26 1 15,-26 0-15,25-26 0,1 25 16,0 1-16,-1-26 16,1 26-16,0-26 0,25 25 15,-25 1-15,25-26 16,1 26-16,-1-26 0,0 25 16,1 1-16,-1-26 0,0 26 15,1-26-15,-1 25 16,0-25-16,1 26 0,25 0 15,-26-26-15,0 25 16,1-25-16,25 26 0,-26 0 16,0-26-16,26 25 15,0 1 1,0 0 0,0-1-1,26-25-15,-26 26 16,0 0-16,26-1 15,-26 1 1,0 0-16,0-1 16,25 1-16,-25-1 15,0 1-15,26 25 0,-26-25 16,0 25-16,26-25 0,-26 25 16,25 1-16,-25-1 15,26 0-15,-26-25 0,26 25 16,-26 1-16,25-1 15,-25-25-15,0 25 0,26 0 16,-26 1-16,0-1 0,26 0 16,-26 0-16,0-25 15,0 25-15,25 1 0,-25-1 16,0 26-16,26-26 16,-26 1-16,0-1 0,26 0 15,-26 1-15,25-1 0,-25 0 16,0 1-16,26-1 15,-26 0-15,0 0 0,25 1 16,-25-1-16,0 0 16,26 1-16,-26-27 0,0 27 15,0-27-15,26 27 0,-26-27 16,25 27-16,-25-27 16,0 1-16,26 25 0,-26-25 15,26 0-15,-26-1 0,25 1 16,-25 0-16,0-1 15,26 1-15,0 0 16,-26-1-16,25-25 16,-25 26-16,26-26 0,0 0 15,-1 0 1,1 0 0,0-26-1,-1 26 1,-25-25-16,26 25 15,0-26-15,-1 26 16,1 0-16,-26-26 16,26 26-16,-1-25 0,1 25 15,25-26-15,-25 26 16,25-26-16,1 26 0,-1-25 16,0 25-16,0-26 15,1 26-15,-1-26 0,0 26 16,-25 0-16,25 0 0,-25 0 15,0 0 1</inkml:trace>
  <inkml:trace contextRef="#ctx0" brushRef="#br0" timeOffset="430519">11418 14217 0,'-25'-25'0,"25"-1"16,0 0 0,25 26-1,-25 26-15,0 0 16,26-1-16,-26 27 0,0-1 15,26 0-15,-26 1 16,25-1-16,1 0 0,-26 1 16,26-1-16,-1-25 15,1 25-15,-26-25 0,26-26 16,-26 25-16,-26-25 16,0-25-1,1-1-15,-1-25 0,0 25 16,1-25-16,-27-1 0,52 1 15,-25-26-15,-1 0 16,26 0-16,-25 0 0,25 0 16,0-25-16,0 25 15,0-26-15,0 26 0,0 0 16,0 0-16,0 26 16,25-1-16,1 27 0,-1-1 15,1 26-15,0 26 0,-1-1 16,27 27-16,-27-1 15,1 26-15,0 0 0,-1-26 16,-25 26-16,26 0 16,-52 51-16,26-76 15,-51-1-15,25-25 0,1 25 16,-27-25-16,1-1 16,25 1-16,1-26 0,-1 0 15,1 0-15,25-26 16,0 1-1,25 25-15,1 0 0,25 0 16,-25 0-16,25 0 16,52 51-1,-26-25-15,-26 25 0,0-25 0,1 25 16,-27-25-16,27 25 16,-27-25-16,1-1 0,0 1 15,-1 0-15,-25-1 16</inkml:trace>
  <inkml:trace contextRef="#ctx0" brushRef="#br0" timeOffset="430899">12137 14371 0,'-26'0'0,"26"-25"15,26 25 16,0 0-15,-1-26-16,27 26 16,-1-26-1,0 1-15,-25 25 0,-1-26 16,-25 0-16,26 26 0,-26-25 16,0-1-16,-26 0 15,1 1-15,-1 25 0,-25-26 16,0 0-16,25 1 0,-25 25 15,25 0-15,-25 0 16,25 0-16,0 25 0,26 1 16,0 25-16,0 1 15,0-1-15,0 0 0,26 1 16,0-1-16,25 0 0,-25 1 16,25-27-16,-25 27 15,25-27-15,0-25 0,-25 0 16</inkml:trace>
  <inkml:trace contextRef="#ctx0" brushRef="#br0" timeOffset="431426">12470 13833 0,'-25'-52'15,"25"1"-15,-26 0 0,0-1 16,26 27-16,26 76 15,-26-25 1,26 51-16,-1-26 16,27 52-16,-27-26 0,27 25 15,-1 1-15,-25-1 0,25 1 16,0 0-16,1-1 16,-27-25-16,1 0 0,0 0 15,-1-25-15,-25-1 0,26 0 16,-26-25-16,0-1 15,0 1-15,-26-26 0,1 0 16,25-26-16,-26 1 16,0-1-16,1-25 0,-1-26 15,-25 0-15,25 0 0,0-26 16,1 26-16,-1-25 16,26-1-16,0 26 0,0 0 15,26 0-15,-1 26 16,1 25-16,0 1 0,25 25 15,-25 0-15,25 0 0,-25 25 16,-1 1-16,1 25 16,0 0-16,-26-25 0,0 25 15,0 1-15,-26-27 16,26 27-16,-51-27 0,25 1 16,0 0-16,1-1 15,-27 1-15,27-26 0,-1 0 16,0 0-16,26-26 15,0 1 1</inkml:trace>
  <inkml:trace contextRef="#ctx0" brushRef="#br0" timeOffset="431804">13240 13884 0,'0'-51'15,"-26"51"1,1 25 0,25 27-16,0-27 15,-26 27-15,26-27 0,0 26 16,26 1-16,-26-27 16,51 52-16,-25-51 15,-1 0-15,1-1 0,25 1 16,-25-26-16,0 0 15,25 0-15,-25 0 0,-1 0 16,1-26-16,-26 1 0,26-1 16,-26-25-16,0 25 15,-26-25-15,0 25 0,1-25 16,-1 0-16,0 25 16,1 0-16,-1 1 0,-25-1 15,25 26-15,0 0 0,-25 0 16,25 0-16,1 26 15,-1-1-15,0-25 0,1 26 16</inkml:trace>
  <inkml:trace contextRef="#ctx0" brushRef="#br0" timeOffset="432812">12060 14833 0,'-26'0'0,"1"0"16,-1 0-1,52 0 16,25-25-31,26 25 16,0-26-16,25 26 16,27-26-16,25 1 0,0-1 15,25 0-15,1-25 16,-26 25-16,25 1 0,-25-1 16,-25 0-16,-1 1 0,-26-1 15,1 0-15,-52 1 16,1 25-16,-27-26 0,-50 26 31,-27 0-31,1 0 0</inkml:trace>
  <inkml:trace contextRef="#ctx0" brushRef="#br0" timeOffset="433164">12163 15013 0,'-26'0'16,"0"0"-16,1 25 0,50-25 31,27-25-15,-27 25-16,52-26 0,0 26 15,26-26-15,-1 1 16,27-1-16,-1 26 0,0-25 16,1-1-16,24 0 15,1 1-15,-25-1 0,-1 0 16,0 1-16,-25 25 0,-26-26 16,0 0-16,0 26 15,-26-25-15,-25 25 0,-1 0 16,-50 0-1,-1 0-15</inkml:trace>
  <inkml:trace contextRef="#ctx0" brushRef="#br0" timeOffset="449551">13112 15654 0,'25'0'16,"-50"0"-16,25-25 15,0-1 1,-26 0-1,26 1-15,-25-1 16,-1 0-16,0 1 16,1 25-16,-1-26 0,0 26 15,1 0-15,-1 26 0,-25-26 16,25 25-16,0 27 16,1-27-16,-1 27 0,26-1 15,-26 0-15,26-25 0,0 25 16,26-25-16,0 25 15,-1-25-15,1-1 0,25-25 16,-25 26-16,25-26 16,1 0-16,-27 0 0,27 0 15,-27-26-15,1 1 16,-1-1-16,-25 0 0,0 1 16,0-1-16,0-25 0,-25 25 15,25-25-15,-26 25 16,1 1-16,-1-1 0,0 26 15,1 26-15,25 25 16,-26 0-16,26 0 16,26 1-16,-1 25 0,1 0 15,0 0-15,-1 0 16,26 0-16,-25 0 0,25 0 16,-25-26-16,0 0 0,-26 1 15,0-1-15,-26-26 16,0 1-16,-25 0 0,0-26 15,-26 0-15,26 0 16,-26 0-16,25-26 0,-25 0 16,52-25-16,-27 0 0,27 0 15,25 25-15,0-25 16,0-1-16,25 1 0,1 0 16,0 25-16,25 0 15,0 1-15,-25-1 0,25 0 16,1 26-16,-27 0 0,1-25 15,0 25-15</inkml:trace>
  <inkml:trace contextRef="#ctx0" brushRef="#br0" timeOffset="449808">13343 15834 0,'0'-26'0,"0"0"16,0 1-16,25 25 16,-25-26-16,26 52 15,-26-1 1,0 1-16,26 0 16,-1-1-16,-25 27 0,26-1 15,0-25-15,-1 25 16,-25-25-16,26-1 0,-26 27 15,26-27-15</inkml:trace>
  <inkml:trace contextRef="#ctx0" brushRef="#br0" timeOffset="449958">13548 15423 0,'-26'-25'15,"1"-1"-15,25 0 0,-26 26 0,0 0 16,1 0 0,25 26-16</inkml:trace>
  <inkml:trace contextRef="#ctx0" brushRef="#br0" timeOffset="450278">13728 15372 0,'0'-26'15,"0"1"1,0-1-16,25 26 16,1 26-1,-26-1-15,26 1 16,-26 0-16,25 25 0,1 0 15,-26 26-15,26-25 16,-1-1-16,1 26 0,-1-26 16,-25 0-16,26-25 15,0 25-15,-1-25 0,1 0 16,0-1-16,25 1 0,-25-26 16,-1 0-16,1 0 15,0 0 1,-26-26-16</inkml:trace>
  <inkml:trace contextRef="#ctx0" brushRef="#br0" timeOffset="450445">14010 15757 0,'-52'-26'0,"1"1"0,26-1 16,-27 0-16,27 26 0,-1-25 16,52-1 15,25 26-31,0 0 15,0 0-15,1 0 0,25 0 16,-26 0-16,0-26 0,1 26 16</inkml:trace>
  <inkml:trace contextRef="#ctx0" brushRef="#br0" timeOffset="451251">13753 17040 0,'-25'-26'0,"25"0"16,0 1-1,51-1-15,0 0 16,-25 26 0,0 0-16,-1 26 0,26 0 15,52 51 1,-52-26-16,26 26 0,-25 0 15,25 0-15,-26 0 0,0-26 16,26 26-16,-25-26 16,-1 26-16,0-51 0,-25 25 15,25-25-15,-25-26 0,0 0 16,-1-26 0,-25 1-16,0-27 15,0 1-15,0-26 0,0-25 16,0 25-16,0-26 15,0-25-15,26 25 0,-26-25 16,0 25-16,25 0 16,-25 26-16,26 1 0,-26 24 15,26 1-15,-26 25 16,0 52-16,0 0 16,0-1-16,0 52 0</inkml:trace>
  <inkml:trace contextRef="#ctx0" brushRef="#br0" timeOffset="451679">15318 17271 0,'0'25'15,"0"1"-15,26-26 63,0-26-48,-1 26-15,27 0 0,-27-25 16,27-1-16,-27 26 0,1-26 16,25 1-16,-25-27 15,-26 27-15,0-27 0,0 27 16,-26-27-16,1 27 0,-1-27 15,-25 27-15,25 25 16,-25-26-16,-1 26 0,1 26 16,0-26-16,-1 51 15,27-25-15,-1 25 0,0 26 16,26-26-16,0 26 0,26-25 16,-26 25-16,26-26 15,25 0-15,-25 0 0,25-25 16,0 0-16,1-1 15,-1-25-15,0 0 0,1-25 16</inkml:trace>
  <inkml:trace contextRef="#ctx0" brushRef="#br0" timeOffset="452013">15729 16911 0,'-52'-51'0,"78"51"31,25 26-15,-25-26-16,0 51 0,25-25 15,0 25-15,1 0 0,-27 1 16,1-27-16,25 27 16,-25-1-16,-26-25 0,26 25 15,-26-25-15,0-1 0,-26-25 16,0 0-1,1 0-15,-1 0 0,0-77 16,26 52 0,0-27-16,0-25 0,0 26 15,26 0-15,-26-26 16,26 25-16,-1 1 0,1 25 16,0 1-16,-1-1 15,1 26-15,-26-26 0</inkml:trace>
  <inkml:trace contextRef="#ctx0" brushRef="#br0" timeOffset="452432">16704 16809 0,'0'-26'0,"25"26"0,-25-26 15,0 1-15,-25-27 16,-1 27-16,0-1 16,1 0-16,-1 26 0,-25-25 15,25 25-15,-25 0 16,25 25-16,1-25 0,-1 26 16,26 0-16,0-1 15,0 1-15,26 25 0,-1-25 16,1 0-16,-1 25 0,27-25 15,-1 25-15,26-25 16,-26-1-16,1 27 0,-1-27 16,0 1-16,-25 0 0,0-1 15,-1 1-15,-25 0 16,0-1-16,-25-25 0,-27 26 16,27-26-16,-27 26 15,1-26-15,0 0 0,-1-26 16,27 26-16,-27-26 15,27 1-15,-1 25 0,0-26 16,26 0-16</inkml:trace>
  <inkml:trace contextRef="#ctx0" brushRef="#br0" timeOffset="452663">17037 16629 0,'26'-26'0,"0"26"15,-1 0-15,1 0 32,-26 26-32,26 0 0,-1-1 15,1 1-15,-26 0 0,26 25 16,-1-25-16,1 25 16,0-25-16,-1 25 0,1-25 15,-1-1-15,-25 1 16,26 0-16</inkml:trace>
  <inkml:trace contextRef="#ctx0" brushRef="#br0" timeOffset="452824">17063 16296 0,'-26'-26'0,"26"-25"16,-25 51-16,25-26 0,0 52 47</inkml:trace>
  <inkml:trace contextRef="#ctx0" brushRef="#br0" timeOffset="453710">17602 16450 0,'0'25'0,"0"1"47,0 0-32,0-1-15,0 1 0,0-1 16,0 1-16,0 25 0,25-25 15,1 0-15,0-1 16,25 1-16,-25 0 0,25-1 16,0-25-16,1 26 15,-1-26-15,-25 0 0,25 0 16,-25 0-16,-26-26 0,25 1 16,-25-1-16,0 0 15,-25-25-15,-1 25 0,0-51 16,1 26-16,-27 0 15,27-26-15,-27 26 0,27 25 16,-27-25-16,27 25 0,-27 0 16,27 26-16,-1 0 15,0 0-15,1 0 0,-1 26 16,0 0-16,26-1 16,-25 1-16,25 0 0,0-1 15,25 1-15,-25 0 0,26-1 16,0 1-16,-1-26 15,1 26-15,0-26 0,25 0 16,-25 0-16,-1 0 16,1 0-16,0-26 0,-1 0 15,27 1-15,-27-1 0,1 0 16,0 1-16,-1-1 16,1 0-16,-26 1 0,26-1 15,-1 26-15,1 0 16,0 0-16,-1 0 0,-25 26 15,26-1-15,-1 1 0,1 25 16,0-25-16,-1 25 16,1-25-16,-26 25 0,26-25 15,-1-1-15,1 1 16,-26 0-16,26-26 16,-1-26 15,-25 0-31,26 1 15,0-26-15,-26 25 0,25-25 16,1 25-16,0-25 16,-1 25-16,1-25 0,0 51 15,-1-26-15,1 26 16,0 0-16,-1 26 0,1-1 16,0 1-16,-1 0 0,27 25 15,-27 0-15,1-25 16,25 25-16,0-25 0,-25-1 15,25 1-15,-25 0 16,0-26-16,-1 0 0,1 0 16,-26-26-1,0 0-15</inkml:trace>
  <inkml:trace contextRef="#ctx0" brushRef="#br0" timeOffset="456462">19936 15372 0,'0'-26'0,"26"-25"0,0 25 16,-26-25-16,25 25 0,1-25 15,-26 25-15,-26 1 16,1 25-16,-1-26 0,0 26 16,1 0-16,-26 51 0,-1-25 15,1 25-15,0 26 16,-1 0-16,-25 26 0,52 0 16,-27 25-16,52-26 15,-25 1-15,25 0 0,0-1 16,25-25-16,27 0 15,-1-25-15,0-1 0,26-25 16,-25-1-16,50 1 0,-25-26 16,0 0-16,26-26 15,-26 1-15</inkml:trace>
  <inkml:trace contextRef="#ctx0" brushRef="#br0" timeOffset="457443">20604 15911 0,'25'-52'16,"-25"1"-16,0 25 15,0-25-15,-25 26 0,-1 25 16,0 0 0,26 51-16,-25-26 15,-1 27-15,26-1 0,-26 0 16,26 1-16,0 25 16,0-26-16,26 0 0,-26 1 15,26-27-15,25 1 0,-25 0 16,25-1-16,0 1 15,-25-26-15,25 0 0,0-26 16,1 26-16,-27-25 16,1-1-16,0-25 0,-1 25 15,-25-25-15,0-26 16,-25 25-16,25 1 0,-26 0 16,-25-1-16,25 27 0,-25-1 15,-1 0-15,1 26 16,26 0-16,-27 0 0,27 26 15,-1 0-15,0-1 0,1 1 16,25 0-16,0-1 16,0 27-16,0-27 0,25 1 15,1-26-15,-26 26 16,26-26-16,-1 25 0,1-25 16,25 0-16,-25-25 15,-1 25-15,1-26 0,0 0 16,-1 1-16,27-1 0,-27 0 15,1 1-15,0-27 16,25 27-16,-25-1 0,-1 0 16,1 1-16,0 25 15,-1 0-15,1 0 0,0 0 16,-26 25-16,25 1 0,1 0 16,-26-1-16,26 27 15,-26-27-15,0 27 0,25-27 16,-25 1-16,0 0 0,26-1 15,-26 1-15,0 0 16,26-26-16,-26 25 0,25-25 16,1-25-1,0 25-15,-1-26 16,1 0-16,0 1 0,-1-27 16,1 27-16,-1-1 15,1 0-15,0 1 0,-1 25 16,1 0-16,0 0 15,-26 25-15,25-25 16,1 26-16,0 0 0,-1-1 16,1 1-16,0-26 15,-1 26-15,1-26 0,0 0 16,-1 0-16,1 0 0,0-26 16,-1-25-16,1-1 15,0 1-15,-26 0 0,25-26 16,-25 0-16,0-26 15,0 1-15,-25-1 0,25 0 16,-26 26-16,0 0 16,26 0-16,-25 26 0,-1 25 15,26 1-15,-26 25 0,26 25 16,0 1-16,0 25 16,0 1-16,0 25 0,0 0 15,26 0-15,0 0 0,-1 25 16,1-25-16,0 0 15,-26 0-15,25-26 16,1 78 0</inkml:trace>
  <inkml:trace contextRef="#ctx0" brushRef="#br0" timeOffset="458220">22169 15782 0,'0'-25'0,"0"-1"15,0 1-15,0-1 16,0-51-16,0 51 15,0 1-15,0-1 0,25 0 16,1 1-16,0-27 16,-1 27-16,27 25 0,-1-26 15,0 0-15,0 26 16,1 0-16,-1 26 0,0-26 16,1 51-16,-27-25 0,1 25 15,-26 1-15,0-27 16,0 27-16,-26-1 0,1-25 15,-27 25-15,27-26 16,-1-25-16,-25 26 0,25-26 16,0 0-16,1-26 15,25 1-15,0-1 16,25-25-16,1 0 16,0 25-16,25-25 15,-25-1-15,25 27 0,-25-1 16,25-25-16,0 25 0,-25 26 15,0-26-15,25 26 16,-25-25-16,-1 25 0,1 0 16,0 0-1,-1 0-15,1 0 32,-52 0 46,1 25-63,-1 1-15,26 0 0,0 25 16,0-25-16,0 25 16,0-25-16,0 25 0,26-25 15,-1 25-15,1-25 0,0-1 16,-1 1-16,1-26 15,25 25-15,-25-25 0,25 0 16,-25-25-16,-1 25 16,1-26-16,0 1 0,-1-1 15,-25-25-15,0-1 0,0 27 16,0-52-16,-25 25 16,-27 1-16,27 0 0,-26-1 15,-1 1-15,1 0 16,25 25-16,-25 26 0,0-26 15,25 26-15,0 26 0,1-26 16,25 26-16,-26-1 16,26 27-16,26-27 15,-26 1-15</inkml:trace>
  <inkml:trace contextRef="#ctx0" brushRef="#br0" timeOffset="458495">23349 15064 0,'25'-51'0,"1"25"0,0-25 16,-1 0-16,1-1 0,-26 1 15,26 0-15,-1-1 16,1 27-16,0 25 0,-1 0 16,-25 25-16,0 27 15,0-1-15,0 0 16,26 26-16,-26 0 0,0 0 15,0 26-15,26-26 16,-26 25-16,25-25 0,-25 26 16,26-52-16,-26 26 0,26-25 15,-26-1-15,0 0 16,0-25-16,-26-1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1F69-D16D-42AC-BAF6-20936C801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F1745-4ED6-4066-83D3-415F1323E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5EC3-1A09-4151-BFB1-41E28B4E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1F2C1-9304-46E9-920B-DBCC7942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D22B-3116-4A80-AC8A-6A2B78EE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5A24-7BA8-456A-8D27-7C4F42C8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600DF-D73E-46D0-8058-A50B32F8B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4833-6A57-4B6E-BE7A-4B32976F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06379-9021-41E6-A12C-92AD5A3B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FEAB1-79EF-4A17-91AD-42DA373E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AFA5E-3AFE-47B3-A436-677A38D0A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0389-E279-4E8D-8C13-6B731559D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C2D2-A12A-4A02-9F75-EA375DB8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6D5F-C081-4100-B58C-5928795C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9FFB-6AE0-43CF-A32C-EF7D30FA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9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EB74-1C0E-4B0E-A251-3D578C86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8ACB-0F32-4E02-BA0A-9E9D08A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1432-7D8C-4F2A-89B5-56FF650E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72E9-4954-4BA7-AA36-4282B446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DB7A-B0DC-46DA-A08B-3C69E6A8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289A-91F6-47B8-8CB5-D4BBFC75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76AF-C324-44B6-999E-60492CB9B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A269-3782-48B5-9A4C-FF8E1927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2FECC-CB58-4D64-80EE-C3FB84CE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8A0C-8B1F-4B6C-96AF-2A0A14B3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1049-CD3E-4323-AA26-7DF8CB8A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D10E-0922-4151-BE3A-34C42F776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ECAF9-338D-47EB-924D-66CB4EF7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02978-9002-44C6-8818-0706599C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7F154-4085-4A29-BFC5-53CC33A4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CC41B-A99E-4A8A-8052-A5B67D14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E95F-0E15-4625-8940-7706A5C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1486-E243-49E2-B1E6-08A9F892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3978-2A51-4345-9B67-5D218F482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70A2C-A384-436A-AF3E-74952D2C9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E5B42-5D28-477A-9C3E-D74614C2B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3EFDB-75D4-4C8B-BE99-7E9750E2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F9988-41FC-4692-8C59-59252BFA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D7B57-B3C7-4BFA-9955-D4522848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1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1ADC-F064-41A2-8B6A-FCA6E129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E846D-7BE4-4DE6-A608-AD28D3B9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0B066-6407-4446-B7E7-D4681CB9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24B4D-539D-40B9-BB75-FB46B8C9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A437E-ABC7-43BC-B5EB-7135D6F1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6502D-76DF-4F76-B5B6-FA8C1F9A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30016-9D29-4B2F-9918-5FFE17F2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9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D732-0AEA-4EF5-A625-228F254C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DD0A-1053-4D76-9AF1-4E0DD8A5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8426A-9046-4B8A-B5E8-40312F7C7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C351-5A99-4B56-809D-B4B53378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D69E7-AE27-4B21-8BD8-937F6A45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A2E58-5A8B-4700-B56D-BE7F532B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F892-E8BD-4D47-B5EA-6411ADCE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6F973-C347-4949-89F1-1ED996D8F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BAC28-6A74-446A-BDF7-F5338C14D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09DF-518D-43EA-B593-4EF0426D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87534-E1DB-4E3C-8F66-CB51FFD4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0AB04-9039-4D7A-A7D3-2D8502D4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2067-E00A-4EE5-A8CC-ECC1F7B1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4D013-015E-4A7D-8333-1B33A8B5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C943-9F51-4A8E-BC2C-5142DA67F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23ED-5AD1-454E-9145-52872028402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D95A-205B-46C2-BDF4-24015A8FE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5B1D-4BA5-43AA-ABDD-8D136B469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8D35AF2-63E8-4101-901D-002AF309AE1C}"/>
                  </a:ext>
                </a:extLst>
              </p14:cNvPr>
              <p14:cNvContentPartPr/>
              <p14:nvPr/>
            </p14:nvContentPartPr>
            <p14:xfrm>
              <a:off x="-37422" y="137215"/>
              <a:ext cx="12146760" cy="65872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8D35AF2-63E8-4101-901D-002AF309AE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422" y="128215"/>
                <a:ext cx="12164400" cy="66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17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69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94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75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96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18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85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15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19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96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44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13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3</cp:revision>
  <dcterms:created xsi:type="dcterms:W3CDTF">2021-09-06T05:06:42Z</dcterms:created>
  <dcterms:modified xsi:type="dcterms:W3CDTF">2021-09-06T05:30:17Z</dcterms:modified>
</cp:coreProperties>
</file>