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06" r:id="rId2"/>
    <p:sldId id="291" r:id="rId3"/>
    <p:sldId id="307" r:id="rId4"/>
    <p:sldId id="308" r:id="rId5"/>
    <p:sldId id="309" r:id="rId6"/>
    <p:sldId id="310" r:id="rId7"/>
    <p:sldId id="311" r:id="rId8"/>
    <p:sldId id="313" r:id="rId9"/>
    <p:sldId id="314" r:id="rId10"/>
    <p:sldId id="312" r:id="rId11"/>
    <p:sldId id="315" r:id="rId12"/>
    <p:sldId id="28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idemodel@cidrol.onmicrosoft.com" initials="s" lastIdx="1" clrIdx="0">
    <p:extLst>
      <p:ext uri="{19B8F6BF-5375-455C-9EA6-DF929625EA0E}">
        <p15:presenceInfo xmlns:p15="http://schemas.microsoft.com/office/powerpoint/2012/main" userId="slidemodel@cidrol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https://pixabay.com/photos/men-employees-suit-work-greeting-1979261/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0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3" name="Picture Placeholder 19">
            <a:extLst>
              <a:ext uri="{FF2B5EF4-FFF2-40B4-BE49-F238E27FC236}">
                <a16:creationId xmlns="" xmlns:a16="http://schemas.microsoft.com/office/drawing/2014/main" id="{388E23CC-7388-46C2-BCD5-F9234548CF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60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5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D11BC8FA-8E3C-4B7E-B585-446554DD6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2564" y="7908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8D503877-37B9-4FEE-A578-F1F19F5FFB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2564" y="265139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0BC6429F-1169-4151-AF93-D3D79E1EA8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62564" y="45119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96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4EE4B8D-C6C1-45A1-B2AF-93F9EF8B4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63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FCDFD8C4-7251-4A4D-A596-438482E5E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961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DC9D97AB-1975-48B3-9332-4DA67BC72D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59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F16661F6-5A56-4EB6-8C96-52A1FAE6B6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6180" y="0"/>
            <a:ext cx="36004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9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=""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9E444B58-9435-4FC2-AFC1-1719DC22DD4A}"/>
              </a:ext>
            </a:extLst>
          </p:cNvPr>
          <p:cNvSpPr/>
          <p:nvPr userDrawn="1"/>
        </p:nvSpPr>
        <p:spPr>
          <a:xfrm>
            <a:off x="7231923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2221595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3462785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114D41D0-DB88-4BF0-B050-A01376305B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1922" y="-1"/>
            <a:ext cx="4956902" cy="6858000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9E444B58-9435-4FC2-AFC1-1719DC22DD4A}"/>
              </a:ext>
            </a:extLst>
          </p:cNvPr>
          <p:cNvSpPr/>
          <p:nvPr userDrawn="1"/>
        </p:nvSpPr>
        <p:spPr>
          <a:xfrm flipH="1">
            <a:off x="0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396" y="1988783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396" y="3229973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F22557AA-DA64-44AB-B366-365BC7CD15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2"/>
            <a:ext cx="4956902" cy="6858000"/>
          </a:xfrm>
          <a:custGeom>
            <a:avLst/>
            <a:gdLst>
              <a:gd name="connsiteX0" fmla="*/ 0 w 4956902"/>
              <a:gd name="connsiteY0" fmla="*/ 0 h 6858000"/>
              <a:gd name="connsiteX1" fmla="*/ 2846862 w 4956902"/>
              <a:gd name="connsiteY1" fmla="*/ 0 h 6858000"/>
              <a:gd name="connsiteX2" fmla="*/ 4870277 w 4956902"/>
              <a:gd name="connsiteY2" fmla="*/ 6858000 h 6858000"/>
              <a:gd name="connsiteX3" fmla="*/ 0 w 49569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902" h="6858000">
                <a:moveTo>
                  <a:pt x="0" y="0"/>
                </a:moveTo>
                <a:lnTo>
                  <a:pt x="2846862" y="0"/>
                </a:lnTo>
                <a:cubicBezTo>
                  <a:pt x="4388601" y="1239625"/>
                  <a:pt x="5242181" y="4449452"/>
                  <a:pt x="487027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0DF2A531-B3D6-4EA3-BDB1-DA15E7293BB9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497231C-9762-4A12-BEC4-4AD7D6DE149D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94E0303-30C9-4D08-AC28-8BCE877866B9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7EB80458-0E8D-4F91-B535-C4776968CF1A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C49CFF18-3451-4B0E-9DAB-B2807D961421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D1C53842-5688-4E4C-AEE3-FB57964067BB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0B382A9B-B5A1-4911-8990-5EAC070257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7773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7" name="Footer Placeholder 3">
            <a:extLst>
              <a:ext uri="{FF2B5EF4-FFF2-40B4-BE49-F238E27FC236}">
                <a16:creationId xmlns="" xmlns:a16="http://schemas.microsoft.com/office/drawing/2014/main" id="{1E5CD683-A132-4506-9D46-474D9A8A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20839"/>
            <a:ext cx="28440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="" xmlns:a16="http://schemas.microsoft.com/office/drawing/2014/main" id="{382E09B3-E595-4045-9D9E-5DAD201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892" y="6320839"/>
            <a:ext cx="3728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320839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1892" y="6320839"/>
            <a:ext cx="372862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62" r:id="rId5"/>
    <p:sldLayoutId id="2147483652" r:id="rId6"/>
    <p:sldLayoutId id="2147483653" r:id="rId7"/>
    <p:sldLayoutId id="2147483654" r:id="rId8"/>
    <p:sldLayoutId id="2147483663" r:id="rId9"/>
    <p:sldLayoutId id="2147483655" r:id="rId10"/>
    <p:sldLayoutId id="2147483664" r:id="rId11"/>
    <p:sldLayoutId id="2147483667" r:id="rId12"/>
    <p:sldLayoutId id="2147483665" r:id="rId13"/>
    <p:sldLayoutId id="2147483666" r:id="rId14"/>
    <p:sldLayoutId id="2147483668" r:id="rId15"/>
    <p:sldLayoutId id="2147483656" r:id="rId16"/>
    <p:sldLayoutId id="2147483657" r:id="rId17"/>
    <p:sldLayoutId id="2147483658" r:id="rId18"/>
    <p:sldLayoutId id="2147483659" r:id="rId19"/>
    <p:sldLayoutId id="2147483669" r:id="rId20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894"/>
            <a:ext cx="12187237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-9106" y="-19785"/>
            <a:ext cx="12187236" cy="6856214"/>
          </a:xfrm>
          <a:prstGeom prst="rect">
            <a:avLst/>
          </a:prstGeom>
          <a:gradFill flip="none" rotWithShape="1">
            <a:gsLst>
              <a:gs pos="2000">
                <a:schemeClr val="accent6"/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" y="4834298"/>
            <a:ext cx="2027055" cy="2002131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="" xmlns:a16="http://schemas.microsoft.com/office/drawing/2014/main" id="{4117CAFD-7974-40A0-B30C-AF63966E104E}"/>
              </a:ext>
            </a:extLst>
          </p:cNvPr>
          <p:cNvSpPr>
            <a:spLocks noGrp="1"/>
          </p:cNvSpPr>
          <p:nvPr/>
        </p:nvSpPr>
        <p:spPr>
          <a:xfrm>
            <a:off x="405780" y="1533136"/>
            <a:ext cx="6761778" cy="1645435"/>
          </a:xfrm>
          <a:prstGeom prst="rect">
            <a:avLst/>
          </a:prstGeom>
        </p:spPr>
        <p:txBody>
          <a:bodyPr vert="horz" lIns="0" tIns="60933" rIns="0" bIns="60933" rtlCol="0" anchor="b">
            <a:noAutofit/>
          </a:bodyPr>
          <a:lstStyle>
            <a:lvl1pPr algn="ctr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1500" b="1" kern="1200" cap="none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IN" sz="5998" dirty="0"/>
              <a:t/>
            </a:r>
            <a:br>
              <a:rPr lang="en-IN" sz="5998" dirty="0"/>
            </a:br>
            <a:r>
              <a:rPr lang="en-IN" sz="5998" dirty="0">
                <a:solidFill>
                  <a:srgbClr val="FFC000"/>
                </a:solidFill>
              </a:rPr>
              <a:t>O</a:t>
            </a:r>
            <a:r>
              <a:rPr lang="en-IN" sz="5998" dirty="0" smtClean="0">
                <a:solidFill>
                  <a:srgbClr val="FFC000"/>
                </a:solidFill>
              </a:rPr>
              <a:t>Data </a:t>
            </a:r>
            <a:r>
              <a:rPr lang="en-IN" sz="5998" dirty="0"/>
              <a:t>TRAINING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="" xmlns:a16="http://schemas.microsoft.com/office/drawing/2014/main" id="{CD9849B0-BCB0-4466-8FC9-5ADD342E24D4}"/>
              </a:ext>
            </a:extLst>
          </p:cNvPr>
          <p:cNvSpPr txBox="1"/>
          <p:nvPr/>
        </p:nvSpPr>
        <p:spPr>
          <a:xfrm>
            <a:off x="1031781" y="1728107"/>
            <a:ext cx="52297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b="1" dirty="0">
                <a:latin typeface="Arial Rounded MT Bold" panose="020F0704030504030204" pitchFamily="34" charset="0"/>
              </a:rPr>
              <a:t>contact@anubhavtrainings.com</a:t>
            </a:r>
          </a:p>
        </p:txBody>
      </p:sp>
      <p:pic>
        <p:nvPicPr>
          <p:cNvPr id="15" name="Picture Placeholder 21" descr="A picture containing person, suit, person, posing&#10;&#10;Description automatically generated">
            <a:extLst>
              <a:ext uri="{FF2B5EF4-FFF2-40B4-BE49-F238E27FC236}">
                <a16:creationId xmlns="" xmlns:a16="http://schemas.microsoft.com/office/drawing/2014/main" id="{C8DDA278-417E-4992-A507-538AA285B1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9482" y="892"/>
            <a:ext cx="4955611" cy="6856214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714" y="72078"/>
            <a:ext cx="716512" cy="707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8852948-6211-4F0A-ACA2-7ECFA7683A37}"/>
              </a:ext>
            </a:extLst>
          </p:cNvPr>
          <p:cNvSpPr txBox="1"/>
          <p:nvPr/>
        </p:nvSpPr>
        <p:spPr>
          <a:xfrm>
            <a:off x="405780" y="32849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will..</a:t>
            </a:r>
          </a:p>
          <a:p>
            <a:r>
              <a:rPr lang="en-US" b="1" dirty="0"/>
              <a:t>Connect | Migrate | Understand | Build | Deliver</a:t>
            </a:r>
          </a:p>
          <a:p>
            <a:r>
              <a:rPr lang="en-US" b="1" dirty="0"/>
              <a:t>Learn..</a:t>
            </a:r>
          </a:p>
          <a:p>
            <a:r>
              <a:rPr lang="en-US" b="1" dirty="0"/>
              <a:t>Tools | Technology | Techniques</a:t>
            </a:r>
          </a:p>
        </p:txBody>
      </p:sp>
    </p:spTree>
    <p:extLst>
      <p:ext uri="{BB962C8B-B14F-4D97-AF65-F5344CB8AC3E}">
        <p14:creationId xmlns:p14="http://schemas.microsoft.com/office/powerpoint/2010/main" val="424725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</a:t>
            </a:r>
            <a:r>
              <a:rPr lang="en-US" sz="3600" dirty="0" smtClean="0">
                <a:latin typeface="Cooper Black" panose="0208090404030B020404" pitchFamily="18" charset="0"/>
              </a:rPr>
              <a:t>9</a:t>
            </a:r>
            <a:endParaRPr lang="en-US" sz="3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SAC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consumption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Role and Authorization for OData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PDF import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generation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91068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OData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is it is better than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V4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V4_admin, v4_...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58119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BF87C44-1FBE-4DAA-A7F9-A76EA59348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321425"/>
            <a:ext cx="3730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69A8831E-7EB2-484A-9D01-F802C8B71C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54" name="Freeform 6">
            <a:extLst>
              <a:ext uri="{FF2B5EF4-FFF2-40B4-BE49-F238E27FC236}">
                <a16:creationId xmlns="" xmlns:a16="http://schemas.microsoft.com/office/drawing/2014/main" id="{7CEA75D0-6AAF-4DF6-A668-7EE782A30A1F}"/>
              </a:ext>
            </a:extLst>
          </p:cNvPr>
          <p:cNvSpPr>
            <a:spLocks/>
          </p:cNvSpPr>
          <p:nvPr/>
        </p:nvSpPr>
        <p:spPr bwMode="auto">
          <a:xfrm>
            <a:off x="540371" y="1527217"/>
            <a:ext cx="5661025" cy="5211763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4">
                  <a:alpha val="80000"/>
                </a:schemeClr>
              </a:gs>
              <a:gs pos="100000">
                <a:schemeClr val="accent3"/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5" name="Freeform 6">
            <a:extLst>
              <a:ext uri="{FF2B5EF4-FFF2-40B4-BE49-F238E27FC236}">
                <a16:creationId xmlns="" xmlns:a16="http://schemas.microsoft.com/office/drawing/2014/main" id="{8A72FFBC-FC4F-4574-BCE4-075EBD782D1B}"/>
              </a:ext>
            </a:extLst>
          </p:cNvPr>
          <p:cNvSpPr>
            <a:spLocks/>
          </p:cNvSpPr>
          <p:nvPr/>
        </p:nvSpPr>
        <p:spPr bwMode="auto">
          <a:xfrm flipH="1">
            <a:off x="5431170" y="756128"/>
            <a:ext cx="6571124" cy="2850617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2"/>
              </a:gs>
              <a:gs pos="100000">
                <a:schemeClr val="accent3">
                  <a:alpha val="81000"/>
                </a:schemeClr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7A00B-35E2-4D67-8B7B-F211152C2584}"/>
              </a:ext>
            </a:extLst>
          </p:cNvPr>
          <p:cNvSpPr txBox="1"/>
          <p:nvPr/>
        </p:nvSpPr>
        <p:spPr>
          <a:xfrm>
            <a:off x="6218180" y="1607129"/>
            <a:ext cx="5620706" cy="7386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ANUBHAV OBEROY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56D1A3A5-8C05-4459-89DF-E277F89F72B6}"/>
              </a:ext>
            </a:extLst>
          </p:cNvPr>
          <p:cNvSpPr/>
          <p:nvPr/>
        </p:nvSpPr>
        <p:spPr>
          <a:xfrm>
            <a:off x="1121062" y="3036375"/>
            <a:ext cx="5620705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0B5C7820-2097-40EE-8A3C-5CC9DEF512EB}"/>
              </a:ext>
            </a:extLst>
          </p:cNvPr>
          <p:cNvSpPr/>
          <p:nvPr/>
        </p:nvSpPr>
        <p:spPr>
          <a:xfrm>
            <a:off x="1738681" y="4113673"/>
            <a:ext cx="361279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“You can never leave footprints that last if you are always walking on tiptoe.”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11821F5-9F15-4420-A5A9-063F4D7930EB}"/>
              </a:ext>
            </a:extLst>
          </p:cNvPr>
          <p:cNvSpPr txBox="1"/>
          <p:nvPr/>
        </p:nvSpPr>
        <p:spPr>
          <a:xfrm>
            <a:off x="6809034" y="2181437"/>
            <a:ext cx="466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www.anubhavtrainings.com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6507F6D-CAA6-4D86-8B9B-572298053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OData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Stateless v/s Stateful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Architecture of SAP Gateway – Embedded v/s Central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enable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RFC, System alias, WF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Important TCode’s – MAINT_SERVICE, SEGW, CLIENT, CACHE_CLEANUP, ERROR_LOG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Calls – GET Sample SAP OData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532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Describing Postman Tool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Understanding How to Use Postman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 of Eclipse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Describing EPM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OData services with the SAP NetWeaver Gateway Service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Register OData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Product, Supplier – GET ENTITYSET, GET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88698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INSERT, UPDATE,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 in GW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POSTMAN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72903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 using business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between product and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Items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1..n Association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Exmaple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41895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08720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Defining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Order and Order Items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15509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Fiori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setup BAS and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template approach build Fiori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05147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</a:t>
            </a:r>
            <a:r>
              <a:rPr lang="en-US" sz="3600" dirty="0" smtClean="0">
                <a:latin typeface="Cooper Black" panose="0208090404030B020404" pitchFamily="18" charset="0"/>
              </a:rPr>
              <a:t>7</a:t>
            </a:r>
            <a:endParaRPr lang="en-US" sz="3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CDS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view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with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SADL Based OData using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CDS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28675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</a:t>
            </a:r>
            <a:r>
              <a:rPr lang="en-US" sz="3600" dirty="0" smtClean="0">
                <a:latin typeface="Cooper Black" panose="0208090404030B020404" pitchFamily="18" charset="0"/>
              </a:rPr>
              <a:t>8</a:t>
            </a:r>
            <a:endParaRPr lang="en-US" sz="3600" dirty="0">
              <a:latin typeface="Cooper Black" panose="02080904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Advance CDS BOPF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Building Fiori App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81FB8"/>
      </a:accent1>
      <a:accent2>
        <a:srgbClr val="41C2E3"/>
      </a:accent2>
      <a:accent3>
        <a:srgbClr val="5180E6"/>
      </a:accent3>
      <a:accent4>
        <a:srgbClr val="5FDD3F"/>
      </a:accent4>
      <a:accent5>
        <a:srgbClr val="161426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11318</TotalTime>
  <Words>352</Words>
  <Application>Microsoft Office PowerPoint</Application>
  <PresentationFormat>Custom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Cooper Black</vt:lpstr>
      <vt:lpstr>Open Sans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Leadership Styles Relationship vs Task Curve</dc:title>
  <dc:creator>Julian</dc:creator>
  <cp:lastModifiedBy>sc</cp:lastModifiedBy>
  <cp:revision>206</cp:revision>
  <dcterms:created xsi:type="dcterms:W3CDTF">2013-09-12T13:05:01Z</dcterms:created>
  <dcterms:modified xsi:type="dcterms:W3CDTF">2021-09-29T06:10:18Z</dcterms:modified>
</cp:coreProperties>
</file>