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="" xmlns:a16="http://schemas.microsoft.com/office/drawing/2014/main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="" xmlns:a16="http://schemas.microsoft.com/office/drawing/2014/main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="" xmlns:a16="http://schemas.microsoft.com/office/drawing/2014/main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="" xmlns:a16="http://schemas.microsoft.com/office/drawing/2014/main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="" xmlns:a16="http://schemas.microsoft.com/office/drawing/2014/main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="" xmlns:a16="http://schemas.microsoft.com/office/drawing/2014/main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="" xmlns:a16="http://schemas.microsoft.com/office/drawing/2014/main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PATCH v/s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10028</TotalTime>
  <Words>377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201</cp:revision>
  <dcterms:created xsi:type="dcterms:W3CDTF">2013-09-12T13:05:01Z</dcterms:created>
  <dcterms:modified xsi:type="dcterms:W3CDTF">2021-09-24T13:09:01Z</dcterms:modified>
</cp:coreProperties>
</file>