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306" r:id="rId2"/>
    <p:sldId id="291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282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lidemodel@cidrol.onmicrosoft.com" initials="s" lastIdx="1" clrIdx="0">
    <p:extLst>
      <p:ext uri="{19B8F6BF-5375-455C-9EA6-DF929625EA0E}">
        <p15:presenceInfo xmlns:p15="http://schemas.microsoft.com/office/powerpoint/2012/main" userId="slidemodel@cidrol.onmicrosof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94" autoAdjust="0"/>
  </p:normalViewPr>
  <p:slideViewPr>
    <p:cSldViewPr>
      <p:cViewPr varScale="1">
        <p:scale>
          <a:sx n="76" d="100"/>
          <a:sy n="76" d="100"/>
        </p:scale>
        <p:origin x="540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https://pixabay.com/photos/men-employees-suit-work-greeting-1979261/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32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8CBA70B9-7619-4B6B-9D48-09FF42954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700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8CBA70B9-7619-4B6B-9D48-09FF42954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3" name="Picture Placeholder 19">
            <a:extLst>
              <a:ext uri="{FF2B5EF4-FFF2-40B4-BE49-F238E27FC236}">
                <a16:creationId xmlns:a16="http://schemas.microsoft.com/office/drawing/2014/main" xmlns="" id="{388E23CC-7388-46C2-BCD5-F9234548CF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60" y="887413"/>
            <a:ext cx="4689442" cy="5095294"/>
          </a:xfrm>
          <a:custGeom>
            <a:avLst/>
            <a:gdLst>
              <a:gd name="connsiteX0" fmla="*/ 2307732 w 4689442"/>
              <a:gd name="connsiteY0" fmla="*/ 0 h 5095294"/>
              <a:gd name="connsiteX1" fmla="*/ 4688330 w 4689442"/>
              <a:gd name="connsiteY1" fmla="*/ 2784698 h 5095294"/>
              <a:gd name="connsiteX2" fmla="*/ 2968245 w 4689442"/>
              <a:gd name="connsiteY2" fmla="*/ 4982178 h 5095294"/>
              <a:gd name="connsiteX3" fmla="*/ 399585 w 4689442"/>
              <a:gd name="connsiteY3" fmla="*/ 4495888 h 5095294"/>
              <a:gd name="connsiteX4" fmla="*/ 2307732 w 4689442"/>
              <a:gd name="connsiteY4" fmla="*/ 0 h 50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9442" h="5095294">
                <a:moveTo>
                  <a:pt x="2307732" y="0"/>
                </a:moveTo>
                <a:cubicBezTo>
                  <a:pt x="4394768" y="0"/>
                  <a:pt x="4711264" y="2321346"/>
                  <a:pt x="4688330" y="2784698"/>
                </a:cubicBezTo>
                <a:cubicBezTo>
                  <a:pt x="4656222" y="3482020"/>
                  <a:pt x="4142490" y="4670219"/>
                  <a:pt x="2968245" y="4982178"/>
                </a:cubicBezTo>
                <a:cubicBezTo>
                  <a:pt x="1794001" y="5289550"/>
                  <a:pt x="812406" y="4917951"/>
                  <a:pt x="399585" y="4495888"/>
                </a:cubicBezTo>
                <a:cubicBezTo>
                  <a:pt x="-471924" y="3596711"/>
                  <a:pt x="46395" y="0"/>
                  <a:pt x="2307732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959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8CBA70B9-7619-4B6B-9D48-09FF42954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D11BC8FA-8E3C-4B7E-B585-446554DD66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62564" y="790848"/>
            <a:ext cx="1555204" cy="1555204"/>
          </a:xfrm>
          <a:custGeom>
            <a:avLst/>
            <a:gdLst>
              <a:gd name="connsiteX0" fmla="*/ 777602 w 1555204"/>
              <a:gd name="connsiteY0" fmla="*/ 0 h 1555204"/>
              <a:gd name="connsiteX1" fmla="*/ 1555204 w 1555204"/>
              <a:gd name="connsiteY1" fmla="*/ 777602 h 1555204"/>
              <a:gd name="connsiteX2" fmla="*/ 777602 w 1555204"/>
              <a:gd name="connsiteY2" fmla="*/ 1555204 h 1555204"/>
              <a:gd name="connsiteX3" fmla="*/ 0 w 1555204"/>
              <a:gd name="connsiteY3" fmla="*/ 777602 h 1555204"/>
              <a:gd name="connsiteX4" fmla="*/ 777602 w 1555204"/>
              <a:gd name="connsiteY4" fmla="*/ 0 h 155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5204" h="1555204">
                <a:moveTo>
                  <a:pt x="777602" y="0"/>
                </a:moveTo>
                <a:cubicBezTo>
                  <a:pt x="1207060" y="0"/>
                  <a:pt x="1555204" y="348144"/>
                  <a:pt x="1555204" y="777602"/>
                </a:cubicBezTo>
                <a:cubicBezTo>
                  <a:pt x="1555204" y="1207060"/>
                  <a:pt x="1207060" y="1555204"/>
                  <a:pt x="777602" y="1555204"/>
                </a:cubicBezTo>
                <a:cubicBezTo>
                  <a:pt x="348144" y="1555204"/>
                  <a:pt x="0" y="1207060"/>
                  <a:pt x="0" y="777602"/>
                </a:cubicBezTo>
                <a:cubicBezTo>
                  <a:pt x="0" y="348144"/>
                  <a:pt x="348144" y="0"/>
                  <a:pt x="777602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8D503877-37B9-4FEE-A578-F1F19F5FFB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62564" y="2651398"/>
            <a:ext cx="1555204" cy="1555204"/>
          </a:xfrm>
          <a:custGeom>
            <a:avLst/>
            <a:gdLst>
              <a:gd name="connsiteX0" fmla="*/ 777602 w 1555204"/>
              <a:gd name="connsiteY0" fmla="*/ 0 h 1555204"/>
              <a:gd name="connsiteX1" fmla="*/ 1555204 w 1555204"/>
              <a:gd name="connsiteY1" fmla="*/ 777602 h 1555204"/>
              <a:gd name="connsiteX2" fmla="*/ 777602 w 1555204"/>
              <a:gd name="connsiteY2" fmla="*/ 1555204 h 1555204"/>
              <a:gd name="connsiteX3" fmla="*/ 0 w 1555204"/>
              <a:gd name="connsiteY3" fmla="*/ 777602 h 1555204"/>
              <a:gd name="connsiteX4" fmla="*/ 777602 w 1555204"/>
              <a:gd name="connsiteY4" fmla="*/ 0 h 155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5204" h="1555204">
                <a:moveTo>
                  <a:pt x="777602" y="0"/>
                </a:moveTo>
                <a:cubicBezTo>
                  <a:pt x="1207060" y="0"/>
                  <a:pt x="1555204" y="348144"/>
                  <a:pt x="1555204" y="777602"/>
                </a:cubicBezTo>
                <a:cubicBezTo>
                  <a:pt x="1555204" y="1207060"/>
                  <a:pt x="1207060" y="1555204"/>
                  <a:pt x="777602" y="1555204"/>
                </a:cubicBezTo>
                <a:cubicBezTo>
                  <a:pt x="348144" y="1555204"/>
                  <a:pt x="0" y="1207060"/>
                  <a:pt x="0" y="777602"/>
                </a:cubicBezTo>
                <a:cubicBezTo>
                  <a:pt x="0" y="348144"/>
                  <a:pt x="348144" y="0"/>
                  <a:pt x="777602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0BC6429F-1169-4151-AF93-D3D79E1EA86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62564" y="4511948"/>
            <a:ext cx="1555204" cy="1555204"/>
          </a:xfrm>
          <a:custGeom>
            <a:avLst/>
            <a:gdLst>
              <a:gd name="connsiteX0" fmla="*/ 777602 w 1555204"/>
              <a:gd name="connsiteY0" fmla="*/ 0 h 1555204"/>
              <a:gd name="connsiteX1" fmla="*/ 1555204 w 1555204"/>
              <a:gd name="connsiteY1" fmla="*/ 777602 h 1555204"/>
              <a:gd name="connsiteX2" fmla="*/ 777602 w 1555204"/>
              <a:gd name="connsiteY2" fmla="*/ 1555204 h 1555204"/>
              <a:gd name="connsiteX3" fmla="*/ 0 w 1555204"/>
              <a:gd name="connsiteY3" fmla="*/ 777602 h 1555204"/>
              <a:gd name="connsiteX4" fmla="*/ 777602 w 1555204"/>
              <a:gd name="connsiteY4" fmla="*/ 0 h 155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5204" h="1555204">
                <a:moveTo>
                  <a:pt x="777602" y="0"/>
                </a:moveTo>
                <a:cubicBezTo>
                  <a:pt x="1207060" y="0"/>
                  <a:pt x="1555204" y="348144"/>
                  <a:pt x="1555204" y="777602"/>
                </a:cubicBezTo>
                <a:cubicBezTo>
                  <a:pt x="1555204" y="1207060"/>
                  <a:pt x="1207060" y="1555204"/>
                  <a:pt x="777602" y="1555204"/>
                </a:cubicBezTo>
                <a:cubicBezTo>
                  <a:pt x="348144" y="1555204"/>
                  <a:pt x="0" y="1207060"/>
                  <a:pt x="0" y="777602"/>
                </a:cubicBezTo>
                <a:cubicBezTo>
                  <a:pt x="0" y="348144"/>
                  <a:pt x="348144" y="0"/>
                  <a:pt x="777602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966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-foun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8CBA70B9-7619-4B6B-9D48-09FF42954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A4EE4B8D-C6C1-45A1-B2AF-93F9EF8B44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86300" y="1124744"/>
            <a:ext cx="1563882" cy="3096344"/>
          </a:xfrm>
          <a:custGeom>
            <a:avLst/>
            <a:gdLst>
              <a:gd name="connsiteX0" fmla="*/ 781941 w 1563882"/>
              <a:gd name="connsiteY0" fmla="*/ 0 h 3096344"/>
              <a:gd name="connsiteX1" fmla="*/ 1563882 w 1563882"/>
              <a:gd name="connsiteY1" fmla="*/ 781941 h 3096344"/>
              <a:gd name="connsiteX2" fmla="*/ 1563882 w 1563882"/>
              <a:gd name="connsiteY2" fmla="*/ 2314403 h 3096344"/>
              <a:gd name="connsiteX3" fmla="*/ 781941 w 1563882"/>
              <a:gd name="connsiteY3" fmla="*/ 3096344 h 3096344"/>
              <a:gd name="connsiteX4" fmla="*/ 0 w 1563882"/>
              <a:gd name="connsiteY4" fmla="*/ 2314403 h 3096344"/>
              <a:gd name="connsiteX5" fmla="*/ 0 w 1563882"/>
              <a:gd name="connsiteY5" fmla="*/ 781941 h 3096344"/>
              <a:gd name="connsiteX6" fmla="*/ 781941 w 1563882"/>
              <a:gd name="connsiteY6" fmla="*/ 0 h 309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3882" h="3096344">
                <a:moveTo>
                  <a:pt x="781941" y="0"/>
                </a:moveTo>
                <a:cubicBezTo>
                  <a:pt x="1213795" y="0"/>
                  <a:pt x="1563882" y="350087"/>
                  <a:pt x="1563882" y="781941"/>
                </a:cubicBezTo>
                <a:lnTo>
                  <a:pt x="1563882" y="2314403"/>
                </a:lnTo>
                <a:cubicBezTo>
                  <a:pt x="1563882" y="2746257"/>
                  <a:pt x="1213795" y="3096344"/>
                  <a:pt x="781941" y="3096344"/>
                </a:cubicBezTo>
                <a:cubicBezTo>
                  <a:pt x="350087" y="3096344"/>
                  <a:pt x="0" y="2746257"/>
                  <a:pt x="0" y="2314403"/>
                </a:cubicBezTo>
                <a:lnTo>
                  <a:pt x="0" y="781941"/>
                </a:lnTo>
                <a:cubicBezTo>
                  <a:pt x="0" y="350087"/>
                  <a:pt x="350087" y="0"/>
                  <a:pt x="781941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FCDFD8C4-7251-4A4D-A596-438482E5EE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96100" y="1124744"/>
            <a:ext cx="1563882" cy="3096344"/>
          </a:xfrm>
          <a:custGeom>
            <a:avLst/>
            <a:gdLst>
              <a:gd name="connsiteX0" fmla="*/ 781941 w 1563882"/>
              <a:gd name="connsiteY0" fmla="*/ 0 h 3096344"/>
              <a:gd name="connsiteX1" fmla="*/ 1563882 w 1563882"/>
              <a:gd name="connsiteY1" fmla="*/ 781941 h 3096344"/>
              <a:gd name="connsiteX2" fmla="*/ 1563882 w 1563882"/>
              <a:gd name="connsiteY2" fmla="*/ 2314403 h 3096344"/>
              <a:gd name="connsiteX3" fmla="*/ 781941 w 1563882"/>
              <a:gd name="connsiteY3" fmla="*/ 3096344 h 3096344"/>
              <a:gd name="connsiteX4" fmla="*/ 0 w 1563882"/>
              <a:gd name="connsiteY4" fmla="*/ 2314403 h 3096344"/>
              <a:gd name="connsiteX5" fmla="*/ 0 w 1563882"/>
              <a:gd name="connsiteY5" fmla="*/ 781941 h 3096344"/>
              <a:gd name="connsiteX6" fmla="*/ 781941 w 1563882"/>
              <a:gd name="connsiteY6" fmla="*/ 0 h 309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3882" h="3096344">
                <a:moveTo>
                  <a:pt x="781941" y="0"/>
                </a:moveTo>
                <a:cubicBezTo>
                  <a:pt x="1213795" y="0"/>
                  <a:pt x="1563882" y="350087"/>
                  <a:pt x="1563882" y="781941"/>
                </a:cubicBezTo>
                <a:lnTo>
                  <a:pt x="1563882" y="2314403"/>
                </a:lnTo>
                <a:cubicBezTo>
                  <a:pt x="1563882" y="2746257"/>
                  <a:pt x="1213795" y="3096344"/>
                  <a:pt x="781941" y="3096344"/>
                </a:cubicBezTo>
                <a:cubicBezTo>
                  <a:pt x="350087" y="3096344"/>
                  <a:pt x="0" y="2746257"/>
                  <a:pt x="0" y="2314403"/>
                </a:cubicBezTo>
                <a:lnTo>
                  <a:pt x="0" y="781941"/>
                </a:lnTo>
                <a:cubicBezTo>
                  <a:pt x="0" y="350087"/>
                  <a:pt x="350087" y="0"/>
                  <a:pt x="781941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DC9D97AB-1975-48B3-9332-4DA67BC72D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05900" y="1124744"/>
            <a:ext cx="1563882" cy="3096344"/>
          </a:xfrm>
          <a:custGeom>
            <a:avLst/>
            <a:gdLst>
              <a:gd name="connsiteX0" fmla="*/ 781941 w 1563882"/>
              <a:gd name="connsiteY0" fmla="*/ 0 h 3096344"/>
              <a:gd name="connsiteX1" fmla="*/ 1563882 w 1563882"/>
              <a:gd name="connsiteY1" fmla="*/ 781941 h 3096344"/>
              <a:gd name="connsiteX2" fmla="*/ 1563882 w 1563882"/>
              <a:gd name="connsiteY2" fmla="*/ 2314403 h 3096344"/>
              <a:gd name="connsiteX3" fmla="*/ 781941 w 1563882"/>
              <a:gd name="connsiteY3" fmla="*/ 3096344 h 3096344"/>
              <a:gd name="connsiteX4" fmla="*/ 0 w 1563882"/>
              <a:gd name="connsiteY4" fmla="*/ 2314403 h 3096344"/>
              <a:gd name="connsiteX5" fmla="*/ 0 w 1563882"/>
              <a:gd name="connsiteY5" fmla="*/ 781941 h 3096344"/>
              <a:gd name="connsiteX6" fmla="*/ 781941 w 1563882"/>
              <a:gd name="connsiteY6" fmla="*/ 0 h 309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3882" h="3096344">
                <a:moveTo>
                  <a:pt x="781941" y="0"/>
                </a:moveTo>
                <a:cubicBezTo>
                  <a:pt x="1213795" y="0"/>
                  <a:pt x="1563882" y="350087"/>
                  <a:pt x="1563882" y="781941"/>
                </a:cubicBezTo>
                <a:lnTo>
                  <a:pt x="1563882" y="2314403"/>
                </a:lnTo>
                <a:cubicBezTo>
                  <a:pt x="1563882" y="2746257"/>
                  <a:pt x="1213795" y="3096344"/>
                  <a:pt x="781941" y="3096344"/>
                </a:cubicBezTo>
                <a:cubicBezTo>
                  <a:pt x="350087" y="3096344"/>
                  <a:pt x="0" y="2746257"/>
                  <a:pt x="0" y="2314403"/>
                </a:cubicBezTo>
                <a:lnTo>
                  <a:pt x="0" y="781941"/>
                </a:lnTo>
                <a:cubicBezTo>
                  <a:pt x="0" y="350087"/>
                  <a:pt x="350087" y="0"/>
                  <a:pt x="781941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550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F16661F6-5A56-4EB6-8C96-52A1FAE6B6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06180" y="0"/>
            <a:ext cx="3600400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892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xmlns="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77668" y="-174171"/>
            <a:ext cx="8410275" cy="7206342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0550" h="14412684">
                <a:moveTo>
                  <a:pt x="0" y="1"/>
                </a:moveTo>
                <a:lnTo>
                  <a:pt x="16820550" y="0"/>
                </a:lnTo>
                <a:lnTo>
                  <a:pt x="16820550" y="14412684"/>
                </a:lnTo>
                <a:lnTo>
                  <a:pt x="4348976" y="14412684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8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>
          <a:gsLst>
            <a:gs pos="0">
              <a:schemeClr val="accent2"/>
            </a:gs>
            <a:gs pos="48000">
              <a:schemeClr val="accent3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xmlns="" id="{9E444B58-9435-4FC2-AFC1-1719DC22DD4A}"/>
              </a:ext>
            </a:extLst>
          </p:cNvPr>
          <p:cNvSpPr/>
          <p:nvPr userDrawn="1"/>
        </p:nvSpPr>
        <p:spPr>
          <a:xfrm>
            <a:off x="7231923" y="0"/>
            <a:ext cx="4956902" cy="6858000"/>
          </a:xfrm>
          <a:custGeom>
            <a:avLst/>
            <a:gdLst>
              <a:gd name="connsiteX0" fmla="*/ 0 w 4870277"/>
              <a:gd name="connsiteY0" fmla="*/ 0 h 6858000"/>
              <a:gd name="connsiteX1" fmla="*/ 4870277 w 4870277"/>
              <a:gd name="connsiteY1" fmla="*/ 0 h 6858000"/>
              <a:gd name="connsiteX2" fmla="*/ 4870277 w 4870277"/>
              <a:gd name="connsiteY2" fmla="*/ 6858000 h 6858000"/>
              <a:gd name="connsiteX3" fmla="*/ 0 w 4870277"/>
              <a:gd name="connsiteY3" fmla="*/ 6858000 h 6858000"/>
              <a:gd name="connsiteX4" fmla="*/ 0 w 4870277"/>
              <a:gd name="connsiteY4" fmla="*/ 0 h 6858000"/>
              <a:gd name="connsiteX0" fmla="*/ 0 w 4870277"/>
              <a:gd name="connsiteY0" fmla="*/ 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5" fmla="*/ 0 w 4870277"/>
              <a:gd name="connsiteY5" fmla="*/ 0 h 6858000"/>
              <a:gd name="connsiteX0" fmla="*/ 0 w 4870277"/>
              <a:gd name="connsiteY0" fmla="*/ 685800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0" fmla="*/ 0 w 4870277"/>
              <a:gd name="connsiteY0" fmla="*/ 685800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0" fmla="*/ 42696 w 4912973"/>
              <a:gd name="connsiteY0" fmla="*/ 6858000 h 6858000"/>
              <a:gd name="connsiteX1" fmla="*/ 2066111 w 4912973"/>
              <a:gd name="connsiteY1" fmla="*/ 0 h 6858000"/>
              <a:gd name="connsiteX2" fmla="*/ 4912973 w 4912973"/>
              <a:gd name="connsiteY2" fmla="*/ 0 h 6858000"/>
              <a:gd name="connsiteX3" fmla="*/ 4912973 w 4912973"/>
              <a:gd name="connsiteY3" fmla="*/ 6858000 h 6858000"/>
              <a:gd name="connsiteX4" fmla="*/ 42696 w 4912973"/>
              <a:gd name="connsiteY4" fmla="*/ 6858000 h 6858000"/>
              <a:gd name="connsiteX0" fmla="*/ 50702 w 4920979"/>
              <a:gd name="connsiteY0" fmla="*/ 6858000 h 6858000"/>
              <a:gd name="connsiteX1" fmla="*/ 2074117 w 4920979"/>
              <a:gd name="connsiteY1" fmla="*/ 0 h 6858000"/>
              <a:gd name="connsiteX2" fmla="*/ 4920979 w 4920979"/>
              <a:gd name="connsiteY2" fmla="*/ 0 h 6858000"/>
              <a:gd name="connsiteX3" fmla="*/ 4920979 w 4920979"/>
              <a:gd name="connsiteY3" fmla="*/ 6858000 h 6858000"/>
              <a:gd name="connsiteX4" fmla="*/ 50702 w 4920979"/>
              <a:gd name="connsiteY4" fmla="*/ 6858000 h 6858000"/>
              <a:gd name="connsiteX0" fmla="*/ 86625 w 4956902"/>
              <a:gd name="connsiteY0" fmla="*/ 6858000 h 6858000"/>
              <a:gd name="connsiteX1" fmla="*/ 2110040 w 4956902"/>
              <a:gd name="connsiteY1" fmla="*/ 0 h 6858000"/>
              <a:gd name="connsiteX2" fmla="*/ 4956902 w 4956902"/>
              <a:gd name="connsiteY2" fmla="*/ 0 h 6858000"/>
              <a:gd name="connsiteX3" fmla="*/ 4956902 w 4956902"/>
              <a:gd name="connsiteY3" fmla="*/ 6858000 h 6858000"/>
              <a:gd name="connsiteX4" fmla="*/ 86625 w 495690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6902" h="6858000">
                <a:moveTo>
                  <a:pt x="86625" y="6858000"/>
                </a:moveTo>
                <a:cubicBezTo>
                  <a:pt x="-285279" y="4449452"/>
                  <a:pt x="568301" y="1239625"/>
                  <a:pt x="2110040" y="0"/>
                </a:cubicBezTo>
                <a:lnTo>
                  <a:pt x="4956902" y="0"/>
                </a:lnTo>
                <a:lnTo>
                  <a:pt x="4956902" y="6858000"/>
                </a:lnTo>
                <a:lnTo>
                  <a:pt x="86625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44" y="2221595"/>
            <a:ext cx="5563627" cy="136207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115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844" y="3462785"/>
            <a:ext cx="5563627" cy="708099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bg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114D41D0-DB88-4BF0-B050-A01376305B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1922" y="-1"/>
            <a:ext cx="4956902" cy="6858000"/>
          </a:xfrm>
          <a:custGeom>
            <a:avLst/>
            <a:gdLst>
              <a:gd name="connsiteX0" fmla="*/ 2110040 w 4956902"/>
              <a:gd name="connsiteY0" fmla="*/ 0 h 6858000"/>
              <a:gd name="connsiteX1" fmla="*/ 4956902 w 4956902"/>
              <a:gd name="connsiteY1" fmla="*/ 0 h 6858000"/>
              <a:gd name="connsiteX2" fmla="*/ 4956902 w 4956902"/>
              <a:gd name="connsiteY2" fmla="*/ 6858000 h 6858000"/>
              <a:gd name="connsiteX3" fmla="*/ 86625 w 4956902"/>
              <a:gd name="connsiteY3" fmla="*/ 6858000 h 6858000"/>
              <a:gd name="connsiteX4" fmla="*/ 2110040 w 495690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6902" h="6858000">
                <a:moveTo>
                  <a:pt x="2110040" y="0"/>
                </a:moveTo>
                <a:lnTo>
                  <a:pt x="4956902" y="0"/>
                </a:lnTo>
                <a:lnTo>
                  <a:pt x="4956902" y="6858000"/>
                </a:lnTo>
                <a:lnTo>
                  <a:pt x="86625" y="6858000"/>
                </a:lnTo>
                <a:cubicBezTo>
                  <a:pt x="-285279" y="4449452"/>
                  <a:pt x="568301" y="1239625"/>
                  <a:pt x="21100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gradFill>
          <a:gsLst>
            <a:gs pos="0">
              <a:schemeClr val="accent2"/>
            </a:gs>
            <a:gs pos="48000">
              <a:schemeClr val="accent3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xmlns="" id="{9E444B58-9435-4FC2-AFC1-1719DC22DD4A}"/>
              </a:ext>
            </a:extLst>
          </p:cNvPr>
          <p:cNvSpPr/>
          <p:nvPr userDrawn="1"/>
        </p:nvSpPr>
        <p:spPr>
          <a:xfrm flipH="1">
            <a:off x="0" y="0"/>
            <a:ext cx="4956902" cy="6858000"/>
          </a:xfrm>
          <a:custGeom>
            <a:avLst/>
            <a:gdLst>
              <a:gd name="connsiteX0" fmla="*/ 0 w 4870277"/>
              <a:gd name="connsiteY0" fmla="*/ 0 h 6858000"/>
              <a:gd name="connsiteX1" fmla="*/ 4870277 w 4870277"/>
              <a:gd name="connsiteY1" fmla="*/ 0 h 6858000"/>
              <a:gd name="connsiteX2" fmla="*/ 4870277 w 4870277"/>
              <a:gd name="connsiteY2" fmla="*/ 6858000 h 6858000"/>
              <a:gd name="connsiteX3" fmla="*/ 0 w 4870277"/>
              <a:gd name="connsiteY3" fmla="*/ 6858000 h 6858000"/>
              <a:gd name="connsiteX4" fmla="*/ 0 w 4870277"/>
              <a:gd name="connsiteY4" fmla="*/ 0 h 6858000"/>
              <a:gd name="connsiteX0" fmla="*/ 0 w 4870277"/>
              <a:gd name="connsiteY0" fmla="*/ 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5" fmla="*/ 0 w 4870277"/>
              <a:gd name="connsiteY5" fmla="*/ 0 h 6858000"/>
              <a:gd name="connsiteX0" fmla="*/ 0 w 4870277"/>
              <a:gd name="connsiteY0" fmla="*/ 685800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0" fmla="*/ 0 w 4870277"/>
              <a:gd name="connsiteY0" fmla="*/ 685800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0" fmla="*/ 42696 w 4912973"/>
              <a:gd name="connsiteY0" fmla="*/ 6858000 h 6858000"/>
              <a:gd name="connsiteX1" fmla="*/ 2066111 w 4912973"/>
              <a:gd name="connsiteY1" fmla="*/ 0 h 6858000"/>
              <a:gd name="connsiteX2" fmla="*/ 4912973 w 4912973"/>
              <a:gd name="connsiteY2" fmla="*/ 0 h 6858000"/>
              <a:gd name="connsiteX3" fmla="*/ 4912973 w 4912973"/>
              <a:gd name="connsiteY3" fmla="*/ 6858000 h 6858000"/>
              <a:gd name="connsiteX4" fmla="*/ 42696 w 4912973"/>
              <a:gd name="connsiteY4" fmla="*/ 6858000 h 6858000"/>
              <a:gd name="connsiteX0" fmla="*/ 50702 w 4920979"/>
              <a:gd name="connsiteY0" fmla="*/ 6858000 h 6858000"/>
              <a:gd name="connsiteX1" fmla="*/ 2074117 w 4920979"/>
              <a:gd name="connsiteY1" fmla="*/ 0 h 6858000"/>
              <a:gd name="connsiteX2" fmla="*/ 4920979 w 4920979"/>
              <a:gd name="connsiteY2" fmla="*/ 0 h 6858000"/>
              <a:gd name="connsiteX3" fmla="*/ 4920979 w 4920979"/>
              <a:gd name="connsiteY3" fmla="*/ 6858000 h 6858000"/>
              <a:gd name="connsiteX4" fmla="*/ 50702 w 4920979"/>
              <a:gd name="connsiteY4" fmla="*/ 6858000 h 6858000"/>
              <a:gd name="connsiteX0" fmla="*/ 86625 w 4956902"/>
              <a:gd name="connsiteY0" fmla="*/ 6858000 h 6858000"/>
              <a:gd name="connsiteX1" fmla="*/ 2110040 w 4956902"/>
              <a:gd name="connsiteY1" fmla="*/ 0 h 6858000"/>
              <a:gd name="connsiteX2" fmla="*/ 4956902 w 4956902"/>
              <a:gd name="connsiteY2" fmla="*/ 0 h 6858000"/>
              <a:gd name="connsiteX3" fmla="*/ 4956902 w 4956902"/>
              <a:gd name="connsiteY3" fmla="*/ 6858000 h 6858000"/>
              <a:gd name="connsiteX4" fmla="*/ 86625 w 495690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6902" h="6858000">
                <a:moveTo>
                  <a:pt x="86625" y="6858000"/>
                </a:moveTo>
                <a:cubicBezTo>
                  <a:pt x="-285279" y="4449452"/>
                  <a:pt x="568301" y="1239625"/>
                  <a:pt x="2110040" y="0"/>
                </a:cubicBezTo>
                <a:lnTo>
                  <a:pt x="4956902" y="0"/>
                </a:lnTo>
                <a:lnTo>
                  <a:pt x="4956902" y="6858000"/>
                </a:lnTo>
                <a:lnTo>
                  <a:pt x="86625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8396" y="1988783"/>
            <a:ext cx="5563627" cy="136207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115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8396" y="3229973"/>
            <a:ext cx="5563627" cy="708099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bg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F22557AA-DA64-44AB-B366-365BC7CD15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-2"/>
            <a:ext cx="4956902" cy="6858000"/>
          </a:xfrm>
          <a:custGeom>
            <a:avLst/>
            <a:gdLst>
              <a:gd name="connsiteX0" fmla="*/ 0 w 4956902"/>
              <a:gd name="connsiteY0" fmla="*/ 0 h 6858000"/>
              <a:gd name="connsiteX1" fmla="*/ 2846862 w 4956902"/>
              <a:gd name="connsiteY1" fmla="*/ 0 h 6858000"/>
              <a:gd name="connsiteX2" fmla="*/ 4870277 w 4956902"/>
              <a:gd name="connsiteY2" fmla="*/ 6858000 h 6858000"/>
              <a:gd name="connsiteX3" fmla="*/ 0 w 49569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6902" h="6858000">
                <a:moveTo>
                  <a:pt x="0" y="0"/>
                </a:moveTo>
                <a:lnTo>
                  <a:pt x="2846862" y="0"/>
                </a:lnTo>
                <a:cubicBezTo>
                  <a:pt x="4388601" y="1239625"/>
                  <a:pt x="5242181" y="4449452"/>
                  <a:pt x="4870277" y="6858000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78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0DF2A531-B3D6-4EA3-BDB1-DA15E7293BB9}"/>
              </a:ext>
            </a:extLst>
          </p:cNvPr>
          <p:cNvSpPr/>
          <p:nvPr userDrawn="1"/>
        </p:nvSpPr>
        <p:spPr>
          <a:xfrm>
            <a:off x="11567675" y="6335827"/>
            <a:ext cx="621150" cy="336647"/>
          </a:xfrm>
          <a:custGeom>
            <a:avLst/>
            <a:gdLst>
              <a:gd name="connsiteX0" fmla="*/ 168324 w 621150"/>
              <a:gd name="connsiteY0" fmla="*/ 0 h 336647"/>
              <a:gd name="connsiteX1" fmla="*/ 621150 w 621150"/>
              <a:gd name="connsiteY1" fmla="*/ 0 h 336647"/>
              <a:gd name="connsiteX2" fmla="*/ 621150 w 621150"/>
              <a:gd name="connsiteY2" fmla="*/ 336647 h 336647"/>
              <a:gd name="connsiteX3" fmla="*/ 168324 w 621150"/>
              <a:gd name="connsiteY3" fmla="*/ 336647 h 336647"/>
              <a:gd name="connsiteX4" fmla="*/ 13228 w 621150"/>
              <a:gd name="connsiteY4" fmla="*/ 233842 h 336647"/>
              <a:gd name="connsiteX5" fmla="*/ 0 w 621150"/>
              <a:gd name="connsiteY5" fmla="*/ 168324 h 336647"/>
              <a:gd name="connsiteX6" fmla="*/ 13228 w 621150"/>
              <a:gd name="connsiteY6" fmla="*/ 102805 h 336647"/>
              <a:gd name="connsiteX7" fmla="*/ 168324 w 621150"/>
              <a:gd name="connsiteY7" fmla="*/ 0 h 33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150" h="336647">
                <a:moveTo>
                  <a:pt x="168324" y="0"/>
                </a:moveTo>
                <a:lnTo>
                  <a:pt x="621150" y="0"/>
                </a:lnTo>
                <a:lnTo>
                  <a:pt x="621150" y="336647"/>
                </a:lnTo>
                <a:lnTo>
                  <a:pt x="168324" y="336647"/>
                </a:lnTo>
                <a:cubicBezTo>
                  <a:pt x="98602" y="336647"/>
                  <a:pt x="38781" y="294257"/>
                  <a:pt x="13228" y="233842"/>
                </a:cubicBezTo>
                <a:lnTo>
                  <a:pt x="0" y="168324"/>
                </a:lnTo>
                <a:lnTo>
                  <a:pt x="13228" y="102805"/>
                </a:lnTo>
                <a:cubicBezTo>
                  <a:pt x="38781" y="42391"/>
                  <a:pt x="98602" y="0"/>
                  <a:pt x="1683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497231C-9762-4A12-BEC4-4AD7D6DE149D}"/>
              </a:ext>
            </a:extLst>
          </p:cNvPr>
          <p:cNvSpPr/>
          <p:nvPr userDrawn="1"/>
        </p:nvSpPr>
        <p:spPr>
          <a:xfrm>
            <a:off x="0" y="6335826"/>
            <a:ext cx="3574133" cy="336648"/>
          </a:xfrm>
          <a:custGeom>
            <a:avLst/>
            <a:gdLst>
              <a:gd name="connsiteX0" fmla="*/ 0 w 3574133"/>
              <a:gd name="connsiteY0" fmla="*/ 0 h 336648"/>
              <a:gd name="connsiteX1" fmla="*/ 3405809 w 3574133"/>
              <a:gd name="connsiteY1" fmla="*/ 0 h 336648"/>
              <a:gd name="connsiteX2" fmla="*/ 3574133 w 3574133"/>
              <a:gd name="connsiteY2" fmla="*/ 168324 h 336648"/>
              <a:gd name="connsiteX3" fmla="*/ 3574132 w 3574133"/>
              <a:gd name="connsiteY3" fmla="*/ 168324 h 336648"/>
              <a:gd name="connsiteX4" fmla="*/ 3405808 w 3574133"/>
              <a:gd name="connsiteY4" fmla="*/ 336648 h 336648"/>
              <a:gd name="connsiteX5" fmla="*/ 0 w 3574133"/>
              <a:gd name="connsiteY5" fmla="*/ 336647 h 336648"/>
              <a:gd name="connsiteX6" fmla="*/ 0 w 3574133"/>
              <a:gd name="connsiteY6" fmla="*/ 0 h 33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4133" h="336648">
                <a:moveTo>
                  <a:pt x="0" y="0"/>
                </a:moveTo>
                <a:lnTo>
                  <a:pt x="3405809" y="0"/>
                </a:lnTo>
                <a:cubicBezTo>
                  <a:pt x="3498772" y="0"/>
                  <a:pt x="3574133" y="75361"/>
                  <a:pt x="3574133" y="168324"/>
                </a:cubicBezTo>
                <a:lnTo>
                  <a:pt x="3574132" y="168324"/>
                </a:lnTo>
                <a:cubicBezTo>
                  <a:pt x="3574132" y="261287"/>
                  <a:pt x="3498771" y="336648"/>
                  <a:pt x="3405808" y="336648"/>
                </a:cubicBezTo>
                <a:lnTo>
                  <a:pt x="0" y="33664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194E0303-30C9-4D08-AC28-8BCE877866B9}"/>
              </a:ext>
            </a:extLst>
          </p:cNvPr>
          <p:cNvCxnSpPr>
            <a:cxnSpLocks/>
          </p:cNvCxnSpPr>
          <p:nvPr userDrawn="1"/>
        </p:nvCxnSpPr>
        <p:spPr>
          <a:xfrm>
            <a:off x="3735421" y="6504150"/>
            <a:ext cx="768485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8BE44616-44F6-4451-8A07-B3C7088A052B}"/>
              </a:ext>
            </a:extLst>
          </p:cNvPr>
          <p:cNvGrpSpPr/>
          <p:nvPr userDrawn="1"/>
        </p:nvGrpSpPr>
        <p:grpSpPr>
          <a:xfrm>
            <a:off x="609441" y="1052736"/>
            <a:ext cx="839667" cy="156379"/>
            <a:chOff x="609441" y="1052736"/>
            <a:chExt cx="839667" cy="15637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AE87FC1A-FD83-4F38-B6A7-7F1EE537344A}"/>
                </a:ext>
              </a:extLst>
            </p:cNvPr>
            <p:cNvSpPr/>
            <p:nvPr userDrawn="1"/>
          </p:nvSpPr>
          <p:spPr>
            <a:xfrm>
              <a:off x="609441" y="1052736"/>
              <a:ext cx="156379" cy="1563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3ED916CA-2918-47D8-963E-CFBEF553243E}"/>
                </a:ext>
              </a:extLst>
            </p:cNvPr>
            <p:cNvSpPr/>
            <p:nvPr userDrawn="1"/>
          </p:nvSpPr>
          <p:spPr>
            <a:xfrm>
              <a:off x="837204" y="1052736"/>
              <a:ext cx="156379" cy="1563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5063945D-6F54-44A1-9725-E7BD2467D8BE}"/>
                </a:ext>
              </a:extLst>
            </p:cNvPr>
            <p:cNvSpPr/>
            <p:nvPr userDrawn="1"/>
          </p:nvSpPr>
          <p:spPr>
            <a:xfrm>
              <a:off x="1064967" y="1052736"/>
              <a:ext cx="156379" cy="15637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1B708E8F-5207-4E94-BA4D-EA9207FEBAA7}"/>
                </a:ext>
              </a:extLst>
            </p:cNvPr>
            <p:cNvSpPr/>
            <p:nvPr userDrawn="1"/>
          </p:nvSpPr>
          <p:spPr>
            <a:xfrm>
              <a:off x="1292729" y="1052736"/>
              <a:ext cx="156379" cy="15637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7EB80458-0E8D-4F91-B535-C4776968CF1A}"/>
              </a:ext>
            </a:extLst>
          </p:cNvPr>
          <p:cNvSpPr/>
          <p:nvPr userDrawn="1"/>
        </p:nvSpPr>
        <p:spPr>
          <a:xfrm>
            <a:off x="11567675" y="6335827"/>
            <a:ext cx="621150" cy="336647"/>
          </a:xfrm>
          <a:custGeom>
            <a:avLst/>
            <a:gdLst>
              <a:gd name="connsiteX0" fmla="*/ 168324 w 621150"/>
              <a:gd name="connsiteY0" fmla="*/ 0 h 336647"/>
              <a:gd name="connsiteX1" fmla="*/ 621150 w 621150"/>
              <a:gd name="connsiteY1" fmla="*/ 0 h 336647"/>
              <a:gd name="connsiteX2" fmla="*/ 621150 w 621150"/>
              <a:gd name="connsiteY2" fmla="*/ 336647 h 336647"/>
              <a:gd name="connsiteX3" fmla="*/ 168324 w 621150"/>
              <a:gd name="connsiteY3" fmla="*/ 336647 h 336647"/>
              <a:gd name="connsiteX4" fmla="*/ 13228 w 621150"/>
              <a:gd name="connsiteY4" fmla="*/ 233842 h 336647"/>
              <a:gd name="connsiteX5" fmla="*/ 0 w 621150"/>
              <a:gd name="connsiteY5" fmla="*/ 168324 h 336647"/>
              <a:gd name="connsiteX6" fmla="*/ 13228 w 621150"/>
              <a:gd name="connsiteY6" fmla="*/ 102805 h 336647"/>
              <a:gd name="connsiteX7" fmla="*/ 168324 w 621150"/>
              <a:gd name="connsiteY7" fmla="*/ 0 h 33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150" h="336647">
                <a:moveTo>
                  <a:pt x="168324" y="0"/>
                </a:moveTo>
                <a:lnTo>
                  <a:pt x="621150" y="0"/>
                </a:lnTo>
                <a:lnTo>
                  <a:pt x="621150" y="336647"/>
                </a:lnTo>
                <a:lnTo>
                  <a:pt x="168324" y="336647"/>
                </a:lnTo>
                <a:cubicBezTo>
                  <a:pt x="98602" y="336647"/>
                  <a:pt x="38781" y="294257"/>
                  <a:pt x="13228" y="233842"/>
                </a:cubicBezTo>
                <a:lnTo>
                  <a:pt x="0" y="168324"/>
                </a:lnTo>
                <a:lnTo>
                  <a:pt x="13228" y="102805"/>
                </a:lnTo>
                <a:cubicBezTo>
                  <a:pt x="38781" y="42391"/>
                  <a:pt x="98602" y="0"/>
                  <a:pt x="1683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C49CFF18-3451-4B0E-9DAB-B2807D961421}"/>
              </a:ext>
            </a:extLst>
          </p:cNvPr>
          <p:cNvSpPr/>
          <p:nvPr userDrawn="1"/>
        </p:nvSpPr>
        <p:spPr>
          <a:xfrm>
            <a:off x="0" y="6335826"/>
            <a:ext cx="3574133" cy="336648"/>
          </a:xfrm>
          <a:custGeom>
            <a:avLst/>
            <a:gdLst>
              <a:gd name="connsiteX0" fmla="*/ 0 w 3574133"/>
              <a:gd name="connsiteY0" fmla="*/ 0 h 336648"/>
              <a:gd name="connsiteX1" fmla="*/ 3405809 w 3574133"/>
              <a:gd name="connsiteY1" fmla="*/ 0 h 336648"/>
              <a:gd name="connsiteX2" fmla="*/ 3574133 w 3574133"/>
              <a:gd name="connsiteY2" fmla="*/ 168324 h 336648"/>
              <a:gd name="connsiteX3" fmla="*/ 3574132 w 3574133"/>
              <a:gd name="connsiteY3" fmla="*/ 168324 h 336648"/>
              <a:gd name="connsiteX4" fmla="*/ 3405808 w 3574133"/>
              <a:gd name="connsiteY4" fmla="*/ 336648 h 336648"/>
              <a:gd name="connsiteX5" fmla="*/ 0 w 3574133"/>
              <a:gd name="connsiteY5" fmla="*/ 336647 h 336648"/>
              <a:gd name="connsiteX6" fmla="*/ 0 w 3574133"/>
              <a:gd name="connsiteY6" fmla="*/ 0 h 33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4133" h="336648">
                <a:moveTo>
                  <a:pt x="0" y="0"/>
                </a:moveTo>
                <a:lnTo>
                  <a:pt x="3405809" y="0"/>
                </a:lnTo>
                <a:cubicBezTo>
                  <a:pt x="3498772" y="0"/>
                  <a:pt x="3574133" y="75361"/>
                  <a:pt x="3574133" y="168324"/>
                </a:cubicBezTo>
                <a:lnTo>
                  <a:pt x="3574132" y="168324"/>
                </a:lnTo>
                <a:cubicBezTo>
                  <a:pt x="3574132" y="261287"/>
                  <a:pt x="3498771" y="336648"/>
                  <a:pt x="3405808" y="336648"/>
                </a:cubicBezTo>
                <a:lnTo>
                  <a:pt x="0" y="33664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D1C53842-5688-4E4C-AEE3-FB57964067BB}"/>
              </a:ext>
            </a:extLst>
          </p:cNvPr>
          <p:cNvCxnSpPr>
            <a:cxnSpLocks/>
          </p:cNvCxnSpPr>
          <p:nvPr userDrawn="1"/>
        </p:nvCxnSpPr>
        <p:spPr>
          <a:xfrm>
            <a:off x="3735421" y="6504150"/>
            <a:ext cx="768485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8BE44616-44F6-4451-8A07-B3C7088A052B}"/>
              </a:ext>
            </a:extLst>
          </p:cNvPr>
          <p:cNvGrpSpPr/>
          <p:nvPr userDrawn="1"/>
        </p:nvGrpSpPr>
        <p:grpSpPr>
          <a:xfrm>
            <a:off x="609441" y="1052736"/>
            <a:ext cx="839667" cy="156379"/>
            <a:chOff x="609441" y="1052736"/>
            <a:chExt cx="839667" cy="15637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AE87FC1A-FD83-4F38-B6A7-7F1EE537344A}"/>
                </a:ext>
              </a:extLst>
            </p:cNvPr>
            <p:cNvSpPr/>
            <p:nvPr userDrawn="1"/>
          </p:nvSpPr>
          <p:spPr>
            <a:xfrm>
              <a:off x="609441" y="1052736"/>
              <a:ext cx="156379" cy="1563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3ED916CA-2918-47D8-963E-CFBEF553243E}"/>
                </a:ext>
              </a:extLst>
            </p:cNvPr>
            <p:cNvSpPr/>
            <p:nvPr userDrawn="1"/>
          </p:nvSpPr>
          <p:spPr>
            <a:xfrm>
              <a:off x="837204" y="1052736"/>
              <a:ext cx="156379" cy="1563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5063945D-6F54-44A1-9725-E7BD2467D8BE}"/>
                </a:ext>
              </a:extLst>
            </p:cNvPr>
            <p:cNvSpPr/>
            <p:nvPr userDrawn="1"/>
          </p:nvSpPr>
          <p:spPr>
            <a:xfrm>
              <a:off x="1064967" y="1052736"/>
              <a:ext cx="156379" cy="15637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1B708E8F-5207-4E94-BA4D-EA9207FEBAA7}"/>
                </a:ext>
              </a:extLst>
            </p:cNvPr>
            <p:cNvSpPr/>
            <p:nvPr userDrawn="1"/>
          </p:nvSpPr>
          <p:spPr>
            <a:xfrm>
              <a:off x="1292729" y="1052736"/>
              <a:ext cx="156379" cy="15637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0B382A9B-B5A1-4911-8990-5EAC070257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37773" y="887413"/>
            <a:ext cx="4689442" cy="5095294"/>
          </a:xfrm>
          <a:custGeom>
            <a:avLst/>
            <a:gdLst>
              <a:gd name="connsiteX0" fmla="*/ 2307732 w 4689442"/>
              <a:gd name="connsiteY0" fmla="*/ 0 h 5095294"/>
              <a:gd name="connsiteX1" fmla="*/ 4688330 w 4689442"/>
              <a:gd name="connsiteY1" fmla="*/ 2784698 h 5095294"/>
              <a:gd name="connsiteX2" fmla="*/ 2968245 w 4689442"/>
              <a:gd name="connsiteY2" fmla="*/ 4982178 h 5095294"/>
              <a:gd name="connsiteX3" fmla="*/ 399585 w 4689442"/>
              <a:gd name="connsiteY3" fmla="*/ 4495888 h 5095294"/>
              <a:gd name="connsiteX4" fmla="*/ 2307732 w 4689442"/>
              <a:gd name="connsiteY4" fmla="*/ 0 h 50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9442" h="5095294">
                <a:moveTo>
                  <a:pt x="2307732" y="0"/>
                </a:moveTo>
                <a:cubicBezTo>
                  <a:pt x="4394768" y="0"/>
                  <a:pt x="4711264" y="2321346"/>
                  <a:pt x="4688330" y="2784698"/>
                </a:cubicBezTo>
                <a:cubicBezTo>
                  <a:pt x="4656222" y="3482020"/>
                  <a:pt x="4142490" y="4670219"/>
                  <a:pt x="2968245" y="4982178"/>
                </a:cubicBezTo>
                <a:cubicBezTo>
                  <a:pt x="1794001" y="5289550"/>
                  <a:pt x="812406" y="4917951"/>
                  <a:pt x="399585" y="4495888"/>
                </a:cubicBezTo>
                <a:cubicBezTo>
                  <a:pt x="-471924" y="3596711"/>
                  <a:pt x="46395" y="0"/>
                  <a:pt x="23077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xmlns="" id="{1E5CD683-A132-4506-9D46-474D9A8A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" y="6320839"/>
            <a:ext cx="28440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xmlns="" id="{382E09B3-E595-4045-9D9E-5DAD201B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892" y="6320839"/>
            <a:ext cx="372862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441" y="6320839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1892" y="6320839"/>
            <a:ext cx="372862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62" r:id="rId5"/>
    <p:sldLayoutId id="2147483652" r:id="rId6"/>
    <p:sldLayoutId id="2147483653" r:id="rId7"/>
    <p:sldLayoutId id="2147483654" r:id="rId8"/>
    <p:sldLayoutId id="2147483663" r:id="rId9"/>
    <p:sldLayoutId id="2147483655" r:id="rId10"/>
    <p:sldLayoutId id="2147483664" r:id="rId11"/>
    <p:sldLayoutId id="2147483667" r:id="rId12"/>
    <p:sldLayoutId id="2147483665" r:id="rId13"/>
    <p:sldLayoutId id="2147483666" r:id="rId14"/>
    <p:sldLayoutId id="2147483668" r:id="rId15"/>
    <p:sldLayoutId id="2147483656" r:id="rId16"/>
    <p:sldLayoutId id="2147483657" r:id="rId17"/>
    <p:sldLayoutId id="2147483658" r:id="rId18"/>
    <p:sldLayoutId id="2147483659" r:id="rId19"/>
    <p:sldLayoutId id="2147483669" r:id="rId20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7" y="894"/>
            <a:ext cx="12187237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E1D1380-BC28-F74F-8866-BD4C0AD42595}"/>
              </a:ext>
            </a:extLst>
          </p:cNvPr>
          <p:cNvSpPr/>
          <p:nvPr/>
        </p:nvSpPr>
        <p:spPr>
          <a:xfrm>
            <a:off x="-9106" y="-19785"/>
            <a:ext cx="12187236" cy="6856214"/>
          </a:xfrm>
          <a:prstGeom prst="rect">
            <a:avLst/>
          </a:prstGeom>
          <a:gradFill flip="none" rotWithShape="1">
            <a:gsLst>
              <a:gs pos="2000">
                <a:schemeClr val="accent6"/>
              </a:gs>
              <a:gs pos="100000">
                <a:srgbClr val="0692DB">
                  <a:alpha val="64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2399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" y="4834298"/>
            <a:ext cx="2027055" cy="2002131"/>
          </a:xfrm>
          <a:prstGeom prst="rect">
            <a:avLst/>
          </a:prstGeom>
        </p:spPr>
      </p:pic>
      <p:sp>
        <p:nvSpPr>
          <p:cNvPr id="12" name="Title 17">
            <a:extLst>
              <a:ext uri="{FF2B5EF4-FFF2-40B4-BE49-F238E27FC236}">
                <a16:creationId xmlns:a16="http://schemas.microsoft.com/office/drawing/2014/main" xmlns="" id="{4117CAFD-7974-40A0-B30C-AF63966E104E}"/>
              </a:ext>
            </a:extLst>
          </p:cNvPr>
          <p:cNvSpPr>
            <a:spLocks noGrp="1"/>
          </p:cNvSpPr>
          <p:nvPr/>
        </p:nvSpPr>
        <p:spPr>
          <a:xfrm>
            <a:off x="405780" y="1533136"/>
            <a:ext cx="6761778" cy="1645435"/>
          </a:xfrm>
          <a:prstGeom prst="rect">
            <a:avLst/>
          </a:prstGeom>
        </p:spPr>
        <p:txBody>
          <a:bodyPr vert="horz" lIns="0" tIns="60933" rIns="0" bIns="60933" rtlCol="0" anchor="b">
            <a:noAutofit/>
          </a:bodyPr>
          <a:lstStyle>
            <a:lvl1pPr algn="ctr" defTabSz="121898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11500" b="1" kern="1200" cap="none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IN" sz="5998" dirty="0"/>
              <a:t/>
            </a:r>
            <a:br>
              <a:rPr lang="en-IN" sz="5998" dirty="0"/>
            </a:br>
            <a:r>
              <a:rPr lang="en-IN" sz="5998" dirty="0">
                <a:solidFill>
                  <a:srgbClr val="FFC000"/>
                </a:solidFill>
              </a:rPr>
              <a:t>OData </a:t>
            </a:r>
            <a:r>
              <a:rPr lang="en-IN" sz="5998" dirty="0"/>
              <a:t>TRAINING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xmlns="" id="{CD9849B0-BCB0-4466-8FC9-5ADD342E24D4}"/>
              </a:ext>
            </a:extLst>
          </p:cNvPr>
          <p:cNvSpPr txBox="1"/>
          <p:nvPr/>
        </p:nvSpPr>
        <p:spPr>
          <a:xfrm>
            <a:off x="1031781" y="1728107"/>
            <a:ext cx="5229723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 b="1" dirty="0">
                <a:latin typeface="Arial Rounded MT Bold" panose="020F0704030504030204" pitchFamily="34" charset="0"/>
              </a:rPr>
              <a:t>contact@anubhavtrainings.com</a:t>
            </a:r>
          </a:p>
        </p:txBody>
      </p:sp>
      <p:pic>
        <p:nvPicPr>
          <p:cNvPr id="15" name="Picture Placeholder 21" descr="A picture containing person, suit, person, posing&#10;&#10;Description automatically generated">
            <a:extLst>
              <a:ext uri="{FF2B5EF4-FFF2-40B4-BE49-F238E27FC236}">
                <a16:creationId xmlns:a16="http://schemas.microsoft.com/office/drawing/2014/main" xmlns="" id="{C8DDA278-417E-4992-A507-538AA285B1C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9482" y="892"/>
            <a:ext cx="4955611" cy="6856214"/>
          </a:xfrm>
          <a:custGeom>
            <a:avLst/>
            <a:gdLst>
              <a:gd name="connsiteX0" fmla="*/ 2110040 w 4956902"/>
              <a:gd name="connsiteY0" fmla="*/ 0 h 6858000"/>
              <a:gd name="connsiteX1" fmla="*/ 4956902 w 4956902"/>
              <a:gd name="connsiteY1" fmla="*/ 0 h 6858000"/>
              <a:gd name="connsiteX2" fmla="*/ 4956902 w 4956902"/>
              <a:gd name="connsiteY2" fmla="*/ 6858000 h 6858000"/>
              <a:gd name="connsiteX3" fmla="*/ 86625 w 4956902"/>
              <a:gd name="connsiteY3" fmla="*/ 6858000 h 6858000"/>
              <a:gd name="connsiteX4" fmla="*/ 2110040 w 495690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6902" h="6858000">
                <a:moveTo>
                  <a:pt x="2110040" y="0"/>
                </a:moveTo>
                <a:lnTo>
                  <a:pt x="4956902" y="0"/>
                </a:lnTo>
                <a:lnTo>
                  <a:pt x="4956902" y="6858000"/>
                </a:lnTo>
                <a:lnTo>
                  <a:pt x="86625" y="6858000"/>
                </a:lnTo>
                <a:cubicBezTo>
                  <a:pt x="-285279" y="4449452"/>
                  <a:pt x="568301" y="1239625"/>
                  <a:pt x="2110040" y="0"/>
                </a:cubicBezTo>
                <a:close/>
              </a:path>
            </a:pathLst>
          </a:cu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714" y="72078"/>
            <a:ext cx="716512" cy="7077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8852948-6211-4F0A-ACA2-7ECFA7683A37}"/>
              </a:ext>
            </a:extLst>
          </p:cNvPr>
          <p:cNvSpPr txBox="1"/>
          <p:nvPr/>
        </p:nvSpPr>
        <p:spPr>
          <a:xfrm>
            <a:off x="405780" y="3284984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 will..</a:t>
            </a:r>
          </a:p>
          <a:p>
            <a:r>
              <a:rPr lang="en-US" b="1" dirty="0"/>
              <a:t>Connect | Migrate | Understand | Build | Deliver</a:t>
            </a:r>
          </a:p>
          <a:p>
            <a:r>
              <a:rPr lang="en-US" b="1" dirty="0"/>
              <a:t>Learn..</a:t>
            </a:r>
          </a:p>
          <a:p>
            <a:r>
              <a:rPr lang="en-US" b="1" dirty="0"/>
              <a:t>Tools | Technology | Techniques</a:t>
            </a:r>
          </a:p>
        </p:txBody>
      </p:sp>
    </p:spTree>
    <p:extLst>
      <p:ext uri="{BB962C8B-B14F-4D97-AF65-F5344CB8AC3E}">
        <p14:creationId xmlns:p14="http://schemas.microsoft.com/office/powerpoint/2010/main" val="424725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Advance CDS BOPF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Building Fiori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SAC consumption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89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is OData V4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How is it is better than 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Create V4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V4_admin, v4_...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Scenario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3581192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BF87C44-1FBE-4DAA-A7F9-A76EA593482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5763" y="6321425"/>
            <a:ext cx="373062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xmlns="" id="{69A8831E-7EB2-484A-9D01-F802C8B71C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>
            <a:fillRect/>
          </a:stretch>
        </p:blipFill>
        <p:spPr/>
      </p:pic>
      <p:sp>
        <p:nvSpPr>
          <p:cNvPr id="54" name="Freeform 6">
            <a:extLst>
              <a:ext uri="{FF2B5EF4-FFF2-40B4-BE49-F238E27FC236}">
                <a16:creationId xmlns:a16="http://schemas.microsoft.com/office/drawing/2014/main" xmlns="" id="{7CEA75D0-6AAF-4DF6-A668-7EE782A30A1F}"/>
              </a:ext>
            </a:extLst>
          </p:cNvPr>
          <p:cNvSpPr>
            <a:spLocks/>
          </p:cNvSpPr>
          <p:nvPr/>
        </p:nvSpPr>
        <p:spPr bwMode="auto">
          <a:xfrm>
            <a:off x="540371" y="1527217"/>
            <a:ext cx="5661025" cy="5211763"/>
          </a:xfrm>
          <a:custGeom>
            <a:avLst/>
            <a:gdLst>
              <a:gd name="T0" fmla="*/ 62 w 1234"/>
              <a:gd name="T1" fmla="*/ 342 h 1136"/>
              <a:gd name="T2" fmla="*/ 312 w 1234"/>
              <a:gd name="T3" fmla="*/ 947 h 1136"/>
              <a:gd name="T4" fmla="*/ 1032 w 1234"/>
              <a:gd name="T5" fmla="*/ 886 h 1136"/>
              <a:gd name="T6" fmla="*/ 792 w 1234"/>
              <a:gd name="T7" fmla="*/ 195 h 1136"/>
              <a:gd name="T8" fmla="*/ 62 w 1234"/>
              <a:gd name="T9" fmla="*/ 342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4" h="1136">
                <a:moveTo>
                  <a:pt x="62" y="342"/>
                </a:moveTo>
                <a:cubicBezTo>
                  <a:pt x="0" y="494"/>
                  <a:pt x="30" y="758"/>
                  <a:pt x="312" y="947"/>
                </a:cubicBezTo>
                <a:cubicBezTo>
                  <a:pt x="593" y="1136"/>
                  <a:pt x="913" y="1022"/>
                  <a:pt x="1032" y="886"/>
                </a:cubicBezTo>
                <a:cubicBezTo>
                  <a:pt x="1153" y="749"/>
                  <a:pt x="1234" y="390"/>
                  <a:pt x="792" y="195"/>
                </a:cubicBezTo>
                <a:cubicBezTo>
                  <a:pt x="350" y="0"/>
                  <a:pt x="132" y="170"/>
                  <a:pt x="62" y="342"/>
                </a:cubicBezTo>
                <a:close/>
              </a:path>
            </a:pathLst>
          </a:custGeom>
          <a:gradFill flip="none" rotWithShape="1">
            <a:gsLst>
              <a:gs pos="13000">
                <a:schemeClr val="accent4">
                  <a:alpha val="80000"/>
                </a:schemeClr>
              </a:gs>
              <a:gs pos="100000">
                <a:schemeClr val="accent3"/>
              </a:gs>
            </a:gsLst>
            <a:lin ang="13500000" scaled="1"/>
            <a:tileRect/>
          </a:gradFill>
          <a:ln w="555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5" name="Freeform 6">
            <a:extLst>
              <a:ext uri="{FF2B5EF4-FFF2-40B4-BE49-F238E27FC236}">
                <a16:creationId xmlns:a16="http://schemas.microsoft.com/office/drawing/2014/main" xmlns="" id="{8A72FFBC-FC4F-4574-BCE4-075EBD782D1B}"/>
              </a:ext>
            </a:extLst>
          </p:cNvPr>
          <p:cNvSpPr>
            <a:spLocks/>
          </p:cNvSpPr>
          <p:nvPr/>
        </p:nvSpPr>
        <p:spPr bwMode="auto">
          <a:xfrm flipH="1">
            <a:off x="5431170" y="756128"/>
            <a:ext cx="6571124" cy="2850617"/>
          </a:xfrm>
          <a:custGeom>
            <a:avLst/>
            <a:gdLst>
              <a:gd name="T0" fmla="*/ 62 w 1234"/>
              <a:gd name="T1" fmla="*/ 342 h 1136"/>
              <a:gd name="T2" fmla="*/ 312 w 1234"/>
              <a:gd name="T3" fmla="*/ 947 h 1136"/>
              <a:gd name="T4" fmla="*/ 1032 w 1234"/>
              <a:gd name="T5" fmla="*/ 886 h 1136"/>
              <a:gd name="T6" fmla="*/ 792 w 1234"/>
              <a:gd name="T7" fmla="*/ 195 h 1136"/>
              <a:gd name="T8" fmla="*/ 62 w 1234"/>
              <a:gd name="T9" fmla="*/ 342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4" h="1136">
                <a:moveTo>
                  <a:pt x="62" y="342"/>
                </a:moveTo>
                <a:cubicBezTo>
                  <a:pt x="0" y="494"/>
                  <a:pt x="30" y="758"/>
                  <a:pt x="312" y="947"/>
                </a:cubicBezTo>
                <a:cubicBezTo>
                  <a:pt x="593" y="1136"/>
                  <a:pt x="913" y="1022"/>
                  <a:pt x="1032" y="886"/>
                </a:cubicBezTo>
                <a:cubicBezTo>
                  <a:pt x="1153" y="749"/>
                  <a:pt x="1234" y="390"/>
                  <a:pt x="792" y="195"/>
                </a:cubicBezTo>
                <a:cubicBezTo>
                  <a:pt x="350" y="0"/>
                  <a:pt x="132" y="170"/>
                  <a:pt x="62" y="342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2"/>
              </a:gs>
              <a:gs pos="100000">
                <a:schemeClr val="accent3">
                  <a:alpha val="81000"/>
                </a:schemeClr>
              </a:gs>
            </a:gsLst>
            <a:lin ang="13500000" scaled="1"/>
            <a:tileRect/>
          </a:gradFill>
          <a:ln w="555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F67A00B-35E2-4D67-8B7B-F211152C2584}"/>
              </a:ext>
            </a:extLst>
          </p:cNvPr>
          <p:cNvSpPr txBox="1"/>
          <p:nvPr/>
        </p:nvSpPr>
        <p:spPr>
          <a:xfrm>
            <a:off x="6218180" y="1607129"/>
            <a:ext cx="5620706" cy="73866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</a:rPr>
              <a:t>ANUBHAV OBEROY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56D1A3A5-8C05-4459-89DF-E277F89F72B6}"/>
              </a:ext>
            </a:extLst>
          </p:cNvPr>
          <p:cNvSpPr/>
          <p:nvPr/>
        </p:nvSpPr>
        <p:spPr>
          <a:xfrm>
            <a:off x="1121062" y="3036375"/>
            <a:ext cx="5620705" cy="8309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THANK YOU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0B5C7820-2097-40EE-8A3C-5CC9DEF512EB}"/>
              </a:ext>
            </a:extLst>
          </p:cNvPr>
          <p:cNvSpPr/>
          <p:nvPr/>
        </p:nvSpPr>
        <p:spPr>
          <a:xfrm>
            <a:off x="1738681" y="4113673"/>
            <a:ext cx="3612791" cy="14773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“You can never leave footprints that last if you are always walking on tiptoe.”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11821F5-9F15-4420-A5A9-063F4D7930EB}"/>
              </a:ext>
            </a:extLst>
          </p:cNvPr>
          <p:cNvSpPr txBox="1"/>
          <p:nvPr/>
        </p:nvSpPr>
        <p:spPr>
          <a:xfrm>
            <a:off x="6809034" y="2181437"/>
            <a:ext cx="4668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www.anubhavtrainings.com 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6507F6D-CAA6-4D86-8B9B-572298053C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7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Introduction to OData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Why we need OData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Benefits of OData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is REST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Stateless v/s Stateful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is Architecture of SAP Gateway – Embedded v/s Central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How to enable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RFC, System alias, WF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Important TCode’s – MAINT_SERVICE, SEGW, CLIENT, CACHE_CLEANUP, ERROR_LOG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OData Calls – GET Sample SAP OData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15320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Describing Postman Tool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Understanding How to Use Postman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Installation of Eclipse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Describing EPM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Creating OData services with the SAP NetWeaver Gateway Service Builder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How to Register OData Service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Product, Supplier – GET ENTITYSET, GET ENTITY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88698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CRUD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INSERT, UPDATE,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Payload and test in GW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POSTMAN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272903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Debug using business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is Association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Benefits of Association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Implementing Association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Association between product and supplier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Sales Order Entity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Sales Order Items Entity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1..n Association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Exmaple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418952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333772" y="908720"/>
            <a:ext cx="1080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is Function Import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Why we need Function Import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Implementing Function Import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Defining Deep Entity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Implementing Deep Entity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Order and Order Items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Payload and 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215509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333772" y="980728"/>
            <a:ext cx="1080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Introduction to Fiori basic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How to setup BAS and VS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Creating Destination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Using template approach build Fiori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Performing CRUDQ using Fiori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305147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OData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Role and Authorization for OData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Working with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PDF import export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Service generation technique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391068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333772" y="980728"/>
            <a:ext cx="1080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Working with Mass data using XML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CDS view basic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Association with CDS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OData using CDS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SADL Based OData using CDS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SAP Standard OData Services – APIHUB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Extend Standard OData Services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128675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81FB8"/>
      </a:accent1>
      <a:accent2>
        <a:srgbClr val="41C2E3"/>
      </a:accent2>
      <a:accent3>
        <a:srgbClr val="5180E6"/>
      </a:accent3>
      <a:accent4>
        <a:srgbClr val="5FDD3F"/>
      </a:accent4>
      <a:accent5>
        <a:srgbClr val="161426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10127</TotalTime>
  <Words>374</Words>
  <Application>Microsoft Office PowerPoint</Application>
  <PresentationFormat>Custom</PresentationFormat>
  <Paragraphs>97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Rounded MT Bold</vt:lpstr>
      <vt:lpstr>Calibri</vt:lpstr>
      <vt:lpstr>Cooper Black</vt:lpstr>
      <vt:lpstr>Open Sans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 Leadership Styles Relationship vs Task Curve</dc:title>
  <dc:creator>Julian</dc:creator>
  <cp:lastModifiedBy>sc</cp:lastModifiedBy>
  <cp:revision>202</cp:revision>
  <dcterms:created xsi:type="dcterms:W3CDTF">2013-09-12T13:05:01Z</dcterms:created>
  <dcterms:modified xsi:type="dcterms:W3CDTF">2021-09-26T12:33:01Z</dcterms:modified>
</cp:coreProperties>
</file>