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4:14:46.9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25 0,'-24'0'0,"0"0"16,48 0-1,0 0 1,25 0-16,-25 0 0,48 0 15,1 0-15,24 0 0,24 0 16,0 0-16,0 0 16,0 24-16,0-24 15,-25 0-15,49 0 16,-120 0-16,-1 0 0,-48-24 16</inkml:trace>
  <inkml:trace contextRef="#ctx0" brushRef="#br0" timeOffset="210">557 0 0,'0'25'15,"25"-25"1,-25 24-16,24-24 0,-24 24 16,24 0-16,0 25 15,-24-25-15,24 24 0,0 1 16,-24-1-16,25 0 15,-1 1-15,-24 23 0,24-23 16,-24-25-16,24 24 0,-24 1 16,24-25-16,1 0 15</inkml:trace>
  <inkml:trace contextRef="#ctx0" brushRef="#br0" timeOffset="741">1114 412 0,'0'-24'0,"-24"24"16,-1 0-16,1 0 15,24 24 17,24-24-17,1 24-15,-1-24 0,0 24 16,0-24-16,24 24 15,-23-24-15,-1 24 0,0-24 16,0 0 0,0-24-16,-24 0 15,0 0 1,0 0 0,0 48 15,0 0-31,0 24 15,25 1-15,-25-1 16,24 49-16,0-49 16,-24 25-16,24-25 0,-24 1 15,0-25-15,0 24 16,-24-24-16,-24 1 16,23-25-16,-23 0 0,0-25 15,-1 1-15,1 0 16,24 0-16,-25-24 0,49-1 15,0 25-15,0-24 16,0-1-16,49 25 0,-25 0 16,24 0-16,1-1 0,-1 25 15,0-24-15,-23 24 16,23 0-16,-24 0 0,0 0 16</inkml:trace>
  <inkml:trace contextRef="#ctx0" brushRef="#br0" timeOffset="1221">1598 218 0,'0'-72'16,"0"47"-16,0 50 31,24 23-16,0-24-15,-24 25 0,24 23 16,0-23-16,-24 23 0,24 1 16,1-25-16,-25 25 15,0-25-15,24 0 0,-24 1 16,0-25-16,0 0 0,0 0 16,-24-48-1,24 0 1,0 0-16,-25 0 15,25-25-15,-24 1 0,24-1 16,0 1-16,0 0 0,0-25 16,24 49-16,-24-24 15,49-1-15,-25 25 16,0 24-16,25 0 16,-25 24-16,0 0 0,0-24 15,0 25-15,-24-1 0,0 0 16,0 0-16,-24 0 15,0-24-15,0 24 0,0-24 16,-1 25-16,1-25 16,-24 0-16,24 0 0,-1 0 15,25-25-15</inkml:trace>
  <inkml:trace contextRef="#ctx0" brushRef="#br0" timeOffset="1630">2226 412 0,'-24'0'15,"0"0"1,48 0 31,0 0-47,1 0 0,-1 0 15,0 0-15,0 0 16,25 0-16,-25 0 0,0 0 16,0-24-16,-24-1 31,0 1-31,-24 24 0,24-24 16,-24 24-16,24-24 15,-24 24-15,-1 0 0,1 0 16,0 0-16,0 0 0,0 24 15,-1-24-15,1 24 16,-24 25-16,24-25 0,24 0 16,-24 24-16,24-24 15,0 1-15,24 23 0,0-24 16,0 0-16,24 1 0,1-25 16,-1 0-16,1 0 15</inkml:trace>
  <inkml:trace contextRef="#ctx0" brushRef="#br0" timeOffset="2008">2759 339 0,'0'-24'0,"0"0"0,0 0 16,0-1-1,-25 1-15,1 24 16,24-24-1,-24 24-15,0 0 0,0 24 16,0 0-16,-1-24 16,25 25-16,-24-1 15,24 0-15,0 0 0,24 0 16,-24 1 0,49 23-16,-25-24 0,0-24 15,0 24-15,25 0 16,-25 1-16,0-1 0,-24 0 15,24 0-15,-24 0 16,0 1-16,-24-25 16,0 24-16,0-24 0,-25 0 15,25 0-15,-24 0 0,24 0 16,-25 0-16,25 0 16,0-24-16,0-1 15</inkml:trace>
  <inkml:trace contextRef="#ctx0" brushRef="#br0" timeOffset="2460">2928 436 0,'24'0'31,"0"0"-15,1 0-1,23 0-15,-24 0 16,0 0-16,1 0 0,23 0 16,0 0-16,-24 0 15,25 0-15,-25 0 0,24 0 16,-23 0-16,-1 0 15,-24-24-15,-24 24 16,-1 0-16,1 0 0,-24 0 16,24-24-16,-25 24 15</inkml:trace>
  <inkml:trace contextRef="#ctx0" brushRef="#br0" timeOffset="2878">3291 242 0,'-24'0'0,"-1"0"15,25 25 17,25-1-1,-1-24-31,0 24 0,0 0 15,25-24-15,-25 24 0,0 1 16,0-1-16,0 0 16,1 0-16,-25 0 0,0 0 15,0 25-15,0-25 16,0 0-16,-25 0 0,-23 1 16,24-1-16,-25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4:29:26.7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28 0,'0'-25'16,"25"25"15,-25 25-31,0-1 16,0 24-16,0 1 15,-25 23-15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4:29:27.73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218 121 0,'0'-24'15,"24"24"1,0 0 0,-24-24-1,0-1-15,-24 1 16,0 24 0,-1-24-16,1 24 15,0 0-15,0 24 0,0 0 16,0-24-16,-1 25 15,1-1-15,0 24 0,24-24 16,0 1-16,0-1 0,0 0 16,24 0-1,0 0-15,1-24 16,-1 0-16,0-24 0,0 0 16,0 24-1,-24-24-15,24 0 0,-24-1 16,25 1-16,-25 0 15,0 0-15,0 0 16,24 48 15,-24 0-31,24 0 0,0 0 16,0 25-16,1-25 16,-1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4:29:28.3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 67 0,'0'-24'15,"-24"0"1,24-1-16,0 50 31,0 23-15,0 0-16,0-23 15,0 23-15,0 0 16,0 1-16,0-1 0,0-24 16,0 25-16,24-25 15,-24 0-15,0 0 0,0 0 16,24-24-1,-24-24 1,0 0-16,0 0 16,0 0-16,24 0 15,-24-1-15,25 1 0,-1 0 16,0 0-16,0 24 0,0 0 16,1 0-16,23 24 15,-24-24-15,0 24 0,1 0 16,-1 25-16,-24-25 15,24 0-15,-24 0 0,-24 0 16,24 1-16,-24-25 0,-25 24 16,25-24-16,-24 0 15,-1 0-15,25 0 0,-24 0 16,23-24-16,1-1 16,24 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4:29:29.7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24 0,'-24'0'0,"-1"0"16,50 0 30,-1 24-30,0 0-16,-24 0 16,24-24-16,0 25 0,1-1 15,-1-24 1,0 0-16,0 0 0,0 0 16,0 0-1,-24-24-15,25-1 0,-1 1 16,-24 0-16,0 0 15,0 0 1,-24 24-16,24 24 16,0 0-1,0 0-15,0 25 16,0-25-16,24 73 16,0-73-16,0 24 15,0-24-15,1 1 0,-25-1 16,0 0-16,-25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4:29:30.1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0 0,'-24'0'16,"0"0"0,24 25 15,24-25-16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4:29:29.0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 27 0,'-25'0'0,"50"0"62,-1 0-62,24 0 16,-24 0-16,25 0 0,-1-24 16,-24 24-16,25 0 15,-25 0-15</inkml:trace>
  <inkml:trace contextRef="#ctx0" brushRef="#br0" timeOffset="171">121 3 0,'-24'0'15,"0"24"-15,24 1 32,24-1-32,0 0 15,0 0-15,-24 0 16,25 25-16,-1-25 16,0 0-16,-24 0 0,24 1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4:29:31.9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170 122 0,'24'0'16,"0"-24"-16,0 24 15,-24-25-15,25 1 16,-25 0-16,0 0 16,-25 24-16,1 0 15,0 0-15,0 0 16,-24 24-16,23 0 0,1 0 16,-24 25-16,24-25 15,24 24-15,0 49 16,0-49-16,48-23 0,-24 23 15,49-24-15,-25-24 16,25 24-16,23-24 0,-23 0 16,0-24-16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4:29:31.0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48 105 0,'0'-24'0,"-24"24"16,0-24-16,24 0 31,24 24-31,0 0 16,1 0-16,23 0 0,-24-25 15,24 25-15,1 0 16,-1 0-16,25 0 15,-49 0-15,0 0 0</inkml:trace>
  <inkml:trace contextRef="#ctx0" brushRef="#br0" timeOffset="162">193 57 0,'0'24'31,"0"24"0,25 25-31,-1-25 0,-24 1 16,24-1-16,0 0 15,-24-23-15,24 23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4:29:34.7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145 268 0,'24'-24'16,"-24"0"-1,-24 24-15,0 0 16,0 0 0,-1 0-16,1 0 15,24 24-15,-24 0 0,0-24 16,24 25-16,0-1 0,0 0 16,0 0-1,24 0-15,24-24 16,-23 0-16,-1 0 15,0 0-15,24-24 0,-23 24 16,-1-24-16,0 24 0,-24-24 16,0 0-1,-24-1-15,0 25 16,-1 0-16,1 0 16,48 0 15,1 0-31,-1 0 15,24-24-15,-24 24 0,25 0 16,23-24-16,-23 24 0,-1-24 16,0 24-16,-23-24 15,-1 24-15,0-25 16,0 25-16,-24-24 0,0 0 16,0 0-16,0 0 0,-24 24 15,24-25-15,-24 1 0,0 24 16,-1 0-1,25 24-15,0 25 16,-24-1-16,24 1 16,0-1-16,24 25 0,-24-1 15,25 1-15,-1-1 0,0 1 16,0-1-16,0-23 16,-24-1-16,0 1 0,0-25 15,0 0-15,-24-24 0,-24 0 16,24 0-16,-25-24 15,1-25-15,24 25 16,0-24-16,-1-1 0,1 1 16,24 24-16,49-49 15,-25 49-15,24 24 16,-24-24-16,25 24 0,23-24 16,-23 24-16,-25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4:29:33.2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386 49 0,'0'-24'15,"-24"24"1,0 0 15,24 24-15,-24-24-16,24 24 16,24-24 30,0-24-14,-24 0-17,24 24-15,-24-25 16,-24 25 0,0 0-16,0 0 0,-1 0 15,1 0-15,-24 0 0,24 25 16,-25-25-16,25 24 15,-24-24-15,23 24 0,1-24 16,0 48 0,24-23-16,24-1 15,0 0-15,25 0 0,-25-24 16,24 0-16,1 24 16,-1-24-16,-24 0 0,25 0 15,-25 0-15,0 0 0,-24 25 16,-24-25-1,0 0-15,0 24 0,-25-24 16,1 24-16,-1-24 16,1 24-16,24 0 0,0 0 15,-1 1-15,1-25 16,24 24-16,0 0 0,49 24 16,-1-23-1,0-25-15,1 24 0,-1-24 16,25 0-16,-1 0 0,-23-24 15,23 24-15,-23-25 0,-1 1 16</inkml:trace>
  <inkml:trace contextRef="#ctx0" brushRef="#br0" timeOffset="368">701 387 0,'0'-24'0,"-25"0"16,1 0-16,0 24 16,0-24-16,0 24 15,24-24 1,24 24-16,0 0 15,0 0 1,0 0-16,1 0 16,-1 24-16,-24 0 0,24 0 15,-24 0-15,0 0 16,24 1-16,-24-1 0,0 0 16,0-48 15,24 0-16,-24-1-15,25 1 16,-1 0-16,0 0 0,0 0 16,0 0-16,0 24 15,1-25-15,23 25 0,-24 0 16,0 25-16,1-1 0,-25 0 16,24 0-16,0 0 15,-24 0-15,24-24 0,0 25 16,-24-1-16,25-24 15,-1 0-15,0 0 0</inkml:trace>
  <inkml:trace contextRef="#ctx0" brushRef="#br0" timeOffset="741">1402 363 0,'24'-24'0,"0"24"16,1-24-16,-25 0 16,24 24-16,-24-24 0,0-1 15,-24 1 1,-1 24-1,1 0-15,0 0 0,0 0 16,0 24 0,0 1-16,-1-25 0,25 24 15,0 0-15,0 0 0,0 0 16,0 0 0,25-24-16,-1 0 0,0 0 15,24 0-15,-24-24 16,1 0-16,-1 0 0,0 0 15,0 0-15,0-25 0,-24 25 16,0 0-16,0 0 16,0-1-16,-24 1 0,24 0 15,-24 24-15,24 24 16,0 0 0,0 1-16,24-1 0,-24 24 15,0-24-15,24 25 16,-24-1-16,25-24 0,-25 0 15,24 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4:14:11.10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26952 3435 0,'24'-24'0,"-24"0"0,0-1 15,24 1 1,-24 0-16,0 0 16,-24 24-16,0-24 15,-24 24-15,23 0 0,-23 0 16,0 24-16,-1 0 15,-23 0-15,23-24 0,25 49 16,-24-25-16,23 0 0,25 24 16,0-23-16,0 23 15,25 0-15,23 1 0,0-1 16,1 1-16,23-1 16,-23 0-16,72 49 15,-73-49-15,-24-23 0,0 23 16,-24-24-16,-24 0 15,-24 1-15,0-1 0,-1 0 16,-23 0-16,-1-24 0,0 24 16,1-24-16,23 0 15,1 0-15,24 0 0,0 0 16,24-24-16,0 0 16,24 24-16</inkml:trace>
  <inkml:trace contextRef="#ctx0" brushRef="#br0" timeOffset="385">26976 4064 0,'24'0'0,"0"0"15,1 0-15,-1 0 16,0 0 0,0 0-16,25 24 15,-25-24 1,0 0-16,24 0 0,1 0 15,-1 24-15,1-24 0,-25 0 16,24 0-16,-24-24 16,0 24-16,1-24 0,-25 0 15,0 0 1,-25-1-16,1 1 0,0 0 16,0 0-16,-24 0 0,-1-1 15,25 25-15,-24 0 16,-1 0-16,1 0 0,24 25 15,-1-1-15,1 0 0,0 0 16,24 0-16,0 25 16,0-1-16,0 1 15,24-25-15,25 48 16,-1-47-16,0-1 0,1 0 16,-1 0-16,1-24 15</inkml:trace>
  <inkml:trace contextRef="#ctx0" brushRef="#br0" timeOffset="734">27726 4040 0,'-24'-49'15,"24"25"-15,-24 0 0,24 0 16,-25 0-16,50 24 31,-1 24-31,24 0 16,-24 0-16,25 25 15,-1-25-15,1 24 0,-1-24 16,-24 25-16,0-25 0,0 24 16,1-23-16,-25-1 15,-25-24-15,1 0 16,0 0-16,0 0 16,-24-24-16,23 24 0,1-25 15,24 1-15,0-24 0,0 24 16,0-25-16,24 1 15,1-1-15,23 25 0,0 0 16,1 0-16,-1 0 16,49-1-16,-73 25 15,24 0-15,-23 0 0,-25 25 16</inkml:trace>
  <inkml:trace contextRef="#ctx0" brushRef="#br0" timeOffset="1086">28355 3919 0,'0'-24'15,"24"24"1,0 24 0,-24 0-1,0 24-15,25-23 16,-25 23-16,24 0 0,-24-23 15,24 23-15,-24-24 0,24 25 16,-24-25-16,24 0 16,0 0-16,1-24 15,-25-24 1,24 0-16,0 0 0,-24-25 16,24 25-16,0-49 0,1 25 15,-1 0-15,-24-1 16,24 25-16,-24-24 0,24 23 15,-24 1-15,-24 24 32,24 24-32</inkml:trace>
  <inkml:trace contextRef="#ctx0" brushRef="#br0" timeOffset="1471">28936 4064 0,'24'0'63,"0"0"-63,0 24 16,0-24-16,0 0 15,1 0-15,23 0 0,0 0 31,-23-24-31,-1 24 0,-24-24 0,24 24 16,-24-24-16,0-1 0,0 1 16,0 0-16,-24 0 15,24 0-15,-24-1 0,-1 25 16,1-24-16,0 24 0,0 0 16,0 24-16,-1 1 15,1 23-15,0-24 0,0 25 16,0-1-16,0-24 15,24 25-15,0-1 0,0-24 16,24 0-16,0 25 16,24-49-16,1 24 0,23-24 15,1 0-15</inkml:trace>
  <inkml:trace contextRef="#ctx0" brushRef="#br0" timeOffset="1830">29589 4040 0,'0'-24'0,"-25"-25"15,1 25-15,0 0 0,0 0 16,0-1-16,24 1 16,-24 24-16,48 0 15,0 0-15,24 24 16,-24 1 0,1-1-16,-1 0 0,0 24 15,0-23-15,0 23 16,-24-24-16,0 25 0,0 23 15,0-48-15,-24 1 16,0-1 0,0-24-16,24-24 15,-24 24 1,24-25-16,24-23 0,0 24 16,0-25-16,0 25 0,25-24 15,23-1-15,-23 25 16,-1 0-16,25 0 15,-25 0-15,0 24 0,1 0 0,-1 0 16,-24 0-16</inkml:trace>
  <inkml:trace contextRef="#ctx0" brushRef="#br0" timeOffset="5132">1624 3387 0,'-24'0'0,"24"-25"63,-24 25-48,0 0 1,24-24-16,-24 24 15,-25 0-15,25 0 0,0 24 16,-24-24-16,-1 25 0,1-1 16,-25 24-16,25-24 15,-1 25-15,25 23 0,-24-23 16,24 23-16,0 1 16,24-25-16,0 25 0,0-25 15,0 25-15,48-49 0,-24 24 16,24-23-16,25-1 15,-25 0-15,25-24 0,0 0 16,-1-24-16,1 0 16,-1-1-16,-23 1 0,-1 0 15,-24 0-15,0 0 0,1-1 16,-25 1-16,0 0 16,-25 0-16</inkml:trace>
  <inkml:trace contextRef="#ctx0" brushRef="#br0" timeOffset="5456">1987 3193 0,'0'-24'0,"-24"0"0,0 0 15,24-1-15,0 50 32,0-1-32,24 0 15,-24 0-15,24 25 16,-24 23-16,25-24 0,-25 25 16,24 0-16,0-1 15,-24 1-15,24-1 0,0-23 16,0 23-16,1-23 0,-25-25 15,24 24-15,-24-24 16,24 1-16</inkml:trace>
  <inkml:trace contextRef="#ctx0" brushRef="#br0" timeOffset="5671">2447 3604 0,'24'-24'15,"-24"48"32,0 1-31,0-1-16,0 24 0,0-24 16,24 25-16,-24-25 15,0 24-15,25-24 0,-25 1 16,24-1-16,-24 0 15</inkml:trace>
  <inkml:trace contextRef="#ctx0" brushRef="#br0" timeOffset="5835">2447 3290 0,'0'-48'0,"-24"23"0,24 1 16,-24 24-1,24 24 1,0 1-16,0-1 16,24 0-16</inkml:trace>
  <inkml:trace contextRef="#ctx0" brushRef="#br0" timeOffset="6225">2761 3580 0,'0'24'0,"25"-24"16,-25 25-1,24-25 1,0 0 0,0 0-16,0 0 0,25 0 15,-25 0-15,24-25 16,-23 25-16,-1-24 0,24 0 15,-24 0-15,0 0 0,-24-1 16,25 1-16,-25 0 16,0 0-16,-25 0 0,1-1 15,0 1-15,-24 24 16,24-24-16,-25 24 0,1 24 16,24 0-16,-25 1 0,25-1 15,0 24-15,0-24 16,24 49-16,0-25 0,0 1 15,24-1-15,0 1 16,0-1-16,0-24 0,25 0 16,-25 0-16,24 1 15,1-25-15,-1 0 0</inkml:trace>
  <inkml:trace contextRef="#ctx0" brushRef="#br0" timeOffset="6661">3294 3483 0,'0'-48'0,"0"0"16,-25 23-16,25 1 0,0 0 16,0 0-16,0 0 15,25 24 1,-1 0 0,0 24-16,-24 0 0,24 0 15,0 0-15,1 25 0,-25-25 16,24 24-16,-24 1 15,0-25-15,0 24 0,0-23 16,0-1-16,0 0 0,-24-24 16,-1 0-1,25-24-15,0 0 16,0-1-16,0 1 16,0-24-16,25-1 0,-25 1 15,24 24-15,0-25 0,0 1 16,0 24-16,1 0 15,-1 24-15,0 0 0,0 0 16,0 24-16,0 0 16,-24 24-16,25 1 0,-1-1 15,-24 1-15,0-1 16,24 0-16,-24-23 0,24 23 16,0-24-16,-24 25 15,25-49-15,-25 24 0,24-24 16</inkml:trace>
  <inkml:trace contextRef="#ctx0" brushRef="#br0" timeOffset="6974">3850 3000 0,'-24'-121'31,"24"96"-31,-24 1 0,24 0 0,-25 24 15,25 24 1,-24-24-16,24 24 0,0 1 16,0 23-16,0-24 15,24 73-15,-24-49 16,25 25-16,-1-25 0,0 25 16,0-1-16,0 1 15,-24-25-15,25 1 0,-1-1 16,0 1-16,0-1 0,0-24 15,1-24-15,-1 24 16,0-24-16,0 0 0,0-24 16,25 0-16,-25 0 0,0-25 15,0 1-15</inkml:trace>
  <inkml:trace contextRef="#ctx0" brushRef="#br0" timeOffset="7174">3947 3169 0,'-73'-24'0,"25"24"0,24 0 16,-25 0-16,25 0 0,72 0 31,1 0-31,-1 0 16,1-24-16,23 24 0,-23 0 16,23 0-16,-24 0 15,1 0-15,-25 0 0,0-25 16,-48 25-1</inkml:trace>
  <inkml:trace contextRef="#ctx0" brushRef="#br0" timeOffset="-18153">2374 5806 0,'0'-24'0,"0"-1"15,0 1 1,0 0-1,0 48 64,-24 0-79,24 1 15,0-1-15,-24 0 16,24 0-16,0 0 15,0 0-15,0 25 0,0-25 16,0 24-16,0-23 16,0 23-16,0 0 0,0 1 15,0-1-15,0 1 16,0-1-16,0 0 0,0 1 16,0-1-16,0 0 0,0 1 15,0-1-15,0 1 16,0-1-16,0 0 15,0 97 1,0-96-16,0-1 0,0 1 16,0-1-16,0-24 0,0 25 15,0-25-15,0 0 16,0 24-16,0-23 0,0-1 16,0 24-16,0-24 0,0 0 15,0 1-15,0-1 16,-24 0-16,24 0 0,0 25 15,0-25-15,0 0 16,-24-24-16,24 24 0,0 0 16,0 1-16,0-1 15,0 0 1,0 0-16,24-24 16,-24 24-1,24 1 1,0-25-16,0 24 15,1-24-15,-1 0 16,0 24-16,0-24 0,25 0 16,-25 24-16,24-24 15,0 0-15,1 0 0,-1 24 16,25-24-16,-25 0 0,25 0 16,-1 24-16,-23-24 15,23 0-15,1 0 0,-1 25 16,1-25-16,0 0 15,-25 24-15,25-24 0,-25 0 16,0 0-16,1 0 0,-25 0 16,24 0-16,-24 0 15,1 0-15,-1 0 0,0-24 16,0-1 0,-24 1-1,24 0-15,1 0 16,-25 0-1,24-25-15,-24 25 0,24 0 16,-24-24-16,24-1 16,-24 1-16,0-1 0,24 1 15,-24 0-15,0-1 0,0 1 16,0 0-16,0-1 16,0 1-16,0-1 0,-24 1 15,24-25-15,0 25 0,0-25 16,-24 1-16,24-1 15,0 1-15,-24-1 0,24 25 16,-24-25-16,24 1 16,-25 23-16,25 1 0,-24 0 15,24 23-15,-24-23 16,0 0-16,24 23 16,0 1-16,-24-24 0,24 24 15,-25-1-15,25 1 16,0 0-16,0 0 0,-24-25 15,24 25-15,0 0 0,0 0 16,0 0 0,-24 0-16,24-1 15,0 1 1,0 0-16,-24 24 0,24-24 16,0 0-16,0-1 15,0 1 1,0 0-1,-24 24 1,24-24 0,-25 24-16,1 0 15,0 0 1,0 0-16,0 0 0,0 0 16,-25 0-16,1 0 0,-1 0 15,1 0-15,0 0 16,-1 0-16,-23 0 0,-1 0 15,1 0-15,-1 0 16,0 0-16,25 0 0,-25 0 16,1 0-16,23 24 15,1-24-15,0 0 0,-1 0 16,25 24-16,0-24 0,0 0 16,0 0-16,-1 0 15,1 24-15,0-24 16,0 25-16,0-25 15,24 24-15,-25-24 16,50 0 15</inkml:trace>
  <inkml:trace contextRef="#ctx0" brushRef="#br0" timeOffset="-17344">3028 7330 0,'-25'0'31,"1"0"-15,0 0-16,24 24 16,-24 0-16,0 0 15,24 0-15,0 1 16,0-1-16,0 0 0,0 0 16,24 0-16,0 1 15,0-1-15,25-24 16,-25 0-16,0 0 15,0 0-15,24 0 0,-23-24 16,-1-1-16,-24 1 16,0 0-1,-24 0-15,-1 24 0,1-24 16,0 24-16,-24-25 0,24 25 16,-1 0-16,1 0 15,0 25-15,0-1 16</inkml:trace>
  <inkml:trace contextRef="#ctx0" brushRef="#br0" timeOffset="-15636">3923 6798 0,'0'-25'15,"0"1"1,24 24 0,0-24-1,0 24-15,0 0 0,1 0 16,23 0-16,0 0 16,73-24-16,-48 24 15,-1-24-15,25 24 0,24-25 16,-24 25-16,24-24 15,-24 24-15,24-24 0,-1 0 16,1 24-16,-24-24 0,24 24 16,-24-25-16,0 25 15,24-24-15,-25 24 0,-23 0 16,24-24-16,-25 24 0,1 0 16,-25 0-16,1-24 15,-1 24-15,-24 0 0,0 0 16,-24 24 15,0 0-15,0 0-1,0 1-15,0-1 16,0 0-16,0 24 16,0 1-16,0-1 0,0 1 15,0-1-15,0 0 0,0 1 16,0 23-16,0-23 15,25 23-15,-25-23 0,24 23 16,-24-23-16,24 23 16,-24-24-16,24 1 0,0 23 15,-24-23-15,0-1 0,25 1 16,-25 23-16,0-23 16,0-1-16,0 0 0,0 1 15,0 23-15,0-48 16,0 25-16,0-1 0,0 1 15,0-1-15,-25-24 0,25 25 16,0-1-16,0-24 16,0 0-16,-24 0 0,24 1 15,0-1-15,0 0 16,-24 0-16,24 0 16,-24 1-16,0-1 31,-1 0-31,1 0 15,0-24 1,0 0-16,0 24 0,-1-24 16,1 0-16,0 0 0,-24 25 15,23-25-15,-23 0 16,0 0-16,-25 0 0,25 0 16,-25 0-16,1 0 15,-25 0-15,24 0 0,-23 0 16,23 0-16,-24 0 15,0 24-15,1-24 0,-1 24 16,-24-24-16,24 0 0,0 24 16,1-24-16,-1 0 15,0 0-15,0 0 0,25 0 16,-25 0-16,24 0 0,1-24 16,-1 24-16,1 0 15,-1 0-15,25-24 0,-1 24 16,-23 0-16,48-24 15,-25 24-15,1 0 0,24-25 16,-25 25-16,25 0 0,0 0 16,0-24-16,0 24 15,-1-24-15,25 0 16,0 0 0,0-1 15,-24 25-31,24-24 15,-24 0-15,24 0 16,-24 0 0,24-1-16,0 1 15,0 0-15,0 0 0,24-24 16,-24 23-16,0 1 16,24-24-16,-24 24 0,0-25 15,0 25-15,0 0 0,24 0 16,-24-1-16,0 1 15,0 0-15,0 0 16,0 0 0,25 24-1</inkml:trace>
  <inkml:trace contextRef="#ctx0" brushRef="#br0" timeOffset="-14902">5035 8176 0,'0'-24'0,"-24"24"15,0 0-15,0 0 16,0 24-1,24 1-15,-25-25 0,1 24 16,24 0-16,0 0 16,-24 0-16,24 1 0,24-1 15,0 0-15,1-24 16,23 24-16,-24-24 16,25 0-16,-25-24 0,24 24 15,0-24-15,-23 0 16,-1-1-16,0 1 0,0 0 15,-24 0-15,0 0 0,-24-1 16,0 1-16,-25 24 16,1-24-16,0 0 0,-25 24 15,1 0-15</inkml:trace>
  <inkml:trace contextRef="#ctx0" brushRef="#br0" timeOffset="-12250">2302 7160 0,'-24'0'16,"24"-24"-1,-25 24 32,1-24-47,0 24 16,0 0-16,0 0 15,-1 0-15,1 0 0,-24 0 16,24 0-16,-25 24 16,1-24-16,0 0 0,23 0 15,-23 0-15,0 24 0,-25-24 16,25 0-16,-1 0 16,-23 25-16,23-25 0,-23 0 15,23 0-15,1 0 16,-25 0-16,25 0 0,24 0 15,-25 0-15,25 0 16,-24 0-16,24 0 0,0 0 16,-1 0-16,-23 24 15,24-24-15,0 0 0,-25 24 16,1-24-16,24 24 0,-25-24 16,1 0-16,24 0 0,-25 24 15,1-24-15,24 0 16,0 0-16,-1 0 0,1 0 15,0 0-15,0 0 16,24-24 0,-24 24 15,-1 0-15,1 0 15,24 24 31,-24 1-62,24-1 16,-24-24-16,24 48 0,0-24 16,-24 0-16,24 1 15,0 23-15,-25-24 0,25 25 16,0-1-16,0 0 15,0-23-15,0 23 0,-24 0 16,24 25-16,0-25 0,0 1 16,0-1-16,0 0 15,-24 25-15,24-25 0,0 1 16,0 23-16,-24-23 0,24-1 16,0 25-16,0-25 15,0 0-15,-24 1 0,24-1 16,0 1-16,-25-1 15,25 0-15,-24-23 0,24 23 16,-24-24-16,24 24 16,0-23-16,-24-1 0,24 0 15,-24 0-15,24 0 32,0 1-17,0-1 1,0 0-1,0 0-15,0 0 32,24-24-32,0 0 15,0 0-15,25 0 0,-25 0 16,48 0-16,-23 0 16,23 0-16,-23-24 0,48 24 15,-25 0-15,25 0 16,0-24-16,-1 24 0,1 0 15,0 0-15,0 0 16,-1-24-16,25 24 0,-24 0 16,-24 0-16,23 0 0,1 0 15,0 0-15,-24 0 16,-1 0-16,25 0 0,-25 0 16,1 0-16,0 0 0,-1 0 15,25 0-15,-24 0 16,-1 0-16,-24 0 0,25 0 15,0 0-15,-25 0 16,25 0-16,-25 0 0,0 0 16,1 0-16,-1 0 0,-24-24 15,0 24-15,1 0 16,-1 0-16,0 0 0,0 0 16,0-25-1,1 25 1,-1 0-1,0 0 1,0 0 15,0 0-15,-24-24-16,25 24 16,-1 0-1,0 0-15,0 0 16,0-24-1,-24 0 17,0 0-17,0-1 1,0 1 0,0 0-16,0 0 15,0 0-15,0 0 0,0-1 16,0 1-1,0 0-15,0 0 16,0 0 0,-24 24 15,24 24-31,-24-24 16</inkml:trace>
  <inkml:trace contextRef="#ctx0" brushRef="#br0" timeOffset="-11290">1745 9168 0,'-24'0'16,"0"0"-1,0 24 32,0 1-47,-1-1 16,25 0-1,-24 0-15,0 0 0,0 1 16,0-1-16,0-24 16,24 24-16,-25 0 0,1 0 15,24 0 1,24-24 15,1 0-31,-1-24 0,24 24 16,-24 0-1,0-24-15,1 24 16,-1 0-16,0 0 0,0 0 16,25 24-16,-25-24 0,0 0 15,0 24-15,0-24 16,1 0-16,-1 25 0,0-25 15,0 0-15,0-25 16,-24 1 0,25 24-16,-25-24 15,0 0-15,0 0 0,0 0 16,0-1-16,0 1 16,-25 0-16,1 0 0,0 24 15,-24-24-15,23-1 0,1 25 16,0 0-16,0-24 15,0 24-15,-1 0 16</inkml:trace>
  <inkml:trace contextRef="#ctx0" brushRef="#br0" timeOffset="-8858">6971 7306 0,'0'-25'47,"24"25"-31,0 0 30,-24 25-30,24-25-16,0 0 16,1 0-1,-1 0-15,0 0 16,0 0-16,0 0 0,25 0 16,-25 0-16,24 0 15,1 0-15,-1 0 0,-24 0 16,25 0-16,-1-25 0,0 25 15,1 0-15,23 0 16,-23 0-16,-1 0 0,0 0 16,25 0-16,-25 0 0,25 0 15,0 0-15,-25 0 16,24 0-16,1 0 0,0 0 16,-1 0-16,1 0 0,-1 0 15,-23 0-15,23 0 16,-23 0-16,-1 0 0,0 0 15,1 0-15,-25 0 16,24 0-16,1 0 0,-1 0 16,1 0-16,-1 0 15,0 0-15,1 0 0,-1 0 16,0 0-16,1 0 0,23 0 16,-23 0-16,-1 0 15,25 0-15,-25 0 0,25 0 16,-25 0-16,0 0 15,25 0-15,-25 25 0,1-25 16,-1 0-16,1 0 0,-1 0 16,0 0-16,1 24 15,-1-24-15,0 0 0,1 0 16,-1 0-16,25 0 16,-25 0-16,1 0 0,23 0 15,-24 0-15,1 0 16,-1 0-16,1 0 0,-1 0 15,-24 0-15,25 0 0,-1 0 16,-24 0-16,25 0 16,-1 0-16,-24 0 0,24 0 15,1 0-15,-25 0 0,24 0 16,1 0-16,-1 0 16,49 0-16,-24 0 15,-25 0-15,0 0 0,25 0 16,-25 0-16,25 24 15,-25-24-15,1 0 0,-1 0 16,25 0-16,-25 0 16,0 0-16,1 0 0,-1 0 15,73 0 1,-73 0-16,25 0 0,-25 0 16,25 0-16,-1 0 0,-23 0 15,23 0-15,-23 0 16,23 0-16,-23 0 0,-1 0 15,1 0-15,-1 0 0,0 0 16,-24 0-16,25 0 16,-25 0-16,0 0 0,0 0 15,1 0 1,-1 0-16,0 0 16,0 0-1,0 0 1,1 0-1,-1 0 1,-48 0 47</inkml:trace>
  <inkml:trace contextRef="#ctx0" brushRef="#br0" timeOffset="-6766">13478 7306 0,'-24'24'15,"-1"-24"1,25 24 31,25-24-31,-1 0-16,24 0 15,-24 0-15,1 0 0,23 0 16,0 0-16,1 0 15,-1 0-15,0 0 0,25 0 16,-25 0-16,25 0 16,0 0-16,23 0 0,-23 0 15,24 0-15,24 0 0,-25 0 16,25 0-16,24 0 16,-24 0-16,25 24 0,-1-24 15,0 0-15,24 0 16,-24 0-16,25 0 0,-25 0 15,24 0-15,-24 0 16,0 0-16,1 0 0,-25 0 16,24 0-16,-24 0 15,0 0-15,0 0 0,-1 0 16,1 0-16,0 0 0,25 0 16,-26-24-16,1 24 0,-24 0 15,24 0-15,0 0 16,-24-24-16,24 24 0,-24 0 15,-1 0-15,1-24 16,0 24-16,0 0 0,-1-25 16,1 25-16,0 0 0,24-24 15,-24 24-15,-1 0 16,25-24-16,-24 24 0,0 0 16,0-24-16,-1 24 15,-23-24-15,24 24 0,-1 0 16,-23-25-16,24 25 0,0-24 15,-1 24-15,1 0 16,0-24-16,0 24 0,-25 0 16,25-24-16,0 24 15,-25-24-15,1 24 0,-1 0 16,1-25-16,-25 25 16,25 0-16,0-24 0,-25 24 15,24 0-15,1 0 0,0-24 16,23 24-16,-23 0 0,24-24 15,-1 24-15,1-24 16,-24 24-16,24-25 0,-25 25 16,1-24-16,-1 24 15,1-24-15,-25 24 0,25 0 16,-25-24-16,25 24 16,-1-24-16,-23 24 0,-1 0 15,25-24-15,-25 24 0,0 0 16,1-25-16,23 25 15,-23 0-15,-1-24 0,25 24 16,-25 0-16,0-24 16,1 24-16,-1 0 0,1 0 15,-1 0-15,0 0 0,1-24 16,-1 24-16,1 0 16,23 0-16,-24 0 0,25 0 15,0 0-15,-1 0 0,-23-24 16,23 24-16,1 0 15,-1 0-15,1 0 0,-1 0 16,1 0-16,0 0 16,-25 0-16,25 0 0,-25-25 15,24 25-15,-23 0 0,-1 0 16,1 0-16,-1 0 16,-24 0-16,25 0 0,-25 0 15,24 0-15,-24 0 16,1 0-16,-1 0 0,0 0 15,0 0-15,0 0 32,-24-24-17</inkml:trace>
  <inkml:trace contextRef="#ctx0" brushRef="#br0" timeOffset="-6478">25621 6362 0,'25'0'31,"-1"0"-31,0 0 0,0 24 16,25-24-16,-25 24 0,24-24 15,1 25-15,-1-1 16,0 0-16,1 0 0,-25 0 16,0 1-16,0-1 15,0 24-15,-24-24 0,0 1 16,-24 23-16,0-24 0,-24 0 16,23 1-16,-23-1 15,24 0-15,-24 0 0</inkml:trace>
  <inkml:trace contextRef="#ctx0" brushRef="#br0" timeOffset="-4420">26516 5467 0,'0'-48'0,"0"23"0,0 1 16,0 0-16,0 48 31,25 0-31,-25 1 16,0 23-16,24 0 0,-24 25 15,0 0-15,0-1 16,0 25-16,0 0 0,0-25 16,0 25-16,0 24 15,0-24-15,0-1 0,0 25 16,0-24-16,0 24 0,0-24 16,0 24-16,-24-24 15,24-1-15,-25 1 0,1 0 16,0-25-16,0 1 15,0 24-15,0-25 0,-1 1 16,1 0-16,24-25 0,-24 24 16,24 1-16,0-25 15,-24 25-15,24-25 0,0 25 16,0-25-16,0 25 16,0-25-16,0 1 0,0 23 15,0-48-15,0 25 0,0-1 16,-24-24-16,24 1 15,-25-1-15,25 0 0,-24 0 16,24 0-16,-24-24 16,24 25-16,0-1 15,24-24 32,0 0-31,1 0-1,-1 0-15,24 0 16,-24 0-16,25-24 16,23 24-16,1 0 0,-1 0 15,49-25-15,-24 25 0,48 0 16,0 0-16,1 0 16,-1 25-16,24-25 0,-24 24 15,0-24-15,-24 24 16,0-24-16,0 0 0,0 0 15,-24 0-15,0 0 0,-25 0 16,1 0-16,-1 0 16,-23 0-16,-1-24 0,1 24 15,-1-24-15,-24 24 16,0-25-16,0 25 0,1-24 16,-1 24-16,0-24 0,0 0 15,-24 0-15,24-1 16,1 1-16,-25-24 15,24 24-15,-24-1 16,0 1-16,24 0 0,-24 0 16,0 0-16,0-1 0,0-23 15,0 24-15,-24-24 16,24 23-16,-49-23 0,25 0 16,-24-1-16,-1 1 15,25-25-15,-24 1 0,0 23 16,-1-23-16,25-1 0,0 1 15,0-1-15,24 0 16,0-23-16,0 23 0,24-24 16,-24 1-16,24-1 15,0 0-15,0 0 0,1 1 16,-25-1-16,24 0 0,0 0 16,-24 0-16,0 25 15,0-25-15,0 25 0,0-1 16,0-24-16,0 25 15,0-1-15,0 25 0,0-73 16,0 48-16,0 25 16,0-1-16,0 1 15,0 0-15,0-1 0,-24 1 16,24 24-16,0-25 16,-24 25-16,24-24 15,-25 24-15,25-25 0,0 25 0,-24 0 16,24 0-16,0-1 15,0 1-15,0 0 16,0 0 0,0 0 31,-24 24-47,0 0 15,0 0-15,-25-25 16,1 25-16,-25 0 15,1 0-15,-1 0 0,-48 0 16,24 0-16,-24 0 16,0 0-16,1-24 0,-1 24 15,24-24-15,-24 24 0,48 0 16,-23-24-16,23 24 16,0 0-16,25 0 0,0 0 15,-1 0-15,1 0 16,24 0-16,-1 24 0,1-24 15,0 24-15,0-24 16,0 24-16,0-24 16,-1 0-16,1 25 0,0-25 15,0 0-15,0 24 0,-1-24 16,1 0-16,0 24 16,0-24-16,24 24 0,-24 0 15,24 1 1,0-1-16,-25 0 15,25 0 1,0 0-16,0 1 16</inkml:trace>
  <inkml:trace contextRef="#ctx0" brushRef="#br0" timeOffset="-3741">26807 5177 0,'-24'-24'0,"-1"-1"31,1 25 1,0 0-32,0 0 0,0 0 15,-1 25 1,1-1-16,0-24 0,24 24 15,-24 24-15,24-23 0,-24-1 16,24 24-16,-25 0 16,25-23-16,0 23 0,0 0 15,25-23-15,-25 23 16,24-24-16,-24 25 0,24-25 16,0 0-16,-24 0 0</inkml:trace>
  <inkml:trace contextRef="#ctx0" brushRef="#br0" timeOffset="-3226">26492 6483 0,'24'-24'0,"1"24"15,-1 0 1,0 0-16,0 0 15,0 0-15,25 0 0,-25 0 16,24 0-16,1 0 16,-1 24-16,25-24 0,-25 0 15,0 24-15,1-24 0,-25 0 16,24 0-16,-23 0 16,-1 0-16,-24-24 15</inkml:trace>
  <inkml:trace contextRef="#ctx0" brushRef="#br0" timeOffset="-2713">26686 7354 0,'0'-24'0,"0"0"16,0-1-1,24 25 1,0 0-16,0 0 0,25 0 16,-25 0-16,49 0 15,-25 0-15,24 0 0,1 0 16,-25 25-16,1-25 0,-1 0 16,1 0-16,-25 0 15,0 0-15,-48 0 16</inkml:trace>
  <inkml:trace contextRef="#ctx0" brushRef="#br0" timeOffset="-2140">27750 8878 0,'24'-24'16,"1"24"-1,-1 0 1,-24 24-16,0 0 16,0 24-16,0-23 15,0 23-15,-24 0 16,24 25-16,0-25 0,0 25 15,0-25-15,0 25 0,0-25 16,0 1-16,0-1 16,0-24-16,0 0 0,0 1 15,0-1-15</inkml:trace>
  <inkml:trace contextRef="#ctx0" brushRef="#br0" timeOffset="-1736">27895 9531 0,'-24'0'0,"24"-24"16,-24 24-16,0 0 0,0 0 16,-1 0-16,1 0 15,0 0-15,0 24 0,0 0 16,-1 0-16,1 25 15,0-25-15,24 24 0,24 49 16,0-48-16,1-1 16,23 0-16,0 1 15,1-25-15,23 0 0,1 0 16,-1-24-16,1 0 16,0 0-16,-25-24 0,25 0 15,-49-25-15,24 1 0,-48 0 16,0-1-16,0 1 15,-24 0-15,0-1 0,-25 1 16,1 24-16,0-1 0,-1 25 16,1 0-16,-1 0 15,1 0-15,24 0 0,0 0 16,24 25-16,0-1 16,24 0-1</inkml:trace>
  <inkml:trace contextRef="#ctx0" brushRef="#br0" timeOffset="-1502">28234 9700 0,'-24'0'16,"48"0"15,24 0-31,-23 0 16,47 0-16,-23 0 0,23 0 15,1 25-15,-1-25 0,25 0 16,-24 0-16,-1 0 16,1 0-16,-25 0 0,0 0 15,-23 0-15,-1 0 16,-48-25 0</inkml:trace>
  <inkml:trace contextRef="#ctx0" brushRef="#br0" timeOffset="-1172">26904 9628 0,'-25'0'0,"1"0"15,0 0 1,48 0 0,0 24-16,25-24 15,-1 0-15,25 24 16,-1-24-16,25 24 0,24-24 16,0 25-16,0-25 15,24 0-15,-24 24 16,0-24-16,0 0 0,-24 0 0,-25 0 15,-23 0-15,-49-24 16,-49-1-16,1 25 16</inkml:trace>
  <inkml:trace contextRef="#ctx0" brushRef="#br0" timeOffset="14134">12051 6459 0,'-25'24'16,"1"0"-16,24 0 0,-24 25 15,0-25-15,24 24 0,0 25 16,0-25-16,0 1 16,24-1-16,-24 25 0</inkml:trace>
  <inkml:trace contextRef="#ctx0" brushRef="#br0" timeOffset="14571">11905 6701 0,'0'-73'16,"-24"-24"-16,24 25 15,-24-25-15,24 0 0,0 1 16,0-1-16,0 0 0,24 24 15,25 1-15,-1 24 16,0-1-16,25 25 0,0 0 16,-1 24-16,1 24 0,-1 0 15,-23 25-15,23-1 16,-48 0-16,1 1 0,-25 23 16,-25 1-16,1-25 15,-97 73-15,49-72 16,-1-1-16,1-24 0,-1 24 15,0-48-15,25 25 16,0-25-16,-1 0 0,25 0 16,48 0-1,0 0-15,25 0 16,-1 0-16,25 24 0,-25 0 16,25 24-16,-1 1 15,-23-1-15,23 25 0,-23-1 16,-1 1-16,0-25 15,-23 25-15,23-1 0,-24-23 16,25-25-16,-25 0 0</inkml:trace>
  <inkml:trace contextRef="#ctx0" brushRef="#br0" timeOffset="14984">12800 6677 0,'-24'0'0,"0"0"16,48 0 15,0 24-15,1-24-16,-1 0 0,0 24 15,24 0-15,-23-24 0,-1 0 16,0 24-16,0-24 15,0 0-15,1 0 0,-25-24 16,0 0-16,0 0 16,0-25-1,0 25-15,-25 0 0,1-24 0,24 23 16,-24 1-16,0 0 16,0 0-16,-1 24 15,1 0-15,0 0 0,24 24 16,-24 0-16,24 25 0,-24-25 15,24 24-15,0 1 0,24-1 16,-24 0-16,24 1 16,0-1-16,0-24 0,25 25 15,-25-25-15,0 0 16,25 0-16</inkml:trace>
  <inkml:trace contextRef="#ctx0" brushRef="#br0" timeOffset="15410">13405 6701 0,'0'-24'0,"0"-1"0,0 1 15,0 0-15,0 0 16,0 0-16,-24-1 0,24 1 16,-24 0-16,0 24 15,-1 0 1,-23 48-16,24-23 0,0-1 15,0 24-15,-1-24 16,25 25-16,-24-1 0,24-24 16,0 1-16,0-1 0,24 0 15,1 0-15,23-24 16,-24 0-16,0-24 16,0 0-16,1 0 15,-1-1-15,-24 1 0,24 0 16,-24 0-16,24 0 15,-24-1-15,0 1 0,0 48 32,0 1-32,0 23 15,0 0-15,0 146 16,0-146 0,0 25-16,0-25 0,0 25 15,0-25-15,0-24 0,0 25 16,0-25-16</inkml:trace>
  <inkml:trace contextRef="#ctx0" brushRef="#br0" timeOffset="15797">13623 6652 0,'0'-24'0,"0"0"15,0 0-15,-24 24 0,0 0 32,24 24-32,0 0 0,0 25 15,0-25-15,0 121 16,0-97 0,0-24-16,24 25 0,0-25 15,0 0-15,0 0 16,1 1-16,-1-25 0,0 0 15,0-25-15,0 1 0,0 0 16,1-24-16,-1-1 16,-24 1-16,24-25 0,-24 25 15,0 0-15,0-25 16,0 49-16,0-25 0,-24 49 31,0 25-31,24-1 16,-25 0-16,25 0 0,0 0 15</inkml:trace>
  <inkml:trace contextRef="#ctx0" brushRef="#br0" timeOffset="16209">14107 6773 0,'-24'0'31,"48"0"16,0 0-31,-24 25-16,24-25 16,0 0-16,1 24 0,-1-24 15,0 0-15,0 0 0,0-24 16,0 24-16,1-25 0,-25 1 15,0 0-15,0 0 16,0 0-16,0-1 0,0 1 16,-25 0-16,1 0 15,0 0-15,0 24 0,0-25 16,0 25-16,-1 0 16,1 25-16,0-1 0,24 0 15,0 24-15,-24 1 0,24-1 16,0 1-16,24-1 15,-24 0-15,24 1 0,0-1 16,1-24-16,-1 0 16,24 1-16,0-25 0</inkml:trace>
  <inkml:trace contextRef="#ctx0" brushRef="#br0" timeOffset="16534">14663 6701 0,'0'-73'15,"0"49"-15,-24 24 0,24-24 16,-24 24-16,0 0 16,24-24-16,-25 24 0,1 0 15,0 0-15,0 0 16,0 0-16,24 24 16,-25-24-16,1 24 0,24 0 15,0 0 1,0 25-16,24-25 15,1 0-15,-1 0 0,0-24 16,0 25-16,25-1 16,-25 0-16,0-24 0,0 24 15,-24 0-15,0 0 16,-24-24-16,0 25 0,0-1 16,-1-24-16,1 24 0,-24-24 15,24 0-15,-1 0 16</inkml:trace>
  <inkml:trace contextRef="#ctx0" brushRef="#br0" timeOffset="16796">14905 6338 0,'24'-48'15,"-24"23"-15,-24 25 31,24 25-15,0-1-16,0 24 0,0 0 16,24 1-16,-24-1 0,24 1 15,1 23-15,-1 1 16,-24-25-16,24 25 16,0-25-16,-24 0 0,24 1 15,-24-1-15,25-24 0,-25 1 16,24-25-16,0 0 0,0 0 15</inkml:trace>
  <inkml:trace contextRef="#ctx0" brushRef="#br0" timeOffset="16941">14953 6628 0,'-72'-48'16,"72"24"-1,24 24-15,0 0 16,25 0-16,23 0 15,1-25-15,-1 25 0,1 0 16,-1 0-16</inkml:trace>
  <inkml:trace contextRef="#ctx0" brushRef="#br0" timeOffset="18082">13454 3121 0,'0'-25'16,"0"1"-16,0 0 15,0 0 1,0 48 0,0 0-1,0 25-15,0-25 16,0 48-16,0 1 0,0-1 15,0 49-15,0-24 16,0 48-16,0 0 0,0 1 16,0-1-16,24 0 0,-24 0 15,0 24-15,24-23 16,-24-1-16,24 0 0,-24-24 16,24 24-16,-24-24 15,0-24-15,0 24 0,0-49 16,-24 25-16,24-49 15,0 1-15,0-1 0,0-24 16,-24-24-16,24-24 16,0 0-16</inkml:trace>
  <inkml:trace contextRef="#ctx0" brushRef="#br0" timeOffset="18636">13550 3290 0,'0'-24'16,"0"0"-16,-24 24 31,0 0-16,24 24 1,-24-24-16,0 24 16,-1-24-16,25 24 0,-24 0 15,0 0 1,24 1-16,-24-25 16,24-25-1,0 1 1,0 0-16,0-24 15,0 24-15,24-1 16,-24 1-16,24 0 0,0 0 16,-24 0-16,25 24 0,-1 0 15,24 0-15,-24 24 16,1 0-16,-1 24 0,0 1 16,0 23-16,0-23 15</inkml:trace>
  <inkml:trace contextRef="#ctx0" brushRef="#br0" timeOffset="19954">9777 1863 0,'24'0'15,"-24"-25"-15,0 50 32,0-1-17,24 24-15,-24-24 16,0 49-16,24 0 0,-24-1 15,24 1-15,-24-1 0,25 1 16,-25-1-16,24-23 16,-24 23-16</inkml:trace>
  <inkml:trace contextRef="#ctx0" brushRef="#br0" timeOffset="20448">9414 1742 0,'-97'-121'0,"24"24"0,-23-24 15,23 0-15,1 0 16,-1 0-16,25 0 0,23 24 16,25-23-16,25 23 15,23 0-15,0 24 0,49 1 16,0 23-16,24 25 0,24 0 15,0 48-15,0 0 16,0 49-16,1 0 0,-25 23 16,-1 1-16,-47 24 0,-25 0 15,-23 0-15,-25 24 16,0-24-16,-49 0 0,1-24 16,-25 0-16,-23-1 15,23-23-15,-24-25 0,25 1 16,-1-25-16,0 0 0,1-24 15,48-24-15,-25 0 16,49-1-16,0-23 0,0 0 16,49-1-16,-1 1 15,0 24-15,25 0 0,0 24 16,-1 0-16,1 24 16,-1 24-16,1 1 0,-1 23 15,1 1-15,-25 23 0,1-23 16,-1 0-16,-24-1 15,1-23-15,-1 23 0,0-48 16,-24 25-16,24-25 16</inkml:trace>
  <inkml:trace contextRef="#ctx0" brushRef="#br0" timeOffset="20842">10793 2129 0,'-25'0'47,"50"0"-16,-1 0-15,0 0-16,0 24 0,0-24 15,1 0-15,-1 0 16,0 0-16,0-24 0,0 24 15,-24-24-15,25-1 16,-25 1-16,0 0 16,-25-24-16,1 23 0,0 1 15,0 0-15,0 0 16,-1 0-16,1-1 0,0 25 16,0 0-16,0 0 15,-1 25-15,25-1 0,-24 73 16,24-73-16,0 24 15,0 1-15,24-1 16,1 0-16,-1-23 0,0-1 16,24 0-16,1-24 0,-1 0 15</inkml:trace>
  <inkml:trace contextRef="#ctx0" brushRef="#br0" timeOffset="21239">11422 1911 0,'0'-24'0,"0"0"15,0-1-15,0 1 16,-25 24-16,25-24 16,-24 24-16,24-24 15,-24 24-15,0-24 16,0 24-16,-1 0 0,1 24 16,0-24-16,0 24 15,24 0-15,-24 0 0,24 25 16,0-25-16,0 0 15,0 25-15,0-25 0,24 0 16,0-24-16,0 24 0,0-24 16,1 0-16,-1-24 15,0 24-15,0-24 0,0 0 16,-24-1-16,25 1 16,-25 0-16,0 0 0,0 0 15,0 48 1,0 0-16,0 0 15,0 25-15,0 23 0,0 1 16,0-25-16,0 49 0,0-25 16,0-23-16,24 23 15,0-23-15,-24-1 0,24-24 16,0 1-16</inkml:trace>
  <inkml:trace contextRef="#ctx0" brushRef="#br0" timeOffset="21619">11712 1790 0,'-24'0'16,"24"-24"-16,-24 24 0,24 24 31,0 0-16,0 25-15,0-25 16,24 24-16,-24 1 0,24-25 16,0 24-16,0-24 0,0 25 15,-24-25-15,25-24 16,-1 0-16,0 0 0,0 0 16,0-24-16,1 0 0,-1-25 15,0 25-15,-24-24 16,0-25-16,0 25 0,0-1 15,0 1-15,-24 0 16,24 23-16,-24 1 0,-1 24 16,1 0-1,24 24-15,0 25 16,0-25-16</inkml:trace>
  <inkml:trace contextRef="#ctx0" brushRef="#br0" timeOffset="22270">12172 1814 0,'24'0'63,"0"0"-48,0 0 1,0 0-16,0 0 15,1 0-15,-1 0 16,0-24-16,0 24 16,-24-24-16,24 0 15,-24 0-15,0-1 16,0 1-16,0 0 0,0 0 16,-24 24-16,0-24 15,0 24-15,0 24 16,-1-24-16,1 24 15,0 0-15,0 25 0,0-25 16,24 24-16,-24 0 0,24 1 16,0-25-16,24 24 15,-24-23-15,24-1 0,24 0 16,-24 0-16,25-24 16,-1 0-16,-24-24 0,25 0 15,-1 0-15,1-1 0,-1-23 16,0 0-16,-23-1 15,-1 1-15,0 0 0,0-1 16,-24 1-16,0 24 16,0-25-16,0 25 0,-24 24 15,24-24-15,-24 24 16,0 0-16,-1 0 0,1 24 16,0 0-16,24 0 0,-24 1 15,24-1-15,0 0 16,24 0-16,-24 0 15,24 25-15,0-25 0,1 0 0,23 0 16,-24 25-16,0-25 16,0-24-16,1 24 0,-1 0 15,-24 0-15,0 1 16,-24-25-16,-1 24 16,1-24-16,0 0 0,-24 0 15,24-24-15</inkml:trace>
  <inkml:trace contextRef="#ctx0" brushRef="#br0" timeOffset="22504">12776 1258 0,'73'-97'16,"-73"73"-16,0 0 15,0 48 1,0 0-16,0 0 15,0 25-15,24-1 16,-24 0-16,24 1 0,0 23 16,1 1-16,-1 0 15,0-25-15,0 25 0,-24-25 16,24 0-16,-24 1 0,0-25 16,25 0-16</inkml:trace>
  <inkml:trace contextRef="#ctx0" brushRef="#br0" timeOffset="22655">12897 1669 0,'-24'-24'16,"0"0"-16,24 0 15,0-1-15,0 1 16,24 24-16,0-24 16,0 24-16,1-24 15,23 24-15,0-24 0,1-1 16</inkml:trace>
  <inkml:trace contextRef="#ctx0" brushRef="#br0" timeOffset="22921">13454 1064 0,'0'-24'0,"-25"24"16,1 0-1,24-24-15,0 48 16,0 0 0,0 25-16,24-25 0,-24 24 15,25 25-15,-1-1 0,-24-23 16,24 23-16,-24 1 16,0 0-16,24-25 0,-24 25 15,0-25-15,0-24 16,24 0-16,-24 0 15</inkml:trace>
  <inkml:trace contextRef="#ctx0" brushRef="#br0" timeOffset="23263">13478 1548 0,'0'-24'16,"-24"0"-16,24 0 0,0-1 16,24 25 15,0 0-31,0-24 0,0 24 15,25 0-15,-1-24 16,1 0-16,-25 0 0,24-1 16,-24 1-16,0 0 0,-24 0 15,0-24 1,0-25-16,-24 49 16,0-25-16,0 25 0,24 0 0,-24 0 15,24 0-15,-24 24 16,24 24-1,0 0-15,0 24 16,0-23-16,24 47 0,-24-23 16,24-1-16,-24 24 15,24-23-15,-24-1 0,24 25 16,0-49-16,-24 24 0,25 1 16,-1-25-16,-24 0 15</inkml:trace>
  <inkml:trace contextRef="#ctx0" brushRef="#br0" timeOffset="23686">14228 1451 0,'-24'0'15,"-1"0"-15,1 0 0,0 0 16,48 0 15,0 0-15,1 0 0,-1-24-16,0 24 0,0-24 15,0 24-15,0-24 0,1 0 16,-25-1-16,24 1 15,-24 0-15,-24 0 16,-1 0-16,1 24 16,0-24-16,0 24 0,-24 0 15,23 24-15,1-24 16,-24 48-16,48 0 16,0-23-16,0-1 0,0 24 15,0-24-15,24 1 16,0 23-16,0-24 0,1 0 15,23 1-15,-24-25 0,24 0 16</inkml:trace>
  <inkml:trace contextRef="#ctx0" brushRef="#br0" timeOffset="24077">14760 1355 0,'0'-25'0,"0"-23"15,0 0-15,0 24 16,0-1-16,0-23 15,-24 24-15,24 0 0,-24 24 16,-1 0-16,1 0 16,0 0-16,0 24 0,0 0 15,-1 0-15,1 25 16,0-25-16,0 0 0,24 24 16,0-24-16,0 1 15,0-1-15,0 0 0,24-24 16,0 24-16,0-24 0,1 0 15,-1 0-15,0-24 16,0 0-16,0 24 0,1-24 16,-1-1-16,0 1 15,-24 0-15,24 0 0,-24 0 16,24 24-16,-24-24 16,0 48-1,0 0-15,24 0 16,-24 0-16,0 0 15,25 1-15,-25-1 0,24 0 16,-24 0-16,24-24 0,0 0 16</inkml:trace>
  <inkml:trace contextRef="#ctx0" brushRef="#br0" timeOffset="24529">15316 1137 0,'0'-24'0,"0"0"15,0-1-15,-24 1 0,0 0 16,0 24-16,0 0 16,-1 0-16,1 0 15,0 24-15,0 0 0,0 1 16,-1-1-16,25 0 16,0 0-16,-24 0 0,24 1 15,0-1-15,0 0 0,24 0 16,-24 0-16,25-24 15,-1 0-15,24 0 0,-24 0 16,1 0-16,23-24 16,-24 0-16,24 0 0,-23 0 15,-1-25-15,0 1 0,-24-1 16,24 1-16,-24 0 16,0-1-16,-24-23 0,0 23 15,0-23-15,24 23 16,-25 1-16,1 0 0,24 23 15,-24 1-15,24 48 16,0 25 0,0-1-16,0 1 0,0-1 15,0 24-15,0 1 16,24-25-16,-24 25 0,0-25 16,24 1-16,1-1 0,-25 1 15,24-25-15,0 0 16</inkml:trace>
  <inkml:trace contextRef="#ctx0" brushRef="#br0" timeOffset="24888">15655 1016 0,'0'-24'16,"24"24"46,0 0-62,1-24 0,-1 24 16,0 0-16,0 0 15,0-25-15,25 25 0,-25-24 16,0 24-16,-24-24 0,0 0 16,0 0-16,0-1 15,-24 1-15,0 24 16,-1-24-16,-23 24 15,24 0-15,0 0 0,0 24 16,-1 0-16,1 1 0,24-1 16,-24 24-16,24-24 15,0 25-15,24-25 0,0 24 16,1-23-16,-1-1 16,24 0-16,0-24 0,1 0 15</inkml:trace>
  <inkml:trace contextRef="#ctx0" brushRef="#br0" timeOffset="25231">16115 798 0,'0'-24'0,"-25"-24"0,1 24 16,24-1-16,0 1 16,0 0-16,0 48 15,24-24-15,1 24 16,-1 25-1,0-25-15,0 24 0,25-24 0,-25 25 16,-24-25-16,24 0 16,-24 25-16,24-49 0,-24 24 15,0 0-15,-24-24 0,0 0 16,24-24 0,-24 0-16,24-1 0,-25 1 15,25-24-15,-24-1 16,24 1-16,0-24 0,24 23 15,1-23-15,23 23 0,-24 1 16,24 24-16,1-1 16,-1 1-16,1 24 0,-25 24 15,0 1-15,0-1 16</inkml:trace>
  <inkml:trace contextRef="#ctx0" brushRef="#br0" timeOffset="25721">14155 2298 0,'0'-24'16,"24"24"-1,25-24-15,-1 24 16,0-24-16,25 24 16,0-25-16,-25 1 0,25 0 15,-25 24-15</inkml:trace>
  <inkml:trace contextRef="#ctx0" brushRef="#br0" timeOffset="25895">14349 1935 0,'-25'-24'0,"1"24"0,0-24 16,48 24 0,-24 24-16,24 0 15,49 121 1,-25-72-16,-23-25 16,-1 49-16,-24-24 0,24-1 15,-24-23-15</inkml:trace>
  <inkml:trace contextRef="#ctx0" brushRef="#br0" timeOffset="27258">14591 3096 0,'0'-24'15,"-25"24"-15,1 0 16,24 24-1,0 1 1,24-1-16,-24 24 16,0-24-16,25 49 0,-25-25 15,24 1-15,0 23 0,-24-23 16,24 23-16,-24-23 16,0-25-16,24 24 0</inkml:trace>
  <inkml:trace contextRef="#ctx0" brushRef="#br0" timeOffset="27750">14518 3169 0,'-24'-24'16,"0"-25"-16,24 25 0,-25 0 15,25-24-15,0 23 0,0-23 16,25 24-16,-25 0 15,48-1-15,-24 25 0,25-24 16,-1 0-16,0 24 16,1 0-16,23 0 0,-23 0 15,-25 0-15,24 24 16,-24 0-16,-24 1 16,0 23-16,0-24 0,-24 0 15,0 1-15,-24-1 16,23 0-16,1 0 0,-24 0 15,24-24-15,0 25 16,-1-25-16,25 24 16,25-24-1,23 0 1,0 0-16,1 0 0,-1 24 16,25-24-16,-25 24 15,25 0-15,-25 25 0,0-25 16,-23 24-16,-1 1 0,-24-1 15,0 0-15,-24-23 16,-25 23-16,1 0 0,-1-23 16,1-1-16,-25 0 15,25 0-15,0-24 0,23 0 16,-23 0-16,48-24 16</inkml:trace>
  <inkml:trace contextRef="#ctx0" brushRef="#br0" timeOffset="28564">15316 3121 0,'49'0'16,"-25"-25"-16,0 25 15,0-24-15,-48 24 32,0 0-32,0 24 15,-1-24-15,25 25 0,-24-1 16,24 0-16,0 0 15,0 0-15,24 1 0,-24-1 16,25 0-16,-1 0 16,0 0-16,0-24 0,0 24 15,1-24-15,-1-24 16,0 24-16,-24-24 16,0 0-16,0 0 0,0 0 15,0-1-15,-24 1 0,0-24 16,-1 24-16,1-1 15,0 25-15,0-24 0,24 0 16,-24 24-16,48 0 16,24 0-1,-24 0-15,49 0 16,-25 0-16,25 0 16,0 0-16,-1 0 0,1 0 15,-1 0-15,-23-24 16,-1 24-16,-24 0 0,0-24 15,1 24-15,-25-25 0,-25 1 16,1 24 0,0-24-16,0 24 0,0 0 15,-1 0-15,1 0 16,0 0-16,0 0 0,0 24 16,24 0-16,-25 1 0,25-1 15,-24 24-15,24-24 16,0 25-16,0-25 0,24 0 15,1 25-15,-25-25 16,24 0-16,0-24 0,24 24 16,-23-24-16,23-24 0,-24 24 15,0-24-15,25-25 16,-25 25-16,0-24 0,-24-1 16,24 1-16,-24 0 15,0-1-15,-24 1 0,24-25 16,-24 25-16,0-25 0,24 25 15,-24 0-15,-1-1 16,25 25-16,-24 0 0,24 0 16,0 48-1,0 0-15,0 0 16,0 25-16,24 23 0,-24-23 16,25 23-16,-1-24 15,0 25-15,0-25 0,-24 25 16,49-25-16,-25 1 15,-24-1-15,24-24 0,0 1 16,0-25-16</inkml:trace>
  <inkml:trace contextRef="#ctx0" brushRef="#br0" timeOffset="29069">16477 2951 0,'0'-24'0,"-24"0"15,24 0-15,0-1 0,-24 25 16,0 0-1,48 25 17,0-1-17,0-24-15,1 24 0,-1-24 16,0 24-16,0-24 16,25 0-16,-25 0 0,0 0 15,24 0-15,-23 0 0,-1-24 16,0 24-16,-24-24 15,24 0-15,-24-1 0,0 1 16,0 0-16,-24 24 16,24-24-16,-24 24 0,0 0 15,-1 0-15,25 48 16,0-24-16,0 49 16,0 0-16,0-1 0,25 1 15,-1 24-15,0-1 16,0 1-16,0 0 0,0-25 15,1 1-15,-25-25 0,0 1 16,0-1-16,-25-48 16,1 0-16,-24 0 0,0 0 15,23-48-15,-23 24 16,0-49-16,23 25 0,1-25 16,0 0-16,24 1 0,0 23 15,24-23-15,0 24 16,1-1-16,23 25 0,-24 0 15,0 24-15,1-24 16,-1 24-16,0 0 0</inkml:trace>
  <inkml:trace contextRef="#ctx0" brushRef="#br0" timeOffset="29399">17276 2395 0,'-24'0'15,"24"24"16,-25 0-31,25 0 0,0 25 16,0 23 0,25-23-16,-1-1 0,-24 1 15,24-1-15,0 0 0,24 1 16,-23-1-16,-1 0 0,0-23 16,24-1-16,-23-24 15,-1 0-15,24 0 0</inkml:trace>
  <inkml:trace contextRef="#ctx0" brushRef="#br0" timeOffset="29805">17832 2492 0,'-24'0'0,"0"-25"16,0 1-1,-1 24 1,25 24-16,0 1 16,0-1-16,0 0 15,0 0 1,49 73-16,-25-49 16,0-23-16,-24-1 0,48 0 15,-23-24-15,-1 0 16,0 0-16,0 0 0,0 0 15,25-24-15,-25 0 0,-24-1 16,24 1-16,-24 0 16,0-24-16,0 23 0,0 1 15,0 0-15,-24 0 0,0 0 16,0 24-16,24-25 16,-25 25-16,1 0 0,0 25 15,0-25-15,0 0 16,24 24-16,0 0 15</inkml:trace>
  <inkml:trace contextRef="#ctx0" brushRef="#br0" timeOffset="30332">18243 2298 0,'-24'-24'16,"0"-24"-1,24 23-15,0 1 0,-24 0 16,24 0-16,0 0 0,-24-1 16,24 50-1,0-1-15,24 24 16,-24 25-16,24-25 0,0 25 16,-24 23-16,24-23 15,1 24-15,-25-25 0,24 25 16,-24-24-16,24-1 15,0-23-15,-24 23 0,0-23 16,24-1-16,-24-24 0,0 0 16,24 1-16,-24-50 15,0-23 1,-24 0 0,24-1-16,-24 1 0,24-1 15,-24-23-15,0 23 0,0-23 16,24 24-16,-25-1 15,25 25-15,-24-24 0,24 23 16,0 1-16,24 0 0,1 24 16,-1-24-16,0 24 15,0 0-15,24 0 0,1 0 16,-1 0-16,-24 0 16,25 24-16,-25-24 0,0 24 15,0 0-15,-24 1 16,0-1-16,-24-24 0,0 24 15,-24 0-15,-1-24 0,1 0 16,24 0-16,-25 0 16,25 0-16</inkml:trace>
  <inkml:trace contextRef="#ctx0" brushRef="#br0" timeOffset="30568">18655 2080 0,'24'-24'0,"-24"48"31,24-24-31,-24 49 16,24-25-16,0 24 0,-24 1 16,25-1-16,-1 0 0,0 1 15,0-1-15,0 25 16,-24-25-16,24 1 0,-24-25 15,0 24-15,25-24 16,-25 1-16</inkml:trace>
  <inkml:trace contextRef="#ctx0" brushRef="#br0" timeOffset="30719">18800 2516 0,'0'-24'16,"-24"24"-16,48 0 31,0-25-31,0 25 16,24-24-16,-23 0 0,23 24 15</inkml:trace>
  <inkml:trace contextRef="#ctx0" brushRef="#br0" timeOffset="30906">19163 2274 0,'0'-24'0,"0"0"0,0-1 16,0 50 31,0-1-47,0 0 15,0 24-15,24-24 0,-24 25 16,0-1-16,0 1 0,24-25 16,-24 24-16,0-24 15,0 1-15,0-1 0,24-24 16</inkml:trace>
  <inkml:trace contextRef="#ctx0" brushRef="#br0" timeOffset="31048">19211 2105 0,'-24'-97'16,"24"73"-1,-24 24-15,24-25 0</inkml:trace>
  <inkml:trace contextRef="#ctx0" brushRef="#br0" timeOffset="31858">19525 2153 0,'0'24'0,"0"0"32,-24 1-17,0-1 1,0 0-16,24 24 0,-24-24 16,24 25-16,0-25 0,0 24 15,24-23-15,-24-1 16,24 0-16,0 0 0,0-24 15,1 24-15,23-24 16,-24 0-16,0-24 0,25 0 16,-25 0-16,0 0 0,0-25 15,-24 25-15,25-24 16,-25-1-16,0 1 0,-25 0 16,25-1-16,-24 25 15,0-24-15,24 23 0,-24 25 16,0 0-16,-1 0 15,1 25-15,24-1 16,0 0-16,-24 0 0,24 0 16,0 1-16,0-1 15,24 0-15,-24 0 16,24-24-16,1-24 31,-1 0-31,0 0 16,0-1-16,0 1 15,1 0-15,-1 0 0,0 0 16,24-1-16,-24 1 16,1 0-16,-1 24 0,0 0 15,0 24-15,0 0 0,1 1 16,-25-1-16,24 0 0,-24 24 16,24-23-16,-24-1 15,0 0-15,0 0 16,0 0-16,0 0 15,24-48 1,-24 0 0,24 0-16,-24 0 15,25 0-15,-25-25 16,48 1-16,-48 24 16,24-1-16,0 1 0,1 24 15,-25 24-15,24 1 16,-24-1-1,0 24-15,24-24 0,-24 1 16,24-1-16,0 0 16,-24 0-16,49-24 15,-25 0 1,48 0-16</inkml:trace>
  <inkml:trace contextRef="#ctx0" brushRef="#br0" timeOffset="32531">20783 2080 0,'0'-24'0,"0"0"0,0 0 16,0 0-16,0-1 16,0 1-16,0 0 0,-24 0 15,0 0-15,0-1 16,0 1-16,-25 24 0,25 0 16,0 24-16,0-24 0,-1 25 15,1 23-15,0-24 16,24 0-16,-24 25 0,24-25 15,0 0-15,0 25 16,24-25-16,-24 0 0,24-24 16,-24 24-16,24-24 0,1 24 15,-1-24-15,0 0 16,0-24-16,0 24 0,1-24 16,-1 0-16,0 0 0,-24-1 15,24 1-15,-24 0 16,0 0-16,0 0 0,0-1 15,0 1 1,0 48 0,0 1-16,0-1 15,0 24-15,0 1 16,24-25-16,-24 0 0,25 0 16,-25 0-16,24 1 15,-24-1-15,24-24 0,0 0 16,0-24-1,0-1-15,1 1 0,23 0 16,-48-24-16,24-1 0,0 1 16,1-25-16,-1 25 15,-24-25-15,24 1 0,-24-1 16,0 1-16,0-1 0,0 25 16,0-1-16,0 1 15,0 24-15,0-1 16,-24 1-16,0 48 15,24 1-15,-25 23 16,25 0-16,-24 1 0,24 23 16,0-23-16,0 23 15,24 1-15,-24-1 0,0 1 16,25-25-16,-1 1 16,-24-1-16,24 1 0,0-25 15,0 0-15,1-24 0,-1 0 16</inkml:trace>
  <inkml:trace contextRef="#ctx0" brushRef="#br0" timeOffset="32782">21388 1379 0,'-24'-97'16,"24"121"-1,24 0 1,-24 1-16,24 23 0,0 0 16,-24 25-16,25 0 0,-1 23 15,0-23-15,0 24 16,-24-25-16,24 1 0,-24-1 16,-24-23-16,0-1 0,-24 1 15,-1-25-15,-23 0 16,-1 0-16</inkml:trace>
  <inkml:trace contextRef="#ctx0" brushRef="#br0" timeOffset="40339">22380 387 0,'0'-24'16,"-24"24"15,0 0-31,-1 0 0,-23 24 16,24-24-16,-25 24 15,25 0-15,-24 1 0,24 23 16,-25-24-16,25 25 0,24-1 15,-24 0-15,24 1 16,0-25-16,24 24 0,0 1 16,0-25-16,25 0 15,-1 0-15,1 0 0,-1 1 16,0-25-16,1 0 0,-25 0 16,24 0-16,-24 0 15,1-25-15,-1 25 0,0-24 16,-24 0-16,0-24 0,0 23 15,-24 1-15,0 0 16,-1 0-16,1 0 0,0 0 16,0 24-16,0-25 15,0 25 1,-1 0-16,50 0 31,-1 0-31,0 0 16,0 0-16,0 0 15,25 0-15,-25 0 0,0 0 16,0 0-16,0 0 16,1-24-16,-1 24 0,0 0 15,0 0-15,-24 24 32,24 1-17,-24-1-15,0 0 0,0 24 16,25-24-16,-25 25 15,0-25-15,0 0 0,0 25 16,0-25-16,0 0 16,0 0-16</inkml:trace>
  <inkml:trace contextRef="#ctx0" brushRef="#br0" timeOffset="40946">23227 532 0,'0'-24'0,"24"24"15,-24-24-15,0 0 16,-24-1-1,-1 25 1,1 0-16,0 0 16,0 0-16,0 0 0,-1 0 15,1-24 1,0 24-16,24 24 31,0 1-15,0-1-1,0 0 1,0 0-16,0 0 16,0 1-1,0 47-15,0-48 16,0 1-16,0 23 0,0-24 16,0 0-16,0 25 15,0-25-15,0 0 0,0 0 16,0 0-16,0 1 15,0-1-15,0 0 16,0 0 0,0 0-1,24-24 1,0 0 0,1 0-16,-1 0 15,24-24-15,-24 24 0,1 0 16,23-24-16,-24 24 15,25 0-15,-25-24 0,0 24 16,-24-24 0</inkml:trace>
  <inkml:trace contextRef="#ctx0" brushRef="#br0" timeOffset="41156">23081 822 0,'-24'0'0,"24"-24"16,24 24 15,-24-24-31,25 24 16,-1 0-16,0 0 0,0 0 16,0 0-16,1 0 15,-1-24-15,0 24 16,0 0-16</inkml:trace>
  <inkml:trace contextRef="#ctx0" brushRef="#br0" timeOffset="41465">23565 653 0,'0'-24'16,"0"0"15,24 24-31,1 0 0,-1 0 16,0 0-16,0 0 15,0 0-15,25-24 0,-25 24 16,0 0-16,0 0 0,1 0 15,-1 0-15,-24-25 16,-24 25 15</inkml:trace>
  <inkml:trace contextRef="#ctx0" brushRef="#br0" timeOffset="41663">23710 532 0,'0'-24'0,"0"48"31,0 0-15,0 1-16,0-1 16,0 24-1,0-24-15,0 25 0,0-25 16,0 24-16,0-24 16,25 25-16,-25-25 0,0 24 15,0-23-15,0-1 0,24 0 16</inkml:trace>
  <inkml:trace contextRef="#ctx0" brushRef="#br0" timeOffset="41960">24170 847 0,'-24'0'0,"48"0"31,-24-25-15,24 25-16,0 0 0,1 0 15,-1 0-15,0 0 16,0 0-16,0 0 0,1-24 15,-1 24-15,0 0 0</inkml:trace>
  <inkml:trace contextRef="#ctx0" brushRef="#br0" timeOffset="43143">24944 484 0,'0'24'47,"0"0"-47,0 25 16,0-25-16,0 24 15,0-24-15,24 25 0,-24-1 16,0 0-16,0-23 0,0 23 16,0-24-16,0 25 15,0-25-15</inkml:trace>
  <inkml:trace contextRef="#ctx0" brushRef="#br0" timeOffset="43593">24944 629 0,'-24'-48'0,"0"-1"15,24-23-15,-24 23 0,-1 1 16,25-1-16,0 1 15,0 0-15,0-1 0,25 25 16,-1-24-16,0 48 16,0-24-16,24 24 0,-23 0 15,23 0-15,-24 0 16,25 24-16,-1 24 0,-24-24 16,0 25-16,1-1 0,-25 0 15,0 1-15,0-1 16,-49 49-16,25-73 15,-24 25-15,23-25 0,-23 0 16,24 0-16,0-24 16,-1 24-16,1-24 15,48 0 1,1 0 0,-1 0-16,0 0 15,24 0-15,-23 0 16,-1 25-16,24-1 0,-24 0 15,1 0-15,-1 0 0,0 0 16,0 1-16,0-1 16,1 0-16,-25 0 0,24 0 15</inkml:trace>
  <inkml:trace contextRef="#ctx0" brushRef="#br0" timeOffset="44013">25573 774 0,'0'-24'0,"24"24"62,0 0-46,1 0-16,-1 0 15,0 0-15,0-24 0,0 24 16,1 0-16,-1-24 0,0 24 16,-24-25-1,0 1-15,-24 0 16,24 0-16,-24 24 16,-1-24-16,1-1 0,0 25 15,0 0-15,0 0 16,-1 0-16,25 25 15,-24-1-15,24 0 0,0 0 16,0 0-16,0 1 0,0-1 16,0 0-16,24 0 15,1 0-15,-25 0 0,24 1 16,0-1-16,24-24 16,-23 24-16,23-24 0,0 0 15</inkml:trace>
  <inkml:trace contextRef="#ctx0" brushRef="#br0" timeOffset="44522">26275 629 0,'0'-24'0,"0"0"15,0-1 1,0 1 0,-25 0-16,1 0 15,0 24-15,0 0 16,0 0-16,-1 0 16,1 24-16,24 0 15,-24 0-15,0 1 16,24-1-16,-24 24 0,24-24 15,0 1-15,0-1 16,0 0-16,24 0 0,0 0 16,0 0-16,0-24 15,1 0-15,-1 0 16,0 0-16,0 0 0,0-24 16,1 24-16,-1-24 15,0 0-15,-24 0 0,24 0 16,-24-1-16,24 1 0,-24 0 15,0 0-15,0 0 16,25 24-16,-25 24 16,0 0-16,0 0 15,0 0-15,0 1 16,0 23-16,0-24 0,24 0 16,-24 0-16,24 1 15,-24-1-15,24-24 0</inkml:trace>
  <inkml:trace contextRef="#ctx0" brushRef="#br0" timeOffset="45045">26928 653 0,'0'-24'15,"0"0"1,0 0-1,-24-1-15,24 1 16,-25 0-16,1 24 16,0 0-16,0 0 0,0 0 15,-1 0-15,1 24 0,-24 0 16,24 1-16,-1-1 16,25 0-16,-24 0 0,0 0 15,24 1-15,0-1 0,0 0 16,24 0-1,0-24-15,1 0 16,-1 24-16,0-24 0,0 0 16,25-24-16,-25 24 15,0-24-15,0 0 16,25-25-16,-25 25 0,0-24 16,-24-25-16,24 25 0,-24-25 15,24 1-15,-24-1 16,0 1-16,0-1 0,0 25 15,0-1-15,-24 25 0,0 48 32,24 25-32,0-1 0,0 0 15,0 1-15,-24 23 16,24 1-16,0-1 0,24-23 16,-24 23-16,24-23 0,-24-1 15,0 1-15,24-1 16,-24-24-16,24 0 0,-24 0 15</inkml:trace>
  <inkml:trace contextRef="#ctx0" brushRef="#br0" timeOffset="46252">27992 629 0,'24'0'0,"0"0"16,-24-24-16,25 24 16,-25-24-16,0-1 15,0 1 1,-25 0 0,1 24-16,-24 0 15,24-24-15,0 24 0,-25 0 16,25 24-16,0-24 0,0 24 15,-1 25-15,1-25 16,0 24-16,24-24 0,0 25 16,0-25-16,0 24 0,0-24 15,24 1-15,0-1 16,1 0-16,-1-24 0,0 0 16,0 0-16,0 0 15,25 0-15,-25 0 0,24-24 16,1 0-16,-25-1 15,24-23-15,-24 24 0,1-24 16,23-25-16,-48 25 16,24-25-16,0 0 0,-24 1 15,0-25-15,0 25 0,0 23 16,-24-23-16,24 47 0,0-23 16,-24 48-16,24 24 15,-24 0-15,24 25 16,0-1-16,-24 25 15,24-1-15,0 1 0,0-1 16,0-23-16,24 23 0,0-23 16,-24 23-16,24-47 15,0 23-15,-24-24 0,25 0 16,-1-24-16,0 0 16</inkml:trace>
  <inkml:trace contextRef="#ctx0" brushRef="#br0" timeOffset="46959">28669 605 0,'25'0'16,"-1"0"-16,-24-24 15,24-1-15,-24 1 16,0 0-16,0 0 15,-24 0-15,24-1 0,-24 25 16,-1-24-16,1 24 16,0 0-16,0 0 15,0 0-15,-1 24 0,1-24 16,0 25-16,0 23 0,24-24 16,0 0-16,0 1 0,0-1 15,0 24-15,0-24 16,24 1-16,-24-1 0,24 0 15,0-24-15,1 24 0,-1-24 16,0 0-16,0 0 16,0 0-16,1 0 0,-1-24 15,0 24 1,-24-24-16,24 0 0,-24-1 16,0 1-16,24-24 15,-24 24-15,0-1 0,25 25 16,-25-24-16,0 48 31,0 1-31,0-1 0,24 0 16,-24 0-16,0 0 15,0 1-15,0-1 0,0 0 16,0 0-16,24 0 0,0-24 16,0 0-1,25-48 1,-25 0-16,-24-1 15,24 1-15,-24-1 16,0 1-16,0-25 0,0 25 16,0-25-16,-24 25 15,24 0-15,0-1 0,0 25 16,0 48 0,0 25-1,0-1-15,0 0 0,0 1 16,0 23-16,0-23 15,24 23-15,-24-23 0,24-1 16,-24 1-16,24-25 0,1 0 16,-25 0-16</inkml:trace>
  <inkml:trace contextRef="#ctx0" brushRef="#br0" timeOffset="47474">29008 629 0,'-24'0'0,"24"-24"15,0 0-15,0-1 16,24 25 0,0 0-1,0 0-15,25 0 16,-1 0-16,-24 0 16,25 0-16,-25 0 0,24 0 15,-23 0-15,-1-24 16,0 24-16,0-24 0,0 24 15,-24-24-15,0 0 16,0-1-16,-24 1 16,0 0-16,0 24 0,0-24 15,-1 24-15,1 0 16,0 0-16,0 24 16,24 0-16,0 0 15,0 1-15,0-1 16,0 0-16,0 0 0,24 0 15,-24 1-15,0-1 16,24 0-16,-24 0 0,24-24 16,1 0-16,-1 0 15,-24-24 1,24 24-16,-24-24 0,24 0 16,-24-1-16,24 1 15,-24-24-15,0 24 0,0-1 16,25 25-1,-25 49 1,24-25-16,-24 24 0,24 1 16,0 23-16,0-23 15,0 23-15,1-23 0</inkml:trace>
  <inkml:trace contextRef="#ctx0" brushRef="#br0" timeOffset="48451">22452 1621 0,'0'24'47,"25"0"-31,-25 0-16,0 25 15,24-1-15,-24 0 0,0 1 16,24 23-16,-24-23 0,0-1 15,0 1-15,0-1 16,24 0-16,-24-23 0,0-1 16</inkml:trace>
  <inkml:trace contextRef="#ctx0" brushRef="#br0" timeOffset="48813">21944 1693 0,'-96'-96'0,"47"71"16,49-23-16,0 0 0,0-1 15,49 25-15,-1 0 0,0 0 16,25-1-16,24 1 15,0 24-15,24 0 0,-25 0 16,25 24-16,-24 1 0,0 23 16,-25-24-16,-23 25 15,-1-1-15,-24 25 0,-24-25 16,-24 0-16,0 1 16,-24-1-16,-1 0 0,1-23 15,-25-1-15,25 0 0,-25 0 16,25-24-16,24 24 15,-25-24-15,25 0 16</inkml:trace>
  <inkml:trace contextRef="#ctx0" brushRef="#br0" timeOffset="49260">23057 1984 0,'-24'24'47,"24"0"-32,-24 0 1,24 0-16,0 1 16,0-1-16,0 0 0,0 0 15,24 0-15,-24 1 16,24-25-16,0 24 0,1-24 16,-1 0-1,0 0-15,0 0 0,0 0 16,-24-24-16,25-1 0,-25 1 15,0 0-15,24 0 16,-24 0-16,0-1 0,0 1 16,-24 24-16,24-24 0,-25 0 15,1 24-15,0 0 16,0 0-16,0 0 31</inkml:trace>
  <inkml:trace contextRef="#ctx0" brushRef="#br0" timeOffset="49686">23614 1959 0,'0'-24'0,"24"24"15,0-24-15,-24 0 16,-24 24 0,0 0-1,-1 0-15,1 0 16,0 0-16,0 0 0,0 0 16,-1 24-16,1-24 15,24 24-15,0 0 16,24-24-16,1 25 15,-25-1-15,24 0 0,0-24 16,0 24-16,0 0 16,1 1-16,-1-1 15,-24 0 1,0 0-16,-24 0 16,-1-24-16,1 25 15,0-25-15,0 0 16,0 0-16,-1 0 15,1-25-15</inkml:trace>
  <inkml:trace contextRef="#ctx0" brushRef="#br0" timeOffset="50063">23759 1935 0,'0'-24'15,"0"0"17,24 24-32,0 0 15,0 0-15,1 0 16,-1 0-16,0 0 0,24 0 16,-24 0-16,1 0 0,23 0 15,-24 0 1,-24-24-16,-24 24 31,0 0-31,0-25 0,-1 25 16,1 0-1,0 0-15,24 25 16,-24-1-16,24 0 16,0 0-16,0 0 15,0 1-15,0 23 0,0-24 16,0 0-16,0 25 0,0-25 15,0 0-15,0 0 16,0 1-16</inkml:trace>
  <inkml:trace contextRef="#ctx0" brushRef="#br0" timeOffset="50339">24388 2032 0,'24'0'16,"0"0"0,0 0-16,0 0 15,1 0-15,-1 0 16,24 0-16,-24 0 15,1 0-15,-1 0 0,-24-24 16,24 24-16</inkml:trace>
  <inkml:trace contextRef="#ctx0" brushRef="#br0" timeOffset="53030">25404 1645 0,'24'-24'16,"0"24"-16,-24-24 15,0-1 1,0 1-16,-24 24 16,0 0-16,0 0 15,-25 0-15,25 24 16,-24 1-16,23-1 0,-23 0 15,24 24-15,0 1 16,24 23-16,0-23 0,0-1 16,0 25-16,24-25 0,0 0 15,24-23-15,-23 23 16,71 0 0,-47-23-16,-1-1 0,25-24 15,-25 0-15,0 0 0,1-24 16</inkml:trace>
  <inkml:trace contextRef="#ctx0" brushRef="#br0" timeOffset="53413">25839 1935 0,'-24'-24'32,"0"0"-32,24 0 31,24 24-16,0 0-15,0 0 16,25 0-16,-25 24 16,0 0-16,0 0 0,0-24 15,-24 24-15,25 1 0,-25-1 16,0 0-16,0 0 16,0 0-16,0 1 0,-25-25 15,25 24-15,-24-24 16,0-24-1,24-1-15,-24 1 16,24 0-16,0 0 16,24-25-16,0 25 0,0-24 15,1 24-15,-1-25 0,0 25 16,24 0-16,-23 0 16,23 0-16,-24 24 0,0 0 15,1 0-15,-1 24 16,0 0-16,0-24 0</inkml:trace>
  <inkml:trace contextRef="#ctx0" brushRef="#br0" timeOffset="54445">26541 1887 0,'-25'0'15,"1"0"1,24-24 31,24 24-47,25 0 15,-1 0 1,-24 0-16,1 0 0,-25-25 16,24 25-16,0 0 0,-24-24 15,0 0 1,0 0-16,-24 24 15,24-24-15,-24 0 16,-1 24-16,1-25 0,0 25 16,0 0-16,0 0 0,-1 25 15,1-1 1,0 24-16,0-24 0,24 25 16,0-25-16,0 24 15,0 1-15,0-1 0,24-24 16,-24 0-16,48 1 0,-23-1 15,23 0-15,0-24 16,1 0-16,-1 0 0,1 0 16,23-24-16,-23 24 15,-1-24-15,0-1 0,-24 1 16,25-24-16,-25 24 16,0-1-16,0 1 0,-24-24 15,0 24-15,0-1 0,0 1 16,-24 0-16,24 0 15,-24 24-15,0-24 0,0 24 16,-1 0 0,1 0-16,0 0 15,24 24-15,-24-24 0,24 24 16,0 0-16,-24 0 16,24 1-16,0-1 15,0 0 1,24-24-1,0 0-15,0 0 32,-24-24-32,24 24 15,-24 24 32,25 0-31,-25 0-16,0 1 0,24-1 15,-24 0-15,0 0 0,24 0 16,0 1-16,0-1 16,25-24-1,-25 0 1,0-24-16,0-1 0,1 1 16,-1 0-16,0-24 15,0-1-15,0-23 0,-24 23 16,25-23-16,-25 23 0,24-23 15,-24-1-15,0 25 16,0-1-16,-24 25 0,24 0 16,-25 0-16,1 48 15,0 0-15,24 0 16,-24 25-16,24-1 0,0 1 16,0-1-16,0 0 15,0 25-15,24-25 0,0 1 16,-24-1-16,24 0 0,1 1 15,-25-25-15,24-24 16,0 24-16,0-24 0</inkml:trace>
  <inkml:trace contextRef="#ctx0" brushRef="#br0" timeOffset="54775">27484 1911 0,'-24'-24'0,"24"0"0,-24 24 15,0-25-15,-1 25 0,50 0 47,-1 0-47,0 0 0,0 0 16,0-24-16,25 24 15,-1 0-15,-24-24 0,25 24 16,-25-24-16,0 0 16,0 0-16,0-1 0,1 1 15,-25 0-15,0 0 16,0 0-16,-25 24 15,1 0-15,0 0 16,0 0-16,24 24 0,-24 0 16,24 0-16,0 0 15,0 25-15,0-1 0,0 0 16,0 1-16,24-25 16,0 24-16,0-23 0,0-1 15,25 0-15,-25 0 16</inkml:trace>
  <inkml:trace contextRef="#ctx0" brushRef="#br0" timeOffset="55467">28331 1645 0,'-24'0'16,"24"-24"-16,0 0 15,0-1-15,24 1 16,-24 0-16,24 24 0,0 0 15,0 0 1,1 24-16,-25 0 16,0 25-16,24-25 15,-24 24-15,0 1 0,0-25 16,0 24-16,0-24 0,0 1 16,0-1-16,0 0 15,0-48 16,0 0-15,0-1-16,0 1 0,0-24 16,0 24-16,24-25 15,-24 1-15,24 24 0,-24-25 16,24 25-16,0 24 16,1-24-16,-1 48 15,0 0-15,-24 25 16,0-25-1,24 24-15,-24 1 0,0-1 0,0 0 16,0-23-16,24 23 0,-24-24 16,0 0-16,25-24 15</inkml:trace>
  <inkml:trace contextRef="#ctx0" brushRef="#br0" timeOffset="55875">28887 1693 0,'0'-24'16,"-24"24"0,24 24 15,24-24-15,0 0-1,1 0-15,-25 25 16,24-25-16,0 0 0,0 0 15,0-25-15,0 1 16,-24 0 0,0 0-16,0 0 0,-24-1 15,24 1-15,-24 0 0,0 0 16,0 24-16,0-24 16,-1 24-16,1 0 0,0 0 15,0 24 1,24 24-16,0-24 0,0 25 15,0-1-15,0 1 16,0-1-16,24 0 0,-24-24 16,24 25-16,0-25 0,1 24 15,-1-48-15,24 25 16,-24-25-16,25 0 0,-1 0 16</inkml:trace>
  <inkml:trace contextRef="#ctx0" brushRef="#br0" timeOffset="56405">29298 1742 0,'0'-24'0,"0"-25"16,0 1-16,0-25 16,-24 49-1,0 48 1,24 0 0,0 1-16,0-1 15,0 0-15,0 24 0,0-23 16,0-1-16,0 0 15,24 0-15,-24 0 0,24 0 16,-24 1-16,25-25 0,-25 24 16,24-24-16,0-24 15,0 24-15,0-25 16,1 1 0,-1 0-16,0-24 0,0 24 15,-24-1-15,24 25 0,-24-24 16,24 0-16,-24 48 15,0 0 1,25 25-16,-25-25 16,0 0-16,0 0 15,24 0-15,-24 1 0,24-1 16,0 0-16,0-24 16,-24 24-16,25-24 0,-1 0 15,0 0-15,0 0 0,0-24 16,1 0-16,-1 0 15,-24-1-15,24 1 0,-24-24 16,0 0-16,0-1 16,0 25-16,0-24 0,-24 23 15,0-23-15,-1 24 0,1 24 16,0 0-16,0 0 16,-25 0-16,49 24 15,0 0 1,0 0-16</inkml:trace>
  <inkml:trace contextRef="#ctx0" brushRef="#br0" timeOffset="56981">30556 1718 0,'24'-25'15,"-24"1"1,-24 24-16,24-24 16,-24 24-16,24-24 15,-48 24-15,24 0 16,-1 0-16,1 0 0,0 0 15,0 24-15,0 0 16,24 0-16,-25 1 0,25-1 16,-24 0-16,24 0 15,0 0-15,0 0 0,0 1 16,0-1-16,24-24 0,1 24 16,-25 0-16,24-24 15,0 0-15,24 24 0,-23-24 16,-1 0-16,0-24 0,0 0 15,24 0-15,-23 0 16,-1-25-16,0 1 0,-24 0 16,24-1-16,-24-23 15,0 23-15,0-23 0,0 23 16,0 1-16,0 24 16,0-25-16,-24 49 0,0 0 15,0 0-15,24 24 16,-25 25-16,25-1 15,-24 1-15,24 47 16,0-47-16,24-1 16,-24 25-16,25-49 0,-1 24 15,0 1-15,0-25 0,0-24 16</inkml:trace>
  <inkml:trace contextRef="#ctx0" brushRef="#br0" timeOffset="57613">31064 1693 0,'24'-48'0,"-24"24"16,0 0-16,0-1 0,0 1 15,-24 0-15,0 24 0,0 0 16,0-24-16,0 24 16,-1 0-16,1 24 0,0-24 15,0 24-15,24 0 16,-24 1-16,24-1 15,0 0-15,0 0 0,24 0 16,-24 1 0,24-1-16,0 0 15,0-24-15,1 0 16,-1 0 0,-24-24-16,24 24 15,-24-24-15,0-1 16,24 1-16,-24 0 15,0 48 17,0 0-32,-24 25 31,24-1-31,0-24 0,0 25 0,24-25 16,-24 0-16,0 0 0,24-24 15,0 0 1,1 0-16,-25-24 15,24 24-15,0-24 16,0-25-16,-24 25 0,24-24 16,1 0-16,-1-1 15,0 1-15,0-1 0,-24-23 16,24 23-16,-24 1 0,0 0 16,25 23-16,-25 1 15,0 0-15,-25 24 16,25 24-16,0 25 15,-24-25-15,24 24 0,0 25 16,0-25-16,0 25 0,0-25 16,0 1-16,0-1 15,0 0-15,0-24 0,24 1 16,-24-1-16</inkml:trace>
  <inkml:trace contextRef="#ctx0" brushRef="#br0" timeOffset="58087">31330 1718 0,'0'-25'16,"-24"1"-16,24 0 0,0 0 16,0 0-1,24 24 1,1 0 0,23 0-16,-24-25 0,25 25 15,-25 0-15,24-24 16,0 24-16,-23-24 0,23 24 15,-24 0-15,0-24 0,1 24 16,-25-24 0,0-1-16,-25 25 15,1 0-15,0 0 16,0 0 0,0 25-1,24-1 1,0 0-16,0 0 15,0 0 1,24-24 0,-24 25-16,24-25 31,-24-25-31,24 1 16,0 0-16,1 24 15,-25-24 1,24 24-16,-24 24 15,0 0-15,24 0 16,-24 25-16,0-1 0,0 1 16,0 23-16,0 1 0</inkml:trace>
  <inkml:trace contextRef="#ctx0" brushRef="#br0" timeOffset="58898">22452 2903 0,'-24'-24'15,"0"48"1,24 24 0,-24-24-1,24 25-15,0 23 0,0-23 16,0 23-16,0 1 0,0-1 16,24-23-16,-24-1 15,24 1-15,-24-1 0</inkml:trace>
  <inkml:trace contextRef="#ctx0" brushRef="#br0" timeOffset="59282">21630 3096 0,'-24'-24'15,"-25"0"-15,49 0 0,-24 0 16,24-25-16,0 25 16,24 0-16,1-25 0,-1 25 15,24-24-15,1 0 0,23 23 16,1 1-16,23 0 16,1 0-16,24 24 0,-24 0 15,24 24-15,-24 0 16,-1 0-16,1 1 0,-24 23 15,-1 0-15,-47 1 0,-1-1 16,-24 0-16,0 1 16,-24-25-16,-1 24 0,-23-23 15,0-1-15,-1-24 0,1 24 16,-1-24-16,1 0 16,24 0-16,-25 0 0,25 0 15,0 0-15,24-24 16</inkml:trace>
  <inkml:trace contextRef="#ctx0" brushRef="#br0" timeOffset="59829">23106 3169 0,'0'-24'0,"24"24"16,0 0-1,-24 24 48,0 24-47,0-23-16,0 23 0,0-24 15,0 24-15,24-23 0,-24-1 16,24 0-16,-24 0 15,25 0-15,-1-24 0,0 25 16,0-25-16,0 0 0,1-25 16,-1 1-16,0 24 15,0-48-15,0 24 0,0-25 16,1 25-16,-25-24 16,0 24-16,0-25 15,0 25-15,0 0 0,-25 24 0,25-24 16,-24 24-16,0 0 15</inkml:trace>
  <inkml:trace contextRef="#ctx0" brushRef="#br0" timeOffset="60224">23662 3121 0,'0'-25'15,"24"25"1,0-24-16,1 24 16,-1 0-16,24 0 15,-24-24-15,25 24 0,-1 0 16,-24 0-16,25 0 0,-25 0 15,0 0-15,0 0 16,-48 0 0,0 0-1,0 0-15,-1 0 16,1 0-16,0 0 16,0 0-1,24 24-15,0 0 16,0 1-16,0-1 0,0 24 15,0 1-15,0-1 16,0 0-16,0 25 0,0-25 16,24 1-16,-24-25 0,0 0 15,24 0-15</inkml:trace>
  <inkml:trace contextRef="#ctx0" brushRef="#br0" timeOffset="60536">24509 3242 0,'24'0'31,"0"0"-15,24 0-16,-23 0 15,23 0-15,-24 0 0,25 0 16,-25 0-16,24 0 16,-24 0-16,1 0 0,-1 0 15</inkml:trace>
  <inkml:trace contextRef="#ctx0" brushRef="#br0" timeOffset="61183">25259 3000 0,'0'-25'16,"0"1"0,0 0-16,24 24 15,-24 24 16,0 0-31,0 1 16,-24-1-16,24 0 0,0 24 16,0-23-16,0-1 15,24 0-15,0 0 0,-24 0 16,24 1-16,0-1 0,1 0 16,-1-24-16,0 24 15,0-24-15,24 0 0,-23 0 16,-1-24-16,0 24 0,0-24 15,0 24-15,-24-24 16,25-1-16,-25 1 0,0-24 16,0 24-16,0-25 15,0 25-15,0-24 0,0 23 16,0 1-16,0 0 16,0 0-16,-25 24 0,1 24 46,24 0-46</inkml:trace>
  <inkml:trace contextRef="#ctx0" brushRef="#br0" timeOffset="61699">25839 2806 0,'0'-24'16,"0"0"-1,24 24 1,-24 24 0,0 24-16,0-24 15,25 25-15,-25-1 16,0 25-16,24-1 0,-24 1 15,24 0-15,-24-25 0,24 24 16,-24 1-16,0-25 16,24 1-16,-24-1 0,0-24 15,24 1-15,-24-1 16,0-48 0,0-1-1,-24-23-15,24 24 16,-24-25-16,24-23 0,0 23 15,-24-23-15,24 24 16,0-25-16,0 25 0,0-1 16,0 1-16,24-1 0,-24 25 15,24 24-15,0-24 16,1 24-16,-1 0 0,0 24 16,0-24-16,0 24 0,1 1 15,-25-1-15,24 0 16,-24 0-16,-24 0 15,-1 1-15,1-25 16,0 0-16,0 0 0</inkml:trace>
  <inkml:trace contextRef="#ctx0" brushRef="#br0" timeOffset="62193">26516 2975 0,'25'-24'16,"-25"0"-1,0 0 1,0 0-16,0-1 0,-25 25 16,1-24-1,0 24-15,0 0 0,0 24 16,0-24-16,-1 25 15,1-25-15,0 24 0,0 0 16,0 0-16,24 0 16,0 1-1,24-1-15,0-24 16,0 24-16,0-24 16,1 0-16,-1 0 0,0 0 15,24-24-15,-24 24 16,1-24-16,-1-1 15,0 1-15,-24 0 0,24-24 0,-24 23 16,0-23-16,0 24 16,24-24-16,-24 23 0,0 1 15,0 0-15,0 48 32,0 0-32,0 25 15,0-25-15,0 0 16,0 24-16,0 1 0,0-25 15,25 24-15,-25-23 0,24 23 16,-24-24-16</inkml:trace>
  <inkml:trace contextRef="#ctx0" brushRef="#br0" timeOffset="62860">27170 2879 0,'-25'-25'16,"25"1"-16,-24 24 15,24-24-15,-24 0 16,0 24-16,24-24 0,-24 24 16,24-24-16,-25 24 0,1 0 15,0 24-15,24 0 16,-24-24-16,24 24 15,-24 24-15,24-23 0,0-1 16,0 0-16,0 0 0,0 25 16,0-25-1,24 0-15,0-24 16,0 24-16,0-24 0,1 0 16,-1-24-16,-24 0 15,24 24-15,0-24 0,-24-1 16,24-23-16,-24 24 15,25 0-15,-25-1 0,0 1 16,0 0-16,24 24 16,-24 24 15,0 0-31,0 1 0,0-1 0,0 0 16,0 0-16,24 0 15,-24 1-15,24-25 0,0 24 16,1 0-1,-1-24-15,0 0 0,0-24 16,0 24-16,1-24 0,-1-1 16,0 1-16,-24 0 15,24-24-15,-24-1 0,24 25 16,-24-24-16,0-1 16,0 1-16,0 24 0,0 0 15,0-1-15,0 50 16,0-1-1,0 0-15,0 0 0,-24 25 16,24-1-16,0 0 16,0 1-16,0-1 0,24-24 15,-24 25-15,24 23 16</inkml:trace>
  <inkml:trace contextRef="#ctx0" brushRef="#br0" timeOffset="63280">27460 2903 0,'-24'0'0,"24"-24"15,0-1 1,24 25-16,24 0 16,-24 0-16,25 0 0,-1-24 15,1 24-15,-1 0 16,25 0-16,-25 0 0,0-24 15,1 24-15,-1-24 16,-24 24-16,25 0 0,-25-24 16,-24 0 15,-24 24-31,-1 0 16,1 0-16,0 0 0,0 0 15,0 0-15,24 24 16,-24-24-16,-1 24 0,25 0 15,0 0-15,-24 0 16,24 25-16,0-25 0,0 0 16,24 25-16,1-25 0,-25 0 15,24-24-15,0 24 16,0 0-16,0-24 0,25 0 16,-25 0-16,0 0 15,0-24-15,25 24 0,-25-24 16</inkml:trace>
  <inkml:trace contextRef="#ctx0" brushRef="#br0" timeOffset="64269">19042 4233 0,'-25'0'15,"25"25"17,0-1-32,0 0 15,0 24-15,-24 1 0,24-1 16,0 0-16,0 25 16,-24-25-16,24 1 0,0 23 15,-24-23-15</inkml:trace>
  <inkml:trace contextRef="#ctx0" brushRef="#br0" timeOffset="64655">17735 4475 0,'-24'-24'0,"0"-24"0,24 23 16,24 1-16,25-24 16,-1 24-16,24-25 0,25 25 15,24 0-15,0 0 16,24 0-16,0 24 0,1 0 16,-25 0-16,24 24 0,-49 0 15,1 24-15,-24-23 16,-1 47-16,-47-24 0,-1 25 15,-24-25-15,0 25 16,-24 0-16,-25-1 0,-23-23 16,-1-1-16,0 0 0,-23 1 15,-1-1-15,-24-24 16,24 0-16,0-24 0,1 25 16,-1-25-16,49 0 15,-25-25-15,49 1 0,0 0 16</inkml:trace>
  <inkml:trace contextRef="#ctx0" brushRef="#br0" timeOffset="65023">19792 4427 0,'24'0'0,"-48"24"31,-1-24-31,1 24 16,0-24-16,-24 24 15,23 1-15,1-1 0,-24 24 16,24-24-16,-1 1 0,25 23 16,0-24-16,0 0 15,25 1-15,-1-1 16,24 0-16,-24 0 0,25 0 16,-1-24-16,25 24 0,-25-24 15,-24 0-15,25 0 16</inkml:trace>
  <inkml:trace contextRef="#ctx0" brushRef="#br0" timeOffset="65192">19719 4669 0,'24'0'31,"0"0"-16,1 0-15,23 0 0,-24 0 16,24 0-16</inkml:trace>
  <inkml:trace contextRef="#ctx0" brushRef="#br0" timeOffset="65546">20227 4427 0,'-24'0'0,"24"24"16,-24 0 0,24 0-1,0 1-15,0 71 16,0-71-1,0 23-15,0 0 0,-25-23 16,25 23-16,0-24 0,0 0 16,0 0-16,0 1 15,25-1-15,-1-24 16,0 0-16,0 0 16,0 0-16,1-24 15,-1 24-15,24 0 0,-24-25 16,0 25-16,1 0 15,-1-24-15</inkml:trace>
  <inkml:trace contextRef="#ctx0" brushRef="#br0" timeOffset="66842">20808 4499 0,'0'-24'31,"-25"0"0,1 24-15,0 24 15,24 0-15,0 1-16,-24-1 0,24 0 16,0 24-16,0-23 0,-24 23 15,24 0-15,0 1 16,0-1-16,24 0 0,0-23 15,0 23-15,0-24 16,1 0-16,23 1 0,0-25 16,1 0-16,-1 0 0,0-25 15</inkml:trace>
  <inkml:trace contextRef="#ctx0" brushRef="#br0" timeOffset="67023">20880 4717 0,'-24'0'0,"0"24"16,48-24 15,0 0-31,0 0 16,25 0-16,-25 0 15,0 0-15,24-24 0</inkml:trace>
  <inkml:trace contextRef="#ctx0" brushRef="#br0" timeOffset="67396">21340 4596 0,'-24'0'0,"-1"0"0,1 0 15,0-24-15,48 0 31,0 24-31,1 0 0,23 0 16,0-24-16,1 24 0,23 0 16,-23 0-16,-1-25 15,-24 25-15,25 0 0,-25-24 16,-24 0 0,-24 0-1,-1 24-15,1 0 0,0-24 16,0 24-16,0-25 15,-1 25-15,1 0 16,24 25-16,0-1 16,0 0-16,0 24 15,0 1-15,0-25 0,-24 24 16,24 1-16,0-1 16,0 1-16,0-1 0,0-24 15,0 0-15</inkml:trace>
  <inkml:trace contextRef="#ctx0" brushRef="#br0" timeOffset="67665">22017 4572 0,'0'-24'15,"0"0"1,-24 24-16,0 0 15,-1 0 1,1 0-16,0 24 0,0 0 16,0 0-16,0 0 0,-1 1 15,1-1-15,24 24 16,0-24-16,0 1 0,24-1 16,1 0-16,-1 0 15,24 0-15,0 0 0,1-24 16,-1 0-16,1 0 0</inkml:trace>
  <inkml:trace contextRef="#ctx0" brushRef="#br0" timeOffset="67826">22283 4693 0,'-24'0'15,"0"24"-15,48-24 16,0 0-1,0 0 1,1 0-16,23 0 0,0 0 16</inkml:trace>
  <inkml:trace contextRef="#ctx0" brushRef="#br0" timeOffset="69343">21896 4741 0,'-24'0'47,"0"0"-16,48 0 0,0 0-15,0 0-1,0 0-15,1 0 0,23 0 16,-24 0-16,0 0 0,1 0 16,-1-24-1</inkml:trace>
  <inkml:trace contextRef="#ctx0" brushRef="#br0" timeOffset="69885">22815 4669 0,'-24'0'0,"0"0"15,24-24 32,24 24-47,0 0 0,1 0 16,-1 0-16,0 0 15,0 0-15,24 0 16,-23 0-16,-1 0 0,0 0 16,0 0-16,0 0 15</inkml:trace>
  <inkml:trace contextRef="#ctx0" brushRef="#br0" timeOffset="70688">23299 4451 0,'-24'0'0,"24"24"16,0 0 0,0 1-1,0-1-15,24 0 0,-24 24 16,0-23-16,0-1 15,24 0-15,-24 0 16,0 0-16,0 1 0,0-1 16,0 0-16,-24-24 31,24-24-15,-24 24-16,0-49 0,0 25 15,24 0-15,-25-24 16,25-1-16,0 1 0,0-25 15,0 25-15,0-25 0,25 25 16,23-25-16,-24 25 16,25 0-16,-25 23 0,24-23 15,0 24-15,1 24 16,-1 0-16,-24 0 0,25 24 16,-25-24-16,-24 48 0,0-23 15,0-1-15,-24 24 16,0 1-16,-25-25 0,25 24 15,-24-24-15,-1 0 16,25 1-16,0-1 0,0 0 16,0 0-16,24 0 15,0 1 1,24-1-16,0 0 16,24 0-16,1 25 0,-25-25 0,24 0 15,1 24-15,-1-23 16,0-1-16,1 0 0,-25 0 15,0 0-15,25 0 16,-25-24-16</inkml:trace>
  <inkml:trace contextRef="#ctx0" brushRef="#br0" timeOffset="71062">24049 4620 0,'-24'0'0,"0"-24"15,-1 0-15,1 24 0,0 0 16,24-24 0,24 24-1,0 0-15,25 0 16,-25 0-16,0-24 16,25 24-16,-25 0 0,24-25 15,-24 25-15,1-24 16,-1 0-16,-24 0 15,0 0-15,-24 24 0,-1-25 16,1 1-16,0 24 16,-24 0-16,23 0 0,-23 24 15,24-24-15,0 25 0,-1-1 16,1 24-16,24 1 16,0-25-16,0 24 0,24 1 15,1-25-15,-1 0 0,24 24 16,1-23-16,-25-25 15,24 24-15,25-24 0,-25 0 16</inkml:trace>
  <inkml:trace contextRef="#ctx0" brushRef="#br0" timeOffset="71625">24533 4548 0,'-24'-24'0,"24"-1"15,-25 1-15,25 0 16,0 0-16,-24 24 15,24-24-15,24 48 32,-24 0-32,25 0 0,-25 0 15,24 1-15,-24-1 0,24 0 16,-24 24-16,24-23 16,-24-1-16,24 0 0,-24 0 15,25-24 1,-25-24-1,0 0 1,0 0-16,0-25 16,0 25-16,0 0 0,0-25 15,0 25-15,24 0 16,0 0-16,-24 0 0,24 24 16,0 0-16,1 0 15,-1 24-15,-24 0 16,24 0-16,-24 0 15,24 1-15,-24-1 16,0 0-16,24-48 47,1 0-31,-1 24-16,-24-25 15,24 1-15,0 0 0,0 0 16,0 24-1,1 24 1,-25 0-16,24 0 0,-24 1 16,24 23-16,-24-24 15,24 0-15,-24 25 0,24-25 16,-24 0-16,25-24 0,-25 24 16</inkml:trace>
  <inkml:trace contextRef="#ctx0" brushRef="#br0" timeOffset="71998">25380 4451 0,'0'-73'15,"0"49"-15,-25 24 16,1 0 0,0 24-1,24 1-15,-24-1 0,24 0 16,0 24-16,0-23 15,0-1-15,0 24 0,24-24 16,0 1-16,0-1 16,1-24-16,-1 0 15,0 0-15,0 0 0,0-24 16,0-1 0,-24 1-16,0-24 0,0 24 15,0-25-15,0 1 0,0 24 16,-24-1-16,24 1 15,-24 0-15,0 24 0,0 0 16,0 0 0,24 24-16,-25-24 0,25 24 15,0 1-15,0-1 16,25 0-16</inkml:trace>
  <inkml:trace contextRef="#ctx0" brushRef="#br0" timeOffset="72363">25549 4427 0,'0'-24'0,"0"-1"16,24 1-16,-24 0 15,24 24-15,0 0 16,-24 24 0,25 0-1,-25 1-15,24-1 0,-24 0 16,24 24-16,-24-23 0,24 23 15,-24-24-15,24 0 16,-24 1-16,25-1 0,-1 0 16,0-24-1,-24-24-15,0 0 16,24-1-16,-24 1 0,0-24 16,0-1-16,24 1 15,-24 24-15,0-25 0,0 1 16,0 24-16,0 0 0,0 0 15,0 48 1,0 0 0,0 0-16,0 0 15,0 0-15,0 1 16,25-1-16</inkml:trace>
  <inkml:trace contextRef="#ctx0" brushRef="#br0" timeOffset="72699">25984 4475 0,'24'0'0,"1"0"16,-1 0-1,0-24 79,0 24-78,0-24-16,1 0 15,-25-1 1,24 1-16,-24 0 16,-24 0-16,-1 24 15,1-24-15,0 24 16,0 0-16,0 24 16,-1 0-16,1 0 0,0 0 15,24 1-15,0 23 16,0 0-16,0-23 0,0 23 15,24-24-15,0 25 16,25-25-16,-25 0 0,24 0 16</inkml:trace>
  <inkml:trace contextRef="#ctx0" brushRef="#br0" timeOffset="73420">24097 5370 0,'-24'0'16,"24"-24"-16,-24 24 15,0-24-15,0 24 16,-1 0-16,1 0 0,0 0 16,0 0-16,0 24 15,0-24-15,-1 24 0,-23 0 16,24 1-16,0-1 15,24 0-15,-25 0 0,25 0 16,0 1-16,0-1 0,0 0 16,25 0-16,-1-24 15,0 0-15,0 0 0,25 0 16,-25 0-16,24 0 16,-24-24-16,25 0 0,-25-25 15,0 25-15,0-24 0,0-1 16,1-23-16,-25 24 15,0-25-15,0 25 16,0-1-16,0 25 0,0 0 16,0 0-16,-25 24 0,25 24 15,-24 0-15,24 0 0,0 25 16,-24-25-16,24 48 16,0-23-16,0-1 0,24 0 15,-24 1-15,24-1 16,1-24-16,-1 1 0,0-1 15</inkml:trace>
  <inkml:trace contextRef="#ctx0" brushRef="#br0" timeOffset="74077">24581 5419 0,'0'-25'16,"0"1"-16,0 0 0,0 0 15,-24 0-15,24 0 16,0-1-16,-24 25 0,0 0 16,-1 0-16,1 0 0,0 0 15,0 0-15,0 25 16,-25-1-16,25 0 0,0 0 16,24 0-16,-24 0 0,24 25 15,0-25 1,0 0-16,24 0 0,0 1 15,0-25-15,1 0 16,-1 24-16,0-24 0,24 0 16,-24 0-16,1 0 0,-1-24 15,0-1-15,0 25 16,0-24-16,-24 0 0,25-24 16,-25-1-1,0 25-15,0 0 16,-25 48-1,25 0 1,0 0-16,0 1 0,0 23 16,0-24-16,0 0 15,0 25-15,0-25 0,25-24 16,-1 24-16,0-24 0,0 0 16,0 0-16,25 0 15,-25-24-15,0 0 16,0-25-16,1 25 15,-1-24-15,-24-1 0,24-23 16,-24 24-16,0-1 0,0 1 16,0-1-16,0 25 15,0 0-15,-24 24 0,24 24 16,0 0-16,-24 25 16,24-1-16,0 1 15,0-1-15,24 0 0,-24 1 16,24-25-16,-24 24 15,24-24-15,-24 1 0,0-1 16,24 0-16,-24 0 16</inkml:trace>
  <inkml:trace contextRef="#ctx0" brushRef="#br0" timeOffset="74565">24896 5491 0,'0'-24'0,"-24"0"0,-1 0 15,25-1-15,0 1 16,-24 24-16,24-24 0,24 24 15,1 0 1,-1 0-16,0 0 16,0 24-16,24-24 0,-23 0 15,23 0-15,-24 0 0,25 0 16,-25 0-16,24 0 16,-24 0-16,-24-24 0,25 24 15,-25-24-15,0 0 16,0 0-16,0-1 0,0 1 15,-25 0-15,25 0 16,-24 0-16,0-1 16,0 25-16,24 25 15,-24-1-15,24 0 16,-25 0-16,25 0 0,0 25 16,0-25-16,0 0 0,25 24 15,-25-23-15,24-1 16,0-24-16,0 24 0,0-24 15,1 0 1,-1 0-16,0 0 0,-24-24 16,24 0-16,-24-1 15,24 1-15,-24 0 0,0 0 16,0-24-16,25 23 0,-1 25 31,0 49-31,0-25 16,-24 24-16,24 1 0,0-1 15,1 0-15,-25 1 16,24-25-16</inkml:trace>
  <inkml:trace contextRef="#ctx0" brushRef="#br0" timeOffset="121180">29903 6386 0,'24'0'16,"1"0"46,-25-24 1,0 0-48,0 0 1,0 0-1,0-1-15,0 1 16,0 0-16,24-24 16,-24 23-16,24-23 0,0 24 15,0 0-15,0-25 0,1 25 16,-1 0-16,0 0 16,0-1-16,0 1 0,25 24 15,-25 0-15,0 0 0,25 0 16,-25 0-16,24 24 15,-24 1-15,25-1 0,-1 0 16,-24 24-16,25-23 16,-25-1-16,24 24 0,-24-24 15,1 25-15,-1-25 0,-24 0 16,24 0-16,0 25 16,-24-25-16,24 0 15,-24 0 1,25-24-16</inkml:trace>
  <inkml:trace contextRef="#ctx0" brushRef="#br0" timeOffset="121609">30677 6386 0,'-24'0'15,"48"0"32,0 0-31,1 0-16,-1 0 16,0 0-16,0 0 15,0 0-15,1 0 16,-1 24-16,0-24 0,0 0 15,0 0 1,1 0-16,-1 0 16,-24-24-1,24 24-15,-24-24 16,0 0 0,0 0-1,0 0-15,0 48 63,0 0-63,0 0 15,0 24-15,0-23 0,-24-1 16</inkml:trace>
  <inkml:trace contextRef="#ctx0" brushRef="#br0" timeOffset="122175">30363 6822 0,'0'-24'16,"0"-1"0,0 1-1,-24 0 16,-1 24-31,1 0 0,0-24 16,0 24-16,0 0 16,-25 0-16,25 0 0,0 0 15,0 0-15,-1 0 16,1 0-16,24 24 31,0 0 0,0 0-15,24-24-16,-24 25 0,0-1 16,25 0-16,-25 0 15,24 0-15,-24 0 16,0 1-16,24-1 0,-24 0 16,24 0-1,-24 0-15,0 25 16,24-25-1</inkml:trace>
  <inkml:trace contextRef="#ctx0" brushRef="#br0" timeOffset="122599">30242 6870 0,'0'-24'0,"-24"24"16,24-24-16,-25 24 15,50 0 17,-25 24-17,24-24 1,-24 24-16,24 0 16,-24 0-16,24-24 15,0 25-15,-24-1 0,25 0 16,-1 0-16,0 0 15,24 25-15,-23-49 0,23 24 16,-24 0-16,24 0 0,1-24 16,-25 0-16,24 0 15,1 0-15,-25 0 0,24 0 16,1-24-16,-25 0 16,24 0-16,-23 0 0,-1-1 15,0 1-15,0 0 0,0-24 16,-24 23-16,24 1 15,-24 0-15,0 0 16,-24 24 0,0 0-1</inkml:trace>
  <inkml:trace contextRef="#ctx0" brushRef="#br0" timeOffset="125544">26154 7886 0,'-25'0'110,"1"0"-95,0 0 1,0 0 0,0 0-16,-1 0 0,1 0 15,-24 0-15,0 0 0,-1 0 16,-23 0-16,23 0 15,-23 0-15,-25 0 0,0 0 16,25 0-16,-25 0 0,0 0 16,0 0-16,0 0 15,-23-24-15,23 24 16,-97 0-16,73 0 16,0 0-16,25-24 0,-25 24 15,0 0-15,0 0 16,0 0-16,0 0 0,24 0 15,-24 0-15,0 24 0,0-24 16,24 0-16,1 0 16,-25 0-16,24 24 0,0-24 15,-24 0-15,24 0 16,1 0-16,-25 0 0,24 0 16,0 0-16,0 0 15,1 0-15,-1 0 0,24 0 16,-23 0-16,-1 0 0,24 0 15,1 0-15,-25 0 0,24 24 16,-23-24-16,23 0 16,0 0-16,1 24 0,-1-24 15,-23 0-15,23 0 16,0 0-16,1 0 0,-1 0 16,-23 0-16,23 0 15,0 0-15,-23 0 0,23 0 16,0 0-16,-23 0 0,23 25 15,1-25-15,-25 0 16,-48 0-16,72 0 16,1 0-16,-1 0 15,0 24-15,1-24 0,-1 0 16,-24 0-16,25 0 0,-1 24 16,-23-24-16,23 0 15,0 0-15,1 0 0,-1 0 16,1 24-16,-1-24 15,-24 0-15,25 0 0,-1 0 16,1 24-16,-25-24 0,24 0 16,1 0-16,-25 25 15,24-25-15,25 0 0,-25 24 16,1-24-16,-1 0 0,25 0 16,-25 24-16,1-24 15,23 0-15,-23 0 0,-1 24 16,1-24-16,-1 0 15,25 0-15,-25 0 0,25 24 16,-25-24-16,25 0 0,-1 0 16,-23 0-16,24 0 15,-25 0-15,25 0 0,-1 25 16,-23-25-16,23 0 16,1 0-16,-25 0 0,25 0 15,0 24-15,-25-24 0,25 0 16,-1 0-16,1 24 15,-1-24-15,1 0 0,0 24 16,-49-24 0,49 24-16,-1-24 0,-23 0 15,23 25-15,-23-25 0,23 24 16,-23-24-16,23 24 16,-23-24-16,23 0 0,-23 24 15,23-24-15,-23 0 16,23 0-16,1 24 0,-25-24 15,25 0-15,0 24 0,-25-24 16,25 0-16,-1 0 16,1 25-16,-25-25 0,25 0 15,-25 24-15,25-24 0,0 0 16,-25 0-16,25 24 16,-25-24-16,25 0 0,-1 0 15,1 0-15,-25 24 16,25-24-16,0 0 0,-25 0 15,25 0-15,-25 24 0,1-24 16,23 0-16,-23 0 16,-1 0-16,1 0 0,23 0 15,-23 0-15,-1 0 16,0 0-16,-23 0 0,23 0 16,1 0-16,23-24 15,-23 24-15,-1 0 0,0 0 16,25-24-16,0 24 0,-25 0 15,25 0-15,-1 0 16,25 0-16,-24 24 0,-1-24 16,1 0-16,0 24 0,-25-24 15,25 25-15,-1-25 16,-23 24-16,-1-24 0,25 24 16,-25-24-16,1 0 15,-1 0-15,0 0 0,1 0 16,24 0-16,-25 0 0,25 0 15,-25 0-15,25-24 16,-1 24-16,-23 0 0,23-24 16,1 24-16,-25-25 0,25 25 15,0 0-15,-25-24 16,25 24-16,-1-24 0,-23 24 16,23 0-16,1-24 15,0 24-15,-1 0 0,1-24 16,-1 24-16,25-25 15,-24 25-15,-1-24 0,1 24 16,24-24-16,-25 24 0,1-24 16,0 24-16,-25-24 15,25 24-15,-1 0 0,1-24 16,-25 24-16,25 0 16,0 0-16,-25 0 0,25-25 15,-1 25-15,-23 0 0,23 0 16,-23-24-16,23 24 15,-23 0-15,-1 0 0,1 0 16,23 0-16,-23-24 16,23 24-16,1 0 0,0 0 15,23 0-15,-23 0 0,24-24 16,-25 24-16,25 0 16,0 0-16,-24 0 0,-1 0 15,25 0-15,-24 0 16,-1 0-16,1 0 0,0 0 15,-1 0-15,1 0 0,-1 0 16,1 0-16,0 0 16,24 0-16,-25 0 0,25 0 15,0 0-15,0 0 16,-1 0-16,1 0 0,0 0 16</inkml:trace>
  <inkml:trace contextRef="#ctx0" brushRef="#br0" timeOffset="125802">6825 8104 0,'-48'48'0,"24"1"0</inkml:trace>
  <inkml:trace contextRef="#ctx0" brushRef="#br0" timeOffset="125928">6608 8370 0,'0'24'0,"24"-24"16,0 24-16,0-24 0,49 0 16,-25 24-16,49-24 15,-24 25-15,23-1 0,1 24 16,0-24-16,-25 25 15,1-1-15,0 25 0</inkml:trace>
  <inkml:trace contextRef="#ctx0" brushRef="#br0" timeOffset="126502">12825 9241 0,'0'24'46,"0"0"-30,0 0-16,24 1 16,-24 23-16,0 0 0,24-24 15,-24 25-15,24-1 0,-24 1 16,0-25-16,0 24 16,24-24-16</inkml:trace>
  <inkml:trace contextRef="#ctx0" brushRef="#br0" timeOffset="126926">12704 9386 0,'-24'-24'16,"-1"-25"-16,25 1 16,-24 24-16,0-25 0,24 25 15,0 0-15,24-24 16,0 23-16,1 1 0,23 0 15,0 24-15,1-24 0,23 24 16,1 0-16,-25 24 16,25-24-16,-25 24 0,1 25 15,-1-25-15,-24 24 16,-24-24-16,0 25 0,-24-1 16,0 1-16,-25-1 0,1-24 15,0 24-15,-25-23 16,25-1-16,-25 0 0,25 0 15,-1-24-15,25 0 0,0 0 16,0-24-16,24 0 16,24 0-16,0-1 0,0 1 15,25 0-15,23 24 16,-23-24-16,23 24 0,1 0 16,-25 24-16,25 0 15,-25 0-15,-24 1 0,25-1 16,-25 0-16,0 0 0,0 0 15,0 25-15</inkml:trace>
  <inkml:trace contextRef="#ctx0" brushRef="#br0" timeOffset="127337">13720 9483 0,'-24'0'16,"-1"-25"0,1 25-16,0 0 15,48 0 1,0 0-16,1 0 16,-1 0-16,0-24 15,0 24-15,0 0 0,0-24 16,1 24-16,-25-24 15,0 0-15,0 0 16,0-1-16,-25 25 16,1-24-16,0 0 0,0 24 15,-24-24-15,23 24 0,-23 0 16,24 0-16,-25 24 0,25 0 16,0 0-16,0 1 15,24-1-15,0 0 0,0 0 16,0 24-16,0-23 15,24-1-15,0 0 0,25 0 16,-1 0-16,-24 1 16,25-25-16,23 0 0</inkml:trace>
  <inkml:trace contextRef="#ctx0" brushRef="#br0" timeOffset="127702">14058 9265 0,'-24'-24'0,"24"0"16,0-25 0,0 25-1,0 48 17,-24 0-32,0-24 15,0 25-15,-1-1 16,1-24-16,24 24 15,0 0-15,0 0 16,24 1 0,25-25-16,-25 0 0,0 24 15,25-24-15,-1 24 16,-24-24-16,0 0 0,1 24 16,-1-24-16,-24 24 15,-24-24 1,-1 24-16,1-24 0,-24 25 15,24-25-15,-25 24 16,25-24-16,0 0 0,0 0 16</inkml:trace>
  <inkml:trace contextRef="#ctx0" brushRef="#br0" timeOffset="128210">14300 8975 0,'0'-25'15,"-24"25"1,0 0-16,48 25 16,-24 23-1,24-24-15,0 25 0,1-1 16,23 0-16,-24 25 15,25 0-15,-25-25 0,24 24 16,-24-23-16,1 23 0,-1-23 16,0 23-16,0-47 15,-24 23-15,24 0 0,-24-23 16,0-1-16,0-48 31,-24-1-31,0-23 16,24 0-16,-24-1 15,0-23-15,-1-1 0,1 25 16,24-25-16,0 25 16,0-1-16,0 1 0,24 24 15,1 0-15,-1-1 0,0 25 16,0 0-16,0 25 16,1-1-16,-1 0 0,0 0 15,-24 0-15,24 1 16,-24-1-16,0 0 0,0 0 15,0 0-15,-24 0 16,0-24-16,24 25 0,-24-25 16,-1 0-16</inkml:trace>
  <inkml:trace contextRef="#ctx0" brushRef="#br0" timeOffset="128594">15123 9144 0,'-24'0'0,"-1"0"15,25 24 1,-24-24-16,24 24 16,0 1-1,0-1 1,0 0-16,24 0 15,-24 0-15,25 1 16,-1-1-16,0-24 16,0 0-16,0 0 15,1-24 1,-1 24-16,-24-25 0,24 1 16,-24 0-16,0 0 15,0 0-15,0-1 0,-24 1 16,0 0-16,-1 24 0,-23-24 15,24 24-15,-25-24 16,25 24-16,0 0 16,0 24-16,24 0 15,0 0-15</inkml:trace>
  <inkml:trace contextRef="#ctx0" brushRef="#br0" timeOffset="129003">15292 9168 0,'-24'-24'0,"24"0"15,-24 24-15,24-24 0,0-1 16,0 1 0,24 24-1,-24 24 1,24 1-16,0-1 0,0 24 15,1-24-15,-1 1 0,0-1 16,-24 0-16,0 0 16,24 0-16,-24 1 15,0-50 17,0 1-32,0 0 15,0 0-15,0 0 16,0-1-16,24 1 0,1 0 15,-25 0-15,24 24 0,0 0 16,0 0-16,0 0 16,1 24-16,-1 0 0,0 0 15,0 1-15,0-1 0,-24 0 16,25 0-16,-1 0 16,-24 1-16</inkml:trace>
  <inkml:trace contextRef="#ctx0" brushRef="#br0" timeOffset="129373">16139 9071 0,'0'-48'15,"-24"48"1,-1 0-16,1 0 15,0 0 1,0 0-16,0 0 0,-1 24 16,1-24-16,24 24 15,-24-24-15,24 25 16,24-1-16,0-24 16,1 24-16,23-24 15,-24 24-15,25-24 0,-1 24 16,-24-24-16,25 25 0,-25-25 15,-24 24-15,0 0 16,0 0-16,-24-24 16,-1 24-16,1-24 15,-24 25-15,-1-25 0,1 0 16,24 0-16,-25 0 16,25 0-16</inkml:trace>
  <inkml:trace contextRef="#ctx0" brushRef="#br0" timeOffset="129758">16284 9120 0,'24'0'15,"0"0"-15,0 0 0,-24 24 16,25-24 0,-1 0-1,0 0-15,24 0 16,-23 0-16,-1 0 15,0 0-15,0 0 0,0 0 16,25 0-16,-25-24 16,0 24-16,0 0 15,-24-24 1,25 24-16,-25-25 0,0 1 16,-25 24-16,1-24 15,-24 24-15,24-24 16,-25 24-16,1 0 15,-1 0-15,1 24 16,0-24-16,23 24 0,-23 0 16,48 1-16,0-1 0,0 24 15,24-24-15,49 1 0,-1-1 16,1 24-16,24-48 16,24 24-16,0-24 0</inkml:trace>
  <inkml:trace contextRef="#ctx0" brushRef="#br0" timeOffset="130589">9583 11297 0,'-24'0'0,"24"24"16,-24-24-16,24 49 15,0-25-15,0 24 0,24 25 16,-24-1-16,24 25 15,0 0-15,1 0 0,23-1 16,-24-23-16,0 24 0,25-25 16,-25 1-16,0-25 15</inkml:trace>
  <inkml:trace contextRef="#ctx0" brushRef="#br0" timeOffset="131071">8761 11442 0,'-121'-97'0,"24"25"0,24-25 16,1 0-16,23 0 16,25 25-16,24-25 0,0 25 15,49-25-15,23 24 0,49 1 16,121-25-1,-97 73-15,25 24 0,23 0 16,-24 48-16,25 0 16,-25 1-16,1 23 0,-25 25 15,0 0-15,0 0 16,-48-1-16,-25 25 0,-23-24 16,-49 24-16,0-24 0,-24 24 15,-49-24-15,0-25 16,-23 25-16,-1-24 0,0-25 15,0-24-15,25 24 0,-25-48 16,49 0-16,-25 0 16,0-48-16,73 0 15,0 24-15,25-1 16,-1 1-16,0 0 0,24 24 16,25 0-16,-25 24 0,25 0 15,-25 25-15,25-1 16,-25 0-16,1 1 0,23-1 15,-23 1-15,-1-1 0,0-24 16,1 25-16</inkml:trace>
  <inkml:trace contextRef="#ctx0" brushRef="#br0" timeOffset="131487">11083 11926 0,'-24'0'16,"0"0"-1,-1-24-15,50 24 47,-1 0-31,0 0-16,0 0 15,0-24-15,1 24 16,-1-25-16,0 25 0,0-24 16,-24 0-16,0 0 15,0 0-15,0-1 0,-24 1 16,0 0-16,0 0 0,-25 0 16,25-1-16,-24 1 15,23 24-15,-23 0 0,24 0 16,0 24-16,-1 1 15,25-1-15,-24 24 0,24-24 16,0 25-16,24-25 0,-24 24 16,25-23-16,-1 23 15,24-24-15,-24 24 0,25-23 16,-1-25-16</inkml:trace>
  <inkml:trace contextRef="#ctx0" brushRef="#br0" timeOffset="131904">11784 11466 0,'0'-24'16,"0"0"-16,0 0 15,0 0 1,-24 24-16,0 24 15,-24-24-15,24 24 0,-1 0 16,-23 0-16,24-24 16,0 24-16,-1 1 0,1-1 15,24 0 1,0 0-16,24 0 16,-24 1-16,49-25 0,-25 24 15,24 0-15,1-24 16,-25 24-16,24-24 0,-24 24 15,1 1-15,-1-25 0,0 24 16,-24 0 0,0 0-16,-24 0 0,0-24 15,-1 25-15,-23-1 16,0-24-16,-1 24 0,1-24 16,24 0-16,-25 0 0,25-24 15,-24 24-15,48-24 16</inkml:trace>
  <inkml:trace contextRef="#ctx0" brushRef="#br0" timeOffset="132471">12147 11249 0,'-24'-25'0,"0"1"0,24 0 16,-24 0-16,24 0 0,-24-1 16,24 1-16,0 48 15,24 25 1,-24-25-16,24 49 0,0-25 16,0 49-16,1-25 15,-1 25-15,0 0 0,0 0 16,0-1-16,0 1 15,-24-24-15,25-1 0,-1 1 16,-24-1-16,24-23 0,-24-25 16,0 0-16,24 0 15,-48-24 1,0 0-16,24-48 16,-24 24-16,-1-49 0,1 25 15,0-25-15,24 1 0,0-25 16,0 24-16,0 1 15,0-1-15,24 25 0,0-1 16,1 1-16,23 24 0,-24 0 16,25 24-16,-25 0 15,24 0-15,-24 0 0,25 24 16,-25-24-16,0 24 16,0 0-16,-24 0 0,0 1 15,0-1-15,0 0 16,-24 0-16,-48 0 15,47 1-15,-23-1 0,0 0 16,-1 0-16,1 0 16,-1-24-16,25 25 0,0-25 15,0 0-15</inkml:trace>
  <inkml:trace contextRef="#ctx0" brushRef="#br0" timeOffset="132887">12970 11442 0,'-24'-24'0,"-1"0"0,1 24 15,0-24-15,0 24 16,0 0-16,-1 0 0,25 24 15,0 0 1,0 0-16,0 24 0,0-23 16,0 23-16,0 0 0,25 1 15,-25-25-15,24 24 16,0-23-16,-24-1 0,24 0 16,0-24-16,1 0 15,-1 0-15,0 0 0,0-24 16,0 0-16,1-1 0,-25 1 15,24-24-15,-24-1 16,-24 1-16,-1 24 0,25-25 16,-24 1-16,0 24 15,0 0-15,0 24 16,-1 0-16,25 24 16,0 0-1</inkml:trace>
  <inkml:trace contextRef="#ctx0" brushRef="#br0" timeOffset="133278">13163 11418 0,'-24'-24'32,"0"0"-32,48 48 46,-24 0-46,24 0 16,1 0-16,-1 25 16,-24-25-16,24 24 0,-24-24 15,24 25-15,-24-25 0,0 0 16,0 0 0,24-48-1,-24 0-15,0 0 16,24-25-16,-24 1 15,25 0-15,-1-1 0,-24 25 16,24-24-16,0 24 16,0-1-16,1 25 0,-1 0 15,0 25-15,0 23 16,0-24-16,-24 24 16,25 1-16,-25-25 0,24 24 15,-24-23-15,0 23 16</inkml:trace>
  <inkml:trace contextRef="#ctx0" brushRef="#br0" timeOffset="133623">13937 11321 0,'0'-24'0,"-24"24"16,0 0-1,24-24-15,-24 24 16,0 0-16,-1 24 0,1-24 16,24 24-16,-24-24 0,0 24 15,24 49 17,24-49-32,0 0 15,0-24-15,1 24 0,23-24 16,0 25-16,-23-25 0,-1 24 15,0 0-15,0-24 16,-24 24-16,0 0 0,-24 1 16,-24-1-1,23-24-15,-23 24 0,24-24 16,0 0-16,-1 0 0,1 0 16</inkml:trace>
  <inkml:trace contextRef="#ctx0" brushRef="#br0" timeOffset="133990">14155 11442 0,'24'0'15,"1"0"-15,-1 0 32,0 0 14,0-24-46,0 24 16,0-24-16,1 24 16,-1-24-16,0-1 0,0 1 15,-24 0-15,0 0 16,-24 0 0,0-1-16,0 25 0,-1-24 15,-23 24-15,24 0 16,0 0-16,-25 24 0,25 1 15,0 23-15,24 0 0,-24-23 16,24 23-16,24 0 16,0 1-16,0-1 0,1-24 15,23 25-15,0-25 16,1-24-16,23 0 0</inkml:trace>
  <inkml:trace contextRef="#ctx0" brushRef="#br0" timeOffset="134237">15002 11007 0,'-24'-25'16,"-1"25"-16,1-24 15,24 48 1,0 1-16,24-1 0,-24 24 15,0 1-15,25 23 16,-25-23-16,24 23 0,0 1 16,-24-1-16,24-23 0,-24 23 15,24-23-15,1-1 16,-1-24-16</inkml:trace>
  <inkml:trace contextRef="#ctx0" brushRef="#br0" timeOffset="134584">15002 11345 0,'0'-24'0,"-24"24"15,48 0 1,0 0 0,24 0-16,-23-24 0,23 24 15,-24 0-15,25 0 0,-1-24 16,0 24-16,-24-24 15,1 24-15,-1-25 0,-24 1 16,0 0-16,0 0 16,0 0-16,-24-1 0,-1 1 15,1 0-15,24 0 0,-24 0 16,24 48 15,0 24-31,0-24 0,24 25 16,-24-1-16,24 1 15,1-1-15,-1 0 0,-24 25 16,24-49-16,0 24 16,0 1-16,-24-25 0</inkml:trace>
  <inkml:trace contextRef="#ctx0" brushRef="#br0" timeOffset="134970">15824 11370 0,'0'-25'63,"24"25"-47,1-24-1,-1 24-15,0 0 16,24-24-16,-23 24 0,-1-24 15,0 24-15,0-24 16,0-1-16,-24 1 16,-24-24-16,0 24 0,0-1 15,0 1-15,-1 24 16,1-24-16,-24 24 0,24 0 16,-1 24-16,1 0 0,0 25 15,24-25-15,0 24 16,0 1-16,0-1 0,0 1 15,24-1-15,0-24 16,25 49 0,-1-25-16,1-24 0,-1-24 0,25 0 15</inkml:trace>
  <inkml:trace contextRef="#ctx0" brushRef="#br0" timeOffset="135406">16816 11224 0,'0'-24'16,"-24"24"-16,24-24 0,-24 0 16,0 24-16,-1-24 15,1-1-15,24 1 0,-24 24 16,0-24-16,0 24 0,-1 0 16,-23 0-16,24 0 15,0 24-15,-1-24 0,1 24 16,0 25-16,0-25 15,24 0-15,-24 0 0,24 1 16,0-1-16,0 0 0,24 0 16,-24 0-16,24 1 15,0-1-15,0-24 0,25 24 16,-25-24-16,24 0 16,-23 0-16,23 0 0,-24-24 15,0 0-15,1-1 0,-1 1 16,-24 0-16,0 0 15,0-25-15,0 25 0,0 0 16,0 0-16,-24 24 16,24 24-1,24-24-15,-24 48 16,0-23-16,24-1 16,0 24-16,0-24 0,-24 25 15,24-25-15,25 0 16,-25 0-16</inkml:trace>
  <inkml:trace contextRef="#ctx0" brushRef="#br0" timeOffset="135880">17493 11200 0,'0'-24'16,"0"0"-16,-24 0 0,0-1 15,0 1-15,0 24 16,-49-24-16,49 24 15,-24 0-15,23 0 0,1 0 16,0 0-16,0 24 16,0-24-16,-1 24 0,25 1 15,-24-1-15,24 0 16,0 24-16,0-23 0,0-1 16,24 0-16,-24 0 15,25 0-15,-1-24 0,0 25 16,0-25-16,25 0 0,-25 0 15,24 0-15,-24-25 16,25 1-16,-25 0 0,0 0 16,0-25-16,0 1 15,-24 0-15,0-25 0,0 25 16,-24-25-16,24 1 0,-24 23 16,0-23-16,24 23 15,-24 25-15,24 0 0,-25 0 16,25 48-16,0 0 15,0 24-15,0 1 16,0-1-16,25 1 0,-1 23 16,-24 1-16,24-25 15,0 0-15,25 25 0,-25-25 16,0 1-16,0-1 16,25-24-16,-25 1 0</inkml:trace>
  <inkml:trace contextRef="#ctx0" brushRef="#br0" timeOffset="136240">17905 11152 0,'0'-24'0,"24"24"62,0 0-46,0 0-16,25 0 15,-25 0-15,0-25 0,0 25 16,25-24-16,-25 0 16,-24 0-1,-24 0-15,-1-1 0,1 25 16,0-24-16,-24 0 16,23 24-16,-23 0 0,0 0 15,23 0-15,1 0 16,0 0-16,24 24 0,0 0 15,0 1-15,0 23 0,24-24 16,0 25-16,1-1 16,-1-24-16,0 25 0,24-1 15,-23-24-15,23 0 16,0 1-16,1-25 0</inkml:trace>
  <inkml:trace contextRef="#ctx0" brushRef="#br0" timeOffset="136593">18509 10958 0,'-24'-24'0,"0"0"15,0 24 1,48 0 0,0 24-16,0-24 0,25 24 15,-25 0-15,24 1 16,1 23-16,-25-24 0,0 0 15,0 25-15,1-25 16,-25 0-16,0 0 0,-25 1 16,1-25-16,0 0 15,0-25-15,0 1 16,-1 0-16,25 0 0,-24-25 16,24 1-16,0 0 15,24-1-15,1 1 0,-1 0 16,0-1-16,24 25 0,-23 0 15,23 24-15,-24 0 16,0 0-16,0 0 0,1 24 16,-1-24-16,-24 24 15,0 0-15</inkml:trace>
  <inkml:trace contextRef="#ctx0" brushRef="#br0" timeOffset="136972">19598 11007 0,'-24'0'0,"0"0"15,-1 0 1,50 0 15,23 0-15,-24-25-16,25 25 0,-1 0 15,0 0-15,1-24 0,23 24 16,-23 0-16,-25 0 16,24 0-16,-48-24 0,24 24 15</inkml:trace>
  <inkml:trace contextRef="#ctx0" brushRef="#br0" timeOffset="137171">19840 10789 0,'-24'-24'15,"0"0"1,24 48 0,24-24-1,-24 24-15,24 24 16,-24-23-16,24 23 0,0 0 16,-24 1-16,24-1 15,1 25-15,-25-25 16,24 0-16,-24-23 0,24 23 0,-24-24 15</inkml:trace>
  <inkml:trace contextRef="#ctx0" brushRef="#br0" timeOffset="137938">20880 10813 0,'-24'0'0,"0"-24"16,24 48 15,24-24-31,-24 24 0,0 1 16,24-1-16,-24 0 15,24 24-15,-24-24 0,24 1 16,-24-1-16,25 0 0,-25 0 16,0 0-16,24-24 15,-24-24 1,0 0 0,-24 0-16,24 0 0,-25-25 15,1-23-15,24 23 0,-24-23 16,0-1-16,0 1 15,0-25-15,-1 24 0,1-23 16,24 23-16,0-24 0,0 25 16,0 23-16,0 1 15,24-1-15,25 1 0,-25 48 16,24-24-16,1 24 16,-1 0-16,25 24 0,-1 0 15,-23 25-15,23-1 16,-23 0-16,-1 1 0,0-1 15,-24 1-15,1-1 0,-25 0 16,-25 1-16,1-1 16,-24-24-16,24 25 0,-25-25 15,-23 0-15,23 0 16,1 0-16,24-24 0,0 25 16,-1-25-16,1 0 15,48 0 1,25 24-16,-25-24 15,24 0-15,1 24 16,23 0-16,-23-24 0,-1 49 16,0-25-16,1 0 0,-25 0 15,-24 25-15,0-25 16,0 0-16,-24 24 0,-25-24 16,1 1-16,0-25 0,-1 24 15,1-24-15,0 24 16,-1-24-16,25 0 0,0 0 15,0-24-15,24 0 16</inkml:trace>
  <inkml:trace contextRef="#ctx0" brushRef="#br0" timeOffset="138790">21993 10668 0,'24'0'0,"24"-24"15,-96 0 1,-25 24 0,25 0-16,24 24 15,-24-24-15,-1 24 0,25 0 16,0-24-16,24 24 0,0 1 16,0-1-16,0 0 15,24 0-15,0 0 16,0 1-16,1-25 15,-1 24-15,0-24 0,24 0 16,-24 24-16,1-24 0,-1 0 16,0-24-1,0 24-15,-24-24 0,0-1 16,0 1 0,0 0-16,-24 0 15,0 0-15,0-1 0,-1 1 16,1 24-16,0-24 15,0 24-15,24-24 0,24 24 32,24 0-32,1 0 0,-1-24 15,25 24-15,-1 0 0,1 0 16,24 0-16,-25 0 16,1 0-16,-1 0 0,-23 0 15,-1-25-15,1 25 16,-1 0-16,-72-24 15,0 24 1,-1 0-16,1 0 16,-24 0-16,-1-24 0,25 24 15,-24 0-15,24 24 16,-1 0-16,1-24 0,0 25 16,24-1-16,0 0 0,0 0 15,0 0-15,0 1 16,24-1-16,-24 0 0,49 0 15,-1 0 1,-24-24-16,0 0 16,1-24-16,-1 24 0,0-24 15,0 0-15,0 0 16,1-25-16,-25 25 0,0-24 16,24-25-16,-24 25 0,0-25 15,0 1-15,-24-1 16,-1 25-16,25-25 0,-24 25 15,24-1-15,-24 25 16,0 24-16,0 0 16,-1 24-16,25 25 15,-24-1-15,24 0 0,0 25 16,0-25-16,24 25 0,-24-1 16,25-23-16,-1 23 15,24-23-15,-24-1 0,1-24 16,-1 25-16,0-25 0</inkml:trace>
  <inkml:trace contextRef="#ctx0" brushRef="#br0" timeOffset="139341">22985 10523 0,'0'24'47,"0"0"-47,0 0 16,0 1-1,0-1-15,24 0 16,0 0 0,0 0-16,0-24 15,1 0-15,23 0 0,-24-24 16,0 24-16,1-24 15,-1 0-15,0 0 0,-24-1 16,24-23-16,-24 24 16,0-25-16,0 25 0,0 0 15,0 0-15,0 48 16,0 0 0,0 25-16,0-1 0,24 25 15,1 23-15,-1 1 16,24 0-16,-24 24 0,25-24 15,-1 24-15,-24-25 0,0 25 16,1-24-16,-25-24 16,0-1-16,0-23 0,-49-1 15,25-48-15,-49 0 16,1-24-16,-1-25 0,1 1 16,-1-25-16,25 1 0,-1-25 15,25 0-15,24 1 16,0 23-16,24 0 0,1 1 15,23-1-15,0 49 16,1-24-16,-1 24 0,1 24 16,-1-25-16,-24 25 0</inkml:trace>
  <inkml:trace contextRef="#ctx0" brushRef="#br0" timeOffset="142382">14155 13329 0,'0'-24'15,"-24"0"-15,24-1 0,-24 1 16,24-24-16,0 24 0,0-25 16,24 25-1,-24-24-15,24 23 0,25 1 0,-25 0 16,24 0-16,0 24 0,1 0 16,-1 0-16,-24 24 15,25 0-15,-25 25 0,0-1 16,-24 0-16,0 1 15,0 23-15,-24-23 0,-24 23 16,23-23-16,-71 47 16,23-71-16,25 23 15,-1-24-15,1 0 0,24-24 16,0 25-16,-1-25 16,50 0-1,-1 24 1,0-24-16,24 0 15,1 0-15,-1 0 0,0 24 16,1-24-16,-1 24 16,1 0-16,-25-24 0,24 25 15,-24-1-15,1 0 16,-1 0-16,0 0 16</inkml:trace>
  <inkml:trace contextRef="#ctx0" brushRef="#br0" timeOffset="141295">13188 13014 0,'-25'0'16,"1"25"-1,0-25-15,0 48 16,0-24-16,-1 25 0,1-1 16,0 0-16,24 25 15,-24 0-15,24-1 0,-24 1 16,24-25-16,0 25 0,0-25 16,0 0-16,0 1 15,0-1-15,0-24 0,0 1 16,0-1-16</inkml:trace>
  <inkml:trace contextRef="#ctx0" brushRef="#br0" timeOffset="141513">12970 13063 0,'0'-24'16,"0"-1"-16,0 1 15,24 0-15,0 24 16,0-24-16,1 24 16,-1 0-16,24 0 0,1 0 15,-25 0-15,24 0 0,0 0 16,1 0-16,-25 24 16,0 0-16,-24 0 0,0 1 15</inkml:trace>
  <inkml:trace contextRef="#ctx0" brushRef="#br0" timeOffset="141670">13067 13353 0,'-49'24'0,"-72"49"31,97-73-31,48 24 16,0-24 0,1 0-16,-1 0 15,24-24-15,1 24 16,-1 0-16,25-24 0,-25 24 15</inkml:trace>
  <inkml:trace contextRef="#ctx0" brushRef="#br0" timeOffset="141927">13720 13014 0,'0'-24'15,"0"0"1,0 48 0,0 0-1,0 1-15,0 23 0,0 0 16,0 1-16,-24-1 0,24 25 16,-25-1-16,25-23 0,-24-1 15,24 25-15,-24-25 16,24-24-16,-24 25 0,24-25 15,0 0-15</inkml:trace>
  <inkml:trace contextRef="#ctx0" brushRef="#br0" timeOffset="143295">14978 12555 0,'-25'0'16,"-23"-24"-16,24 24 0,-25-25 15,1 1-15,0 0 16,-1 24-16,-23-24 0,-1 0 16,1 24-16,-1-24 0,-24 24 15,1-25-15,-1 25 16,-24 0-16,0 25 0,0-25 15,0 24-15,-24 0 16,24 0-16,0-24 0,0 24 16,0 0-16,0 25 15,24-25-15,1 0 0,-1 0 16,24 25-16,1-1 0,-1-24 16,0 25-16,25 23 15,0-23-15,-1 23 0,1 1 16,0-1-16,23 1 0,1 0 15,0 23-15,0-23 16,24-1-16,0 1 0,0 0 16,24-1-16,-24 1 15,48 48 1,1-73-16,-25 0 0,24 1 16,1-1-16,-1 1 0,0-1 15,1 0-15,23-23 0,1-1 16,0 24-16,23-24 15,-23 1-15,24-1 0,-1 0 16,25 0-16,-24 0 0,24 0 16,0 1-16,0-25 15,24 0-15,-24 24 0,24-24 16,-24 0-16,0 0 16,0 0-16,0-24 0,-24 24 15,0-25-15,-1 1 0,1-24 16,-24 24-16,-1-25 15,25 1-15,-24 0 0,23-1 16,-23 1-16,-1-1 0,1 1 16,0 0-16,-1 23 15,-23-47-15,-1 24 0,0-1 16,1 1-16,-25-1 16,0-23-16,-24-1 0,0 1 15,0-1-15,0-24 0,0 25 16,-24-25-16,0 24 15,0-23-15,-1 23 0,-23 25 16,24-25-16,-25 25 16,-23-1-16,23 25 0,-23-24 15,-1 24-15,-23-25 16,23 25-16,-24 0 16,25 0-16,-25-1 0,24 1 0,-23 0 15,23 0-15,0 24 16,1-24-16,23 24 0,-23 0 15</inkml:trace>
  <inkml:trace contextRef="#ctx0" brushRef="#br0" timeOffset="145391">17179 13184 0,'0'-24'16,"0"-1"-16,0 1 16,0 0-1,0 0 1,0 48-1,0 24 1,0-23-16,0 23 16,0 0-16,0 25 0,0-25 15,-24 25-15,24-25 16,0 25-16,-24-25 0,24 1 16,0-1-16,-25-24 0,25 0 15</inkml:trace>
  <inkml:trace contextRef="#ctx0" brushRef="#br0" timeOffset="145786">17082 13281 0,'0'-73'0,"0"49"0,0-25 16,0 25-16,0 0 15,24 24-15,-24 24 16,0 0-16,25 1 15,-1-1-15,-24 24 0,24-24 16,24 25-16,-23-1 0,23-24 16,0 25-16,-24-1 15,25-24-15,-1 0 0,1 1 16,-25-1-16,0 0 0,0-24 16,0 0-16,1-24 15,-25 0-15,24-1 0,-24 1 16,0-24-16,24-25 15,-24 1-15,0-1 0,0 1 16,0-1-16,0 0 0,-24 1 16,24 24-16,0-1 15,0 1-15,0 24 0,-24 24 16,24 24 0,0 0-16,-25 0 0,25 0 15,0 1-15,0 23 0,-24 0 16,24-24-16</inkml:trace>
  <inkml:trace contextRef="#ctx0" brushRef="#br0" timeOffset="146224">17953 13329 0,'0'24'0,"0"0"15,24-24 32,-24 25-47,24-25 31,1 24-31,-1-24 16,24 0 0,-24-24-16,1 24 0,-1-25 15,24 1-15,-24 24 16,1-24-16,-1-24 0,-24 23 15,0 1-15,0 0 0,0 0 16,-24 0-16,24-1 16,-25 1-16,-23 24 0,24 0 15,0 0-15,-25 24 16,25 1-16,0-1 0,0 0 16,-1 24-16,25 1 15,0-25-15,0 24 16,0 1-16,0-1 0,25-24 0,-1 0 15,24 25-15,-24-25 16,25-24-16,-1 24 0,25-24 16,-25 0-16,0-24 0,1 24 15,-1-48-15</inkml:trace>
  <inkml:trace contextRef="#ctx0" brushRef="#br0" timeOffset="146429">18655 13014 0,'0'-72'0,"-25"24"15,25-1-15,-24 1 0,24 24 16,0-1-16,0 50 16,0 23-1,0 0-15,0 25 16,0-25-16,0 25 0,24-1 16,-24 1-16,0 0 15,0-25-15,0 25 0,25-25 16,-25 0-16,0-24 15,0 1-15,0-1 0</inkml:trace>
  <inkml:trace contextRef="#ctx0" brushRef="#br0" timeOffset="147110">18509 13256 0,'0'-24'0,"-24"24"15,24-24-15,0 0 16,24 24-1,1 0-15,-1-24 0,0 24 16,24-25-16,1 25 16,-1-24-16,1 24 0,23-24 15,-24 24-15,1-24 0,-25 24 16,0-24-16,0 24 16,1 0-16,-25-25 0,-25 25 31,1 0-16,24 25 1,0-1 0,0 0-16,0 24 0,0 1 15,0 48 1,24-49-16,-24 0 0,25-23 16,-25 23-16,24-24 0,0 0 15,-24 0-15,24 1 16,0-25-16,1-25 15,-25 1-15,24 0 16,-24 0-16,24-24 16,-24 23-16,24-23 0,-24 0 15,0-1-15,24 1 16,-24 24-16,0-25 0,25 49 16,-25 24-1,0 1-15,0-1 16,24 24-16,-24 1 0,0-1 15,24-24-15,0 25 16,-24-25-16,24 0 0,0 0 16,1 0-16,-1 0 0,0-24 15,0 0-15,0-24 16,25 0-16,-25 0 0,0 0 16,0-25-16,1 1 15,-1 0-15,-24-1 0,0 1 16,0-1-16,0 1 0,-24 0 15,24 23-15,-25 1 16,1 0-16,0 24 0,0 0 16,0 0-1,-1 24 1,25 0-16</inkml:trace>
  <inkml:trace contextRef="#ctx0" brushRef="#br0" timeOffset="147484">20106 13087 0,'0'-24'15,"-24"24"1,24-24-16,-24-1 16,-1 1-16,1 24 15,0 0-15,0 24 16,0 1-1,-1-1-15,1 24 0,0-24 16,24 25-16,0-1 16,0-24-16,0 25 0,0-25 15,24 24-15,0-23 0,25-25 16,-25 24-16,24-24 16,1 0-16,-1 0 0,-24 0 15,25-24-15,-25-1 16,0-23-16,-24 0 15,0 23-15,0-23 0,0 0 16,-24 23-16,24-23 16,-24 24-16,0 0 0,24-1 15,-25 25-15</inkml:trace>
  <inkml:trace contextRef="#ctx0" brushRef="#br0" timeOffset="147867">20420 13063 0,'-24'-24'16,"24"-1"-16,0 1 15,24 0-15,1 24 16,-1 0-1,0 24-15,-24 0 16,24 1-16,0 23 0,-24 0 16,25 1-16,-1-1 0,-24 1 15,0-1-15,0-24 16,0 25-16,0-25 0,-24-24 16,24 24-16,-25-24 15,25-24-15,-24 24 0,24-24 16,0-25-16,0 25 0,0-24 15,0-1-15,24 1 16,-24-25-16,49 25 0,-25-1 16,0 25-16,25-24 15,-25 24-15,24 0 0,-24 24 16,1 0-16,-1 0 0</inkml:trace>
  <inkml:trace contextRef="#ctx0" brushRef="#br0" timeOffset="148377">21001 12748 0,'-24'-24'0,"24"0"0,0 0 16,0 0-1,0-1-15,0 50 16,0-1-1,0 0-15,0 0 0,0 0 16,0 25-16,24-1 16,-24 25-16,0-25 0,0 0 15,0 1-15,0-1 0,0 1 16,0-1-16,0-24 16,0 0-16,0 1 0,24-25 15,0 0-15,-24-25 16,25 1-16,-1 0 15,0 0-15,0-25 0,0 25 16,-24-24-16,25 24 16,-1-1-16,-24 1 0,-24 24 15,24 24 1,-25 1-16,1-25 16,0 24-16,0 0 0,24 0 15,-24-24-15,-1 24 16,25 1-16,0-1 15,25-24 1,-25 24-16,24 0 16,24 0-16,-24 1 0,1-1 15,23 24-15,-24-24 16,25 25-16,-25-25 0,0 0 16,24 0-16</inkml:trace>
  <inkml:trace contextRef="#ctx0" brushRef="#br0" timeOffset="148864">21920 12748 0,'-48'0'0,"24"-24"16,0 0-16,24 0 15,0 0 1,24 24-16,0-25 16,24 25-16,1 0 15,-1-24-15,0 24 0,25 0 16,0-24-16,-1 24 0,1-24 15,-25 24-15,0 0 16,1-24-16,-25 24 0,0 0 16,-24-25-1,-24 25-15,0 0 0,0 0 16,-25 0-16,25 0 16,-24 0-16,24 25 0,-25-25 15,25 0-15,24 24 0,-24 0 16,24 0-16,0 0 15,-24 25-15,24-25 0,0 24 16,0 25-16,0-25 0,0 1 16,0 23-16,0-23 15,0-1-15,24 0 0,-24 1 16,0-25-16</inkml:trace>
  <inkml:trace contextRef="#ctx0" brushRef="#br0" timeOffset="149314">22791 12942 0,'0'-24'16,"0"0"-16,-24-1 15,0 25-15,24-24 16,-24 24-16,-1 0 0,1 0 15,0 0-15,0 0 16,0 24-16,-1 1 0,1 23 16,0-24-16,24 0 15,-24 0-15,24 25 16,0-25-16,0 0 0,0 0 16,24 1-16,-24-1 0,24-24 15,0 24-15,1-24 16,-1 0-16,24 0 0,-24 0 15,1 0-15,-25-24 16,24 0-16,0-1 0,0 1 16,-24 0-16,24 0 0,-24 0 15,25 24 1,-25 24 0,0 0-16,0 0 15,0 0-15,24 25 0,-24-25 16,0 24-16,24-23 0,-24-1 15,24 0-15,-24 0 16,24-24-16</inkml:trace>
  <inkml:trace contextRef="#ctx0" brushRef="#br0" timeOffset="149764">23130 12821 0,'0'-24'0,"0"-25"15,0 25-15,0 0 0,0 0 16,-24 48 0,24 0-1,0 25-15,0-25 0,0 0 16,0 24-16,24-23 16,-24 23-16,0-24 0,0 0 15,24 0-15,-24 25 0,0-25 16,0 0-1,0 0-15,0-48 32,0 0-17,0 0-15,24-25 16,0 25 0,1 0-16,23 24 0,-24-24 15,25 24-15,-25 0 16,0 24-16,24-24 0,-24 48 15,1-23-15,-1 23 0,-24-24 16,24 25-16,-24-1 16,0 0-16,0-23 0,-24-1 15,0 0-15,-1-24 0,1 0 16,-24 0-16,0 0 16,-1-24-16,-23 0 0,23-1 15</inkml:trace>
  <inkml:trace contextRef="#ctx0" brushRef="#br0" timeOffset="154534">17131 7354 0,'0'-24'16,"0"0"-1,24 24 17,0 0-17,-24 24 1,-24 0 15,0-24-31,-1 0 16,1 0-1,0 0-15,0 0 0,0 0 16,-1 0-16,1-24 16,24 0-1,-24 24-15,24-25 0,0 1 16,24 24-1,-24-24-15,24 24 0,-24-24 16,25 24-16,-1 0 0,0 0 16,0 24-16,0-24 15,-24 24-15,25-24 0,-25 24 16,24 1-16,-24-1 16,-24 0-1,-1 0-15,1-24 16,0 0-16,0 0 15,0 0-15,-1 0 16,1 0 0,24-24-16,0 0 15,24 0 1,-24-1-16,25 25 0,-1-24 16,0 24-16,0-24 0,0 24 15,1 24 1,-25 0-16,0 1 15,0-1-15,0 0 0,0 0 16,-25 0-16,25 0 16,-24 1-16,0-1 15,0-24 1,0 0 0,24-24-16,0-1 15,0 1 1,0 0-16,0 0 0,24 0 15,-24 0-15,24 24 16,0-25-16,0 1 0,1 0 16,-1 24-1,-24 24-15,0 0 16,-24 1 0,-1-1-1,25 0-15,-24-24 0,0 24 16,0-24-16,0 0 15,-1 0 1,25-24 0,25 0-1,-1 24 1,-24-24-16,24 24 16,0 0-1,0 0 1,-24 24-16</inkml:trace>
  <inkml:trace contextRef="#ctx0" brushRef="#br0" timeOffset="158155">23468 7233 0,'0'-24'0,"0"0"31,-24 24 0,0-25-31,0 25 16,-24 0-16,23 0 0,-23 0 15,0 25-15,-1-25 16,25 0-16,-24 0 0,23 0 16,1 0-16,0 0 15,0 0-15,24 24 31,24-24-15,0 24-16,0-24 16,-24 24-16,25 0 0,-1 1 15,0 23-15,0-24 16,0 0-16,-24 0 16,25 25-16,-1-25 0,-24 0 15,24-24-15,-24 24 0,0 1 16</inkml:trace>
  <inkml:trace contextRef="#ctx0" brushRef="#br0" timeOffset="158700">23202 7354 0,'-24'-24'0,"24"0"15,-24 24-15,24-25 0,0 1 16,24 48 15,-24 1-31,24-1 16,1 0-16,-1 0 0,0 24 15,24 1-15,1-1 0,-1 1 16,0 23-16,1-23 16,23 23-16,-23 1 0,23-1 15,-23 1-15,23 24 16,-23-25-16,-1 25 0,0-24 15,1 23-15,-1 1 16,-24 24-16,25-24 0,-25 0 16,24-1-16,1 25 0,-1-24 15,1 24-15,-1-24 16,0-1-16,25 25 0,-1-24 16,1 0-16,-25 24 0,25-24 15,0-25-15,-25 25 16,0-24-16,1 23 0,-25-47 15,0 23-15,0-23 16,0-1-16,-24 0 16,25 1-16,-25-25 0,0 24 15,24-23-15,-24-1 0,0 0 16,0 0-16,24-24 0,-24 24 16,0 1-16,0-1 15,0 0 16,24-24-31,-24-24 16,24 24 0</inkml:trace>
  <inkml:trace contextRef="#ctx0" brushRef="#br0" timeOffset="159775">25839 11370 0,'0'-25'0,"-24"1"15,0 0-15,24 0 16,0 0-16,0-1 0,-24 1 16,24 48 15,0 1-15,0-1-16,-25 24 15,25-24-15,0 25 0,0-1 16,25 25-16,-25-25 0,24 0 15,0 1-15,-24-25 16,24 24-16,0-23 0,1-1 16,-1-24-16,0 0 15,0 0-15,0 0 0,-24-24 16,24-1-16,1 1 0,-1-24 16,-24-1-16,24 1 15,-24 0-15,0 23 0,0-23 16,0 24-16,0 0 15,0 48 1,0 0-16,0 24 16,0-23-16,0 23 0,0 0 15,24 1-15,0-1 0,1 1 16,23-25-16,-24 0 16,25 0-16,-1-24 15,-24 0-15,25 0 0,-25-24 0,0 0 16,0 0-16,24-25 15,-48 1-15,25-1 0,-25 1 16,0-25-16,0 1 16,0 24-16,-25-25 0,25 25 15,-24-1-15,0 1 16,0 24-16,0 24 0,0-25 16,-1 25-16,1 25 15,24-1-15</inkml:trace>
  <inkml:trace contextRef="#ctx0" brushRef="#br0" timeOffset="160186">26734 11539 0,'0'24'0,"0"0"16,24-24 15,1 0-31,-1 0 16,24 0-16,-24 0 15,1 0-15,23 0 0,-24 0 16,24 0-16,-23-24 0,-1 24 16,0-24-16,0 0 15,0-1-15,-24 1 0,0 0 16,-24 0-16,0 0 15,0 0-15,0-1 0,-25 1 16,25 0-16,0 24 0,0 0 16,0 0-16,-1 24 15,1 25-15,0-25 16,24 0-16,0 24 0,-24 1 16,24-1-16,0-24 15,0 25-15,24-1 0,0-24 16,0 0-16,1 1 15,23-1-15,0-24 0,1 0 16</inkml:trace>
  <inkml:trace contextRef="#ctx0" brushRef="#br0" timeOffset="160653">27387 11200 0,'-24'-48'0,"24"24"15,-24-1-15,0 25 0,24-24 16,0 48 15,0 1-31,0-1 0,24 24 16,-24-24-16,0 25 16,0-1-16,24 1 15,-24-25-15,0 24 0,24 0 0,-24-23 16,25-1-16,-25 0 15,0 0-15,0-48 32,0 0-17,0 0 1,0-1-16,0 1 0,24 0 16,0 0-16,0 0 0,0 0 15,25 24-15,-25 0 16,24 0-16,1 24 0,-25 0 15,0 24-15,0-24 0,0 25 16,-24-25-16,0 24 16,0-23-16,-24-1 0,0 0 15,0 0-15,0 0 16,-25-24-16,1 0 0,24 0 16,-1 0-16,-23-24 0,24 24 15,24-24-15,0 0 16</inkml:trace>
  <inkml:trace contextRef="#ctx0" brushRef="#br0" timeOffset="161125">28210 11224 0,'0'-24'0,"-24"24"16,-1 0-16,1 0 15,24 24 1,-24-24-16,24 25 16,0-1-16,0 0 15,-24 24-15,24-23 0,0 23 16,0-24-16,0 24 0,-24 1 16,24-25-16,0 0 15,0 0-15,0 1 0,0-1 16,-25-24-16,25-24 15,0-1 1,0 1-16,0-24 0,25-1 16,-25 1-16,24 0 15,0-1-15,0-23 0,0 23 16,1-23-16,-1 23 16,48 1-16,-47 24 15,-1 24-15,0 24 0,0 0 16,0 0-16,1 25 15,-1-1-15,-24 1 0,24-1 16,0 25-16,-24-25 16,24 24-16,-24-23 0,24-1 15,-24 1-15,0-1 0,0-24 16,0 0-16,0 1 16</inkml:trace>
  <inkml:trace contextRef="#ctx0" brushRef="#br0" timeOffset="161300">28186 11490 0,'-25'-24'0,"25"0"0,-24 0 15,24 0-15,0 0 16,0-1-16,24 1 16,1 24-16,23 0 15,-24 0-15,25-24 16,-1 24-16,0 0 0,1 0 15,23 0-15</inkml:trace>
  <inkml:trace contextRef="#ctx0" brushRef="#br0" timeOffset="161522">28790 11249 0,'0'-25'0,"0"1"0,0 0 16,0 0-16,0 0 15,0-1-15,0 1 16,0 48 15,25 1-31,-25-1 0,0 0 16,0 24-16,0 1 0,0-1 15,24 1-15,-24-1 16,0 24-16,0-23 0,0-1 16,0 1-16,0-1 15,0-24-15,0 0 0</inkml:trace>
  <inkml:trace contextRef="#ctx0" brushRef="#br0" timeOffset="161829">28839 11321 0,'0'-145'32,"0"97"-32,0-1 0,0 25 15,0 0-15,0 0 16,24 24-1,0 24 1,0-24-16,1 24 0,-1-24 16,0 24-16,24 0 15,-24-24-15,1 25 0,-1-1 16,-24 0-16,-24 0 16,-1-24-16,1 24 15,-24-24-15,0 25 0,-1-1 16,1-24-16,24 0 15,-25 24-15,25-24 0,0 0 16</inkml:trace>
  <inkml:trace contextRef="#ctx0" brushRef="#br0" timeOffset="162076">29395 11103 0,'0'-24'16,"0"0"-16,0 0 15,0 48 17,0 0-32,0 0 0,0 25 15,0-25-15,24 49 16,-24-25-16,0 25 0,0-25 15,25 24-15,-25 1 0,0 0 16,0-25-16,0 0 16</inkml:trace>
  <inkml:trace contextRef="#ctx0" brushRef="#br0" timeOffset="162681">26202 12700 0,'0'-24'15,"24"0"-15,0-1 16,-24 1-16,25 24 31,-25 24-31,0 1 16,0 23-16,0-24 16,-25 25-16,25-1 0,0 25 15,0-25-15,0 0 16,0 1-16,0-1 0,0 0 15,0 1-15,0-25 0</inkml:trace>
  <inkml:trace contextRef="#ctx0" brushRef="#br0" timeOffset="163117">25984 12748 0,'-48'-24'0,"24"0"15,24-24-15,0 23 16,0 1-16,0-24 0,24 24 16,24-1-16,-24-23 0,25 24 15,-1 0-15,25 0 16,-25-1-16,25 1 0,-25 24 16,25 0-16,-25 0 0,0 0 15,1 24-15,-25 1 16,0-1-16,0 0 0,-24 24 15,0-24-15,0 25 16,-48-1-16,24-24 0,-25 1 16,1 23-16,0-24 0,-25-24 15,25 24-15,-1-24 16,1 25-16,0-25 0,-1 0 16,73 24 15,1-24-31,-1 24 15,0-24-15,24 24 0,1 0 16,-1 1-16,-24 23 0,25-24 16,-25 0-16,24 0 15,-24 1-15,1-1 0,-1 0 16,0 0-16,0 0 0</inkml:trace>
  <inkml:trace contextRef="#ctx0" brushRef="#br0" timeOffset="163451">27000 12773 0,'49'-73'16,"-49"49"-16,0 0 15,0-1-15,0 1 0,-25 24 16,1 0-16,0 0 15,0 0-15,0 0 0,-25 0 16,25 24-16,0-24 16,0 25-16,0-1 0,-1 0 15,1 0-15,24 0 0,0 25 16,0-25-16,0 0 16,0 0-16,0 1 0,24-1 15,1 24-15,-1-24 0,0 0 16,24-24-16,1 25 15,23-1-15,-23-24 0,-1 0 16,25 0-16,-25 0 16</inkml:trace>
  <inkml:trace contextRef="#ctx0" brushRef="#br0" timeOffset="163605">27024 12869 0,'-48'-24'15,"0"24"-15,24 0 16,-1-24-16,1 24 0,0 0 15,48 0 1,0 0 0,1 0-16,-1 0 0,24 24 15,0-24-15,1 0 16</inkml:trace>
  <inkml:trace contextRef="#ctx0" brushRef="#br0" timeOffset="163988">27799 12676 0,'24'0'16,"-24"-24"-16,0-1 15,-24 25 1,-73-48-16,73 48 16,-1 0-16,-23 0 15,24 0-15,0 24 0,-1-24 16,25 24-16,-24 1 0,24-1 15,0 0 1,0 24-16,0-23 0,0-1 16,24 0-16,1 0 15,71 49 1,-71-73-16,-1 24 0,24-24 16,-24 24-16,1-24 15,-1 24 1,-48-24-1,-1 0-15,1 0 16,0 0-16,-24 0 0,-1 0 16,1-24-16,24 24 15,-25 0-15,25-24 0,0 24 16</inkml:trace>
  <inkml:trace contextRef="#ctx0" brushRef="#br0" timeOffset="164373">28016 12700 0,'-24'0'0,"0"-24"16,0 24 0,24-24-1,24 24-15,0 0 16,24 0-16,1 0 0,23 0 15,1 0-15,24 0 0,-25 0 16,1 0-16,-1 0 16,-23-25-16,-1 25 0,-24 0 15,1 0-15,-25-24 0,-25 24 16,1 0-16,-24-24 16,24 24-16,-25-24 0,1 24 15,0 0-15,23 0 16,1 0-16,0 24 0,0-24 15,24 24-15,-24 0 0,24 25 16,0-25-16,0 24 16,0-23-16,0 23 0,24-24 15,-24 25-15,0-25 16,24 24-16,-24-24 0,24 0 16</inkml:trace>
  <inkml:trace contextRef="#ctx0" brushRef="#br0" timeOffset="164985">29274 12579 0,'24'-24'16,"-24"0"-1,25-1-15,-25 1 16,0 0 0,-25 24-16,1 0 15,0-24-15,0 24 0,0 0 16,-25 0-16,1 0 15,24 0-15,-1 24 0,-23-24 16,48 24-16,-24-24 0,24 24 16,0 1-16,24-1 15,0 24-15,0-24 0,25 25 16,-1-25-16,1 24 16,-1-23-16,0 23 0,1-24 15,-1 0-15,-24 1 16,-24-1-16,0 0 0,0 0 15,-48-24-15,24 0 0,-25 24 16,1-24-16,-25 0 16,25 0-16,0 0 0,23 0 15,1-24-15,0 24 16,24-24-16</inkml:trace>
  <inkml:trace contextRef="#ctx0" brushRef="#br0" timeOffset="165368">29540 12821 0,'0'-24'47,"24"24"-47,1 0 0,-1 0 15,24 0 1,-24 0-16,25 0 0,-25 0 15,24 0-15,-23 0 16,23-24-16,-24 24 0,0-25 16,1 1-16,-25 0 0,0 0 15,0 0-15,0-1 16,-25 1-16,1 0 16,0 0-16,0 24 15,0 0-15,-1 0 0,-23 0 16,24 24-16,0 0 15,-1 0-15,1 49 16,24-49-16,0 25 0,0-25 16,0 0-16,24 24 15,1-23-15,-1-1 0,24 0 16,1-24-16,-1 0 0</inkml:trace>
  <inkml:trace contextRef="#ctx0" brushRef="#br0" timeOffset="165709">30072 12700 0,'-48'-48'16,"24"23"-16,24 1 15,-24 0-15,24 0 16,24 24-16,0 0 16,0 24-16,0 0 15,1-24-15,-1 49 0,0-25 16,0 0-16,-24 24 15,24 1-15,-24-25 0,25 24 16,-25-23-16,0-1 0,0 0 16,-25-24-1,25 24-15,-24-48 16,24 0-16,0-25 16,0 25-16,0 0 15,0-24-15,24 23 16,1-23-16,-1 24 0,0-25 15,0 25-15,0 24 0,25-24 16,-25 24-16,0 0 16,0 0-16</inkml:trace>
  <inkml:trace contextRef="#ctx0" brushRef="#br0" timeOffset="166091">30532 12579 0,'-24'0'16,"24"24"15,0 0-15,0 1-16,0-1 15,24 24-15,0-24 0,-24 25 16,24-25-16,1 24 0,-1-23 15,0-1-15,0 0 16,0 0-16,1-24 0,-1 0 16,0 0-1,-24-24-15,0 0 16,24 24-16,-24-49 0,24 25 16,-24 0-16,25-24 15,-25 23-15,24-23 0,-24 24 16,24 0-16,-24-1 0,0 1 15,-24 24 17,24 24-17</inkml:trace>
  <inkml:trace contextRef="#ctx0" brushRef="#br0" timeOffset="166312">31088 12627 0,'-24'-24'16,"48"48"15,-24 1-31,25-1 16,-25 0-16,24 24 15,-24-23-15,24 23 0,0-24 16,-24 25-16,0-25 15,24 0-15,-24 0 16</inkml:trace>
  <inkml:trace contextRef="#ctx0" brushRef="#br0" timeOffset="166469">31355 12386 0,'-25'-25'15,"1"1"-15,0 24 32,24 24-32,-24-24 0,24 25 15</inkml:trace>
  <inkml:trace contextRef="#ctx0" brushRef="#br0" timeOffset="166743">31621 12603 0,'-25'0'31,"25"-24"-15,-24 24-16,0 0 16,24 24-16,-24-24 15,0 24-15,0 1 0,-1-1 16,1 0-16,24 24 0,-24-23 15,0 23-15,24-24 16,0 25-16,24-25 0,0 0 16,25 24-16,-25-48 0,48 24 15,-23 1-15,23-25 16,1 0-16,-1 0 0</inkml:trace>
  <inkml:trace contextRef="#ctx0" brushRef="#br0" timeOffset="167121">32080 12821 0,'-24'-24'0,"0"0"0,24-1 16,-24 25-16,0-24 0,-1 24 16,50 24 31,-1-24-32,0 0-15,0 25 16,0-25-16,0 0 15,1 0-15,-25-25 0,24 25 16,0-24-16,0 0 16,-24 0-1,0 0-15,-24-1 0,0 1 16,-25 0-16,25 24 16,-24 0-16,24 0 15,-25 0-15,1 24 0,0 0 16,23 1-16,-23 23 15,24-24-15,0 25 0,24-1 16,0 0-16,0-23 16,24 23-16,0-24 0,24 24 15,1-23-15,-1-25 0,25 24 16,-1-24-16,1-24 16</inkml:trace>
  <inkml:trace contextRef="#ctx0" brushRef="#br0" timeOffset="179203">26347 14006 0,'0'-24'32,"0"0"-17,-24 24 16,24 24-31,-24-24 16,0 24-16,-25 0 16,25 1-16,-24 23 0,23-24 15,1 25-15,0-25 0,0 24 16,0-24-16,24 25 16,0-25-16,0 24 0,24-23 15,0-1-15,24 0 0,1 0 16,-1-24-16,1 24 15,23-24-15,1 0 0,-25-24 16,25 24-16,-25-24 0,0 0 16,1 0-16,-25-25 15,0 25-15,-24-24 0,0 23 16,0-23-16,-48 0 16,-25-49-16,25 73 15,-1-25-15,1 25 16,0 0-16,-1 24 0,1-24 15,24 24-15,0 0 0,-1 24 16,1-24-16,24 24 16</inkml:trace>
  <inkml:trace contextRef="#ctx0" brushRef="#br0" timeOffset="179756">26976 14030 0,'24'25'46,"-24"-1"-30,0 0-16,0 24 0,0-23 16,0 23-16,0-24 15,0 25-15,0-1 0,0-24 16,0 25-16,0-25 16,0 0-16,24 0 0</inkml:trace>
  <inkml:trace contextRef="#ctx0" brushRef="#br0" timeOffset="180134">26855 14055 0,'0'-25'0,"-24"25"0,24-24 16,0 0-16,0 0 15,0 0-15,48 0 16,-23-1-16,23 25 16,0 0-16,1 0 0,23 0 15,1 25-15,-1-1 0,25 0 16,-24 0-16,-1 0 16,1 25-16,-25-25 0,1 24 15,-1 1-15,-24-1 16,-24 0-16,-24 1 0,0-25 15,-25 24-15,-23-23 0,-1-1 16,-23 0-16,-1 0 16,0 0-16,0-24 0,25 24 15,23-24-15,1 0 16,0 0-16,23 0 0,50-24 31</inkml:trace>
  <inkml:trace contextRef="#ctx0" brushRef="#br0" timeOffset="180668">28186 14321 0,'24'0'0,"-24"-24"0,24-1 16,-24 1-1,0 0 1,-24 24 0,0 0-16,24-24 15,-25 24-15,-23 0 0,24 0 16,0 24-16,-1-24 15,1 24-15,0 0 0,0-24 16,0 25-16,0-1 16,24 0-16,0 0 15,24-24-15,-24 24 16,24-24-16,0 0 16,0 0-16,0 0 0,1 0 15,23 0-15,-24 0 0,0 0 16,25-24-16,-25 24 15,0-24-15,0 0 0,1 0 16,-1 24 0,-24 24 15,0 0-31,0 0 16,0 0-16,0 1 15,0-1-15,24 0 0,24 0 31</inkml:trace>
  <inkml:trace contextRef="#ctx0" brushRef="#br0" timeOffset="180891">28621 14055 0,'0'-25'0,"-24"1"15,24 48 1,0 1 0,24-1-16,-24 24 15,24-24-15,-24 25 16,24-25-16,-24 24 0,25 1 16,-1-25-16,0 24 0,-24-23 15</inkml:trace>
  <inkml:trace contextRef="#ctx0" brushRef="#br0" timeOffset="181424">28476 14200 0,'-24'0'0,"24"-24"15,24 24-15,0 0 16,24 0-16,-23 0 0,23-25 15,25 25-15,-25 0 16,25 0-16,-1 0 0,1 0 16,-1-24-16,1 24 15,-25 0-15,1 0 0,-1 0 16,-24 0-16,0-24 0,1 24 16,-25-24-1,-25 24-15,1-24 16,0 24-16,0 0 15,-25 0-15,25 0 0,0 0 16,-24 0-16,23 0 0,1 0 16,0 24-16,0 0 15,24 0-15,-24-24 0,24 24 16,0 1-16,0-1 0,24-24 16,0 24-16,0 0 15,0-24-15,1 0 0,-1 24 16,24-24-16,-24 0 15,1 0-15,-1-24 0,0 24 16,0-24-16,0 0 16,-24 0-16,25 24 15,-25-25-15,0 1 0,24 24 16,-24-24-16,0 48 31,0 0-15,24 25-16,-24-1 0,0-24 15,24 49-15</inkml:trace>
  <inkml:trace contextRef="#ctx0" brushRef="#br0" timeOffset="190851">24751 12603 0,'24'0'109,"0"0"-93,0 0-16,0 0 16,1 0-16,23 0 0,-24 0 15,0 0-15,0 0 0,1 0 16</inkml:trace>
  <inkml:trace contextRef="#ctx0" brushRef="#br0" timeOffset="191278">24968 12482 0,'-24'0'0,"0"0"31,24-24-31,24 24 47,0 24-32,0-24 1,1 0-16,-1 24 16,0-24-16,0 0 15,0 25-15,1-1 16,-25 0 15,-25-24-31,1 24 16,0-24-16,0 24 0,0-24 15,24 25-15,-25-25 16,1 0-16,0 24 0,0 0 16,0-24-1</inkml:trace>
  <inkml:trace contextRef="#ctx0" brushRef="#br0" timeOffset="191693">24775 12894 0,'24'0'78,"-24"24"-78,24-24 0,0 0 16,25 0-1,-1 0-15,-24 0 0,0 0 16,1 0-16,-1 0 0,0 0 15,0 0-15</inkml:trace>
  <inkml:trace contextRef="#ctx0" brushRef="#br0" timeOffset="191963">24992 12773 0,'25'0'16,"-1"24"-16,0 0 16,0 0-16,0-24 0,1 24 15,-25 1-15,24-25 16,0 24-16,-24 0 0,0 0 15,-48 24 1,23-23-16,-23-25 16,24 24-16,-25-24 0</inkml:trace>
  <inkml:trace contextRef="#ctx0" brushRef="#br0" timeOffset="199047">25138 12337 0,'-25'-24'0,"25"0"32,0 0-17,-24 24 1,-24 0-16,24 0 16,-25 0-16,25 24 0,-24-24 15,-1 24-15,1 0 16,0 25-16,-25-25 0,25 24 15,23 0-15,-23 1 16,24 23-16,0 1 0,-1-25 16,25 25-16,0 0 0,0-1 15,0 1-15,25-25 16,23 0-16,0 1 0,1-1 16,-1-24-16,25 1 15,-1-25-15,25 0 0,-24-25 16,23 1-16,1 0 0,0-24 15,0-1-15,-1 1 16,-23-25-16,0 1 0,-25-1 16,-24-24-16,0 25 15,-24-25-15,-24 24 0,0 1 16,0-1-16,-25 1 0,1 23 16,-25 25-16,25 0 15,-24 0-15,23 24 0,-23 0 16,23 24-16,1-24 0,-1 24 15</inkml:trace>
  <inkml:trace contextRef="#ctx0" brushRef="#br0" timeOffset="199597">24920 13353 0,'0'-24'0,"-24"24"16,24 24-1,-24 0 1,24 1-16,-25-1 16,25 24-16,-24 0 0,24 25 15,-24-25-15,24 25 16,0-25-16,-24 25 0,24 0 16,0-25-16,0 0 0,24 25 15,-24-49-15,24 24 16,-24 1-16,24-25 0,-24 0 15,49 0 1,-49 1-16,24-25 0,0 0 16,-24-25-16,0 1 15,0 0-15</inkml:trace>
  <inkml:trace contextRef="#ctx0" brushRef="#br0" timeOffset="200179">24267 14635 0,'-24'0'16,"48"0"46,0 0-46,0-24-16,25 24 16,-25 0-16,24 0 15,25 0-15,-25 0 0,25 0 16,-1 0-16,1 0 15,-1 0-15,1 0 0,-25 0 16,1 0-16,-25 0 16,24 0-16,-24 0 15,-48 0 17,0 0-32,0 0 15,0 0-15,-1 0 16</inkml:trace>
  <inkml:trace contextRef="#ctx0" brushRef="#br0" timeOffset="200648">24460 14756 0,'-24'0'0,"0"0"16,0 0-16,0 0 15,-1 0 1,50 0 15,-1 0-15,0 0-16,0 0 15,24 0-15,1 0 0,-1 0 16,25 0-16,-1 0 0,1 0 16,24 0-16,-25 0 15,-23 0-15,23 0 0,-23 0 16,-25 0-16,0 0 0,0 0 15,0 0-15,-48 0 16,0 0 0,0 0-1,0 0-15,-1 0 0,1 0 16,0 0 0,48-24-1</inkml:trace>
  <inkml:trace contextRef="#ctx0" brushRef="#br0" timeOffset="201736">25162 14563 0,'-24'0'31,"24"-25"0,-25 25-15,25-24-16,0 0 15,0 0-15,0 0 0,0 0 16,0-1-16,0 1 16,0 0-16,0 0 15,0 0-15,25-1 16,-25 50 78,24-1-63,0-24-16,-24 24-15,24-24 16,0 0-16,1 0 16,-1 24-16,0-24 0,0 0 15,0 24-15,1-24 16,-1 25-16,0-25 0,0 24 16,0 0-16,25 0 15,-25-24-15,0 24 0,0 0 16,0 1-16,1-25 0,-1 24 15,0 0-15,0-24 16,-24 24-16,24 0 0,-24 1 16,25-1-16,-25 0 15,0 0 1,0 0-16,0 1 16,0-1-1,0 0 1,0 0 15,0 0 0,-25 1-31,1-1 16,0-24-16,0 0 16,0 24-16,-1-24 15,1 0-15,-24 24 0,-1-24 16,25 0-16,-24 0 0,0 24 15,-1-24-15,1 0 16,-1 24-16,1-24 16,24 0-16,0 25 0,-1-25 15,1 0-15,24 24 0,0-48 63,24 24-48,1-25-15,-25 1 16,24 0-16,-24 0 16,0 0-16,0 0 15,24-1-15,-24 1 0,0 0 16,0 0-16,0 0 16,0-1-16,0 1 0,0 0 15,-24 48 48,24 0-48,-24-24 1</inkml:trace>
  <inkml:trace contextRef="#ctx0" brushRef="#br0" timeOffset="202273">24364 14611 0,'-25'24'31,"25"0"-15,0 1-1,0-1-15,0 0 16,0 0-16,0 0 16,0 1-1,25-25 17,-1-25-17</inkml:trace>
  <inkml:trace contextRef="#ctx0" brushRef="#br0" timeOffset="203366">26686 14805 0,'-49'0'16,"1"24"-1,0 0-15,23 24 16,-23 1-16,24 23 0,0 1 15,24-25-15,-24 25 16,24-25-16,24 25 0,0-25 16,0 1-16,-24-1 0,48 0 15,-23-24-15,23 1 16,0-1-16,1 0 0</inkml:trace>
  <inkml:trace contextRef="#ctx0" brushRef="#br0" timeOffset="203812">27170 15143 0,'0'-24'16,"0"0"-1,0 0-15,0-1 16,0 1-16,-25 0 0,25 0 16,-24 24-16,0-24 15,-24 24-15,23 0 0,-23 0 16,0 24-16,24-24 16,-25 24-16,25 0 0,0 0 15,24 1-15,-24-1 0,24 0 16,0 0-16,24 0 15,0 1-15,0-25 0,25 24 16,-1 0-16,0 0 0,1 0 16,23-24-16,-23 25 15,-1-1-15,-24 0 0,0-24 16,-24 24-16,0 0 16,-48-24-16,24 25 15,-25-25-15,1 24 0,0-24 16,-1 0-16,1 0 15,24 0-15,-25 0 0,49-24 16</inkml:trace>
  <inkml:trace contextRef="#ctx0" brushRef="#br0" timeOffset="204031">27218 15240 0,'24'0'0,"0"-24"0,1 0 16,-1-1-16,0 25 15,-24-24-15,24 24 32,-24 24-32,0 1 0,24-1 15,-24 0-15,25 0 16,-25 25-16,24-25 0,-24 24 16,24-24-16,-24 1 0,24-1 15,0 0 1</inkml:trace>
  <inkml:trace contextRef="#ctx0" brushRef="#br0" timeOffset="204176">27460 14998 0,'-24'-24'16,"0"24"-16,24-24 0,-25 24 15,1-24-15,24 48 16,0 0-1</inkml:trace>
  <inkml:trace contextRef="#ctx0" brushRef="#br0" timeOffset="204769">27605 15216 0,'-24'0'0,"0"0"0,-1-24 15,25-1-15,0 1 16,25 24 0,-1 0-1,0 0-15,0 24 0,0 1 16,1 23-16,-1-24 0,0 0 16,-24 25-16,24-25 15,-24 0-15,24 0 0,-24 1 16,0-1-16,0 0 15,0-48 1,0 0 0,0-25-1,0 25-15,0 0 0,25-25 16,-25 25-16,24-24 16,-24 24-16,24-1 0,0 25 15,0 0-15,1 0 16,-1 25-16,0-1 15,-24 24-15,24-24 16,-24 1-16,24-1 16,-24 0-16,0 0 15,0 0-15,0-48 32,0 0-32,24 0 15,-24 0-15,0-1 0,25 1 16,-1 0-16,0-24 15,0 23-15,0 1 0,1 24 16,-1 0-16,24 0 16,-24 24-16,1 1 0,-25-1 15,24 0-15,0 24 16,-24 1-16,0-25 0,24 24 16,-24-23-16,0-1 0,24 0 15</inkml:trace>
  <inkml:trace contextRef="#ctx0" brushRef="#br0" timeOffset="205261">28500 15022 0,'-24'-24'0,"24"0"16,-24 24-16,24-24 15,-24 24-15,24 24 16,0 0-16,24 0 15,-24 25-15,24-25 16,-24 24-16,24 1 0,0-1 16,0 0-16,1 25 0,-25-25 15,24 1-15,0 23 16,-24-23-16,24-25 0,-24 24 16,0-24-16,0 1 15,0-1-15,0 0 0,-24-48 31,24 0-31,-24-1 16,24 1-16,-24 0 0,24-24 16,0-1-16,0 1 15,0 0-15,0-1 0,0 1 16,24-1-16,0 25 0,0 0 16,0 0-16,1 0 15,23 24-15,-24 0 16,0 24-16,1 0 0,-1 24 15,-24-23-15,0-1 16,-24 0-16,-1 0 0,1 0 16,0-24-16,0 25 15,-25-25-15,25 24 0,-24-24 16,24 0-16,-1 0 16,1-24-16,24-1 0</inkml:trace>
  <inkml:trace contextRef="#ctx0" brushRef="#br0" timeOffset="205495">28863 15071 0,'0'-25'15,"24"1"-15,-24 0 16,24 0 0,-24 0-16,25 24 15,-25 24 1,24-24-16,-24 24 15,24 24-15,-24-23 0,24 23 16,-24 0-16,24-23 16,-24 23-16,24 0 0,1-23 15,-25-1-15,24 0 0,-24 0 16,24-24-16</inkml:trace>
  <inkml:trace contextRef="#ctx0" brushRef="#br0" timeOffset="205708">29250 15143 0,'0'-24'0,"0"48"47,0 0-47,24 1 15,-24-1-15,0 24 16,24-24-16,-24 1 0,25-1 15,-25 0-15,0 0 16,24 0-16,-24 1 0</inkml:trace>
  <inkml:trace contextRef="#ctx0" brushRef="#br0" timeOffset="205867">29298 14974 0,'0'-24'0,"-24"24"16,0 0-16,0 0 31,24 24-31,0 0 16,0 0-16</inkml:trace>
  <inkml:trace contextRef="#ctx0" brushRef="#br0" timeOffset="206499">29734 14926 0,'0'-25'0,"-24"-23"16,24 0-16,0 23 16,-25-23-16,25 0 0,-24 23 15,0 1-15,0 24 16,0 0-16,-1 0 0,1 24 16,0 25-16,0-1 15,0 25-15,24-1 0,0 1 16,0 24-16,24-25 0,0 25 15,0 0-15,0-25 16,1 25-16,-1-49 0,24 25 16,-24 0-16,-24-49 0,25 24 15,-25-24-15,-25-24 16,1 0 0</inkml:trace>
  <inkml:trace contextRef="#ctx0" brushRef="#br0" timeOffset="206824">29468 15434 0,'-24'-49'0,"24"25"16,0-24-16,-25 23 0,25 1 16,0 0-1,25 24-15,-1 0 0,24 0 16,-24 0-16,0 0 16,1 0-16,23 0 15,-24 0-15,0 0 0,1 0 16,-1 0-16,0 0 15,0-24-15,0 24 16,-24-24-16,0-1 0,0 1 16,0 0-1,-24 24 1,24 24 0,24 0-1,-24 1-15,25-1 16,-25 0-16,24 24 15,-24-23-15,24-1 0,0-24 16,-24 24-16,24 0 16</inkml:trace>
  <inkml:trace contextRef="#ctx0" brushRef="#br0" timeOffset="207002">29952 14998 0,'-25'-24'0,"25"0"0,-24 24 16,0 0-16,0 0 15,24 48 1,0-24 0,24-24-16</inkml:trace>
  <inkml:trace contextRef="#ctx0" brushRef="#br0" timeOffset="207896">30314 15143 0,'0'-24'0,"0"0"15,0 0 1,-24 24-1,0 0-15,0 0 16,0 0-16,-1 0 0,-23 24 16,24 0-16,0-24 0,-1 24 15,1 0-15,24 1 16,0 23-16,24-24 16,1 0-16,-1 1 0,24-1 15,1-24-15,-1 24 0,0-24 16,25 0-16,-25 0 0,1 0 15,-1 0-15,-24-24 16,0 24-16,1-24 0,-1-1 16,-24 1-16,0 0 15,0 0-15,0 0 0,0-25 16,-24 25-16,-1-24 0,25 23 16,-24 1-16,0 0 15,0 0-15,0 24 0,0 0 16,-1 24-1,1 24-15,24-23 16,-24-1-16,24 0 0,0 0 16,0 0-16,24 1 15,-24-1-15,24 0 0,1 0 16,-1-24 0,0 0-16,0 0 0,0 0 15,0 0-15,1 0 0,-1 0 16,0-24-16,-24 0 15,0 0-15,0-1 16,0 1-16,-24 24 0,24-24 16,-24 24-16,24 24 31,0 0-15,24 1-16,0-1 15,-24 0-15,24-24 16,0 0-16,1 0 15,-1 0-15,0 0 16,0-24 0,-24 0-16,24 24 0,-24-25 15,25 1-15,-25-24 0,0 24 16,0-25-16,0 1 16,0 0-16,0-1 0,0 1 15,0-1-15,0 1 16,-25 24-16,25 0 0,0-1 15,0 50 1,0 96 0,25-73-1,-25 0-15,24 25 0,-24-25 0,24 1 16,-24-1-16,24 0 16,0 1-16,1-25 15,-1 0-15,-24 0 0</inkml:trace>
  <inkml:trace contextRef="#ctx0" brushRef="#br0" timeOffset="208252">30895 15046 0,'-24'-24'0,"0"0"16,-1 0-16,1 24 0,24-24 16,24 24 15,1 0-31,-1 0 0,24 0 15,-24 0-15,25 0 16,-1 0-16,0 0 0,1 0 16,-25 0-16,24-24 15,-23-1-15,-25 1 16,0 0 0,-25 24-16,25-24 15,-24 24-15,24 24 31,0 0-31,0 0 0,0 25 16,24-25-16,-24 24 0,25-24 16,-25 25-16,0-25 15,24 24-15,-24-23 0,0-1 16,24 0 0</inkml:trace>
  <inkml:trace contextRef="#ctx0" brushRef="#br0" timeOffset="208418">31379 14732 0,'-24'-24'0,"-1"0"0,1-1 16,0 1 0,0 24-16,0 0 0,24 24 15,-25 1-15,25-1 16,25 0-1</inkml:trace>
  <inkml:trace contextRef="#ctx0" brushRef="#br0" timeOffset="209210">31645 14901 0,'-24'0'16,"-1"0"-16,1 0 15,0 0-15,24 25 16,0-1 0,0 0-16,0 0 0,0 24 15,0-23-15,0-1 16,24 24-16,-24-24 0,24 25 16,1-25-16,-1 0 0,24-24 15,25 24 1,-49-24-16,0 0 15,0-24-15,1 0 16,-1 0-16,-24 0 0,0-25 16,0 25-16,-24-24 0,-1-1 15,1 1-15,0 24 16,-24-25-16,23 25 0,1 0 16,-24 0-16,24 0 15,-1 24-15,-23 0 0,48 24 16,-24 0-16,24 0 0,0 0 15,0 1-15,0-1 16,24 0-16,0 0 0,0 0 16,1 0-1,-1-24-15,0 0 0,0 0 16,0-24 0,-24 0-1,25 24-15,-25-24 0,0 0 16,24 24-16,-24-24 15,24 24-15,0-25 0,0 25 16,1 25-16,-1-25 16,-24 24-16,24-24 15,-24 24-15,24 0 0,-24 0 16,24 0 0,-24 1-16,25-25 15,-1 0 16,0 0-31,0 0 16,0 0-16,0 0 0,-24-25 16,25 25-16,-1 0 15,0 0-15,0 0 16,-24 25 0,24-1-1,-24 0-15,0 0 0,0 0 16,25 1-16,-1-1 15,0-24-15,0 0 16,0 0 0,1-24-16,-1-1 0</inkml:trace>
  <inkml:trace contextRef="#ctx0" brushRef="#br0" timeOffset="209485">32298 14684 0,'24'0'16,"-24"-25"-16,24 25 15,1 0 1,-1 0-16,0 0 0,0 0 15,0 25-15,1-1 16,23 24-16,-24 1 0,0-1 16,0 25-16,-24-1 0,0 1 15,-24-1-15,-24 1 16,-25-1-16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4:29:35.2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74 0,'-24'0'0,"24"-25"16,-25 25-16,25-24 16,25 24-1,23-24-15,-24 24 16,24 0-16,1 0 15,-1 24-15,-24 0 0,25 1 16,-49-1-16,24 0 0,-24 0 16,0 25-16,-24-25 15,0 0-15,-1 0 0,1 0 16,-24-24-16,48 24 0,-24-24 16,48-24-1,24 0 1,-24 0-16,25 0 15,-1-25-15,-24 25 0,25 0 16,-25 0-16,-24 0 0,0-1 16,0 1-16,-24 24 15,0 0-15,-1 0 16,-23 24-16,24-24 16,0 25-16,24-1 0,0 24 15,0-24-15,24 1 16,0-1-16,49 48 15,-49-48-15,24 1 0,1-25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4:29:35.53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0,'24'0'15,"0"24"1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4:29:37.1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 97 0,'-24'0'0,"-1"-24"16,25 0-1,-24 24-15,24-24 16,0-1 0,24 25-1,1 0-15,23 0 16,-24 0-16,25 25 0,-1-25 16,25 24-16,-25-24 15,24 24-15,1-24 0,-25 24 16,25-24-16,-49 24 15,25 1-15,-25-1 0,0 0 16,-24 24-16,0-23 0,0 47 16,0-23-16,0 23 15,-24 1-15,24 23 0,0 1 16,0 0-16,24 0 16,-24-25-16,24 25 0,-24 0 15,24 0-15,-24-25 0,25 25 16,-1-25-16,-24 25 15,0-24-15,24-1 16,-24 1-16,24 24 0,-24-25 16,24 98-1,0-74-15,-24-23 0,0 24 0,25-25 16,-25 25-16,0-24 16,0-1-16,0 1 0,0-25 15,0 25-15,0-25 16,0 25-16,0-25 0,0 0 15,24 1-15,-24-25 16,24 24-16,-24-23 0,0-1 16,24 24-16,-24-24 0,0 1 15,24-25-15,-24 24 16,0 0-16,0 0 16,-24-24-1,0 0 1,0 0-16,0 0 15,-25 0-15,1 0 0,0 0 16,-25 0-16,0 0 16,25 0-16,-25 0 15,1 24-15,23-24 0,1 0 16,0 0-16,48-24 16,0 0-16,48 0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4:29:37.5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67 96 0,'-24'0'0,"-1"-24"15,1 24-15,48 0 32,1 0-17,23-24-15,49 24 16,-49 0-16,0-24 0,25 24 16,-25 0-16,1-24 15,-25 24-15,0 0 0</inkml:trace>
  <inkml:trace contextRef="#ctx0" brushRef="#br0" timeOffset="176">139 72 0,'0'24'16,"0"0"-16,0 1 16,24-25-16,-24 48 0,25-24 15,-25 25-15,24-25 16,-24 24-16,24 1 0,-24-1 15,24 0-15,-24 1 0,24-1 16,-24-24-16,25 25 16,-1-25-16,-24 0 0</inkml:trace>
  <inkml:trace contextRef="#ctx0" brushRef="#br0" timeOffset="657">551 580 0,'24'-24'0,"0"0"16,-24 0-16,24-1 0,-24 1 15,24 0-15,-24 48 32,0 0-17,24 1 1,-24-1-16,25 0 0,-1 0 16,0-24-16,24 24 0,-23-24 15,-1 0-15,0 0 16,0 0-16,0 0 15,25-24-15,-49 0 16,0 0-16,0 0 16,0-1-16,-24 25 15,-1 0 1,25 25-16,0-1 0,-24 0 16,24 24-16,0 1 15,24 23-15,1 1 0,-25-25 16,24 25-16,0-1 0,0-23 15,-24-1-15,24 0 16,-24 1-16,-24-25 0,0 0 16,-24-24-16,-1 0 15,1 0-15,-1 0 0,-23-24 16,23 0-16,1-25 0,0 25 16,24-24-16,24 24 15,0-25-15,0 1 0,24 24 16,24 0-16,-24-1 15,25 1-15,23 0 0,-23 0 16,-1 0-16</inkml:trace>
  <inkml:trace contextRef="#ctx0" brushRef="#br0" timeOffset="1114">1228 72 0,'-24'-24'16,"24"48"-16,-25-24 16,25 48-16,0-23 15,0 23-15,0 0 16,0 1-16,25 72 16,-1-49-16,0 1 0,0-1 15,0 1-15,1-25 0,-1 1 16,0-1-16,-24 1 15,24-25-15,-24 0 0,0 0 16,0-48 0,0 0-1,-24-25-15,24 25 0,-24-24 0,0-1 16,24 1-16,-25 0 16,25-1-16,0 1 0,0 24 15,25-25-15,-25 25 16,24 24-16,0-24 0,24 24 15,-23 0-15,23 0 0,-24 24 16,25-24-16,-25 24 16,-24 1-16,0-1 15,0 0-15,0 0 0,-49-24 16,25 24-16,-24 0 0,24-24 16,-25 25-16,25-25 0,0 0 15,0 0-15</inkml:trace>
  <inkml:trace contextRef="#ctx0" brushRef="#br0" timeOffset="1455">1712 483 0,'24'0'16,"-24"-24"-1,24 24 1,24 0-1,-23 0 1,-1 0-16,0 0 0,24 0 16,-23-24-16,23 24 15,-24 0-15,-24-24 16,0 0-16,-24-1 16,0 25-1,0-24-15,-25 24 0,25 0 16,0 0-16,0 0 15,-1 24-15,1 1 0,24-1 16,-24 24-16,24-24 0,0 25 16,24-25-16,0 24 15,25-24-15,-1 25 0,1-49 16,23 24-16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4:29:39.7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0 438 0,'24'0'47,"1"0"-47,-1 0 15,48 0-15,146 0 16,-73-25-16,25 25 0,23 0 16,25 0-16,0 0 15,-1 0-15,-23 0 0,-25-24 16,-24 24-16,-24 0 15,-24-24-15,-24 24 0,-25 0 16,-24-24-16,0 24 0,-24-24 16,-24 24-16,0-24 15,0 24-15,0-25 0</inkml:trace>
  <inkml:trace contextRef="#ctx0" brushRef="#br0" timeOffset="252">2274 26 0,'-24'-24'15,"0"24"1,48 0 0,0 24-1,25-24-15,-1 25 16,0-1-16,1 0 0,-1 24 15,25-23-15,-25 23 0,-24 0 16,0 1-16,-24-1 16,-24 0-16,0 1 0,-49-1 15,-23-24-15,-25 25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4:29:43.0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0,'0'24'31,"0"1"-15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4:29:43.2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0,'0'24'0,"0"0"0,24-48 47,1 24-47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4:29:43.7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97 48 0,'-25'-24'0,"1"24"0,0-24 16,0 24-16,24 24 31,24-24-15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4:29:45.4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73 131 0,'-24'0'0,"-1"-24"0,1 24 16,24-24-16,0-1 16,24 25-1,25 0-15,-1 0 16,1 0-16,23 0 0,1 0 16,-1 0-16,-23 0 15,23 0-15,-23 0 0,-25 0 16,-24-24-16,-24 24 15,-1 0-15,-23-24 16,0 24-16,-1 0 0,1 0 16,0 0-16,-1 0 15,25 0-15,0 24 0,24 0 16,0 1-16,0 23 0,24 0 16,-24 1-16,24-1 15,0 0-15,-24 1 0,25 23 16,-1-47-16,-24 23 15,24 0-15,-24-23 0,24-25 16</inkml:trace>
  <inkml:trace contextRef="#ctx0" brushRef="#br0" timeOffset="453">629 276 0,'0'-48'0,"0"23"16,-24 1-16,0 24 31,24 24-15,0 1-16,24-1 15,-24 0-15,24 0 0,0 0 16,1 1-16,-1-1 16,0 24-16,0-24 15,0-24-15,1 25 16,-1-50-16,0 1 15,-24 0-15,0-24 16,24 23-16,-24 1 16,0-24-16,0 24 0,0-1 15,24 25-15,-24 25 16,25-1 0,-25 24-16,24 1 0,0-1 15,0 25-15,0-25 16,0 0-16,-24 1 0,25-1 15,-25 0-15,0-23 16,-25-25-16,1 24 16,-24-24-16,0 0 0,-1-24 0,1-1 15,-25 1-15,25 0 16,-1-24-16,25-1 0,24 25 16,0-24-16,0-1 15,49 25-15</inkml:trace>
  <inkml:trace contextRef="#ctx0" brushRef="#br0" timeOffset="934">1234 155 0,'-24'0'16,"24"-24"-1,-24 24-15,24 24 31,24 0-31,-24 0 16,0 1-16,24-1 0,0 24 16,-24 1-16,24-25 15,1 24-15,-25-24 0,24 1 16,-24-1-16,24 0 16,-48-24 15,24-24-31,-24 0 15,-1-1-15,1 1 0,0-24 16,0 24-16,0-25 0,-1 1 16,1-1-16,24 1 15,0 0-15,0 24 0,0-1 16,24 1-16,-24 0 16,49 24-16,-25 0 0,0 0 15,25 24-15,-1 0 0,25 25 16,-25-25-1,-24 0-15,0 0 0,-24 0 16,0 1-16,-24-1 16,-24 0-16,24-24 0,-25 24 15,1-24-15,-1 0 0,25 0 16,0 0-16,0 0 16</inkml:trace>
  <inkml:trace contextRef="#ctx0" brushRef="#br0" timeOffset="1359">1718 107 0,'-24'0'0,"24"-24"16,0-1-1,24 25-15,0 0 16,0-24-16,0 24 0,1 0 15,-1-24-15,0 24 16,-48 24 31,0-24-47,-1 0 31,25 24-15,-24-24-16,0 0 15,24 25-15,-24-25 16,0 24-16,-1 0 0,1 0 16,24 24-16,-24-23 0,24 23 15,0 0-15,24-23 16,0 23-16,-24-24 0,49 25 16,-25-25-16,0 0 15,25 0-15,-1 0 0,0-24 16,-23 25-16,-1-25 0,24 0 15</inkml:trace>
  <inkml:trace contextRef="#ctx0" brushRef="#br0" timeOffset="1514">1790 349 0,'-24'0'0,"-24"0"0,-1 0 15,25 0-15,0 0 0,48 0 31,0 0-31,1 0 16,23-25-16,0 25 0,1 0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4:29:43.6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31 315 0,'-24'0'0,"24"-24"0,0-1 16,0 1-1,24 0 1,1 48 0,-25 0-1,0 1-15,0-1 16,0 0-16,0 24 0,0-23 15,0 23-15,0-24 0,0 0 16,0 1-16,24-1 16,48 24-1,-23-48-15,-1 0 16,-24 0-16,25 0 0</inkml:trace>
  <inkml:trace contextRef="#ctx0" brushRef="#br0" timeOffset="395">394 73 0,'24'0'47,"-24"24"-47,25-24 16,-25 24-16,0 25 15,24-25-15,-24 24 0,24 49 16,0-49 0,0 1-16,-24-25 0,25 24 15</inkml:trace>
  <inkml:trace contextRef="#ctx0" brushRef="#br0" timeOffset="923">443 387 0,'-25'-24'16,"1"24"-16,48 0 31,1 0-31,23-24 15,0 24-15,1 0 0,-1-24 16,25 24-16,-25-24 16,25 24-16,-25-25 0,-24 25 15,0 0-15,1-24 0,-1 24 16,-24-24-16,-24 24 16,-1-24-16,1 24 15,0 0-15,0-24 16,0 24-16,-1 0 0,1 0 15,0 0-15,0 24 0,0 0 16,24 0 0,0 0-16,0 25 0,0-25 15,24 0-15,0 25 16,0-25-16,0 0 0,1 0 16,23-24-16,-24 24 0,25-24 15,-25 0-15,24-24 16,-24 0-16,25 0 0,-49 0 15,24-1-15,0 1 16,-24 0-16,0 0 0,0 0 16,-24 24-16,24-25 0,-24 50 15,24-1 1,0 0-16,0 0 16,24 25-16,-24-25 15,24 0-15,0 0 0,0 0 16,1-24-16</inkml:trace>
  <inkml:trace contextRef="#ctx0" brushRef="#br0" timeOffset="1338">1241 73 0,'0'-24'0,"-24"0"15,24-1-15,-25 25 0,25 25 31,0 23-31,0-24 16,25 0-16,-1 25 0,-24-1 16,24-24-16,0 25 15,0-25-15,-24 24 0,25-24 16,-1 1-16,-24-1 16,24-24-1,-24-24 1,0-1-1,24 1-15,-24 0 16,24 0 0,1 24-16,-1 0 0,0 24 15,0-24-15,0 24 0,25 0 16,-25 1-16,0-1 16,0 0-16,-24 0 0,24 0 15,-24 1-15,0-1 16,-24-24-16,0 24 0,0-24 15,-24 0-15,-1 0 0,1 0 16,-25 0-16,25 0 16,-1-24-16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4:29:20.59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48 24 0,'-24'0'0,"24"-24"16,-24 24-16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4:29:41.4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585 338 0,'0'-24'0,"0"48"47,25 1-47,-1 23 15,-24-24-15,24 25 16,0-1-16,0 0 0,-24 1 15,25-1-15,-25 0 16,0-23-16</inkml:trace>
  <inkml:trace contextRef="#ctx0" brushRef="#br0" timeOffset="319">295 532 0,'-48'-48'0,"-25"-1"0,25 25 16,-1-24-16,1-1 0,24 1 16,24 24-16,0-25 15,24 25-15,24 0 0,1 24 16,23-24-16,1 24 16,24 0-16,0 0 0,23 24 15,-23 0-15,0 0 0,-24 25 16,-1-1-16,-23 25 15,-25-1-15,-24-23 0,0 23 16,-49 1-16,-23-25 0,-1 25 16,-24-25-16,1-24 15,-1 25-15,0-25 0,25-24 16,-1 24-16,0-24 16,49-24-16,0 24 0</inkml:trace>
  <inkml:trace contextRef="#ctx0" brushRef="#br0" timeOffset="955">1505 605 0,'24'0'0,"-24"-25"15,-24 1 1,24 0-16,-24 24 0,24-24 15,-25 0-15,25-1 0,-24 25 16,0-24-16,0 24 16,0 0-16,24 24 15,-25-24-15,1 25 16,0-1-16,0 0 0,24 0 16,-24 0-16,24 1 0,0-1 15,0 0 1,24-24-16,0 0 0,0 0 15,0 0-15,1 0 16,23-24-16,-24 24 16,0-24-16,1-1 15,-1 1 1,-24 48 15,0 1-15,0-1-16,0 0 15,24 0-15,-24 0 16,24-24-16,24 24 0,-23-24 16,23-24-16,-24 24 0,25-24 15,-25-24-15,0 24 16,0-25-16,0 1 0,-24-1 16,25 1-16,-25-25 15,0 25-15,0-25 16,-25 25-16,25-24 0,0 23 0,-24 25 15,0 0-15,24 48 16,0 24 0,0-23-16,0 47 15,0-24-15,0 25 0,24-25 16,0 1-16,-24 23 0,25-47 16,-1 23-16,-24-24 15,24 0-15</inkml:trace>
  <inkml:trace contextRef="#ctx0" brushRef="#br0" timeOffset="1436">1771 459 0,'-24'0'15,"-1"-24"-15,1 24 0,24-24 16,24 0 0,1 24-16,-1 0 0,24-24 15,1 24-15,-1 0 16,73-25-16,-49 25 15,-23-24-15,23 24 0,-23 0 16,-25-24-16,0 24 16,0-24-16,-24 0 15,-24 24-15,0-25 16,-24 25-16,23-24 16,1 24-16,0 0 0,0 0 15,0 0-15,-1 24 16,1 1-16,24-1 0,0 0 15,0 24-15,0-23 0,0 23 16,0 0-16,24-23 16,-24-1-16,25 0 0,-1 0 15,0 0-15,0-24 16,49-24-16,-49 24 16,0-24-16,-24 0 0,24 0 15,1-1-15,-25 1 16,0 0-16,0 0 15,0 48 1,0 0-16,0 0 16,24 1-16,0 47 15,-24-48-15,24 25 16,0-25-16,1 0 0,-1-24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4:29:51.0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145 74 0,'-24'0'16,"24"-24"-16,24-1 31,0 25-31,-24-24 16,49 24-16,-25 0 16,0 0-16,0 0 0,24 24 15,-23 1 1,-25-1-16,-25 0 0,1 24 15,0 1-15,-24-25 0,-1 24 16,1 1-16,0-25 16,-1 0-16,25 0 0,0 0 15,48-24 1,0 0-16,25 0 16,23-24-16,-23 0 0,23 0 15,1 0-15,-25-1 16,25-23-16,-25 24 0,-24-25 15,0 25-15,1 0 16,-25 0-16,0 0 0,-25 24 16,1 0-16,0 0 0,0 0 15,0 0-15,-1 24 16,1 0-16,0 0 0,24 0 16,0 1-16,0 23 0,0-24 15,24 25-15,-24-25 16,24 0-16,1 0 0,23 0 15,-24 1-15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4:29:51.1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0,'0'24'16,"0"0"15,0 0-31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4:29:49.8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318 266 0,'-49'0'16,"1"0"-16,24 0 0,-25 0 16,25 0-1,0 0-15,0 24 0,-1 0 16,1 1-16,0 23 0,24-24 15,0 24-15,0 1 16,0-25-16,0 24 0,24-23 16,0 23-16,1-24 15,-1-24-15,24 24 0,-24-24 16,1 0-16,-1 0 0,24-24 16,-24 24-16,1-24 15,-1 0-15,0-25 0,-24 25 16,0 0-16,0-24 0,0 23 15,-24 1-15,0-24 16,-1 24-16,-23 24 0,24-24 16,-25 24-16,25 0 15,0 0-15,-24 0 0,23 24 16,25 0 0,25-24-1</inkml:trace>
  <inkml:trace contextRef="#ctx0" brushRef="#br0" timeOffset="233">438 242 0,'-24'-24'0,"0"24"16,24-25-16,24 25 15,0 0 1,1 25-16,-25-1 15,24 0-15,-24 24 0,24 1 16,-24-1-16,24 0 16,-24 1-16,0-1 0,24 1 15,-24-25-15,0 0 16,25 0-16,-25 0 0</inkml:trace>
  <inkml:trace contextRef="#ctx0" brushRef="#br0" timeOffset="371">463 459 0,'-25'-48'16,"1"-24"-16,24 23 0,0-23 16,0 23-16,0 1 0,0-1 15,24 25-15,1 0 16,-1 0-16,0 24 0,24 0 16,-23 0-16,-1 24 0</inkml:trace>
  <inkml:trace contextRef="#ctx0" brushRef="#br0" timeOffset="528">487 435 0,'-24'24'0,"-1"-24"15,1 25-15,0-25 16,48 0 0,0 0-16,1 0 15,-1 0-15,121-25 16,-72 25-1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4:29:47.18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192 221 0,'-49'0'0,"25"0"0,0 0 15,0 0-15,-1 0 16,1-24-16,0 24 15,24-25-15,24 25 16,0-24-16,1 24 16,-1 0-16</inkml:trace>
  <inkml:trace contextRef="#ctx0" brushRef="#br0" timeOffset="246">409 51 0,'-24'0'16,"0"0"-16,0 0 16,0 0-1,-1 0-15,25 25 0,-24-25 16,24 24-16,0 0 16,0 0-1,0 49-15,0-25 16,0 0-16,0 1 0,24-1 15,-24 1-15,0-25 16,0 24-16,0 1 0,25-25 16</inkml:trace>
  <inkml:trace contextRef="#ctx0" brushRef="#br0" timeOffset="690">700 438 0,'-25'-24'15,"1"24"-15,24-24 16,-24 24-16,24 24 16,0 0-1,-24 1-15,24-1 16,0 0-16,0 0 0,0 0 15,0 1-15,0-1 16,0-48 15,0-25-15,0 25-16,24 0 16,-24-25-16,0 1 0,0 0 15,24-1-15,-24 1 0,24 0 16,1-1-16,-1 25 15,0 0-15,0 24 0,0 0 16,1 24-16,-1 24 16,0-23-16,-24 23 0,24 0 15,0 1-15,1-1 0,-25 0 16,24 1-16,0-1 16,-24 1-16,24-25 0,-24 0 15</inkml:trace>
  <inkml:trace contextRef="#ctx0" brushRef="#br0" timeOffset="1488">651 390 0,'0'-24'16,"0"0"-1,24 24-15,25-25 16,-1 25-16,-24 0 0,49 0 15,-25-24-15,1 24 0,-1 0 16,0-24-16,1 24 16,-25-24-1,-24 0 1,-24 0 0,24 48 15,24 0-31,0 0 15,-24 0-15,24 0 16,-24 25-16,0-25 0,25 0 16,-25 0-16,0 1 15,0-1-15,0 0 16,24-24 15,0 0-31,0 0 16,0-24-16,1 0 15,-25-1-15,0 1 16,0-24-16,0 24 0,-25-25 16,1 1-16,24 24 15,-24-25-15,24 25 0,0-24 16,0 24-16,0-1 0,0 1 16,24 24-16,0-24 15,1 24-15,71 24 31,-47 25-15,-49-25-16,0 0 0,0 0 16,0 0-16,0 1 15,-24-1-15,24 0 0,-25 0 16,1 0 0,0-24-16,0 24 0,0-24 15,24 25 1,24-25-1,0 24 1,24-24-16,-23 24 16,23-24-16,-24 24 0,0 0 15,0 1-15,1-1 0,-1 0 16,-24 0-16,0 0 16,-24 1-16,-1-1 0,1 0 15,-24-24-15,24 24 0,0-24 16,-1 0-16,1 0 15,0-24-15,24 0 16,0 0-16</inkml:trace>
  <inkml:trace contextRef="#ctx0" brushRef="#br0" timeOffset="1768">1764 124 0,'24'-24'0,"-24"0"16,-24 48 15,24 0-15,0 24-16,0-23 0,-24 23 15,24 0-15,0 1 16,0-25-16,24 24 0,-24 1 16,0-25-16,24 24 15,-24-24-15,24 1 0,1-1 16,-1 0-16,24-24 0,1 0 15,-25 0-15,24 0 16,0 0-16,1-24 0,-1 24 16,1-24-16,-25-1 15,-24 1-15</inkml:trace>
  <inkml:trace contextRef="#ctx0" brushRef="#br0" timeOffset="2053">2393 148 0,'-24'-24'16,"24"0"-16,-24 24 0,-1-24 16,1-1-16,0 1 15,0 24 1,0 0-16,-1 24 15,25 1-15,-24 23 16,24 0-16,0 1 0,0-1 16,0 0-16,0 1 15,24-1-15,-24 1 0,49-1 16,-25-24-16,0 0 16,0 1-16,25-25 0</inkml:trace>
  <inkml:trace contextRef="#ctx0" brushRef="#br0" timeOffset="2197">2199 438 0,'-24'-24'16,"-24"24"-16,-1-24 0,25 24 15,0-24-15,48 24 16,0 0 0,25 0-16,-1 0 15,1 0-15,-1 0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4:29:53.29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145 24 0,'49'0'16,"-49"-24"-1,24 24-15,-24 24 47,-24 0-47,24 25 16,-25-1-16,25 0 16,-24 25-16,0 0 0,24-25 15,0 25-15,-24-1 0,24-23 16,0-1-16,0 0 15,0 1-15,24-25 0,-24 0 16</inkml:trace>
  <inkml:trace contextRef="#ctx0" brushRef="#br0" timeOffset="308">73 605 0,'-25'0'16,"1"24"-16,0-24 15,24 24 1,24-24 15,-24 24-15,24-24-16,1 24 16,-1-24-1,0 0-15,0 0 16,0 0-1,-24-24-15,25 24 0,-25-24 16,0 0-16,24 0 16,-48 24 15,24 24-31,-25 0 0,-23 0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4:29:57.8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121 137 0,'0'-25'15,"25"25"1,-50 0 46,25 25-62,0-1 16,0 0-16,-24 0 16,24 0-16,-24 1 15,24-1-15,-24 24 0,24-24 16,-24 1-16,24-1 15,0 0-15,0 0 0,-25-24 16,25 24-16,25-24 16,-1 24-1,0-24-15,0 0 0,25 0 16,47 0 0,-23 0-16,24 0 0,-1 0 15,1 0-15,24 0 0,0 0 16,0 0-16,24 0 15,-24 0-15,0 0 0,0 0 16,0 0-16,-48 0 16,-1 0-16,1 0 0,-49 0 15,0 0-15,-48 0 16,-24 0 0,23 0-16,-23-24 0,0 24 15,23 0-15,-23-24 16,24 24-16,0 0 15,24-24 1,0 0 0,0-25-1,0 1-15,0 0 0,0 23 0,-25-23 16,25 0-16,0 23 16,0-23-16,-24 24 0,24 0 15,0-1-15,0 50 47,0-1-47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4:29:58.42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365 315 0,'0'-24'16,"25"-1"-16,-25 1 15,24 0 1,-24 0-16,0 0 15,0-1-15,0 1 16,-24 24-16,-1-24 0,1 24 16,0 0-16,-24 0 15,23 0-15,-23 24 0,24-24 16,-24 24-16,23 1 16,1-25-16,0 24 0,0 24 15,24-24 1,0 1-16,24-1 15,0 0-15,25 0 0,-1-24 16,0 24-16,25 1 16,-25-25-16,1 24 0,-1-24 15,0 24-15,-48 0 16,-24-24-16,0 24 16,-49-24-16,25 0 0,-25 24 15,1-24-15,24 0 16,-1 0-16,1 0 0,24 0 15,24-24-15,24 0 16,0 0-16</inkml:trace>
  <inkml:trace contextRef="#ctx0" brushRef="#br0" timeOffset="211">632 121 0,'24'-24'0,"-24"0"15,24 0-15,-24-1 16,0 1-16,24 48 31,-24 1-15,0-1-16,24 0 0,-24 24 15,24 1-15,-24-1 16,0 1-16,25 23 0,-25-23 16,0-1-16,0-24 0,0 24 15,0-23-15,0-1 16</inkml:trace>
  <inkml:trace contextRef="#ctx0" brushRef="#br0" timeOffset="547">922 387 0,'24'-24'16,"-24"0"-16,24 24 31,-48 0-15,0 24-1,0-24 1,24 24-16,-25 1 0,-23-25 16,24 24-16,0-24 15,-1 24-15,1-24 16,24 24-16,24-48 31,1 24-31,-1 0 16,0 0-16,0 0 15,0 24-15,1-24 0,-25 24 16,24 0-16,0 1 16,0-1-16,0-24 0,1 24 15,-1 0-15,0 0 0,0-24 16,0 0-16</inkml:trace>
  <inkml:trace contextRef="#ctx0" brushRef="#br0" timeOffset="782">1236 291 0,'0'-73'15,"0"49"-15,0 0 16,0 48 15,0 0-31,0 0 16,0 0-16,0 1 0,0 23 15,0-24-15,0 25 16,0-25-16,0 0 0,0 0 16,0 0-16,24 0 0,1 1 15</inkml:trace>
  <inkml:trace contextRef="#ctx0" brushRef="#br0" timeOffset="1341">1478 460 0,'0'-24'16,"24"24"31,1 0-31,-1 0-1,0 0-15,0 0 0,0 0 16,1-24-16,-1 24 0,0 0 15,0-25-15,0 25 16,-24-24-16,0 0 0,0 0 16,-24 0-16,0 24 0,0-25 15,0 1-15,-1 24 16,1 0-16,-24 0 0,24 0 16,24 24-16,-25 1 15,1-1-15,24 0 0,0 0 16,0 0-16,0 25 0,24-25 15,-24 0-15,49 0 16,-25 0-16,24-24 0,1 25 16,-1-25-16,0 0 15,1-25-15,-1 25 0,-24-24 16,25 0-16,-25 0 16,0 0-16,0-25 0,-24 25 15,0-24-15,0-1 0,0 1 16,-24 24-16,24-25 15,-24 1-15,24 24 16,0 48 0,0 0-16,0 0 15,0 1-15,0 23 0,0 0 16,0 1-16,0-1 16,24 1-16,-24-1 0,0-24 15,0 24-15,0 1 16</inkml:trace>
  <inkml:trace contextRef="#ctx0" brushRef="#br0" timeOffset="2132">2010 460 0,'-24'0'0,"24"-24"0,-24 0 16,48 24 15,0 0-31,1-25 15,-1 25-15,24 0 0,1 0 16,-1 0-16,24 0 16,-23 0-16,-25 0 0,24 0 15,1-24 1,-25 0-16,-24 0 16,-24 24-16,0-24 15,-1 24 1,1 0-16,0 0 15,24 24-15,0 0 16,0 0 0,0 0-16,0 1 0,0-1 15,24 0-15,-24 0 16,24-24-16,1 24 0,-1-24 16,0 0-1,0 0-15,25 0 16,-49-24-16,-25 0 15,25 0 1,-24 24-16,0-24 0,24-1 16,-24 1-16,0 0 15,24 0 1,0 0 0,24 24-1,0 0 1,0 0-1,0 0-15,1 0 16,-1-25-16,0 25 16,0 0-16,0 0 15,1 25-15,-1-25 16,0 24-16,-24 0 0,24-24 16,-24 24-16,0 0 15,0 1-15,0-1 0,0 0 16,0 0-1,0-48 17,24 24-17,-24-24-15,24 0 0,-24-1 16,25-23-16,-1 24 16,0 0-16,0-1 0,0 1 15,-24 0-15,25 24 16,-1 0-16,0 0 0,0 24 15,0 0-15,1 1 0,-1 23 16,0-24-16,-24 25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4:30:04.4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24 266 0,'0'24'78,"24"1"-78,-24-1 16,0 0-16,24 0 16,-24 0-16,0 25 0,0-25 15,0 0-15,25 0 16,-25 0-16,0 1 0,0-1 15,24-24 1,-24-24-16,24 24 16,0-25-16,0-23 0,25 24 15,-1-24-15,-24-1 0,25 25 16,-1-24-16,0-1 16,-23 1-16,23 24 0,-24-25 15,0 25-15,1 24 0,-1 0 16,0 0-16</inkml:trace>
  <inkml:trace contextRef="#ctx0" brushRef="#br0" timeOffset="499">0 532 0,'0'-24'15,"0"0"1,0 0-16,24 24 31,-24 24 1,0 0-17,24 0-15,-24 0 16,0 1-16,0-1 15,24-24-15,-24 24 16,25-24 0,-1-24-16,0 24 15,24-24-15,1-1 0,-1-23 16,25 0-16,-1-1 0,25-23 16,-24 23-16,23-23 15,-23 23-15,-1-23 0,-23 48 16,23-49-1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4:30:09.2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0 218 0,'0'24'93,"0"0"-77,0 0 0,0 0-1,0 1-15,0-1 16,24-48 31,1-1-47,-1 1 15,-24 0-15,48 0 16,-24 0-16,25 0 0,-25-25 16,24 25-16,25-24 0,-25 23 15,1 1-15,-25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4:29:20.7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0,'0'25'16,"25"-25"15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4:30:13.70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46 508 0,'-24'0'15,"24"-24"-15,-24 24 16,24-25 0,24 1-1,0 0-15,1 0 0,-1 0 16,24-1-16,-24 1 16,25 0-16,-1 0 0,0-25 15,1 25-15,-1 24 16,-24-24-16,1 0 0,-1 24 15,-48 0 17,-1 0-32,1 0 15</inkml:trace>
  <inkml:trace contextRef="#ctx0" brushRef="#br0" timeOffset="289">167 97 0,'0'-25'16,"25"25"-16,-1-24 16,0 24-16,0 0 15,24-24-15,-23 24 16,23 0-16,-24-24 0,25 24 15,-25 0-15,0 0 16,0 0-16,0 0 0,1 24 16,-25 0-16,0 0 15,0 25-15,0-25 0,-25 48 16,1-23-16,-24-1 0,-1 25 16,-23-1-16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4:30:17.0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0 611 0,'0'-24'0,"24"24"16,0-24-16,24 0 16,-23 0-16,-1-1 0,24 1 15,-24-24-15,25 24 16,-1-1-16,1-23 0,-1 24 16,0 0-16,1-25 0,-1 25 15,0 0-15,-23 0 16,23 24-16,-24-24 0,0-1 15,-48 25 17,0 0-32,0 0 15</inkml:trace>
  <inkml:trace contextRef="#ctx0" brushRef="#br0" timeOffset="306">387 103 0,'-24'0'16,"24"-24"15,24 24-16,0-24-15,0 24 16,0-24-16,25 24 0,-1 0 16,0-24-16,1 24 15,-1 0-15,1 0 0,-1 0 16,0 24-16,-23 0 0,-1 24 16,-24-23-16,0 23 15,-49 0-15,1 25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4:47:00.4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3774 968 0,'-24'-24'0,"24"0"16,0 0-1,0-1 1,0 1 15,-24 24 0,24 24-15,0 1 15,0-1-31,0 0 16,0 0-16,0 0 0,0 1 16,0-1-16,0 24 15,0-24-15,0 25 0,0-25 16,0 24-16,0-23 15,0 23-15,0-24 0,24 0 16,-24 0-16,0 1 0,0-1 16,0 0-16,0 0 15,0 0-15,0 1 16,24-25 0,0 0 46,0 0-46,1 0-1,-1 0-15,0 0 16,0 0-16,24 0 0,1 0 16,-1 0-16,1 0 0,23 0 15,1 0-15,-1-25 0,-23 25 16,47 0-16,-23-24 15,24 24-15,0-24 0,-1 24 16,25 0 0,121-24-16,-121 24 0,24-24 15,-24 24-15,24 0 16,1-25-16,-1 25 0,0 0 16,0 0-16,-24 0 0,24 0 15,-24 0-15,0 0 16,-24 0-16,24 0 0,0 0 15,-25 0-15,25 0 0,-24 0 16,24-24-16,0 24 16,0 0-16,-24 0 15,24-24-15,-25 24 0,25 0 16,-24 0-16,0 0 0,-25 0 16,1 0-16,0 0 15,-1 0-15,-23 0 0,-1 0 16,0-24-16,1 24 0,-1 0 15,-24 0-15,25 0 16,-1-24-16,-24 24 0,25 0 16,-1 0-16,0 0 15,-23-24-15,-1 24 16,0 0 62,-24-25-62,0 1-1,-24 24 1,24-24-16,0 0 16,-24 24-16,24-24 15,0-1-15,-25 1 0,25 0 16,0 0-16,0-25 15,-24 25-15,24-24 0,0 24 16,0-25-16,0 1 16,0 24-16,0-25 0,0 25 15,0-24-15,0 24 0,0-1 16,0 1-16,-24 0 16,24 0-16,0 0 15,-24 24-15,24-25 0,0 1 16,-24 24-1,-1 0 17,1 0-17,0 24 1,0-24 0,0 0-16,-1 25 15,-23-25-15,24 0 16,-24 24-16,-25-24 0,25 0 15,-25 24-15,-24-24 0,0 0 16,1 0-16,-1 24 16,0-24-16,-24 0 0,0 0 15,0 0-15,0 0 16,0 24-16,0-24 16,1 0-16,-1 0 0,0 25 0,24-25 15,-24 0-15,24 24 16,0-24-16,1 0 0,-1 24 15,0-24-15,0 0 0,1 24 16,-1-24-16,0 0 16,0 24-16,1-24 0,-1 0 15,-24 25-15,24-25 16,-24 0-16,24 0 0,1 24 16,-74-24-1,98 0-15,-1 0 0,25 0 16,-1 0-16,-23 0 0,23 0 15,25 0-15,-24 0 16,-1 0-16,25 0 0,-24 0 16,24 24-16,-25-24 15,1 0-15,0 0 0,-1 24 16,1-24-16,-25 0 0,25 0 16,-25 0-16,1 24 15,23-24-15,-23 0 0,23 0 16,-23 0-16,23 0 0,1 0 15,0 0-15,23 0 16,-23 0-16,24 0 0,0 0 16,-1 0-16,1 0 15,0 0-15,0 0 0,0 0 16,0 0-16,-1 24 16,1-24-16,0 0 15,0 0-15,48 0 47,0 0-31,0 25-1,1-25-15,-1 0 16</inkml:trace>
  <inkml:trace contextRef="#ctx0" brushRef="#br0" timeOffset="635">5588 775 0,'0'24'0,"-24"-24"31,48 0 32</inkml:trace>
  <inkml:trace contextRef="#ctx0" brushRef="#br0" timeOffset="1137">6338 751 0,'-24'0'31,"48"0"63,-24 24-94,0 0 16,0 0-16,0 0 0,24 0 15,-24 1-15,0 23 16,25-24-16,-25 25 0,0-25 16,24 24-16,-24-24 0,24 1 15,-24-1-15,0 0 16,24 0-16,-24 0 16</inkml:trace>
  <inkml:trace contextRef="#ctx0" brushRef="#br0" timeOffset="1870">5153 412 0,'0'-24'0,"0"-1"15,-24 25-15,24-24 16,-25 24-1,25 24 17,-24 1-32,24-1 15,0 0-15,-24 24 0,24-23 16,0-1-16,-24 0 16,24 0-16,0 0 0,0 1 15,-24-25-15,24 24 16,0-48-1,24 24 1,-24-25-16,0 1 16,24 0-16,-24-24 0,24 23 15,-24-23-15,0 0 16,24-1-16,-24 25 0,0-24 16,25 24-16,-25-1 15,24 1-15,0 24 16,0 24-16,0 1 15,1 23-15,-1-24 16,24 24-16,-24 1 0,25-1 16,-25 1-16,0-1 0,0-24 15,0 0-15,-24 1 16,25-1-16</inkml:trace>
  <inkml:trace contextRef="#ctx0" brushRef="#br0" timeOffset="2045">5129 509 0,'0'-25'0,"-25"25"0,25-24 15,25 24 1,-1-24-16,0 24 16,24-24-16,1 24 15,23-24-15,-23 24 0,23-25 16,25 25-16</inkml:trace>
  <inkml:trace contextRef="#ctx0" brushRef="#br0" timeOffset="2932">7209 315 0,'0'-24'0,"0"0"16,-24 24-16,24-24 31,0 48 16,24 0-47,-24 0 15,24 0 1,-24 0-16,0 1 0,24-1 16,-24 0-16,0 0 31,0-48-16,-24-24 17,24 23-32,0 1 0,0 0 0,0-24 15,0 24-15,0-25 16,0 1-16,0 24 0,24-1 16,-24-23-16,25 24 15,-1 0-15,0 24 16,0 0-16,0 0 0,1 24 15,-1-24-15,0 24 16,-24 0-16,24 0 0,-24 1 16,0-1-16,-24 24 15,0-24-15,0 1 16,-1-1-16,1 0 0,0-24 16,0 24-16,0-24 15,48 24 1,0-24-1,0 0-15,25 0 16,-1 0-16,0 0 16,-24 0-16,1 0 15,-25 24 1,-25-24-16,1 25 0,0-1 16,-24-24-16,-1 24 15,1 0-15,0-24 0,-1 0 16,25 24-16,-24-24 15,23 0-15</inkml:trace>
  <inkml:trace contextRef="#ctx0" brushRef="#br0" timeOffset="3913">7596 992 0,'-24'0'16,"24"-24"-1,24 24 1,0-24-16,0 24 31,-24 24-15,25-24-16,-25 24 15,0 1 1,0-1 0,-25-24-1,1 0 1,0-24 0,24-1-1,0 1 1,24 0-1,0 24-15,-24-24 16,25 24-16,-1 24 16,-24 0-1,0 0 1,-24 1 0,-1-25-1,1 0-15,0-25 16,0 1-1,24 0 1,24 24 0,-24-24-16,24 24 15,0-24 1,1 24-16,-1 0 16,-24 24 15,-24-24-31,-1 24 15,1-24-15,0 0 16,0 0 0,48 0 31,0 24-16</inkml:trace>
  <inkml:trace contextRef="#ctx0" brushRef="#br0" timeOffset="4948">7644 1017 0,'-24'0'31,"0"-25"1,24 50 46,0-1-63,0 0 1,0 24-16,24-23 0,-24 23 16,0-24-16,0 25 0,0-1 15,24-24-15,-24 24 0,0 1 16,25-1-16,-25 1 16,0-1-16,0-24 0,0 25 15,24-1-15,-24 0 0,0 1 16,0-1-16,0 0 15,0 1-15,24-1 0,-24-24 16,0 1-16,24 23 16,-24-24-16,24-24 0,-24 24 15,25 1-15,-1-25 63,0-25-32,0 25-15,0 0-16,1 0 0,-1 0 15,0-24-15,24 24 0,-24 0 16,25 0-16,23-24 16,1 24-16,0 0 0,23 0 15,1 0-15,24 0 16,0 0-16,-24 0 0,24 0 15,0 0-15,-25 0 0,1 0 16,-24 0-16,-1 0 16,1 0-16,-25 0 15,-24 0-15,1 0 0,-1 0 16,-24-24-16,-24 24 47,-1 0-16</inkml:trace>
  <inkml:trace contextRef="#ctx0" brushRef="#br0" timeOffset="5464">9338 1912 0,'-24'0'16,"48"24"46,0 0-46,0-24 0,0 24-16,25 0 0,-25-24 15,24 25-15,1-1 0,-25 0 16,24-24-16,-24 24 16,1 0-16,-1-24 0,0 25 15,-24-1 1,-24-24-16,0 24 0,-25-24 15,25 24-15,-24-24 0,-1 24 16,25-24-16,0 25 16,0-25-16</inkml:trace>
  <inkml:trace contextRef="#ctx0" brushRef="#br0" timeOffset="6856">9894 1863 0,'0'-24'16,"24"24"15,-24 24-31,25 0 16,-25 1-16,24-1 15,-24 24-15,0-24 0,24 49 16,-24-25-16,24 1 0,-24 23 15,0-23-15,24 23 16,-24 49 0,24-48-16,-24-25 0,0 1 15,0-1-15,0 0 0,0 1 16,0-25-16,25 24 0,-25-24 16,0 1-16,0-1 15,0 0 1,24-24 15,-24-24-31,24 24 16,0-24-1,0 24-15,25-25 16,-25 25 0,0 0-16,25 0 0,-1 0 0,25-24 15,-1 24-15,1 0 0,23 0 16,1 0-16,24 0 15,24 0-15,-24 0 0,24 24 16,1-24-16,-1 0 16,145 25-16,-169-25 15,24 0-15,-24 0 0,-24 0 16,0 0-16,-1 0 16,-23 0-16,-1 0 0,-23 0 15,-1 0-15,-24 0 0,1 0 16,-1 0-1,-48-25 1,-1 25 0,1 0 31,24-24-32,-24 0 1,24 0-16,-24 24 15,0-24-15,24 0 16,-49-49-16,25 25 16,0 23-16,24-47 0,-24 23 15,-1 1-15,25-25 16,-24 25-16,24-24 0,0-1 16,-24 25-16,24-25 0,0 25 15,-24-146 16,24 170-31,0 0 16,0 0-16,-24 24 0,24-25 16,0 1-16,0 0 15,-24 24 1,-1 0 0,1 0-1,0 0 1,0 0-16,0 0 15,-25 0-15,25 24 0,-24-24 16,-1 0-16,1 0 0,-25 24 16,1-24-16,-25 0 15,0 25-15,0-25 0,-24 0 16,25 24-16,-25-24 0,0 0 16,0 24-16,0-24 15,24 0-15,-24 0 0,24 24 16,-24-24-16,49 0 15,-25 0-15,25 24 0,23-24 16,1 0-16,-1 0 0,1 0 16,24 0-16,24 24 15,-24-24-15,-1 0 0,1 0 32,24 25 14,24-25-30</inkml:trace>
  <inkml:trace contextRef="#ctx0" brushRef="#br0" timeOffset="7465">10983 1912 0,'0'-25'0,"0"1"31,0 48 16,0 1-31,0-1-1,24 0-15,-24 24 16,24-23-16,0 23 0,0 0 16,1 1-16,-1-1 15,0 25-15,0-25 0,0 0 16,1 25-16,-1-25 0,0 1 16,0-1-16,-24 1 15,24-25-15,-24 24 0,25-24 16,-25 25-16,24-25 15,-24 0-15,0-48 32</inkml:trace>
  <inkml:trace contextRef="#ctx0" brushRef="#br0" timeOffset="7955">10233 2105 0,'-24'0'0,"48"0"62,0 0-46,24 0-16,25-24 0,0 24 15,23 0-15,49 0 16,1-24-16,23 24 0,0-24 16,1 24-16,23-25 0,-24 1 15,1 24-15,-25-24 16,0 24-16,-24-24 0,-24 24 16,-25-24-16,-23 24 0,-1 0 15,-24-25-15,-48 25 16,0 0-16,-24 0 15,-1 0-15,1 0 16,-25 0-16,25 0 0</inkml:trace>
  <inkml:trace contextRef="#ctx0" brushRef="#br0" timeOffset="8441">10136 2395 0,'-24'0'16,"48"0"15,0 0-15,25 0-16,-25 0 15,48 0-15,1 0 0,48 0 16,-24 0-16,48 0 15,24 0-15,0 0 0,25 0 16,0 0-16,23-24 16,-23 24-16,-1 0 0,-23-24 15,-1 24-15,-24 0 16,73-24-16,-146 24 16,1 0-16,-49-24 0,0 24 15,-48 0 1,0 0-16,0 0 0,-25-24 15,1 24-15,0 0 16</inkml:trace>
  <inkml:trace contextRef="#ctx0" brushRef="#br0" timeOffset="8861">10305 2686 0,'25'0'16,"-1"0"-16,0 0 15,24 0-15,1 0 16,23-24-16,1 24 0,48 0 16,0 0-16,0 0 15,48 0-15,0 0 0,1 0 16,-1 0-16,25 0 0,-49 0 15,24 0-15,-24-25 16,-24 25-16,-24 0 0,-25 0 16,1-24-16,-49 24 15,0 0-15,-24-24 0</inkml:trace>
  <inkml:trace contextRef="#ctx0" brushRef="#br0" timeOffset="12141">4185 1210 0,'0'-24'15,"0"48"32,-24 0-31,24 1-1,0-1 1,-24-24-16,24 24 0,0 0 31,-24-24-31,24-24 47,0 0-47,24 0 16,-24-1-16,0 1 15,24 0-15,-24 0 16,0-25-16,24 25 0,-24 0 16,24 24-16,-24-24 15,0 0-15,25 24 0,-1 0 16,-24 24-16,24-24 15,0 24-15,0-24 16,1 24-16,-1 0 0,-24 1 16,24-25-16,0 24 15,0 0-15,-24 0 0,0 0 16,0 1-16,0-1 16,0 0-16</inkml:trace>
  <inkml:trace contextRef="#ctx0" brushRef="#br0" timeOffset="12308">4234 1307 0,'-25'-24'0,"1"24"0,0 0 16,24-24 0,24 24-16,0-25 15,1 25-15,23 0 16,-24-24-16,25 24 15,-25 0-15</inkml:trace>
  <inkml:trace contextRef="#ctx0" brushRef="#br0" timeOffset="12969">4621 1113 0,'-25'0'0,"25"25"47,0-1-31,25 24 0,-25-24-16,0 1 15,0-1 1,0 0-1,-25-24 1,25-24 0,0 0-1,0-1-15,0 1 16,25 0-16,-25 0 16,0 0-16,24 24 15,-24-25-15,24 1 0,0 0 16,0 24-16,1 0 15,-1-24-15,0 24 16,0 0-16,0 0 0,1 24 16,-1-24-16,-24 24 0,24-24 15,-24 24-15,-24 1 16,0-1 0,-1-24-1,1 0-15,0 24 16,0-24-1,48 0 1,0 0 0,0 0-16,-24 24 15,25-24-15,-1 0 0,0 24 16,0-24-16,-24 25 16,0-1-1,-24 0-15,0-24 16,0 0-16,-25 24 15,25-24-15,-24 0 0,-1 0 16,1 0-16,-1 0 0,25 0 16,0 0-16</inkml:trace>
  <inkml:trace contextRef="#ctx0" brushRef="#br0" timeOffset="13828">6870 920 0,'0'-24'16,"0"48"15,25 0-15,-25 0 0,0 0-16,24 1 15,-24-1-15,24 0 0,-24 0 16,24 0-1,-24 1-15,0-1 16,24-24-16</inkml:trace>
  <inkml:trace contextRef="#ctx0" brushRef="#br0" timeOffset="14320">6919 1041 0,'24'0'31,"0"0"-15,0 0-1,0-24-15,1 24 0,-1 0 16,0 0-16,0 0 15,0 0-15,1-25 0,-1 25 16</inkml:trace>
  <inkml:trace contextRef="#ctx0" brushRef="#br0" timeOffset="14529">7161 920 0,'-25'-24'15,"1"24"-15,0 0 31,24 24-15,0 0 0,24 0-16,0 0 15,-24 1-15,0-1 16,25 0-16,-25 0 16,0 0-16,0 1 15,24-1-15</inkml:trace>
  <inkml:trace contextRef="#ctx0" brushRef="#br0" timeOffset="14867">7330 1065 0,'-24'0'0,"24"-24"15,-24 24-15,-1 0 16,25 24 15,0 0-15,25-24-1,-25 24 1,24-24-16,0 0 0,0 0 16,0 0-16,1 0 0,-1 0 15,0 0-15,0-24 16,-24 0-1,-24 24-15,0 0 16,0 0-16,-1-24 16,1 24-16,0 0 0,0 24 15,0-24-15,-1 24 16</inkml:trace>
  <inkml:trace contextRef="#ctx0" brushRef="#br0" timeOffset="18757">12870 1670 0,'0'-24'62,"0"48"1,0 0-63,0 0 0,24 0 15,-24 1-15,0-1 0,0 0 16,24 0-16,-24 0 16,0 0-16,0 1 0,0-1 15,0 0 1,0-48 15,0 0-15,-24-1-1,24 1-15,0-24 0,0 24 16,-24 0-16,24-49 16,0 49-1,0 0-15,0-1 0,0 1 16,24 24-16,-24-24 0,24 24 16,0 0-1,0 0-15,1 24 16,-25 0-16,24-24 0,-24 25 15,0-1-15,-49 0 16,25 0-16,24 0 16,-24-24-16,0 25 0,0-25 15</inkml:trace>
  <inkml:trace contextRef="#ctx0" brushRef="#br0" timeOffset="19089">13281 1573 0,'24'-24'16,"0"0"-1,-48 24 17,0 24-17,0-24-15,-25 24 0,25 24 16,0-48 0,0 25-16,24-1 0,0 0 15,0 0-15,24 0 16,0-24-16,0 25 15,25-25-15,-25 0 0,24 0 16,-24 0-16,25 0 0,-25 0 16</inkml:trace>
  <inkml:trace contextRef="#ctx0" brushRef="#br0" timeOffset="20083">13087 2202 0,'-24'0'0,"24"-24"16,0 0-1,-24 24 1,24 24-1,0 0 1,0 0-16,0 0 0,24 49 31,-24-49-15,24-24-16,-24 24 16,24-24-16,1 0 15,-1 0-15,0 0 16,-24-24-1,24 24-15,-24-24 16,0 0-16,0 0 16,0-1-16,0 1 15,0 0 1,24 48 15,-24 0-31,25-24 16,-25 25-16,24-25 0,-24 24 15,24-24-15,0 24 0,0-24 16,1 0 0,-1 0-1,-24-24-15,24 0 0,0-1 16,-24 1 0,0 0-16,0 0 15,0 0-15,-24-1 16,0 25-16,24-24 15,-24 24-15,-1 0 16,25 24-16</inkml:trace>
  <inkml:trace contextRef="#ctx0" brushRef="#br0" timeOffset="20640">13523 2129 0,'0'-24'16,"24"24"31,0-24-32,0 24-15,0 0 0,25 0 16,-25 0-16,0 0 0,0-24 16,1 24-16,-1 0 15,0 0-15,-24-24 0,-24 24 32,0-25-32,-1 25 0,-23 0 15,24 0-15,0 0 0,-1 0 16,1 0-16,0 0 15,24 25-15,-24-1 16,24 24 0,0-24-16,24 1 15,-24-1-15,0 0 0,24 0 16,-24 0-16,0 1 16,24-1-16</inkml:trace>
  <inkml:trace contextRef="#ctx0" brushRef="#br0" timeOffset="22892">13232 2686 0,'-24'0'16,"0"0"15,24 24-15,0 0-1,0 0-15,0 1 16,0-1-16,0 0 16,24 0-16,-24 0 15,0 0 1,0 1-1,0-50 17,0 1-17,0 0-15,0 0 16,0 0-16,0 0 0,-24-1 16,24-23-16,0 24 15,0 0-15,0-1 0,24 1 16,0 0-16,1 24 15,-1 0 1,0 0-16,0 0 0,25 0 16,-25 0-1,0 24-15,0-24 0,-24 24 16,0 1 0,-24-1-1,0 0-15,0-24 16,-1 0-16,1 0 15,0 24-15,0-24 16,0 0 0,48 24-1,0-24 1,0 0 0,0 0-16,1 25 0,-1-25 15,0 0-15,0 0 0,-24 24 16,24-24-16,-24 24 15,-24 0 1,0-24-16,0 0 16,-25 0-16,25 24 0,-24-24 15,-1 0-15,25 0 0,-24 0 16,24 0-16,-1 0 16,25-24-16,-24 24 0</inkml:trace>
  <inkml:trace contextRef="#ctx0" brushRef="#br0" timeOffset="23247">13619 2734 0,'25'-24'0,"-50"24"47,1 24-32,24 0 1,0 1 0,0-1-16,24-24 15,-24 24-15,25-24 16,-1 0-16,0 0 0,0 0 16,0 0-16,1 0 15,-1 0-15,0 0 0,-24-24 16,24 24-16,-24-24 15,-24-1 1,0 1-16,0 24 16,-25 0-16,25 0 15,0 0-15,0 0 0,-1 0 16,1 0-16</inkml:trace>
  <inkml:trace contextRef="#ctx0" brushRef="#br0" timeOffset="24009">13257 3170 0,'-25'-25'16,"25"50"31,0-1-47,0 0 15,0 0 1,0 0-16,25 1 15,-25-1-15,24-24 0,-24 24 16,-24-24 15,24-24-15,-25 0-16,25-1 16,0 1-16,-24 0 0,24 0 15,0 0-15,0-1 16,24 1-16,1 24 0,-25-24 15,24 24-15,0-24 16,24 24-16,-23 0 0,-1 0 16,0 24-16,0-24 15,-48 73 17,24-49-32,-24-24 0,0 24 15,-1-24-15,25 24 0,-24-24 16,24 24-16,0 1 15,24-25 1,1 24-16,-1-24 16,0 24-1,0 0-15,0-24 0,1 24 16,-1-24-16,-24 24 16</inkml:trace>
  <inkml:trace contextRef="#ctx0" brushRef="#br0" timeOffset="24635">13644 3194 0,'-25'0'16,"25"-24"-16,0 48 47,25 0-32,-25 0-15,0 0 16,24 1-16,-24-1 16,0 0-16,24-24 15,-24 24-15,0-48 32,0 0-17,-24 24-15,24-24 16,0-1-16,0 1 15,0 0-15,0 0 0,0 0 16,0-1 0,24 1-16,0 24 0,-24-24 15,24 24-15,1 0 0,-1 0 16,0 0-16,0 0 16,0 0-16,1 24 0,-1-24 15,0 24-15,-24 1 16,0-1-1,-24 0-15,0-24 16,-1 24-16,1-24 16,0 24-16,0-24 0,0 0 15,-1 0-15,50 0 32,-1 0-17,0 0-15,24 0 16,-23 0-16,-1 25 0,24-25 31,1 24-31,-49 0 0,0 0 16,-25 0-1,1-24-15,-24 24 16,-1-24-16,-23 0 0,-1 25 16</inkml:trace>
  <inkml:trace contextRef="#ctx0" brushRef="#br0" timeOffset="26354">3726 1718 0,'0'24'0,"24"25"15,-24-25-15,0 24 0,0 1 16,24-1-16,-24 25 15,24-25-15,0 25 0,-24-25 16,25 25-16,-1-25 0,-24 0 16,24 1-16,-24-1 15,24 0-15,-24-23 0,0 23 16,24-24-16,0 0 16,-24 1-16,25-1 0,-1 0 15,0-24-15,-24 24 16,24-24-16,0 0 15,25 0-15,-25 0 0,24 0 16,1 0-16,23 0 16,1 0-16,-1 0 0,25-24 15,0 24-15,0 0 0,48-24 16,-24 24-16,48 0 16,-24-24-16,25 24 0,23 0 15,-23 0-15,23-25 0,-24 25 16,25 0-16,-25 0 15,1 0-15,-1 0 0,24 0 16,-23 0-16,-1 0 16,0 0-16,-23 0 0,23 0 15,0 0-15,-24 0 0,-24 0 16,24 0-16,-24 0 16,-24 25-16,0-25 0,0 0 15,-25 0-15,-23 0 16,-1 0-16,0 0 0,1 24 15,-1-24-15,-24 0 0,1 0 16,23 0-16,-24 0 16,25-24-16,-25 24 0,24 0 15,-24 0-15,25 0 16,-25 0-16,0-25 0,0 25 16,0 0-16,1 0 0,-1 0 31,-24-24 0,-24 24-31,24-24 16,0 0-16,0 0 15,-25-1-15,25 1 16,-24 0-16,24-24 0,-24 23 16,0-23-16,-25 0 15,25-1-15,0-23 0,0 23 16,0-23-16,0 23 0,24-23 15,0 23-15,0 1 16,0-24-16,0 23 0,0 1 16,24-1-16,-24 1 0,0 0 15,0-1-15,-24 1 16,-1-1-16,1 1 0,0 0 16,0 24-16,0-1 15,-1-23-15,1 24 16,0 24-16,24-24 15,-24 24-15,24 24 16,-24-24-16,24 24 0,-25-24 16,1 24-16,24 0 15,-24 1-15</inkml:trace>
  <inkml:trace contextRef="#ctx0" brushRef="#br0" timeOffset="27195">6435 1404 0,'-24'0'0,"0"0"16,48 0 15,0 24-15,-24 0-16,0 24 0,24-23 15,-24 23-15,0 25 16,0-1-16,0 1 0,0-1 16,24 1-16,-24-1 15,0 1-15,24 24 0,-24-49 16,25 25-16,-25-25 0,24 25 16,-24-49-16,0 24 15,24-24-15,-24 1 0,0 23 16</inkml:trace>
  <inkml:trace contextRef="#ctx0" brushRef="#br0" timeOffset="27751">5008 2275 0,'-25'0'16,"25"-25"-16,0 1 15,0 48 17,-24 1-17,24-1-15,0 0 16,-24 0-16,24 0 0,0 0 16,0 1-16,0-1 15,-24 0-15,48-48 47,-24 0-47,0-1 16,24 1-16,-24 0 0,0-24 15,24-1-15,-24 1 16,25 24-16,-25-25 0,24 1 16,-24 24-16,24 0 15,0-1-15,0 50 16,1-1-16,-25 0 0,24 24 15,0-23-15,-24 23 16,24 0-16,-24 1 0,24-1 16,1 25-1,-1-49-15,-24 0 0,24 0 16</inkml:trace>
  <inkml:trace contextRef="#ctx0" brushRef="#br0" timeOffset="27902">5153 2371 0,'-24'0'0,"-1"-24"0,25 0 16,-24 0-16,0 24 16,24-24-16,24 24 15,0 0-15,-24-25 16,25 25-16,23 0 16,-24 0-16,25-24 0,-25 24 15,24 0-15</inkml:trace>
  <inkml:trace contextRef="#ctx0" brushRef="#br0" timeOffset="28222">5612 2105 0,'25'-24'0,"-1"0"15,-24 0 1,0-1-16,0 1 16,0 0-1,-24 48 1,-1-24-16,1 24 15,0 1-15,0-1 0,0 0 16,-1 24-16,1-23 16,0-1-16,24 0 0,0 0 15,24 0-15,0-24 16,1 25-16,23-25 16,0 24-16,1-24 0,-1 24 15,1-24-15,-25 0 16,0 24-16,0-24 0,-24 24 15,-24-24-15,0 24 0,-25-24 16,-23 25-16,-1-1 16,-24 0-16,25 0 0</inkml:trace>
  <inkml:trace contextRef="#ctx0" brushRef="#br0" timeOffset="29671">7620 2081 0,'-24'0'16,"24"24"0,-24-24-16,24 24 15,0 1 1,0-1 15,-24 0-31,-1-24 16,1 0-16,24 24 0,-24-24 15,0 0-15,0 0 16,0 0-16,-1 0 0,1 0 16,24-24-16,0 0 15,24 0 1,1 24-16,-1-25 16,0 25-16,0-24 15,0 24-15,0 0 0,1 0 16,-1 0-16,0 0 15,-24 24 1,0 1-16,-24-25 0,0 24 16,-1 0-16,1 0 15,0-24-15,0 0 16,0 0-16,24-24 31,0 0-31,0 0 16,0-1-1,24 1 1,-24 48 15,24-24-31,-24 25 0,0-1 16,0 0 0,-24-24 30,24-24-14,24 24-17,0-24-15,0 24 16,1 0 0,-50 0 15</inkml:trace>
  <inkml:trace contextRef="#ctx0" brushRef="#br0" timeOffset="30382">7523 2178 0,'-24'0'78,"24"24"-47,0 0-31,0 0 0,0 25 16,0-25-16,24 24 0,-24 25 16,0-25-16,25 25 0,-25-25 15,24 25-15,-24-1 16,24 1-16,-24-1 0,24 1 16,-24 0-16,24-1 15,-24 25-15,0-24 0,0-1 16,0 1-16,0-1 0,0-23 15,0-1-15,25 0 16,-25 1-16,0-25 0,0 24 16,0-23-16,0-1 0,0 0 15,-25 0 1,25 0-16,0 0 16,-24-24-16,24 25 46,24-25-30,-24 24 0,25 0-1,-1 0 1,0-24-16,0 0 16,0 24-1,1-24-15,-1 0 0,0 25 16,24-25-16,-23 0 15,23 0-15,-24 0 0,49 24 16,-25-24-16,25 0 0,-1 0 16,25 0-16,0 0 15,-1 0-15,25 0 0,-24-24 16,24 24-16,-24 0 16,0 0-16,-25 0 0,1 0 15,-1 0-15,-23 0 0,-1 0 16,-24 0-16,1 0 15,-1 0-15,-48 0 47,-1-25-31</inkml:trace>
  <inkml:trace contextRef="#ctx0" brushRef="#br0" timeOffset="30668">9168 3847 0,'-24'0'15,"0"0"1,24 24 0,24 0 15,0-24-31,1 24 0,-1-24 15,0 25-15,0-1 16,0 0-16,1 0 0,-1 0 16,0-24-16,-24 25 0,0-1 15,0 0-15,0 0 16,0 0-16,-24 1 0,-25-1 16,25-24-16,0 24 0,0 0 15,-25-24-15,25 24 16</inkml:trace>
  <inkml:trace contextRef="#ctx0" brushRef="#br0" timeOffset="31835">9459 3968 0,'0'24'47,"0"0"-47,0 0 16,0 1-16,0-1 15,0 24-15,24-24 0,-24 25 16,0-1-16,0 1 15,24 23-15,-24-24 0,0 25 16,0 0-16,0-25 16,0 25-16,0-1 0,24 1 15,-24-1-15,0-23 0,0 23 16,0 1-16,0-25 16,0 1-16,24 23 0,-24-23 15,0-25-15,0 24 16,0-24-16,0 0 0,0 1 15,0-1-15,0 0 0,0 0 16,25-24 0,-1 0-1,0 24-15,0-24 16,25 0-16,-25 0 16,48 0-16,-23 0 0,23 0 15,25 0-15,0 0 16,121 25-16,-97-25 15,-1 0-15,26 0 0,-1 0 16,0 0-16,0 24 16,-24-24-16,24 0 0,-48 24 15,0-24-15,-25 0 16,1 0-16,-25 0 0,1 0 16,-1 0-16,-24 0 0,0 0 15,1 0-15,-1 0 16,-24-24-16,0 0 15,0-1 1,0 1 0,0 0-1,0 0 1,0 0-16,0-1 0,0 1 16,0 0-16,0 0 0,24-24 15,-24-1-15,24 1 16,-24-1-16,0-23 0,0-1 15,0 25-15,0-25 16,0 1-16,0-1 0,0 1 16,0-1-16,-24 25 0,24-25 15,0 25-15,0-1 16,0 1-16,24 0 0,-24-1 16,0 1-16,24-1 15,-24 1-15,0 0 0,0 23 16,-24 1-16,24-24 15,-48-1-15,24 49 16,-1-24-16,-23 24 0,0 0 16,-1-24-16,1 24 15,-25 0-15,1 0 0,-1 0 16,-48-24-16,-363 0 31,339 0-31,24 24 0,-24 0 16,24-25-16,24 25 15,-24 0-15,49 0 0,-25 0 16,25 0-16,-1 0 0,0 0 16,25 0-16,-25 0 15,49 0-15,-24 25 0,24-25 16,-1 0-16,1 0 16,0 24-16,0-24 15,0 0-15,24 24 16,-24-24-1,48 24 1,0-24-16,0 0 16</inkml:trace>
  <inkml:trace contextRef="#ctx0" brushRef="#br0" timeOffset="32247">10475 3968 0,'24'0'31,"-24"24"-15,0 0-16,0 0 15,0 1-15,24-1 0,-24 24 16,0-24-16,24 25 16,-24 23-16,24-23 0,-24 23 15,25 1-15,-25 24 16,24-25-16,-24 25 0,24 0 16,-24-1-16,24 1 15,-24-24-15,24 24 0,-24-25 16,25 1-16,-25 23 0,0-47 15,24 23-15,-24-23 16,0-1-16,0 1 0,0-25 16,0 0-16,0 0 0,0-48 15,0 0 1,0 0-16</inkml:trace>
  <inkml:trace contextRef="#ctx0" brushRef="#br0" timeOffset="32594">9749 4403 0,'-24'0'0,"0"0"15,-1 0 1,50 0 0,-1 0-1,0-24-15,49 24 0,-1 0 16,25 0-16,24-24 16,0 24-16,48 0 0,25 0 15,-1 0-15,1-24 16,-1 24-16,1 0 0,-25 0 15,-24 0-15,0 0 0,-48 0 16,-24 0-16,-25 0 16,-24 0-16</inkml:trace>
  <inkml:trace contextRef="#ctx0" brushRef="#br0" timeOffset="32896">9531 4766 0,'0'24'16,"24"1"-16,25-25 15,-1 0-15,25 0 16,-1 0-16,25-25 0,0 25 15,24 0-15,24 0 0,0 0 16,0 0-16,25 0 16,-1 25-16,0-25 0,-24 0 15,1 24-15,-1 0 16,-24-24-16,0 24 0,-25 0 16,-23-24-16,-25 24 15</inkml:trace>
  <inkml:trace contextRef="#ctx0" brushRef="#br0" timeOffset="33128">10184 5347 0,'-48'24'0,"0"0"16,23-24-16,25 24 15,49-24-15,-1 0 16,25 0-16,48-24 0,0 24 16,24-24-16,24 24 15,1 0-15,-1-24 0,0 24 16,1 0-16,-50-24 0</inkml:trace>
  <inkml:trace contextRef="#ctx0" brushRef="#br0" timeOffset="34400">24 1065 0,'0'-24'0,"-24"24"16,24-24-16,0-1 16,0 1-1,24 24 1,-24 24-16,25-24 0,-25 25 16,24-1-16,-24 0 15,24 0-15,0 25 0,-24-25 16,24 0-16,-24 24 15,25-23-15,-25-1 0,0 0 16,0-48 15,24 0-15,-24-1-16,0 1 16,24-24-16,-24 24 0,24-25 15,-24 25-15,24-24 0,1 23 16,-1 1-16,0 0 15,0 24-15,24 0 0,-23 0 16,-1 24-16,0 0 16,24 1-16,-23 23 0,-1 0 15,-24-23-15,24 23 16,0 0-16,-24-23 0,24-1 16,-24 0-16,25 0 0,-25 0 15</inkml:trace>
  <inkml:trace contextRef="#ctx0" brushRef="#br0" timeOffset="35040">726 1234 0,'0'-24'0,"0"0"0,0 0 15,0 0-15,0-1 16,-24 1-16,24 0 16,0 48 15,24-24-31,0 0 15,0 0 1,1 0-16,-1 0 0,24 0 16,-24-24-16,0 24 0,25-24 15,-49 0-15,24-1 16,0 25-16,-24-24 0,0 0 16,-24 0-16,0 24 0,24-24 15,-49 24-15,25 0 16,0 0-16,-24 24 0,24-24 15,-1 24-15,1 0 16,0 0-16,0 1 0,24-1 16,0 0-16,0 0 0,0 0 15,24-24-15,0 25 16,25-25-16,-25 24 16,24-24-16,-24 0 0,25 0 15,-1-24-15,-24 24 0,25-25 16,-25 1-16,0 24 0,0-24 15,0 0-15,1 0 16,-25-1-16,0 1 0,0 0 16,0 0-16,0 0 15,0-1-15,-25 25 16,25-24-16,-24 24 0,0 24 16,0 1-1,24-1-15,0 0 16,24 0-1,0 0-15,0 1 0,25-1 16,-25 0-16,24-24 0,-23 24 16,-1 0-1,0-24-15,0 25 0,0-1 0,-24 0 16,-24-24 0,0 0-16,0 24 0,0-24 15,-25 0-15,25 0 16,0-24-16</inkml:trace>
  <inkml:trace contextRef="#ctx0" brushRef="#br0" timeOffset="35257">1379 630 0,'0'-25'16,"0"50"15,0-1-31,0 24 0,24-24 15,-24 1-15,24 23 0,1 0 16,-1-24 0,0 49-16,0-49 15,0 0-15,-24 1 0,0-1 0,0 0 16,0 0-16</inkml:trace>
  <inkml:trace contextRef="#ctx0" brushRef="#br0" timeOffset="35580">1452 1041 0,'0'-24'0,"-25"-1"16,25 1-16,0 0 16,0 0-16,25 24 15,-1-24 1,0 24-16,0 0 0,25 0 16,-1-25-16,0 25 15,1 0-15,-1-24 0,1 24 16,-1-24-16,-24 24 0,0-24 15,0 24-15,-24-24 16,-24 0 0,-24 24-16,24 0 0,-25 0 15,1 0-15,24 0 16,-25 0-16,25 0 0,0 0 16,0 24-16,24 0 15,0 0-15,24 0 16,0 0-16,0 25 0,1-25 15,23 0-15,0-24 16,-23 24-16,23-24 0</inkml:trace>
  <inkml:trace contextRef="#ctx0" brushRef="#br0" timeOffset="36012">2226 896 0,'0'-25'0,"0"1"16,-24 0-1,-1 0-15,1 24 16,0 0-16,0-24 0,0 24 16,-1 0-16,1 0 15,0 24-15,0 0 0,0 0 16,24 0 0,-25 1-16,25-1 0,0 0 15,0 0-15,25 0 16,-1-24-16,0 0 15,0 0-15,25 0 16,-25-24-16,0 0 16,0 0-16,0 0 0,1-25 15,-1 25-15,0-48 0,-24 23 16,0 1-16,0-25 16,-24 25-16,0-1 0,-1 1 15,1 24-15,0 0 0,0 24 16,0 24-1,24 0-15,0 24 0,0 1 16,24 23-16,0 1 16,0 0-16,25-1 0,-25-24 15,24 25-15,1 0 16,-1-25-16,-24 0 0,0-23 16,0-1-16</inkml:trace>
  <inkml:trace contextRef="#ctx0" brushRef="#br0" timeOffset="36631">194 1767 0,'24'0'32,"0"-25"-32,49 25 15,23-24-15,25 0 0,25-24 16,47 23-16,1-23 15,48 24-15,-1-25 0,1 1 16,0 24-16,-48-25 0,-1 25 16,-48 0-16,-48 0 15,-24 24-15,-25 0 0,-72 0 16,0 0 0</inkml:trace>
  <inkml:trace contextRef="#ctx0" brushRef="#br0" timeOffset="43606">1403 5879 0,'-24'0'0,"24"24"15,0 0 1,-24 0-16,24 25 0,-24-25 15,24 24-15,-24 1 16,24-1-16,-25 1 0,25-1 16,-24 0-16,24 1 0,-24-25 15,24 0-15,0 0 16,0 0-16,0-48 31,0 0-31,24-24 16,-24-1-16,0 1 0,24 0 15,1-25-15,-1 0 16,-24-23-16,24 23 0,24-24 16,-24 25-16,1-1 0,23 25 15,-24-1-15,25 1 16,-25 24-16,24 24 0,25 48 16,-1 49-1,-47-49-15,-1 25 16,0 0-16,0-1 0,0 1 15,0-1-15,-24 1 16,25-25-16,-25 25 0,24-49 16,-24 24-16,0-23 15,0-1-15</inkml:trace>
  <inkml:trace contextRef="#ctx0" brushRef="#br0" timeOffset="43785">1548 6072 0,'-48'0'0,"24"0"16,0 0-16,-1 0 15,50-24 1,23 24-16,0-24 16,1 24-16,-1-24 0,25 0 15,-1-1-15,-23 25 16</inkml:trace>
  <inkml:trace contextRef="#ctx0" brushRef="#br0" timeOffset="44116">2081 5927 0,'24'0'47,"0"0"-47,0 0 15,25 0 1,-25 0-16,0 24 0,24 1 15,1-1-15,-25 24 0,24-24 16,-24 25-16,1-1 16,-1 25-16,-24-49 15,0 0-15,0 0 16,-24-24-16,-1 0 0,1 0 16,0-24-16,0 24 15,0-24-15,24-24 16,0-1-16,0 1 0,0-1 15,0 25-15,24-24 16,0-1-16,24 25 0,-23-24 16,-1 48-16,24-24 0,-24 24 15,1 0-15,-1 0 16</inkml:trace>
  <inkml:trace contextRef="#ctx0" brushRef="#br0" timeOffset="44439">2710 5903 0,'0'24'15,"0"-48"17,24 24-17,0 24 1,0 0-16,0-24 16,1 73-1,-1-49-15,0 0 0,0 25 16,-24-25-16,0 0 0,0 0 15,-24 1 1,0-50 0,0 25-16,24-24 15,-25 0-15,25 0 0,0-25 16,0 1-16,25 0 0,-25 23 16,48-23-16,-24 24 15,0 0-15,25 0 0,-25-1 16,24 25-16,-24 0 15,1 0-15,-1 0 0</inkml:trace>
  <inkml:trace contextRef="#ctx0" brushRef="#br0" timeOffset="45413">3508 5927 0,'24'0'0,"0"0"32,-24-24-32,24 24 15,-24-24-15,0 0 0,0 0 16,-24 24 0,0-25-16,0 25 0,0-24 15,-25 24-15,1 0 16,24 0-16,-25 24 0,25-24 15,0 25-15,0-1 0,24 0 16,-24 0-16,24 0 16,0 0-16,24 1 0,-24-1 15,24-24-15,0 24 16,0 0-16,1-24 0,-1 0 16,0 0-16,0 0 15,0 0-15,-24-24 16,24 24-16,-24-24 0,0 0 15,0-1-15,25 1 0,-25 0 16,0 0 0,0 48-1,0 0 1,24 0-16,-24 25 16,24-25-16,-24 0 0,24 0 15,0 1-15,1-1 16,-1 0-16,0-24 0,0 0 15,0 0-15,1 0 16,-1-24-16,0 0 0,-24-1 16,24 1-16,0-24 15,-24-1-15,0 25 0,0-24 16,0 24-16,0 0 0,0-1 16,-24 25-16,0 0 15,0 25 1,24-1-16,0 24 15,0-24-15,0 0 0,24 25 16,0-1 0,97 1-1,-97-49 1,0 0-16,1 0 0,-1-25 0,0 1 16,0 0-16,0 0 15,-24-25-15,25 25 0,-25 0 16,0 0-16,0 0 15,0 48 1,0 24-16,0-24 0,0 49 16,24-25-16,-24 49 15,24-24-15,-24 24 0,24-1 16,-24-23-16,24 24 16,-24-25-16,0 1 0,0-25 15,-24 1-15,0-25 0,0-24 16,-25 0-16,1-24 15,0-1-15,-25-23 0,25-25 16,-1 25-16,25-25 16,0 1-16,0 23 0,24-23 15,24 24-15,0 23 0,25 1 16,-25 0-16,24 24 16,0-24-16,1 24 0,-1-24 15,1 24-15,-1 0 16</inkml:trace>
  <inkml:trace contextRef="#ctx0" brushRef="#br0" timeOffset="45710">4475 5710 0,'-24'0'0,"0"0"16,48 0 15</inkml:trace>
  <inkml:trace contextRef="#ctx0" brushRef="#br0" timeOffset="45856">4524 5976 0,'0'24'15,"0"0"1,24-24 15</inkml:trace>
  <inkml:trace contextRef="#ctx0" brushRef="#br0" timeOffset="46775">5612 5371 0,'-24'-24'47,"0"24"-47,0 0 15,0 0-15,-25 0 16,25 0-16,-24 0 0,-1 0 16,25 0-16,-24 0 0,24 0 15,-1 24-15,1-24 16,0 0-16,0 0 31,24 24-31,0 0 16,0 0-1,24 1 1,-24-1-16,0 0 16,24 0-16,-24 0 0,0 25 15,0-25-15,0 0 16,0 25-16,24-25 0,-24 0 16,0 24-16,0-23 15,0-1-15,25 0 0,-25 0 16,0 0-16,24 0 0,-24 1 15,0-1-15,24-24 16,-24 24-16,24-24 16,-24 24-16,0 0 31,24-24 0,1 0-31,-1 0 16,0 0-1,24 0-15,-24-24 0,1 24 16,23 0-16,-24 0 0,0 0 16,1 0-16,-1 0 15,-48 0 32</inkml:trace>
  <inkml:trace contextRef="#ctx0" brushRef="#br0" timeOffset="47499">6411 5298 0,'-24'0'0,"24"-24"0,-25 24 16,1 0-1,48 0 32,1 0-47,-1 0 0,0 0 16,0 0-16,0 0 0,0 0 15,1-24-15,-1 24 16,0 0-16,0 0 16,-24 24-1,-24-24 1,24 24-16,-24 1 31,24-1-31,0 0 0,0 0 16,0 0-16,24 0 0,-24 1 15,24-1-15,-24 0 16,24 0-16,-24 0 0,25 1 16,-25 23-16,24-24 15,-24 0-15,0 1 0,24-1 16,-24 0-16,0 0 0,24 0 16,-24 1-16,0-1 15,24-24-15,-24 24 0,25 0 16,-25 0-1,-25-24 1,1 0 0,-24 0-16,24 0 15,-25 0-15,1 0 0,-25 0 16,1 0-16</inkml:trace>
  <inkml:trace contextRef="#ctx0" brushRef="#br0" timeOffset="49109">2081 7209 0,'24'0'0,"-24"-24"0,24 0 16,-24 0-16,0 0 15,0-1-15,-24 1 16,0 0-16,-1 0 0,-23 24 16,-25 0-16,1 0 0,-1 0 15,1 0-15,-1 24 16,1 0-16,-1 0 15,25 25-15,23-25 0,1 0 16,24 25-16,0-25 0,24 24 16,49-24-16,-25 1 0,49 23 15,0-24-15,0 0 16,-1 0-16,1 1 0,-24-1 16,-1 0-16,-23 0 15,-25 0-15,-24 1 0,0-1 16,-48 0-16,-25 0 0,0 0 15,1 1-15,-25-25 16,-72 24 0,120-24-16,1 0 0,24 0 15,0-24-15</inkml:trace>
  <inkml:trace contextRef="#ctx0" brushRef="#br0" timeOffset="49316">2274 7427 0,'49'0'0,"-25"0"16,0 0-16,0 0 0,-24-24 16,24 24-1,-24 24-15,24 0 16,1 25 0,-1-25-16,-24 0 0,24 24 15,0 1-15,0-25 0,1 24 16,-25-23-16,24-1 15,-24 0-15,24 0 16</inkml:trace>
  <inkml:trace contextRef="#ctx0" brushRef="#br0" timeOffset="49469">2492 7209 0,'-24'-48'16,"-1"24"-16,1 24 0,0 0 15,24 24 1,24 0 0,-24 0-16</inkml:trace>
  <inkml:trace contextRef="#ctx0" brushRef="#br0" timeOffset="49825">2710 7451 0,'-25'0'31,"25"-24"-15,25 24-1,-25 24 1,24 0-16,0 1 0,0-1 16,-24 0-16,24 0 0,-24 0 15,25 1-15,-25-1 16,0 0-16,0 0 0,0-48 31,0 0-15,0 0-16,0-25 15,0 25-15,24-24 0,0 23 16,24-23-16,-24 24 0,25 0 16,-25 0-16,24 24 15,-23 0-15,-1 24 0,0 0 16,0 0-16,0 24 0,-24-23 15,25 23-15,-1-24 16,0 0-16</inkml:trace>
  <inkml:trace contextRef="#ctx0" brushRef="#br0" timeOffset="50321">3532 7379 0,'0'-24'0,"0"-1"16,0 1-16,-24 0 15,0 0-15,-1 24 0,1 0 16,0 24-16,-24-24 0,24 24 16,-1 0-16,1 1 15,0-1-15,24 24 0,-24-24 16,24 0-16,24 1 16,-24-1-16,24-24 0,0 24 15,25-24-15,-25 0 0,24 0 16,-24 0-16,25 0 15,-25-24-15,0 0 0,-24-1 16,24 1-16,-24 0 16,0 0-16,-24 0 0,24 0 15,-24 24-15,0 24 16,24 24-16,0-24 16,24 49-16,-24-25 0,24 25 15,0-1-15,1 1 16,23-25-16,-24 25 0,0-25 15,1 1-15,-25-1 0,0-24 16,0 0-16,-25 1 16,-23-25-16,24 0 0,-25-25 15,1 1-15,0-24 0,-1 24 16,1-25-16,24 1 16,0 0-16,24-1 0,0 1 15,0 24-15,24-25 16,0 25-16,24 0 0,1 24 15,-25-24-15,24-1 16,-24 1-16</inkml:trace>
  <inkml:trace contextRef="#ctx0" brushRef="#br0" timeOffset="50534">3726 7137 0,'0'-49'15,"-25"25"-15,25 0 16,0 48 0,49 25-1,-25-1-15,0 0 16,0 1-16,1-1 0,-1 1 16,0 23-16,-24-24 15,24 1-15,-24-25 0</inkml:trace>
  <inkml:trace contextRef="#ctx0" brushRef="#br0" timeOffset="50923">4113 7403 0,'24'0'15,"0"0"32,0 0-47,0 0 0,1-24 16,23 24-16,-24 0 15,25-24-15,-25 24 0,0-25 16,0 25-16,0-24 16,-24 0-16,-24 0 15,0 0-15,-24-1 16,23 25-16,-23 0 15,24 0-15,-25 0 0,25 0 16,-24 25-16,24-1 16,24 24-16,0-24 0,0 25 15,0-1-15,24 0 0,0-23 16,24 23-16,-23-24 16,23 0-16,0 1 0,1-1 15,-1-24-15,0 0 16,1-24-16,-1-1 0</inkml:trace>
  <inkml:trace contextRef="#ctx0" brushRef="#br0" timeOffset="51151">5008 7185 0,'-49'0'0,"25"0"0,0 24 15,0-24-15,24-24 16,0 0 0,24 24-16,0 0 0,0-24 15</inkml:trace>
  <inkml:trace contextRef="#ctx0" brushRef="#br0" timeOffset="51295">5008 7234 0,'-25'24'0,"25"0"15,-24-24-15,24 24 16,-24-24-16,24 24 16,24-24-1,0 0 1</inkml:trace>
  <inkml:trace contextRef="#ctx0" brushRef="#br0" timeOffset="51769">5225 7548 0,'-24'0'16,"24"24"0,0 0 15</inkml:trace>
  <inkml:trace contextRef="#ctx0" brushRef="#br0" timeOffset="53235">6266 6798 0,'0'-24'0,"-25"0"16,1 24 0,0-24-1,0 24-15,0 0 16,-1 0-16,1 24 16,0-24-16,0 24 0,0 0 15,-1 0-15,1-24 0,24 25 16,-24-1-16,24 0 15,0 0-15,0 0 0,0 0 16,0 1-16,24-25 16,0 24-16,1 0 0,23 0 15,-24-24-15,25 24 0,-1 1 16,-24-25-16,25 24 16,-25-24-16,0 24 0,0 0 15,0-24-15,-24 24 16,0 1-16,0-1 0,-24 0 15,0 0-15,0-24 0,0 24 16,-1 1-16,1-25 16,0 24-16,0-24 0,0 0 15,-1 0-15,1 0 16,0 0-16,24-24 16,24 24-1,0-25 1,1 25-16,-1 0 0,0 0 15,0 0-15,0 0 16,1 0-16,-1 0 0,0 25 16,-24-1-1,0 0-15,0 0 0,0 0 16,0 0-16,-24 1 0,24-1 16,-24 0-16,24 0 15,0 0-15,24 1 16,-24-1-16,24-24 0,0 24 15,0-24-15,1 0 16,23 0-16,-24 0 0,24 0 16,1 0-16,-25 0 0,0-24 15,25 0-15</inkml:trace>
  <inkml:trace contextRef="#ctx0" brushRef="#br0" timeOffset="54166">7693 6580 0,'0'-24'15,"-24"24"-15,24-24 0,0 0 16,24 24-1,-24-24-15,24-1 0,0 25 16,25-24-16,-25 24 16,24 0-16,1 0 15,-1 0-15,0 0 0,1 24 16,-25 1-16,0-1 0,0 0 16,-24 0-16,0 0 15,0 25-15,0-25 0,-24 24 16,-24-23-16,23 23 0,1-24 15,-24 0-15,24 1 16,0-1-16,-1 0 0,1 0 16,24 0-16,0 0 15,0 1-15,24-1 16,1-24-16,-1 24 16,0-24-16,24 0 15,-24 0-15,25 0 16,-1 0-16,1 0 0,-25 0 0,24 0 15,-24 0-15,1 0 16,-1 0-16,-24-24 0,24 24 16,-48 0-1,0 0 1,-1 0-16,1 24 0,0-24 16,0 24-16,0 0 15,-1-24-15,1 25 0,24 23 16,0-24-16,0 0 15,24 1-15,1-1 16,-1 0-16,0 0 0,24 0 16,-23 1-16,23-1 15,-24 0-15,0 0 0,1 0 16,-25 0-16,0 1 16,-25-25-16,-23 24 15,0 0-15,-1-24 16,-48 24-16</inkml:trace>
  <inkml:trace contextRef="#ctx0" brushRef="#br0" timeOffset="63002">8878 6967 0,'-24'0'0,"48"-24"47,0 24-31,1 0-16,-1 0 0,0 0 15,0-24-15,0 24 16,0 0-16,1 0 0</inkml:trace>
  <inkml:trace contextRef="#ctx0" brushRef="#br0" timeOffset="63464">9701 6726 0,'0'-25'15,"-25"25"-15,1 0 0,0-24 16,0 24-16,0 0 16,-1 0-16,1 0 0,0 0 15,0 24-15,0-24 16,24 25-16,0-1 15,24 0-15,-24 0 16,24-24-16,0 24 16,0 1-16,1-25 0,-1 24 15,24-24-15,-24 24 0,1 0 16,-1-24-16,0 24 16,-24 0-16,0 1 0,0-1 15,0 0-15,-24 0 16,0 0-16,-25 1 0,25-25 15,-24 24-15,-25-24 0,49 0 16,-24 24-16,23-24 16,1 0-16</inkml:trace>
  <inkml:trace contextRef="#ctx0" brushRef="#br0" timeOffset="63685">9870 6895 0,'0'-24'0,"0"0"32,0 48-1,0 0-31,24 0 16,0 0-16,-24 25 15,25-25-15,-1 24 0,0-24 16,0 1-16,-24-1 0,24 0 15</inkml:trace>
  <inkml:trace contextRef="#ctx0" brushRef="#br0" timeOffset="63844">9967 6653 0,'0'-24'0,"-24"0"0,24-25 15,-25 49-15,25-24 16,0 48 0,25 0-16</inkml:trace>
  <inkml:trace contextRef="#ctx0" brushRef="#br0" timeOffset="64258">10136 6847 0,'0'-25'16,"0"50"15,24-25-15,-24 24-16,24 0 16,-24 0-16,0 0 0,25 25 15,-25-25-15,0 0 0,0 0 16,24 0-16,-24 1 15,0-1-15,24-24 16,-24-24 0,24-1-1,-24 1-15,24 0 0,1 0 16,-1-25-16,-24 25 16,24 0-16,0 0 0,-24 0 15,24 24-15,1 0 16,-1 24-1,-24 0-15,0 24 0,24 25 16,0-49 0,-24 0-16,24 25 0,0-49 15,1 24-15,-1-24 16,0 0-16,0 0 0,25-24 16</inkml:trace>
  <inkml:trace contextRef="#ctx0" brushRef="#br0" timeOffset="64622">10910 6919 0,'0'-24'15,"0"-24"-15,0 23 0,0-23 16,0 24-16,-24 0 16,0 24-16,0 0 0,-1 0 15,1 0-15,0 24 16,0-24-16,0 24 0,24 0 16,0 0-16,0 1 0,0-1 15,24 0-15,-24 0 16,24-24-16,-24 24 0,24-24 15,0 24-15,1-24 16,-1 0 0,-24-24-1,24 24 17,-24 24-32,0 1 15,0-1-15,24 24 0,-24 1 16,24-1-16,-24 0 0,25 1 15,-25 23-15,0-23 16,24-1-16,-24-24 0,0 25 16,24-25-16,-24 0 15,0 0-15,-24-24 16</inkml:trace>
  <inkml:trace contextRef="#ctx0" brushRef="#br0" timeOffset="64867">11007 6653 0,'-24'-48'0,"24"23"0,0 1 16,-24 0-16,24 48 31,0 0-31,0 1 0,24 23 16,0 0-16,-24 25 15,48-25-15,-24 25 0,1-1 16,-1-23-16,24-1 0,-24 25 16,1-49-16,-25 24 15,24-23-15,-24-1 0</inkml:trace>
  <inkml:trace contextRef="#ctx0" brushRef="#br0" timeOffset="65205">11321 7088 0,'0'-24'0,"0"0"0,25 24 16,-25-24 0,24 24-1,0 0 1,0 0 0,0-24-16,1 24 15,-1 0-15,0-25 16,0 25-16,0-24 0,49-24 15,-73 24-15,24 0 16,-24-1-16,0 1 16,-24 0-16,0 0 0,-1 0 15,-23 24-15,0 0 16,24 0-16,-25 0 0,1 24 16,24 0-16,24 0 0,0 25 15,24-1-15,24-24 16,1 24-16,-1 1 0,24-25 15,-23 0-15,23 0 16,25-24-16,-48 0 0</inkml:trace>
  <inkml:trace contextRef="#ctx0" brushRef="#br0" timeOffset="65819">7136 5492 0,'0'24'16,"25"-24"-1,-1 0-15,0-24 16,24 24-16,-23 0 15,23-24-15,-24 24 0,25 0 16</inkml:trace>
  <inkml:trace contextRef="#ctx0" brushRef="#br0" timeOffset="66612">7838 5419 0,'0'-24'16,"0"0"-16,-24 24 15,24-24-15,0 0 16,24 24-16,-24 24 0,0 0 15,24 0 1,-24 24-16,24 1 0,-24-25 16,0 24-16,25-23 15,-25 23-15,0-24 0,0 0 16,24 1-16,-24-1 16,0-48-1,-24-1 1,24 1-16,0 0 15,0-24-15,0 23 16,0 1-16,24-24 16,-24 24-16,0-25 15,0 25-15,0 0 0,24 24 16,-24 24-16,0 0 16,0 0-16,24 1 15,-24-1-15,0 24 0,24-24 16,-24 1-16,0-1 15,24-24-15,-24 24 0,25-24 16,-25-24 0,48-97 31,-48 97-47,24-1 0,0 1 15,1 0-15,-1 24 16,0 0-16,-24 24 15,24 0-15,0 1 0,-24-1 16,25 24-16,-25-24 0,24 1 16,-24 23-16,0-24 15,24 0-15</inkml:trace>
  <inkml:trace contextRef="#ctx0" brushRef="#br0" timeOffset="66989">8419 5395 0,'-25'-24'16,"1"24"0,24 24-16,0 0 15,24-24 1,-24 24-16,25 1 0,-25-1 15,24 0-15,-24 0 16,24 0-16,-24 1 0,24-1 16,-24 0-16,24-24 0,-24 24 15,24-24-15,1 0 16,-1-24-16,0 24 16,-24-24-16,24 0 0,0-1 15,-24 1-15,25 0 16,-25 0-16,0 0 0,0-1 15,0 1 1,-25 24-16,1 0 16,24 24-16,0 1 15</inkml:trace>
  <inkml:trace contextRef="#ctx0" brushRef="#br0" timeOffset="67225">8757 5274 0,'-24'0'15,"24"-24"-15,-24 24 16,24 24 0,0 0-1,24 1-15,-24 23 0,24 0 16,0 1-16,1-1 15,-1 0-15,0 1 0,-24-1 16,24-24-16,0 25 0,-24-25 16,25-24-16,-25 24 15</inkml:trace>
  <inkml:trace contextRef="#ctx0" brushRef="#br0" timeOffset="67426">8951 5395 0,'0'-24'16,"24"48"-1,0 24 1,-24-23-16,24-1 16,-24 24-16,0-24 0,24 25 15,-24-25-15,0 0 16,0 0-16,0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5:09:08.2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1427 497 0,'0'24'109,"0"0"-93,24 0-16,-24 1 15,24 23-15,-24 0 16,0 1-16,24-1 0,-24 25 15,25-1-15,-25 1 16,0-1-16,0-23 0,0 23 16,0-23-16,0 23 0,0-23 15,0-1-15,-25 0 16,25-23-16,0 23 0,0-24 16,0 0-16,0 1 15,-24-25-15</inkml:trace>
  <inkml:trace contextRef="#ctx0" brushRef="#br0" timeOffset="717">1524 618 0,'0'-24'0,"-25"-1"15,25 1-15,-24 0 16,0 0-1,24 48 32,24 0-47,0-24 16,1 24-16,23 1 16,0-25-16,25 24 0,-1 24 15,25-24-15,-24 1 16,24-1-16,-1 0 0,-23 0 15,-1 0-15,1 0 0,-25-24 16,1 25-16,-1-1 16,-24-24-16,1 24 15,-25 0 1,-25-24 0,25 24-16,-24-24 15,0 25-15,0-1 16,0-24-16,-1 24 0,-23 0 15,24 0-15,-25 1 0,1-1 16,0 0-16,-25 0 16,25 0-16,-1 1 0,-23 23 15,23-24-15,1 0 16,24 0-16,-25 25 0,25-25 16,0-24-16,0 24 15,24 0-15,-24-24 0,48 0 63,-24-24-48</inkml:trace>
  <inkml:trace contextRef="#ctx0" brushRef="#br0" timeOffset="2101">411 13 0,'0'-24'15,"0"48"17,24-24-32,-24 24 15,0 25-15,0-1 0,0 0 16,-24 25-16,24-1 16,0 25-16,-24 0 0,24 0 15,-25 0-15,25 23 0,0-23 16,-24 0-16,24 24 15,0-24-15,-24-1 0,24-23 16,0 24-16,-24 0 16,0-1-16,24-23 0,-25 24 15,1-25-15,0 25 0,0-24 16,0-1-16,-1-23 16,1 23-16,0-24 0,0 1 15,0-25-15,24 0 16,0 0-16,-24-24 0,48 0 15,0 0-15,24-24 16,-24 0 0,1 0-16,23 24 0,0-24 15,25-1-15,-25 25 16,1-24-16,23 24 0,25-24 16,-24 24-16,23 0 0,25 0 15,0 0-15,24 0 16,1 0-16,23 0 0,0 0 15,-24 0-15,25 24 16,-25-24-16,0 24 0,0-24 16,0 0-16,-24 25 0,170-1 15,-170-24 1,24 24-16,0-24 16,-24 0-16,-24 24 0,23-24 15,-23 24-15,-24-24 0,-1 0 16,-23 0-16,-25 0 0,24 25 15,-23-25-15,-25-25 16,0 1 15,-25 24-31,25-24 0,-24 24 16,24-24-16,-24 24 0,24-24 16,0-1-1,0 1-15,0 0 16,0 0-16,0 0 15,0 0-15,0-25 0,0 1 16,0-1-16,0-23 0,24-1 16,-24 1-16,0-25 15,24 0-15,-24 0 0,25 1 16,-1-1-16,0 0 16,0 0-16,0 1 0,0-1 15,1 0-15,-25 24 0,24-23 16,-24-1-16,0 24 15,0-23-15,24 23 0,-24 0 16,0 1-16,0 24 0,0-1 16,0 25-16,0-24 15,0 23-15,0 1 16,-24 24 0,0 0-1,-1 0 1,1 0-16,-24 24 0,0-24 15,-25 0-15,0 25 16,-23-25-16,-25 0 0,-24 24 16,-25-24-16,1 0 0,-49 0 15,0-24-15,1 24 0,-1-25 16,0 25-16,1-24 16,23 24-16,25 0 0,24-24 15,-1 24-15,50 0 16,-1 0-16,24 0 0,25 0 15,0 0-15,-1 0 0,25 24 16,0-24-16,0 0 16,-1 0-16,25 24 0,0 1 31,25-25-31,-25 24 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5:09:11.3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0 121 0,'24'-24'16,"-24"0"-16,0 0 16,0-1-16,0 50 15,0-1 1,0 0-16,24 0 0,-24 25 16,24-1-16,1-24 15,-1 24-15,0 1 0,0-1 16,0 1-16,1-25 15,-1 0-15,0 0 0,0 0 16,0-24-16,1 0 0,-1 0 16,0 0-16,0-24 15,0 0-15,1-24 0,-1 23 16,0-23-16,0 0 16,0-1-16,0 1 0,1 0 15,-25-1-15,24 1 0,-24 24 16,0-1-16,0 1 15,-24 48-15,24 1 16,-25 23-16,1 25 16,0-1-16,0 49 0,0-24 15,0 48-15,24-24 0,-25 0 16,25 24-16,-24-48 16,24 24-16,0-25 0,0-23 15,0 0-15,0-25 0,0 0 16</inkml:trace>
  <inkml:trace contextRef="#ctx0" brushRef="#br0" timeOffset="442">895 968 0,'24'0'0,"-24"-24"16,0-1-1,0 1 1,0 48 0,-24 1-16,24-1 15,-24 24-15,24-24 16,-24 25-16,24-1 0,0-24 15,0 25-15,0-25 16,24 0-16,-24 0 0,24 0 16,24 1-16,-23-25 0,-1 0 15,24 0-15,-24 0 16,25-25-16,-25 1 0,0-24 16,0 0-16,0 23 15,-24-47-15,0 23 0,-24 1 16,0 0-16,0 23 15,0-23-15,-1 24 0,1 0 16,-24 24-16,24 0 0,0 0 16,-1 0-16,1 24 15</inkml:trace>
  <inkml:trace contextRef="#ctx0" brushRef="#br0" timeOffset="852">1451 847 0,'-24'0'16,"24"24"-1,0 0 1,0 0-16,0 1 15,24 23-15,-24-24 0,0 25 16,25-25-16,-25 24 0,24-24 16,0 1-16,0-1 15,0-24-15,49 24 16,-49-24-16,24 0 16,-23 0-16,23-24 0,-24 0 15,0-25-15,-24 25 0,25-24 16,-25-1-16,0 1 15,0-25-15,-25 25 0,25-1 16,-24 1-16,24 0 16,0 24-16,-24-1 0,24 1 15,-24 24-15,24 24 16,24-24 0,-24 25-16,24-25 0</inkml:trace>
  <inkml:trace contextRef="#ctx0" brushRef="#br0" timeOffset="1177">2225 290 0,'-24'-48'16,"24"24"-16,-24 0 15,0 24 1,48 0 15,0 24-31,0-24 16,1 24-16,-1-24 0,24 0 16,1 24-16,-1-24 0,0 0 15,25 0-15,-1 0 16,-23 0-16,-1 0 0,1 0 15,-25 0-15,24 0 16,-72 0 0</inkml:trace>
  <inkml:trace contextRef="#ctx0" brushRef="#br0" timeOffset="1356">2564 242 0,'-24'0'0,"0"0"0,0 0 15,24 24-15,0 0 16,0 1-16,0-1 15,0 24-15,24 25 0,-24 48 16,0-24 0,0-25-16,0 25 0,0-25 15,0 1-15,0 0 0,0-1 16,0-23-16,-24-1 0,24 0 16,0-24-16,0 1 15</inkml:trace>
  <inkml:trace contextRef="#ctx0" brushRef="#br0" timeOffset="1716">2806 992 0,'-24'0'16,"24"24"15,-24 0-31,24 1 15,0-1-15,0 0 16,0 24-16,24-23 16,-24-1-16,24 0 0,-24 0 15,24 0-15,0 0 16,1 1-16,-1-25 0,24 0 16,-24 0-16,1 0 0,-1 0 15,24-25-15,-24 1 16,0 0-16,1 0 0,-25-24 15,24-1-15,-24 1 0,0 24 16,0-25-16,0 1 16,0 24-16,0-1 0,-24 1 15,24 0-15,0 48 32</inkml:trace>
  <inkml:trace contextRef="#ctx0" brushRef="#br0" timeOffset="2234">3435 508 0,'24'-48'15,"-24"24"-15,0-1 0,0-23 16,0 24-16,0 48 15,0 49 1,0-25-16,0 0 16,0 25-16,0 24 0,0-25 15,0 1-15,0 24 16,0-25-16,0-23 0,0 23 16,0-23-16,0-1 15,0-24-15,0 0 0,0 0 16,0 1-16,0-50 31,24 1-31,-24 0 16,0 0-16,25-24 15,-25-1-15,24-23 0,0 23 16,0 25-16,0-24 0,25 23 16,-25 1-16,24 24 15,-24 24-15,25 1 0,-25-1 16,0 24-16,0 1 15,1-1-15,-25 0 0,0 1 16,0-25-16,0 24 16,-25-24-16,1 1 0,-24-25 15,24 24-15,-25-24 0,1 24 16,-25-24-16,25 0 16,0-24-16,23 24 0,-23-24 15</inkml:trace>
  <inkml:trace contextRef="#ctx0" brushRef="#br0" timeOffset="2676">4209 1016 0,'24'0'62,"0"0"-46,1 24-16,-1-24 15,0 0-15,0 0 16,0 0-16,1-24 16,-1 24-16,0-24 15,-24 0-15,24 24 16,-24-24-16,0-1 0,0 1 15,0 0 1,-24 0-16,-24 0 0,23 24 16,-23 0-16,0 0 0,23 0 15,-23 24-15,0 0 16,23 24-16,1 1 0,24-1 16,0 1-16,24-1 0,1 0 15,23 1-15,-24-1 16,25-24-16,-1 0 0,0 1 15,1-25-15,-1 0 16,-24 0-16,25 0 0,-1 0 16,-24-25-16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5:09:18.2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172 49 0,'0'-24'0,"25"-1"0,-50 25 32,25 25-32,-24-25 15,0 24-15,24 0 0,-24 0 16,0 0-16,0 25 0,-1-25 16,25 24-16,0-23 15,-24 23-15,24 0 0,0-23 16,24 23-16,1-24 15,-1 24-15,0-23 0,0-1 16,24 0-16,-23-24 0,23 0 16,-24 0-16,25 0 15,-25-24-15,24 0 0,-24-1 16,1-23-16,-25 24 16,24-24-16,-24-1 0,0 1 15,0-1-15,-24 1 16,-25-25-16,1 73 15,24-24-15,-25 0 0,1 24 16,24 0-16,-1 0 16,-23 24-16,48 0 15</inkml:trace>
  <inkml:trace contextRef="#ctx0" brushRef="#br0" timeOffset="396">922 97 0,'0'-24'16,"-24"0"0,0 24-1,0 0-15,0 0 16,-1 24-16,1 0 0,0 0 15,24 1-15,-24-1 0,24 24 16,0 1-16,0-1 16,0 0-16,24-23 15,0 23-15,0 0 0,25-24 16,-25 1-16,24-1 0,1 0 16,-1-24-16,1 0 0,-1 0 15,0-24-15,1 24 16,-25-49-16,0 25 15,0-24-15,0 0 0,-24-1 16,0 1-16,-24-25 0,0 25 16,0-1-16,-25 25 15,-47-24-15,23 24 16,1 24-16,-1 24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5:09:15.3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169 317 0,'-24'0'0,"24"-24"16,0-24-1,0 23-15,0 1 16,0 0-16,0 0 16,0 0-16,24-1 0,0 1 15,1 0-15,-1 0 0,0 0 16,0 24-16,0 0 16,25 0-16,-25 0 0,24 24 15,-23 0-15,-1 24 0,-24 1 16,0-1-16,0 1 15,0 23-15,0 1 0,-49-1 16,25-23-16,0 23 16,-24 1-16,-1-25 0,1 1 15,-1-1-15,1-24 0,24 25 16,-25-49-16,25 24 16,0-24-16,0 0 15,24-24 1,0-1-16,24-23 0,0 24 15,0 0-15,25-1 0,-1 1 16,1 0-16,-1 0 16,0 24-16,-23 0 0,23 24 15,0-24-15,-23 24 16,-1 25-16,24-1 16,-24-24-16,-24 0 0,24 1 15,-24-1-15,25 0 16</inkml:trace>
  <inkml:trace contextRef="#ctx0" brushRef="#br0" timeOffset="387">871 317 0,'-24'-24'0,"24"0"16,24 24-1,-24 24 1,24-24 0,-24 24-16,0 0 15,0 1 1,-24-25-1,24 24 1,-24-24-16,24-24 16,-25 24-16,25-25 15,0 1-15,25 0 16,-25 0-16,24 0 16,0 24-16,-24-25 0,24 25 15,0 0-15,-24 25 16,0-1-1</inkml:trace>
  <inkml:trace contextRef="#ctx0" brushRef="#br0" timeOffset="751">968 801 0,'24'24'31,"-24"0"-15,0 1 0,24-25-16,-24 24 0,0 0 15,-24-24 1,24 24-16,-24-24 0,-1 0 15,25-24 1,-24 24-16,24-24 16,0 0-16,24-1 0,-24 1 15,25 0-15,-1 0 16,0 0-16,0 24 16,0 0-16,0 0 15,1 0 1</inkml:trace>
  <inkml:trace contextRef="#ctx0" brushRef="#br0" timeOffset="1216">1645 535 0,'24'-24'16,"-24"-1"-16,0 1 0,0 0 15,-24 0-15,0 24 16,-1 0-16,1 0 16,0 24-16,0 0 15,0 0-15,0 25 0,-1-25 16,1 24-16,24 1 15,-24-1-15,24 1 16,0-25-16,24 24 0,0-24 0,1 1 16,-1-1-16,24 0 15,-24 0-15,25-24 0,-1 0 16,-24 0-16,25-24 0,-1 0 16,-24 0-16,0-1 15,1-23-15,-1 0 0,-24-25 16,0 25-16,0-1 15,0-23-15,-24 23 0,-1 25 16,1 0-16,-24 0 0,24 0 16,-25 24-16,1 0 15,24 24-15,-25 0 0,25-24 16,0 24-16,24 0 16</inkml:trace>
  <inkml:trace contextRef="#ctx0" brushRef="#br0" timeOffset="1635">2346 414 0,'0'-24'0,"-24"24"15,0-24-15,0 24 16,0 0-16,-1 0 0,-23 24 15,24 0-15,24 0 16,-24 24-16,-1 1 16,25-25-16,0 24 0,0 1 15,25-1-15,-25 1 16,24-1-16,0 0 0,0-23 16,0-1-16,25 0 0,-25 0 15,24-24-15,-23 0 16,23-24-16,-24 24 0,25-24 15,-25-25-15,0 25 16,0-24-16,-24-1 0,0 1 16,0-25-16,0 25 0,-24 0 15,24 23-15,-24-23 16,-25 24-16,25 0 0,0 24 16,0 0-16,0 0 0,-1 0 15,25 24-15,0 0 16,0 0-16</inkml:trace>
  <inkml:trace contextRef="#ctx0" brushRef="#br0" timeOffset="1971">2975 438 0,'0'-24'0,"-24"24"16,48 0 0,-24 24-1,0 0-15,0 0 16,0 1 0,0-1-16,-24-24 0,0 0 15,24 24-15,-24-24 0,0 0 16,-1 0-1,50-48 1,-1 48-16,-24-25 16,24 25-16,0-24 15,0 24-15,1 0 0,-1 0 16,0 24 0</inkml:trace>
  <inkml:trace contextRef="#ctx0" brushRef="#br0" timeOffset="2365">3096 1019 0,'-24'24'0,"24"0"78,-24-24-62,0 0-16,0 0 15,-1 0 1,25-24-1,0 0 1,0-1 0,25 25-16,-25-24 0,24 0 15,0 24 1,0 24 0,0-24-16,-24 24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5:09:38.2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72 85 0,'-24'0'15,"24"25"-15,0-1 31,0 0-31,0 0 16,0 0 0,0 1-16,0-1 15</inkml:trace>
  <inkml:trace contextRef="#ctx0" brushRef="#br0" timeOffset="363">72 37 0,'0'-24'0,"-24"24"16,24-24-16,0 48 31,24 0-16,1-24 1,-1 24-16,0-24 0,0 24 16,0-24-16,1 25 0,-1-25 15,0 24-15,0-24 16,0 24-16,1-24 0,-25 24 16,-25 0-1,1-24 1,0 25-16,-24-25 0,23 24 15,1-24-15,-24 0 16,24 24-16,-1-24 0,1 24 16,0-24-16,0 24 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5:09:34.8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87 49 0,'0'-25'15,"-24"25"1,24-24-16,-24 24 16,24 24-1,0 1-15,0-1 16,0 0-16,0 24 15,0-23-15,0 23 16,0 0-16,0 1 0,0-1 16,0 0-16,0 1 15,0-1-15,0 25 16</inkml:trace>
  <inkml:trace contextRef="#ctx0" brushRef="#br0" timeOffset="1149">136 242 0,'24'0'47,"0"0"-31,0 0-16,0 0 15,25 0-15,-25 0 16,24 24-16,-24-24 0,49 0 15,-25 0-15,25 0 16,0 24-16,23-24 0,25 0 16,0 25-16,0-25 0,24 24 15,0-24-15,25 24 16,-25 0-16,24 0 0,-24-24 16,25 25-16,-25-1 15,0 0-15,0-24 0,24 24 16,-23-24-16,-1 24 0,0 1 15,0-25-15,0 24 16,0-24-16,0 24 0,1-24 16,-25 24-16,24-24 0,0 24 15,0-24-15,0 25 16,0-25-16,0 24 16,1 0-16,-25-24 0,-1 0 15,1 24-15,0-24 0,-24 24 16,0-24-16,0 0 0,-25 24 15,25-24-15,0 0 16,-25 25-16,25-25 0,-24 24 16,23-24-16,1 24 15,0-24-15,0 24 0,24-24 16,-49 24-16,25-24 16,0 25-16,0-25 0,-1 0 15,-23 24-15,-1-24 16,74 0-1,-98 24-15,25-24 0,-25 0 0,0 0 16,1 0-16,-1 0 0,0 0 16,1 0-16,-25 0 15,24 0-15,-23 0 0,-1-24 16,0 24-16,0 0 16,25 0-16,-25 0 0,0 0 15,0 0-15,0 0 0,0 0 16,1 0-16,-1 0 15,0 0-15,0 0 0,0 0 16,1 0 0,-1 0-16,0 0 15</inkml:trace>
  <inkml:trace contextRef="#ctx0" brushRef="#br0" timeOffset="1413">8433 726 0,'0'24'47,"24"-24"-47,-24 24 15,24 25-15,-24-25 16,24 24-16,-24 1 0,0-1 16,25 0-16,-25 25 0,0-25 15,-25 1-15</inkml:trace>
  <inkml:trace contextRef="#ctx0" brushRef="#br0" timeOffset="4881">39 194 0,'-24'0'31,"24"-24"-15,24 48 31,48-24-32,-47 0-15,23 0 16,0 24-16,1-24 16,-1 0-16,25 0 0,-25 0 15,0 0-15,25 24 0,-49-24 16,25 0-16,-25 0 15,0 0-15,-48 0 32,0 0-17,-1 0-15,1-24 16</inkml:trace>
  <inkml:trace contextRef="#ctx0" brushRef="#br0" timeOffset="5156">789 145 0,'0'25'62,"0"-1"-46,0 0-16,0 0 0,24 24 15,-24-23-15,0 23 16,0 0-16,24-23 0,-24 23 16,0 0-16,0-23 15,0-1-15</inkml:trace>
  <inkml:trace contextRef="#ctx0" brushRef="#br0" timeOffset="5698">63 871 0,'-24'0'0,"24"-24"16,0 0 0,24 24-1,-24-25-15,24 25 0,0 0 16,1 0 0,-1 0-16,0 0 0,0 25 15,-24-1 1,0 0-16,0 0 15,0 0-15,-24 1 0,0-1 16,0 0-16,-1 0 16,1 0-16,0 1 0,0-1 15,0-24-15,24 24 16,-25-24-16,50 0 31,-1 0-31,0 0 16,24 0-16,1 0 0,-25 0 15,24 0-15,1 0 0</inkml:trace>
  <inkml:trace contextRef="#ctx0" brushRef="#br0" timeOffset="6272">377 968 0,'0'-24'0,"-24"24"0,24-25 16,0 50 15,24-1-15,1 0-1,-25 0-15,0 0 16,24-24-16,-24 25 15,0-1 1,0-48 31,0-1-47,24 1 16,-24 0-1,24 0-15,-24 0 0,24 24 16,1-25-16,-25 1 15,24 24-15,0 0 0,-24 24 16,0 1 0,0-1-1,0 0-15,0 0 16,0 0 0,24-24-1,0-24 1,1 0-1,-1 0 1,0 24 0,0-24-16,0-1 0,0 25 15,1 0-15,-1 25 0,0-1 16,-24 0-16,24 0 16,-24 0-16,0 25 0</inkml:trace>
  <inkml:trace contextRef="#ctx0" brushRef="#br0" timeOffset="8414">232 218 0,'-24'0'0,"24"-24"15,0 0 32,24 24-47,0 0 32,1 0-17,-1 0 1,0 0-1,-24 24-15,0 0 32,-24-24-32,24 24 15,-24-24-15,-1 0 0,1 0 16,0 0-16,0-24 16,0 24-1,24-24-15,0 0 16,24 24-1,-24-25-15,24 25 0,0-24 16,0 24-16,1-24 16,-1 24-16,0 0 15,-24 24-15,0 0 16,0 1 0,0-1-1,-24 0-15,24 0 0,-24-24 16,-1 0-1,1 0-15,0 0 16,0 0 0,24-24-16,0 0 15,24 24 1,0-24-16,0 24 16,1-25-16,-1 25 15,0 0 1,-24 25-16,0-1 15,0 0-15,0 0 0,0 0 16,-24 0-16,24 1 16,0-1-16,-24-24 0,24 24 15,-25-24-15,1 0 16,24-24 0,0 0-1,0-1 1,24 1-16,-24 0 0,25 24 15,-1-24-15,-24 0 16,0 0-16,24-1 0,-24 50 47,0-1-47,0 0 16,0 0-16,0 0 15,-24 0 16,0-24-15,24-24 0,0 0-1,0 0 1,24 0-16,0 0 16,0 48 15,-24 0-16,0 0 1,-24-24 15,24-24-15,-24 24-16,24-24 16</inkml:trace>
  <inkml:trace contextRef="#ctx0" brushRef="#br0" timeOffset="11791">1635 290 0,'0'25'78,"0"-1"-62,0 0-16,0 0 16,0 0-16,0 1 15,0 47-15,0-48 0,25 1 16,-25-1-16,0 0 16,0 0-1,24-48 16,-24 0-31,0 0 16,0-1 0,24 1-16,-24 0 0,0 0 15,0 0-15,24-1 16,-24 1-16,0 0 0,0 0 16,0 0-16,0-1 0,-24 50 46,24-1-46,0 0 16,0 0-16,-24 0 16,24 49-16,0-49 15,0 0-15,0 1 0,0-1 16,24-48 15,-24-1-15,0 1-16,24 0 15,-24 0 1,0 0-16,24-1 0,-24 1 16,0 0-16,0 48 31,0 0-31,0 1 0,-24 23 16,24 0-16,0 1 15,0-25-15,-24 24 0</inkml:trace>
  <inkml:trace contextRef="#ctx0" brushRef="#br0" timeOffset="12466">1297 1016 0,'-25'-24'15,"25"0"-15,-24 0 16,24-1-16,0 1 16,24 0-1,1 24-15,-1 0 16,0 0 0,0 0-16,0 0 15,1 24-15,-25 0 16,0 1-16,0-1 0,0 0 15,0 0-15,-25 0 16,1 25-16,0-25 0,-24 0 16,23 0-16,1-24 0,0 25 15,0-1-15,0-24 16,48 0 15,0 0-31,24 0 0,1 0 16,-1 0-16,25 0 0,-25 0 15,25 0-15,-25 0 16,1 0-16,-1 0 16,-24 0-16</inkml:trace>
  <inkml:trace contextRef="#ctx0" brushRef="#br0" timeOffset="13132">1660 1065 0,'0'-25'16,"0"1"-1,24 24 1,0 0 0,-24 24-16,24 1 15,0-1-15,-24 0 16,24-24-16,-24 24 15,25-24-15,-25 24 0,0-48 79,24 0-79,-24 0 15,24 0 1,-24-1-16,0 1 0,24 24 15,-24-24-15,24 24 0,1 0 32,-25 24-32,0 0 15,24-24 1,-24 25-16,0-1 16,24-24 15,0 0-16,0 0 1,1 0 0,-1 0-16,0 24 15,-24 0 1,24-24-16,-24 24 0</inkml:trace>
  <inkml:trace contextRef="#ctx0" brushRef="#br0" timeOffset="13721">2821 411 0,'0'-24'15,"-25"24"17,25 24 15,25 1-32,-25-1-15,0 0 16,0 24-16,0-23 0,24 23 15,-24 0-15,0 1 0,0-25 16,0 24-16,0 1 16,0-25-16</inkml:trace>
  <inkml:trace contextRef="#ctx0" brushRef="#br0" timeOffset="14428">2288 1186 0,'0'-25'16,"0"1"-16,0 0 0,0 0 16,0 0-16,25 24 15,-25-25-15,24 1 0,0 0 16,0 0-1,0 24-15,1 0 0,-1 0 16,0 24-16,0 0 16,-24 0-1,0 1-15,0-1 0,-24 24 16,0-24 0,0 1-16,-1-1 0,1 0 15,0 0-15,0 0 16,0-24-1,24 24 1,24-24 0,0 0-1,0 0-15,49 0 16,-49 0 0,0 25-16,0-1 15,1 0 1,-1-24-16</inkml:trace>
  <inkml:trace contextRef="#ctx0" brushRef="#br0" timeOffset="14988">2603 1331 0,'0'-25'0,"0"1"15,0 0 1,0 0-16,0 0 15,0 0 1,0 48 0,24 0-16,-24 0 15,0 0 1,0 0 0,0 1-1,24-25 32,-24-25-31,25 25-16,-25-24 15,48 0 1,-48 0-16,24 24 0,0-24 16,0 48-1,-24 0 1,0 0-16,0 0 15,0 1 1,0-1-16,0 0 16,0 0-1,25-24 1,-25-24-16,0 0 16,24 24-1,0-24-15,0-1 16,0 1-16,1 24 15,-1 0-15,0 0 16,0 24-16,-24 1 16,0-1-16,0 0 15</inkml:trace>
  <inkml:trace contextRef="#ctx0" brushRef="#br0" timeOffset="15678">3595 581 0,'-24'-24'0,"24"48"63,0 0-48,0 0-15,0 0 16,0 25 0,0-1-16,0 0 0,0 1 15,24-25-15,-24 24 0,0-23 16,0-1-16</inkml:trace>
  <inkml:trace contextRef="#ctx0" brushRef="#br0" timeOffset="16306">3401 1427 0,'-24'-24'15,"24"0"-15,0 0 16,24 24-16,-24-24 15,24 24-15,1 0 16,-1 0-16,0-25 0,0 25 16,0 0-16,1 25 15,-25-1 1,24 0-16,-24 0 16,-24 0-16,-1 1 15,1-1-15,0-24 16,-24 24-1,23-24-15,1 0 0,0 0 16,24 24-16,-24-24 0,48-24 31,0 24-15,25 0 0,-25 0-16,0 24 0,0-24 15,0 0-15,1 24 0,-1-24 16</inkml:trace>
  <inkml:trace contextRef="#ctx0" brushRef="#br0" timeOffset="16825">3692 1476 0,'-25'-24'0,"25"-1"0,-24 25 16,24-24-16,0 0 15,24 24 1,1 24 0,-25 0-1,24 1-15,-24-1 16,0 0 0,0 0-1,-24-24 16,24-24-15,0 0 0,24 0-1,0-1-15,0 1 16,0 24 0,0 0-1,1 24 1,-25 1-16,24-1 15,-24 0 17,24-24-32,-24-24 15,24 24 1,0-24-16,1-1 16,-1 25-1,0 0 1,0 0-16,-24 25 0,24-25 15,-24 24-15,25 0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5:09:52.7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1282 129 0,'24'-49'16,"-24"25"-1,0 0-15,-24 0 16,0 24-16,0 0 0,-25 0 16,25 0-16,-24 24 15,-1 0-15,1 0 0,0 25 16,-1-25-16,25 24 16,0 1-16,24-1 0,0-24 15,24 25-15,0-25 16,1 0-16,23 0 0,0 0 15,25-24-15,-25 0 0,25-24 16,-1 24-16,-23-24 16,-1 0-16,-24 0 0,25-25 15,-25 25-15,0-24 0,-24-1 16,0 25-16,0-24 16,0 23-16,0-23 0,0 24 15,0 0 1,-24 24-16,24 24 31,0 0-31,0 0 16,0 25-16,-24-25 0,24 0 15,0 24-15,0-23 16,0 23-16,0-24 0,0 25 16,0-25-1,24-24 1,0 0-16,0 0 15,0-24-15,-24-1 16,25 1-16,-1 0 0,0 0 16,0 0-16,0 24 15,1-25-15,-1 1 0,0 24 16,0 0-16,0 24 16,-24 1-16,0-1 15,25 0-15,-25 0 16,24 0-16,-24 1 15,0-1-15,24-24 16,-24 24-16,24-24 16,0 0-16,1 0 15,-1 0 1,0 0-16</inkml:trace>
  <inkml:trace contextRef="#ctx0" brushRef="#br0" timeOffset="392">2056 225 0,'0'-24'16,"0"0"-16,0 0 15,0 0 1,0 48 15,0 0-31,0 0 16,0 0-1,0 1-15,0 23 0,0-24 16,0 0-16,0 1 0,24-1 16,-24 0-1,25-24-15,-1 0 16,0 0-16,0 0 16,0 0-16,1-24 15,-25 0-15,24-1 16,-24 1-16,0 0 0,0 0 15,24 0-15,-24-1 0,0 1 16,0 0 0,0 0-16,-24 24 15,24 24 1,0 0-16,0 0 16</inkml:trace>
  <inkml:trace contextRef="#ctx0" brushRef="#br0" timeOffset="782">2395 225 0,'-24'-24'0,"0"24"16,24-24-16,0 0 15,0 48 1,0 0-1,24 0 1,-24 1-16,24-1 0,-24 0 16,0 0-16,0 25 0,0-25 15,0 0 1,24-24-16,0-24 31,1 0-15,-1-1-16,0 1 15,0 0-15,-24 0 0,24 24 16,0-24-16,1 24 16,-1 24-1,-24 0-15,0 0 16,0 0-16,24 1 0,-24-1 16,0 0-1,24-24-15</inkml:trace>
  <inkml:trace contextRef="#ctx0" brushRef="#br0" timeOffset="1227">2855 104 0,'0'-24'16,"0"0"-16,-25 0 0,25 48 31,0 0-31,-24 0 15,24 1-15,0-1 0,0 24 16,0-24-16,-24 1 0,24 23 16,0-24-16,0 0 15,24-24 1,0 0 0,-24-24-16,25 24 15,-1-24-15,-24 0 16,24 0-16,0-1 0,0 1 15,1 24 1,-25-24-16,24 24 16,-24 24-1,-24-24-15,-1 0 16,1 24-16,0-24 16,24 25-1,24-1 1,0-24-16,-24 24 0,25 0 15,-1 0-15,0 25 0,0-25 16,0 0-16,-24 0 16,24 0-16,-24 1 0,0-1 15</inkml:trace>
  <inkml:trace contextRef="#ctx0" brushRef="#br0" timeOffset="1816">3411 177 0,'0'-24'0,"0"0"16,0-1-16,0 1 0,0 0 16,0 0-16,24 24 31,-24 24-15,0 0-1,0 49-15,0-49 16,0 24-16,0 1 0,0-25 15,0 24-15,0-23 0,0-1 16,0 0-16,0 0 0,0 0 16,24-24-1,-24-24-15,25 0 16,-25 0 0,24 0-16,-24-1 0,24 1 15,0 0-15,0 0 0,0 0 16,1 24-16,-1 0 15,24 0-15,-24 0 0,1 24 16,-1 0-16,-24 0 16,24 25-16,-24-25 15,0 0-15,0 0 0,-24 0 16,0-24-16,-1 24 16,1-24-16,-24 0 0,24 0 15,-1 0-15,1 0 16,0-24-16,0 24 15,24-24-15,24 24 0</inkml:trace>
  <inkml:trace contextRef="#ctx0" brushRef="#br0" timeOffset="2339">3919 274 0,'24'0'0,"0"0"15,-24-24 1,0 48 31,0 0-47,0 0 15,25-24 1,-25 24-16,0 1 0,24-25 16,-24 24-16,24-24 15,-24 24-15,24-24 0,0 0 16,0 0-16,1 0 15,-1-24 1,-24 0-16,-24 24 47,24 24-47,-49 24 16,25 0-16,24 1 15,-24-1-15,24 1 0,0-1 16,0 0-16,0 1 15,0-1-15,0-24 0,0 1 16,0-1-16,-24-24 16,0 0-1,24-24-15,0-1 16,0 1-16,0 0 0,0-24 16,0 23-16,24-23 15,0 0-15,0-1 0,0 1 16,0 24-16,1-1 15,23 1-15,-24 0 0,0 24 16,1 0 0,-1 0-16</inkml:trace>
  <inkml:trace contextRef="#ctx0" brushRef="#br0" timeOffset="3422">4741 322 0,'0'-24'0,"0"0"0,0 0 16,0-1-16,0 1 16,0 0-16,0 0 15,-24 24-15,0 0 16,0 24-16,0 0 15,-1-24-15,25 49 0,-24-25 16,24 0-16,-24 0 16,24 25-16,0-25 0,0 0 15,24 0-15,0 0 16,1 0-16,-1-24 16,24 0-16,-24 0 0,1 0 15,-1 0-15,0-24 16,0 0-16,0 0 0,1 0 15,-25 0-15,24-25 0,-24 1 16,0 24-16,0-25 16,0 1-16,0 24 0,0-1 15,0 1 1,0 48 0,-24-24-16,24 25 15,0-1-15,-25 24 0,25-24 16,0 25-16,-24-25 0,24 24 15,0-23-15,0 23 16,0-24-16,0 0 0,0 0 16,24-24-16,1 25 15,-1-25-15,0 0 16,0-25-16,0 25 0,1-24 16,-1 0-16,0 24 15,0-24-15,-24 0 0,24 0 16,-24-1-1,24 25-15,-24 25 32,0-1-17,0 0-15,0 0 16,25 0-16,-25 0 16,0 1-16,24-25 0,-24 24 15,24 0-15,0 0 16,0-24-1,49-24 1,-49 24-16,0-24 16,1 24-16,-25-24 15,24-1-15,0 1 0,-24 0 16,0 0-16,24 24 16,-24-24-16,-24 24 15,24 24 1,-24 0-1,24 0-15,0 0 16,0 1 0,0-1-16,24 0 15,0-24-15,0 24 16,1-24 0,-1 0-16,0 0 0,-24-24 15,24 24-15,0-24 16,0 0-16,-24-1 15,25 1-15,-25 0 16,0 0-16,24 0 16,-24 48 15,0 0-31,0 0 16,0 0-16,0 1 15,0-1-15,24-24 16,-24 24-16,24-24 0</inkml:trace>
  <inkml:trace contextRef="#ctx0" brushRef="#br0" timeOffset="3921">5927 250 0,'0'-25'15,"0"1"-15,-24 48 16,-1 1-1,25 23 1,0-24-16,0 0 0,-24 25 16,24-25-16,0 0 15,24 49 1,1-49-16,-25 0 0,24-24 16,0-24 15,-24 0-16,24-1-15,-24 1 16,24 24-16,-24-24 0,0 0 16,0 48 15,-24-24-31,24 24 0,-24 0 16,24 1-16,-24-25 15,0 24-15,24 0 0,-25-24 16,1 24-16,0-24 15,48 0 1,-24-24 0,24 24-16,1 0 15,23 0-15,-24 0 0,25 0 0,-1 0 16,0 0-16,1 24 16,-25 0-16,24 1 0,-24-1 15,-24 0-15,0 0 0,0 0 16</inkml:trace>
  <inkml:trace contextRef="#ctx0" brushRef="#br0" timeOffset="4082">6556 709 0,'0'-24'16,"0"0"15</inkml:trace>
  <inkml:trace contextRef="#ctx0" brushRef="#br0" timeOffset="60908">1645 1725 0,'-24'-24'16,"0"24"-16,24 24 62,0 25-46,0-25-1,0 48-15,-25 1 0,1-1 16,24 25-16,-24 0 16,0 0-16,0 0 0,24-1 15,-24-23-15,-1-1 0</inkml:trace>
  <inkml:trace contextRef="#ctx0" brushRef="#br0" timeOffset="61478">194 2040 0,'-146'-145'16,"122"72"-16,0 0 16,24 1-16,0-1 0,24-24 15,25 25-15,23-25 16,122-48-16,-49 72 16,24 1-16,25 48 0,23-1 15,25 25-15,0 0 16,0 49-16,0-1 0,-24 25 15,-25 24-15,-23-1 16,-25 1-16,-48 24 0,-25 0 16,-48-24-16,-24 0 0,-48-1 15,-25-23-15,-23-25 16,-25 1-16,-24-25 0,-1 0 16,1-24-16,-24 0 0,48-24 15,-24 24-15,48-24 16,24-1-16,49 1 0,24 0 15,24 0-15,49 0 16,0 24-16,48 0 0,24 24 16,-24 0-16,24 24 0,0 1 15,-24-1-15,0 25 16,-24-25-16,-25 25 0,-23-1 16,-25-23-16,-48 23 15,-25-23-15,1-25 0,-49 0 16,-24 0-16,0 0 0,0-24 15,0 0-15,0 0 16,25 0-16,-1-24 0,48 24 16,-23-24-16,48 24 15,24-24-15</inkml:trace>
  <inkml:trace contextRef="#ctx0" brushRef="#br0" timeOffset="61929">3072 2403 0,'0'-25'0,"0"1"15,0 0-15,0 0 16,0 0-1,0-1 1,0 50 0,0-1-1,0 0-15,0 0 0,0 0 16,0 1-16,0 23 16,24-24-16,-24 0 0,25 25 15,-1-25-15,0 0 16,0 0-16,0-24 15,25 24-15,-25-24 0,24 0 0,-23 0 16,-1 0-16,0-24 16,0 24-16,0-24 0,-24 0 15,0-25-15,0 25 16,0-24-16,-24 24 0,24 0 16,-24-1-16,24 1 0,-24 0 15</inkml:trace>
  <inkml:trace contextRef="#ctx0" brushRef="#br0" timeOffset="62468">4016 1919 0,'0'-49'16,"24"1"-16,-24 0 0,24 23 15,-24-23-15,24 0 0,-24 23 16,0 1-16,0 0 15,-24 24-15,0 0 16,0 24-16,0 25 0,-1-1 16,1 25-1,-48 96-15,47-72 0,1-1 16,24 1-16,-24 24 16,24 73-16,0-98 15,0 1-15,0-24 0,0-1 16,0 1-16,0-25 15,0 1-15,-24-1 0,24-24 16,0 0-16,-24-24 16</inkml:trace>
  <inkml:trace contextRef="#ctx0" brushRef="#br0" timeOffset="62743">4403 1919 0,'0'-97'16,"-24"73"-16,-1 0 15,25-1-15,-24 25 16,0 0-16,24 49 16,-24-25-16,24 24 0,0 25 15,-24-1-15,24 25 16,0 0-16,0 0 15,-25 0-15,25-1 0,-24-23 0,0 24 16,24-25-16,-24 1 16,24-1-16,0-23 0,0-1 15,0-24-15,0 0 16</inkml:trace>
  <inkml:trace contextRef="#ctx0" brushRef="#br0" timeOffset="63200">3919 2572 0,'-24'-49'16,"-25"25"-16,25-24 0,24 24 16,-24 24-16,24-24 0,24 24 15,0 0 1,25 0-16,-1 0 0,1 0 16,23 0-16,-24 0 15,25 0-15,0 0 0,-1 24 16,-23-24-16,23 0 0,-23 0 15,-1 0-15,0 0 16,-24-24-16,1 24 16,-1-25-16,0 25 0,0 0 0,0-24 15,1 24-15,-1 0 16,0-24-16,0 24 0,0 0 16,1 0-1,-1 0-15,0 0 16,-24-24-1,-24 0 1,0 24 0,-1 0-16,1 0 15,0 0-15,0 0 0,0 24 16,-1 0-16,1 24 16,24-23-16,0 23 15,0 0-15,24-24 0,25 25 16,-25-25-16,24 0 15,1 0-15,-1 1 0,1-25 16,-1 0-16</inkml:trace>
  <inkml:trace contextRef="#ctx0" brushRef="#br0" timeOffset="63626">5225 2523 0,'0'-24'0,"0"-24"16,-24 0-16,0-1 0,24 25 15,-24-24-15,24 23 16,0-23-16,0 24 0,0 0 15,24 24-15,0 0 16,0 0-16,0 24 16,1-24-16,-1 48 0,0-24 15,0 1-15,0 23 16,-24-24-16,0 25 0,0-25 16,0 0-16,-24 0 15,24 0-15,-24-24 0,0 24 16,24-48-1,0 0 1,24 24-16,-24-24 16,24 0-16,0 0 0,1-1 15,-1 1-15,0 0 16,24 0-16,-23 0 0,-1-1 16,0 25-1,0 0-15,0 25 16,-24-1-16,24 0 15,-24 0-15,0 0 16,25 1-16,-25 23 0,24-24 16,-24 0-16,24 0 15,-24 1-15,24-1 16,-24 0-16,24-24 0</inkml:trace>
  <inkml:trace contextRef="#ctx0" brushRef="#br0" timeOffset="63794">5806 1967 0,'0'-48'0,"-24"24"16,24-1-16,-25 25 16,25-24-16,-24 24 0,24 24 15,0 1 1,0-1-16</inkml:trace>
  <inkml:trace contextRef="#ctx0" brushRef="#br0" timeOffset="64700">5999 2282 0,'-24'0'16,"24"-25"-1,24 25 17,-24 25-17,0-1-15,25 0 0,-1 0 16,-24 25-16,0-25 0,24 0 16,-24 24-16,0-24 0,0 1 15,0-50 16,24 25-31,-24-24 16,24 0-16,0 0 16,-24 0-16,25 0 0,-1-1 15,0 1-15,0 0 16,0 24-16,1 0 0,-1 0 16,0 24-1,-24 0 1,0 1-16,24-1 0,-24 0 15,24 0-15,1-24 16,23 24-16,-24 0 0,25-24 16,-1 25-16,0-25 0,1 0 15,-25 0-15,24 0 16,1 0-16,-25-25 0,0 1 16,0-24-1,-24 24-15,0 0 0,0-25 16,-24 25-16,0 0 0,0 0 15,-25-1-15,25 1 16,-24 24-16,23 0 0,-23 24 16,24 1-16,24-1 15,-24 0-15,24 0 0,0 0 16,24 1-16,0-1 0,0 0 16,0-24-16,1 24 15,-1-24-15,24 0 0,-24 0 16,1 0-16,-1 0 0,0-24 15,0 24-15,0-24 16,1 24-16,-1 0 0,-24 24 31,0 0-31,0 0 16,0 25-16,-24 23 0,24 1 16,0-1-16,24 25 15,0 24-15,-24 0 0,24 0 16,0 0-16,1 0 15,-25 0-15,0-24 0,-25-1 16,-23-47-16,-73-1 16,48-48-16,-23-24 15,-1-24-15,24-25 0,1-24 16,48-24-16,24 0 16,24-24-16,48-24 0,25 0 15,48 23-15,25-23 0,23 24 16,-24 48-16,25 0 15,-25 49-15,-24 24 0,-24 24 16,-48 48-16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4:29:19.9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51 153 0,'-24'0'15,"24"-24"1,24 48 15,0-24-15,1 24-16,-1-24 15,0 0 1,0 0-16,0-24 0,1 24 16,-25-24-16,24 24 15,0-24-15,-24-1 16,0 1-16,-24 0 0,0 0 16,-1 24-1,1 0-15,0 0 0,-24 0 16,23 0-16,1 24 15,24 0-15,-24 0 0,0 1 16,24 23-16,0-24 0,0 25 16,0-1-16,24-24 15,0 0-15,0 25 0,1-25 16,-1-24 0,0 24-16</inkml:trace>
  <inkml:trace contextRef="#ctx0" brushRef="#br0" timeOffset="405">608 153 0,'-25'0'16,"25"-24"0,-24 24-1,24-24-15,0-1 16,-24 25-1,0 0 1,0 0 0,-1 0-16,1 0 0,24 25 15,-24-25-15,24 24 16,-24 0-16,24 0 16,24 0-16,0 1 0,0-25 15,1 24-15,-1 0 16,0 0-16,0 0 0,25-24 15,-25 25-15,0-1 16,0-24-16,0 24 0,1-24 16,-25 24-16,0 0 15,-25-24-15,1 0 16,0 0-16,0 0 0,-25 0 16,25 0-16,-24-24 15,24 24-15,-1-24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5:07:47.9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8177 9071 0,'24'-24'16,"-24"48"-1,24-24 1,-24 24-16,0 0 0,0 1 16,0 23-16,0 0 15,0-23-15,0 23 0,0 25 16,0-25-16,0 25 0,-24-1 16,24 25-16,0-25 15,0 25-15,0 0 0,-24 0 16,24-1-16,0 1 15,-24 24-15,24-24 0,-24 0 16,24-1-16,0 1 0,-24 0 16,24 0-16,-25-25 15,25 25-15,0-24 0,0 23 16,0-23-16,-24 0 16,24-25-16,0 25 0,0-25 15,0 0-15,0 1 0,-24-25 16,24 24-16,0-24 15,0 1-15,0-1 0,0 0 16,0 0 0,0 0-1,24-24-15,0 0 32,-24 25-32,25-25 0,-1 0 15,24 0-15,0 0 0,1 0 16,23 0-16,25 0 15,0 0-15,24 0 0,24-25 16,0 25-16,25 0 16,23 0-16,25-24 0,-1 24 15,50-24-15,-1 24 0,48 0 16,1-24-16,47 24 16,1 0-16,0 0 0,24 0 15,0 24-15,0-24 16,0 24-16,0 0 0,-24-24 15,0 25-15,-24-1 0,-25-24 16,-23 24-16,-25-24 16,-24 0-16,-25 24 0,-23-24 15,-49 0-15,-48 0 16,-1 0-16,-47 0 0,-1 0 16,-24 0-16,-24-24 46,0 0 1,25 0-31,-1-1 0,0 1-1,0 0-15,-24 0 16,0 0-16,0-1 0,24 1 15,-24 0-15,0-24 16,0-1-16,0 1 0,-24-25 16,24 1-16,0-25 0,0 0 15,0 0-15,0-23 16,0-1-16,0 0 0,24 0 16,1 24-16,-1-24 15,-24 0-15,24 0 0,0 24 16,0-24-16,1 0 15,-1 0-15,-24 25 0,24-1 16,0 0-16,0 0 0,-24 25 16,0-1-16,24 1 15,-24 23-15,0-23 0,0 23 16,0 25-16,0-24 16,-24 24-16,24-1 0,0 1 15,0 0-15,0 0 0,0 0 16,0-1-16,0 1 15,0 0-15,0 0 16,0 0 0,0-1-1,-24 25 63,0 0-62,-49 0 0,25 0-16,0 0 0,-1-24 15,-23 24-15,-25 0 16,0 0-16,-24 0 0,-24 0 16,-24 0-16,-1 0 0,-23 0 15,-1-24-15,-23 24 16,-1 0-16,-24-24 0,24 24 15,-24 0-15,0-24 0,1 24 16,-1 0-16,0-24 16,24 24-16,-24 0 0,0-25 15,24 25-15,1 0 16,-1 0-16,0 0 0,25 0 16,-1-24-16,25 24 15,0 0-15,23 0 16,1 0-16,0 0 0,0 0 0,0 0 15,0 0-15,24 0 16,0 0-16,0 24 0,0-24 16,0 0-16,0 25 15,24-25-15,1 0 0,-1 0 16,24 24-16,-24-24 0,25 0 16,-1 0-16,25 0 15,0 0-15,-1 0 0,1 0 16,24 0-16,-1 0 0,1 0 15,0 0 1,0 0-16,0 0 16,-1 0-16,1 0 15,0 24-15,0-24 0,0 0 16,-1 0-16,1 24 0,0-24 16,0 0-16,0 0 15,0 0-15,-1 24 16,1-24 15,0 0 0,0 0-15,0 0 15,-1 24 0,1-24-31,0 0 32,0 0-17,0 25-15,-49-25 16,49 0-16,0 0 16,-1 0-1,25 24-15,-24-24 16,0 0-16,24 24 15,-24-24-15,0 24 16,24 0 0,-24-24-16,24 25 0,0-1 15,-25 0-15,25 24 0,0 1 16,-24-1-16,24 1 16,0-1-16,-24 24 0</inkml:trace>
  <inkml:trace contextRef="#ctx0" brushRef="#br0" timeOffset="894">8056 9458 0,'24'0'31,"25"24"-15,-25-24-16,24 25 0,25-25 15,24 0-15,-1 24 0,50-24 16,-1 0-16,24 0 16,0 24-16,25-24 0,24 0 15,-1 0-15,1 0 16,0 0-16,-25 0 0,1 0 15,-25 0-15,0 0 16,-48 0-16,0 24 0,-48-24 16,-1 0-16,-23 0 0,-25 0 15,0 0-15,0 0 16,-48 0 15</inkml:trace>
  <inkml:trace contextRef="#ctx0" brushRef="#br0" timeOffset="1290">11370 8684 0,'0'-24'16,"0"0"-16,0-1 0,0 1 16,0 0-1,24 48 16,-24 0-31,0 1 16,0 23-16,0 0 0,0 73 16,0-48-1,0 0-15,0-1 0,0 1 16,0-1-16,0 1 16,0-1-16,0-23 0,0-1 15,0 1-15,0-1 0,0-24 16,-24 0-16</inkml:trace>
  <inkml:trace contextRef="#ctx0" brushRef="#br0" timeOffset="2024">8467 8878 0,'25'-25'16,"-25"1"-16,24 24 16,0-24-16,0 24 15,0-24-15,1 24 0,-1-24 16,0 24-16,-48 0 31,0 24-15,-25-24-16,25 24 15,-24-24-15,-1 24 0,25 0 16,-24 1-16,23-25 0,1 24 16,0 0-16,24 0 15,24 0-15,0-24 16,1 25-16,-1-25 15,24 0-15,1 24 0,-25-24 16,24 24-16,-24-24 0,1 0 16,-1 24-16,-24 0 15,-24-24-15,-25 24 16,25 1-16,-24-25 16,-1 24-16,1-24 0,-1 24 15,1-24-15,24 0 0,0 0 16</inkml:trace>
  <inkml:trace contextRef="#ctx0" brushRef="#br0" timeOffset="2467">8927 8878 0,'24'-25'0,"-24"1"15,0 48 17,0 1-32,-24-1 15,24 24-15,0-24 0,-24 25 16,24-1-16,-24-24 16,24 25-16,0-1 0,-25-24 15,25 0-15,0 1 16,0-1-16,-24-24 0,48-24 31,-24-1-15,0 1-16,25 0 0,-25-24 15,24-1-15,-24 1 16,24 0-16,-24 23 0,24-23 16,-24 0-16,24 23 15,-24 1-15,25 24 0,-1 0 16,-24 24-16,24 1 15,-24 23-15,24 0 16,0 1-16,-24-25 0,25 24 16,-25 1-16,24-1 0,-24-24 15,24 25-15</inkml:trace>
  <inkml:trace contextRef="#ctx0" brushRef="#br0" timeOffset="2649">8903 9095 0,'-24'-24'0,"24"0"15,0 0 1,24 24-16,0 0 16,0 0-16,25 0 15,-1 0-15,0-24 0,-23 24 16</inkml:trace>
  <inkml:trace contextRef="#ctx0" brushRef="#br0" timeOffset="3071">9362 8950 0,'-24'-24'16,"24"0"-16,-24 24 16,24 24 15,0 0-16,0 0-15,0 1 0,24 23 16,-24-24-16,0 0 0,0 25 16,0-25-16,0 0 15,0 0-15,0 0 16,24-24-16,-24 25 0,0-50 47,0 1-47,-24 0 0,24 0 15,0 0-15,0-25 0,0 25 16,0-24-16,0 24 16,24-1-16,-24-23 0,25 24 15,-1 24-15,0 0 16,24 0-16,-23 0 16,-1 24-16,0 0 0,-24 0 15,0 1-15,0-1 16,0 0-16,-24 0 0,0-24 15,-1 24-15,1 0 16,-24-24-16,24 25 0,-1-25 16</inkml:trace>
  <inkml:trace contextRef="#ctx0" brushRef="#br0" timeOffset="3459">9967 8878 0,'24'-49'15,"-24"25"1,-24 24-16,24-24 16,-24 24-16,0 0 15,0 0-15,24 24 0,-49-24 16,25 24-16,0-24 15,0 24-15,-1 1 0,1-1 16,0 0-16,24 0 16,24 0-1,0 1-15,1-1 16,23-24-16,-24 24 0,25-24 16,-25 24-16,0 0 15,0-24-15,0 24 0,-24 1 16,-24-1-1,0-24-15,0 24 0,-25 0 16,25-24-16,-24 0 0,-1 24 16,25-24-16,0 0 15</inkml:trace>
  <inkml:trace contextRef="#ctx0" brushRef="#br0" timeOffset="3830">10088 9047 0,'0'24'0,"-24"-24"15,48 0 32,0-24-47,1 24 16,-1 0-16,0-24 15,0 24-15,-24-24 16,0-1 0,-24 25-16,24-24 0,-24 24 15,0-24-15,-1 24 0,1-24 16,0 24-16,0 0 16,0 0-16,24 24 0,0 0 15,0 0-15,-25 1 16,25 23-16,0-24 0,0 24 15,25-23-15,-1 23 16,-24-24-16,24 0 0,0 1 16,25-1-16,-25-24 0</inkml:trace>
  <inkml:trace contextRef="#ctx0" brushRef="#br0" timeOffset="4148">10257 8999 0,'-24'-25'0,"24"1"16,-24 24-16,24-24 16,-24 24-16,48 24 15,0 0 1,-24 1-16,24-1 16,1 0-16,-1 0 15,-24 0-15,24 0 0,-24 1 16,24-1-16,-24 0 15,0 0-15,0-48 32,0 0-17,0 0-15,0-1 0,0-23 16,0 24-16,0-24 0,24 23 16,1 1-16,-25 0 15,24 0-15,0 0 0,0 24 16</inkml:trace>
  <inkml:trace contextRef="#ctx0" brushRef="#br0" timeOffset="4471">10645 8950 0,'-25'0'0,"1"-24"15,24 48 16,0 0-15,0 1 0,24-1-16,-24 0 0,25 0 15,-25 0-15,0 0 16,24 1-16,-24-1 0,24 0 16,0-24-1,-24-24 1,24 0-16,-24-1 15,0 1-15,0 0 0,0-24 16,24 24-16,-24-1 16,0-23-16,0 24 0,0 0 15</inkml:trace>
  <inkml:trace contextRef="#ctx0" brushRef="#br0" timeOffset="4861">10886 8999 0,'0'24'0,"25"-24"32,-1 0-17,0 0 1,0-24-16,0 24 15,1 0-15,-1-25 16,0 1 0,0 24-16,-24-24 0,0 0 15,-24 0 1,0 24-16,0-25 16,-1 25-1,1 0-15,0 0 0,0 25 16,0-25-16,-1 24 15,25 0-15,0 0 0,0 0 16,0 1-16,0 23 0,25-24 16,-25 0-16,24 0 15,0 1-15,0-25 0,0 24 16,1-24-16,-1 0 16</inkml:trace>
  <inkml:trace contextRef="#ctx0" brushRef="#br0" timeOffset="5145">11104 8878 0,'24'24'16,"-24"0"-16,0 24 16,25-23-16,-1 23 0,-24-24 15,24 0-15,0 25 16,-24-25-16,24 0 0,-24 0 15,0-48 17,-24 24-32,24-24 0,-24 0 15,24-25-15,-24 25 0,24-24 16,0-1-16,24 1 16,0 0-16,0 23 0,25 1 15,-25 0-15,24 24 16</inkml:trace>
  <inkml:trace contextRef="#ctx0" brushRef="#br0" timeOffset="6025">12507 11974 0,'0'24'0,"0"0"16,0 1-16,24-25 15,-24 24-15,25 0 16,-25 24-16,24 1 0,-24-1 16,24 25-16,-24-1 0,0 1 15,24 24-15,-24-1 0,0-23 16,24 24-16,-24-1 16,0 1-16,25-24 15,-25-1-15,24 73 16,-24-96-16</inkml:trace>
  <inkml:trace contextRef="#ctx0" brushRef="#br0" timeOffset="6811">13136 13837 0,'-24'-25'0,"0"1"16,-25 0-16,1 0 0,0 0 16,-1 24-16,-23-25 15,-1 25-15,-24 0 0,25 0 16,-49 0-16,24 0 15,-24 25-15,24-1 0,-24-24 16,25 24-16,23 0 16,0 0-16,25 1 0,0-25 15,24 24-15,24 0 0,24 0 16,24-24-16,25 24 16,23 1-16,25-1 0,25-24 15,-1 24-15,24-24 0,25 0 16,-1 24-16,-24-24 15,1 0-15,-1-24 0,-24 24 16,-24-24-16,0 24 16,-24-24-16,0-1 0,-49 1 15,0 0-15,-23 0 0,-25 0 16,-25-1-16,-23-23 16,0 24-16,-49 0 0,0-25 15,0 25-15,-24 0 16,-24 0-16,0 0 0,-24 24 15,24-25-15,-1 25 0,1 0 16,0 0-16</inkml:trace>
  <inkml:trace contextRef="#ctx0" brushRef="#br0" timeOffset="7417">11564 13982 0,'0'24'15,"0"0"-15,0 25 16,0-1-16,0 0 0,0 25 16,-24-1-16,-1 25 15,1 0-15,-24 0 0,24-1 16,-1 1-16,-23 0 0,24 0 16,0-25-16,24 1 15,-25-1-15,25-23 0,0 23 16,0-23-16,0-25 0,0 24 15,25-23-15,-25-1 16,0 0-16,24 0 0,-24 0 16,24-24-1,0 0-15,25 0 16,-25 0-16,24 0 16,1 0-16,-1 0 0,25 0 15,23 0-15,-23 0 0,48-24 16,-24 24-16,48 0 15,-24 0-15,24 0 0,169 0 16,-169 0 0,1 0-16,-1 0 0,-24 24 15,0-24-15,-25 0 0,-23 25 16,0-25-16,-25 0 16,0 0-16,-24 0 0,1 0 15,-1 0-15,-24-25 16,24 25-16,-24-24 15</inkml:trace>
  <inkml:trace contextRef="#ctx0" brushRef="#br0" timeOffset="7737">13862 14127 0,'-24'0'0,"-1"0"15,1 24-15,0 24 16,24 1-16,-24 23 0,24 1 16,0 0-16,0 23 0,0-23 15,0 48-15,0-24 16,0-1-16,0 1 0,0 0 15,0 0-15,0-1 16,0-23-16,0 24 0,0-25 16,0 1-16,-24-25 0,24 25 15,0-25-15,-24 1 16,24-25-16,0 24 0</inkml:trace>
  <inkml:trace contextRef="#ctx0" brushRef="#br0" timeOffset="9302">11467 10329 0,'24'0'0,"-24"-24"15,-24 24-15,24-24 16,-24 24-16,24-25 15,0 50 1,0-1 0,24 24-16,-24-24 15,24 25-15,0-1 0,-24 1 16,25-1-16,-1 0 0,0 1 16,-24-1-16,24-24 15,0 25-15,-24-25 16,25 0-16,-1-24 0,-24 24 15,24-24 1,-24-24-16,24 0 0,-24 0 16,24-1-16,0-23 15,-24 0-15,25-1 0,-1-23 16,0 23-16,0-23 0,-24 23 16,24 1-16,-24 24 15,25 0-15,-25-1 0,0 1 16,0 48-1</inkml:trace>
  <inkml:trace contextRef="#ctx0" brushRef="#br0" timeOffset="9598">12193 10256 0,'0'25'15,"0"-1"1,0 0 0,0 0-16,0 0 0,0 25 15,0-1-15,0-24 16,0 25-16,0-1 0,0 0 15,0-23-15,0 23 16,0-24-16,0 0 0,0-48 47</inkml:trace>
  <inkml:trace contextRef="#ctx0" brushRef="#br0" timeOffset="9779">12289 10329 0,'0'-48'0,"25"23"15,-25 1-15,24 0 16,0 24-16,0 0 0,0 24 16,1 0-16,-1 25 15,0-25-15,0 24 16,-24 1-16,24-1 0,1 1 16,-25 23-16,24-24 15,-24 1-15,0-25 0,0 24 16,0-23-16</inkml:trace>
  <inkml:trace contextRef="#ctx0" brushRef="#br0" timeOffset="9958">12289 10595 0,'-24'0'0,"0"0"16,24-24-1,24 24-15,0 0 16,1 0-16,23 0 0,-24-24 16,25 24-16,-25 0 15</inkml:trace>
  <inkml:trace contextRef="#ctx0" brushRef="#br0" timeOffset="10919">12314 10329 0,'24'-24'32,"-24"48"-17,0 0 1,0 0-16,0 25 15,-24-25-15,24 24 0,0 1 16,0-25-16,0 24 16,0 1-16,0-1 0,0-24 15,0 25-15,0-25 0,0 0 16,0 0-16,24 0 16,-24 1-16,0-50 46</inkml:trace>
  <inkml:trace contextRef="#ctx0" brushRef="#br0" timeOffset="11444">12314 10450 0,'-25'-24'16,"25"0"-1,0-1-15,-24 25 16,24-24 0,24 24-16,1 0 0,-1-24 15,0 24 1,0 0-16,25 0 0,-25 0 16,0 0-16,24 24 0,-23-24 15,-1 24-15,0-24 16,0 25-16,0-25 0,-24 24 15,0 0-15,0 0 16,-24 0 0,0 1-16,0-25 0,0 0 15,-1 0-15,1 24 16,0-24-16,0 0 0,0 0 16,48 24 30,0-24-46,0 0 16,0 0-16,1 24 0,-1-24 16,24 0-16,1 24 0,-25-24 15,0 24-15,0-24 16,-24 25-16,0-1 16,0 0-1,-24 0-15,-24-24 0,-1 24 0,25 1 16,-24-1-16,-1-24 0,1 0 15,-1 24-15,25-24 16,0 0-16,0 0 0</inkml:trace>
  <inkml:trace contextRef="#ctx0" brushRef="#br0" timeOffset="11913">13015 10450 0,'0'-24'15,"-24"24"-15,24-24 16,-24 24-16,24 24 16,-24-24-16,24 24 15,0 0-15,0 0 0,0 25 16,-25-25-16,25 24 15,0 1-15,0-25 0,0 0 16,0 24-16,0-23 16,0-1-16,0-48 31,0-1-15,0 1-16,0 0 0,0-24 15,0 23-15,25-23 16,-25 0-16,24-1 0,-24 1 15,24 24-15,0-25 0,-24 25 16,24 0-16,1 0 16,-1 24-16,0 0 0,0 24 15,-24 0-15,24 0 16,1 1-16,-1 23 0,-24-24 16,24 25-16,-24-1 0,0-24 15,0 24-15,24 1 16,-24-25-16,0 0 0,0 25 15</inkml:trace>
  <inkml:trace contextRef="#ctx0" brushRef="#br0" timeOffset="12104">12967 10619 0,'-24'0'0,"-1"-24"15,50 24 1,-1 0 0,24-24-16,-24 24 15,25 0-15,-1 0 0,25 0 16,-25-24-16</inkml:trace>
  <inkml:trace contextRef="#ctx0" brushRef="#br0" timeOffset="12326">13451 10353 0,'0'-24'0,"-25"0"15,25 0-15,-24 24 0,24-25 16,0 50 0,0-1-16,24 0 15,1 24-15,-25-23 0,24 23 16,0 0-16,-24 1 15,24-25-15,-24 24 0,0-24 16,24 1-16,-24 23 16</inkml:trace>
  <inkml:trace contextRef="#ctx0" brushRef="#br0" timeOffset="12640">13668 10426 0,'0'-49'0,"25"25"15,-25 0-15,24 0 0,-24 0 16,24 24-16,-24 24 16,0 0-16,0 0 15,-24 0-15,0 1 16,24-1-16,-49 0 0,25 24 16,-24-23-16,23-1 0,-23-24 15,0 24-15,23-24 16,-23 24-16,24-24 0,24-24 15,24 24 1,24 0-16,1-24 16,-1 24-16,1 0 0,23 24 15,-23 0-15,23 0 16,-24 25-16,1-25 0,-1 0 16,-24 24-16,25 1 0,-25-25 15,-24 0-15</inkml:trace>
  <inkml:trace contextRef="#ctx0" brushRef="#br0" timeOffset="15264">15096 14199 0,'0'-24'16,"-25"24"-16,25-24 16,-24 0-16,24 0 15,0 0 1,0-1-16,0 1 15,0-24-15,24 24 0,-24-25 16,25 25-16,-1-24 16,0 23-16,0-23 0,25 24 15,-25 24-15,24 0 0,-24 0 16,25 24-16,-25 0 16,0 25-16,-24-1 0,24 25 15,-24-25-15,0 25 16,-24-1-16,0 1 0,-25-25 15,25 25-15,-24-25 0,0 0 16,-25 1-16,25-1 16,-1-24-16,-23 1 0,23-25 15,1 24-15,24-24 16,-25 0-16,49-24 0,-24-1 16,24 1-16,24 0 0,0 0 15,1-25-15,23 25 16,-24-24-16,25 24 0,23-1 15,-23 25-15,-1 0 16,0 25-16,-23-1 0,-1 24 16,0 1-16,0-1 0,-24 0 15,24 1-15,-24-25 16,0 24-16,24 1 0,-24-25 16,0 0-16,25 0 15,-25 0-15</inkml:trace>
  <inkml:trace contextRef="#ctx0" brushRef="#br0" timeOffset="15673">15797 14224 0,'0'-25'0,"-24"1"15,24 0-15,0 0 16,-24 24-16,24 24 16,-24 0-1,24 25-15,0-25 16,-25 24-16,25 1 16,0-1-16,0-24 0,0 25 15,0-1-15,25-24 0,-1 25 16,0-49-1,0 24-15,0-24 16,0-24-16,1-1 0,-1 1 16,0 0-16,-24-24 15,24 23-15,-24-23 0,0 0 16,0-1-16,-24 25 16,0 0-16,24 0 0,-24-1 15,-1 25-15,1 0 16,24 25-16,-24-1 15</inkml:trace>
  <inkml:trace contextRef="#ctx0" brushRef="#br0" timeOffset="16345">16305 14199 0,'0'-24'16,"0"0"-16,24 24 31,-24 24-15,0 0-16,0 1 15,0-1-15,0 24 16,24-24-16,-24 25 0,0-25 16,0 24-16,0-23 15,0-1-15,25-24 0,-25 24 16,0-48 15,0 0-31,0-1 16,24 1-16,-24-24 0,0 24 15,0-25-15,24 1 16,-24 24-16,24-25 0,0 25 16,-24 0-16,25 0 15,-1 24-15,0 0 16,0 24-16,-24 0 16,0 0-16,0 0 15,0 1-15,24-1 0,-24 24 16,0-24-16,0 1 15,0-1-15,25-24 32,-25-24-17,24-1-15,-24 1 0,24 0 16,0 0-16,0 0 16,1-1-16,-1 1 0,0 0 15,0 0-15,0 24 0,0 0 16,1 24-16,-25 0 15,24 0-15,-24 1 0,24-1 16,-24 24-16,0-24 16,0 25-16,0-25 0,0 0 15,0 0-15</inkml:trace>
  <inkml:trace contextRef="#ctx0" brushRef="#br0" timeOffset="16767">17152 14103 0,'0'-24'16,"-24"24"-16,24-25 0,0 50 31,0-1-31,0 0 16,0 0-16,24 0 0,-24 25 15,0-25-15,0 0 0,24 0 16,-24 25-16,0-25 16,24 0-16,0-48 31,-24 0-15,25-1-16,-25-23 0,24 24 15,0-25-15,0 1 16,0 24-16,0 0 0,1 0 15,-1-1-15,0 25 0,0 0 16,0 0-16,1 0 16,-25 25-16,24-1 0,0 0 15,0 24-15,0-24 16,-24 1-16,25 23 0,-1-24 16,-24 0-16,24 1 15,0-25-15</inkml:trace>
  <inkml:trace contextRef="#ctx0" brushRef="#br0" timeOffset="19326">12289 6555 0,'-24'-72'16,"48"72"-16,-24 24 31,0 0-15,0 0-16,0 25 15,0-1-15,0 0 0,0 25 16,0 0-16,-24-1 0,24 25 16,0-25-16,0 25 15,0 0-15,0-24 0,0 23 16,0 1-16,24-24 0,-24 23 15,0-23-15,25 0 16,-25 23-16,0-23 16,0-1-16,0-23 0,0 23 15,0 1-15,0-25 0,0 25 16,0-25-16,0 1 16,-25-1-16,25 0 0,0-23 15,0-1-15,0 0 0,-24 0 16,24-48 31,0 0-47,0 0 0</inkml:trace>
  <inkml:trace contextRef="#ctx0" brushRef="#br0" timeOffset="20120">11999 6846 0,'0'-25'32,"0"1"-17,0 0 1,24 0-16,-24 0 0,25-1 15,-25-23 1,24 24-16,0-25 0,-24 25 16,24-24-16,0 0 15,1 23-15,-1-23 0,0 0 16,0 23-16,0-23 16,0 24-16,-24 0 0,25 24 15,-1 0 1,-24 24-1,24 0-15,-24 0 16,24 0-16,0 25 16,1-25-16,23 145 15,-24-120-15,-24 23 16,24-23-16,-24-1 16,0 0-16</inkml:trace>
  <inkml:trace contextRef="#ctx0" brushRef="#br0" timeOffset="22268">8879 2274 0,'0'-25'0,"0"1"15,0 48 16,0 1-31,0-1 16,0 24-16,0 1 0,0 23 16,0 25-16,0 0 0,0-1 15,0 1-15,0 24 16,0-24-16,0 24 0,0 0 16,0-24-16,0-1 15,0 1-15,0-24 0,24-1 16,-24 1-16,0-25 0,0 1 15,24-1-15,-24-24 16,24 0-16,-24 0 0,24-24 16,1 25-16,-1-25 15,24 0-15,-24 0 0,25 0 16,23-25-16,1 25 16,-1 0-16,25 0 0,24-24 15,24 24-15,0 0 0,49 0 16,24 0-16,24 0 15,24 24-15,0-24 0,48 25 16,1-25-16,23 24 0,1 0 16,0 0-16,-1 0 15,1 1-15,0-1 0,-1 24 16,1-24-16,-24 1 16,-1-1-16,0 0 0,-23 0 15,-25 0-15,-24-24 0,-25 25 16,-23-1-16,-25-24 15,-24 24-15,-48-24 16,0 0-16,-49 24 0,1-24 16,-49-24-1,0 0 1,-24 24-16,24-24 16,-25-1-16,1 25 0,0-24 15,0 0-15,0 0 16,-1 0-16,1-1 15,24 1-15,-24-24 0,24 24 16,-24-25-16,24 25 16,0-24-16,0-1 0,24-23 15,-24 23-15,24-23 16,-24-1-16,0-24 0,0 1 16,24-1-16,-24 0 0,0 0 15,0-24-15,25 25 16,-25-1-16,0 24 15,0-23-15,0 23 0,0 25 16,0-1-16,0 1 0,0 24 16,0-1-16,-25-23 0,1 24 15,0 0 1,0 0-16,-25 24 0,1-25 16,0 25-16,-25-24 15,-24 24-15,1-24 0,-25 24 16,-24 0-16,-1 0 15,-47 0-15,-25-24 0,0 24 16,-48 0-16,0 0 0,-24-24 16,-25 24-16,-23 0 15,-1-25-15,-24 25 0,0 0 16,1 0-16,-1 0 0,-24-24 16,24 24-16,0 0 15,24 0-15,25 0 0,-1 0 16,1 0-16,48 0 15,24 0-15,0 0 0,48 0 16,25-24-16,24 24 0,48 0 16,0 0-16,49 0 15,24-24-15,48 24 16,24 0-16,1 0 16,23 0-16,-23 0 15,23 0-15,1 0 0</inkml:trace>
  <inkml:trace contextRef="#ctx0" brushRef="#br0" timeOffset="23751">11032 3120 0,'-25'-24'0,"1"0"15,0 0-15,24-1 16,0 50 0,0-1-16,0 0 15,0 0-15,0 0 0,0 25 16,0-1-16,0 1 16,0-1-16,24 0 0,-24-23 15,0 23-15,0-24 16,0 0-16,0 0 0,24-48 31,-24 0-15,0 0-16,0-24 0,0-25 15,0 25-15,-24-49 16,24-48-16,0 48 16,0 24-16,0-23 15,0 23-15,24 25 0,25-1 16,-25 1-16,24 24 0,1 24 15,-1 0-15,0 0 16,25 0-16,-25 24 0,1 0 16,-1 0-16,1 25 15,-25-25-15,-24 24 0,0 1 16,-24-1-16,-25 0 0,1 1 16,-25-1-16,25 0 15,-25-23-15,1-1 0,23 0 16,1 0-16,0 0 0,23-24 15,25 25-15,25-25 16,23 0 0,0 0-16,25 0 15,-1 0-15,25 0 0,-24 24 16,-1-24-16,1 24 0,-25 0 16,1 0-16,-25 1 15,0-1-15,-24 0 0,-24 0 16,0 0-16,-25 1 15,1-1-15,-25 0 0,25-24 16,-25 24-16,25 0 0,0-24 16,-1 0-16,25 0 15,0 0-15,0-24 0,48 0 16,-24 0 0,48 0-16,-24-25 0</inkml:trace>
  <inkml:trace contextRef="#ctx0" brushRef="#br0" timeOffset="24836">11491 3193 0,'49'-49'15,"-1"25"-15,0 0 0,1 0 16,-1 0-16,-24-1 16,25 25-16,-25 0 0,0 0 15,24 0-15,-23 0 0,-1 25 16,0-1-16,0 0 16,0 0-16,1 0 15,-1 1-15,-24-1 0,24 24 0,-24-24 16,0 1-16,0 23 15,0-24-15,-24-24 16,24 24-16,-24 1 0,-1-25 16,-23 0-16,24 0 0,0 0 15,-1 0-15,25-25 0,-24 25 16,24-48-16,0 24 16,24 0-16,25-25 0,-25 1 15,24 24-15,25-25 16,0 1-16,-1 24 0,-24-1 15,25 1-15,-25 0 16,25 0-16,-49 24 16,-24 24-16,0 0 15,-24 0-15,24 1 16,-24-1-16,0 0 0,-1 0 16,1 0-16,24 1 0,0-1 15,0 0-15,0 24 16,0-23-16,24-1 0,1 0 15,-1-24-15,0 24 16,0-24-16,0 0 16,1 0-16,-1 0 0,0 0 0,0-24 15,-24 0 1,0 0-16,0-1 16,0-23-16,-24 24 15,0 0-15,0-1 0,-1 1 16,1-24-16,0 24 0,0-1 15,0 25-15,24-24 16,24 24 0,0 0-1,24 24-15,-23-24 16,23 25-16,-24-25 0,25 0 16,-25 0-16,24 0 15,-24 0-15,0 0 0,1 0 16,-1 0-1,-24 24 1,-24-24 0,24 24-16,0 24 15,0-23-15,0-1 16,0 0-16,0 0 16,24 25-16,-24-25 0,24-24 15,-24 24-15,24-24 0,0 24 16,1-24-1,-1-24 1,0 0-16,0 0 0,-24-1 16,24 1-16,-24 0 15,25 0-15,-25 0 0,24-25 16,-24 25 0,0 0-16,24 24 0,-24 24 15,0 0 1,24 0-16,-24 25 0,24-25 15,-24 24-15,25-23 0,-25 23 16,24-24-16,-24 0 16,24 1-16,0-25 0,-24 24 15,24-24-15,0 0 0,1-24 16,-25-1-16,24 1 16,0 0-16,0-24 0,-24-1 15,24 1-15,-24-1 16,0 1-16,0 24 0,0-25 15,0 25-15,0 0 0,-24 0 16,0 48 0,24 0-16,0 0 15</inkml:trace>
  <inkml:trace contextRef="#ctx0" brushRef="#br0" timeOffset="25167">13765 3023 0,'24'0'0,"0"-24"0,-24 0 16,0 0-16,0 0 15,0 0-15,-24 24 16,0 0-16,0 0 0,0 0 16,0 0-16,-1 0 15,1 24-15,0-24 0,0 24 16,24 0-16,0 0 0,24 0 15,0 1-15,0-1 16,1 0-16,23 0 0,-24 25 16,0-25-16,25 0 15,-49 0-15,24 0 0,-24 1 16,0-1-16,0 0 0,-24 0 16,-1-24-1,-23 24-15,24-24 0,0 0 16,-25 0-16,25 0 15,24-24-15</inkml:trace>
  <inkml:trace contextRef="#ctx0" brushRef="#br0" timeOffset="25520">14031 3096 0,'0'24'46,"24"-24"-14,1 0-17,23 0-15,-24 0 0,0 0 16,1 0-16,-1 0 16,0-24-16,-24 0 0,24 24 15,-24-24-15,0-1 0,0-23 16,0 24-16,-24 0 15,24 0-15,-24 24 0,0-25 16,-1 25-16,1 25 16,0-25-16,-24 48 0,23-24 15,1 24-15,24 1 0,-24-1 16,24 1-16,0-25 16,0 24-16,24-24 0,0 1 15,1-1-15,-1 0 16</inkml:trace>
  <inkml:trace contextRef="#ctx0" brushRef="#br0" timeOffset="25831">14491 2975 0,'0'-24'16,"0"-24"-16,0 23 0,0 1 15,0 0-15,0 48 16,24 0-16,0 1 15,-24 23-15,24 0 16,1 25-16,-25-25 0,0 25 16,0-25-16,0 1 0,0-1 15,0 0-15,0-23 16,-25-25-16,1 0 16,0-25-1,24 1-15,0-24 0,0-1 16,24 1-16,25-25 0,-25 1 15,24 23-15,1-23 16,23 24-16,-24-1 0,1 25 16,-1 0-16,1 24 15</inkml:trace>
  <inkml:trace contextRef="#ctx0" brushRef="#br0" timeOffset="26624">10016 4209 0,'0'-24'16,"0"-25"-16,0 25 16,0-24-16,0 23 0,0 1 15,0 0-15,0 48 31,0 0-31,0 25 16,24 23-16,-24 25 16,0 0-16,24 24 0,-24 24 15,24 24-15,-24-23 0,24 23 16,-24-24-16,25 0 16,-1 24-16,-24-23 0,24-1 15,-24-24-15,24 24 16,0 0-16,-24-24 0,24 0 15,-24 0-15,25-24 0,-25-1 16,0 1-16,24-24 16,-24-25-16,0 25 0,0-49 15,0 24-15,0-24 16,0 1-16,-24-50 16</inkml:trace>
  <inkml:trace contextRef="#ctx0" brushRef="#br0" timeOffset="26848">10064 6821 0,'-24'25'0,"0"-25"16,24 24-1,24 0 1,-24 0-16,24 0 15,0 25-15,0-25 16,-24 0-16,25 24 0,23-23 16,-24-1-16,0 0 15,0 0-15,1-24 0,-1 0 16</inkml:trace>
  <inkml:trace contextRef="#ctx0" brushRef="#br0" timeOffset="26999">10693 6894 0,'24'-48'15,"24"-1"-15,-23 25 0,-1 24 16,-48 0 0,-1 24-16,-23 25 15,0-25-15,-1 24 0,-23 1 16,-25 23-16,24-24 0,-23 1 16,23 23-16</inkml:trace>
  <inkml:trace contextRef="#ctx0" brushRef="#br0" timeOffset="28123">7597 5443 0,'0'-25'0,"0"1"15,0 0 1,-25 0-16,1 24 0,24-24 16,-24 24-16,0 0 0,0 0 15,-1 0 1,1 24-16,-24-24 0,24 24 15,-1 0-15,-23 0 16,0 25-16,23-1 16,25-24-16,0 0 0,0 1 15,25-1-15,23 0 16,0 0-16,1 0 0,23 1 16,1-1-16,24 0 15,-25-24-15,-23 24 0,23 0 16,-23-24-16,-25 25 0,-24-1 15,0 0-15,-49 0 16,1 0-16,0 1 16,-25-1-16,1 0 0,-25 0 0,24 0 15,1 0-15,23 1 16,25-1-16,0-24 16,48 0-16</inkml:trace>
  <inkml:trace contextRef="#ctx0" brushRef="#br0" timeOffset="28482">8298 5563 0,'0'-24'16,"-24"24"0,-25-24-16,25 24 0,0 0 15,-24 0-15,24 24 0,-1 0 16,-23 1-16,24-1 15,24 24-15,-24-24 0,24 25 16,0-1-16,24-24 0,0 25 16,24-25-16,-23 0 15,23 0-15,0-24 0,1 0 16,-1 0-16,0 0 16,1-24-16,-1 0 0,-24 0 15,1-25-15,-25 25 0,0-24 16,0 24-16,-25-1 15,1-23-15,-24 24 0,-1 0 16,1 24-16,0-25 16,-1 25-16,1 0 0,0 0 15,23 0-15,1 0 0</inkml:trace>
  <inkml:trace contextRef="#ctx0" brushRef="#br0" timeOffset="28854">8709 5201 0,'0'-25'0,"24"25"15,-48 0 1,0 25-1,0-1 1,0 0-16,0 0 0,-1 0 16,1 1-16,24-1 0,0 0 15,0 0 1,24-24-16,1 24 0,-1 1 16,24-25-16,-24 24 15,25-24-15,-25 24 0,24-24 16,-24 24-16,1-24 0,-1 24 15,0-24-15,-24 24 16,-24-24-16,0 0 16,-1 25-16,1-25 15,0 0-15,0 0 0,0 24 16,-1-24-16</inkml:trace>
  <inkml:trace contextRef="#ctx0" brushRef="#br0" timeOffset="29070">8758 5322 0,'-25'0'15,"1"0"1,0 24-1,0 0-15,0 24 0,0 1 16,-1 23-16,-23 1 0,24 24 16</inkml:trace>
  <inkml:trace contextRef="#ctx0" brushRef="#br0" timeOffset="32251">10378 7160 0,'25'0'47,"-50"24"-1,25 0-30,0 1-16,0 23 16,0-24-16,0 49 15,0-25-15,0 25 16,25-25-16,-25 25 0,24-1 16,-24 1-16,24-1 0,-24 1 15,24-25-15,0 1 16,-24 23-16,25-23 0,-25-25 15,0 24-15,0-24 0,24 25 16,-24-25-16,0 0 16,0 0-16,-24-24 31,24-24-15,-25 0-16</inkml:trace>
  <inkml:trace contextRef="#ctx0" brushRef="#br0" timeOffset="32515">10185 8176 0,'-24'0'16,"24"-24"-1,24 24 1,0 0-16,0 0 16,0 0-16,1 24 0,23-24 15,-24 24-15,25 0 16,-25 1-16,24-1 0,-24 0 16,1 0-16,-1 0 15,0 1-15</inkml:trace>
  <inkml:trace contextRef="#ctx0" brushRef="#br0" timeOffset="32744">10814 8128 0,'0'-25'0,"24"25"0,-24-24 15,-24 48 1,0 1-1,-1-1-15,1 0 16,0 0-16,0 0 16,0 25-16,24-25 15,-24 0-15,-1 0 0,25 1 16,-24-1-16,24 0 16</inkml:trace>
  <inkml:trace contextRef="#ctx0" brushRef="#br0" timeOffset="37230">15410 15191 0,'-24'0'0,"0"0"16,-1-24-16,25 0 31,25 24-31,23-24 16,0 24 0,1 0-16,23 0 0,1 0 15,24 0-15,-1 0 0,25 0 16,0 0-16,0 24 15,0-24-15,0 0 0,0 0 16,-24 0-16,0 0 16,-25 0-16,-23 0 0,-25 0 15,0 0-15,-48 0 16</inkml:trace>
  <inkml:trace contextRef="#ctx0" brushRef="#br0" timeOffset="37719">15241 15385 0,'24'0'15,"0"0"-15,0 0 0,0 0 16,25 24-16,-1-24 16,25 0-16,24 0 0,-25 0 15,49 0-15,-24 0 0,24 0 16,0 0-16,0 0 0,0 0 15,-25 0-15,-23 0 16,0 0-16,-1 0 0,-48 0 16,1 0-16,-50 0 15,1 0-15</inkml:trace>
  <inkml:trace contextRef="#ctx0" brushRef="#br0" timeOffset="71835">12459 6459 0,'-24'0'79,"24"-25"30,0 1-93,0-24-1,0 24 1,0-1-16,0 1 15,0 0-15,0 0 16,0 0-16,0-1 0,0 1 16,0 0-16,0 0 15,0 0-15,0-25 0,0 25 16,0-24-16,0 24 16,0-1-16,0-23 0,0 24 15,0 0-15,0-1 16,0 1-16,0 0 0,0 0 15,0 0-15,0-1 0,0 1 16,0 0-16,0 0 16,0 0-16,0-1 0,0 1 15,0 0-15,0 0 16,0 0-16,0 0 0,0-1 16,0 1-16,0 0 0,0 0 15,0 0-15,0-1 16,0 1-16,0 0 0,0 0 15,0 0-15,24-1 16,-24 1-16,0 0 16,0 0-16,0 0 0,0-1 15,0 1-15,0 0 16,0 0-16,0 0 0,0 0 16,0-1-16,0 1 0,0 0 15,0 0-15,0 0 16,24-1-16,-24 1 0,0-24 15,0 24-15,0-1 16,0-23-16,0 24 0,0 0 16,0-25-16,0 25 0,0 0 15,0 0-15,24-25 16,-24 25-16,0 0 16,24 0-16,-24 0 15,0-1-15,0 1 16,25 24-16,-25-24 0,0 0 15,0 0 1,0-1-16,0 1 16,0 0-16,0 0 15,0 0 17,0-25-32,0 25 15,0 0 1,0 0 15,0 0-15,0-1-1,0 1 17,0 48 30,-25-24-62,25 25 16,-24-25-1</inkml:trace>
  <inkml:trace contextRef="#ctx0" brushRef="#br0" timeOffset="72339">12193 4160 0,'-24'0'16,"48"0"31,0 0-47,0 0 16,-24-24-1,24 24-15,0-24 0,1 0 16,23 24-16,-24-24 0,25-1 15,-25 1-15,0 0 16,24 0-16,-23 0 0,-1 0 16,0 24-16,-24-25 0,24 25 15,-24 25 17,0-1-17,24-24-15,-24 48 0,25-24 16,-25 0-16,24 25 0,-24-25 15,24 24-15,0 1 16,0-25-16,-24 24 0,24 1 16,-24-25-1,25 49-15</inkml:trace>
  <inkml:trace contextRef="#ctx0" brushRef="#br0" timeOffset="131051">18482 13450 0,'-24'0'0,"24"-25"16,0 1 0,-24 24-16,24-24 15,-24 0-15,-1 0 16,25-25-16,-24 25 16,-24 0-16,0-25 0,-25 25 15,-24-24-15,-24 0 0,-48 23 16,-25 1-16,-23-24 15,-49 48-15,-25-24 16,-23 24-16,-25 24 0,-24 24 16,0 1-16,1 23 0,23 1 15,24 48-15,25-25 16,48 50-16,49-26 0,48 26 16,72-1-16,25 0 0,72 0 15,48 0-15,74-24 16,23 0-16,73 0 0,48-24 15,25-25-15,72 1 0,0-25 16,48-23-16,0-1 16,25-24-16,24 0 0,-24-24 15,-1-1-15,-23-47 16,-25-1-16,-24-48 0,-24 0 16,-73-24-16,-72 0 15,-49-24-15,-121-1 0,-72 25 16,-121-24-16,-97 24 0,-145 24 15,-97 24-15,-120 0 16</inkml:trace>
  <inkml:trace contextRef="#ctx0" brushRef="#br0" timeOffset="138235">15168 6870 0,'-24'0'16,"24"-24"-16,0-1 31,24 25-31,0 0 16,-24 25 0,0-1-1,0 24 1,0-24-16,0 25 0,0-1 15,0 0-15,0 1 0,0-1 16,0 1-16,0-1 16,0 0-16,0-23 0,0 23 15,25-24-15,-25 0 16,24 1-16</inkml:trace>
  <inkml:trace contextRef="#ctx0" brushRef="#br0" timeOffset="138618">15483 6942 0,'0'25'32,"0"-1"-17,0 0-15,0 0 0,0 0 16,0 0-16,0 1 0,0 23 15,24-24-15,0 0 16,-24 1-16,24-1 0,0 0 16,25 0-16,-25 0 15,0-24-15,0 0 0,1 0 16,-1 0-16,0-24 16,0 24-16,0-24 0,-24 0 15,0 0-15,0-1 0,0-23 16,0 24-16,-24 0 15,0-25-15,24 25 0,-24 0 16,-25 0-16,25 24 0,0 0 16,0 0-16,0 0 15,-1 0-15,1 24 16,24 0-16</inkml:trace>
  <inkml:trace contextRef="#ctx0" brushRef="#br0" timeOffset="138989">16112 6991 0,'-25'0'0,"1"0"15,24-24-15,24 24 16,-24 24-1,25 0-15,23-24 0,-24 24 16,0 0-16,25 25 16,-25-25-16,0 0 0,0 0 15,-24 0-15,24 1 16,-24-1-16,-24 0 16,0-24-16,0 0 15,0-24-15,0 24 16,-1-24-16,25-1 0,0 1 15,0-24-15,0-25 16,25 25-16,-1 24 16,0-25-16,24 25 0,-24 0 15,25 0-15,-1 24 16,-24-24-16,25 24 0,-25 0 16</inkml:trace>
  <inkml:trace contextRef="#ctx0" brushRef="#br0" timeOffset="139382">16692 7039 0,'-24'0'16,"24"24"-16,24-24 47,0 24-47,1-24 0,-1 0 15,0 0-15,24 0 16,-24 0-16,25 0 0,-25 0 16,0 0-16,0-24 15,1 24-15,-25-24 0,24 24 16,-24-24-16,0 0 0,-24 24 16,-1-24-16,1-1 15,0 1-15,-24 0 0,23 24 16,-23 0-16,24 0 15,-24 0-15,23 0 0,1 24 16,0 0-16,0 1 0,0 23 16,24-24-16,0 24 15,0-23-15,0 23 0,24-24 16,24 0-16,1 1 16,-1-1-16,0 0 0,1-24 15</inkml:trace>
  <inkml:trace contextRef="#ctx0" brushRef="#br0" timeOffset="139646">17394 6967 0,'0'-25'16,"0"1"-16,0 0 16,-25 24-1,1 0 1,0 24-16,-24 0 15,24 1-15,-1-1 0,25 0 16,-24 0-16,24 0 16,0 0-16,0 1 0,24-1 15,1 0-15,23-24 16,-24 24-16,24-24 0,73 24 16,-72-24-16,-25-24 15,24 24-15,-23-24 16</inkml:trace>
  <inkml:trace contextRef="#ctx0" brushRef="#br0" timeOffset="139812">17684 6967 0,'24'24'15,"-24"0"-15,0 0 31,24-24-15</inkml:trace>
  <inkml:trace contextRef="#ctx0" brushRef="#br0" timeOffset="140999">13160 6967 0,'25'-73'16,"-25"49"-16,0 0 15,24-1-15,-24 1 0,24 24 16,-24 24 0,0 1-16,0-1 15,-24 24-15,24 1 0,-24 23 16,-1-24-16,25 25 0,-24 0 15,24-25-15,0 25 16,0-25-16,0 0 0,24 1 16,1-25-16,-1 24 15,0-24-15,24 1 0,-24-25 16,25 0-16,-1 0 0,1 0 16,-25-25-16</inkml:trace>
  <inkml:trace contextRef="#ctx0" brushRef="#br0" timeOffset="141448">13281 7305 0,'-121'-24'16,"73"24"-16,0 0 15,23 0-15,1 0 0,48 0 32,1 0-32,23 0 0,0 0 15,25-24-15,-1 24 0,25 0 16,-24-24-16,-25 24 15,25 0-15,-25 0 0,-24 0 16,25 0-16,-73 0 31,-1 0-31,1 0 16,0 24-16,0-24 16,0 0-16,-1 24 0,25 0 15,0 0 1,0 1-16,0-1 0,25-24 15,-25 24-15,48 0 16,0 0-16,-23-24 16,-1 0-16,24 0 0,-24 0 15,0-24-15,1 24 16,-25-24-16,24 0 0,-24 0 16,-24-1-16,-1 1 15,1 0-15,0 0 16,0 24-16,0-24 0,0 24 15,-1 0-15,1 0 16,0 0-16,24 24 16</inkml:trace>
  <inkml:trace contextRef="#ctx0" brushRef="#br0" timeOffset="141898">13886 7136 0,'0'-24'16,"0"-1"-16,0 1 16,0 0-16,0 48 31,0 0-31,0 25 16,0-1-16,24 1 0,-24-1 15,24 25-15,-24-1 0,25-23 16,-25 23-16,24 1 0,-24-25 15,24 25-15,-24-25 16,24-24-16,-24 0 0,0 1 16,0-50-1,-24-23 1,24 24-16,-24-49 16,24-48-16,0 49 15,24-1-15,-24 25 0,24-1 16,0 1-16,1 24 15,-1 0-15,0 24 0,0 0 16,0 24-16,1 0 0,-25 0 16,24 0-16,-24 1 15,0-1-15,-24 0 0,-1 0 16,1 0-16,0-24 16,0 25-16,0-25 0,-25 0 15,25 0-15,24-25 0,-24 1 16</inkml:trace>
  <inkml:trace contextRef="#ctx0" brushRef="#br0" timeOffset="142200">14467 7160 0,'0'-24'16,"24"24"-16,0 24 78,-24 0-63,-24 0 1,24 1-16,-24-25 0,-1 24 16,1 0-16,0 0 0,0-24 15,24 24-15,-24-24 16,48 0-1,24 0-15,-24 0 0,25 0 16,23-24-16,-23 24 16</inkml:trace>
  <inkml:trace contextRef="#ctx0" brushRef="#br0" timeOffset="145123">8758 48 0,'0'-24'16,"-25"24"-16,25-24 16,25 48-1,-25 0 1,0 24 0,24-23-16,-24 47 0,0-23 15,24 23-15,-24-23 16,0 23-16,0 25 0,0-25 15,0 1-15,-24 0 0,24-1 16,0-23-16,-24 23 0,24-24 16,0 1-16,-25-1 15,25 1-15,0-25 0,0 24 16,0-24-16,-24 1 16,24-1-16,0 0 15,0-48 32</inkml:trace>
  <inkml:trace contextRef="#ctx0" brushRef="#br0" timeOffset="147486">1646 193 0,'-25'0'16,"25"-24"-16,-24 24 15,0 24 1,24 0-1,0 25-15,0-1 0,0 25 16,0-1-16,0 25 16,0 0-16,0 24 0,-24 0 15,24 0-15,0 24 0,-24-24 16,24 24-16,0-24 16,0 24-16,0-24 0,-24 0 15,24 0-15,0-24 16,0 24-16,0-25 0,0 25 15,0-24-15,-25 0 0,1 24 16,0-24-16,0 23 16,0-23-16,-1 0 0,1 0 15,-24-25-15,24 1 0,-1-1 16,1 1-16,24 0 16,0-25-16,0 0 0,0 1 15,0-25-15,0 24 16,0-23-16,24 23 0,-24-24 15,0 24-15,25 1 0,-25-25 16,0 24-16,0-23 16,0-1-16,0 0 0,0 0 15,0 0-15,0 1 0,0-1 16,0 0 0,24-24 15,0 0-16,0 0 1,0 0 0,1 0-16,23 0 15,-24 0-15,25 0 16,23 0-16,1 0 0,23 0 16,1-24-16,0 24 15,48 0-15,-24 0 0,48 0 16,1 0-16,23 0 0,1 0 15,-1 0-15,25 0 16,0 0-16,-25 0 0,25 24 16,-25-24-16,1 0 15,-25 0-15,25 0 16,120 0-16,-169 0 0,1 0 16,-25 0-16,0-24 15,-25 24-15,1 0 0,-49 0 16,25-24-16,-49 24 0,0 0 15,-24-25-15,0 1 16,0 0-16,-24 0 16,0 0-1,0-1-15,0 1 0,-1 0 16,1 0-16,24-25 0,-24 25 16,24-24-16,0-25 15,0 25-15,-24-25 0,24 1 16,0-25-16,0 0 15,-24-120-15,24 96 16,0-25-16,-25 26 0,25-26 16,0 1-16,0 24 15,0 0-15,0-24 0,0 24 16,25 0-16,-25 0 16,0-24-16,24 24 0,-24 24 15,0-23-15,0 23 0,0 0 16,0 0-16,0 25 15,0-1-15,0 1 0,-24-1 16,24 25-16,0-1 16,-25 1-16,25-1 0,0 1 15,0 0-15,-24-1 16,24 25-16,0-24 0,0 24 16,0-1-16,0-23 0,0 24 15,0 0-15,0-1 16,0 1-16,0 0 15,0 0 1,0 0 0,-24 24-16,24-25 15,-24 25 1,0-24-16,0 24 0,-1 0 16,1-24-16,-24 24 0,-1 0 15,1 0-15,-25 0 16,1 0-16,-25 0 0,0 0 15,1 0-15,-25 0 0,0 0 16,-24 0-16,24 0 16,0 0-16,-25 0 15,1 0-15,24 0 0,-24 0 16,0 0-16,24 0 0,-24 24 16,0-24-16,0 24 15,24-24-15,-24 25 0,24-25 16,0 24-16,24-24 0,0 24 15,0-24-15,1 0 16,23 24-16,25-24 0,-25 0 16,25 0-16,-1 0 0,25 0 15,0 0-15,0 0 16,0 0-16,24 24 47,0 1-32,-25 23 1,1-48 0,24 24-16,-24 0 0,0-24 15,24 25-15,-24-1 0,24 0 16</inkml:trace>
  <inkml:trace contextRef="#ctx0" brushRef="#br0" timeOffset="148248">3339 3677 0,'24'-25'16,"0"25"-1,-24-24-15,25 24 16,-25-24-16,0 0 16,-25 24 15,1 0-31,0 24 15,0 0-15,-25 0 0,25 25 16,-24-25-16,24 24 0,-1 1 16,1-25-16,0 24 0,24-23 15,0-1-15,24 0 16,0 0-16,1-24 0,-1 24 16,0-24-16,24 0 15,-23-24-15,23 24 0,0-24 16,-23 0-16,-1 0 15,0-1-15,0 1 0,-24-24 16,0 24-16,0-1 0,-24 1 16,24 0-16,-24 0 15,0 0-15,-1-1 0,1 25 16,-24 0-16,24 0 16,-1 0-16,1 25 0</inkml:trace>
  <inkml:trace contextRef="#ctx0" brushRef="#br0" timeOffset="149467">1863 895 0,'-24'0'0,"0"0"16,24 24-1,24-24-15,0 0 0,25 0 16,23 24-16,25-24 16,24 0-16,24 0 0,25 0 15,23-24-15,25 24 0,-1 0 16,-23-24-16,24 24 16,-25 0-16,-23 0 0,-1-24 15,-24 24 1,-24 0-16,-24 0 0,-25 0 0,-23-25 15,-1 25-15,0 0 0,-23 0 16,-50 0 0,-23 25-1,24-25-15</inkml:trace>
  <inkml:trace contextRef="#ctx0" brushRef="#br0" timeOffset="149954">2129 1814 0,'-24'0'0,"0"0"16,0 0 0,24 24-1,24-24-15,0 0 16,25 0-1,-25 0-15,24 0 0,25-24 16,24 24-16,24 0 0,-1-24 16,50 24-16,-1-24 15,25 24-15,-1-25 0,1 25 16,23-24-16,-47 24 16,168-24-1,-192 24-15,-25 0 0,-25 0 0,-23 0 16,-25 0-16,1 0 15,-25 0-15,-48 0 16,-1 0 0,-23 0-16,-25 0 0</inkml:trace>
  <inkml:trace contextRef="#ctx0" brushRef="#br0" timeOffset="150435">1960 2419 0,'-24'24'0,"0"-24"0,0 0 15,-1 24 1,50-24 0,-1 0-16,24 0 15,1 0-15,23 0 0,25 0 16,24 0-16,24 0 0,0 0 15,49 0-15,-1-24 16,1 24-16,-1 0 0,25 0 16,-25-24-16,1 24 0,-25 0 15,1 0-15,-25 0 16,-24 0-16,-25 0 0,1 0 16,-24-24-16,-25 24 15,1 0-15,-25 0 0,-48 0 31,-1 0-15</inkml:trace>
  <inkml:trace contextRef="#ctx0" brushRef="#br0" timeOffset="151459">4597 266 0,'0'-24'15,"0"-1"-15,24 1 16,0 24 0,0 24-1,-24 1 1,0 23-16,0 0 15,0 1-15,0-1 0,0 49 16,0-25-16,0 25 0,0 0 16,0 0-16,0-1 0,0 25 15,0-24-15,25 24 16,-25 0-16,24 0 0,-24-24 16,24 0-16,-24-1 15,0 1-15,24 0 0,-24 0 16,0-25-16,0 1 0,0-1 15,0 1-15,0-1 16,0-23-16,0-1 0,0 25 16,0-25-16,-24 1 0,24-1 15,0-24-15,0 0 16,0 25-16,0-25 16,0 0-1,24-24 16,0 0-15,1 0-16,-1 0 16,0 0-16,0-24 15,0 24-15,1 0 0,23 0 16,-24 0-16,25 0 0,-1-24 16,0 24-16,1 0 15,-1 0-15,25-24 16,23 24-1,-23 0-15,-25-25 0,1 25 0,-1 0 16,-24 0-16,25 0 0,-25 0 16,0 0-16,0 0 15,0 0 1,-24 25 15,25-25-31,-1 0 16,-24-25 15,0 1-15,0 0-16,-24 0 15</inkml:trace>
  <inkml:trace contextRef="#ctx0" brushRef="#br0" timeOffset="153375">5177 387 0,'25'0'0,"-50"0"94,1 0-94,0 0 15,0 0 1,0 0-16,0 0 16,-1 0-1,25 24 32,0 0-16,25 0 1,-25 0-32,24 1 15,-24-1-15,0 0 16,24 0-16,-24 0 16,0 1-1,24-25-15,-24 24 0,0 0 16,24 0-1,-24 0 1,24-24 15,1 0 47,-1 0-62,0 0 0,0 0-16,0 0 0,1 0 15,-1 0-15,0-24 16,0 24-16,0 0 16,1 0-16,-1 0 31,-24-24-31,0 0 31,0 0-15,0-1-16,0 1 15,0 0 1,24 0-16,-24 0 0,0-1 16,0 1-16,0 0 15,0 0 1,-24 24-16,24-24 15,-24 24-15,-1 0 16,1 0-16,0 0 16,0 0-16,0 0 15,-1 0 1,1 0 0,0 0-1,0 0 1,0 0-16,-1 0 15,1 0 17,24 24 15</inkml:trace>
  <inkml:trace contextRef="#ctx0" brushRef="#br0" timeOffset="154057">5323 750 0,'0'-25'16,"-25"50"62,25-1-78,0 24 15,0-24-15,0 1 16,0 23-16,0-24 16,25 24-16,-25-23 0,24 23 0,-24 0 15,0-23-15,24 23 16,-24-24-16,0 0 0,0 1 16,0-1-16,0 0 0,24 0 15,-24 0 1</inkml:trace>
  <inkml:trace contextRef="#ctx0" brushRef="#br0" timeOffset="154314">5250 1330 0,'-24'-24'16,"48"24"31,-24 24-32,24-24-15,-24 24 16,24-24-16,-24 25 0,25-25 15,-1 24 1,0-24-16</inkml:trace>
  <inkml:trace contextRef="#ctx0" brushRef="#br0" timeOffset="154493">5492 1330 0,'24'-24'15,"-24"0"-15,0 0 31,-24 24-31,0 24 16,0 0 0,24 0-16,-25 0 15,1 1-15,24-1 0,-24 0 16,0 0-16,24 0 16,-24 0-16</inkml:trace>
  <inkml:trace contextRef="#ctx0" brushRef="#br0" timeOffset="155046">6169 846 0,'0'-24'16,"0"0"-16,0 0 31,-24 24-31,0 0 16,0 0-16,0 0 15,-1 0-15,1 24 16,-24 0 0,24 0-16,-1 1 0,1-1 15,24 0-15,0 0 16,24 0-16,1 0 15,-1-24-15,0 25 0,0-1 16,0-24-16,25 24 0,-25-24 16,0 24-16,0-24 15,-24 24-15,24-24 0,-24 25 16,0-1-16,-24-24 16,0 0-16,0 24 15,0-24-15,0 24 0,-25-24 16,25 0-16,0 0 15,0 0-15,-1 0 0</inkml:trace>
  <inkml:trace contextRef="#ctx0" brushRef="#br0" timeOffset="155383">6484 846 0,'0'-24'16,"-24"24"-16,-1 0 15,1 0-15,0 0 16,0 0 0,0 24-16,-1-24 15,25 25-15,-24-25 16,24 24-16,0 0 0,-24 0 15,24 0-15,0 0 16,24 1-16,-24-1 16,24-24-16,1 24 0,-1-24 15,0 24-15,0-24 0,0 0 16,25 0-16,-25 0 16,0 0-16,0 0 0,25-24 15</inkml:trace>
  <inkml:trace contextRef="#ctx0" brushRef="#br0" timeOffset="155771">6581 871 0,'0'-25'0,"-25"25"16,25-24 15,25 24-16,-1 0-15,0 0 16,0 0-16,0 24 0,0-24 16,25 25-16,-25-1 15,0-24-15,0 72 16,-24-48 0,0 1-16,-24-1 15,0-24-15,0 0 16,0 0-1,24-24 1,0-1-16,0 1 16,24 0-16,0 0 15,-24-24-15,24 23 0,0 1 16,1 0-16,-1 0 0,0 24 16,0 0-1,0 0-15</inkml:trace>
  <inkml:trace contextRef="#ctx0" brushRef="#br0" timeOffset="156168">7089 798 0,'-25'-24'15,"1"24"1,0 0-1,0 24 1,24 0-16,-24 0 16,24 25-16,0-25 15,0 0-15,0 0 0,0 0 16,24 1-16,-24-1 16,24-24-16,0 24 0,0-24 15,1 0 1,-1 0-16,0 0 0,0 0 15,0-24-15,0 24 0,-24-24 16,25-1-16,-25 1 16,0 0-16,0 0 0,0 0 15,0 0-15,-25-1 16,25 1-16,-24 24 0,0-24 16,0 24-16,0 0 0,0 0 15,-1 0-15</inkml:trace>
  <inkml:trace contextRef="#ctx0" brushRef="#br0" timeOffset="156415">7234 556 0,'-25'-24'16,"25"48"0,0 0-16,0 0 15,0 1-15,25 23 16,-25 0-16,24-23 0,-24 23 16,24-24-16,-24 25 15,24-25-15,-24 24 0,24-24 16,-24 0-16,25 1 15</inkml:trace>
  <inkml:trace contextRef="#ctx0" brushRef="#br0" timeOffset="156638">7427 653 0,'0'-49'0,"0"25"16,0 0-16,0 0 15,0 48 1,0 0 0,0 0-16,24 25 0,-24-1 15,25 1-15,-1-1 0,0 0 16,0 1-16,0 23 16,1-23-16,-25-1 0,24 0 15,-24-23-15</inkml:trace>
  <inkml:trace contextRef="#ctx0" brushRef="#br0" timeOffset="161402">6121 2903 0,'-24'-25'0,"24"1"16,0 0-16,-24 24 15,24-24-15,0 0 16,0-1-16,24 1 0,0 0 15,0 24 1,0-24-16,25 0 0,-1 24 16,0-25-16,1 25 0,-1-24 15,25 24-15,48-24 16,-49 24-16,1-24 16,-1 24-16,1 0 0,0 0 15,-1 0-15,1 0 16,-1 0-16,1 0 0,-1 0 15,1 0-15,0 24 16,23 0-16,-23-24 0,24 24 16,-25-24-16,25 25 0,-24-1 15,23 0-15,1 0 16,0 0-16,-25 1 16,25-1-16,0 0 0,0 24 15,-25-23-15,25-1 0,-24 24 16,-1-24-16,1 0 0,-1 25 15,1-25-15,-1 0 16,1 25-16,0-25 0,-1 24 16,-23-24-16,23 25 15,-23-25-15,23 24 0,-24-23 16,25 23-16,-25-24 16,-23 24-16,23-23 0,0 23 15,-23-24-15,23 25 0,-24-1 16,0-24-16,25 25 15,-1-25-15,0 24 0,-23-24 16,23 25-16,0-25 16,1 24-16,-1 1 0,1-25 15,-1 24-15,-24 1 0,0-1 16,25 0-16,-25 1 16,0-1-16,0 1 0,0 23 15,1-24-15,-1 25 0,0 0 16,0-25-16,25 25 15,-25-25-15,0 25 0,0-1 16,0-24-16,1 73 16,-25-48-16,24-25 15,-24 1-15,0 23 0,0-23 16,24 23-16,-24-23 16,0-1-16,0 25 0,0-25 15,24 0-15,-24 25 16,24-25-16,1 25 0,-25-25 15,24 25-15,0-25 0,-24 25 16,24-25-16,-24 25 16,0-25-16,24 25 0,-24-25 15,0 25-15,0-25 0,0 0 16,0 25-16,0-25 16,24 1-16,-24-1 0,0 25 15,25-25-15,-25 0 16,0-23-16,0 23 0,0 0 15,0 1-15,0-25 16,0 24-16,0-23 0,0 23 16,0-24-16,0 0 0,0 25 15,0-25-15,0 0 16,24 0-16,-24 0 0,0 25 16,0-25-16,24 0 0,-24 0 15,0 25-15,0-25 16,0 0-16,0 25 15,0-25-15,0 0 0,0 24 16,0-23-16,0-1 0,0 0 16,0 0-16,0 0 15,0-48 48</inkml:trace>
  <inkml:trace contextRef="#ctx0" brushRef="#br0" timeOffset="161654">11032 7910 0,'-25'0'15,"1"0"-15,24 24 16,24-24 0,-24 24-16,25 1 15,-1-25-15,0 24 0,0 0 16,0 0-16,1 0 16,-1 0-16,-24 1 0,24-1 15,0-24-15,0 24 0,0-24 16</inkml:trace>
  <inkml:trace contextRef="#ctx0" brushRef="#br0" timeOffset="161860">11636 7934 0,'25'0'0,"-1"-24"0,-48 48 31,-1-24-16,1 24-15,0 1 0,-24-1 16,-1 0-16,1 24 16,-1-24-16,1 1 0,24-1 15,-25 24-15,1-48 16,24 24-16,0 1 0</inkml:trace>
  <inkml:trace contextRef="#ctx0" brushRef="#br0" timeOffset="164616">6484 3362 0,'-24'-24'0,"-1"24"0,1 0 16,0 0 0,0 0-16,-25 0 0,25 24 15,-24 0-15,24 1 16,-1-1-16,1-24 0,0 24 15,0 0-15,24 24 16,-24-48-16,24 49 0,24-25 16,0 0-16,24 0 15,-23 1-15,23-25 16,25 24-16,-25-24 0,25 0 16,-1 24-16,-23-24 0,-1 0 15,0 24-15,-24-24 16,1 0-16,-25 24 0,0 1 15,-49-25-15,25 24 16,-24-24-16,-1 24 0,-23-24 16,23 24-16,-23-24 15,23 0-15,1 0 16,0 0-16,23 0 0,1 0 16</inkml:trace>
  <inkml:trace contextRef="#ctx0" brushRef="#br0" timeOffset="164838">6653 3241 0,'0'-24'0,"0"0"0,0 0 16,0 48 0,0 0-1,24 0-15,0 25 16,1-25-16,-1 24 15,0 1-15,0-1 0,0 0 16,25 1-16,-25-1 0,0-24 16,0 25-16,-24-25 15,25 0-15</inkml:trace>
  <inkml:trace contextRef="#ctx0" brushRef="#br0" timeOffset="165146">7064 3556 0,'25'-25'0,"-25"1"16,24 0-16,-24 0 16,24 24-16,-24 24 15,-24-24 1,24 24-16,-24 0 16,-1 1-16,1-25 15,0 24-15,-24 0 0,23-24 16,1 24-16,0-24 0,0 0 15,48 0 1,0 0 0,0 0-16,25 0 0,-25 0 15,24 0-15,1 0 16,-25 24-16,24 1 0,-24-25 16,25 24-16,-25 0 0,0-24 15,0 24-15</inkml:trace>
  <inkml:trace contextRef="#ctx0" brushRef="#br0" timeOffset="165345">7403 3556 0,'0'-25'16,"0"1"-16,0 0 15,0 48 16,0 0-15,24 1-16,-24-1 0,24 0 16,-24 0-16,25 0 15,-25 1-15,24-1 0</inkml:trace>
  <inkml:trace contextRef="#ctx0" brushRef="#br0" timeOffset="165512">7379 3265 0,'-24'-24'15,"-1"0"-15,25 0 0,-24 24 16,24-24-16,-24 24 16,24 24-1</inkml:trace>
  <inkml:trace contextRef="#ctx0" brushRef="#br0" timeOffset="165974">7476 3265 0,'-25'0'16,"25"25"-1,0-1 1,25 24-16,-1 1 15,0-1-15,0 0 0,0 1 16,1 23-16,-1-23 0,0-1 16,-24 0-16,24 1 15,-24-1-15,24-24 0,-24 1 16,0-1-16,0 0 16,-24-24-1,24-24 1,-24 0-16,0-25 15,24 25-15,0-24 0,-24-1 16,24 1-16,0-1 16,0 1-16,24-25 0,-24 25 15,24 0-15,0 24 16,0-1-16,25 1 0,-25 24 16,0 0-16,24 24 0,-23 1 15,-1-1-15,-24 0 16,24 0-16,-24 24 15,0-23-15,-24-1 0,0 0 16,-1 0-16,1-24 16,-24 24-16,24-24 0,-1 0 15,25-24-15,-24 24 16</inkml:trace>
  <inkml:trace contextRef="#ctx0" brushRef="#br0" timeOffset="166159">8008 3362 0,'-24'0'15,"-1"0"1,25-24 0,25 24-1,-1 0-15,0-24 16,0 24-16,0 0 15</inkml:trace>
  <inkml:trace contextRef="#ctx0" brushRef="#br0" timeOffset="166311">8080 3459 0,'0'24'0,"-24"0"16,48-24 15,1 0-16,-1 0 1,24-24-16</inkml:trace>
  <inkml:trace contextRef="#ctx0" brushRef="#br0" timeOffset="166548">8395 3217 0,'-24'0'16,"24"24"-1,0 0 1,0 1-16,24 23 16,-24-24-16,0 25 15,24-25-15,-24 0 16,0 0-16,0 0 0,24 0 15,-24 1-15,0-1 0</inkml:trace>
  <inkml:trace contextRef="#ctx0" brushRef="#br0" timeOffset="166872">8588 3265 0,'-24'25'31,"0"-1"-15,24 0-16,-24 0 15,24 0-15,0 1 16,24-1-16,0-24 0,0 24 16,1-24-16,-1 24 15,0-24-15,0 0 0,0 0 16,25 0-16,-25 0 0,0-24 15,0 24-15,-24-24 16,24 0-16,-24-1 0,-24 1 16,0 0-16,-24 0 15,23 24-15,-23-24 16,0 24-16,-25 24 0,25 0 16,-1 0-16</inkml:trace>
  <inkml:trace contextRef="#ctx0" brushRef="#br0" timeOffset="170839">6266 4451 0,'-24'0'16,"0"-24"-1,24-1 1,24 25-16,0-24 16,24 24-16,-23-24 15,23 24-15,0 0 16,25-24-16,-25 24 0,1 0 15,-25 0-15,24 0 0,-24 0 16,1 0-16,-1 0 0,-48 0 31,-1 0-31</inkml:trace>
  <inkml:trace contextRef="#ctx0" brushRef="#br0" timeOffset="171252">6363 4209 0,'0'-24'15,"0"-1"17,0 50-17,0-1 1,0 0-16,0 0 16,24 25-16,-24 47 15,24-47-15,-24-1 16,0 0-16,24 25 0,-24-49 15,0 25-15,25-1 16,-25-24-16,24 0 0,-24 1 16,24-1-16,0-24 0,0 24 15,1-24-15,23 0 16,-24 0-16,24-24 0,25 24 16,-25-24-16,1-1 15</inkml:trace>
  <inkml:trace contextRef="#ctx0" brushRef="#br0" timeOffset="171701">6968 4499 0,'24'0'15,"-24"-24"1,-24 48 15,24 0-15,-25 0-16,25 1 16,0-1-16,0 0 15,25 0-15,-1 0 0,0 1 16,0-1-1,0-24-15,1 0 0,23 0 16,-24 0-16,0 0 0,0-24 16,1 24-16,-1-25 15,0 1-15,0-48 16,-24 23 0,0 25-16,0 0 0,-24 0 15,0 0-15,0-1 0,-25 25 16,25 0-16,0 0 15,-24 25-15,23-25 0,1 24 16,0 0 0,24 0-16</inkml:trace>
  <inkml:trace contextRef="#ctx0" brushRef="#br0" timeOffset="172225">7451 4233 0,'-24'-24'16,"0"24"-16,24 24 31,0 0-31,24 0 16,-24 25-16,24-25 0,-24 24 15,25 1-15,-1 72 16,0-73-16,-24 0 16,0 1-16,24-1 0,-24 1 15,0-25-15,0 0 16,0 0-16,0 0 0,0 1 16,-24-25-16,24-25 15,0 1 1,0 0-16,0 0 0,0 0 15,0-25-15,0 1 16,24-1-16,-24 1 0,24 0 16,1 23-16,-1-23 0,0 24 15,0 24-15,0-24 16,0 24-16,1 0 0,-1 0 16,0 0-16,0 24 15,0-24-15,-24 24 0,0 0 16,0 0-16,0 1 0,-24-1 15,0-24-15,0 24 16,0 0-16,-25-24 0,25 24 16,0-24-16,0 0 15,0 0-15,-1 0 16</inkml:trace>
  <inkml:trace contextRef="#ctx0" brushRef="#br0" timeOffset="172431">8056 4402 0,'24'-24'47,"1"24"-47,-1 0 15,0 0-15,0 0 16</inkml:trace>
  <inkml:trace contextRef="#ctx0" brushRef="#br0" timeOffset="172579">8153 4523 0,'-24'24'15,"0"1"1,48-25-1,-24-25-15,24 25 16,0 0-16,0-24 16,25 24-16,-25-24 0</inkml:trace>
  <inkml:trace contextRef="#ctx0" brushRef="#br0" timeOffset="172813">8467 4306 0,'-24'0'0,"24"-25"15,0 50 17,0-1-17,0 0 1,0 0-16,0 0 0,0 1 15,0-1-15,24 24 16,-24-24-16,0 0 0</inkml:trace>
  <inkml:trace contextRef="#ctx0" brushRef="#br0" timeOffset="173191">8709 4330 0,'-24'0'31,"0"0"-15,24 24-1,0 0 1,0 0-16,0 1 15,0-1-15,0 0 0,24 0 16,-24 0-16,24 0 0,0 1 16,1-25-1,-1 0-15,0 0 16,0 0-16,0-25 16,-24 1-16,0 0 15,0 0-15,0 0 16,0 0-16,0-1 0,-24 1 15,0 24-15,0 0 0,-25 0 16,1 0-16,-24 24 16</inkml:trace>
  <inkml:trace contextRef="#ctx0" brushRef="#br0" timeOffset="177221">5516 1693 0,'0'-24'15,"-24"24"-15,0 0 16,24-24-16,-24 24 16,-1 0-16,1 0 0,0 24 15,0-24-15,0 24 16,-1-24-16,1 0 0,-24 0 15,48 24-15,-24-24 16,-1 0-16,1 0 16,24 24 15,24-24-15,-24 25 15,0-1-16,0 0 1,0 0-16,25-24 0,-25 24 16,0 1-16,0-1 0,24 0 15,-24 0 1,0 0-16,0 0 31,24-24-31,0 0 16,0 0-1,1-24 1,-1 24-16,0-24 16,0 24-1,0-24-15,1 24 0,-25-24 16,24 24-16,0 0 0,-24-24 16,24 24-1,0 0 1,-24-25 15,25 25-15,-25-24-1,24 0-15,-24 0 16,24 24 0,-24-24-16,0-1 0,24 25 15,-24-24-15,0 0 16,-24 24-16,0 0 15,0 0-15,-1 0 16,1 0 0,0 24-16,24 0 0,-24-24 15,24 25-15,-24-1 0</inkml:trace>
  <inkml:trace contextRef="#ctx0" brushRef="#br0" timeOffset="177579">5371 2032 0,'24'0'16,"-24"24"15,0 0-15,0 0-16,0 0 0,0 1 15,0-1-15,0 0 16,0 0-16,0 25 16,0-25-16,0 0 0,0 0 15,0 0-15,0 1 16,0-1-1</inkml:trace>
  <inkml:trace contextRef="#ctx0" brushRef="#br0" timeOffset="177925">5274 2419 0,'24'-24'47,"1"24"-32,-1 24 1,0-24-1,0 24-15,0-24 16,1 0-16,-1 0 16,0 0-1,0-24-15,0 24 16,-24-24-16,25 24 16,-25-25-16,-25 25 31,1 25-31,0-1 15,0 0-15</inkml:trace>
  <inkml:trace contextRef="#ctx0" brushRef="#br0" timeOffset="179477">5855 2007 0,'0'-24'31,"24"24"-31,0 0 16,0 0-16,25 0 0,-25 0 16,24 0-16,25 0 15,-25 0-15,25 0 0,-1 0 16,1 0-16,0 0 0,23 0 16,-23 0-16,24 24 15,-25-24-15,25 0 16,-24 25-16,23-25 0,1 24 0,-24-24 15,23 24-15,1-24 16,0 24-16,0-24 16,-1 24-16,1 1 0,0-25 15,-24 24-15,23 0 0,-23 0 16,-1 0-16,1 1 16,24-1-16,-49 0 0,25 0 15,-1 0-15,1 1 0,-1-1 16,-23 24-16,23-24 15,1 25-15,0-25 0,-25 24 16,25-24-16,72 73 16,-97-48-1,25-25-15,-25 24 0,25 1 0,-25-1 16,0 0-16,1 1 16,-1-1-16,0 0 0,1 1 15,-1-1-15,1 25 0,-25-25 16,24 1-16,-24-1 15,1 0-15,23 1 0,-24-1 16,0 0-16,25 1 16,-1 23-16,-24-23 0,25-1 15,-1 1-15,49 71 16,-25-71-16,-23 23 16,-1-23-16,25 23 0,-25-23 15,0 23-15,1 1 16,-1-25-16,1 25 0,-1-25 15,-24 25-15,0-1 16,1-23-16,-1-1 0,0 25 16,-24-25-16,24 0 0,0 1 15,1-1-15,-1 1 16,-24 23-16,24-23 16,0-1-16,0 0 0,0 1 15,1 23-15,-1-23 0,0-1 16,0 0-16,-24 1 0,24 23 15,1-23-15,-1-1 16,0 25-16,-24-25 0,24 0 16,0 25-16,-24-25 0,25 25 15,-1-25-15,-24 25 16,24-25-16,-24 25 0,0-25 16,24 1-16,-24-1 15,0 0-15,0 1 0,0-1 16,0 1-16,0-1 0,0 0 15,0 1-15,0-25 16,24 24-16,-24 1 0,0-25 16,25 24-16,-25 1 15,24 23-15,0-23 16,-24-25-16,24 24 0,-24 1 16,0-25-16,24 24 15,-24 0-15,0 1 0,0-1 16,0-24-16,0 25 15,0-1-15,0 1 0,0-1 16,0 0-16,0 1 16,0-25-16,0 24 0,0 1 15,0-25-15,24 24 0,-24-24 16,0 1-16,0-1 16,0 0-16,0 0 0,0 0 15,-24 1-15,24-1 16,0 0-16,0 0 15,24-24 17,1 0-32,-1 0 15</inkml:trace>
  <inkml:trace contextRef="#ctx0" brushRef="#br0" timeOffset="179758">11491 8176 0,'-24'0'31,"24"24"-16,24-24 1,-24 24-16,24 1 16,-24-1-16,25-24 15,-1 24-15,0 0 0,0 0 16,0-24-16,1 25 0,-1-25 16,0 24-16,0-24 0,0 0 15</inkml:trace>
  <inkml:trace contextRef="#ctx0" brushRef="#br0" timeOffset="179963">11999 8103 0,'24'0'0,"-48"25"31,0-25-15,24 24-16,-24-24 15,0 24-15,-1 0 16,-23 0 0,24 1-16,-25-1 0,1 0 15,0 0-15</inkml:trace>
  <inkml:trace contextRef="#ctx0" brushRef="#br0" timeOffset="192869">1041 8055 0,'0'-24'15,"0"0"-15,0 0 16,24 24-1,-24 24 1,24 24-16,0 0 0,1 25 16,-1 24-16,0 0 0,0-1 15,25 25-15,-1 0 16,0 0-16,1-24 0,-1 24 16,1-24-16</inkml:trace>
  <inkml:trace contextRef="#ctx0" brushRef="#br0" timeOffset="193242">581 8418 0,'-121'-97'0,"25"-24"0,-1 0 15,0-24-15,24-24 16,25-1-16,0 25 0,48-24 16,24 0-16,24-1 15,25 25-15,72 0 0,0 24 16,49 24-16,23 25 0,25 23 16,0 49-16,24 49 15,-48 23-15,0 25 0,-49 24 16,-48 24-16,-24 0 0,-73 25 15,-48-1-15,-25 0 16,-47 1-16,-25-25 0,-49 0 16,25 0-16,-24-24 15,24-48-15,0-1 0,24-23 16,24-25-16,24-24 0,25 0 16</inkml:trace>
  <inkml:trace contextRef="#ctx0" brushRef="#br0" timeOffset="193814">2637 8273 0,'0'-24'0,"-24"-1"0,-24 25 15,24 0-15,0 0 16,-25 0-16,1 0 16,-25 73-16,49-49 0,0 25 15,0-25-15,24 24 16,0 1-16,0-25 0,0 24 16,24 0-16,0-23 0,24-1 15,1 0-15,-1-24 16,1 24-16,-1-24 0,0 0 15,1-24-15,-25 24 16,24-24-16,-24 0 0,1-25 16,-1 25-16,-24-24 0,24 24 15,-24-25-15,0 1 16,0 24-16,0-1 0,0 1 16,-24 24-16,24 24 15,0 1 1,24 23-16,-24-24 15,24 0-15,0 1 16,1-25-16,23 24 0</inkml:trace>
  <inkml:trace contextRef="#ctx0" brushRef="#br0" timeOffset="194358">3508 8321 0,'25'-24'0,"-25"0"0,0-25 15,0 25-15,-25-24 16,25 24-16,-24-1 0,0 1 16,0 0-16,0 0 15,-1 24-15,1 0 0,-24 24 16,24-24-16,-25 24 0,25 25 16,0-25-16,0 24 15,-1 1-15,1-25 0,24 24 16,0-24-16,24 1 15,1-1-15,-1 0 0,24 0 16,-24-24-16,25 0 0,-1 0 16,-24-24-16,1 24 15,-1-24-15,0 0 0,0-1 16,-24 1-16,0 0 0,0 0 16,0 0-16,24 24 15,-24 24 1,25 0-16,-1 24 15,0 1-15,0-1 0,24 25 16,-23-25-16,23 25 0,-24-1 16,0 1-16,1-25 15,-1 1-15,-24-1 0,0 0 16,-24 1-16,-1-25 16,-23 0-16,0 0 0,-1-24 15,1 0-15,0-24 0,-1 0 16,1-24-16,24 23 15,-1-23-15,1 0 0,24-1 16,0-23-16,0 23 16,24 25-16,25-24 15,-1 23-15,49-47 0,-49 48 16,1 0-16</inkml:trace>
  <inkml:trace contextRef="#ctx0" brushRef="#br0" timeOffset="194622">3944 7886 0,'-24'-24'0,"24"-1"15,0 1-15,-25 24 16,50 24-1,-25 1 1,24 23-16,0-24 0,0 25 16,0-1-16,1 0 0,-1 1 15,0-1-15,0 0 16,0-23-16,-24 23 0,0-24 16,24-24-16</inkml:trace>
  <inkml:trace contextRef="#ctx0" brushRef="#br0" timeOffset="194777">3944 7571 0,'0'-24'0,"-24"24"0,-1-24 16,1 24-16,0 0 15,0 0 1</inkml:trace>
  <inkml:trace contextRef="#ctx0" brushRef="#br0" timeOffset="195390">4258 7837 0,'-24'-24'0,"0"0"15,24 0-15,0 0 0,-24-25 16,24 25-16,0 0 16,24 24-16,0 0 15,0 0-15,-24 48 16,24-24-16,1 25 0,-1 23 15,0-23-15,0 23 0,-24-23 16,24 23-16,-24-23 16,25-1-16,-25-24 0,0 0 15,0 1-15,0-1 16,0-48 0,0-1-16,0 1 0,0-24 15,0-1-15,0 1 16,24 0-16,0-25 0,-24 25 15,24-25-15,25 49 16,-25-24-16,0 23 0,24 25 16,-24 0-16,25 0 15,-25 49-15,0-25 0,0 24 16,1 1-16,-1-1 0,0 1 16,0-25-16,-24 24 15,0 0-15,24-23 0</inkml:trace>
  <inkml:trace contextRef="#ctx0" brushRef="#br0" timeOffset="195810">5202 7789 0,'0'-48'16,"0"-1"-16,0 1 15,-25 24-15,25-1 0,-24 25 16,-24 0-16,24 0 15,0 0-15,-1 25 0,1-1 16,0 0-16,24 0 0,0 25 16,0-1-16,0-24 15,0 25-15,0-25 0,24 24 16,0-24-16,1 1 16,-25-1-16,24-24 0,0 24 15,0-24-15,0 0 0,0-24 16,1 0-1,-1-1-15,-24-23 0,0 24 16,0-25-16,0 1 0,0 0 16,0 23-16,-24-23 15,24 24-15,0 0 0,24 48 32,-24 0-32,24 24 0,0-23 15,0 23-15,1 0 0,-1-23 16,0 23-16,0-24 15,25 0-15,-25-24 0,0 0 16,24 0-16</inkml:trace>
  <inkml:trace contextRef="#ctx0" brushRef="#br0" timeOffset="196026">5444 7208 0,'-25'-48'0,"1"0"0,0-1 15,24 1-15,-24 24 0,48 24 16,-24 24 0,24 24-16,25 1 0,-25-1 15,24 25-15,-24-1 16,25 1-16,-1-1 0,-24 1 16,25-1-16,-25 1 0,0-25 15,0 25-15,-24-49 16,24 25-16</inkml:trace>
  <inkml:trace contextRef="#ctx0" brushRef="#br0" timeOffset="196350">5613 7571 0,'-24'-24'0,"0"24"16,-1 0-16,25-24 15,25 0 1,-1 24-1,24 0-15,-24-24 0,25-1 16,-1 25-16,0-24 0,1 0 16,-25 0-16,0 24 15,0-24-15,1 24 0,-25-25 16,24 25-16,-24-24 16,0 48-1,0 1 1,24-1-16,0-24 15,-24 24-15,24 24 0,1-23 16,-1-1-16,0 0 0,-24 0 16,24 24-16,0-23 15,0-1-15,-24 0 16</inkml:trace>
  <inkml:trace contextRef="#ctx0" brushRef="#br0" timeOffset="196512">6024 7087 0,'-24'-24'15,"0"0"-15,0 0 0,-1 0 16,25 48 15,0 0-31</inkml:trace>
  <inkml:trace contextRef="#ctx0" brushRef="#br0" timeOffset="197287">6363 7184 0,'0'24'31,"-24"-24"-31,24 25 16,0-1-16,0 0 0,0 0 16,0 25-16,0-25 0,24 0 15,0 24-15,0-23 16,0-1-16,25 0 0,-25 0 16,0 0-16,25-24 0,-25 24 15,0-24-15,24 0 16,-24-24-16,1 24 0,-1-24 15,-24-24-15,0 24 16,0-25-16,0 1 0,-24-25 16,-1 25-16,1-1 0,-24 1 15,0 0-15,-1-1 16,25 25-16,-24 0 0,-1 24 16,25 0-16,0 0 15,24 24-15,0 24 0,0-23 16,24 23-16,0 0 0,0-23 15,25 23-15,-25-24 16,24 25-16,1-25 0,-25 0 16,24-24-16,-24 24 15,1-24-15,-1 0 0,0-24 16,0 0-16,-24 0 0,0-1 16,0 1-16,24-24 15,-24 24-15,0-25 0,0 1 16,0-1-16,25 25 0,-25 0 15,24 0-15,0 0 16,0 24-16,0 24 0,1 0 16,-25 0-16,24 0 15,0 25-15,0-25 0,-24 24 16,24-23-16,-24-1 0,0 0 16,25 0-16,-25 0 15,24-24 1,-24-24-16,24 24 15,0-24-15,-24 0 0,24 0 16,0-25-16,1 25 0,-1 0 16,0-25-16,0 25 15,0 24-15,1 0 0,-1 0 16,0 0-16,0 49 16,25-25-16,-25 24 0,0 1 15,0-1-15,25 0 0,-25 1 16,0-1-16,0 1 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5:29:47.56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16644 10402 0,'0'24'16,"0"0"0,0 24-1,0 1-15,0-1 0,0 25 16,0-1-16,0 25 0,0 0 16,0 24-16,0-24 15,0 23-15,0-23 0,0 0 16,0 0-16,24-25 15,-24 1-15,0-1 0,0-23 16,24-1-16,-24-24 0,0 1 16,0-1-16</inkml:trace>
  <inkml:trace contextRef="#ctx0" brushRef="#br0" timeOffset="811">16595 10619 0,'-48'-72'0,"24"-1"0,-1 1 15,1-1-15,24 25 0,0-1 16,0-23-16,0 48 16,49-25-16,-1 1 0,0 24 15,25-25-15,24 25 16,24 0-16,24 24 0,24-24 15,25 24-15,48 0 0,-1 24 16,26-24-16,23 24 16,24 0-16,1 0 0,-1 1 15,1-1-15,-1 0 0,-24 0 16,-23 0-16,-26-24 16,-23 25-16,-24-25 0,-49 24 15,-24-24-15,0 0 16,-49 24-16,-23-24 0,-1 0 15,-24 0-15,-48 24 47,0 0-47,24 0 16,0 1-16,0-1 0,0 24 16,0 1-16,0 23 0,24 1 15,0-1-15,-24 1 16,24 24-16,-24-1 0,25 25 15,-25-24-15,24 24 16,-24 0-16,24 0 0,0 0 16,-24 0-16,24 0 0,1 0 15,-25-24-15,24-1 16,0 1-16,24 193 16,-23-193-1,-1-24-15,-24-1 0,0-23 16,0 23-16,0-23 0,-24-1 15,-1-24-15,-23 0 16,0-24-16,-1 25 0,-48-25 16,1 0-16,-146-49 15,48 25-15,1-24 16,-25-1-16,-48-23 0,0 23 16,-24 1-16,-1 0 15,1-1-15,24 1 0,0 24 16,0-1-16,24 25 15,24-24-15,25 24 0,-1 0 16,25 0-16,-1 0 16,25 0-16,0 0 15,48 0-15,1 0 0,23 24 0,25-24 16,23 0-16,1 0 16,48-24-1</inkml:trace>
  <inkml:trace contextRef="#ctx0" brushRef="#br0" timeOffset="1119">17611 11418 0,'-24'0'0,"24"-25"0,-24 25 15,24 25 1,0-1-16,0 0 16,24 0-16,-24 25 0,0-25 15,24 24-15,0 1 16,-24-1-16,25 24 15,-1-47-15,-24 23 16,24-24-16,-24 0 16</inkml:trace>
  <inkml:trace contextRef="#ctx0" brushRef="#br0" timeOffset="1435">17684 11321 0,'-24'-97'0,"24"25"15,-25-25-15,25 24 16,0 1-16,0-1 0,0 25 16,25 23-16,-1 1 0,24 0 15,-24 0-15,25 24 16,-1 0-16,0 24 0,25 0 16,-25 0-16,1 1 15,-1 23-15,1 0 0,-1-23 16,-24 23-16,0 0 0,-24 1 15,0-1-15,-24 1 16,0-1-16,-24-24 0,-1 24 16,-23-23-16,23-1 15,-23 0-15,23-24 0,1 24 16,-1-24-16,1 0 16,24 0-16,0-24 15</inkml:trace>
  <inkml:trace contextRef="#ctx0" brushRef="#br0" timeOffset="1829">18071 11369 0,'0'-24'31,"24"24"-16,0 0-15,-24-24 0,49 24 16,-25 0-16,0 0 0,24 24 16,-24-24-16,25 24 15,-1 25-15,-24-25 0,25 0 16,-25 24-16,0 1 16,0-25-16,-24 0 0,0 25 15,0-25-15,-48 0 16,24 0-16,0-24 15,-25 0-15,25 0 0,0 0 16,-25-24-16,49 0 16,-24 0-16,24-1 0,0 1 15,0-24-15,24-1 0,1 25 16,-1-24-16,24 24 16,-24-1-16,25 1 0,-1 0 15,-24 24-15,25 0 16,-1 0-16,-24 0 0</inkml:trace>
  <inkml:trace contextRef="#ctx0" brushRef="#br0" timeOffset="2184">18942 11418 0,'24'0'15,"-24"-25"1,-24 25 0,-1 0-16,1 0 15,0 0-15,0 0 16,0 0-16,-1 0 0,1 25 15,0-1-15,24 0 16,-24 24-16,24-23 0,-24-1 16,24 0-16,0 24 15,24-23-15,0-25 0,0 24 16,0 0-16,1-24 0,-1 0 16,0 0-16,0 0 15,0 0-15,1-24 0,-25 0 16,24-1-16,0 1 0,-24 0 15,0-24-15,-24 23 16,24 1-16,-24-24 0,-1 24 16,1-1-16,24 1 15,-24 24-15,24-24 0,24 24 32,0 0-17,25 0-15</inkml:trace>
  <inkml:trace contextRef="#ctx0" brushRef="#br0" timeOffset="2618">19353 11393 0,'24'0'0,"0"0"0,-24-24 15,24 24 1,-24-24-16,0 0 31,-24 24-31,0 24 16,0-24-16,0 24 15,-1-24-15,1 24 0,0 1 16,0-1-16,0 0 0,0 0 16,24 0-16,0 1 15,0-1 1,0 0-16,48-24 0,-24 24 16,0-24-16,25 0 0,-1 0 15,0 0-15,-23 0 16,23-24-16,0 0 0,-23 0 15,-1-25-15,0 1 0,-24-1 16,24-23-16,-24 23 16,0-23-16,0-1 0,0 1 15,0 23-15,0 1 0,0 24 16,0 0-16,-24 48 16,24 24-1,0 1-15,0 23 16,-24 1-16,24-1 15,0 25-15,24-24 0,-24 23 0,48-23 16,-23 0-16,23-25 16</inkml:trace>
  <inkml:trace contextRef="#ctx0" brushRef="#br0" timeOffset="-3439">6556 7233 0,'-24'0'32,"24"24"-17,-24-24-15,24 24 0,0 0 16,0 25-16,0-1 0,0 0 16,24 25-16,-24 0 15,0-1-15,24 1 0,-24 23 16,0-23-16,24 24 15,-24 0-15,0-25 0,0 25 16,24-25-16,-24 25 0,0-24 16,25-1-16,-25 1 15,0-25-15,0 25 0,0-25 16,0 25-16,0-49 16,-25 24-16,25 1 0,0-25 15,-24 0-15,24 0 16,0 1-16,0-1 15,24-24 17,1 0-17,-25-24-15,24 24 0,24 0 16,-24 0-16,25 0 16,-1-25-16,25 25 0,-1 0 15,25 0-15,0 0 0,24 0 16,24 0-16,24 0 15,25 0-15,24 0 0,-1 0 16,25 0-16,24 25 16,0-25-16,0 24 0,1-24 15,23 24-15,-48-24 0,24 24 16,-24-24-16,0 0 16,-25 24-16,-47-24 0,-1 0 15,-24 0-15,-24 0 16,0 0-16,-48-24 15,-25 24-15,0-24 0,-23 24 16,-1-24-16,-24 0 16,-24 24-16,24-25 0,-25 1 15,1 24-15,0-24 16,-24 24-16,23-24 0,1 24 16,24-24-16,-24 24 0,0-25 15,24 1 1,0 0-1,-24 0 1,24-25-16,0 25 16,0 0-16,0-24 15,0-97-15,0 72 16,24-24-16,-24 0 0,24 1 16,0-25-16,-24 0 15,24 24-15,1-24 0,-1 24 16,-24 1-16,24-1 15,0 24-15,-24 1 0,24 23 16,-24 1-16,0-1 0,0 25 16,0 0-16,0 0 15,-24 24-15,0-24 0,0 24 16,0 0-16,-1 0 16,-23 0-16,24 0 15,-25 0-15,-23 0 0,24 24 16,-49-24-16,0 24 15,-24-24-15,-24 24 0,-24-24 16,-1 0-16,-47 24 0,-25-24 16,24 0-16,-48 25 15,0-25-15,-242 0 16,266 0-16,0 0 16,24 0-16,0 24 0,49-24 15,0 0-15,48 0 0,0 0 16,24 0-16,25 0 15,-1 0-15,25 0 0,-25 0 16,25 0-16,-1 0 16,1 0-16,0 0 0,-1 0 15,1 0-15,24 0 0,-25 0 16,25 0-16,0 0 16,0 0-16,-1 0 15,25 24-15,-24-24 0,0 0 16,24 24-1,-24-24-15,0 0 16,24 24-16,-25-24 16,1 0-1,0 25-15,0-25 0,0 0 16,0 0 0</inkml:trace>
  <inkml:trace contextRef="#ctx0" brushRef="#br0" timeOffset="-2872">8298 7983 0,'24'-25'16,"-24"1"-16,-24 0 16,0 24-16,-1 0 15,-23 0-15,24 0 0,-25 0 16,1 24-16,0 0 0,-1 1 16,1-1-16,0 0 15,23 0-15,1 0 0,24 1 16,0-1-16,0 24 15,24-24-15,25 0 16,-25 1-16,24-1 0,1 0 16,-1-24-16,0 24 15,-23 0-15,23 1 0,-24-25 16,-24 24-16,0 0 0,0 0 16,-24-24-16,0 24 15,0 1-15,-25-1 0,1-24 16,0 24-16,-1-24 15,1 0-15,24 0 0,-1 0 16,1 0 0,0-24-16,24 0 0</inkml:trace>
  <inkml:trace contextRef="#ctx0" brushRef="#br0" timeOffset="-2491">8636 8200 0,'0'-24'16,"-24"24"-1,0 24 1,0-24-16,0 24 16,24 1-16,-24-1 0,-1 0 15,25 0-15,0 0 16,0 25-16,25-25 0,-25 0 15,24 0-15,24-24 0,-24 25 16,25-25-16,-1 0 16,0 0-16,1 0 0,-25 0 15,24-25-15,-23 1 16,-1 0-16,0 0 0,-24-25 16,0 25-16,0 0 0,-24-24 15,-25 23-15,25-23 16,0 24-16,-24 0 0,23 24 15,-23-24-15,24 24 16,0 0-16,-1 0 0,25 24 16</inkml:trace>
  <inkml:trace contextRef="#ctx0" brushRef="#br0" timeOffset="-2212">9241 8007 0,'24'0'16,"-24"-24"-16,25 24 0,-1 0 16,-24 24-1,0 0-15,0 0 0,24 0 16,-24 25-16,0-25 15,0 24-15,0-24 16,0 49-16,24-49 0,-24 0 16,24 1-16,1-1 15,-1 0-15,0-24 0,0 0 16,0 0-16,1-24 16</inkml:trace>
  <inkml:trace contextRef="#ctx0" brushRef="#br0" timeOffset="-2058">9290 7741 0,'-121'-49'31,"96"49"-31,25 24 31,25-24-15</inkml:trace>
  <inkml:trace contextRef="#ctx0" brushRef="#br0" timeOffset="-6398">388 3701 0,'0'-24'15,"0"-1"16,-25 25 32,25 25-63,0-1 16,0 0-1,0 0-15,-24 25 0,24-1 16,0 0-16,0 1 15,0-1-15,-24 25 0,24-1 16,0-23-16,-24 23 0,24 1 16,0-1-16,0 1 15,0 0-15,0-1 0,0 1 16,0-1-16,0 1 0,0-1 16,0-23-16,0 23 15,24 1-15,-24-25 0,0 1 16,0-1-1,0 49-15,0-73 0,0 24 16,0-23-16,0-1 16,0 0-16,0 0 15,-24 0 1,48 1 15,0-25 0,0 0-31,1 24 0,-1-24 16,0 0-16,24 0 16,1 0-16,-1 0 0,0 0 15,25 0-15,24 0 16,0-24-16,-1 24 0,25 0 16,49-25-16,-25 25 0,48-24 15,1 24-15,265-24 16,-217 24-16,24 0 15,-24 0-15,24 0 16,-48 0-16,24 0 0,-48 0 16,-1 0-16,-48 24 0,0-24 15,-24 0-15,0 0 16,-24 0-16,-24 0 0,-1 0 16,1 0-16,-1 0 0,-23 0 15,-1 0-15,-24-24 16,0 24-16,1 0 15,-25-24-15,-25 0 16,1 24-16,0-25 16,0 25-16,0-24 0,-1 24 15,1 0-15,24-24 16,-24 24-16,24-24 0,-24 24 16,24-24-16,0-1 15,0-23-15,0 24 16,0-25-16,0 1 0,24 0 15,-24-25-15,0-24 16,0 25-16,24-1 0,-24-24 16,24 1-16,-24 23 15,25 1-15,-25-1 0,24 0 16,0 25-16,-24 0 0,24-1 16,0 25-16,-24-24 15,0 24-15,25-1 0,-25 1 16,0 0-16,0 0 15,-25 0-15,25-1 0,-24 1 16,0 0-16,0 24 16,24-24-16,-24 24 15,24-24-15,-25 24 0,-23-25 16,24 25 0,24-24-16,-24 24 0,0 0 15,-1 0-15,-23-24 0,24 24 16,0 0-16,-25 0 15,1 0-15,-25-24 0,1 24 16,-1 0-16,1 0 16,-25 0-16,-24 0 0,24 0 15,-24 0-15,-24 0 0,24 0 16,0 0-16,0 0 16,-24 0-16,24 0 0,0 0 15,0 0-15,24 0 0,1 0 16,-1 0-16,0 0 15,0 0-15,25 0 0,-25 0 16,24 0-16,-23 0 16,23 0-16,0 0 0,1 0 15,-1 0-15,1 0 0,-1 0 16,1 0-16,23 0 16,1 0-16,-1 0 0,1 0 15,0 0-15,24 0 16,-25 24-16,25-24 0,-24 0 15,23 0-15,-23 0 0,24 0 16,-25 0-16,25 0 16,-24 0-16,24 0 0,-25 24 15,25-24-15,0 0 16,0 0-16,0 0 0,-1 0 16,1 0-16,0 0 0,0 0 15,0 0-15,-1 0 16,1 0-16,0 0 0,0 0 15,0 0-15,-1 0 16,1 0-16,24 24 0,-24-24 16,0 0-16,24 25 78,-24-25-78,-1 0 0,1 24 15,0-24-15,0 0 16</inkml:trace>
  <inkml:trace contextRef="#ctx0" brushRef="#br0" timeOffset="-5733">1694 4548 0,'0'-25'15,"0"1"-15,-24 0 16,-1 0 0,1 24-16,0 0 15,0 0 1,0 0-16,-1 0 0,1 0 16,-24 24-16,24-24 0,0 24 15,-1 0-15,1 1 16,24-1-1,0 0-15,24 0 16,25-24-16,-25 24 16,24 0-16,1-24 0,-1 25 15,0-1-15,-23 0 16,23 0-16,-24 0 16,0 1-16,1-1 0,-25 0 0,0 0 15,-25 0-15,1 1 16,0-1-16,-24 0 0,-1 0 15,1-24-15,-1 24 16,25-24-16,-24 25 0,24-25 16,-25 0-16,25-25 0,24 1 15</inkml:trace>
  <inkml:trace contextRef="#ctx0" brushRef="#br0" timeOffset="-5355">2202 4620 0,'48'-24'0,"-24"24"16,-24 24 0,-24-24-16,0 24 15,24 0-15,-24 1 0,24-1 16,-24 0-1,24 24-15,0 1 0,0-25 16,0 0-16,24 0 16,0-24-16,0 25 0,0-25 15,25 0-15,-1 0 0,1-25 16,-1 25-16,0-24 16,1 0-16,-25-24 0,0 23 15,0-23-15,-24 0 0,-24 23 16,0-23-16,0 24 15,-25 0-15,-23 0 0,23-1 16,-23 25-16,23 0 0,1 0 16,-25 25-16,49-1 15,-24 0-15,24 0 0</inkml:trace>
  <inkml:trace contextRef="#ctx0" brushRef="#br0" timeOffset="4470">7814 96 0,'0'-24'16,"0"0"0,24 0-16,-24 0 15,24 24-15,1 0 16,-25 24 0,24 0-1,-24 24-15,0 1 0,0-1 16,0 1-16,-24 23 15,24 25-15,-25-24 0,25 23 16,-24 1-16,0-24 0,24 23 16,-48 98-1,48-122-15,-25 1 16,1 0-16,24-1 0,0 1 16,-24-25-16,24 1 0,0-1 15,0-24-15,0 0 0,0 0 16,0 1-16,24-25 15,0 24-15,1-24 0,23 24 16,0-24-16,25 0 0,24 0 16,24 24-16,0-24 15,48 0-15,0 0 0,49 24 16,24-24-16,0 25 16,24-1-16,24 0 0,0 0 15,1 0-15,23 1 16,-23 23-16,-25-24 0,0 25 15,0-25-15,-48 0 0,-1 0 16,-23 0-16,-49-24 16,0 24-16,-48-24 0,0 0 15,-25 0-15,-23 0 0,-1 0 16,-48-24-16,0 0 16,0 0-16,0 0 15,-24 24-15,0-24 16,-1-25-1,1 25-15,0 24 0,0-24 16,24 0-16,-24-25 0,24 25 16,-25 0-16,25-25 0,0 1 15,0-25-15,25 1 16,-25-1-16,24 1 0,0-25 16,0 0-16,-24 25 15,24-25-15,1 24 0,-1 1 16,0-1-16,-24 1 0,24 23 15,-24 1-15,24-1 16,-24 1-16,0 24 0,0-24 16,-24 23-16,0 1 15,-24-24-15,23 24 16,-23-1-16,-25 25 0,-23-24 16,-1 24-16,-48 0 15,-25 0-15,-23-24 0,-1 24 16,-48 0-16,1 0 0,-26 0 15,1 0-15,0-24 16,0 24-16,0 0 0,0 0 16,24-24-16,-24 24 15,48 0-15,-24 0 0,25 0 16,23 0-16,25 0 0,24 0 16,24 0-16,24 0 15,24 0-15,1 0 0,48 0 16,-1 0-16</inkml:trace>
  <inkml:trace contextRef="#ctx0" brushRef="#br0" timeOffset="4897">8951 798 0,'-24'-24'16,"0"24"-16,-1 0 16,1 0-16,0 0 0,0 0 15,-25 0-15,1 24 16,0 0-16,23 0 0,-23 1 16,0 23-16,24-24 0,-1 25 15,1-1-15,24-24 16,0 24-16,0-23 15,24 23-15,1-24 0,23 0 0,0 1 16,1-1-16,23 0 16,1-24-16,-25 0 0,25 0 15,-1-24-15,1 0 16</inkml:trace>
  <inkml:trace contextRef="#ctx0" brushRef="#br0" timeOffset="5268">9314 1016 0,'0'-24'15,"-24"24"17,24 24-17,-25-24 1,25 24-16,0 0 0,0 0 16,0 0-16,0 1 15,0-1-15,25 0 0,-25 0 16,24 0-16,0 1 0,0-1 15,25 0-15,-25-24 16,24 0-16,1 0 0,-1 0 16,0 0-16,1 0 15,-25-24-15,24 0 0,-24 24 16,1-25-16,-25 1 0,0 0 16,0 0-16,0 0 15,0-1-15,-25 1 0,25 0 16,-24 0-16,0 24 15,0 0 1,48 0 15,0 0-31</inkml:trace>
  <inkml:trace contextRef="#ctx0" brushRef="#br0" timeOffset="5595">10064 1016 0,'24'0'0,"24"-24"0,-24 24 15,1 0-15,-1-25 0,0 25 16,0-24 0,-48 24-1,0 0 1,-25 0-16,25 24 16,0-24-16,0 25 0,0-25 15,0 24-15,24 0 16,0 0-16,24 0 15,0 0-15,24 1 0,1-1 16,-1 0-16,0 0 16,-23 0-16,23 1 0,-24-1 15,0 0-15,1 0 0,-25 0 16,-25-24-16,1 25 16,0-25-16,-24 24 0,-1-24 15,1 0-15,24 0 16,-25 0-16,25-24 0,0-1 15,24 1-15</inkml:trace>
  <inkml:trace contextRef="#ctx0" brushRef="#br0" timeOffset="5816">10451 919 0,'48'-48'0,"1"23"16,-25 25-1,0 0-15,0 0 16,-24 25-16,24-1 0,0-24 15,-24 24-15,25 0 16,-1 25-16,0-25 0,-24 24 16,24-24-16,0 25 0,-24-25 15,0 24-15,25 1 16,-25-25-16,0 24 0,0-24 16,0 25-16,0-25 15,0 0-15</inkml:trace>
  <inkml:trace contextRef="#ctx0" brushRef="#br0" timeOffset="5969">10765 1185 0,'-24'-24'0,"-49"-25"16,49 25 0,73 24-1,-1 0 1,0 0-16,25 0 15,-25 0-15,1 0 0</inkml:trace>
  <inkml:trace contextRef="#ctx0" brushRef="#br0" timeOffset="7684">3218 3652 0,'0'-24'16,"-24"24"-1,24-24-15,-25 24 16,25-24-16,0 0 16,0 0-1,0-25-15,0 25 16,0-24-16,25-1 0,-25 1 15,0-1-15,0 1 0,24-25 16,-24 1-16,0-1 16,24-23-16,-24 23 0,0-96 15,24 72-15,-24 0 16,0 25-16,0-25 16,24 24-16,-24 1 0,25-1 15,-25 1-15,24 23 16,-24 1-16,24 24 0,-24-25 15,0 25-15,0 0 0,0-25 16,0 25-16,0 0 16,0 0-16,0 0 0,0-1 15,0 1 1,0 0 0,0 0 62,24 0-47,-24 0-15,0-1-1,24 25-15,1-24 16,-1 24-16,0 0 15,0-24-15,24 24 16,1-24-16,-1 24 0,25 0 16,-1-24-16,25 24 0,-24 0 15,23 0-15,1 0 16,0 0-16,0 0 0,0-25 16,-1 25-16,1 0 15,0 0-15,0-24 0,-1 24 16,-23 0-16,24-24 0,-25 24 15,25 0-15,-24 0 16,23 0-16,1 0 0,-24 0 16,23 0-16,1 0 15,24 0-15,-24 0 0,0 0 16,-1 0-16,1 0 0,0 0 16,0 0-16,-1 0 15,1 0-15,-24 0 0,-1 0 16,1 0-16,-25 0 15,49 0-15,-49 0 16,-23 0-16,-1 0 0,24 0 16,-24 0-16,1 0 15,-1 0-15,0 0 0,0 0 16,0-24 0,25 24-1,-25 0-15,0 0 0,0 0 16,1 0-1,-1 0-15,0 0 16,-24-24 62</inkml:trace>
  <inkml:trace contextRef="#ctx0" brushRef="#br0" timeOffset="8229">7016 556 0,'-24'0'31,"24"24"-15,0 0-1,0 1-15,0-1 16,0 0-16,0 24 15,0 1-15,0-1 0,0 1 16</inkml:trace>
  <inkml:trace contextRef="#ctx0" brushRef="#br0" timeOffset="8876">2032 2516 0,'0'24'16,"0"0"15,25 0-31,-25 0 15,0 25-15,24-1 16,-24 0-16,24 25 0,-24 0 16,24-1-16</inkml:trace>
  <inkml:trace contextRef="#ctx0" brushRef="#br0" timeOffset="10493">2105 2564 0,'0'-24'16,"24"24"46,-24 24-62,0 0 16,0 0-16,24 49 16,1-49-16,-25 24 15,24 1-15,-24-1 16,24 1-16,0-25 0,-24 24 15,24 1-15,-24-25 0,25 0 16,-25 0-16,0 0 16,0 0-16,0-48 47,0 0-47,-25 0 0,25 0 15,0 0-15,0-25 16,0 25-16,0-24 0,0-1 15,0 1-15,25 24 0,-25-25 16,24 25-16,0 0 16,0 0-16,0-1 0,25 25 15,-25 0-15,0 0 16,0 0-16,0 25 0,25-25 16,-25 48-16,0-24 15,0 0-15,-24 25 0,25-1 16,-25-24-16,24 25 0,-24-1 15,24-24-15,-24 25 16,24-1-16,-24-24 0,24 0 16</inkml:trace>
  <inkml:trace contextRef="#ctx0" brushRef="#br0" timeOffset="13580">2903 5564 0,'0'48'0,"0"-24"15,0 24-15,0 1 16,0-25-16,0 49 0,25-25 15,-25 0-15,0 25 0,24 0 16,-24-1-16,0 1 16,24-1-16,-24 25 0,0-24 15,0 23-15,0-23 0,0-1 16,0 1-16,0 0 16,0-1-16,0 1 0,0-25 15,0 1-15,0 23 16,0-24-16,0-23 15,0 23-15,0 0 0,0-23 16,0-1-16,0 24 0,0-24 16,0 1-16,0-1 0,0 0 15,24 24-15,-24-23 16,0-1-16,0 48 16,0-48-16,24 1 0,-24-1 15,0 0-15,0 0 16,0 0-16,0 1 0,24-1 15,-24 0 1,0 0-16,25 0 16,-1-24-16,0 0 0,0 25 15,0-25-15,1 0 16,23 24-16,0-24 0,1 0 16,23 0-16,1 24 15,-1-24-15,1 0 0,24 0 16,0 24-16,24-24 0,-25 0 15,25 24-15,-24-24 16,24 0-16,0 0 0,-24 0 16,24 0-16,0 0 15,-25 0-15,219 0 16,-218-24 0,-1 24-16,1 0 0,-24 0 15,-1 0-15,1-24 0,-1 24 16,-23 0-16,-1 0 15,1 0-15,-25-24 0,0 24 16,0 0-16,0 0 16,0-24-16,-24-1 62</inkml:trace>
  <inkml:trace contextRef="#ctx0" brushRef="#br0" timeOffset="13998">3484 6120 0,'0'24'47,"24"0"-47,-24 0 0,24 1 16,-24 23-16,24 0 0,-24-23 15,25 47-15,-25-23 16,0-1-16,24 25 0,-24-25 16,0 0-16</inkml:trace>
  <inkml:trace contextRef="#ctx0" brushRef="#br0" timeOffset="14775">4863 7402 0,'0'-24'0,"0"0"0,24-1 16,0 1 0,-24 0-16,49 0 15,-25 0-15,0 24 16,0 0-16,0 24 16,0-24-16,-24 24 0,25 0 15,-25 25-15,0-25 16,24 24-16,-24-24 0,0 25 15,0-25-15,0 24 0,0-23 16,-24-1-16,24 0 16,0 0-16,0 0 0,-25-24 15,25-24 17,0 0-17,25 0-15,-25 0 0,24-25 16,-24 25-16,24-24 0,-24 23 15,24-23-15,0 24 0,1 0 16,-25-1-16,24 25 16,0-24-16,0 24 0,0 24 15,-24 1 1,0 47 0,0-48-16,25 1 15,-25-1-15,0 0 0,0 0 16,24 0-16,-24 1 0,24-1 15,0-24-15,0 24 16,1-24-16,-1 0 0,24 0 16,-24 0-16,25 0 0,-25 0 15,24-24-15,-24 24 16</inkml:trace>
  <inkml:trace contextRef="#ctx0" brushRef="#br0" timeOffset="17082">11684 8321 0,'25'0'47,"-1"0"-47,0 0 16,0 0-16,25 0 0,-1 0 15,25-24-15,-25 24 16,25 0-16,23 0 0,1 0 16,-24 0-16,23 0 0,25 0 15,-24 0-15,0 0 16,0 0-16,-1 0 16,-23 0-16,24 0 0,-25 24 15,1-24-15,-25 0 0,25 0 16,-25 24-16,1-24 15,-1 0-15,-24 0 0,25 25 16,-25-25-16,0 0 0,0 0 16,0 24-16,0-24 15,1 0-15,-1 24 16,0 0-16,0-24 0,-24 24 0,24 1 16,1-1-16,-25 0 15,24 0-15,-24 25 0,24-25 16,-24 24-16,0 0 0,0 1 15,0-1-15,24 1 16,-24-1-16,0 0 0,24 1 16,-24 23-16,25-23 15,-1 23-15,-24 1 0,24-1 16,-24 1-16,24 0 0,-24 23 16,0-23-16,0-1 15,0 1-15,0 0 16,0-1-16,0 1 0,0-25 15,0 25-15,0-25 0,0 0 16,0 25-16,0-25 16,0 1-16,0-1 0,0 1 15,0-25-15,0 24 0,24 1 16,-24-25-16,0 24 16,0-24-16,25 0 15,-25 1-15,0 23 0,24-24 16,-24 0-1,24 1-15,-24-1 0,24-24 0,-24 24 16,24-24-16,0 0 16,1 0-16,-1 24 0,24-24 15,1 0-15,-1 0 0,0 0 16,1 24-16,23-24 16,-23 0-16,23 25 0,-23-25 15,23 0-15,1 24 16,-1-24-16,1 24 0,0-24 15,-1 0-15,1 24 0,23-24 16,-23 24-16,0-24 16,-25 0-16,25 0 0,-1 25 15,1-25-15,-1 0 16,-23 0-16,72 0 16,-49 0-16,-23 0 0,-1 0 15,0 0-15,1 0 16,-1 0-16,0 0 0,1 0 15,-25 0-15,24 0 16,-23 0-16,-1 0 0,24 0 16,-24-25-16,1 25 15,-25-24 32,-25 24-31</inkml:trace>
  <inkml:trace contextRef="#ctx0" brushRef="#br0" timeOffset="17713">12507 7523 0,'24'0'0,"-24"-24"16,-24 24-1,24 24 1,0 0 0,0 0-16,0 1 15,0 71-15,24 25 16,0-48-1,1-1-15</inkml:trace>
  <inkml:trace contextRef="#ctx0" brushRef="#br0" timeOffset="18438">15821 10087 0,'0'-24'15,"0"0"1,0 48 15,0 0-15,0 0-16,0 1 15,0-1-15,24 0 16,-24 24-16,0 1 0,0-1 16,24 0-16,-24 1 0,0-25 15,0 24-15</inkml:trace>
  <inkml:trace contextRef="#ctx0" brushRef="#br0" timeOffset="21772">1234 9144 0,'24'0'15,"-24"-24"-15,0-1 16,-24 25-16,24-24 0,0 0 16,0 48-1,0 0-15,0 25 16,0-25-16,24 24 15,-24-24-15,25 25 16,-25-1-16,0-24 0,0 25 16,0-25-16,0 24 15,24-23-15,-24-1 0</inkml:trace>
  <inkml:trace contextRef="#ctx0" brushRef="#br0" timeOffset="21947">1283 9265 0,'-25'-73'0,"25"25"0,-24-1 16,0 1-16,0-25 16,24 25-16,-24 24 0,24-25 15,0 1-15,0 24 0,24 0 16,0-1-16,0 25 16,0-24-16,25 24 0,-25 0 15,0 0-15,25 0 16,-25 0-16</inkml:trace>
  <inkml:trace contextRef="#ctx0" brushRef="#br0" timeOffset="22118">1258 9071 0,'-24'24'0,"0"-24"0,0 25 16,48-25-1,24-25 1,-23 25-16,23-24 0,0 24 15,1-24-15,-1 0 16,25 0-16,-25 24 0,0-25 16</inkml:trace>
  <inkml:trace contextRef="#ctx0" brushRef="#br0" timeOffset="22327">1815 8757 0,'0'-25'15,"-24"25"-15,24-24 16,-25 24 0,25 24-1,25-24-15,-25 25 0,24-1 16,-24 24-16,0-24 16,24 25-16,-24-25 0,24 24 15,-24-23-15,0 23 16,24-24-16,-24 0 0</inkml:trace>
  <inkml:trace contextRef="#ctx0" brushRef="#br0" timeOffset="22638">2129 8853 0,'0'-48'0,"24"0"16,-24-1-16,0 25 0,25 0 15,-50 24 1,25 24-16,-24 0 15,-24 73 1,24-73-16,-25 25 0,25-1 0,0-24 16,0 25-16,24-25 15,-24-24-15,24 24 0,24-24 47,0-24-47,0 24 0,0-24 0,0 24 16,49 0-1,-25 0-15,1 24 0,-25-24 16,24 24-16,-23 0 0,23 0 16,-24 1-16,0-1 15,25 0-15</inkml:trace>
  <inkml:trace contextRef="#ctx0" brushRef="#br0" timeOffset="23010">2928 8999 0,'0'-49'16,"0"25"0,24 0-16,0 0 15,0-1-15,24 1 16,1 0-16,-1-24 0,1 23 16,-1-23-16,25 24 0,-25 0 15,0-25-15,1 25 16,-25 24-16,24-24 0,-48 0 15,24 24-15,-48 0 32,0 0-32,0 0 15</inkml:trace>
  <inkml:trace contextRef="#ctx0" brushRef="#br0" timeOffset="23327">3194 8539 0,'-25'0'0,"1"-24"0,0 24 16,24-24-1,0-1-15,24 25 16,-24-24-16,24 24 15,25-24-15,-25 24 0,0 0 16,25-24-16,-25 24 0,24 0 16,-24 0-16,1 24 15,23-24-15,-24 24 0,24 0 16,-23 1-16,-1-1 16,0 24-16,0 1 0,-24-25 15,24 24-15,-24 0 16,0 1-16,0-1 0</inkml:trace>
  <inkml:trace contextRef="#ctx0" brushRef="#br0" timeOffset="24095">2831 9289 0,'-24'-24'16,"48"24"15,0 24-31,0 0 16,25 0-16,-1 25 0,0-1 15,25 0-15,-1 1 16,1-1-16,24 25 0,0-1 15,23 1-15,-23-1 16,48-23-16,-24 23 0,49 1 16,-25 0-16,24-1 0,25-24 15,-25 25-15,25-25 16,-1 1-16,25 23 16,-25-23-16,25-1 15,-24-24-15,23 25 0,1-25 0,0 24 16,24-24-16,-25 1 0,25-1 15,-24-24-15,24 24 16,0 0-16,-25-24 0,1 24 16,0-24-16,0 0 15,-25 0-15,194 0 16,-218 0-16,25 0 0,-25 0 16,25 0-16,-25-24 15,1 24-15,-1 0 0,-24-24 16,0 24-16,0 0 15,0-24-15,-48 24 0,24-24 16,-24-1-16,-25 25 16,-23-24-16,-1 24 0,1-24 15,-25 0-15,0 24 0,0-24 16,0 24 0,-24-24-16,25 24 15,-1 0 1,0 0-1</inkml:trace>
  <inkml:trace contextRef="#ctx0" brushRef="#br0" timeOffset="24402">11660 10329 0,'-72'0'15,"48"0"1,48 0 0,0 0-1,24 24-15,-24 0 16,25-24-16,-1 25 0,1-1 15,-1 24-15,49 25 16,-49-25-16,-48-24 16,0 25-16,-24-1 15,-49 0-15,-23 1 0,-25-1 16,-49 1-16</inkml:trace>
  <inkml:trace contextRef="#ctx0" brushRef="#br0" timeOffset="30427">5540 4548 0,'-24'0'0,"48"0"32,0 0-32,0 0 31,1 0-31,-1 0 15,0 0-15,49 0 16,-25 0-16,-24 0 16,25 0-16,-1 0 0,0 0 15,-23 0-15,23 0 16,-24 0-16,0 0 0,0 0 16,1 0-16,-1 24 0</inkml:trace>
  <inkml:trace contextRef="#ctx0" brushRef="#br0" timeOffset="30655">5637 4814 0,'-24'24'0,"-1"-24"16,1 24-16,24 0 15,24-24 16,1 0-31,-1 0 0,0 0 16,24 0-16,1 0 16,-1 0-16,1 0 0,-1-24 15,25 24-15,-25-24 0,0 24 16,1-24-16</inkml:trace>
  <inkml:trace contextRef="#ctx0" brushRef="#br0" timeOffset="30992">5855 4306 0,'-25'0'16,"1"-25"-16,0 1 16,0 24-16,0 0 0,48 24 31,0-24-31,0 25 15,25-1-15,-1-24 0,0 24 16,1 0-16,23 25 0,-23-25 16,-1 24-16,0-24 15,1 25-15,-1-1 0,-24 0 16,1 1-16,-25-1 16,0 1-16,0-1 0,-25 0 15,1-23-15,0 23 0,-24-24 16,-1 0-16,1 25 15,-1-25-15,25-24 0,-24 24 16,24-24-16,0 0 16</inkml:trace>
  <inkml:trace contextRef="#ctx0" brushRef="#br0" timeOffset="31945">7258 4306 0,'0'-25'0,"24"25"0,-24-24 16,24 24-16,-24-24 15,24 0 1,-24 0 0,-24-1-16,0 25 15,0-24-15,-1 24 16,1 0-16,-24 0 0,24 24 16,-25-24-16,1 25 15,24-1-15,-25-24 0,25 24 16,0 0-16,24 25 15,-24-25-15,24 0 0,24 0 16,0 0-16,0 1 0,1 23 16,23-24-16,0 0 15,1 1-15,-1-1 0,25 0 16,-25 24-16,0-24 16,1 1-16,-1 23 15,-24-24-15,-24 0 0,0 1 16,0-1-16,0 0 15,-48 0-15,24-24 0,-49 49 16,49-49 0,-24 24-16,23-24 0,1 0 15,0 0-15,0 0 16,0 0-16,24-24 16,0-1 15,0 1 0,0 48 157</inkml:trace>
  <inkml:trace contextRef="#ctx0" brushRef="#br0" timeOffset="32466">8056 4644 0,'24'-24'16,"0"0"-16,0 24 0,-24-24 0,25 0 16,-25-1-16,0 1 15,0 0-15,0 0 16,-25 0-16,1 24 16,0-25-16,0 25 0,0 0 15,-25 0-15,25 0 0,0 0 16,-24 25-16,23-25 0,1 24 15,0 0-15,0 0 16,0 25-16,-1-25 16,25 24-16,-24 0 0,24-23 15,0 23-15,0-24 0,24 0 16,-24 1-16,25-1 16,-1 0-16,0-24 0,0 0 15,0 0-15,1 0 16,23-24-16,-24 0 0,0 24 15,1-49-15,-1 25 0,0 0 16,0 0-16,0-25 0,-24 25 16,24 24-16,-24-24 15,25 24-15,-1 0 16,-24 24 0,24 0-16,-24 0 0,0 1 15,24-1-15,0 0 16,1 0-16,-25 0 15,48 1-15,-24-25 0</inkml:trace>
  <inkml:trace contextRef="#ctx0" brushRef="#br0" timeOffset="33072">8467 4233 0,'0'-24'0,"-24"0"16,24-1-1,0 1-15,0 48 31,24 25-15,-24-25-16,24 0 16,-24 25-16,25-1 15,-25 25-15,24-25 16,-24 25-16,24-1 0,-24-24 0,24 25 16,-24-25-16,0 1 15,24-1-15,-24-24 0,0 1 16</inkml:trace>
  <inkml:trace contextRef="#ctx0" brushRef="#br0" timeOffset="33846">8999 4548 0,'-24'0'16,"0"0"-16,24 24 47,24-24-47,-24 24 15,24-24-15,1 0 16,-1 0-16,0 0 0,0 0 15,0 0-15,0 0 0,1 0 16,-1-24-16,0 24 16,0-24-16,0 24 0,-24-25 15,25 1-15,-25 0 16,0 0-16,0 0 0,0-1 16,-25 25-16,1-24 0,24 0 15,-24 24-15,0 0 16,0 0-16,-1 0 0,1 0 15,24 24-15,-24 0 16,0-24-16,24 49 0,-24-25 16,24 0-16,0 25 15,0-25-15,24 0 0,-24 24 16,24-24-16,24 25 16,-23-49-16,23 0 15,-24 0-15,25 0 0,-1-24 16,-24-1-16,25 1 15,-1 0-15,0-24 0,1 24 16,-25-25-16,24 1 0,-24-1 16,1 25-16,-25-24 15,0 24-15,0-1 0,0 1 16,0 0-16,-25 24 16,1 0-1,0 24-15,0 0 16,24 1-16,0-1 15,0 0-15,0 0 0,24 0 16,-24 25-16,24-25 0,0 0 16,25 25-16,-25-25 15,0 0-15,0 24 0,1-24 16,-1 1-16,0-1 16,-24 0-16,-24 0 15,0-24-15,-1 24 16,1-24-16,-24 25 0,-1-25 15,1 0-15,0-25 0</inkml:trace>
  <inkml:trace contextRef="#ctx0" brushRef="#br0" timeOffset="34294">10233 4112 0,'0'-24'16,"-24"24"-1,0 0 1,24 24 0,-25 0-16,1 0 0,24 25 15,-24-25-15,24 24 16,-24 1-16,24-1 0,0 1 15,0 23-15,24-23 16,-24-1-16,24-24 0,0 24 16,1-23-16,23-1 0,-24 0 15,25-24-15,-25 0 16,24 0-16,1-24 0,-25 0 16,24-25-16,-24 1 0,1-25 15,-1 25-15,-24-25 16,0 1-16,0 23 15,-24 1-15,-1 0 0,1-1 16,0 25-16,0 0 0,0 24 16,-1 0-16,1 0 15,0 0-15,0 0 0,24 24 16,-24-24-16,24 24 0,0 0 16</inkml:trace>
  <inkml:trace contextRef="#ctx0" brushRef="#br0" timeOffset="34657">10814 4281 0,'24'0'31,"0"25"0,-24-1-31,24 0 0,0 0 16,1 0-16,-25 25 0,24-25 16,0 24-16,-24 1 15,0-25-15,0 0 0,0 24 16,0-23 0,-24-25-16,0 0 15,24-25-15,0 1 16,0-24-16,0 0 15,0-1-15,24 1 0,0-1 16,0-23-16,0 23 0,25 1 16,-25 24-16,0 0 15,0-1-15,0 25 0,1 0 16,-1 0-16</inkml:trace>
  <inkml:trace contextRef="#ctx0" brushRef="#br0" timeOffset="35166">11830 4378 0,'24'0'0,"-24"-24"16,0 0 0,-24 24-16,24-24 15,-25 24-15,-23-25 16,24 25-16,0 0 0,-1 0 15,1 0-15,0 0 16,-24 25-16,-1-1 16,25 0-16,0 0 0,24 0 15,-24 25-15,24-1 16,0-24-16,0 25 0,0-1 16,0-24-16,24 25 0,0-25 15,0 0-15,1 0 16,23-24-16,-24 0 0,24 0 15,1-24-15,-1 0 16,-24 0-16,25-25 0,-1-23 16,-24 23-16,1-23 0,-1-25 15,0 0-15,-24 25 16,24-25-16,-24 24 0,0 1 16,0-1-16,0 25 15,0-1-15,-24 49 16,0 25-16,24 23 15,-24 0-15,24 1 16,0 23-16,-25-23 0,25 72 16,0-49-1,25-23-15,-25-1 0,24 0 16,0 1-16,-24-25 16,24 24-16</inkml:trace>
  <inkml:trace contextRef="#ctx0" brushRef="#br0" timeOffset="36534">9265 9869 0,'-24'-24'0,"24"-24"0,0 24 16,0 48 0,0 0-1,0 24-15,0 1 0,-24 23 16,24 25-16,0 0 16,-24 0-16,24 24 0,0 24 15,0 0-15,0 24 0,0-24 16,0 25-16,0-25 15,24 0-15,-24 0 0,0 0 16,24-48-16,-24 0 16,24 0-16,1-25 0,-25-23 15,24-1-15,0 0 16,0-24-16,0 1 0</inkml:trace>
  <inkml:trace contextRef="#ctx0" brushRef="#br0" timeOffset="37163">8903 13256 0,'24'-48'16,"-24"24"-16,0-1 16,0 1-16,0 0 15,-24 0-15,24 0 0,-25 24 16,1 0-16,0 0 0,0 0 16,-25 24-16,1 0 15,0 0-15,-1 25 0,-23-1 16,23 0-1,25-24-15,24 25 0,0-25 16,0 24-16,0-23 0,24-1 16,25 24-16,-1-24 15,0 1-15,25-1 0,-25 0 16,25 0-16,0 0 16,-25 1-16,0-1 0,1 0 15,-25 0-15,-24 0 0,-24 25 16,0-25-1,-25 0-15,1 0 0,-25 0 16,25 1-16,-25-25 16,1 24-16,23-24 0,1 0 15,0 0-15,23 0 0,25-24 16,0-1 0</inkml:trace>
  <inkml:trace contextRef="#ctx0" brushRef="#br0" timeOffset="37540">9338 13571 0,'24'0'0,"-24"-25"15,-24 25 1,0-24 0,0 24-16,-1 24 15,1 1 1,24-1-16,0 0 15,0 24-15,0-23 0,24 23 0,-24-24 16,25 0-16,-1 25 16,0-25-16,24 0 0,-23-24 15,23 24-15,0-24 16,1 0-16,-1 0 0,-24 0 16,25-24-16,-25 0 15,0-25-15,0 25 0,0-24 16,-24 24-16,0-25 15,-24 1-15,-24 0 0,24 23 16,-25-23-16,25 24 0,-24 24 16,-1-24-16,1 24 0,24 0 15,0 24-15,-1-24 16,25 24-16</inkml:trace>
  <inkml:trace contextRef="#ctx0" brushRef="#br0" timeOffset="37843">9894 13256 0,'0'-24'0,"0"-24"0,0 23 16,25-23-1,-1 24-15,0 0 16,0 24-1,-24 24-15,0 0 0,24 0 16,-24 25-16,0-1 0,0 0 16,0 1-16,0-1 15,25 25-15,-25-1 0,0-23 16,0-1-16,24 25 16,0-25-16,-24-24 15,24 24-15,0-23 0,0-1 16,1 0-16,-25 0 0,24-24 15,24 0-15</inkml:trace>
  <inkml:trace contextRef="#ctx0" brushRef="#br0" timeOffset="38128">10548 13353 0,'-25'0'16,"25"24"-1,0 0 1,25 0 0,-25 1-16,24-1 15,-24 24-15,24 25 16,0-25-16,0 1 15,-24-25-15,24 24 0,-24-24 16,25 0-16,-25 1 16,24-25-16</inkml:trace>
  <inkml:trace contextRef="#ctx0" brushRef="#br0" timeOffset="38300">10499 13063 0,'0'-25'0,"-24"25"0,24 25 47</inkml:trace>
  <inkml:trace contextRef="#ctx0" brushRef="#br0" timeOffset="38518">10886 13111 0,'0'24'0,"24"-24"16,-24 24-1,0 1-15,25 47 16,-25-48-1,24 49-15,-24-25 0,24 1 16,0 23-16,0-23 0,-24 23 16,25-23-16,-25-1 15,24-24-15,0 0 0</inkml:trace>
  <inkml:trace contextRef="#ctx0" brushRef="#br0" timeOffset="38879">10935 13522 0,'-49'0'16,"25"0"-16,0 0 15,48 0 1,0 0-16,0 0 16,25 0-16,23 0 0,-23 0 15,23 0-15,1 0 0,-25-24 16,25 24-16,-25-24 15,1 24-15,-1-24 0,-24 24 16,0-25-16,1 1 16,-25 0-16,0 0 0,0 0 15,-25-1-15,1 1 16,0 24 0,0 0-16,0 24 0,-1 1 15,25-1-15,-24 24 16,24-24-16,-24 25 0,24-1 15,0 1-15,24-25 0,-24 24 16,24-24-16,1 1 16,23-1-16,0 0 0</inkml:trace>
  <inkml:trace contextRef="#ctx0" brushRef="#br0" timeOffset="39522">11975 13377 0,'-24'0'16,"-1"-24"-16,1 24 0,0-24 16,0 24-16,0 0 15,24 24 1,0 0-16,24 0 16,0 0-16,0 1 15,-24-1-15,24 24 0,1-24 16,-1 1-16,0-1 0,0 0 15,-24 0-15,24 0 16,-24-48 0,25 24-16,-25-24 15,0-24-15,24 23 16,-24-23-16,24 0 16,0-1-16,0 1 0,-24-1 15,24 25-15,1 0 0,-1 0 16,0 24-16,0 0 15,0 48-15,-24-24 16,25 25-16,-25 48 16,24-49-16,-24-24 15,0 25-15,24-25 0,-24 24 16,0-24-16,0 1 16,24-25-1,-24-25-15,24 1 0,-24 0 16,25 0-16,-1-25 15,0 1-15,0 0 0,0-1 16,1 25-16,-1-24 0,0 23 16,0 25-16,0 0 15,0 0-15,1 0 0,-1 25 16,0-1-16,-24 24 16,24-24-16,0 25 0,-24-25 15,25 0-15,-25 25 0,0-25 16,24-24-16,-24 24 15,0 0-15,24-24 16,0-24 0,0 24-1,-24-24-15,25 24 16</inkml:trace>
  <inkml:trace contextRef="#ctx0" brushRef="#br0" timeOffset="40762">19135 9047 0,'0'-24'15,"0"0"1,0-1-16,24 1 15,1 0-15,-25-24 16,24 23-16,0-23 0,24 0 16,-24-1-16,25-23 0,-1-1 15,1 1-15,-1-1 16,25-24-16,-1 25 0,25-25 16,-25 24-16,25-23 0,-24 23 15,-1 25-15,1-25 16,-25 49-16,1 0 0,-25-1 15,0 1-15,0 24 16,-24-24-16,0 48 31</inkml:trace>
  <inkml:trace contextRef="#ctx0" brushRef="#br0" timeOffset="41222">19546 7620 0,'-24'0'16,"0"0"-1,24-24-15,24 24 16,-24-25-16,24 25 16,25-24-16,-1 0 0,1 24 15,23-24-15,1 0 0,-1 24 16,25-25-16,-24 25 15,23-24-15,-23 24 0,-25 0 16,25 0-16,-25 0 16,-24 24-16,1 1 0,-1-1 15,0 0-15,-24 0 0,24 0 16,0 25-16,-24-1 16,25 0-16,-25 1 15,24-25-15,0 24 0,-24 1 0,24-25 16,-24 24-16,0-23 15,24-25-15,-24 24 0</inkml:trace>
  <inkml:trace contextRef="#ctx0" brushRef="#br0" timeOffset="41526">21070 6749 0,'0'24'16,"0"0"0,0 0-16,25 25 0,-25-25 15,24 24-15,-24 25 16,24-25-16,0 25 0,0-25 15,-24 25-15,25-1 16,-1-23-16,-24 23 16,24 25-16,-24-48 0,0-25 15,0 0-15,0 0 16</inkml:trace>
  <inkml:trace contextRef="#ctx0" brushRef="#br0" timeOffset="41883">21216 6991 0,'-25'-97'16,"1"0"-16,-24 0 0,24 25 15,-25-25-15,25 0 16,0 1-16,0 23 0,24 0 16,-25 1-16,25 24 15,0-1-15,0 25 0,25-24 16,-1 23-1,0 1-15,0 24 0,25 0 16,-1 0-16,0 24 0,1 1 16,-1-1-16,0 24 15,1 1-15,-1 23 0,-24 1 16,1 23-16,-25-23 16,0 24-16,0-25 0,-25 1 15,1-1-15,0-23 0,-49 48 16,49-73-1,0 0-15,0 0 0,0 0 16,0-24-16,24 25 0,0-1 31</inkml:trace>
  <inkml:trace contextRef="#ctx0" brushRef="#br0" timeOffset="42898">21506 7063 0,'0'-24'32,"0"0"-32,24 0 15,0 24 1,0 0-16,25 24 16,-25-24-16,24 24 0,-23 0 15,-1 1-15,24 23 16,-24-24-16,-24 24 0,24-23 15,-24-1-15,0 0 0,0 0 16,-24 0-16,24 1 16,-24-25-16,0 0 0,0 0 15,0 0 1,24-25 0,0 1-16,0 0 0,0-24 15,0 23-15,24-23 0,-24 0 16,48-1-16,-24 25 0,0-24 15,1 24-15,23-25 16,-24 49-16,0-24 0,25 24 16,-25 0-16,24 0 15,-23 0-15,23 24 0,-24-24 16,25 24-16,-25 1 0,0-25 16,0 24-16,0-24 15,0 24-15,1-24 16,-50 0 31,25-24-47,-24 24 15,0 0 1,-48 72 15,47-47-31,1-1 0,0 24 16,24-24-16,-24 25 15,24-1-15,0-24 0,24 25 16,-24-25-16,24 0 0,25 0 16,-25 0-16,0-24 15,24 25-15,1-25 0,-1 0 16,0-25-16,-23 25 16,23-24-16,-24 0 0,25 0 15,-25-25-15,-24 1 0,0 24 16,0-25-16,0-23 15,0 24-15,-24-1 0,-1 1 16,1 24-16,-24-25 16,24 25-16,-1 0 0,1 0 15,0 24-15,24-25 0,-24 25 16,24-24-16,0 0 16,0 0-16,0 0 15,24-1-15,-24 1 16,24 0-16,-24-24 0,24 24 15,-24-25-15,25 1 16,-1-1-16,-24 25 0,24-24 16,-24 24-16,24-1 0,-24 1 15,0 0-15,24 48 32,-24 0-32,0 1 0,0 23 15,0 0-15,0 25 16,0 24-16,0-25 0,0 25 15,0-24-15,25 23 0,-25-23 16,0 0-16,24-25 16,-24 0-16,24 1 0,0-1 15,-24-24-15,24 0 16</inkml:trace>
  <inkml:trace contextRef="#ctx0" brushRef="#br0" timeOffset="43351">22958 7063 0,'0'-48'16,"0"24"-16,0 0 0,0-1 16,-24 1-16,24 0 0,0 48 47,0 0-32,0 1-15,0-1 0,0 24 16,0-24-16,24 1 0,-24 23 15,0-24-15,24 0 16,-24 0-16,25 1 0,-1-25 16,0 24-16,0-24 15,0 0-15,1 0 0,-1 0 16,0-24-16,0 24 0,0-25 16,1 1-16,-1 0 15,0 0-15,-24 0 0,0 0 16,24-1-16,-24 1 15,0 0-15,0 0 0,0 0 16,0-1 0,0 50-1,0-1-15,0 0 0,0 0 16,0 25-16,24-25 16,-24 0-16,0 0 0,24 0 15,-24 0-15,25 1 0,-25-1 16,24-24-16,-24 24 15,24-24-15,0 0 0</inkml:trace>
  <inkml:trace contextRef="#ctx0" brushRef="#br0" timeOffset="43707">24022 6894 0,'-49'-24'32,"25"0"-32,0 24 0,0 0 15,-1 24 1,1-24-16,0 24 0,0 0 15,24 0-15,-24 1 0,0-1 16,24 0-16,0 24 16,0-23-16,0 23 0,0-24 15,24 0-15,0 0 16,0 1-16,24-25 0,1 24 16,-1-24-1,49 0-15,-49-24 0,25-1 16,-25 1-16,1-24 0</inkml:trace>
  <inkml:trace contextRef="#ctx0" brushRef="#br0" timeOffset="43887">24409 6846 0,'0'-73'16,"0"0"-16,0 1 0,0-1 15,0 1-15,0-1 16,0 25-16,0 24 0,0-1 16,-25 25-1,25 25-15,0-1 0,0 48 16,0 1-16,0 0 0,0-1 15,0 25-15,0 0 16,0-25-16,0 1 16,25-1-16,-25 25 15,24-49-15</inkml:trace>
  <inkml:trace contextRef="#ctx0" brushRef="#br0" timeOffset="44283">24312 7112 0,'-24'-24'0,"0"24"0,-1-25 16,1 1-16,24 0 15,0 0-15,24 24 16,1-24-16,23 24 0,0-25 16,25 1-16,-25 24 15,49-24-15,-24 0 0,-1 0 16,25-1-16,-25 1 15,1 0-15,-25 0 0,1 0 16,-1-1-16,-24 1 16,1 0-16,-25 0 0,0 0 15,-49 0-15,25 24 16,-24 0-16,-1 0 16,1 24-16,-1 0 0,1 0 15,24 0-15,0 0 0,0 25 16,24-25-16,24 24 15,-24 1-15,24-1 0,24 1 16,-24-1-16,1 0 16,-1-23-16,0 23 0,-24-24 15,-48 0-15,-1-24 0,-47 0 16,-50 0-16</inkml:trace>
  <inkml:trace contextRef="#ctx0" brushRef="#br0" timeOffset="45198">13983 1403 0,'-25'0'16,"25"-24"-1,25 24-15,23 0 16,25 0-16,-1 0 0,49 0 15,-24 0-15,48-25 0,0 25 16,0 0-16,0-24 16,1 24-16,-26 0 0,1 0 15,-24 0-15,-24 0 0,-25 0 16,1 0-16,-25 0 16,-48 0-1,-1 0 1,1 24-16</inkml:trace>
  <inkml:trace contextRef="#ctx0" brushRef="#br0" timeOffset="45605">17248 1137 0,'0'-49'0,"0"1"0,0 24 16,0 0-16,-24-1 0,24-23 15,-24 24-15,0 0 16,0 24-16,-1-25 0,-23 25 15,0 0-15,23 0 16,-47 25-16,23-1 0,1 0 16,0 24-16,-25 25 0,25-1 15,-1 1-15,25 0 16,0 23-16,0 1 0,24-24 16,24 23-16,0-23 0,0 0 15,25-25-15,23 0 16,1 1-16,-1-25 0,1 0 15,24 0-15,0-24 16,-1-24-16</inkml:trace>
  <inkml:trace contextRef="#ctx0" brushRef="#br0" timeOffset="46020">17853 1379 0,'-24'-25'16,"24"1"-16,-24 0 0,-1 24 15,1 0-15,0 0 16,0 0-16,0 24 16,24 0-1,-24 1-15,24 23 0,-25 0 16,25 1-16,0-1 0,0 0 16,25 1-16,-25-1 15,24 1-15,24-1 0,-24-24 16,25 0-16,-1 1 15,0-1-15,1 0 0,-1-24 16,25 0-16,-25 0 0,1-24 16,-1 24-16,-24-24 15,0-25-15,0 25 0,-24-24 16,25-1-16,-25-23 16,0 23-16,0 1 0,-25-25 15,25 25-15,-24 24 16,24-25-16,0 25 0,0 0 15,0 48 1,0 0 0,0 1-16,0-1 15,0 0-15,0 0 16</inkml:trace>
  <inkml:trace contextRef="#ctx0" brushRef="#br0" timeOffset="46399">18869 1330 0,'0'-24'16,"0"0"-16,0 0 0,-24-1 16,24 1-16,-24 0 0,-1 24 15,1-24-15,0 24 16,-24 0-16,24 0 0,-1 0 15,-23 24-15,24 0 16,0 0-16,-1 1 0,25 23 16,0-24-16,0 25 0,25-1 15,-1 0-15,24 1 16,1-25-16,-1 24 0,0 1 16,-24-25-16,25 0 15,-1 24-15,-48-23 16,0-1-16,0 0 15,-24-24-15,0 0 16,-25 24-16,25-24 0,-24 0 16,24 0-16,-25 0 15,25 0-15,0-24 0</inkml:trace>
  <inkml:trace contextRef="#ctx0" brushRef="#br0" timeOffset="46608">19014 1064 0,'24'-72'0,"1"23"0,-1 1 16,-24 24-16,24-1 15,-24 1-15,0 48 16,0 1 0,0 71-16,0-23 15,24-1-15,-24 1 0,0 24 16,24 0-16,-24-1 15,25-23-15,-25 24 0,0-25 16,0-23-16</inkml:trace>
  <inkml:trace contextRef="#ctx0" brushRef="#br0" timeOffset="47648">19087 1693 0,'-24'-24'0,"24"0"15,-25-1-15,25 1 16,25 0 0,-1 0-16,0 24 15,0-24-15,25 24 0,-1-24 16,0-1-16,1 25 16,23-24-16,-23 24 0,-1-24 15,25 24-15,-49-24 16,24 0-16,1-1 15,-25 1-15,-24 0 16,-24 0-16,-1 24 16,1-24-16,-24 24 0,24 0 15,-25 0-15,1 24 16,24 0-16,-1 0 0,1 0 16,0 25-16,0-25 0,24 24 15,0-23-15,0 23 16,24-24-16,0 0 0,0 25 15,1-25-15,23-24 16,-24 24-16,25-24 16,-25 0-16,0 0 0,0 0 0,0 0 15,1-24-15,-1 0 16,-24-1-16,0 1 16,0-24-16,-24 24 15,-1 0-15,25-25 0,-24 25 16,24-24-16,0 23 0,-24-23 15,24 24-15,0 0 16,24 24-16,0-25 0,1 25 16,-1 0-16,0 0 15,0 0-15,0 0 16,0 25-16,1-1 0,-1-24 16,0 24-1,0 0-15,0 0 0,1 25 0,-25-25 16,24 24-16,-24 1 15,0-1-15,24 0 0,-24 1 16,0-1-16,0-24 0,0 25 16,-24-25-1,24 0-15,0 0 0,0-48 32,0 0-17,24 0-15,-24 0 0,24-25 16,0 1-1,25-49-15,-25 49 0,0-25 16,0 25-16,1 24 0,-1-25 16,0 25-16,0 0 15,0 24 1,-24 24-16,0 0 16,0 0-16,0 1 0,0 23 15,0-24-15,0 25 16,0-25-16,0 0 0,-24 0 15,24 0-15,0 0 16,0-48 0,24 0-1,-24 0 1,24 0-16,1 0 0,-25-25 16,24 25-16,0 0 0,0 0 15,0 24 1,1 0-16,-25 24 0,0 0 15,24 24-15,-24 1 0,24-1 16,-24 0-16,24 1 16,-24-1-16,24-24 0,-24 25 15,0-25-15</inkml:trace>
  <inkml:trace contextRef="#ctx0" brushRef="#br0" timeOffset="48080">20974 1548 0,'-49'-24'0,"25"0"16,0 24-16,0 0 0,-1 0 16,1 0 15,24 24-16,24 0 17,1-24-32,23 0 15,-24 0-15,0-24 0,1 24 16,23-24-16,-24-1 0,0 1 16,1 0-16,-1 0 15,0-25-15,-24 25 0,0-24 16,-24 24-16,24-1 15,-24 1-15,-1 0 0,1 24 16,0 0-16,-24 0 0,48 24 16,-25 0-16,1 25 15,0-1-15,24 25 0,0-25 16,0 25-16,0-1 0,24-23 16,-24 23-16,24-23 15,1-1-15,23-24 0,-24 0 16,0 1-16</inkml:trace>
  <inkml:trace contextRef="#ctx0" brushRef="#br0" timeOffset="48438">21554 1306 0,'0'-48'0,"0"-1"15,0 25-15,0 0 0,0 48 31,24 24-31,1 25 16,-1 0 0,24 48-16,-24-73 15,-24 0-15,0 1 0,25-1 16,-25-24-16,0 25 16,0-25-16,-25-24 15,1-24 1,24-1-16,0-23 15,0 0-15,0-1 0,24 1 16,-24-25-16,25 1 16,23 23-16,-24-23 0,0 23 15,25 1-15,-1 0 16,-24 23-16,0 25 16,1 25-16,-25-1 0,0 0 15,0 0-15</inkml:trace>
  <inkml:trace contextRef="#ctx0" brushRef="#br0" timeOffset="56401">2226 8007 0,'-48'-24'0,"23"-1"16,1 1-16,0 24 0,-24-24 15,-1 24-15,1 0 16,-25 0-16,1 0 0,-1 0 15,-24 24-15,1 25 0,-25-25 16,0 24-16,0 1 16,0 23-16,0 1 0,-24-1 15,0 25-15,-97 97 16,121-98-16,24 1 16,24 0-16,25 0 15,0 24-15,23-1 0,25 1 16,25-24-16,-1 24 0,24 0 15,25-24-15,24 0 16,-1-1-16,25-47 0,0 23 16,24-47-16,25-1 0,-1-24 15,0-24-15,1-25 16,23 1-16,-23-49 0,-1 24 16,0-48-16,1 1 0,-49-26 15,-1 1-15,-23 0 16,-24-24-16,-49 24 0,-24-25 15,0 25-15,-48 0 16,-49 24-16,-24 24 0,-24 25 16,-73 23-16,-24 49 15,-48 49-15,-25 23 0,-47 25 16</inkml:trace>
  <inkml:trace contextRef="#ctx0" brushRef="#br0" timeOffset="60487">12749 4402 0,'0'25'0,"24"-25"16,0 0 0,0 0-16,1 0 15,23 0-15,0 0 0,1 24 16,23-24-16,-23 24 16,47 0-16,-23 0 0,24 1 15,0-1-15,-1 0 16,1 24-16,24-24 0,24 25 15,-24-1-15,24 1 16,0-1-16,1 0 0,-1 25 16,0-25-16,24 25 0,-24-25 15,25 25-15,-25-1 16,24 1-16,0 0 0,1-25 16,-1 25-16,0-1 15,1 1-15,-1-1 0,0 1 16,25 24-16,-25-25 0,-24 1 15,25-1-15,-25 1 16,0-1-16,0 1 0,0 0 16,-24-25-16,-24 25 0,24-25 15,-24 0-15,0 1 16,-25-1-16,25 0 0,-25-23 16,1 23-16,0-24 15,-25 0-15,25 1 0,-25 23 16,25-24-16,-1 0 0,-24 1 15,1-25-15,-1 24 16,1 0-16,23 0 0,-23 0 16,-1-24-16,0 24 15,1 1-15,-1-1 0,-24-24 16,25 24-16,23 24 16,-48-48-1,-48 0 16,0 0-15,-24-24-16,23 24 0</inkml:trace>
  <inkml:trace contextRef="#ctx0" brushRef="#br0" timeOffset="61448">12700 3943 0,'-24'0'0,"48"0"78,1-24-63,23-1 1,-24 1-16,25 0 0,23 0 16,1 0-16,24-25 15,23 25-15,1-24 0,25-25 16,-1 25-16,24-25 0,-24 1 15,49-25-15,-25 0 16,-24 24-16,25-23 0,-25-1 16,0 24-16,-24-23 0,0 23 15,0 25-15,-25-25 16,1 25-16,0-1 0,0 1 16,-25 0-16,1 23 15,24-23-15,-49 24 0,25 0 16,-1-1-16,-23 1 0,23 0 15,-24 0-15,-23 0 16,23 24-16,-24-25 0,0 25 16,1-24-16,-1 24 15,-48 0 32,-1 24-47,1 1 16</inkml:trace>
  <inkml:trace contextRef="#ctx0" brushRef="#br0" timeOffset="62769">15265 3338 0,'0'-24'0,"24"0"0,0 24 16,-24-25-16,24 25 15,0 0-15,1 0 16,-50 25-1,1-1-15,0-24 16,0 24-16,-25 0 0,1 0 0,0 1 16,-1-1-16,1 0 15,24-24-15,0 24 0,-1-24 16,1 0-16,24 24 0,-24-24 16,48 0-1,0 0-15,25 25 16,-25-25-16,24 24 15,25-24-15,-25 24 0,25 0 16,-25 0-16,1 0 0,-1 1 16,0-1-16,-23 0 15,-1-24-15,0 24 0</inkml:trace>
  <inkml:trace contextRef="#ctx0" brushRef="#br0" timeOffset="63155">15192 3435 0,'-24'0'0,"0"0"15,0 0 1,48 0-1,-24 24-15,24-24 16,24 24-16,1-24 16,23 24-16,25 1 0,24-1 15,24 0-15,24 0 0,1 0 16,23 0-16,1 1 16,-1-1-16,1 0 0,-25 0 15,1 0-15,-1 1 16,-48-25-16,0 24 0,-24-24 15,-25 24-15,1-24 16,-25 0-16,-24 0 0,0 0 16,-48 0 15,0 0-31</inkml:trace>
  <inkml:trace contextRef="#ctx0" brushRef="#br0" timeOffset="63691">16305 4572 0,'-24'0'31,"24"24"-15,0 0-16,0 0 0,0 0 16,0 1-16,0-1 15,0 24-15,0 1 0,0-25 16,0 24-16,0-24 16,0 1-16,0 23 0,-25-24 15,25 0-15,-24-24 16,24 25-16,24-25 31,-24-25-31,25 25 16,-1 0-16,0 0 0,24 0 15,-23-24-15,71 24 16,-47 0-16,-1 0 16,1 0-16,-25 0 0,24 0 15,-24 0-15</inkml:trace>
  <inkml:trace contextRef="#ctx0" brushRef="#br0" timeOffset="63938">16474 4886 0,'-48'-24'0,"24"24"16,24-24 0,0 0-16,24-1 0,0 1 15,49-24 1,-25 24-16,25-1 0,-1-23 15,25 24-15,0-24 0,24 23 16,-25-23-16,1 24 16,0 0-16,0-1 0,-1 1 15,-47 0-15,-1 0 16,1 24-16,-25-24 0,-24-1 16,-24 25-1,-1 0-15</inkml:trace>
  <inkml:trace contextRef="#ctx0" brushRef="#br0" timeOffset="64562">18893 3652 0,'0'-24'0,"0"0"15,24 24 1,-24 24 15,0 0-31,25 25 16,-25-25-16,0 24 15,0-23-15,0 23 0,0 0 16,-25 49 0,25-73-16,0 1 15,-24-1-15,0-48 47,24-25-31,0 1-16,0-1 0,0 1 15,24-25-15,-24 1 0,24-1 16,1 1-16,-1-25 16,0 24-16,0 1 0,0-1 15,1 25-15,23-1 16,-24 1-16,0 48 0,1 0 15,-1 0-15,0 0 0,0 48 16,0 1-16,0-1 16,25 25-16,-25-1 0,0 1 15,0 0-15,1-1 16,-1 1-16,0-25 16,0 25-16,-24-25 0,0 0 0,0-23 15,0 23-15</inkml:trace>
  <inkml:trace contextRef="#ctx0" brushRef="#br0" timeOffset="64760">19184 3798 0,'-25'-25'16,"1"25"-16,0-48 15,24 24 1,0 0-16,0-1 15,24 25-15,25-24 16,-25 24-16,24-24 0,-24 0 16,25 24-16,-1-24 0,0 24 15</inkml:trace>
  <inkml:trace contextRef="#ctx0" brushRef="#br0" timeOffset="65150">20127 3386 0,'24'0'0,"-24"-24"31,-24 24-31,0 0 16,0 0-16,-25 0 15,25 0-15,0 0 0,0 24 16,-1-24-16,1 25 15,0-1-15,0 0 0,24 0 16,0 0-16,0 1 16,24 23-16,0-24 15,25 0-15,-25 0 0,24 1 16,1-1-16,-1-24 16,-24 24-16,25 0 0,-25-24 15,0 24-15,0-24 0,-24 25 16,-24-25-1,0 24-15,0-24 16,-25 0-16,1 0 16,-1 0-16,25 0 0,-24 0 15,-1 0-15,25 0 0,0-24 16</inkml:trace>
  <inkml:trace contextRef="#ctx0" brushRef="#br0" timeOffset="65545">20562 3338 0,'25'0'15,"-25"-24"-15,24 24 16,-24-24-16,-24 24 16,-1 0-1,1 0 1,0 24-16,0-24 15,0 24-15,24 0 16,-25-24-16,25 24 16,-24 1-16,24-1 0,0 0 15,0 0-15,24 0 16,1 1-16,-1-1 16,0 0-16,0 0 15,49 0-15,-49 0 16,0-24-16,0 25 0,1-25 15,-25 24-15,-25-24 16,1 24 0,0-24-16,0 0 0,-25 0 15,25 0-15,0 0 16,0 0-16,0 0 0,-1 0 16,1-24-16</inkml:trace>
  <inkml:trace contextRef="#ctx0" brushRef="#br0" timeOffset="65953">21022 3338 0,'24'0'0,"-24"-24"16,-24 24 15,0 0-16,24 24 1,-24 24-16,24-23 16,-25-1-16,25 0 0,0 0 15,0 25-15,0-25 0,0 0 16,0 0-16,25-24 0,-1 24 16,0-24-16,24 24 15,-23-24-15,-1 0 0,24 0 16,-24-24-16,1 0 15,-1 24-15,0-48 16,0-1-16,-24 25 16,0 0-16,0-24 0,-24 23 15,0 1-15,0 0 0,-1 0 16,1 24-16,0 0 16,0 0-16,-25 0 15,49 24-15,-24-24 0,0 24 16,24 0-16</inkml:trace>
  <inkml:trace contextRef="#ctx0" brushRef="#br0" timeOffset="66254">21772 3241 0,'-24'0'0,"24"-24"0,-24 0 16,-1 0 0,1 24-16,0 0 15,0 24-15,0-24 16,-1 24-16,-71 49 16,96-25-1,-25-24-15,25 0 0,0 1 16,0-1-16,0 0 0,49 0 15,-25 0-15,24 1 16,1-25-16,-1 0 16,73 0-16,-48 0 0</inkml:trace>
  <inkml:trace contextRef="#ctx0" brushRef="#br0" timeOffset="66441">22086 3314 0,'0'-24'0,"0"-1"0,-24 1 16,24 0-16,-24 0 0,0 0 15,24 48 17,0 0-32,0 0 15,0 0-15,0 1 16,0 23-16,0-24 0,24 0 16,-24 1-1,24-1-15</inkml:trace>
  <inkml:trace contextRef="#ctx0" brushRef="#br0" timeOffset="66603">22014 2854 0,'-24'-24'0,"-1"24"15,25-24-15,0 48 31,0 0-31,0 0 16</inkml:trace>
  <inkml:trace contextRef="#ctx0" brushRef="#br0" timeOffset="67135">22473 3314 0,'25'0'0,"-1"-24"16,-24-1-16,0 1 15,0 0-15,0 0 16,0 0-16,0-1 16,0 1-16,-24 0 0,-1 0 15,1 24 1,0 0-16,0 24 15,0 0-15,-1 0 16,1 1-16,24-1 0,-24 24 16,24-24-16,-24 1 0,24 23 15,0-24-15,0 0 16,24 1-16,-24-1 16,24-24-16,0 0 0,25 0 15,-25 0 1,24 0-16,-23-24 0,-1-1 15,0 25-15,0-24 16,-24 0-16,24 0 0,1 0 16,-25-1-16,24 1 0,-24 0 15,0 0-15,0 48 32,0 0-17,0 0-15,0 1 16,24-1-16,-24 0 0,24-24 15,-24 24-15,24 0 16,1-24-16,-1 0 16,0 0-1</inkml:trace>
  <inkml:trace contextRef="#ctx0" brushRef="#br0" timeOffset="67340">22957 2903 0,'-24'-146'15,"0"98"-15,24 24 16,-24 0-16,24-1 0,0 1 16,-25 24-16,25 24 15,0 25-15,0-25 16,0 24-16,0 1 16,25-1-16,-25 1 0,0 23 15,0-23-15,24-1 16,-24 24-16,0-47 0,24 23 15,-24-24-15</inkml:trace>
  <inkml:trace contextRef="#ctx0" brushRef="#br0" timeOffset="67717">22812 3169 0,'-24'0'0,"24"-25"0,-24 25 15,24-48 1,24 48-16,0-24 16,-24 0-16,48 24 0,-23-24 15,23-1-15,0 25 0,1-24 16,-1 0-16,1 0 16,-1 24-16,0-24 0,-23 24 15,-1-25-15,0 25 16,0 0-16,-24-24 15,0 48 17,0 1-32,0-1 15,-24 0-15,24 0 16,0 25-16,0-25 0,0 24 16,0-24-16,0 25 0,0-25 15,0 0-15,0 0 16,0 0-16,24-24 0</inkml:trace>
  <inkml:trace contextRef="#ctx0" brushRef="#br0" timeOffset="67869">23393 2782 0,'0'-49'15,"0"25"-15,-25-24 0,25 23 16,0 1-16,-24 24 15,24 24 17,0 1-32</inkml:trace>
  <inkml:trace contextRef="#ctx0" brushRef="#br0" timeOffset="68787">23659 2927 0,'-24'0'31,"24"24"1,-25 0-32,25 0 15,0 25 1,0-25-16,-24 0 0,24 24 15,0-23-15,24-1 16,-24 0-16,25 24 16,-1-23-16,0-25 0,0 24 15,0-24-15,1 0 0,-1 0 16,0-24 0,0-1-16,-24 1 0,24-24 15,-24-1-15,0 1 0,0 0 16,0-1-16,0 1 15,0 24-15,0-25 0,0 25 16,-24 0-16,0 24 16,0 24-1,24 25-15,-24-25 16,24 0-16,0 24 16,0-23-16,0-1 0,0 0 15,0 0-15,0 0 16,0 0-16,24-24 15,0-24 1,0 24 0,-24-24-16,24 0 0,0 0 15,25 0-15,-25-25 16,0 25-16,25-49 16,-25 49-16,0 24 15,0 24 1,-24 1-16,0-1 15,24 0-15,-24 24 16,25-23-16,-25-1 16,24 24-16,-24-24 0,24 0 0,-24 1 15,24-25-15,-24 24 16,24-24 0,1 0-1,-25-24 1,24 24-16,-24-25 0,24 1 15,0 0-15,0 0 16,0 0-16,1 24 0,-25-24 16,24-1-16,0 25 15,-24 25 1,24-25-16,-24 24 0,0 0 16,0 0-16,24 24 15,-24-23-15,25-1 16,-1 24-16,0-24 15,0-24-15,0 0 16,1 0 0,-25-24-16,24 24 15,0-24-15,-24 0 0,0 0 16,0-1-16,24 1 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5:46:34.02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580 0 0,'-24'0'0,"0"48"16,0-48-16,-1 48 0,1-23 16,0-1-16,0 24 15,-25-24-15,25 25 0,0 23 16,0 1-16,0-25 0,24 25 16,0-1-16,0 1 15,24-25-15,24 1 0,-24-1 16,49-24-16,-25 0 0,25-24 15,-1 0-15,25 0 16,-24-24-16,-1 0 0,1-24 16,-25 24-16,1-25 15,-25-23-15,0 23 0,-24-23 16,0-1-16,-24 25 0,-24-25 16,-1 25-16,1-1 15,-1 1-15,-23 24 0,-1 24 16,25 0-16,-25 0 15</inkml:trace>
  <inkml:trace contextRef="#ctx0" brushRef="#br0" timeOffset="542">532 919 0,'-24'0'0,"-1"0"16,1 0 0,0 0-16,0 0 0,0 0 15,-1 0-15,1 24 16,0 0-16,0 0 16,0 25-16,-1-25 0,1 24 15,-24-23-15,24 23 16,-1 0-16,1-23 0,0 23 15,0-24-15,0 24 0,24-23 16,-24-1-16,24 0 16,24 0-16,0-24 15,0 24 1,24-24-16,1 0 0,23 25 16,-23-25-1,-1 0-15,1 0 0,-1 0 16,0 0-16,1-25 0,-1 25 15,0 0-15,1-24 16,-25 24-16,24 0 0,-23-24 16,-1 0-16,0 0 0,0-1 15,-24 1-15,24 0 16,-24 0-16,0 0 0,0-25 16,0 1-16,-24 24 15,24-25-15,0 1 0,-24 24 16,0-25-16,24 25 0,-24 0 15,-1 0-15,1 0 16,0-1-16,0 25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5:46:48.73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1186 84 0,'-24'-24'16,"0"0"-16,-25 24 0,1-25 15,0 25-15,-1 0 16,-23 0-16,-25 0 0,24 0 16,-24 25-16,25-1 15,-25 0-15,-72 49 16,96-25-16,1-24 0,23 25 15,1-1-15,48-24 16,0 25-16,24-1 0,24-24 16,25 24-16,24-23 0,24 23 15,24-24-15,24 0 16,1 1-16,23-25 0,-24 0 16,25 0-16,-49 0 15,0-25-15,-24 1 0,-24 0 16,-24-24-16,-49 23 15,-24-23-15,-24 0 0,-25 24 16,-23-25-16,-25 25 0,0-24 16,-24 23-16,0 25 15,-24-24-15,0 24 0,24 0 16,0 0-16,0 24 0,24-24 16</inkml:trace>
  <inkml:trace contextRef="#ctx0" brushRef="#br0" timeOffset="277">436 519 0,'-145'0'16,"121"0"0,-25 0-16,25 25 0,0-25 15,0 24-15,0 24 0,-1-24 16,1 25-16,0-1 15,24 25-15,-24-25 0,24 25 16,-24-1-16,24-23 16,0 23-16,0 1 0,0-1 15,0-23-15,0 23 0,0-23 16,0-1-16,0 0 16,24 1-16,-24-25 0,24 0 15,0 0-15,0-24 16</inkml:trace>
  <inkml:trace contextRef="#ctx0" brushRef="#br0" timeOffset="641">557 1342 0,'24'0'15,"25"0"-15,-1 0 16,0 24-16,1-24 0,-1 24 16,25-24-16,-1 25 0,1-25 15,-1 24-15,25 0 16,-24-24-16,-1 24 0,1-24 15,0 24-15,-1-24 16,-24 24-16,1-24 0,-1 0 16,1 0-16,-25 0 0,24 0 15,-24-24-15,1 0 16,-1 0-16,0 0 0,-24 0 16,0-25-16,0 1 15,0-1-15,0 1 0,-24-25 16,24 1-16,-24-1 0,-1 25 15,25-25-15,-24 25 16,24 0-16,-24 23 0,24 1 16,-24 0-16,0 24 0,24 24 15,-25 0-15,1 25 16,0-1-16,0-24 16,24 25-16,-24-25 15,-1 0-15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5:46:51.152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1773 923 0,'0'-24'0,"25"0"16,-50-1-16,25 1 15,0 0-15,0-24 0,0 23 16,0 1-16,-24 0 15,-24 24 1,24 0-16,-25 0 0,1 24 16,-25 0-16,1 1 15,-1 23-15,1 0 0,-1 1 16,25 23-16,-1-23 16,25-1-16,24 25 0,0-25 15,24 0-15,25 1 0,23-25 16,1 24-16,-1 1 15,25-25-15,-24 0 0,-1 25 16,1-25-16,-25 0 0,1 24 16,-49-24-16,0 1 15,-25-1-15,-23 0 0,-25 0 16,1 0-16,-25 1 16,0-25-16,25 24 15,-25-24-15,24 0 0,25 0 0,0 0 16,23 0-16,25-24 15</inkml:trace>
  <inkml:trace contextRef="#ctx0" brushRef="#br0" timeOffset="240">2112 1044 0,'0'-24'0,"-24"24"15,24 24 1,0 0 0,0 0-16,0 0 0,0 25 15,0-1-15,0 25 16,24-25-16,-24 25 0,24-25 16,-24 1-16,24-1 15,-24 0-15,25 1 0,-25-25 16,0 0-16</inkml:trace>
  <inkml:trace contextRef="#ctx0" brushRef="#br0" timeOffset="392">2136 1334 0,'0'-72'16,"0"-25"-16,24 0 0,1 0 16,-1 25-16,0-1 0,24 1 15,1 23-15,-1 25 16,1 0-16,-1 0 0,0 24 15,-24 0-15,1 0 16</inkml:trace>
  <inkml:trace contextRef="#ctx0" brushRef="#br0" timeOffset="566">2185 1213 0,'-49'49'15,"25"-25"-15,24 0 0,48-48 31,-23 24-31,23-24 16,0-1-16,25 1 0,-25 24 16,25-24-16,-1 24 15,-23-24-15,-1 24 0,1 0 16</inkml:trace>
  <inkml:trace contextRef="#ctx0" brushRef="#br0" timeOffset="958">2983 342 0,'-73'-96'0,"1"23"16,-1 0-16,-48 25 16,-24 0-16,0 48 0,-49 0 15,1 48-15,-25 0 16,-24 49-16,0 0 0,0 48 15,25 0-15,-25 25 0,48 23 16,49 1-16,24-25 16,49 25-16,47-25 0,25-24 15,73 0-15,48-24 0,48-24 16,25-25-16,48-23 16,24-25-16,48-24 0,1-24 15,23-25-15,1-23 0,-49-25 16,1-48-16,-49 0 15,-49-25-15,-72-23 0,-48-1 16,-73 25-16,-73-24 16,-72 47-16,-73 1 0,-48 24 15,-48 73-15,-49 0 0,-48 48 16,24 24-16,-1 24 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5:46:53.545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2035 609 0,'-24'-24'0,"-1"0"15,1 0-15,0 0 0,0 24 16,0-24-16,-25 24 0,25-25 16,-24 25-16,24 0 15,-25 25-15,-23-1 0,23 0 16,1 0-16,-25 0 16,25 0-16,0 25 0,-1-1 15,1-24-15,48 25 0,0-1 16,0-24-1,72 49-15,1-25 0,-25 1 16,49-25-16,-24 24 16,-1-24-16,1 25 0,-1-25 15,-23 24-15,-25-23 0,-24-1 16,-24 24-16,-25-24 16,1 25-16,-25-25 0,1 0 15,-1 0-15,-24 1 16,25-1-16,-1-24 0,25 24 15,0-24-15,23 0 0,1-24 16</inkml:trace>
  <inkml:trace contextRef="#ctx0" brushRef="#br0" timeOffset="356">2228 827 0,'25'-24'0,"-1"24"0,0-24 15,-48 24 1,0 0-16,-1 0 16,1 24-16,0 0 0,0 0 15,0 25-15,-1-25 16,1 24-16,24 25 0,-24-25 16,24 1-16,0-1 15,0 0-15,0 1 0,24-1 16,-24-24-16,0 25 0,0-25 15,24-24-15,-24 24 16,0 0-16,25-24 16,-1 0-16,0 0 15,24 0-15,-23-24 16,23 24-16,0 0 0,-23-24 16,23 0-16,0 24 15,-24-24-15,25 24 0,-25-25 16,0 1-16,0 24 15</inkml:trace>
  <inkml:trace contextRef="#ctx0" brushRef="#br0" timeOffset="852">3172 271 0,'-24'-49'16,"-25"-23"-16,1 23 0,-25 25 15,-23-24-15,-25 24 0,-25 24 16,-23 24-16,-24 0 15,-1 24-15,-48 25 0,0 24 16,-24 0-16,-218 144 16,242-95-16,49 23 15,48-24-15,24 24 0,24-23 16,73-1-16,24 0 16,24-24-16,73-24 15,24-1-15,24-23 0,48-25 16,25-24-16,24-24 0,24 0 15,24-24-15,1-48 0,-1-1 16,-24-24-16,-48-24 16,0-24-16,-73-24 0,0-25 15,-73 1-15,-47-1 16,-50 25-16,-47 0 0,-49-1 16,-24 49-16,-49 49 0,-24-1 15,-23 49-15,-1 24 16,0 24-16,24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5:46:57.43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3072 321 0,'0'-24'0,"-24"0"15,24-1 1,0 50 0,0-1-16,0 0 15,0 24-15,0 1 16,-24 23-16,24 25 0,-24 0 15,24 0-15,-25 24 0,25-1 16,0-23-16,0 0 16,0 24-16,0-48 0,0 72 15,0-97 1,0 0-16,0 1 0,25-25 16,-25 0-16,0 0 0,24-24 31,0-24-31,0 24 15,24-24-15,25 24 0,0-24 16,23 24-16,25-24 16,24 24-16,25 0 0,48 0 15,23 0-15,1 0 16,49 0-16,-1 24 0,24-24 16,1 24-1,-25-24-15,315 24 0,-363-24 16,0 24-16,-49-24 0,-23 0 15,-25 0-15,-24 0 16,-25 0-16,-23 0 0,-49 0 16,0-24-16,1 24 0,-25-24 15,-25 0 1,1 0-16,0-1 0,-24 1 16,23 24-16,1-24 15,0 0-15,0 0 0,0-1 16,24 1-1,24 0-15,-24 0 16,24-24-16,0 23 0,0-23 16,25 0-16,-25-25 15,24 0-15,-23 1 0,-1-25 16,0 25-16,0-25 16,-24 0-16,-24-72 15,-24 96-15,-25 1 0,0-1 16,-23 25-16,-49-1 15,-1 25-15,-47 0 0,-1 0 16,-23-1-16,-1 25 0,-24-24 16,-24 24-16,0 0 15,-24 0-15,-1 0 0,1 0 16,0 0-16,24 0 16,-1-24-16,50 24 0,-1 0 15,73 0-15,24 0 0,24 0 16,49 0-16,24 0 15,48 0-15,24 0 16,1 0-16,-1 24 16</inkml:trace>
  <inkml:trace contextRef="#ctx0" brushRef="#br0" timeOffset="712">4451 756 0,'-24'25'16,"0"-25"-16,-1 24 15,1 0 1,0 24-16,24-23 15,0 23-15,-24 0 16,24 1-16,0-1 0,0 0 16,0 25-16,0-25 15,24-23-15,-24-1 16,0 0-16,24-24 16,-24-24-1,0 0-15,0-1 0,0 1 16,24 0-16,-24-24 0,25-1 15,-25 1-15,0-25 16,24 25-16,-24-25 0,24 25 16,0 0-16,0-49 15,1 73-15,-1-1 16,24 1-16,-24 0 16,49 24-16,-49 0 15,24 0-15,-23 24 0,-1 0 16,-24 1-1,0-1-15,0 0 0,-24 0 16,-1 0-16,1 1 0,-24-1 16,24 0-16,-25 0 15,25 0-15,0 1 0,0-1 16,0-24-16,24 24 16,0 0-1,24 0-15,24-24 16,0 24-16,-23-24 15,47 25-15,-23-1 0,-1 0 16,0 0-16,-23-24 0,-1 24 16,0 1-16,-24-1 15,-24 0-15,0-24 0,-25 24 16,-23 0-16,-1-24 16,0 25-16,1-25 0,-1 0 15,1 0-15,23 0 0,25 0 16,0 0-16</inkml:trace>
  <inkml:trace contextRef="#ctx0" brushRef="#br0" timeOffset="2479">4886 974 0,'25'-24'16,"-1"24"-16,-24-24 0,24 24 15,0 0 1,0 0-1,1 24-15,-1 0 0,24 0 16,-24 0-16,0 1 16,1-1-16,23 0 0,-24 24 15,-24-23-15,24-1 16,-24 0-16,0 0 0,-24-24 16,0 24-16,0-24 15,0 0-15,-1 0 16,1 0-16,0-24 0,24 0 15,0 0 1,24-25-16,0 25 0,25 0 16,-1-24-16,-24 23 15,25-23-15,-1 24 0,1 24 16,-25-24-16,24 24 0,-24 0 16,-24 24-1,0 0 1,-24-24-1,0 24-15,24 0 0,-24 1 16,24-1-16,0 0 0,0 0 16,0 0-16,0 1 15,24-1-15,0-24 16,-24 24-16,24-24 0,1 0 16,-1 0-16,0-24 15,0 24-15,0 0 0,0-24 16,1-1-16,-25 1 15,0 0-15,0 0 0,0 0 16,-25-1-16,1 1 0,0 0 16,0 0-16,0 0 15,0 0-15,-1 24 0,25-25 16,-24 25-16,0 0 16,24-24-16,24 24 15,0 0 1,1 0-16,-1 0 15,0 24-15,24-24 0,-24 0 16,25 0-16,-1 0 0,-24 0 16,1 0-16,-1 0 15,0 0-15,0 0 32,-24 25-32,0-1 15,0 0-15,0 0 16,0 0-16,0 0 15,0 1-15,0-1 0,0 0 16,0 0-16,0 0 0,24 1 16,1-25 15,-1 0-15,-24-25-16,48 1 15,-48 0-15,24 0 16,1 0-16,-1-1 0,-24 1 15,24 0-15,-24 0 0,24 0 16,-24 48 0,0 0-1,0 0 1,0 0-16,0 1 0,0-1 16,24 0-16,-24 0 15,24-24-15,-24 24 16,25-24-1,-1-24 17,0 0-17,0 0 1,0 0-16,-24-1 16,25 25-1,-25-24-15,24 24 0,0-24 16,-24 0-1,24 24-15,0-24 16,1 0-16,-25-1 16,24 25-1,-24-24-15,-24 24 47,-1 0-47,1 0 16,0 0-16,24 24 15,-24-24-15,48 0 16,-24 25-16,24-25 16,25 24-16,-25-24 15,0 24-15,24 0 0,1 0 16,-25 0-16,0 1 16,0-1-16,0 0 0,1 0 15,-25 0-15,0 1 0,-25-1 16,1 0-16,0 0 15,0 0-15,0-24 0,0 0 16,-1 25-16,1-25 0,0 0 16,24-25-16,0 1 15,24 0-15,0 0 16,1 0-16,23-25 16,-24 25-16,24-24 0,1 23 15,-1-23-15,-24 24 16,25 0-16,-25 0 15,0-1-15,0 1 0,-24 0 0,-24 0 32,0 24-32,0 0 15,0 0-15,24 24 16,-25-24-16,25 24 16,0 0-16,25 1 15,-1-25-15,-24 24 16,24 0-16,0 0 0,0-24 15,1 24-15,-1-24 0,0 0 16,0 0-16,0 0 16,1 0-16,-1 0 0,0 0 15,0-24-15,0 24 16,0 0-16,1 0 16,-1 24-1,-24 0-15,0 25 16,24-25-16,-24 24 0,0 1 15,24-1-15</inkml:trace>
  <inkml:trace contextRef="#ctx0" brushRef="#br0" timeOffset="3379">5370 1966 0,'0'-24'16,"0"0"-1,0 48 17,0 24-32,0-24 15,0 25-15,0 23 16,0 25-16,-24 0 0,24 24 16,0 0-16,-24 24 0,24 0 15,0-24-15,0 0 16,0 0-16,0-24 0,0-1 15,0-23-15,0-1 16,0 25 0,0-73-16</inkml:trace>
  <inkml:trace contextRef="#ctx0" brushRef="#br0" timeOffset="3664">5056 3538 0,'0'-24'0,"-24"24"0,24 24 47,24 0-32,0 1-15,0-25 16,0 24-16,0-24 0,25 24 16,-1-24-16,1 0 15,23 0-15,-23 0 0,-1-24 16,0 24-16,1-24 15,-25 24-15,0-25 0,0 25 16,0 0-16,-48 25 31,0-25-31,0 24 0,-24 0 16,23 24-16</inkml:trace>
  <inkml:trace contextRef="#ctx0" brushRef="#br0" timeOffset="4257">701 5861 0,'-24'-25'0,"24"1"16,-24-24-16,24 24 0,0-1 15,0 74 17,0-1-32,0 122 15,24-50-15,-24 1 0,0 49 16,0-25-16,0 24 16,0 25-16,24-25 0,-24 0 15,0 1-15,0-1 0,0-24 16,0-24-16,0 0 0,0 0 15,0-48-15,0-1 16,0 1-16,0-25 16,0-24-16</inkml:trace>
  <inkml:trace contextRef="#ctx0" brushRef="#br0" timeOffset="5268">0 5861 0,'0'-49'0,"0"25"16,24 0-16,0 0 0,25-1 15,23 1-15,25 0 0,24 24 16,24-24-16,49 24 16,23-24-16,74 24 0,23-25 15,49 25-15,24 0 16,48 0-16,49 0 0,0 0 15,556 25 1,-508-25-16,25 24 0,-25 0 16,-24 24-16,0-23 0,-24-1 15,-49 24-15,-24-24 16,-48 1-16,-48-25 0,-49 0 16,-24 0-16,-49 0 0,-48 0 15,-24 0-15,-24 0 16,-24-25-16,-25 25 0,1-24 15,-25 24-15,0 0 16,-24-24-16,24 24 0,0 0 47,-24 24-47,24-24 0,-24 24 16,25 1-16,-1 23 0,0-24 15,0 25-15,0 23 16,1 1-16,-25-1 0,24 1 15,-24 24-15,0-1 16,0 25-16,24-24 0,-24 24 16,0 0-16,0 0 15,0 24-15,24 0 0,-24-24 16,0 24-16,24 0 0,-24-24 16,0 25-16,0-50 15,-24 1-15,24 0 0,-24 0 16,0-49-16,0 25 0,-25-25 15,1 0-15,-1-24 16,1 1-16,-24-1 0,-25-24 16,0 24-16,-24-24 15,0 0-15,-48-24 0,-25 0 16,-23-1-16,-50 1 0,-23 0 16,-73 0-16,-24-24 15,-48 23-15,-25-23 0,-24 24 16,1 0-16,23-1 0,-24 1 15,49 0-15,-1 24 16,49-24-16,0 24 0,49 0 16,23 0-16,1 0 15,47 0-15,26 0 0,23 0 16,49 0-16,-1 0 16,49 0-16,49 0 0,-1 0 15,49 0-15,0 0 0,48 0 31,0 0-31,0-24 0,25 24 16,-25 0 0,24 0-16,-24 0 0,1-25 15</inkml:trace>
  <inkml:trace contextRef="#ctx0" brushRef="#br0" timeOffset="5998">5152 4288 0,'0'24'0,"25"49"0,-25 0 16,0-1-16,0 25 15,0 0-15,0 24 0,0 0 16,0 24-16,0-24 0,0 24 16,0 0-16,0 0 15,0-24-15,0 24 0,0-24 16,0 0-16,0 0 16,0-24-16,-25 0 0,25-1 15,0-23-15,0-25 16,0 1-16,0-1 0,0-24 15,0 0-15</inkml:trace>
  <inkml:trace contextRef="#ctx0" brushRef="#br0" timeOffset="6207">4911 6659 0,'0'24'0,"0"0"15,24-24 1,0 24-16,0-24 16,0 0-16,1 25 0,-1-25 15,0 24-15,0-24 16,24 0-16</inkml:trace>
  <inkml:trace contextRef="#ctx0" brushRef="#br0" timeOffset="6331">5394 6731 0,'25'0'0,"-1"0"15,0-24-15,0 24 16,-24 24 0,-24-24-1,0 25-15,0 23 16</inkml:trace>
  <inkml:trace contextRef="#ctx0" brushRef="#br0" timeOffset="7140">2008 6925 0,'-24'0'0,"-1"-24"16,1 0-1,24-1-15,0 1 16,0 0-16,0 0 16,24 0-16,-24-25 15,73-23-15,-49 23 16,24 1-16,-23 0 0,23-1 15,25 25-15,-25-24 16,0 23-16,1 25 0,23 0 16,-23 0-16,-25 0 15,24 25-15,1-1 0,-25 0 16,0 0-16,24 25 0,-23-1 16,-1 0-16,-24 1 15,24-1-15,0-24 0,-24 25 16,24-1-16,-24 0 15,25 1-15,-25-25 0,0 0 16,24 25-16,-24-25 16,0 0-16</inkml:trace>
  <inkml:trace contextRef="#ctx0" brushRef="#br0" timeOffset="7506">2637 7022 0,'24'0'31,"0"0"1,0 0-32,0 0 15,1 24-15,23 0 16,-24 0-1,0-24-15,1 0 0,-1 24 16,0-24-16,0 0 16,0 0-16,1-24 15,-1 24-15,0-24 16,0 0-16,0 0 16,0 0-16,1 24 0,-25-25 15,24 1-15,-24 0 16,24 24-16,-24 24 31,-24 0-15,24 1-16</inkml:trace>
  <inkml:trace contextRef="#ctx0" brushRef="#br0" timeOffset="8028">2322 7385 0,'0'-25'0,"0"1"0,-24 24 15,24-24-15,-24 24 16,24-24-16,-24 24 16,-1 0-16,1-24 15,0 24-15,-24 0 0,23 0 16,-23 0-16,0 0 0,-1 0 16,1 0-1,0 0-15,-1 0 0,25 0 0,0 0 16,0 0-16,48 0 47,0 0-47,0 0 0,0 0 15,1 24-15,-1-24 16,0 24-16,0 0 0,0 0 16,1 1-16,-25 23 0,24 0 15,-24-23-15,0 23 0,0 0 16,0 1-16,24-1 15,-24 0-15,0-23 0,24-1 16,-24 24-16,24-24 16,-24 1-16,24-25 0,1 24 15,-1-24-15</inkml:trace>
  <inkml:trace contextRef="#ctx0" brushRef="#br0" timeOffset="8441">2153 7481 0,'-24'-24'15,"-1"24"-15,1 0 16,24 24 0,24 1-1,1-1 1,-1-24-16,24 24 0,-24 0 15,25 0-15,-1 0 16,25 1-16,-25-1 0,1 0 16,-1 0-16,0-24 0,1 24 15,-25-24-15,24 0 16,-24 0-16,1 0 0,-1 0 16,0-24-16,0 0 0,0-24 15,1 23 1,-1 1-16,-24-24 15,24 0-15,-24 23 0,0-23 16,24 24-16,-24-25 0,0 25 16,0 48 15,0 1-31,0-1 16,0 0-16,0 0 15,24 0-15</inkml:trace>
  <inkml:trace contextRef="#ctx0" brushRef="#br0" timeOffset="10105">3749 6707 0,'-24'0'0,"24"24"0,24-24 47,-24 25-32,25-25-15,23 0 0,-24 0 16,25 0-16,23 24 0,-23-24 16,23 0-16,-24 0 15,1 0-15,23 0 0,-23 0 16,-25 0-16,0 0 15,0 0-15,-24-24 0,0-1 32,-24 25-32,0-24 15,0 24-15,0 0 16,24-24-16,-25 24 16,25-24 62,0 0-63,0-1-15,0 1 0,0-24 16,0 0-16,25-1 16,-25-23-16,24-1 0,-24-24 15,24-24-15,0 0 0,-24-24 16,24 0-16,1 0 15,-25-24-15,24-1 16,0 1-16,0 0 0,0-1 16,-24 1-16,25 24 15,-25-146-15,24 171 16,-24-1-16,0 24 0,0 24 16,0 1-16,0-1 0,-24 25 15,24-1-15,0 1 16,-25 0-16,25 23 0,0 1 15,-24 0-15,24 0 16,0 0-16,-24-1 16,24 1-16,-24 0 15,24 0 1,0 0-16,-24-1 0,24 1 16,0 0-16,0 0 0,-25 0 15,25 0-15,0-1 16,-24 1-16,24 0 15,0 0 1,0 0-16,0-1 16,0 1-1,0 0 17,0 0-1,0 0 0,0-1 0,0 1 1</inkml:trace>
  <inkml:trace contextRef="#ctx0" brushRef="#br0" timeOffset="10508">3967 3272 0,'-24'0'0,"24"-24"31,0 0-15,24 0-16,-24-1 0,24 1 15,-24-24-15,25-1 16,-1-23-16,24-1 0,-24 1 15,0-25-15,25 24 0,-1-23 16,-24-1-16,25 24 16,-25 1-16,24 23 0,-23 1 15,-1 24-15,0 24 16,0 24-16,-24 24 16,24 1-16,1 23 0,-1 25 15,0-24-15,-24 23 16,24 1-16,0 24 0,0-24 15,1-25-15,-25 25 16,0-24-16,24-1 0,-24 1 16,0-25-16</inkml:trace>
  <inkml:trace contextRef="#ctx0" brushRef="#br0" timeOffset="11029">2903 4337 0,'0'-25'15,"0"1"1,24 24-16,0-24 16,0 24-1,1 24-15,-1-24 0,0 24 16,0 1-16,0 23 15,0-24-15,1 25 0,-1-25 16,0 24-16,0 0 0,-24-23 16,24-1-16,-24 0 15,0 0-15,0-48 32,0 0-32,0 0 0,0-1 15,0-23-15,25 0 0,-1-25 16,-24 1-16,48-1 15,-24 0-15,1 25 0,-1 0 16,24-1-16,-24 1 16,25 48-16,-25 0 0,0 0 15,-24 48-15</inkml:trace>
  <inkml:trace contextRef="#ctx0" brushRef="#br0" timeOffset="12528">2540 6538 0,'-24'-24'16,"0"0"-16,24-1 15,-25 25-15,25-24 0,25 24 31,-25 24-31,24 1 0,0 23 16,0-24-16,24 49 0,1-1 16,23 1-16,-23 24 15,23-1-15,1 25 0,0-24 16,-1 24-16,1 0 16,-1-24-16,1-1 0,-25 1 15,1-24-15,-1-1 0,-24-23 16,0-1-16,1 1 15,-1-25-15,0 0 16,-24-48 0,0 0-16,0-1 15,0-23-15,0 0 0</inkml:trace>
  <inkml:trace contextRef="#ctx0" brushRef="#br0" timeOffset="12927">3508 6465 0,'0'-24'0,"0"0"16,0 0-16,-25 24 16,1 0-16,0 0 15,0 24-15,0 0 16,-25 0-16,1 49 0,-25-25 15,25 25-15,-25 24 16,-23-1-16,23 25 0,0 0 16,1 24-16,-1-24 0,1 0 15,-1 0-15,25 0 16,-1-24-16,1 0 0,24 0 16,-25-49-16,25 24 0,0-47 15,24 23-15,-24-24 16,24 0-16,0 1 15,0-50 17,0 1-17,0 0 17</inkml:trace>
  <inkml:trace contextRef="#ctx0" brushRef="#br0" timeOffset="18315">6072 1772 0,'24'0'78,"-24"25"-78,0-1 15,0 0 1,0 0 0,24 0-16,-24 1 0,0-1 15,0 0-15,0 0 16,24 0-16,-24 0 0,24 1 16,-24-1-16,25 0 0,-1 0 15,0 0 1,0-24-16,0 0 0,1 25 15,-1-25-15,0 0 16,24 0-16,-23 0 0,23-25 16,25 25-16,-25 0 0,24-24 15,25 24-15,-24 0 16,24 0-16,-1 0 0,25 0 16,-24 0-16,24 0 15,0 0-15,0 24 0,0-24 16,24 0-16,-24 25 0,24-25 15,0 24-15,-24-24 16,24 0-16,-24 24 0,0-24 16,-24 24-16,0-24 15,0 0-15,-25 0 0,1 24 16,-25-24-16,0 0 0,-23 0 16,-1-24-16,0 0 15,-24 0 1,0 0-1,-24 24-15,24-25 16,-24 1-16,24 0 31,-25 24-31,25-24 0,-24 0 16,24-1-16,-24-23 16,0 24-1,24-73-15,-24 49 0,24-25 16,0 1-16,0-1 15,24-24-15,-24 1 0,24-1 16,-24 0-16,24 0 16,-24 0-16,24 1 15,-24 23-15,0 1 0,0 23 0,0 25 16,0 0-16,-24 0 16,24-1-16,-24 25 0,0-24 15,0 24-15,-1 0 16,1 0-1,-24 24-15,24-24 0,0 25 16,-25-25-16,-23 0 0,-1 24 16,0-24-16,1 24 15,-25-24-15,-24 24 0,0-24 16,24 24-16,-24-24 16,25 25-16,-1-25 0,24 24 15</inkml:trace>
  <inkml:trace contextRef="#ctx0" brushRef="#br0" timeOffset="19222">7741 2159 0,'0'25'15,"0"-1"1,24 0 0,-24 0-1,0 0-15,24 1 0,-24-1 16,24 0-16,-24 24 0,0-23 16,25-1-16,-25 24 15,24-24-15,0 0 0,0 1 16,0-1-16,25 24 15,-1-48-15,1 0 16,-1 0-16,0 0 0,25 0 16,-1 0-16,1 0 15,0 0-15,23 0 0,1 0 16,0 24-16,0-24 16,-1 25-16,1-25 0,24 24 15,-24 0-15,0-24 0,-1 24 16,1-24-16,0 0 15,-25 24-15,1-24 0,-25 0 16,1 0-16,-25 0 16,0 0-16,0 0 15,-24-24 1,25 24 0,-25-24-16,24 0 15,0 0 1,0-1-1,0 25-15,1-24 0,-1 0 16,0 24-16,0-24 16,-24-25-16,24 25 0,0 0 15,1-24-15,-1-1 0,0 1 16,-24-25-16,24 25 16,-24-25-16,0 1 0,24-1 15,-24 1-15,0-25 16,0 0-16,0 0 0,0 1 15,-24-1-15,24-24 0,-24 48 16,24-23-16,-24 23 16,24 0-16,-24 25 0,-1 0 15,1-1-15,0 25 16,0 0-16,0 0 0,-25 24 16,25 0-16,-24 0 0,-25 24 15,1-24-15,-1 48 16,0-23-16,1-1 0,-25 0 15</inkml:trace>
  <inkml:trace contextRef="#ctx0" brushRef="#br0" timeOffset="20178">8539 2885 0,'0'24'31,"24"-24"-31,-24 49 0,0-25 16,0 0-16,0 24 16,0-23-16,0 23 0,0-24 15,0 25-15,25-25 0,-1 24 16,0-24-16,0 1 15,0-1-15,0 0 0,49-24 16,-25 0 0,1 0-16,-1 0 0,73 0 15,-48 0-15,-1 0 16,1 0-16,-1 0 16,1 0-16,0 0 0,-1 0 15,1 0-15,23 24 16,-23-24-16,0 0 0,-25 24 15,25-24-15,-25 0 16,25 0-16,-25 0 16,24 25-16,-47-25 0,-1 0 15,0 0-15,0 0 16,0 0-16,1 0 0,-1 0 16,0 0-16,0 0 15,0 0-15,1-25 16,-1 25-16,0 0 15,0-24-15,0 0 16,-24 0 0,25 0-16,-25-25 15,24 25 1,-24-24-16,0-1 0,24 1 16,-24-25-16,0 1 15,0-25-15,0 24 0,24-48 16,-24 25-16,0-1 0,0 0 15,24 0-15,-24 25 16,0-1-16,24 25 0,-24-1 16,0 1-16,0 0 0,0 24 15,0-1-15,-24 25 16,0 0-16,0 25 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5:46:38.598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4029 3048 0,'0'-48'0,"25"24"16,-25 72 15,0 0-31,-25 1 15,25 47-15,-24 1 0,24 0 16,0 24-16,-24 0 0,24 0 16,0 0-16,0 0 15,0-25-15,-24 1 0,24-24 16,0-1-16</inkml:trace>
  <inkml:trace contextRef="#ctx0" brushRef="#br0" timeOffset="313">3618 4500 0,'0'-25'0,"-24"25"16,24-24-16,0 0 16,24 24-1,0 24-15,25-24 16,-25 24-16,24-24 15,1 25-15,-1-1 0,25-24 16,-25 24-16,0-24 16,-23 0-16,23 0 0,-24 0 15,0 0-15,1-24 0,-1 24 16,-24-24-16,0-1 16,0 50 15,-24-1-31,24 0 0,-25 0 15,1 0-15</inkml:trace>
  <inkml:trace contextRef="#ctx0" brushRef="#br0" timeOffset="1324">1175 5540 0,'-48'24'0,"-25"0"16,25 0-16,-25 25 0,1-1 16,23 0-16,-23 25 15,23 0-15,1 23 0,-25 25 16,25 0-1,-1 0-15,-23 24 0,24 0 0,-1 25 16,1-25-16,-1 0 0,1 0 16,0 0-16,23-24 15,1 0-15,0 0 0,24-24 16,0-24-16,0-1 16,24 1-16,25-25 0,-1-24 15,49 0-15,0-24 0,23 0 16,26 0-16,23 0 15,24-24-15,49 0 0,49 24 16,23-24-16,49 24 16,24 0-16,73 0 0,-1 24 15,73 0-15,1 0 16,23 1-16,-24 23 0,0 0 16,1 1-16,-74-25 0,388 49 15,-508-49 1,-49 0-16,-48 0 0,-49 0 15,-48-24-15,-24 0 0,-24 0 16,-48-24-16,-25 24 16,-24-24-16,0 0 0,-49-25 15,25 25-15,-48-24 16,23-1-16,1 1 0,-25-25 16,25 25-16,-25-24 0,49-25 15,-24 0-15,48 0 16,0-24-16,0-24 0,24 0 15,24 0-15,1-24 0,-1 23 16,25 1-16,-25 0 16,0 24-16,1 0 15,-1 24-15,-24 1 0,1 23 16,-25 1-16,0-1 0,0 25 16,-49-1-16,1 1 15,-25-1-15,1 1 0,-49 0 16,-24 23-16,-49-23 0,-48 24 15,-24-24-15,-73 23 16,-24 1-16,-72 0 0,0 0 16,-49 0-16,0-1 15,-24 25-15,0-24 0,24 0 16,25 24-16,23-24 0,25 0 16,24 24-16,24-25 15,24 25-15,49 0 0,48-24 16,24 24-16,49 0 0,48 0 15,24 0-15,49 24 16</inkml:trace>
  <inkml:trace contextRef="#ctx0" brushRef="#br0" timeOffset="2875">5070 6290 0,'0'-25'15,"0"1"1,-25 24-16,25 24 16,0 1-16,-24-1 0,24 24 15,0 1-15,-24 23 16,24-23-16,0 23 0,-24 1 16,0-1-16,24 1 0,-24-1 15,24-23-15,-25-1 16,25-24-16,0 25 0,0-25 15,0 0 1,25-24-16,-1 24 0,0-24 16,24 0-16,-24 0 0,49 0 15,-25 0-15,25 0 16,24 0-16,0 24 0,-1-24 16,1 0-16,0 25 0,0-25 15,-1 24-15,-23-24 16,24 0-16,-49 24 0,25-24 15,-25 0-15,-24 0 16,0 0-16,1 0 0,-1 0 16,-24-24-16,24 24 15,-24-24-15,0-1 16,0 1-16,0 0 0,24 0 16,-24 0-16,0 0 15,24-25-15,1 25 16,-1-24-16,0 23 0,0 1 0,0-24 15,0 24-15,-24-1 16,25 1-16,-1-24 0,0 24 16,0-1-16,-24-23 15,24 24-15,1-24 0,-1 23 16,0-23-16,-24 24 16,24 0-16,-24-1 0,0 1 15,-24 0-15,0 0 0,0 24 16,-25-24-16,1 24 15,-25-25-15,1 1 0,-1 24 16,1-24-16,-25 24 0,-24-24 16,24 0-16,-24 24 15,0-25-15,0 25 0,0-24 16,0 24-16,0 0 16,25 0-16,-1 0 0,48 0 15,-23 24-15,24-24 0,23 0 16,1 0-16,24 25 15,0-1 1,24-24 0,-24 24-16,0 0 15</inkml:trace>
  <inkml:trace contextRef="#ctx0" brushRef="#br0" timeOffset="3744">5312 7330 0,'0'24'16,"24"-24"0,0 0-1,-24 24-15,0 0 16,0 1-1,0-1-15,-24 24 16,24-24-16,0 1 0,-24-1 16,24 0-16,0 0 15,0 0-15,0 0 0,0 1 16,24-25-16,0 24 0,0-24 16,0 0-16,1 0 15,23 0-15,24 0 0,-23 0 16,23 0-16,25 0 0,0 0 15,0-24-15,-1 24 16,1 0-16,24 0 0,0 0 16,-24 0-16,24 0 15,0 0-15,0 0 0,-24 0 16,-1 24-16,25-24 16,-48 0-16,24 0 0,-25 0 15,-23 24-15,-1-24 0,0 0 16,-24 0-16,1 0 15,-25-24-15,0 0 16,-25 24-16,1-25 16,0 1-1,24 0-15,0 0 0,-24-24 16,24 23-16,0-23 16,0 0-16,0-25 0,0 25 15,24-1-15,-24-23 0,0 23 16,0 1-16,24-49 15,-24 49-15,0-1 16,0 25-16,24-24 16,-24 24-16,0-1 0,25 1 15,-25-24-15,24 24 16,-24-1-16,0 1 0,0 0 16,0 0-16,-24 24 15,-1-24 1,-23 24-16,0 0 0,-1 0 15,-23 0-15,-1 24 16,1-24-16,-25 0 0,24 0 16,-23 0-16,-1 24 0,-48-24 31,72 0-31</inkml:trace>
  <inkml:trace contextRef="#ctx0" brushRef="#br0" timeOffset="4540">5723 7572 0,'0'24'0,"0"0"0,24 0 16,-24 0-16,24 1 15,-24-1 1,24 0-16,-24 0 16,25 0-16,-25 1 0,24 23 15,-24-24-15,24 0 0,-24 25 16,24-25-16,-24 0 0,24 0 15,-24 1-15,25-1 16,-25 0-16,0 0 0,24-24 16,-24 24-16,24-24 15,0 0-15,24 0 16,-23 0-16,23 0 16,-24 0-16,49-24 15,-25 24-15,49 0 0,-24 0 16,23 0-16,1 0 15,24 0-15,0 0 0,0 0 16,0 0-16,24 24 0,-24-24 16,0 24-16,0-24 15,0 0-15,-24 25 0,-25-25 16,1 0-16,-1 0 16,-23 0-16,-25 0 0,0 0 15,0-25-15,0 25 0,1 0 16,-25-24-1,24 24 1,-24-24 0,0 0-1,-24 24-15,24-24 0,0 0 16,0-1-16,24 1 16,-24-24-16,24-1 0,0 1 15,-24 0-15,24-25 16,1 0-16,-25 1 0,24-1 15,-24 1-15,24-1 0,-24 25 16,0-25-16,0 25 16,0-1-16,-24 25 0,0 0 15,-1 0-15,-23 0 16,-25 0-16,1 24 0,-25 0 16,0 0-16,-24 0 0,0 0 15,-24 24-15,-24-24 16</inkml:trace>
  <inkml:trace contextRef="#ctx0" brushRef="#br0" timeOffset="5779">7513 6483 0,'-24'0'15,"24"-24"-15,0 0 16,0 0 0,0-1-16,0 1 0,24 0 15,0 0-15,-24-25 16,48 25-16,-23 0 0,23-24 15,0 23-15,1-23 16,-1 24-16,25-24 0,-1 23 16,-23 1-16,23 0 0,1 0 15,-25 0-15,1 24 16,-1-25-16,0 25 0,-23 0 16,-1 0-16,0 25 0,0-25 15,0 24-15,1-24 16,-1 24-16,0 0 15,0-24-15,0 24 16,0-24 0,-24 25-16,25-25 0</inkml:trace>
  <inkml:trace contextRef="#ctx0" brushRef="#br0" timeOffset="6350">8481 5733 0,'0'-24'0,"24"24"47,-24 24-32,24-24-15,0 24 0,0 1 16,25-1-16,-25 0 16,0 0-16,24 0 0,-23 1 15,-1 23-15,24-24 16,-48 0-16,24-24 0,1 25 16,-25-1-16,0 0 15,-25-24-15,1 0 16,0 0-16,0 0 0,-25 24 15,1-24-15,0 0 0,-1 24 16,1 0-16,24-24 16,-25 25-16,25-1 0</inkml:trace>
  <inkml:trace contextRef="#ctx0" brushRef="#br0" timeOffset="6821">8771 6435 0,'24'-24'16,"0"24"0,-24 24-1,0 0 1,0 0-16,0 0 16,0 73-1,0-73-15,-24 0 0,24 1 16,-24 23-16,0-24 15,-25 0-15,25 1 0,0-1 16,-25 0-16,25-24 0,-24 24 16,0-24-16,-1 24 15,1-24-15,24 0 0,-25 0 16,1-24-16,-1 24 0,25 0 16,0-24-16,0 24 15,0-24-15,-1 24 0,1 0 16,24-24-1</inkml:trace>
  <inkml:trace contextRef="#ctx0" brushRef="#br0" timeOffset="7136">8190 6677 0,'-24'0'16,"0"0"15,0 24-31,-1 0 16,1-24-16,0 24 0,0 25 15,24-25-15,-24 0 16,0 0-16,-1 0 0,25 1 15,0-1 1,0 0-16,25-24 16,-1 24-16,0-24 0,0 24 15,0-24-15,25 25 16,-25-25-16,24 0 0,-24 0 16</inkml:trace>
  <inkml:trace contextRef="#ctx0" brushRef="#br0" timeOffset="9204">4005 8225 0,'0'-24'16,"0"48"-16,24 0 0,-24 24 0,0 1 15,0-1-15,-24 25 16,24-1-16,-24 1 0,24-1 16,-24 1-16,24 24 0,-24-49 15,24 25-15,0-1 16,0-23-16,0-1 0,0-24 15,0 0-15,0 1 16,-24-1-16</inkml:trace>
  <inkml:trace contextRef="#ctx0" brushRef="#br0" timeOffset="9658">3376 9265 0,'25'0'31,"-1"0"-31,0 0 16,-24 24-16,48-24 0,-24 24 16,1 1-16,23-1 15,25 0 1,-25 0-16,-24-24 0,25 24 16,-1-24-16,0 0 0,1-24 15,-1 24-15,0-24 0,1 0 16,-25 0-16,24-1 15,-23 1-15,-1 0 0,0 0 16,0 0-16,0-1 16,-48 25-1,24 25-15,-24-25 16,0 24-16,0 0 16,-1 0-16,-23 25 0,24-25 15,0 0-15</inkml:trace>
  <inkml:trace contextRef="#ctx0" brushRef="#br0" timeOffset="-3594">4005 24 0,'24'-24'0,"-24"48"31,-24 0-31,24 1 16,0 23-16,-24 0 16,24 25-16,0-25 0,0 25 15,0-25-15,0 25 0,0-1 16,24-23-16,-24-1 16,0 1-16,0-1 0,24 0 15,-24-23-15</inkml:trace>
  <inkml:trace contextRef="#ctx0" brushRef="#br0" timeOffset="-3300">3763 726 0,'-24'0'0,"24"-24"16,-24 24-16,48 0 31,-24 24-31,24-24 15,25 24 1,-1 0-16,49 0 16,-49-24-16,-24 0 0,25 0 15,-1 0-15,-24-24 16,1 24-16,-1-24 0,0 0 16,0 24-16,-24-24 15,0-1-15,0 1 16,-24 24-16,0 24 15,24 1 1,-24-1-16</inkml:trace>
  <inkml:trace contextRef="#ctx0" brushRef="#br0" timeOffset="-2801">3473 1766 0,'0'-24'0,"-24"-25"16,24 25-16,0-24 15,-24 24-15,24-25 0,0 25 16,0 0-16,0 0 0,-24 24 16,-1 0-1,1 0-15,0 0 0,0 24 16,-25 0-16,25 0 16,0 0-16,0 1 0,0 23 15,24-24-15,0 0 0,0 1 16,24-1-16,0 24 15,0-24-15,25 1 0,23 47 16,-48-48 0,1 1-16,-1-1 0,-24 0 15,0 0-15,0 0 0,-24 0 16,-1 1-16,-23-25 16,0 24-16,-1-24 0,-23 0 15,23 0-15,1 0 16,-1 0-16,1-24 0,24-1 15,24 1-15,24 0 16</inkml:trace>
  <inkml:trace contextRef="#ctx0" brushRef="#br0" timeOffset="-2413">3715 1742 0,'73'-24'0,"-49"24"0,24-25 15,-24 25-15,-24-24 16,-24 48 15,0-24-31,24 25 0,-24-1 16,24 24-16,-24-24 0,24 25 15,-25-25-15,1 24 16,24-23-16,0-1 0,-24 24 16,0-24-16,24-48 31,0 0-16,0-24-15,24-1 16,-24 1-16,24-25 0,0 25 16,1-25-16,-1 25 15,0-1-15,0 1 0,-24 24 16,24 24-16,1 0 16,-1 24-16,0 0 0,-24 25 15,24-1-15,-24 25 0,24-25 16,-24 25-16,24-1 0,-24-23 15,0-1-15,0 0 16,25 1-16,-25-25 16</inkml:trace>
  <inkml:trace contextRef="#ctx0" brushRef="#br0" timeOffset="-2263">3788 1960 0,'-25'-49'0,"25"25"0,0 0 16,0 0-16,0-1 15,25 25-15,-1-24 0,0 24 16,24 0-16,1-24 0,-1 24 16,0 0-16,25 0 15,-25 0-15,1-24 0</inkml:trace>
  <inkml:trace contextRef="#ctx0" brushRef="#br0" timeOffset="-1848">4368 1693 0,'24'-24'0,"-24"0"16,-24 24-1,24-24-15,-24 0 16,24 48 15,0 0-31,0 0 0,0 25 16,0-1-16,0 0 16,0 1-16,0 23 0,0-23 15,0-1-15,0 0 16,0-23-16,0-1 15,0 0-15,24-24 0,-24-24 16,0 0 0,0-25-16,0 1 0,0 0 15,0-25-15,24-72 16,-24 72-16,0 1 16,25 23-16,-1 1 0,0 0 15,0 23-15,0 25 16,0 0-16,25 0 0,-25 25 15,0-1-15,0 24 0,-24-24 16,0 0-16,0 25 16,0-25-16,-24 24 0,0-23 15,0-1-15,0-24 16,-25 24-16,25-24 0,-24 0 16,-1 0-1</inkml:trace>
  <inkml:trace contextRef="#ctx0" brushRef="#br0" timeOffset="-1452">4973 1524 0,'24'0'0,"0"0"0,-24-24 16,-24 24-1,0 0 1,0 24-16,0-24 0,-1 24 15,25 0-15,-24 25 16,0-25-16,0 73 16,24-49-16,0-24 15,24 25-15,-24-25 0,24 0 16,0 0-16,1-24 0,-1 25 16,24-25-16,-24 0 15,25-25-15,-25 1 0,0 0 16,0 0-16,0 0 15,1-25-15,-25 25 0,0 0 16,0 0-16,0-1 16,0 50-1,-25 23-15,25-24 16,0 25-16,0-1 16,0 0-16,0 1 0,0-25 15,0 24-15,25-24 0,-25 1 16,24-1-16</inkml:trace>
  <inkml:trace contextRef="#ctx0" brushRef="#br0" timeOffset="-1128">5433 1597 0,'0'-49'0,"0"25"15,0 48 1,-25-24-16,25 24 15,0 25-15,0-25 0,0 24 16,0 1-16,0-1 16,25-24-16,-1 25 0,48-1 15,-48-24 1,25 1-16,-25-25 0,24 0 16,1 0-16,-25-25 0,0 1 15,0-24-15,1-1 16,-1 25-16,-24-24 0,0-1 15,-24 1-15,-1 0 16,1 23-16,24 1 0,-24 24 16,0 0-16,0 0 15,24 24-15,0 1 16</inkml:trace>
  <inkml:trace contextRef="#ctx0" brushRef="#br0" timeOffset="-936">6061 1500 0,'25'0'0,"-25"-24"0,24 24 16,0 0-1,-24 24-15,0 0 16,0 24-16,0 1 16,0-1-16,0 1 15,24 23-15,-24-23 0,0 23 16,0-23-16,24-1 0,-24 0 15,0-24-15</inkml:trace>
  <inkml:trace contextRef="#ctx0" brushRef="#br0" timeOffset="-486">6521 1113 0,'-72'-49'16,"-25"25"-16,-48 0 0,-25 0 16,-23-24-16,-49 23 15,-48 1-15,-25 24 0,-24-24 16,-48 24-16,0 0 16,0 24-16,0 0 0,0 1 15,49 23-15,47 0 0,25 25 16,48-1-16,73 1 15,24 24-15,73 0 0,24-1 16,48 1-16,73 24 16,24-24-16,48 0 0,25-1 15,72-23-15,0-1 0,48 1 16,25-25-16,24 1 16,0-1-16,24-24 0,-25-24 15,1 0-15,-24 0 16,-49-24-16,-24-24 0,-48-25 15,-49-24-15,-48 1 0,-24-49 16,-73-1-16,-24 1 16,-24 0-16,-73 0 0,1 0 15,-50 24-15,-47 24 0,-1 49 16,-23-1-16,-1 25 16,0 24-16</inkml:trace>
  <inkml:trace contextRef="#ctx0" brushRef="#br0" timeOffset="48133">7198 1597 0,'-24'-25'16,"0"1"0,0 0-16,24 0 15,0 0 1,0 48 15,0 0-15,0 24-16,0 1 0,0-1 15,0 25-15,0-1 16,0 1-16,0 0 0,0-1 16,0 1-16,0-25 0,0 0 15,0 1-15,0-1 16,24-24-16,0 1 0,0-1 15,1-24-15,23 0 0,0 0 16,1-24-16,23 24 16,-23-25-16,23 1 0,-23 0 15,23 0-15,-48 0 16,25-1-16,-25 1 0</inkml:trace>
  <inkml:trace contextRef="#ctx0" brushRef="#br0" timeOffset="48355">7876 1863 0,'0'-24'16,"0"48"15,0 0-31,0 0 16,0 0-16,24 1 0,-24 23 15,0-24-15,24 24 16,-24-23-16,24-1 0,-24 0 16,0 0-16,25 0 15</inkml:trace>
  <inkml:trace contextRef="#ctx0" brushRef="#br0" timeOffset="48499">7803 1427 0,'-24'-24'0,"0"0"0,0 24 15,24 24 1,0 0-16</inkml:trace>
  <inkml:trace contextRef="#ctx0" brushRef="#br0" timeOffset="49112">7997 1863 0,'-24'0'15,"24"-24"1,0-1-16,24 25 16,-24-24-16,24 24 0,0 0 15,0 24 1,0-24-16,1 25 0,-1-1 15,0 0-15,-24 0 0,0 25 16,0-25-16,0 24 16,0-24-16,0 0 15,-24-24-15,24 25 16,-24-25-16,24-25 16,0 1-1,0 0-15,0 0 16,0-24-16,24-1 0,-24 1 15,24-1-15,0 25 0,0-24 16,-24 24-16,25-1 16,-1 1-16,0 24 15,0 24-15,-24 1 16,24 23-16,1-24 0,-25 25 16,24-25-16,-24 24 0,24-24 15,-24 25-15,24-25 16,-24 0-16,0-48 47,0 0-47,0 0 0,0-25 15,0 25-15,0-24 16,0-1-16,24 25 0,-24 0 16,25 0-16,-1-1 15,0 25-15,0 0 0,0 25 16,0-1-16,-24 24 0,25-24 15,-1 25-15,0-1 16,-24 1-16,24-25 0,-24 24 16,24-24-16,-24 0 15,25-24-15</inkml:trace>
  <inkml:trace contextRef="#ctx0" brushRef="#br0" timeOffset="49314">8819 1621 0,'0'-24'0,"0"48"31,0 0-15,0 0 0,24 0-16,-24 25 15,0-25-15,0 0 0,25 0 16,-25 25-16,0-25 15,0 0-15</inkml:trace>
  <inkml:trace contextRef="#ctx0" brushRef="#br0" timeOffset="49554">8771 1355 0,'24'0'78</inkml:trace>
  <inkml:trace contextRef="#ctx0" brushRef="#br0" timeOffset="49861">8964 1234 0,'0'-24'0,"25"24"16,-1 24 0,0 0-1,0 0-15,0 0 16,-24 25-16,24-1 16,1 1-16,-25 23 0,24-24 15,-24 25-15,0 0 0,24-1 16,-24 1-16,0-25 15,0 1-15,0-1 0,0 0 16,24-24-16,-24 1 0,24-25 16,1 0-16,-1 0 15,0-25-15,0 1 0</inkml:trace>
  <inkml:trace contextRef="#ctx0" brushRef="#br0" timeOffset="50035">9230 1621 0,'-48'0'0,"24"0"0,0 0 16,72 0 15,-24 0-15,25 0-16,72-49 15,-73 49-15,25-24 0</inkml:trace>
  <inkml:trace contextRef="#ctx0" brushRef="#br0" timeOffset="50259">9884 1524 0,'-49'0'16,"25"0"-16,0 0 16,24-24-16,-24 24 0,24-24 15,24 0 1,0 24 0</inkml:trace>
  <inkml:trace contextRef="#ctx0" brushRef="#br0" timeOffset="50452">9884 1790 0,'-25'24'0,"1"-24"16,0 0-16,48 0 15,0 0 1,1 0-16,-1 0 15,0 25-15,0-25 16,0 0-16</inkml:trace>
  <inkml:trace contextRef="#ctx0" brushRef="#br0" timeOffset="54751">10222 1113 0,'-24'0'0,"0"0"16,0 0 0,24-24-16,-25 24 0,50 0 31,-1-25-15,0 25-16,24 0 15,-23-24-15,23 24 0,-24 0 16,25-24-16,-25 24 15,24-24-15,-24 24 0,1-24 16,-1 24-16,-24-24 16,24 24-16,0-25 15,-24 50 1,0-1 0,0 0-16,0 24 15,0 1-15,0-1 16,24 0-16,-24 1 0,0 23 15,24 1-15,1-25 0,-25 25 16,0-25-16,24 1 16,-24-1-16,0 49 15,0-73-15,0 0 0,0 0 16</inkml:trace>
  <inkml:trace contextRef="#ctx0" brushRef="#br0" timeOffset="54949">10561 1621 0,'-24'-24'0,"24"-1"16,0-23-16,-24 24 0,24 0 15,0 0 1,24-1-16,0 25 16,0 0-16,-24-24 15,24 24-15,25 0 16,-25-24-16,0 24 0,24 0 15,-23-24-15,-1 24 16,0-24-16</inkml:trace>
  <inkml:trace contextRef="#ctx0" brushRef="#br0" timeOffset="55364">10900 387 0,'-49'-24'0,"1"24"16,-25 0-16,1 0 15,-25 24-15,-24 0 0,0 25 16,-24 23-16,24 25 16,-24 0-16,0 24 15,24 0-15,-49 169 0,122-121 16,0-24-16,48 25 15,24-25-15,24-24 0,1 0 16,23-24-16,25-1 0,0-23 16,24-25-16,0-23 15,-1-1-15,26-24 0,-1-24 16,0-25-16,0 1 16,-24-49-16,24 0 0,-24-48 15,0-24-15,-24-1 0,0-23 16,-49-25-16,-24 0 15,-24 25-15,0-25 0,-48 49 16,-25 0-16,-24 48 16,1 24-16,-49 48 0,-25 25 15,1 48-15,0 49 16</inkml:trace>
  <inkml:trace contextRef="#ctx0" brushRef="#br0" timeOffset="56036">10367 2613 0,'-96'0'0,"71"0"0,1 0 16,0-25-16,0 25 15,24-24-15,24 24 16,24-24-16,1 0 16,23 0-16,1 0 0,24-1 15,-1 1-15,25 0 16,-24 0-16,24-25 0,-24 25 16,-25 0-16,1 24 0,-25-24 15,1 0-15</inkml:trace>
  <inkml:trace contextRef="#ctx0" brushRef="#br0" timeOffset="56220">10319 2516 0,'-48'48'16,"48"-24"-1,24-24-15,0 0 16,24 0-16,25-24 0,0 24 15,23-24-15,1 0 16,24 0-16,0 0 0,0-1 16,0-23-16</inkml:trace>
  <inkml:trace contextRef="#ctx0" brushRef="#br0" timeOffset="64869">10464 2564 0,'0'-24'0,"0"0"16,0 0 0,24 24-1,-24 24 32,0 0-31,25 0-16,-25 0 15,24 25-15,0-1 0,-24 1 16,24-1-16,-24-24 16,0 25-16,24-1 0,-24-24 15,0 25-15,0-25 16,0 24-16,0-24 0,0 0 16,0 25-16,-24-25 0,0 0 15,0 25-15,0-25 16,-25 0-16,-23 0 15,-1 25-15,-24-25 0,0 0 0,-23 24 16,-1-23-16,-25 23 16,1-24-16,0 24 0,-24-23 15,24 23-15,0-24 16,-25 25-16,-96 23 16,121-48-16,24 25 0,0-25 15,0 24-15,0-23 16,24-1-16,1 24 0,-1-24 15,0 0-15,25 1 16,23-1-16,1-24 0,-1 24 16,25-24-16,0 24 15,0-24-15,0 0 16,24-24 15,24 24-15,-24 24 15,0 0-31,0 1 16,0-1-16,0 24 15,0-24-15,24 25 0,-24-1 16,24 1-16,-24-1 16,24 0-16,-24 73 15,0-72-15,0 23 0,0 1 16,0-1-16,0 1 15,-24-25-15,24 25 0,-24-25 16,0 1-16,24-1 0,0 0 16,-24-23-16,24 23 15,-25-24-15,25 0 0,0 1 16,0-1-16,-24 0 16,24 0-16,0 0 15,0 0 16,24 1-15,-24-1 0,0 0-16,0 0 31,0 0 0,0 1-15,-24-1-1,24 0-15,-24-24 16,24 24-16,0 0 16,-24 1-16,24-1 15,0 0 17,0 0-1,0 0-16,-24-24 1,24 25 156,0-1-156,0 0-1,0 0-15,-25 0 0,25 0 16,-24 1-16,24-1 15,0 0-15,-24 0 16,24-48 15,0 0-15</inkml:trace>
  <inkml:trace contextRef="#ctx0" brushRef="#br0" timeOffset="65594">6860 5757 0,'-24'0'47,"24"25"-47,0-1 31,0 0 1,0 0-17,0 0-15,24-24 16,-24 25-16,24-1 16,-24 0-16,24 0 0,-24 0 15,24 1-15,1-1 16,-1 0-16,-24 0 0,24 0 15,0 0-15,0 1 0,0-1 16,1 0 0,-1 0-16,0 0 15,0-24 1,0 0 31,1 0-16,-25-24-31,24 24 31,-24-24 47,24 24-62,-24-24-16,24 0 0,0-1 16,1 1-16,-1-24 15,0 24-15,24-25 0,-23 1 16,23 0-16,0 23 0,-24-23 16,1 24-16,23 0 15,-48-1-15,24 25 0,0-24 16,-24 48 15,-24-24-31,0 25 16</inkml:trace>
  <inkml:trace contextRef="#ctx0" brushRef="#br0" timeOffset="72404">8360 4548 0,'-25'-24'16,"1"0"-16,0 24 16,0-25-16,0 25 15,-1 0-15,-23 49 16,24-25-16,-25 0 15,25 24-15,0 1 0,0-1 16,0 1-16,0 23 16,24-23-16,0-1 0,24 0 15,-24 1-15,48-1 0,-24 0 16,25-23-16,-1-1 16,0 0-16,25-24 0,0 0 15,-1-24-15</inkml:trace>
  <inkml:trace contextRef="#ctx0" brushRef="#br0" timeOffset="73408">8795 4814 0,'0'-24'0,"-24"0"0,0-1 16,-1 25-16,1 0 16,0 0-16,0 25 15,24-1 1,-24 0-16,24 0 15,0 25-15,0-25 16,0 0-16,0 0 0,24 0 16,-24 1-16,48-1 15,1-24-15,-25 24 16,0-24-16,24 0 0,-23-24 16,-1 24-16,0-24 0,0 24 15,0-25-15,-24 1 16,0 0-16,-24 0 15,0 0-15,0-25 16,0 25-16,-1 0 0,1 24 16,24-24-16,-24-1 0,0 25 15,24-24-15,-24 24 16,24-24 0,24 24-1,0 0 1,0 0-16,0-24 15,25 24-15,-25 0 16,0 0-16,0 0 0,1 24 16,23-24-16,-48 24 15,48 0-15,-48 1 16,24-1-16,-24 0 0,0 0 16,25 0-16,-25 1 15,0-1-15,0 0 16,0-48 31,24 0-32,-24-1-15,24 1 0,-24 0 16,24-24-16,-24 23 16,24 1-16,1 0 0,-1 0 15,0 24-15,0 0 16,-24 24-1,24 0-15,-24 0 0,0 1 16,25-1-16,-25 0 0,0 0 16,24 0-16,-24 1 15,24-1-15,0-24 16,0-24 0,1 24-16,-1-25 15,0 1-15,0-24 0,0 24 16,0-25-16,-24 25 15,25-24-15,-25-1 0,24 25 16,-24 0-16,0 0 16,-24 0-16,-1 24 0,1 0 15,-24 0-15,48 24 16,-24-24-16,0 24 16,-1-24-16,25 24 0,0 0 15,0 0-15,25-24 16,-1 25-16,0-25 0,24 24 15,1-24-15,-25 24 0,24 0 16,1-24-16,-25 24 16,0-24-16,0 25 0,-24-1 31,-24 0-31,-24 0 0,23 0 16,1-24-16,-24 25 0,24-25 15,-1 0-15</inkml:trace>
  <inkml:trace contextRef="#ctx0" brushRef="#br0" timeOffset="73761">9980 4548 0,'0'-24'0,"0"0"31,0 48-15,0 0-1,0 0 1,0 0-16,0 0 16,25 1-16,-25-1 0,24 0 15,-24 0-15,24 0 16,-24 1-16,24-25 0,-24 24 16,24-24-16,0 0 15,-24-24-15,25-1 0,-1 1 16,-24 0-16,24 0 15,0 0-15,-24-25 0,24 25 16,-24-24-16,0 24 0,0-1 16,0 1-16,-24 0 15,24 0-15,-24 24 0,0 0 16,0 24 0</inkml:trace>
  <inkml:trace contextRef="#ctx0" brushRef="#br0" timeOffset="74535">10488 4475 0,'-24'0'16,"0"0"-16,24-24 0,0 48 46,0 1-46,24-1 16,-24 0 0,24 0-16,-24 0 0,0 0 15,0 1-15,25-1 16,-25 0-16,0-48 47,0 0-47,0-1 0,24 1 15,-24 0-15,24 0 0,-24-24 16,24 23-16,0 1 16,-24 0-16,24 24 0,-24-24 15,25 24-15,-25 24 16,0 0-16,24 0 16,-24 1-16,0-1 0,0 0 15,0 0-15,24-24 16,-24 24-16,0 0 0,24-24 31,-24-24-15,24 0-16,1 0 15,-25 0-15,24 0 16,0-1-16,0 1 0,0 0 16,1 0-16,-1 0 15,0 24-15,24 24 16,-23 0-1,-25 0-15,24 0 16,-24 1-16,24-25 0,-24 24 16,0 0-16,24-24 15,-24 24-15,24-24 0,0 0 16,1-24 0,-1 24-16,0-24 0,0 0 15,0-25-15,1 25 0,-25-24 16,24 23-16,-24 1 0,0-24 15,-24 48-15,-1-24 16,1 24-16,0 0 0,0 0 16,0 24-16,-1 0 15,1 0-15,0 25 0,24-25 16,0 24-16,0-24 16,24 25-16,0-25 0,25-24 15,23 24-15,1-24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5:56:58.19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4233 914 0,'-24'0'0,"0"0"31,24-24-31,-24 24 16,-25-24-16,25 24 0,-24 0 16,-25-25-16,25 25 15,-49 0-15,0 25 0,0-1 16,-48 0-16,0 24 0,0 25 15,-24 0-15,-1-1 16,1 25-16,24 24 0,0 0 16,24 0-16,24 0 15,49 24-15,-1 0 0,49 0 16,49-24-16,23 24 0,25 0 16,48-24-1,266 121-15,-169-145 0,49-24 16,23-25-16,25-24 15,-1-24-15,25-24 0,0 0 16,-24-49-16,-1 1 0,1-49 16,-49 0-16,-48-24 15,-24-25-15,-24 1 0,-49-49 16,-49 25-16,-23-1 16,-49 1-16,-48-1 0,-49 25 15,-168-97 1,47 169-16,-24 24 0,-48 1 15,0 48-15,-48-1 0,-25 25 16,24 0-16,25 25 0,0 23 16,48-24-16</inkml:trace>
  <inkml:trace contextRef="#ctx0" brushRef="#br0" timeOffset="603">3483 1882 0,'25'-49'16,"-1"25"-16,0 0 0,-24 0 0,0 0 16,0-1-16,-24 25 0,0 0 15,-1 0-15,-23 0 16,0 25-16,-1-1 16,-23 0-16,-1 24 0,0-24 15,25 25-15,0-1 0,-1 1 16,25-1-16,0-24 0,24 25 15,48-1-15,1-24 16,-1 0-16,25 1 0,23-1 16,1 0-16,0 0 15,-24 0-15,-1 0 0,-24-24 16,-23 25-16,-25-1 16,0 0-16,-49 0 15,-72 0-15,25-24 0,23 25 16,-24-25-16,25 0 15,23 0-15,1-25 0,24 1 16</inkml:trace>
  <inkml:trace contextRef="#ctx0" brushRef="#br0" timeOffset="1182">4088 1785 0,'0'-24'16,"0"0"-16,0 48 16,-24 0-1,24 0-15,0 24 0,-24 1 16,24 23-16,0-23 0,-24 23 15,24-23-15,-25 23 16,25-23-16,0-1 0,-24-24 16,24 25-16,0-25 0,-24 0 15,24-48 1,0 0-16,24-1 16,-24-23-16,24 0 15,-24-25-15,25 1 0,-1-1 16,0 0-16,0-23 15,0 47-15,25-23 0,-25 23 16,24 25-16,1 24 0,-25 0 16,24 49-16,1-25 0,-25 24 15,24 0-15,-24 1 16,-24 23-16,25-23 0,-25 23 16,0-23-16,0-1 15,0 1-15</inkml:trace>
  <inkml:trace contextRef="#ctx0" brushRef="#br0" timeOffset="1339">3991 2317 0,'0'-48'0,"-24"24"0,24-1 16,0-23-16,0 24 0,24 0 16,1-1-16,23-23 15,0 24-15,1 0 16,23-1-16,1 1 0,-1 0 15,1 0-15</inkml:trace>
  <inkml:trace contextRef="#ctx0" brushRef="#br0" timeOffset="1736">4717 1737 0,'0'-25'16,"-24"25"-16,24-24 16,-24 24-1,24 24 1,0 1-16,0 23 15,0-24-15,0 24 0,0 49 16,0-48 0,0-1-16,0-24 0,0 25 15,0-25-15,0 0 0,0 0 16,0-48 15,0 0-31,0 0 0,-25-25 16,25 1-16,0-25 15,0 1-15,0-1 0,0 1 16,25-1-16,-1 0 16,0 25-16,0 0 0,25 23 15,-1 1-15,0 24 0,1 24 16,-25 1-16,24-1 16,-48 0-16,25 24 0,-25 1 15,-25-1-15,1-24 16,0 25-16,-24-25 0,-1 24 15,1-24-15,-1-24 16,1 25-16,24-25 0</inkml:trace>
  <inkml:trace contextRef="#ctx0" brushRef="#br0" timeOffset="2118">5225 1519 0,'24'-49'0,"0"25"0,1 0 15,-25 0-15,0 0 16,0-1-16,-25 25 0,1 25 16,0 23-16,-24 49 15,23-49 1,1 25-16,24-1 0,-24 1 16,24-25-16,0 25 15,24-25-15,0-24 0,1 1 16,23-1-16,0 0 15,-23-24-15,23 0 0,0-24 16,1 0-16,-1-1 0,-24 1 16,25-24-16,-49 24 15,24-25-15,-24-23 16,0 48-16,0-1 0,-24 25 16,0 0-1,24 25-15,0-1 0,-25 0 16,25 24-16,0 1 15,0-25-15,0 24 0,25-24 16,-1 1-16,0-1 0,0 0 16</inkml:trace>
  <inkml:trace contextRef="#ctx0" brushRef="#br0" timeOffset="2325">5927 1591 0,'-25'-72'0,"1"-1"0,24 1 15,-24-1-15,0 25 0,24-1 16,-24 49-16,24 25 16,24 23-16,0 24 15,-24 1-15,24 0 0,0 23 16,1-23-16,-1 0 16,-24-1-16,24 1 0,-24-25 15,24 0-15,-24-23 16,0-1-16</inkml:trace>
  <inkml:trace contextRef="#ctx0" brushRef="#br0" timeOffset="2528">6168 1374 0,'0'-25'0,"-24"25"16,0-24-16,0 0 15,0 24-15,24-24 16,0 0 0,0 48 15</inkml:trace>
  <inkml:trace contextRef="#ctx0" brushRef="#br0" timeOffset="2796">6144 1277 0,'0'-24'16,"0"48"15,24 0-16,-24 24-15,0 1 0,25 23 16,-25-23-16,24 23 16,-24 1-16,0 0 0,-24-1 15,-1 1-15,-23-25 0,0 25 16,-1-49-16,1 24 16,0-24-16,-1-24 0</inkml:trace>
  <inkml:trace contextRef="#ctx0" brushRef="#br0" timeOffset="3048">6701 1229 0,'0'-25'16,"0"1"-16,24 24 16,0 0-16,0 24 15,0 25-15,-24-1 0,25 25 16,-1-1-16,0 25 16,-24 0-16,0 24 0</inkml:trace>
  <inkml:trace contextRef="#ctx0" brushRef="#br0" timeOffset="7008">4911 10397 0,'24'-24'0,"-24"-25"0,24 25 16,0 0-16,-24 0 0,24 24 16,1 24-1,-25 48-15,0 1 0,0 48 16,0 0-16,0 24 15,24 726 17,-24-702-32,24 25 0,-24-25 15</inkml:trace>
  <inkml:trace contextRef="#ctx0" brushRef="#br0" timeOffset="7639">5370 13590 0,'0'-24'0,"-48"-1"15,-1 1-15,-47 24 16,-25 0-16,0 0 0,-73 24 16,1 1-16,-49-1 0,0 24 15,-24 25-15,-24-1 16,-1 1-16,25 24 0,0-1 16,73-23-16,23 24 15,73-25-15,73 1 0,97 0 16,72-25-16,121-24 0,49 0 15,96 0-15,73-24 16,72 0-16,0-24 0,49 0 16,-24 0-16,-1-24 15,-48 23-15,-48-23 0,-73-25 16,-72 25-16,-73-49 0,-96 25 16,-74-25-16,-71 0 15,-98 0-15,-48 1 16,-97-1-16,-24 24 15,-72 1-15,-25 23 0,-24 1 0,1 24 16,-1 0-16,0 24 0,48 0 16,1 0-16,48 24 15,48 0-15</inkml:trace>
  <inkml:trace contextRef="#ctx0" brushRef="#br0" timeOffset="8368">3774 14219 0,'-25'0'0,"1"24"16,0-24 0,24 48-16,-24-23 0,0 47 0,24-23 15,-25 23-15,1 1 16,0 23-16,0 1 0,0 0 16,-25 24-16,1-24 0,0 24 15,-1-25-15,1 1 16,-1 24-16,1-24 0,0-25 15,-1 25-15,25-24 16,0-1-16,0-23 0,24 23 16,0-23-16,48 23 15,0-23-15,1-25 16,-1 24-16,1-24 0,23 1 16,1-1-16,24 0 15,23-24-15,1 24 0,25-24 16,23 0-16,49 0 0,24 0 15,24 0-15,24 0 16,24 0-16,25 24 0,0-24 16,24 25-16,-25-25 0,-23 24 15,-25-24-15,-24 0 16,-24 24-16,-48-24 0,-25 0 16,-48-24-16,-24 24 15,-1-24-15,-47-1 0,23-23 16,-48 0-16,-24 23 15,0 1-15,0-24 16,-24 24-16,24-25 0,-24 1 16,24-1-16,0 1 15,0-97-15,24 72 16,0-23-16,1-25 0,-1 0 16,0 0-16,0-24 15,0-1-15,-24 1 0,0 0 16,0 24-16,0 0 15,-48 0-15,0 49 0,-1-1 16,-23 25-16,-25 48 0,24 0 16</inkml:trace>
  <inkml:trace contextRef="#ctx0" brushRef="#br0" timeOffset="14007">21046 10614 0,'-49'0'0,"25"0"15,-49 0-15,25 0 0,-24 0 16,23 0-16,25-24 16,0 24-16,72 0 15,1 0-15,-1 0 16,24-24-16,1 24 15,24 0-15,-25 0 0,1 0 16,0-24-16,-25 24 0,0 0 16,-24 0-16,1 0 15</inkml:trace>
  <inkml:trace contextRef="#ctx0" brushRef="#br0" timeOffset="16399">26247 10300 0,'24'0'16,"0"0"0,0 0-1,-24 24-15,0 0 16</inkml:trace>
  <inkml:trace contextRef="#ctx0" brushRef="#br0" timeOffset="14431">22086 10300 0,'48'0'0,"-24"-24"0,-24 0 16,0-1-1,-24 25-15,0 0 16,-24 0-16,-1 25 0,25-1 15,-24 24-15,-1 1 0,1-1 16,24 0-16,0 1 16,24 23-16,0-23 0,0-1 15,24 0-15,24 1 16,25-25-16,-1 24 0,1-48 16,-1 0-16,25 0 0,-24-24 15,-1 0-15,1-24 16,-25 23-16,1-47 0,-25 23 15,-24-23-15,0 23 16,-24-23-16,-1 24 0,-23-1 16,0 1-16,-1-1 15,1 49-15,-25-24 0,25 24 16,0 0-16,23 24 16,-23-24-16,24 25 0,24-1 15,0 0-15</inkml:trace>
  <inkml:trace contextRef="#ctx0" brushRef="#br0" timeOffset="14663">23029 10179 0,'0'-24'15,"24"0"-15,-24-1 16,25 25-1,-25 25 1,0 23-16,0-24 16,24 25-16,-24 23 15,0-23-15,0 23 0,0-24 16,24 1-16,-24-1 16</inkml:trace>
  <inkml:trace contextRef="#ctx0" brushRef="#br0" timeOffset="14974">22884 10300 0,'-24'-48'0,"24"-1"0,0 1 16,0 24-16,24-1 16,0 1-16,0 0 0,1 0 15,23 24-15,25 0 16,-1 0-16,1 0 0,-1 24 15,25 0-15,-24 0 0,-1 25 16,1-1-16,-1 1 16,-23-1-16,-25 25 0,-24-25 15,0 24-15,-24-23 16,-25-1-16,-23 1 0,-1-25 16,1 0-16,-25 0 0,24-24 15,-23 0-15,47 0 16,-23 0-16,23-24 0,25 0 15,24 0-15,0-1 16</inkml:trace>
  <inkml:trace contextRef="#ctx0" brushRef="#br0" timeOffset="15596">24481 10397 0,'24'-24'0,"0"-1"0,-24 1 16,0 0-16,-24 0 0,0 0 16,-25-1-16,1 1 15,24 0-15,-49 24 0,25 0 16,-1 0-16,1 0 0,0 24 16,-1 0-16,1 1 15,24-1-15,-25 24 0,25 1 16,24-25-16,0 24 0,0 0 15,24-23-15,0 23 16,1-24-16,23 0 0,-24-24 16,49 25-16,-25-25 15,1 0-15,-1-25 0,-24 25 16,25-24-16,-25 0 0,0-24 16,0 23-16,-24-23 15,24 24-15,-24-24 0,0 23 16,24 1-16,-24 0 15,25 24 1,-25 24-16,0 0 0,24 25 16,-24-25-16,24 24 15,-24 1-15,24-25 0,25 0 16,-25 0-16,0 0 16,24 1-16,-23-25 0,-1 0 15,0-25-15,0 1 0,0-24 16,1-1-16,-1 1 15,-24 0-15,0-25 0,0 1 16,0 23-16,0-23 0,0 23 16,-24 1-16,24-1 15,0 25-15,0 48 16,24 1 0,-24 23-16,24 0 0,0 1 15,-24-1-15,24 1 0,0 23 16,-24-23-16,25-1 15,-1 0-15,-24 1 0</inkml:trace>
  <inkml:trace contextRef="#ctx0" brushRef="#br0" timeOffset="16124">24650 10348 0,'-24'-24'0,"48"0"16,0 24-1,0-24-15,25 24 0,-1 0 16,25-24-16,-25 24 16,25 0-16,-1-25 0,1 25 15,-1 0-15,-23-24 16,23 24-16,-23-24 0,-25 0 16,0 24-16,0-24 0,0-1 15,-24 1-15,0 0 16,-24 0-16,0 0 0,0 24 15,0 0-15,0 0 16,-25 0-16,25 24 0,0 0 16,0 0-16,-1 0 0,1 25 15,24-25-15,-24 24 16,24 1-16,0-25 0,24 0 16,0 0-16,1 1 15,-1-1-15,24 0 0,-24-24 16,1 0-16,23 0 15,-24-24-15,0 24 0,0-24 16,1-1-16,-25-23 0,0 24 16,0-25-16,0 25 15,0 0-15,0 0 16,-25 0-16,25 48 31,0 0-31,25 0 0,-1 25 16,0-25-16,0 24 0,0 1 15,1-25-15,-1 0 16,0 24-16,-24-24 0,24 1 16,-24-1-16</inkml:trace>
  <inkml:trace contextRef="#ctx0" brushRef="#br0" timeOffset="20935">21433 12114 0,'-25'0'0,"1"0"0,0 0 15,24-24-15,24 24 16,0 0 0,1 0-16,-1 0 15,-24 24 1,0 0 15,-24-24-15,24-24-1,24 0 1,0 24 0,0 0-1</inkml:trace>
  <inkml:trace contextRef="#ctx0" brushRef="#br0" timeOffset="21524">21844 11848 0,'-24'-24'16,"0"0"-16,-1 24 0,25-24 15,0-1-15,25 25 32,-25 49-17,24-25-15,-24 0 16,24 0-16,-24 1 0,24 23 16,-24-24-16,24 0 15,-24 0-15,0 1 0,24-1 16,-24 0-16,25-24 15,-1 0 1,0 0-16,0 0 0,0-24 16,1 24-16,-1 0 0,24 0 15,-24-24-15,1 24 16,23 0-16,-24 0 0,25 0 16,-25 0-16,0 0 15,24 0-15,-24 0 0,1-25 16,-1 25-16,0 0 15,0 0-15,-24-24 0,24 0 16,-24 0 0,-24 0-1,24 0-15,-24-1 0,24 1 16,-24 0-16,0 0 16,24 0-16,-25-1 0,25-23 15,-24 24-15,24 0 16,24 48-1,-24 0 1,25 24-16,-1 25 0,-24 0 16,24-1-16,-24 49 15,0-24-15,0 24 0,-24 24 16</inkml:trace>
  <inkml:trace contextRef="#ctx0" brushRef="#br0" timeOffset="20475">20368 11897 0,'-24'0'0,"0"-25"15,0 1-15,0 24 16,-1-24-16,25 0 0,-24 24 16,24-24-16,24-1 15,1 25-15,23 0 16,0 0-16,1 0 0,23 0 15,1 0-15,-1 0 16,-23 0-16,23 0 0,-23 25 16,-25-25-16,0 24 0,0 0 15,-24 24-15,0-23 16,0 47-16,-24-24 0,24 1 16,-24-1-16,24 25 15,-24-25-15,24 1 0,0-1 16,0 0-16,24-23 15,-24 23-15,0-24 0,0 0 16</inkml:trace>
  <inkml:trace contextRef="#ctx0" brushRef="#br0" timeOffset="20632">20441 12235 0,'-24'-24'16,"-1"24"-16,25-24 15,0 0-15,49 24 16,-25-25-16,49 25 0,-1 0 16,1-24-16,24 24 15</inkml:trace>
  <inkml:trace contextRef="#ctx0" brushRef="#br0" timeOffset="23831">18481 13421 0,'0'-25'15,"0"1"1,0 0-1,-24 24 17,0 24-17,0-24-15,0 24 0,-25 1 16,25-1-16,-24 0 0,24 24 16,-25-24-16,25 49 15,0-25-15,24 1 0,0-1 16,0 1-1,24-1-15,0 0 0,0 1 0,25-25 16,-1 24-16,0-48 0,25 24 16,-25-24-16,25 0 15,-25 0-15,1-24 0,-1 24 16,-24-24-16,1-24 16,-1 24-16,0-25 0,-24 1 15,-24 24-15,0-25 0,-1 25 16,1-24-16,-24 23 15,24 25-15,-25-24 0,25 24 16,-24 0-16,23 0 16,1 0-16,0 24 0,48 1 31,0-25-31,25 0 0,-1 0 16,-24 0-16,49 0 0,-25 0 15,1-25-15,-25 25 16,24 0-16,-24-24 0,1 24 15,-1 0-15,-24-24 0,0 48 47,0 0-31,0 25-16,24-25 0,-24 24 16,24 1-16,-24-1 0,24 25 15,1-25-15,-25 0 16,24 1-16,-24-1 0</inkml:trace>
  <inkml:trace contextRef="#ctx0" brushRef="#br0" timeOffset="24633">19256 13614 0,'0'-24'0,"0"0"15,0-1-15,-25 25 16,25-24-16,0 48 31,25-24-15,-25 49-16,24-25 0,-24 24 15,24 1-15,-24-1 0,24 1 16,-24-1-16,24 0 16,0 1-16,-24-1 0,25-24 15,-25 0-15,24 1 0,-24-1 16,24-24-16,-24-24 15,0-1 1,24 1-16,-24-24 16,0 24-16,0-25 0,24 1 15,-24 0-15,0-1 16,25 1-16,-25 24 0,0-1 16,24 25-16,-24 25 15,24-1-15,-24 0 16,24 24-16,0 1 0,1-25 15,-1 24-15,0-23 16,0 23-16,0-24 0,1 0 16,-1-24-16,0 0 0,0 0 15,0 0-15,0-24 16,1-24-16,-1 24 0,-24-25 16,24 1-16,-24-1 15,0-23-15,0 23 0,-24-23 16,24 23-16,-24 25 0,-1-24 15,25 24-15,-24 24 16,0 0-16,0 24 31</inkml:trace>
  <inkml:trace contextRef="#ctx0" brushRef="#br0" timeOffset="28931">20320 13977 0,'-24'0'31,"48"0"0,0 0-15,0 0-16,0 0 15,25 0-15,-1-24 0,25 24 16,-25 0-16,25-24 0,-25 24 16,1 0-16,-1-25 15,-24 25-15,0 0 0,-48 0 32,0 0-17,0 0-15</inkml:trace>
  <inkml:trace contextRef="#ctx0" brushRef="#br0" timeOffset="29217">21142 13372 0,'0'-24'0,"0"0"0,0 0 15,0-1-15,0 1 16,25 24 0,-25 24-16,24 25 15,-24-25-15,24 24 0,-24 1 16,24 23-16,0-23 16,-24-1-16,0 25 15,25-25-15,-25 0 0,0 1 16,0-25-16,0 0 0,0 0 15,0 1-15</inkml:trace>
  <inkml:trace contextRef="#ctx0" brushRef="#br0" timeOffset="29403">21167 13590 0,'0'-49'0,"-25"1"0,1 24 15,24-24-15,-24 23 16,0-23-16,24 24 0,0 0 15,24 24-15,24-49 16,1 49-16,-1 0 16,25-24-16,-1 24 0,1 0 15,-25 0-15,25 24 16,-25-24-16</inkml:trace>
  <inkml:trace contextRef="#ctx0" brushRef="#br0" timeOffset="29584">21118 13590 0,'0'24'0,"24"-24"15,1 0-15,23 0 16,0 0-16,-23 0 0,23 0 16,24-24-16,-23 24 15,-1 0-15,1-24 0,-1 24 16,0 0-16,1-25 15</inkml:trace>
  <inkml:trace contextRef="#ctx0" brushRef="#br0" timeOffset="29780">21844 13275 0,'0'-24'0,"-24"24"15,24-24-15,24 24 31,-24 24-31,0 0 0,0 25 16,0-1-16,0-24 16,0 25-16,0-1 0,0 0 15,0 1-15,0-1 0,0-24 16,0 1-16</inkml:trace>
  <inkml:trace contextRef="#ctx0" brushRef="#br0" timeOffset="30139">21892 13348 0,'0'-73'15,"0"49"1,24 24-16,1 24 16,-1-24-16,0 25 15,0-1-15,25 0 16,-25 0-16,0 0 0,24 25 15,-23-25-15,-1 0 0,0 0 16,0 0-16,0 1 16,1-25-16,-1 0 15,0-25 1,0 1 0,-24-24-16,0 24 0,24-25 15,-24 25-15,0-24 0,0-1 16,0 1-16,0 0 0,0 23 15,-24 1-15,24 0 16,0 0-16,-24 24 0,24 24 16,-24-24-16,24 24 15,0 0-15</inkml:trace>
  <inkml:trace contextRef="#ctx0" brushRef="#br0" timeOffset="30345">22739 13106 0,'24'0'32,"-24"24"-17,0 0-15,24 25 16,-24-1-16,0 1 15,0-1-15,0 0 0,0 1 0</inkml:trace>
  <inkml:trace contextRef="#ctx0" brushRef="#br0" timeOffset="30626">22594 13154 0,'-24'-48'16,"-1"0"-16,25-1 0,0 1 16,0 24-16,25 0 15,-1-1-15,24 25 0,1 0 16,23 25-16,1-1 16,23 24-16,-23 0 0,0 1 15,-1-1-15,1 25 0,-49-25 16,0 25-16,-48-25 15,-24 25-15,-25-25 0,-48 0 16,0-23-16,-48 23 16,-1-24-16,-23 0 0</inkml:trace>
  <inkml:trace contextRef="#ctx0" brushRef="#br0" timeOffset="12243">17054 10687 0,'-72'-48'15,"47"23"-15,25 1 16,-24 0-16,24 0 0,0 0 15,0-1-15,0 1 16,24 0-16,1 24 0,-1-24 16,0 0-16,24 24 15,1-24-15,-1 24 0,1 0 16,-1 0-16,0 24 0,1 0 16,-1 24-16,-24 1 15,-24-1-15,0 25 0,0-1 16,-48 1-16,-1-1 15,-23 1-15,24-25 0,-25 25 16,0-25-16,1 1 0,-1-1 16,25-24-16,24 0 15,-1-24-15,25-24 16,25 24-16,-1-24 16,48 0-16,1 0 0,0 24 15,23-25-15,1 25 16,0-24-16,-25 24 0,25 0 15,-48 0-15,23 0 0,-48 0 16,25 0-16,-25 0 0,0 0 16</inkml:trace>
  <inkml:trace contextRef="#ctx0" brushRef="#br0" timeOffset="12628">18119 10613 0,'0'-48'0,"24"0"16,-24 23-16,0 1 16,-24 0-16,-1 24 15,-23 0-15,24 48 16,-25-23-16,25 23 0,0 0 16,-24 1-16,48 23 0,-25-23 15,25 23-15,0 1 16,25-25-16,-1 1 0,24 47 15,1-71-15,-1-1 16,0-24-16,1 0 16,-1-24-16,1-1 0,-1-23 15,-24 0-15,0-1 16,-24-23-16,0-1 0,0 1 16,-24-1-16,0 0 0,0 25 15,0 0-15,-25 23 16,25 1-16,-24 0 0,23 24 15,1 0-15,0 0 16,0 24-16,0 0 0,24 1 16,24-1-16</inkml:trace>
  <inkml:trace contextRef="#ctx0" brushRef="#br0" timeOffset="12874">18723 10373 0,'-24'0'15,"0"-25"-15,0 25 16,48 25 0,-24-1-1,24 0-15,-24 24 0,24 1 16,1-1-16,-25 25 15,24-1-15,-24-23 0,24 23 16,-24-23-16,24 23 0,-24-24 16,24-23-16</inkml:trace>
  <inkml:trace contextRef="#ctx0" brushRef="#br0" timeOffset="13329">18989 10469 0,'25'-96'16,"-1"-1"0,24 48-16,1 25 15,-25 0-15,24 24 0,1 0 16,-1 0-16,0 0 16,25 0-1,-25 24-15,-24 0 0,-24 1 0,0-1 16,0 0-16,-24 24 15,0-23-15,-24-1 0,23 0 16,-23 0-16,0 0 16,-1 0-16,25 1 0,0-25 15,0 0-15,48 0 16,24 0 0,-23 0-16,23 0 0,24 0 15,-23 0-15,23 24 16,-23-24-16,23 24 0,-23 0 15,-1 0-15,-24 1 0,1 23 16,-1-24-16,-24 25 16,-24-1-16,-1-24 0,1 25 15,-24-1 1,-49 0-16,24-48 0,25 24 16,-25-24-16,25 0 0,0 0 15,-1-24-15,1 24 16,0-24-16,23 24 0</inkml:trace>
  <inkml:trace contextRef="#ctx0" brushRef="#br0" timeOffset="19569">18119 12042 0,'-25'0'0,"1"-25"0,24 1 16,-24 24-16,24-24 0,0 48 31,0 0-31,0 1 16,0 23-16,0 0 16,0 25-16,-24 0 0,24-1 15,0 1-15,0-1 0,-24 1 16,24-25-16,0 1 15,0-1-15,0-24 0,0 0 16,-25-24-16,25-24 16,0 0-16,0-24 15,0-1-15,0-23 0,0 23 16,25-193 0,-1 170-16,0 23 15,-24-23-15,24 48 0,0-25 16,1 49-16,23 0 15,-24 24-15,0 1 0,1 23 16,-1 0-16,0 25 16,24 0-16,-24-25 0,25 25 15,-25-25-15,24 0 16,-23 1-16,-1-1 0,24-24 16,-24 0-16,1-24 0,-1-24 15,-24 0 1,24-24-16,-24-1 0,0 1 15,0-25-15,0 1 16,0-1-16,0 1 0,0-1 16,0 25-16,0-25 0,0 49 15,0-24-15,0 72 32,0 0-17,24 0-15,-24 0 16</inkml:trace>
  <inkml:trace contextRef="#ctx0" brushRef="#br0" timeOffset="20120">19062 11993 0,'-24'0'31,"24"24"-16,0 25-15,0-25 16,0 24-16,24 1 0,-24 23 16,24-23-16,0 23 15,-24-23-15,25 23 0,-1-23 16,-24-25-16,24 24 0,-24-24 16,24-24-16,0-24 31,-24-24-31,0-1 0,25 1 15,-25-24-15,24 23 16,0-23-16,0 23 0,-24 1 16,24 24-16,0-1 15,25 1-15,-25 24 0,0 24 16,0 1-16,-24 23 16,25-24-16,-1 25 0,-24-1 15,24 25-15,0-49 0,-24 24 16,24 0-16,1-23 15,-1-25-15,0 0 16,49 0-16,-49-49 16,0 25-16,-24-24 0,24-25 15,0 25-15,-24-25 0,0 1 16,0-1-16,0 25 16,-24-1-16,24 1 0,-24 24 15,0 0-15,0 24 16,-1 0-16,25 24 15,-24 0-15,24 0 0,0 0 16,0 0 0,0 1-16</inkml:trace>
  <inkml:trace contextRef="#ctx0" brushRef="#br0" timeOffset="26184">16425 12017 0,'-24'-24'0,"0"24"15,0-24-15,-1 24 16,1 0 0,24 24-16,24 25 15,1-25 1,-1 24-16,24 1 0,25-1 15,-1 0-15,25 1 16,0-1-16,0 25 0,-1-25 16,25 0-16,-24 1 0,0-25 15,-25 0-15,1 0 16,0 1-16,-25-25 0,0 0 16,-23-25-16,-1 25 15,-24-24-15</inkml:trace>
  <inkml:trace contextRef="#ctx0" brushRef="#br0" timeOffset="26374">17490 12332 0,'-25'-24'0,"50"24"31,-1 24-15,0 0-1,0 0-15,-24 1 0,24-1 16,1 24-16,-25 0 15,0-23-15,0 23 0,0 0 16,-25 1-16,-96 72 16,25-73-16</inkml:trace>
  <inkml:trace contextRef="#ctx0" brushRef="#br0" timeOffset="39898">15312 10566 0,'25'0'0,"-25"24"15,24 0 1,-24 25-16,24-25 0,0 24 15,0 1-15,25-1 16,-25 25-16,24-1 0,-23 25 16,23-24-16,0 23 15,1-23-15,-1 24 0,0-25 16,1 1-16,-1 24 0,1-25 16,23 1-16,-23-25 15,-1 25-15,0-1 0,1-23 16,-1 23-16,0-23 0,1-1 15,-1 0-15,1 1 16,-25-25-16,24 24 0,1-23 16,-1 23-16,-24-24 15,25 0-15,-1-24 0,0 24 16,1 1-16,-1-25 0,0 24 16,-23-24-16,-1 0 15,0 0-15,0 24 0,0-24 16</inkml:trace>
  <inkml:trace contextRef="#ctx0" brushRef="#br0" timeOffset="83005">23779 9526 0,'0'-24'16,"24"24"-16,-24-25 15,25 25-15,-25-24 16,24 24 0,-24 24 15,0 1-15,0-1-16,0 0 15,0 0-15,24-24 16,-24 24-16,0 1 15,24-25-15,0 0 16,0-25-16,1 1 16,-1 0-16,0-24 15,24-1-15,-23 1 0,23 0 16,0-1-16,1-23 16,-1 23-16,25-23 15,-25-1-15,0 25 0,25-1 0,-25 1 16,1 24-16,-25-25 15,24 25-15,-23 24 0,-25-24 16,24 24-16,-24 24 16,0 0-1</inkml:trace>
  <inkml:trace contextRef="#ctx0" brushRef="#br0" timeOffset="3691">3919 4083 0,'0'-24'0,"0"0"15,0-1-15,0 1 0,0 0 16,0 0-16,-24 24 16,24 48-1,24 25-15,0-1 0,0 49 16,0 0-16,-24 24 0,25 1 16,-1-1-16,0 0 15,-24 0-15,0-24 0</inkml:trace>
  <inkml:trace contextRef="#ctx0" brushRef="#br0" timeOffset="4274">1693 6357 0,'-24'0'0,"24"24"0,-24 0 16,24 25-16,0-1 0,-24 49 16,24 0-16,-25 48 15,25 0-15,0 24 0,-24 25 16,24-1-16,-24 25 0,24-25 15,-24 1-15,24-25 16,-24 1-16,24-49 0,-24 0 16,24 0-16,-25-49 15,25 1-15,-24-1 0,24-48 16</inkml:trace>
  <inkml:trace contextRef="#ctx0" brushRef="#br0" timeOffset="4902">1355 6744 0,'-25'-97'16,"25"25"-16,25-1 16,23 0-16,25 1 0,23-1 15,74 1-15,47 23 0,49-23 16,49 23-16,72-23 15,73 48-15,23-25 0,50 25 16,47 24-16,25 0 0,48 0 16,0 48-16,-24-23 15,0 23-15,0-24 0,-73 25 16,-23-1-16,-50-24 16,-71 25-16,-74-25 0,-72 0 15,-72 0-15,-25 0 16,-72-24-16,-49 25 0,-23-1 15,-50 0-15,-23 0 16,24 24-16,-25 1 16,1-1-16,24 1 0,-24 23 15,23 1-15,1-1 0,0 1 16,0 24-16,0-1 16,24 25-16,0-24 0,0 24 15,0 0-15,24 0 16,0 24-16,0-24 0,0 0 15,1 0-15,-1-24 0,0 24 16,-24-25-16,0 1 16,0-24-16,-24-1 0,0 1 15,-49 0-15,0-25 16,-48 0-16,-48-24 0,-49 1 16,-72 23-16,-73-24 0,-72 0 15,-122 1-15,-72-1 16,-72 0-16,-73 24 0,-73 1 15,-24-1-15,25 25 16,23-25-16,49 25 0,73-25 16,96 0-16,73-23 0,120-1 15,50 0-15,95-24 16,74 0-16</inkml:trace>
  <inkml:trace contextRef="#ctx0" brushRef="#br0" timeOffset="5493">2806 7373 0,'24'-24'0,"25"0"15,-25-1-15,0 25 16,0 0-16,0 25 16,-24 23-1,0 0-15,0 1 0,0 23 16,0 1-16,0-1 16,25 1-16,-25 0 0,0-1 15,0-24-15,0 1 0,0-25 16,0 0-16,0-48 15,0 0-15,0-25 16,0-23-16,0-1 0,24-48 16,-24 25-16,24-25 15,-24 0-15,24 0 0,0 24 16,0 0-16,25 0 16,-25 49-16,24 24 0,25 24 15,-25 0-15,1 48 0,-1 1 16,1 23-16,-1 1 15,-24 24-15,0-1 0,0 1 16,1 0-16,-25-25 0,0 25 16</inkml:trace>
  <inkml:trace contextRef="#ctx0" brushRef="#br0" timeOffset="6053">3120 7591 0,'-72'-97'15,"72"73"-15,0-1 0,0 1 16,0 0-16,24 0 16,24 0-16,1 0 15,23-1-15,1 1 0,0 0 16,-1 0-16,1-25 0,-1 25 16,-23 0-16,-1 0 0,0 0 15,-23-1-15,-25 1 16,0 0-16,0 0 15,0 48 1,0 0 0,0 25-16,24-1 0,-24 0 15,24 25-15,0 0 16,-24 23-16,24-23 16,1 24-16,-25-25 0,24 1 0,0-1 15,-24-23-15,24-1 16,-24-24-16,0-48 15,0 0 1,-24-24-16,24-25 0,-24 0 16,0-23-16,-1-98 15,1 97-15,24 1 16,0 23-16,0 0 0,24 25 16,1 0-16,23 23 15,-24 25-15,25 0 0,-1 25 16,0-1-16,1 0 15,-1 0-15,0 25 0,-23-1 16,-1 0-16,-24 1 0,0-25 16,-24 24-1,-25-23-15,25 23 0,-24-24 0,-25-24 16,25 0-16,-1 0 0,1 0 16,24-24-16,0 0 15</inkml:trace>
  <inkml:trace contextRef="#ctx0" brushRef="#br0" timeOffset="6460">4403 6962 0,'24'0'0,"-24"-25"0,24 25 47,0 25-47,0 23 15,1 0-15,-1 1 0,0-1 16,0 25-16,24-1 16,-23 1-16,-1-1 0,-24-23 15,24 23-15,-24-23 0,0-1 16,0-24-16,0 1 16,-24-50-16,0 1 15,-1-24-15,1-1 16,0-23-16,-24-122 15,24 98-15,24-25 0,0 24 16,0 0-16,0 0 16,24 25-16,24 23 0,0 1 15,1 24-15,23 24 0,1 24 16,-25 0-16,25 25 16,-25-1-16,-23 25 0,-25-25 15,-25 24-15,-47 1 16,-25 24-16,-24-25 0,-48 25 15</inkml:trace>
  <inkml:trace contextRef="#ctx0" brushRef="#br0" timeOffset="34584">9942 5244 0,'-24'0'15,"0"0"-15,24-24 0,-24 24 16,24-24-16,0 0 0,0-1 15,0 1 1,0 0 0,24 24-16,0 0 0,0 0 15,25 0-15,-25 0 16,24-24-16,1 24 0,-1 0 16,-24 0-16,24 0 15,-23-24-15,23 24 0,-24 0 16,0 0-16,-24 24 47,0 0-32,0 0-15,0 25 0,0-1 16,25 0-16,-1 1 0,-24-1 16,24 0-16,0 1 15,0-1-15,1-24 16,-1 25-16,0-1 0,-24-24 15</inkml:trace>
  <inkml:trace contextRef="#ctx0" brushRef="#br0" timeOffset="34743">10232 5510 0,'-72'-72'15,"96"47"1,0 25-1,0-24-15,25 24 0,23-24 16,-23 24-16,23-24 0,-23 24 16</inkml:trace>
  <inkml:trace contextRef="#ctx0" brushRef="#br0" timeOffset="34903">10813 5317 0,'0'24'15,"24"-24"48</inkml:trace>
  <inkml:trace contextRef="#ctx0" brushRef="#br0" timeOffset="35368">11007 5123 0,'-25'-24'16,"25"0"-16,-24 0 15,24-1 1,0 1-16,0 0 16,0 0-16,24 24 15,1-24-15,23 24 16,-24 0-16,25 0 0,-1 0 16,0 0-16,1 24 15,-25 0-15,24 0 0,-24 0 16,-24 25-16,0-1 0,0 1 15,-24-1-15,0 0 16,0 1-16,-25-1 0,1-24 16,24 0-16,0 1 15,-25-1-15,25 0 16,48-24 0,-24-24-16,49 24 0,-25-24 15,24 24-15,1-25 0,-1 25 16,0-24-16,1 24 15,-1 0-15,-24-24 0,1 24 16,-1 0-16,0 0 0,-24 24 16</inkml:trace>
  <inkml:trace contextRef="#ctx0" brushRef="#br0" timeOffset="35575">11853 5317 0,'24'0'16,"1"24"31,-25 0-31,0 0-16,24 0 0,-24 1 15,0 23-15,0-24 16,0 0-16</inkml:trace>
  <inkml:trace contextRef="#ctx0" brushRef="#br0" timeOffset="35987">12144 4930 0,'0'-25'0,"-25"1"15,1 0-15,0 0 16,24 0-16,-24 24 0,24-24 16,0-1-16,24 25 15,-24-24-15,24 24 16,25-24-16,-25 24 0,24-24 15,49 0 1,-49 24-16,1 0 0,-25 0 16,0 0-16,0 0 0,0 0 15,1 24 1,-25 0-16,0 0 0,24 25 16,-24-1-16,24 0 15,-24 1-15,24 23 0,0-23 16,1 23-16,-1-23 0,0-1 15,-24 0-15,24 1 16,-24-25-16,0 24 0</inkml:trace>
  <inkml:trace contextRef="#ctx0" brushRef="#br0" timeOffset="36150">12410 5147 0,'-25'0'15,"1"-24"-15,48 0 16,49 24 0,-25-24-1,25 24-15,-25-24 0,1 24 16</inkml:trace>
  <inkml:trace contextRef="#ctx0" brushRef="#br0" timeOffset="36305">12990 5051 0,'0'24'16,"-24"-24"-16,24 24 0,24-24 31,-24-24-15,24 24-16,1 0 15</inkml:trace>
  <inkml:trace contextRef="#ctx0" brushRef="#br0" timeOffset="36737">13160 4809 0,'-25'-24'0,"25"-1"15,0-23-15,-24 24 16,24-25-16,0 25 0,24 0 15,-24 0-15,25 24 16,-1-24-16,0 24 0,0 0 16,0 0-16,0 0 0,1 0 15,-1 24-15,0 0 16,0 0-16,-24 0 0,0 1 16,-24-1-16,0 0 15,0 0-15,-1 0 0,1 1 16,0-1-16,0 0 0,0-24 15,24 24-15,0 0 16,24-24 0,0 0-16,73 0 15,-49 0-15,1 24 16,-1-24-16,0 25 0,1-25 16,-1 24-16,-24 0 15,1 24-15,-25-23 16,-25-1-16,-23 0 0,0 0 15,-1 0-15,-23 1 16,-25-25-16,24 24 0</inkml:trace>
  <inkml:trace contextRef="#ctx0" brushRef="#br0" timeOffset="73619">1427 9042 0,'0'24'15,"0"0"1,0 25-1,0-25-15,0 0 0,-24 25 16,24-1-16,0 0 0,0 1 16,-24-1-16,24 0 15,0-23-15,0 23 0,-24 25 16,24-49 0,0 0-16,0 0 0,0 0 15,0 1-15,0-1 31,0 0-15,24-24 0,0 0 15,0 0 0,0 0-15</inkml:trace>
  <inkml:trace contextRef="#ctx0" brushRef="#br0" timeOffset="92140">12555 7107 0,'-24'24'32,"48"-24"-32,0-24 0,24 24 15,25-24-15,-1 24 0,25-25 16,0 1-16,0 0 15,24 24-15,-25-24 0,1 24 16,0 0-16,-24-24 16,-1 24-16,1 0 15,-49 24-15</inkml:trace>
  <inkml:trace contextRef="#ctx0" brushRef="#br0" timeOffset="92401">12942 7445 0,'-24'0'16,"-1"25"-16,25-1 15,25 0 1,-1-24-16,24 0 15,1 0-15,47 0 0,-23-24 16,24 0-16,24 24 16,0-25-16,-25 1 0,25-24 15,-24 24-15,0 24 16,-49-49-16</inkml:trace>
  <inkml:trace contextRef="#ctx0" brushRef="#br0" timeOffset="92657">12942 6913 0,'-49'-72'15,"74"72"1,-25-24-16,48 24 0,0-25 16,1 25-16,23 0 15,1 0-15,-1 25 0,1-1 16,24 24-16,-25-24 15,-23 49-15,23-25 0,-47 25 16,-1 24-16,0-25 0,-24 25 16,-24 0-16,-25-25 15,1 25-15,-25 0 0,-23-25 16,-25 1-16</inkml:trace>
  <inkml:trace contextRef="#ctx0" brushRef="#br0" timeOffset="93538">8442 8074 0,'25'0'16,"-25"-24"-16,24 0 15,-48 0 1,-1 24-16,-23 0 16,0 24-16,-25 0 0,0 25 15,1-1-15,-1 0 0,1 1 16,-1 23-16,25 1 15,24-25-15,-1 25 0,25-1 16,0-23-16,49-1 16,-1 1-16,25-25 0,-1 0 15,49 0-15,-24-24 0,24 0 16,0 0-16,0-24 16</inkml:trace>
  <inkml:trace contextRef="#ctx0" brushRef="#br0" timeOffset="93711">8418 8534 0,'-97'0'0,"1"-24"16,23 24-16,25 0 0,-1 0 15,25-24-15,48 24 16,25 0-16,-1-25 16,25 25-16,-1-24 15,25 24-15,0-24 0,0 24 16,-1-24-16,1 0 0,-24 0 15</inkml:trace>
  <inkml:trace contextRef="#ctx0" brushRef="#br0" timeOffset="93981">9386 7833 0,'-24'-25'15,"-1"25"-15,1 0 0,-24 25 16,-1-1-16,1 0 16,-24 24-16,23-24 0,-23 25 15,23-1-15,1 25 16,-1-25-16,25 1 0,24-1 16,0 0-16,24 1 15,1-1-15,23 0 0,0-23 16,1-1-16,23 0 15,1-24-15,24 0 0,-25 0 16,1 0-16</inkml:trace>
  <inkml:trace contextRef="#ctx0" brushRef="#br0" timeOffset="94232">9991 7808 0,'0'-48'0,"-25"-25"16,1 25-1,0 48-15,-24 0 0,-1 24 16,1 0-16,-25 25 0,1 23 16,-1 1-16,1-1 15,-1 1-15,25 0 0,-1 23 16,25-23-16,24-25 16,24 25-16,25-49 0,23 24 15,1-23-15,48-1 0,0-24 16,24 0-16,-24-24 15,24-1-15,0 1 0,-48 0 16,0 0-16</inkml:trace>
  <inkml:trace contextRef="#ctx0" brushRef="#br0" timeOffset="94814">9313 7131 0,'-338'73'15,"-49"48"-15,-1-1 16,-23 50-16,0-1 0,24 25 16,48-1-16,49 1 0,48-1 15,49 1-15,96-1 16,48 1-16,98-49 0,48 0 16,72 0-16,49-48 15,48-24-15,48-25 0,49-24 16,24-24-16,24-48 0,1-1 15,-1-47-15,-48-25 16,0 0-16,-73-24 0,-48-1 16,-49-47-16,-48-1 15,-72-23-15,-73-1 0,-48 0 16,-49 1-16,-73 23 0,-47 49 16,-74 24-16,-47 73 15,-49 48-15,0 48 0</inkml:trace>
  <inkml:trace contextRef="#ctx0" brushRef="#br0" timeOffset="97367">22787 5341 0,'-24'-24'16,"-24"24"-16,24-24 15,-1 24-15,25-25 0,-24 25 16,24 25-16,0-1 16,0 24-16,0 0 15,0 25-15,0 0 0,-24 48 16,24 0-16,-24 24 15,0 0-15,24 0 0,0 0 16,0 0-16,0-24 0,24 97 31,-24-121-31,24-25 0,-24 1 0,24-1 16,-24-23-16,24-1 16,-24-24-16,0 1 0,25-1 15,-25 0-15,24-24 0,-24 24 16,48-24-16,-24 0 15,49 0-15,-1 0 0,1 0 16,48 0-16,24 0 0,24 0 16,49 0-16,0 0 15,48 0-15,24 24 0,25 0 16,23-24-16,25 49 16,-24-25-16,0 0 0,-25 0 15,1 1-15,-25-1 0,-48 0 16,0 0-16,-25-24 15,-23 0-15,-25 0 0,1 0 16,-25 0-16,-24 0 16,0 0-16,-25-24 0,-23 24 15,-25 0-15,1-24 0,-1 0 16,-24-1-16,-24 1 16,0 0-16,0 0 15,0-25-15,0 25 16,0 0-16,24 0 0,1 0 15,-1-25-15,0 25 0,24-24 16,1 24-16,-1-25 16,25 1-16,-25-1 0,25 1 15,-25 0-15,0-1 16,1 1-16,-1 0 0,-24-1 16,25 1-16,-49-1 0,24-23 15,-24 23-15,0-23 16,-24 23-16,-25-23 0,1-25 15,0 25-15,-25-1 16,1 0-16,-25 1 0,-24-1 16,0 25-16,-24-25 0,-25 25 15,-23 24-15,-1-25 16,-48 1-16,25 24 0,-49 0 16,0-25-16,-25 25 15,-23 0-15,23-25 0,1 25 16,0 0-16,-25 0 0,49 0 15,-24 24-15,24-24 16,24-1-16,0 25 0,-217-24 16,265 24-1,25 0-15,24 0 0,-1 0 16,50 24-16,-1-24 0,24 25 16,25-25-16,0 24 15,-1-24-15,25 24 0,-24 0 16,23-24-16,-23 24 0,24 0 15,0-24-15,-1 25 16,1-1-16,0-24 0,24 24 16</inkml:trace>
  <inkml:trace contextRef="#ctx0" brushRef="#br0" timeOffset="97736">24287 6284 0,'24'-24'0,"-24"0"15,0 0-15,-24 0 16,0 24-16,0 0 16,-25 0-16,1 0 0,0 24 15,-25 24-15,25-24 0,-25 25 16,25 23-16,-1-23 16,1 23-16,24-23 0,24 23 15,0-23-15,24-1 16,24 0-16,1 1 0,23-25 15,25 0-15,-24 0 16,23-24-16,1 0 0</inkml:trace>
  <inkml:trace contextRef="#ctx0" brushRef="#br0" timeOffset="97988">23779 6599 0,'-24'24'0,"0"-24"0,24 24 16,48-24-1,-24 0-15,25 0 16,23-24-16,-23 24 0,23 0 16,1-24-16,-1 24 15,1-24-15,24 24 0,-25 0 16,1-25-16,24 25 0,-25 0 15,1 0-15,-25 0 16,1-24-16,-25 24 0</inkml:trace>
  <inkml:trace contextRef="#ctx0" brushRef="#br0" timeOffset="98365">25787 6163 0,'-24'-24'16,"0"0"-16,-25 0 15,1 24-15,-1 0 0,1 0 16,0 0-16,-25 24 0,25 0 16,24 25-16,-25-1 15,25 0-15,0 25 0,24-1 16,0-23-16,0 23 16,0 1-16,24 0 0,0-1 15,25-23-15,-1-1 0,24-24 16,1 24-16,24-23 15,0-25-15,-1 0 0,1 0 16,24-25-16,-24 1 16</inkml:trace>
  <inkml:trace contextRef="#ctx0" brushRef="#br0" timeOffset="98593">26851 6212 0,'0'-49'0,"0"25"16,-24 0-16,0 0 0,-24 24 15,-25 0-15,25 0 0,-25 24 16,0 0-16,1 25 16,-1-1-16,25 0 0,0 25 15,23-25-15,25 25 16,0-1-16,73 74 16,-25-98-16,25 25 0,24-25 15,-1-24-15,1 0 16,0 0-16,0-24 0,-25 0 15,-23 0-15</inkml:trace>
  <inkml:trace contextRef="#ctx0" brushRef="#br0" timeOffset="100920">22836 2293 0,'0'-24'0,"0"0"16,0-1-16,-24 1 15,24 48 16,0 25-31,-25-1 0,25 25 16,0 23-16,0 1 0,0 24 16,0 0-16,0 24 15,0-24-15,0 0 0,25 0 16,-25-24-16,24 0 16,-24-25-16,0 73 15,0-72-15,24-25 0,-24-24 16,0 25-16,0-25 15,0 0-15,0 0 0,0 1 16,0-1-16,0 0 16,24-24 15,0 0-15,25 0-16,-25 0 0,24 0 15,1 0-15,23 0 16,25 0-16,24 0 0,0 0 15,48 0-15,25 0 0,48 24 16,0-24-16,48 0 16,48 24-16,1 1 0,24-1 15,24 0-15,-24 0 16,24 0-16,-24 25 0,-25-25 16,-47 0-16,-1 0 0,-48 0 15,-49 1-15,-23-25 16,-25 24-16,-24-24 0,-24 0 15,-25-24-15,1 24 16,-49-25-16,24 25 0,-23-24 16,-1 0-16,-24 0 15,24 24 1,-24-24-16,0 0 16,24 24-16,-24-25 15,24 25 1,-24-24-16,25 0 15,-1 24 1,-24-24-16,24 0 0,-24-1 16,24 1-16,-24 0 0,24 0 15,-24-25-15,0-23 16,24 23-16,-24-23 0,25-1 16,-25-23-16,24-1 15,0 0-15,0 0 0,-24 1 16,24-25-16,-24 24 0,25 0 15,-25-24-15,0 24 16,0 25-16,0-25 0,0 49 16,0-25-16,0 25 15,0-1-15,0 25 0,0 0 16,0 0-16,24 24 16,-24-24-16,24 24 15,0 0 16,-48 0 1,0 0-17,-25 0-15,1 0 0,0 0 16,-49 0-16,-24 0 16,-48 24-16,-25-24 0,-48 0 15,-24 0-15,-24-24 0,-49 24 16,0 0-16,-23-25 15,-25 25-15,24-24 0,-24 24 16,24-24-16,0 24 16,24 0-16,25 0 0,24 0 15,23 0-15,26 0 16,23 0-16,48 0 0,1 0 16,48 24-16,0-24 0,24 0 15,25 0-15,-1 24 16,1-24-16,23 0 0,1 0 15,0 25-15,-1-25 0,-23 0 16,23 0-16,1 0 16,0 0-16,-25 0 0,25 0 15,-25 0-15,25 0 16,-49 0-16,48 0 16,25 0-16,0 0 0,48 0 46,0 0-46,-24 24 16,25-24-16,-1 0 0,0 0 16,-24 24-16,24-24 15,-24 24 1,24-24 0,-24 24-16</inkml:trace>
  <inkml:trace contextRef="#ctx0" brushRef="#br0" timeOffset="102794">25739 3067 0,'0'-24'15,"-25"24"-15,1-24 0,0-1 16,0 1-16,24-24 15,-24 24-15,24-1 16,0 1-16,0 0 0,0 0 16,0 0-16,24 24 0,0-24 15,24 24-15,1-25 16,23 25-16,1 0 0,-1 0 16,1 0-16,24 0 0,-25 0 15,-23 0-15,23 0 16,-47 25-16,23-1 0,-24 0 15,-24 0-15,0 24 0,0 1 16,0 23-16,-24 1 16,24 0-16,-24-25 0,24 25 15,0-1-15,24 25 16,-24-49-16,24-24 16,0 25-16</inkml:trace>
  <inkml:trace contextRef="#ctx0" brushRef="#br0" timeOffset="102967">26101 3357 0,'-48'-24'0,"24"24"0,0-24 16,-1 0-16,25 0 0,25-1 16,-1 25-1,24-24-15,1 24 0,23-24 16,1 24-16,24 0 0,-1 0 15,-23-24-15</inkml:trace>
  <inkml:trace contextRef="#ctx0" brushRef="#br0" timeOffset="103143">26827 3164 0,'-24'24'16,"48"-24"31,0 0-32,1 0-15,23 0 0</inkml:trace>
  <inkml:trace contextRef="#ctx0" brushRef="#br0" timeOffset="103544">27287 2873 0,'-24'-24'0,"24"0"15,0-24-15,-25 24 0,25-1 16,-24 25 0,24 25-1,0-1-15,0 24 0,0-24 16,0 25-16,24-1 15,-24 25-15,25-49 0,-1 24 16,0 1-16,0-25 16,25 0-16,-25 0 0,24 0 15,0-24-15,1 0 0,-25-24 16,24 0-16,-23 0 16,-1-25-16,0 1 0,0 0 15,-24-25-15,0 0 16,0 1-16,0 24 0,0-25 15,0 49-15,-24 0 0,24 48 16,-24 24 0,24 25-16,0-1 0,0 49 15,0-24-15,0 24 16,24 0-16,0 0 0,-24 0 16,0 0-16</inkml:trace>
  <inkml:trace contextRef="#ctx0" brushRef="#br0" timeOffset="105172">19449 3841 0,'-48'0'16,"-1"0"-16,25-24 0,-24 24 15,24-24 1,24 0-16,24-1 16,24 25-16,73-24 15,194-24 1,-74-1-16,26 25 0,23 0 15,24-24-15,1-1 0,-1 25 16,1 0-16,-49-25 16,-24 25-16,-49 0 0,-23 0 15,-25 24-15,-73-24 0,1 24 16,-49-24-16,-48-1 16,-25 1-16</inkml:trace>
  <inkml:trace contextRef="#ctx0" brushRef="#br0" timeOffset="105400">22376 3019 0,'-24'0'0,"24"-25"16,-24 25-16,0 0 15,-1 0 1,50 25-1,-1-1-15,24 73 16,0-49-16,1 25 16,-25-25-16,0 24 0,-24 1 15,-24 0-15,-49-1 0,-47 1 16</inkml:trace>
  <inkml:trace contextRef="#ctx0" brushRef="#br0" timeOffset="106485">14369 2583 0,'0'-48'0,"24"24"16,-24-1-16,24 1 0,-24 0 15,25-24-15,-25 23 0,0 1 16,0-24-16,-25 24 15,-23 24-15,24 0 16,-49 0-16,25 48 16,-25 0-16,1 25 15,-1 0-15,1 23 0,23 25 0,1-24 16,24 24-16,-1 0 16,25-24-16,25 0 0,23-25 15,25 1-15,-1-1 16,25-23-16,0-25 0,-1 0 15,1 0-15,0-24 0,-24-24 16,-1 24-16,-23-48 16,-25 23-16,0-23 0,-24 0 15,-24-1-15,0-23 16,-25-1-16,-23 25 0,23-25 16,1 25-16,-25-1 0,49 25 15,0 0-15,24 0 16,0 0-16,24 24 0,24 0 15,25 0-15,-25 0 16,49 0-16,-24 0 0,-1 24 16,1 0-16,-25 0 0,1 0 15,-1 25-15,-24-1 16,0 1-16,1-1 16,-25 25-16,0-25 0,0 24 15,-25-23-15,25 23 0,-24-23 16,24-1-16,0-24 0,0 25 15,0-25-15,0 0 16,24 0-16</inkml:trace>
  <inkml:trace contextRef="#ctx0" brushRef="#br0" timeOffset="107140">15651 3309 0,'0'-24'0,"-24"0"16,0-1-16,24-23 0,-24 24 16,-1 0-16,1-1 15,0 1-15,0 24 0,0-24 16,-1 24-16,1 24 16,0-24-16,0 49 0,0-25 15,-1 0-15,25 24 16,-24 1-16,24-1 0,0-24 15,0 25-15,24-25 0,-24 24 16,25-24-16,-1 1 0,0-1 16,24-24-16,-23 24 15,-1-24-15,0 0 0,0 0 16,0-24-16,1 0 16,-25-1-16,24 1 0,-24 0 15,24-24-15,-24 23 16,0 1-16,0 0 0,0 0 15,24 48 1,-24 0-16,0 0 16,24 25-16,-24-1 0,25 1 15,-25-1-15,24 0 16,0-23-16,0-1 0,0 0 16,0-24-16,1 0 0,23-24 15,-24 24-15,0-49 16,1 25-16,-1-24 0,0-25 15,0 25-15,-24-49 0,0 0 16,0 1-16,-24-25 16,0 0-16,0 24 0,-1 0 15,25 25-15,-24-1 16,0 49-16,24 0 0,-24 48 16,24 0-16,0 24 15,0 1-15,0 23 0,24 25 16,0 0-16,0 0 0,1-25 15,-1 25-15,0 0 16,0-25-16,0 1 0,1-1 16,-25-23-16,24-25 0,0 0 15,-24 0-15</inkml:trace>
  <inkml:trace contextRef="#ctx0" brushRef="#br0" timeOffset="107488">15990 3406 0,'-24'-25'0,"-1"1"0,1 0 15,24 0-15,24 24 16,1-24 0,23 24-16,0 0 15,73 0-15,-24-24 16,-24 24-16,23 0 0,-23-25 16,0 25-16,-1-24 15,1 0-15,-49 0 0,24 0 16,-48-1-16,0 1 15,0-24-15,-24 24 0,0-25 16,0 25-16,-25 0 0,1 0 16,0 24-16,-1 0 15,1 24-15,24 0 0,-1 0 16,1 25-16,24-1 16,0 0-16,0 1 0,24 23 15,1-23-15,23-1 0,-24 0 16,25-23-16,23-1 15,-23 0-15,-1 0 0,0-24 16,25 0-16,-25 0 16</inkml:trace>
  <inkml:trace contextRef="#ctx0" brushRef="#br0" timeOffset="108034">17103 3091 0,'0'-24'15,"0"-24"-15,-25 23 0,25 1 16,0 0-16,-24 24 15,24 24 1,0 25 0,0-1-16,0-24 0,24 49 15,-24-25-15,25 1 16,-25-1-16,24 0 0,0 1 16,-24-25-16,24 0 15,25 24-15,-25-48 16,0 0-16,0 0 15,0-48-15,0 24 0,1-25 16,-25 1-16,24 0 16,-24-25-16,0 25 0,0-1 15,0 1-15,0 24 16,0 0-16,0 48 16,24 0-1,-24 0-15,24 25 0,0-1 16,1-24-16,-1 25 0,0-1 15,0-24-15,0 24 0,1-48 16,23 25-16,-24-25 16,0 0-16,1 0 15,-1-25-15,-24-23 16,24 24-16,-24-24 0,0-25 16,0 25-16,-24-25 15,24 0-15,-24 25 0,24 0 16,0-1-16,-25 25 0,1 24 15,24 24 1,-24 25-16,24-25 16,0 24-16,0-24 0,24 25 15,0-25-15,1 24 16,-1-23-16</inkml:trace>
  <inkml:trace contextRef="#ctx0" brushRef="#br0" timeOffset="108911">18264 3091 0,'24'-24'0,"0"-24"0,0 23 16,0-23-16,-24 0 16,0-1-16,0 1 0,-24 24 15,0 0-15,0-1 0,0 1 16,-25 24-16,-23 49 16,48-25-16,-25 24 15,25 0-15,0 25 0,0-25 16,-1 1-16,25 23 15,0-23-15,0-1 0,25 1 16,-25-25-16,48 0 16,-24 0-16,0-24 0,25 0 15,-1 0-15,1 0 0,-25-24 16,24 0-16,-24 0 16,0-25-16,1 1 0,-25-1 15,0 1-15,0 0 0,0-1 16,0 25-16,0 0 15,0 0-15,-25 24 0,25 24 16,0 0 0,0 0-16,0 0 15,0 1-15,25-1 0,-25 24 16,24-48-16,0 24 16,0 1-16,0-1 0,1-24 15,-1 0-15,0 0 16,0 0-16,25-24 0,-25 24 15,0-25-15,0-23 16,0 24-16,-24-25 0,25 25 16,-25-24-16,0-1 0,0 25 15,0 0-15,-25 24 16,25 24 0,-24 0-16,24 1 0,-24 23 15,24 0-15,0-23 16,24 23-16,-24-24 0,24 25 15,1-25-15,-1-24 16,0 24-16,0-24 0,24 0 16,-23 0-16,-1 0 0,0-24 15,0 0-15,0-25 16,-24 1-16,0-1 0,25-23 16,-25 23-16,0-23 15,0 24-15,0-1 0,0 25 16,0 48-16,0 25 15,0-1-15,0 49 16,24 24-16,0 0 0,24 24 16,-23 24-16,23 0 15,0 25-15,-23-25 0,-1 1 16,-24-25-16,-24-24 0,-1-25 16,-23 1-16,-25-73 15,1 1-15,-25-50 0,-24-23 16,24-25-16,1-23 0,23-25 15,0-24-15,25-1 16,24 25-16,48-24 0,24 24 16,25 25-16,24 23 15,0 0-15,-1 25 0,1 24 16,0 24-16,-25 0 16</inkml:trace>
  <inkml:trace contextRef="#ctx0" brushRef="#br0" timeOffset="110468">25811 1495 0,'24'-25'0,"1"-23"0,-25 24 15,24 24-15,-24-24 16,24 24-16,0 0 0,-24 24 16,24 0-16,-24 0 0,0 49 15,24-25-15,-24 25 16,25 24-16,-25-25 0,24 25 16,-24-25-16,24 25 0,-24-24 15,24-1-15,-24 1 16,0-25-16,0 1 0,0-25 15,0 0-15</inkml:trace>
  <inkml:trace contextRef="#ctx0" brushRef="#br0" timeOffset="110835">25835 1688 0,'-24'0'0,"0"0"16,0 0-16,0 0 16,24 24-16,-25 1 15,1-25-15,-24 24 0,24 0 16,-25 24-16,25-24 16,-24 1-16,23-25 0,1 24 15,24 0-15,-24-24 0,24-24 16,24 0-1,-24-1-15,24 1 0,25-24 16,-25 0-16,24-1 0,1-23 16,-1 23-16,1-23 15,-1 23-15,25 1 0,-25 24 16,24-1-16,-23 25 16,23 25-16,-23 23 0,23 0 15,-23 1-15,-1 23 16,1 1-16,-1-25 0,-24 25 15</inkml:trace>
  <inkml:trace contextRef="#ctx0" brushRef="#br0" timeOffset="111483">25400 503 0,'-24'-24'0,"0"24"0,-1-25 16,1 25-16,-24-24 0,24 24 16,-25 0-16,1 0 0,24 24 15,-25 1-15,25 23 16,0-24-16,0 49 0,-1-25 16,25 1-16,0-1 15,0 24-15,0-23 0,25-1 16,-1-24-16,24 25 15,-24-25-15,25-24 0,-1 0 16,1 0-16,-1 0 0,0-24 16,1-25-16,-25 1 15,0 0-15,-24-1 0,0-23 16,0-1-16,-48-48 16,24 49-16,-1 23 15,1 25-15,-24 0 0,24 24 16,-25 0-16,25 0 15,0 24-15,24 0 0,0 25 16,0-25-16</inkml:trace>
  <inkml:trace contextRef="#ctx0" brushRef="#br0" timeOffset="111698">25763 454 0,'-24'0'16,"24"25"15,0-1-31,0 24 16,0 1-16,0-1 16,24 0-16,-24 1 0,0-1 15,0 0-15,0 1 16,0-1-16</inkml:trace>
  <inkml:trace contextRef="#ctx0" brushRef="#br0" timeOffset="111995">25666 672 0,'-24'-48'15,"0"-25"-15,24 25 0,-25-1 16,1 1-16,24 24 0,0 0 15,24-1-15,1 25 16,23 0-16,0 0 0,25 25 16,0-1-16,-1 0 0,1 24 15,-1 1-15,-23-1 16,-1 1-16,-24-1 0,-24 25 16,0-25-16,-24 0 15,-97 25-15,48-25 16,-23-24-16,23 1 0,-24-1 15,25-24-15,23 0 16,1 0-16,0-24 0</inkml:trace>
  <inkml:trace contextRef="#ctx0" brushRef="#br0" timeOffset="112617">26561 600 0,'48'0'0,"-23"0"0,-1-25 16,-24 1-16,0 0 31,-24 0-31,-1 0 0,1-1 0,-24 25 16,24-24-16,-25 24 0,25 0 16,-24 0-16,-1 24 15,25 1-15,0-1 0,0 0 16,0 24-16,-1-23 15,25 23-15,0-24 0,49 25 16,-25-25-16,0 0 16,25-24-16,-1 24 15,0-24-15,1 0 0,-1-24 16,-24 24-16,25-24 16,-1 0-16,-24 24 0,0-25 15,-24 1-15,25 0 16,-25 0-16,0 0 0,0-1 15,0 1-15,0 48 16,0 1 0,0-1-16,0 0 0,0 24 15,0-23-15,0 23 16,0 0-16,24-24 0,-24 1 16,24-1-16,0-24 15,0 0 1,1-24-16,-1-1 0,24-47 15,-24 48-15,0-25 16,1-23-16,-25 23 16,0-23-16,0 23 0,24-23 15,-24 23-15,0 25 16,0 0-16,0 0 0,0 48 16,0 0-16,0 25 15,0-1-15,0 0 16,0 25-16,24-25 0,-24 25 15,0-25-15,24 1 16,-24-1-16,0-24 0,24 0 16</inkml:trace>
  <inkml:trace contextRef="#ctx0" brushRef="#br0" timeOffset="113089">26972 769 0,'-24'-48'0,"0"23"16,24 1-16,24 0 31,24 24-15,1 0-16,-1-24 0,1 24 0,23 0 15,1 0-15,-1 0 16,1 0-16,-25-24 0,1 24 16,-1 0-16,-24-25 15,0 25-15,-24-24 0,-24 0 16,0 0-1,-24 0-15,-1 24 0,25-25 16,-24 25-16,-1 0 0,25 0 16,0 0-16,0 0 15,0 0-15,24 25 0,0-1 16,0 0-16,0 0 16,24 0-16,-24 1 15,24-1-15,0 0 16,0 0-16,1-24 15,-1 0-15,0 0 0,0 0 16,0 0-16,0-24 16,1 0-1,-1 0-15,-24-1 16,24 25 0,-24 25-16,0-1 15,24 24-15,0-24 0,1 49 16,-1-1-16,0 1 15,-24 0-15</inkml:trace>
  <inkml:trace contextRef="#ctx0" brushRef="#br0" timeOffset="117742">13547 987 0,'0'-25'16,"0"1"-16,0 0 0,-25 24 15,25 24 17,0 25-32,25-1 0,-25 0 15,24 25-15,-24 24 16,24-25-16,-24 25 0,0 0 15,0 0-15,0-25 0,-24 1 16,24-1-16,0-23 16</inkml:trace>
  <inkml:trace contextRef="#ctx0" brushRef="#br0" timeOffset="118064">11756 1349 0,'-120'-24'0,"23"-24"0,24 0 16,49-25-16,24 0 15,24-23-15,49-25 0,48 24 16,24-24-16,48 0 0,25 0 15,24 24-15,24 1 16,24 23-16,1 25 0,23 23 16,-24 25-16,-23 25 15,-1 23-15,-49 0 0,122 146 16,-218-97-16,-24-1 16,-49-23-16,-48 24 15,0-25-15,-24 1 0</inkml:trace>
  <inkml:trace contextRef="#ctx0" brushRef="#br0" timeOffset="118340">13740 1616 0,'-24'0'0,"24"-25"16,0 1-1,48 0-15,1 0 0,23-25 16,1 25-16,24-24 16,-1 24-16,25-1 0,-24 1 15,0 0-15,0 0 16,-25 24-16,-23 0 0,-1 0 15,-24 24-15</inkml:trace>
  <inkml:trace contextRef="#ctx0" brushRef="#br0" timeOffset="118574">14853 1422 0,'0'-24'15,"0"0"-15,24 48 47,-24 0-47,24 0 0,-24 25 16,24-1-16,-24 0 16,25 1-16,-25-1 0,0-24 15,0 25-15,0-25 16,0 0-16</inkml:trace>
  <inkml:trace contextRef="#ctx0" brushRef="#br0" timeOffset="118750">14877 1059 0,'0'-48'0,"-24"24"16,0 24-16,-1 0 0,1 0 15,0 24 1,24 0-16,0 24 0,0-23 16,0-1-16</inkml:trace>
  <inkml:trace contextRef="#ctx0" brushRef="#br0" timeOffset="119108">15192 1374 0,'24'0'0,"-48"24"32,-1-24-17,25 24-15,-24 0 0,24 0 16,0 1-16,-24 23 16,24 0-16,0-23 0,24 23 15,0 0-15,1-23 0,-1-1 16,0 0-1,48 0-15,-23-24 0,-25-24 16,24 24-16,-23-48 16,-1 23-16,0 1 0,0-24 15,-24-1-15,0 1 0,-24 0 16,0-1-16,-49-23 31,-24 23-31,73 25 0,-24 24 16,24 0-16,0 0 0,-1 0 15,50 24 1,-1-24-16</inkml:trace>
  <inkml:trace contextRef="#ctx0" brushRef="#br0" timeOffset="119526">15482 1277 0,'0'-24'16,"0"0"-16,24-1 15,0 25-15,0 0 16,1 0-16,-1 0 16,24 0-16,1 25 0,-1-1 15,0 0-15,25 24 0,-25-24 16,-24 25-16,25-25 16,-25 24-16,-24-23 0,0 23 15,0-24-15,0 0 16,-24-24-16,0 25 0,-1-25 15,1-25 1,0 1-16,0 0 0,24 0 16,-24-25-16,24 25 15,0-24-15,24 24 0,0-25 16,0 25-16,0 0 0,1 0 16,23 0-16,-24 24 15,0 0-15,1 0 0,23 24 16,-24-24-16,0 24 0,25 0 15,-25 0-15,24 0 16,-24 1-16,-24-1 16,25 0-16,-25 0 15,0 0-15,0 1 0,0-1 16</inkml:trace>
  <inkml:trace contextRef="#ctx0" brushRef="#br0" timeOffset="119708">16232 793 0,'-24'-48'0,"-1"48"16,25-24-16,-24 24 16,0-25-16,0 25 15,24 25 1,24-25-16,0 24 15</inkml:trace>
  <inkml:trace contextRef="#ctx0" brushRef="#br0" timeOffset="119954">16885 938 0,'0'24'0,"24"-24"0,-24 25 15,0-1-15,24 0 16,-24 0-16,24 25 0,1-1 16,-25 0-16,24 25 0,0-25 15,0 1-15,0 23 16,-24-23-16,25-25 0</inkml:trace>
  <inkml:trace contextRef="#ctx0" brushRef="#br0" timeOffset="120176">16933 987 0,'-72'-97'15,"-1"-24"-15,1 24 16,-1 0-16,25 1 0,-25-1 15,49 0-15,0 25 16,24 23-16,24-23 0,24 47 16,49-23-16,0 48 0,48-24 15,0 24-15,0 24 16,0-24-16,0 48 0,-24-23 16,-24 23-16,0 25 15</inkml:trace>
  <inkml:trace contextRef="#ctx0" brushRef="#br0" timeOffset="121696">16909 1229 0,'24'-25'16,"0"1"-1,25 0-15,-1 0 0,1 0 16,-1-1-16,0 1 0,1 0 15,-1 24-15,0-24 16,1 24-16,-25-24 16,24 24-16,-23 0 0,-1 0 15,0 0-15,0 24 0,0-24 16,-24 24-16,25-24 0,-1 24 16,0 0-16,0 1 15,0-1-15,25 24 0,-25-24 16,0 1-16,24 23 15,-23-24-15,-1 0 0,-24 0 16,24 1-16,-24-1 16,0 0-16,-24-24 15,0 0 1,24-24-16,-25 0 16,1-1-16,24 1 0,0 0 15,0-24-15,0-1 0,0 1 16,24 0-16,1-1 15,23 1-15,0 24 0,1-1 16,-1 1-16,25 0 16,-25 24-16,1 0 0,-1 24 15,0 0-15,1-24 0,-25 25 16,24 23-16,-24-24 16,-24 0-16,25 1 0,-25-1 15,24 0-15,-24 0 16,24 0-1,0-48 17,-24 0-32,24 0 15,-24 0-15,25-25 0,-25 25 16,0 0-16,24 0 0,-24-1 16,-24 25-1,24 25 1,-25-1-16,25 0 0,-24 0 15,24 0-15,0 1 16,0 23-16,0-24 0,24 25 16,1-25-16,-1 0 0,0 0 15,24 0-15,-23-24 16,23 24-16,0-24 0,1 0 16,-25-24-16,24 0 15,-24 0-15,1 0 16,-1-25-16,-24 1 0,-24 0 15,-1 23-15,1-23 16,-24 0-16,-1 23 0,1-23 16,-24 24-16,23 0 15,1 24-15,24-25 0,-25 25 16,25 0-16,0 0 16,24 25-1,24-25-15,-24 24 0,24-24 16,0 0-16,1 0 15,-1 0-15,0 0 16,0 0-16,0 0 16,25 0-1,-25-24-15,0 24 0,24-25 0,-23 25 16,-1 0-16,24 0 16,-24 0-16,1 0 0,-1 0 15,24 25-15,-24-25 0,1 24 16,-25 0-16,24 0 15,0 25-15,0-25 0,-24 0 16,24 24-16,-24-23 0,0-1 16,0 0-16,0 0 15,0 0-15,25-48 47,-25 0-47,24 0 16,-24-25-16,24 25 15,0-24-15,0-1 0,0 25 16,-24 0-16,25 0 16,-1 24-16,0 0 0,0 0 15,0 24 1,-24 0-16,25 0 0,-25 1 16,24-1-16,0 0 0,-24 24 15,24-23-15,0-1 0,1 0 16,-1 0-16,0-24 15,0 0-15,25 0 0,-25 0 16,0 0-16,0-24 16,0 24-16,0-48 0,1 23 15,-1 1-15,0-24 16,-24-1-16,0 1 0,0-25 16,-24 1-16,0-1 0,-1 1 15,1-1-15,0 1 16,0 23-16,0 1 15,0-1-15,-1 1 0,1 48 16,24 24-16,0 0 16,0 25-16,0-1 0,0 25 15,24-1-15,1 25 16,-1-24-16,24 23 0,-24 1 16,0-24-16,25-1 15,-25 1-15,24 48 16</inkml:trace>
  <inkml:trace contextRef="#ctx0" brushRef="#br0" timeOffset="121852">19957 1083 0,'-24'-24'16,"0"-24"-16,-1 24 0,1-1 16,24 1-16,0 0 15,0 0-15,24 24 0,1 0 16,-1-24-16,0 24 0,24-25 15,1 25-15,-1 0 16</inkml:trace>
  <inkml:trace contextRef="#ctx0" brushRef="#br0" timeOffset="122338">20320 817 0,'24'0'0,"0"0"31,0-24-16,1 24-15,-1-24 0,0 0 16,0 0-16,0 24 0,1-25 16,-1 1-16,-24 0 15,0 0-15,-24 0 16,-25 24 0,25 0-16,-24 0 0,-1 24 15,1 0-15,-25 49 16,49-49-16,0 24 15,0 25-15,24-25 0,0 0 16,24 25-16,0-25 16,25-23-16,-25 23 0,24-24 15,0 0-15,1 1 16,23-25-16,-47 0 16,-1 0-16,-24-25 0,0 1 15,0 0 1,-24 0-16,-1 0 0,1-1 15,0 25-15,0-24 0,-25 24 16,25 24-16,0 1 16,0-1-16,-24 48 15,23-23-15,25-1 16,0-24-16,25 25 0,-25-1 16,24-24-16,24 25 0,-24-25 15,25-24-15,47 24 16,-23-48-16,-25 0 15</inkml:trace>
  <inkml:trace contextRef="#ctx0" brushRef="#br0" timeOffset="123237">20900 1035 0,'-24'-24'0,"0"0"0,0-1 0,0 25 15,0-24-15,-1 24 16,25-24-16,25 24 15,-1 0 1,0 0-16,0 24 0,0 0 16,0 1-16,1 47 15,-25-23-15,0-1 16,0-24-16,0 25 0,0-25 16,0 0-16,-25 0 15,25-48 16,25 0-31,-25 0 0,24-1 16,0 1-16,-24-24 0,24 24 16,0-25-16,-24 25 15,25 0-15,-1 24 16,0 0-16,0 24 0,-24 0 0,24 0 16,1 1-16,-25 23 15,24 0-15,0-23 0,-24 23 16,24-24-16,0 0 15,25-24-15,-25 0 0,0 0 16,24 0-16,1-24 0,-1 0 16,-24 0-16,25-25 15,-1 1-15,1-25 16,-25 25-16,-24 0 16,0-1-16,-24 1 0,24 24 15,-25-1-15,-23 25 0,24 0 16,0 0-16,-1 0 15,1 0-15,0 25 0,24 23 16,-24-24-16,24 25 16,0-25-16,24 24 0,-24 1 15,24-25-15,0 0 16,1 0-16,-1 0 0,0-24 16,0 0-16,0 0 0,1 0 15,23-24-15,-24-24 16,-24 24-16,24-25 15,1 1-15,-25-25 0,0 1 0,0-1 16,0 1-16,-25-25 16,25 0-16,-24 0 0,24 25 15,-24-1-15,24 25 16,-24 24-16,24-1 0,-24 25 16,24 49-16,0-1 0,0 0 15,0 25-15,0 24 16,0 0-16,0-1 15,24 25-15,0-24 0,0 24 16,0-24-16,25 0 0,-25-1 16,0-23-16,0-25 0,25 1 15,-49-25-15,24 0 16,0-24-16,0-24 16,0 0-16,1-1 15,-25-23-15,24 24 0,0-25 16,-24 25-16,0 0 0,24 0 15,-48 24 1</inkml:trace>
  <inkml:trace contextRef="#ctx0" brushRef="#br0" timeOffset="125031">26077 4156 0,'24'0'31,"-24"24"16,0 0-32,0 0-15,0 25 0,0-25 16,0 24-16,0 0 0,0 25 16,0-25-16,0 1 15,0-1-15,0-24 0,0 25 16,0-25-16</inkml:trace>
  <inkml:trace contextRef="#ctx0" brushRef="#br0" timeOffset="125534">26198 4688 0,'0'-24'0,"-24"24"16,24-25-16,-24 25 15,0-24 1,-1 24-16,1 0 15,0 24-15,24 1 16,-24-25-16,0 24 0,24 24 16,-25-24-16,25 1 0,0-1 15,25 0-15,-1 24 16,24-24-16,-24 1 16,25-25-16,-25 0 15,24 0-15,1-25 0,-25 25 16,24-24-16,-23 0 0,-25 0 15,24 0-15,-24 0 16,0-25-16,-24 25 0,-1 0 16,1 0-16,-24-1 15,24 25-15,-1 0 0,-23 0 16,24 0-16,0 25 16</inkml:trace>
  <inkml:trace contextRef="#ctx0" brushRef="#br0" timeOffset="125875">26126 5026 0,'0'-24'16,"0"48"31,0 1-31,0-1-16,0 0 0,0 0 15,0 25-15,0-1 16,0 25-16,0-49 15,0 24-15,0-24 0,0 0 16,0 1-16,24-25 16</inkml:trace>
  <inkml:trace contextRef="#ctx0" brushRef="#br0" timeOffset="127132">26730 4809 0,'0'-24'31,"0"-1"-15,25 25 0,-25 25 15,0-1-31,0 0 0,0 0 15,0 0-15,0 25 0,24-25 16,-24 24-16,0-24 0,24 25 16,-24-25-16,0 0 15</inkml:trace>
  <inkml:trace contextRef="#ctx0" brushRef="#br0" timeOffset="127543">26779 4785 0,'0'-49'0,"0"25"0,0-24 16,0 23-16,0 1 16,24 0-16,0 24 0,0-24 15,1 24-15,23 0 0,0 0 16,1 0-16,-1 24 15,-24 0-15,25-24 0,-25 24 16,-24 1-16,0 23 16,0-24-16,0 0 0,-49 1 15,25-1-15,-24 0 0,-1 0 16,1 0 0,0-24-16,24 24 0,-25-24 0,25 25 15,24-1 1,24 0-1,0-24-15,25 24 0,-25-24 16,24 24-16,1-24 16,-1 25-16,-24-1 0,0 0 15,25-24-15,-25 24 16,-24 0-16,24 1 0,0-25 16,1 24-16</inkml:trace>
  <inkml:trace contextRef="#ctx0" brushRef="#br0" timeOffset="127783">27408 4881 0,'0'-24'16,"-24"0"-16,24 0 0,0 0 16,0-1-16,0 50 31,24-1-16,-24 24-15,24-24 16,-24 25-16,24-25 0,-24 24 16,0-24-16,24 25 0,-24-25 15,0 0-15,0 0 16,24 1-16</inkml:trace>
  <inkml:trace contextRef="#ctx0" brushRef="#br0" timeOffset="127942">27480 4930 0,'-24'-25'16,"24"-23"-16,0 0 0,0 24 16,-24-25-16,24 25 15,0 0-15,0 0 0,24 24 16,0 0-16,25 0 16,-1 0-1,0 24-15,-23 0 16</inkml:trace>
  <inkml:trace contextRef="#ctx0" brushRef="#br0" timeOffset="128116">27480 4978 0,'-24'0'0,"48"0"31,0 0-15,1 0-16,23 0 15,-24 0-15,25 0 0,-25 0 16,24 0-16,1 0 16</inkml:trace>
  <inkml:trace contextRef="#ctx0" brushRef="#br0" timeOffset="128415">28182 4857 0,'0'-24'15,"24"0"-15,-24 0 16,0-1-16,-24 1 16,0 0-16,-1 24 15,1 0-15,0 0 16,0 24-16,-25 0 0,25 1 16,0-1-16,0 24 0,0 0 15,0 1-15,24-1 16,0-24-16,24 25 0,-24-25 15,48 24-15,-24-23 16,25-25-16,-1 24 0,0-24 16,25 0-16,24 0 15,-49 0-15,1-24 16,-25 24-16,0-25 16</inkml:trace>
  <inkml:trace contextRef="#ctx0" brushRef="#br0" timeOffset="135459">27093 7542 0,'-24'0'16,"24"-24"-16,-24 24 16,24-24-16,-24 48 46,24 24-30,-25 1-16,25 23 16,-24-23-16,0 48 0,0-25 15,24 25-15,-24-25 0,24 1 16,-24 0-16,24-1 16,0-23-16,0-1 0,0 0 15,0 1-15,0-25 16,24-24-16,-24 24 0</inkml:trace>
  <inkml:trace contextRef="#ctx0" brushRef="#br0" timeOffset="136048">26996 8607 0,'25'-25'15,"-1"25"-15,-24-24 16,0 0-16,0 0 16,-24 24-1,-25-24-15,1 24 0,0 0 16,-25 0-16,0 0 0,1 24 16,-1 0-16,-24 0 15,25 0-15,24 1 0,-73 47 16,96-48-1,1 25-15,24-1 0,0 1 16,24-25-16,49 24 0,-25-24 16,49 0-16,0 1 15,24-1-15,0-24 0,0 0 16,24 0-16,-24-24 0,0-1 16,0 1-16,-25 0 15,-23 0-15,48-49 16,-97 25-16,-24 0 15,-24-1-15,0 25 0,-25-24 16,-23 23-16,-1 1 16,-23 0-16,-1 0 0,0 24 15,0 0-15,25 0 0,-170 24 32,218 0-32</inkml:trace>
  <inkml:trace contextRef="#ctx0" brushRef="#br0" timeOffset="136728">26416 8873 0,'-24'0'16,"0"24"-16,-1-24 16,25 24-16,-24-24 0,24 24 31,-24-24-31,24 24 15,0 1-15,0 23 0,-24 0 16,0 1-16,24-1 16,-25 25-16,25-1 0,-24 1 15,0-1-15,24 1 16,-24-25-16,24 25 0,0-25 16,0 1-16,0-1 0,0 1 15,0-25-15,0 0 16,0 0-16,0 0 0,24 0 15,0-24 1,0 0 0,1-24-16,-1 24 0,0 0 15,24 0-15,-23-24 16,23 24-16,-24 0 16,24 0-16,25 0 0,-25 0 0,25 0 15,0 0-15,-1 0 16,25 24-16,0-24 0,-1 0 15,25 0-15,-24 0 16,0 24-16,0-24 0,-1 0 16,-23 0-16,0 0 15,-25 0-15,0 0 0,1 0 16,-25 0-16,-24-24 16,-24 24-1,24-24-15,-24 24 0,-1-24 16,25 0-16,-24 0 15,24-1-15,-24-23 0,24 0 16,0-1-16,0 1 0,0-25 16,0 1-16,0-25 15,0 0-15,0 25 0,0-25 16,-24 0-16,24 24 0,0 25 16,0-24-16,-24 47 15,24-23-15,0 24 0,-25 24 16,1 0-16,0 0 15,0 0-15,0 0 0,-25 24 16</inkml:trace>
  <inkml:trace contextRef="#ctx0" brushRef="#br0" timeOffset="138130">18772 7325 0,'-24'-25'0,"-25"25"0,25 0 16,0-24-16,0 24 15,24-24-15,24 24 0,48-24 16,1 24-16,48-24 0,24-1 16,73 1-16,-1 0 15,50-24-15,23 23 0,0-23 16,25 24-16,-25-25 16,-24 25-16,194-48 15,-267 48-15,-48-1 0,-24 1 16,-24 0-16,-24 0 15,-25 0-15,0-1 0,-48 1 16,-24 0 0,0 0-16,0 24 15</inkml:trace>
  <inkml:trace contextRef="#ctx0" brushRef="#br0" timeOffset="138347">21747 6454 0,'24'0'31,"1"24"-15,-1 0-16,24 0 0,25 0 16,-25 1-16,25 23 0,-25 0 15,-24 25-15,0-25 16,-48 25-16,0-25 0,-49 25 15,-23-25-15,-49 25 16</inkml:trace>
  <inkml:trace contextRef="#ctx0" brushRef="#br0" timeOffset="138865">15917 7252 0,'24'-24'0,"-24"0"15,0-1-15,0 1 0,-24-24 16,0 48-16,0-24 0,-25 24 16,1 24-16,-24 0 15,-1 0-15,0 49 0,25-25 16,-25 25-16,25 23 16,0 1-16,23-24 15,25 24-15,0-25 0,25 1 16,23-1-16,25-23 0,-1-1 15,25-24-15,0 0 0,24-24 16,0 0-16,0-24 16</inkml:trace>
  <inkml:trace contextRef="#ctx0" brushRef="#br0" timeOffset="139498">16716 7615 0,'0'-49'0,"24"25"15,-24-24-15,0 24 16,-24 24-16,-1-25 0,1 25 15,0 0-15,-24 25 0,23-1 16,-23 0-16,24 0 16,0 0-16,-1 25 0,1-1 15,0-24-15,24 25 16,0-25-16,24 0 0,0 0 16,25 1-16,-25-25 0,24 0 15,1 0-15,-1-25 16,1 1-16,-1 0 0,-24 0 15,0 0-15,0-1 0,-24 1 16,0 0-16,-24 0 16,-24 0-16,24-1 0,-25-23 15,25 48-15,0-24 16,-24 0-16,23-1 16,50 25-1,-1 0-15,24 0 16,-24 0-16,25 0 0,-25 0 15,24 0-15,-24 0 16,1-24-16,-1 24 0,0 0 16,0-24-16,0 0 15,-24 0-15,25 24 16,-1-24-16,0 24 0,0-25 16,0 25-16,25 0 15,-1 25-15,-24-1 0,25 0 16,-25 0-16,24 49 15,-48-25-15,0 0 16,0 1-16,0-25 0,-24 24 16,0-23-16,-24-1 15,23-24-15,-23 0 0,24 0 16,0-24-16,24-1 16,-25-23-16,25 0 0,0-1 15,25-23-15,-1-1 0,0 25 16,24-1-16,1 1 15,-1 0-15,0-1 0,1 25 16,-25 24-16,0 0 16,25 0-16</inkml:trace>
  <inkml:trace contextRef="#ctx0" brushRef="#br0" timeOffset="139868">17562 7204 0,'0'24'0,"0"0"47,24-24-31,-24 24-16,25-24 15,-1 0-15,0 0 16,0-24 0,0 24-16,1-24 0,23 0 15,-24 24-15,0-25 16,0 1-16,1-24 0,-25 24 15,0-1-15,-25 1 0,1 0 16,0 0-16,-24 24 16,-1 0-16,1 0 0,-25 24 15,25 0-15,-25 25 16,25-1-16,0 0 0,23 1 16,25 23-16,0-23 0,25-1 15,23 0-15,0 1 16,25-25-16,0 0 0,-1 0 15,25-24-15,-25 0 0,1-24 16,-25 24-16,1-24 16</inkml:trace>
  <inkml:trace contextRef="#ctx0" brushRef="#br0" timeOffset="140790">16183 8752 0,'0'-24'16,"0"-1"-16,0 1 0,25-24 15,-25 24-15,0-25 0,0 25 16,0-24-16,0 23 16,0 1-16,-25 0 0,1 24 15,0 0-15,-24 0 16,-1 0-16,1 24 0,-1 0 15,-23 1-15,23-1 16,1 24-16,24-24 0,0 25 16,0-25-16,24 24 0,24-23 15,0-1-15,24 0 16,25 24-16,-1-23 0,1-1 16,0 0-16,23 0 15,-23 0-15,-25 0 0,1 25 16,-25-25-16,-24 0 0,-24 25 15,-1-25-15,-23 0 16,0 24-16,-25-23 16,1-1-16,-1 0 0,0-24 15,25 0-15,0 0 0,23 0 16,1-24-16,24-25 0,24 25 16</inkml:trace>
  <inkml:trace contextRef="#ctx0" brushRef="#br0" timeOffset="141027">16474 8486 0,'24'-49'16,"0"25"-16,-24 0 15,0 0-15,-24 24 16,24 24 0,-24 0-16,24 0 0,0 0 15,0 25-15,24-1 0,0 1 16,0 23-16,0-23 15,1 23-15,-1-23 0,0 23 16,0-24-16,-24 1 0,24-1 16,1-24-16,-25 1 15,0-1-15,0 0 0</inkml:trace>
  <inkml:trace contextRef="#ctx0" brushRef="#br0" timeOffset="141503">16619 9018 0,'-24'-24'0,"-25"-25"0,49 25 15,-24-24-15,24 24 0,0-1 16,0 1-16,0 0 16,24 0-16,0 0 0,25 24 15,23-25-15,1 25 16,-1-24-16,25 0 0,0 24 16,0-24-16,0 0 0,-25-1 15,1 1-15,-25 24 16,0-24-16,-23 0 0,-25 0 15,0-1-15,-25 25 0,1-24 16,-24 24-16,24-24 16,-25 24-16,1 0 15,0 24-15,23 0 0,-23 25 16,24-25-16,24 0 0,-24 25 16,24-1-16,0 0 0,24-23 15,-24-1-15,24 24 16,0-24-16,0-24 0,1 25 15,-1-25-15,0 0 0,0 0 16,0 0-16,0-25 16,1 1-16,-1 0 0,0 0 15,-24 0-15,24-1 16,-24 1-16,24 24 16,-24-24-16,25 24 0,-1 0 15,-24 24-15,24 0 16,-24 25-16,24-25 15,-24 0-15,24 0 16,-24 1-16,25-1 0,-1-24 16</inkml:trace>
  <inkml:trace contextRef="#ctx0" brushRef="#br0" timeOffset="141932">17683 8389 0,'0'-48'0,"-24"23"0,0-23 16,24 24-16,-24 0 0,-1 48 31,25 0-31,0 0 0,0 25 16,25-1-16,-25 0 16,24 1-16,-24-1 0,24 0 15,0-23-15,0 23 0,-24 0 16,25-23-16,-25-1 15,24 0-15,-24 0 16,0-48 0,0 0-1,0-25-15,0 25 0,0-24 16,24-1-16,0 25 16,0-24-16,0 24 0,25-1 15,-25 1-15,24 24 0,-23 0 16,23 24-16,-24 1 15,0 23-15,1-24 0,-25 25 16,0-25-16,0 24 16,0-24-16,-25 1 0,-23 23 15,24-48-15,0 24 0,-25-24 16,25 0-16,-24 0 16,23 0-16,-23-24 0,24 0 15</inkml:trace>
  <inkml:trace contextRef="#ctx0" brushRef="#br0" timeOffset="142141">18070 8195 0,'24'-24'15,"1"24"-15,-1 0 16,-24 24 0,0 1-16,24-25 15,-24 24-15,0 0 16,24 24-16,0 1 0,1-25 15,-1 24-15,0 1 16,0-1-16,0 0 0,0 1 16,-24-25-16,25 0 15,-25 0-15,24 1 0</inkml:trace>
  <inkml:trace contextRef="#ctx0" brushRef="#br0" timeOffset="142507">18554 8510 0,'0'-24'16,"24"24"0,0 0 15,1 0-15,-1-25-1,24 25-15,-24-24 0,1 0 0,-1 0 16,24 0-16,-24 0 0,-24-1 15,24-23-15,-24 24 16,0 0-16,-24-1 0,0 1 16,-24 24-16,-1 0 15,25 0-15,-24 0 0,-1 49 16,25-25-16,-24 24 16,48 1-16,0-1 0,0 0 15,0 1-15,24-1 0,24 0 16,1-23-16,-1-1 15,25 0-15,-1 0 0,-23-24 16,23 0-16,1 0 16,-25-24-16,-24 24 0,1-24 15</inkml:trace>
  <inkml:trace contextRef="#ctx0" brushRef="#br0" timeOffset="147344">11902 2172 0,'24'0'0,"-24"-24"15,24 0-15,-24-1 16,-24 25-1,0 0-15,-25 0 16,25 0-16,-24 25 16,-25-25-16,25 24 0,-1 0 15,1 0-15,0 25 16,23-25-16,1 0 16,24 0-16,0 0 0,24 0 15,25 1-15,-1-1 0,1-24 16,23 24-16,1-24 15,-1 0-15,1 24 0,-1-24 16,1 0-16,-49 0 0,25 24 16,-25-24-16,-24 25 15,-24-1-15,-25 0 16,1 0-16,-1 0 0,1 1 16,0-1-16,-1 0 15,1 0-15,-1-24 0,25 0 16,-24 0-16,24 0 15,0-24-15,-1 0 0</inkml:trace>
  <inkml:trace contextRef="#ctx0" brushRef="#br0" timeOffset="147597">11611 2148 0,'0'-49'0,"0"1"16,0 24-16,0 0 15,0-1-15,0 1 16,25 48 15,-25 1-31,24-1 16,0 24-16,0-24 0,0 49 15,0-25-15,-24 25 0,25-1 16,-1-23-16,0 23 16,-24 1-16,24 0 0,-24-1 15,0-23-15,24-1 0,-24 0 16,0-24-16,0 1 15,0-1-15,25-24 0</inkml:trace>
  <inkml:trace contextRef="#ctx0" brushRef="#br0" timeOffset="148113">11998 1785 0,'-24'-24'16,"0"0"-16,-24-1 0,23 1 15,-23 24-15,0 0 16,-1 0-16,-23 24 0,-1 1 16,1-1-16,-25 24 0,24 0 15,1 25-15,-1-25 16,1 25-16,23 0 0,1-1 15,-1 25-15,25 0 16,0-25-16,24 25 0,0 0 16,24 0-16,25-1 0,-1-23 15,0-1-15,25 1 16,-1-25-16,25 1 0,0-25 16,0 0-16,24-24 15,-25 0-15,1 0 0,0-24 16,0-24-16,0-1 0,-25-23 15,1-1-15,23-120 16,-47 96-16,-25-24 16,0 0-16,0 0 0,-24 0 15,-24 24-15,0 0 16,0 1-16,0 23 0,-25 1 16,-23 47-16,23-23 15,-23 24-15,-25 24 0,-48 0 16,72 0-1,25 0-15,-1 24 0,1 0 16,24-24-16,0 24 16</inkml:trace>
  <inkml:trace contextRef="#ctx0" brushRef="#br0" timeOffset="162517">13668 1954 0,'-25'-24'16,"25"0"-1,-24 24-15,0 0 0,0 0 16,0 0-16,-1 0 15,1 0-15,0 0 0,0 0 16,0 24-16,-1-24 0,1 24 16,-24 0-16,-1 25 15,25-25-15,0 0 16,0 0-16,24 1 16,-24 23-16,24-24 0,-24 25 15,24-25-15,0 24 0,24 0 16,-24 25-16,24 0 15,0-1-15,0 1 0,0 48 16,-24-25-16,25 25 0,-1-24 16,0 24-16,0 0 15,0 0-15,25 0 0,-25 0 16,0 0-16,25 0 16,-25 24-16,24-24 15,-24 24-15,1-24 0,-1 24 0,0-24 16,0 24-16,0-24 15,0 0-15,1 0 0,-1 0 16,0 0-16,0 0 16,0 0-16,-24 0 0,25 24 15,-25-24-15,24 0 16,-24 0-16,0 0 0,24 0 16,-24-24-16,0-1 0,24 1 15,-24 0-15,24 0 16,-24-1-16,25 1 15,-1 0-15,0 0 0,-24 24 16,24-25-16,0 25 0,1-24 16,-1 24-16,0-24 0,0-25 15,-24 25-15,24-24 16,0-1-16,1-23 0,-1 23 16,0-23-16,0 23 0,0-23 15,1-1-15,-1 0 16,0 1-16,0-1 0,0-24 15,1 0-15,-25 1 16,24-1-16,0-24 0,-24 24 16,24-24-16,0 0 0,1 0 15,-1-24-15,0 24 16,24 0-16,-24-24 0,25 24 16,23-25-16,-23 25 15,23-24-15,-23 24 0,23-24 16,-23 0-16,23 24 15,-23-24-15,23 24 0,-23-24 16,-25 24-16,0-25 0,0 25 16,0 0-16,1-24 0,-25 0 15</inkml:trace>
  <inkml:trace contextRef="#ctx0" brushRef="#br0" timeOffset="163086">14635 7978 0,'-48'0'16,"24"24"-16,-1 0 0,-23-24 16,24 24-16,0 0 15,-25 25-15,25-25 0,-24 0 16,-1 25-16,1-1 16,-25 0-16,25 1 0,-25 23 15,1-23-15,-1 23 16,1-23-16,-25 23 0,24 1 15,-23-1-15,23 1 0,0 24 16,-23-25-16,23 25 16,-24 0-16,25 0 0,-1-1 15,1 1-15,23 0 0,-23 0 16,23-1-16,1 1 16,0-24-16,23 23 0,-23-23 15,24 0-15,0-25 16,24 25-16,-25-1 15,25-24-15,0 1 0,0 23 16,0-23-16,0-1 0,0 25 16,0-25-16,0 1 0,25 23 15,-25-24-15,0 25 16,24-25-16,-24 1 0,0 23 16,0-23-16,0-25 0,0 24 15,0-23-15,0 23 16,0-24-16</inkml:trace>
  <inkml:trace contextRef="#ctx0" brushRef="#br0" timeOffset="164810">10740 12211 0,'0'-24'16,"0"0"-16,0-1 16,-24 25-16,0-24 15,0 24-15,-24 0 16,23 0-16,-23 24 0,0 1 16,-1-1-16,1 0 15,-1 49-15,1-25 0,0 25 16,23-1-16,25 25 15,0-25-15,0 25 0,0-24 16,25-1-16,-1 1 0,24-1 16,-24-23-16,49-1 15,-25-24-15,25 1 0,0-25 16,-1 0 0,73-25-16,-72 1 0,-1 0 15,-23-24-15</inkml:trace>
  <inkml:trace contextRef="#ctx0" brushRef="#br0" timeOffset="165386">11103 12695 0,'0'24'16,"-24"-24"-16,24 24 31,24 0 0,1-24-15,-1 25-16,24-25 16,-24 0-1,0 0-15,-24-25 0,25 25 16,-25-24-16,24 24 0,-24-24 15,0 0-15,0 0 16,0-1-16,-24 1 0,24 0 16,-25 0-16,1 0 0,0-1 15,0 1-15,0 24 16,0 0-16,-25 0 16,49 24-16,-24 1 15,24 23-15,-24-24 0,24 25 16,0-1-16,24 0 15,0 1-15,-24-1 0,24-24 16,25 25-16,-25-25 0,48 24 16,-47-48-1,23 0-15</inkml:trace>
  <inkml:trace contextRef="#ctx0" brushRef="#br0" timeOffset="165823">11466 12501 0,'-24'0'0,"24"-24"15,-24 24-15,24 24 16,0 0 0,0 1-16,0-1 0,24 0 15,-24 24-15,0-23 16,24 23-16,-24-24 0,24 0 15,-24 25-15,0-25 0,0 24 16,0-23 0,0-1-16,0-48 31,0-1-31,0 1 16,0-24-16,0-1 0,25 1 15,-25-25-15,24 25 16,-24 0-16,24-1 0,0 25 15,0 0-15,1 0 0,-1 24 16,0 24-16,0 0 16,0 0-16,-24 25 0,24-1 15,1 0-15,-1 1 16,-24-1-16,0-24 0,24 25 16,-24-25-16,0 0 0,0 0 15,0 1-15,24-25 16</inkml:trace>
  <inkml:trace contextRef="#ctx0" brushRef="#br0" timeOffset="166071">11829 12211 0,'0'-24'15,"0"0"-15,0-1 16,0 50-1,0-1 1,24 73 0,0-49-16,1 0 15,-1 25-15,-24-25 0,24 25 16,0-1-16,0-23 0,1-1 16,-25 1-16,24-1 15,-24-24-15,0 0 0,0 1 16</inkml:trace>
  <inkml:trace contextRef="#ctx0" brushRef="#br0" timeOffset="166427">11926 12671 0,'-24'-49'16,"24"25"-16,0-24 16,0 23-16,0 1 15,24 0-15,-24 0 0,48 24 16,-24-24-16,1 0 15,23 24-15,0-25 0,1 25 16,-1 25-16,0-25 16,1 24-16,-1 24 0,-24-24 15,1 25-15,-1-25 0,-24 24 16,24-24-16,-24 1 16,0-1-16,0 0 0,-24 0 15,0-24 1,-1 0-16,1-24 15,24 0-15,0-25 0,0 1 16,0 0-16,24-1 16,1 1-16,-1 0 0,0-1 15,0 1-15,25 24 0,-25-1 16,24 25-16,-24-24 16,1 24-16</inkml:trace>
  <inkml:trace contextRef="#ctx0" brushRef="#br0" timeOffset="167140">12724 12405 0,'24'-25'16,"0"1"0,1 0-16,-25 0 15,-25 0 1,1 24-1,0 0-15,0 24 16,0 0-16,0 0 16,-1 0-16,1 1 0,0 23 15,0 0-15,0 1 16,24-1-16,0 0 0,0 1 16,0-25-16,24 0 0,0 0 15,0 1-15,0-1 16,25-24-16,-25 0 0,24-24 15,-24 24-15,25-25 16,-25 1-16,0-24 0,-24 24 16,24-25-16,-24 1 0,0-1 15,0 1-15,-24 24 16,24-24-16,-24 23 0,24 1 16,-24 24-16,24 24 15,0 1-15,0-1 16,0 0-16,0 24 15,0 1-15,24 23 16,-24-23-16,24-25 0,0 0 16,1 0-16,-25 0 15,48-24-15,-24 0 0,0-24 16,1 24-16,23-24 0,-24 0 16,25-25-16,-25 1 15,0 0-15,0-25 0,0 25 16,-24-25-16,0 1 15,0 23-15,0-23 0,-24-1 16,0 25-16,0-1 16,24 1-16,-24 0 0,-1 23 15,1 25-15,0 25 16,24-1-16,-24 24 16,24-24-16,0 49 0,0-25 15,24 25-15,0-1 0,0 1 16,1 0-16,-1-1 15,0 1-15,24-25 0,-24 25 16,25-25-16,-25 0 16,49 1-16,-25-49 15,-24 0-15</inkml:trace>
  <inkml:trace contextRef="#ctx0" brushRef="#br0" timeOffset="167659">11974 13832 0,'-24'-24'0,"0"-1"0,24 1 16,0 0-16,0 0 15,-24 24-15,48 24 16,-24 0-16,24 0 15,0 1-15,0 23 16,1 25-16,-1-25 16,0 0-16,0 25 0,25-25 15,-49 1-15,24-1 0,0-24 16,-24 25-16,24-49 16</inkml:trace>
  <inkml:trace contextRef="#ctx0" brushRef="#br0" timeOffset="168007">12071 14122 0,'0'-48'0,"-24"23"0,0 1 16,24 0-16,48 24 31,-24 0-15,25-24-16,-1 24 0,0 0 15,1 0-15,23-24 0,-23 24 16,-1 0-16,0-24 15,-23 24-15,-1-25 0,-24 1 16,0 0-16,0 0 16,-24 0-16,24-1 0,-25 1 15,1 0-15,0 24 0,24-24 16,-24 0-16,0 24 16,24 24-1,24 0-15,0 0 16,-24 25-16,24-1 0,0 0 15,1 1-15,-25 23 0,24-23 16,0-1-16,0 0 16,0-23-16,1 23 0,-1-24 15</inkml:trace>
  <inkml:trace contextRef="#ctx0" brushRef="#br0" timeOffset="168367">12797 13783 0,'-25'-24'0,"1"0"0,24 0 16,-24 24-16,24 24 15,0 0 1,24 0-16,-24 25 0,24-25 16,1 24-1,47 25-15,-48-25 0,1 1 16,23-25-16,-24 0 0,0 24 15,1-48-15,23 0 16,-24 0-16,0-24 16,1 0-16,-25 0 15,0-25-15,0 1 0,0 0 16,-25-25-16,1 25 0,0-1 16,24 1-16,-24 0 15,0-1-15,-1 25 0,1 24 16,24 24-1,0 0 1,24 1-16</inkml:trace>
  <inkml:trace contextRef="#ctx0" brushRef="#br0" timeOffset="169000">13329 13687 0,'0'-25'15,"0"50"17,24-1-17,-24 0-15,24 24 0,0-23 16,1 23-16,-25-24 16,24 25-16,0-25 0,-24 24 15,24-24-15,-24 0 0,24 1 16,-24-50 15,-24 1-31,0 0 16,0-24-16,0-1 0,-1 1 15,1-25-15,0 1 0,0 23 16,24-23-16,-24-1 16,24 25-16,0-25 0,24 49 15,-24-24-15,24 48 16,24-24-16,-23 24 0,23 0 15,0 24-15,1-24 0,-25 24 16,24 0-16,-23 0 16,-1 25-16,0-25 0,0 0 15,-24 0-15,0 25 16,0-25-16,-24 0 0,0-24 16,24 24-16,-24 0 0,-1-24 15,25 25 16,25-25-15,-1 0-16,0 0 0,24 24 16,1 0-16,-1-24 0,0 24 15,1 25-15,-1-25 16,1 0-16,-1 0 0,-24 0 16,-24 25-16,0-25 0,0 0 15,-72 24 1,23-23-16,-23-1 0,23-24 15,-23 24-15,-1-24 16,1 0-16,23-24 0,1 0 16,-1-1-16</inkml:trace>
  <inkml:trace contextRef="#ctx0" brushRef="#br0" timeOffset="175073">31133 6163 0,'-24'0'15,"0"-24"-15,-1 24 16,1 0-16,0 0 0,-24 24 15,24-24-15,-25 25 0,25-1 16,-24 24-16,23 1 16,1-1-16,0 24 0,24-23 15,0 23-15,0-23 16,0-1-16,24 25 0,0-49 16,1 24-16,23 1 15,0-25-15,1 0 0,-1-24 16,0 0-16</inkml:trace>
  <inkml:trace contextRef="#ctx0" brushRef="#br0" timeOffset="175626">31375 6478 0,'-24'-49'16,"24"1"-16,-24 24 0,24 0 16,0 0-16,-25 24 0,25 24 15,-24-24 1,24 24-16,0 24 0,0-24 15,0 25-15,0-1 16,0 1-16,0-1 0,0-24 16,0 25-16,24-1 15,-24-24-15,0 0 16,25 25-16,-25-73 31,-25-1-31,25-23 16,-24 0-16,24-1 15,-24-96-15,24 72 16,0 1-16,24-1 0,0 1 16,1 23-16,-1 1 15,24 24-15,-24 0 0,25 24 16,-1 0-16,-24 24 16,25 0-16,-25 0 0,0 25 15,0-25-15,0 24 0,-24 1 16,0-25-16,-24 24 15,0-24-15,0 25 0,0-25 16,-25-24-16,25 24 16,0-24-16,0 24 15,0-24-15,-1 0 0,50 0 32,-25 24-32,24 1 15,0-1-15,0 0 0,0 24 16,0-23-16,1-1 15,-1 24-15,0-24 0,0 1 16,0-1-16,1 0 16,-1-24-16,0 24 0</inkml:trace>
  <inkml:trace contextRef="#ctx0" brushRef="#br0" timeOffset="176202">31956 6405 0,'0'-96'16,"0"47"-16,0 25 16,0 0-16,0 0 0,0 48 15,0 0-15,0 24 0,0 1 16,0-1-16,0 0 16,0 1-16,24 23 15,-24-23-15,0-1 0,24-24 16,-24 25-16,0-25 0,0 0 15,0 0-15,0 1 16,24-25-16,-24-25 16,0 1-16,0-24 15,0-1-15,0 1 16,0-25-16,0 25 0,0-25 16,24 1-16,-24 24 0,24-1 15,1 25-15,-1 0 16,0 24-16,0 24 0,0 0 15,1 0-15,-1 25 16,0-25-16,-24 24 0,24 1 16,-24-25-16,24 24 15,-24-24-15,0 1 0,25-1 16,-25-48 15,0-1-31,24 1 0,0 0 16,-24-24-16,24 23 0,0-23 15,25 24-15,-25 0 16,0 0-16,0 24 0,25 0 16,-25 24-16,0 0 15,0 24-15,-24 1 0,24-1 16,-24 0-16,25 1 0,-25-1 16,0-24-16,0 25 15,0-25-15,0 0 0</inkml:trace>
  <inkml:trace contextRef="#ctx0" brushRef="#br0" timeOffset="176649">32923 6067 0,'-48'-97'0,"-1"48"0,-47-23 15,-1 48-15,-24 0 0,-24 24 16,0 0-16,-1 24 15,-23 24-15,0 0 0,24 25 16,0 24-16,-1 0 16,25-1-16,0 1 0,25 24 15,23-24-15,25 0 0,-1 24 16,49-49-16,0 25 16,49 0-16,-1-25 0,25 1 15,23-1-15,1 1 0,24-25 16,24-24-16,0 1 15,25-1-15,-1-24 0,25-24 16,-25-1-16,25-23 0,-49 0 16,24-1-16,-48-23 0,0 23 0,-24-23 15,-25 23-15,1-23 0,-25 23 0,-24-23 16,25 24-16,-25-1 0,-24-23 0,0 23 16,0 1-16,0-25 0,-24 25 0,0-1 15,-1-23-15,-23 24 0,-25-25 16,25 0-16,-49 1 15,1-1-15,-1 1 0,-24-1 16,24 25-16,-24-1 16,24 25-16,25 0 0,-25 24 15,49 0-15,-1 0 0,1 24 16</inkml:trace>
  <inkml:trace contextRef="#ctx0" brushRef="#br0" timeOffset="177361">31254 8171 0,'0'-24'32,"-24"24"-17,0 0-15,-1 0 16,1 0-16,0 24 0,-24-24 0,23 24 16,1 1-16,0-25 0,0 24 15,0 0-15,24 0 16,0 0-16,0 1 0,24 23 15,0-24-15,24 0 16,1 0-16,-1 1 0,25 23 16,-25-24-16,1 0 0,-1 1 15,0-1-15,-23 0 16,-25 0-16,0 0 0,0 1 16,-25-25-1,-71 48-15,47-48 0,-23 24 16,23-24-16,-23 0 15,23 0-15,25 0 0,0 0 16,0-24-16,24 0 0</inkml:trace>
  <inkml:trace contextRef="#ctx0" brushRef="#br0" timeOffset="177932">31641 8413 0,'48'-24'0,"-23"24"16,-1-24-16,0 24 15,-24 24 1,0 0 0,0 0-16,0 0 15,0 25-15,0-25 0,24 24 0,-24-23 16,24 23-16,1 0 16,-1-23-16,0 23 0,-24-24 15,24 0-15,0 1 0,-24-1 16,-24-48-1,0 24 1,0-25-16,0-23 16,-1 24-16,25-25 0,-24-23 15,0 23-15,24 1 0,0-25 16,24 1-16,-24 24 16,24-1-16,1 1 0,23 24 15,-24-1-15,25 1 16,-1 24-16,0 0 0,1 24 15,-1 1-15,-24-25 0,25 48 16,-25-24-16,0 0 16,-24 1-16,0-1 0,0 24 15,-24-24-15,-25 0 16,25 1-16,-24-1 0,-1-24 16,1 24-16,0-24 0,24 0 15,-1 24-15,1-24 16,0 0-16,48 0 15,-24 24 1,24 1-16,25-1 0,-25 0 16,24 0-16,1 0 0,-1 25 15,0-25-15,1 24 16,-1-23-16,1 23 0,-1-24 16,-24 0-16,25-24 0,-25 24 15</inkml:trace>
  <inkml:trace contextRef="#ctx0" brushRef="#br0" timeOffset="178569">32560 8365 0,'0'-24'0,"24"24"31,-24 24-31,25 0 16,-25 0-1,0 24-15,24-23 0,-24 23 16,0 0-16,0 1 0,24-1 16,-24 1-16,0-25 15,0 24-15,0-24 0,24 1 16,-24-1-16,0-48 31,0-1-31,0 1 16,0-24-16,0-1 15,0 1-15,0-25 0,0 25 16,0-25-16,24 25 16,-24 0-16,25-1 0,-1 25 15,-24 0-15,24 24 16,0 24-16,0 0 15,-24 1-15,25-1 0,-25 24 16,24-24-16,-24 25 16,0-25-16,24 24 0,-24-24 15,0 1-15,0-1 16,-24-24 0,24-24-1,0-1-15,0 1 16,24 0-16,0 0 0,0 0 15,1-25-15,-1 49 0,24-24 0,-24 24 16,0 0-16,1 0 0,-1 24 0,0 0 16,0 1-16,0-1 0,-24 0 0,25 24 15,-25-23-15,0 23 0,0-24 0,0 49 16,0-49-16,0 0 0,-25 0 16,25 1-16,0-1 0,0 0 0,0 0 15</inkml:trace>
  <inkml:trace contextRef="#ctx0" brushRef="#br0" timeOffset="179071">33480 8220 0,'-73'-242'16,"25"217"-16,23-23 0,-47 24 15,23 0-15,-47 24 0,-1-24 16,-24 24-16,-24 24 15,0 0-15,-49 0 0,1 24 16,-25 1-16,24 23 16,-23 1-16,23 0 0,25 23 15,24-23-15,24 24 0,24-1 16,24 25-16,25-24 16,24 0-16,24 0 0,24-1 15,24 1-15,25 24 0,0-24 16,-1-25-16,25 25 15,0-24-15,24-1 0,0-23 16,-1-1-16,26 1 16,-25-49-16,48 0 0,-24 0 15,24-49-15,1 1 0,-25-1 16,0-47-16,0 23 0,-24-24 0,-24 1 16,0-1-16,-1 24 0,-23-24 0,-25 25 15,1-1-15,-1 25 0,0-25 0,-23 25 16,-1-25-16,-24 25 0,0 0 0,0-1 15,-24-23-15,-1 23 0,1 1 0,-24-25 16,-25 25-16,1-25 0,-1 1 16,1 23-16,-25-23 15,-24-1-15,24 25 0,-24 0 16,24 23-16,1-23 0,-1 48 16,24 0-16,1 0 15,23 24-15,1 0 0,0 1 16</inkml:trace>
  <inkml:trace contextRef="#ctx0" brushRef="#br0" timeOffset="180522">29198 4204 0,'24'24'32,"0"0"-32,0 1 15,1 23-15,23 0 0,25 1 16,-1-1-16,25 0 0,24 1 15,0 23-15,24 1 16,0-25-16,0 25 0,0-1 16,0 1-16,-24 0 15,0-1-15,-24-23 0,-24 23 16,-1 1-16,1-25 16,-1 0-16,-23 1 0,-1-1 15,-24 1-15,25-25 0,-25 0 16,0 0-16,0-24 15,1 24-15,-1-24 32,-24-24-17,0 0-15</inkml:trace>
  <inkml:trace contextRef="#ctx0" brushRef="#br0" timeOffset="180925">31568 5510 0,'0'24'0,"-24"-24"0,0 0 16,0-24 0,0 24-16,0 0 15,-1 0-15,1 24 16,0-24-16,0 25 15,0-1-15,-25 0 16,49 0-16,-24 0 16,24 1-16,0 23 0,0-24 15,24 0-15,0 1 16,25-1-16,-25 0 16,24-24-16,1 0 15,-1 0-15,25 0 0,-25 0 16,-24-24-16,25 24 0,-25-24 15,0-1-15,-24 1 16,0 0-16,0-24 0,0 23 16,-24 1-16,-25-24 0,25 24 15,-24-1-15,-1 1 16,1 24-16,24 0 0,-24 0 16,23 0-16,1 0 0</inkml:trace>
  <inkml:trace contextRef="#ctx0" brushRef="#br0" timeOffset="181263">31568 5559 0,'0'-25'15,"25"25"1,-25 25-16,24-1 0,0 0 16,24 0-16,1 0 15,23 25-15,1-1 0,0 1 16,-1-25-16,-24 24 15,25 0-15,-25-23 0,1 23 16,-25-24-16,0 0 0,0-24 16,-24 25-16,-24-25 15</inkml:trace>
  <inkml:trace contextRef="#ctx0" brushRef="#br0" timeOffset="181920">29053 4301 0,'0'-24'15,"0"-1"1,24 25 0,-24 25-16,24-1 0,-24 0 15,24 24-15,0 1 16,1 23-16,23 1 0,-24 24 15,25-1-15,-1 1 16,0 24-16,25-24 0,-1 24 16,1 0-16,0-25 15,-1 25-15,1 0 0,-1 0 16,1-24-16,-1 24 0,-23 0 16,-1-24-16,1 24 15,-1-49-15,-24 25 0,0-24 16,1-25-16,-25 0 0,24 1 15,-24-25-15,0 0 16,0 0-16,0 1 16,24-1-1,-24 0 1,24 0 0</inkml:trace>
  <inkml:trace contextRef="#ctx0" brushRef="#br0" timeOffset="182398">30407 7083 0,'-24'0'63,"24"24"-63,-24-24 0,0 24 15,-25 0-15,25 0 16,0 1-16,-24-1 16,23 0-16,1 0 0,-48 49 15,72-49 1,-25 0-16,25 24 0,0 1 15,25-1-15,-1-24 0,24 25 16,-24-1-16,25-24 16,23 1-16,-23-1 0,-1-24 15,1 0-15,-1-24 16,0-1-16,25-47 16,-49 23-16,0 1 0,-24 0 15,0-25-15,0 25 16,0-1-16,-24 1 0,0 0 15,0-1-15,-1 25 0,1 0 16,0 24-16,-24 0 16,24 0-16,-1 0 15,1 24-15,0-24 16</inkml:trace>
  <inkml:trace contextRef="#ctx0" brushRef="#br0" timeOffset="182684">30432 7421 0,'0'24'15,"0"1"1,0-1-16,0 0 0,0 0 16,0 25-16,24 23 15,-24-23-15,24 23 0,0 25 16,0-25-16,0 25 0,1 0 15,-1-24-15,-24-1 16,24 25-16,0-25 0,0-23 16,-24 23-16,25-23 15,-25-25-15,24 0 0,-24 0 16,0 1-16,0-1 0,0-48 31,0-1-31</inkml:trace>
  <inkml:trace contextRef="#ctx0" brushRef="#br0" timeOffset="188303">28279 2849 0,'0'-24'15,"24"24"17,0 24-1,-24 0-31,0 1 15,24-1-15,-24 24 16,24 1-16,-24-1 0,0 0 16,25 25-16,-25-25 15,0 25-15,0-25 0,24 1 16,-24-1-16,0 0 0,0-23 16,0-1-16,24 0 15</inkml:trace>
  <inkml:trace contextRef="#ctx0" brushRef="#br0" timeOffset="188694">28448 3406 0,'-24'-25'0,"0"1"16,-1 0-16,25 0 0,-24 0 16,0 0-16,24-1 15,-24 25-15,24-24 0,24 0 16,0 24-1,0 0-15,1-24 0,-1 24 16,24 0-16,0 0 0,1-24 16,-1 24-16,-24-25 15,25 25-15,-25-24 16,0 24-16,0-24 0,-24 0 16,0 0-16,0-25 0,0 25 15,-24-24 1,24 23-16,-24 25 0,24-24 15,0 48 1,0 1-16,-24 23 16,24-24-16,0 49 0,0-25 15,24 1-15,-24 23 16,24-23-16,-24-1 16,24 49-16,-24-49 0,25-24 15,-1 0-15,-24 1 16</inkml:trace>
  <inkml:trace contextRef="#ctx0" brushRef="#br0" timeOffset="189070">29004 3091 0,'-24'-24'16,"24"0"-16,0 0 15,-24-1-15,24 1 16,0 48-16,0 25 15,0-25 1,24 0-16,0 25 0,-24-1 16,24 0-16,1 1 15,-1-1-15,-24 0 0,24-23 16,-24-1-16,24 0 0,-24 0 16,24-24-1,-24-24-15,25 24 16,-25-24-16,0 0 0,24-25 15,-24 1-15,0 0 16,24-1-16,-24 1 0,0-1 16,0-23-16,0 23 0,0 25 15,0-24-15,0 24 16,0 48 0,0 0-1,0 0-15,0 0 16,0 1-16</inkml:trace>
  <inkml:trace contextRef="#ctx0" brushRef="#br0" timeOffset="189746">29367 3043 0,'0'-24'0,"0"-1"16,-24 25-16,24-24 15,0 48 1,0 1-1,24 47-15,-24-48 16,24 25-16,-24-1 0,25 1 16,-25-25-16,0 24 15,24-24-15,-24 0 0,0 1 16,0-1 0,0-48-1,0-1-15,0 1 16,0 0-16,0-24 15,0-1-15,0 1 0,24-25 16,-24 25-16,0-25 16,24 1-16,-24 23 0,0-23 15,24 24-15,-24 23 16,24-47-16,1 72 16,-1 0-16,0 0 15,0 0-15,0 24 0,1 0 16,-1 0-16,0 1 15,0 23-15,-24-24 0,24 0 16,-24 0 0,0 25-16,-24-25 0,0 0 0,0 0 15,0 1-15,-1-1 0,1 0 16,0 0-16,0 0 16,0-24-16,-1 25 0,25-1 15,0 0 1,25-24-1,-1 24-15,0-24 16,0 24-16,25-24 0,-25 25 16,24-1-16,1 0 15,-1 0-15,0 0 0,1 0 16,-25 1-16,0-25 0,-24 24 16,0 0-16,-24-24 15,-24 24-15,-1-24 0,-23 0 16,23 24-16,-23-24 0,-1 0 15,0 0-15,25 0 16,0-24-16,-1 24 0,25 0 16,0-24-16</inkml:trace>
  <inkml:trace contextRef="#ctx0" brushRef="#br0" timeOffset="190194">29851 2390 0,'-73'-25'0,"-23"25"16,-1 0-16,-24 0 16,-24 0-16,0 25 0,-1 23 15,1-24-15,-24 49 0,0-1 16,-1 1-16,25 24 15,0 24-15,48 0 0,1 24 16,23-24-16,25 24 0,48 0 16,48-24-16,0 24 15,49-48-15,145 121 16,-73-146-16,-24 1 16,25-25-16,-1 0 0,0-23 15,1-25-15,-25 0 0,24-25 16,-24-23-16,1 0 15,-25-25-15,-1-24 16,98-145-16,-121 97 16,-24 0-16,-1-24 0,-24 0 15,-23 23-15,-25 1 0,0 0 16,-49 48-16,-23 25 16,-1 23-16,-48 1 0,0 48 15,-24 0-15,0 0 16</inkml:trace>
  <inkml:trace contextRef="#ctx0" brushRef="#br0" timeOffset="204021">17804 11727 0,'-24'0'16,"24"-24"0,24 0-16,-24 0 15,48 24-15,-23-25 16,23 1-16,0 0 16,122 0-16,-98 0 0,49 24 15,-24-25-15,24 25 0,-24 0 16,0-24-16,-1 24 15,-23 0-15,-25 0 16,25 0-16,-49-24 0,0 24 16,0 0-16,1 0 0,-50 0 31</inkml:trace>
  <inkml:trace contextRef="#ctx0" brushRef="#br0" timeOffset="204288">18143 11824 0,'-73'24'0,"1"0"15,-1 1-15,25-25 16,23 0-16,1 24 0,0-24 16,48 0-1,25-24-15,-1 24 16,0 0-16,25-25 15,24 1-15,0 24 0,23-24 16,1 0-16,0 0 0,25-1 16,-26 1-16,26 0 0,-50 0 15,25 0-15,-48 24 16,-1 0-16,-23-25 0,-25 25 16</inkml:trace>
  <inkml:trace contextRef="#ctx0" brushRef="#br0" timeOffset="205653">23658 11268 0,'24'-25'31,"1"25"-31,-1-24 0,24 24 16,1-24-16,23 24 16,1-24-16,-1 24 0,1-24 15,-1 24-15,25-25 16,-24 25-16,23 0 0,-23-24 15,-25 24-15,25 0 16,-49 0-16,25 0 0,-25 0 16,-48 0 15</inkml:trace>
  <inkml:trace contextRef="#ctx0" brushRef="#br0" timeOffset="205937">23803 11558 0,'-24'24'16,"48"-24"-1,1 0-15,-1 0 0,24 0 16,25-24-16,-1 24 0,1-24 16,48 24-16,-24-25 15,23 1-15,-23 24 0,24 0 16,-24-24-16,72 24 16,-96-24-16,-1 24 15,-47 0-15</inkml:trace>
  <inkml:trace contextRef="#ctx0" brushRef="#br0" timeOffset="-194802.73">9168 10977 0,'0'73'0,"-24"-1"0,24 25 16,0 24-16,0-24 0,0 48 15,0-24-15,24 24 16,0 0-16,0 0 0,1 25 16,23-1-16,-24 25 15,25-25-15,-25 24 0,24 1 16,1 0-16,-1-1 0,-24 1 16,25 23-16,-1-23 15,0 24-15,25-25 0,48 194 16,48-97-1,-72-169-15,-25 0 16,25-24-16,0-24 0,-24-1 16,-1-23-16,1-1 15,-1 0-15,1 1 0,-1-25 16,-23 0-16,23 0 16,-23-24-16,23 24 0,73-24 15,-96 25 1,23-25-16,1 0 0,-25 0 15,1 0-15,-1 0 0,1 0 16,-25 0-16,24 24 0,-24-24 16,0 24-16,1 0 15,-1-24-15,0 0 16,0 24 0,0-24-16,1 0 15,-1-24-15,0 24 16</inkml:trace>
  <inkml:trace contextRef="#ctx0" brushRef="#br0" timeOffset="-194425.73">11998 15598 0,'-121'-49'32,"97"49"-32,48 24 31,1 1-15,-1-1-16,24 0 0,1 24 15,23 1-15,-23-1 0,23 1 16,-24 23-16,25 1 0,-25-1 15,-23 1-15,23-25 16,-48 25-16,0-1 0,0-23 16,0 23-16,-24-23 15,0-1-15,-25 0 0,1 1 16,-1-1-16,1 1 16,0-1-16,-1-24 0,25 0 15,0 1-15,24-1 0</inkml:trace>
  <inkml:trace contextRef="#ctx0" brushRef="#br0" timeOffset="-193829.73">13401 16081 0,'-24'0'0,"0"-24"16,0 0-16,0 0 0,-1 0 15,25 0-15,0-25 0,0 1 16,0-1-16,0 1 16,25 24-16,-1-25 0,0 1 15,0 24-15,25 0 0,-25 24 16,24 0-16,1 0 16,-1 24-16,-24 0 0,25 0 15,-25 25-15,0 23 16,-24 1-16,0-25 0,0 25 15,-24-1-15,0 1 0,-1-25 16,-23 1-16,0-1 16,23 0-16,-71 1 15,71-49-15,-23 0 16,24 0-16,24-24 16,0-1-16,24 1 15,0 0-15,0 0 16,25 24-16,-1 0 15,1 0-15,47 48 16,-47-24-16,-25 25 0,24-25 16,1 24-16,-25 1 0,0-25 15,0 0-15,0 0 16,1 0-16,-1-24 0,0 0 16</inkml:trace>
  <inkml:trace contextRef="#ctx0" brushRef="#br0" timeOffset="-193458.73">14369 15888 0,'0'-24'0,"-24"0"16,-25 24-16,25 0 0,0 0 16,-24 24-16,24 0 15,-25 0-15,25 0 0,0 25 16,0-25-16,-1 24 0,25 1 15,0-1-15,0 0 16,0 1-16,25-1 0,-1-24 16,24 25-16,1-25 15,-1-24-15,24 24 0,-23-24 16,23 0-16,-23-24 0,48-24 16,-49 23-1,-24-23-15,-24 24 0,0-25 16,0-23-16,-24 23 15,0 1-15,0 0 0,-1-1 16,-23 1-16,24 24 0,-25 0 16,25 24-16,0 0 15,0 0-15,0 0 16,24 24 0</inkml:trace>
  <inkml:trace contextRef="#ctx0" brushRef="#br0" timeOffset="-193225.73">14974 15622 0,'0'-24'16,"-24"-1"-16,-1 25 16,25 25-1,0-1 1,0 0-16,25 24 0,-25 25 15,0 0-15,24-1 0,0 1 16,-24 23-16,24-23 16,0-25-16,-24 25 0,25-25 15,-1 1-15,0-25 16</inkml:trace>
  <inkml:trace contextRef="#ctx0" brushRef="#br0" timeOffset="-192829.73">15651 15622 0,'24'0'0,"-48"0"31,24 24-31,-24 24 0,0-23 16,0 23-16,-1 0 15,1 49-15,0-48 16,24-1-16,0 0 0,0 25 15,24-49 1,0 24-16,-24-23 0,49-1 16,-25 0-16,0-24 0,25 0 15,-25 0-15,0 0 16,24-24-16,-24 0 0,1-25 16,-25 1-16,24 24 15,-24-25-15,0 1 0,0 24 16,-24 0-16,24-1 0,-25 25 15,1 0-15,0 0 16,0 0-16,0 25 16,0-1-1,24 0-15,-25 0 16,25 0-16,0 0 16</inkml:trace>
  <inkml:trace contextRef="#ctx0" brushRef="#br0" timeOffset="-192597.73">16716 15888 0,'-25'0'15,"1"-24"-15,0 24 16,0 0-16,24-24 15,24 24-15,0 0 16,25-25 0,-1 25-16,0-24 0,25 24 15,-25-24-15,25 24 0,-25-24 16</inkml:trace>
  <inkml:trace contextRef="#ctx0" brushRef="#br0" timeOffset="-192199.73">17465 15549 0,'-24'-24'0,"0"0"15,0 0 1,24 0-16,0-1 0,24 1 15,0 24-15,0-24 0,1 24 16,23 0-16,0 0 16,1 0-16,-1 24 0,1 25 15,-1-25-15,-24 24 16,24 0-16,-23 1 0,-25 23 16,0-23-16,-49 48 15,25-49-15,0 0 16,-24 1-16,23-25 0,1 0 15,0-24-15,0 0 16,24 24-16,24-24 16,0 0-1,49 0-15,-25 0 16,25 0-16,-25-24 0,25 24 16,-25 0-16</inkml:trace>
  <inkml:trace contextRef="#ctx0" brushRef="#br0" timeOffset="-191332.73">18578 15477 0,'0'-24'0,"-24"24"0,0 0 15,24-25 1,-24 25-16,-1 25 16,1-1-16,0-24 15,24 24-15,-48 24 0,48 1 16,-25-1-16,1 0 0,24 25 15,0-25-15,0 25 16,24-25-16,1 1 0,-1-1 16,24 0-16,1-23 15,-1-25-15,0 0 0,1 0 16,23 0-16,-23-25 0,-25-23 16,24 24-16,-24-49 15,1 25-15,-1-25 0,-24 1 16,0 23-16,-24-23 15,-1-1-15,1 25 0,-24 0 16,0-1-16,-1 25 0,1 0 16,-1 24-16,-23 0 15,-1 48 1,49-24-16,0 1 0,24-1 16</inkml:trace>
  <inkml:trace contextRef="#ctx0" brushRef="#br0" timeOffset="-190749.73">19038 15646 0,'-24'0'0,"24"-24"0,-25 0 16,25-1-16,-24-23 16,24 24-16,0 0 15,0 0-15,0-1 16,24 25-16,1-24 0,-1 24 16,24 0-16,-24 0 15,1 24-15,-1 1 16,24 23-16,-24-24 0,1 49 15,-25-25-15,0 0 16,0 1-16,0-1 0,-25 1 16,25-1-16,-24 0 0,0-23 15,0-1-15,0 0 16,-1-24-16,50 0 31,-25-24-31,24 24 0,24-24 16,-24 24-16,1-25 15,23 25-15,0 0 0,-24 0 16,25 0-16,-25 0 0,0 0 16,0 0-16</inkml:trace>
  <inkml:trace contextRef="#ctx0" brushRef="#br0" timeOffset="-190555.73">19667 15428 0,'0'-24'16,"0"0"-16,24 72 31,-24-23-31,24 47 0,-24 1 16,24-1-16,1 49 16,-1-24-16,0 24 15,24 218-15</inkml:trace>
  <inkml:trace contextRef="#ctx0" brushRef="#br0" timeOffset="-189979.73">13547 17339 0,'-194'25'16,"73"-1"-16,49-24 0,-49 24 15,48-24-15,0 24 16,25-24-16,72 24 15,25-24-15,47-24 0,25 24 16,73-24-16,48 0 16,72-25-16,49 1 0,73 0 15,47-1-15,74 1 16,47-1-16,25 1 0,25 0 16,-1 24-16,-24-1 0,-25 1 15,-47 0-15,-73 24 16,-73-24-16,-72 24 15,144-24-15,-338-1 16,-48 25-16,-24-24 0,-73 0 16,-24 24-16,-25-24 15,-96-25-15</inkml:trace>
  <inkml:trace contextRef="#ctx0" brushRef="#br0" timeOffset="-188558.73">21215 15719 0,'-97'24'32,"73"-24"-32,0 0 0,0 0 15,-1 0-15,50 0 31,23 0-31,25-24 0,23 24 16,1-25-16,48 25 16,25-24-16,-1 0 0,0 24 15,1 0-15,-25-24 16,0 24-16,-24 0 0,-49 0 16,1 0-16,-25 0 15,-23 0-15,-1 0 0</inkml:trace>
  <inkml:trace contextRef="#ctx0" brushRef="#br0" timeOffset="-188277.73">22449 15404 0,'-25'0'15,"1"0"-15,0 0 16,24 24-1,24 1 1,0-25-16,25 24 16,-1 0-16,25 0 15,-1 0-15,1 0 0,0 25 16,-1-1-16,1 1 0,-25-1 16,0 25-16,1-1 15,-49 1-15,-24-1 0,-49 25 16,-24-24-16,-48 23 15,-48 1-15,-1 0 0</inkml:trace>
  <inkml:trace contextRef="#ctx0" brushRef="#br0" timeOffset="-185187.73">25231 13541 0,'0'25'0,"0"23"15,0-24-15,0 25 16,-25-1-16,25 25 15,0-1-15,0 25 0,0 24 16,0 0-16,0 24 16,0 24-16,0-24 0,0 25 15,0-1-15,0 0 0,0-23 16,0 23-16,0-24 16,0-24-16,-24 0 0,24 0 15,0-24-15,0-1 16,0-23-16,0 0 15,0-25-15,0-24 0,0 0 0,0 1 16,24-1 0,-24-48-1,25 24 1,-25-25-16,24 1 16,0 24-16,-24-24 0,24 24 15,0-24-15,25 24 16,-25-24-16,48 24 0,1-25 15,0 25-15,48 0 16,24-24-16,193 0 16,-120 24-16,0-24 15,48 24-15,0 0 0,24-24 16,25 24-16,-1 0 0,1 24 16,-25-24-16,24 24 15,-23-24-15,-25 24 0,-24-24 16,169 24-16,-242-24 15,-24 0-15,1-24 16,-50 24-16,1-24 0,-48 0 16,23 24-16,-48-24 15,25-1-15,-25 25 0,-24-24 16,0 0-16,0 0 16,-24 0-1,-1-1 1,1 25-16,24-24 15,-24 0-15,24 0 16,0 0-16,0 0 0,0-1 16,0-23-16,0 24 15,0-49-15,24 25 0,-24-25 16,0 25-16,24-25 16,-24-23-16,0 23 0,0-24 15,0 0-15,25 1 0,-25-1 16,0-24-16,0 0 15,24 0-15,-24 0 0,0-24 16,24 24-16,-24 0 16,0 0-16,0 0 0,0 24 15,-24 1-15,24 23 0,-24 25 16,-1-1-16,-23 1 16,24 24-16,0 0 0,-25 24 15,25-25-15,-24 25 16,-1 0-16,25 0 0,-48 0 15,23 0-15,-23 25 0,-1-25 16,-48 0-16,0 0 16,-24 0-16,-24 0 0,-25 0 15,-24 0-15,-23 0 16,-26 0-16,-23 0 0,0 0 16,0 0-16,-25 0 0,25 0 15,0 0-15,-1 0 16,25 0-16,0 24 0,24-24 15,0 0-15,-169 0 16,218 0-16,47 0 16,1 0-16,48 0 0,1 0 15,23 0-15,1 0 16,47 0-16,1 0 0,48 0 31,1 0-15,-1 24-16,0-24 15,-24 24 1,24-24-16,0 0 16,1 24-1,-1-24-15,0 0 16,-24 24 15</inkml:trace>
  <inkml:trace contextRef="#ctx0" brushRef="#br0" timeOffset="-182603.73">26730 14993 0,'0'-24'16,"25"24"15,-25 24-15,-25-24-16,1 24 15,0-24-15,0 24 16,-25 0-16,1 25 16,24-25-16,-49 73 15,25-49-15,24 1 0,24-1 16,0 0-16,0 1 15,0 23-15,24-23 0,0-1 16,0-24-16,25 25 0,23-25 16,-23 24-16,23-48 15,1 0-15,24 0 0</inkml:trace>
  <inkml:trace contextRef="#ctx0" brushRef="#br0" timeOffset="-182397.73">26658 15501 0,'-49'0'15,"25"0"-15,24 24 0,-24-24 16,48 0 15,0-24-31,25 24 0,-1 0 16,1-24-16,-1 24 15,25-24-15,-1 24 0</inkml:trace>
  <inkml:trace contextRef="#ctx0" brushRef="#br0" timeOffset="-182078.73">27529 15235 0,'0'-24'0,"-25"24"0,1-25 15,0 1 1,0 24-16,0 0 16,-25 24-16,25 1 15,0-25-15,-24 24 0,23 24 16,-23-24-16,24 25 0,0-1 15,-1 1-15,1-1 16,24 0-16,0 1 0,0-1 16,24-24-16,1 25 0,23-1 15,0-24-15,25 0 16,0-24-16,-1 0 0,1 0 16,23-24-16</inkml:trace>
  <inkml:trace contextRef="#ctx0" brushRef="#br0" timeOffset="-181787.73">28182 15235 0,'-24'0'0,"24"-24"16,-25 24-1,25-25-15,-24 25 16,0 0-1,-24 25-15,23-25 16,-23 24-16,0 0 0,-1 24 16,25-23-16,-24 23 15,24 0-15,24 1 0,0-1 16,24 0-16,0 1 0,24-25 16,25 24-16,24-23 15,-1-1-15,25 0 0,-24-24 16,24 0-16,-24-24 15</inkml:trace>
  <inkml:trace contextRef="#ctx0" brushRef="#br0" timeOffset="-178553.73">26029 14437 0,'-24'-25'16,"48"1"0,0 24-16,0 0 0,25 0 15,-1 0-15,0 0 0,25 0 16,-25-24-16,25 24 16,-25 0-16,1 0 0,-1 0 15,-24-24-15,0 24 16</inkml:trace>
  <inkml:trace contextRef="#ctx0" brushRef="#br0" timeOffset="-178338.73">26343 14074 0,'-24'0'15,"0"0"1,24 24-1,0 0-15,0 24 16,24 1-16,-24-1 16,24 1-16,-24 23 0,25 1 15,-1-25-15,-24 25 16,24-25-16,0 0 0</inkml:trace>
  <inkml:trace contextRef="#ctx0" brushRef="#br0" timeOffset="-177646.73">27287 13880 0,'-24'-24'0,"24"0"16,-25 24-16,1 0 0,0 24 16,-24-24-16,23 24 15,-23 0-15,0 25 0,23-1 16,-23 0-16,0 1 16,24 23-16,-1-23 0,25 23 15,0-23-15,0 23 0,25-23 16,-1-1-16,24-24 15,0 25-15,1-25 0,-1 0 16,1-24-16,-1 0 16,0 0-16,1 0 0,-25 0 15,0-24-15,-24 0 16,24-49 0,-24 49-16,-24-24 0,0 23 0,24-23 15,-24 0-15,0 23 16,24 1-16,-25 0 0,25 0 15,0 0-15,25-1 16,-1 25 0,0 0-16,24 0 0,-23 25 15,-1-1-15,0-24 16,24 24-16,-24 24 0,1-23 16,-25-1-16,24 24 0,-24-24 15,0 1-15,0-1 16,0 24-16,0-24 0,0 0 15,0 1-15</inkml:trace>
  <inkml:trace contextRef="#ctx0" brushRef="#br0" timeOffset="-177114.73">27843 14025 0,'-24'-24'16,"0"24"-16,24-24 0,-24 24 16,-1 24-16,25 0 15,0 0-15,0 25 16,0-1-16,0 1 0,25-1 16,-25 25-16,48 23 15,-24-47-15,0-25 16,1 24-16,-1-24 0,0 1 15,0-1-15,0-24 16,25 0-16,-25 0 16,0 0-16,0-24 0,0-1 0,1-23 15,-1 24-15,0-24 16,0-25-16,0 25 0,1-1 16,-25 1-16,24-1 15,-24 25-15,0 48 31,0 1-31,0 23 0,0 0 16,0 1-16,0-1 0,0 1 16,24-25-16,0 24 15,0-24-15,1 0 0,-1 1 16,24-25-16,-24 0 16,25-25-16,-25 1 0,24 0 15,-24-24-15,25-1 0,-25-23 16,0-1-16,-24 1 15,0-25-15,-24 24 0,0 1 16,-25 23 0,-96-47-16,24 96 0,-24 0 15</inkml:trace>
  <inkml:trace contextRef="#ctx0" brushRef="#br0" timeOffset="-175158.73">25037 14316 0,'24'0'16,"0"-25"-1,1 25 1,-25-24 31,-25 24-47,1 0 15,0 0-15,-24 0 0,-1 0 16,1 0-16,-97 0 16,48 0-16,0 0 15,0 0-15,-23 0 16,-1 0-16,-25 0 0,1 0 16,0 0-16,24 0 0,0 0 15,0 0-15,25 0 16,-1 0-16,24 0 0,25 0 15,-1 0-15,25 0 16,24 24 15,0 1 1,0-1-1,0 0-16,0 0-15,24 25 16,-24-1-16,0 0 16,0 1-16,0-1 15,0 0-15,0 1 0,25 23 16,-25-23-16,0 23 16,24 49-16,0-72 15,-24-1-15,24 0 0,-24 1 16,24 23-16,-24-23 15,25-25-15,-25 24 0,24 1 16,-24-1-16,24-24 0,-24 25 16,0-25-16,0 0 15,0 0-15,0 25 0,0-25 16,0 0 0,0 0-16,0 0 15,24-24 32,0 0-31,1 0-16,23 0 15,0 0-15,1 0 0,23-24 0,25 24 16,0-24-16,0 24 16,-1-24-16,25 24 0,0 0 15,-24 0-15,0 0 0,-25-24 16,1 24-16,-25 0 15,1 0-15,-25 0 0,0 0 16,0 0 0,-24-25-1,24 25 1,-24-24 31,25 24-32</inkml:trace>
  <inkml:trace contextRef="#ctx0" brushRef="#br0" timeOffset="-174831.73">24626 15501 0,'-24'0'16,"-1"-24"-16,1 24 0,0 0 15,24-24-15,-24 24 16,0 0 0,48 0-1,0 0 1,0 24-16,0 0 0,1-24 16,23 24-16,0 0 15,1 0-15,23 1 0,-23-1 16,-1 0-16,-24-24 0,0 24 15,25 0-15,-49 25 16,24-25-16,-24 0 0,-24 0 16,0 1-16,-1 23 15,1-24-15,-24 25 0,0-25 16,-73 48 0,48-48-16</inkml:trace>
  <inkml:trace contextRef="#ctx0" brushRef="#br0" timeOffset="-172935.73">20876 14799 0,'0'-24'16,"-24"0"-16,24 0 15,0 48 17,0 0-17,0 0-15,0 1 0,0 23 16,-24 0-16,24 1 16,0-1-16,0 0 0,0-23 15,0 23-15,24-24 0,-24 25 16,0-25-1,24 0-15,0 0 16,1-24-16,-1 0 16,24-24-16,-24 24 15,25-24-15,-1 24 16,-24-24-16,25 24 0,-25 0 16,24-25-16,-23 25 15,-1 0-15</inkml:trace>
  <inkml:trace contextRef="#ctx0" brushRef="#br0" timeOffset="-172552.73">21312 15041 0,'0'-24'16,"0"0"-16,0 0 0,-24 24 15,24-24-15,0-1 16,-25 25-16,25 25 15,0-1 1,0 0-16,0 0 16,-24 0-16,24 0 15,0 1-15,24-1 0,1 24 16,-1-24-16,0 1 16,24-25-1,-24 24-15,1-24 16,-1-24-16,0 24 15,-24-25-15,24 25 0,-24-24 16,0 0-16,0 0 0,-24 0 16,0-1-1,24 1-15,-24 0 0,-1 0 0,1 0 16,0 24-16,0 0 0,24-24 16,-24 24-16,0 0 15</inkml:trace>
  <inkml:trace contextRef="#ctx0" brushRef="#br0" timeOffset="-172269.73">21747 14896 0,'0'-24'0,"24"24"0,-24-24 16,-24 24 31,0 24-32,0 0-15,0 0 0,-1 1 16,1-1-16,0 0 16,24 24-16,0-24 0,0 1 15,0-1-15,24 0 16,0-24-16,25 24 15,-1-24-15,1 0 0,23-24 16</inkml:trace>
  <inkml:trace contextRef="#ctx0" brushRef="#br0" timeOffset="-171525.73">22424 14872 0,'0'-24'0,"0"0"32,-24-1-32,24 1 15,-24 24 1,0-24-16,0 24 0,0 0 16,-1 0-16,1 0 15,-24 24-15,24 0 0,-1-24 16,1 25-16,0-1 0,0 0 15,0 0-15,24 25 16,0-25-16,0 0 0,0 0 16,0 0-16,24 0 15,0-24-15,0 0 16,0 0-16,1 0 0,-1 0 16,24 0-16,-24 0 15,1 0-15,-1-24 0,0 24 16,-24-24-1,24 24-15,-24-24 0,0 0 0,0 0 16,0-1 0,0 50 15,0-1-15,24-24-16,-24 24 15,0 0-15,24-24 0,1 24 16,-1-24-1,0 0-15,0 0 0,0 0 16,1-24-16,-1 24 0,0-24 16,0 0-16,0 0 15,1-25-15,-1 25 0,-24-24 16,0-1-16,24 1 16,-24-1-16,0 1 0,-24 0 15,0 23-15,24 1 0,-25 0 16,1 0-16,0 24 15,-24 0-15,23 24 0,1 0 16,24 0-16,-24 25 16,24-1-16,0 1 15,24-25-15,25 24 0,-25 1 0,24-1 16,1 0-16,23-23 16,-23 23-16,-1-24 0,0 0 15,1 0-15,-1-24 0,-24 25 16,0-25-16,1 0 15</inkml:trace>
  <inkml:trace contextRef="#ctx0" brushRef="#br0" timeOffset="-163364.73">23392 17218 0,'0'-24'16,"24"0"-16,-24 0 16,0 0-16,0-1 15,-24 1-15,0 24 16,-24 0-16,-1 0 16,1 24-16,-1 1 15,-23-1-15,-1 24 0,1 1 16,-1-1-16,25 0 0,-1 25 15,1-25-15,24 1 16,0-1-16,24 0 0,0 1 16,24-1-16,0-24 15,24 1-15,73-1 16,-48 0-16,-1-24 0,-23 0 16,-1 0-16,1-24 15,-1 24-15,-24-24 0,-48 24 31,-24 0-31,-1 0 16,1 0-16,-25 24 0,1 0 16,-1 0-16,1 0 15,23 1-15,-23 23 0,23-24 16,1 0-16,24 1 16,-1 23-16,25-24 0,0 0 15,25 0-15,-1 1 16,0-1-16,170 0 15,-98-24-15,-23 0 16,24-24-16,-1 0 16,-23-1-16,0 1 0,-25-24 15</inkml:trace>
  <inkml:trace contextRef="#ctx0" brushRef="#br0" timeOffset="-162733.73">23416 17702 0,'-24'-24'0,"24"0"0,0 0 16,0-1-16,0 1 15,0 0 1,24 24-16,0 0 16,1 0-1,-1 24-15,0 0 16,-24 1-16,24-1 0,0 24 15,1-24-15,-1 25 16,-24-25-16,0 24 0,24-23 16,-24-1-16,0 0 15,0-48 17,0 0-17,-24-1-15,24 1 0,0 0 16,0-24-16,0-1 0,24 1 15,0-1-15,0 1 16,1 24-16,-1 0 0,0 0 16,0 24-16,0 0 15,1 24-15,-1-24 0,0 48 16,-24-24-16,24 25 0,-24-25 16,24 24-16,-24-24 15,0 25-15,0-25 0,0 0 16,0 0-1,0-48 1,0 0-16,0 0 16,0 0-16,24-73 15,1 73-15,-25-25 16,24 1-16,0 0 0,0 23 16,0 1-16,25 24 15,-25 0-15,0 24 0,0 25 16,1-25-16,-1 24 15,0 1-15,0-1 0,0 0 16,-24-23-16,25 23 0,-25-24 16,0 25-16,0-25 15</inkml:trace>
  <inkml:trace contextRef="#ctx0" brushRef="#br0" timeOffset="-162253.73">24336 17243 0,'0'-49'0,"0"1"16,0 24-16,0-1 0,0 1 15,24 48 1,-24 1 0,24 23-16,-24 0 0,24 1 15,-24-1-15,24 25 16,0-1-16,1 1 0,-1-1 15,0 1-15,-24 0 0,24-1 16,0-23-16,-24-1 16,0 0-16,25-23 0,-25-1 15,0 0-15,-25-48 32,25-25-32,-24 25 15,24-48-15,0 23 16,0-23-16,24 23 0,-24-23 15,25 23-15,-1 1 0,24 24 16,-24 0-16,25-1 16,-1 25-16,1 25 0,-25-1 15,24 0-15,-24 24 16,0 1-16,1-25 0,-1 24 16,-24 1-16,-24-1 15,-1-24-15,1 25 0,-24-25 16,24 0-16,-25 0 0,1-24 15,0 0-15,23 0 16,-23 0-16,24-24 0,24-24 16</inkml:trace>
  <inkml:trace contextRef="#ctx0" brushRef="#br0" timeOffset="-161864.73">25134 17654 0,'24'0'15,"0"0"17,0 0-17,1 0 1,-1 0 0,0-24-16,0 24 0,25-25 15,-25 25-15,0-24 0,0 0 16,0 0-1,0 0-15,-24 0 0,0-1 16,0 1-16,0 0 0,-24 0 16,0 0-16,0 24 15,0-25-15,0 25 0,-25 0 16,25 0-16,-24 25 16,23-1-16,-23 0 0,24 24 15,0 1-15,-1-25 16,25 24-16,0 1 0,0-1 15,25 0-15,-25 1 0,24-25 16,24 24-16,-24-23 16,25-1-16,-1-24 0,1 0 15</inkml:trace>
  <inkml:trace contextRef="#ctx0" brushRef="#br0" timeOffset="-161335.73">26126 17533 0,'-25'-24'15,"25"0"-15,-24-1 16,24 1-16,0 0 16,-24 0-1,0 0-15,0 24 0,-1 0 16,1 0-16,-24 0 0,0 0 15,23 24-15,-23 0 0,0 0 16,23 0-16,1 25 16,0-1-16,0 0 0,24-23 15,0 23-15,0 0 16,24 1-16,0-25 0,25 0 16,-1 0-16,0 1 15,25-25-15,-25 0 0,25 0 16,-1 0-16,-23-25 0,-1 1 15,49-48 1,-73 23-16,0-23 0,-24-1 16,0 1-16,0-1 0,-24 0 15,0-23-15,0 47 16,24-23-16,-24 23 0,-1 25 16,25 0-16,-24 24 15,24 24-15,-24-24 0,24 48 16,0 1-16,0-1 0,0 1 15,0 23-15,0 1 16,0-25-16,24 25 0,0-1 16,-24-23-16,25 23 15,-25-23-15,24-25 0,0 24 16,-24-24-16,24 1 0</inkml:trace>
  <inkml:trace contextRef="#ctx0" brushRef="#br0" timeOffset="-160827.73">26900 17630 0,'24'-25'0,"0"1"0,-24 0 16,24 0-16,-24-24 16,0-1-1,-24 1-15,0 24 0,0-1 0,0 1 16,-1 24-16,1 0 15,-24 0-15,24 0 0,-25 0 16,25 24-16,0 1 16,-25 23-16,25-24 0,0 25 15,0-25-15,24 24 16,0 0-16,0 1 0,0-25 16,24 24-16,0-23 0,0-1 15,25 0-15,-25-24 16,24 0-16,1 0 0,-1 0 15,1-24-15,-1 0 0,0-25 16,1 1-16,-25-25 16,0 25-16,-24-25 0,24-23 15,-24 23-15,0 0 0,0 1 16,0-1-16,0 25 16,0 24-16,0-25 0,-24 49 15,24 25 1,-24-1-16,0 121 15,24-73-15,0 1 16,0 0-16,24-1 16,0 49-16,0-48 15,-24-25-15,24 0 16,1-23-16,-1 23 0,0-48 16,24 24-16</inkml:trace>
  <inkml:trace contextRef="#ctx0" brushRef="#br0" timeOffset="-159927.73">27432 17702 0,'24'-24'0,"0"0"16,-24 0-16,24-1 16,1 1-16,-25 0 31,24 24-31,0 0 16,0-24-1,0 24-15,1 0 0,-1-24 16,0 0-16,24 24 15,-23-25-15,-1 1 16,0 0-16,0-49 16,-24 49-16,24 0 0,-24 0 15,-24 0-15,0-1 0,0 1 16,0 24-16,-1 0 0,-23 0 16,24 0-16,-25 24 15,25 1-15,-24-1 0,24 24 16,-1 1-16,25-25 0,0 24 15,0 1-15,0-1 16,0-24-16,25 24 0,47 1 16,1-25-1,-25 0-15,25-24 0,-1 0 16,1 0-16,24 0 16,-1-24-16,-23 24 0,24-24 15,0 0-15,-25-25 0,1 25 16,-1-24-16,-23-1 15,-1 25-15,0-24 0,-23-1 16,-25 1-16,0 24 0,0 0 16,0-25-16,-25 49 15,-23-24-15,24 24 16,-25 0-16,1 0 0,0 0 16,-1 24-16,1 0 0,0 1 15,-1-1-15,25 0 16,-24 24-16,23 1 0,25-1 15,-24-24-15,24 25 16,0-1-16,24-24 0,1 25 16,-1-25-16,0 0 0,24-24 15,1 24-15,23-24 0,-23-24 16,-1 24-16,0-24 16,25-25-16,-49 1 0,25 0 15,-25-1-15,0-23 16,0-1-16,0 1 0,-24-25 15,25 24-15,-25 1 0,0-1 16,0 1-16,0 23 16,0 25-16,0 0 0,0 0 15,-25 48 1,25 0-16,-24 0 0,24 25 16,-24-1-16,24 25 15,0-25-15,0 24 0,24 1 16,-24 24-16,24-25 0,25 1 15,-25 0-15,24-25 16,-24 24-16,25-23 0,-25-1 16,24-24-16,-23 1 15,-1-25-15,-24 24 0,24-24 16,0-24-16,-24-1 16,24 1-1,-24 0-15</inkml:trace>
  <inkml:trace contextRef="#ctx0" brushRef="#br0" timeOffset="-154424.73">27940 12211 0,'-24'0'0,"0"0"16,-1 0-16,1-24 16,24 0-16,24 24 0,1 24 31,-1 0-31,0 49 15,-24-1-15,24 1 0,0 23 0,0 1 16,-24 24-16,25-24 16,-1 0-16,-24-1 0,0-23 15,0 0-15,0-25 0,0 0 16,0 1-16,0-1 16,0-24-16,0 1 0,-24-1 15</inkml:trace>
  <inkml:trace contextRef="#ctx0" brushRef="#br0" timeOffset="-153968.73">27625 12163 0,'-24'0'0,"0"0"16,0 24-16,0-24 0,-1 24 16,25 0-16,-24 0 15,24 1-15,-24-1 0,24 0 16,0 0-16,0 0 0,0 1 15,0-1 1,0-48 0,24-1-1,-24 1 1,24-24-16,1 24 16,23-25-16,-24 25 0,25-24 15,-1-1-15,-24 25 0,25-24 16,-1 23-16,0 1 15,-23 0-15,-1 24 0,24 0 16,0 24-16,-23 0 0,23 25 16,-24-1-16,25 25 15,-1-1-15,0 1 0,1 24 16,-25-1-16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4:29:18.2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 96 0,'-24'0'0,"24"-24"16,-24 24 15,48 0 47,0 0-78,0 0 16,0 0-16,25 0 0,-1 0 16,0-24-16,25 24 15,-25 0-15,1-24 0,-25 24 16,24 0-16,-23-24 0,-1 24 15</inkml:trace>
  <inkml:trace contextRef="#ctx0" brushRef="#br0" timeOffset="245">283 48 0,'0'24'31,"0"0"-15,24 1 0,-24-1-16,0 0 0,0 24 15,0 1-15,0-25 16,24 24-16,-24 1 0,0-25 15,0 0-15,0 25 0</inkml:trace>
  <inkml:trace contextRef="#ctx0" brushRef="#br0" timeOffset="779">525 314 0,'0'-24'0,"-24"24"16,-1-24 0,25 48 15,0 0-31,0 0 16,25 1-1,-1-1-15,-24 0 0,24-24 16,0 24-16,0-24 15,1 0-15,-1 0 16,0 0-16,-24-24 16,24 24-16,-24-24 0,0 0 15,24-1 1,-24 1-16,0 0 16,-24 48-1,24 0-15,0 1 16,0-1-16,0 24 15,0 1-15,0-1 0,24 0 16,0 1-16,-24-1 0,25 0 16,-25 1-16,24-25 0,-24 24 15,0-23-15,-24-1 16,-1-24-16,1 24 0,0-24 16,0 0-16,-24-24 15,23 24-15,-23-24 0,24-25 16,0 25-16,-1-24 15,25 23-15,0-23 0,0 0 16,25-1-16,-1 25 0,0 0 16,0 0-16,0 0 15,1-1-15</inkml:trace>
  <inkml:trace contextRef="#ctx0" brushRef="#br0" timeOffset="1266">863 145 0,'0'-24'16,"0"-1"0,0 50-1,25-1-15,-25 0 16,24 24-16,-24 1 15,24-1-15,0 1 0,-24 23 16,24-23-16,-24-1 0,25 0 16,-25 1-16,24-1 15,-24 0-15,0-23 0,0-1 16,0 0-16,-24-24 16,24-24-1,0 0 1,-25-1-16,25-23 0,0 0 15,0-1-15,0-23 16,0 23-16,0-23 0,25 23 16,-25 1-16,24 24 0,0 0 15,0-1-15,0 25 16,1 0-16,-1 0 0,0 25 16,-24-1-16,24 0 0,0 0 15,-24 0-15,0 1 16,0-1-16,0 0 0,0 0 15,-24 0-15,0-24 0,0 25 16,0-25-16,-1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4:29:22.09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145 202 0,'0'-25'0,"-24"1"0,0 0 16,24 0 0,0 48-1,0 0 1,0 0-16,24 25 16,-24-25-16,0 24 0,0 1 15,0-25-15,0 24 0,24 1 16,-24-25-16,0 0 15,0 0-15,0 1 0,-24-25 32,0-25-17,24 1 1,0 0-16,-24 0 0,24-25 16,0 1-16,0 0 15,0-1-15,0 1 0,24-1 16,-24 1-16,24 0 0,0 24 15,49-25 1,-49 49-16,0 0 0,25 0 16,-25 0-16,0 24 0,0 1 15,-24-1-15,24 0 16,-24 0-16,0 0 0,-24 0 16,0 25-16,0-25 15,-25 0-15,25 0 0,-24 1 16,24-1-16,-25 0 15,25-24-15,0 24 0,0-24 16,48 0 0,0 0-1,24 0-15,-23 0 0,23 0 16,0 0-16,1 0 0,-25 0 16,24 0-16,-23 24 15,-25 1-15,-25-1 16,1 0-1,-24-24-15,24 24 0,-25 0 16,1-24-16,-1 25 0,-23-25 16,23 0-1,25 0-15,0 0 16</inkml:trace>
  <inkml:trace contextRef="#ctx0" brushRef="#br0" timeOffset="706">629 347 0,'-24'0'0,"0"0"16,-1 0 0,50 0 15,-1 0-16,24 0-15,-24 0 16,1 0-16,-1 0 16,0-24-16,0 24 0,0 0 15,1 0-15,-25-25 0,0 1 32,-25 24-32,1 0 0,0-24 15,-24 24 1,23 0-16,1 24 0,0-24 15,0 24-15,0 1 16,-1-1-16,25 0 16,0 0-16,25 0 0,-1 1 15,0-25-15,0 24 16,25-24-16,-1 0 0,0 0 16,1 0-16,-1-24 15,1 24-15,-25-25 0,24 1 16,-24 24-16,0-24 0,-24 0 15,0 0-15,0-1 16,0 1-16,-24 24 0,0-24 16,0 24-16,0-24 0,0 24 15,-1 0-15,1 24 16,0-24-16,24 24 16,0 0-16,0 1 15,0-1-15,24 0 16,0 0-16,1 0 0,-1-24 15,0 25-15,0-25 16,0 24-16,0-24 0,1 0 16,-1 24-16,0 0 15,-24 0-15,24-24 16,-24 25-16,0-1 0,0 0 16,-24 0-16,0 0 15,24 0-15,-24-24 0,24 25 16,-25-25-16,1 0 15,0-25 1</inkml:trace>
  <inkml:trace contextRef="#ctx0" brushRef="#br0" timeOffset="922">1258 274 0,'0'-48'15,"0"72"32,24 0-47,-24 0 0,24 1 16,1 23-16,-25-24 16,24 0-16,0 1 0,-24-1 15,0 0-15,24-24 16</inkml:trace>
  <inkml:trace contextRef="#ctx0" brushRef="#br0" timeOffset="1054">1282 8 0,'24'24'31,"1"1"-31</inkml:trace>
  <inkml:trace contextRef="#ctx0" brushRef="#br0" timeOffset="1612">1500 226 0,'0'24'62,"0"0"-46,0 0-16,0 1 15,24-1-15,-24 0 16,0 0-16,24 0 0,-24 1 16,24-1-16,1-24 15,-1 0 1,0-24-16,0 24 15,-24-25-15,24 1 16,-24 0 0,0 0-16,0 0 15,0-1-15,-24 25 16,24-24-16,-24 24 16,24-24-16,0 0 31,24 24 0,0 0-31,1-24 16,-1 24-1,0 0-15,0 0 16,0 0-16,1 0 0,-1 0 16,-24 24-1,24 0-15,-24 0 0,0 0 16,24 1-16,-24-1 15,0 24-15,0-24 0,0 1 16,0-1-16,0 0 0,24 0 16,-24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4:29:24.7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172 242 0,'-25'-24'15,"25"0"1,-24 24-16,0 0 15,0 24 1,0 0 0,24 0-16,-25 0 0,25 0 15,-24 1-15,24 23 16,0-24-16,0 0 0,24 1 16,-24 23-16,25-48 15,-1 24-15,24 0 0,-24-24 16,1 0-16,23 0 15,-24 0-15,0-24 0,1 0 16,-1 24-16,-24-24 0,0 0 16,0-25-16,0 25 0,0 0 15,-24-25-15,-1 25 16,1 0-16,0 0 16,0 0-16,0 0 15,-1 24-15,1 24 16,24 0-1,0 0 1,24-24-16,1 24 0,-1-24 16,0 0-16,0 24 15,25-24-15,-25 0 0,24-24 16,-24 24-16,0-24 0,1 24 16,-1-24-16,-24 0 15,24 0-15,-24-1 16,0 1-16,-24 0 15,0 0-15,24 0 16,0-1 0,0 1-1,0 0-15,24 24 16,-24-24 0,0 48-1,0 0 1,0 0-16,0 25 15,0-1-15,0 1 0,0-1 16,0 24-16,24 98 16,-24-73-16,0-25 15,0 25-15,0 0 0,0-25 16,0 1-16,0-25 16,0 1-16,0-1 0,0-24 15,-24-24 1,0-24-16,-1 0 15,1-25-15,0 1 0,24 0 16,-24-1-16,24 1 16,0-1-16,0 1 0,24 0 15,0 24-15,0-1 0,1 1 16,-1 24-16,0 0 16,0-24-16,0 24 0,1 0 15,-1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0-18T04:29:25.4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0 145 0,'0'-24'0,"24"0"16,0 24-1,1-25-15,-1 25 16,48-24-1,-48 24-15,1 0 0,-1 24 16,0-24-16,-24 25 0,0-1 16,0 0-16,0 24 15,-24-24-15,0 1 0,-1-1 16,1-24-16,0 24 16,48-48 15,0 24-31,1-24 0,-1-1 15,24-23-15,1 24 0,-25 0 16,24 0-16,-24-1 16,1 1-16,-25 0 0,0 0 15,-25 24 1,1 0-16,-24 24 16,24-24-16,-1 0 0,1 24 15,0 0-15,24 1 16,0-1-16,24 0 15,0 0-15,1 0 0,23 25 16,-24-25-16,25 0 16,-1 0-16,73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73C55-61A6-4241-8CDA-4957EBD0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7385A-C1C7-43E9-9125-02B5E5AB8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81B90-D61D-43CF-896D-60041669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50F7-CA3A-4483-BFBF-C887749D716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0D4D3-53C6-4206-9734-9CABAC59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A4BDB-B868-49D6-9326-4C5EDDBC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C1A2-A35C-4412-A144-94792FA6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0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1FAD0-2815-4C37-957F-56F65614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08C6E-F97C-4DF7-8FA8-0C062A070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5C7DB-1B7E-4358-9898-3320B017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50F7-CA3A-4483-BFBF-C887749D716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96E71-E0ED-4AC8-BACD-6A98BB1C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A3AA7-AC0C-432D-885F-FC247851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C1A2-A35C-4412-A144-94792FA6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0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65445-4801-4FC1-80D6-CE82CF631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E37D5-DA52-4F42-9915-C62D72087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E28B2-4ACC-43C2-B8D7-0D1414C1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50F7-CA3A-4483-BFBF-C887749D716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F3740-C3F2-4FB7-83E4-FE1AA1AB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A63E0-D41C-46F4-840D-96A123E4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C1A2-A35C-4412-A144-94792FA6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8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44D1-5F06-4F1F-A9E6-A4B98D95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B18A3-2E70-4100-A7E0-602828131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FCB9B-61A5-4FDF-9EBF-7E91DA81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50F7-CA3A-4483-BFBF-C887749D716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1F42B-FBD1-436A-AD53-C487F3BF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6F6A8-D8BC-4355-B81C-25D45442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C1A2-A35C-4412-A144-94792FA6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9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1C64-A574-4C3C-81EB-3DCB72116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6DBED-EBE2-4B33-8349-AC31A7837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BFCCC-ABC3-45D8-A11F-E4DD9660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50F7-CA3A-4483-BFBF-C887749D716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13B01-D269-454A-9445-69B83E46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6BE2C-0AA8-4736-B5C0-4EE539C5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C1A2-A35C-4412-A144-94792FA6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1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70F3-C74C-46D2-A427-B204FC89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7867F-5E69-4549-BB63-F5A3FB08F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64596-A2EA-446B-9E57-6E8DA9FFC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65D69-88CD-4F38-A936-7D1D42C6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50F7-CA3A-4483-BFBF-C887749D716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92A49-74F0-482C-9A55-D065B83AE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44883-3068-423D-ACAA-D25397762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C1A2-A35C-4412-A144-94792FA6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0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7A061-95F2-46A7-8DD1-D933AD98D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6C508-B718-4477-8C1E-F35C07989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360AD-EBE8-43D1-BF39-C04ED8641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8DDC83-51CB-4C33-8FA9-C6D1B94A4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0BC4A7-F8A8-4CF9-A80D-6FB21B747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20B029-EAB7-411F-BAE5-F7E65DBC9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50F7-CA3A-4483-BFBF-C887749D716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83CE4-8E57-4DA7-A1D8-4A1121A8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005A8-81FC-44DE-961E-90511DCC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C1A2-A35C-4412-A144-94792FA6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2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46C92-F6AF-4B37-AF0F-6DD4C8C4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C4854-3A9E-4968-80DF-2136C9258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50F7-CA3A-4483-BFBF-C887749D716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DE4E7-C482-4937-9A40-70588483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FB5B5-7779-4D48-8357-D4F81218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C1A2-A35C-4412-A144-94792FA6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2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7CB730-1BEC-4A1B-8EE1-59833A87A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50F7-CA3A-4483-BFBF-C887749D716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4786B0-08AC-409A-9D30-D65AF4DB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35192-BF4A-48C2-BAE5-602343C3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C1A2-A35C-4412-A144-94792FA6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4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BD01B-26C4-4799-8C72-ABF549FA6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1A664-1AF4-49D0-A64E-5D26A50C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D62AC-C172-4678-8A74-C7AC58B73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C9AE8-56D1-4727-AD65-47F841D8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50F7-CA3A-4483-BFBF-C887749D716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E025C-1A44-4FD5-897E-C158D050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50694-4D03-41C7-A5ED-0FA7C382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C1A2-A35C-4412-A144-94792FA6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8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95AE-9CA6-4CAC-928D-86F718D4D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034A90-778D-45AE-B104-BE98BA01C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FE833-6D4D-4761-9C27-3C8C8FC71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1080B-D36D-4310-8059-B6F71B76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550F7-CA3A-4483-BFBF-C887749D716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6F7DA-3088-4AD2-AFEE-19C7A928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57641-BD64-4DDE-A5BE-2A49DCE0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C1A2-A35C-4412-A144-94792FA6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6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2F3C6B-4751-474A-8B28-B703F7C36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A0600-98F9-4C31-B4D3-478D39461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90158-9E20-43A8-AC1B-244548A03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550F7-CA3A-4483-BFBF-C887749D716B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4D795-A797-48C3-9DC4-8DC9AB8EA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3F6D4-3644-44E9-8207-7EEE75D3C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3C1A2-A35C-4412-A144-94792FA6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0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.xml"/><Relationship Id="rId21" Type="http://schemas.openxmlformats.org/officeDocument/2006/relationships/image" Target="../media/image12.emf"/><Relationship Id="rId42" Type="http://schemas.openxmlformats.org/officeDocument/2006/relationships/customXml" Target="../ink/ink23.xml"/><Relationship Id="rId47" Type="http://schemas.openxmlformats.org/officeDocument/2006/relationships/image" Target="../media/image25.emf"/><Relationship Id="rId63" Type="http://schemas.openxmlformats.org/officeDocument/2006/relationships/image" Target="../media/image33.emf"/><Relationship Id="rId68" Type="http://schemas.openxmlformats.org/officeDocument/2006/relationships/customXml" Target="../ink/ink36.xml"/><Relationship Id="rId16" Type="http://schemas.openxmlformats.org/officeDocument/2006/relationships/customXml" Target="../ink/ink10.xml"/><Relationship Id="rId11" Type="http://schemas.openxmlformats.org/officeDocument/2006/relationships/image" Target="../media/image7.emf"/><Relationship Id="rId24" Type="http://schemas.openxmlformats.org/officeDocument/2006/relationships/customXml" Target="../ink/ink14.xml"/><Relationship Id="rId32" Type="http://schemas.openxmlformats.org/officeDocument/2006/relationships/customXml" Target="../ink/ink18.xml"/><Relationship Id="rId37" Type="http://schemas.openxmlformats.org/officeDocument/2006/relationships/image" Target="../media/image20.emf"/><Relationship Id="rId40" Type="http://schemas.openxmlformats.org/officeDocument/2006/relationships/customXml" Target="../ink/ink22.xml"/><Relationship Id="rId45" Type="http://schemas.openxmlformats.org/officeDocument/2006/relationships/image" Target="../media/image24.emf"/><Relationship Id="rId53" Type="http://schemas.openxmlformats.org/officeDocument/2006/relationships/image" Target="../media/image28.emf"/><Relationship Id="rId58" Type="http://schemas.openxmlformats.org/officeDocument/2006/relationships/customXml" Target="../ink/ink31.xml"/><Relationship Id="rId66" Type="http://schemas.openxmlformats.org/officeDocument/2006/relationships/customXml" Target="../ink/ink35.xml"/><Relationship Id="rId74" Type="http://schemas.openxmlformats.org/officeDocument/2006/relationships/customXml" Target="../ink/ink39.xml"/><Relationship Id="rId79" Type="http://schemas.openxmlformats.org/officeDocument/2006/relationships/image" Target="../media/image41.emf"/><Relationship Id="rId5" Type="http://schemas.openxmlformats.org/officeDocument/2006/relationships/image" Target="../media/image4.emf"/><Relationship Id="rId61" Type="http://schemas.openxmlformats.org/officeDocument/2006/relationships/image" Target="../media/image32.emf"/><Relationship Id="rId19" Type="http://schemas.openxmlformats.org/officeDocument/2006/relationships/image" Target="../media/image11.emf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15.emf"/><Relationship Id="rId30" Type="http://schemas.openxmlformats.org/officeDocument/2006/relationships/customXml" Target="../ink/ink17.xml"/><Relationship Id="rId35" Type="http://schemas.openxmlformats.org/officeDocument/2006/relationships/image" Target="../media/image19.emf"/><Relationship Id="rId43" Type="http://schemas.openxmlformats.org/officeDocument/2006/relationships/image" Target="../media/image23.emf"/><Relationship Id="rId48" Type="http://schemas.openxmlformats.org/officeDocument/2006/relationships/customXml" Target="../ink/ink26.xml"/><Relationship Id="rId56" Type="http://schemas.openxmlformats.org/officeDocument/2006/relationships/customXml" Target="../ink/ink30.xml"/><Relationship Id="rId64" Type="http://schemas.openxmlformats.org/officeDocument/2006/relationships/customXml" Target="../ink/ink34.xml"/><Relationship Id="rId69" Type="http://schemas.openxmlformats.org/officeDocument/2006/relationships/image" Target="../media/image36.emf"/><Relationship Id="rId77" Type="http://schemas.openxmlformats.org/officeDocument/2006/relationships/image" Target="../media/image40.emf"/><Relationship Id="rId8" Type="http://schemas.openxmlformats.org/officeDocument/2006/relationships/customXml" Target="../ink/ink6.xml"/><Relationship Id="rId51" Type="http://schemas.openxmlformats.org/officeDocument/2006/relationships/image" Target="../media/image27.emf"/><Relationship Id="rId72" Type="http://schemas.openxmlformats.org/officeDocument/2006/relationships/customXml" Target="../ink/ink38.xml"/><Relationship Id="rId3" Type="http://schemas.openxmlformats.org/officeDocument/2006/relationships/image" Target="../media/image3.emf"/><Relationship Id="rId12" Type="http://schemas.openxmlformats.org/officeDocument/2006/relationships/customXml" Target="../ink/ink8.xml"/><Relationship Id="rId17" Type="http://schemas.openxmlformats.org/officeDocument/2006/relationships/image" Target="../media/image10.emf"/><Relationship Id="rId25" Type="http://schemas.openxmlformats.org/officeDocument/2006/relationships/image" Target="../media/image14.emf"/><Relationship Id="rId33" Type="http://schemas.openxmlformats.org/officeDocument/2006/relationships/image" Target="../media/image18.emf"/><Relationship Id="rId38" Type="http://schemas.openxmlformats.org/officeDocument/2006/relationships/customXml" Target="../ink/ink21.xml"/><Relationship Id="rId46" Type="http://schemas.openxmlformats.org/officeDocument/2006/relationships/customXml" Target="../ink/ink25.xml"/><Relationship Id="rId59" Type="http://schemas.openxmlformats.org/officeDocument/2006/relationships/image" Target="../media/image31.emf"/><Relationship Id="rId67" Type="http://schemas.openxmlformats.org/officeDocument/2006/relationships/image" Target="../media/image35.emf"/><Relationship Id="rId20" Type="http://schemas.openxmlformats.org/officeDocument/2006/relationships/customXml" Target="../ink/ink12.xml"/><Relationship Id="rId41" Type="http://schemas.openxmlformats.org/officeDocument/2006/relationships/image" Target="../media/image22.emf"/><Relationship Id="rId54" Type="http://schemas.openxmlformats.org/officeDocument/2006/relationships/customXml" Target="../ink/ink29.xml"/><Relationship Id="rId62" Type="http://schemas.openxmlformats.org/officeDocument/2006/relationships/customXml" Target="../ink/ink33.xml"/><Relationship Id="rId70" Type="http://schemas.openxmlformats.org/officeDocument/2006/relationships/customXml" Target="../ink/ink37.xml"/><Relationship Id="rId75" Type="http://schemas.openxmlformats.org/officeDocument/2006/relationships/image" Target="../media/image39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15" Type="http://schemas.openxmlformats.org/officeDocument/2006/relationships/image" Target="../media/image9.emf"/><Relationship Id="rId23" Type="http://schemas.openxmlformats.org/officeDocument/2006/relationships/image" Target="../media/image13.emf"/><Relationship Id="rId28" Type="http://schemas.openxmlformats.org/officeDocument/2006/relationships/customXml" Target="../ink/ink16.xml"/><Relationship Id="rId36" Type="http://schemas.openxmlformats.org/officeDocument/2006/relationships/customXml" Target="../ink/ink20.xml"/><Relationship Id="rId49" Type="http://schemas.openxmlformats.org/officeDocument/2006/relationships/image" Target="../media/image26.emf"/><Relationship Id="rId57" Type="http://schemas.openxmlformats.org/officeDocument/2006/relationships/image" Target="../media/image30.emf"/><Relationship Id="rId10" Type="http://schemas.openxmlformats.org/officeDocument/2006/relationships/customXml" Target="../ink/ink7.xml"/><Relationship Id="rId31" Type="http://schemas.openxmlformats.org/officeDocument/2006/relationships/image" Target="../media/image17.emf"/><Relationship Id="rId44" Type="http://schemas.openxmlformats.org/officeDocument/2006/relationships/customXml" Target="../ink/ink24.xml"/><Relationship Id="rId52" Type="http://schemas.openxmlformats.org/officeDocument/2006/relationships/customXml" Target="../ink/ink28.xml"/><Relationship Id="rId60" Type="http://schemas.openxmlformats.org/officeDocument/2006/relationships/customXml" Target="../ink/ink32.xml"/><Relationship Id="rId65" Type="http://schemas.openxmlformats.org/officeDocument/2006/relationships/image" Target="../media/image34.emf"/><Relationship Id="rId73" Type="http://schemas.openxmlformats.org/officeDocument/2006/relationships/image" Target="../media/image38.emf"/><Relationship Id="rId78" Type="http://schemas.openxmlformats.org/officeDocument/2006/relationships/customXml" Target="../ink/ink41.xml"/><Relationship Id="rId4" Type="http://schemas.openxmlformats.org/officeDocument/2006/relationships/customXml" Target="../ink/ink4.xml"/><Relationship Id="rId9" Type="http://schemas.openxmlformats.org/officeDocument/2006/relationships/image" Target="../media/image6.emf"/><Relationship Id="rId13" Type="http://schemas.openxmlformats.org/officeDocument/2006/relationships/image" Target="../media/image8.emf"/><Relationship Id="rId18" Type="http://schemas.openxmlformats.org/officeDocument/2006/relationships/customXml" Target="../ink/ink11.xml"/><Relationship Id="rId39" Type="http://schemas.openxmlformats.org/officeDocument/2006/relationships/image" Target="../media/image21.emf"/><Relationship Id="rId34" Type="http://schemas.openxmlformats.org/officeDocument/2006/relationships/customXml" Target="../ink/ink19.xml"/><Relationship Id="rId50" Type="http://schemas.openxmlformats.org/officeDocument/2006/relationships/customXml" Target="../ink/ink27.xml"/><Relationship Id="rId55" Type="http://schemas.openxmlformats.org/officeDocument/2006/relationships/image" Target="../media/image29.emf"/><Relationship Id="rId76" Type="http://schemas.openxmlformats.org/officeDocument/2006/relationships/customXml" Target="../ink/ink40.xml"/><Relationship Id="rId7" Type="http://schemas.openxmlformats.org/officeDocument/2006/relationships/image" Target="../media/image5.emf"/><Relationship Id="rId71" Type="http://schemas.openxmlformats.org/officeDocument/2006/relationships/image" Target="../media/image37.emf"/><Relationship Id="rId2" Type="http://schemas.openxmlformats.org/officeDocument/2006/relationships/customXml" Target="../ink/ink3.xml"/><Relationship Id="rId29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13" Type="http://schemas.openxmlformats.org/officeDocument/2006/relationships/image" Target="../media/image48.emf"/><Relationship Id="rId3" Type="http://schemas.openxmlformats.org/officeDocument/2006/relationships/image" Target="../media/image43.emf"/><Relationship Id="rId7" Type="http://schemas.openxmlformats.org/officeDocument/2006/relationships/image" Target="../media/image45.emf"/><Relationship Id="rId12" Type="http://schemas.openxmlformats.org/officeDocument/2006/relationships/customXml" Target="../ink/ink48.xml"/><Relationship Id="rId17" Type="http://schemas.openxmlformats.org/officeDocument/2006/relationships/image" Target="../media/image50.emf"/><Relationship Id="rId2" Type="http://schemas.openxmlformats.org/officeDocument/2006/relationships/customXml" Target="../ink/ink43.xml"/><Relationship Id="rId16" Type="http://schemas.openxmlformats.org/officeDocument/2006/relationships/customXml" Target="../ink/ink5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5.xml"/><Relationship Id="rId11" Type="http://schemas.openxmlformats.org/officeDocument/2006/relationships/image" Target="../media/image47.emf"/><Relationship Id="rId5" Type="http://schemas.openxmlformats.org/officeDocument/2006/relationships/image" Target="../media/image44.emf"/><Relationship Id="rId15" Type="http://schemas.openxmlformats.org/officeDocument/2006/relationships/image" Target="../media/image49.emf"/><Relationship Id="rId10" Type="http://schemas.openxmlformats.org/officeDocument/2006/relationships/customXml" Target="../ink/ink47.xml"/><Relationship Id="rId4" Type="http://schemas.openxmlformats.org/officeDocument/2006/relationships/customXml" Target="../ink/ink44.xml"/><Relationship Id="rId9" Type="http://schemas.openxmlformats.org/officeDocument/2006/relationships/image" Target="../media/image46.emf"/><Relationship Id="rId14" Type="http://schemas.openxmlformats.org/officeDocument/2006/relationships/customXml" Target="../ink/ink4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.xml"/><Relationship Id="rId13" Type="http://schemas.openxmlformats.org/officeDocument/2006/relationships/image" Target="../media/image57.emf"/><Relationship Id="rId3" Type="http://schemas.openxmlformats.org/officeDocument/2006/relationships/image" Target="../media/image52.emf"/><Relationship Id="rId7" Type="http://schemas.openxmlformats.org/officeDocument/2006/relationships/image" Target="../media/image54.emf"/><Relationship Id="rId12" Type="http://schemas.openxmlformats.org/officeDocument/2006/relationships/customXml" Target="../ink/ink57.xml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4.xml"/><Relationship Id="rId11" Type="http://schemas.openxmlformats.org/officeDocument/2006/relationships/image" Target="../media/image56.emf"/><Relationship Id="rId5" Type="http://schemas.openxmlformats.org/officeDocument/2006/relationships/image" Target="../media/image53.emf"/><Relationship Id="rId10" Type="http://schemas.openxmlformats.org/officeDocument/2006/relationships/customXml" Target="../ink/ink56.xml"/><Relationship Id="rId4" Type="http://schemas.openxmlformats.org/officeDocument/2006/relationships/customXml" Target="../ink/ink53.xml"/><Relationship Id="rId9" Type="http://schemas.openxmlformats.org/officeDocument/2006/relationships/image" Target="../media/image5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0E66B946-047F-4769-8627-994A0A03BB84}"/>
                  </a:ext>
                </a:extLst>
              </p14:cNvPr>
              <p14:cNvContentPartPr/>
              <p14:nvPr/>
            </p14:nvContentPartPr>
            <p14:xfrm>
              <a:off x="7924457" y="165291"/>
              <a:ext cx="1265400" cy="3765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0E66B946-047F-4769-8627-994A0A03BB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15457" y="156291"/>
                <a:ext cx="128304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4BEC30E0-C8B6-4B97-98E7-508B119B7F5D}"/>
                  </a:ext>
                </a:extLst>
              </p14:cNvPr>
              <p14:cNvContentPartPr/>
              <p14:nvPr/>
            </p14:nvContentPartPr>
            <p14:xfrm>
              <a:off x="94457" y="600891"/>
              <a:ext cx="11742480" cy="568800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4BEC30E0-C8B6-4B97-98E7-508B119B7F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457" y="591891"/>
                <a:ext cx="11760120" cy="570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3726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63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4615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89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0861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142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131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7109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313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12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918CFD-4DC9-4E95-A27B-F8910142B3A5}"/>
              </a:ext>
            </a:extLst>
          </p:cNvPr>
          <p:cNvSpPr txBox="1"/>
          <p:nvPr/>
        </p:nvSpPr>
        <p:spPr>
          <a:xfrm>
            <a:off x="165463" y="174171"/>
            <a:ext cx="118610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hit an </a:t>
            </a:r>
            <a:r>
              <a:rPr lang="en-US" sz="2400" dirty="0" err="1"/>
              <a:t>odata</a:t>
            </a:r>
            <a:r>
              <a:rPr lang="en-US" sz="2400" dirty="0"/>
              <a:t> service, we get a service document. A service document is </a:t>
            </a:r>
            <a:r>
              <a:rPr lang="en-US" sz="2400" b="1" dirty="0"/>
              <a:t>collection of entity SETs.</a:t>
            </a:r>
          </a:p>
          <a:p>
            <a:r>
              <a:rPr lang="en-US" sz="2400" dirty="0" err="1"/>
              <a:t>entitySET</a:t>
            </a:r>
            <a:r>
              <a:rPr lang="en-US" sz="2400" dirty="0"/>
              <a:t> – an end point to perform Create, Read, Update and Delete operations (CRUD)</a:t>
            </a:r>
          </a:p>
          <a:p>
            <a:r>
              <a:rPr lang="en-US" sz="2400" dirty="0" err="1"/>
              <a:t>EntitySet</a:t>
            </a:r>
            <a:r>
              <a:rPr lang="en-US" sz="2400" dirty="0"/>
              <a:t> is built with the help of </a:t>
            </a:r>
            <a:r>
              <a:rPr lang="en-US" sz="2400" dirty="0" err="1"/>
              <a:t>EntityType</a:t>
            </a:r>
            <a:endParaRPr lang="en-US" sz="2400" dirty="0"/>
          </a:p>
          <a:p>
            <a:r>
              <a:rPr lang="en-US" sz="2400" dirty="0" err="1"/>
              <a:t>EntityType</a:t>
            </a:r>
            <a:r>
              <a:rPr lang="en-US" sz="2400" dirty="0"/>
              <a:t> is a metadata, skeleton of the data.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231F359-3E2C-499E-8F28-40B0C4A9FE29}"/>
                  </a:ext>
                </a:extLst>
              </p14:cNvPr>
              <p14:cNvContentPartPr/>
              <p14:nvPr/>
            </p14:nvContentPartPr>
            <p14:xfrm>
              <a:off x="1341137" y="2386131"/>
              <a:ext cx="17640" cy="9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231F359-3E2C-499E-8F28-40B0C4A9FE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137" y="2377131"/>
                <a:ext cx="3528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86F0F53-9115-41F9-9555-3D6C58AB2B18}"/>
                  </a:ext>
                </a:extLst>
              </p14:cNvPr>
              <p14:cNvContentPartPr/>
              <p14:nvPr/>
            </p14:nvContentPartPr>
            <p14:xfrm>
              <a:off x="1358417" y="2490531"/>
              <a:ext cx="9360" cy="10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86F0F53-9115-41F9-9555-3D6C58AB2B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9417" y="2481531"/>
                <a:ext cx="270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3E7FC90-3080-4116-B661-C04AAFEC6B88}"/>
                  </a:ext>
                </a:extLst>
              </p14:cNvPr>
              <p14:cNvContentPartPr/>
              <p14:nvPr/>
            </p14:nvContentPartPr>
            <p14:xfrm>
              <a:off x="922097" y="2374611"/>
              <a:ext cx="262800" cy="160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3E7FC90-3080-4116-B661-C04AAFEC6B8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3097" y="2365611"/>
                <a:ext cx="2804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8C670C0-626E-4451-9FE2-D7A5082C7696}"/>
                  </a:ext>
                </a:extLst>
              </p14:cNvPr>
              <p14:cNvContentPartPr/>
              <p14:nvPr/>
            </p14:nvContentPartPr>
            <p14:xfrm>
              <a:off x="411977" y="2325291"/>
              <a:ext cx="442440" cy="332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8C670C0-626E-4451-9FE2-D7A5082C769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2977" y="2316291"/>
                <a:ext cx="46008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5BF42E4-B0B7-4121-B5BD-E41AF2DDD64F}"/>
                  </a:ext>
                </a:extLst>
              </p14:cNvPr>
              <p14:cNvContentPartPr/>
              <p14:nvPr/>
            </p14:nvContentPartPr>
            <p14:xfrm>
              <a:off x="1576217" y="2296131"/>
              <a:ext cx="696960" cy="257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5BF42E4-B0B7-4121-B5BD-E41AF2DDD6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67217" y="2287131"/>
                <a:ext cx="71460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26849EF-DB07-4AD6-A9B6-B630200630F2}"/>
                  </a:ext>
                </a:extLst>
              </p14:cNvPr>
              <p14:cNvContentPartPr/>
              <p14:nvPr/>
            </p14:nvContentPartPr>
            <p14:xfrm>
              <a:off x="2542097" y="2246811"/>
              <a:ext cx="210240" cy="418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26849EF-DB07-4AD6-A9B6-B630200630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33097" y="2237811"/>
                <a:ext cx="22788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E975405-F073-45A6-BEB8-CD3A242317DC}"/>
                  </a:ext>
                </a:extLst>
              </p14:cNvPr>
              <p14:cNvContentPartPr/>
              <p14:nvPr/>
            </p14:nvContentPartPr>
            <p14:xfrm>
              <a:off x="2987057" y="2281731"/>
              <a:ext cx="226800" cy="1220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E975405-F073-45A6-BEB8-CD3A242317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78057" y="2272731"/>
                <a:ext cx="24444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FF1AD2B-106D-4F16-9BE8-FD6099B70FFD}"/>
                  </a:ext>
                </a:extLst>
              </p14:cNvPr>
              <p14:cNvContentPartPr/>
              <p14:nvPr/>
            </p14:nvContentPartPr>
            <p14:xfrm>
              <a:off x="3370097" y="2358771"/>
              <a:ext cx="9360" cy="79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FF1AD2B-106D-4F16-9BE8-FD6099B70FF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61097" y="2349771"/>
                <a:ext cx="2700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EBC491A-C2AD-4636-88DB-3B3A24AC2840}"/>
                  </a:ext>
                </a:extLst>
              </p14:cNvPr>
              <p14:cNvContentPartPr/>
              <p14:nvPr/>
            </p14:nvContentPartPr>
            <p14:xfrm>
              <a:off x="2072657" y="2708331"/>
              <a:ext cx="131040" cy="1065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EBC491A-C2AD-4636-88DB-3B3A24AC284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63657" y="2699331"/>
                <a:ext cx="1486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EB70684-5633-418C-8A03-40733E493F79}"/>
                  </a:ext>
                </a:extLst>
              </p14:cNvPr>
              <p14:cNvContentPartPr/>
              <p14:nvPr/>
            </p14:nvContentPartPr>
            <p14:xfrm>
              <a:off x="2115497" y="2910651"/>
              <a:ext cx="141120" cy="198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EB70684-5633-418C-8A03-40733E493F7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06497" y="2901651"/>
                <a:ext cx="1587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A8CFF7C-4306-4B83-99A8-B0F2E5E3AEC6}"/>
                  </a:ext>
                </a:extLst>
              </p14:cNvPr>
              <p14:cNvContentPartPr/>
              <p14:nvPr/>
            </p14:nvContentPartPr>
            <p14:xfrm>
              <a:off x="2960777" y="2691051"/>
              <a:ext cx="148680" cy="1569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A8CFF7C-4306-4B83-99A8-B0F2E5E3AEC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51777" y="2682051"/>
                <a:ext cx="16632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2DE73C8-DC16-4E7E-828E-DFF3C9E6C7DE}"/>
                  </a:ext>
                </a:extLst>
              </p14:cNvPr>
              <p14:cNvContentPartPr/>
              <p14:nvPr/>
            </p14:nvContentPartPr>
            <p14:xfrm>
              <a:off x="2943137" y="2629851"/>
              <a:ext cx="18000" cy="9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2DE73C8-DC16-4E7E-828E-DFF3C9E6C7D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34137" y="2620851"/>
                <a:ext cx="3564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548F812-D15B-4E4B-BB85-A3068A83613D}"/>
                  </a:ext>
                </a:extLst>
              </p14:cNvPr>
              <p14:cNvContentPartPr/>
              <p14:nvPr/>
            </p14:nvContentPartPr>
            <p14:xfrm>
              <a:off x="2455697" y="2715891"/>
              <a:ext cx="113760" cy="106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548F812-D15B-4E4B-BB85-A3068A83613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46697" y="2706891"/>
                <a:ext cx="13140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F1FC28B-FFF3-47F2-985E-CD681E1746D3}"/>
                  </a:ext>
                </a:extLst>
              </p14:cNvPr>
              <p14:cNvContentPartPr/>
              <p14:nvPr/>
            </p14:nvContentPartPr>
            <p14:xfrm>
              <a:off x="2969417" y="2969331"/>
              <a:ext cx="183600" cy="1659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F1FC28B-FFF3-47F2-985E-CD681E1746D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60417" y="2960331"/>
                <a:ext cx="2012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C3DC432-9646-413E-8C78-A44F1930C1B9}"/>
                  </a:ext>
                </a:extLst>
              </p14:cNvPr>
              <p14:cNvContentPartPr/>
              <p14:nvPr/>
            </p14:nvContentPartPr>
            <p14:xfrm>
              <a:off x="2438417" y="2992731"/>
              <a:ext cx="148320" cy="168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C3DC432-9646-413E-8C78-A44F1930C1B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29417" y="2983731"/>
                <a:ext cx="16596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E3FF9FD-5F86-4B69-A0A5-1478A0A6FD5F}"/>
                  </a:ext>
                </a:extLst>
              </p14:cNvPr>
              <p14:cNvContentPartPr/>
              <p14:nvPr/>
            </p14:nvContentPartPr>
            <p14:xfrm>
              <a:off x="2299097" y="3308451"/>
              <a:ext cx="270360" cy="306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E3FF9FD-5F86-4B69-A0A5-1478A0A6FD5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290097" y="3299451"/>
                <a:ext cx="28800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4859272-49BE-47BE-AFC0-8AA59868DA0A}"/>
                  </a:ext>
                </a:extLst>
              </p14:cNvPr>
              <p14:cNvContentPartPr/>
              <p14:nvPr/>
            </p14:nvContentPartPr>
            <p14:xfrm>
              <a:off x="1620137" y="3317811"/>
              <a:ext cx="583560" cy="2008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4859272-49BE-47BE-AFC0-8AA59868DA0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611137" y="3308811"/>
                <a:ext cx="6012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6F0573A-2520-43AA-9925-CC97D08E3A9B}"/>
                  </a:ext>
                </a:extLst>
              </p14:cNvPr>
              <p14:cNvContentPartPr/>
              <p14:nvPr/>
            </p14:nvContentPartPr>
            <p14:xfrm>
              <a:off x="2821457" y="3343731"/>
              <a:ext cx="192240" cy="1227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6F0573A-2520-43AA-9925-CC97D08E3A9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12457" y="3334731"/>
                <a:ext cx="2098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BE3DFC9-9513-40F1-BB8F-8F696A22E2C0}"/>
                  </a:ext>
                </a:extLst>
              </p14:cNvPr>
              <p14:cNvContentPartPr/>
              <p14:nvPr/>
            </p14:nvContentPartPr>
            <p14:xfrm>
              <a:off x="3257057" y="3396291"/>
              <a:ext cx="17640" cy="90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BE3DFC9-9513-40F1-BB8F-8F696A22E2C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248057" y="3387291"/>
                <a:ext cx="3528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711C6B8-C32F-4DE1-ABEA-AC192F7B9316}"/>
                  </a:ext>
                </a:extLst>
              </p14:cNvPr>
              <p14:cNvContentPartPr/>
              <p14:nvPr/>
            </p14:nvContentPartPr>
            <p14:xfrm>
              <a:off x="3640097" y="2176971"/>
              <a:ext cx="375120" cy="12754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711C6B8-C32F-4DE1-ABEA-AC192F7B931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631097" y="2167971"/>
                <a:ext cx="392760" cy="12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23955C5-E110-4863-BA59-307565871576}"/>
                  </a:ext>
                </a:extLst>
              </p14:cNvPr>
              <p14:cNvContentPartPr/>
              <p14:nvPr/>
            </p14:nvContentPartPr>
            <p14:xfrm>
              <a:off x="4278017" y="2682411"/>
              <a:ext cx="729720" cy="4460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23955C5-E110-4863-BA59-30756587157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269017" y="2673411"/>
                <a:ext cx="74736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866DD05-08C1-46AF-BA26-F2684FD0928C}"/>
                  </a:ext>
                </a:extLst>
              </p14:cNvPr>
              <p14:cNvContentPartPr/>
              <p14:nvPr/>
            </p14:nvContentPartPr>
            <p14:xfrm>
              <a:off x="5242457" y="2576931"/>
              <a:ext cx="967680" cy="2102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866DD05-08C1-46AF-BA26-F2684FD0928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33457" y="2567931"/>
                <a:ext cx="98532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E201957-BE5A-4685-8EE1-E50B39B006C9}"/>
                  </a:ext>
                </a:extLst>
              </p14:cNvPr>
              <p14:cNvContentPartPr/>
              <p14:nvPr/>
            </p14:nvContentPartPr>
            <p14:xfrm>
              <a:off x="7332617" y="2534091"/>
              <a:ext cx="360" cy="180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E201957-BE5A-4685-8EE1-E50B39B006C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323617" y="2525091"/>
                <a:ext cx="180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94DB3CE-0BDB-4385-A7AC-77A3B3E71796}"/>
                  </a:ext>
                </a:extLst>
              </p14:cNvPr>
              <p14:cNvContentPartPr/>
              <p14:nvPr/>
            </p14:nvContentPartPr>
            <p14:xfrm>
              <a:off x="7341257" y="2691051"/>
              <a:ext cx="18000" cy="147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94DB3CE-0BDB-4385-A7AC-77A3B3E7179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32257" y="2682051"/>
                <a:ext cx="3564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2B4A561-BC4D-43DB-9941-2785F12F3066}"/>
                  </a:ext>
                </a:extLst>
              </p14:cNvPr>
              <p14:cNvContentPartPr/>
              <p14:nvPr/>
            </p14:nvContentPartPr>
            <p14:xfrm>
              <a:off x="7550417" y="2421051"/>
              <a:ext cx="35280" cy="176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2B4A561-BC4D-43DB-9941-2785F12F306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541417" y="2412051"/>
                <a:ext cx="529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16091A9-06EF-4B58-B7B7-A2F66C3A7AA3}"/>
                  </a:ext>
                </a:extLst>
              </p14:cNvPr>
              <p14:cNvContentPartPr/>
              <p14:nvPr/>
            </p14:nvContentPartPr>
            <p14:xfrm>
              <a:off x="8351417" y="2469651"/>
              <a:ext cx="723240" cy="2739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16091A9-06EF-4B58-B7B7-A2F66C3A7AA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342417" y="2460651"/>
                <a:ext cx="74088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DEFA4B3-83BD-471C-82F0-FFDB4BB5EB0B}"/>
                  </a:ext>
                </a:extLst>
              </p14:cNvPr>
              <p14:cNvContentPartPr/>
              <p14:nvPr/>
            </p14:nvContentPartPr>
            <p14:xfrm>
              <a:off x="7565177" y="2490531"/>
              <a:ext cx="613440" cy="218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DEFA4B3-83BD-471C-82F0-FFDB4BB5EB0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556177" y="2481531"/>
                <a:ext cx="63108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50E9B56-D75B-434F-A382-21D0E162FB78}"/>
                  </a:ext>
                </a:extLst>
              </p14:cNvPr>
              <p14:cNvContentPartPr/>
              <p14:nvPr/>
            </p14:nvContentPartPr>
            <p14:xfrm>
              <a:off x="6320657" y="2464611"/>
              <a:ext cx="907920" cy="3283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50E9B56-D75B-434F-A382-21D0E162FB7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311657" y="2455611"/>
                <a:ext cx="92556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6CFC8C3-3F32-40B2-ADF7-371D87CBDCEB}"/>
                  </a:ext>
                </a:extLst>
              </p14:cNvPr>
              <p14:cNvContentPartPr/>
              <p14:nvPr/>
            </p14:nvContentPartPr>
            <p14:xfrm>
              <a:off x="10981577" y="2481531"/>
              <a:ext cx="218160" cy="1576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6CFC8C3-3F32-40B2-ADF7-371D87CBDCE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972577" y="2472531"/>
                <a:ext cx="23580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367A3B9-E1D3-4531-9343-60AF492F3785}"/>
                  </a:ext>
                </a:extLst>
              </p14:cNvPr>
              <p14:cNvContentPartPr/>
              <p14:nvPr/>
            </p14:nvContentPartPr>
            <p14:xfrm>
              <a:off x="11399537" y="2595291"/>
              <a:ext cx="360" cy="262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367A3B9-E1D3-4531-9343-60AF492F378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390537" y="2586291"/>
                <a:ext cx="1800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F576787-66F5-41B8-8391-D6AEE13CF22C}"/>
                  </a:ext>
                </a:extLst>
              </p14:cNvPr>
              <p14:cNvContentPartPr/>
              <p14:nvPr/>
            </p14:nvContentPartPr>
            <p14:xfrm>
              <a:off x="10396937" y="2377491"/>
              <a:ext cx="254160" cy="2538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F576787-66F5-41B8-8391-D6AEE13CF22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387937" y="2368491"/>
                <a:ext cx="27180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8BA50C8F-491C-4BD7-A9C8-3C24465153A0}"/>
                  </a:ext>
                </a:extLst>
              </p14:cNvPr>
              <p14:cNvContentPartPr/>
              <p14:nvPr/>
            </p14:nvContentPartPr>
            <p14:xfrm>
              <a:off x="9257897" y="2428611"/>
              <a:ext cx="861840" cy="2372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8BA50C8F-491C-4BD7-A9C8-3C24465153A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248897" y="2419611"/>
                <a:ext cx="87948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F325B22-1DAA-4AA3-8B25-45D4B0A0E5B0}"/>
                  </a:ext>
                </a:extLst>
              </p14:cNvPr>
              <p14:cNvContentPartPr/>
              <p14:nvPr/>
            </p14:nvContentPartPr>
            <p14:xfrm>
              <a:off x="7794137" y="2107491"/>
              <a:ext cx="78840" cy="2790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F325B22-1DAA-4AA3-8B25-45D4B0A0E5B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785137" y="2098491"/>
                <a:ext cx="9648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DF00B74-6DE9-43D3-BEA0-54DE38EB6D3D}"/>
                  </a:ext>
                </a:extLst>
              </p14:cNvPr>
              <p14:cNvContentPartPr/>
              <p14:nvPr/>
            </p14:nvContentPartPr>
            <p14:xfrm>
              <a:off x="10781057" y="2728851"/>
              <a:ext cx="662400" cy="1846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DF00B74-6DE9-43D3-BEA0-54DE38EB6D3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772057" y="2719851"/>
                <a:ext cx="6800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62ADC7D-33D3-43D3-A726-307DE7E46E45}"/>
                  </a:ext>
                </a:extLst>
              </p14:cNvPr>
              <p14:cNvContentPartPr/>
              <p14:nvPr/>
            </p14:nvContentPartPr>
            <p14:xfrm>
              <a:off x="10466777" y="3082731"/>
              <a:ext cx="1116000" cy="2354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62ADC7D-33D3-43D3-A726-307DE7E46E4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457777" y="3073731"/>
                <a:ext cx="11336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B36BDE5-93F9-45A6-BA2E-4811A58C0825}"/>
                  </a:ext>
                </a:extLst>
              </p14:cNvPr>
              <p14:cNvContentPartPr/>
              <p14:nvPr/>
            </p14:nvContentPartPr>
            <p14:xfrm>
              <a:off x="6043817" y="1793931"/>
              <a:ext cx="348480" cy="2278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B36BDE5-93F9-45A6-BA2E-4811A58C082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034817" y="1784931"/>
                <a:ext cx="36612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651E1EA-7CDB-4480-A03D-752185249E37}"/>
                  </a:ext>
                </a:extLst>
              </p14:cNvPr>
              <p14:cNvContentPartPr/>
              <p14:nvPr/>
            </p14:nvContentPartPr>
            <p14:xfrm>
              <a:off x="1445537" y="966651"/>
              <a:ext cx="165960" cy="1310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651E1EA-7CDB-4480-A03D-752185249E3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436537" y="957651"/>
                <a:ext cx="1836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F7B691F-5030-4BD0-BD13-622507BA2714}"/>
                  </a:ext>
                </a:extLst>
              </p14:cNvPr>
              <p14:cNvContentPartPr/>
              <p14:nvPr/>
            </p14:nvContentPartPr>
            <p14:xfrm>
              <a:off x="18137" y="1184451"/>
              <a:ext cx="209520" cy="1832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F7B691F-5030-4BD0-BD13-622507BA271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137" y="1175451"/>
                <a:ext cx="2271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5DAAA5B-6F7D-4610-90F5-DE873C4CB1D2}"/>
                  </a:ext>
                </a:extLst>
              </p14:cNvPr>
              <p14:cNvContentPartPr/>
              <p14:nvPr/>
            </p14:nvContentPartPr>
            <p14:xfrm>
              <a:off x="139457" y="2044131"/>
              <a:ext cx="325080" cy="2203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5DAAA5B-6F7D-4610-90F5-DE873C4CB1D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30457" y="2035131"/>
                <a:ext cx="342720" cy="23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53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631BC5-E727-4515-863E-CB6B24E5E0AD}"/>
              </a:ext>
            </a:extLst>
          </p:cNvPr>
          <p:cNvSpPr txBox="1"/>
          <p:nvPr/>
        </p:nvSpPr>
        <p:spPr>
          <a:xfrm>
            <a:off x="130629" y="182880"/>
            <a:ext cx="11869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 of data on web which will help heterogeneous applications to talk to each other.</a:t>
            </a:r>
          </a:p>
          <a:p>
            <a:endParaRPr lang="en-US" dirty="0"/>
          </a:p>
          <a:p>
            <a:r>
              <a:rPr lang="en-US" dirty="0"/>
              <a:t>XML – </a:t>
            </a:r>
            <a:r>
              <a:rPr lang="en-US" dirty="0" err="1"/>
              <a:t>eXtensible</a:t>
            </a:r>
            <a:r>
              <a:rPr lang="en-US" dirty="0"/>
              <a:t> markup language – heavy weight</a:t>
            </a:r>
          </a:p>
          <a:p>
            <a:r>
              <a:rPr lang="en-US" dirty="0"/>
              <a:t>JSON – Java Script Object Notation – light weight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45B262-5EE5-46FD-BC1B-2E40D2F58654}"/>
              </a:ext>
            </a:extLst>
          </p:cNvPr>
          <p:cNvSpPr/>
          <p:nvPr/>
        </p:nvSpPr>
        <p:spPr>
          <a:xfrm>
            <a:off x="766354" y="3115491"/>
            <a:ext cx="1915886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App</a:t>
            </a:r>
          </a:p>
          <a:p>
            <a:pPr algn="ctr"/>
            <a:r>
              <a:rPr lang="en-US" dirty="0"/>
              <a:t>Portal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C09C59-C3B6-4E66-82CC-17ED5BC051F3}"/>
              </a:ext>
            </a:extLst>
          </p:cNvPr>
          <p:cNvSpPr/>
          <p:nvPr/>
        </p:nvSpPr>
        <p:spPr>
          <a:xfrm>
            <a:off x="8869680" y="3115490"/>
            <a:ext cx="1915886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ABAP Application</a:t>
            </a:r>
          </a:p>
          <a:p>
            <a:pPr algn="ctr"/>
            <a:r>
              <a:rPr lang="en-US" dirty="0"/>
              <a:t>SD App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A0946E7-EC30-45DD-9A63-3F4487296DA5}"/>
              </a:ext>
            </a:extLst>
          </p:cNvPr>
          <p:cNvSpPr/>
          <p:nvPr/>
        </p:nvSpPr>
        <p:spPr>
          <a:xfrm>
            <a:off x="2682240" y="3185160"/>
            <a:ext cx="6187440" cy="487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 or JSON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D49B07-5962-41BA-8EA1-039DFDF7F086}"/>
              </a:ext>
            </a:extLst>
          </p:cNvPr>
          <p:cNvSpPr/>
          <p:nvPr/>
        </p:nvSpPr>
        <p:spPr>
          <a:xfrm>
            <a:off x="261257" y="2279468"/>
            <a:ext cx="1114697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72AC7C-866E-49A9-A4D2-1ACFA0099E51}"/>
              </a:ext>
            </a:extLst>
          </p:cNvPr>
          <p:cNvSpPr/>
          <p:nvPr/>
        </p:nvSpPr>
        <p:spPr>
          <a:xfrm>
            <a:off x="1902823" y="2279468"/>
            <a:ext cx="1114697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 or JSON</a:t>
            </a: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C0BF9F2E-AF9D-4B9B-9899-9EF1EF5CD85D}"/>
              </a:ext>
            </a:extLst>
          </p:cNvPr>
          <p:cNvSpPr/>
          <p:nvPr/>
        </p:nvSpPr>
        <p:spPr>
          <a:xfrm>
            <a:off x="1062446" y="2061754"/>
            <a:ext cx="1114697" cy="21771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A92200-87DC-4DE8-BBD2-457A7EDA2DB8}"/>
              </a:ext>
            </a:extLst>
          </p:cNvPr>
          <p:cNvSpPr/>
          <p:nvPr/>
        </p:nvSpPr>
        <p:spPr>
          <a:xfrm>
            <a:off x="8438606" y="2198914"/>
            <a:ext cx="1114697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 or JSON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97487-4A4A-4C49-B93B-BD3E9CB599A2}"/>
              </a:ext>
            </a:extLst>
          </p:cNvPr>
          <p:cNvSpPr/>
          <p:nvPr/>
        </p:nvSpPr>
        <p:spPr>
          <a:xfrm>
            <a:off x="10419806" y="2198913"/>
            <a:ext cx="1114697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itab</a:t>
            </a:r>
            <a:endParaRPr lang="en-US" dirty="0"/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89DC302B-77CB-4E1C-9BB6-8FC39D4FAFE8}"/>
              </a:ext>
            </a:extLst>
          </p:cNvPr>
          <p:cNvSpPr/>
          <p:nvPr/>
        </p:nvSpPr>
        <p:spPr>
          <a:xfrm>
            <a:off x="9453154" y="1981199"/>
            <a:ext cx="1114697" cy="21771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5017DD-8686-4BCA-AB85-AD6A929B3564}"/>
              </a:ext>
            </a:extLst>
          </p:cNvPr>
          <p:cNvSpPr/>
          <p:nvPr/>
        </p:nvSpPr>
        <p:spPr>
          <a:xfrm>
            <a:off x="8556171" y="4675048"/>
            <a:ext cx="1114697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 or JSON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FA1287-43C3-45E9-B926-D74EFD574A58}"/>
              </a:ext>
            </a:extLst>
          </p:cNvPr>
          <p:cNvSpPr/>
          <p:nvPr/>
        </p:nvSpPr>
        <p:spPr>
          <a:xfrm>
            <a:off x="10537371" y="4675047"/>
            <a:ext cx="1114697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itab</a:t>
            </a:r>
            <a:endParaRPr lang="en-US" dirty="0"/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8CF18914-4E24-42DC-A4B3-558F53ADC0B6}"/>
              </a:ext>
            </a:extLst>
          </p:cNvPr>
          <p:cNvSpPr/>
          <p:nvPr/>
        </p:nvSpPr>
        <p:spPr>
          <a:xfrm rot="10800000">
            <a:off x="9453154" y="5293356"/>
            <a:ext cx="1114697" cy="21771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FB131E-418E-485B-A8CC-69BCED0A5A53}"/>
              </a:ext>
            </a:extLst>
          </p:cNvPr>
          <p:cNvSpPr/>
          <p:nvPr/>
        </p:nvSpPr>
        <p:spPr>
          <a:xfrm>
            <a:off x="322217" y="4775196"/>
            <a:ext cx="1114697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78BBE5-BFCD-41EF-8C06-0A9DAE15E695}"/>
              </a:ext>
            </a:extLst>
          </p:cNvPr>
          <p:cNvSpPr/>
          <p:nvPr/>
        </p:nvSpPr>
        <p:spPr>
          <a:xfrm>
            <a:off x="1963783" y="4775196"/>
            <a:ext cx="1114697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 or JSON</a:t>
            </a:r>
          </a:p>
        </p:txBody>
      </p:sp>
      <p:sp>
        <p:nvSpPr>
          <p:cNvPr id="20" name="Arrow: Curved Down 19">
            <a:extLst>
              <a:ext uri="{FF2B5EF4-FFF2-40B4-BE49-F238E27FC236}">
                <a16:creationId xmlns:a16="http://schemas.microsoft.com/office/drawing/2014/main" id="{8016979B-B52E-42AF-BADF-DEAD50EEF04D}"/>
              </a:ext>
            </a:extLst>
          </p:cNvPr>
          <p:cNvSpPr/>
          <p:nvPr/>
        </p:nvSpPr>
        <p:spPr>
          <a:xfrm rot="10800000">
            <a:off x="1138646" y="5402213"/>
            <a:ext cx="1114697" cy="21771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9E9C026A-46B6-483F-ACB7-FC037D12359A}"/>
              </a:ext>
            </a:extLst>
          </p:cNvPr>
          <p:cNvSpPr/>
          <p:nvPr/>
        </p:nvSpPr>
        <p:spPr>
          <a:xfrm>
            <a:off x="2682240" y="3732352"/>
            <a:ext cx="6187440" cy="4753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A38AE4-DA29-4A6D-8B43-46CE39D59416}"/>
              </a:ext>
            </a:extLst>
          </p:cNvPr>
          <p:cNvSpPr txBox="1"/>
          <p:nvPr/>
        </p:nvSpPr>
        <p:spPr>
          <a:xfrm>
            <a:off x="1062446" y="1605126"/>
            <a:ext cx="244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rendering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43AB3D-257B-40E8-A83B-ADAD67CBB481}"/>
              </a:ext>
            </a:extLst>
          </p:cNvPr>
          <p:cNvSpPr txBox="1"/>
          <p:nvPr/>
        </p:nvSpPr>
        <p:spPr>
          <a:xfrm>
            <a:off x="9553303" y="1523328"/>
            <a:ext cx="223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parsing</a:t>
            </a:r>
          </a:p>
        </p:txBody>
      </p:sp>
    </p:spTree>
    <p:extLst>
      <p:ext uri="{BB962C8B-B14F-4D97-AF65-F5344CB8AC3E}">
        <p14:creationId xmlns:p14="http://schemas.microsoft.com/office/powerpoint/2010/main" val="390175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263AE9-4EC7-4C6A-B338-E1DC0A76BF74}"/>
              </a:ext>
            </a:extLst>
          </p:cNvPr>
          <p:cNvSpPr txBox="1"/>
          <p:nvPr/>
        </p:nvSpPr>
        <p:spPr>
          <a:xfrm>
            <a:off x="121920" y="165463"/>
            <a:ext cx="8978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XML v/s JSON</a:t>
            </a:r>
          </a:p>
          <a:p>
            <a:endParaRPr lang="en-US" dirty="0"/>
          </a:p>
          <a:p>
            <a:r>
              <a:rPr lang="en-US" dirty="0"/>
              <a:t>XML is complex and heavy weight v/s JSON is light weight</a:t>
            </a:r>
          </a:p>
          <a:p>
            <a:r>
              <a:rPr lang="en-US" dirty="0"/>
              <a:t>XML and JSON both are like tree structure</a:t>
            </a:r>
          </a:p>
          <a:p>
            <a:r>
              <a:rPr lang="en-US" dirty="0"/>
              <a:t>XML looks less readable as compared to JSON</a:t>
            </a:r>
          </a:p>
          <a:p>
            <a:r>
              <a:rPr lang="en-US" dirty="0"/>
              <a:t>Almost all programming languages support both</a:t>
            </a:r>
          </a:p>
          <a:p>
            <a:r>
              <a:rPr lang="en-US" dirty="0"/>
              <a:t>XML parsing takes more time as compared to JSON</a:t>
            </a:r>
          </a:p>
          <a:p>
            <a:r>
              <a:rPr lang="en-US" dirty="0"/>
              <a:t>XML is tag based markup and JSON is attribute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355195-8CD6-4ABA-96EB-C13D8C7EED4F}"/>
              </a:ext>
            </a:extLst>
          </p:cNvPr>
          <p:cNvSpPr txBox="1"/>
          <p:nvPr/>
        </p:nvSpPr>
        <p:spPr>
          <a:xfrm>
            <a:off x="330926" y="3228151"/>
            <a:ext cx="47984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&lt;data&gt;</a:t>
            </a:r>
          </a:p>
          <a:p>
            <a:r>
              <a:rPr lang="en-US" dirty="0"/>
              <a:t>      &lt;employee&gt;</a:t>
            </a:r>
          </a:p>
          <a:p>
            <a:r>
              <a:rPr lang="en-US" dirty="0"/>
              <a:t>             &lt;</a:t>
            </a:r>
            <a:r>
              <a:rPr lang="en-US" dirty="0" err="1"/>
              <a:t>empID</a:t>
            </a:r>
            <a:r>
              <a:rPr lang="en-US" dirty="0"/>
              <a:t>&gt;1001&lt;/</a:t>
            </a:r>
            <a:r>
              <a:rPr lang="en-US" dirty="0" err="1"/>
              <a:t>empID</a:t>
            </a:r>
            <a:r>
              <a:rPr lang="en-US" dirty="0"/>
              <a:t>&gt;</a:t>
            </a:r>
          </a:p>
          <a:p>
            <a:r>
              <a:rPr lang="en-US" dirty="0"/>
              <a:t>             &lt;</a:t>
            </a:r>
            <a:r>
              <a:rPr lang="en-US" dirty="0" err="1"/>
              <a:t>empName</a:t>
            </a:r>
            <a:r>
              <a:rPr lang="en-US" dirty="0"/>
              <a:t>&gt;Anubhav&lt;/</a:t>
            </a:r>
            <a:r>
              <a:rPr lang="en-US" dirty="0" err="1"/>
              <a:t>empName</a:t>
            </a:r>
            <a:r>
              <a:rPr lang="en-US" dirty="0"/>
              <a:t>&gt;</a:t>
            </a:r>
          </a:p>
          <a:p>
            <a:r>
              <a:rPr lang="en-US" dirty="0"/>
              <a:t>              &lt;salary&gt;8000&lt;/salary&gt;</a:t>
            </a:r>
          </a:p>
          <a:p>
            <a:r>
              <a:rPr lang="en-US" dirty="0"/>
              <a:t>       &lt;employee&gt;</a:t>
            </a:r>
          </a:p>
          <a:p>
            <a:r>
              <a:rPr lang="en-US" dirty="0"/>
              <a:t>&lt;/data&gt;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7D0AE-DB2F-454F-AC07-E499A81F341D}"/>
              </a:ext>
            </a:extLst>
          </p:cNvPr>
          <p:cNvSpPr txBox="1"/>
          <p:nvPr/>
        </p:nvSpPr>
        <p:spPr>
          <a:xfrm>
            <a:off x="6096000" y="3429000"/>
            <a:ext cx="5826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	“</a:t>
            </a:r>
            <a:r>
              <a:rPr lang="en-US" dirty="0" err="1"/>
              <a:t>empID</a:t>
            </a:r>
            <a:r>
              <a:rPr lang="en-US" dirty="0"/>
              <a:t>”: 1001,</a:t>
            </a:r>
          </a:p>
          <a:p>
            <a:r>
              <a:rPr lang="en-US" dirty="0"/>
              <a:t>                  “</a:t>
            </a:r>
            <a:r>
              <a:rPr lang="en-US" dirty="0" err="1"/>
              <a:t>empName</a:t>
            </a:r>
            <a:r>
              <a:rPr lang="en-US" dirty="0"/>
              <a:t>”: “Anubhav”,</a:t>
            </a:r>
          </a:p>
          <a:p>
            <a:r>
              <a:rPr lang="en-US" dirty="0"/>
              <a:t>                  “salary”: 8000</a:t>
            </a:r>
          </a:p>
          <a:p>
            <a:r>
              <a:rPr lang="en-US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03285136-C62A-4028-8C36-48821BECB365}"/>
                  </a:ext>
                </a:extLst>
              </p14:cNvPr>
              <p14:cNvContentPartPr/>
              <p14:nvPr/>
            </p14:nvContentPartPr>
            <p14:xfrm>
              <a:off x="5834657" y="34611"/>
              <a:ext cx="5042880" cy="29286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03285136-C62A-4028-8C36-48821BECB3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5657" y="25611"/>
                <a:ext cx="5060520" cy="294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584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123D198-1898-404B-B590-44181E528BA0}"/>
                  </a:ext>
                </a:extLst>
              </p14:cNvPr>
              <p14:cNvContentPartPr/>
              <p14:nvPr/>
            </p14:nvContentPartPr>
            <p14:xfrm>
              <a:off x="8865497" y="1144851"/>
              <a:ext cx="1532880" cy="9021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123D198-1898-404B-B590-44181E528B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56497" y="1135851"/>
                <a:ext cx="1550520" cy="9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B28390C-0426-45B5-BCD2-10E5412250DE}"/>
                  </a:ext>
                </a:extLst>
              </p14:cNvPr>
              <p14:cNvContentPartPr/>
              <p14:nvPr/>
            </p14:nvContentPartPr>
            <p14:xfrm>
              <a:off x="8882777" y="426651"/>
              <a:ext cx="1663560" cy="5576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B28390C-0426-45B5-BCD2-10E5412250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73777" y="417651"/>
                <a:ext cx="168120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1DF0890-E289-4E2C-B0D5-7D8C7E18531E}"/>
                  </a:ext>
                </a:extLst>
              </p14:cNvPr>
              <p14:cNvContentPartPr/>
              <p14:nvPr/>
            </p14:nvContentPartPr>
            <p14:xfrm>
              <a:off x="10309817" y="2359851"/>
              <a:ext cx="473040" cy="2120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1DF0890-E289-4E2C-B0D5-7D8C7E1853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00817" y="2350851"/>
                <a:ext cx="49068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BB9E45C-C574-4BB7-B895-A921BFE9CBE4}"/>
                  </a:ext>
                </a:extLst>
              </p14:cNvPr>
              <p14:cNvContentPartPr/>
              <p14:nvPr/>
            </p14:nvContentPartPr>
            <p14:xfrm>
              <a:off x="9065657" y="2184891"/>
              <a:ext cx="1116000" cy="3844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BB9E45C-C574-4BB7-B895-A921BFE9CB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56657" y="2175891"/>
                <a:ext cx="113364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E6670CC-5177-41DC-8A94-B0061E0BDEE8}"/>
                  </a:ext>
                </a:extLst>
              </p14:cNvPr>
              <p14:cNvContentPartPr/>
              <p14:nvPr/>
            </p14:nvContentPartPr>
            <p14:xfrm>
              <a:off x="8334137" y="2555691"/>
              <a:ext cx="122400" cy="1180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E6670CC-5177-41DC-8A94-B0061E0BDEE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25137" y="2546691"/>
                <a:ext cx="14004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C0F4C24-0C01-4310-B037-BD59830A8A11}"/>
                  </a:ext>
                </a:extLst>
              </p14:cNvPr>
              <p14:cNvContentPartPr/>
              <p14:nvPr/>
            </p14:nvContentPartPr>
            <p14:xfrm>
              <a:off x="8267897" y="2804091"/>
              <a:ext cx="3088440" cy="5576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C0F4C24-0C01-4310-B037-BD59830A8A1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58897" y="2795091"/>
                <a:ext cx="310608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8992DFFB-8923-438E-B92C-B2E15EA3BB18}"/>
                  </a:ext>
                </a:extLst>
              </p14:cNvPr>
              <p14:cNvContentPartPr/>
              <p14:nvPr/>
            </p14:nvContentPartPr>
            <p14:xfrm>
              <a:off x="8342777" y="3463251"/>
              <a:ext cx="2874240" cy="139860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8992DFFB-8923-438E-B92C-B2E15EA3BB1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33777" y="3454251"/>
                <a:ext cx="2891880" cy="14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314A6005-2F71-4536-AFCC-93B00858F00F}"/>
                  </a:ext>
                </a:extLst>
              </p14:cNvPr>
              <p14:cNvContentPartPr/>
              <p14:nvPr/>
            </p14:nvContentPartPr>
            <p14:xfrm>
              <a:off x="-87343" y="174291"/>
              <a:ext cx="7392240" cy="573912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314A6005-2F71-4536-AFCC-93B00858F00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96343" y="165291"/>
                <a:ext cx="7409880" cy="575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582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7977D107-3D3C-43D2-AF44-8CF8B39AF41F}"/>
                  </a:ext>
                </a:extLst>
              </p14:cNvPr>
              <p14:cNvContentPartPr/>
              <p14:nvPr/>
            </p14:nvContentPartPr>
            <p14:xfrm>
              <a:off x="1593497" y="130731"/>
              <a:ext cx="9057600" cy="50356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7977D107-3D3C-43D2-AF44-8CF8B39AF4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497" y="121731"/>
                <a:ext cx="9075240" cy="505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552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AA58DD6-14D3-40AC-97E1-9B6F09C91BC8}"/>
                  </a:ext>
                </a:extLst>
              </p14:cNvPr>
              <p14:cNvContentPartPr/>
              <p14:nvPr/>
            </p14:nvContentPartPr>
            <p14:xfrm>
              <a:off x="2830457" y="583611"/>
              <a:ext cx="393480" cy="549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AA58DD6-14D3-40AC-97E1-9B6F09C91B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1457" y="574611"/>
                <a:ext cx="41112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24C5459-0859-43F6-9ED6-1427DF82DABF}"/>
                  </a:ext>
                </a:extLst>
              </p14:cNvPr>
              <p14:cNvContentPartPr/>
              <p14:nvPr/>
            </p14:nvContentPartPr>
            <p14:xfrm>
              <a:off x="2655857" y="4733331"/>
              <a:ext cx="732240" cy="5965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24C5459-0859-43F6-9ED6-1427DF82DA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46857" y="4724331"/>
                <a:ext cx="74988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1FBC645-1362-465F-A8C6-592D86F17E86}"/>
                  </a:ext>
                </a:extLst>
              </p14:cNvPr>
              <p14:cNvContentPartPr/>
              <p14:nvPr/>
            </p14:nvContentPartPr>
            <p14:xfrm>
              <a:off x="676577" y="312171"/>
              <a:ext cx="1292760" cy="8420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1FBC645-1362-465F-A8C6-592D86F17E8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7577" y="303171"/>
                <a:ext cx="1310400" cy="85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798E3A5-AA03-4D85-9F07-097E287F6437}"/>
                  </a:ext>
                </a:extLst>
              </p14:cNvPr>
              <p14:cNvContentPartPr/>
              <p14:nvPr/>
            </p14:nvContentPartPr>
            <p14:xfrm>
              <a:off x="6182057" y="311811"/>
              <a:ext cx="1176120" cy="7722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798E3A5-AA03-4D85-9F07-097E287F64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73057" y="302811"/>
                <a:ext cx="1193760" cy="78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FB23676-740F-458C-87AC-CDE67A5E160B}"/>
                  </a:ext>
                </a:extLst>
              </p14:cNvPr>
              <p14:cNvContentPartPr/>
              <p14:nvPr/>
            </p14:nvContentPartPr>
            <p14:xfrm>
              <a:off x="8151257" y="894651"/>
              <a:ext cx="3954600" cy="31374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FB23676-740F-458C-87AC-CDE67A5E160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42257" y="885651"/>
                <a:ext cx="3972240" cy="31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B28CF314-6E13-4641-B6C9-C97D19E205F2}"/>
                  </a:ext>
                </a:extLst>
              </p14:cNvPr>
              <p14:cNvContentPartPr/>
              <p14:nvPr/>
            </p14:nvContentPartPr>
            <p14:xfrm>
              <a:off x="1606097" y="1245291"/>
              <a:ext cx="4135680" cy="33976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B28CF314-6E13-4641-B6C9-C97D19E205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97097" y="1236291"/>
                <a:ext cx="4153320" cy="341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1115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35C53942-495B-4541-AEB4-1F61F4ECE95E}"/>
                  </a:ext>
                </a:extLst>
              </p14:cNvPr>
              <p14:cNvContentPartPr/>
              <p14:nvPr/>
            </p14:nvContentPartPr>
            <p14:xfrm>
              <a:off x="653177" y="228291"/>
              <a:ext cx="12114720" cy="654804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35C53942-495B-4541-AEB4-1F61F4ECE9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4177" y="219291"/>
                <a:ext cx="12132360" cy="656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9748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401D3B-3F12-457F-B511-DB27CA2E95ED}"/>
              </a:ext>
            </a:extLst>
          </p:cNvPr>
          <p:cNvSpPr/>
          <p:nvPr/>
        </p:nvSpPr>
        <p:spPr>
          <a:xfrm>
            <a:off x="174171" y="519389"/>
            <a:ext cx="11094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https://www.sap.com/documents/2018/02/f0148939-f27c-0010-82c7-eda71af511fa.html</a:t>
            </a:r>
          </a:p>
        </p:txBody>
      </p:sp>
    </p:spTree>
    <p:extLst>
      <p:ext uri="{BB962C8B-B14F-4D97-AF65-F5344CB8AC3E}">
        <p14:creationId xmlns:p14="http://schemas.microsoft.com/office/powerpoint/2010/main" val="142206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232</Words>
  <Application>Microsoft Office PowerPoint</Application>
  <PresentationFormat>Widescreen</PresentationFormat>
  <Paragraphs>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Oberoy</dc:creator>
  <cp:lastModifiedBy>Anubhav Oberoy</cp:lastModifiedBy>
  <cp:revision>11</cp:revision>
  <dcterms:created xsi:type="dcterms:W3CDTF">2021-10-18T04:21:24Z</dcterms:created>
  <dcterms:modified xsi:type="dcterms:W3CDTF">2021-10-19T05:03:49Z</dcterms:modified>
</cp:coreProperties>
</file>