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="" xmlns:a16="http://schemas.microsoft.com/office/drawing/2014/main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=""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="" xmlns:a16="http://schemas.microsoft.com/office/drawing/2014/main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="" xmlns:a16="http://schemas.microsoft.com/office/drawing/2014/main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="" xmlns:a16="http://schemas.microsoft.com/office/drawing/2014/main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="" xmlns:a16="http://schemas.microsoft.com/office/drawing/2014/main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="" xmlns:a16="http://schemas.microsoft.com/office/drawing/2014/main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consumption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="" xmlns:a16="http://schemas.microsoft.com/office/drawing/2014/main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="" xmlns:a16="http://schemas.microsoft.com/office/drawing/2014/main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of Eclipse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Describing EPM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Performing CRUDQ using Fiori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Mass data using XML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CDS 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SAP Standard OData Services – APIHUB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Extend Standard OData Services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11012</TotalTime>
  <Words>374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202</cp:revision>
  <dcterms:created xsi:type="dcterms:W3CDTF">2013-09-12T13:05:01Z</dcterms:created>
  <dcterms:modified xsi:type="dcterms:W3CDTF">2021-09-27T09:12:02Z</dcterms:modified>
</cp:coreProperties>
</file>