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2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="" xmlns:a16="http://schemas.microsoft.com/office/drawing/2014/main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=""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="" xmlns:a16="http://schemas.microsoft.com/office/drawing/2014/main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="" xmlns:a16="http://schemas.microsoft.com/office/drawing/2014/main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</a:t>
            </a:r>
            <a:r>
              <a:rPr lang="en-IN" sz="5998" dirty="0" smtClean="0">
                <a:solidFill>
                  <a:srgbClr val="FFC000"/>
                </a:solidFill>
              </a:rPr>
              <a:t>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="" xmlns:a16="http://schemas.microsoft.com/office/drawing/2014/main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="" xmlns:a16="http://schemas.microsoft.com/office/drawing/2014/main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9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="" xmlns:a16="http://schemas.microsoft.com/office/drawing/2014/main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="" xmlns:a16="http://schemas.microsoft.com/office/drawing/2014/main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7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CDS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CDS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8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11300</TotalTime>
  <Words>352</Words>
  <Application>Microsoft Office PowerPoint</Application>
  <PresentationFormat>Custom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205</cp:revision>
  <dcterms:created xsi:type="dcterms:W3CDTF">2013-09-12T13:05:01Z</dcterms:created>
  <dcterms:modified xsi:type="dcterms:W3CDTF">2021-09-28T16:19:34Z</dcterms:modified>
</cp:coreProperties>
</file>