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4122" r:id="rId3"/>
    <p:sldId id="277" r:id="rId4"/>
    <p:sldId id="4803" r:id="rId5"/>
    <p:sldId id="4808" r:id="rId6"/>
    <p:sldId id="4804" r:id="rId7"/>
    <p:sldId id="4805" r:id="rId8"/>
    <p:sldId id="4802" r:id="rId9"/>
    <p:sldId id="4773" r:id="rId10"/>
    <p:sldId id="4774" r:id="rId11"/>
    <p:sldId id="4775" r:id="rId12"/>
    <p:sldId id="4776" r:id="rId13"/>
    <p:sldId id="4754" r:id="rId14"/>
    <p:sldId id="4800" r:id="rId15"/>
    <p:sldId id="282" r:id="rId16"/>
    <p:sldId id="280" r:id="rId17"/>
    <p:sldId id="471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250" autoAdjust="0"/>
  </p:normalViewPr>
  <p:slideViewPr>
    <p:cSldViewPr>
      <p:cViewPr varScale="1">
        <p:scale>
          <a:sx n="78" d="100"/>
          <a:sy n="78" d="100"/>
        </p:scale>
        <p:origin x="1099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5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441 474 24575,'0'-10'0,"0"0"0,0-1 0,-1 1 0,0 0 0,-1 0 0,-6-18 0,7 25 0,-1 0 0,1 0 0,-1 0 0,0 0 0,0 0 0,0 1 0,-1-1 0,1 1 0,-1-1 0,1 1 0,-1 0 0,0 0 0,0 0 0,0 0 0,0 1 0,0-1 0,0 1 0,0 0 0,-1 0 0,1 0 0,0 0 0,-1 0 0,-6 0 0,-4 0 0,0 1 0,0 0 0,0 1 0,0 0 0,0 1 0,0 1 0,1 0 0,-1 1 0,1 1 0,0 0 0,0 0 0,0 2 0,1-1 0,0 2 0,0-1 0,-15 14 0,17-12 0,0 0 0,0 0 0,1 1 0,0 0 0,1 1 0,0 0 0,0 0 0,1 1 0,1 0 0,0 0 0,1 1 0,0-1 0,1 1 0,0 0 0,1 0 0,0 1 0,0 15 0,3-24 0,0 0 0,0 0 0,0 1 0,1-1 0,0 0 0,0 0 0,0 0 0,1 0 0,-1 0 0,1 0 0,1 0 0,-1 0 0,1-1 0,-1 1 0,1-1 0,0 0 0,1 0 0,-1 0 0,1 0 0,0-1 0,5 5 0,-4-5 0,0 0 0,0 0 0,1 0 0,-1-1 0,1 0 0,0 0 0,0 0 0,0-1 0,0 0 0,0 0 0,0-1 0,0 1 0,0-1 0,0 0 0,0-1 0,0 0 0,11-2 0,0-2 0,1-1 0,-2 0 0,1-1 0,-1-1 0,0 0 0,0-2 0,-1 1 0,0-2 0,-1 0 0,-1-1 0,1 0 0,-2-1 0,0-1 0,0 1 0,-2-2 0,1 0 0,-2 0 0,11-23 0,-9 14 0,-1-1 0,-1-1 0,-2 1 0,0-1 0,-2-1 0,0 1 0,-2-1 0,-1 1 0,-2-1 0,0 0 0,-7-46 0,5 60 0,-14-71 0,14 77 0,0-1 0,0 1 0,-1-1 0,0 1 0,-1 0 0,1 0 0,-1 1 0,-7-9 0,11 14 0,0 1 0,0 0 0,-1-1 0,1 1 0,0 0 0,0 0 0,-1-1 0,1 1 0,0 0 0,-1-1 0,1 1 0,0 0 0,-1 0 0,1 0 0,0-1 0,-1 1 0,1 0 0,-1 0 0,1 0 0,0 0 0,-1 0 0,1 0 0,-1 0 0,1 0 0,0 0 0,-1 0 0,1 0 0,-1 0 0,1 0 0,0 0 0,-1 0 0,1 0 0,-1 0 0,1 0 0,0 1 0,-1-1 0,1 0 0,0 0 0,-1 0 0,1 1 0,0-1 0,-1 0 0,1 1 0,0-1 0,-1 0 0,1 0 0,0 1 0,0-1 0,0 0 0,-1 1 0,1-1 0,0 1 0,0-1 0,0 0 0,0 1 0,0-1 0,0 1 0,-1-1 0,1 1 0,-5 28 0,-1 65 6,8 103 0,0-77-1383,-1-61-5449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6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458 293 24575,'6'-15'0,"-1"1"0,0-1 0,-1 0 0,-1-1 0,0 1 0,-1-1 0,-1 1 0,0-1 0,-1 1 0,-1-1 0,-5-30 0,4 42 0,1-1 0,-1 1 0,0 0 0,0 0 0,0 0 0,0 0 0,-1 0 0,1 0 0,-1 1 0,0-1 0,0 1 0,-1 0 0,1 0 0,-1 0 0,1 0 0,-1 1 0,0-1 0,0 1 0,0 0 0,-1 0 0,1 1 0,0-1 0,-1 1 0,1 0 0,0 0 0,-1 0 0,0 1 0,-4-1 0,-5 1 0,0 0 0,-1 0 0,1 2 0,0-1 0,0 2 0,0 0 0,-23 8 0,10-1 0,1 1 0,-48 29 0,65-35 0,1 0 0,0 1 0,0 0 0,1 1 0,0 0 0,0 0 0,0 0 0,1 1 0,0 0 0,1 0 0,-1 1 0,-3 9 0,8-14 0,-1-1 0,1 1 0,0-1 0,1 1 0,-1 0 0,1-1 0,-1 1 0,1 0 0,0 0 0,0-1 0,1 1 0,-1 0 0,1-1 0,0 1 0,2 6 0,0-4 0,0-1 0,0 1 0,0-1 0,1 0 0,0 0 0,0 0 0,0 0 0,8 7 0,4 0 0,0 0 0,1-1 0,1-1 0,35 15 0,29 7 0,32 13 0,-100-39 0,-1 1 0,1 1 0,-2 0 0,1 1 0,18 18 0,-27-24 0,-1 0 0,0 1 0,0-1 0,0 1 0,-1 0 0,1 0 0,-1 0 0,0 0 0,0 0 0,0 0 0,-1 1 0,1-1 0,-1 1 0,0-1 0,-1 1 0,1 8 0,-1-9 0,0 0 0,-1 0 0,0 0 0,0 0 0,0 0 0,-1-1 0,1 1 0,-1 0 0,0-1 0,0 1 0,0-1 0,0 0 0,-1 0 0,1 0 0,-1 0 0,0 0 0,0 0 0,0-1 0,0 1 0,-4 2 0,-9 4 0,0 0 0,-1-1 0,0-1 0,0-1 0,0 0 0,-1-1 0,-34 5 0,6-5 0,1-1 0,-48-3 0,33-5-1365,9-2-5461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7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91 24575,'0'-90'0,"1"233"0,0 63 0,-28 235 0,31-457 0,1 0 0,1 0 0,0 1 0,1-1 0,0 1 0,1 1 0,1 0 0,0 0 0,1 0 0,15-15 0,-10 12 0,0 2 0,0 0 0,1 0 0,1 2 0,1 0 0,0 1 0,0 1 0,38-17 0,-37 21 0,1 1 0,0 0 0,0 2 0,1 0 0,-1 2 0,23-1 0,-35 3 0,1 0 0,-1 0 0,0 1 0,0 0 0,0 0 0,0 1 0,0 0 0,0 1 0,0 0 0,0 0 0,-1 0 0,0 1 0,0 0 0,0 1 0,0-1 0,0 1 0,-1 1 0,6 5 0,-9-7 0,0-1 0,-1 1 0,1-1 0,-1 1 0,0 0 0,0 0 0,0 0 0,0 0 0,-1 0 0,1 1 0,-1-1 0,0 0 0,-1 1 0,1-1 0,-1 0 0,0 9 0,-1-7 0,0 0 0,-1 0 0,1 0 0,-1-1 0,-1 1 0,1 0 0,-1-1 0,0 0 0,0 0 0,0 0 0,-6 6 0,-2 2 0,-1-1 0,-1-1 0,0 0 0,-1 0 0,0-1 0,0-1 0,-30 14 0,17-12 20,-1 0 0,0-2 0,0-1 0,-1-2 0,-37 5 0,50-9-144,0-1 0,0-1 1,0 0-1,-1-1 0,1 0 0,0-2 1,0 0-1,0 0 0,1-2 0,-1 0 1,-15-7-1,1-6-6702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7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3 116 24575,'-1'42'0,"0"-6"0,1-1 0,5 40 0,-3-65 0,-1-1 0,1 1 0,1 0 0,-1-1 0,2 0 0,-1 0 0,2 0 0,-1 0 0,1 0 0,0-1 0,1 0 0,12 15 0,-13-19 0,0 0 0,1 0 0,0 0 0,0-1 0,0 0 0,0 0 0,0 0 0,1-1 0,-1 0 0,1 0 0,-1-1 0,1 1 0,0-1 0,0-1 0,-1 0 0,1 0 0,0 0 0,0 0 0,0-1 0,-1 0 0,13-4 0,-8 2 0,-1-1 0,0 1 0,0-2 0,0 1 0,0-1 0,0-1 0,-1 0 0,0 0 0,0-1 0,-1 0 0,0-1 0,13-15 0,-12 10 0,-1 0 0,0-1 0,-1 0 0,0-1 0,-2 1 0,8-29 0,-10 31 0,0 1 0,-1-1 0,-1 0 0,0 0 0,-1 0 0,0 0 0,-1 0 0,0 0 0,-5-19 0,6 29 0,-1 0 0,1 1 0,-1-1 0,1 0 0,-1 0 0,0 0 0,0 1 0,1-1 0,-2 0 0,1 1 0,0-1 0,0 1 0,0-1 0,-1 1 0,1 0 0,0-1 0,-1 1 0,1 0 0,-1 0 0,0 0 0,1 0 0,-3-1 0,2 2 0,1 1 0,-1-1 0,0 0 0,1 0 0,-1 1 0,1-1 0,0 1 0,-1 0 0,1-1 0,-1 1 0,1 0 0,0 0 0,0-1 0,-1 1 0,1 0 0,0 1 0,0-1 0,0 0 0,0 0 0,0 0 0,0 0 0,0 1 0,1-1 0,-1 1 0,0-1 0,1 0 0,-1 1 0,0 2 0,-3 7 0,0 0 0,1 0 0,0 0 0,0 0 0,1 1 0,1-1 0,0 1 0,1 0 0,0-1 0,0 1 0,2-1 0,-1 1 0,1-1 0,1 1 0,7 18 0,-8-23 0,1-1 0,0 1 0,0-1 0,1 0 0,0 0 0,0 0 0,0-1 0,1 1 0,0-1 0,0 0 0,0-1 0,1 1 0,-1-1 0,1 0 0,0 0 0,0-1 0,1 1 0,-1-1 0,1-1 0,-1 1 0,1-1 0,0-1 0,0 1 0,0-1 0,0 0 0,12 0 0,-5-2 0,0 0 0,0-1 0,0-1 0,-1 0 0,1-1 0,-1 0 0,0-1 0,0 0 0,-1-1 0,0-1 0,0 0 0,0 0 0,-1-2 0,0 1 0,0-1 0,-1-1 0,17-20 0,-14 15 0,-2-1 0,0 0 0,0-1 0,-2 0 0,0-1 0,-1 0 0,0 0 0,-2-1 0,0 0 0,-2 0 0,0-1 0,2-21 0,-6 38 0,0 0 0,0 0 0,0 0 0,0 0 0,-1 0 0,1 0 0,-1 0 0,0 0 0,0 0 0,0 0 0,-3-4 0,4 6 0,0 1 0,0 0 0,0-1 0,-1 1 0,1-1 0,0 1 0,-1 0 0,1 0 0,0-1 0,-1 1 0,1 0 0,0-1 0,-1 1 0,1 0 0,0 0 0,-1 0 0,1 0 0,-1-1 0,1 1 0,0 0 0,-1 0 0,1 0 0,-1 0 0,1 0 0,-1 0 0,1 0 0,-1 0 0,1 0 0,-1 0 0,0 1 0,0 0 0,0-1 0,0 1 0,0 0 0,0 0 0,0 0 0,0 0 0,0 0 0,0 0 0,0 0 0,1 0 0,-1 0 0,0 1 0,0 1 0,-4 8 0,1 0 0,1 0 0,0 0 0,0 0 0,1 1 0,1-1 0,0 1 0,0-1 0,1 1 0,1-1 0,0 1 0,0-1 0,1 1 0,4 11 0,-3-12 0,0 1 0,1-1 0,0 0 0,1 0 0,0-1 0,1 1 0,0-1 0,1-1 0,0 1 0,0-1 0,1 0 0,0-1 0,17 14 0,-19-18-52,-1 0-1,0-1 1,1 0-1,0 0 1,0-1-1,0 0 1,0 0-1,0 0 1,0 0-1,0-1 1,1 0-1,-1-1 1,1 1-1,-1-1 1,0 0-1,1-1 1,-1 0-1,0 0 1,1 0-1,-1-1 1,0 0-1,0 0 1,0 0-1,0-1 0,6-3 1,14-11-6774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0 24575,'-5'0'0,"-5"0"0,-2 5 0,1 6 0,8 1 0,3 3 0,3 4 0,0-1-8191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24575,'0'-5'0,"0"4"0,0 6 0,0 7 0,0 10 0,0 12 0,5 8 0,1 12 0,0 6 0,-1 6 0,-2 2 0,4-3 0,0-1 0,-1-4 0,-1-6 0,-2-13-8191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8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329 532 24575,'1'-1'0,"1"0"0,-1-1 0,1 1 0,-1-1 0,0 1 0,1-1 0,-1 0 0,0 1 0,0-1 0,0 0 0,0 0 0,-1 0 0,1 0 0,0 0 0,-1 0 0,0 0 0,1 0 0,-1 0 0,0 0 0,0 0 0,0 0 0,0 0 0,0 0 0,-1 0 0,1 0 0,0 0 0,-1 0 0,0 0 0,1 0 0,-1 0 0,0 0 0,0 0 0,0 1 0,0-1 0,-1 0 0,1 1 0,0-1 0,-1 1 0,-2-3 0,-1 0 0,0 0 0,0 0 0,-1 1 0,0-1 0,1 1 0,-1 1 0,0-1 0,-1 1 0,1 0 0,0 0 0,-9 0 0,4 0 0,0 2 0,-1-1 0,1 2 0,-1-1 0,1 2 0,0 0 0,-1 0 0,1 1 0,0 0 0,1 0 0,-1 2 0,-15 7 0,20-8 0,0 0 0,-1 0 0,1 0 0,1 1 0,-1 0 0,1 0 0,0 0 0,0 1 0,0 0 0,1 0 0,0 0 0,0 0 0,0 1 0,1 0 0,0-1 0,1 1 0,-1 0 0,1 0 0,0 1 0,0 9 0,1-14 0,1 1 0,-1 0 0,1-1 0,0 1 0,0-1 0,1 1 0,-1 0 0,1-1 0,0 1 0,0-1 0,0 1 0,0-1 0,0 1 0,1-1 0,0 0 0,-1 0 0,1 0 0,0 0 0,1 0 0,-1 0 0,1 0 0,-1-1 0,1 1 0,0-1 0,0 0 0,0 0 0,0 0 0,0 0 0,5 2 0,0-1 0,0-1 0,1 1 0,-1-2 0,0 1 0,1-1 0,-1-1 0,1 1 0,-1-2 0,1 1 0,-1-1 0,14-3 0,4-2 0,-1-1 0,0-1 0,0-1 0,-1-2 0,-1 0 0,1-1 0,-2-2 0,0 0 0,0-2 0,-2 0 0,27-26 0,-34 27 0,1 0 0,-2 0 0,0-1 0,0-1 0,-2 0 0,0-1 0,-1 0 0,-1 0 0,-1-1 0,0 0 0,-2 0 0,0-1 0,-1 0 0,-1 1 0,1-31 0,-3 35 0,-1 0 0,-1 0 0,0 1 0,-1-1 0,0 0 0,-1 0 0,-1 1 0,0 0 0,-1 0 0,-12-22 0,17 34 0,-1 1 0,0 0 0,1-1 0,-1 1 0,0 0 0,0 0 0,0 0 0,0 0 0,0 0 0,0 0 0,0 0 0,0 0 0,-1 0 0,1 0 0,0 0 0,-1 1 0,1-1 0,0 1 0,-1-1 0,1 1 0,-1-1 0,1 1 0,-3 0 0,3 0 0,-1 1 0,1-1 0,-1 1 0,1 0 0,0-1 0,0 1 0,-1 0 0,1 0 0,0 0 0,0 0 0,0 0 0,0 0 0,0 1 0,0-1 0,0 0 0,0 0 0,0 1 0,0 1 0,-5 8 0,2 1 0,-1 0 0,1 0 0,-2 14 0,-2 27-227,2 0-1,2 1 1,2-1-1,3 1 1,11 75-1,-2-52-6598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89 24575,'-5'0'0,"4"0"0,10-5 0,14-1 0,12-5 0,14 0 0,12-3 0,10 1 0,2-2 0,-11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45 24575,'-4'0'0,"2"0"0,7-5 0,12-1 0,7 0 0,9 2 0,13-4 0,8-1 0,-5 3-8191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9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0 271 24575,'2'39'0,"7"44"0,1 2 0,13 430 0,-12-288 0,-12-317 0,2-659 0,-1 739 0,1-27 0,1 1 0,1-1 0,2 1 0,10-39 0,-11 65 0,-1 0 0,1 0 0,1 1 0,-1-1 0,2 1 0,-1 0 0,1 0 0,8-8 0,-9 12 0,0 0 0,1 0 0,0 0 0,0 0 0,0 1 0,1 0 0,-1 1 0,1-1 0,0 1 0,0 1 0,0-1 0,12-2 0,-9 4 0,1-1 0,-1 2 0,0-1 0,1 1 0,-1 1 0,1 0 0,-1 0 0,0 1 0,0 1 0,0-1 0,0 2 0,0-1 0,-1 1 0,1 1 0,-1 0 0,15 10 0,-19-11 0,1 0 0,-1 1 0,1 0 0,-1 0 0,0 0 0,-1 0 0,0 1 0,0 0 0,0 0 0,0 0 0,-1 0 0,0 0 0,0 1 0,-1 0 0,0-1 0,0 1 0,0 0 0,-1 0 0,0 0 0,0 0 0,-1 0 0,0 0 0,0 1 0,-1-1 0,-1 7 0,-3 3 12,0 0 0,-2-1 0,1 1 0,-2-2 0,0 1 0,-1-1 0,-1 0 0,0-1 0,-21 23 0,0-5-507,-1-1 0,-59 43 0,41-38-6331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1 698 24575,'5'-9'0,"1"-1"0,0 2 0,1-1 0,0 1 0,0-1 0,0 2 0,1-1 0,1 1 0,-1 1 0,1-1 0,0 2 0,17-9 0,-18 10 0,1 0 0,-1 1 0,1 0 0,0 0 0,0 1 0,-1 0 0,2 1 0,-1 0 0,0 0 0,0 1 0,0 0 0,0 1 0,0 0 0,0 0 0,12 4 0,-11-2 0,0 1 0,0 1 0,0 0 0,0 0 0,-1 1 0,1 0 0,-2 1 0,1 0 0,-1 0 0,0 1 0,0 0 0,-1 1 0,9 13 0,-12-16 0,0 1 0,-1-1 0,1 1 0,-2 0 0,1 0 0,-1 0 0,0 0 0,0 0 0,-1 0 0,0 1 0,0-1 0,-1 0 0,0 1 0,0-1 0,-1 1 0,0-1 0,0 0 0,-1 0 0,0 1 0,-5 12 0,1-9 0,1 0 0,-2 0 0,0-1 0,0 0 0,0 0 0,-1-1 0,-1 1 0,-9 7 0,11-12 0,1 0 0,0 0 0,-1 0 0,0-1 0,0 0 0,-1 0 0,1-1 0,-1 0 0,1 0 0,-1-1 0,0 0 0,-16 2 0,21-4 0,1 1 0,0-1 0,-1 0 0,1 0 0,0 0 0,0-1 0,-1 1 0,1-1 0,0 1 0,0-1 0,0 0 0,-1 1 0,1-1 0,0 0 0,0 0 0,0-1 0,1 1 0,-1 0 0,0-1 0,0 1 0,-2-4 0,2 3 0,1-1 0,0 0 0,0 1 0,0-1 0,0 0 0,0 0 0,1 0 0,-1 0 0,1 1 0,0-1 0,0 0 0,0 0 0,0 0 0,1-5 0,2-4 0,-1 1 0,2 0 0,-1 0 0,2 0 0,-1 1 0,2-1 0,8-13 0,4 1 0,0 1 0,2 1 0,0 0 0,1 2 0,1 1 0,1 0 0,1 2 0,0 0 0,40-18 0,-18 13 0,1 2 0,1 2 0,0 3 0,80-15 0,-61 23 0,-48 5 0,-1-1 0,0 0 0,25-7 0,-33 5 0,-15 3 0,-19 5 0,13 0 0,1 0 0,0 1 0,1 1 0,-1 0 0,1 0 0,0 1 0,1 0 0,-1 0 0,1 1 0,1 0 0,0 0 0,0 1 0,0 0 0,1 0 0,1 1 0,-1 0 0,-3 11 0,4-10 0,1 0 0,0 1 0,0-1 0,2 1 0,-1 0 0,1 0 0,1 0 0,0 0 0,1 0 0,1 0 0,-1 0 0,2 0 0,0-1 0,0 1 0,7 20 0,-6-25 0,1-1 0,0 1 0,1 0 0,0-1 0,-1 0 0,2 0 0,-1-1 0,1 1 0,0-1 0,0 0 0,0-1 0,1 0 0,0 0 0,-1 0 0,2 0 0,-1-1 0,0-1 0,0 1 0,1-1 0,0 0 0,-1-1 0,12 1 0,-6 0 0,1-1 0,-1 0 0,1-1 0,-1-1 0,1 0 0,-1-1 0,0 0 0,1-1 0,-1-1 0,-1 0 0,1-1 0,15-7 0,-20 7 0,0 0 0,0 0 0,-1-1 0,0 1 0,1-2 0,-2 1 0,1-1 0,-1 0 0,0-1 0,-1 1 0,1-1 0,5-12 0,-9 14 0,0 0 0,0 0 0,0 0 0,-1-1 0,1 1 0,-2 0 0,1-1 0,-1 1 0,0-1 0,0 1 0,-1 0 0,1-1 0,-1 1 0,-1-1 0,0 1 0,1 0 0,-2 0 0,-4-11 0,0 6 0,1 0 0,-2 0 0,1 0 0,-1 1 0,-1 0 0,0 1 0,0 0 0,-1 0 0,0 1 0,-1 0 0,0 1 0,0 0 0,0 1 0,-1 0 0,0 1 0,0 0 0,-1 1 0,1 0 0,-1 1 0,0 1 0,1 0 0,-23-1 0,171 15 0,88 7 0,-134-17 0,-1-4 0,167-24 0,-252 25 0,53-13 0,-56 13 0,1 1 0,0-1 0,-1 0 0,1 1 0,0-1 0,-1 0 0,1 0 0,-1 0 0,1 0 0,-1 0 0,1 0 0,-1 0 0,0-1 0,0 1 0,1 0 0,-1-1 0,0 1 0,0-1 0,-1 1 0,1-1 0,0 0 0,0 1 0,-1-1 0,1 0 0,-1 1 0,1-1 0,-1-2 0,0 3 0,0 0 0,0 0 0,-1 0 0,1 0 0,0 0 0,-1 0 0,1 0 0,-1 0 0,1 0 0,-1 0 0,0 0 0,1 0 0,-1 0 0,0 0 0,0 0 0,0 1 0,1-1 0,-1 0 0,0 1 0,0-1 0,0 1 0,0-1 0,0 1 0,0-1 0,0 1 0,0 0 0,0-1 0,0 1 0,-1 0 0,1 0 0,0 0 0,0 0 0,0 0 0,0 0 0,-2 0 0,-2 0 0,-1 1 0,0-1 0,0 1 0,0 0 0,-7 3 0,-2 2 0,0 1 0,1 0 0,0 1 0,0 1 0,0 0 0,2 1 0,-1 0 0,1 1 0,-14 16 0,3 0 0,1 1 0,1 1 0,-20 36 0,32-49 0,1 0 0,1 0 0,1 0 0,0 1 0,1 0 0,1 0 0,-5 33 0,9-45 0,0 0 0,0 0 0,0-1 0,1 1 0,-1 0 0,1 0 0,0 0 0,1-1 0,-1 1 0,1-1 0,0 1 0,0-1 0,0 0 0,3 5 0,-2-6 0,1 0 0,-1 0 0,0 0 0,1 0 0,-1-1 0,1 1 0,0-1 0,0 0 0,0 0 0,0 0 0,0-1 0,0 0 0,0 1 0,1-1 0,-1-1 0,0 1 0,1-1 0,5 0 0,10 0 0,0-1 0,1 0 0,-1-2 0,0-1 0,0 0 0,-1-1 0,1-2 0,-1 0 0,0-1 0,-1 0 0,0-2 0,0 0 0,-1-1 0,19-16 0,-15 11 0,-1-2 0,-1 0 0,-1-1 0,-1-1 0,0-1 0,-1 0 0,-2-1 0,0-1 0,-1 0 0,14-39 0,-12 17 0,-3 0 0,-2-1 0,-1-1 0,-3 0 0,-2 0 0,-2 0 0,-1 0 0,-3 0 0,-12-69 0,13 108 0,0-1 0,-1 1 0,0 0 0,-1 0 0,0 0 0,0 0 0,-8-14 0,11 22 0,0-1 0,-1 0 0,1 1 0,0-1 0,-1 1 0,1-1 0,-1 0 0,1 1 0,-1-1 0,1 1 0,-1 0 0,1-1 0,-1 1 0,1-1 0,-1 1 0,0 0 0,1-1 0,-1 1 0,0 0 0,1 0 0,-1-1 0,0 1 0,1 0 0,-1 0 0,0 0 0,1 0 0,-1 0 0,0 0 0,0 0 0,1 0 0,-1 0 0,0 1 0,1-1 0,-1 0 0,0 0 0,1 0 0,-1 1 0,0-1 0,1 0 0,-1 1 0,1-1 0,-1 1 0,0-1 0,1 1 0,-1-1 0,1 1 0,0-1 0,-2 2 0,-16 31 0,8-6 0,1 1 0,1-1 0,-4 33 0,-8 90 0,17-120 0,-3 30 40,2 0 0,4 66 0,1-105-189,2 0 1,0 0-1,1-1 1,1 1-1,1-1 1,0 0-1,2 0 1,0-1-1,18 29 1,-3-16-6678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29 121 24575,'1'-23'0,"0"16"0,0 1 0,-1 0 0,0 0 0,0 0 0,0 0 0,-1 0 0,0-1 0,0 1 0,0 0 0,-1 1 0,0-1 0,-3-7 0,5 13 0,-1 0 0,1 0 0,0-1 0,0 1 0,-1 0 0,1 0 0,0 0 0,0 0 0,0 0 0,-1 0 0,1 0 0,0 0 0,0 0 0,-1-1 0,1 1 0,0 0 0,-1 0 0,1 0 0,0 0 0,0 1 0,-1-1 0,1 0 0,0 0 0,0 0 0,-1 0 0,1 0 0,0 0 0,0 0 0,0 0 0,-1 0 0,1 1 0,0-1 0,0 0 0,0 0 0,-1 0 0,1 0 0,0 1 0,0-1 0,0 0 0,0 0 0,-1 1 0,1-1 0,0 0 0,0 0 0,0 0 0,0 1 0,0-1 0,0 0 0,0 0 0,0 1 0,0-1 0,0 0 0,0 1 0,0-1 0,0 0 0,0 0 0,0 1 0,0-1 0,-4 19 0,1 6 0,2 1 0,1-1 0,1 0 0,4 28 0,-4-41 0,2-1 0,-1 0 0,1 0 0,1 0 0,-1 0 0,2 0 0,0-1 0,0 0 0,1 0 0,0 0 0,11 13 0,-14-21 0,0 1 0,0 0 0,0-1 0,0 1 0,1-1 0,-1 0 0,1 0 0,0 0 0,-1-1 0,1 1 0,0-1 0,0 0 0,0 0 0,0 0 0,0 0 0,0-1 0,0 0 0,0 0 0,0 0 0,0 0 0,0-1 0,0 1 0,0-1 0,0 0 0,0 0 0,0-1 0,-1 1 0,1-1 0,0 1 0,4-4 0,9-5 0,-1-1 0,-1-1 0,0 0 0,0 0 0,13-17 0,-15 16 0,-1-1 0,0 0 0,-1-1 0,0 0 0,-2-1 0,0 0 0,0-1 0,-2 0 0,11-33 0,-17 47 0,0 0 0,-1 0 0,1 0 0,-1-1 0,0 1 0,0 0 0,0 0 0,-1 0 0,1 0 0,-1 0 0,1 0 0,-1 0 0,0 0 0,0 0 0,-1 0 0,1 0 0,0 0 0,-5-5 0,6 7 0,-1 0 0,0 1 0,0-1 0,0 0 0,0 0 0,0 1 0,-1-1 0,1 0 0,0 1 0,0-1 0,0 1 0,0 0 0,-1-1 0,1 1 0,0 0 0,0 0 0,-1-1 0,-2 1 0,2 1 0,0-1 0,-1 1 0,1 0 0,-1 0 0,1-1 0,0 1 0,-1 1 0,1-1 0,0 0 0,0 1 0,0-1 0,-4 4 0,1 0 7,0 0 0,0 0 0,1 1 0,-1 0 0,1 0 1,0 0-1,1 0 0,0 0 0,0 1 0,0 0 0,0-1 0,1 1 0,0 0 0,1 0 0,0 0 0,-1 11 0,2-9-121,0 1 0,1-1-1,0 1 1,0-1 0,1 0 0,0 1-1,1-1 1,0 0 0,0 0 0,1-1-1,0 1 1,6 8 0,12 15-6712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1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374 516 24575,'-11'-9'0,"0"1"0,0 0 0,-1 0 0,0 1 0,0 1 0,-1 0 0,0 1 0,-21-6 0,29 10 0,-1 0 0,1 1 0,0 0 0,0 0 0,-1 0 0,1 0 0,0 1 0,0 0 0,0 0 0,0 0 0,0 1 0,0-1 0,0 1 0,0 1 0,1-1 0,-1 1 0,1-1 0,-1 1 0,1 0 0,0 1 0,0-1 0,1 1 0,-5 5 0,-7 8 0,1 0 0,1 1 0,1 1 0,-11 21 0,15-25 0,1-1 0,0 1 0,1 1 0,1-1 0,0 1 0,1 0 0,-2 18 0,5-30 0,1 1 0,0-1 0,0 1 0,0-1 0,0 1 0,1 0 0,0-1 0,0 1 0,0-1 0,0 0 0,1 1 0,0-1 0,-1 0 0,2 0 0,-1 0 0,0 0 0,1 0 0,0-1 0,0 1 0,0-1 0,0 0 0,0 1 0,1-1 0,-1-1 0,1 1 0,0-1 0,0 1 0,0-1 0,0 0 0,6 1 0,4 2 0,0-1 0,1-1 0,0-1 0,-1 0 0,1-1 0,0 0 0,0-1 0,0-1 0,-1 0 0,1-2 0,21-4 0,-8-1 0,0 0 0,-1-2 0,0-1 0,50-28 0,-57 26 0,0-1 0,-2 0 0,1-1 0,-2-1 0,0-1 0,-1 0 0,0-1 0,-2-1 0,0 0 0,21-40 0,-22 31 0,-1-1 0,-1 0 0,-2 0 0,-1-1 0,-1 0 0,-1-1 0,2-56 0,-5 41 0,-3 0 0,-1-1 0,-9-52 0,9 95 0,0 1 0,0-1 0,0 1 0,0-1 0,0 1 0,-1-1 0,-1-2 0,2 6 0,1-1 0,0 1 0,0 0 0,0-1 0,-1 1 0,1 0 0,0 0 0,0-1 0,-1 1 0,1 0 0,0 0 0,-1 0 0,1-1 0,0 1 0,-1 0 0,1 0 0,0 0 0,-1 0 0,1 0 0,0 0 0,-1 0 0,1 0 0,0 0 0,-1 0 0,1 0 0,-1 0 0,0 0 0,-9 13 0,4 8 0,0-1 0,2 1 0,0 0 0,2 0 0,0 0 0,2 37 0,0-21 0,-3 66-455,4 0 0,23 154 0,-13-200-6371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2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60 294 24575,'-5'-4'0,"-6"-7"0,-6-1 0,0-3 0,8 1 0,10 2 0,9 0 0,8 0 0,5 4 0,8 2 0,-1 2-8191</inkml:trace>
  <inkml:trace contextRef="#ctx0" brushRef="#br0" timeOffset="1">388 103 24575,'4'-4'0,"2"-7"0,0-6 0,-1-4 0,-2-4 0,-1 7 0,-1 11 0,0 12 0,-1 10 0,0 11 0,-1 11 0,1 8 0,0 6 0,0 3 0,4-3 0,2 0 0,0-9-8191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2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1 117 24575,'0'-9'0,"0"-8"0,0-6 0,0-3 0,4 3 0,2 5-8191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3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36 24575,'-17'268'0,"15"-252"0,1 1 0,0 0 0,2 0 0,-1 0 0,2-1 0,0 1 0,2-1 0,5 20 0,-7-30 0,0 1 0,1-1 0,0 0 0,0 0 0,1 0 0,0 0 0,0-1 0,0 0 0,0 1 0,1-2 0,0 1 0,0 0 0,0-1 0,1 0 0,-1 0 0,1-1 0,0 1 0,0-1 0,1 0 0,-1-1 0,0 0 0,14 3 0,-12-3 0,1-1 0,0 0 0,0 0 0,0-1 0,0 0 0,0-1 0,0 0 0,-1 0 0,1-1 0,0 0 0,-1 0 0,1-1 0,-1-1 0,0 1 0,0-1 0,0 0 0,0-1 0,-1 0 0,0 0 0,0-1 0,0 0 0,-1 0 0,1 0 0,-2-1 0,1 0 0,-1 0 0,0 0 0,0-1 0,5-12 0,-4 8 0,-1-1 0,0 0 0,-1 0 0,0 0 0,-1 0 0,0-1 0,-1 1 0,-1-1 0,0 0 0,-1 0 0,0 1 0,-1-1 0,-1 0 0,0 1 0,-1-1 0,0 1 0,-1 0 0,-10-21 0,8 21 0,-1 1 0,-1 0 0,0 1 0,-1-1 0,0 2 0,-18-17 0,23 23 0,1 1 0,-1 0 0,0 0 0,0 0 0,0 0 0,-1 1 0,1 0 0,0 0 0,-1 0 0,0 0 0,1 1 0,-1-1 0,0 1 0,0 1 0,0-1 0,0 0 0,1 1 0,-1 0 0,0 1 0,0-1 0,0 1 0,-7 1 0,10-1 0,0 0 0,0 0 0,0 0 0,0 0 0,0 0 0,0 0 0,0 0 0,0 1 0,0-1 0,1 1 0,-1 0 0,1-1 0,-1 1 0,1 0 0,0 0 0,0 0 0,0 0 0,0 0 0,0 0 0,0 0 0,0 0 0,0 0 0,1 0 0,-1 1 0,1-1 0,0 0 0,0 0 0,0 1 0,0-1 0,0 0 0,0 0 0,0 1 0,1-1 0,1 4 0,-1-2 0,0 0 0,0 0 0,1 0 0,0 0 0,0 0 0,0-1 0,0 1 0,0-1 0,1 0 0,0 1 0,-1-1 0,1 0 0,0 0 0,1-1 0,-1 1 0,0-1 0,1 0 0,4 3 0,-1-3 0,1 1 0,0-1 0,0-1 0,-1 0 0,1 0 0,0 0 0,0-1 0,0 0 0,0-1 0,15-2 0,3-3 0,49-18 0,-25 7 0,-36 13 0,-6 1 0,0 0 0,0 1 0,1 0 0,-1 1 0,18-2 0,-24 4 0,1-1 0,0 0 0,0 1 0,0 0 0,0 0 0,-1 0 0,1 0 0,0 0 0,-1 0 0,1 1 0,-1-1 0,1 1 0,-1 0 0,0 0 0,0 0 0,0 0 0,0 0 0,0 0 0,0 0 0,0 1 0,2 4 0,61 122 0,-64-128 0,-1 1 0,1-1 0,0 0 0,0 1 0,0-1 0,1 0 0,-1 0 0,0 0 0,0 0 0,1 0 0,-1 0 0,0 0 0,1 0 0,-1 0 0,1-1 0,-1 1 0,1 0 0,-1-1 0,1 1 0,3-1 0,-2 0 0,-1 0 0,1 0 0,0-1 0,0 1 0,-1-1 0,1 0 0,0 1 0,0-1 0,-1-1 0,1 1 0,3-2 0,7-7 0,0 1 0,-1-2 0,19-19 0,-15 14 0,18-16 0,8-9 0,2 2 0,1 1 0,54-32 0,-96 68 0,0 0 0,-1 1 0,1-1 0,0 1 0,0 0 0,0 0 0,0 0 0,0 1 0,0-1 0,0 1 0,0-1 0,0 1 0,0 0 0,4 0 0,-5 1 0,-1 0 0,1-1 0,0 1 0,0 0 0,-1 0 0,1 0 0,0 0 0,-1 0 0,1 0 0,-1 1 0,1-1 0,-1 0 0,0 1 0,0-1 0,1 1 0,-1-1 0,0 1 0,0 0 0,-1-1 0,1 1 0,0 0 0,0 0 0,0 3 0,6 23 0,-1 0 0,3 55 0,0-2 0,36 125-1365,-28-151-5461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3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 24575,'5'0'0,"5"0"0,7 0 0,9 0 0,10-5 0,7-1 0,12 0 0,9-4 0,3 1 0,0-4 0,-11 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3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2136 145 24575,'1'-6'0,"1"1"0,-1-1 0,1 1 0,0 0 0,0 0 0,1 0 0,4-7 0,-4 6 0,0 1 0,0-1 0,0-1 0,0 1 0,-1 0 0,0-1 0,1-6 0,-3 11 0,0 1 0,0 0 0,0 0 0,0 0 0,0 0 0,0 0 0,-1 0 0,1 0 0,0 0 0,-1 0 0,1 0 0,-1 0 0,1 0 0,-1 0 0,1 1 0,-1-1 0,1 0 0,-1 0 0,-1-1 0,0 1 0,0-1 0,-1 1 0,1 0 0,0 0 0,0 0 0,-1 0 0,1 1 0,0-1 0,-1 1 0,1-1 0,-1 1 0,-2 0 0,-13 0 0,-1 1 0,0 1 0,0 0 0,-34 11 0,2-2 0,-199 43-108,2 12-1,4 9 0,2 12 0,-352 180 1,406-156 108,165-95 0,1 2 0,0 0 0,1 1 0,1 2 0,-26 33 0,41-48-2,1 0 0,0 0 1,0 1-1,1 0 0,0-1 1,0 1-1,1 0 1,-1 0-1,1 0 0,1 1 1,0-1-1,0 0 0,0 12 1,1-13 7,1 0 0,0 0 1,0 0-1,1-1 0,0 1 1,0 0-1,0-1 0,1 1 0,0-1 1,0 0-1,0 0 0,1 0 1,-1 0-1,1 0 0,1-1 1,-1 0-1,6 4 0,9 8 55,2-2 0,-1-1-1,2-1 1,0 0 0,0-2 0,1 0-1,34 8 1,178 35-108,-219-50 61,731 90-2181,10-56 982,142-37 1193,-4-73-110,-569 15-203,-291 49 284,-1-1 1,0-2-1,-1-1 1,-1-2-1,0-1 1,0-1-1,33-26 1,-56 36 128,0 0 0,-1-1 0,0 0 0,0 0 1,0-1-1,-1 0 0,-1 0 0,0 0 1,0-1-1,0 0 0,-2-1 0,1 1 0,-1-1 1,0 1-1,-1-1 0,-1-1 0,0 1 0,0 0 1,-1 0-1,0-1 0,-1 1 0,-1 0 0,0-1 1,0 1-1,-1 0 0,0 0 0,-1 0 1,0 0-1,-1 0 0,-7-14 0,-2-1-40,-1 1-1,-1 1 1,-1 1-1,-1 0 1,-1 1-1,-1 0 1,-1 2-1,-39-32 1,10 16-80,-1 1 0,-1 3 1,-62-28-1,11 14-301,-2 4 0,-187-48 0,-231-10-157,270 67-362,-2 11 1,-1 11-1,-299 26 0,414-2-2623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 41 24575,'2'-35'0,"1"30"0,2 22 0,2 15 0,-3 1 0,2 65 0,-14 69 0,5-113 0,-52 494-800,-27-2-484,32-230 976,-133 1086 308,150-918-432,43-2 0,9-341 725,-15-122-5,1 1 0,0-2 0,1 1-1,2-1 1,9 18 0,-15-32-227,0 0 1,1 0 0,0-1-1,0 1 1,0-1 0,0 0-1,1 0 1,-1 0 0,1 0-1,0 0 1,0-1 0,0 0-1,0 0 1,0 0 0,0 0-1,0-1 1,1 1 0,-1-1-1,1 0 1,6 0 0,7 0-94,1 0 0,0-2 1,33-4-1,5-1 100,605 28-115,-374-4-925,2288 49-3535,-2040-77 4000,-5-32-1,-495 38 568,80-13 762,-101 13-631,-1 0 0,1 0 0,-1-1 0,0-1 0,19-10 0,-32 15-117,1 0 0,0 0-1,-1 0 1,1 0-1,-1 0 1,1 0 0,-1 0-1,0 0 1,1-1 0,-1 1-1,0 0 1,0-1-1,0 1 1,0-1 0,0 1-1,0-1 1,-1 0 0,1 1-1,0-1 1,-1 0-1,1 0 1,-1 1 0,0-1-1,1 0 1,-1 0 0,0 0-1,0 1 1,0-1-1,-1 0 1,1 0 0,0 0-1,-1 1 1,1-1 0,-1 0-1,1 0 1,-2-2-1,-3-5 122,-1 1 0,0 0 0,0 0 0,0 1-1,-12-11 1,13 13-171,-37-36 411,4 3-381,0-1 0,-46-66-1,54 57-50,2-1 0,2-2 0,2 0 0,3-2 0,-14-55 0,-54-282-226,0-265-901,40-5 1294,42 550-241,-10-220-20,-37-375-199,48 659 425,-2 1-1,-2 0 0,-2 0 0,-2 2 1,-27-61-1,33 89-65,0 0 0,-2 0 0,0 1 1,0 1-1,-1 0 0,-1 0 0,-19-17 1,21 22-49,-1 1-1,0 0 1,0 0 0,-1 1 0,1 1 0,-1 0 0,0 0 0,-1 2 0,1-1 0,-1 1 0,-14-1 0,19 3-157,-1 1-1,0-1 1,1 1-1,-1 1 1,0 0-1,1 0 1,-1 1-1,1 0 0,-11 4 1,-1 2-6690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99 24575,'3'-4'0,"1"0"0,-2 0 0,1 0 0,-1-1 0,1 1 0,-1-1 0,0 0 0,2-8 0,-3 9 0,0-1 0,1 1 0,0-1 0,0 1 0,0 0 0,0-1 0,1 1 0,5-7 0,-8 11 0,1 0 0,-1-1 0,0 1 0,0 0 0,1-1 0,-1 1 0,1 0 0,-1-1 0,0 1 0,1 0 0,-1 0 0,0-1 0,1 1 0,-1 0 0,1 0 0,-1 0 0,1 0 0,-1 0 0,1-1 0,-1 1 0,0 0 0,1 0 0,-1 0 0,1 0 0,-1 0 0,1 0 0,-1 1 0,1-1 0,-1 0 0,1 0 0,-1 0 0,0 0 0,1 0 0,-1 1 0,1-1 0,0 1 0,8 18 0,-2 31 0,-7-50 0,5 449 0,-8-245 0,3-144-1365,-1-9-5461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4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0 496 24575,'1'-9'0,"-1"0"0,1 0 0,1 0 0,0 0 0,0 1 0,5-12 0,-6 16 0,1 0 0,0 0 0,0 0 0,0 0 0,1 0 0,-1 0 0,1 1 0,0-1 0,0 1 0,0 0 0,0 0 0,1 0 0,-1 0 0,5-3 0,4 2 0,0 1 0,-1-1 0,1 2 0,0 0 0,0 0 0,16 1 0,14-3 0,-23 1 0,0 1 0,0-1 0,1-1 0,-1-1 0,27-10 0,-40 12 0,-1 1 0,1-1 0,-1-1 0,0 1 0,0-1 0,0 0 0,-1 0 0,1-1 0,-1 1 0,0-1 0,0 0 0,-1 0 0,1 0 0,-1 0 0,0-1 0,0 0 0,-1 1 0,3-10 0,1-14 0,-1-1 0,-1 0 0,-2-1 0,-1 1 0,-3-38 0,2 67 0,-4 116-10,-21 130-1,8-104-1333,11-80-5482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5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99 202 24575,'0'7'0,"-1"0"0,0 0 0,-1 0 0,-3 10 0,-2 13 0,-76 430 0,83-460 0,1 0 0,-1 0 0,0 0 0,0 0 0,0 0 0,0 0 0,0 0 0,0 0 0,0 0 0,0 0 0,0 0 0,0 0 0,0 0 0,0 0 0,0 0 0,0 0 0,0 0 0,0 0 0,0 0 0,1 0 0,-1 0 0,0 0 0,0 0 0,0 0 0,0 1 0,0-1 0,0 0 0,0 0 0,0 0 0,0 0 0,0 0 0,0 0 0,6-12 0,8-21 0,18-73 0,122-339 0,-147 430 0,-4 4 0,1 0 0,1 1 0,0 0 0,0 0 0,1 0 0,0 1 0,1-1 0,0 2 0,0-1 0,14-11 0,-20 19 0,0 0 0,0 0 0,0 1 0,-1-1 0,1 0 0,0 1 0,0-1 0,1 1 0,-1 0 0,0-1 0,0 1 0,0 0 0,0-1 0,0 1 0,0 0 0,0 0 0,1 0 0,-1 0 0,0 0 0,0 0 0,0 0 0,0 0 0,0 1 0,1-1 0,-1 0 0,0 1 0,0-1 0,0 1 0,0-1 0,0 1 0,0 0 0,0-1 0,0 1 0,-1 0 0,1-1 0,0 1 0,0 0 0,0 0 0,-1 0 0,1 0 0,-1 0 0,1 0 0,0 0 0,-1 0 0,0 0 0,1 0 0,0 2 0,2 6 0,-1 1 0,0-1 0,0 0 0,1 16 0,11 223 0,-8-127 0,-3-66-1365,-2-8-5461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5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48 155 24575,'-5'-5'0,"-5"-1"0,-7-5 0,5-5 0,9 1 0,9 2 0,14-1 0,7 2 0,14-2 0,8 2 0,6-2 0,7 2 0,-7 2-8191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94 338 24575,'-4'-6'0,"-1"1"0,1-1 0,0 0 0,0-1 0,0 1 0,1-1 0,0 0 0,1 1 0,-1-1 0,1 0 0,1-1 0,-1 1 0,1-7 0,0 13 0,1 1 0,0 0 0,0-1 0,0 1 0,0 0 0,0-1 0,0 1 0,0 0 0,0-1 0,-1 1 0,1 0 0,0 0 0,0-1 0,1 1 0,-1 0 0,0-1 0,0 1 0,0 0 0,0-1 0,0 1 0,0 0 0,0-1 0,0 1 0,1 0 0,-1 0 0,0-1 0,0 1 0,0 0 0,1 0 0,-1-1 0,0 1 0,0 0 0,0 0 0,1-1 0,-1 1 0,0 0 0,1 0 0,-1 0 0,9 11 0,6 24 0,-11-13 0,-1 1 0,0-1 0,-2 0 0,-1 1 0,0-1 0,-2 0 0,-4 23 0,-4 7 0,-32 92 0,39-135 0,0-1 0,-1 1 0,0-1 0,-8 12 0,8-17 0,5-12 0,4-13 0,170-401 0,-158 384 0,-12 29 0,1-5 0,1 1 0,12-20 0,-18 32 0,0 0 0,0 0 0,0 0 0,1 1 0,-1-1 0,1 0 0,-1 1 0,1-1 0,0 1 0,-1-1 0,1 1 0,0 0 0,0 0 0,0-1 0,0 1 0,0 1 0,0-1 0,0 0 0,0 0 0,0 1 0,1 0 0,-1-1 0,0 1 0,0 0 0,4 0 0,-4 1 0,1 0 0,-1 0 0,0 0 0,1 1 0,-1-1 0,0 1 0,0-1 0,0 1 0,0 0 0,0 0 0,-1 0 0,1 0 0,0 0 0,-1 0 0,0 0 0,1 1 0,-1-1 0,0 0 0,1 5 0,15 56 0,-14-49 0,14 65 0,-6-22 0,3-1 0,31 84 0,-43-135 0,0-1 0,0 0 0,0 0 0,0 0 0,1 0 0,5 6 0,-8-10 0,1 0 0,-1 1 0,1-1 0,-1 1 0,1-1 0,-1 0 0,1 1 0,0-1 0,-1 0 0,1 0 0,-1 1 0,1-1 0,0 0 0,-1 0 0,1 0 0,-1 0 0,1 0 0,0 0 0,-1 0 0,1 0 0,0 0 0,0 0 0,0-1 0,0 1 0,0-1 0,0 0 0,0 1 0,0-1 0,0 0 0,-1 0 0,1 1 0,0-1 0,-1 0 0,1 0 0,0 0 0,-1 0 0,1 0 0,0-2 0,6-14 0,-1-1 0,-1 0 0,-1 0 0,0-1 0,1-26 0,2-3 0,59-374 0,-70 433-1365,-2 9-5461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 99 24575,'-1'-8'0,"-2"10"0,-5 22 0,-7 39 0,-30 126 0,-17 90 0,61-259 0,1-20 0,0 0 0,0 0 0,0 0 0,0 1 0,0-1 0,0 0 0,0 0 0,0 0 0,1 0 0,-1 0 0,0 0 0,0 0 0,0 0 0,0 0 0,0 1 0,0-1 0,0 0 0,0 0 0,1 0 0,-1 0 0,0 0 0,0 0 0,0 0 0,0 0 0,0 0 0,0 0 0,1 0 0,-1 0 0,0 0 0,0 0 0,0 0 0,0 0 0,0 0 0,1 0 0,-1 0 0,0 0 0,0 0 0,0-1 0,0 1 0,0 0 0,0 0 0,0 0 0,1 0 0,-1 0 0,0 0 0,0 0 0,0 0 0,0 0 0,0 0 0,0-1 0,0 1 0,0 0 0,0 0 0,0 0 0,0 0 0,0 0 0,0-1 0,18-32 0,26-89 0,32-80 0,-56 157 0,77-162 0,-97 207 0,29-44 0,-28 43 0,0 0 0,0 0 0,0-1 0,1 1 0,-1 0 0,0 0 0,1 0 0,-1 0 0,1 0 0,-1 1 0,4-2 0,-5 2 0,1 0 0,0 0 0,-1 0 0,1 0 0,0 0 0,-1 0 0,1 0 0,-1 0 0,1 1 0,0-1 0,-1 0 0,1 0 0,-1 1 0,1-1 0,0 0 0,-1 1 0,1-1 0,-1 0 0,1 1 0,-1-1 0,1 1 0,-1-1 0,0 1 0,1-1 0,-1 1 0,0-1 0,1 1 0,-1 0 0,0-1 0,1 1 0,-1 0 0,5 12 0,0 1 0,-1-1 0,0 1 0,-1 0 0,3 28 0,-3 77 0,-3-77 0,0 66-1365,0-65-5461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6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1 211 24575,'0'-5'0,"0"-10"0,4-8 0,7-5 0,5 3 0,6 1 0,3 0 0,6 4 0,3 1 0,5 3 0,-4 5-8191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7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391 210 24575,'-4'0'0,"-90"-1"0,0 4 0,-98 17 0,185-18 0,22-1 0,27-2 0,274-26 51,408-28-2028,1083-6-67,-1205 47 529,-595 13 1502,472-20-493,-454 19 721,-14 2-55,0-1 0,-1 0 1,1-1-1,0 0 0,0 0 1,14-6-1,-26 8-131,1 0 0,0 0 1,0 0-1,0 0 0,-1-1 1,1 1-1,0 0 0,0 0 1,0 0-1,-1 0 0,1 0 1,0 0-1,0 0 0,0 0 1,0 0-1,-1-1 0,1 1 0,0 0 1,0 0-1,0 0 0,0 0 1,0 0-1,0-1 0,0 1 1,-1 0-1,1 0 0,0 0 1,0-1-1,0 1 0,0 0 1,0 0-1,0 0 0,0-1 1,0 1-1,0 0 0,0 0 0,0 0 1,0 0-1,0-1 0,0 1 1,0 0-1,0 0 0,0 0 1,0-1-1,0 1 0,1 0 1,-1 0-1,0 0 0,0 0 1,0-1-1,0 1 0,0 0 1,0 0-1,1 0 0,-1 0 0,0 0 1,0-1-1,0 1 0,0 0 1,0 0-1,1 0 0,-1 0 1,0 0-1,0 0 0,1 0 1,-20-5 339,-83-11 149,46 9-6864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8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27 24575,'-5'-11'0,"0"-2"0,7 10 0,6 6 0,13 11 0,0 2 0,-1 0 0,-1 0 0,-1 2 0,28 33 0,-21-23 0,3 3 0,-2 1 0,-1 1 0,25 44 0,-42-63 0,0 1 0,-1 0 0,-1 0 0,0 1 0,-1-1 0,-1 1 0,0 1 0,-1-1 0,-1 0 0,-1 1 0,0 17 0,-2-23-80,-1-1 0,0 1-1,-1-1 1,0 1 0,-1-1-1,0 0 1,0-1 0,-1 1-1,-1-1 1,1 0 0,-1 0 0,-1 0-1,0-1 1,0 0 0,0 0-1,-12 8 1,-32 25-6746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8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3 135 24575,'0'-24'0,"-1"16"0,0 0 0,1 0 0,0 0 0,0-1 0,1 1 0,0 0 0,1 0 0,0 0 0,0 0 0,0 0 0,7-13 0,-8 21 0,-1 0 0,0 0 0,0 0 0,1-1 0,-1 1 0,0 0 0,0 0 0,1 0 0,-1 0 0,0 0 0,0 0 0,1 0 0,-1 0 0,0 0 0,0 0 0,1 0 0,-1 0 0,0 0 0,0 0 0,1 1 0,-1-1 0,0 0 0,0 0 0,1 0 0,-1 0 0,0 0 0,0 0 0,1 1 0,-1-1 0,0 0 0,0 0 0,0 0 0,0 1 0,1-1 0,-1 0 0,0 0 0,0 1 0,0-1 0,0 0 0,0 0 0,0 1 0,0-1 0,1 0 0,-1 0 0,0 1 0,0-1 0,0 0 0,0 0 0,0 1 0,0-1 0,0 0 0,-1 1 0,8 19 0,-7-19 0,12 61 0,8 122 0,-11-80 0,-8-93 0,52 390 0,-53-400 0,0 0 0,0 1 0,0-1 0,0 0 0,1 0 0,-1 1 0,1-1 0,-1 0 0,0 0 0,1 1 0,0-1 0,-1 0 0,1 0 0,0 0 0,0 0 0,-1 0 0,3 2 0,-2-3 0,-1-1 0,1 1 0,-1 0 0,1 0 0,-1 0 0,1 0 0,0-1 0,-1 1 0,1 0 0,-1 0 0,1-1 0,-1 1 0,1 0 0,-1-1 0,0 1 0,1-1 0,-1 1 0,1 0 0,-1-1 0,0 1 0,1-1 0,-1 1 0,0-1 0,0 1 0,1-1 0,-1 0 0,22-55 0,-18 45 0,15-46 0,24-63 0,-36 104 0,1 1 0,0 0 0,1 0 0,0 0 0,13-13 0,-21 26 0,0 0 0,1 0 0,-1 0 0,1 0 0,-1 1 0,1-1 0,0 1 0,0-1 0,0 1 0,0 0 0,0-1 0,0 1 0,0 0 0,0 0 0,0 1 0,0-1 0,1 0 0,-1 1 0,0-1 0,0 1 0,1 0 0,-1 0 0,0 0 0,1 0 0,-1 0 0,0 0 0,1 1 0,-1-1 0,0 1 0,1-1 0,-1 1 0,0 0 0,0 0 0,0 0 0,0 0 0,0 0 0,0 1 0,0-1 0,0 1 0,-1-1 0,1 1 0,0 0 0,-1-1 0,1 1 0,-1 0 0,2 3 0,11 17-41,-1 2 0,-1 0 0,-1 0 0,14 46 0,-10-27-1119,0-2-5666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9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331 613 24575,'-2'-18'0,"0"1"0,-2-1 0,0 1 0,-1 0 0,0 1 0,-1-1 0,-14-25 0,17 37 0,0-1 0,0 1 0,0 0 0,-1 0 0,0 0 0,0 0 0,0 1 0,0 0 0,-1-1 0,0 2 0,1-1 0,-8-4 0,8 7 0,1-1 0,0 1 0,-1 0 0,1 0 0,-1 1 0,1-1 0,0 1 0,-1-1 0,0 1 0,1 0 0,-1 1 0,1-1 0,-1 0 0,1 1 0,0 0 0,-1 0 0,1 0 0,-1 0 0,1 1 0,0-1 0,0 1 0,-5 3 0,-4 4 0,0 1 0,1 0 0,1 0 0,0 1 0,0 0 0,1 1 0,0 0 0,1 1 0,1-1 0,0 2 0,0-1 0,1 1 0,1 0 0,1 0 0,0 0 0,0 1 0,2-1 0,0 1 0,-1 22 0,3-33 0,1 0 0,-1 0 0,1 0 0,-1 1 0,1-1 0,0 0 0,1 0 0,-1 0 0,1-1 0,-1 1 0,1 0 0,0-1 0,1 1 0,-1-1 0,1 1 0,-1-1 0,1 0 0,0 0 0,0-1 0,0 1 0,1 0 0,-1-1 0,1 0 0,-1 0 0,1 0 0,0 0 0,0-1 0,0 1 0,0-1 0,4 1 0,0 0 0,0-1 0,-1-1 0,1 1 0,0-1 0,-1-1 0,1 1 0,0-1 0,-1 0 0,1-1 0,-1 0 0,0 0 0,1-1 0,-1 0 0,0 0 0,11-7 0,-7 1 0,0 0 0,0-1 0,-1 1 0,-1-2 0,0 0 0,0 0 0,-1 0 0,-1-1 0,0-1 0,0 1 0,-1-1 0,-1 0 0,0 0 0,-1-1 0,4-17 0,2-19 0,-3-1 0,2-93 0,-11 4 0,1 119 0,-1 1 0,-1 0 0,-2-1 0,-10-32 0,15 52 0,0 0 0,-1 0 0,1 0 0,0 0 0,0 0 0,-1 0 0,1 1 0,-1-1 0,1 0 0,-1 0 0,1 0 0,-1 1 0,1-1 0,-1 0 0,1 1 0,-1-1 0,0 0 0,0 1 0,1-1 0,-1 1 0,0-1 0,-1 1 0,2 0 0,-1 0 0,1 1 0,-1-1 0,0 1 0,1-1 0,-1 1 0,1-1 0,-1 1 0,1-1 0,0 1 0,-1-1 0,1 1 0,0 0 0,-1-1 0,1 1 0,0-1 0,-1 1 0,1 0 0,0-1 0,0 3 0,-8 44 0,7 7-227,1 1-1,4-1 1,1 0-1,3-1 1,27 98-1,-22-103-6598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29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43 24575,'-2'-2'0,"0"-1"0,0 1 0,1-1 0,-1 1 0,1-1 0,-1 0 0,1 1 0,-1-6 0,-4-7 0,3 16 0,1 9 0,0 13 0,3 43 0,11 66 0,0 8 0,-8 109 0,-1-226 0,-3-23 0,0 0 0,1 0 0,-1 0 0,0 0 0,0 0 0,1 0 0,-1 0 0,0 0 0,0 0 0,1 0 0,-1 0 0,0 0 0,0 0 0,1 0 0,-1 0 0,0 0 0,0-1 0,1 1 0,-1 0 0,0 0 0,0 0 0,0 0 0,1 0 0,-1-1 0,0 1 0,0 0 0,0 0 0,1 0 0,-1-1 0,0 1 0,0 0 0,0 0 0,0 0 0,0-1 0,0 1 0,0 0 0,1 0 0,-1-1 0,0 1 0,18-43 0,-16 36 0,11-25 0,25-47 0,-33 69 0,1 1 0,0 0 0,1 0 0,0 0 0,0 1 0,1-1 0,0 2 0,17-13 0,-21 18 0,-1-1 0,1 1 0,0 1 0,0-1 0,0 1 0,0-1 0,0 1 0,0 0 0,1 0 0,-1 1 0,0-1 0,0 1 0,1 0 0,-1 0 0,0 1 0,0-1 0,1 1 0,-1 0 0,0 0 0,0 0 0,0 1 0,0-1 0,0 1 0,0 0 0,-1 0 0,1 1 0,0-1 0,-1 1 0,0-1 0,0 1 0,0 0 0,0 0 0,0 1 0,2 3 0,1 0 0,-1 0 0,0 0 0,0 1 0,-1 0 0,0 0 0,0 0 0,-1 0 0,0 0 0,-1 1 0,0 0 0,0-1 0,0 1 0,-1 0 0,-1 0 0,0 14 0,-1-17 5,0-1 0,0 0 0,0 0-1,-1 0 1,1 0 0,-1 0 0,-1 0 0,1 0-1,-1-1 1,0 1 0,0-1 0,0 0 0,0 0-1,-1 0 1,1 0 0,-1 0 0,0-1-1,0 0 1,-1 0 0,1 0 0,-1 0 0,1-1-1,-1 1 1,-9 2 0,2-2-170,-1 0 0,0 0 0,0-1 0,0-1 0,0 0 0,0-1 0,0 0 0,-25-5 0,0-2-6661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0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411 300 24575,'-1'-10'0,"0"-1"0,-1 1 0,0 0 0,-4-13 0,-4-19 0,9 39 0,-1-16 0,-1 0 0,-1 1 0,-1-1 0,-1 1 0,-7-18 0,11 32 0,0 0 0,0 0 0,-1 0 0,1 1 0,-1-1 0,1 1 0,-1 0 0,0-1 0,-1 1 0,1 1 0,0-1 0,-1 0 0,0 1 0,1 0 0,-1 0 0,0 0 0,0 0 0,0 0 0,0 1 0,-1 0 0,1 0 0,0 0 0,0 0 0,-1 1 0,1 0 0,-1 0 0,1 0 0,-5 1 0,-3 0 0,0 2 0,0 0 0,0 0 0,1 1 0,-1 0 0,1 1 0,0 0 0,1 1 0,-1 0 0,1 1 0,0 0 0,0 1 0,1 0 0,0 0 0,1 1 0,0 0 0,0 0 0,1 1 0,0 0 0,-7 15 0,9-16 0,0 1 0,0 0 0,1 0 0,1 0 0,0 1 0,0-1 0,1 1 0,0 0 0,1 0 0,1-1 0,-1 1 0,1 0 0,1 0 0,0 0 0,1 0 0,0-1 0,1 1 0,0-1 0,0 1 0,1-1 0,1 0 0,9 17 0,2-6 0,1-1 0,1-1 0,1 0 0,0-1 0,1-2 0,33 22 0,7 7 0,-55-42 0,-1 1 0,1 0 0,-1 0 0,0 1 0,0 0 0,0-1 0,0 1 0,-1 0 0,5 10 0,-8-14 0,0 0 0,1 0 0,-1 1 0,0-1 0,1 0 0,-1 1 0,0-1 0,0 0 0,0 1 0,0-1 0,0 0 0,0 1 0,-1-1 0,1 0 0,0 1 0,-1-1 0,1 0 0,-1 0 0,0 2 0,0-1 0,-1-1 0,1 1 0,-1 0 0,0-1 0,0 0 0,1 1 0,-1-1 0,0 0 0,0 0 0,0 0 0,0 0 0,-1 0 0,1 0 0,-4 1 0,-5 0-170,1 0-1,0-1 0,-1 0 1,1 0-1,-1-1 0,1 0 1,-17-3-1,-8-4-6655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1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24575,'0'18'0,"0"17"0,0-1 0,10 54 0,-8-77 0,1 0 0,0 0 0,1 0 0,0 0 0,1-1 0,0 1 0,1-1 0,0 0 0,0-1 0,1 1 0,13 12 0,-9-11 0,0 0 0,1-1 0,0-1 0,0 0 0,1 0 0,20 9 0,-29-16 0,0 0 0,0 0 0,0-1 0,0 0 0,0 1 0,0-1 0,1-1 0,-1 1 0,0-1 0,1 1 0,-1-1 0,0-1 0,1 1 0,-1 0 0,0-1 0,1 0 0,-1 0 0,0-1 0,0 1 0,0-1 0,0 0 0,0 1 0,0-2 0,0 1 0,-1 0 0,6-6 0,-3 2 0,0-1 0,-1 0 0,0 0 0,0 0 0,-1-1 0,1 0 0,-2 0 0,1 0 0,-1 0 0,-1 0 0,1-1 0,1-11 0,-2 2 0,0-1 0,0 0 0,-2 0 0,-3-31 0,-6 18 0,9 32 0,0-1 0,-1 1 0,1 0 0,0 0 0,0-1 0,0 1 0,0 0 0,-1 0 0,1-1 0,0 1 0,0 0 0,0 0 0,-1-1 0,1 1 0,0 0 0,0 0 0,-1 0 0,1 0 0,0 0 0,0-1 0,-1 1 0,1 0 0,0 0 0,-1 0 0,1 0 0,0 0 0,-1 0 0,1 0 0,0 0 0,-1 0 0,-7 15 0,-2 19 0,3 2 0,1-1 0,-3 48 0,7 111 0,3-125 0,-2 0 0,-16 102 0,16-166 0,0 0 0,0 0 0,-1-1 0,0 1 0,0 0 0,0-1 0,-1 1 0,1-1 0,-1 0 0,0 0 0,-4 5 0,6-8 0,0 0 0,-1 0 0,1 0 0,0 0 0,0 0 0,-1-1 0,1 1 0,-1 0 0,1-1 0,0 1 0,-1-1 0,1 1 0,-1-1 0,0 0 0,1 1 0,-1-1 0,1 0 0,-1 0 0,1 0 0,-1 0 0,1-1 0,-1 1 0,1 0 0,-1-1 0,1 1 0,-1-1 0,1 1 0,-1-1 0,1 0 0,-1 1 0,1-1 0,0 0 0,0 0 0,-1 0 0,1 0 0,0 0 0,0 0 0,0-1 0,-1 0 0,-7-11-136,0 0-1,0-1 1,1 1-1,1-2 1,0 1-1,1-1 1,1 0-1,1 0 0,-6-31 1,0-8-6690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3 100 24575,'10'-38'0,"-9"35"0,0 1 0,1-1 0,-1 0 0,0 0 0,0 0 0,-1 0 0,1 0 0,0 0 0,-1-1 0,0 1 0,0 0 0,0 0 0,0 0 0,-1 0 0,1 0 0,-1 0 0,1 0 0,-3-5 0,-4 29 0,1 40 0,3 0 0,5 70 0,24 123 0,-17-191 0,26 94 0,-35-155 0,1 0 0,-1 0 0,1 0 0,0 0 0,0 0 0,-1 0 0,1 0 0,1 0 0,-1 0 0,0 0 0,0-1 0,1 1 0,-1-1 0,0 1 0,4 2 0,-5-4 0,1 0 0,-1 0 0,0 0 0,1 0 0,-1 0 0,0 0 0,1 0 0,-1 0 0,0 0 0,1 0 0,-1 0 0,0 0 0,1 0 0,-1-1 0,0 1 0,1 0 0,-1 0 0,0 0 0,1 0 0,-1-1 0,0 1 0,0 0 0,1 0 0,-1-1 0,0 1 0,0 0 0,0 0 0,1-1 0,-1 1 0,0-1 0,7-21 0,3-107 0,-4 26 0,-3 70 0,-2 14 0,0 0 0,2 0 0,0 1 0,6-20 0,-8 35 0,0-1 0,1 1 0,-1 0 0,1-1 0,-1 1 0,1 0 0,0 0 0,0 0 0,0 0 0,1 0 0,-1 1 0,1-1 0,-1 1 0,1-1 0,0 1 0,0 0 0,0 0 0,0 0 0,0 1 0,1-1 0,-1 1 0,0-1 0,1 1 0,-1 0 0,1 1 0,6-2 0,-5 2 0,-1 1 0,1-1 0,0 1 0,-1 0 0,0 0 0,1 0 0,-1 1 0,1 0 0,-1-1 0,0 2 0,0-1 0,0 0 0,0 1 0,-1 0 0,1 0 0,-1 0 0,0 0 0,1 0 0,-1 1 0,-1-1 0,1 1 0,0 0 0,2 6 0,5 9 0,-1-1 0,-1 1 0,11 37 0,-11-27-455,-1 1 0,3 38 0,-7-30-6371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1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24575,'0'-10'0,"5"-7"0,1 4 0,0 13 0,-1 16 0,3 14 0,0 17 0,0 13 0,-3 12 0,3 6 0,0 5 0,-1 1 0,2-3 0,1-17-8191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2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30 296 24575,'-3'-3'0,"0"0"0,0-1 0,0 1 0,1-1 0,-1 1 0,1-1 0,0 0 0,0 0 0,0 0 0,-2-7 0,4 10 0,0 0 0,0 0 0,0 0 0,0 0 0,0 0 0,0 0 0,0 0 0,0 0 0,0 0 0,1 0 0,-1 0 0,0 0 0,1 0 0,-1 1 0,0-1 0,1 0 0,-1 0 0,1 0 0,1-1 0,0 0 0,-1 1 0,1 0 0,0 0 0,0-1 0,0 1 0,0 0 0,0 0 0,0 1 0,0-1 0,1 0 0,-1 1 0,3-1 0,32-3 0,0 1 0,57 3 0,30-2 0,-94 0 0,0 0 0,0-1 0,52-12 0,-76 14 0,1-1 0,-1 0 0,0 0 0,0 0 0,0-1 0,-1 0 0,1 0 0,-1 0 0,0-1 0,1 0 0,-2 0 0,1 0 0,0-1 0,-1 0 0,0 1 0,0-2 0,0 1 0,-1 0 0,4-6 0,-6 7 0,0 1 0,0 0 0,0 0 0,0 0 0,-1 0 0,1-1 0,-1 1 0,0 0 0,0 0 0,0-1 0,0 1 0,-1 0 0,1-1 0,-1 1 0,0 0 0,0 0 0,0 0 0,0 0 0,0 0 0,-1 0 0,0 0 0,1 0 0,-1 1 0,0-1 0,0 0 0,0 1 0,-1 0 0,1-1 0,-1 1 0,1 0 0,-1 0 0,0 1 0,0-1 0,0 0 0,1 1 0,-2 0 0,1-1 0,0 1 0,0 1 0,0-1 0,0 0 0,-1 1 0,1 0 0,0-1 0,0 1 0,-1 0 0,1 1 0,0-1 0,-1 1 0,1-1 0,0 1 0,0 0 0,0 0 0,0 1 0,0-1 0,0 0 0,0 1 0,0 0 0,1 0 0,-1 0 0,0 0 0,1 0 0,-4 5 0,-8 8 0,2 1 0,0 0 0,1 1 0,1 0 0,0 0 0,2 1 0,0 1 0,1 0 0,0 0 0,2 0 0,-4 25 0,8-35 0,0 0 0,1 0 0,0 0 0,1-1 0,0 1 0,0 0 0,1 0 0,0-1 0,1 1 0,3 8 0,-5-15 0,0 0 0,0 1 0,0-1 0,1 0 0,-1 0 0,0 0 0,1 0 0,-1 0 0,1-1 0,0 1 0,0 0 0,0-1 0,0 1 0,0-1 0,0 0 0,0 1 0,0-1 0,0 0 0,0-1 0,1 1 0,-1 0 0,0 0 0,1-1 0,-1 0 0,1 1 0,-1-1 0,0 0 0,1 0 0,-1 0 0,1 0 0,-1-1 0,1 1 0,-1-1 0,0 1 0,1-1 0,-1 0 0,0 0 0,0 0 0,0 0 0,3-2 0,3-2 0,-1 0 0,-1 0 0,1-1 0,-1 0 0,0 0 0,0-1 0,-1 1 0,0-1 0,0 0 0,0-1 0,-1 1 0,0-1 0,-1 0 0,1 0 0,2-14 0,3-9 0,-2 0 0,6-58 0,-16 140-682,9 96-1,0-118-6143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2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24 24575,'-5'-5'0,"-1"-6"0,0 4 0,1 7 0,2 9 0,6 7 0,2 5 0,5 5 0,1 1 0,3 2 0,0 0 0,-4-5-8191</inkml:trace>
  <inkml:trace contextRef="#ctx0" brushRef="#br0" timeOffset="1">313 160 24575,'5'-4'0,"1"-7"0,0-6 0,-6-4 0,-8-4 0,-7 2 0,-5 6 0,-14 10 0,-10 11 0,-16 14 0,-16 17 0,4 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4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1826 394 24575,'0'-2'0,"-1"-1"0,1 0 0,-1 1 0,0-1 0,0 0 0,0 1 0,0 0 0,0-1 0,0 1 0,-1-1 0,1 1 0,-1 0 0,0 0 0,0 0 0,0 0 0,0 0 0,0 0 0,0 1 0,-3-3 0,-1 0 0,-1 0 0,1 1 0,-1 0 0,1 0 0,-1 0 0,-8-2 0,3 3 0,0 1 0,0 0 0,0 0 0,-1 1 0,1 1 0,0 0 0,0 0 0,0 2 0,0-1 0,0 2 0,1-1 0,-1 1 0,1 1 0,-11 6 0,-18 11 0,2 2 0,-50 38 0,-10 17-72,2 5 0,5 4 0,4 4 0,-82 110 0,-266 435-289,344-488 352,-79 172 0,142-256 3,2 1 0,2 0 0,4 2 1,3 1-1,-14 111 0,29-146 5,0 1 0,3 0 0,1 0-1,1 0 1,2-1 0,2 1 0,1-1-1,1-1 1,2 0 0,30 62 0,-23-61 1,2-1 0,1-1 1,1-1-1,2-1 0,1-2 0,1 0 1,2-1-1,1-2 0,58 41 1,-25-29-100,2-2 0,1-3 1,1-3-1,2-3 1,135 33-1,368 35-492,703-1-1414,7-88 0,151-99 2065,-1088 47-159,-2-15-1,375-119 0,-531 121-543,227-106 0,-332 126 707,-1-3 1,-2-3-1,-3-4 1,-1-3-1,66-63 1,-111 88 114,-1-1 0,-2-1 1,-1-1-1,-2-1 1,-1-1-1,31-61 1,-39 62-186,-1 0-1,-2-1 1,-1-1 0,-2 0 0,-1 0 0,-1 0-1,1-68 1,-9 30 6,-3 1 0,-2-1 0,-32-124 0,-90-202 0,89 295 177,-5 2 0,-5 2 0,-94-141 1,103 183-77,-2 1 0,-3 2 0,-2 3 0,-3 1 1,-1 3-1,-100-69 0,63 62-182,-3 3 1,-2 5-1,-1 3 1,-3 5-1,-1 4 0,-125-25 1,2 16-416,-413-26-1,201 52-666,-646 58-1,686 4 836,-702 173 0,610-66-391,369-106 1076,-218 121 0,203-85 489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5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684 437 24575,'8'-8'0,"-1"-1"0,1 1 0,-2-2 0,1 1 0,-2-1 0,1 0 0,-1 0 0,-1 0 0,0-1 0,0 0 0,-1 0 0,0 0 0,-1 0 0,0 0 0,-1 0 0,0-1 0,-1 1 0,-2-20 0,1 20 0,-1 1 0,0 0 0,-1 0 0,0 0 0,-1 0 0,0 0 0,0 1 0,-1-1 0,0 1 0,-1 1 0,0-1 0,0 1 0,-1 0 0,0 0 0,0 1 0,-1 0 0,0 0 0,0 0 0,-1 1 0,-12-6 0,9 6 0,0 0 0,0 2 0,0-1 0,-1 1 0,1 1 0,-1 1 0,0-1 0,0 2 0,0 0 0,0 0 0,0 2 0,-21 2 0,16 0 0,0 1 0,1 1 0,-1 1 0,1 0 0,0 1 0,1 1 0,0 1 0,-21 14 0,13-6 0,1 1 0,1 2 0,1 0 0,0 2 0,2 0 0,0 1 0,2 0 0,0 2 0,2 0 0,1 1 0,-12 29 0,19-37 0,1 0 0,0 1 0,1 0 0,1 0 0,1 0 0,1 1 0,1-1 0,1 20 0,0-29 0,1-1 0,0 1 0,1-1 0,0 0 0,1 0 0,0 0 0,0 0 0,1 0 0,0-1 0,1 1 0,0-1 0,0 0 0,1-1 0,-1 1 0,2-1 0,-1 0 0,1-1 0,10 9 0,-4-7 13,1 0 0,-1 0 1,1-1-1,1-1 0,-1-1 0,1 0 0,0 0 0,26 3 0,11-1-754,60 0-1,-23-5-6084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5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104 312 24575,'-4'-3'0,"0"0"0,1-1 0,-1 1 0,-1 1 0,1-1 0,0 1 0,-1-1 0,1 1 0,-1 0 0,0 1 0,1-1 0,-9-1 0,11 3 0,1 0 0,-1 0 0,1 0 0,-1 0 0,1 0 0,-1 1 0,1-1 0,-1 0 0,1 1 0,-1-1 0,1 1 0,0-1 0,-1 1 0,1-1 0,0 1 0,0 0 0,-1 0 0,0 1 0,1-1 0,-1 1 0,1 0 0,0 0 0,0-1 0,0 1 0,0 0 0,1 0 0,-1 0 0,0 0 0,1 0 0,-1 0 0,1 0 0,0 0 0,0 0 0,0 0 0,0 3 0,2 22 0,1-1 0,2 1 0,0-1 0,11 27 0,3 19 0,-6-9 0,-2-12 0,19 59 0,-20-91 0,-9-19 0,-1 0 0,0 0 0,0 0 0,0 0 0,1 0 0,-1 1 0,0-1 0,0 0 0,0 0 0,1 0 0,-1 0 0,0 0 0,0 0 0,1 0 0,-1 0 0,0 0 0,0 0 0,0 0 0,1 0 0,-1 0 0,0-1 0,0 1 0,0 0 0,1 0 0,-1 0 0,0 0 0,0 0 0,0 0 0,0 0 0,1-1 0,-1 1 0,0 0 0,0 0 0,0 0 0,0 0 0,0-1 0,1 1 0,-1 0 0,0 0 0,0 0 0,0 0 0,0-1 0,2-3 0,-1 0 0,0 1 0,0-1 0,-1 0 0,1 0 0,-1 0 0,1-7 0,-12-163 0,0 10 0,11 163 0,6-189 0,-5 169 0,2 0 0,1 0 0,0 0 0,2 1 0,0-1 0,17-34 0,-22 52 0,1 0 0,-1 0 0,1 0 0,0 0 0,0 1 0,0-1 0,0 1 0,0-1 0,1 1 0,-1 0 0,1 0 0,-1 0 0,1 0 0,0 0 0,0 1 0,-1-1 0,1 1 0,0 0 0,1 0 0,-1 0 0,6-1 0,-5 2 0,-1 1 0,1-1 0,0 1 0,-1 0 0,1 0 0,-1 0 0,1 0 0,-1 0 0,0 1 0,1 0 0,-1 0 0,0 0 0,0 0 0,0 0 0,-1 0 0,1 1 0,0-1 0,-1 1 0,4 5 0,8 11 0,-1 0 0,0 2 0,-1-1 0,-2 2 0,10 24 0,34 119 0,-44-131 0,51 199-1365,-49-171-5461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6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24 654 24575,'-3'-2'0,"1"-1"0,0 1 0,0-1 0,0 0 0,1 0 0,-1 1 0,0-1 0,1 0 0,0 0 0,0 0 0,0-1 0,0 1 0,0 0 0,1 0 0,-1 0 0,1-1 0,0 1 0,0 0 0,0-1 0,0 1 0,1 0 0,-1 0 0,1 0 0,0-1 0,0 1 0,0 0 0,0 0 0,0 0 0,1 0 0,2-3 0,1-2 0,0 1 0,1 0 0,0 0 0,0 0 0,1 1 0,0 0 0,0 0 0,0 1 0,14-8 0,30-12 0,103-35 0,-5 3 0,-138 51 0,-1 1 0,0 1 0,0 0 0,0 0 0,1 1 0,20-4 0,-28 7 0,0 0 0,-1 0 0,1 0 0,0 0 0,-1 1 0,1-1 0,0 1 0,-1 0 0,1 0 0,-1-1 0,1 2 0,-1-1 0,0 0 0,1 0 0,-1 1 0,0 0 0,0-1 0,0 1 0,0 0 0,0 0 0,0 0 0,0 0 0,-1 0 0,1 0 0,-1 1 0,0-1 0,1 0 0,-1 1 0,1 2 0,14 39 0,21 83 0,-3-6 0,58 141 0,-91-258 0,1 0 0,-1 0 0,1 0 0,-1 0 0,0-1 0,-1 1 0,1 0 0,-1 0 0,1 0 0,-1 0 0,-1 5 0,1-9 0,0 1 0,-1-1 0,1 0 0,0 0 0,0 0 0,0 0 0,-1 0 0,1 0 0,0 0 0,0 0 0,-1 0 0,1 0 0,0 0 0,0 0 0,-1 0 0,1 0 0,0 0 0,0 0 0,-1 0 0,1-1 0,0 1 0,0 0 0,0 0 0,-1 0 0,1 0 0,0 0 0,0 0 0,0-1 0,-1 1 0,1 0 0,0 0 0,0 0 0,0-1 0,0 1 0,0 0 0,-1 0 0,1 0 0,0-1 0,0 1 0,0 0 0,0-1 0,-9-11 0,-6-14 0,1-2 0,1 0 0,1 0 0,-11-42 0,-20-125 0,32 134 0,3 0 0,0-64 0,8 102 0,0 0 0,2 0 0,1 0 0,1 1 0,0-1 0,2 1 0,1 0 0,16-37 0,-20 53 0,-1 1 0,2 0 0,-1-1 0,0 2 0,1-1 0,0 0 0,0 1 0,1-1 0,-1 1 0,1 1 0,0-1 0,0 0 0,0 1 0,0 0 0,0 0 0,1 1 0,6-3 0,-5 4 0,0 0 0,0 0 0,0 0 0,0 1 0,0 0 0,0 0 0,0 1 0,0-1 0,0 2 0,0-1 0,-1 1 0,1 0 0,0 0 0,8 5 0,-5-2 7,1 1 0,-1 0-1,-1 0 1,1 1 0,-1 0-1,0 1 1,-1 0-1,0 0 1,0 1 0,0 0-1,-2 0 1,1 1 0,-1 0-1,0 0 1,-1 1 0,0-1-1,4 16 1,-6-18-72,-1 1 1,0 0-1,-1 0 1,0 0-1,0 0 1,-1 0-1,0 0 0,0 0 1,-1-1-1,0 1 1,-1 0-1,0 0 1,0 0-1,-1-1 0,0 1 1,-1-1-1,0 0 1,0 0-1,0 0 1,-1-1-1,-1 0 1,-10 13-1,-24 16-6761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86 24575,'0'-3'0,"0"0"0,1 0 0,-1 0 0,1 0 0,0 0 0,0 0 0,0 1 0,0-1 0,0 0 0,1 0 0,-1 1 0,1-1 0,-1 1 0,4-4 0,-5 6 0,1-1 0,-1 1 0,1 0 0,-1-1 0,1 1 0,-1-1 0,1 1 0,-1 0 0,1 0 0,-1-1 0,1 1 0,-1 0 0,1 0 0,-1-1 0,1 1 0,0 0 0,-1 0 0,1 0 0,-1 0 0,1 0 0,0 0 0,-1 0 0,1 0 0,-1 0 0,1 1 0,1-1 0,-1 1 0,0 0 0,0 0 0,0 0 0,0 0 0,0 0 0,0 0 0,0 1 0,0-1 0,-1 0 0,1 0 0,0 1 0,-1-1 0,1 1 0,-1-1 0,1 0 0,0 3 0,-1-2 0,1 0 0,0 0 0,0 0 0,-1 1 0,1-1 0,-1 0 0,0 1 0,0-1 0,0 0 0,0 1 0,0-1 0,0 0 0,-1 0 0,1 1 0,-1-1 0,1 0 0,-1 0 0,0 0 0,0 1 0,0-1 0,0 0 0,0 0 0,-1-1 0,1 1 0,-1 0 0,1 0 0,-1-1 0,1 1 0,-1 0 0,0-1 0,0 0 0,0 1 0,0-1 0,0 0 0,0 0 0,0 0 0,-3 0 0,1 0 0,0 0 0,0 0 0,0-1 0,0 1 0,0-1 0,0 0 0,0 0 0,0-1 0,0 1 0,0-1 0,0 0 0,0 0 0,1 0 0,-1-1 0,0 1 0,0-1 0,1 0 0,-1 0 0,1 0 0,0 0 0,-4-4 0,4 3 0,0 1 0,1-1 0,-1 0 0,1 0 0,0 0 0,0 0 0,0 0 0,0 0 0,0-1 0,1 1 0,-1-1 0,1 1 0,0-1 0,0 0 0,1 1 0,-1-7 0,1 8 0,0 0 0,0 0 0,1 0 0,-1 0 0,1 0 0,-1 0 0,1 0 0,0 0 0,0 0 0,0 0 0,0 0 0,0 1 0,0-1 0,0 0 0,1 1 0,-1-1 0,1 1 0,-1 0 0,1-1 0,0 1 0,-1 0 0,1 0 0,0 0 0,0 0 0,0 0 0,0 0 0,-1 1 0,1-1 0,0 0 0,0 1 0,3-1 0,2 0-136,0 0-1,-1 0 1,2 0-1,-1 1 1,0 0-1,0 0 1,0 1-1,0 0 0,7 1 1,5 5-6690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406 217 24575,'0'-20'0,"0"1"0,-1 0 0,-1-1 0,-1 1 0,-5-19 0,6 33 0,1 1 0,-1-1 0,0 1 0,0 0 0,0-1 0,0 1 0,-1 0 0,0 1 0,0-1 0,0 0 0,0 1 0,-1 0 0,1 0 0,-1 0 0,0 0 0,1 0 0,-1 1 0,-1-1 0,1 1 0,0 0 0,0 0 0,-1 1 0,1 0 0,-1-1 0,0 1 0,-6 0 0,2 1 0,-1 0 0,1 1 0,0 0 0,0 0 0,0 1 0,0 0 0,1 1 0,-1 0 0,1 0 0,-1 1 0,1 0 0,0 1 0,0-1 0,1 2 0,-1-1 0,-9 10 0,2-1 0,1 0 0,0 1 0,1 1 0,0 0 0,1 0 0,-13 26 0,19-31 0,1 0 0,0 0 0,1 0 0,1 0 0,-1 1 0,2 0 0,-1 0 0,2 0 0,-1 0 0,2 23 0,1-27 0,0-1 0,0 0 0,1 0 0,0 0 0,1 0 0,-1 0 0,1 0 0,0-1 0,1 1 0,0-1 0,0 0 0,0 0 0,1 0 0,-1-1 0,2 1 0,-1-1 0,0 0 0,1-1 0,7 5 0,-1-2-105,0 0 0,1-2 0,0 1 0,-1-2 0,2 0 0,-1 0 0,0-1 0,1-1 0,0 0 0,-1-1 0,1 0 0,15-2 0,19-3-6721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7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467 539 24575,'0'-5'0,"-1"1"0,0-1 0,0 1 0,0-1 0,-1 1 0,1 0 0,-1 0 0,0 0 0,0 0 0,0 0 0,-1 0 0,1 0 0,-7-6 0,3 4 0,-1-1 0,1 1 0,-1 0 0,-1 0 0,-14-8 0,12 9 0,-1 1 0,0 0 0,-1 0 0,1 1 0,0 0 0,-1 1 0,0 1 0,0 0 0,1 0 0,-1 1 0,-12 2 0,9-1 0,0 1 0,0 1 0,1 0 0,-1 1 0,1 1 0,0 0 0,0 1 0,-17 11 0,24-13 0,0 1 0,1 0 0,0 1 0,0 0 0,0 0 0,1 0 0,0 1 0,0-1 0,1 1 0,-1 0 0,1 1 0,1-1 0,0 1 0,0-1 0,0 1 0,1 0 0,0 0 0,1 0 0,-1 1 0,2-1 0,-1 14 0,1-16 0,1 1 0,-1-1 0,1 0 0,0 0 0,0 0 0,1-1 0,0 1 0,0 0 0,0 0 0,1-1 0,0 0 0,0 1 0,0-1 0,1 0 0,0 0 0,0-1 0,0 1 0,0-1 0,1 0 0,-1 0 0,1 0 0,0-1 0,0 0 0,1 0 0,-1 0 0,1 0 0,-1-1 0,1 0 0,11 2 0,-5-1 0,0-1 0,0-1 0,0 0 0,0-1 0,1 0 0,-1-1 0,0 0 0,0-1 0,0 0 0,0-1 0,-1 0 0,1-1 0,-1-1 0,0 1 0,0-2 0,0 1 0,17-14 0,-17 10 0,-1 0 0,0 0 0,0-1 0,-1 0 0,-1-1 0,0 0 0,0 0 0,-1-1 0,0 0 0,-1 0 0,0-1 0,-1 1 0,-1-1 0,0 0 0,3-22 0,-2-2 0,-2 0 0,-2 0 0,-4-58 0,-24-110 0,18 152 0,6 18 0,3 35 0,0 0 0,0 0 0,0 0 0,0 0 0,0 0 0,0 0 0,0-1 0,0 1 0,0 0 0,0 0 0,-1 0 0,1 0 0,0 0 0,0 0 0,0 0 0,0 0 0,0-1 0,0 1 0,0 0 0,0 0 0,0 0 0,0 0 0,0 0 0,1 0 0,-1 0 0,0-1 0,0 1 0,0 0 0,0 0 0,0 0 0,0 0 0,0 0 0,0 0 0,0 0 0,0 0 0,0 0 0,0 0 0,0-1 0,0 1 0,1 0 0,-1 0 0,0 0 0,0 0 0,0 0 0,0 0 0,0 0 0,0 0 0,0 0 0,0 0 0,1 0 0,-1 0 0,0 0 0,0 0 0,0 0 0,0 0 0,0 0 0,0 0 0,0 0 0,0 0 0,1 0 0,-1 0 0,8 16 0,24 72-341,-3 1 0,-4 1-1,19 135 1,-38-174-6485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38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667 264 24575,'1'-17'0,"-2"-1"0,0 1 0,-1-1 0,-1 1 0,-7-24 0,7 34 0,1 0 0,-1 0 0,-1 0 0,1 0 0,-1 1 0,-1-1 0,1 1 0,-1 0 0,0 0 0,0 1 0,-1 0 0,0 0 0,0 0 0,-12-7 0,8 6 0,-1 1 0,1 0 0,-1 1 0,-1 0 0,1 0 0,0 1 0,-1 1 0,0 0 0,1 1 0,-1 0 0,0 1 0,0 0 0,0 0 0,-12 4 0,15-3 0,1 1 0,0 0 0,0 0 0,0 1 0,1 0 0,-1 1 0,1 0 0,0 0 0,0 0 0,0 1 0,0 0 0,1 1 0,0-1 0,0 1 0,0 0 0,1 1 0,0-1 0,0 1 0,0 0 0,-6 14 0,9-16 0,0 1 0,0 0 0,0-1 0,0 1 0,1 0 0,0 0 0,0 0 0,0 0 0,1 0 0,0 0 0,0 0 0,1 0 0,0 0 0,0 0 0,0 0 0,0 0 0,1 0 0,0-1 0,1 1 0,4 9 0,-1-6 0,1 0 0,0-1 0,0 1 0,1-1 0,0-1 0,0 0 0,1 0 0,0 0 0,0-1 0,16 7 0,10 4 0,71 22 0,-45-18 0,-58-20 0,1 1 0,-1-1 0,1 1 0,-1 0 0,0 0 0,1 0 0,-1 0 0,0 0 0,4 6 0,-6-7 0,0 0 0,-1-1 0,1 1 0,-1 0 0,0 0 0,1 0 0,-1 0 0,0 0 0,1 0 0,-1 0 0,0 0 0,0 0 0,0 0 0,0 0 0,0 0 0,0-1 0,0 1 0,0 0 0,0 0 0,-1 0 0,1 0 0,0 0 0,-1 0 0,1 0 0,0 0 0,-1 0 0,1 0 0,-1-1 0,1 1 0,-1 0 0,0 0 0,1-1 0,-1 1 0,0 0 0,0-1 0,1 1 0,-1-1 0,0 1 0,0-1 0,0 1 0,-1 0 0,-8 4 0,-1 1 0,1-2 0,-1 0 0,0 0 0,0-1 0,0 0 0,0-1 0,-1 0 0,-16 0 0,-106-3 0,129 1 0,-237-21-1365,169 11-5461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0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93 24575,'-3'0'0,"-1"-1"0,0 1 0,1-1 0,0 0 0,-1 0 0,1 0 0,-5-3 0,5 3 0,1 0 0,0 0 0,-1 0 0,1 0 0,-1 1 0,1-1 0,-1 1 0,0-1 0,1 1 0,-1 0 0,-3 0 0,59 10 0,723-11-789,-509-8 328,1260-30-1906,-1512 38 2369,428-23 909,-411 18-1673,-12-1-3963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0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 24575,'-1'0'0,"0"0"0,0 0 0,1 0 0,-1 0 0,0 0 0,0 0 0,0 0 0,0 0 0,0 0 0,0 0 0,0 0 0,1 1 0,-1-1 0,0 0 0,0 1 0,0-1 0,0 1 0,1-1 0,-1 1 0,0-1 0,0 2 0,1-2 0,0 1 0,0-1 0,0 1 0,0 0 0,0-1 0,0 1 0,0-1 0,1 1 0,-1-1 0,0 1 0,0 0 0,1-1 0,-1 1 0,0-1 0,1 1 0,-1-1 0,0 0 0,1 1 0,-1-1 0,1 1 0,-1-1 0,2 1 0,36 24 0,51 13 0,1-4 0,155 36 0,-15-5 0,-174-46 0,-1 2 0,52 29 0,-97-45 0,1 1 0,-2 0 0,1 0 0,-1 1 0,0 1 0,-1-1 0,1 1 0,12 17 0,-19-22 0,0 1 0,0-1 0,0 1 0,0 0 0,0 0 0,-1 0 0,0 0 0,0 0 0,0 0 0,0 0 0,-1 1 0,1-1 0,-1 0 0,0 0 0,-1 1 0,1-1 0,-1 0 0,1 0 0,-1 0 0,0 0 0,-1 0 0,1 0 0,-1 0 0,0 0 0,0 0 0,-4 5 0,-5 7 0,-1-1 0,0-1 0,-1 0 0,0 0 0,-1-2 0,-17 13 0,-100 61 0,114-76 0,-227 130 77,120-71-1519,52-28-5384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1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11 24575,'1'0'0,"-1"0"0,0-1 0,0 1 0,0-1 0,0 1 0,0 0 0,0-1 0,0 1 0,0 0 0,0-1 0,0 1 0,0-1 0,0 1 0,0 0 0,0-1 0,0 1 0,-1 0 0,1-1 0,0 1 0,0 0 0,0-1 0,0 1 0,-1 0 0,1-1 0,0 1 0,0 0 0,-1 0 0,1-1 0,0 1 0,-1 0 0,1-1 0,-9 9 0,-5 20 0,7 1 0,0 0 0,2 1 0,1-1 0,2 1 0,1 37 0,17 153 0,-14-198 0,54 473 0,14 142 0,-28 2 0,-17 11 0,-24-603 0,-1-29 0,1 0 0,0 0 0,8 36 0,-9-52 0,1-1 0,-1 1 0,1 0 0,0 0 0,0-1 0,0 1 0,0 0 0,0-1 0,0 1 0,0-1 0,1 1 0,-1-1 0,0 0 0,1 0 0,-1 0 0,1 1 0,-1-1 0,1 0 0,0-1 0,0 1 0,-1 0 0,1 0 0,0-1 0,0 1 0,0-1 0,-1 0 0,1 1 0,0-1 0,0 0 0,0 0 0,3-1 0,7 0 0,1-1 0,-1 0 0,-1-1 0,14-5 0,3 0 0,104-19-274,189-14 1,140 16-515,-290 18 694,882-36-923,442-20-2210,-8-26 1043,-1317 78 2062,260-28 2004,-403 33-1365,-21 1 986,-43 0 138,-159 4-706,130 1-7625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2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101 457 24575,'-53'-17'0,"22"8"0,15-1 0,16 10 0,0 0 0,0 0 0,0-1 0,-1 1 0,1 0 0,0-1 0,0 1 0,0 0 0,0-1 0,0 1 0,0 0 0,0 0 0,0-1 0,0 1 0,0 0 0,0-1 0,0 1 0,0 0 0,0-1 0,1 1 0,-1 0 0,0-1 0,0 1 0,0 0 0,0 0 0,1-1 0,-1 1 0,0 0 0,0 0 0,0-1 0,1 1 0,2-2 0,0 0 0,0 0 0,1 0 0,-1 1 0,1-1 0,-1 1 0,1 0 0,3-1 0,53-11 0,0 3 0,68-4 0,-60 8 0,1417-103-4510,-907 73 2358,979-56 1418,-45 4-127,-1189 61 4741,-316 26-3640,1 0 1,-1 1-1,0 0 0,1 1 0,13 2 0,-20-3-183,0 1 1,0-1-1,1 1 0,-1-1 0,0 1 0,-1 0 0,1-1 0,0 1 0,0 0 1,0-1-1,0 1 0,0 0 0,-1 0 0,1 0 0,0 0 0,-1 0 1,1 0-1,-1 0 0,1 0 0,-1 0 0,1 0 0,-1 0 0,0 0 1,0 1-1,1-1 0,-1 0 0,0 0 0,0 0 0,0 0 0,0 1 0,-1-1 1,1 0-1,0 0 0,0 0 0,-1 0 0,1 0 0,0 0 0,-1 0 1,1 0-1,-1 0 0,-1 2 0,-8 28 10,1 0 0,1 0 0,2 1 0,1 0 0,1 0 0,2 1 0,2 35 0,58 588-67,103 230 0,-130-732 0,-7 2 0,6 191 0,-30-311 0,0 0 0,-3 0 0,-1 1 0,-2-2 0,-1 1 0,-2-1 0,-1 0 0,-17 39 0,23-67 0,0 0 0,0-1 0,-1 1 0,0-1 0,0-1 0,0 1 0,-1-1 0,0 0 0,0 0 0,0 0 0,0-1 0,-1 0 0,0 0 0,0-1 0,-12 5 0,-11 3 0,-1-2 0,-44 7 0,-14-1 6,-121 3 0,-94-13-415,211-5 32,-106 0-989,12 0-4685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3.0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142 241 24575,'0'0'0,"0"0"0,0 0 0,-1 0 0,1-1 0,0 1 0,0 0 0,-1 0 0,1 0 0,0 0 0,-1 0 0,1 0 0,0 0 0,0 0 0,-1 0 0,1 0 0,0 0 0,-1 0 0,1 0 0,0 0 0,0 0 0,-1 0 0,1 0 0,0 0 0,0 1 0,-1-1 0,1 0 0,0 0 0,0 0 0,-1 0 0,1 1 0,0-1 0,0 0 0,0 0 0,-1 0 0,1 1 0,0-1 0,0 0 0,0 0 0,0 1 0,-1-1 0,1 0 0,0 0 0,0 1 0,0-1 0,0 0 0,0 0 0,0 1 0,0-1 0,0 0 0,0 1 0,0-1 0,0 0 0,0 0 0,0 1 0,0-1 0,0 0 0,0 1 0,0-1 0,1 0 0,-1 0 0,0 1 0,0-1 0,0 0 0,1 2 0,0-1 0,0 0 0,0 0 0,0 0 0,0 0 0,1-1 0,-1 1 0,0 0 0,0 0 0,1-1 0,-1 1 0,3 0 0,4 1 0,1-1 0,0 0 0,0 0 0,0-1 0,0 0 0,0-1 0,0 0 0,0 0 0,-1-1 0,1 0 0,0 0 0,-1-1 0,12-6 0,-15 7 0,-1 0 0,0-1 0,1 1 0,-1-1 0,-1 0 0,1 0 0,0 0 0,-1 0 0,1-1 0,-1 0 0,0 1 0,0-1 0,-1 0 0,1-1 0,-1 1 0,0 0 0,0-1 0,0 1 0,-1-1 0,0 1 0,1-1 0,-2 0 0,1 0 0,0 0 0,-1 1 0,0-9 0,-1 6 0,-1 1 0,1 0 0,-1 0 0,0 0 0,-1 0 0,1 0 0,-1 0 0,0 1 0,0-1 0,-1 1 0,0 0 0,0 0 0,0 0 0,-1 1 0,1-1 0,-1 1 0,0 0 0,0 0 0,0 1 0,-1 0 0,0 0 0,1 0 0,-12-4 0,10 4 0,-1 1 0,1-1 0,-1 2 0,0-1 0,0 1 0,0 0 0,1 0 0,-1 1 0,0 0 0,0 0 0,0 1 0,0 0 0,0 1 0,1 0 0,-1 0 0,1 0 0,-1 1 0,-12 7 0,12-4 0,1 0 0,-1 1 0,2 0 0,-1 0 0,1 1 0,0 0 0,1 0 0,0 0 0,0 1 0,1 0 0,0-1 0,0 2 0,1-1 0,0 0 0,1 1 0,0-1 0,-2 18 0,2-6 0,1-1 0,1 1 0,0 0 0,2-1 0,0 1 0,2-1 0,7 29 0,-5-32-97,1-1-1,0-1 1,0 1-1,2-1 1,0 0-1,1-1 1,0 0-1,1-1 1,1 0-1,0-1 1,0 0-1,1-1 0,18 13 1,19 9-6729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3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21 267 24575,'-4'-12'0,"0"-1"0,0 0 0,1 0 0,1-1 0,0 1 0,1-1 0,1 1 0,1-14 0,-2 27 0,1 0 0,0-1 0,0 1 0,0 0 0,0 0 0,0 0 0,0 0 0,0 0 0,0-1 0,0 1 0,0 0 0,1 0 0,-1 0 0,0 0 0,0 0 0,0-1 0,0 1 0,0 0 0,0 0 0,0 0 0,0 0 0,0 0 0,0 0 0,0 0 0,1-1 0,-1 1 0,0 0 0,0 0 0,0 0 0,0 0 0,0 0 0,0 0 0,1 0 0,-1 0 0,0 0 0,0 0 0,0 0 0,0 0 0,0 0 0,1 0 0,-1 0 0,0 0 0,0 0 0,0 0 0,0 0 0,0 0 0,1 0 0,-1 0 0,0 0 0,0 0 0,0 0 0,0 0 0,0 0 0,0 0 0,1 0 0,7 10 0,6 16 0,10 39 0,-3 0 0,24 127 0,-35-142 0,-10-50 0,10 33 0,-2-26 0,-7-7 0,0 0 0,-1 0 0,1-1 0,0 1 0,-1 0 0,1-1 0,0 1 0,-1 0 0,1-1 0,-1 1 0,1-1 0,-1 1 0,1-1 0,-1 1 0,1-1 0,-1 1 0,0-1 0,1 0 0,-1 1 0,0-1 0,1 0 0,13-27 0,-2 0 0,12-36 0,-19 45 0,2-1 0,0 1 0,2 1 0,0-1 0,1 1 0,0 1 0,19-23 0,-28 38 0,1 0 0,0 0 0,0 0 0,0 0 0,0 1 0,1-1 0,-1 0 0,0 1 0,1-1 0,-1 1 0,1 0 0,-1 0 0,1 0 0,-1 0 0,1 1 0,0-1 0,4 0 0,-5 1 0,0 1 0,1-1 0,-1 1 0,0-1 0,1 1 0,-1 0 0,0 0 0,0 0 0,0 0 0,0 0 0,0 1 0,0-1 0,0 1 0,0-1 0,0 1 0,2 2 0,5 8 0,0 1 0,-1 0 0,-1 1 0,0-1 0,7 18 0,-2-3 0,-3-9 0,2 0 0,0-1 0,1 0 0,0 0 0,2-1 0,15 15 0,-24-27 0,0 0 0,0-1 0,1 1 0,-1-1 0,1-1 0,0 1 0,0-1 0,0 0 0,1 0 0,-1-1 0,1 0 0,-1 0 0,1 0 0,0-1 0,0 0 0,-1-1 0,1 1 0,0-1 0,0 0 0,0-1 0,0 0 0,12-3 0,-1-2 0,0-2 0,0 0 0,0-1 0,-1 0 0,-1-2 0,1 0 0,-2-1 0,0 0 0,0-1 0,-1-1 0,-1 0 0,0-1 0,-1-1 0,-1 1 0,0-2 0,-1 0 0,-1 0 0,0-1 0,-2 0 0,0 0 0,-1-1 0,0 0 0,-2 0 0,0 0 0,-2 0 0,0-1 0,-1 1 0,-1-1 0,-2-22 0,1 35 0,0 1 0,-1-1 0,1 0 0,-2 1 0,1-1 0,-1 1 0,1 0 0,-2 0 0,1 0 0,-1 0 0,0 1 0,0-1 0,-5-4 0,7 8 0,0 0 0,-1 0 0,1 1 0,-1-1 0,1 1 0,-1 0 0,0-1 0,1 1 0,-1 0 0,0 1 0,0-1 0,0 0 0,1 1 0,-1-1 0,0 1 0,0 0 0,0 0 0,0 0 0,0 1 0,0-1 0,0 1 0,1-1 0,-1 1 0,0 0 0,0 0 0,1 0 0,-1 1 0,0-1 0,1 1 0,-1-1 0,1 1 0,-4 3 0,-2 2 0,0 1 0,0 0 0,0 0 0,1 1 0,0 0 0,1 0 0,0 1 0,0-1 0,1 1 0,-5 13 0,5-10 0,0 1 0,1-1 0,0 1 0,1 0 0,1 1 0,0-1 0,1 23 0,1-28 0,1 0 0,1 0 0,0 0 0,0 0 0,0 0 0,1-1 0,1 1 0,-1-1 0,2 0 0,-1 0 0,1 0 0,0-1 0,0 1 0,1-1 0,0 0 0,0-1 0,1 0 0,0 0 0,0 0 0,12 7 0,-13-9 0,1-1 0,0 0 0,-1 0 0,2 0 0,-1-1 0,0 0 0,0 0 0,1-1 0,-1 1 0,1-2 0,-1 1 0,1-1 0,0-1 0,-1 1 0,1-1 0,-1 0 0,0-1 0,1 0 0,-1 0 0,0 0 0,0-1 0,0 0 0,0-1 0,10-7 0,-10 6 0,-1-1 0,1-1 0,-1 1 0,-1-1 0,1 0 0,-1 0 0,-1-1 0,1 0 0,-1 0 0,0 0 0,-1 0 0,0 0 0,-1-1 0,1 1 0,-1-1 0,0-11 0,-6 43 0,-2 37 0,10 72 0,39 232 0,-1-40 0,-40-308 0,-1 0 0,0 0 0,-1 0 0,0-1 0,-2 1 0,1 0 0,-2 0 0,0-1 0,-10 28 0,12-41 0,0 0 0,0 0 0,0 1 0,-1-1 0,1 0 0,0 0 0,-1 0 0,1-1 0,-1 1 0,0 0 0,0-1 0,1 1 0,-1-1 0,0 1 0,0-1 0,-1 0 0,1 0 0,0 0 0,0 0 0,-5 1 0,4-1 0,0-1 0,-1 0 0,1 0 0,0-1 0,-1 1 0,1-1 0,0 0 0,0 1 0,0-1 0,0-1 0,-1 1 0,1 0 0,-4-3 0,-6-5 0,0 0 0,1-1 0,0-1 0,0 0 0,-10-14 0,-2-3 0,1-1 0,2-2 0,1 0 0,2-1 0,1-1 0,-13-37 0,18 40 0,2-1 0,2 0 0,0-1 0,3 1 0,0-1 0,2 0 0,1-42 0,3 60 12,0 0 0,1 0 0,0 0 0,1 0 0,1 1 0,0-1 0,1 1 0,0 0 0,13-22 0,-12 25-126,1 0 0,1 1-1,-1 1 1,1-1 0,1 1 0,-1 0-1,2 1 1,-1 0 0,1 0 0,0 1-1,0 0 1,11-4 0,20-6-6712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4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60 408 24575,'-5'-5'0,"-5"-6"0,-2-5 0,-4-6 0,7 6 0,4 16 0,3 11 0,6 14 0,3 12 0,0 9 0,3 5 0,1 4 0,-3 2 0,-1-4 0,1-7 0,1-6 0,-3-10-8191</inkml:trace>
  <inkml:trace contextRef="#ctx0" brushRef="#br0" timeOffset="1">114 162 24575,'-4'-14'0,"-3"-14"0,-3-11 0,-1-4 0,2 5-8191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4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0 184 24575,'3'1'0,"-1"-1"0,0 1 0,0-1 0,0 1 0,0 0 0,0 0 0,0 0 0,0 0 0,-1 0 0,1 0 0,0 1 0,0-1 0,-1 1 0,1-1 0,-1 1 0,2 2 0,22 30 0,-23-31 0,10 19 0,-1 1 0,-1 0 0,-1 1 0,-1 0 0,-1 1 0,5 35 0,3 7 0,-15-66 0,1 1 0,-1-1 0,0 0 0,1 1 0,-1-1 0,1 1 0,0-1 0,-1 0 0,1 1 0,0-1 0,0 0 0,0 0 0,0 1 0,0-1 0,2 2 0,-3-3 0,1 0 0,0 0 0,-1 0 0,1 0 0,-1 1 0,1-1 0,0 0 0,-1 0 0,1 0 0,0 0 0,-1 0 0,1-1 0,-1 1 0,1 0 0,0 0 0,-1 0 0,1 0 0,-1-1 0,1 1 0,-1 0 0,1-1 0,-1 1 0,1 0 0,-1-1 0,2 0 0,2-3 0,0 0 0,-1-1 0,1 1 0,-1-1 0,0 0 0,4-9 0,42-99 0,6-13 0,-46 109 0,0 1 0,1 0 0,1 1 0,1 0 0,14-15 0,-24 27 0,1 1 0,0-1 0,-1 1 0,1 0 0,0 0 0,0 0 0,0 0 0,0 0 0,0 1 0,1-1 0,-1 1 0,0 0 0,1 0 0,-1 0 0,1 1 0,4-1 0,-6 1 0,1 0 0,-1 1 0,0 0 0,0-1 0,0 1 0,0 0 0,0 0 0,0 0 0,0 0 0,0 0 0,-1 0 0,1 1 0,0-1 0,-1 1 0,1-1 0,0 1 0,-1-1 0,0 1 0,1 0 0,-1 0 0,0 0 0,0 0 0,0 0 0,0 0 0,-1 0 0,1 0 0,0 3 0,6 22 0,7 50 0,-10-45 0,13 45 0,-14-68 0,-1-1 0,2 0 0,-1-1 0,1 1 0,0 0 0,0-1 0,1 0 0,0 0 0,0-1 0,9 9 0,-11-12 0,0-1 0,0 0 0,0 0 0,0 0 0,1 0 0,-1 0 0,0 0 0,1-1 0,0 0 0,-1 0 0,1 0 0,0 0 0,-1 0 0,1-1 0,6 0 0,-3 0 0,0-1 0,-1 0 0,1 0 0,0-1 0,-1 1 0,1-2 0,-1 1 0,7-4 0,6-5 0,0 0 0,-1-1 0,0-1 0,21-22 0,-14 13 0,-1-1 0,-1-2 0,38-51 0,-56 67 0,0 1 0,0-1 0,-1 0 0,0 0 0,-1 0 0,0 0 0,3-20 0,-5 23 0,-1 1 0,1-1 0,-2 0 0,1 0 0,-1 0 0,0 0 0,0 0 0,0 1 0,-1-1 0,0 0 0,0 1 0,0-1 0,-1 1 0,-4-7 0,4 8 0,0 0 0,0 0 0,0 0 0,-1 1 0,1-1 0,-1 1 0,0 0 0,0 0 0,0 0 0,0 0 0,0 1 0,-1 0 0,1 0 0,-6-2 0,7 4 0,1-1 0,-1 0 0,0 1 0,1 0 0,-1 0 0,0 0 0,0 0 0,1 0 0,-1 0 0,0 1 0,1-1 0,-1 1 0,0 0 0,1-1 0,-1 1 0,1 1 0,-1-1 0,1 0 0,0 0 0,-1 1 0,1 0 0,0-1 0,0 1 0,0 0 0,0 0 0,1 0 0,-3 3 0,-1 3 0,-1 1 0,2 0 0,-1 0 0,1 1 0,1-1 0,0 1 0,0 0 0,1 0 0,-1 11 0,-1 9 0,2 56 0,3-70 20,0-1 0,1 0 0,1 1 0,1-1 0,6 21 0,-6-27-155,-1-1 0,1 0 0,1 1 0,-1-1 0,1-1 0,1 1 0,-1-1 0,1 0 0,1 0 0,8 8 0,14 5-6691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5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461 495 24575,'-1'-11'0,"0"0"0,0 0 0,-1 0 0,0 0 0,-1 1 0,-6-16 0,7 23 0,1-1 0,0 0 0,-1 0 0,0 1 0,0-1 0,0 1 0,-1 0 0,1-1 0,-1 1 0,0 0 0,1 0 0,-1 1 0,0-1 0,-1 1 0,1-1 0,0 1 0,-1 0 0,0 0 0,1 1 0,-7-3 0,7 4 0,-1 0 0,0 0 0,0 1 0,0-1 0,0 1 0,1 0 0,-1 0 0,0 1 0,1-1 0,-1 1 0,1-1 0,-1 1 0,1 0 0,0 0 0,0 1 0,0-1 0,0 1 0,0-1 0,0 1 0,1 0 0,-3 4 0,-3 2 0,1 1 0,0 0 0,1 0 0,0 0 0,-7 19 0,9-18 0,0 1 0,1-1 0,0 1 0,1-1 0,1 1 0,-1 23 0,2-32 0,0 0 0,0 0 0,0 0 0,1 0 0,-1-1 0,1 1 0,0 0 0,0 0 0,0 0 0,0 0 0,0-1 0,1 1 0,-1 0 0,1-1 0,-1 1 0,1-1 0,0 0 0,0 0 0,0 0 0,0 0 0,1 0 0,-1 0 0,1 0 0,-1-1 0,1 1 0,-1-1 0,1 1 0,0-1 0,0 0 0,-1 0 0,6 0 0,0 1 0,-1-2 0,1 1 0,-1-1 0,0 0 0,1 0 0,-1-1 0,1 0 0,-1-1 0,0 1 0,0-1 0,0-1 0,0 1 0,0-1 0,0 0 0,-1-1 0,1 0 0,-1 0 0,0 0 0,9-8 0,-8 4 0,1 0 0,-1-1 0,0 0 0,-1 0 0,0 0 0,0-1 0,-1 0 0,0 0 0,-1 0 0,0 0 0,-1-1 0,3-14 0,-7 39 0,0 1 0,1 0 0,2 20 0,-1-24 0,1-1 0,-1 0 0,1 0 0,1 0 0,0 0 0,1 0 0,5 11 0,-9-20 0,1 0 0,0 1 0,0-1 0,0 0 0,0 0 0,0 0 0,0 0 0,0 0 0,0-1 0,0 1 0,0 0 0,1 0 0,-1-1 0,0 1 0,1-1 0,-1 1 0,0-1 0,1 1 0,-1-1 0,0 0 0,1 0 0,-1 0 0,1 0 0,-1 0 0,0 0 0,1 0 0,-1 0 0,1 0 0,-1-1 0,0 1 0,1 0 0,-1-1 0,0 1 0,0-1 0,1 0 0,-1 1 0,0-1 0,0 0 0,0 0 0,0 0 0,2-2 0,4-2 0,-1-1 0,0 0 0,0 0 0,-1-1 0,9-11 0,-2-4 0,0 0 0,-1 0 0,-1-1 0,-1 0 0,-1-1 0,-2 0 0,0 0 0,-1-1 0,-2 1 0,1-28 0,-4 38 0,0-1 0,-1 1 0,-1 0 0,-1 0 0,0-1 0,0 2 0,-1-1 0,-8-16 0,7 20 0,0 1 0,0 0 0,-1 0 0,-1 0 0,1 1 0,-1 0 0,-1 0 0,1 0 0,-1 1 0,-1 0 0,1 1 0,-11-6 0,7 6 0,0 0 0,0 0 0,-1 1 0,0 1 0,0 0 0,0 1 0,0 0 0,-1 1 0,1 0 0,-1 1 0,0 1 0,-22 2 0,17 0 0,0 2 0,0 0 0,1 1 0,0 1 0,0 0 0,0 2 0,1 0 0,-27 17 0,25-13 0,2 1 0,-1 1 0,2 0 0,0 1 0,1 1 0,0 1 0,-17 26 0,23-30 0,0 1 0,1 1 0,1-1 0,1 1 0,0 1 0,1-1 0,0 1 0,1 0 0,1 0 0,-1 18 0,3-10 0,1 0 0,2-1 0,0 1 0,1-1 0,1 1 0,2-1 0,0-1 0,1 1 0,2-1 0,0 0 0,1-1 0,1 0 0,1-1 0,1 0 0,25 30 0,-24-34 0,1-1 0,1 0 0,0-1 0,1-1 0,1 0 0,-1-1 0,2-1 0,0-1 0,0 0 0,1-2 0,0 0 0,1-1 0,-1-2 0,1 0 0,0 0 0,1-2 0,27 0 0,-10-3 0,1-2 0,-1-2 0,0-1 0,74-21 0,-84 18 0,-1-2 0,-1-1 0,0-1 0,0-2 0,-2 0 0,1-2 0,27-22 0,-47 33 24,0-1 0,0 1 0,-1-1 0,8-10 0,-12 15-60,0 0 0,-1 0-1,1 0 1,0 0 0,-1 0 0,1 0-1,-1 0 1,1 0 0,-1 0 0,0 0 0,1 0-1,-1 0 1,0 0 0,0 0 0,1-1-1,-1 1 1,0 0 0,0 0 0,0 0 0,-1 0-1,1 0 1,0 0 0,0-1 0,-1 1 0,1 0-1,0 0 1,-1 0 0,1 0 0,-1 0-1,1 0 1,-1 0 0,0 0 0,1 0 0,-1 1-1,0-1 1,0 0 0,0 0 0,0 0-1,1 1 1,-3-2 0,-12-5-6790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7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461 161 24575,'1'-1'0,"1"1"0,0 0 0,0 0 0,-1-1 0,1 1 0,0-1 0,-1 0 0,1 1 0,-1-1 0,1 0 0,-1 0 0,1 0 0,-1 0 0,0 0 0,1 0 0,-1-1 0,0 1 0,0 0 0,0-1 0,0 1 0,0-1 0,0 1 0,0-1 0,0 1 0,-1-1 0,1 1 0,-1-1 0,1-2 0,0 1 0,0 0 0,0 1 0,-1-1 0,0 0 0,1 0 0,-1 0 0,0 0 0,0 0 0,-1 0 0,1 0 0,-1 0 0,1 1 0,-1-1 0,0 0 0,0 0 0,-2-3 0,-1 0 0,-1 1 0,0 0 0,0 0 0,0 1 0,0 0 0,-1-1 0,0 2 0,0-1 0,0 1 0,0 0 0,0 0 0,-9-2 0,0 0 0,0 0 0,0 2 0,0 0 0,-24-2 0,25 6 0,1 0 0,-1 0 0,1 2 0,-1-1 0,1 2 0,0 0 0,0 0 0,0 1 0,1 1 0,-1 0 0,2 1 0,-1 0 0,1 1 0,0 0 0,0 1 0,1 0 0,0 1 0,-8 10 0,9-10 0,1 1 0,0 0 0,1 0 0,0 0 0,1 1 0,0 0 0,1 1 0,-5 16 0,7-20 0,1 0 0,1 0 0,0 0 0,0 0 0,1 1 0,0-1 0,0 0 0,1 1 0,0-1 0,1 0 0,0 0 0,5 13 0,-5-16 0,1 1 0,1 0 0,-1-1 0,1 0 0,0 0 0,1 0 0,-1 0 0,1-1 0,0 0 0,1 0 0,-1 0 0,7 4 0,-2-3 0,0 0 0,1 0 0,0-2 0,-1 1 0,1-1 0,23 5 0,-7-5 0,1-1 0,0-1 0,0-1 0,0-1 0,44-7 0,-44 2-170,0-1-1,-1-1 0,0-1 1,0-1-1,0-2 0,-2-1 1,42-25-1,-41 19-6655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48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321 440 24575,'7'-24'0,"-6"22"0,0 0 0,0 0 0,0 0 0,0 0 0,0 0 0,0 0 0,-1-1 0,1 1 0,-1 0 0,0 0 0,0 0 0,0-1 0,0-3 0,-1 1 0,-1-1 0,0 1 0,0-1 0,-1 1 0,1 0 0,-1 0 0,0 0 0,-1 0 0,1 0 0,-1 1 0,0 0 0,0 0 0,0 0 0,0 0 0,-1 0 0,0 1 0,0 0 0,0 0 0,0 0 0,0 1 0,0-1 0,-1 1 0,-8-2 0,6 2 0,0 0 0,1 0 0,-1 1 0,-1 0 0,1 0 0,0 1 0,0 0 0,0 0 0,0 1 0,0 0 0,0 0 0,0 1 0,0 0 0,0 1 0,1 0 0,-12 5 0,12-3 0,-1 1 0,2 0 0,-1 0 0,1 0 0,0 1 0,0 0 0,0 0 0,1 0 0,0 1 0,1 0 0,0 0 0,-5 12 0,7-15 0,0 0 0,1 0 0,-1 0 0,1 0 0,0 0 0,0 1 0,1-1 0,-1 0 0,1 0 0,0 1 0,1-1 0,-1 0 0,1 1 0,0-1 0,1 0 0,-1 0 0,1 0 0,0 0 0,0 0 0,0 0 0,1-1 0,3 6 0,0-3 0,1 0 0,0 0 0,0 0 0,0-1 0,1 0 0,0 0 0,0-1 0,0 0 0,1-1 0,0 0 0,0 0 0,0 0 0,17 3 0,-21-6 0,1 0 0,0-1 0,0 1 0,-1-1 0,1-1 0,0 1 0,-1-1 0,1 0 0,0 0 0,-1 0 0,1-1 0,-1 0 0,0 0 0,1-1 0,-1 1 0,0-1 0,-1 0 0,1 0 0,0-1 0,-1 0 0,0 1 0,0-1 0,0-1 0,5-6 0,5-9 0,-2 0 0,0-1 0,-1 0 0,-1-1 0,-2 0 0,12-43 0,-9 19 0,-3 0 0,5-71 0,-12 97 0,1-42 0,-2 57 0,0 1 0,-1-1 0,0 0 0,1 0 0,-2 1 0,1-1 0,0 0 0,-1 1 0,-4-8 0,6 12 0,0 0 0,0-1 0,0 1 0,0-1 0,-1 1 0,1 0 0,0-1 0,0 1 0,-1 0 0,1-1 0,0 1 0,-1 0 0,1-1 0,0 1 0,-1 0 0,1 0 0,0-1 0,-1 1 0,1 0 0,-1 0 0,1 0 0,0-1 0,-1 1 0,1 0 0,-1 0 0,1 0 0,-1 0 0,1 0 0,0 0 0,-1 0 0,1 0 0,-1 0 0,1 0 0,-1 0 0,1 0 0,-1 0 0,1 1 0,-1-1 0,-11 17 0,0 27 0,9-14 0,1 1 0,1-1 0,1 0 0,2 0 0,11 57 0,-8-63 0,1 0 0,1-1 0,1 0 0,1-1 0,1 0 0,1 0 0,27 38 0,-33-53 0,0-1 0,1 1 0,0-1 0,0 0 0,1-1 0,-1 0 0,1 0 0,0 0 0,0-1 0,1 0 0,-1 0 0,1-1 0,0 0 0,0 0 0,0-1 0,16 3 0,-17-5 0,1 0 0,-1 0 0,1 0 0,-1-1 0,0 0 0,1 0 0,-1-1 0,0 0 0,0-1 0,0 1 0,0-1 0,0 0 0,0-1 0,-1 0 0,0 0 0,0 0 0,0-1 0,0 0 0,6-7 0,9-11 0,-1 0 0,-1-1 0,-2-1 0,0 0 0,-1-2 0,-2 0 0,-1 0 0,-1-2 0,-1 1 0,-1-1 0,7-43 0,-16 65 0,0 0 0,0 0 0,-1 0 0,0 0 0,-1 0 0,1 0 0,-4-13 0,3 18 0,1 0 0,-1 1 0,0-1 0,0 0 0,0 0 0,0 1 0,0-1 0,0 1 0,0-1 0,0 1 0,-1-1 0,1 1 0,-1 0 0,1 0 0,-1-1 0,1 1 0,-1 0 0,0 0 0,1 1 0,-1-1 0,0 0 0,0 0 0,0 1 0,0-1 0,0 1 0,1 0 0,-1 0 0,0-1 0,0 1 0,0 0 0,0 1 0,0-1 0,-2 1 0,-5 0 0,1 1 0,0 1 0,0 0 0,-1 0 0,2 0 0,-1 1 0,0 0 0,1 1 0,0 0 0,0 0 0,0 0 0,1 1 0,-1 0 0,2 0 0,-10 13 0,12-16 0,0 1 0,0 0 0,1 0 0,-1 0 0,1 0 0,0 0 0,0 0 0,1 0 0,-1 1 0,1-1 0,0 1 0,0-1 0,0 1 0,1 0 0,0-1 0,0 1 0,0 0 0,0-1 0,1 1 0,0-1 0,-1 1 0,2-1 0,-1 1 0,1-1 0,-1 1 0,1-1 0,0 0 0,1 0 0,-1 0 0,4 4 0,4 3 0,0-1 0,1 0 0,0-1 0,0 0 0,1-1 0,18 10 0,80 32 0,-81-39 0,1 2 0,-2 1 0,29 19 0,-54-31 0,1 0 0,-1 1 0,0 0 0,1-1 0,-1 1 0,-1 0 0,1 1 0,0-1 0,-1 0 0,0 1 0,0 0 0,0-1 0,2 6 0,-4-7 0,1 0 0,-1 0 0,0 0 0,0 0 0,0 0 0,0 0 0,0 0 0,-1 0 0,1 0 0,0 0 0,-1 0 0,0 0 0,1 0 0,-1-1 0,0 1 0,0 0 0,0 0 0,0-1 0,0 1 0,0 0 0,-1-1 0,1 1 0,-1-1 0,1 0 0,-1 1 0,1-1 0,-1 0 0,0 0 0,-2 1 0,-14 8-147,0-1 0,-1-1 0,0 0-1,-1-2 1,0 0 0,-40 6 0,52-11-188,-70 13-6491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0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109 129 24575,'-59'6'0,"56"-5"0,-1 0 0,1-1 0,0 1 0,-1 0 0,1 1 0,0-1 0,0 1 0,0-1 0,0 1 0,0 0 0,0 0 0,1 0 0,-1 0 0,-2 4 0,5-6 0,-1 0 0,1 0 0,0 1 0,0-1 0,0 0 0,0 1 0,0-1 0,0 0 0,0 1 0,0-1 0,0 0 0,0 1 0,0-1 0,0 0 0,0 0 0,0 1 0,0-1 0,0 0 0,0 1 0,0-1 0,0 0 0,0 1 0,0-1 0,1 0 0,-1 0 0,0 1 0,0-1 0,0 0 0,1 0 0,-1 1 0,0-1 0,0 0 0,1 0 0,-1 0 0,0 1 0,0-1 0,1 0 0,-1 0 0,0 0 0,0 0 0,1 0 0,-1 1 0,1-1 0,16 4 0,10-1 0,1-2 0,0 0 0,0-2 0,-1-2 0,42-7 0,-5 0 0,1356-130-913,-1247 124 913,-281 42 913,-518 52-913,292-43 0,255-26 0,-536 86 0,602-93 0,4 0 0,-1 0 0,0 1 0,0 0 0,1 0 0,0 1 0,-12 6 0,21-10 0,0 0 0,-1 0 0,1 0 0,0 0 0,0 0 0,-1 0 0,1 1 0,0-1 0,0 0 0,-1 0 0,1 0 0,0 0 0,0 1 0,0-1 0,-1 0 0,1 0 0,0 0 0,0 1 0,0-1 0,0 0 0,0 0 0,0 1 0,-1-1 0,1 0 0,0 0 0,0 1 0,0-1 0,0 0 0,0 0 0,0 1 0,0-1 0,0 0 0,0 1 0,0-1 0,0 0 0,0 0 0,0 1 0,1-1 0,-1 0 0,0 0 0,0 1 0,0-1 0,0 0 0,0 0 0,0 0 0,1 1 0,-1-1 0,0 0 0,0 0 0,0 0 0,1 1 0,-1-1 0,0 0 0,0 0 0,1 0 0,-1 0 0,0 0 0,0 0 0,1 1 0,-1-1 0,0 0 0,0 0 0,1 0 0,-1 0 0,1 0 0,20 5 0,55 0 0,-1-3 0,1-4 0,85-12 0,-81 6 0,982-106 0,-1052 113 0,-4 0 0,1 1 0,-1-1 0,1-1 0,-1 1 0,0-1 0,1 0 0,6-4 0,-13 6 0,0 0 0,0 0 0,0 0 0,0 0 0,0-1 0,1 1 0,-1 0 0,0 0 0,0 0 0,0 0 0,0 0 0,0-1 0,0 1 0,0 0 0,0 0 0,0 0 0,0 0 0,0-1 0,0 1 0,1 0 0,-1 0 0,0 0 0,0-1 0,0 1 0,-1 0 0,1 0 0,0 0 0,0 0 0,0-1 0,0 1 0,0 0 0,0 0 0,0 0 0,0 0 0,0-1 0,0 1 0,0 0 0,0 0 0,-1 0 0,1 0 0,0 0 0,0 0 0,0-1 0,0 1 0,0 0 0,-1 0 0,1 0 0,0 0 0,0 0 0,0 0 0,0 0 0,-1 0 0,1 0 0,0 0 0,0 0 0,0 0 0,0 0 0,-1 0 0,1 0 0,0 0 0,0 0 0,0 0 0,-1 0 0,-13-4 0,-28 1-215,1 2-1,-1 2 0,1 2 1,-45 8-1,76-10-71,-30 5-6539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1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3 24575,'-34'-1'0,"21"0"0,0 0 0,0 2 0,0-1 0,0 2 0,-15 2 0,28-4 0,-1 0 0,1 0 0,-1 0 0,1 0 0,-1 0 0,0 0 0,1 1 0,-1-1 0,1 0 0,-1 0 0,1 0 0,-1 0 0,1 1 0,-1-1 0,1 0 0,0 0 0,-1 1 0,1-1 0,-1 0 0,1 1 0,0-1 0,-1 1 0,1-1 0,0 0 0,-1 1 0,1-1 0,0 1 0,-1-1 0,1 1 0,0-1 0,0 1 0,15 6 0,31-1 0,462-3 0,-272-5 0,-208 2 0,-2 1 0,0-1 0,0-1 0,-1-2 0,1 0 0,26-8 0,-52 11 0,0 0 0,0 0 0,0 0 0,0 0 0,-1 0 0,1 0 0,0 0 0,0 0 0,0 0 0,0 0 0,0 0 0,0 0 0,0 0 0,0 0 0,0 0 0,0 0 0,0 0 0,0 0 0,0 0 0,0 0 0,-1 0 0,1 0 0,0 0 0,0-1 0,0 1 0,0 0 0,0 0 0,0 0 0,0 0 0,0 0 0,0 0 0,0 0 0,0 0 0,0 0 0,0 0 0,0 0 0,0 0 0,0 0 0,0-1 0,0 1 0,0 0 0,0 0 0,0 0 0,0 0 0,0 0 0,0 0 0,0 0 0,0 0 0,0 0 0,0 0 0,0 0 0,0 0 0,1 0 0,-1-1 0,0 1 0,0 0 0,-14-3 0,-19 0 0,-307 25 0,179-9 0,144-11 0,-154 10 0,-205 41 0,371-51 0,7-1 0,18 2 0,32-2 0,599-63 0,-550 51 0,-48 8 119,-49 4-128,-5 0-184,-25 4-1089,-9 0-5544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2.7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90 24575,'0'-4'0,"1"0"0,1 1 0,-1-1 0,0 1 0,1-1 0,0 1 0,0 0 0,0-1 0,0 1 0,0 0 0,1 1 0,-1-1 0,1 0 0,0 1 0,0-1 0,0 1 0,0 0 0,0 0 0,0 0 0,0 0 0,5-1 0,-5 1 0,0 1 0,1 0 0,-1-1 0,1 2 0,-1-1 0,1 0 0,-1 0 0,1 1 0,-1 0 0,5 0 0,-6 0 0,0 0 0,-1 1 0,1-1 0,-1 0 0,1 1 0,-1 0 0,1-1 0,-1 1 0,0 0 0,1-1 0,-1 1 0,0 0 0,1 0 0,-1 0 0,0 0 0,0 0 0,0 1 0,0-1 0,0 0 0,0 0 0,0 1 0,1 2 0,-2-3 0,1 1 0,-1 0 0,1 0 0,-1 0 0,0 0 0,0 0 0,0-1 0,0 1 0,0 0 0,0 0 0,0 0 0,-1 0 0,1 0 0,-1-1 0,1 1 0,-1 0 0,0 0 0,1-1 0,-1 1 0,0 0 0,0-1 0,-1 1 0,1-1 0,0 1 0,0-1 0,-1 0 0,1 0 0,0 1 0,-1-1 0,0 0 0,1 0 0,-1 0 0,0 0 0,-2 0 0,-3 3 0,1-1 0,-1 0 0,0 0 0,0-1 0,-1 0 0,1 0 0,-10 1 0,15-3 0,0 0 0,0 1 0,1-1 0,-1 0 0,0 0 0,0 0 0,1 0 0,-1-1 0,0 1 0,1 0 0,-1-1 0,0 1 0,1-1 0,-1 0 0,1 1 0,-1-1 0,0 0 0,1 0 0,0 0 0,-1 0 0,1 0 0,0 0 0,-1 0 0,1-1 0,0 1 0,0 0 0,0-1 0,0 1 0,0-1 0,0 1 0,1-1 0,-1 0 0,0 1 0,0-4 0,1 3 0,0 1 0,1-1 0,-1 0 0,0 0 0,1 0 0,-1 0 0,1 1 0,-1-1 0,1 0 0,0 1 0,0-1 0,0 0 0,0 1 0,0-1 0,0 1 0,0-1 0,1 1 0,-1 0 0,0 0 0,1-1 0,-1 1 0,1 0 0,-1 0 0,1 0 0,0 1 0,-1-1 0,1 0 0,0 1 0,0-1 0,-1 1 0,5-1 0,-2 0 0,0 1 0,0 0 0,0 0 0,0 1 0,1-1 0,-1 1 0,0 0 0,0 0 0,0 0 0,-1 1 0,1-1 0,4 3 0,-7-3 0,0-1 0,0 0 0,0 1 0,0-1 0,0 1 0,0-1 0,0 1 0,0-1 0,0 1 0,0 0 0,0 0 0,-1-1 0,1 1 0,0 0 0,0 0 0,-1 0 0,1 0 0,0 0 0,-1 0 0,1 0 0,-1 0 0,0 0 0,1 0 0,-1 0 0,0 0 0,0 1 0,1-1 0,-1 0 0,0 0 0,0 0 0,0 0 0,0 0 0,0 0 0,-1 1 0,1-1 0,0 0 0,-1 0 0,1 0 0,0 0 0,-1 0 0,1 0 0,-1 0 0,1 0 0,-3 2 0,3-3 0,0 1 0,0-1 0,-1 0 0,1 1 0,0-1 0,0 0 0,-1 1 0,1-1 0,0 0 0,-1 1 0,1-1 0,-1 0 0,1 0 0,0 1 0,-1-1 0,1 0 0,-1 0 0,1 0 0,-1 0 0,1 1 0,-1-1 0,1 0 0,-1 0 0,1 0 0,0 0 0,-1 0 0,1 0 0,-1 0 0,1 0 0,-1-1 0,1 1 0,-1 0 0,1 0 0,-1 0 0,1 0 0,-1-1 0,-10-16 0,0-25 0,13 20-1365,3 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3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25 24575,'0'-1'0,"0"-1"0,-1 1 0,1-1 0,-1 0 0,1 1 0,-1-1 0,1 1 0,-1 0 0,0-1 0,0 1 0,0-1 0,-2-1 0,3 3 0,0-1 0,-1 1 0,1 0 0,0 0 0,0-1 0,-1 1 0,1 0 0,0 0 0,0 0 0,-1-1 0,1 1 0,0 0 0,-1 0 0,1 0 0,0 0 0,-1 0 0,1 0 0,0-1 0,-1 1 0,1 0 0,0 0 0,-1 0 0,1 0 0,0 0 0,-1 0 0,1 0 0,0 1 0,-1-1 0,1 0 0,0 0 0,-1 0 0,1 0 0,0 0 0,0 0 0,-1 1 0,1-1 0,0 0 0,-1 0 0,1 0 0,0 1 0,0-1 0,-1 0 0,1 0 0,0 1 0,0-1 0,0 0 0,-1 1 0,1-1 0,0 0 0,0 1 0,0-1 0,0 0 0,0 1 0,0-1 0,0 0 0,0 1 0,0-1 0,0 0 0,0 1 0,0-1 0,0 0 0,0 1 0,0-1 0,0 1 0,-4 28 0,2 0 0,1 0 0,3 35 0,0-7 0,19 273 0,-16-285 0,22 146 0,-24-185 0,1-13 0,3-12 0,2-20 0,2 1 0,32-70 0,-34 89 0,1 0 0,1 0 0,1 2 0,0-1 0,2 1 0,0 1 0,18-16 0,-27 27 0,0 1 0,-1 0 0,2 1 0,-1-1 0,0 1 0,1 0 0,-1 1 0,1-1 0,0 1 0,0 0 0,0 0 0,0 1 0,0 0 0,12-1 0,-13 2 0,0 1 0,0 0 0,-1 0 0,1 0 0,0 0 0,-1 1 0,1-1 0,-1 1 0,1 1 0,-1-1 0,0 0 0,0 1 0,0 0 0,0 0 0,0 0 0,-1 1 0,1-1 0,-1 1 0,4 5 0,1 2-151,0 1-1,0 1 0,-1 0 0,-1 0 1,0 0-1,0 0 0,-2 1 1,6 24-1,-6-14-6674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3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334 434 24575,'1'-6'0,"-2"0"0,1 0 0,-1 0 0,1 1 0,-2-1 0,1 0 0,-1 1 0,0-1 0,0 1 0,0-1 0,-1 1 0,1 0 0,-1 0 0,-1 0 0,1 1 0,-1-1 0,0 1 0,0 0 0,0 0 0,0 0 0,-7-5 0,5 6 0,0 0 0,0 0 0,-1 0 0,1 1 0,-1 0 0,1 0 0,-1 1 0,1 0 0,-1 0 0,0 0 0,0 1 0,1 0 0,-1 0 0,0 1 0,0 0 0,1 0 0,-1 0 0,-8 4 0,6-2 0,1 1 0,-1 1 0,1 0 0,-1 0 0,1 1 0,1 0 0,-1 0 0,1 1 0,0 0 0,1 0 0,-1 0 0,1 1 0,1 0 0,0 0 0,0 1 0,-5 12 0,7-15 0,0 0 0,0 0 0,1 0 0,0 0 0,1 1 0,-1-1 0,1 0 0,0 1 0,1-1 0,0 1 0,0-1 0,0 1 0,0-1 0,1 0 0,0 1 0,1-1 0,0 0 0,0 1 0,0-1 0,0 0 0,1 0 0,0-1 0,0 1 0,1-1 0,6 9 0,-6-10 0,0-1 0,0 1 0,1-1 0,-1 0 0,1 0 0,0 0 0,0-1 0,0 1 0,0-1 0,1-1 0,-1 1 0,0-1 0,1 1 0,-1-2 0,1 1 0,-1-1 0,1 1 0,-1-1 0,1-1 0,0 1 0,-1-1 0,1 0 0,-1 0 0,0-1 0,1 0 0,5-3 0,2 0 0,0-2 0,0 1 0,0-2 0,-1 0 0,-1 0 0,1-1 0,-1-1 0,19-20 0,-18 14 0,-1-1 0,0 0 0,-1-1 0,-1 0 0,0-1 0,-2 1 0,0-1 0,-1-1 0,5-30 0,-4 7 0,-2-1 0,-1 0 0,-4-59 0,0 91 0,-2-1 0,1 1 0,-6-23 0,0 25 0,3 16 0,-1 20 0,3 9 0,2 0 0,6 57 0,19 74 0,-14-100 0,9 36-1365,-12-65-5461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12 102 24575,'-12'-102'0,"31"159"0,32 205 0,-39-179 0,1 98 0,-11-194 0,0 0 0,0 0 0,1 1 0,1-1 0,0 1 0,1-1 0,0 1 0,1 1 0,0-1 0,15-20 0,-15 25 0,0-1 0,1 1 0,-1 0 0,1 0 0,0 1 0,1 0 0,16-10 0,-19 13 0,0 0 0,0 1 0,1 0 0,-1 0 0,0 1 0,1 0 0,-1 0 0,1 0 0,0 0 0,-1 1 0,1 0 0,0 0 0,-1 0 0,11 3 0,-12-2 0,0 0 0,-1 0 0,1 0 0,0 1 0,-1-1 0,1 1 0,-1 0 0,0 0 0,1 1 0,-1-1 0,0 0 0,0 1 0,0 0 0,-1 0 0,1 0 0,-1 0 0,0 0 0,1 0 0,-1 1 0,-1-1 0,1 1 0,0 0 0,-1-1 0,0 1 0,0 0 0,0 0 0,0 0 0,-1-1 0,1 1 0,-1 0 0,0 0 0,0 0 0,-1 0 0,1 0 0,-1 0 0,0 0 0,0 0 0,0-1 0,0 1 0,-1 0 0,0-1 0,1 1 0,-1-1 0,0 0 0,-1 1 0,1-1 0,-1 0 0,1 0 0,-1 0 0,0-1 0,0 1 0,0-1 0,0 0 0,-4 3 0,-3-1-170,0 0-1,0 0 0,0-1 1,-1 0-1,1-1 0,-1 0 1,-20 1-1,-5-1-6655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28 24575,'0'-5'0,"-5"-1"0,-1-4 0,0 4 0,2 7 0,5 9 0,3 7 0,5 10 0,2 9 0,2 9 0,0 10 0,3 5 0,-3 1 0,2 1 0,-1-2 0,-4-2 0,1-6 0,0-11-8191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4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1 242 24575,'0'-1'0,"1"-1"0,-1 1 0,1-1 0,-1 1 0,1-1 0,0 1 0,-1-1 0,1 1 0,0 0 0,0-1 0,0 1 0,0 0 0,1 0 0,-1 0 0,0 0 0,0 0 0,1 0 0,-1 0 0,0 0 0,1 0 0,-1 1 0,3-2 0,36-12 0,15 3 0,1 3 0,71-3 0,-37 4 0,-58 4 0,12 0 0,0-2 0,57-15 0,-96 19 0,-1-1 0,0 1 0,0-1 0,0 0 0,0 0 0,0 0 0,-1 0 0,1-1 0,-1 1 0,1-1 0,-1 0 0,0 0 0,0 0 0,4-6 0,-6 7 0,0 0 0,0 0 0,-1 0 0,1 0 0,-1 0 0,1 0 0,-1 0 0,0 0 0,0 0 0,0 1 0,0-1 0,0 0 0,0 0 0,0 0 0,-1 0 0,1 0 0,-1 0 0,0 0 0,1 0 0,-1 0 0,0 1 0,0-1 0,0 0 0,0 1 0,0-1 0,-1 0 0,1 1 0,0-1 0,-1 1 0,1 0 0,-1 0 0,1-1 0,-4 0 0,1-2 0,-1 1 0,1 0 0,-1 0 0,0 0 0,1 1 0,-1 0 0,0 0 0,0 0 0,-1 0 0,1 1 0,0 0 0,0 0 0,-1 0 0,1 1 0,-1 0 0,1 0 0,0 0 0,-1 1 0,-8 1 0,8 0 0,0 0 0,0 1 0,1-1 0,-1 1 0,1 0 0,-1 1 0,1-1 0,0 1 0,1 0 0,-1 0 0,1 1 0,0-1 0,0 1 0,0 0 0,0 0 0,-5 11 0,2-3 0,1 0 0,0 1 0,0 0 0,2 1 0,0-1 0,0 1 0,-2 27 0,6-38 0,-1 0 0,1 0 0,0 1 0,0-1 0,1 0 0,-1 0 0,1 0 0,0 0 0,0 0 0,1-1 0,-1 1 0,1 0 0,-1 0 0,1-1 0,0 1 0,1-1 0,-1 0 0,1 1 0,-1-1 0,1 0 0,0 0 0,0-1 0,0 1 0,1-1 0,-1 1 0,0-1 0,1 0 0,0-1 0,-1 1 0,1 0 0,0-1 0,0 0 0,7 1 0,-5 0 0,0-2 0,0 1 0,0-1 0,0 0 0,0 0 0,0-1 0,0 1 0,0-1 0,0-1 0,0 1 0,0-1 0,0 0 0,-1 0 0,1-1 0,-1 0 0,1 0 0,-1 0 0,0 0 0,0-1 0,-1 0 0,8-8 0,4-5 0,-1-1 0,-1-1 0,-1 0 0,12-25 0,-24 42 0,0 0 0,0 1 0,0-1 0,0 0 0,0 1 0,1-1 0,-1 1 0,0-1 0,1 1 0,-1 0 0,1-1 0,0 1 0,2-1 0,-3 2 0,0 0 0,0 0 0,0 0 0,-1 0 0,1 0 0,0 0 0,0 0 0,0 1 0,0-1 0,-1 0 0,1 1 0,0-1 0,0 1 0,-1-1 0,1 1 0,0-1 0,-1 1 0,1-1 0,0 1 0,-1-1 0,1 1 0,-1 0 0,1-1 0,-1 1 0,1 0 0,-1 0 0,0-1 0,1 1 0,-1 0 0,0 0 0,0 0 0,1 0 0,-1 1 0,4 10 22,-1 0 0,0 0-1,-1 0 1,-1 1 0,1 15-1,5 36-1516,-1-42-5331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5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44 121 24575,'-2'-12'0,"0"0"0,-1 0 0,0 0 0,0 0 0,-2 0 0,1 0 0,-1 1 0,-9-14 0,12 24 0,2 6 0,3 18 0,6 30 0,5 28 0,-4 1 0,-4 0 0,-4 89 0,-2-164 0,0 0 0,0-1 0,0 0 0,0 1 0,1-1 0,3 11 0,-4-17 0,0 0 0,0 1 0,0-1 0,0 0 0,0 1 0,0-1 0,0 0 0,0 0 0,0 1 0,1-1 0,-1 0 0,0 1 0,0-1 0,0 0 0,1 0 0,-1 1 0,0-1 0,0 0 0,1 0 0,-1 0 0,0 1 0,1-1 0,-1 0 0,0 0 0,0 0 0,1 0 0,-1 1 0,0-1 0,1 0 0,-1 0 0,0 0 0,1 0 0,-1 0 0,0 0 0,1 0 0,-1 0 0,0 0 0,1 0 0,-1 0 0,0 0 0,1-1 0,-1 1 0,0 0 0,1 0 0,-1 0 0,0 0 0,1 0 0,-1-1 0,0 1 0,0 0 0,1 0 0,-1-1 0,0 1 0,0 0 0,0 0 0,1-1 0,-1 1 0,0 0 0,0 0 0,0-1 0,0 1 0,1-1 0,11-20 0,-12 21 0,14-30 0,1 1 0,1 0 0,1 1 0,2 1 0,41-46 0,-58 70 0,2 0 0,-1 1 0,0-1 0,0 1 0,1 0 0,-1 0 0,1 0 0,0 0 0,0 0 0,0 1 0,-1 0 0,1 0 0,1 0 0,-1 0 0,0 1 0,0-1 0,0 1 0,0 0 0,0 0 0,0 1 0,0-1 0,0 1 0,0 0 0,0 0 0,0 0 0,0 1 0,0-1 0,0 1 0,-1 0 0,1 0 0,-1 0 0,1 1 0,-1-1 0,3 4 0,1 0 0,0 0 0,-1 1 0,0 0 0,0 0 0,0 0 0,-1 1 0,0 0 0,-1 0 0,0 0 0,0 1 0,-1-1 0,0 1 0,0 0 0,1 13 0,-3-18 0,-1 0 0,1 0 0,-1-1 0,0 1 0,-1 0 0,1 0 0,-1 0 0,1 0 0,-1-1 0,-1 1 0,1 0 0,0-1 0,-1 1 0,0-1 0,1 1 0,-1-1 0,-1 0 0,1 0 0,0 0 0,-1 0 0,0 0 0,1 0 0,-1-1 0,0 1 0,0-1 0,-1 0 0,1 0 0,0 0 0,-1 0 0,1-1 0,-1 0 0,0 1 0,-4 0 0,-1 0 0,-1 0 0,1 0 0,-1-1 0,0 0 0,0-1 0,1 0 0,-1-1 0,0 0 0,0 0 0,1-1 0,-1 0 0,-8-4 0,-15-9-1365,4-1-5461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5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24575,'0'5'0,"0"6"0,0 6 0,0 4 0,0 9 0,0 3 0,0 5 0,0 6 0,0 0 0,0 2 0,0 2 0,0-2 0,0-5 0,0-8-8191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6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59 223 24575,'13'-14'0,"-11"11"0,1 0 0,-1 0 0,1 0 0,0 1 0,0-1 0,0 1 0,1 0 0,-1 0 0,0 0 0,1 0 0,0 0 0,4-1 0,50-12 0,25-7 0,-75 19 0,1 0 0,-1-1 0,0 0 0,0 0 0,-1-1 0,1 0 0,6-6 0,-12 10 0,-1-1 0,1 1 0,0-1 0,-1 0 0,1 1 0,-1-1 0,1 0 0,-1 0 0,0 0 0,0 0 0,0 0 0,0-1 0,0 1 0,-1 0 0,1 0 0,0-3 0,-1 3 0,0 1 0,0-1 0,-1 1 0,1-1 0,0 1 0,-1-1 0,1 1 0,-1-1 0,1 1 0,-1-1 0,0 1 0,0 0 0,0-1 0,1 1 0,-1 0 0,0 0 0,-1 0 0,-1-2 0,-2-1 0,0 1 0,-1-1 0,0 1 0,0 0 0,0 0 0,0 1 0,0 0 0,-1 0 0,-11-2 0,-2 1 0,0 1 0,-1 0 0,1 1 0,-1 2 0,-39 4 0,54-3 0,0-1 0,0 1 0,-1 0 0,1 0 0,0 1 0,1 0 0,-1 0 0,0 0 0,1 1 0,-6 4 0,8-5 0,0 0 0,0 0 0,1 1 0,-1-1 0,1 1 0,-1-1 0,1 1 0,1 0 0,-1 0 0,0 0 0,1 0 0,0 0 0,0 1 0,0-1 0,0 0 0,0 7 0,2-4 0,-1 1 0,1-1 0,1 0 0,-1 0 0,1 0 0,0 0 0,1 0 0,0-1 0,0 1 0,0-1 0,1 1 0,0-1 0,0 0 0,0-1 0,1 1 0,10 9 0,-2-2 0,1-2 0,0 1 0,1-2 0,0 0 0,28 14 0,-20-14-455,1-2 0,46 12 0,-17-9-6371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0:59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2870 16 24575,'-20'-1'0,"-37"-6"0,-8 0 0,9 6 0,1 3 0,-83 14 0,-109 33 0,74-5-135,-247 97 0,-146 119-135,431-189 270,-230 166 0,304-190 0,1 3 0,4 3 0,1 2 0,3 2 0,-71 100 0,100-122 0,2 1 0,1 1 0,2 1 0,2 1 0,1 0 0,2 1 0,2 0 0,1 1 0,-5 50 0,13-67 0,1 1 0,0 0 0,2-1 0,1 1 0,1-1-1,1 1 1,1-1 0,1 0 0,1-1 0,1 0 0,1 0 0,1 0 0,1-1 0,1-1 0,1 0 0,30 36 0,-19-31-42,1-2 0,1-1-1,2-1 1,0-2 0,1 0-1,1-2 1,0-2 0,2 0-1,0-2 1,36 10 0,6-1-74,2-5-1,0-2 1,115 8 0,-47-15-99,1-7 0,-1-6 0,204-33 0,-166 5-72,-2-8 0,219-78 0,-253 64 297,-3-6-1,137-78 1,-205 95-34,-2-3 0,-3-4 1,-1-2-1,-3-3 0,70-76 1,-104 96-58,-2-1 0,-2-1 0,-1-2 0,-2-1 0,-2-1 0,-2 0 1,-1-2-1,22-72 0,-35 89 63,-1 0 1,-1 0 0,-1-1-1,-1 0 1,-1 0 0,-2 0-1,-1 1 1,-1-1 0,-1 0 0,-1 0-1,-1 1 1,-2 0 0,-1 0-1,0 1 1,-2 0 0,-17-31-1,11 30 18,0 1 0,-1 1-1,-2 0 1,0 2-1,-2 0 1,-38-32 0,27 29 1,-2 2 0,0 1 1,-1 2-1,-52-22 0,18 16-9,-2 2 0,0 4 0,-1 3 0,-1 4 1,-78-6-1,28 11 13,0 5 1,-1 6 0,1 4 0,1 7-1,0 4 1,1 6 0,-206 69-1,308-86 294,-6 1 107,0 1-1,1 1 1,0 1-1,-44 28 1,67-38-394,0 0 0,-1 0 0,1 0-1,0 0 1,0 0 0,0 0 0,0 0 0,0 0 0,0 1-1,0-1 1,0 0 0,0 1 0,0-1 0,1 1 0,-1-1 0,0 1-1,1-1 1,-1 3 0,1-3 28,0 0 0,1 0 0,-1 0 0,0 0-1,0 0 1,1 0 0,-1 0 0,1 0 0,-1 0 0,1 0-1,-1-1 1,1 1 0,0 0 0,-1 0 0,1 0 0,0-1-1,0 1 1,-1 0 0,1-1 0,2 2 0,5 2-1,0 0 0,0-1 0,0 0 1,18 5-1,-18-6-663,25 7-6202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1.3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3061 247 24575,'3'-3'0,"0"0"0,0 0 0,0-1 0,0 1 0,0-1 0,-1 0 0,0 0 0,0 1 0,0-2 0,0 1 0,0 0 0,-1 0 0,0-1 0,0 1 0,0 0 0,0-7 0,-1 7 0,0 0 0,-1 0 0,0 0 0,0 0 0,0-1 0,0 1 0,-1 1 0,1-1 0,-1 0 0,0 0 0,0 1 0,-1-1 0,1 1 0,-5-5 0,-2-1 0,-1 0 0,0 1 0,0 0 0,0 1 0,-1 0 0,0 1 0,-1 0 0,1 1 0,-1 0 0,-17-4 0,-17-2 0,0 2 0,0 3 0,-51-2 0,-145 10 0,67 9-568,-262 52-1,-161 90-822,106 32 1403,408-145-47,1 3 0,3 4 0,-120 92 1,168-114-41,2 2 1,1 1-1,1 2 1,2 0-1,1 2 1,1 0-1,2 2 1,-20 38-1,34-54 118,0 0-1,0 1 1,2-1-1,1 1 1,0 0 0,1 1-1,1-1 1,1 1-1,1-1 1,0 1-1,2 0 1,0-1 0,1 1-1,1-1 1,1 1-1,0-1 1,2 0 0,11 25-1,-5-18-41,3-1 1,0-1-1,1 0 0,1-2 1,1 1-1,1-2 0,1-1 1,1 0-1,44 31 0,-10-14 103,1-3-1,1-2 0,80 32 0,-12-17-378,2-5-1,1-5 1,235 34-1,-114-42-1098,276-3 0,-206-29 1289,0-14 0,-2-14 0,-1-14 0,-2-13 1,357-116-1,-517 124-401,-2-6 0,-2-8 0,220-127 0,-316 158 458,-1-3 0,-2-2 0,89-85 0,-121 102 121,-1-1 0,0-1 0,-2 0 0,21-39 0,-29 46 12,0-1 1,-2 0-1,0-1 1,-1 1-1,0-1 1,-2 0-1,3-35 1,-6 37 32,0-1-1,-2 1 1,0-1 0,-1 1 0,0 0-1,-2 0 1,0 0 0,0 1 0,-2 0-1,0 0 1,0 0 0,-2 1 0,1 0-1,-2 1 1,0-1 0,-1 2 0,-17-17-1,-2 2 17,-2 0-1,0 3 0,-2 1 1,0 1-1,-2 2 0,-38-16 1,-14-1-93,-2 4 1,0 4 0,-139-25 0,-291-13-1234,174 44 977,0 15 0,-652 70 0,957-57 116,-3-1 353,0 3 1,0 2 0,-58 19-1,100-28-189,0 1 0,0-1 0,0 1-1,0 0 1,0 0 0,0 0 0,0 0 0,0 0-1,0 1 1,1-1 0,-1 0 0,0 1-1,-1 2 1,3-4-40,0 1 0,0-1 0,0 1 0,0-1 0,0 1 0,0-1 0,0 1 0,0-1 0,0 1 0,0-1 0,1 1 0,-1-1 0,0 0 0,0 1 0,1-1 0,-1 1-1,0-1 1,1 0 0,-1 1 0,0-1 0,1 0 0,-1 1 0,0-1 0,1 0 0,-1 0 0,1 1 0,-1-1 0,1 0 0,-1 0 0,1 0 0,-1 0 0,0 1 0,1-1 0,0 0 0,8 2 209,0 0 0,0 0 0,1 0 0,12-1 0,9-2-674,-1-1-1,58-13 1,-59 10-6406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2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55 24575,'-6'-1'0,"1"1"0,-1 0 0,1 0 0,-1 1 0,1 0 0,0 0 0,-1 0 0,1 0 0,0 1 0,-1 0 0,1 0 0,-7 5 0,11-7 0,1 0 0,0 0 0,0 0 0,0 0 0,0 0 0,0 0 0,0 0 0,0 1 0,0-1 0,0 0 0,0 0 0,0 0 0,0 0 0,0 0 0,0 0 0,0 0 0,0 1 0,0-1 0,0 0 0,0 0 0,0 0 0,0 0 0,0 0 0,0 0 0,0 0 0,0 1 0,0-1 0,0 0 0,0 0 0,0 0 0,0 0 0,0 0 0,0 0 0,0 0 0,1 0 0,-1 0 0,0 0 0,0 1 0,0-1 0,0 0 0,0 0 0,0 0 0,0 0 0,0 0 0,0 0 0,1 0 0,-1 0 0,0 0 0,0 0 0,0 0 0,0 0 0,0 0 0,0 0 0,0 0 0,1 0 0,-1 0 0,13 3 0,16 0 0,500-25 0,-357 9 0,339-29-1365,-461 38-5461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2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78 24575,'-2'2'0,"-1"0"0,1 0 0,-1-1 0,0 1 0,0-1 0,0 1 0,-5 1 0,6-3 0,0 1 0,0 0 0,0-1 0,0 1 0,0 0 0,1 0 0,-1 0 0,0 0 0,0 1 0,1-1 0,-1 0 0,0 1 0,1-1 0,0 1 0,-2 2 0,3-4 0,-1 0 0,1 1 0,0-1 0,0 0 0,0 0 0,0 0 0,0 0 0,0 1 0,0-1 0,0 0 0,0 0 0,0 0 0,0 1 0,0-1 0,0 0 0,0 0 0,0 0 0,0 1 0,0-1 0,0 0 0,0 0 0,0 0 0,0 1 0,0-1 0,1 0 0,-1 0 0,0 0 0,0 0 0,0 1 0,0-1 0,0 0 0,0 0 0,1 0 0,-1 0 0,0 0 0,0 0 0,0 0 0,0 1 0,1-1 0,-1 0 0,0 0 0,0 0 0,14 2 0,14-5 0,708-92 0,-583 76-1365,-122 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5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2136 24575,'-20'0'0,"-1"-1"0,1-1 0,0 0 0,0-2 0,0 0 0,1-2 0,-1 0 0,1-1 0,-20-10 0,36 15 0,1 1 0,-1-1 0,1 1 0,0-1 0,-1 0 0,1 0 0,0 0 0,0 0 0,0 0 0,1 0 0,-1-1 0,0 1 0,1-1 0,0 1 0,-1-1 0,1 1 0,0-1 0,0 0 0,1 0 0,-1 1 0,0-1 0,1 0 0,0 0 0,0 0 0,0 0 0,0 0 0,0 1 0,0-1 0,1 0 0,-1 0 0,1 0 0,1-3 0,2-5 0,1 1 0,0 0 0,0 0 0,1 0 0,0 1 0,1 0 0,10-11 0,17-16 7,2 1-1,1 2 0,64-44 0,142-73-346,99-38-1592,450-176 1,407-52-2199,-557 243 3221,6 29 0,7 27 0,4 29 0,1064-4 0,-1290 100 974,585 86 0,-741-47 742,-2 11 0,-3 12 0,308 124 0,149 124 914,-240-99-764,-362-166 2103,206 58 0,-330-110-3087,31 5 575,-34-5-580,1-1 1,0 0 0,-1 0-1,1 0 1,0 1 0,0-1 0,-1 0-1,1 0 1,0 0 0,-1 0 0,1 0-1,0-1 1,-1 1 0,1 0-1,0 0 1,-1 0 0,1-1 0,0 1-1,-1 0 1,1 0 0,0-1-1,-1 1 1,1-1 0,-1 1 0,1-1-1,-1 1 1,1-1 0,-1 1-1,1-1 1,-1 1 0,1-1 0,-1 1-1,0-1 1,1 0 0,-1 1-1,0-1 1,1 0 0,-4-11-6795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16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351 1 24575,'0'0'0,"-1"0"0,1 0 0,0 0 0,0 0 0,-1 0 0,1 0 0,0 1 0,0-1 0,-1 0 0,1 0 0,0 0 0,0 0 0,0 1 0,-1-1 0,1 0 0,0 0 0,0 1 0,0-1 0,0 0 0,-1 0 0,1 1 0,0-1 0,0 0 0,0 1 0,0-1 0,0 0 0,0 0 0,0 1 0,0-1 0,0 0 0,0 1 0,0-1 0,0 0 0,0 1 0,0-1 0,0 0 0,0 0 0,0 1 0,0-1 0,0 0 0,1 1 0,-1-1 0,0 0 0,0 0 0,0 1 0,0-1 0,1 0 0,-1 0 0,0 0 0,0 1 0,1-1 0,-1 0 0,12 19 0,-10-16 0,186 225 0,-49-65 0,-130-152 0,0 1 0,-1 0 0,0 1 0,-1 0 0,9 23 0,-14-31 0,-1-1 0,1 0 0,-1 1 0,-1-1 0,1 0 0,0 1 0,-1-1 0,0 1 0,0-1 0,-1 1 0,1-1 0,-1 0 0,0 1 0,0-1 0,0 0 0,0 1 0,-1-1 0,0 0 0,0 0 0,0 0 0,0-1 0,-1 1 0,-3 4 0,-5 3 0,0-1 0,-1 0 0,0-1 0,0 0 0,-1-1 0,-25 13 0,-90 31 0,127-52 0,-355 106-596,311-94-173,-45 12-6057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48:1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2311 0,'-18'0'16,"36"0"-16,-71-18 0,35 0 0,-17-17 31,35 17-15,18 18 15,-1 0 0,-17 18-15,0 0-1,-17 52 1,17-52 0,-18 17-16,0 89 15,1-89 1,-19 36-16,1 34 31,35-87-31,-18 0 16,18-1-16,53-52 31,18-71-15,-53 53-16,17 0 15,18-105 1,-36 105-16,19-53 16,17 18-1,-36 52-15,36 36 31,-35 71-15,-1-36 0,-17 0-16,18 1 15,-18-1-15,18 18 0,-18-18 0,35 89 32,-35-36-17,18-70-15,-18 34 16,0-16-16</inkml:trace>
  <inkml:trace contextRef="#ctx0" brushRef="#br0" timeOffset="204.65">3810 2505 0,'0'0'0,"-35"0"16,52-18-1,54-17 1,-36 17 0,36 1-16,34-1 15,1 0 1,-70 18 0</inkml:trace>
  <inkml:trace contextRef="#ctx0" brushRef="#br0" timeOffset="665.19">4233 2381 0,'-17'0'0,"17"-17"16,17 17 15,1 17-16,-1 1 1,-17 0-16,18 70 16,-18-53-1,0-17-15,0 17 0,0 18 32,0-36-32,-18-17 31,36-35-16,35-53 1,-35 53-16,35-53 16,-18 35-1,0 17-15,-17 19 0,17 17 32,-35 70-17,0-52-15,0 52 16,-18 19-1,18-36 17,18-36-32</inkml:trace>
  <inkml:trace contextRef="#ctx0" brushRef="#br0" timeOffset="1050.46">4745 2364 0,'-18'0'0,"36"0"0,-54 0 16,19 0-16,-1 0 31,18 17-15,18 1-16,-18 0 15,35 87 1,-35-69-1,18 17 1,-1-53 0,1 0-1,0-18 1,-1 0-16,1-17 0,17 17 16,-17-17-16,-1 0 15,1 0-15,0-18 16,-18 35-16,0 0 15,-18-17 1,0 35 0,1 0-16</inkml:trace>
  <inkml:trace contextRef="#ctx0" brushRef="#br0" timeOffset="2400.58">5097 2117 0,'0'0'16,"0"-18"-16,-17 0 31,17 1-15,0 70 15,0 35-15,0-53-16,0 36 15,0 52 1,-18-52-1,1 17 1,17-70 0,0-1-16,-18-17 0,36-35 47,17-18-32,-35 18-15,17-1 0,1 1 16,35-18-1,-18 36-15,-17 17 16,35 35 0,-36 0-1,-17 53 1,-17-70-16,-1 35 16,-35 0-1,18-53 1,17 0-16,-35-18 15,36-35 1</inkml:trace>
  <inkml:trace contextRef="#ctx0" brushRef="#br0" timeOffset="2851.52">5380 2222 0,'0'0'0,"0"-17"16,0-1-16,0 1 31,17 17-15,-17 17-16,18 1 16,-18-1-16,18 36 15,-18 53 1,0-70-16,0 34 15,-18 18 1,0-52 15,18-19-31,0-52 32,36-36-17,-19 54-15,1-19 0,-1 1 16,54-18-1,-53 36-15,-1 17 16,19 35 0,-36-17-16,0 34 15,0 1 1,0-35-16,0 17 16,0 1-1</inkml:trace>
  <inkml:trace contextRef="#ctx0" brushRef="#br0" timeOffset="3275.39">5856 2346 0,'-35'-35'31,"70"70"-15,-70-88-16,17 53 0,0 18 31,-17 17-15,17 18-1,-17 17 1,35-52-16,-18 17 16,36 1-1,-18-19 1,18-17-16,17-17 15,18-36 1,-35 35 0,-1-35-16,1 36 15,-18-1-15,17 0 16,-17 1-16,18 17 31,-18 53-15,-18-36-16,18 36 15,0 0 1,18-35-16</inkml:trace>
  <inkml:trace contextRef="#ctx0" brushRef="#br0" timeOffset="3652.14">6015 2328 0,'0'0'0,"0"-17"16,0 52 15,17 36 1,-17-36-32,18 18 15,-18-18-15,18 0 0,-18-17 16,0 0-16,17-1 15,1 1 1,17-53 0,-17 17-16,35-53 15,0-34 1,-18 34 0,0 18-1,-35 71 1,0-1-1,-18 19 1</inkml:trace>
  <inkml:trace contextRef="#ctx0" brushRef="#br0" timeOffset="10104.52">16844 3422 0,'0'0'0,"0"-18"16,0 1 15,-17 17-15,17 35 15,17 35-15,1-34-16,0-1 15,-1 106 1,1-88-16,-18 53 16,18 35-1,-18-106-15,0 1 16,17 52 0</inkml:trace>
  <inkml:trace contextRef="#ctx0" brushRef="#br0" timeOffset="10619.87">16774 4022 0,'0'0'0,"17"35"63,19 0-48,-1-17 1,0 17 0,-17-35-16,17 0 15,1 0 1,-19 0-16,1 0 15,17-18 17,-35 1-32,18-1 15,-1 1-15,-17-1 0,18 0 16,0-17 0,-1-18-1,-17 71 16,0 17-15,0-17-16,-17 17 16,-1 0-1,0-17-15,1 17 16,17-17 0,-18-1-1,18 1 1</inkml:trace>
  <inkml:trace contextRef="#ctx0" brushRef="#br0" timeOffset="12787.63">14516 6438 0,'-17'53'31,"-54"71"0,53-89-31,1 18 16,-36 17 0,35-34-16,1-19 15,-19 19 1,36-1-1</inkml:trace>
  <inkml:trace contextRef="#ctx0" brushRef="#br0" timeOffset="13369.82">14305 6491 0,'-18'18'31,"36"-18"16,70-36-16,-53 19-31,71-18 32,-18 17-17,-70 18-15,17 0 16,-17 0 0,-18 35 15,-18 18-16,0 18 1,18-1 0,0-17-1,0 0 1,-17-53-16,17 35 16</inkml:trace>
  <inkml:trace contextRef="#ctx0" brushRef="#br0" timeOffset="14255.77">18308 5874 0,'18'0'16,"-36"35"15,-17 36 0,17-36-31,1 0 16,-36 89-1,35-89-15,-17 53 16,-18 0 0,18-35-1,17-18 1,18-17-16</inkml:trace>
  <inkml:trace contextRef="#ctx0" brushRef="#br0" timeOffset="15006.41">18397 6121 0,'0'0'16,"0"17"15,0 1-15,0 0-16,0-1 16,-18 71-1,18-70-15,-18 35 16,1-18-1,17-17 1,-18-18 0,18-18-16,0 1 15,18-89 17,-1 71-32,19-54 15,-36 54 1,17-18-16,18 0 31,-17 53-31,17-17 16,18 34-1,-17 18 1,-19 1 0,-17-19-16,0 19 15,-35-1 1,17-17-1,-17-1 1,17 1-16,1-18 16,52 18 31,18-1-32,0 18 16,0 36 1,-53-53-32,-18-1 15,-17 19 1,17-36-16,-17 17 16,-18-34-1,35-1-15,1-35 31</inkml:trace>
  <inkml:trace contextRef="#ctx0" brushRef="#br0" timeOffset="15512.55">18873 6103 0,'0'0'0,"0"18"15,0 17 1,0-17-16,-18 17 16,18-17-16,0-1 15,-35 36 1,35-35-16,-18-1 15,1 1 1,17 0 0,0-36-1,0 0-15,17 1 16,19-71 0,-36 70-1,17-53 1,18 18-1,-17 0 1,0 36-16,-1 17 16,-17 17-1,18 36 1,0-17-16,-18 17 16,35 35-1,-17-18 1,-18-17-1</inkml:trace>
  <inkml:trace contextRef="#ctx0" brushRef="#br0" timeOffset="15695.52">18802 6279 0,'0'0'0,"0"-17"31,53-1-15,0 1-1,35-1 1,-52 18-16</inkml:trace>
  <inkml:trace contextRef="#ctx0" brushRef="#br0" timeOffset="16121.8">19261 6103 0,'0'0'15,"17"-35"1,-17 17 0,-17 18 15,-18 0 0,17 18-31,0-18 0,18 17 16,-35 19-1,17-1 1,18 0 0,18-17-16,-18 0 0,18-1 15,17 18 1,-17-17-16,-1 0 15,-17-1 1,0 1 0,-17-18-16,-36 0 15,35 0 1,-17 0-16,17 0 0,-35-18 16,36 1-1,17-1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55:0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32190 7779 0,'0'0'0,"-53"-18"16,35 18-1,-17-18-15,17 18 31,-17 0 16,0 0-31,17 0-16,-17 0 16,-18 0-1,35 18-15,0-18 0,-17 35 31,35 18-15,18-53-16,17 36 16,53-1-1,-17-18 1,35 1 0,-71-18-1,18-18-15,0 1 16</inkml:trace>
  <inkml:trace contextRef="#ctx0" brushRef="#br0" timeOffset="266.45">32401 7761 0,'0'-18'31,"0"36"-31,0-53 16,18 35-1,0 17 1,-18 19 0,0 34-1,0-52-15,0 0 16,0-1-16,0 18 0,0 1 16,0 17-16,0-36 15,0 1-15,0 0 0,0-1 16</inkml:trace>
  <inkml:trace contextRef="#ctx0" brushRef="#br0" timeOffset="1119.75">32295 9225 0,'0'0'0,"0"18"15,-35-18 79,-35 0-78,52 0-1,-17 17 1,-54 54 15,72-36-31,17-17 0,0 0 16,17 52-1,1-52-15,17-18 0,1 17 16,-1-17-16,35 0 16,89-17-1,-123 17-15,-1-18 0</inkml:trace>
  <inkml:trace contextRef="#ctx0" brushRef="#br0" timeOffset="1457.71">32525 9331 0,'0'0'0,"35"0"46,0-18-30,-17 18-16,0 0 0,17 0 16,-18 0-16,19 18 15,-1 0 1,-35-1-16,-18 1 0,-35 17 16,-35 0-1,71-17-15,-19 0 0,1-18 16,-18 17-1,36-17-15,17 18 16,123 17 0,-88-35-16,18 0 15,53 18-15,123 17 16,-211-35 0</inkml:trace>
  <inkml:trace contextRef="#ctx0" brushRef="#br0" timeOffset="2206.57">32295 10777 0,'0'0'0,"18"-17"15,-18-1-15,-18 0 32,-35 1-17,18 34-15,-35 1 16,-1 35-1,36-35-15,17 17 0,1 0 16,-1-17-16,18 17 16,0 0-16,18-17 0,17 17 15,212 1 1</inkml:trace>
  <inkml:trace contextRef="#ctx0" brushRef="#br0" timeOffset="2701.42">32507 10866 0,'0'-18'0,"0"0"31,35-17-15,-17 35-16,-18-18 15,18 18-15,-1-17 0,1 17 0,0 0 16,-1 0-16,54 0 16,-54 0-1,1 17-15,0 19 32,-54-1-32,-17-17 31,18-18-31,18 17 0,-1-17 0,0 0 15,1 18-15,-1-18 0,-17 17 16,17-17 0,53 18-1,-17-18-15,0 18 0,17-18 16,88 17 0,-105 1-16,17-18 0,-17 18 15,0-18-15,17 17 0,0 19 16,-17-19-16,-18 1 15,-71 17 1,54-35-16,-19 18 16,19-18-16,-19 0 0,-105 0 15,106 0 1,0-18-16</inkml:trace>
  <inkml:trace contextRef="#ctx0" brushRef="#br0" timeOffset="5444.05">31308 7461 0,'0'0'0,"-18"-17"15,0 17-15,-17 0 16,17 17-16,1 1 15,-71 35 1,70-18-16,-35 36 16,-17 52-1,52-70 1,-17 53-16,-18 88 31,17-35-15,19 88-1,-1-159-15,1 71 16,-19 87 0,36-157-16,-17-19 15,-1 1-15,0 17 0,1-17 16,-36 158 0,35-141-16,1 71 15,-1 0 1,0-89-16,18 1 15,0-1-15,0 142 16,0-142-16,0 72 16,-17 69-1,17-52 1,0 70 0,0-158-1,0 70 1,-18 71-1,18-142-15,0 71 16,0-88-16,-18 18 16,18 140-1,0-158-15,18 0 0,-18 18 16,35 70 0,-17-106-16,0 18 15,52 53 1,-35-88-16,36 52 15,70-17 1,-70-18 0,52-17-1,-88 0 1,18-18-16,18 17 16,-18-17 15,0-35-16,-53 17-15,17 1 16,36-89 0,-35 53-16,35-88 15,17-106 1,-52 159-16,17-106 16,-17 17-1,-1-87 1,19-19-1,34-52 1,-34 229 0,-19 18-16,18-18 0,1-70 15,-1-36 17,-35 142-32,0-1 0,0 1 0,0-18 15,18-283 16,-18 283-31,0 17 16,17-123 0,-17 141-16,18 0 15,0-70 1,-1 70-16,-17 18 0,18-18 16,-1 18-16,1-71 15,17-53 1,-35 36-1,18-36 1,-18 106 0,-18 18-16,1-1 0,-36-87 15,35 88 1,-17-18 0,0 17-16,17 1 0,-17 0 15,17 0-15,-123-71 31,123 70-31,-52 1 16,17 0 0,0 17-1,18-17 1,17 35-16,-17-18 16,17 1-1,-17-1 1,17 18-1,-35 18 1,0 17 0,36-35-1,-1 18 1</inkml:trace>
  <inkml:trace contextRef="#ctx0" brushRef="#br0" timeOffset="6510.31">30743 7056 0,'0'0'0,"18"-89"32,-18 72-32,18-1 15,17-17 1,-18 35-16,19 0 15,-36 53 1,0 17 0,-18 18-1,0-52-15,1-1 16,-1 18 0,18-35-16,-17-18 15,17-18 1,17 0-1,-17 1-15,53-89 16,18 0 0,-1 0-1,-17 53 1,-18 36 15,-17 17-31,0 35 16,-1 18-1,-17-18-15,0-17 0,0 17 16,-17 71 0,-1-89-16,0 36 15,18-17 1,-17-36 0,34-18-1,1 0-15,17-35 16,53-35-1,-17 35 1,0 18 0,-54 35-1,1 35-15,-18 36 32,0-36-32,-18-17 0,18 17 15,0 0-15,-17-17 16,17 35-1,0-35-15</inkml:trace>
  <inkml:trace contextRef="#ctx0" brushRef="#br0" timeOffset="7636.08">31749 7056 0,'35'-18'31,"-17"18"-31,-1 0 15,36-35 1,-53 17 0,18-53-1,-54 36 17,19 35-32,-1 0 0,1 0 15,-1 0-15,-17 35 16,-36 36-1,71-53-15,-18 17 16,1 0-16,17-17 0,-18 17 16,18-17-16,0 17 15,-17-17-15,17 35 16,17-36 0,1-17-16,-1 0 0,1 0 15,35-35 1,-18 0-16,18-1 15,18-34 1,-36 52 0,-17 1-16,17-1 15,-17 18 1,-18 18-16,0 17 16,0 18 15,0-36-31,0 1 0,-18-18 15,18 35 1,0-17-16,18-18 16,17-35-1,-18 17-15,1 0 16,17 1-16,-17-19 0,17 1 16,36-35-1,-36 17 1,-35 35-1,-18 18-15,1 18 16,-36-1 0,35 1-1,1 0-15,17-1 32,88 36-1,-71-53-31,19 18 0,-19-18 15,36 35 1,-35-35-16,-18 18 16,-18 17-1,-35 0 1,-35-17 15,53-18-31,17 0 0,-17-35 16,35 17-1</inkml:trace>
  <inkml:trace contextRef="#ctx0" brushRef="#br0" timeOffset="7936.42">32525 6738 0,'17'-18'16,"-17"1"-16,-17 52 0,34-53 31,-17 124-15,0-70-16,-17 52 15,-1 35 1,18-105-16,-18 35 15,-17 17 17,35-52-32</inkml:trace>
  <inkml:trace contextRef="#ctx0" brushRef="#br0" timeOffset="8273.46">32507 7126 0,'0'0'15,"0"-18"1,18 18 0,17-17-1,36-1 1,-54 18-16,1 0 0,35 0 16,-36-17-16,1 17 0,0 0 15,-1-18-15,1 18 0,17-18 16,-35 1-1,-17-1-15,-36 0 16,0 18 0,35 0-1,0 18-15,1-18 16,17 18-16,0-1 0,-18-17 0,18 18 16,0 0-16,0 17 15,18 35 1,17-52-1,0 0-15</inkml:trace>
  <inkml:trace contextRef="#ctx0" brushRef="#br0" timeOffset="8620.44">32877 7038 0,'18'-71'31,"-36"142"-16,54-106 17,-19 140-17,-34-87 1,17 0 0,-36 17-1,19-35 1,17-35-1,0-1 1,88-52 0,-53 53-16,36-18 15,17 18 1,-53 35-16,1 17 16,-36 36-1,-18-35-15,0 17 16</inkml:trace>
  <inkml:trace contextRef="#ctx0" brushRef="#br0" timeOffset="9187.56">30514 6791 0,'-35'-18'31,"70"36"-31,-17-36 16,17 18 0,0 0-16,53 18 15</inkml:trace>
  <inkml:trace contextRef="#ctx0" brushRef="#br0" timeOffset="9322.1">30602 6862 0,'-88'35'31,"176"-70"-31,-158 70 16,175-18-1,-16-17 1</inkml:trace>
  <inkml:trace contextRef="#ctx0" brushRef="#br0" timeOffset="10106.16">28944 6879 0,'0'0'0,"0"-17"0,-17 17 15,-19-18 1,19 18-16,17-18 0,-18 18 16,-53 0-1,36 0-15,-18 0 16,-17 36 0,52-19-16,-17 18 15,17 18 1,18-35-1,0 17-15,53-35 16,-18 0 0,36-17-1,-18-1-15,123-105 32,-88 34-17,1-52 1,-72 88-16,-17 18 0,18-36 15,-36 71 1,-17 89 0,17-1-1,1 88 1,17-123-16,0 35 16,17 1-1</inkml:trace>
  <inkml:trace contextRef="#ctx0" brushRef="#br0" timeOffset="10489.67">29279 6914 0,'0'0'0,"0"-17"32,18 17-32,-18 17 31,18 1-16,-1-18 1,18 0 0,-17 0-16,0 0 0,-18-18 15,17-17 1,-34-18 0,-19 36-1,19-1-15,-1 18 16,1 0-16,-1 0 0,-17 18 15,17 35 1,18-18 0,35 18-1,-17-36 1,35 1 0,17-36-1,-34 18-15</inkml:trace>
  <inkml:trace contextRef="#ctx0" brushRef="#br0" timeOffset="10687.8">29738 6579 0,'0'0'0,"18"-88"15,-1 53-15,-17-18 16,-35 53 0,17 18-16,1-1 15,-1 18-15,-35 124 16,18 71-1,17-19 1,18-105 15,-18-53-31,18-18 0,0-17 0</inkml:trace>
  <inkml:trace contextRef="#ctx0" brushRef="#br0" timeOffset="11882.86">29685 6897 0,'0'0'0,"0"-18"0,18 18 16,35-17-1,-36 17-15,36-18 16,-35 18-1,-1 0-15,1 0 0,0-18 16,-1-17 0,-17 0-1,-17-1 17,-1 36-32,0 0 15,-17 0 1,17 18-16,-17 17 15,18 36 1,17-53-16,-18-1 16,18 18-1,35-17 1,0-36 0,1 1-1,-1-18 1,0-1-1,-17 19-15,-18-1 16,0 36 31,-18 17-31,18 0-1,0-17 1,0-1-16,36-17 31,-19-17-15,1-1-16,-1 18 0,-17-17 15,18-1-15,0 0 16,17-17 0,-35 53 15,-18 17-16,1-17 1,17 34 15,17-52 1,19 0-17,-19-17 1,19-18-1,-19 35 1,-17-18 0,0 36 15,0-1-15,35-34 15,-17-1-16,17-17 1,18-36 15,-35 0-31,0 36 0,-18-35 32,0-19-17,-18 72-15,0 17 0,18 17 16,-53 54-1,36-18-15,-1 35 16,18 18 0,0 0-1,0-71-15,0 18 16,18-35 0,-1-36-1,36-35 1,-35 35-16,17 1 15</inkml:trace>
  <inkml:trace contextRef="#ctx0" brushRef="#br0" timeOffset="16296">22859 1587 0,'0'0'0,"-35"-35"16,52 35-1,1 18 1,0-1-16,-18 19 16,0 17-1,0-18-15,0 0 16,-18 71-16,-35 0 15,35-53 1,-17 53 0,-18 52-1,53-87 1,53 17 0,-35-70-16,35-1 15,70-17 1,-70-17-16,-18 17 15,89-35 1,-107 17-16,19 18 0,-19-18 16,1 1-16</inkml:trace>
  <inkml:trace contextRef="#ctx0" brushRef="#br0" timeOffset="16678.86">23335 2134 0,'0'0'0,"0"-35"31,-17 35-31,-1-18 0,-17 36 32,-1 17-17,36 18 1,0 18-1,18-36-15,17 0 16,36 1 0,-36-36-1,36-36 1,-54 19-16,19-36 16,-36-35-1,-36 17 1,-52 18 15,53 35-31,-36 36 31</inkml:trace>
  <inkml:trace contextRef="#ctx0" brushRef="#br0" timeOffset="16976.54">23882 2046 0,'0'0'15,"-35"0"1,17-18-16,-17 18 16,0 0-1,-18 36 1,35-19-1,0 19-15,18-19 16,0 1-16,0 17 0,0-17 16,0 17-16,36 0 15,-1 1 1,-17-19-16,-1-17 0,1 0 16,17 0-16</inkml:trace>
  <inkml:trace contextRef="#ctx0" brushRef="#br0" timeOffset="17647.7">24129 2170 0,'18'-36'16,"-36"72"-16,53-125 15,-17 72-15,-18-1 16,-18 0 0,18 1-1,-17 17-15,-1 0 0,-35 17 16,-18 19 15,54-19-31,-1 19 16,1-1-1,17-17-15,0-1 16,35 18 0,-18-35-1,19 0 1,-36-17-16,35-1 15,-17 1 1,-1-1 0,-17 0-1,0 36 17,18 17-17,-18-17 1,18-1-16,-1-17 15,1 0 1,0 0-16,-1 0 0,1 0 16,35-35-1,-36 18-15,36-19 16,18-70 0,-54 71-16,1-18 15,-18 18-15,0-18 0,0 0 16,0 0-16,0-35 15,-53 17 1,36 89 0,-19 70-1,36-35-15,0 0 16,0 0-16,0 0 0,18 53 16,17 35-1,-17-88 1,17-18 15</inkml:trace>
  <inkml:trace contextRef="#ctx0" brushRef="#br0" timeOffset="18443.49">25011 1940 0,'-18'0'0,"36"0"0,-71-17 15,35 34 16,18 19-31,0-19 16,0 54 0,18 17-1,0-35 1,-1-36-16,-17 19 16,18-19-1,-18-34 1,0-54-1,0 36-15,17-53 16,19-71 0,-36 88-16,35-52 15,-17 52 1,-1 18-16,72-52 16,-54 87-1,0 18-15,-17 18 0,17-1 16,18 36-16,0 18 15,-36 52 17,-17-87-32,-17 16 15,-54 19 1,36-53-16,0-1 16,-36-17-1,54 0-15,34-17 31,36 17-15,-18-18-16,1 18 16,87 71-1,-88-19 1,-52 37 0,-1-54-1,-35 18-15,-17-18 16,34-35-1,-34 0 1,-18-18 0,70 1-16,18-18 15,18-1-15</inkml:trace>
  <inkml:trace contextRef="#ctx0" brushRef="#br0" timeOffset="18863.34">25752 1940 0,'35'0'0,"-70"0"0,105 0 16,-52-17 0,-53-1-1,-1-17 1,19 35 0,-19 0-16,19 0 15,-1 0-15,0 17 0,1 19 16,-18 34 15,35-35-31,0 1 16,17-1-1,1-17-15,-1-18 16,19 0 0,-19 0-16,1-18 0,17 0 15,1-17 1,-19 17-16,1 1 0,-1-1 15,36-17 1,-53 17-16,-17 54 31,-1 16-15,0 19 0,36-53-1</inkml:trace>
  <inkml:trace contextRef="#ctx0" brushRef="#br0" timeOffset="19625.74">26157 1976 0,'18'-18'0,"-36"36"0,36-71 16,-18 35-16,18 0 15,-18 1 1,-18 17-16,0 0 0,1 0 15,-36 53 1,35-18-16,-17 0 16,35 18-1,18-35 1,-1-1-16,1-17 16,-1 0-16,19 0 0,52-17 15,-18-19 1,19-34-1,-72 17 1,1-35 0,0-53-1,-18 88-15,0 0 0,0 18 16,0-1-16,0 19 16,-18 34-1,18 1-15,0 17 0,0 18 16,0 88-1,-18-105-15,18 16 16,0 54 0,0-70-16,0 16 15,0-16 1,18-36 0,17-18-1,-17 18 1,17-35-16,18-36 31,-18 54-31,1-36 16,-1 17-1,-18 19-15,1 17 0,0 0 16,-18 53 0,0-36-16,-18 1 0,0 0 15,1-1-15,-36 19 16,-18-19-1,36 1 1,17-18-16,54 0 31,-1 0-15,-17 17-16,-1-17 16,1 18-16,0 0 0,-1-1 15,1 1 1</inkml:trace>
  <inkml:trace contextRef="#ctx0" brushRef="#br0" timeOffset="20091.53">26792 1817 0,'0'0'15,"0"-18"1,-17 18 0,17 18-1,0 17 1,17 36 15,1-18-15,17-1-1,0-52 1,18 0 0,-35 0-16,0-17 0,-1-1 15,36-35 1,-35 18-1,-18 17-15,0-17 16,-18 0 0,18 17-16,-17 18 15,34 0 17</inkml:trace>
  <inkml:trace contextRef="#ctx0" brushRef="#br0" timeOffset="20542.68">27198 1817 0,'0'-18'32,"0"36"-32,-18-36 15,18 53 17,0 71-17,18-70-15,-18 52 16,18 35-1,-18-52 1,-36-18 0,36-36-16,-17-17 15,17-17 1,0-19 0,0-69-1,0 52 1,0-53-16,17-53 31,1 106-31,-18 18 0,53-36 31,0 89-15,-36-18-16,36 53 16,0 35-1,-53-35 1,-88 0-1,53-35-15,-71-1 16,53 1-16</inkml:trace>
  <inkml:trace contextRef="#ctx0" brushRef="#br0" timeOffset="21008.63">23565 2628 0,'-53'0'0,"106"0"0,-159 0 15,70-17-15,36-1 16,89-35 0,69 0-1,283 0 1,-247 36-1,335-19 1,459 19 0,-635 17-16,-18 0 15,582 17 1,-687 1-16,-54-18 0,-53 0 16,19 0-1,-178-18-15,-105 1 16</inkml:trace>
  <inkml:trace contextRef="#ctx0" brushRef="#br0" timeOffset="29463.12">20319 3651 0,'0'-17'16,"0"-1"-1,0 0-15,71-17 32,-54 35-17,19 0-15,34 0 16,54 0-1,123 0 1,105 0 0,-52 0-1,-123 0 1,-89 0 0,-71 0-1,1 0-15,0-18 16,-1 18 31</inkml:trace>
  <inkml:trace contextRef="#ctx0" brushRef="#br0" timeOffset="31430.55">21977 4251 0,'18'0'31,"-1"0"-15,1 0-16,17 0 15,89 0 1,-36 0-16,0 0 16,124 0-1,-71 0-15,-53 0 16,212 0 0,-141 0-1,-36 0 1,-70 0-1,-18 0 1</inkml:trace>
  <inkml:trace contextRef="#ctx0" brushRef="#br0" timeOffset="33833.58">20707 4815 0,'35'0'47,"-17"0"-31,17 0-1,159 0 1,-105 0-16,-1 0 15,88 0 1,-17 0 0,-89 0-1,1-17-15,-53 17 16,52 0 0,-52 0-1,35 0 1,-36 0-16,1 0 94</inkml:trace>
  <inkml:trace contextRef="#ctx0" brushRef="#br0" timeOffset="35158.73">21113 5450 0,'0'0'0,"35"36"31,283-36-15,-160 0-1,283 0 1,-282 0-1,-71 0 1,-52 0 0</inkml:trace>
  <inkml:trace contextRef="#ctx0" brushRef="#br0" timeOffset="35911.42">23811 5521 0,'18'0'62,"70"0"-46,-35 0-16,-18 0 15,71 0 1,-70 0 0,-1 0-1,-17 0 1,-1-18-16,1 1 31</inkml:trace>
  <inkml:trace contextRef="#ctx0" brushRef="#br0" timeOffset="37777.54">20901 5997 0,'18'0'78,"105"0"-62,-87 0-16,105 0 16,88 0-1,71 0 1,-36 0 15,-105 0-31,-71 0 16,283 0 15,-354 0-31,19 0 0,-19 0 16,1 0 15,17 0-16</inkml:trace>
  <inkml:trace contextRef="#ctx0" brushRef="#br0" timeOffset="43614.76">20654 6879 0,'18'0'31,"0"0"-15,123 0-1,70 0 1,-70 0-16,36 0 16,228 0-1,-52 0 1,-212 0 0,-70-17-1,-53 17-15,17-18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6:05:27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29879 2328 0,'0'-17'15,"0"34"-15,0-70 0,0 36 16,18-1-16,-54-35 15,19 36 1,-36-19-16,-35 1 31,52 35-31,1-18 0,-53 54 32,53-1-32,-36 35 15,36-34-15,17 52 16,18-53-16,18 18 15,88 53 1,-54-71-16,19-17 0,0 0 16,-1-1-16,1-17 15,-1-17-15,1-1 0,-1 0 16,71-105 0,-105 70-1,-19 0-15,-17-18 0,-17-105 16,-1 123-1,-17 0-15,0 18 16,-1 17-16,1 1 0,-106 52 16</inkml:trace>
  <inkml:trace contextRef="#ctx0" brushRef="#br0" timeOffset="533.64">29667 2628 0,'0'-17'0,"0"34"0,18-34 15,-18-1-15,0 0 16,-18 36 0,1-18-1,-1 18-15,-53 70 16,36-71-1,0 19-15,0-1 0,-36 53 16,53-53 0,1 1-1,17-19-15,0 1 0,53 17 32,-36-17-32,54 0 15,70-1 1,-106 1-16,1-18 15,87 0 1,-88 0-16,18-18 16,0-35-1,-35 18-15,-1 17 16,-17-17-16,18-53 16,-18-36-1,-18 89 1,1-18-16,-18 18 0,17 0 15,-17-1-15,17 19 0,-53-19 16,54 36 0,-1 18-1,1 35 1</inkml:trace>
  <inkml:trace contextRef="#ctx0" brushRef="#br0" timeOffset="1068.93">30055 2769 0,'0'-17'16,"0"34"-16,0-70 16,0 36-16,0-1 15,71 0 1,-53 18 0,34 0-16,-16 0 0,105 71 15,-106-36 1,-17 1-16,35 105 15,-53-106 1,-36 71-16,-52 35 31,53-106-31,0 0 16,-1 1-16,1-1 0,0 0 0,0-17 16,-1 17-1,19-17-15,17-1 16</inkml:trace>
  <inkml:trace contextRef="#ctx0" brushRef="#br0" timeOffset="1402.02">30091 3298 0,'-18'0'0,"36"0"16,-71 0-16,35 0 15,0 0-15,1 36 31,52-1-31,-17-17 16,88 70 0,-89-71-1,36 19 1,35-19 0,-70-17-16,17-35 15,18-18 1,-35 36-16,-18-19 15,17 19-15,-17-1 0,18 0 16,-18 1 0,0 52-1,-18-17-15,18-1 16</inkml:trace>
  <inkml:trace contextRef="#ctx0" brushRef="#br0" timeOffset="2073.37">30814 2805 0,'0'-36'32,"17"36"-17,1 53 1,-18 18 0,0-36-16,-18 18 15,-17 18 1,18-54-1,17 1 1,0-36 0,35-52 15,-18 34-31,19 1 16,34-88-1,-34 87-15,-1 1 16,0 35-1,-17 0-15,-18 35 16,0 53 0,-18-52-16,18-19 0,-18 19 15,1 34 1,17-52 0,35-53 15,18-36-16,18-17 1,-36 53 15,-18 35-31,-17 17 16,0 54 0,0-36-16,0 18 15,0 18 1</inkml:trace>
  <inkml:trace contextRef="#ctx0" brushRef="#br0" timeOffset="2450.19">31361 2946 0,'17'-89'16,"-34"178"-16,52-230 16,-35 123-16,0 0 15,0 36 1,0 52-1,0-17 1,0-35 0,0 35-16,17-18 31,1-17-31,0-18 16,17-18-1,-17 18-15,-1-17 0,-17-1 16,53-88-1,-35 88 1,-53 36 0,-1 35-1,1-18-15,-18 54 16,-35 34 0,17-17-1,71-71 1</inkml:trace>
  <inkml:trace contextRef="#ctx0" brushRef="#br0" timeOffset="2784.51">31802 2822 0,'-18'-17'0,"0"-1"15,-17 0 1,17 18-16,1 0 16,-1 18-1,-17 35 1,35 17 0,35-17-1,-35-17-15,53 17 16,-18-1-1,-17-16 1,-53-36 15,17 0-31,-35 0 16,-17-36-16</inkml:trace>
  <inkml:trace contextRef="#ctx0" brushRef="#br0" timeOffset="3372.35">31925 2963 0,'0'0'15,"-18"0"1,1 18 0,52-18 15,18-18-16,0 1 1,17-19 15,-70 19-31,18 17 0,0-18 16,-36-17 0,0 17-16,1 18 15,-89 18 1,53 17-1,18 36 1,35-54-16,17 36 16,1 0-1,17-35-15,1 17 16,69-35 0,-87 0-16,53-35 15,-1 0 1,-52-1-16,17 1 15,-17-18-15,52-141 16,-52 141 0,0-35-16,-18 53 0,0-18 31,-18 70-15,-35 107-1,35-18 1,-17 70-1,35-141-15,-18 1 16,36 52 0,0-71-16</inkml:trace>
  <inkml:trace contextRef="#ctx0" brushRef="#br0" timeOffset="3634.11">32772 2558 0,'0'-36'0,"0"72"0,-53-142 16,35 106 0,0 17-16,1 1 0,-1 0 15,-52 158 1,52-141-16,0 18 0,1-17 16,-1 16-16,18 1 0,-18 0 15,-34 141 1,34-105-1,-35 16 1,53-69-16,-35-1 16,17-35-1</inkml:trace>
  <inkml:trace contextRef="#ctx0" brushRef="#br0" timeOffset="3774.28">32295 3122 0,'0'0'0,"36"-123"16,-19 105-1,89-53 1,-88 71-16,17-17 0,-17 17 0,17 0 16,53 17-1,-70-17-15,-1 0 0,1 0 16</inkml:trace>
  <inkml:trace contextRef="#ctx0" brushRef="#br0" timeOffset="8005.82">28521 11571 0,'0'0'0,"-35"0"32,52 0-17,54-18 1,-1 54 0,54 87-1,-71-70-15,35 141 16,35 177-1,-52-72 1,-1 160 0,-52-300-16,17 158 15,-17 124 1,-36-300 0,-35 142-16,-17 69 31,52-263-31,1-1 0,-1-18 15,0 19 1,18-72-16,-17-17 0,17-35 0</inkml:trace>
  <inkml:trace contextRef="#ctx0" brushRef="#br0" timeOffset="8920.14">28521 11853 0,'0'-17'79,"-18"-1"-64,1 0 1,-1 1-1,-17-36 1,17 35-16,0-17 16,1 17-1,17 1-15,0-1 0,0 0 16,35-35 0,-17 36-16,17-1 15,53-17 1,-53 35-16,36 0 15,35 0 1,105 53 15,-122-18-31,-54-17 0,35 35 16</inkml:trace>
  <inkml:trace contextRef="#ctx0" brushRef="#br0" timeOffset="10494.24">28997 15505 0,'0'0'0,"-18"-36"16,18 19 15,0 34-15,0 54-1,0-36-15,-17 71 16,-1 88 0,18-71-1,0 19 1,-17-125-16,17 18 15,0-52 1,-18-1 0,18 1-16,-18-142 15,18 88-15,-17-87 16,17-89 0,17 88-1,36-18 1,-35 142-1,52-35 1,54 34 0,-71 54-16,53 35 15,-18 35 1,-71-35-16,19 18 0,-36-1 16,-18 159-1,-17-158-15,-36 70 16,-35-53-1,36-52-15,-36-1 16,-35-35 0,123 0-16,1-35 15,52-18 1,53 35 0,-53 36-16,54 17 15,16 35 1,-87-34-1,17 17 1,-17-36-16,17 19 16</inkml:trace>
  <inkml:trace contextRef="#ctx0" brushRef="#br0" timeOffset="10904.02">29579 15910 0,'0'-17'0,"0"34"0,-18-34 16,36 17 15,0 17-15,-18 1-1,17 0-15,1-18 31,17-18-15,1-17 0,-19 17-16,-17 0 0,0-17 15,0-35 1,-17 52-16,-1 0 16,-17-17-1,17 35-15,0 53 16,1 35-1,34 53 1,1-70 0,0-54-16,17 36 15,0-53 1</inkml:trace>
  <inkml:trace contextRef="#ctx0" brushRef="#br0" timeOffset="11475.26">29897 15840 0,'0'-71'32,"0"142"-32,0-159 15,0 105 1,0 36 0,17-18-16,-17 18 15,0 35 1,0-17-1,0-71 17,0-35-17,36-71 1,-1 18 0,-18 52-16,1 1 15,0 0-15,17 0 16,-17 70 15,-1 35-15,-17-34-16,18-1 15,-18 53 1,0-70-16,0-1 16,0 1-1,18-53 1,-1-18-1,1 18-15,17-36 16,36 1 0,-36 52-1,-17 53 1,-1 0-16,-17 1 16,0-1-16,18 71 15,-18-71 1,0 18-16,35-35 31</inkml:trace>
  <inkml:trace contextRef="#ctx0" brushRef="#br0" timeOffset="11839.63">30620 15893 0,'0'0'0,"17"-18"15,-17 0-15,0 1 16,0 34 15,-17 36-15,17-35-1,0 17-15,-18-17 16,18-1-16,0 19 0,35-1 16,-35-17-1,36-18-15,-1-18 31,-17 18-31,17-53 16,0-17 0,-35 34-16,0 19 0,0-19 15,-17 19-15,17-1 16,-36 18 0,19 0-16,-1 0 0,18 35 31,18-17-16</inkml:trace>
  <inkml:trace contextRef="#ctx0" brushRef="#br0" timeOffset="12074.53">31043 15628 0,'0'0'15,"0"-35"-15,0-53 16,0 105 15,0 18-31,0 54 16,0 17-1,0-36-15,0-17 0,0 18 16,0 70 0,0-106-16,0 0 15,0-17-15</inkml:trace>
  <inkml:trace contextRef="#ctx0" brushRef="#br0" timeOffset="12404.83">31043 15963 0,'0'-17'0,"0"34"0,0-52 16,35 35 0,36 0 15,-36 0-31,36 18 0,35 17 31,-71-35-31,-18 0 16,1 0-16,0-18 0,-18 1 15,0-19 1,-36-34 0,19 52-16,-1 0 15,-17 1-15,35-1 0,-18 18 16,-17 35-1,17 71 1,54 35 0,-1-35-1,35-18 1</inkml:trace>
  <inkml:trace contextRef="#ctx0" brushRef="#br0" timeOffset="13088.66">30496 16581 0,'0'0'0,"0"-18"16,0 71 15,0 35-15,0-17-1,-17 52 16,17-70-31,-18 0 16,18-35-16,-18-1 16,18-34-1,0-54 1,-17 18-16,17-53 16,-18-105-1,18 140-15,0 0 16,0 19-16,18-37 15,-18 54-15,53-18 16,70 53 0,54 35-1,-54 36 1,-88-36 0,-17-17-16,-53 70 15,-71-35 16,-18 0-15,54-35 0,52-1-16,1 1 0,17-1 15,35 72 1,-18-72-16,19 54 16,34 17-1,-34-53 1,16 1-1</inkml:trace>
  <inkml:trace contextRef="#ctx0" brushRef="#br0" timeOffset="13474.54">31025 16775 0,'0'0'0,"0"17"63,18 1-48,0-18 1,-1 0 0,1 0-16,0-35 15,17-1 1,-35 19-16,0-19 15,-35 1 1,-1 17 0,19 18-16,-1 36 15,-17 34 1,17-52 0,18 52-16,0-52 15,18 0-15,70 52 31,-17-70-31</inkml:trace>
  <inkml:trace contextRef="#ctx0" brushRef="#br0" timeOffset="13956.02">31413 16739 0,'0'-17'16,"0"34"-16,0-52 0,-17 0 15,-18 52 1,35 1-1,0 17-15,0 18 16,17 53 0,1 0-1,-18-36 1,17-52 0,-17 0-16,0-1 0,0 1 31,-17-36-16,17-70 1,0 35-16,17-35 16,1 0-1,35-36 1,-18 54 0,1 70-1,-1 0 1,0 53-1,-17 0 1,-36 17 0,1-17-1,-54-18 1,53-35 0,1 0-16,-1 18 0,0-36 31</inkml:trace>
  <inkml:trace contextRef="#ctx0" brushRef="#br0" timeOffset="14655.3">31731 16686 0,'0'0'0,"35"-17"16,-35 34-1,-35 19 1,17 34-1,18-35 1,0-17-16,0 0 16,0-1-16,53 19 15,-35-36 1,35 0-16,0-18 16,-36 0-1,1 1 1,-18-19-16,18 19 0,-18-18 15,-18-36 1,0 53-16,1-17 16,-36 35-1,35 0 1,1 35 0,17 1-1,35-19 1,-18 1-16,36-18 15,0 0 1,-17 0 0,-19 0-16,18-18 0,54 1 15,-72-1 1,36 0-16,-18 1 16,-35-1-1,18 18-15,-36-18 31,1 18-15,-1 0 0,1 0-16,17 18 15,0 17 1,0-17-16,0 17 16,0 53-1,17-35 1,-17-35-16,0 17 15,-17-17 1,-1-18 0,0-35-1,18 17 1,-17 0-16</inkml:trace>
  <inkml:trace contextRef="#ctx0" brushRef="#br0" timeOffset="14840.44">32260 16669 0,'0'0'0,"18"0"16,-18-18-16,17 18 0,1 35 31,0 1-15,-18-19-16,0 19 16,0 16-1,0-34-15,0 0 16</inkml:trace>
  <inkml:trace contextRef="#ctx0" brushRef="#br0" timeOffset="15892.92">32489 16439 0,'18'-35'15,"-36"70"-15,36-105 0,0 35 0,-1-36 31,-17 89-15,0-1-16,0 1 0,-17 0 16,17-1-16,-18 19 15,18-1 1,0-18-16,0 1 0,0 0 16,0 17-1,0-17-15,0-1 16,0 19-16,0-19 0,0 54 15,-18-1 1,18-34-16,0 16 16,0 1-1,18-123 48,-18 52-48,0 1-15,18-19 16,-18 19-16,0-1 16,0-17-1,35 52 32,-17-17-31,-1 18-16,1-18 0,35 18 15,-36-18 1,19 0-16,-19 0 0,1 0 16,-18-18-1,0 0-15,-18 1 16,-17 17 15,17 0-31,1 0 16,-18 35-1,35-17-15,0-1 16,0 36 0,17-53-16,-17 18 0,18-18 15,-1 0-15,1 0 16,35 0 0,-53-18-16,18 18 15,35-35 1,-53 17-16,35 18 15,0 18 1,-35 17 0,0-17-16,0 17 15,0-17-15,0 35 16,-18-53 15,1 0-15,17-18-16,0 0 15,35-87 1,18 52 0,18-18-1,-36 53-15,-18 1 16,19 17-16,-19 0 16,1 0-16,-18 17 0,0 1 15,-35 35 1,35-35-16,-18-1 15,0 19 1,18-19-16,-17-17 16</inkml:trace>
  <inkml:trace contextRef="#ctx0" brushRef="#br0" timeOffset="16655.36">29438 17339 0,'18'-18'16,"-36"36"-16,36-53 0,-36 35 15,0 0 1,-17 0-16,17 17 0,-17 1 16,-88 105-1,87-70-15,-34 53 16,35 71-1,35-142 1,17 18-16,71 17 16,-35-70-16,53-17 15,0-19 1</inkml:trace>
  <inkml:trace contextRef="#ctx0" brushRef="#br0" timeOffset="17126.09">29773 17445 0,'0'-18'0,"0"36"0,-17-53 16,-1 35-1,-35 35 1,35-18-16,-17 19 16,-18 52-1,35-70-15,1 17 16,-1 0-16,18-17 15,0 17-15,18 36 16,-1-54 0,36-17-16,36-35 31,-54 17-31,0 1 0,-17-19 16,-1 19-16,19-36 15,-19 35-15,-17 1 16,18-36-1,17 35 17,18 36-17,-35-1-15,-1 1 16,-17 35 0,0-18-16,-17-17 15,-36 70 16,35-70-31,1-1 0,34 1 32</inkml:trace>
  <inkml:trace contextRef="#ctx0" brushRef="#br0" timeOffset="18140.03">30144 17657 0,'17'-18'0,"-34"36"0,52-54 16,-18 36-16,-17-17 15,-35 34 17,0 19-17,35-19-15,-18 18 16,36 1 0,0-19-16,17 1 15,53 0 1,-53-18-16,18-18 15,-35 18 1,-1-18-16,19-52 16,-54 17-1,-17 18 1,17 35 15,1 0-15,34 0-1,1 0-15,17 0 16,36 17 0,-18-17-1,-18 0-15,0 18 16,0 17 0,-52 0-1,-1 1 1,1-1-1,17-17 1,17 17 0,36-17-1,0-18 1,18-18 15,-54 0-31,36 1 16,-18-72-1,-35 72-15,0-18 16,-17-36 0,-19 53-16,1 1 15,-35 17 1,52 35 0,18-17-1,0-1-15,35 1 16,36 0-1,-36-18-15,18 0 16,53 0 0,-36 0-1,-52 0 1,17-18-16,-17 18 0,0-18 16,17 1-16,-35-19 31,-18 1-16,1 35-15,-19 18 32,1 70-17,17 18 1,18-18 0,0-53-16,-17 36 15,-19 35 1,19-54-1,-1-34 1,18-53 0,35-71-1</inkml:trace>
  <inkml:trace contextRef="#ctx0" brushRef="#br0" timeOffset="18357.33">31308 17515 0,'0'0'15,"35"-35"1,-35 17 0,0 36-1,-18 35 1,1 0 0,-1-18-16,0 53 15,1 18 1,-1-70-1,36-19 1</inkml:trace>
  <inkml:trace contextRef="#ctx0" brushRef="#br0" timeOffset="18713.09">31431 17745 0,'18'-18'31,"-1"18"16,19 0-32,-19 0-15,19 0 16,34-35 0,-52 17-1,-18 1 1,-18 17-16,-17-18 15,-36 18 1,18 18 0,18 17-1,17-18 1,18 1-16,0 0 0,0-1 16,0 19-1,18-19-15,35 1 16,35 0-1,-52-18-15</inkml:trace>
  <inkml:trace contextRef="#ctx0" brushRef="#br0" timeOffset="19007.99">31978 17674 0,'-18'-35'15,"36"70"-15,-36-88 16,36 36 0,-18-1-16,-18 53 47,1 1-32,17-1-15,-18 0 16,18 0-16,0-17 0,-18 17 15,18 36 1,0-54-16,0 1 16</inkml:trace>
  <inkml:trace contextRef="#ctx0" brushRef="#br0" timeOffset="19257.07">31837 17709 0,'0'0'16,"-18"-70"-16,1 17 15,17-18 1,17 54-16,18-1 16,54 36-1,16 52 17,-34 1-17,-53-36-15,-1 0 0,-17 1 16,-70 52-1,52-70-15,-52 17 16,-1 0 0,53-35-16,-17 0 0</inkml:trace>
  <inkml:trace contextRef="#ctx0" brushRef="#br0" timeOffset="19641.34">32154 17657 0,'0'0'15,"36"-18"1,-19 18-16,-17 18 16,18 70-1,-18-71 1,17 1-16,-17 17 16,18-17-16,-18 0 15,-35-18 16,17-18-15,18 0-16,0-17 16,35-36-1,-17 36-15,35 0 16,0 17 0,-35 18-16,-1 18 15,1-18-15,0 53 16,-18-18-1,0 0-15,-18 18 16,18-35 0</inkml:trace>
  <inkml:trace contextRef="#ctx0" brushRef="#br0" timeOffset="19800.36">32437 17515 0,'0'-17'0,"0"34"0,0 1 47,0 0-31,0-1-1,0 1-15</inkml:trace>
  <inkml:trace contextRef="#ctx0" brushRef="#br0" timeOffset="20366.02">32525 17674 0,'0'0'0,"0"18"47,17-1-16,-17 1-31,0 0 0,0-1 16,0 54-1,18-53 1,0-18 0,-1 0-1,1-36 1,0 19-16,-1-19 16,18-17-1,-35 36 1,18-1-16,-18 1 15,18 17-15,-18 17 16,0 1 0,17-1-1,-17 1-15,0 0 16,18-1-16,17 1 31,-17-18-31,17-35 31,-17 17-15,-18 0-16,17 1 0,-17-1 16,0-17-1,-17 35 1,-18 35 0,35 18-1,35 18 1,0-54-1,36 1-15,34 0 32,-52-18-32</inkml:trace>
  <inkml:trace contextRef="#ctx0" brushRef="#br0" timeOffset="20560.37">33213 17568 0,'-36'-70'16,"72"140"-16,-107-211 0,71 124 15,-18 17-15,36 88 32,0 0-17,-18-35-15,0 0 0,0-18 16,0 53-16,-18-52 16,0-1-16,1-18 0,-19 1 0,1 0 0,-35-18 15</inkml:trace>
  <inkml:trace contextRef="#ctx0" brushRef="#br0" timeOffset="31449.3">4286 2981 0,'0'0'0,"0"-18"0,-18 18 0,18-17 15,18-1 17,0 0-17,176 1 110,-106 17-109,0 0-16,300-18 31,-17 0-15,-266 18-16,-16-17 0,-19 17 15,-17 0-15,18 0 16,-71 0 0,-36 0-1,-52 0 1,70-18-16</inkml:trace>
  <inkml:trace contextRef="#ctx0" brushRef="#br0" timeOffset="32598.92">7002 2646 0,'0'0'0,"-17"0"47,52 0-16,-17-18-15,-1 18-16,19 0 0,122-35 31,-87 35-31,-18 0 0,17 0 0,-17-18 16,0 18-16,53 0 16,-88 0-1,-36 0 1,0 0-1</inkml:trace>
  <inkml:trace contextRef="#ctx0" brushRef="#br0" timeOffset="33747.44">8202 2293 0,'17'35'78,"-17"1"-62,0 17-1,-17 35 1,17-71 0,0 1-16,-18 17 0,18-17 0,0 0 15,-18-1 1,18 1 0,0-36 30,18-17-30,0 35-16,-18-18 16,0 1-1,0-1 1,0 36 46,0-1-46,-18 1 15,18-53 1,0-1-17,0 1 1,0 0-16,18 0 0,-18-1 15,0-52 1,35-35 0,-17 70-16,-18 35 0,35-17 15,0 17 1,36 36 0,-54 17-16,19 0 0,-19 1 15,-17 16-15,36 54 16,-19 18-1,-17-71-15,0 17 16,18 18-16,-18-17 16</inkml:trace>
  <inkml:trace contextRef="#ctx0" brushRef="#br0" timeOffset="33948.08">8308 2452 0,'-36'-18'31,"54"18"-31,0 18 0,-18-36 16,17 1-16,18 17 0,-17-18 16,106 0-1,-89 18-15,0-17 16</inkml:trace>
  <inkml:trace contextRef="#ctx0" brushRef="#br0" timeOffset="34195.32">8660 2205 0,'-17'0'16,"34"0"-16,-52-53 15,35 71 32,0 70-31,18-35-16,-18 0 0,0 52 15,0-52-15,0 0 16,-18 88 0,18-105-16,0-19 15,-18 36 1</inkml:trace>
  <inkml:trace contextRef="#ctx0" brushRef="#br0" timeOffset="34545.98">9101 2381 0,'0'0'0,"18"-17"31,-36 17-15,-52 0-1,52 17-15,0-17 16,-52 71 0,52-54-16,1 19 0,-1-19 15,18 72 1,18-72-16,-1 1 15,71 35 1,-35-53-16,36 0 16,16-18-1,-87 18 1,17-18-16</inkml:trace>
  <inkml:trace contextRef="#ctx0" brushRef="#br0" timeOffset="35770.17">10071 2275 0,'0'0'0,"36"-17"15,-1-1-15,0-17 16,18-18 0,-35 18-1,17-1-15,-17 1 16,-18 17-16,17-17 16,-17 18-16,0-19 0,0 19 15,-17-36 1,-36 17-1,17 36-15,19 18 16,-160 53 0,107-1-1,-18 54 1,88-71-16,0 52 16,17 19-1,36 52 1,-35-123-16,17 53 15,0 35 1,-35-88 0,-35 18-1,18-71-15</inkml:trace>
  <inkml:trace contextRef="#ctx0" brushRef="#br0" timeOffset="36252.22">9824 2487 0,'0'-18'0,"0"36"0,0-53 15,0 17-15,0 1 16,18-19 0,0 36-16,-1-17 0,19 17 15,52-18 1,35 18-1,-70 0 1,-18 18-16,-17-18 16,0 17-16,-1 1 15,1-18-15,0 18 0,-1-1 16,1 54 15,-18-54-31,0 1 16,-18-18-16,1 18 15,-1-18 1,18-18 0,-18-17-1,18 17-15,0 0 0,18 1 16,17-71 0,-17 70-16,0 0 15,-1 1-15,1-1 0,17 0 16,36 18-1,-36 18 1,-17 0-16,17 17 16,-35-17-16</inkml:trace>
  <inkml:trace contextRef="#ctx0" brushRef="#br0" timeOffset="36700.97">10601 2417 0,'0'0'16,"35"0"31,-18 0-32,1 0 1,0 0-16,17 0 0,-17 0 0,-1-18 16,19 18-1,-36-18 1,17 18-16,-17-17 16,-17-1-16,-19-17 31,19 35-31,-1-18 15,-53 18 1,54 0-16,-1 0 0,1 18 16,-1 35-1,18-18-15,0 18 16,18 17 0,-1-34-16,18-1 0,-17-17 15,70 17 1</inkml:trace>
  <inkml:trace contextRef="#ctx0" brushRef="#br0" timeOffset="37168.93">10900 2399 0,'-17'18'16,"34"-36"-16,-34 53 15,34-17 1,36-18 0,-35 0-16,0 0 15,52-18 1,-52 18-16,-1-17 0,1 17 16,0-18-1,-1 0-15,-17 1 16,0-19-1,0 19-15,0-1 16,-17 0-16,-1 18 0,0-17 16,-35 34-1,36-17 1,-1 18-16,1 0 0,-1-1 16,0 1-16,18 17 15,0 1 1,18 52-1,0-71-15,34 19 16,1-1 0,-17-35-16,-19 0 0,19 0 15,34-18 1,-52 1-16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7:22:28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19649 13652 0,'0'0'0,"-18"18"32,18-36 46,18 1-63,0 17 1,-1-18 0,-17 53 15,-17 18-15,-19 0-1,1 36 16,17-72-15,1 18 0,34-52 15,19-54-15,-19 36-16,19-53 15,16-36 1,-34 89-16,0 0 15,-1-1 1,1 72 0,-18 34-1,0-34 1,-18 34 0,18-35-16,0 1 0,0-19 0,0 36 15,18-17 16,35-54 1,0-70-17,-18 52-15,18-34 16,-35 35-16,17-1 16,-17 19-1,-18 52 1,-36 53-1,19-53-15,-1 18 16,18 36 0,0-72-1</inkml:trace>
  <inkml:trace contextRef="#ctx0" brushRef="#br0" timeOffset="416.94">20354 13511 0,'0'0'0,"0"-17"16,-17-1-16,-1 0 15,-17 36 1,17 0-16,18-1 16,-35 107-1,17-54 1,-17 19-1,35-54 1,-18 0 0,36-52-1,35-36 1,35-71 0,-35 36-1,-35 35 1,17 0-16,0 18 31,-35 52-31,0 19 16,-17 52-1,-1-53-15,18 53 16,-18 1 0,1-36-16</inkml:trace>
  <inkml:trace contextRef="#ctx0" brushRef="#br0" timeOffset="580.94">20249 13705 0,'0'0'0,"17"-35"31,18 35-31,1 0 0,87-18 31,-70 18-31,-18 0 0</inkml:trace>
  <inkml:trace contextRef="#ctx0" brushRef="#br0" timeOffset="1118.42">20654 13600 0,'0'0'0,"0"-18"16,0 0 0,-17 18-1,17 18 1,17 35-1,-17 17 1,0-34 0,0 17-16,-17 17 15,17-52 1,0-1-16,-18-17 16,36-35-1,17-71 16,-17 71-31,-1-18 16,54-106 0,-54 124-16,36-18 15,0 18 1,-18 53 0,-35 34-1,0-34-15,0 35 16,-52 18-1,34-54-15,0 1 16,-35 17 0,36-35-16,-1 18 15,36-18 1,35 17 0,-18 1 15,-17 0-31,-1-1 0,18 1 15,-35 0-15,18-1 0,-18 1 32</inkml:trace>
  <inkml:trace contextRef="#ctx0" brushRef="#br0" timeOffset="1539.38">21130 13600 0,'0'0'15,"0"-18"-15,18 0 0,-18 1 16,0 34 0,0 1-1,-18 17-15,-17 53 16,35-35 0,-35 18-1,35-53 1,0-1-1,0 1 1,18-36 0,17-52-1,-18 34-15,19-52 16,-19 35-16,19-35 16,17-18-1,-18 89 1,-35 52-1,17 0-15,-17 0 16,0 1-16,0-1 0,0 53 16,0-17-1,0-36-15,0 0 16,0-17-16,-17 35 16</inkml:trace>
  <inkml:trace contextRef="#ctx0" brushRef="#br0" timeOffset="1751.88">21113 13741 0,'-53'0'31,"106"0"-31,-106 17 16,88-17-1,71-17 1,-71 17-16,53 0 15,18-18 1,-106 36 15</inkml:trace>
  <inkml:trace contextRef="#ctx0" brushRef="#br0" timeOffset="4419.92">26651 13652 0,'0'0'0,"0"-35"16,0 18-16,0-1 15,0 0 1,-35 54 31,35-19-32,-53 71 1,35-52 0,1-19-16,17 1 15,-18 0-15,18-1 16,18-70 31,17 0-32,-17 18-15,-1 0 0,19 0 16,34-71 0,-52 70-16,-1-16 15,1 34 1,-18 53 0,-18 53-1,1-70-15,17 53 16,-18-1-1,18-52 1,0-1-16,0 1 16,18-36-1,17-17 17,88-141-1,-87 140-31,-19 1 0,1 18 15,0-1-15,-1 18 16,-34 70 0,-36 54-1,17-54 1,36-34-16,-17 17 16,-1-18-1</inkml:trace>
  <inkml:trace contextRef="#ctx0" brushRef="#br0" timeOffset="4836.97">27039 13476 0,'0'0'0,"-17"-18"16,-1 36-1,18 17 1,-18 36-1,1-36-15,-1 18 16,18 0 0,-18-35-16,18 35 15,-17-36 1,34-52 15,54-106-15,-18 53-1,17-36 1,-52 89 0,17 17-16,-17 18 15,-18 88 1,0 54 0,-18-19 15,18-88-31,-17 18 15,17-35-15</inkml:trace>
  <inkml:trace contextRef="#ctx0" brushRef="#br0" timeOffset="4985.93">27057 13670 0,'0'-18'15,"0"36"-15,0-71 16,18 36-1,34 17 1,-34 0-16,17 0 16</inkml:trace>
  <inkml:trace contextRef="#ctx0" brushRef="#br0" timeOffset="5570.31">27427 13582 0,'-35'-18'31,"35"1"-31,0 52 47,0 35-31,-18-17 0,1 36-1,-1-36 1,18-18-1,0-70 17,18-54-1,-1 1-31,1 35 16,0 18-16,87-159 31,-69 159-16,-1 52-15,-17-17 16,35 71 0,-53-54-16,0 19 15,-18 17 1,0-36-16,-17 1 16,-36 0-1,54-18-15,-1 0 16,1 0-1,34 0 1,1 17 0,-1 1-1,19 52 1,-36-34 0,0-1-16,17 18 31,-17-35-31</inkml:trace>
  <inkml:trace contextRef="#ctx0" brushRef="#br0" timeOffset="6071.27">27762 13582 0,'0'0'0,"18"-53"15,-18 35-15,18 1 16,-18 52 15,0 36-15,-18-36-16,18 0 15,0-17-15,-18 70 16,1-70 0,17 17-1,-18-17 1,18-36-1,53-35 1,-35 18-16,17-54 16,36-16-1,34-54 1,-69 124-16,-1-36 16,0 36-1,-35 88 1,-17 35-1,17-53-15,-18 18 16,18 0-16,0 0 0,-18 35 16,1 36-1,17-54 1,0-52 0,0-1-1,0 1-15,17-53 31</inkml:trace>
  <inkml:trace contextRef="#ctx0" brushRef="#br0" timeOffset="6241.67">27939 13617 0,'0'0'0,"-53"0"16,35-17-16,71-1 31,53 0-16,-71 1 1,53 17-16,1-18 16</inkml:trace>
  <inkml:trace contextRef="#ctx0" brushRef="#br0" timeOffset="9224.32">26387 14429 0,'0'0'0,"-18"0"31,36 0 16,35 17-31,-18-17-16,71 0 15,88 18 1,-53-18 0,70 0-1,-105 0 16,-123 0-15,-1-18-16</inkml:trace>
  <inkml:trace contextRef="#ctx0" brushRef="#br0" timeOffset="14939.33">21307 15028 0,'0'0'0,"-18"36"16,18-19 0,18 1-1,-1 17 1,1 0 0,-18-17-1,18-36 1,-1 18-16,1-17 15,53-54 1,-36 54-16,18-72 16,70-34-1,-70 88-15,-18 17 16,107-70 0,-107 70-1,-18 18-15,19 0 0</inkml:trace>
  <inkml:trace contextRef="#ctx0" brushRef="#br0" timeOffset="15907.77">25999 14781 0,'0'0'0,"-18"-17"16,18 34 15,0 19-15,0-19-1,0 19-15,0-1 16,18 0 15,-18-17-31,0-1 16,35-17 0,18-17-1,17-19 1,-17 19-16,-17-1 0,16-17 15,125-53 1,-142 70-16,53-35 16,-17 0-1</inkml:trace>
  <inkml:trace contextRef="#ctx0" brushRef="#br0" timeOffset="17475.11">21307 13017 0,'0'0'0,"53"-88"32,-36 71-32,1-19 15,17 1 1,-17 35-16,-18 53 31,-35 35-15,17 0-1,0 36 1,18-89-16,0 18 16,0 0-1,36-53 1,34-35 0,-34 17-16,16-17 15,-16 0 1,34-1-16,-34-17 15,-1 36 1</inkml:trace>
  <inkml:trace contextRef="#ctx0" brushRef="#br0" timeOffset="17794.05">21413 13141 0,'53'-106'31,"-18"71"-31,-123 176 0,264-388 16,-141 194-16,106-88 16,89-106-1,-72 88 1,37-35-1,-143 159 1,-16 17-16,-1-17 16,-35 17-1,-53 54 17,35-19-32</inkml:trace>
  <inkml:trace contextRef="#ctx0" brushRef="#br0" timeOffset="18690.36">26140 12947 0,'0'-88'31,"0"176"-31,17-194 16,1 106 15,-18 18-15,18-1-16,17 36 15,35 53 1,-52-71-16,17 1 16,-17-1-16,0 0 0,-1 1 15,36 16 1,-35-16-1,-36-36 1,1 0-16,-19 0 0,19 0 16,-124 17-1,105-17 1,-52 18-16,-18 0 16,71-18-1</inkml:trace>
  <inkml:trace contextRef="#ctx0" brushRef="#br0" timeOffset="19407.87">26228 13247 0,'0'0'0,"0"-18"16,18 18-16,-18-17 16,-36-19 46,-105-70-46,-106-35 15,0 18-15,106 70-16,0-18 0,-18 1 15,-264-89 1,317 124-16,-53-36 16,89 54-1,52-1-15,36 18 16,52 0-1,-52 0-15,17 18 16,1-18 0,-54 0 15,0-18-15,1 18 93,-1 0-47,0 0-46,1 0 0,-1 0-16,-17-18 15,0 18 1,17-17 0,0 17-16</inkml:trace>
  <inkml:trace contextRef="#ctx0" brushRef="#br0" timeOffset="20526.11">22647 11642 0,'0'0'0,"0"-36"16,18 1 0,-18 17-16,18 18 15,-18-17 1,17 17-16,-17 70 15,0-34 1,0-1-16,-17 53 16,17 36-1,0-89-15,-18 18 16,18-18 0,0-70 15,18-36 0,-18 36-31,0-18 0,17 18 16,-17-18-16,18-53 15,0-17 1,-1 87-16,18-70 16,36 18-1,-36 88-15,18 0 16,0 36-1,0 52 1,-53-53-16,0 0 16,-18 53-16,-17-35 15,-71 18 1,71-53 0,0-18-16,-1 17 15,19-17-15,-1 18 0,71-1 47,35 19-31,-17-1-1,17 18 1,-70-53-16,35 18 16</inkml:trace>
  <inkml:trace contextRef="#ctx0" brushRef="#br0" timeOffset="20908.39">23088 11677 0,'-35'-88'31,"35"70"-31,35 124 0,-52-230 31,17 142-31,0 35 32,17 0-17,-17-18-15,0 0 16,18 1 0,0-36-1,-1 0 1,1-18-16,-1 0 15,1 1-15,17-18 16,1-1 0,-19 19-16,-17-19 15,18 19-15,-18-1 16,0 0 0</inkml:trace>
  <inkml:trace contextRef="#ctx0" brushRef="#br0" timeOffset="21325.94">23371 11642 0,'0'-18'0,"0"36"0,-18-71 16,0 35-16,18 36 46,0 17-30,0 36 0,-17-19-1,17-34 1,17-36 15,19-17 0,-19 18-31,18-1 16,1-35 0,-19 53-16,1 0 15,-18 18 1,18 35 0,-18-1-1,17-16 1,1-1-1</inkml:trace>
  <inkml:trace contextRef="#ctx0" brushRef="#br0" timeOffset="21527.09">23706 11465 0,'0'0'15,"0"-70"-15,-18 52 16,0 36-1,18 35 1,-17 52 0,17-69-16,0-1 0,0 0 15,0 53 1,0-52-16,-18-19 0</inkml:trace>
  <inkml:trace contextRef="#ctx0" brushRef="#br0" timeOffset="21843.41">23565 11695 0,'0'-18'15,"-18"18"-15,36 18 0,-18-71 16,17 35 0,1 18-16,-1 0 0,125-18 31,-125 1-16,18 17 1,1-18 0,-36 0-16,17 1 15,-17-1 1,0 71 15,0 35-15,0-70-16,-17 52 15,17-34 1</inkml:trace>
  <inkml:trace contextRef="#ctx0" brushRef="#br0" timeOffset="22010.87">23953 11377 0,'0'0'16,"0"53"15</inkml:trace>
  <inkml:trace contextRef="#ctx0" brushRef="#br0" timeOffset="22861.09">23970 11606 0,'0'0'0,"18"18"47,-18 0-32,0 17 1,0 0 15,0-17 0,0-36-15,17 1-16,-17-1 16,18 0-1,0-17-15,-1 17 0,1 1 16,35-36-1,-35 53 1,-18 17 0,0 1-16,0 0 15,-18 17-15,0 0 16,18-17-16,-17 52 16,17-52-1,0 0 1,-18-18-16,36-18 31,-1 0-15,1 1-16,0-1 0,-1 1 15,54-54 1,-54 53-16,1 1 16,17-1-1,-52 53 16,-1-17-15,18 0-16,0-1 31,35-17-15,1-17 0,-19-1 15,1 18-31,0-18 0,-18 1 15,17 17-15,1-18 16,-18 0 0,0 36 15,-18 17-15,18-17-16,0 0 0,0-1 15,-17 19 1,17-19-16,0 1 15,0 17 1,17-35 0</inkml:trace>
  <inkml:trace contextRef="#ctx0" brushRef="#br0" timeOffset="23327.86">24605 11624 0,'-17'0'47,"34"0"0,18 0-32,-17-18 1,17 1 0,-35-1 15,-35-52 0,17 70-31,1-18 0,-1 18 16,-17 18-1,17-1-15,1 18 16,17 18 0,0-35-16,17 17 0,-17-17 15,71 35 1,-36-53-16,0 17 15</inkml:trace>
  <inkml:trace contextRef="#ctx0" brushRef="#br0" timeOffset="24894.27">23300 12206 0,'18'-18'16,"-36"1"15,0 17-15,-35 53 15,0 70 0,53-105-31,18-1 16,17 1 0,-17-18-16,17-18 0,-17 18 15,0-17-15,17-18 16,-17-18 0,-1 35-16,-17 0 0,0-17 15,-35-18 1,35 36-16,-35 17 15,17-18 1,18 36 0,35-18-1,-17 0 1,35 0-16</inkml:trace>
  <inkml:trace contextRef="#ctx0" brushRef="#br0" timeOffset="25478.53">23476 12100 0,'18'-17'16,"-36"34"-16,71-87 15,-35 52-15,-18 0 0,0 1 16,0-18 0,-18 52-1,18 1-15,-17-1 0,-1 19 16,-17 70 0,17-89-16,18 18 0,-18 1 15,18 17 1,0-36-1,18-17 1,0-17-16,17-1 16,53-35-1,18 18 1,-18 17 15,-70 36-31,-18-1 16,-18 72-1,-17-54-15,-18 18 16,0-18 0,18-35-16,17 18 0,-17-18 15,0-18 1,35 0-16,0-17 16,53-53-1,-1 35 1,37 0-1,-54 53 1,-17 0-16,-1 0 0,1 0 16,35 71-1,-36-54-15,-17 19 16,0-19-16,-35 71 16,0-17 15,-36-36-16,36-17-15,17-18 16,1 0-16</inkml:trace>
  <inkml:trace contextRef="#ctx0" brushRef="#br0" timeOffset="25626.18">23900 11977 0,'-18'53'0,"71"-177"15,-88 195-15,70-159 16,-53 123 15</inkml:trace>
  <inkml:trace contextRef="#ctx0" brushRef="#br0" timeOffset="25946.09">23970 12100 0,'0'-17'0,"0"34"15,18-52 1</inkml:trace>
  <inkml:trace contextRef="#ctx0" brushRef="#br0" timeOffset="54575.41">6244 7056 0,'18'0'0,"-36"0"0,36-18 16,-1 0 0,-17-17-1,0 17 1,-17 18 15,-54 18-15,36 17-1,-1-17-15,1 17 16,-18 0-16,18 1 0,0-1 16,-89 141-1,54-52 1,52-54-16,0-17 0,1 18 15,17 88 1,35-124-16,0 18 0,1-18 16,16-17-16,90 17 15,16-17 1,-69-18-16,87-36 16,106-52-1,-70-88 1,-124 17-1,-53 89-15,-35-19 16,0 1-16,-17 0 16,-1 0-16,-35 17 0,18 18 15,-106-35 1,70 53-16,1 17 16,-283 18-1,282 18-15,18-1 16,-35 19-16</inkml:trace>
  <inkml:trace contextRef="#ctx0" brushRef="#br0" timeOffset="55290.93">6191 8043 0,'18'0'0,"-36"0"0,-17 53 47,-36 35-31,18 1 0,-17 69-1,52-122 1,-17 69-16,17-69 15,18-1-15,-18 0 0,18 54 16,18-54 0,17-18 15,1 1-31,-19-18 0,19 0 16,-1-18-16,53 1 15,71-1 1,-106 18-16,0 0 15,105 0 1,-122 0-16,34 0 16,18-17-1,-70-1 1,0 18-16,-1-18 0,1 1 16,17-107-1,-35 71 1,0 0-16,0 0 0,-17-52 15,-1 52-15,-17 17 16,17-17-16,-88-52 16,53 69-1,18 19-15,0-19 16,-18 19-16,-18-1 16,36 0-16</inkml:trace>
  <inkml:trace contextRef="#ctx0" brushRef="#br0" timeOffset="55713.76">5962 7726 0,'0'0'0,"17"0"15,-17 17-15,18 1 16,0 17-1,-18-17-15,17-18 16,1 18-16,0-18 0,-1 0 16,18 0-16,18 0 15,0 0-15,18-36 16,17 1 0,-70 17-16,17 1 15,-17-1-15,-1-17 0,1 17 16,-18-17-16,-18 17 15,18 1 1</inkml:trace>
  <inkml:trace contextRef="#ctx0" brushRef="#br0" timeOffset="56122.98">6068 7355 0,'0'0'0,"-18"-17"15,18 34 16,0 1 1,0 0-32,-35-18 47,17 0-32,0-18-15,18 0 0,18-17 31,17 0-15,-17 35-16,0-18 16,17 18-1</inkml:trace>
  <inkml:trace contextRef="#ctx0" brushRef="#br0" timeOffset="56506.87">6473 7302 0,'0'0'0,"18"-17"31,-18 34-15,-18 19 15,-35-19-15,36-17-16,-1 0 16,-17-17-1,35-19 1,17 1-1,1 18 1,17-19-16,18 19 16,-18 17-1</inkml:trace>
  <inkml:trace contextRef="#ctx0" brushRef="#br0" timeOffset="58958.11">5627 8467 0,'35'-36'31,"18"1"-15,-36 35-16,-17-18 15,18 18-15,-36 0 31,-87 36-15,34-19-16,-105 36 16,-195 35-1,-87-17 1,175-53 0,160-18-16,-1 0 15,19 0-15,16-18 0,-34-35 16,70-35-1</inkml:trace>
  <inkml:trace contextRef="#ctx0" brushRef="#br0" timeOffset="59361.09">4163 8414 0,'0'0'15,"-18"-18"-15,0 18 16,-17 35-16,-53 36 31,70-36-31,-17 0 0,-89 89 31,72-89-31,-19 18 16,18 0 0,35-53-16,71 0 31,71 0-16,-71 0-15,70 53 16,-35 0 0,-35-18-16</inkml:trace>
  <inkml:trace contextRef="#ctx0" brushRef="#br0" timeOffset="60924.08">7179 8308 0,'0'0'0,"17"0"15,1-35 16,17-18-15,-17 35-16,17-52 16,18-89-1,0 18 1,-18 52-16,1-16 16,16-1-16,-16 0 15,87-123 1,318-318-1,-317 459 1,17-1-16,0 1 16,18 18-16,-18 17 0,35 0 15,-17 18-15,-18-1 0,0 19 16,-17 17-16,87 0 16,-52 53-1,-106-36-15,-18 19 0,0-1 16,1 0-16,-1 53 15,-17 18 1,-18-35 0,0-36-1,0-53 32</inkml:trace>
  <inkml:trace contextRef="#ctx0" brushRef="#br0" timeOffset="61326.57">10195 6191 0,'17'-17'0,"1"-1"15,0 18 1,-18-18 0,17 18-1,1 18 1,-18 17 0,0 1-16,18 34 15,-18 54 1,0-89-1,0 35-15,-18 1 32,0-36-17,-52 0 1,35-35-16,-36 18 16,-35 0-1,53-18 1,18 17-16</inkml:trace>
  <inkml:trace contextRef="#ctx0" brushRef="#br0" timeOffset="61958.06">10971 6526 0,'0'-17'0,"0"34"0,-35-70 15,-1 36 1,19 17-16,-19 0 16,-87 70-1,52 1-15,36-18 16,0 0-16,17-18 16,1 18-16,17 0 0,0-18 15,17 18-15,36 18 16,88-18-1,-88-53-15,18 0 16,-18-18-16,17 0 0,-17-17 16,106-88-1,-124 70 1,0-18-16,-17 0 0,-18 1 0,-18-54 16,-35 36-1,18 71-15,-88-1 16,52 36-1</inkml:trace>
  <inkml:trace contextRef="#ctx0" brushRef="#br0" timeOffset="62491.54">10653 7003 0,'36'53'32,"-54"-1"-17,18-16 1,-35 34-16,-18 36 16,35-35-16,-52 52 15,34-70 1,19 0-16,-19 0 0,19-18 15,-1 36 1,1-36 0,69-17-1,-16-18-15,17 0 0,-18-18 16,159 0 0,-123 18-16,70-17 15,-18 17 1,-52 0-16,17 0 15,0 0 1,-88-18-16,18-17 16,-18 17-16,-18-17 15,-17-106 1,17 88 0,-17-18-16,17 18 0,-35-105 15,36 122 1,-1 1-16,-53 0 31,54 35-15,-1 17-16</inkml:trace>
  <inkml:trace contextRef="#ctx0" brushRef="#br0" timeOffset="62752.29">10706 6932 0,'0'0'0,"18"0"63,0 0-48</inkml:trace>
  <inkml:trace contextRef="#ctx0" brushRef="#br0" timeOffset="63009.1">10971 6914 0,'0'-17'15,"18"17"1,-1 0 0,1-18-16,-1 1 15,36-1 16,0 0-31,-35 1 16,17 17-16,-17-18 16,-1 18-16,1-18 15,-36 18 1</inkml:trace>
  <inkml:trace contextRef="#ctx0" brushRef="#br0" timeOffset="63448.09">10724 6914 0,'18'0'16,"17"0"-1,53 0 1,-53-17 0,36 17-16,17-18 15,0 1 1,-70 17-1</inkml:trace>
  <inkml:trace contextRef="#ctx0" brushRef="#br0" timeOffset="63808.91">10777 6667 0,'18'0'31,"-18"18"-15,17-18-1,-17 18 1,0-1 15,18-17-15,-18-17-16,17 17 16,1-18-1,-18 0 1</inkml:trace>
  <inkml:trace contextRef="#ctx0" brushRef="#br0" timeOffset="64026.01">11059 6667 0,'18'0'16,"-36"0"-16,53 0 15,-17 0-15,-18-17 16</inkml:trace>
  <inkml:trace contextRef="#ctx0" brushRef="#br0" timeOffset="69986.31">4692 10407 0,'0'0'0,"-18"-71"31,18 54-31,0-1 15,53-35 1,-18 53-16,1 0 16,52 18-1,-53 17 1,0 71 0,-17-71-16,-18 53 15,0 18 1,-18-70-16,18-19 15,-17 1-15,17-1 16,-18-17 0,18-17-16,0-1 15,18-17-15,-1-89 16,1 71 0,0-17-16,-1 17 15,1-18-15,-18 19 16,70-90-1,-52 107-15,17 0 16,18 88 0,-17 17-1,16 107 1,-52-89 0,0 0-1,-17-53 1,-1 1-1,18-54 1,18-53 0,17-17-1,53-53 1,-70 106 0,17-18-16,0 35 0,1 1 15,17-1-15,-18 106 31,-17-52-31,-18 16 16,0 90 0,0-90-16,0-16 0</inkml:trace>
  <inkml:trace contextRef="#ctx0" brushRef="#br0" timeOffset="71410.97">5873 10301 0,'0'0'0,"36"-18"16,-19 1-16,-17-1 16,36-17-1,-19 17 1,-17-17-16,0 17 0,0-52 15,0 35 1,-17 17-16,-54 0 16,53 18-1,-17 0-15,0 18 0,17 17 16,-52 18-16,52-18 16,-17 36-1,35-36-15,0 0 16,17 1-16,-17-1 0,18-17 15,53 35 1,-1-36 0,-35-17-1,-17-17-15,0-1 0,-1 0 16,1-17-16,0-18 16,-1 18-16,-17 0 15,18-71 1,0 88-16,-18 0 15,17 54 1,1 52 0,-18-53-1,18 0-15,-18-17 16,17 0-16,-17-1 16</inkml:trace>
  <inkml:trace contextRef="#ctx0" brushRef="#br0" timeOffset="71827.83">6173 10142 0,'0'-35'0,"0"70"0,-17-123 15,17 71-15,0 52 32,17 53-17,19-17 1,-19 34-1,-17-87 1,0 35-16,-17-35 16,17-54 31,70-193-16,-52 194-31,17-1 15,18 1 1,-35 53-16,-1 17 16,19 71-1,-36-71-15,17 18 16,1-35-16,-1-1 16,1 19-1,0-36-15,17-18 16</inkml:trace>
  <inkml:trace contextRef="#ctx0" brushRef="#br0" timeOffset="72947.99">6685 10178 0,'0'-36'15,"0"72"-15,0-125 0,0 72 16,0-1-16,0 1 0,17 158 78,19-71-62,-19-35-16,1-17 15,35 17 1,-35-35-16,-1 0 0,1 0 16,35-35-1,-36 0 1,19-53-1,-36 52-15,0-34 16,0 17 0,17 123 31,36 89-16,-35-124-31,0-17 0,-1 0 15,18-1-15,18 19 16,0-36 0,-17-18-16,-1 18 0,18-18 15,53-70 1,-1-18 0,-87 71-16,0-35 15,-36 34 1,-53 1-1,36 35 1,-18 0-16,36 0 16,-36 18-16,35 17 15,0-17 1,18-1-16,0 18 0,-17-17 16,17 53-1,17-1 1,1-52-16,0-1 15,-1 1-15,1-18 0,0 18 16,35-36 0,-36 18-16,18-35 15,-17-36 1,-18 54-16,0-1 16,0-53-1,18 89 16,-1 53-15,1-18 0,17-1-1,-17-34 1,35 0-16,53-1 31,-71-34-31,0-1 16,89-70-1,-89 53-15,-17-18 0,17 0 16,0-141 0,-35 123-16,0-70 15,0 18 1,-17 70-16,17 0 0,-18 18 16,0-1-1,1 36-15,-19 36 16,19 16-1,-1-16-15,18-1 16,-18 18-16,18 17 0,0-17 16,18 18-16,35 123 15,-18-141 1,1 0-16,-1 0 16,0 0-16,0-18 15,1 0-15,17 18 16,-1-18-16</inkml:trace>
  <inkml:trace contextRef="#ctx0" brushRef="#br0" timeOffset="73611.98">4410 11201 0,'0'0'0,"-53"0"16,-106 17 15,106-17-16,124-17 1,211-19 0,-124 19-16,248-36 15,123 0 1,-211 35-16,-1-17 0,1 17 16,599-52-1,-653 52 1,160-35-16,-265 36 15,123-54 1,-282 53 0,-36 18-16</inkml:trace>
  <inkml:trace contextRef="#ctx0" brushRef="#br0" timeOffset="78769.28">4339 7003 0,'0'0'16,"18"-36"-1,17 19 1,18 17 0,-18 17-16,18 1 15,18 17-15,34 1 16,1 34-16,0 1 0,317 246 15,-264-193 1,176 140 0,-158-123-16,-1 18 0,18-18 15,194 141 1,-194-140-16,0-1 0,0-18 16,318 212-1,-371-247-15,106 54 16,-71-54-1,-105-53-15,-1 0 16,-35-52 0,-70-54-1,0 1 1,0 34-16</inkml:trace>
  <inkml:trace contextRef="#ctx0" brushRef="#br0" timeOffset="79448.03">8025 7144 0,'-141'53'31,"35"70"-15,-141 195 0,142-177-16,-107 212 15,89-177-15,-1 0 16,1 18-16,-248 335 16,124-193-1,-70 87 1,211-300-1,-70 89-15,105-124 16,0-17-16,1-1 0,-89 89 31,124-124-31,17 1 16,1-19-16,-1-17 0,18-35 31,53-35-15,-35 17-16</inkml:trace>
  <inkml:trace contextRef="#ctx0" brushRef="#br0" timeOffset="87733.01">17321 5345 0,'0'0'0,"0"-36"31,35 36-15,0-17-1,-17 17 1,-18 17 0,-18 19-1,-17 69 1,-36 19-1,1-1 1,35-70 0,-1 0-1,54-70 1,52-72 0,-52 36-1,17 1-15,71-178 31,-88 160-31,35-107 16,17-17 0,-52 159-16,35 17 15,-18 89 1,-17-36-16,-1 36 16,19 123-1,-19-141-15,-17 70 16,0-52-16,0-18 15,-17 52 1,-1-69-16</inkml:trace>
  <inkml:trace contextRef="#ctx0" brushRef="#br0" timeOffset="87885.92">17479 5433 0,'0'0'16,"-35"-53"-1,88 35 17,123 18-17,-123 0-15,0-17 16</inkml:trace>
  <inkml:trace contextRef="#ctx0" brushRef="#br0" timeOffset="88335.37">18026 5309 0,'0'0'0,"0"18"16,-17 0-1,17-1-15,0 36 16,0-18-16,0 36 16,0 52 15,0-87-31,0 52 15,0-53-15,0-17 0,-18 17 16,18 0 0,-18-35-16,18 18 15,0-71 1,0 35-16,0-70 16,18 35-16,-18 0 15,35-141 1,-17 124-16,17-36 15,18 18 1,-18 70 0,-17 18-16,17 0 0,-17 18 15,-1-1-15,1 72 16,-18-54 0,-35 35-16,-18 1 15,18-53 1,17 17-16,-35-17 15,53-1-15</inkml:trace>
  <inkml:trace contextRef="#ctx0" brushRef="#br0" timeOffset="88784.09">18449 5397 0,'0'18'15,"-35"17"1,18-35-16,17 18 16,-18 0-16,0 70 15,18 0 1,0-17 0,0-54-1,0 19-15,0-19 0,0 1 16,0-1-1,0-52 17,0-71-17,18 71-15,-18-18 0,0 0 16,18-17-16,-18 17 0,17-18 16,-17 18-16,53-35 15,-18 35 1,1 36-16,17 17 15,35 70 1,-53 36 0,-88-18-1,-17-35 1,-54-18 0</inkml:trace>
  <inkml:trace contextRef="#ctx0" brushRef="#br0" timeOffset="89501.73">19226 5186 0,'-89'-71'31,"178"142"-31,-142-106 32,70 52-32,1 18 0,0 1 0,-1 70 31,-17-71-31,0 0 0,-17 36 31,-1-54-15,0-17-1,18-53 1,18-52 0,0 52-16,-1-71 15,18-70 1,1 35-1,-19 106 1,1 18-16,0 18 16,35 34-1,-36 1 1,36 52-16,0 72 31,-35-90-31,-18 1 0,0 0 16,0 18-1,0-1 1,0-52-16,0-53 31,17-18-15,1 18-16,35-54 16,-35 36-16,34-35 15,1 35 1,-35 53-16,0 0 0,-1 18 15,1 17-15,0 89 16,-1-36 0,-17-18-1</inkml:trace>
  <inkml:trace contextRef="#ctx0" brushRef="#br0" timeOffset="89936.93">20160 5168 0,'36'-35'0,"-72"70"0,89-105 15,-53 52-15,18-17 0,0-1 16,-18-52 0,0 53-1,-18 17-15,-17 18 16,17 18-16,-17 35 15,-36 53 1,54-71 0,17 0-16,-36 71 15,36-88 1,0 17-16,18-17 0,17-1 16,18-52-1,-18 0 16,18-71-15,-17 71-16,-19-18 0,-17 35 16,18-17-16,-1 0 15,1 35 1,-18 17-16,0 1 0,0 17 16,0 71-1,0-71-15,0 0 16,0 1-16</inkml:trace>
  <inkml:trace contextRef="#ctx0" brushRef="#br0" timeOffset="90342.07">20478 4886 0,'0'-18'0,"0"36"0,0-53 16,0 17-16,0 53 31,17 54-15,-17-54-16,0 0 15,18 0-15,-18 1 0,0-1 16,0 35 0,0-52-16,53-124 46,-35 71-30,70-88 0,-35 87-1,-36 54 1,-17 17-16,18 36 16,-18 17 15,0-53-31,18 0 15,-1-35-15,1 18 16,17-18-16</inkml:trace>
  <inkml:trace contextRef="#ctx0" brushRef="#br0" timeOffset="91001.99">21130 5045 0,'0'0'0,"53"-106"16,-35 71-16,-18 17 15,-18-35 1,18 35-16,-17 18 15,-1 0-15,-17 18 16,17 0 0,1-1-16,-36 54 15,35-53-15,0 34 16,-17 37 15,35-72-31,0 1 0,18 0 31,35-18-15,-18-18-16,-17 0 0,-1 1 16,1-1-16,17-35 15,0-17 1,-35 52 0,0 36-1,0-1-15,-17 18 16,17 36-1,0-36 1,35 1 0,-17-19-16,17-17 15,71-17 1,17-36 15,-52-18-15,-36 36-16,-17 0 0,-1-1 15,1 1-15,-18-36 16,-71 36 0,54 53-16,-18-1 15,-36 89 1,53-53-16,1 88 16,17 71-1,17 0 1,-34-54-1,-19-105 1,-17-35 0,36-36-1,-1 1-15</inkml:trace>
  <inkml:trace contextRef="#ctx0" brushRef="#br0" timeOffset="91408.25">21854 5009 0,'-18'0'0,"36"0"0,-54 0 15,36-17-15,-17 17 0,-1 0 16,0 0 0,54 17 15,-1-17-16,0 0-15,1 0 16,34-35 0,-35 18-1,-35-1 1,18 0-16,-18 1 0,0-1 16,-71-53 15,36 71-16,-35 53 1,52-17-16,18-19 0,-18 19 16,1 69-1,52-16 1,36-37 0</inkml:trace>
  <inkml:trace contextRef="#ctx0" brushRef="#br0" timeOffset="91855.4">22506 5045 0,'0'0'0,"18"-71"15,-36 36 1,1 17-16,-1 1 0,-53-19 16,36 36 15,-18 36-16,36-19-15,-19 36 16,-17 18 0,53-36-16,0-17 15,0 35 1,36-53 0,34-53-1,-34 35-15,16-53 16,19-34-1,-18-54 1,-35 88-16,-1-35 16,-17 1-1,0 87 1,-35 36-16,17 35 16,-17 105 15,17-87-31,18-1 0,0 1 15,18 123 1,-18-141-16,0-18 0</inkml:trace>
  <inkml:trace contextRef="#ctx0" brushRef="#br0" timeOffset="92668.47">22753 4710 0,'53'-36'0,"-106"72"0,141-89 15,-35 17-15,0 1 0,18 0 16,35-36 0,-71 36-16,0 0 15,-35-1 1,-18 36-1,1 0 1,-1 0-16,-17 18 16,17-18-16,1 18 0,-36-1 15,0 36 1,70 35 15,125 106 0,-107-158-31,0 17 0,-17-18 16,17 88 0,-35-105-16,-18 17 15,-105 18 1,88-35-16,-71-18 16,18-35-1</inkml:trace>
  <inkml:trace contextRef="#ctx0" brushRef="#br0" timeOffset="93526.73">23600 4727 0,'70'-17'31,"-140"34"-31,123-34 0,-89-1 16,-52 18-1,53 0-15,-18 0 16,18 35 0,17-17-16,1 17 0,17-17 15,-18 70 1,36-53-16,-1-17 16,1 17-16,70 0 15,0-35 1,-53-17-16,18-1 15,-17 1-15,69-72 16,-69 36 0,-1-35-16,-17 0 15,-18-53 17,0 88-32,0 18 0,0 17 0,0-17 31,0 70-16,0 36 1,17-36-16,-17 18 0,18-18 16,-18 18-16,0 53 15,18 35 1,-18-106-16,-18 1 16,18-1-16,0 0 15,-18-35 1,36-35-1,35-36 1,0 1 0,-36 34-1,19 1-15,-1 35 16,-17 0-16,17 53 31,-17 35-15,-1-70-16,1 17 15,17 18 1,-17-35-16,35-18 16,-36 0-16,36-18 15,0-35 1,-35 18-16,-1-36 16,1-52-1,-18 88-15,-18-1 16,1 19-16,-1 17 15,-35 35 1,36-17-16,-1 17 16,18 0-16,0 53 15,18-52 1,17 17-16,-18-36 16</inkml:trace>
  <inkml:trace contextRef="#ctx0" brushRef="#br0" timeOffset="94137.12">24729 4710 0,'0'-18'0,"0"36"0,-18-71 16,36 88 15,-1 18-15,-17-18-1,0-17-15,0 17 0,0 18 16,-35 18 0,35-36-1,-18-35 17,36-18-32,35-88 31,35 0-16,-70 54-15,17 34 16,36-53 0,-54 54-16,1 34 15,-18 1-15,0 17 16,0 53 0,-18-35-1,18 0 1,0-35-1,18-53 1,17 17 0,18-53-1,-18 54 1,1-36-16,17 35 31,-36 18-15,-17 71-1,0-54-15,0 19 16,0-19-16,0 36 16,35-17-1,1-19 1</inkml:trace>
  <inkml:trace contextRef="#ctx0" brushRef="#br0" timeOffset="94673">25716 4710 0,'0'0'0,"36"-89"16,-36 72-16,0-1 16,-18-17-16,-17 17 31,17 18-31,-17 18 0,0 17 31,17-17-31,0-1 0,1 19 16,-36 34-1,35-35-15,18 1 16,0-1 0,18-17-1,35-36 1,-36 0-16,36-17 16,18-35-1,-54 34-15,19-34 16,-1 34-1,-17-16 1,-18 69 0,-36 54 15,36-36-31,-17 0 0,17 1 16,0-1-16,0-18 15,0 19-15,0-19 0,17 19 16,19 17-1,-1-36 1,53-34 0,-53-1-16,1 0 0,17-17 15,52-53 1,-87 70-16,0-35 16</inkml:trace>
  <inkml:trace contextRef="#ctx0" brushRef="#br0" timeOffset="98004.03">17144 5944 0,'18'0'46,"17"0"-30,-17 0-16,70 0 16,124-17-1,-124 17-15,124-18 16,-18 0 0,-106 18-16,35-17 15,-35-1 16,-105 18-31,-19 0 16,1 18-16,0-18 16,17 0-1,1 0-15</inkml:trace>
  <inkml:trace contextRef="#ctx0" brushRef="#br0" timeOffset="98543.09">19772 5715 0,'-17'0'0,"34"0"0,-34-18 16,34 1-16,1 17 15,0 0-15,140-18 16,-69 18-16,-1 0 15,0 0-15,18 0 16,123 0-16,-141 0 16,0-18-16,-17 18 15,17-17 17,-123 17-32,-53-18 15</inkml:trace>
  <inkml:trace contextRef="#ctx0" brushRef="#br0" timeOffset="100557.95">11324 5980 0,'0'0'0,"-265"17"16,159 18-16,0 18 16,-158 89-1,123-54-15,17 18 0,-17 17 16,-194 336-1,159 35 1,211-54 0,18-316-16,17-18 15,19-18-15,34-17 16,1-1-16,369-17 16,-299-53-1,212-88-15,159-194 16,-266 17-1,1-370 17,-300 494-32,-35 0 0,-212-159 31,-18 159-15,124 88-16,0 35 0,0-17 15,18 17-15</inkml:trace>
  <inkml:trace contextRef="#ctx0" brushRef="#br0" timeOffset="100840.25">10565 6244 0,'0'0'0,"-17"-17"15,-1-1-15,53 106 16,142 141 15,-89-123-31,18 35 16,264 283 0,-246-283-16,17 0 0,-36-18 15,19 1-15,52 52 16,-52-52-1,-89-107-15,-17 1 0,-1-18 16</inkml:trace>
  <inkml:trace contextRef="#ctx0" brushRef="#br0" timeOffset="101073.84">11976 6156 0,'0'0'0,"-211"106"16,122-18 0,-140 141-16,-247 283 31,300-318-31,-177 194 16,-53 141-1,300-370-15,-52 70 16,122-123-16</inkml:trace>
  <inkml:trace contextRef="#ctx0" brushRef="#br0" timeOffset="105616.72">17885 6085 0,'18'0'16,"-18"-35"15,0 53 0,0 17-15,0 18 0,-18 53-1,0 53 1,-17-54-1,18-52-15,-1 35 16,-17 18 0,17-70-16,0-1 15,18-17-15,-35 52 16,35-52 0,0-1-16,18 19 15,-18-19 1,53-17-16,88 18 31,-71-18-31,18 0 16,248-18-1,-195 1-15,159 17 16,123 0 0,-194 0-1,-158 0-15,35 0 16,-71 0-16,-18 0 0,-52 0 31,-35 0-15,52 0-16</inkml:trace>
  <inkml:trace contextRef="#ctx0" brushRef="#br0" timeOffset="105940.18">19226 6756 0,'0'0'0,"-36"-18"16,19 18-16,-1-18 16,71 54 15,88-1-16,-88-17-15,88 35 16,-88-36-16,0 18 16,-18-17-16,18 35 15,-71 18 1,-87-19 15,-1-16-31,53-19 16,0-17-16</inkml:trace>
  <inkml:trace contextRef="#ctx0" brushRef="#br0" timeOffset="106441.5">20548 6950 0,'0'-18'0,"0"36"0,0-54 15,-17 1 1,-19-18 0,1 36-1,-35-19 1,34 36-16,-17 18 15,-35 53 1,53-54-16,0 54 16,17 35-1,53-36 1,71-17 0,-53-35-1,53-1-15,-36-17 16</inkml:trace>
  <inkml:trace contextRef="#ctx0" brushRef="#br0" timeOffset="106792.97">20778 6879 0,'-18'-35'0,"36"70"0,-54-88 16,19 36-16,-1 17 0,18-18 15,35 36 1,-17-1-16,53 19 15,17 34 1,-53-52-16,-17 17 16,-1 36-1,-34-36 1,-36-35 0,18-18 15,87-88 0,-34 71-31,53-35 16,-36 52-16,53-35 15,-35 35 1,-35 18-16,-1 0 0,1 0 16,0 18-16</inkml:trace>
  <inkml:trace contextRef="#ctx0" brushRef="#br0" timeOffset="107357.94">21677 6597 0,'0'0'0,"0"-18"16,18 1-16,-18-1 16,-18 36-1,-17 52 1,17-35-16,1 18 16,-71 124-1,52-107-15,19 1 0,-19-18 16,-17 106-1,36-107-15,-1 1 16,18-17 0</inkml:trace>
  <inkml:trace contextRef="#ctx0" brushRef="#br0" timeOffset="107941.17">22136 6985 0,'0'0'0,"35"-35"15,-35 17-15,0 0 16,-53-17 0,36 35-16,-36 0 15,-18 18 1,18 17 0,36-17-16,-19 17 15,36-17-15,-17 35 16,17-1-1,53-34 17,-36-18-32,18 0 15,36-35 1,-36 17-16,18-35 16,53-70-1,-71 35 1,18-36-1,-53 89-15,0 0 16,-17 35-16,-1 35 16,-17 53-1,35 18 1,0-71-16,0 18 16,0 0-16,0-18 15,0 36-15,17-1 16</inkml:trace>
  <inkml:trace contextRef="#ctx0" brushRef="#br0" timeOffset="108360.12">22542 6967 0,'0'0'0,"17"-17"16,1 17 62,52 0-47,-70-18-31,0 0 31,-53-52 1,36 70-32,-1 0 15,-35 0 1,36 18-16,-19 17 16,1 35-1,35-34-15,18 17 16,17-18-1,-17-18-15,52 1 16,-52-18-16,52-18 16</inkml:trace>
  <inkml:trace contextRef="#ctx0" brushRef="#br0" timeOffset="108743.98">23141 6562 0,'0'0'0,"-17"-36"16,-1 36-1,-17 36 1,17-1 0,18 0-16,-18 0 0,-17 18 15,-35 177 1,52-177-1,0-18-15,-52 141 32,52-123-32</inkml:trace>
  <inkml:trace contextRef="#ctx0" brushRef="#br0" timeOffset="109961.56">23318 6897 0,'0'0'0,"0"-35"16,0 17 30,0 53-30,-18-35-16,0 53 16,18-35-16,0 17 15,-17 36 1,17-19 0,17-34-1,1-18 1,0 0-16,17 0 15,35-35 1,-34 0 0,34-54-1,-52 54-15,0 0 16,-1-18 15,-34 88 0,-1 53-15,0-70-16,18 17 0,0-17 16,36 52-1,-19-52-15,36 0 32,18-36-17,-54 0-15,36-34 16,35-37-1,-70 54-15,0 0 16,-1 17-16,1-35 16,-36 36-1,1 17 1,-19 17-16,-17 19 16,53-1-1,0-18 1,0 1-16,18-18 0,0 18 15</inkml:trace>
  <inkml:trace contextRef="#ctx0" brushRef="#br0" timeOffset="110682.53">24235 6879 0,'17'-17'0,"-34"34"0,34-70 15,-17 36-15,-17 17 16,-18 0-1,17 0-15,-17 35 16,-18 18 0,35 35-1,18-53 1,0-17-16,35 17 16,18-17-1,0-18 16,0-53-15,-18 18 0,-35-54-1,0 54-15,0 0 16,-17-18 0,17 35-1,17 18 1,1 18-1,17 0 1,1-18 0,-1 0 15,18 0-15,-36 0-1,36 17 1,0 36-1,-35-18 1,-18-17-16,0 17 0,0-17 16,-35 35-1,35-35-15,-36 17 16,19-35 0,-19 0-1,36-18-15,-17-17 16,17-36-1,17 18 1,54-52 0,-36 87-16,18-35 15,0 0 1,0 53 0,-53 18-1,18-18 1</inkml:trace>
  <inkml:trace contextRef="#ctx0" brushRef="#br0" timeOffset="111192.86">24852 6632 0,'0'0'0,"35"-53"15,-17 36-15,17-19 16,-17 1-1,0 35-15,-1 0 16,-17 71 0,-35 34-1,-18 19 1,35-53 0,-35-1-1,36-52 16,17-36 1,35-17-17,-17 0-15,35-1 16,0-17 0,-36 36-1,1 17 1,-1 17-16,-17 1 15,36 35 1,-1 17 0,-17-17-1,-1-35-15,1 0 16,-18 17-16,18-17 16,-1-1-16,1 1 0,0-1 31,-1-17-31</inkml:trace>
  <inkml:trace contextRef="#ctx0" brushRef="#br0" timeOffset="111969.1">25293 6597 0,'0'0'0,"-35"18"47,35-1-31,-18 1-16,-88 70 31,18 0-16,70-70-15,1 17 16,-18-17-16,17-1 0</inkml:trace>
  <inkml:trace contextRef="#ctx0" brushRef="#br0" timeOffset="112513.02">25734 6667 0,'-35'0'31,"35"-17"-31,35 34 0,-35-52 32,18 18-17,-1 17-15,1 0 0</inkml:trace>
  <inkml:trace contextRef="#ctx0" brushRef="#br0" timeOffset="112683.11">25716 6809 0,'-17'17'16,"34"-34"-16,-52 34 15,35 1 1,18-18-16,-1 0 16,36 0-16,53-18 31,-71 18-31</inkml:trace>
  <inkml:trace contextRef="#ctx0" brushRef="#br0" timeOffset="113483.33">26510 6421 0,'0'0'0,"53"-71"16,-35 53-16,-1 1 15,-17-1 1,0 36 0,0 17-16,0 106 31,-17-35-16,17-36-15,-18-17 0,18 18 16,-18 70 0,18-106-16</inkml:trace>
  <inkml:trace contextRef="#ctx0" brushRef="#br0" timeOffset="113895.95">26475 6720 0,'-18'0'0,"36"0"0,-53-17 16,105-1 15,18 0 0,-35 18-31,0-17 0,-18 17 16,89-53-1,-89 35-15,0-35 16,1-35 0,-36 71-16,0-1 15,-18-35 1,18 141 46,0-53-62,-18 89 16,1 17 0,-1-17-1,36-72 1</inkml:trace>
  <inkml:trace contextRef="#ctx0" brushRef="#br0" timeOffset="114132.79">27321 6350 0,'0'0'0,"0"-35"0,18-1 16,-18 54-1,18 53 1,-18-18-1,0-18-15,0 124 16,0-107 0,-18 1-16,0 53 15,1-88 1</inkml:trace>
  <inkml:trace contextRef="#ctx0" brushRef="#br0" timeOffset="114481.2">27110 6509 0,'-18'-36'15,"36"72"-15,-89-142 16,71 88-16,0 1 16,36-36-1,-19 17-15,71 1 16,71 0-1,-106 35 1,0 0-16,106 106 31,-142-53-31,-17 0 0,-35 88 32,0-88-32,-36 17 15,-17-17 1,35-35-16,18-1 0,0-17 15,-54 18 1,72-18-16,-1-18 0,0 18 16</inkml:trace>
  <inkml:trace contextRef="#ctx0" brushRef="#br0" timeOffset="114812.11">27851 6227 0,'0'0'16,"35"-18"-16,0-17 15,-35 52 17,0 36-32,0-35 15,0 70 1,0 71-1,0-106-15,0 0 16,0 88 0,-17-106-16,17 18 15,-18 0 1,0-53-16,18-18 31,0 1-31</inkml:trace>
  <inkml:trace contextRef="#ctx0" brushRef="#br0" timeOffset="115078.76">27533 6897 0,'0'0'16,"18"17"0,70-17-1,-53-17-15,71 17 16,0-18 0,-53 18-16,0 0 0,0 0 15,35 0 1,-71-17-1</inkml:trace>
  <inkml:trace contextRef="#ctx0" brushRef="#br0" timeOffset="115329.21">27621 6209 0,'0'0'0,"-17"-35"15,-1-1-15,0 1 0,18 0 16,53-18 0,0 53-16,0-18 15,194 36 1,-123-1 0,-19 54-1,-87 0 1</inkml:trace>
  <inkml:trace contextRef="#ctx0" brushRef="#br0" timeOffset="115774.07">29191 6456 0,'124'-106'31,"-248"212"-31,300-335 15,-158 193-15,-18-17 16,0 18-16,-53-53 16,-17 70-1,-89 89 1,106-36 0,-70 71-1,-19 106 1,107-142-16,18 1 15,-1 158 1,36-194-16,17 1 16,88 34-1,54-52 1,-107-36-16</inkml:trace>
  <inkml:trace contextRef="#ctx0" brushRef="#br0" timeOffset="116214.26">29614 6667 0,'0'-17'0,"0"34"0,0-52 0,0 18 16,0-1-1,0 0-15,-17 18 32,-1 18-17,0 0-15,1-1 16,-54 36-1,54-18-15,-1 18 16,0 18 0,54-36-1,34 0 1,-35-35-16,36 0 16,17-52-1,-35-37 1,-53 1-1,0 53-15,0 0 16,-17-1-16,-54-34 16,53 52-1,-17 18-15,0 53 32,17 35-17,18-35 1,0-35-16,18 17 15,17 0-15</inkml:trace>
  <inkml:trace contextRef="#ctx0" brushRef="#br0" timeOffset="116665.95">29932 6615 0,'18'-18'0,"-36"36"0,71-89 16,-36 89 15,-17 35 0,0-36-31,0 1 0,18 70 32,-18-70-32,-18 35 15,1 0 1,17-36-1,17-34 17,19-54-17,-19 53-15,36-52 16,0-1 0,-35 36-16,17 0 0,-17 17 15,17 0 1,-35 71-1,0 35 1,0-52 0,0-1-16,35 36 15,-35-54 1,36 19-16,16-36 31</inkml:trace>
  <inkml:trace contextRef="#ctx0" brushRef="#br0" timeOffset="116878.3">30690 6368 0,'18'-106'15,"-36"212"-15,54-300 16,-36 176-16,-36 106 31,-17 71-15,36-106-1,17 0-15,-18 88 16,18-35 0,0-89-1</inkml:trace>
  <inkml:trace contextRef="#ctx0" brushRef="#br0" timeOffset="117645.04">30426 6650 0,'0'-18'0,"0"36"0,0-71 16,0 35-16,0 1 16,0-1-16,17 18 0,19-18 15,52 18 1,-35 0-16,-18 18 16,18-18-16,123 18 15,-123-18-15,0 0 16,71-18-1,-107 0-15,19-17 16,-36-35 0,-18 52-1,-17 0 1,-71 36 15,35 70-15,54-53-16,-19 36 15,1-18 1,35-18-16,0-17 0,0-1 16,35 36-1,-17-53-15,35 18 16,0-53 0,0-1-1,0-52 1,-18 53-16,-17-36 15,-1 54 1,1-19-16,-18 54 31,-53 88 1,53-88-32,0 52 15,0-52-15,0-1 16,53 36-1,-36-53 1,1 0-16,0 0 0,17-35 16,-17 17-16,17-35 15,18-70 1,-36 52 0,-17 1-1,0 88 1,-35 52-1,18 18 1,17 18 0,0-71-1,0 1-15,17-19 16</inkml:trace>
  <inkml:trace contextRef="#ctx0" brushRef="#br0" timeOffset="117812.58">31502 6103 0,'0'0'0,"-36"-88"15,19 53-15,-1 17 16,36 53 15</inkml:trace>
  <inkml:trace contextRef="#ctx0" brushRef="#br0" timeOffset="118480.85">31555 6385 0,'-18'0'15,"36"0"-15,-54 0 16,36 18-1,0 35 1,0-36-16,0 19 16,0 70-1,-17-71-15,-1 35 16,18-34 0,-18-1-1,54-88 16,34-18-15,1 1 0,70-36-1,-106 71 1,0 17-16,-17 1 16,0 17-16,-1 0 0,-17 17 15,-35 71 1,35-52-16,-35 52 15,0-18 1,17 1 0,36-36-1,-1-35 1,18 0-16,-17 0 0,17-17 16,1-1-16,52-35 15,35-53 1,-17-35-1,-71 53 1,-17 53 0,-18 17-16,-18 0 0,-123 107 47,88-1-32,36-35-15,-1-18 0,0 53 16,18-53-16,0 1 15,18 17 1,35-53 0</inkml:trace>
  <inkml:trace contextRef="#ctx0" brushRef="#br0" timeOffset="118863.59">32560 6315 0,'0'-36'0,"0"72"0,0-107 15,-18 71 1,18 53 0,36 88-1,-36-17 17,-18 34-17,18-140-15,-18 17 0,18-17 0,-17 0 16,-19 17-1,54-123 32,17-1-31,1 19-16,140-212 16,53 35-1,-158 211-15,-36 1 16,18 18-16,-18-1 0,-17 141 15,-36-87 1,1 17-16,-19 0 0,-34 70 16</inkml:trace>
  <inkml:trace contextRef="#ctx0" brushRef="#br0" timeOffset="140341.53">29491 3087 0,'0'0'0,"18"-71"15,-18 54-15,0-19 16,0 1 0,0 17-1,-18 36 1,0 0-1,18-1-15,-17 19 0,-1 52 16,-70 176 15,53-123-31,-1 54 32,19-143-32,-1 37 15,18-19 1,0-52-16,0-1 0,35-34 31</inkml:trace>
  <inkml:trace contextRef="#ctx0" brushRef="#br0" timeOffset="140704.25">28927 3828 0,'-36'0'0,"72"0"0,-107 0 16,53-18 0,18 0-1,18 1 1,17-19 15,-17 36-31,17-17 0,-17-1 16,88-35-1,-53 36-15,52-36 16,72 17 0,-54 19-1,18 34 1,-123 1-16,17 17 16,-35 1-1,-53 34 1,36-52-16,-1-18 15</inkml:trace>
  <inkml:trace contextRef="#ctx0" brushRef="#br0" timeOffset="141205.99">29085 4039 0,'36'-17'15,"-72"34"-15,107-52 16,-54 17-16,-34 18 31,-18 0-15,-54 53-1,36 18 17,71-18-17,35-18 1,-18-35-16,1 18 0,69-18 15,-69 0-15,17 0 16,52-53 0,-87 35-16,0-52 15,-36-1 1,-17 36-16,17 17 0,-17-17 16,-89-18-1,89 35-15,-35 18 16,52 18-1</inkml:trace>
  <inkml:trace contextRef="#ctx0" brushRef="#br0" timeOffset="141655.87">29138 4269 0,'0'-18'0,"0"36"0,18-54 16,-18 19 0,-18 52 15,-17 71-15,17-53-16,18 0 0,-17 17 15,-36 159 1,53-140-16,-36 69 15,1-16 1,18-72-16,-1-17 0,18 0 16,-18-18-16,1 18 15,17-18 1,17-52 0</inkml:trace>
  <inkml:trace contextRef="#ctx0" brushRef="#br0" timeOffset="142773.25">30020 4057 0,'0'0'0,"18"0"0,17-35 16,18-18 15,-53 35-31,0 0 16,-18 18-16,1-17 15,-1 17-15,-53 0 16,-17 35-1,53 18 1,-18 18 0,53-36-16,0 18 15,71 35 1,-36-53-16,0-17 16,36 52-1,-54-34-15,-17-1 16,-53 0-1,-70-17 1,35-36 0,53 1-1,-1-1-15,19 0 16,-1 1-16,18-1 0,18-17 0</inkml:trace>
  <inkml:trace contextRef="#ctx0" brushRef="#br0" timeOffset="143138.04">30249 4251 0,'0'0'16,"-35"18"-1,17-18-15,-17 17 16,0-17 0,17 0-1,36 0-15,17 0 16,36 0-1,-18-17 1,-18 17-16,0-18 16,-17-17 15,-18 17-31,-35 0 16,-1 18-1,19 0-15,-19 0 0,19 18 16,-36 35-1,35-18-15,1 18 16,34 18 0,36-54-1,0 1-15</inkml:trace>
  <inkml:trace contextRef="#ctx0" brushRef="#br0" timeOffset="143455.06">30443 4322 0,'0'0'15,"0"-71"-15,-17 36 0,17-18 16,0 0 0,70 70 15,-17 36-15,-35-35-16,0 17 0,-1 1 15,1 52 1,-36-71-16,1 19 15,-72-19 1,54-34 0,0-36-1,52 18-15,36-36 16,71-17 0,-36 52-1,-35 19-15,17 17 16,-52 0-16</inkml:trace>
  <inkml:trace contextRef="#ctx0" brushRef="#br0" timeOffset="143823.6">30884 4163 0,'0'-18'0,"0"36"0,-17-36 15,-1 18 16,36 18-15,-18-1-16,17 19 16,1 34-1,17-34 1,1 16 0,-19-34-16,18-18 15,1 0 1,-19-53-1,1 0 1,-18 18 0,18-36-16,-1-34 31,1 87-31,-18-17 16,0 52-1,0 1-15,0 0 16,0 17-16,0-18 0,0 1 15</inkml:trace>
  <inkml:trace contextRef="#ctx0" brushRef="#br0" timeOffset="144023.71">31237 4198 0,'0'-18'0,"0"36"0,0-71 15,0 35 1,18 18-16,-1 0 15,-17 18 1,18 35-16,-18 35 31,0-52-31,0-1 16,0-18-16</inkml:trace>
  <inkml:trace contextRef="#ctx0" brushRef="#br0" timeOffset="144172.07">31413 3863 0,'0'-35'15,"0"70"-15,0-88 16,-17 53-16,17 18 16,0 17-16,0-17 15</inkml:trace>
  <inkml:trace contextRef="#ctx0" brushRef="#br0" timeOffset="144423.84">31731 4180 0,'0'0'0,"35"-35"32,-35 17-32,0 1 0,0-1 15,-35-35 1,17 53-16,1 0 15,-1 18-15,-17 0 0,17-1 16,-70 89 0,35 0-1,71-18 1,17-70 0,36-1-1</inkml:trace>
  <inkml:trace contextRef="#ctx0" brushRef="#br0" timeOffset="144840.39">31960 4286 0,'0'-17'0,"0"34"0,0-52 31,-35 35-15,70 0 15,18 18-16,-18-18-15,18 0 16,18 0 0,-53 0-16,-1 0 15,18-36 1,-35 19-16,0-36 16,-17-35-1,17 70 1,-35-17-16,-1 17 15,19 18-15,-19 18 0,-34 17 32,35 0-32,-36 53 15,53 54 1,18-107-16,36 35 16,-19-52-16,36 17 0,-18-35 15,54 18 1,-36-36-16,-18 1 0,0-1 15,18-35 1</inkml:trace>
  <inkml:trace contextRef="#ctx0" brushRef="#br0" timeOffset="146777.1">29738 4868 0,'0'18'0,"0"-36"0,18-35 31,-1 53-31,1-17 31,-18 70-15,0-18-16,0 36 16,-18 70-1,1 0 1,-1-71-1,18-52-15,-18 17 16,18-52 0,36-36-1,-1-18 1,-18 36-16,1 0 16,0-18-16,70-53 15,-70 71 1,17 35-16,-18 17 15,1 18 1,-18 36 0,0 52-1,0-70-15,0 0 16,0-17 0</inkml:trace>
  <inkml:trace contextRef="#ctx0" brushRef="#br0" timeOffset="147263.29">30320 5133 0,'0'0'0,"18"0"16,-18-18 0,17-17-1,-17 17 1,0 1-16,0-19 15,-17 19 1,-19-1-16,-17 53 31,36-17-31,-1 0 16,-35 70 0,36-53-16,17-17 0,0 17 15,52 18 1,-34-35-16,0-18 0,-1 0 15,36 0 1,-17-18-16,-19-17 0,1 17 16,52-105-1,-52 70-15,17-53 16,-17-18 0,-18 107-1,-18 52 1,1 0-1,-1 54-15,0 52 32,18-106-32,0 0 15,18 53 1,-18-70-16</inkml:trace>
  <inkml:trace contextRef="#ctx0" brushRef="#br0" timeOffset="147462.91">30743 5098 0,'0'0'0,"-17"0"31,-1 17-15,18 1-16,0 0 16,0-1-16,0 1 0,0 17 15,0 0 1,18-35-1</inkml:trace>
  <inkml:trace contextRef="#ctx0" brushRef="#br0" timeOffset="147591.91">30796 4851 0,'0'-36'16,"0"72"-16,0-54 15,0 53 1</inkml:trace>
  <inkml:trace contextRef="#ctx0" brushRef="#br0" timeOffset="148006.72">31043 5062 0,'0'0'0,"18"-53"31,-18 36-31,0-1 16,0-17 0,-18 17-1,-52 18 1,52 18-16,-35 0 15,35 17 1,1-18-16,17 19 16,53 17-1,17 17 1,-35 1 0,-17-54-1,-18 1-15,0 0 0,-18-1 16,-87 19-1,34-54 17,18-17-17,53 17-15,18 0 0</inkml:trace>
  <inkml:trace contextRef="#ctx0" brushRef="#br0" timeOffset="148509.12">31202 5062 0,'0'-35'16,"0"70"-1,0-105 1,17 87-1,-34 1 17,17 0-17,0 17 1,17-17 0,19-1-1,-19-17-15,1 0 0,0 0 16,17-17-1,-35-1 1,0-35 0,-18 35-1,18 1-15,-35-1 16,0 1 0,-1 52-1,19 18 1,-1-36-1,18 19-15,0-19 0,53 54 32,-35-54-32,17 1 15,0 0-15</inkml:trace>
  <inkml:trace contextRef="#ctx0" brushRef="#br0" timeOffset="149225.21">31484 4992 0,'0'-18'0,"0"36"0,0-89 16,18 54-16,-18-1 15,17 18-15,19 53 16,-36-18 0,17 36-16,-17-1 15,0 18 1,0-70-1,-17 17-15,-19-35 32,19 0-32,-1-17 0,18-1 15,0-17 1,35-53 0,-17 70-16,53-53 15,17 19 1,-35 16-1,-18 36 1,-17 18 0,-36 0-1,18 17 48,18-18-48,-18 36 1,0 71 15,17-107-31,1 19 16,35-19 0,-36-17-1,36-35 1,-35 17-16,0-34 15,17-37 1,-18 1 0,1 35-1,-18 36-15,0 70 32,0 17-17,0-35 1,18 36-16,-18-36 31,17-17-31,-17-1 0,18 1 0</inkml:trace>
  <inkml:trace contextRef="#ctx0" brushRef="#br0" timeOffset="149429.32">32295 4939 0,'0'-18'0,"0"36"0,0-71 16,-17 88 15,17 1-31,0-1 0,0 0 0,0 53 16,0-52 0,0 34-16,17-17 15,-17-35-15</inkml:trace>
  <inkml:trace contextRef="#ctx0" brushRef="#br0" timeOffset="149592.99">32384 4745 0,'0'0'0,"-71"35"16,53-17-16,1-1 15,-1 19-15</inkml:trace>
  <inkml:trace contextRef="#ctx0" brushRef="#br0" timeOffset="149878.94">32631 4957 0,'0'0'16,"0"-18"-16,0 0 16,-18 18-1,0 0-15,-17 18 16,0 17 0,35-17-16,-18 35 15,0 17 1,18-34-16,0-19 0,0 1 15,0 35 1,18-53-16,-18 17 0,18-17 16,52-17-1</inkml:trace>
  <inkml:trace contextRef="#ctx0" brushRef="#br0" timeOffset="150310.82">32860 5045 0,'-18'0'16,"36"0"-16,-71 0 16,35 0-16,1 0 0,-1 0 15,-17 17 1,35 1 0,35 0-1,-17-18-15,-1 0 16,36 0-1,-35 0-15,17-18 16,0-17 0,-17-1-1,0-16 1,-1-19 0,-17 53-16,-17 1 15,-1-19-15,-53 19 16,19 70 15,16 35-15,19 35-1,17-105-15,0 17 0,17 1 16,19 34 0,-36-52-16,17-18 0,1 17 0,17-17 15,-17 0-15</inkml:trace>
  <inkml:trace contextRef="#ctx0" brushRef="#br0" timeOffset="151611.21">29808 5680 0,'0'-36'47,"0"36"-16,18 0-31,17 0 16,71 0-1,-18-17-15,142 17 16,246 0 0,-300 0-16,-17 0 15,247 0 1,-318 0-16,53-18 15,-88 1 1,-141-19 0</inkml:trace>
  <inkml:trace contextRef="#ctx0" brushRef="#br0" timeOffset="152876.87">28591 5521 0,'0'0'0,"18"-35"16,-18 17-1,18 36 17,17 52-17,53 18 1,-17-17-1,-36-53-15,36 35 16,17-36 0,-71-17-16,19-17 15</inkml:trace>
  <inkml:trace contextRef="#ctx0" brushRef="#br0" timeOffset="153043.57">29262 5415 0,'0'-18'15,"0"36"-15,17-53 16,-34 35 0,-36 70-1,35-52-15,-17 17 0,0 1 16,-1-1-16,-34 35 16,-18-17-1</inkml:trace>
  <inkml:trace contextRef="#ctx0" brushRef="#br0" timeOffset="153728.32">28433 4145 0,'0'0'0,"17"-123"16,1 87-1,-36 89 1,18-17-16,-17 87 16,-19 142-1,19-71 1,-1-106-16,0 194 31,1-123-15,-1-89-16,18 1 0,-35 88 31,17-142-31</inkml:trace>
  <inkml:trace contextRef="#ctx0" brushRef="#br0" timeOffset="154210.16">28362 4233 0,'-18'-53'16,"1"36"-16,52 87 0,-88-140 16,18 105-1,0-17-15,-18 35 16,0 17 0,18-35-1,17-35 1,36-35-1,17-35 1,18-19 0,17-16-1,-52 69-15,17 1 16,18 70 0,0 53-1,-35-35 1,17 18-16,-17 0 15,-1-1-15,36 54 0</inkml:trace>
  <inkml:trace contextRef="#ctx0" brushRef="#br0" timeOffset="154642.44">27621 4145 0,'0'0'0,"0"-35"16,18 17-16,-18 1 0,18 17 31,-1 88-15,-17-35-16,0 17 15,0 1-15,0 193 16,-17-52-1,17-106-15,0 106 16,-18 17 0,0-159-1,18-17-15,-17-17 0,-1 17 16</inkml:trace>
  <inkml:trace contextRef="#ctx0" brushRef="#br0" timeOffset="154978.32">27304 5415 0,'0'0'15,"-18"0"-15,1 0 16,34 35 0,1-35-16,-18 18 15,53 35 1,35 18-1,0-36 1,18-35 0,-53 0-1,-18-18-15,18-17 16,0-53 0,-35 52-1,-18-17 16,-18 53-31,0 18 16,1 0-16,-1-18 0,0 17 16</inkml:trace>
  <inkml:trace contextRef="#ctx0" brushRef="#br0" timeOffset="155493.93">27145 4092 0,'0'0'0,"-18"-70"16,1 52 0,17 106 15,-18-35-31,1 265 16,-1 17 15,0 0-16,1-141 1,17-124-16,0 1 0,0-18 16,0 18-1</inkml:trace>
  <inkml:trace contextRef="#ctx0" brushRef="#br0" timeOffset="155888.97">27216 3986 0,'-36'53'0,"72"-106"0,-89 142 0,-53 69 31,18-52-15,17-53-1,53-53 1,18-18-16,0 1 16,36-89-1,52-35 1,-17 70-1,-36 54-15,0-1 16,0 18-16,-17 18 0,17-1 16,1 71-16,-1 36 15,-18-71 1,1 17-16</inkml:trace>
  <inkml:trace contextRef="#ctx0" brushRef="#br0" timeOffset="181830.99">22859 7373 0</inkml:trace>
  <inkml:trace contextRef="#ctx0" brushRef="#br0" timeOffset="184232.83">22859 7391 0,'0'0'0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7:41:05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626 27 24575,'2'-10'0,"-2"1"0,-15 4 0,-4 3 0,1 1 0,-1 1 0,0 1 0,0 0 0,0 2 0,0 0 0,1 1 0,-35 12 0,20-4 0,1 2 0,1 0 0,0 3 0,-28 20 0,36-22 0,2 2 0,-1 1 0,2 1 0,1 0 0,-26 34 0,36-41 0,0 0 0,2 0 0,-1 1 0,2 0 0,-1 1 0,2-1 0,0 1 0,1 0 0,0 0 0,1 1 0,-3 28 0,6-37-5,0 0 0,0 1 0,1-1 0,0 0 0,0 0 0,0 1 0,1-1 0,-1 0 0,2 0 0,-1 0 0,1-1 0,0 1 0,0-1 0,0 1 0,7 7 0,-4-7 23,0 0 0,1-1 0,-1 1 1,1-1-1,1 0 0,-1-1 0,1 0 0,-1 0 1,1-1-1,10 4 0,8-1-230,1 0 0,0-1 0,0-2-1,0-1 1,0-1 0,30-3 0,15-3-6614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4" Type="http://schemas.openxmlformats.org/officeDocument/2006/relationships/customXml" Target="../ink/ink98.xml"/><Relationship Id="rId33" Type="http://schemas.openxmlformats.org/officeDocument/2006/relationships/image" Target="../media/image1321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97.xml"/><Relationship Id="rId31" Type="http://schemas.openxmlformats.org/officeDocument/2006/relationships/image" Target="../media/image1320.png"/><Relationship Id="rId35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1" Type="http://schemas.openxmlformats.org/officeDocument/2006/relationships/image" Target="../media/image117.png"/><Relationship Id="rId42" Type="http://schemas.openxmlformats.org/officeDocument/2006/relationships/customXml" Target="../ink/ink119.xml"/><Relationship Id="rId63" Type="http://schemas.openxmlformats.org/officeDocument/2006/relationships/image" Target="../media/image138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07" Type="http://schemas.openxmlformats.org/officeDocument/2006/relationships/image" Target="../media/image160.png"/><Relationship Id="rId11" Type="http://schemas.openxmlformats.org/officeDocument/2006/relationships/image" Target="../media/image112.png"/><Relationship Id="rId32" Type="http://schemas.openxmlformats.org/officeDocument/2006/relationships/customXml" Target="../ink/ink114.xml"/><Relationship Id="rId53" Type="http://schemas.openxmlformats.org/officeDocument/2006/relationships/image" Target="../media/image133.png"/><Relationship Id="rId74" Type="http://schemas.openxmlformats.org/officeDocument/2006/relationships/customXml" Target="../ink/ink135.xml"/><Relationship Id="rId128" Type="http://schemas.openxmlformats.org/officeDocument/2006/relationships/customXml" Target="../ink/ink162.xml"/><Relationship Id="rId149" Type="http://schemas.openxmlformats.org/officeDocument/2006/relationships/image" Target="../media/image181.png"/><Relationship Id="rId5" Type="http://schemas.openxmlformats.org/officeDocument/2006/relationships/image" Target="../media/image109.png"/><Relationship Id="rId95" Type="http://schemas.openxmlformats.org/officeDocument/2006/relationships/image" Target="../media/image154.png"/><Relationship Id="rId22" Type="http://schemas.openxmlformats.org/officeDocument/2006/relationships/customXml" Target="../ink/ink109.xml"/><Relationship Id="rId27" Type="http://schemas.openxmlformats.org/officeDocument/2006/relationships/image" Target="../media/image120.png"/><Relationship Id="rId43" Type="http://schemas.openxmlformats.org/officeDocument/2006/relationships/image" Target="../media/image128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41.png"/><Relationship Id="rId113" Type="http://schemas.openxmlformats.org/officeDocument/2006/relationships/image" Target="../media/image163.png"/><Relationship Id="rId118" Type="http://schemas.openxmlformats.org/officeDocument/2006/relationships/customXml" Target="../ink/ink157.xml"/><Relationship Id="rId134" Type="http://schemas.openxmlformats.org/officeDocument/2006/relationships/customXml" Target="../ink/ink165.xml"/><Relationship Id="rId139" Type="http://schemas.openxmlformats.org/officeDocument/2006/relationships/image" Target="../media/image176.png"/><Relationship Id="rId80" Type="http://schemas.openxmlformats.org/officeDocument/2006/relationships/customXml" Target="../ink/ink138.xml"/><Relationship Id="rId85" Type="http://schemas.openxmlformats.org/officeDocument/2006/relationships/image" Target="../media/image149.png"/><Relationship Id="rId12" Type="http://schemas.openxmlformats.org/officeDocument/2006/relationships/customXml" Target="../ink/ink104.xml"/><Relationship Id="rId17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customXml" Target="../ink/ink117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08" Type="http://schemas.openxmlformats.org/officeDocument/2006/relationships/customXml" Target="../ink/ink152.xml"/><Relationship Id="rId124" Type="http://schemas.openxmlformats.org/officeDocument/2006/relationships/customXml" Target="../ink/ink160.xml"/><Relationship Id="rId129" Type="http://schemas.openxmlformats.org/officeDocument/2006/relationships/image" Target="../media/image171.png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44.png"/><Relationship Id="rId91" Type="http://schemas.openxmlformats.org/officeDocument/2006/relationships/image" Target="../media/image152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45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23" Type="http://schemas.openxmlformats.org/officeDocument/2006/relationships/image" Target="../media/image118.png"/><Relationship Id="rId28" Type="http://schemas.openxmlformats.org/officeDocument/2006/relationships/customXml" Target="../ink/ink112.xml"/><Relationship Id="rId49" Type="http://schemas.openxmlformats.org/officeDocument/2006/relationships/image" Target="../media/image131.png"/><Relationship Id="rId114" Type="http://schemas.openxmlformats.org/officeDocument/2006/relationships/customXml" Target="../ink/ink155.xml"/><Relationship Id="rId119" Type="http://schemas.openxmlformats.org/officeDocument/2006/relationships/image" Target="../media/image166.png"/><Relationship Id="rId44" Type="http://schemas.openxmlformats.org/officeDocument/2006/relationships/customXml" Target="../ink/ink120.xml"/><Relationship Id="rId60" Type="http://schemas.openxmlformats.org/officeDocument/2006/relationships/customXml" Target="../ink/ink128.xml"/><Relationship Id="rId65" Type="http://schemas.openxmlformats.org/officeDocument/2006/relationships/image" Target="../media/image139.png"/><Relationship Id="rId81" Type="http://schemas.openxmlformats.org/officeDocument/2006/relationships/image" Target="../media/image147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35" Type="http://schemas.openxmlformats.org/officeDocument/2006/relationships/image" Target="../media/image174.png"/><Relationship Id="rId13" Type="http://schemas.openxmlformats.org/officeDocument/2006/relationships/image" Target="../media/image113.png"/><Relationship Id="rId18" Type="http://schemas.openxmlformats.org/officeDocument/2006/relationships/customXml" Target="../ink/ink107.xml"/><Relationship Id="rId39" Type="http://schemas.openxmlformats.org/officeDocument/2006/relationships/image" Target="../media/image126.png"/><Relationship Id="rId109" Type="http://schemas.openxmlformats.org/officeDocument/2006/relationships/image" Target="../media/image161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34.png"/><Relationship Id="rId76" Type="http://schemas.openxmlformats.org/officeDocument/2006/relationships/customXml" Target="../ink/ink136.xml"/><Relationship Id="rId97" Type="http://schemas.openxmlformats.org/officeDocument/2006/relationships/image" Target="../media/image155.png"/><Relationship Id="rId104" Type="http://schemas.openxmlformats.org/officeDocument/2006/relationships/customXml" Target="../ink/ink150.xml"/><Relationship Id="rId120" Type="http://schemas.openxmlformats.org/officeDocument/2006/relationships/customXml" Target="../ink/ink158.xml"/><Relationship Id="rId125" Type="http://schemas.openxmlformats.org/officeDocument/2006/relationships/image" Target="../media/image169.png"/><Relationship Id="rId141" Type="http://schemas.openxmlformats.org/officeDocument/2006/relationships/image" Target="../media/image177.png"/><Relationship Id="rId146" Type="http://schemas.openxmlformats.org/officeDocument/2006/relationships/customXml" Target="../ink/ink171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92" Type="http://schemas.openxmlformats.org/officeDocument/2006/relationships/customXml" Target="../ink/ink144.xml"/><Relationship Id="rId2" Type="http://schemas.openxmlformats.org/officeDocument/2006/relationships/customXml" Target="../ink/ink99.xml"/><Relationship Id="rId29" Type="http://schemas.openxmlformats.org/officeDocument/2006/relationships/image" Target="../media/image121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29.png"/><Relationship Id="rId66" Type="http://schemas.openxmlformats.org/officeDocument/2006/relationships/customXml" Target="../ink/ink131.xml"/><Relationship Id="rId87" Type="http://schemas.openxmlformats.org/officeDocument/2006/relationships/image" Target="../media/image150.png"/><Relationship Id="rId110" Type="http://schemas.openxmlformats.org/officeDocument/2006/relationships/customXml" Target="../ink/ink153.xml"/><Relationship Id="rId115" Type="http://schemas.openxmlformats.org/officeDocument/2006/relationships/image" Target="../media/image164.png"/><Relationship Id="rId131" Type="http://schemas.openxmlformats.org/officeDocument/2006/relationships/image" Target="../media/image172.png"/><Relationship Id="rId136" Type="http://schemas.openxmlformats.org/officeDocument/2006/relationships/customXml" Target="../ink/ink166.xml"/><Relationship Id="rId61" Type="http://schemas.openxmlformats.org/officeDocument/2006/relationships/image" Target="../media/image137.png"/><Relationship Id="rId82" Type="http://schemas.openxmlformats.org/officeDocument/2006/relationships/customXml" Target="../ink/ink139.xml"/><Relationship Id="rId19" Type="http://schemas.openxmlformats.org/officeDocument/2006/relationships/image" Target="../media/image116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24.png"/><Relationship Id="rId56" Type="http://schemas.openxmlformats.org/officeDocument/2006/relationships/customXml" Target="../ink/ink126.xml"/><Relationship Id="rId77" Type="http://schemas.openxmlformats.org/officeDocument/2006/relationships/image" Target="../media/image145.png"/><Relationship Id="rId100" Type="http://schemas.openxmlformats.org/officeDocument/2006/relationships/customXml" Target="../ink/ink148.xml"/><Relationship Id="rId105" Type="http://schemas.openxmlformats.org/officeDocument/2006/relationships/image" Target="../media/image159.png"/><Relationship Id="rId126" Type="http://schemas.openxmlformats.org/officeDocument/2006/relationships/customXml" Target="../ink/ink161.xml"/><Relationship Id="rId147" Type="http://schemas.openxmlformats.org/officeDocument/2006/relationships/image" Target="../media/image180.png"/><Relationship Id="rId8" Type="http://schemas.openxmlformats.org/officeDocument/2006/relationships/customXml" Target="../ink/ink102.xml"/><Relationship Id="rId51" Type="http://schemas.openxmlformats.org/officeDocument/2006/relationships/image" Target="../media/image132.png"/><Relationship Id="rId72" Type="http://schemas.openxmlformats.org/officeDocument/2006/relationships/customXml" Target="../ink/ink134.xml"/><Relationship Id="rId93" Type="http://schemas.openxmlformats.org/officeDocument/2006/relationships/image" Target="../media/image153.png"/><Relationship Id="rId98" Type="http://schemas.openxmlformats.org/officeDocument/2006/relationships/customXml" Target="../ink/ink147.xml"/><Relationship Id="rId121" Type="http://schemas.openxmlformats.org/officeDocument/2006/relationships/image" Target="../media/image167.png"/><Relationship Id="rId142" Type="http://schemas.openxmlformats.org/officeDocument/2006/relationships/customXml" Target="../ink/ink169.xml"/><Relationship Id="rId3" Type="http://schemas.openxmlformats.org/officeDocument/2006/relationships/image" Target="../media/image108.png"/><Relationship Id="rId25" Type="http://schemas.openxmlformats.org/officeDocument/2006/relationships/image" Target="../media/image119.png"/><Relationship Id="rId46" Type="http://schemas.openxmlformats.org/officeDocument/2006/relationships/customXml" Target="../ink/ink121.xml"/><Relationship Id="rId67" Type="http://schemas.openxmlformats.org/officeDocument/2006/relationships/image" Target="../media/image140.png"/><Relationship Id="rId116" Type="http://schemas.openxmlformats.org/officeDocument/2006/relationships/customXml" Target="../ink/ink156.xml"/><Relationship Id="rId137" Type="http://schemas.openxmlformats.org/officeDocument/2006/relationships/image" Target="../media/image175.png"/><Relationship Id="rId20" Type="http://schemas.openxmlformats.org/officeDocument/2006/relationships/customXml" Target="../ink/ink108.xml"/><Relationship Id="rId41" Type="http://schemas.openxmlformats.org/officeDocument/2006/relationships/image" Target="../media/image127.png"/><Relationship Id="rId62" Type="http://schemas.openxmlformats.org/officeDocument/2006/relationships/customXml" Target="../ink/ink129.xml"/><Relationship Id="rId83" Type="http://schemas.openxmlformats.org/officeDocument/2006/relationships/image" Target="../media/image148.png"/><Relationship Id="rId88" Type="http://schemas.openxmlformats.org/officeDocument/2006/relationships/customXml" Target="../ink/ink142.xml"/><Relationship Id="rId111" Type="http://schemas.openxmlformats.org/officeDocument/2006/relationships/image" Target="../media/image162.png"/><Relationship Id="rId132" Type="http://schemas.openxmlformats.org/officeDocument/2006/relationships/customXml" Target="../ink/ink164.xml"/><Relationship Id="rId15" Type="http://schemas.openxmlformats.org/officeDocument/2006/relationships/image" Target="../media/image114.png"/><Relationship Id="rId36" Type="http://schemas.openxmlformats.org/officeDocument/2006/relationships/customXml" Target="../ink/ink116.xml"/><Relationship Id="rId57" Type="http://schemas.openxmlformats.org/officeDocument/2006/relationships/image" Target="../media/image135.png"/><Relationship Id="rId106" Type="http://schemas.openxmlformats.org/officeDocument/2006/relationships/customXml" Target="../ink/ink151.xml"/><Relationship Id="rId127" Type="http://schemas.openxmlformats.org/officeDocument/2006/relationships/image" Target="../media/image170.png"/><Relationship Id="rId10" Type="http://schemas.openxmlformats.org/officeDocument/2006/relationships/customXml" Target="../ink/ink103.xml"/><Relationship Id="rId31" Type="http://schemas.openxmlformats.org/officeDocument/2006/relationships/image" Target="../media/image122.png"/><Relationship Id="rId52" Type="http://schemas.openxmlformats.org/officeDocument/2006/relationships/customXml" Target="../ink/ink124.xml"/><Relationship Id="rId73" Type="http://schemas.openxmlformats.org/officeDocument/2006/relationships/image" Target="../media/image143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159.xml"/><Relationship Id="rId143" Type="http://schemas.openxmlformats.org/officeDocument/2006/relationships/image" Target="../media/image178.png"/><Relationship Id="rId148" Type="http://schemas.openxmlformats.org/officeDocument/2006/relationships/customXml" Target="../ink/ink172.xml"/><Relationship Id="rId4" Type="http://schemas.openxmlformats.org/officeDocument/2006/relationships/customXml" Target="../ink/ink100.xml"/><Relationship Id="rId9" Type="http://schemas.openxmlformats.org/officeDocument/2006/relationships/image" Target="../media/image111.png"/><Relationship Id="rId26" Type="http://schemas.openxmlformats.org/officeDocument/2006/relationships/customXml" Target="../ink/ink111.xml"/><Relationship Id="rId47" Type="http://schemas.openxmlformats.org/officeDocument/2006/relationships/image" Target="../media/image130.png"/><Relationship Id="rId68" Type="http://schemas.openxmlformats.org/officeDocument/2006/relationships/customXml" Target="../ink/ink132.xml"/><Relationship Id="rId89" Type="http://schemas.openxmlformats.org/officeDocument/2006/relationships/image" Target="../media/image151.png"/><Relationship Id="rId112" Type="http://schemas.openxmlformats.org/officeDocument/2006/relationships/customXml" Target="../ink/ink154.xml"/><Relationship Id="rId133" Type="http://schemas.openxmlformats.org/officeDocument/2006/relationships/image" Target="../media/image173.png"/><Relationship Id="rId16" Type="http://schemas.openxmlformats.org/officeDocument/2006/relationships/customXml" Target="../ink/ink106.xml"/><Relationship Id="rId37" Type="http://schemas.openxmlformats.org/officeDocument/2006/relationships/image" Target="../media/image125.png"/><Relationship Id="rId58" Type="http://schemas.openxmlformats.org/officeDocument/2006/relationships/customXml" Target="../ink/ink127.xml"/><Relationship Id="rId79" Type="http://schemas.openxmlformats.org/officeDocument/2006/relationships/image" Target="../media/image146.png"/><Relationship Id="rId102" Type="http://schemas.openxmlformats.org/officeDocument/2006/relationships/customXml" Target="../ink/ink149.xml"/><Relationship Id="rId123" Type="http://schemas.openxmlformats.org/officeDocument/2006/relationships/image" Target="../media/image168.png"/><Relationship Id="rId144" Type="http://schemas.openxmlformats.org/officeDocument/2006/relationships/customXml" Target="../ink/ink170.xml"/><Relationship Id="rId90" Type="http://schemas.openxmlformats.org/officeDocument/2006/relationships/customXml" Target="../ink/ink1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3.png"/><Relationship Id="rId4" Type="http://schemas.openxmlformats.org/officeDocument/2006/relationships/hyperlink" Target="http://www.dribbb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jpeg"/><Relationship Id="rId3" Type="http://schemas.openxmlformats.org/officeDocument/2006/relationships/image" Target="../media/image184.jpeg"/><Relationship Id="rId7" Type="http://schemas.openxmlformats.org/officeDocument/2006/relationships/image" Target="../media/image18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7.tiff"/><Relationship Id="rId5" Type="http://schemas.openxmlformats.org/officeDocument/2006/relationships/image" Target="../media/image186.tiff"/><Relationship Id="rId4" Type="http://schemas.openxmlformats.org/officeDocument/2006/relationships/image" Target="../media/image185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6/New%20UI%20Changes%20and%20fixe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94.xml"/><Relationship Id="rId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14:cNvPr>
              <p14:cNvContentPartPr/>
              <p14:nvPr/>
            </p14:nvContentPartPr>
            <p14:xfrm>
              <a:off x="1307880" y="1047600"/>
              <a:ext cx="10642680" cy="442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8520" y="1038240"/>
                <a:ext cx="1066140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B41BD2-7795-5A3A-F175-FFDFAB9C9494}"/>
              </a:ext>
            </a:extLst>
          </p:cNvPr>
          <p:cNvGrpSpPr/>
          <p:nvPr/>
        </p:nvGrpSpPr>
        <p:grpSpPr>
          <a:xfrm>
            <a:off x="3038973" y="4135796"/>
            <a:ext cx="804960" cy="349920"/>
            <a:chOff x="3038973" y="4135796"/>
            <a:chExt cx="80496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6AB2C5-1D9F-F774-4D1A-C483E4D72C62}"/>
                    </a:ext>
                  </a:extLst>
                </p14:cNvPr>
                <p14:cNvContentPartPr/>
                <p14:nvPr/>
              </p14:nvContentPartPr>
              <p14:xfrm>
                <a:off x="3038973" y="4257476"/>
                <a:ext cx="226080" cy="22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6AB2C5-1D9F-F774-4D1A-C483E4D72C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0333" y="4248476"/>
                  <a:ext cx="243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6E7CFD-8EF8-4A84-3420-A5388F9C15CF}"/>
                    </a:ext>
                  </a:extLst>
                </p14:cNvPr>
                <p14:cNvContentPartPr/>
                <p14:nvPr/>
              </p14:nvContentPartPr>
              <p14:xfrm>
                <a:off x="3390693" y="4135796"/>
                <a:ext cx="179280" cy="27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6E7CFD-8EF8-4A84-3420-A5388F9C15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2053" y="4127156"/>
                  <a:ext cx="196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29CC14-85E0-BAEC-2B61-8D0A6C2046E4}"/>
                    </a:ext>
                  </a:extLst>
                </p14:cNvPr>
                <p14:cNvContentPartPr/>
                <p14:nvPr/>
              </p14:nvContentPartPr>
              <p14:xfrm>
                <a:off x="3659973" y="4200956"/>
                <a:ext cx="183960" cy="264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29CC14-85E0-BAEC-2B61-8D0A6C2046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1333" y="4192316"/>
                  <a:ext cx="20160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E5B26E-9071-0118-542B-87225C6D5C50}"/>
              </a:ext>
            </a:extLst>
          </p:cNvPr>
          <p:cNvGrpSpPr/>
          <p:nvPr/>
        </p:nvGrpSpPr>
        <p:grpSpPr>
          <a:xfrm>
            <a:off x="4405893" y="3776876"/>
            <a:ext cx="4374000" cy="615960"/>
            <a:chOff x="4405893" y="3776876"/>
            <a:chExt cx="437400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C0500D-F6BE-9AFA-F599-FFC85A18092B}"/>
                    </a:ext>
                  </a:extLst>
                </p14:cNvPr>
                <p14:cNvContentPartPr/>
                <p14:nvPr/>
              </p14:nvContentPartPr>
              <p14:xfrm>
                <a:off x="4405893" y="4077116"/>
                <a:ext cx="224640" cy="29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C0500D-F6BE-9AFA-F599-FFC85A1809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6893" y="4068476"/>
                  <a:ext cx="242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9AE50D-9A5D-AF46-5C60-D781841C04E4}"/>
                    </a:ext>
                  </a:extLst>
                </p14:cNvPr>
                <p14:cNvContentPartPr/>
                <p14:nvPr/>
              </p14:nvContentPartPr>
              <p14:xfrm>
                <a:off x="4688853" y="4156676"/>
                <a:ext cx="393120" cy="171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9AE50D-9A5D-AF46-5C60-D781841C04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0213" y="4147676"/>
                  <a:ext cx="410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BB058A-C7A6-AB62-266C-DB2660E7408C}"/>
                    </a:ext>
                  </a:extLst>
                </p14:cNvPr>
                <p14:cNvContentPartPr/>
                <p14:nvPr/>
              </p14:nvContentPartPr>
              <p14:xfrm>
                <a:off x="5018973" y="3991796"/>
                <a:ext cx="15120" cy="28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BB058A-C7A6-AB62-266C-DB2660E740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0333" y="3982796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7F7E5C-3B46-22EA-8731-999026B637D2}"/>
                    </a:ext>
                  </a:extLst>
                </p14:cNvPr>
                <p14:cNvContentPartPr/>
                <p14:nvPr/>
              </p14:nvContentPartPr>
              <p14:xfrm>
                <a:off x="5132373" y="4038596"/>
                <a:ext cx="19440" cy="23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7F7E5C-3B46-22EA-8731-999026B637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3373" y="4029956"/>
                  <a:ext cx="3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87635B-337B-5730-B7D4-178304BEF2EA}"/>
                    </a:ext>
                  </a:extLst>
                </p14:cNvPr>
                <p14:cNvContentPartPr/>
                <p14:nvPr/>
              </p14:nvContentPartPr>
              <p14:xfrm>
                <a:off x="5240373" y="4006916"/>
                <a:ext cx="218880" cy="248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87635B-337B-5730-B7D4-178304BEF2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1373" y="3998276"/>
                  <a:ext cx="236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C38FFC-9482-F288-D36D-210A91ECA46E}"/>
                    </a:ext>
                  </a:extLst>
                </p14:cNvPr>
                <p14:cNvContentPartPr/>
                <p14:nvPr/>
              </p14:nvContentPartPr>
              <p14:xfrm>
                <a:off x="5837973" y="4117436"/>
                <a:ext cx="138600" cy="3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C38FFC-9482-F288-D36D-210A91ECA4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9333" y="4108436"/>
                  <a:ext cx="156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93DA7D-0615-3371-3161-A709A65B5490}"/>
                    </a:ext>
                  </a:extLst>
                </p14:cNvPr>
                <p14:cNvContentPartPr/>
                <p14:nvPr/>
              </p14:nvContentPartPr>
              <p14:xfrm>
                <a:off x="6270693" y="4083956"/>
                <a:ext cx="82440" cy="1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93DA7D-0615-3371-3161-A709A65B54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1693" y="4075316"/>
                  <a:ext cx="100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D58533-295D-D225-D522-893DC20E2A6C}"/>
                    </a:ext>
                  </a:extLst>
                </p14:cNvPr>
                <p14:cNvContentPartPr/>
                <p14:nvPr/>
              </p14:nvContentPartPr>
              <p14:xfrm>
                <a:off x="6538533" y="3953276"/>
                <a:ext cx="174240" cy="439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D58533-295D-D225-D522-893DC20E2A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9533" y="3944276"/>
                  <a:ext cx="191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8F1746-E73C-A568-4526-D95363755501}"/>
                    </a:ext>
                  </a:extLst>
                </p14:cNvPr>
                <p14:cNvContentPartPr/>
                <p14:nvPr/>
              </p14:nvContentPartPr>
              <p14:xfrm>
                <a:off x="6715293" y="3789836"/>
                <a:ext cx="758520" cy="357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8F1746-E73C-A568-4526-D95363755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6653" y="3780836"/>
                  <a:ext cx="776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0D22A4-9C37-59C6-581C-9455DD80F5D2}"/>
                    </a:ext>
                  </a:extLst>
                </p14:cNvPr>
                <p14:cNvContentPartPr/>
                <p14:nvPr/>
              </p14:nvContentPartPr>
              <p14:xfrm>
                <a:off x="7569933" y="3967676"/>
                <a:ext cx="146520" cy="130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0D22A4-9C37-59C6-581C-9455DD80F5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1293" y="3958676"/>
                  <a:ext cx="16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3240CD-7A93-E80A-01C6-728435D112F7}"/>
                    </a:ext>
                  </a:extLst>
                </p14:cNvPr>
                <p14:cNvContentPartPr/>
                <p14:nvPr/>
              </p14:nvContentPartPr>
              <p14:xfrm>
                <a:off x="7829493" y="3776876"/>
                <a:ext cx="266400" cy="31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3240CD-7A93-E80A-01C6-728435D112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0853" y="3768236"/>
                  <a:ext cx="284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7E1978-707E-ACFE-E85E-B54276E5AEA2}"/>
                    </a:ext>
                  </a:extLst>
                </p14:cNvPr>
                <p14:cNvContentPartPr/>
                <p14:nvPr/>
              </p14:nvContentPartPr>
              <p14:xfrm>
                <a:off x="8050893" y="3885956"/>
                <a:ext cx="155160" cy="13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7E1978-707E-ACFE-E85E-B54276E5A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2253" y="3876956"/>
                  <a:ext cx="172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EC75E7-5A88-70A3-1109-CAD0CA3CE541}"/>
                    </a:ext>
                  </a:extLst>
                </p14:cNvPr>
                <p14:cNvContentPartPr/>
                <p14:nvPr/>
              </p14:nvContentPartPr>
              <p14:xfrm>
                <a:off x="8258973" y="3792356"/>
                <a:ext cx="4320" cy="4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EC75E7-5A88-70A3-1109-CAD0CA3CE5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50333" y="3783716"/>
                  <a:ext cx="21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182475-F092-594A-85E8-9A57B3B3EFE6}"/>
                    </a:ext>
                  </a:extLst>
                </p14:cNvPr>
                <p14:cNvContentPartPr/>
                <p14:nvPr/>
              </p14:nvContentPartPr>
              <p14:xfrm>
                <a:off x="8330253" y="3861116"/>
                <a:ext cx="449640" cy="210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182475-F092-594A-85E8-9A57B3B3EF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1253" y="3852476"/>
                  <a:ext cx="467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6CBA26-DF6C-5208-2C36-91FE21388256}"/>
                    </a:ext>
                  </a:extLst>
                </p14:cNvPr>
                <p14:cNvContentPartPr/>
                <p14:nvPr/>
              </p14:nvContentPartPr>
              <p14:xfrm>
                <a:off x="8023173" y="3881276"/>
                <a:ext cx="160920" cy="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6CBA26-DF6C-5208-2C36-91FE213882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4173" y="3872636"/>
                  <a:ext cx="178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B16243F-46E4-4B95-A3C1-F456B45957EA}"/>
              </a:ext>
            </a:extLst>
          </p:cNvPr>
          <p:cNvGrpSpPr/>
          <p:nvPr/>
        </p:nvGrpSpPr>
        <p:grpSpPr>
          <a:xfrm>
            <a:off x="610773" y="902636"/>
            <a:ext cx="10540800" cy="2577960"/>
            <a:chOff x="610773" y="902636"/>
            <a:chExt cx="10540800" cy="257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6AED42-9D3A-7961-55A1-A3E2C37371A4}"/>
                    </a:ext>
                  </a:extLst>
                </p14:cNvPr>
                <p14:cNvContentPartPr/>
                <p14:nvPr/>
              </p14:nvContentPartPr>
              <p14:xfrm>
                <a:off x="9151773" y="1589876"/>
                <a:ext cx="1634760" cy="48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6AED42-9D3A-7961-55A1-A3E2C37371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43133" y="1581236"/>
                  <a:ext cx="16524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FF3137-CDB2-283D-3020-4464273ED209}"/>
                    </a:ext>
                  </a:extLst>
                </p14:cNvPr>
                <p14:cNvContentPartPr/>
                <p14:nvPr/>
              </p14:nvContentPartPr>
              <p14:xfrm>
                <a:off x="9279933" y="1824236"/>
                <a:ext cx="1871640" cy="165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FF3137-CDB2-283D-3020-4464273ED2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1293" y="1815596"/>
                  <a:ext cx="1889280" cy="16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E44E67-CD8A-81F3-6AFB-64FDE865E456}"/>
                    </a:ext>
                  </a:extLst>
                </p14:cNvPr>
                <p14:cNvContentPartPr/>
                <p14:nvPr/>
              </p14:nvContentPartPr>
              <p14:xfrm>
                <a:off x="9655413" y="2668076"/>
                <a:ext cx="30600" cy="30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E44E67-CD8A-81F3-6AFB-64FDE865E4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46413" y="2659076"/>
                  <a:ext cx="48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6BF32C-3D47-C122-9FFE-EF7361427CE6}"/>
                    </a:ext>
                  </a:extLst>
                </p14:cNvPr>
                <p14:cNvContentPartPr/>
                <p14:nvPr/>
              </p14:nvContentPartPr>
              <p14:xfrm>
                <a:off x="9714453" y="2702276"/>
                <a:ext cx="159120" cy="20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6BF32C-3D47-C122-9FFE-EF7361427C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5453" y="2693636"/>
                  <a:ext cx="176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880EF5-3AD4-9FE9-4D57-591E4E3E16BC}"/>
                    </a:ext>
                  </a:extLst>
                </p14:cNvPr>
                <p14:cNvContentPartPr/>
                <p14:nvPr/>
              </p14:nvContentPartPr>
              <p14:xfrm>
                <a:off x="9953853" y="2670596"/>
                <a:ext cx="134280" cy="26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880EF5-3AD4-9FE9-4D57-591E4E3E16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44853" y="2661956"/>
                  <a:ext cx="151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DBA53F-9AE1-8103-EA77-6BDE688B8786}"/>
                    </a:ext>
                  </a:extLst>
                </p14:cNvPr>
                <p14:cNvContentPartPr/>
                <p14:nvPr/>
              </p14:nvContentPartPr>
              <p14:xfrm>
                <a:off x="9972213" y="2795876"/>
                <a:ext cx="114120" cy="5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DBA53F-9AE1-8103-EA77-6BDE688B87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3573" y="2787236"/>
                  <a:ext cx="131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985809-A342-C01C-3911-6FB3A9E36465}"/>
                    </a:ext>
                  </a:extLst>
                </p14:cNvPr>
                <p14:cNvContentPartPr/>
                <p14:nvPr/>
              </p14:nvContentPartPr>
              <p14:xfrm>
                <a:off x="10172013" y="2621636"/>
                <a:ext cx="209520" cy="26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985809-A342-C01C-3911-6FB3A9E36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63013" y="2612996"/>
                  <a:ext cx="227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8E4BDE-6787-A1F6-524E-9BFF390AF0F2}"/>
                    </a:ext>
                  </a:extLst>
                </p14:cNvPr>
                <p14:cNvContentPartPr/>
                <p14:nvPr/>
              </p14:nvContentPartPr>
              <p14:xfrm>
                <a:off x="10442373" y="2629196"/>
                <a:ext cx="127800" cy="24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8E4BDE-6787-A1F6-524E-9BFF390AF0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33733" y="262055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063218-BA2A-9251-C979-F7D701037DCA}"/>
                    </a:ext>
                  </a:extLst>
                </p14:cNvPr>
                <p14:cNvContentPartPr/>
                <p14:nvPr/>
              </p14:nvContentPartPr>
              <p14:xfrm>
                <a:off x="10490973" y="2726396"/>
                <a:ext cx="78840" cy="7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063218-BA2A-9251-C979-F7D701037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82333" y="2717756"/>
                  <a:ext cx="96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DFD955-C8EA-C455-8900-143D3B0235AF}"/>
                    </a:ext>
                  </a:extLst>
                </p14:cNvPr>
                <p14:cNvContentPartPr/>
                <p14:nvPr/>
              </p14:nvContentPartPr>
              <p14:xfrm>
                <a:off x="7469493" y="2461076"/>
                <a:ext cx="1478520" cy="8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DFD955-C8EA-C455-8900-143D3B0235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60493" y="2452076"/>
                  <a:ext cx="1496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941576-321F-7999-C79D-A801B68F3DAF}"/>
                    </a:ext>
                  </a:extLst>
                </p14:cNvPr>
                <p14:cNvContentPartPr/>
                <p14:nvPr/>
              </p14:nvContentPartPr>
              <p14:xfrm>
                <a:off x="8756493" y="2340116"/>
                <a:ext cx="131400" cy="270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41576-321F-7999-C79D-A801B68F3D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47853" y="2331116"/>
                  <a:ext cx="149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73CDC1-CDCC-828B-9C7D-1DD203EF8CB3}"/>
                    </a:ext>
                  </a:extLst>
                </p14:cNvPr>
                <p14:cNvContentPartPr/>
                <p14:nvPr/>
              </p14:nvContentPartPr>
              <p14:xfrm>
                <a:off x="7697373" y="1908116"/>
                <a:ext cx="180720" cy="29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73CDC1-CDCC-828B-9C7D-1DD203EF8C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88733" y="1899116"/>
                  <a:ext cx="198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0F56FD-7733-8BC3-6C13-8A6467F7C447}"/>
                    </a:ext>
                  </a:extLst>
                </p14:cNvPr>
                <p14:cNvContentPartPr/>
                <p14:nvPr/>
              </p14:nvContentPartPr>
              <p14:xfrm>
                <a:off x="7982493" y="1903076"/>
                <a:ext cx="133200" cy="27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0F56FD-7733-8BC3-6C13-8A6467F7C4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73493" y="1894436"/>
                  <a:ext cx="15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7287C0-DE0D-F8A5-003F-8B400D23688E}"/>
                    </a:ext>
                  </a:extLst>
                </p14:cNvPr>
                <p14:cNvContentPartPr/>
                <p14:nvPr/>
              </p14:nvContentPartPr>
              <p14:xfrm>
                <a:off x="8199933" y="1911716"/>
                <a:ext cx="135000" cy="24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7287C0-DE0D-F8A5-003F-8B400D2368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0933" y="1902716"/>
                  <a:ext cx="152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EC19D9-66C4-701A-1B43-ED92535F3AD3}"/>
                    </a:ext>
                  </a:extLst>
                </p14:cNvPr>
                <p14:cNvContentPartPr/>
                <p14:nvPr/>
              </p14:nvContentPartPr>
              <p14:xfrm>
                <a:off x="8327733" y="1907756"/>
                <a:ext cx="148320" cy="25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EC19D9-66C4-701A-1B43-ED92535F3A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8733" y="1899116"/>
                  <a:ext cx="165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1EC337-64F0-EB91-4089-2C347A9A01BC}"/>
                    </a:ext>
                  </a:extLst>
                </p14:cNvPr>
                <p14:cNvContentPartPr/>
                <p14:nvPr/>
              </p14:nvContentPartPr>
              <p14:xfrm>
                <a:off x="8494773" y="1985876"/>
                <a:ext cx="130680" cy="31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1EC337-64F0-EB91-4089-2C347A9A01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86133" y="1977236"/>
                  <a:ext cx="148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6C2E0E-0A10-6F83-34B1-5D0932D47584}"/>
                    </a:ext>
                  </a:extLst>
                </p14:cNvPr>
                <p14:cNvContentPartPr/>
                <p14:nvPr/>
              </p14:nvContentPartPr>
              <p14:xfrm>
                <a:off x="8710413" y="1891196"/>
                <a:ext cx="139320" cy="28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6C2E0E-0A10-6F83-34B1-5D0932D475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01773" y="1882196"/>
                  <a:ext cx="156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6E38DC-3D25-4288-11F0-42BAA18DB1A8}"/>
                    </a:ext>
                  </a:extLst>
                </p14:cNvPr>
                <p14:cNvContentPartPr/>
                <p14:nvPr/>
              </p14:nvContentPartPr>
              <p14:xfrm>
                <a:off x="8927493" y="1833956"/>
                <a:ext cx="33480" cy="22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6E38DC-3D25-4288-11F0-42BAA18DB1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18493" y="1825316"/>
                  <a:ext cx="51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7B3209-E80D-246F-FC57-82D81378F991}"/>
                    </a:ext>
                  </a:extLst>
                </p14:cNvPr>
                <p14:cNvContentPartPr/>
                <p14:nvPr/>
              </p14:nvContentPartPr>
              <p14:xfrm>
                <a:off x="8926413" y="1968236"/>
                <a:ext cx="219600" cy="14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7B3209-E80D-246F-FC57-82D81378F9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7773" y="1959236"/>
                  <a:ext cx="237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05F99F-2E9D-CC06-919A-5C4F6E9B24AA}"/>
                    </a:ext>
                  </a:extLst>
                </p14:cNvPr>
                <p14:cNvContentPartPr/>
                <p14:nvPr/>
              </p14:nvContentPartPr>
              <p14:xfrm>
                <a:off x="9188853" y="1977596"/>
                <a:ext cx="118800" cy="6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05F99F-2E9D-CC06-919A-5C4F6E9B24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80213" y="1968956"/>
                  <a:ext cx="136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2D6E3E-2722-FFD3-2273-BB476E987D64}"/>
                    </a:ext>
                  </a:extLst>
                </p14:cNvPr>
                <p14:cNvContentPartPr/>
                <p14:nvPr/>
              </p14:nvContentPartPr>
              <p14:xfrm>
                <a:off x="610773" y="2021156"/>
                <a:ext cx="2982600" cy="137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2D6E3E-2722-FFD3-2273-BB476E987D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1773" y="2012516"/>
                  <a:ext cx="300024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880AB-5F8C-28E9-C31B-B420C58B4427}"/>
                    </a:ext>
                  </a:extLst>
                </p14:cNvPr>
                <p14:cNvContentPartPr/>
                <p14:nvPr/>
              </p14:nvContentPartPr>
              <p14:xfrm>
                <a:off x="1346613" y="2546396"/>
                <a:ext cx="273600" cy="28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880AB-5F8C-28E9-C31B-B420C58B44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37973" y="2537396"/>
                  <a:ext cx="291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70531B-1DA6-C62E-B081-661A37321582}"/>
                    </a:ext>
                  </a:extLst>
                </p14:cNvPr>
                <p14:cNvContentPartPr/>
                <p14:nvPr/>
              </p14:nvContentPartPr>
              <p14:xfrm>
                <a:off x="1801293" y="2473316"/>
                <a:ext cx="182520" cy="28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70531B-1DA6-C62E-B081-661A373215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92653" y="2464676"/>
                  <a:ext cx="200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51F674-2C1B-1C70-98EF-471881EE9D31}"/>
                    </a:ext>
                  </a:extLst>
                </p14:cNvPr>
                <p14:cNvContentPartPr/>
                <p14:nvPr/>
              </p14:nvContentPartPr>
              <p14:xfrm>
                <a:off x="1839813" y="2429396"/>
                <a:ext cx="369720" cy="34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51F674-2C1B-1C70-98EF-471881EE9D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31173" y="2420756"/>
                  <a:ext cx="387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51492A-F882-E333-BAB3-C10B55D87398}"/>
                    </a:ext>
                  </a:extLst>
                </p14:cNvPr>
                <p14:cNvContentPartPr/>
                <p14:nvPr/>
              </p14:nvContentPartPr>
              <p14:xfrm>
                <a:off x="1604733" y="1660076"/>
                <a:ext cx="56520" cy="4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51492A-F882-E333-BAB3-C10B55D873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96093" y="1651436"/>
                  <a:ext cx="74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B68136-5038-D74B-D3C8-4E3D1CE3446D}"/>
                    </a:ext>
                  </a:extLst>
                </p14:cNvPr>
                <p14:cNvContentPartPr/>
                <p14:nvPr/>
              </p14:nvContentPartPr>
              <p14:xfrm>
                <a:off x="1830093" y="1514636"/>
                <a:ext cx="146520" cy="18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B68136-5038-D74B-D3C8-4E3D1CE344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21093" y="1505996"/>
                  <a:ext cx="164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E28D2A-E55F-3162-A040-03B17C83F3AC}"/>
                    </a:ext>
                  </a:extLst>
                </p14:cNvPr>
                <p14:cNvContentPartPr/>
                <p14:nvPr/>
              </p14:nvContentPartPr>
              <p14:xfrm>
                <a:off x="2043933" y="1379276"/>
                <a:ext cx="20736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E28D2A-E55F-3162-A040-03B17C83F3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4933" y="1370636"/>
                  <a:ext cx="225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46A387-F810-C4D8-FAEB-23573701D649}"/>
                    </a:ext>
                  </a:extLst>
                </p14:cNvPr>
                <p14:cNvContentPartPr/>
                <p14:nvPr/>
              </p14:nvContentPartPr>
              <p14:xfrm>
                <a:off x="2316093" y="1458476"/>
                <a:ext cx="240480" cy="18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46A387-F810-C4D8-FAEB-23573701D6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07093" y="1449836"/>
                  <a:ext cx="25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E5B1A3-ECE3-B125-8A9F-25597ECBA2B8}"/>
                    </a:ext>
                  </a:extLst>
                </p14:cNvPr>
                <p14:cNvContentPartPr/>
                <p14:nvPr/>
              </p14:nvContentPartPr>
              <p14:xfrm>
                <a:off x="3603813" y="2738996"/>
                <a:ext cx="1128240" cy="3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E5B1A3-ECE3-B125-8A9F-25597ECBA2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5173" y="2729996"/>
                  <a:ext cx="114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5297B7-63DC-8CB7-CF28-BE2C19AB0706}"/>
                    </a:ext>
                  </a:extLst>
                </p14:cNvPr>
                <p14:cNvContentPartPr/>
                <p14:nvPr/>
              </p14:nvContentPartPr>
              <p14:xfrm>
                <a:off x="4505613" y="2556116"/>
                <a:ext cx="371520" cy="35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5297B7-63DC-8CB7-CF28-BE2C19AB07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96973" y="2547476"/>
                  <a:ext cx="389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8E8DAC-C0F4-F48E-DCED-D1025F430AB2}"/>
                    </a:ext>
                  </a:extLst>
                </p14:cNvPr>
                <p14:cNvContentPartPr/>
                <p14:nvPr/>
              </p14:nvContentPartPr>
              <p14:xfrm>
                <a:off x="5044533" y="2227796"/>
                <a:ext cx="2205360" cy="1116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8E8DAC-C0F4-F48E-DCED-D1025F430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5893" y="2218796"/>
                  <a:ext cx="222300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9FD705-CDDB-1F90-8A48-E44F9C778008}"/>
                    </a:ext>
                  </a:extLst>
                </p14:cNvPr>
                <p14:cNvContentPartPr/>
                <p14:nvPr/>
              </p14:nvContentPartPr>
              <p14:xfrm>
                <a:off x="5184573" y="2057516"/>
                <a:ext cx="2210400" cy="110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9FD705-CDDB-1F90-8A48-E44F9C7780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75573" y="2048516"/>
                  <a:ext cx="222804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A4D716-A879-22ED-5A9C-FD74F7E883BE}"/>
                    </a:ext>
                  </a:extLst>
                </p14:cNvPr>
                <p14:cNvContentPartPr/>
                <p14:nvPr/>
              </p14:nvContentPartPr>
              <p14:xfrm>
                <a:off x="5543493" y="2607236"/>
                <a:ext cx="127080" cy="22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A4D716-A879-22ED-5A9C-FD74F7E883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4853" y="2598596"/>
                  <a:ext cx="144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3B2949-3F08-426E-C909-222EDDDDE81A}"/>
                    </a:ext>
                  </a:extLst>
                </p14:cNvPr>
                <p14:cNvContentPartPr/>
                <p14:nvPr/>
              </p14:nvContentPartPr>
              <p14:xfrm>
                <a:off x="5783613" y="2558276"/>
                <a:ext cx="437400" cy="508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3B2949-3F08-426E-C909-222EDDDDE8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74973" y="2549276"/>
                  <a:ext cx="455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AD4F25-B580-9AF0-F921-3FFDACFF87A5}"/>
                    </a:ext>
                  </a:extLst>
                </p14:cNvPr>
                <p14:cNvContentPartPr/>
                <p14:nvPr/>
              </p14:nvContentPartPr>
              <p14:xfrm>
                <a:off x="6300573" y="2468636"/>
                <a:ext cx="41040" cy="28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AD4F25-B580-9AF0-F921-3FFDACFF87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91933" y="2459636"/>
                  <a:ext cx="58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53AE17-448A-C2F8-2DE6-E62E59C8778E}"/>
                    </a:ext>
                  </a:extLst>
                </p14:cNvPr>
                <p14:cNvContentPartPr/>
                <p14:nvPr/>
              </p14:nvContentPartPr>
              <p14:xfrm>
                <a:off x="6420453" y="2568716"/>
                <a:ext cx="355680" cy="19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53AE17-448A-C2F8-2DE6-E62E59C877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11453" y="2560076"/>
                  <a:ext cx="373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DFD71C-3155-C682-E35F-22F2D2607FD5}"/>
                    </a:ext>
                  </a:extLst>
                </p14:cNvPr>
                <p14:cNvContentPartPr/>
                <p14:nvPr/>
              </p14:nvContentPartPr>
              <p14:xfrm>
                <a:off x="5684253" y="2171636"/>
                <a:ext cx="379080" cy="34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DFD71C-3155-C682-E35F-22F2D2607F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75253" y="2162996"/>
                  <a:ext cx="396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C84C12-5ABD-BBE8-B6FE-163580920121}"/>
                    </a:ext>
                  </a:extLst>
                </p14:cNvPr>
                <p14:cNvContentPartPr/>
                <p14:nvPr/>
              </p14:nvContentPartPr>
              <p14:xfrm>
                <a:off x="6068013" y="2252996"/>
                <a:ext cx="240120" cy="17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C84C12-5ABD-BBE8-B6FE-1635809201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59373" y="2243996"/>
                  <a:ext cx="257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A1E1D9-18CB-08FD-3224-21B7077FC219}"/>
                    </a:ext>
                  </a:extLst>
                </p14:cNvPr>
                <p14:cNvContentPartPr/>
                <p14:nvPr/>
              </p14:nvContentPartPr>
              <p14:xfrm>
                <a:off x="6314973" y="2171996"/>
                <a:ext cx="405360" cy="24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A1E1D9-18CB-08FD-3224-21B7077FC2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05973" y="2163356"/>
                  <a:ext cx="42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A415E3-BFC2-A283-78E7-5536AB6C317E}"/>
                    </a:ext>
                  </a:extLst>
                </p14:cNvPr>
                <p14:cNvContentPartPr/>
                <p14:nvPr/>
              </p14:nvContentPartPr>
              <p14:xfrm>
                <a:off x="1809213" y="1743236"/>
                <a:ext cx="679680" cy="106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A415E3-BFC2-A283-78E7-5536AB6C31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0573" y="1734596"/>
                  <a:ext cx="697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B7FB72-3EB0-89D3-248E-08BCCBFD1EF9}"/>
                    </a:ext>
                  </a:extLst>
                </p14:cNvPr>
                <p14:cNvContentPartPr/>
                <p14:nvPr/>
              </p14:nvContentPartPr>
              <p14:xfrm>
                <a:off x="8229813" y="2309876"/>
                <a:ext cx="402840" cy="4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B7FB72-3EB0-89D3-248E-08BCCBFD1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21173" y="2300876"/>
                  <a:ext cx="420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144958-8F6A-1713-F3F2-F55BCE006B64}"/>
                    </a:ext>
                  </a:extLst>
                </p14:cNvPr>
                <p14:cNvContentPartPr/>
                <p14:nvPr/>
              </p14:nvContentPartPr>
              <p14:xfrm>
                <a:off x="7644453" y="1540916"/>
                <a:ext cx="52200" cy="4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144958-8F6A-1713-F3F2-F55BCE006B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5453" y="1532276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0D2658-A398-AC98-7B9B-3CFA59219D9E}"/>
                    </a:ext>
                  </a:extLst>
                </p14:cNvPr>
                <p14:cNvContentPartPr/>
                <p14:nvPr/>
              </p14:nvContentPartPr>
              <p14:xfrm>
                <a:off x="7824813" y="1347596"/>
                <a:ext cx="179640" cy="28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0D2658-A398-AC98-7B9B-3CFA59219D9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6173" y="1338596"/>
                  <a:ext cx="197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A208E5-1849-7BD3-270F-E5EC59408649}"/>
                    </a:ext>
                  </a:extLst>
                </p14:cNvPr>
                <p14:cNvContentPartPr/>
                <p14:nvPr/>
              </p14:nvContentPartPr>
              <p14:xfrm>
                <a:off x="8060253" y="1348316"/>
                <a:ext cx="165960" cy="22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A208E5-1849-7BD3-270F-E5EC594086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51613" y="1339316"/>
                  <a:ext cx="183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531CAE-6FC8-6C85-ABAA-341BCDB7318B}"/>
                    </a:ext>
                  </a:extLst>
                </p14:cNvPr>
                <p14:cNvContentPartPr/>
                <p14:nvPr/>
              </p14:nvContentPartPr>
              <p14:xfrm>
                <a:off x="8294253" y="1369196"/>
                <a:ext cx="141120" cy="21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531CAE-6FC8-6C85-ABAA-341BCDB731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85253" y="1360196"/>
                  <a:ext cx="15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83920E-7684-9B0C-6B47-DF9AE16876EE}"/>
                    </a:ext>
                  </a:extLst>
                </p14:cNvPr>
                <p14:cNvContentPartPr/>
                <p14:nvPr/>
              </p14:nvContentPartPr>
              <p14:xfrm>
                <a:off x="8536533" y="1327076"/>
                <a:ext cx="51120" cy="21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83920E-7684-9B0C-6B47-DF9AE16876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7893" y="1318436"/>
                  <a:ext cx="6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BFC86E-ACA1-9913-7F7C-3CE599A326E6}"/>
                    </a:ext>
                  </a:extLst>
                </p14:cNvPr>
                <p14:cNvContentPartPr/>
                <p14:nvPr/>
              </p14:nvContentPartPr>
              <p14:xfrm>
                <a:off x="8534373" y="1397636"/>
                <a:ext cx="280080" cy="12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BFC86E-ACA1-9913-7F7C-3CE599A326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5733" y="1388996"/>
                  <a:ext cx="297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487C40-F1F1-82AE-6E8D-EAB07D0E5498}"/>
                    </a:ext>
                  </a:extLst>
                </p14:cNvPr>
                <p14:cNvContentPartPr/>
                <p14:nvPr/>
              </p14:nvContentPartPr>
              <p14:xfrm>
                <a:off x="8862693" y="1313036"/>
                <a:ext cx="153360" cy="201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487C40-F1F1-82AE-6E8D-EAB07D0E54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54053" y="1304036"/>
                  <a:ext cx="17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09490A-E0B5-5727-08A3-551932F919D0}"/>
                    </a:ext>
                  </a:extLst>
                </p14:cNvPr>
                <p14:cNvContentPartPr/>
                <p14:nvPr/>
              </p14:nvContentPartPr>
              <p14:xfrm>
                <a:off x="9084813" y="1287836"/>
                <a:ext cx="360" cy="16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09490A-E0B5-5727-08A3-551932F919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76173" y="1278836"/>
                  <a:ext cx="1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30132F-7556-DD1A-8FAF-D8CB4EEB997C}"/>
                    </a:ext>
                  </a:extLst>
                </p14:cNvPr>
                <p14:cNvContentPartPr/>
                <p14:nvPr/>
              </p14:nvContentPartPr>
              <p14:xfrm>
                <a:off x="9142413" y="1365236"/>
                <a:ext cx="126000" cy="129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30132F-7556-DD1A-8FAF-D8CB4EEB99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33413" y="1356236"/>
                  <a:ext cx="143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C41360-8A18-7425-FBCB-75A058E824FF}"/>
                    </a:ext>
                  </a:extLst>
                </p14:cNvPr>
                <p14:cNvContentPartPr/>
                <p14:nvPr/>
              </p14:nvContentPartPr>
              <p14:xfrm>
                <a:off x="1434813" y="1272356"/>
                <a:ext cx="1360440" cy="87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C41360-8A18-7425-FBCB-75A058E824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5813" y="1263356"/>
                  <a:ext cx="137808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EFD2BC-8369-C400-D6F0-F104FF4B8787}"/>
                    </a:ext>
                  </a:extLst>
                </p14:cNvPr>
                <p14:cNvContentPartPr/>
                <p14:nvPr/>
              </p14:nvContentPartPr>
              <p14:xfrm>
                <a:off x="7580013" y="1051676"/>
                <a:ext cx="2021040" cy="74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EFD2BC-8369-C400-D6F0-F104FF4B87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1013" y="1042676"/>
                  <a:ext cx="203868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B00A88-9DF6-BD3B-BD42-5FDFFE1F6664}"/>
                    </a:ext>
                  </a:extLst>
                </p14:cNvPr>
                <p14:cNvContentPartPr/>
                <p14:nvPr/>
              </p14:nvContentPartPr>
              <p14:xfrm>
                <a:off x="9951333" y="3047876"/>
                <a:ext cx="471240" cy="2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B00A88-9DF6-BD3B-BD42-5FDFFE1F66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42693" y="3039236"/>
                  <a:ext cx="48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39A725-92E7-DB27-E67E-E3D03C562A3C}"/>
                    </a:ext>
                  </a:extLst>
                </p14:cNvPr>
                <p14:cNvContentPartPr/>
                <p14:nvPr/>
              </p14:nvContentPartPr>
              <p14:xfrm>
                <a:off x="10125933" y="3196916"/>
                <a:ext cx="347760" cy="4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39A725-92E7-DB27-E67E-E3D03C562A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17293" y="3187916"/>
                  <a:ext cx="365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38AF87-7A10-C617-DF68-D0D053E1301A}"/>
                    </a:ext>
                  </a:extLst>
                </p14:cNvPr>
                <p14:cNvContentPartPr/>
                <p14:nvPr/>
              </p14:nvContentPartPr>
              <p14:xfrm>
                <a:off x="2975613" y="902636"/>
                <a:ext cx="4234680" cy="76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38AF87-7A10-C617-DF68-D0D053E130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66973" y="893996"/>
                  <a:ext cx="425232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250556-849A-EABA-4101-28ECF91C4E9F}"/>
                    </a:ext>
                  </a:extLst>
                </p14:cNvPr>
                <p14:cNvContentPartPr/>
                <p14:nvPr/>
              </p14:nvContentPartPr>
              <p14:xfrm>
                <a:off x="7090413" y="1169756"/>
                <a:ext cx="271800" cy="32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250556-849A-EABA-4101-28ECF91C4E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81773" y="1161116"/>
                  <a:ext cx="28944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60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UI Development and Improvements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Side effects and defaults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3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App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https://github.com/soyuztechnologies/SAP_BTP_Training_CLD200/blob/master/Day%206/New%20UI%20Changes%20and%20fixes.txt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5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14:cNvPr>
              <p14:cNvContentPartPr/>
              <p14:nvPr/>
            </p14:nvContentPartPr>
            <p14:xfrm>
              <a:off x="1307880" y="743040"/>
              <a:ext cx="5632560" cy="174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520" y="733680"/>
                <a:ext cx="565128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14:cNvPr>
              <p14:cNvContentPartPr/>
              <p14:nvPr/>
            </p14:nvContentPartPr>
            <p14:xfrm>
              <a:off x="7314840" y="527040"/>
              <a:ext cx="4642200" cy="414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480" y="517680"/>
                <a:ext cx="4660920" cy="41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14:cNvPr>
              <p14:cNvContentPartPr/>
              <p14:nvPr/>
            </p14:nvContentPartPr>
            <p14:xfrm>
              <a:off x="1536480" y="660240"/>
              <a:ext cx="10420560" cy="586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7120" y="650880"/>
                <a:ext cx="104392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</TotalTime>
  <Words>1196</Words>
  <Application>Microsoft Office PowerPoint</Application>
  <PresentationFormat>Custom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6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271</cp:revision>
  <dcterms:created xsi:type="dcterms:W3CDTF">2013-09-12T13:05:01Z</dcterms:created>
  <dcterms:modified xsi:type="dcterms:W3CDTF">2023-11-06T07:57:14Z</dcterms:modified>
</cp:coreProperties>
</file>