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76" r:id="rId2"/>
    <p:sldId id="4122" r:id="rId3"/>
    <p:sldId id="277" r:id="rId4"/>
    <p:sldId id="4810" r:id="rId5"/>
    <p:sldId id="4731" r:id="rId6"/>
    <p:sldId id="4732" r:id="rId7"/>
    <p:sldId id="4733" r:id="rId8"/>
    <p:sldId id="4734" r:id="rId9"/>
    <p:sldId id="4811" r:id="rId10"/>
    <p:sldId id="4812" r:id="rId11"/>
    <p:sldId id="4749" r:id="rId12"/>
    <p:sldId id="4746" r:id="rId13"/>
    <p:sldId id="4750" r:id="rId14"/>
    <p:sldId id="4751" r:id="rId15"/>
    <p:sldId id="4758" r:id="rId16"/>
    <p:sldId id="4777" r:id="rId17"/>
    <p:sldId id="4809" r:id="rId18"/>
    <p:sldId id="4778" r:id="rId19"/>
    <p:sldId id="4779" r:id="rId20"/>
    <p:sldId id="4800" r:id="rId21"/>
    <p:sldId id="4801" r:id="rId22"/>
    <p:sldId id="4802" r:id="rId23"/>
    <p:sldId id="4803" r:id="rId24"/>
    <p:sldId id="4804" r:id="rId25"/>
    <p:sldId id="4805" r:id="rId26"/>
    <p:sldId id="4806" r:id="rId27"/>
    <p:sldId id="4807" r:id="rId28"/>
    <p:sldId id="282" r:id="rId29"/>
    <p:sldId id="280" r:id="rId30"/>
    <p:sldId id="4711" r:id="rId3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5250" autoAdjust="0"/>
  </p:normalViewPr>
  <p:slideViewPr>
    <p:cSldViewPr>
      <p:cViewPr varScale="1">
        <p:scale>
          <a:sx n="78" d="100"/>
          <a:sy n="78" d="100"/>
        </p:scale>
        <p:origin x="1118"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17.701"/>
    </inkml:context>
    <inkml:brush xml:id="br0">
      <inkml:brushProperty name="width" value="0.05" units="cm"/>
      <inkml:brushProperty name="height" value="0.05" units="cm"/>
      <inkml:brushProperty name="color" value="#F6630D"/>
    </inkml:brush>
  </inkml:definitions>
  <inkml:trace contextRef="#ctx0" brushRef="#br0">247 212 24575,'1'171'0,"-5"365"0,-33-3 0,-59 33 0,-5 34 0,95-551 0,3 1 0,3 68 0,0-116 0,0 0 0,0 0 0,0 0 0,0 0 0,0 0 0,1-1 0,-1 1 0,1 0 0,-1 0 0,1 0 0,0-1 0,0 1 0,0 0 0,-1-1 0,2 1 0,-1 0 0,0-1 0,0 1 0,0-1 0,1 0 0,-1 0 0,1 1 0,-1-1 0,1 0 0,-1 0 0,1 0 0,0 0 0,-1-1 0,1 1 0,0 0 0,0-1 0,0 1 0,0-1 0,-1 0 0,1 1 0,0-1 0,0 0 0,0 0 0,2 0 0,8-2 0,-1-1 0,0 1 0,1-2 0,-1 1 0,15-8 0,-1 0 0,13-1 0,0 2 0,1 2 0,52-6 0,124 0 0,-176 12 0,1142-8-3126,-1046 12 3053,1945 56-2608,-879-17 2723,-1157-40-107,1064-1-1008,-1088-1 1277,19-1 563,69-12 0,-102 13-491,0-1 0,-1 0 0,0 0 0,1 0 0,6-4 0,-11 6-230,-1-1 1,1 1-1,-1 0 1,1-1-1,0 1 1,-1 0-1,1-1 1,-1 1-1,1-1 1,-1 1-1,1-1 0,-1 1 1,0-1-1,1 0 1,-1 1-1,1-1 1,-1 1-1,0-1 1,0 0-1,1 1 1,-1-1-1,0 0 1,0 1-1,0-1 0,0 0 1,0 0-1,0 1 1,0-1-1,0 0 1,0 1-1,0-1 1,0 0-1,0 1 1,0-1-1,-1 0 1,1 1-1,0-1 0,-1 0 1,1 1-1,0-1 1,-1 1-1,1-1 1,-1 1-1,1-1 1,0 0-1,-1 1 1,0 0-1,1-1 1,-1 1-1,0-1 0,-11-7 111,-1 1 0,0 0 0,0 1 0,0 0 0,-1 2 0,1-1-1,-26-4 1,4 0-199,-11-2 42,28 7 0,0 0 0,0-1 0,0-1 0,1 0 0,0-1 0,1-1 0,-22-14 0,34 19 0,1-1 0,-1 1 0,1-1 0,0 0 0,0 0 0,0-1 0,1 1 0,-1-1 0,1 1 0,0-1 0,1 1 0,-1-1 0,1 0 0,0 0 0,0 0 0,0 0 0,0 0 0,1 0 0,1-9 0,0-9 0,2 1 0,1 0 0,8-26 0,-4 17 0,60-381 0,-30-7 0,-6 53 0,61-329 0,-53 416 0,-34 243 0,-3 0 0,0 0 0,-5-55 0,2 88 0,0 0 0,-1 0 0,1 0 0,-1 0 0,0 0 0,0 0 0,0 0 0,-1 1 0,1-1 0,-1 0 0,1 1 0,-1-1 0,0 1 0,0-1 0,0 1 0,0 0 0,0 0 0,-4-3 0,2 3 0,0-1 0,-1 1 0,1 0 0,-1 1 0,1-1 0,-1 1 0,0 0 0,0 0 0,1 0 0,-8 0 0,-9 1 0,1 2 0,0 0 0,0 1 0,-26 7 0,-277 43 0,-5-26 0,263-22 0,-766 28-1603,534-26 1271,-956 8-587,115-3 122,161 4 269,561-16 3351,478-2-1369,-52 2-1465,-1 0 0,0 1 0,0 0 1,0 0-1,0 1 0,0 0 0,0 0 0,16 8 0,-25-10 11,1 0 0,-1 0 0,0 0 0,1 1 0,-1-1 0,1 0 0,-1 0 0,0 1 0,1-1 0,-1 0 0,1 1 0,-1-1 0,0 0 0,1 1 0,-1-1 0,0 0 0,0 1 0,1-1 0,-1 1 0,0-1 0,0 1 0,0-1 0,0 0 0,1 1 0,-1-1 0,0 1 0,0-1 0,0 1 0,0-1 0,0 1 0,0-1 0,0 1 0,0-1 0,-1 1 0,1-1 0,0 1 0,0-1 0,0 1 0,0-1 0,0 0 0,-1 1 0,1-1 0,0 1 0,-1-1 0,1 0 0,0 1 0,0-1 0,-1 0 0,1 1 0,-1-1 0,1 0 0,0 1 0,-1-1 0,1 0 0,-1 0 0,1 0 0,-1 1 0,-29 9 0,-7-5-168,0-3-1,-52-2 0,64 0-690,0 0-5967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4.896"/>
    </inkml:context>
    <inkml:brush xml:id="br0">
      <inkml:brushProperty name="width" value="0.05" units="cm"/>
      <inkml:brushProperty name="height" value="0.05" units="cm"/>
      <inkml:brushProperty name="color" value="#F6630D"/>
    </inkml:brush>
  </inkml:definitions>
  <inkml:trace contextRef="#ctx0" brushRef="#br0">503 0 24575,'-13'153'0,"1"-25"0,-29 460 0,3-70 0,5 550 0,19-427-258,5 325-221,35 5 479,-15-523 0,4 299 0,-91 435 656,19-632-573,26-222-85,29-310 2,-1 1 0,-1-1 0,0 0 0,-2 0 0,0-1 0,0 0 0,-2 0 0,0 0 0,-1-1 0,-1 0 0,0-1 0,-1 0 0,-1 0 0,0-1 0,-18 15 0,21-20 0,-7 6 0,-22 28 0,35-40 0,0 1 0,0-1 0,1 1 0,-1 0 0,1 0 0,0 0 0,0 1 0,1-1 0,-1 0 0,1 1 0,0-1 0,0 1 0,1-1 0,-1 6 0,1-8 0,1 0 0,-1 0 0,1-1 0,-1 1 0,1 0 0,-1-1 0,1 1 0,0 0 0,0-1 0,0 1 0,0-1 0,0 1 0,0-1 0,1 0 0,-1 1 0,0-1 0,1 0 0,-1 0 0,1 0 0,-1 0 0,1 0 0,0 0 0,-1 0 0,1-1 0,0 1 0,-1-1 0,1 1 0,2-1 0,7 3 0,-1-2 0,1 0 0,17 0 0,-19-1 0,444-29 0,-266 11 0,-74 8-115,403-20-1135,-498 30-5576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8.297"/>
    </inkml:context>
    <inkml:brush xml:id="br0">
      <inkml:brushProperty name="width" value="0.05" units="cm"/>
      <inkml:brushProperty name="height" value="0.05" units="cm"/>
      <inkml:brushProperty name="color" value="#F6630D"/>
    </inkml:brush>
  </inkml:definitions>
  <inkml:trace contextRef="#ctx0" brushRef="#br0">29 91 24575,'-4'-32'0,"-1"19"0,5 13 0,0 0 0,0 0 0,-1 0 0,1 0 0,0 0 0,0 0 0,-1 0 0,1 0 0,0 0 0,0 0 0,-1 0 0,1 0 0,0 0 0,0 0 0,0 0 0,-1 0 0,1 0 0,0 0 0,0 0 0,-1 1 0,1-1 0,0 0 0,0 0 0,0 0 0,-1 0 0,1 0 0,0 1 0,0-1 0,0 0 0,0 0 0,-1 0 0,1 1 0,0-1 0,0 0 0,0 0 0,0 0 0,0 1 0,0-1 0,0 0 0,0 0 0,0 1 0,0-1 0,0 0 0,0 1 0,-3 6 0,0 1 0,1 0 0,1-1 0,-1 1 0,1 0 0,0 0 0,1 0 0,0 0 0,0 0 0,1 0 0,0 0 0,0 0 0,1 0 0,0 0 0,1-1 0,-1 1 0,1-1 0,1 0 0,-1 0 0,1 0 0,1 0 0,-1 0 0,1-1 0,10 11 0,-10-13 0,-1 0 0,1-1 0,1 1 0,-1-1 0,0 0 0,1 0 0,0-1 0,-1 1 0,1-1 0,0 0 0,0-1 0,0 0 0,1 0 0,-1 0 0,0-1 0,0 1 0,0-1 0,1-1 0,-1 1 0,11-4 0,-8 2 0,0-1 0,-1 0 0,0-1 0,1 0 0,-1 0 0,-1-1 0,1 0 0,-1-1 0,0 1 0,0-1 0,0 0 0,-1-1 0,9-11 0,-8 8 0,0 0 0,0-1 0,-1 0 0,-1 0 0,0-1 0,0 1 0,-1-1 0,-1 0 0,0 0 0,0-1 0,0-20 0,-2 58 0,0 0 0,1 0 0,9 38 0,27 86 0,-37-148 0,-1 0 0,1 0 0,-1 1 0,0-1 0,1 0 0,-1 0 0,0 1 0,0-1 0,0 0 0,0 0 0,0 1 0,0-1 0,0 0 0,0 0 0,-1 1 0,1-1 0,0 0 0,-1 0 0,1 0 0,-2 2 0,1-2 0,1-1 0,-1 1 0,0-1 0,0 1 0,0-1 0,0 1 0,0-1 0,0 0 0,1 1 0,-1-1 0,0 0 0,0 0 0,0 0 0,0 0 0,0 1 0,0-2 0,0 1 0,0 0 0,0 0 0,-1 0 0,-8-3 0,1 1 0,0-1 0,0-1 0,-10-5 0,11 6 0,-68-24 0,54 21 0,0-1 0,-25-13 0,41 16 0,-1 1 0,1-1 0,0-1 0,0 1 0,0-1 0,1 0 0,-1 0 0,1 0 0,0-1 0,1 0 0,-5-7 0,5 6 0,-1-1 0,1 0 0,0 0 0,1-1 0,0 1 0,0-1 0,1 0 0,0 1 0,1-1 0,0 0 0,0 0 0,1 0 0,0 0 0,0 0 0,1 0 0,0 0 0,1 0 0,0 0 0,0 1 0,5-10 0,-7 16 0,1 1 0,-1-1 0,1 1 0,-1 0 0,1-1 0,0 1 0,0 0 0,-1-1 0,1 1 0,0 0 0,0 0 0,0 0 0,0 0 0,1 0 0,-1 0 0,0 0 0,0 0 0,1 1 0,-1-1 0,0 0 0,1 1 0,-1-1 0,0 1 0,1-1 0,-1 1 0,1 0 0,1-1 0,1 2 0,-1-1 0,1 1 0,-1 0 0,0 0 0,1 0 0,-1 0 0,0 1 0,0-1 0,0 1 0,0 0 0,4 3 0,8 7 0,-1 0 0,-1 1 0,17 21 0,-3-1 0,23 39 0,-41-58 0,0 1 0,-1 1 0,-1-1 0,-1 1 0,8 26 0,-14-41 0,1 0 0,-1 0 0,1 1 0,-1-1 0,0 0 0,1 0 0,-1 1 0,0-1 0,0 0 0,0 1 0,0-1 0,0 0 0,0 0 0,0 1 0,-1-1 0,1 0 0,0 0 0,-1 1 0,1-1 0,-1 0 0,1 0 0,-1 0 0,0 0 0,1 0 0,-1 0 0,0 0 0,0 0 0,0 0 0,0 0 0,0 0 0,0 0 0,0 0 0,0-1 0,0 1 0,0 0 0,-2 0 0,0-1 0,1 0 0,0 0 0,0 0 0,-1 0 0,1 0 0,0 0 0,-1-1 0,1 1 0,0-1 0,0 0 0,0 0 0,-1 0 0,1 0 0,0 0 0,0 0 0,0 0 0,1 0 0,-1-1 0,-3-2 0,2 1 0,0 0 0,0 0 0,1 0 0,-1 0 0,1 0 0,0-1 0,0 1 0,0-1 0,0 1 0,1-1 0,-1 0 0,1 1 0,0-1 0,0 0 0,0 0 0,1 0 0,0 0 0,-1-6 0,2 4 0,0 0 0,0 0 0,1 0 0,0 0 0,0 0 0,0 0 0,1 1 0,-1-1 0,1 1 0,8-11 0,-1 4 0,1-1 0,0 2 0,1-1 0,0 2 0,0 0 0,2 0 0,-1 1 0,21-10 0,-12 9 0,0 1 0,0 2 0,1 0 0,-1 1 0,2 2 0,-1 0 0,0 1 0,1 2 0,0 0 0,-1 1 0,25 5 0,-45-5 0,-1 0 0,0 1 0,1-1 0,-1 1 0,0-1 0,1 1 0,-1 0 0,0 0 0,0 0 0,0 1 0,0-1 0,0 0 0,0 1 0,0-1 0,0 1 0,0 0 0,-1-1 0,1 1 0,-1 0 0,3 4 0,-1 1 0,1 1 0,-2-1 0,1 1 0,-1 0 0,1 8 0,-3-10 0,1 0 0,1 0 0,-1 0 0,1 0 0,0-1 0,0 1 0,0-1 0,1 1 0,0-1 0,0 0 0,7 8 0,-4-8 0,0 0 0,1-1 0,-1 0 0,1 0 0,0-1 0,0 0 0,0 0 0,0-1 0,1 0 0,-1 0 0,1-1 0,-1 1 0,1-2 0,0 1 0,-1-1 0,1 0 0,15-3 0,-8 1 0,0-1 0,0 0 0,0-1 0,0-1 0,-1 0 0,0-1 0,0-1 0,14-9 0,-17 7 0,-1 0 0,0-1 0,0 0 0,-1-1 0,8-12 0,-22 73 0,1-1 0,2 1 0,3-1 0,9 65 0,47 194 0,1 7 0,-57-303 0,2 4 0,-1 0 0,0 0 0,-2 0 0,0 0 0,0 0 0,-2 1 0,0-1 0,-6 25 0,7-39 0,0 0 0,0 1 0,0-1 0,0 0 0,0 0 0,0 1 0,0-1 0,-1 0 0,1 0 0,-1-1 0,0 1 0,1 0 0,-1 0 0,0-1 0,0 1 0,0-1 0,0 0 0,0 0 0,-1 1 0,1-1 0,0-1 0,0 1 0,-1 0 0,1 0 0,-1-1 0,1 1 0,0-1 0,-1 0 0,1 0 0,-1 0 0,1 0 0,-1 0 0,1-1 0,-1 1 0,1-1 0,0 1 0,-1-1 0,1 0 0,-4-2 0,-5-2 0,0 0 0,1-1 0,0 0 0,0 0 0,0-1 0,-16-16 0,8 4 0,1-1 0,1 0 0,0-1 0,2-1 0,1-1 0,0 0 0,2 0 0,0-1 0,2-1 0,0 1 0,2-2 0,1 1 0,-4-41 0,7 42 0,1-1 0,2 1 0,0 0 0,2 0 0,0 0 0,2 0 0,0 0 0,2 1 0,1-1 0,0 1 0,2 1 0,1 0 0,0 0 0,26-38 0,-27 47 0,1 1 0,0 0 0,1 1 0,1 0 0,-1 1 0,1 0 0,1 1 0,0 1 0,0-1 0,1 2 0,0 0 0,0 1 0,1 0 0,-1 1 0,1 1 0,0 0 0,1 1 0,-1 1 0,20-1 0,-29 3 12,0 1 0,0 0 0,-1 0 0,1 0 0,0 1 0,-1 0 0,0 0 0,1 0 0,4 4 0,-8-6-50,-1 1 0,0 0 0,1-1 0,-1 1 0,0 0 0,1 0-1,-1 0 1,0 0 0,0 0 0,0 0 0,0 0 0,0 1 0,0-1 0,0 0 0,-1 0 0,1 1 0,0-1 0,-1 1 0,1-1-1,-1 0 1,1 1 0,-1-1 0,0 1 0,1-1 0,-1 1 0,0-1 0,0 1 0,0 0 0,0-1 0,-1 1 0,1-1 0,0 1-1,-1-1 1,1 0 0,-1 1 0,1-1 0,-1 1 0,-1 1 0,-7 9-6788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9.359"/>
    </inkml:context>
    <inkml:brush xml:id="br0">
      <inkml:brushProperty name="width" value="0.05" units="cm"/>
      <inkml:brushProperty name="height" value="0.05" units="cm"/>
      <inkml:brushProperty name="color" value="#F6630D"/>
    </inkml:brush>
  </inkml:definitions>
  <inkml:trace contextRef="#ctx0" brushRef="#br0">3082 389 24575,'-1'-7'0,"0"1"0,0 0 0,0 0 0,-1-1 0,0 1 0,0 0 0,-1 1 0,1-1 0,-1 0 0,-1 1 0,1-1 0,-1 1 0,0 0 0,-5-5 0,-8-9 0,-2 2 0,-23-18 0,14 14 0,-2 1 0,0 2 0,-1 1 0,-1 1 0,0 2 0,-1 1 0,-55-14 0,-2 8 0,-160-16 0,8 17-265,0 11 0,-1 10 0,-399 56 0,536-42 247,2 4 0,-126 43 0,193-51 2,1 2 0,0 1 0,1 1-1,1 2 1,1 2 0,0 1 0,2 1-1,1 2 1,-40 40 0,56-48 44,0 1 1,0 0 0,2 1-1,0 0 1,2 1 0,0 0-1,1 1 1,1 0 0,1 0 0,0 0-1,2 1 1,-4 37 0,7-33 32,2 0 0,0-1 1,2 1-1,1-1 1,1 1-1,1-1 0,1 0 1,1 0-1,1-1 0,22 43 1,-8-28-85,1-1 0,2-1 0,1-2 1,2 0-1,2-2 0,0-1 0,3-2 1,0-1-1,43 28 0,-11-13-23,3-3 1,1-4-1,2-2 1,99 34-1,-40-28-223,1-5 0,2-6 1,207 20-1,-133-35-269,340-19 0,-351-11 538,235-49 0,-309 37 0,-1-5 0,-2-5 0,119-55 0,-180 65-74,-1-2-1,-2-2 0,55-42 0,-90 58 48,0-1 0,0-1 0,-2-1 0,0 0 0,-1-2-1,-1 0 1,-1 0 0,-1-2 0,-1 0 0,15-31 0,-24 42 44,0-1 0,0 1 1,-2-1-1,1 0 0,-1 0 1,-1 0-1,0 0 0,-1 0 1,0 0-1,-1 0 0,0 0 1,-1 0-1,0 0 0,-1 0 1,0 0-1,-7-16 0,1 10 13,-1 0-1,0 1 1,-1 0-1,-1 0 0,-1 1 1,0 1-1,-1 0 1,-1 1-1,-17-13 1,-24-16 108,-1 4 0,-3 2 0,-1 2 0,-87-35 0,-274-78 552,278 105-505,-3 6 0,-237-27 1,321 61-1308,18 7-5040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30.994"/>
    </inkml:context>
    <inkml:brush xml:id="br0">
      <inkml:brushProperty name="width" value="0.05" units="cm"/>
      <inkml:brushProperty name="height" value="0.05" units="cm"/>
      <inkml:brushProperty name="color" value="#F6630D"/>
    </inkml:brush>
  </inkml:definitions>
  <inkml:trace contextRef="#ctx0" brushRef="#br0">745 100 24575,'0'-1'0,"-1"-1"0,1 1 0,0-1 0,-1 1 0,0 0 0,1 0 0,-1-1 0,0 1 0,1 0 0,-1 0 0,0 0 0,0 0 0,0 0 0,0 0 0,0 0 0,0 0 0,0 0 0,-1 0 0,-1-1 0,-28-13 0,25 12 0,-22-8 0,0 1 0,-2 1 0,1 1 0,-1 1 0,0 2 0,0 1 0,0 2 0,-34 1 0,36 2 0,1 1 0,1 2 0,-1 0 0,0 2 0,1 1 0,0 1 0,1 1 0,0 1 0,-32 18 0,48-22 0,0 0 0,1 0 0,-1 1 0,1 0 0,1 0 0,-1 1 0,1 0 0,-8 12 0,13-17 0,0-1 0,1 1 0,-1 0 0,0 0 0,1 0 0,0 0 0,0 0 0,0 0 0,0 1 0,0-1 0,1 0 0,-1 0 0,1 1 0,0-1 0,0 0 0,0 1 0,0-1 0,1 0 0,-1 0 0,1 1 0,0-1 0,0 0 0,0 0 0,1 0 0,-1 0 0,0 0 0,1 0 0,0 0 0,0-1 0,3 5 0,4 1 0,0 0 0,1 0 0,-1-1 0,1-1 0,1 0 0,-1 0 0,1-1 0,19 7 0,6-1 0,52 10 0,-21-9 0,0-4 0,1-3 0,-1-2 0,1-4 0,0-2 0,0-3 0,111-26 0,-145 23 0,65-25 0,-89 31 0,-1-2 0,0 1 0,0-1 0,0-1 0,-1 0 0,0 0 0,0 0 0,0-1 0,-1 0 0,0-1 0,9-13 0,-14 19 0,0-1 0,-1 0 0,1 0 0,-1 0 0,1 0 0,-1 0 0,0 0 0,-1 0 0,1 0 0,0 0 0,-1 0 0,0-1 0,1 1 0,-1 0 0,-1 0 0,1-1 0,0 1 0,-2-6 0,0 5 0,0 0 0,0 0 0,0 0 0,-1 1 0,1-1 0,-1 1 0,0 0 0,0 0 0,0 0 0,0 0 0,0 0 0,-7-3 0,-6-3 0,0 0 0,-1 1 0,0 1 0,0 1 0,-26-6 0,-5 2-170,0 1-1,-1 2 0,0 3 1,0 2-1,-1 1 0,1 3 1,-74 13-1,92-9-6655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31.537"/>
    </inkml:context>
    <inkml:brush xml:id="br0">
      <inkml:brushProperty name="width" value="0.05" units="cm"/>
      <inkml:brushProperty name="height" value="0.05" units="cm"/>
      <inkml:brushProperty name="color" value="#F6630D"/>
    </inkml:brush>
  </inkml:definitions>
  <inkml:trace contextRef="#ctx0" brushRef="#br0">109 0 24575,'-2'17'0,"0"0"0,-1 0 0,-1 0 0,0-1 0,-11 23 0,-1 10 0,-3 25 0,4 2 0,2 0 0,-2 85 0,14-142 0,1-1 0,1 0 0,4 28 0,-4-42 0,-1 0 0,1-1 0,0 1 0,-1 0 0,2-1 0,-1 1 0,0-1 0,1 1 0,-1-1 0,1 1 0,0-1 0,0 0 0,1 0 0,-1 0 0,1 0 0,-1-1 0,1 1 0,0-1 0,0 1 0,0-1 0,0 0 0,0 0 0,6 2 0,-6-3 0,0-1 0,1 0 0,-1 0 0,1 0 0,-1 0 0,1 0 0,-1 0 0,0-1 0,1 0 0,-1 0 0,0 0 0,0 0 0,4-2 0,42-24 0,-15 7 0,-21 14 0,2 1 0,-1 1 0,0 0 0,1 0 0,0 2 0,26-2 0,93 5 0,-113 0 0,379 28 0,-335-20 42,-45-6-394,-1 0 1,1-2-1,21 0 0,-21-3-6474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31.923"/>
    </inkml:context>
    <inkml:brush xml:id="br0">
      <inkml:brushProperty name="width" value="0.05" units="cm"/>
      <inkml:brushProperty name="height" value="0.05" units="cm"/>
      <inkml:brushProperty name="color" value="#F6630D"/>
    </inkml:brush>
  </inkml:definitions>
  <inkml:trace contextRef="#ctx0" brushRef="#br0">113 31 24575,'-10'-11'0,"-9"-8"0,19 19 0,-1 0 0,0 0 0,1-1 0,-1 1 0,0 0 0,1 0 0,-1 0 0,0 0 0,0 0 0,1 0 0,-1 0 0,0 1 0,1-1 0,-1 0 0,0 0 0,1 1 0,-1-1 0,0 0 0,1 1 0,-1-1 0,1 0 0,-1 1 0,1-1 0,-1 1 0,1-1 0,-1 1 0,1-1 0,-1 1 0,1-1 0,-1 1 0,1-1 0,0 1 0,-1 0 0,1-1 0,0 1 0,-1 1 0,-5 12 0,0 0 0,0 0 0,1 1 0,-5 25 0,-6 65 0,14-89 0,-5 46 0,3 0 0,6 104 0,7-101 120,-9-60-244,1-1 0,1 1 1,-1-1-1,1 1 0,-1-1 0,1 0 1,0 0-1,1 0 0,-1 0 0,1 0 1,4 5-1,1-4-6702</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5.621"/>
    </inkml:context>
    <inkml:brush xml:id="br0">
      <inkml:brushProperty name="width" value="0.05" units="cm"/>
      <inkml:brushProperty name="height" value="0.05" units="cm"/>
      <inkml:brushProperty name="color" value="#F6630D"/>
    </inkml:brush>
  </inkml:definitions>
  <inkml:trace contextRef="#ctx0" brushRef="#br0">39 1334 24575,'-35'0'0,"32"0"0,21 0 0,53-2 0,0-4 0,-1-2 0,134-34 0,-104 12 0,-2-4 0,100-49 0,-133 52 0,-2-4 0,-1-2 0,-2-3 0,83-71 0,-105 77 0,-2-2 0,-1-1 0,-2-2 0,-2-2 0,-1 0 0,-2-2 0,25-55 0,-23 34 0,-3-1 0,-3-1 0,-3-1 0,16-93 0,-35 152-227,-1 0-1,0-1 1,-1 1-1,1 0 1,-3-16-1,-3 5-6598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5.996"/>
    </inkml:context>
    <inkml:brush xml:id="br0">
      <inkml:brushProperty name="width" value="0.05" units="cm"/>
      <inkml:brushProperty name="height" value="0.05" units="cm"/>
      <inkml:brushProperty name="color" value="#F6630D"/>
    </inkml:brush>
  </inkml:definitions>
  <inkml:trace contextRef="#ctx0" brushRef="#br0">17 53 24575,'0'-5'0,"0"-6"0,-4 0 0,-2-5 0,0 7 0,6 8 0,3 15 0,0 13 0,1 7 0,-1 7 0,-1 7 0,4 3 0,1 3 0,-1 1 0,-2 1 0,4-5 0,0-6 0,-1-11-8191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6.524"/>
    </inkml:context>
    <inkml:brush xml:id="br0">
      <inkml:brushProperty name="width" value="0.05" units="cm"/>
      <inkml:brushProperty name="height" value="0.05" units="cm"/>
      <inkml:brushProperty name="color" value="#F6630D"/>
    </inkml:brush>
  </inkml:definitions>
  <inkml:trace contextRef="#ctx0" brushRef="#br0">5 124 24575,'0'0'0,"0"0"0,-1 0 0,1 0 0,0-1 0,0 1 0,-1 0 0,1 0 0,0-1 0,-1 1 0,1 0 0,0 0 0,0-1 0,0 1 0,-1 0 0,1-1 0,0 1 0,0 0 0,0-1 0,0 1 0,0 0 0,0-1 0,0 1 0,-1-1 0,1 1 0,0 0 0,0-1 0,0 1 0,1 0 0,-1-1 0,0 1 0,0-1 0,0 1 0,0 0 0,0-1 0,14-3 0,27 8 0,-34-3 0,101 13 0,-31-3 0,1-3 0,100-3 0,-172-5 0,1-1 0,-1 1 0,0-2 0,0 1 0,0-1 0,0 1 0,0-2 0,0 1 0,0-1 0,-1 0 0,11-6 0,-14 7 0,0 0 0,1 0 0,-1-1 0,0 1 0,-1 0 0,1-1 0,0 1 0,-1-1 0,1 1 0,-1-1 0,0 0 0,0 0 0,0 0 0,0 1 0,0-1 0,-1 0 0,1 0 0,-1 0 0,0 0 0,0 0 0,0 0 0,0 0 0,0 0 0,-1 0 0,1 0 0,-3-5 0,3 6 0,0-1 0,-1 1 0,1 0 0,-1 0 0,0 0 0,0 0 0,0-1 0,0 1 0,0 0 0,0 1 0,0-1 0,-1 0 0,1 0 0,-1 0 0,1 1 0,-1-1 0,0 1 0,0-1 0,0 1 0,1 0 0,-1 0 0,0 0 0,0 0 0,-1 0 0,1 0 0,0 0 0,0 1 0,0-1 0,-1 1 0,1 0 0,0-1 0,0 1 0,-1 0 0,1 0 0,0 1 0,0-1 0,-1 0 0,1 1 0,0-1 0,-4 2 0,1 1 0,-1-1 0,0 1 0,1 0 0,0 1 0,-1-1 0,2 1 0,-1 0 0,0 0 0,1 0 0,-1 1 0,1 0 0,1-1 0,-1 1 0,-3 6 0,5-6 0,0 0 0,0 0 0,0 0 0,1 0 0,-1 0 0,1 0 0,1 1 0,-1-1 0,1 0 0,0 1 0,0-1 0,0 0 0,1 0 0,2 10 0,-3-13 0,1 1 0,0-1 0,0 1 0,0-1 0,0 0 0,1 1 0,-1-1 0,1 0 0,-1 0 0,1 0 0,0 0 0,0 0 0,0 0 0,0-1 0,0 1 0,0 0 0,0-1 0,0 0 0,1 1 0,-1-1 0,1 0 0,-1 0 0,1-1 0,-1 1 0,1 0 0,-1-1 0,1 0 0,-1 1 0,1-1 0,0 0 0,4-1 0,-3 0 0,-1 1 0,1-1 0,0-1 0,-1 1 0,0 0 0,1-1 0,-1 0 0,0 1 0,0-1 0,1-1 0,-2 1 0,1 0 0,0-1 0,0 1 0,-1-1 0,1 0 0,-1 0 0,0 0 0,2-5 0,10-8 0,-14 16 0,-1 0 0,1 0 0,0 1 0,0-1 0,0 0 0,0 0 0,0 1 0,0-1 0,0 0 0,0 1 0,0-1 0,0 0 0,0 0 0,0 1 0,0-1 0,0 0 0,0 1 0,0-1 0,1 0 0,-1 0 0,0 1 0,0-1 0,0 0 0,0 0 0,0 0 0,1 1 0,-1-1 0,0 0 0,0 0 0,0 0 0,1 1 0,-1-1 0,0 0 0,0 0 0,1 0 0,-1 0 0,0 0 0,0 1 0,1-1 0,-1 0 0,0 0 0,1 0 0,-1 0 0,0 0 0,0 0 0,1 0 0,-1 0 0,0 0 0,1 0 0,-1 0 0,0 0 0,0 0 0,1 0 0,-1-1 0,0 1 0,0 0 0,1 0 0,-1 0 0,0 0 0,0 0 0,1-1 0,-1 1 0,0 0 0,0 0 0,0 0 0,1-1 0,-1 1 0,0 0 0,0-1 0,2 28 0,-2-24 0,-1 21-120,0-13-4,1 0-1,0 0 1,1 1-1,0-1 1,0 0-1,1 0 1,1 0-1,0 0 1,7 16-1,0-7-6701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6.961"/>
    </inkml:context>
    <inkml:brush xml:id="br0">
      <inkml:brushProperty name="width" value="0.05" units="cm"/>
      <inkml:brushProperty name="height" value="0.05" units="cm"/>
      <inkml:brushProperty name="color" value="#F6630D"/>
    </inkml:brush>
  </inkml:definitions>
  <inkml:trace contextRef="#ctx0" brushRef="#br0">58 86 24575,'-2'-3'0,"0"0"0,0 0 0,0 0 0,0-1 0,0 1 0,1 0 0,0-1 0,0 1 0,0-1 0,-1-6 0,1 7 0,1 0 0,-1 0 0,1 1 0,-1-1 0,0 0 0,0 0 0,-1 0 0,1 1 0,0-1 0,-1 1 0,0-1 0,1 1 0,-4-4 0,4 6 0,1 0 0,0 0 0,0 0 0,-1-1 0,1 1 0,0 0 0,0 0 0,-1 0 0,1 0 0,0 0 0,0 0 0,-1 0 0,1 0 0,0 0 0,0 0 0,-1 0 0,1 0 0,0 0 0,-1 0 0,1 0 0,0 0 0,0 0 0,-1 0 0,1 0 0,0 0 0,0 0 0,-1 0 0,1 1 0,0-1 0,0 0 0,-1 0 0,1 0 0,0 0 0,0 1 0,0-1 0,-1 0 0,1 0 0,0 1 0,0-1 0,0 0 0,0 0 0,-1 1 0,1-1 0,0 0 0,0 0 0,0 1 0,0-1 0,0 0 0,0 0 0,0 1 0,0-1 0,0 0 0,0 1 0,0-1 0,0 0 0,0 0 0,0 1 0,0-1 0,0 19 0,5 17 0,9 110 0,-14-129 0,0 0 0,-2 0 0,0 0 0,0 0 0,-2-1 0,-9 28 0,7-27 0,6-17 0,0 0 0,0 0 0,0 0 0,0 0 0,1 0 0,-1 0 0,0 0 0,0 0 0,0 0 0,0 0 0,0 0 0,0 0 0,0 0 0,0 0 0,0 0 0,0-1 0,0 1 0,0 0 0,0 0 0,0 0 0,0 0 0,0 0 0,0 0 0,0 0 0,1 0 0,-1 0 0,0 0 0,0 1 0,0-1 0,0 0 0,0 0 0,0 0 0,0 0 0,0 0 0,0 0 0,0 0 0,0 0 0,0 0 0,0 0 0,0 0 0,0 0 0,0 0 0,0 0 0,0 0 0,17-26 0,-7 9 0,-3 7 0,0 1 0,1 0 0,0 0 0,0 1 0,1 0 0,0 0 0,1 1 0,-1 0 0,12-5 0,-19 10 0,1 1 0,0-1 0,0 1 0,0 0 0,1 0 0,-1 0 0,0 0 0,0 0 0,0 1 0,1-1 0,-1 1 0,0 0 0,1 0 0,-1 0 0,0 1 0,0-1 0,1 1 0,-1 0 0,0 0 0,0 0 0,0 0 0,0 0 0,0 1 0,0-1 0,0 1 0,0 0 0,-1 0 0,1 0 0,-1 0 0,1 0 0,-1 1 0,0-1 0,0 1 0,0-1 0,0 1 0,2 4 0,-1-1 6,0 0 0,-1-1-1,1 1 1,-2 0 0,1 0-1,0 0 1,-1 1 0,0-1 0,-1 0-1,1 1 1,-1-1 0,0 0-1,-1 0 1,0 1 0,0-1-1,0 0 1,-1 0 0,1 0 0,-1 0-1,-5 9 1,5-11-56,0 0 1,0 0-1,0-1 1,-1 1-1,0 0 1,0-1-1,0 0 1,0 0-1,0 1 1,-1-2-1,1 1 1,-1 0-1,0-1 1,0 0-1,0 0 1,0 0-1,0 0 1,0 0-1,0-1 1,-1 0-1,1 0 1,-1 0-1,1-1 1,0 1-1,-1-1 1,1 0-1,-1 0 1,1-1-1,-6 0 1,-9-4-6777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7.304"/>
    </inkml:context>
    <inkml:brush xml:id="br0">
      <inkml:brushProperty name="width" value="0.05" units="cm"/>
      <inkml:brushProperty name="height" value="0.05" units="cm"/>
      <inkml:brushProperty name="color" value="#F6630D"/>
    </inkml:brush>
  </inkml:definitions>
  <inkml:trace contextRef="#ctx0" brushRef="#br0">0 0 24575,'5'0'0,"6"0"0,1 5 0,4 6 0,-2 5 0,-3 10 0,-3 5 0,-3 2 0,-2 4 0,-2 1 0,-1-1 0,-1 2 0,0-1 0,1-3 0,-1-1 0,1-3 0,0-2 0,0-6-8191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5.271"/>
    </inkml:context>
    <inkml:brush xml:id="br0">
      <inkml:brushProperty name="width" value="0.05" units="cm"/>
      <inkml:brushProperty name="height" value="0.05" units="cm"/>
      <inkml:brushProperty name="color" value="#F6630D"/>
    </inkml:brush>
  </inkml:definitions>
  <inkml:trace contextRef="#ctx0" brushRef="#br0">53 38 24575,'-5'0'0,"-1"-5"0,-5-5 0,-4-2 0,-1 1-8191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7.675"/>
    </inkml:context>
    <inkml:brush xml:id="br0">
      <inkml:brushProperty name="width" value="0.05" units="cm"/>
      <inkml:brushProperty name="height" value="0.05" units="cm"/>
      <inkml:brushProperty name="color" value="#F6630D"/>
    </inkml:brush>
  </inkml:definitions>
  <inkml:trace contextRef="#ctx0" brushRef="#br0">82 136 24575,'-2'-11'0,"2"6"0,14 7 0,-8-1 0,0 0 0,0 0 0,0-1 0,0 1 0,0-1 0,0 0 0,0-1 0,12-2 0,-16 3 0,-1-1 0,0 1 0,1-1 0,-1 0 0,1 1 0,-1-1 0,0 0 0,1 0 0,-1 0 0,0 0 0,0 0 0,0 0 0,1 0 0,-1-1 0,0 1 0,-1 0 0,1 0 0,0-1 0,0 1 0,-1-1 0,1 1 0,0 0 0,-1-1 0,0 1 0,1-1 0,-1 0 0,0 1 0,0-1 0,0 1 0,0-1 0,0 1 0,0-1 0,0 0 0,0 1 0,-1-1 0,1 1 0,0-1 0,-1 1 0,0-1 0,0-1 0,-1-1 0,0 0 0,0 0 0,0 0 0,0 0 0,0 0 0,-1 0 0,0 1 0,0 0 0,0-1 0,0 1 0,0 0 0,0 0 0,-1 1 0,0-1 0,1 1 0,-1 0 0,0 0 0,0 0 0,0 0 0,-1 1 0,1-1 0,0 1 0,-6 0 0,7 0 0,-1 1 0,1-1 0,-1 1 0,1 0 0,-1 1 0,1-1 0,-1 0 0,1 1 0,-1 0 0,1 0 0,0 0 0,-1 0 0,1 1 0,0-1 0,0 1 0,0 0 0,0 0 0,0 0 0,0 0 0,1 0 0,-1 1 0,1-1 0,-1 1 0,1 0 0,0-1 0,0 1 0,0 0 0,0 1 0,-1 3 0,1 0 7,-1 0-1,2 1 0,-1 0 0,1-1 1,0 1-1,1 0 0,-1-1 1,2 1-1,-1 0 0,1-1 1,0 1-1,1 0 0,-1-1 0,2 0 1,-1 1-1,1-1 0,0 0 1,6 10-1,-4-7-120,1-1 0,0 1-1,1-1 1,0-1 0,0 1 0,1-1-1,0-1 1,1 1 0,-1-1 0,1-1-1,1 0 1,12 7 0,8-1-6712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8.469"/>
    </inkml:context>
    <inkml:brush xml:id="br0">
      <inkml:brushProperty name="width" value="0.05" units="cm"/>
      <inkml:brushProperty name="height" value="0.05" units="cm"/>
      <inkml:brushProperty name="color" value="#F6630D"/>
    </inkml:brush>
  </inkml:definitions>
  <inkml:trace contextRef="#ctx0" brushRef="#br0">199 86 24575,'1'0'0,"0"0"0,0 0 0,0 0 0,0-1 0,0 1 0,0-1 0,0 1 0,0 0 0,0-1 0,0 0 0,-1 1 0,1-1 0,0 0 0,0 1 0,-1-1 0,1 0 0,0 0 0,-1 1 0,1-1 0,-1 0 0,1 0 0,-1 0 0,1 0 0,-1 0 0,0 0 0,0 0 0,1 0 0,-1 0 0,0 0 0,0 0 0,0 0 0,0 0 0,0 0 0,0-1 0,0 0 0,0 0 0,0 0 0,0-1 0,0 1 0,0 0 0,-1 0 0,1-1 0,-1 1 0,1 0 0,-1 0 0,0 0 0,0 0 0,0 0 0,-2-3 0,-1 2 0,0 0 0,0 0 0,0 1 0,-1 0 0,1 0 0,-1 0 0,1 1 0,-1-1 0,1 1 0,-1 0 0,0 0 0,1 1 0,-8-1 0,-7 0 0,-38 4 0,53-2 0,0-1 0,-1 1 0,1 0 0,0 0 0,-1 1 0,1 0 0,0-1 0,0 1 0,0 1 0,-6 3 0,9-5 0,0 0 0,0 0 0,0 0 0,0 0 0,0 0 0,0 0 0,1 0 0,-1 0 0,0 0 0,1 1 0,-1-1 0,1 0 0,-1 0 0,1 1 0,-1-1 0,1 0 0,0 1 0,0-1 0,0 0 0,0 1 0,0-1 0,0 0 0,0 1 0,0-1 0,0 0 0,1 1 0,-1-1 0,0 0 0,1 1 0,-1-1 0,1 0 0,0 0 0,-1 0 0,1 0 0,0 1 0,0-1 0,-1 0 0,1 0 0,2 1 0,11 12 0,0-1 0,1-1 0,1 0 0,0 0 0,20 9 0,11 9 0,-35-23 0,-1 2 0,1 0 0,-2 0 0,1 1 0,11 14 0,-20-22 0,-1-1 0,1 1 0,-1 0 0,0 0 0,0 0 0,0 0 0,0 0 0,0 0 0,0 0 0,0 0 0,-1 1 0,1-1 0,-1 0 0,0 0 0,1 1 0,-1-1 0,0 0 0,0 1 0,0-1 0,-1 0 0,1 0 0,-1 1 0,1-1 0,-1 0 0,0 0 0,0 0 0,0 0 0,0 0 0,0 0 0,0 0 0,0 0 0,-1 0 0,1 0 0,-1 0 0,1-1 0,-1 1 0,0-1 0,0 1 0,1-1 0,-1 0 0,-4 2 0,0 1 11,-1-1 0,0 1 0,-1-1 0,1-1 0,0 1 0,-1-1-1,0-1 1,1 1 0,-1-1 0,-13 0 0,4-1-382,-1-1-1,1-1 1,-29-6 0,19 1-6455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8.842"/>
    </inkml:context>
    <inkml:brush xml:id="br0">
      <inkml:brushProperty name="width" value="0.05" units="cm"/>
      <inkml:brushProperty name="height" value="0.05" units="cm"/>
      <inkml:brushProperty name="color" value="#F6630D"/>
    </inkml:brush>
  </inkml:definitions>
  <inkml:trace contextRef="#ctx0" brushRef="#br0">215 13 24575,'0'0'0,"0"-1"0,0 0 0,0 1 0,0-1 0,-1 1 0,1-1 0,0 1 0,-1-1 0,1 1 0,0-1 0,-1 1 0,1-1 0,0 1 0,-1-1 0,1 1 0,-1-1 0,1 1 0,-1 0 0,1-1 0,-1 1 0,1 0 0,-1-1 0,1 1 0,-1 0 0,1 0 0,-1-1 0,0 1 0,1 0 0,-1 0 0,1 0 0,-1 0 0,0 0 0,1 0 0,-1 0 0,0 0 0,1 0 0,-1 0 0,1 0 0,-1 1 0,0-1 0,1 0 0,-1 0 0,1 0 0,-1 1 0,1-1 0,-2 1 0,-28 12 0,18-6 0,0 0 0,1 1 0,0 1 0,0 0 0,1 0 0,1 1 0,-1 0 0,1 1 0,1 0 0,0 0 0,1 1 0,0 0 0,0 0 0,2 1 0,-1 0 0,2 0 0,0 0 0,0 0 0,-2 23 0,5-31-62,1 1 0,1-1 0,-1 0 0,1 1 0,0-1 0,0 0 0,0 0 0,1 0 0,0 0 0,0 0 0,0 0 0,0 0-1,1 0 1,0-1 0,0 1 0,0-1 0,1 0 0,-1 0 0,1 0 0,0-1 0,7 6 0,16 8-6764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9.433"/>
    </inkml:context>
    <inkml:brush xml:id="br0">
      <inkml:brushProperty name="width" value="0.05" units="cm"/>
      <inkml:brushProperty name="height" value="0.05" units="cm"/>
      <inkml:brushProperty name="color" value="#F6630D"/>
    </inkml:brush>
  </inkml:definitions>
  <inkml:trace contextRef="#ctx0" brushRef="#br0">4 29 24575,'-3'-2'0,"7"-1"0,11-3 0,15 0 0,0 1 0,0 2 0,61 0 0,-50 3 0,1087 0 0,-815 17-1365,-252-12-5461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49.957"/>
    </inkml:context>
    <inkml:brush xml:id="br0">
      <inkml:brushProperty name="width" value="0.05" units="cm"/>
      <inkml:brushProperty name="height" value="0.05" units="cm"/>
      <inkml:brushProperty name="color" value="#F6630D"/>
    </inkml:brush>
  </inkml:definitions>
  <inkml:trace contextRef="#ctx0" brushRef="#br0">28 18 24575,'-5'0'0,"-1"-5"0,-4-1 0,4 0 0,7 6 0,9 3 0,7 0 0,5 1 0,9-1 0,3 4 0,5 0 0,1 0 0,-2-2 0,-3-2 0,-2-6 0,-8-2-8191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0.349"/>
    </inkml:context>
    <inkml:brush xml:id="br0">
      <inkml:brushProperty name="width" value="0.05" units="cm"/>
      <inkml:brushProperty name="height" value="0.05" units="cm"/>
      <inkml:brushProperty name="color" value="#F6630D"/>
    </inkml:brush>
  </inkml:definitions>
  <inkml:trace contextRef="#ctx0" brushRef="#br0">85 7 24575,'-5'0'0,"-6"-5"0,0 4 0,-5 1 0,2 6 0,3 6 0,3 6 0,3 5 0,3 7 0,1 3 0,1 1 0,5 0 0,2-2 0,4-2 0,0-1 0,3-1 0,4-5 0,-2-7-8191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0.706"/>
    </inkml:context>
    <inkml:brush xml:id="br0">
      <inkml:brushProperty name="width" value="0.05" units="cm"/>
      <inkml:brushProperty name="height" value="0.05" units="cm"/>
      <inkml:brushProperty name="color" value="#F6630D"/>
    </inkml:brush>
  </inkml:definitions>
  <inkml:trace contextRef="#ctx0" brushRef="#br0">372 42 24575,'0'-5'0,"0"-6"0,-5-1 0,-1 6 0,-5 4 0,-4 7 0,-1 8 0,-1 5 0,-3 5 0,-3-2 0,3 1 0,0 1 0,-1 1 0,3-4-8191</inkml:trace>
  <inkml:trace contextRef="#ctx0" brushRef="#br0" timeOffset="1">17 69 24575,'-5'-5'0,"-1"-6"0,0-5 0,6-1 0,7 3 0,8 9 0,1 9 0,2 13 0,7 14 0,5 10 0,6 8 0,-3-5-8191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1.480"/>
    </inkml:context>
    <inkml:brush xml:id="br0">
      <inkml:brushProperty name="width" value="0.05" units="cm"/>
      <inkml:brushProperty name="height" value="0.05" units="cm"/>
      <inkml:brushProperty name="color" value="#F6630D"/>
    </inkml:brush>
  </inkml:definitions>
  <inkml:trace contextRef="#ctx0" brushRef="#br0">1 1 24575,'970'16'0,"-328"-2"-804,-141-5 671,1095 3-1778,-187-4 2045,-129 60-134,-448-16 0,789-21-140,-446-51 823,-1141 20-6703</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2.272"/>
    </inkml:context>
    <inkml:brush xml:id="br0">
      <inkml:brushProperty name="width" value="0.05" units="cm"/>
      <inkml:brushProperty name="height" value="0.05" units="cm"/>
      <inkml:brushProperty name="color" value="#F6630D"/>
    </inkml:brush>
  </inkml:definitions>
  <inkml:trace contextRef="#ctx0" brushRef="#br0">29 1960 24575,'0'-9'0,"-1"1"0,-1-1 0,0 0 0,-5-15 0,-5-25 0,8-190 0,5 139 0,3-8 0,5 1 0,4 0 0,5 1 0,49-161 0,-3 72 0,129-268 0,-172 423 0,-14 30 0,-1-1 0,-1 0 0,0 0 0,0 0 0,-1 0 0,-1 0 0,3-18 0,-5 29 2,-1-1-1,0 1 1,0-1 0,0 1-1,0-1 1,0 1-1,0-1 1,0 1-1,0 0 1,0-1 0,0 1-1,0-1 1,0 1-1,0-1 1,0 1 0,-1 0-1,1-1 1,0 1-1,0-1 1,0 1-1,-1 0 1,1-1 0,0 1-1,0 0 1,-1-1-1,1 1 1,0 0 0,-1-1-1,1 1 1,0 0-1,-1-1 1,1 1-1,0 0 1,-1 0 0,1 0-1,-1 0 1,1-1-1,-1 1 1,1 0-1,0 0 1,-1 0 0,1 0-1,-1 0 1,1 0-1,-1 0 1,1 0 0,-1 0-1,1 0 1,0 0-1,-1 0 1,1 0-1,-1 1 1,1-1 0,0 0-1,-1 0 1,1 0-1,-1 1 1,1-1-1,0 0 1,-1 0 0,1 1-1,0-1 1,-1 1-1,-23 17-1467,10-1-5360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2.842"/>
    </inkml:context>
    <inkml:brush xml:id="br0">
      <inkml:brushProperty name="width" value="0.05" units="cm"/>
      <inkml:brushProperty name="height" value="0.05" units="cm"/>
      <inkml:brushProperty name="color" value="#F6630D"/>
    </inkml:brush>
  </inkml:definitions>
  <inkml:trace contextRef="#ctx0" brushRef="#br0">0 156 24575,'559'-29'0,"-323"12"0,896-21-829,-360 25 829,-33 0 0,32-7-54,-552 13 46,-39-2-53,94-1 354,-193 11 31,110 15 1,-125-5-315,-28-4-10,0-2 0,51 1 0,-86-6-91,-1 0 0,1 0 0,0-1 0,0 1 0,-1-1 0,1 1 0,-1-1 0,1 0 0,0 0 0,-1 0 0,1 0 0,-1 0 0,0-1 0,4-2 0,4-7-6735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5.628"/>
    </inkml:context>
    <inkml:brush xml:id="br0">
      <inkml:brushProperty name="width" value="0.05" units="cm"/>
      <inkml:brushProperty name="height" value="0.05" units="cm"/>
      <inkml:brushProperty name="color" value="#F6630D"/>
    </inkml:brush>
  </inkml:definitions>
  <inkml:trace contextRef="#ctx0" brushRef="#br0">29 2 24575,'-1'0'0,"0"-1"0,0 1 0,0 0 0,0 0 0,0 0 0,0 0 0,0 0 0,0 0 0,0 0 0,0 0 0,0 0 0,0 1 0,0-1 0,0 0 0,0 1 0,0-1 0,1 1 0,-1-1 0,0 1 0,0-1 0,0 1 0,0-1 0,1 1 0,-1 0 0,0 0 0,1-1 0,-1 1 0,0 0 0,1 0 0,-1 0 0,1-1 0,0 1 0,-1 0 0,1 0 0,-1 2 0,1-1 0,1 0 0,-1-1 0,1 1 0,-1 0 0,1 0 0,0-1 0,0 1 0,0 0 0,0-1 0,0 1 0,0-1 0,0 1 0,0-1 0,1 0 0,-1 1 0,0-1 0,1 0 0,-1 0 0,3 1 0,8 6 0,0-1 0,1-1 0,-1-1 0,1 1 0,19 3 0,76 14 0,-76-18 0,0 2 0,-1 1 0,32 12 0,-54-16 0,0 0 0,-1 0 0,1 1 0,-1 0 0,0 1 0,0 0 0,-1 0 0,0 0 0,0 1 0,0 0 0,-1 1 0,0-1 0,0 1 0,6 13 0,-9-15-6,0 1 0,0 0 0,0 0 0,-1 0-1,0 1 1,-1-1 0,0 1 0,0-1 0,0 1-1,-1-1 1,0 1 0,-2 11 0,0-7 31,-1 0 0,-1 0 0,1-1 0,-2 1 0,1-1 0,-2 0 0,-7 12 0,-3 1-273,-1-1 1,-2-1-1,0 0 1,-1-2-1,-41 33 1,27-27-6579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3.214"/>
    </inkml:context>
    <inkml:brush xml:id="br0">
      <inkml:brushProperty name="width" value="0.05" units="cm"/>
      <inkml:brushProperty name="height" value="0.05" units="cm"/>
      <inkml:brushProperty name="color" value="#F6630D"/>
    </inkml:brush>
  </inkml:definitions>
  <inkml:trace contextRef="#ctx0" brushRef="#br0">4 0 24575,'0'0'0,"-1"0"0,1 0 0,0 0 0,0 0 0,0 0 0,0 0 0,0 0 0,0 0 0,-1 0 0,1 0 0,0 0 0,0 0 0,0 0 0,0 0 0,0 0 0,0 0 0,0 1 0,-1-1 0,1 0 0,0 0 0,0 0 0,0 0 0,0 0 0,0 0 0,0 0 0,0 0 0,0 0 0,0 0 0,0 1 0,-1-1 0,1 0 0,0 0 0,0 0 0,0 0 0,0 0 0,0 0 0,0 0 0,0 1 0,0-1 0,0 0 0,0 0 0,0 0 0,0 0 0,0 0 0,0 0 0,0 1 0,0-1 0,0 0 0,0 0 0,0 0 0,0 0 0,0 0 0,1 0 0,-1 0 0,0 1 0,0-1 0,0 0 0,0 0 0,0 0 0,0 0 0,0 0 0,0 0 0,10 11 0,14 10 0,14 5 0,83 41 0,-58-34 0,41 20 0,-45-24 0,83 55 0,-134-79 0,0 1 0,-1 0 0,0 0 0,0 1 0,7 10 0,-12-15 0,-1-1 0,1 1 0,-1 0 0,0 0 0,0 0 0,0 0 0,0 0 0,-1 0 0,1 0 0,0 0 0,-1 0 0,0 0 0,1 0 0,-1 1 0,0-1 0,0 0 0,0 0 0,0 0 0,0 1 0,-1-1 0,1 0 0,-1 0 0,1 0 0,-1 0 0,0 0 0,0 0 0,0 0 0,-2 3 0,-7 6 0,0-1 0,-1-1 0,0 0 0,-1 0 0,0-1 0,0 0 0,0-1 0,-25 9 0,15-5 0,-285 116-1365,195-86-5461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7.092"/>
    </inkml:context>
    <inkml:brush xml:id="br0">
      <inkml:brushProperty name="width" value="0.05" units="cm"/>
      <inkml:brushProperty name="height" value="0.05" units="cm"/>
      <inkml:brushProperty name="color" value="#F6630D"/>
    </inkml:brush>
  </inkml:definitions>
  <inkml:trace contextRef="#ctx0" brushRef="#br0">588 139 24575,'0'-5'0,"0"-1"0,-1 0 0,1 0 0,-1 0 0,0 0 0,0 0 0,-1 0 0,0 1 0,0-1 0,0 1 0,-1-1 0,0 1 0,0 0 0,0 0 0,0 0 0,-6-5 0,5 6 0,-1 0 0,0 0 0,-1 0 0,1 1 0,-1 0 0,1 0 0,-1 1 0,0-1 0,0 1 0,0 0 0,-1 1 0,1-1 0,0 1 0,-1 1 0,-6-1 0,-25 0 0,0 2 0,0 2 0,0 1 0,0 2 0,1 2 0,0 1 0,-46 17 0,72-21 0,-1 0 0,1 0 0,0 1 0,-12 9 0,20-14 0,0 1 0,0 0 0,1 1 0,-1-1 0,1 0 0,0 1 0,-1-1 0,1 1 0,0 0 0,1 0 0,-1-1 0,0 1 0,1 1 0,0-1 0,-1 0 0,1 0 0,0 0 0,1 1 0,-1-1 0,0 4 0,2-5 0,-1 0 0,1 0 0,-1 0 0,1 0 0,0 0 0,0 0 0,0-1 0,0 1 0,0 0 0,0-1 0,0 1 0,1 0 0,-1-1 0,1 0 0,-1 1 0,1-1 0,-1 0 0,1 0 0,0 0 0,-1 0 0,1 0 0,0 0 0,3 1 0,47 14 0,-52-16 0,54 9 0,0-3 0,0-2 0,0-2 0,57-7 0,-47 2 0,0-3 0,65-15 0,-120 19 0,-1-1 0,1 0 0,-1 0 0,13-7 0,-20 10 0,0-1 0,0 1 0,0-1 0,0 1 0,-1-1 0,1 0 0,0 1 0,0-1 0,0 0 0,-1 0 0,1 0 0,0 0 0,-1 0 0,1 0 0,-1 0 0,1 0 0,-1 0 0,1-2 0,-1 2 0,0 0 0,-1 0 0,1 0 0,0 0 0,-1 0 0,1 0 0,-1 0 0,1 0 0,-1 0 0,0 0 0,1 0 0,-1 0 0,0 0 0,0 0 0,0 1 0,0-1 0,1 0 0,-1 1 0,0-1 0,0 1 0,0-1 0,0 1 0,-2-1 0,-12-6-157,0 1-1,-1 0 1,-26-5-1,30 8-577,-23-5-6091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7.617"/>
    </inkml:context>
    <inkml:brush xml:id="br0">
      <inkml:brushProperty name="width" value="0.05" units="cm"/>
      <inkml:brushProperty name="height" value="0.05" units="cm"/>
      <inkml:brushProperty name="color" value="#F6630D"/>
    </inkml:brush>
  </inkml:definitions>
  <inkml:trace contextRef="#ctx0" brushRef="#br0">1 0 24575,'1'4'0,"0"0"0,1 0 0,-1 0 0,1 0 0,0 0 0,1 0 0,-1-1 0,0 1 0,1-1 0,4 4 0,3 6 0,0 1 0,-1 0 0,-1 0 0,0 0 0,-1 1 0,-1 0 0,0 1 0,-1-1 0,-1 1 0,0 0 0,-1 0 0,-1 1 0,0-1 0,-1 1 0,-1-1 0,-4 28 0,-2-1 0,-26 82 0,21-91 0,2 1 0,1 1 0,-5 61 0,13-93 0,0 0 0,0-1 0,0 1 0,0 0 0,1 0 0,-1 0 0,1-1 0,0 1 0,0 0 0,1 0 0,-1-1 0,1 1 0,0-1 0,0 0 0,0 1 0,0-1 0,0 0 0,1 0 0,4 4 0,-3-4 0,0-1 0,1 1 0,-1-1 0,1 0 0,-1 0 0,1 0 0,0-1 0,0 1 0,-1-1 0,1-1 0,0 1 0,0 0 0,0-1 0,10-1 0,32-4 0,0-2 0,84-25 0,3 0 0,-41 15 0,163-8 0,-244 25 0,0 0 0,-1 0 0,1 0 0,17-5 0,-28 5 0,1 0 0,-1 0 0,1-1 0,-1 1 0,1 0 0,-1-1 0,0 1 0,1-1 0,-1 0 0,0 1 0,1-1 0,-1 0 0,0 0 0,0 0 0,0 0 0,0 0 0,0 0 0,0 0 0,0 0 0,0 0 0,0-1 0,0 1 0,-1 0 0,1 0 0,0-1 0,-1 1 0,1-1 0,-1 1 0,0-1 0,1 1 0,-1 0 0,0-1 0,0 1 0,0-1 0,0-1 0,-4-14-1365,-1-1-5461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7.976"/>
    </inkml:context>
    <inkml:brush xml:id="br0">
      <inkml:brushProperty name="width" value="0.05" units="cm"/>
      <inkml:brushProperty name="height" value="0.05" units="cm"/>
      <inkml:brushProperty name="color" value="#F6630D"/>
    </inkml:brush>
  </inkml:definitions>
  <inkml:trace contextRef="#ctx0" brushRef="#br0">91 48 24575,'-5'-5'0,"-6"-5"0,-6-7 0,-4 5 0,0 9 0,5 4-8191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9.202"/>
    </inkml:context>
    <inkml:brush xml:id="br0">
      <inkml:brushProperty name="width" value="0.05" units="cm"/>
      <inkml:brushProperty name="height" value="0.05" units="cm"/>
      <inkml:brushProperty name="color" value="#F6630D"/>
    </inkml:brush>
  </inkml:definitions>
  <inkml:trace contextRef="#ctx0" brushRef="#br0">0 18 24575,'0'-18'0,"0"27"0,0 29 0,0 1604 0,1-1634 0,-1 0 0,1 0 0,0 0 0,0 0 0,1-1 0,0 1 0,1-1 0,5 14 0,-6-19 0,-1 1 0,1 0 0,-1-1 0,1 1 0,0-1 0,0 1 0,0-1 0,1 0 0,-1 0 0,0 0 0,1 0 0,-1 0 0,1 0 0,0-1 0,-1 0 0,1 1 0,0-1 0,0 0 0,0 0 0,0 0 0,0-1 0,0 1 0,0-1 0,6 0 0,10-1 0,0-2 0,-1-1 0,28-8 0,-23 5 0,40-6 0,17 6 0,0 4 0,0 3 0,0 4 0,102 18 0,-48 4 0,220 71 0,-47-19 0,-132-38 0,-158-36 0,-1 1 0,0 0 0,-1 1 0,1 1 0,-1 1 0,-1 0 0,19 12 0,-33-19 0,1 0 0,0-1 0,-1 1 0,1-1 0,-1 1 0,0 0 0,1-1 0,-1 1 0,1 0 0,-1-1 0,0 1 0,0 0 0,1-1 0,-1 1 0,0 0 0,0 0 0,0 0 0,0-1 0,0 1 0,0 0 0,0 0 0,0-1 0,0 1 0,0 0 0,0 0 0,-1 1 0,-11 21 0,2-5 0,8-10 0,0 0 0,1 0 0,-1 1 0,2-1 0,-1 0 0,1 0 0,0 1 0,1-1 0,2 15 0,4 6 0,15 41 0,3 12 0,-14-8 0,-2 1 0,-4 1 0,-5 74 0,5 87 0,-1-188 0,37 720 0,-43 144 0,0-845 0,-3 0 0,-18 93 0,-51 129 0,-11 56 0,72-265 0,3 1 0,1 110 0,10-160 0,-2 8 0,2 0 0,2 0 0,12 59 0,-11-84 0,-2 0 0,0 1 0,-1 0 0,0-1 0,-1 1 0,-3 18 0,-21 90 0,16-96 0,2 0 0,1 0 0,1 0 0,2 0 0,0 31 0,6-37 120,-4-22-157,0 1 0,0-1 0,0 0-1,0 1 1,0-1 0,0 1 0,1-1 0,-1 1 0,0-1 0,0 1 0,0-1-1,0 1 1,0-1 0,1 0 0,-1 1 0,0-1 0,0 1 0,1-1 0,-1 0-1,0 1 1,1-1 0,-1 0 0,0 1 0,1-1 0,-1 0 0,1 0 0,-1 1-1,0-1 1,1 0 0,-1 0 0,1 0 0,-1 0 0,1 1 0,-1-1 0,1 0-1,-1 0 1,1 0 0,-1 0 0,1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9.557"/>
    </inkml:context>
    <inkml:brush xml:id="br0">
      <inkml:brushProperty name="width" value="0.05" units="cm"/>
      <inkml:brushProperty name="height" value="0.05" units="cm"/>
      <inkml:brushProperty name="color" value="#F6630D"/>
    </inkml:brush>
  </inkml:definitions>
  <inkml:trace contextRef="#ctx0" brushRef="#br0">0 1 24575,'0'5'0,"5"1"0,6 0 0,5 4 0,6 4 0,3 5 0,2-1 0,1 1 0,0-3 0,-4 1 0,-2 2 0,0-3 0,-3-3-8191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3:09.914"/>
    </inkml:context>
    <inkml:brush xml:id="br0">
      <inkml:brushProperty name="width" value="0.05" units="cm"/>
      <inkml:brushProperty name="height" value="0.05" units="cm"/>
      <inkml:brushProperty name="color" value="#F6630D"/>
    </inkml:brush>
  </inkml:definitions>
  <inkml:trace contextRef="#ctx0" brushRef="#br0">108 37 24575,'4'-4'0,"7"-2"0,1-5 0,3 0 0,-1 7 0,-3 8 0,-7 3 0,-10 6 0,-8 5 0,-7 4 0,-8 3 0,-5-3 0,-5 0 0,4-5-8191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47.164"/>
    </inkml:context>
    <inkml:brush xml:id="br0">
      <inkml:brushProperty name="width" value="0.05" units="cm"/>
      <inkml:brushProperty name="height" value="0.05" units="cm"/>
      <inkml:brushProperty name="color" value="#FFC114"/>
    </inkml:brush>
  </inkml:definitions>
  <inkml:trace contextRef="#ctx0" brushRef="#br0">0 1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4.882"/>
    </inkml:context>
    <inkml:brush xml:id="br0">
      <inkml:brushProperty name="width" value="0.05" units="cm"/>
      <inkml:brushProperty name="height" value="0.05" units="cm"/>
      <inkml:brushProperty name="color" value="#FFC114"/>
    </inkml:brush>
  </inkml:definitions>
  <inkml:trace contextRef="#ctx0" brushRef="#br0">57 1568 24575,'-2'10'0,"-5"-11"0,-6-16 0,5-8 0,1 1 0,1-1 0,1 0 0,-3-48 0,7-108 0,3 100 0,-1 22 0,2 0 0,3 0 0,3 1 0,29-104 0,-24 120 0,1 2 0,2 0 0,2 1 0,2 1 0,1 0 0,1 2 0,38-43 0,-35 50 0,2 2 0,1 1 0,1 1 0,1 1 0,1 2 0,0 1 0,2 2 0,42-18 0,37-8 0,148-38 0,-222 72 0,-17 5-1365,-9 5-5461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5.971"/>
    </inkml:context>
    <inkml:brush xml:id="br0">
      <inkml:brushProperty name="width" value="0.05" units="cm"/>
      <inkml:brushProperty name="height" value="0.05" units="cm"/>
      <inkml:brushProperty name="color" value="#FFC114"/>
    </inkml:brush>
  </inkml:definitions>
  <inkml:trace contextRef="#ctx0" brushRef="#br0">87 440 24575,'-2'0'0,"0"-1"0,0 1 0,-1-1 0,1 1 0,0-1 0,0 0 0,0 0 0,0 0 0,-3-2 0,4 2 0,0 1 0,0-1 0,0 0 0,0 0 0,0 1 0,0-1 0,0 1 0,0-1 0,0 1 0,-1-1 0,1 1 0,0 0 0,0-1 0,-1 1 0,1 0 0,0 0 0,0 0 0,-1 0 0,1 0 0,0 0 0,-1 1 0,1-1 0,0 0 0,0 1 0,0-1 0,-1 1 0,1-1 0,0 1 0,0-1 0,0 1 0,0 0 0,0 0 0,-2 1 0,1 1 0,0 0 0,0 0 0,0 0 0,0 1 0,0-1 0,1 1 0,-1-1 0,1 1 0,0 0 0,0-1 0,0 1 0,0 7 0,0 52 0,1-42 0,4 281 0,18-428 0,12-522 0,-34 646 0,0-6 0,0-1 0,0 1 0,1-1 0,0 1 0,4-15 0,-4 21 0,-1 1 0,1-1 0,0 0 0,0 1 0,-1-1 0,1 1 0,0-1 0,1 1 0,-1 0 0,0-1 0,0 1 0,0 0 0,1 0 0,-1 0 0,1 0 0,-1 0 0,1 0 0,-1 0 0,1 0 0,0 1 0,-1-1 0,1 1 0,0-1 0,-1 1 0,1 0 0,0-1 0,0 1 0,-1 0 0,1 0 0,0 0 0,0 0 0,-1 1 0,1-1 0,2 1 0,19 5 0,-1 1 0,0 2 0,0 0 0,36 21 0,-36-19 0,1 2 0,32 22 0,-49-32 0,-1 1 0,0 0 0,0 0 0,-1 0 0,1 1 0,-1 0 0,0-1 0,-1 2 0,1-1 0,-1 0 0,0 1 0,3 6 0,-5-10 0,-1 1 0,0-1 0,0 0 0,0 0 0,0 1 0,0-1 0,0 0 0,0 0 0,-1 1 0,1-1 0,-1 0 0,0 0 0,1 0 0,-1 0 0,0 1 0,0-1 0,0-1 0,-1 1 0,1 0 0,0 0 0,-1 0 0,-3 2 0,-3 4 0,-1 0 0,-1-1 0,-12 8 0,7-4 0,-30 20 0,2 0 0,-43 37 0,83-66 0,0 1 0,1-1 0,-1 1 0,1 0 0,-1 0 0,1 0 0,0 0 0,0 0 0,1 0 0,-1 1 0,0-1 0,1 1 0,0-1 0,0 1 0,0-1 0,0 6 0,1-6 0,0 0 0,1 0 0,-1 0 0,1 0 0,0 0 0,0 0 0,0 0 0,1 0 0,-1 0 0,1 0 0,-1-1 0,1 1 0,0-1 0,0 1 0,0-1 0,0 1 0,1-1 0,-1 0 0,4 2 0,88 62 0,8 5 0,-91-62 0,-1 1 0,0-1 0,0 2 0,-1-1 0,-1 1 0,13 22 0,-19-30 0,0-1 0,-1 1 0,0 0 0,0-1 0,0 1 0,0 0 0,0 0 0,0 0 0,-1 0 0,1 0 0,-1 0 0,0 0 0,0 0 0,0 0 0,0 0 0,-1 0 0,1 0 0,-1 0 0,1 0 0,-1-1 0,-2 5 0,1-4 0,-1 1 0,1 0 0,-1-1 0,0 0 0,0 0 0,-1 0 0,1 0 0,0 0 0,-1-1 0,0 1 0,0-1 0,-7 3 0,-8 3 0,0-2 0,0-1 0,0 0 0,-1-1 0,-23 1 0,-59 0-1365,58-5-5461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6.124"/>
    </inkml:context>
    <inkml:brush xml:id="br0">
      <inkml:brushProperty name="width" value="0.05" units="cm"/>
      <inkml:brushProperty name="height" value="0.05" units="cm"/>
      <inkml:brushProperty name="color" value="#F6630D"/>
    </inkml:brush>
  </inkml:definitions>
  <inkml:trace contextRef="#ctx0" brushRef="#br0">126 1 24575,'4'53'0,"11"59"0,1 1 0,4 541 0,-26-498 0,-7 0 0,-6-1 0,-52 197 0,59-305 0,-6 17 0,3 0 0,-11 121 0,26-174 0,-1 0 0,2 0 0,0 0 0,0 0 0,1 0 0,0 0 0,1-1 0,0 1 0,1-1 0,7 17 0,-6-20 0,0 0 0,0 1 0,1-2 0,0 1 0,0-1 0,0 0 0,1 0 0,0 0 0,0-1 0,1 0 0,-1-1 0,1 0 0,13 6 0,5-1 0,0-1 0,1-1 0,-1-1 0,53 5 0,113-5 0,-158-6 0,634-26-172,-268 4-316,-132 13 488,485-24 0,-697 30 0,88-8 0,-121 8 0,1-1 0,-1-1 0,40-14 0,-34 2-1255,-12 1-5021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6.406"/>
    </inkml:context>
    <inkml:brush xml:id="br0">
      <inkml:brushProperty name="width" value="0.05" units="cm"/>
      <inkml:brushProperty name="height" value="0.05" units="cm"/>
      <inkml:brushProperty name="color" value="#FFC114"/>
    </inkml:brush>
  </inkml:definitions>
  <inkml:trace contextRef="#ctx0" brushRef="#br0">329 105 24575,'-1'-3'0,"1"0"0,-1 0 0,0 0 0,0 0 0,0 0 0,0 0 0,-1 1 0,1-1 0,-1 0 0,0 1 0,1-1 0,-5-4 0,-28-25 0,30 28 0,-1 1 0,1 0 0,-1 0 0,0 0 0,0 0 0,0 1 0,0 0 0,-1 0 0,1 0 0,-1 1 0,1-1 0,-1 2 0,1-1 0,-1 0 0,0 1 0,1 0 0,-1 0 0,0 1 0,-7 1 0,6 0 0,0 0 0,1 1 0,-1 0 0,0 1 0,1-1 0,0 1 0,-1 0 0,2 0 0,-1 1 0,0 0 0,1 0 0,0 0 0,0 1 0,-5 8 0,1-3 0,2 1 0,-1-1 0,2 1 0,0 0 0,0 1 0,1-1 0,0 1 0,1 0 0,1 0 0,0 1 0,-2 20 0,5-31 0,0 0 0,0 0 0,0 0 0,1 0 0,-1 0 0,1 0 0,0 0 0,-1-1 0,1 1 0,0 0 0,1 0 0,-1-1 0,0 1 0,1-1 0,-1 1 0,1-1 0,0 0 0,0 1 0,0-1 0,0 0 0,0 0 0,1 0 0,-1-1 0,1 1 0,-1-1 0,1 1 0,-1-1 0,1 0 0,0 0 0,-1 0 0,1 0 0,0 0 0,0-1 0,0 1 0,0-1 0,0 0 0,3 0 0,7 0 0,-1 0 0,0-1 0,0-1 0,0 0 0,0-1 0,0 0 0,18-7 0,-18 5 0,0-1 0,0-1 0,-1 0 0,0 0 0,0-1 0,0-1 0,-1 0 0,0 0 0,-1-1 0,0 0 0,-1 0 0,0-1 0,0 0 0,-1-1 0,-1 0 0,9-22 0,-49 170 0,32-129-114,0 0 1,0 0-1,1 1 0,0-1 0,1 1 1,-1-1-1,1 1 0,1-1 0,-1 1 1,2-1-1,1 9 0,7 10-6712</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6.794"/>
    </inkml:context>
    <inkml:brush xml:id="br0">
      <inkml:brushProperty name="width" value="0.05" units="cm"/>
      <inkml:brushProperty name="height" value="0.05" units="cm"/>
      <inkml:brushProperty name="color" value="#FFC114"/>
    </inkml:brush>
  </inkml:definitions>
  <inkml:trace contextRef="#ctx0" brushRef="#br0">240 26 24575,'-3'0'0,"-1"-1"0,0 0 0,1 0 0,0 0 0,-1 0 0,-5-4 0,-18-6 0,16 9 0,1 1 0,-1 0 0,0 1 0,1 0 0,-1 1 0,1 0 0,-1 0 0,1 1 0,-15 4 0,22-5 0,-1 1 0,1-1 0,-1 1 0,1-1 0,0 1 0,-1 0 0,1 0 0,0 0 0,1 1 0,-1-1 0,0 1 0,1-1 0,-1 1 0,1 0 0,0 0 0,0 0 0,0 0 0,0 1 0,0-1 0,1 0 0,0 1 0,-1-1 0,1 1 0,1-1 0,-1 1 0,0 0 0,1-1 0,0 1 0,0 0 0,0 5 0,1-4 0,0 0 0,0 0 0,0-1 0,0 1 0,1 0 0,0-1 0,0 1 0,0-1 0,0 1 0,1-1 0,-1 0 0,1 0 0,1 0 0,-1-1 0,0 1 0,1-1 0,0 1 0,-1-1 0,1 0 0,0-1 0,1 1 0,-1-1 0,1 0 0,-1 0 0,1 0 0,-1 0 0,7 0 0,-1 1 0,0-1 0,0 0 0,0-1 0,0 0 0,1-1 0,-1 0 0,0 0 0,0-1 0,1 0 0,-1-1 0,0-1 0,12-3 0,13-10-1365,-3 0-5461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7.167"/>
    </inkml:context>
    <inkml:brush xml:id="br0">
      <inkml:brushProperty name="width" value="0.05" units="cm"/>
      <inkml:brushProperty name="height" value="0.05" units="cm"/>
      <inkml:brushProperty name="color" value="#FFC114"/>
    </inkml:brush>
  </inkml:definitions>
  <inkml:trace contextRef="#ctx0" brushRef="#br0">115 66 24575,'-3'-8'0,"-1"1"0,0 0 0,0 0 0,-1 1 0,0-1 0,-8-8 0,12 14 0,0 0 0,0 1 0,0-1 0,0 0 0,0 0 0,0 1 0,-1-1 0,1 1 0,0-1 0,0 1 0,0 0 0,-1-1 0,1 1 0,0 0 0,0 0 0,-1 0 0,1-1 0,0 1 0,-3 1 0,2 0 0,1-1 0,-1 1 0,0 0 0,0 0 0,1 0 0,-1 1 0,1-1 0,-1 0 0,1 1 0,-1-1 0,1 1 0,0-1 0,0 1 0,0-1 0,0 1 0,0 0 0,-1 2 0,-3 6 0,1 0 0,1 0 0,0 1 0,0 0 0,1-1 0,0 1 0,1 0 0,0 12 0,1 9 0,6 47 0,-2-43 0,3-1 0,0 0 0,3 0 0,0-1 0,3 0 0,23 46 0,-35-78 0,0 0 0,-1 0 0,1 0 0,0-1 0,1 1 0,-1 0 0,0-1 0,0 1 0,1-1 0,-1 1 0,1-1 0,-1 1 0,1-1 0,-1 0 0,1 0 0,0 0 0,0 0 0,0 0 0,-1 0 0,1-1 0,0 1 0,0-1 0,0 1 0,4-1 0,-3 0 0,0-1 0,0 0 0,-1 0 0,1 0 0,0 0 0,0 0 0,-1-1 0,1 1 0,-1-1 0,1 0 0,-1 0 0,0 0 0,0 0 0,0 0 0,0 0 0,3-4 0,15-23 0,-1-1 0,-1-1 0,-2-1 0,16-43 0,-11 26 0,3-5 0,-102 166 0,77-110 0,1-1 0,-1 1 0,0 0 0,0-1 0,1 1 0,-1 0 0,1-1 0,-1 1 0,1 0 0,0-1 0,0 1 0,0 0 0,0 0 0,0-1 0,0 1 0,0 0 0,0 0 0,1-1 0,-1 1 0,1 0 0,-1-1 0,1 1 0,0-1 0,-1 1 0,3 2 0,2 2 0,0 0 0,0-1 0,0 0 0,1 0 0,6 4 0,16 15 0,21 44 134,-10-12-1633,-24-38-5327</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7.525"/>
    </inkml:context>
    <inkml:brush xml:id="br0">
      <inkml:brushProperty name="width" value="0.05" units="cm"/>
      <inkml:brushProperty name="height" value="0.05" units="cm"/>
      <inkml:brushProperty name="color" value="#FFC114"/>
    </inkml:brush>
  </inkml:definitions>
  <inkml:trace contextRef="#ctx0" brushRef="#br0">0 198 24575,'11'-24'0,"11"-35"0,-16 41 0,1 0 0,0 0 0,17-29 0,-23 46 0,-1 0 0,0 1 0,1-1 0,-1 0 0,0 1 0,1-1 0,-1 0 0,1 1 0,-1-1 0,1 0 0,-1 1 0,1-1 0,-1 1 0,1-1 0,0 1 0,-1-1 0,1 1 0,0-1 0,-1 1 0,1 0 0,0 0 0,0-1 0,-1 1 0,1 0 0,0 0 0,0 0 0,0-1 0,-1 1 0,1 0 0,1 1 0,-1-1 0,0 1 0,0 0 0,0 0 0,-1 0 0,1 1 0,0-1 0,0 0 0,-1 0 0,1 0 0,-1 0 0,1 1 0,-1-1 0,0 0 0,1 1 0,-1 1 0,5 56 0,-5-58 0,0 38-44,-1-20-396,1 0-1,5 36 1,0-32-6386</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8.177"/>
    </inkml:context>
    <inkml:brush xml:id="br0">
      <inkml:brushProperty name="width" value="0.05" units="cm"/>
      <inkml:brushProperty name="height" value="0.05" units="cm"/>
      <inkml:brushProperty name="color" value="#FFC114"/>
    </inkml:brush>
  </inkml:definitions>
  <inkml:trace contextRef="#ctx0" brushRef="#br0">25 145 24575,'-3'-4'0,"0"0"0,1 0 0,0 0 0,0-1 0,0 1 0,0-1 0,0 0 0,1 1 0,0-1 0,0 0 0,0-6 0,0 1 0,0 0 0,1 0 0,0 0 0,2-14 0,-2 23 0,0 1 0,0-1 0,0 0 0,0 0 0,1 0 0,-1 0 0,0 0 0,0 0 0,1 0 0,-1 1 0,0-1 0,1 0 0,-1 0 0,1 0 0,-1 1 0,1-1 0,-1 0 0,1 1 0,0-1 0,-1 0 0,1 1 0,0-1 0,0 1 0,-1-1 0,1 1 0,0 0 0,0-1 0,1 0 0,-1 2 0,1-1 0,-1 0 0,1 0 0,-1 1 0,1-1 0,-1 1 0,0-1 0,1 1 0,-1 0 0,0-1 0,1 1 0,-1 0 0,0 0 0,0 0 0,2 1 0,5 6 0,-1 1 0,1-1 0,6 13 0,105 145 0,-118-163 0,1 0 0,-1 0 0,1 0 0,-1 0 0,0 0 0,0 0 0,-1 0 0,1 0 0,0 0 0,-1 0 0,0 0 0,0 1 0,0-1 0,0 0 0,0 0 0,-2 4 0,-1 6 0,-1 0 0,-9 22 0,-4 15 0,16-45 0,0-1 0,0 1 0,1-1 0,0 1 0,0-1 0,0 1 0,1 0 0,-1-1 0,1 1 0,1 4 0,-1-8 0,0 1 0,-1-1 0,1 1 0,0-1 0,0 0 0,-1 1 0,1-1 0,0 0 0,1 0 0,-1 0 0,0 1 0,0-1 0,0 0 0,1-1 0,-1 1 0,0 0 0,1 0 0,-1 0 0,1-1 0,-1 1 0,1-1 0,-1 1 0,1-1 0,-1 0 0,1 1 0,-1-1 0,1 0 0,0 0 0,-1 0 0,1 0 0,-1 0 0,3-1 0,6-1 0,-1-1 0,0 1 0,0-1 0,0-1 0,-1 0 0,1 0 0,-1-1 0,11-7 0,61-53 0,-56 43 0,-13 12 0,0 0 0,0 0 0,-1-2 0,-1 1 0,11-18 0,-19 28 0,2-4 0,-4 7 0,-9 22 0,9-21 0,0 1 0,1 0 0,-1-1 0,1 1 0,0 0 0,0-1 0,0 1 0,1 0 0,-1 0 0,1-1 0,0 1 0,0-1 0,1 1 0,-1-1 0,0 1 0,1-1 0,0 0 0,0 1 0,0-1 0,0 0 0,1 0 0,-1-1 0,1 1 0,0 0 0,-1-1 0,1 0 0,0 0 0,1 0 0,-1 0 0,0 0 0,0 0 0,1-1 0,-1 1 0,1-1 0,-1 0 0,1 0 0,0-1 0,0 1 0,-1-1 0,1 0 0,0 0 0,-1 0 0,1 0 0,0-1 0,0 1 0,-1-1 0,1 0 0,-1 0 0,1 0 0,5-3 0,-6 2 0,0 1 0,0-1 0,0 0 0,0 0 0,0 0 0,0-1 0,0 1 0,-1-1 0,1 1 0,-1-1 0,0 0 0,0 0 0,0 0 0,0 0 0,0 0 0,-1-1 0,0 1 0,1 0 0,-1-1 0,0 1 0,-1-1 0,1 1 0,0-1 0,-1 0 0,0-5 0,-2 3 0,-1 10 0,-1 14 0,4 19 0,3 0 0,1-1 0,1 0 0,12 39 0,3 23 0,-10-47 0,-3 0 0,-2 1 0,-2 0 0,-7 81 0,2-119 0,-1 0 0,-1 0 0,0 0 0,-1 0 0,0 0 0,-1-1 0,-12 18 0,15-26 0,0 0 0,0-1 0,-1 0 0,0 0 0,0 0 0,0 0 0,0 0 0,0-1 0,-1 0 0,-5 3 0,8-5 0,-1 1 0,0-1 0,0 0 0,-1-1 0,1 1 0,0 0 0,0-1 0,0 0 0,0 0 0,-1 0 0,1 0 0,0 0 0,0-1 0,0 1 0,0-1 0,0 0 0,0 0 0,-5-2 0,4 1 0,0 0 0,0-1 0,0 0 0,0 0 0,1 0 0,-1 0 0,1 0 0,0-1 0,0 0 0,0 1 0,0-1 0,1 0 0,0 0 0,-1-1 0,2 1 0,-1 0 0,0-1 0,1 1 0,0-1 0,0 0 0,0 1 0,0-1 0,1-8 0,-1-4 0,2-1 0,0 0 0,0 1 0,2-1 0,4-17 0,1 9-114,1 0 1,1 0-1,1 1 0,1 1 0,1 0 1,1 0-1,2 1 0,0 1 0,1 1 1,1 0-1,41-35 0,-21 25-6712</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8.892"/>
    </inkml:context>
    <inkml:brush xml:id="br0">
      <inkml:brushProperty name="width" value="0.05" units="cm"/>
      <inkml:brushProperty name="height" value="0.05" units="cm"/>
      <inkml:brushProperty name="color" value="#FFC114"/>
    </inkml:brush>
  </inkml:definitions>
  <inkml:trace contextRef="#ctx0" brushRef="#br0">211 238 24575,'4'-6'0,"0"-1"0,0-1 0,0 1 0,-1 0 0,0-1 0,-1 0 0,1 1 0,1-17 0,2 0 0,-3 14 0,-1 0 0,0 0 0,0 0 0,-1 0 0,-1-18 0,0 26 0,0 0 0,0-1 0,0 1 0,0 0 0,-1 0 0,1 0 0,-1-1 0,0 1 0,0 0 0,0 0 0,0 0 0,0 0 0,0 0 0,0 0 0,0 1 0,-1-1 0,1 0 0,-1 1 0,0-1 0,1 1 0,-1-1 0,0 1 0,0 0 0,0-1 0,0 1 0,0 0 0,0 0 0,0 1 0,0-1 0,0 0 0,0 1 0,-4-1 0,-4 1 0,-1 1 0,1 0 0,-1 0 0,1 1 0,0 1 0,0-1 0,0 2 0,1-1 0,-1 1 0,1 1 0,-1 0 0,1 0 0,1 1 0,-1 0 0,1 0 0,0 1 0,1 0 0,-1 1 0,1 0 0,-7 10 0,12-14 0,0 1 0,0-1 0,0 0 0,1 0 0,0 0 0,0 1 0,0-1 0,0 1 0,1-1 0,0 1 0,0-1 0,0 1 0,0-1 0,1 1 0,0 4 0,1-2 0,1 0 0,0 0 0,0 0 0,0 0 0,1 0 0,0 0 0,0-1 0,6 7 0,5 5 0,2-2 0,-1 0 0,2-1 0,33 22 0,-16-16 0,24 18 0,-55-36 0,0 0 0,-1 1 0,1-1 0,-1 1 0,0 0 0,0 0 0,0 0 0,0 0 0,-1 1 0,1-1 0,1 6 0,-3-7 0,-1-1 0,1 0 0,-1 0 0,0 0 0,0 0 0,1 0 0,-1 0 0,0 1 0,-1-1 0,1 0 0,0 0 0,-1 0 0,1 0 0,-1 0 0,0 0 0,1 0 0,-1 0 0,0 0 0,0 0 0,-1 0 0,1 0 0,0-1 0,0 1 0,-1 0 0,1-1 0,-1 1 0,0-1 0,1 0 0,-1 1 0,0-1 0,0 0 0,0 0 0,0 0 0,0 0 0,0-1 0,0 1 0,0 0 0,-3 0 0,-2 1 0,-1-1 0,0 1 0,1-1 0,-1 0 0,0-1 0,0 0 0,0 0 0,1 0 0,-12-3 0,12 1-170,1 0-1,0 0 0,0-1 1,0 0-1,1 0 0,-1 0 1,-5-5-1,-8-8-6655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9.285"/>
    </inkml:context>
    <inkml:brush xml:id="br0">
      <inkml:brushProperty name="width" value="0.05" units="cm"/>
      <inkml:brushProperty name="height" value="0.05" units="cm"/>
      <inkml:brushProperty name="color" value="#FFC114"/>
    </inkml:brush>
  </inkml:definitions>
  <inkml:trace contextRef="#ctx0" brushRef="#br0">1 48 24575,'37'52'0,"67"105"0,-100-151 0,-1 0 0,0 1 0,-1 0 0,0-1 0,2 9 0,-3-13 0,-1-1 0,0 1 0,0 0 0,0 0 0,0 0 0,0 0 0,0 0 0,0 0 0,0 0 0,-1 0 0,0 1 0,1-2 0,-1 0 0,1-1 0,0 1 0,-1 0 0,1-1 0,-1 1 0,1-1 0,-1 1 0,0-1 0,1 1 0,-1-1 0,1 1 0,-1-1 0,0 1 0,0-1 0,1 0 0,-1 1 0,0-1 0,1 0 0,-1 0 0,0 0 0,0 1 0,0-1 0,1 0 0,-1 0 0,0 0 0,-1 0 0,0-1 0,0 0 0,0 1 0,-1-1 0,1 0 0,0 0 0,0 0 0,0 0 0,0 0 0,0-1 0,0 1 0,0-1 0,1 1 0,-1-1 0,1 0 0,-1 1 0,1-1 0,-1 0 0,1 0 0,0 0 0,0 0 0,0 0 0,0 0 0,0-1 0,0 1 0,0-4 0,-2-4 0,0-1 0,1 0 0,0 1 0,0-14 0,1 11 0,2-1 0,0 1 0,0 0 0,1 0 0,1 0 0,0 0 0,1 1 0,0-1 0,1 1 0,7-14 0,-10 21 0,1 0 0,0 0 0,0 1 0,0-1 0,0 1 0,1 0 0,0 0 0,0 0 0,0 0 0,0 1 0,0 0 0,1 0 0,-1 0 0,1 0 0,0 1 0,0-1 0,0 1 0,0 0 0,0 1 0,1 0 0,-1-1 0,0 1 0,1 1 0,-1-1 0,1 1 0,10 1 0,-7 1-227,0 0-1,0 0 1,0 1-1,-1 0 1,15 8-1,6 5-6598</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4:59.639"/>
    </inkml:context>
    <inkml:brush xml:id="br0">
      <inkml:brushProperty name="width" value="0.05" units="cm"/>
      <inkml:brushProperty name="height" value="0.05" units="cm"/>
      <inkml:brushProperty name="color" value="#FFC114"/>
    </inkml:brush>
  </inkml:definitions>
  <inkml:trace contextRef="#ctx0" brushRef="#br0">57 201 24575,'0'-7'0,"-1"0"0,0 0 0,0 0 0,-3-11 0,3 15 0,0 0 0,0 0 0,0 1 0,0-1 0,-1 0 0,1 1 0,-1-1 0,1 1 0,-1 0 0,0-1 0,0 1 0,0 0 0,-4-3 0,6 5 0,-1 0 0,1 0 0,-1 0 0,1 0 0,-1 0 0,0 0 0,1 0 0,-1 0 0,1 0 0,-1 0 0,0 0 0,1 0 0,-1 0 0,1 0 0,-1 1 0,0-1 0,1 0 0,-1 0 0,1 1 0,-1-1 0,1 0 0,-1 1 0,1-1 0,-1 0 0,1 1 0,0-1 0,-1 1 0,1-1 0,-1 1 0,1-1 0,0 1 0,0-1 0,-1 1 0,1-1 0,0 1 0,0 0 0,0-1 0,-1 1 0,1-1 0,0 1 0,0-1 0,0 1 0,0 0 0,0-1 0,0 2 0,-5 31 0,5-32 0,-2 44 0,5 69 0,-3-111 0,0 1 0,1-1 0,0 1 0,0-1 0,0 1 0,0-1 0,0 1 0,4 5 0,-4-8 0,-1 0 0,1-1 0,-1 1 0,1-1 0,-1 1 0,1 0 0,0-1 0,-1 1 0,1-1 0,0 0 0,-1 1 0,1-1 0,0 0 0,0 1 0,-1-1 0,1 0 0,0 0 0,0 0 0,0 1 0,-1-1 0,1 0 0,0 0 0,0 0 0,0 0 0,0-1 0,-1 1 0,1 0 0,0 0 0,0 0 0,-1-1 0,1 1 0,0 0 0,0-1 0,-1 1 0,1-1 0,0 1 0,-1 0 0,1-1 0,0 0 0,-1 1 0,1-1 0,-1 1 0,1-1 0,-1 0 0,1 0 0,22-26 0,-1 0 0,-2-2 0,0 0 0,24-52 0,-31 57 0,3-6 0,-8 13 0,1 1 0,0-1 0,1 2 0,19-22 0,-28 36 4,-1 0 0,1 0 0,0 0 0,0 0 0,0 0 0,0 0 0,0 0 0,0 1 0,0-1 0,1 0 0,-1 1 0,0-1 0,0 1 0,0-1 0,1 1 1,-1 0-1,0-1 0,0 1 0,1 0 0,-1 0 0,0 0 0,1 0 0,-1 0 0,0 0 0,1 0 0,-1 1 0,0-1 0,3 1 0,-3 0-91,1 1-1,0-1 1,-1 1 0,1-1 0,-1 1 0,1-1 0,-1 1-1,0 0 1,1 0 0,-1-1 0,0 1 0,0 0 0,-1 0-1,1 0 1,0 0 0,0 3 0,5 22-6739</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02.219"/>
    </inkml:context>
    <inkml:brush xml:id="br0">
      <inkml:brushProperty name="width" value="0.05" units="cm"/>
      <inkml:brushProperty name="height" value="0.05" units="cm"/>
      <inkml:brushProperty name="color" value="#FFC114"/>
    </inkml:brush>
  </inkml:definitions>
  <inkml:trace contextRef="#ctx0" brushRef="#br0">1 34 24575,'0'-30'0,"0"27"0,0 18 0,0 686-1365,0-671-5461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02.590"/>
    </inkml:context>
    <inkml:brush xml:id="br0">
      <inkml:brushProperty name="width" value="0.05" units="cm"/>
      <inkml:brushProperty name="height" value="0.05" units="cm"/>
      <inkml:brushProperty name="color" value="#FFC114"/>
    </inkml:brush>
  </inkml:definitions>
  <inkml:trace contextRef="#ctx0" brushRef="#br0">147 75 24575,'16'-38'0,"-15"36"0,0-1 0,-1 1 0,1-1 0,0 0 0,-1 0 0,0 1 0,1-1 0,-1 0 0,0 1 0,0-1 0,-1-5 0,0 8 0,0 0 0,0 1 0,1-1 0,-1 0 0,0 0 0,1 1 0,-1-1 0,0 0 0,1 1 0,-1-1 0,0 1 0,1-1 0,-1 1 0,1-1 0,-1 1 0,1-1 0,-1 1 0,1-1 0,-1 1 0,1 0 0,0-1 0,-1 1 0,1 1 0,-14 18 0,-76 149 0,58-103 0,29-61 0,1 0 0,0 0 0,0 0 0,0 0 0,0 0 0,1 0 0,-2 11 0,3-14 0,0-1 0,1 1 0,-1-1 0,0 1 0,1-1 0,-1 1 0,0-1 0,1 0 0,0 1 0,-1-1 0,1 0 0,0 1 0,0-1 0,-1 0 0,1 0 0,0 0 0,0 0 0,1 0 0,-1 0 0,0 0 0,0 0 0,0 0 0,0-1 0,1 1 0,-1 0 0,0-1 0,1 1 0,-1-1 0,1 1 0,-1-1 0,1 0 0,-1 0 0,0 1 0,3-1 0,9 2 0,1 0 0,-1 2 0,0-1 0,15 8 0,-22-8 0,0 0 0,0 1 0,0 0 0,0 0 0,-1 0 0,0 1 0,1 0 0,-2 0 0,1 0 0,4 7 0,79 126-1365,-71-114-5461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7.072"/>
    </inkml:context>
    <inkml:brush xml:id="br0">
      <inkml:brushProperty name="width" value="0.05" units="cm"/>
      <inkml:brushProperty name="height" value="0.05" units="cm"/>
      <inkml:brushProperty name="color" value="#F6630D"/>
    </inkml:brush>
  </inkml:definitions>
  <inkml:trace contextRef="#ctx0" brushRef="#br0">1 85 24575,'10'-1'0,"1"0"0,0-1 0,14-3 0,20-3 0,430-19-76,-401 25-53,2291-36-2905,-927 39 2208,-1398-1 796,-13-1 383,1 1 1,-1 2 0,49 8 0,-77-10-322,1 0 0,0 0 1,-1 1-1,1-1 1,0 0-1,-1 0 0,1 0 1,0 1-1,-1-1 1,1 0-1,0 0 0,0 1 1,-1-1-1,1 0 1,0 0-1,0 1 1,0-1-1,0 0 0,-1 1 1,1-1-1,0 0 1,0 1-1,0-1 0,0 1 1,0-1-1,0 0 1,0 1-1,0-1 0,0 0 1,0 1-1,0-1 1,0 0-1,0 1 1,0-1-1,0 1 0,0-1 1,0 0-1,1 1 1,-1-1-1,0 0 0,0 1 1,0-1-1,1 0 1,-1 0-1,0 1 1,0-1-1,1 0 0,-1 0 1,0 1-1,0-1 1,1 0-1,-1 0 0,0 0 1,1 1-1,-1-1 1,0 0-1,1 0 0,-1 0 1,0 0-1,1 0 1,-1 0-1,1 0 1,-1 0-1,0 0 0,1 0 1,-1 0-1,-34 18 361,24-14-313,5-1-78,0 0 0,0 0 1,0 1-1,0 0 0,0 0 1,1 0-1,-1 0 0,1 1 1,0 0-1,0-1 0,1 1 1,0 1-1,-4 7 0,4-5-1,0 0 0,0 1 0,1-1 0,0 1-1,1-1 1,0 1 0,0-1 0,2 15 0,2 10-2,3 0-1,0 0 1,2-1 0,13 33-1,-8-25 5,277 909-3,-253-819 0,26 182 0,-51-217 0,-4-1 0,-7 171 0,-20-114 0,8-71 0,10-79 0,1 1 0,0 0 0,0 0 0,-1 0 0,1 0 0,-1 0 0,0 0 0,1-1 0,-1 1 0,0 0 0,0-1 0,0 1 0,0 0 0,-1-1 0,1 1 0,0-1 0,-1 0 0,1 1 0,0-1 0,-1 0 0,0 0 0,1 0 0,-1 0 0,0 0 0,1 0 0,-1-1 0,0 1 0,0 0 0,0-1 0,0 0 0,0 1 0,1-1 0,-5 0 0,-5 0 0,-1-1 0,1 0 0,0-1 0,-21-6 0,0 1 0,-367-39 31,-6 24-324,184 12-676,211 9 961,-1738-102-230,1341 77-881,251 18-4476</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03.403"/>
    </inkml:context>
    <inkml:brush xml:id="br0">
      <inkml:brushProperty name="width" value="0.05" units="cm"/>
      <inkml:brushProperty name="height" value="0.05" units="cm"/>
      <inkml:brushProperty name="color" value="#FFC114"/>
    </inkml:brush>
  </inkml:definitions>
  <inkml:trace contextRef="#ctx0" brushRef="#br0">26 258 24575,'-3'-3'0,"1"1"0,0-1 0,0 1 0,0-1 0,0 0 0,0 1 0,0-1 0,1 0 0,-1 0 0,1 0 0,0 0 0,0-1 0,0 1 0,1 0 0,-1 0 0,1-1 0,-1 1 0,1-6 0,1 9 0,-1-1 0,0 1 0,1-1 0,-1 1 0,1-1 0,-1 1 0,1-1 0,-1 1 0,1-1 0,-1 1 0,1 0 0,0-1 0,-1 1 0,1 0 0,-1 0 0,1-1 0,0 1 0,-1 0 0,1 0 0,0 0 0,-1 0 0,1 0 0,0 0 0,-1 0 0,1 0 0,1 0 0,22 3 0,-11-1 0,-10-2 0,0 0 0,1-1 0,-1 1 0,1 0 0,-1-1 0,0 0 0,1 0 0,-1 0 0,0 0 0,0-1 0,0 1 0,0-1 0,0 0 0,0 0 0,0 0 0,-1 0 0,1 0 0,-1 0 0,1-1 0,-1 1 0,0-1 0,0 0 0,0 0 0,0 0 0,-1 0 0,1 0 0,-1 0 0,0 0 0,2-5 0,-1 1 0,-1 1 0,1-1 0,-1 0 0,0 0 0,-1 0 0,0 1 0,0-1 0,0 0 0,-1 0 0,0 0 0,-1 1 0,1-1 0,-1 0 0,-4-7 0,6 12 0,0 1 0,-1 0 0,1 0 0,-1-1 0,1 1 0,-1 0 0,0 0 0,1 0 0,-1 0 0,0 0 0,0-1 0,0 2 0,0-1 0,0 0 0,0 0 0,0 0 0,0 0 0,0 1 0,0-1 0,0 0 0,-1 1 0,1-1 0,0 1 0,-1-1 0,1 1 0,0 0 0,0 0 0,-1-1 0,1 1 0,0 0 0,-1 0 0,1 0 0,-1 0 0,1 1 0,0-1 0,0 0 0,-1 1 0,1-1 0,0 0 0,-1 1 0,1 0 0,0-1 0,0 1 0,-2 1 0,-1 1 0,0 0 0,1 0 0,-1 1 0,1-1 0,0 1 0,0 0 0,0 0 0,0 0 0,1 0 0,-1 1 0,-2 7 0,2-3 0,1 1 0,0 0 0,0 0 0,1-1 0,0 1 0,1 0 0,0 0 0,1 0 0,0 0 0,0 0 0,1 0 0,0 0 0,1-1 0,0 1 0,1-1 0,0 0 0,0 0 0,1 0 0,0-1 0,8 11 0,-7-10 0,1-1 0,0 0 0,0-1 0,1 0 0,-1 0 0,2 0 0,-1-1 0,1-1 0,0 1 0,0-1 0,0-1 0,1 0 0,0 0 0,0-1 0,0 0 0,0 0 0,0-1 0,0-1 0,16 1 0,-22-2 0,1 0 0,-1 0 0,1-1 0,-1 0 0,0 0 0,1 0 0,-1 0 0,0 0 0,0-1 0,1 0 0,-1 0 0,-1 0 0,1 0 0,0-1 0,6-5 0,-6 4 0,0-1 0,0 0 0,-1 0 0,1 0 0,-1 0 0,0-1 0,-1 1 0,1-1 0,-1 1 0,2-10 0,0-10 0,0 0 0,-2-1 0,0 1 0,-4-39 0,1 40 0,1 12 0,0 7 0,0-1 0,0 0 0,0 0 0,-1 0 0,1 1 0,-1-1 0,-1 0 0,1 1 0,-1-1 0,-4-8 0,5 14 0,1-1 0,0 1 0,0 0 0,0 0 0,-1 0 0,1-1 0,0 1 0,0 0 0,0 0 0,-1 0 0,1 0 0,0 0 0,0 0 0,-1 0 0,1 0 0,0 0 0,0 0 0,-1 0 0,1-1 0,0 1 0,-1 1 0,1-1 0,0 0 0,0 0 0,-1 0 0,1 0 0,0 0 0,0 0 0,-1 0 0,1 0 0,0 0 0,0 0 0,-1 1 0,1-1 0,0 0 0,0 0 0,0 0 0,-1 0 0,1 1 0,0-1 0,0 0 0,0 0 0,0 0 0,0 1 0,-1-1 0,1 0 0,0 0 0,0 1 0,0-1 0,0 0 0,0 0 0,0 1 0,0-1 0,0 0 0,0 1 0,0-1 0,0 0 0,0 0 0,0 1 0,0-1 0,0 0 0,0 1 0,-4 19 0,2 0 0,0-1 0,2 1 0,0-1 0,1 1 0,1-1 0,8 33 0,-8-46 0,-1-1 0,2 1 0,-1-1 0,0 0 0,1 0 0,0 0 0,0 0 0,1 0 0,-1-1 0,1 1 0,7 6 0,-7-8 0,-1-1 0,1 0 0,0 0 0,0 0 0,0 0 0,0-1 0,0 1 0,0-1 0,1 0 0,-1 0 0,0-1 0,1 1 0,-1-1 0,0 0 0,1 0 0,-1 0 0,7-2 0,-2 0 0,-1 0 0,0 0 0,1-1 0,-1 0 0,-1-1 0,1 0 0,0 0 0,-1 0 0,0-1 0,0 0 0,0 0 0,-1-1 0,0 0 0,0 0 0,0-1 0,-1 1 0,0-1 0,0 0 0,-1-1 0,1 1 0,-2-1 0,1 0 0,-1 0 0,4-15 0,-5 0 0,-2 23 0,0 0 0,0 0 0,0-1 0,0 1 0,0 0 0,0 0 0,-1-1 0,1 1 0,0 0 0,0 0 0,0-1 0,0 1 0,0 0 0,0 0 0,-1 0 0,1-1 0,0 1 0,0 0 0,0 0 0,-1 0 0,1 0 0,0-1 0,0 1 0,0 0 0,-1 0 0,1 0 0,0 0 0,0 0 0,-1 0 0,1 0 0,0 0 0,0 0 0,-1 0 0,1 0 0,0 0 0,0 0 0,-1 0 0,-1 1 0,0 0 0,0 0 0,1 0 0,-1 0 0,0 1 0,1-1 0,-1 1 0,1-1 0,0 1 0,-1 0 0,1-1 0,0 1 0,0 0 0,0 0 0,0 0 0,0 2 0,-8 18 0,1 0 0,2 1 0,0 0 0,1 1 0,1-1 0,-1 47 0,14 147 0,-5-173 0,0 9 0,5 138 0,-9-186 0,0-1 0,-1 1 0,1-1 0,-1 1 0,0 0 0,0-1 0,-1 0 0,1 1 0,-3 4 0,3-8 0,0 0 0,1 0 0,-1 0 0,0 0 0,0 0 0,0 0 0,0-1 0,0 1 0,0 0 0,0 0 0,0-1 0,0 1 0,0 0 0,0-1 0,-1 0 0,1 1 0,0-1 0,0 0 0,-1 1 0,1-1 0,0 0 0,0 0 0,-1 0 0,1 0 0,0 0 0,0 0 0,-1 0 0,1-1 0,0 1 0,0 0 0,-1-1 0,1 1 0,0-1 0,0 1 0,-2-2 0,-5-2 0,1-1 0,-1 0 0,1 0 0,0-1 0,1 0 0,-1 0 0,1-1 0,0 1 0,1-1 0,0-1 0,0 1 0,0-1 0,1 1 0,-4-11 0,0-3 0,0-1 0,1 0 0,1 0 0,-4-30 0,5 19 0,1 0 0,2 0 0,1-1 0,2 1 0,1-1 0,10-48 0,-11 77-65,0-1 0,0 1 0,1 0 0,0 0 0,0 0 0,1 0 0,-1 0 0,1 0 0,0 1 0,0-1 0,0 1 0,1 0 0,0 0 0,0 0 0,0 0 0,0 1 0,0-1 0,1 1 0,0 0 0,7-3 0,10-1-6761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03.853"/>
    </inkml:context>
    <inkml:brush xml:id="br0">
      <inkml:brushProperty name="width" value="0.05" units="cm"/>
      <inkml:brushProperty name="height" value="0.05" units="cm"/>
      <inkml:brushProperty name="color" value="#FFC114"/>
    </inkml:brush>
  </inkml:definitions>
  <inkml:trace contextRef="#ctx0" brushRef="#br0">1630 216 24575,'-8'-13'0,"0"0"0,0 0 0,-2 1 0,1 0 0,-2 1 0,1 0 0,-1 0 0,-1 1 0,0 1 0,0 0 0,-1 0 0,0 2 0,-17-8 0,4 4 0,0 0 0,0 2 0,-1 2 0,0 0 0,0 2 0,-37-3 0,9 5 0,1 3 0,0 3 0,0 1 0,-61 14 0,29 1 0,-148 54 0,189-56 0,1 2 0,0 2 0,2 2 0,1 2 0,1 1 0,1 3 0,-47 42 0,66-51 0,1 0 0,0 2 0,2 0 0,0 0 0,1 2 0,2 0 0,0 1 0,2 0 0,1 1 0,1 0 0,1 1 0,1 0 0,-8 51 0,14-54 0,0 0 0,2 0 0,1 0 0,0 0 0,2 0 0,1-1 0,1 1 0,1-1 0,0 0 0,2-1 0,1 1 0,1-2 0,14 24 0,-10-22 0,1-2 0,1 1 0,1-2 0,1 0 0,0-1 0,2-1 0,0-1 0,1-1 0,1-1 0,0 0 0,40 18 0,-20-16 0,0-1 0,1-2 0,1-2 0,0-1 0,1-3 0,0-2 0,0-2 0,91-3 0,-70-5 0,0-4 0,0-2 0,-1-3 0,0-3 0,94-37 0,-115 35 0,-1-2 0,-1-2 0,-1-2 0,-1-1 0,-1-2 0,-2-2 0,56-55 0,-68 57 0,0 0 0,-2-2 0,-2 0 0,0-2 0,-2 0 0,-1-1 0,-2-1 0,-1-1 0,-2 0 0,13-50 0,-21 65 0,-1 0 0,-1-1 0,-1 1 0,-1-1 0,0 0 0,-2 1 0,0-1 0,-1 0 0,-1 1 0,-1 0 0,-1-1 0,0 1 0,-2 1 0,0-1 0,-1 1 0,0 1 0,-2-1 0,0 1 0,-1 1 0,0 0 0,-2 1 0,0 0 0,0 1 0,-17-14 0,6 10-24,0 1 0,-1 1 0,-1 0 0,-1 2 0,-38-14 0,20 12-73,-2 2-1,-81-14 0,16 14-747,-221 2-1,151 17-5217</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07.044"/>
    </inkml:context>
    <inkml:brush xml:id="br0">
      <inkml:brushProperty name="width" value="0.05" units="cm"/>
      <inkml:brushProperty name="height" value="0.05" units="cm"/>
      <inkml:brushProperty name="color" value="#FFC114"/>
    </inkml:brush>
  </inkml:definitions>
  <inkml:trace contextRef="#ctx0" brushRef="#br0">349 136 24575,'-3'-1'0,"0"1"0,0-1 0,0 1 0,0 0 0,0 0 0,-1 1 0,1-1 0,0 1 0,0-1 0,0 1 0,1 0 0,-1 0 0,0 0 0,0 0 0,0 1 0,1-1 0,-1 1 0,1 0 0,-1 0 0,1 0 0,0 0 0,-1 0 0,1 0 0,0 0 0,1 1 0,-3 2 0,-3 3 0,1-1 0,-1-1 0,0 1 0,-1-1 0,1 0 0,-1-1 0,-1 0 0,1 0 0,-1-1 0,1 0 0,-1-1 0,-1 1 0,-12 1 0,16-3 0,1-1 0,-1 0 0,0 0 0,0-1 0,0 0 0,0 0 0,0 0 0,0-1 0,0 0 0,1 0 0,-1-1 0,0 1 0,1-1 0,-1 0 0,1-1 0,-1 1 0,1-1 0,0 0 0,0 0 0,0-1 0,1 0 0,-1 0 0,-4-5 0,8 8 0,-1-1 0,1 1 0,0-1 0,0 0 0,0 0 0,0 0 0,0 1 0,0-1 0,0 0 0,1 0 0,-1 0 0,1-1 0,-1 1 0,1 0 0,0 0 0,0 0 0,0 0 0,0 0 0,0-4 0,1 3 0,0-1 0,1 1 0,-1-1 0,1 1 0,-1 0 0,1 0 0,0-1 0,0 1 0,1 1 0,3-5 0,5-4 0,1 1 0,1 0 0,0 1 0,16-9 0,-12 7 0,1 2 0,0 0 0,0 1 0,1 1 0,31-7 0,-44 12 0,-1 1 0,1 0 0,0 0 0,0 1 0,0-1 0,-1 1 0,1 0 0,0 1 0,0 0 0,0 0 0,-1 0 0,1 0 0,0 1 0,-1 0 0,1 0 0,-1 1 0,0-1 0,0 1 0,0 0 0,0 1 0,0-1 0,-1 1 0,7 6 0,-8-6 0,-1-1 0,1 1 0,-1-1 0,0 1 0,-1 0 0,1 0 0,0-1 0,-1 1 0,0 0 0,0 1 0,0-1 0,-1 0 0,1 0 0,-1 7 0,-1-3 0,1 0 0,-2-1 0,1 1 0,-1 0 0,0 0 0,-1-1 0,-4 10 0,-2 0 0,0 0 0,-1-1 0,-1 0 0,-1-1 0,-21 23 0,26-32 0,0 1 0,0-1 0,-1-1 0,0 0 0,0 0 0,0 0 0,-1-1 0,-9 4 0,15-7 0,1 0 0,0 0 0,-1 0 0,1-1 0,-1 1 0,1-1 0,-1 1 0,0-1 0,1 0 0,-1 0 0,1 0 0,-1 0 0,0-1 0,1 1 0,-1-1 0,1 0 0,-1 1 0,1-1 0,-1 0 0,1 0 0,0-1 0,0 1 0,-1 0 0,1-1 0,0 1 0,0-1 0,0 0 0,1 0 0,-1 0 0,0 0 0,1 0 0,-1 0 0,-2-4 0,3 1 0,-1 0 0,1 0 0,0 0 0,0 0 0,0 0 0,1 0 0,0 0 0,0 0 0,0 0 0,0 0 0,1 0 0,0 0 0,0 0 0,1 0 0,-1 0 0,1 0 0,0 0 0,3-4 0,-3 3 0,1 0 0,1 0 0,-1 1 0,1-1 0,0 1 0,0 0 0,0 0 0,1 0 0,0 1 0,0 0 0,0-1 0,0 2 0,9-6 0,-13 8-37,1 1 0,-1-1 1,0 1-1,0-1 0,0 1 0,0-1 0,0 1 0,1 0 0,-1 0 0,0-1 0,0 1 0,1 0 1,-1 0-1,0 0 0,0 0 0,1 0 0,-1 1 0,0-1 0,0 0 0,0 1 0,1-1 0,-1 1 1,0-1-1,0 1 0,0-1 0,0 1 0,0 0 0,0-1 0,0 1 0,0 0 0,0 0 0,0 0 1,0 0-1,-1 0 0,1 0 0,0 1 0,1 8-6789</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09.283"/>
    </inkml:context>
    <inkml:brush xml:id="br0">
      <inkml:brushProperty name="width" value="0.05" units="cm"/>
      <inkml:brushProperty name="height" value="0.05" units="cm"/>
      <inkml:brushProperty name="color" value="#FFC114"/>
    </inkml:brush>
  </inkml:definitions>
  <inkml:trace contextRef="#ctx0" brushRef="#br0">51 30 24575,'-3'0'0,"-1"0"0,1-1 0,-1 1 0,1-1 0,0 1 0,0-1 0,-1 0 0,1 0 0,0 0 0,0-1 0,0 1 0,0-1 0,0 0 0,-3-2 0,6 4 0,0 0 0,0-1 0,0 1 0,0 0 0,0-1 0,0 1 0,0 0 0,0 0 0,0-1 0,1 1 0,-1 0 0,0-1 0,0 1 0,0 0 0,0 0 0,0-1 0,0 1 0,1 0 0,-1 0 0,0-1 0,0 1 0,0 0 0,1 0 0,-1-1 0,0 1 0,0 0 0,1 0 0,-1 0 0,0 0 0,0-1 0,1 1 0,-1 0 0,0 0 0,1 0 0,-1 0 0,0 0 0,1 0 0,-1 0 0,0 0 0,0 0 0,1 0 0,-1 0 0,0 0 0,1 0 0,-1 0 0,0 0 0,1 0 0,-1 1 0,20-4 0,390 0 0,-215 5 0,1244-1 0,-1442-1 0,-1 0 0,1 0 0,-1 0 0,1 1 0,-1 0 0,1 0 0,-1 0 0,1 0 0,-1 0 0,1 1 0,0-1 0,0 1 0,0 0 0,0 0 0,0 0 0,-3 4 0,2-2 0,0 1 0,0-1 0,1 1 0,0 0 0,0 0 0,0 1 0,0-1 0,1 1 0,-2 6 0,-2 12 0,1 1 0,1 0 0,-1 46 0,4-45 0,-8 79 0,3-39 0,2 1 0,9 117 0,41 80 0,-6-49 0,-30-113 0,-6 195 0,-7-154 0,3-136 0,0-3 0,0-1 0,-1 0 0,1 1 0,0-1 0,1 1 0,-1-1 0,1 0 0,-1 0 0,1 1 0,0-1 0,0 0 0,1 0 0,-1 0 0,4 6 0,-5-9 0,1 0 0,0 0 0,-1 0 0,1 0 0,0 0 0,-1 0 0,1 0 0,0 0 0,-1 0 0,1 0 0,0-1 0,-1 1 0,1 0 0,0 0 0,-1-1 0,1 1 0,-1 0 0,1-1 0,0 1 0,-1 0 0,1-1 0,-1 1 0,1-1 0,-1 1 0,1-1 0,-1 1 0,0-1 0,1 0 0,17-21 0,-15 18 0,4-6 0,1 1 0,1-1 0,0 1 0,18-14 0,-22 19 0,1 1 0,0 0 0,0 0 0,0 1 0,0 0 0,1 0 0,-1 0 0,0 1 0,1-1 0,-1 2 0,10-1 0,91 2 0,-1 5 0,156 29 0,-45-5 0,339 11 0,-541-42 0,-11 1 0,0-1 0,1 1 0,-1 0 0,0 0 0,1 0 0,-1 1 0,0-1 0,0 1 0,1 0 0,-1 0 0,0 1 0,0-1 0,7 4 0,-11-4 0,1 0 0,-1-1 0,0 1 0,0 0 0,1-1 0,-1 1 0,0 0 0,0-1 0,0 1 0,0 0 0,0-1 0,0 1 0,0 0 0,0 0 0,0-1 0,0 1 0,0 0 0,0-1 0,0 1 0,-1 0 0,1-1 0,0 1 0,-1 0 0,1-1 0,0 1 0,-1-1 0,0 2 0,-15 21 0,9-13 0,5-8 0,-1 2 0,1 0 0,0 0 0,-1 0 0,1 0 0,1 0 0,-3 7 0,4-11 0,0 1 0,0-1 0,0 1 0,0 0 0,0-1 0,0 1 0,0-1 0,0 1 0,0-1 0,0 1 0,0-1 0,0 1 0,0 0 0,1-1 0,-1 1 0,0-1 0,0 1 0,1-1 0,-1 1 0,0-1 0,1 0 0,-1 1 0,1 0 0,0-1 0,1 1 0,-1 0 0,0-1 0,1 1 0,-1-1 0,0 1 0,1-1 0,-1 0 0,0 0 0,1 1 0,-1-1 0,1 0 0,2-1 0,75-3 0,-49 1 0,0 1 0,0 2 0,0 1 0,0 1 0,0 1 0,45 12 0,-57-10 0,0 2 0,0-1 0,0 2 0,32 19 0,-45-23 0,0 0 0,1 1 0,-1-1 0,-1 1 0,1 0 0,-1 0 0,0 1 0,0-1 0,0 1 0,-1 0 0,0 0 0,0 0 0,0 0 0,-1 0 0,0 1 0,0-1 0,1 12 0,-2-7 0,0 0 0,-1 1 0,0-1 0,-1 0 0,0 1 0,-1-1 0,0 0 0,-1 0 0,0 0 0,-1-1 0,0 1 0,-1-1 0,0 1 0,0-2 0,-1 1 0,-1-1 0,1 1 0,-1-2 0,-1 1 0,0-1 0,-12 10 0,1-2 0,-1-2 0,0 0 0,-1-2 0,0 0 0,-1-1 0,0-1 0,0-1 0,-1-1 0,-27 5 0,45-11-114,-1-1 1,1 0-1,0-1 0,0 1 0,0-1 1,0 0-1,0 0 0,-1-1 0,1 1 1,0-1-1,-10-3 0,4-2-6712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10.920"/>
    </inkml:context>
    <inkml:brush xml:id="br0">
      <inkml:brushProperty name="width" value="0.05" units="cm"/>
      <inkml:brushProperty name="height" value="0.05" units="cm"/>
      <inkml:brushProperty name="color" value="#FFC114"/>
    </inkml:brush>
  </inkml:definitions>
  <inkml:trace contextRef="#ctx0" brushRef="#br0">1 0 24575,'1'13'0,"1"-1"0,0 0 0,1 0 0,0 0 0,1 0 0,6 13 0,6 23 0,24 102 0,-17-54 0,5-1 0,50 116 0,-76-207 0,0-1 0,0 0 0,0 0 0,0 0 0,1-1 0,0 1 0,-1 0 0,1-1 0,0 0 0,0 0 0,0 0 0,1 0 0,-1 0 0,0 0 0,1-1 0,-1 0 0,1 1 0,0-2 0,-1 1 0,1 0 0,5 0 0,10 1 0,1-2 0,39-2 0,-23 0 0,480 16 0,0 28 0,-157-10 0,868 103 0,-785-59 0,-439-76 0,-1 1 0,1-1 0,0 1 0,-1 0 0,1 0 0,-1 0 0,1 1 0,-1-1 0,0 0 0,1 1 0,-1 0 0,0-1 0,0 1 0,0 0 0,0 0 0,0 0 0,-1 0 0,1 0 0,-1 1 0,3 3 0,0 3 0,-1 1 0,0-1 0,0 1 0,1 14 0,6 17 0,86 185 0,-29-78 0,346 734 0,-374-799 0,-16-33 0,46 77 0,-60-115 0,-1 1 0,2-1 0,-1-1 0,2 0 0,0 0 0,0-1 0,1 0 0,0-1 0,0-1 0,24 13 0,-10-12 0,1-1 0,1-1 0,-1-2 0,1-1 0,53 2 0,-61-5 0,291 13 0,27 1 0,979 136-699,-493-14 699,-633-102 0,12 4 349,356 118 1,-410-100-350,-145-55 0,0 0 0,0 0 0,0 0 0,0 0 0,-1 1 0,1 0 0,0 0 0,-1 0 0,0 0 0,0 0 0,0 1 0,0-1 0,-1 1 0,5 7 0,2 7 0,-1 0 0,7 22 0,-6-18 0,27 84 0,-5 2 0,30 183 0,-38-174 0,5-1 0,5-1 0,75 173 0,-63-187 0,53 131 0,-82-186 0,-2 0 0,-2 1 0,7 56 0,-16-76 0,-1 44 0,-3-71 1,1 0 0,0-1-1,0 1 1,0 0 0,0 0 0,0 0-1,0 0 1,0 0 0,-1 0-1,1 0 1,0 0 0,0 0 0,0 0-1,0 0 1,0 0 0,-1 0 0,1 0-1,0 0 1,0 0 0,0 0-1,0 0 1,0 0 0,-1 0 0,1 0-1,0 0 1,0 0 0,0 0-1,0 0 1,0 0 0,-1 0 0,1 0-1,0 0 1,0 0 0,0 0-1,0 0 1,0 0 0,0 1 0,0-1-1,-1 0 1,1 0 0,0 0 0,0 0-1,0 0 1,0 0 0,0 1-1,0-1 1,0 0 0,0 0 0,0 0-1,0 0 1,0 0 0,0 0-1,0 1 1,0-1 0,0 0 0,0 0-1,0 0 1,0 0 0,0 0-1,0 1 1,0-1 0,0 0 0,0 0-1,-7-9-1411,1-3-5415</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11.291"/>
    </inkml:context>
    <inkml:brush xml:id="br0">
      <inkml:brushProperty name="width" value="0.05" units="cm"/>
      <inkml:brushProperty name="height" value="0.05" units="cm"/>
      <inkml:brushProperty name="color" value="#FFC114"/>
    </inkml:brush>
  </inkml:definitions>
  <inkml:trace contextRef="#ctx0" brushRef="#br0">17 56 24575,'-1'0'0,"1"0"0,-1 0 0,0 0 0,0 0 0,1 0 0,-1 1 0,0-1 0,0 0 0,1 1 0,-1-1 0,0 0 0,1 1 0,-1-1 0,1 1 0,-1-1 0,0 1 0,1-1 0,-1 1 0,1-1 0,-1 1 0,1 0 0,0-1 0,-1 1 0,1 0 0,-1-1 0,1 1 0,0 0 0,0 0 0,-1-1 0,1 1 0,0 0 0,0 0 0,0-1 0,0 1 0,0 0 0,0 0 0,0 0 0,0-1 0,0 1 0,1 0 0,-1 0 0,0 3 0,1-1 0,0 0 0,0 0 0,0 0 0,0 0 0,0 0 0,0 0 0,4 6 0,5 2 0,1 1 0,0-2 0,0 0 0,1 0 0,1-1 0,0 0 0,0-1 0,0 0 0,1-2 0,16 7 0,-13-7 0,0 0 0,1-1 0,0-1 0,0 0 0,0-2 0,0 0 0,0-1 0,23-1 0,-35-1 0,-1 0 0,0 0 0,0-1 0,1 0 0,-1 0 0,0 0 0,0-1 0,-1 1 0,1-1 0,0 0 0,-1-1 0,0 1 0,0-1 0,0 0 0,0 0 0,0 0 0,-1 0 0,3-6 0,7-10 0,0-2 0,16-39 0,-15 30 0,-9 22 0,-3 5 0,0 1 0,0 0 0,0-1 0,0 0 0,-1 1 0,1-1 0,-1 0 0,0 0 0,0 0 0,0-6 0,-1 10 0,-1 0 0,0 0 0,0 0 0,0 0 0,0 0 0,0 0 0,0 0 0,0 1 0,0-1 0,0 0 0,1 0 0,-1 1 0,0-1 0,0 0 0,0 1 0,0-1 0,1 1 0,-1-1 0,0 1 0,1 0 0,-1-1 0,0 1 0,0 1 0,-22 16 0,-106 108-214,97-93-937,-13 12-5675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13.964"/>
    </inkml:context>
    <inkml:brush xml:id="br0">
      <inkml:brushProperty name="width" value="0.05" units="cm"/>
      <inkml:brushProperty name="height" value="0.05" units="cm"/>
      <inkml:brushProperty name="color" value="#FFC114"/>
    </inkml:brush>
  </inkml:definitions>
  <inkml:trace contextRef="#ctx0" brushRef="#br0">626 270 24575,'1'-6'0,"0"0"0,0 0 0,1 0 0,0 0 0,0 0 0,0 1 0,1-1 0,4-7 0,-3 6 0,0 0 0,-1-1 0,0 1 0,2-9 0,-4 13 0,0-1 0,-1 1 0,0-1 0,0 1 0,0-1 0,0 0 0,0 1 0,-1-1 0,1 1 0,-1-1 0,0 1 0,0 0 0,0-1 0,-1 1 0,1 0 0,-4-6 0,2 5 0,-1-1 0,0 1 0,0 0 0,0 0 0,-1 0 0,1 0 0,-1 1 0,0 0 0,-7-4 0,-9-2 0,-1 0 0,1 2 0,-2 1 0,-23-5 0,40 10 0,-19-4 0,-1 1 0,0 1 0,-39 0 0,55 3 0,0 1 0,0-1 0,0 2 0,0 0 0,0 0 0,1 1 0,-1 0 0,1 0 0,0 1 0,0 0 0,0 1 0,-11 7 0,19-10 0,-1-1 0,1 0 0,-1 0 0,1 0 0,0 1 0,-1-1 0,1 1 0,0-1 0,0 1 0,0-1 0,0 1 0,0 0 0,1 0 0,-1-1 0,0 1 0,1 0 0,-1 0 0,1 0 0,0-1 0,-1 1 0,1 2 0,1-1 0,-1 0 0,1 0 0,0 0 0,0 0 0,0 0 0,0 0 0,0-1 0,1 1 0,-1 0 0,1-1 0,0 1 0,2 2 0,8 7 0,0-1 0,1 0 0,27 18 0,-29-21 0,174 119 0,-180-124 0,-1 0 0,0 0 0,0 0 0,-1 1 0,1 0 0,-1 0 0,0 0 0,0 0 0,0 0 0,-1 0 0,4 8 0,-5-10 0,-1 0 0,0 0 0,1 0 0,-1 0 0,0 0 0,0 0 0,0 0 0,0 0 0,-1 0 0,1 0 0,-1 0 0,1 0 0,-1 0 0,1 0 0,-1 0 0,0 0 0,0 0 0,0 0 0,0 0 0,-1-1 0,1 1 0,0 0 0,-1-1 0,1 1 0,-1-1 0,1 0 0,-1 1 0,0-1 0,1 0 0,-3 1 0,-6 3 0,1 0 0,-1 0 0,0-1 0,0 0 0,0-1 0,0 0 0,-1 0 0,-16 1 0,-92 2 0,95-6 0,4 1 0,0 0 0,0-2 0,0 0 0,0-2 0,1 0 0,-1-1 0,-32-11 0,50 14-72,0 0 1,-1 0-1,1 0 0,0 0 0,0-1 0,0 1 0,0-1 0,0 1 1,0-1-1,0 0 0,1 0 0,-1 0 0,1 0 0,-1 0 0,1 0 1,0 0-1,0 0 0,-2-5 0,0-12-6754</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14.346"/>
    </inkml:context>
    <inkml:brush xml:id="br0">
      <inkml:brushProperty name="width" value="0.05" units="cm"/>
      <inkml:brushProperty name="height" value="0.05" units="cm"/>
      <inkml:brushProperty name="color" value="#FFC114"/>
    </inkml:brush>
  </inkml:definitions>
  <inkml:trace contextRef="#ctx0" brushRef="#br0">14 0 24575,'0'5'0,"5"6"0,1 6 0,0 4 0,-1 4 0,2 7 0,2 2 0,-2 5 0,-2 0 0,-6 4 0,-4-2 0,-4-3 0,-2-3 0,-3-3 0,1-3 0,2-5-8191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14.714"/>
    </inkml:context>
    <inkml:brush xml:id="br0">
      <inkml:brushProperty name="width" value="0.05" units="cm"/>
      <inkml:brushProperty name="height" value="0.05" units="cm"/>
      <inkml:brushProperty name="color" value="#FFC114"/>
    </inkml:brush>
  </inkml:definitions>
  <inkml:trace contextRef="#ctx0" brushRef="#br0">141 117 24575,'205'-117'0,"-291"150"0,-15 11 0,-31 16 0,130-60 0,0 1 0,0 0 0,0 0 0,1 0 0,-1 0 0,0 0 0,1 0 0,-1 0 0,1 1 0,-1-1 0,1 1 0,0-1 0,-1 1 0,1-1 0,-1 4 0,2-4 0,0-1 0,0 0 0,0 1 0,0-1 0,0 1 0,0-1 0,0 0 0,0 1 0,0-1 0,0 0 0,0 1 0,1-1 0,-1 0 0,0 0 0,0 1 0,0-1 0,1 0 0,-1 1 0,0-1 0,0 0 0,1 0 0,-1 1 0,0-1 0,1 0 0,-1 0 0,0 0 0,1 1 0,19 3 0,13-1 24,-1 2 0,-1 0 0,1 3 0,41 14 0,-60-17-130,-1 0 0,-1 1 0,1 0 0,-1 1 0,0 0 0,0 0-1,-1 2 1,0-1 0,-1 1 0,0 1 0,0-1 0,-1 1 0,12 19 0,0 10-6720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17.102"/>
    </inkml:context>
    <inkml:brush xml:id="br0">
      <inkml:brushProperty name="width" value="0.05" units="cm"/>
      <inkml:brushProperty name="height" value="0.05" units="cm"/>
      <inkml:brushProperty name="color" value="#FFC114"/>
    </inkml:brush>
  </inkml:definitions>
  <inkml:trace contextRef="#ctx0" brushRef="#br0">12835 7413 24575,'-2'0'0,"-1"-1"0,1 0 0,0 1 0,0-1 0,0 0 0,0 0 0,0 0 0,0-1 0,0 1 0,0 0 0,0-1 0,1 1 0,-1-1 0,0 0 0,1 1 0,-1-1 0,1 0 0,0 0 0,0 0 0,-1-2 0,-21-44 0,22 47 0,-21-70 0,16 50 0,-1 0 0,-17-39 0,-10 3 0,-1 1 0,-3 2 0,-2 1 0,-51-50 0,-201-169 0,40 79 0,196 148 0,-3 2 0,-2 3 0,-70-34 0,-205-83 0,213 102 0,-416-172 0,-18 46 0,-447-1 0,326 58 0,321 42 0,-90-23 0,61-23 0,233 73 0,20 6 0,-132-67 0,202 83 0,2-2 0,2-3 0,1-3 0,-56-50 0,44 21 0,3-2 0,-63-90 0,16 19 0,73 96 0,-2 3 0,-1 1 0,-92-66 0,66 62 0,-2 3 0,-93-42 0,-168-47 0,-10 24 0,128 42 0,118 33 0,2-4 0,2-5 0,-120-74 0,158 84 0,-1 3 0,-120-46 0,-361-98 0,80 27 0,341 103 0,-205-113 0,81 3 0,192 118 0,1-3 0,-70-76 0,5-20 0,-144-230 0,-66-84 0,317 443 0,-228-260 0,-18 21 0,178 189 0,43 34 0,-42-39 0,31 25 0,-1 1 0,-53-32 0,86 62 0,-51-32 0,32 20 0,0 0 0,-28-25 0,50 37 0,0 0 0,0-1 0,0 0 0,1 0 0,0-1 0,0 1 0,1-1 0,0 0 0,0 0 0,0-1 0,1 1 0,0-1 0,-3-12 0,6 16-72,0 0 1,-1 0-1,2 0 0,-1-1 0,0 1 0,1 0 0,0 0 0,0 0 1,0 0-1,0 0 0,1 0 0,-1 0 0,1 0 0,0 0 0,0 1 1,1-1-1,-1 1 0,4-4 0,5-7-6754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7.617"/>
    </inkml:context>
    <inkml:brush xml:id="br0">
      <inkml:brushProperty name="width" value="0.05" units="cm"/>
      <inkml:brushProperty name="height" value="0.05" units="cm"/>
      <inkml:brushProperty name="color" value="#F6630D"/>
    </inkml:brush>
  </inkml:definitions>
  <inkml:trace contextRef="#ctx0" brushRef="#br0">25 48 24575,'-5'-5'0,"-1"-5"0,0-7 0,1 4 0,2 10 0,6 14 0,2 10 0,5 11 0,0 14 0,5 8 0,-2 9 0,3 3 0,-3-1 0,-2-1 0,1-3 0,-2-2 0,-2-7 0,-2-12-8191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17.628"/>
    </inkml:context>
    <inkml:brush xml:id="br0">
      <inkml:brushProperty name="width" value="0.05" units="cm"/>
      <inkml:brushProperty name="height" value="0.05" units="cm"/>
      <inkml:brushProperty name="color" value="#FFC114"/>
    </inkml:brush>
  </inkml:definitions>
  <inkml:trace contextRef="#ctx0" brushRef="#br0">99 441 24575,'-5'-6'0,"0"0"0,0-1 0,0 1 0,1-1 0,0 0 0,0-1 0,1 1 0,0 0 0,0-1 0,1 0 0,-2-10 0,-1-12 0,-2-53 0,0-5 0,-24-45 0,31 132 0,-1 1 0,1 0 0,0-1 0,0 1 0,0 0 0,0-1 0,0 1 0,0 0 0,0-1 0,0 1 0,0 0 0,0-1 0,0 1 0,0 0 0,0-1 0,0 1 0,0 0 0,1-1 0,-1 1 0,0 0 0,0-1 0,0 1 0,0 0 0,1 0 0,-1-1 0,0 1 0,0 0 0,1 0 0,-1-1 0,0 1 0,0 0 0,1 0 0,-1 0 0,0-1 0,1 1 0,-1 0 0,0 0 0,0 0 0,1 0 0,-1 0 0,0 0 0,1 0 0,-1 0 0,0-1 0,1 1 0,-1 0 0,0 1 0,1-1 0,-1 0 0,1 0 0,-1 0 0,0 0 0,0 0 0,1 0 0,-1 0 0,0 0 0,1 1 0,-1-1 0,0 0 0,1 1 0,27 10 0,-22-8 0,64 24 0,1-3 0,148 27 0,-111-28 0,-105-22-20,19 4 67,1 1 1,41 16 0,-59-20-123,0 0 1,-1 1-1,1-1 1,-1 1 0,1 0-1,-1 0 1,0 1 0,0-1-1,0 1 1,-1 0-1,1-1 1,-1 2 0,0-1-1,0 0 1,-1 1-1,1-1 1,-1 1 0,0 0-1,2 5 1,-1 10-6752</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0.118"/>
    </inkml:context>
    <inkml:brush xml:id="br0">
      <inkml:brushProperty name="width" value="0.05" units="cm"/>
      <inkml:brushProperty name="height" value="0.05" units="cm"/>
      <inkml:brushProperty name="color" value="#FFC114"/>
    </inkml:brush>
  </inkml:definitions>
  <inkml:trace contextRef="#ctx0" brushRef="#br0">409 593 24575,'1'-8'0,"0"0"0,1 1 0,0-1 0,0 1 0,1 0 0,4-8 0,1-5 0,0-3 0,-1-1 0,-1-1 0,3-26 0,-8 36 0,1 1 0,-2-1 0,0 0 0,-1 1 0,0-1 0,-6-24 0,6 35 0,0-1 0,-1 1 0,0-1 0,0 1 0,0 0 0,0 0 0,-1 0 0,1 0 0,-1 0 0,0 0 0,0 1 0,0-1 0,-1 1 0,1 0 0,-1 0 0,-7-5 0,5 6 0,0-1 0,0 1 0,-1 0 0,1 0 0,0 0 0,-1 1 0,1 0 0,-1 1 0,1-1 0,-14 2 0,3 1 0,0 1 0,1 0 0,-1 2 0,1-1 0,-1 2 0,2 1 0,-1 0 0,-20 12 0,19-8 0,2 0 0,-1 1 0,1 0 0,1 1 0,0 1 0,1 0 0,-11 16 0,20-24 0,0 0 0,1 0 0,0 0 0,0 0 0,1 0 0,-1 0 0,1 1 0,1-1 0,-1 1 0,0 9 0,2-12 0,0 1 0,0-1 0,1 1 0,-1-1 0,1 1 0,0-1 0,1 0 0,-1 0 0,1 1 0,0-1 0,0 0 0,0 0 0,0-1 0,1 1 0,-1 0 0,1-1 0,4 4 0,-2-3 0,-1 0 0,1 0 0,0-1 0,0 0 0,0 0 0,1 0 0,-1-1 0,1 1 0,0-1 0,-1-1 0,1 1 0,0-1 0,0 0 0,0 0 0,0-1 0,0 0 0,0 0 0,7-1 0,0 0 0,0-1 0,0 0 0,0-1 0,0-1 0,-1 0 0,0-1 0,17-8 0,-11 3 0,-1 0 0,0-2 0,0 0 0,-1 0 0,22-24 0,-30 27 0,0 0 0,0-1 0,-1 0 0,-1-1 0,0 0 0,0 1 0,-1-2 0,0 1 0,-1-1 0,4-18 0,-1-17 0,-3 0 0,-1 0 0,-8-93 0,8 294 0,4-95-682,27 107-1,-20-120-6143</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0.531"/>
    </inkml:context>
    <inkml:brush xml:id="br0">
      <inkml:brushProperty name="width" value="0.05" units="cm"/>
      <inkml:brushProperty name="height" value="0.05" units="cm"/>
      <inkml:brushProperty name="color" value="#FFC114"/>
    </inkml:brush>
  </inkml:definitions>
  <inkml:trace contextRef="#ctx0" brushRef="#br0">132 316 24575,'-1'-14'0,"1"6"0,0 0 0,0 0 0,1 0 0,2-10 0,-3 16 0,1-1 0,0 1 0,0 0 0,0 0 0,0 0 0,0 0 0,0 0 0,0 0 0,1 0 0,-1 0 0,1 0 0,-1 1 0,1-1 0,0 1 0,0-1 0,-1 1 0,1-1 0,0 1 0,3-1 0,22-9 0,-21 9 0,1 0 0,0-1 0,0 0 0,-1 0 0,0-1 0,8-5 0,-13 7 0,1 1 0,-1 0 0,0-1 0,0 1 0,0-1 0,0 1 0,0-1 0,0 1 0,0-1 0,-1 0 0,1 0 0,0 1 0,-1-1 0,1 0 0,-1 0 0,0 0 0,0 1 0,0-1 0,0 0 0,0 0 0,0 0 0,0 0 0,-1 1 0,1-1 0,0 0 0,-1 0 0,0 0 0,1 1 0,-3-4 0,-2-5 0,-1 1 0,0 0 0,0 0 0,-1 0 0,0 1 0,-1 0 0,0 0 0,0 1 0,-1 0 0,0 1 0,0-1 0,-11-4 0,15 8 0,1 1 0,-1 0 0,0 0 0,0 0 0,0 1 0,0 0 0,0 0 0,0 0 0,-1 1 0,1-1 0,0 1 0,-7 1 0,9 0 0,0 0 0,-1-1 0,1 2 0,0-1 0,0 0 0,0 1 0,0 0 0,0-1 0,0 1 0,0 0 0,0 1 0,1-1 0,-1 0 0,1 1 0,0-1 0,0 1 0,-1 0 0,2 0 0,-1 0 0,-1 3 0,0 1 6,0 0 0,1-1 0,0 1 0,0 0 0,1 1 0,0-1 0,0 0 0,1 0 0,0 0 0,0 1 0,0-1 0,1 0 0,0 0 0,1 0 0,-1 0 0,2 0 0,-1 0 0,1 0 0,5 11 0,1-2-218,0-1 0,1 1 0,0-1-1,2-1 1,-1 0 0,24 21 0,-7-11-6614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0.909"/>
    </inkml:context>
    <inkml:brush xml:id="br0">
      <inkml:brushProperty name="width" value="0.05" units="cm"/>
      <inkml:brushProperty name="height" value="0.05" units="cm"/>
      <inkml:brushProperty name="color" value="#FFC114"/>
    </inkml:brush>
  </inkml:definitions>
  <inkml:trace contextRef="#ctx0" brushRef="#br0">100 153 24575,'0'1'0,"0"0"0,0 0 0,-1 0 0,1 0 0,-1 0 0,1 0 0,-1 0 0,1-1 0,-1 1 0,1 0 0,-1 0 0,0 0 0,0-1 0,1 1 0,-1 0 0,0-1 0,0 1 0,0-1 0,0 1 0,1-1 0,-1 1 0,0-1 0,0 0 0,0 1 0,0-1 0,0 0 0,0 0 0,0 0 0,0 0 0,0 0 0,0 0 0,0 0 0,0 0 0,0 0 0,0 0 0,0 0 0,0-1 0,0 1 0,0 0 0,0-1 0,0 1 0,0-1 0,0 1 0,1-1 0,-1 1 0,0-1 0,0 0 0,1 1 0,-1-1 0,0 0 0,1 0 0,-1 0 0,0 1 0,1-1 0,-1 0 0,1 0 0,0 0 0,-1 0 0,1 0 0,0 0 0,-1 0 0,1 0 0,0 0 0,0 0 0,0 0 0,0 0 0,0-1 0,-3 12 0,1 0 0,0 1 0,1-1 0,0 1 0,0 0 0,2 16 0,12 68 0,-3-19 0,-7-52 0,-2-14 0,1-1 0,-1 1 0,-1 0 0,0 0 0,0-1 0,-1 1 0,-4 19 0,5-29 0,0 0 0,0 1 0,0-1 0,0 0 0,0 0 0,0 0 0,-1 1 0,1-1 0,0 0 0,0 0 0,0 0 0,0 1 0,0-1 0,0 0 0,0 0 0,0 0 0,0 1 0,-1-1 0,1 0 0,0 0 0,0 0 0,0 0 0,0 0 0,0 1 0,-1-1 0,1 0 0,0 0 0,0 0 0,0 0 0,-1 0 0,1 0 0,0 0 0,0 0 0,0 0 0,-1 0 0,1 0 0,0 0 0,0 0 0,0 0 0,-1 0 0,1 0 0,0 0 0,0 0 0,0 0 0,-1 0 0,1 0 0,0 0 0,-7-12 0,-1-19 0,-38-299 0,45 317 0,1 0 0,0-1 0,1 1 0,6-26 0,-7 36 0,1-1 0,0 1 0,0-1 0,0 1 0,0 0 0,1-1 0,-1 1 0,1 0 0,0 0 0,0 0 0,0 0 0,0 0 0,0 1 0,1-1 0,-1 1 0,1-1 0,0 1 0,-1 0 0,1 0 0,0 0 0,0 1 0,1-1 0,5-2 0,-5 4 0,-1 0 0,1 0 0,-1 0 0,1 0 0,-1 1 0,0 0 0,1-1 0,-1 1 0,0 1 0,1-1 0,-1 0 0,0 1 0,0-1 0,0 1 0,0 0 0,-1 0 0,1 0 0,0 1 0,-1-1 0,1 1 0,2 3 0,3 4 0,0 0 0,0 1 0,-1 0 0,8 14 0,-11-15 0,1-1 0,-1 1 0,-1 0 0,0 0 0,0 0 0,-1 0 0,0 0 0,-1 1 0,0-1 0,-1 1 0,-1 17 0,0-21 0,0 0 0,-1 0 0,0-1 0,0 1 0,-1-1 0,1 1 0,-1-1 0,-1 0 0,1 0 0,-1-1 0,0 1 0,-1-1 0,1 1 0,-1-2 0,0 1 0,0 0 0,-1-1 0,-8 6 0,-41 19-1365,30-19-5461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1.301"/>
    </inkml:context>
    <inkml:brush xml:id="br0">
      <inkml:brushProperty name="width" value="0.05" units="cm"/>
      <inkml:brushProperty name="height" value="0.05" units="cm"/>
      <inkml:brushProperty name="color" value="#FFC114"/>
    </inkml:brush>
  </inkml:definitions>
  <inkml:trace contextRef="#ctx0" brushRef="#br0">28 1 24575,'0'4'0,"0"7"0,-4 6 0,-2 9 0,0 5 0,1 6 0,2 2 0,1 4 0,0-2 0,7 3 0,1-3 0,0-3 0,3-3 0,1-3 0,3-8 0,-1-6-8191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1.998"/>
    </inkml:context>
    <inkml:brush xml:id="br0">
      <inkml:brushProperty name="width" value="0.05" units="cm"/>
      <inkml:brushProperty name="height" value="0.05" units="cm"/>
      <inkml:brushProperty name="color" value="#FFC114"/>
    </inkml:brush>
  </inkml:definitions>
  <inkml:trace contextRef="#ctx0" brushRef="#br0">1 82 24575,'0'-35'0,"0"29"0,0 22 0,0-11 0,0 14 0,0 0 0,1 0 0,2 0 0,6 32 0,-7-47 0,-1 0 0,0-1 0,1 1 0,0 0 0,0-1 0,0 1 0,0-1 0,1 1 0,-1-1 0,1 0 0,0 0 0,4 4 0,-4-6 0,-1 1 0,1-1 0,0 0 0,0 1 0,0-1 0,0 0 0,0-1 0,0 1 0,0-1 0,0 1 0,0-1 0,0 0 0,0 0 0,0 0 0,0 0 0,0-1 0,0 1 0,6-2 0,-5 0 0,0 1 0,1-1 0,-1 0 0,0 0 0,0 0 0,0 0 0,0-1 0,-1 0 0,1 1 0,-1-2 0,1 1 0,-1 0 0,0 0 0,0-1 0,-1 0 0,1 0 0,-1 1 0,0-1 0,0-1 0,0 1 0,0 0 0,-1 0 0,1-1 0,-1 1 0,0-1 0,-1 1 0,1-1 0,-1 1 0,0-1 0,0 0 0,0 1 0,-1-1 0,-1-6 0,1 5 0,0 0 0,0 1 0,0-1 0,-1 1 0,0-1 0,0 1 0,0 0 0,0 0 0,-1 0 0,0 0 0,0 0 0,-1 0 0,1 1 0,-1 0 0,0-1 0,0 1 0,-1 1 0,1-1 0,-1 1 0,1 0 0,-1 0 0,0 0 0,-1 0 0,1 1 0,0 0 0,-9-2 0,13 3 0,-1 1 0,1 0 0,0-1 0,0 1 0,-1 0 0,1 0 0,0 0 0,0 0 0,-1 0 0,1 0 0,0 0 0,0 0 0,-1 1 0,1-1 0,0 0 0,0 1 0,-1-1 0,1 1 0,0-1 0,0 1 0,0 0 0,0-1 0,0 1 0,0 0 0,0 0 0,0 0 0,0-1 0,0 1 0,1 0 0,-1 1 0,0-1 0,0 0 0,1 0 0,-1 0 0,1 0 0,-1 0 0,1 1 0,-1 1 0,1-1 0,0 1 0,0-1 0,0 1 0,1-1 0,-1 1 0,1-1 0,0 1 0,-1-1 0,1 0 0,0 1 0,0-1 0,1 0 0,-1 0 0,0 0 0,1 0 0,-1 0 0,1 0 0,0 0 0,1 2 0,3 0 0,0 0 0,1 0 0,-1 0 0,1-1 0,0 1 0,0-2 0,0 1 0,0-1 0,0 0 0,1 0 0,-1-1 0,0 0 0,1-1 0,-1 1 0,1-1 0,-1-1 0,1 0 0,-1 0 0,1 0 0,-1-1 0,0 0 0,0 0 0,0-1 0,0 1 0,0-2 0,0 1 0,11-9 0,-12 7 0,1 0 0,-1 1 0,1 0 0,0 0 0,8-3 0,-13 6 0,0 0 0,0 0 0,0 1 0,1-1 0,-1 1 0,0 0 0,1 0 0,-1-1 0,0 2 0,1-1 0,-1 0 0,0 0 0,0 1 0,1-1 0,-1 1 0,0 0 0,0-1 0,4 3 0,-1 0 0,1 0 0,-1 0 0,1-1 0,0 1 0,0-1 0,7 1 0,-11-3 0,0 0 0,0 0 0,0 0 0,0 0 0,0 0 0,-1 0 0,1-1 0,0 1 0,0-1 0,0 1 0,0-1 0,-1 0 0,1 1 0,0-1 0,-1 0 0,1 0 0,0 0 0,-1-1 0,0 1 0,1 0 0,-1-1 0,0 1 0,1 0 0,0-3 0,-2 5 0,0-1 0,0 0 0,0 1 0,0-1 0,0 0 0,0 1 0,0-1 0,0 0 0,0 0 0,0 1 0,0-1 0,0 0 0,0 1 0,0-1 0,1 0 0,-1 0 0,0 1 0,0-1 0,0 0 0,0 0 0,1 1 0,-1-1 0,0 0 0,0 0 0,0 0 0,1 0 0,-1 1 0,0-1 0,1 0 0,-1 0 0,0 0 0,0 0 0,1 0 0,-1 0 0,0 0 0,0 1 0,1-1 0,-1 0 0,0 0 0,1 0 0,-1 0 0,0 0 0,1 0 0,-1-1 0,0 1 0,0 0 0,1 0 0,-1 0 0,0 0 0,1 0 0,-1 0 0,0 0 0,0-1 0,1 1 0,-1 0 0,0 0 0,0 0 0,0 0 0,1-1 0,-1 1 0,0 0 0,0 0 0,0-1 0,1 1 0,-1 0 0,0 0 0,0-1 0,4 39 0,-2-12 0,19 58 0,47 123 0,-25-87 0,-40-112 0,-1 0 0,1 0 0,-2 0 0,1 0 0,-1 1 0,0-1 0,-1 9 0,0-14 0,0-1 0,-1 1 0,1-1 0,-1 0 0,0 1 0,1-1 0,-1 0 0,0 1 0,-1-1 0,1 0 0,0 0 0,-1 0 0,1 0 0,-1 0 0,1 0 0,-1 0 0,0 0 0,0-1 0,0 1 0,0-1 0,0 1 0,0-1 0,0 0 0,-1 0 0,1 0 0,0 0 0,-4 1 0,-5 1 0,1-1 0,-1 0 0,0-1 0,1 0 0,-1 0 0,0-1 0,0 0 0,0-1 0,1 0 0,-1-1 0,-16-5 0,21 5 0,0 0 0,0 0 0,1 0 0,-1-1 0,1 0 0,0 0 0,0 0 0,0-1 0,0 0 0,1 0 0,-1 0 0,1 0 0,0-1 0,0 0 0,1 1 0,-1-1 0,1-1 0,0 1 0,1 0 0,-1-1 0,1 1 0,-2-7 0,2 0 8,1 1 0,0-1 0,0 1 0,1-1 0,1 1 0,0-1 0,0 1 0,2-1 0,-1 1 0,1 0 0,1 0 0,0 0 0,0 0 0,10-16 0,-4 9-194,1 0 1,1 1-1,1 1 0,0 0 1,1 0-1,1 2 1,22-19-1,-10 14-6640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4.212"/>
    </inkml:context>
    <inkml:brush xml:id="br0">
      <inkml:brushProperty name="width" value="0.05" units="cm"/>
      <inkml:brushProperty name="height" value="0.05" units="cm"/>
      <inkml:brushProperty name="color" value="#FFC114"/>
    </inkml:brush>
  </inkml:definitions>
  <inkml:trace contextRef="#ctx0" brushRef="#br0">0 17 24575,'0'-17'0,"0"29"0,0 18 0,0 48 0,4 262 0,29-1 0,19 1 0,-28 3 0,-27-102 0,4 177 0,56 66 0,-47-433 0,2 0 0,2-1 0,3-1 0,1 0 0,43 77 0,27 55 0,71 206 0,-138-330 0,8 30 0,21 104 0,20 66 0,-16-109 0,123 242 0,-167-374 0,1 0 0,1-1 0,1 0 0,-1-1 0,2 0 0,0-1 0,1-1 0,0 0 0,1-1 0,0 0 0,1-2 0,34 15 0,3-3 0,0-3 0,1-2 0,59 9 0,286 62 0,-290-57 0,168 71 0,191 81 0,-437-170 0,0 2 0,-2 0 0,1 3 0,-2 0 0,43 34 0,120 122 0,-151-134 0,9 6 0,3-2 0,1-3 0,3-2 0,0-2 0,97 42 0,432 152 0,-180-80 0,92 7 0,-486-154 0,220 69 0,-112-33 0,159 31 0,265 10 0,-41-7 0,477 121 0,-715-136 0,336 30 0,-408-63 0,-2 7 0,209 65 0,256 97 0,33-4 0,-650-179 0,147 37 0,196 80 0,10 40 0,-191-90 0,-44-23 0,-70-28 0,-48-14 0,-1 1 0,0 2 0,62 36 0,-75-35 0,1-2 0,53 25 0,-78-40 3,0 1 0,0-1 0,0 0 0,0 1 0,0-1 0,0 0 0,0 1 0,0-1 0,0 0 0,0 0 0,0 0 0,0 0 0,0 0 0,0 0 0,1-1 0,-1 1 0,0 0 0,0 0 0,0-1 0,0 1 0,0-1 0,0 1 0,-1-1 0,1 1 0,0-1 0,0 0 0,0 1 0,0-1 0,-1 0 0,1 1 0,0-1 0,-1 0 0,1 0 0,0 0 0,-1 0 0,1 0 0,-1 0 0,1 0 0,-1-1 0,2-4-251,-1 1 1,1-1-1,-1 0 1,-1 0-1,1-9 1,-1-7-6579</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4.568"/>
    </inkml:context>
    <inkml:brush xml:id="br0">
      <inkml:brushProperty name="width" value="0.05" units="cm"/>
      <inkml:brushProperty name="height" value="0.05" units="cm"/>
      <inkml:brushProperty name="color" value="#FFC114"/>
    </inkml:brush>
  </inkml:definitions>
  <inkml:trace contextRef="#ctx0" brushRef="#br0">322 42 24575,'0'-2'0,"-1"0"0,1 0 0,0 0 0,-1 0 0,0 1 0,1-1 0,-1 0 0,0 0 0,0 1 0,0-1 0,0 0 0,0 1 0,0-1 0,-1 1 0,1 0 0,0-1 0,-1 1 0,1 0 0,-1 0 0,1 0 0,-1 0 0,0 0 0,1 0 0,-1 0 0,-2 0 0,3 0 0,0 1 0,0-1 0,-1 1 0,1 0 0,0-1 0,-1 1 0,1 0 0,-1 0 0,1 0 0,0 0 0,-1 0 0,1 0 0,0 0 0,-1 0 0,1 1 0,0-1 0,-1 0 0,1 1 0,0-1 0,-1 1 0,1 0 0,0-1 0,0 1 0,0 0 0,0 0 0,0 0 0,0 0 0,0 0 0,0 0 0,0 0 0,0 0 0,0 0 0,0 0 0,0 3 0,-2 3 0,0 1 0,1 0 0,1 0 0,-1 0 0,1 0 0,0 1 0,1-1 0,0 0 0,1 0 0,-1 0 0,1 1 0,1-1 0,0 0 0,0 0 0,5 11 0,6 12 0,1 0 0,28 43 0,-13-26 0,-25-41 0,-1 0 0,0 0 0,0 0 0,0 0 0,-1 0 0,0 0 0,0 1 0,-1-1 0,0 1 0,0-1 0,-1 1 0,0 0 0,-1-1 0,1 1 0,-1-1 0,-1 1 0,1-1 0,-1 0 0,-1 1 0,1-1 0,-1 0 0,0 0 0,-1-1 0,0 1 0,0-1 0,0 1 0,-1-1 0,0 0 0,0-1 0,0 0 0,-1 1 0,-11 6 0,-2 1-136,-1-2-1,0 0 1,-1-1-1,0-1 1,0-1-1,-1-1 1,0-1-1,0-1 0,-45 4 1,25-5-6690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7.198"/>
    </inkml:context>
    <inkml:brush xml:id="br0">
      <inkml:brushProperty name="width" value="0.05" units="cm"/>
      <inkml:brushProperty name="height" value="0.05" units="cm"/>
      <inkml:brushProperty name="color" value="#FFC114"/>
    </inkml:brush>
  </inkml:definitions>
  <inkml:trace contextRef="#ctx0" brushRef="#br0">0 342 24575,'1'4'0,"0"0"0,0 1 0,0-1 0,1 0 0,-1 0 0,1 0 0,0 0 0,0 0 0,0-1 0,6 7 0,1 5 0,11 18 0,0-1 0,2-1 0,1-1 0,2-1 0,1-1 0,1-2 0,1 0 0,1-2 0,1-1 0,1-1 0,1-2 0,1-1 0,69 28 0,-45-29 0,1-3 0,0-1 0,1-4 0,1-2 0,-1-3 0,1-2 0,0-3 0,119-15 0,-49-7 0,-2-6 0,-1-5 0,128-52 0,101-57 0,-270 102 0,-2-4 0,80-56 0,-143 86 0,-1-1 0,-1 0 0,0-1 0,-1-1 0,-1-1 0,-1 0 0,0-1 0,-2-1 0,0 0 0,-1-1 0,-1-1 0,-1 0 0,13-37 0,-17 22 120,-7 36-162,1 0-1,-1 0 1,0 0-1,0 0 1,0 0-1,0 0 1,0 0 0,0 0-1,0 0 1,0 0-1,-1 0 1,1 0-1,0 0 1,-1 1 0,1-1-1,0 0 1,-1 0-1,1 0 1,-1 0-1,1 0 1,-1 1 0,0-1-1,1 0 1,-1 1-1,0-1 1,1 0-1,-1 1 1,0-1 0,0 1-1,0-1 1,0 1-1,0-1 1,1 1-1,-2-1 1,-9 1-6784</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7.656"/>
    </inkml:context>
    <inkml:brush xml:id="br0">
      <inkml:brushProperty name="width" value="0.05" units="cm"/>
      <inkml:brushProperty name="height" value="0.05" units="cm"/>
      <inkml:brushProperty name="color" value="#FFC114"/>
    </inkml:brush>
  </inkml:definitions>
  <inkml:trace contextRef="#ctx0" brushRef="#br0">19 7 24575,'-19'2'0,"32"3"0,34 5 0,-18-6 0,-1-1 0,1-1 0,0-2 0,29-3 0,114-24 0,-171 27 0,1-1 0,0 1 0,-1-1 0,1 1 0,0 0 0,-1 0 0,1 0 0,0 0 0,0 0 0,-1 0 0,1 0 0,0 1 0,-1-1 0,1 0 0,0 1 0,-1 0 0,1-1 0,-1 1 0,1 0 0,-1 0 0,1 0 0,-1 0 0,1 0 0,-1 0 0,0 0 0,0 0 0,1 0 0,-1 1 0,0-1 0,0 1 0,0-1 0,0 1 0,-1-1 0,1 1 0,0-1 0,-1 1 0,1 2 0,1 6 0,0 0 0,-1 0 0,-1 0 0,0 1 0,-1 13 0,0 10 0,3 2-227,2 0-1,2 0 1,1 0-1,1-1 1,16 37-1,-15-49-6598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7.976"/>
    </inkml:context>
    <inkml:brush xml:id="br0">
      <inkml:brushProperty name="width" value="0.05" units="cm"/>
      <inkml:brushProperty name="height" value="0.05" units="cm"/>
      <inkml:brushProperty name="color" value="#F6630D"/>
    </inkml:brush>
  </inkml:definitions>
  <inkml:trace contextRef="#ctx0" brushRef="#br0">55 435 24575,'-13'-36'0,"2"-1"0,2-1 0,1 0 0,2 0 0,2 0 0,1-46 0,3 79 0,0-1 0,1 1 0,0-1 0,0 1 0,0-1 0,0 1 0,1 0 0,0-1 0,1 1 0,-1 0 0,1 0 0,0 1 0,0-1 0,0 1 0,1-1 0,7-7 0,-6 8 0,0 1 0,0 0 0,1-1 0,-1 2 0,1-1 0,-1 1 0,1-1 0,0 2 0,0-1 0,0 1 0,0 0 0,0 0 0,1 0 0,-1 1 0,6 0 0,21 2 0,-1 2 0,0 1 0,-1 1 0,44 15 0,-17-1 0,76 38 0,-83-33 0,83 55 0,-120-71 0,-1 1 0,-1 0 0,0 1 0,0 0 0,-1 1 0,0 0 0,-1 1 0,-1 0 0,0 0 0,-1 1 0,7 15 0,-13-23 0,1 0 0,-2 0 0,1 0 0,-1 1 0,0-1 0,0 0 0,-1 0 0,0 1 0,0-1 0,-1 0 0,1 1 0,-1-1 0,0 0 0,-3 8 0,0-5 0,0 0 0,0-1 0,-1 1 0,0-1 0,0-1 0,0 1 0,-1-1 0,-13 12 0,1-2 0,-1-2 0,-1 0 0,-1-2 0,0 0 0,-1-1 0,-35 13 0,11-7 0,-2-3 0,0-1 0,-68 10 0,84-19 0,-1-2 0,1-2 0,0-1 0,-1-1 0,1-1 0,-41-9 0,17-7-1365,13-3-5461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5:28.307"/>
    </inkml:context>
    <inkml:brush xml:id="br0">
      <inkml:brushProperty name="width" value="0.05" units="cm"/>
      <inkml:brushProperty name="height" value="0.05" units="cm"/>
      <inkml:brushProperty name="color" value="#FFC114"/>
    </inkml:brush>
  </inkml:definitions>
  <inkml:trace contextRef="#ctx0" brushRef="#br0">1534 292 24575,'0'-9'0,"-1"0"0,0 0 0,-1-1 0,0 2 0,0-1 0,-1 0 0,0 0 0,-1 1 0,0 0 0,0-1 0,0 1 0,-1 1 0,-8-10 0,4 6 0,0 1 0,-1 0 0,-1 0 0,1 1 0,-1 1 0,-1 0 0,0 0 0,-13-6 0,-6 0 0,-2 1 0,1 2 0,-2 1 0,1 2 0,-1 1 0,0 2 0,-1 1 0,1 2 0,-46 2 0,13 4 0,1 4 0,-1 2 0,-118 36 0,143-33 0,1 2 0,0 1 0,1 3 0,1 1 0,1 2 0,0 2 0,2 1 0,1 2 0,-49 48 0,66-57 0,1 1 0,0 1 0,2 1 0,0 0 0,2 1 0,0 0 0,1 1 0,2 0 0,0 1 0,2 0 0,0 1 0,2 0 0,0 0 0,2 0 0,1 1 0,1-1 0,2 47 0,3-50 0,1 0 0,1 0 0,0 0 0,2-1 0,0 0 0,2 0 0,0 0 0,2-1 0,0-1 0,1 0 0,1 0 0,0-2 0,1 1 0,2-2 0,26 25 0,-2-8 0,1-2 0,2-2 0,1-1 0,1-2 0,82 33 0,-65-35 0,1-3 0,1-2 0,1-4 0,0-2 0,0-3 0,1-3 0,1-3 0,-1-3 0,1-2 0,-1-4 0,0-2 0,-1-3 0,1-4 0,74-24 0,-106 25 0,0 0 0,-1-3 0,0-1 0,-2-1 0,0-1 0,-1-2 0,-1-1 0,-1-2 0,35-37 0,-51 48 0,0-1 0,-1 0 0,-1-1 0,0-1 0,-1 1 0,0-1 0,-2-1 0,0 0 0,-1 0 0,0 0 0,-2 0 0,0-1 0,0 0 0,-2 0 0,-1 0 0,0 0 0,-1 0 0,-1-1 0,0 1 0,-7-30 0,3 29-9,-1 0-1,-1 0 0,0 1 0,-2 0 1,0 1-1,-1 0 0,-22-30 0,14 25 49,-1 1 0,-1 1-1,-1 1 1,-43-31 0,10 16-467,-1 3 0,-1 2 0,-2 3 0,-65-21 0,-52-10-5739</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14.485"/>
    </inkml:context>
    <inkml:brush xml:id="br0">
      <inkml:brushProperty name="width" value="0.05" units="cm"/>
      <inkml:brushProperty name="height" value="0.05" units="cm"/>
      <inkml:brushProperty name="color" value="#FFC114"/>
    </inkml:brush>
  </inkml:definitions>
  <inkml:trace contextRef="#ctx0" brushRef="#br0">2071 1 24575,'-1419'0'0,"1395"0"0,1 2 0,0 0 0,0 2 0,0 0 0,0 2 0,0 0 0,1 1 0,0 2 0,-38 20 0,35-14 0,2 1 0,0 1 0,0 1 0,2 0 0,1 2 0,0 1 0,-29 39 0,28-30 0,1 1 0,1 1 0,1 1 0,2 1 0,2 0 0,1 1 0,2 0 0,-11 54 0,14-49 0,2-13 0,1 1 0,-3 47 0,8-66 0,0-1 0,1 1 0,0-1 0,0 1 0,1-1 0,0 1 0,0-1 0,1 0 0,0 0 0,1 0 0,0 0 0,0-1 0,6 9 0,0-4 0,1 0 0,1 0 0,0-1 0,0 0 0,1-1 0,1 0 0,-1-1 0,2-1 0,16 8 0,19 5 0,79 23 0,245 43 0,7-29 0,-213-37 0,0-7 0,243-11 0,-369-8 0,-1-1 0,1-2 0,-2-1 0,1-3 0,-2-1 0,60-28 0,215-135 0,-272 151 0,15-9 0,-19 13 0,-1-2 0,-1-1 0,38-35 0,-65 51 0,0-1 0,-1-1 0,-1 1 0,1-2 0,-2 1 0,1-1 0,-1 1 0,-1-2 0,0 1 0,4-17 0,-5 11 0,0 1 0,-2-1 0,0 0 0,-1 1 0,0-1 0,-5-33 0,-1 16 0,-3-1 0,0 1 0,-3 1 0,0 0 0,-2 0 0,-31-53 0,33 66 0,-1 0 0,-1 0 0,-1 2 0,-1-1 0,0 2 0,-26-23 0,31 32 0,0 0 0,-1 1 0,0 0 0,0 1 0,-1 0 0,1 1 0,-1 0 0,-1 1 0,1 0 0,0 1 0,-1 0 0,0 1 0,-19-1 0,-127 6 0,-214 29 0,-52 4 0,291-35-1365,85-1-5461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16.165"/>
    </inkml:context>
    <inkml:brush xml:id="br0">
      <inkml:brushProperty name="width" value="0.05" units="cm"/>
      <inkml:brushProperty name="height" value="0.05" units="cm"/>
      <inkml:brushProperty name="color" value="#FFC114"/>
    </inkml:brush>
  </inkml:definitions>
  <inkml:trace contextRef="#ctx0" brushRef="#br0">4054 223 24575,'-23'-1'0,"-1"-2"0,-28-5 0,-30-4 0,-938-90 0,1004 100 0,-74-9 0,-415-44 0,-3 27 0,415 27 0,-563 7 0,580-2 0,0 3 0,1 4 0,1 2 0,0 4 0,1 3 0,0 4 0,-95 44 0,135-52 0,-3 1 0,2 1 0,-49 33 0,75-45 0,0 1 0,0 0 0,0 0 0,1 0 0,-1 1 0,2 0 0,-1 1 0,1-1 0,1 1 0,0 1 0,0-1 0,1 1 0,0-1 0,-3 12 0,1 18 0,2 0 0,1 0 0,2 0 0,9 75 0,-5-70 0,-3-33 0,1 1 0,0 0 0,1-1 0,0 1 0,1-1 0,0 0 0,1 0 0,0 0 0,1 0 0,0-1 0,1 0 0,0 0 0,0 0 0,1-1 0,0 1 0,11 9 0,9 4 0,1-1 0,1-1 0,1-2 0,0-1 0,2-1 0,0-2 0,0-1 0,2-1 0,46 11 0,31 0 0,181 15 0,-156-24 0,353 18 0,2-32 0,-250-3 0,939 0 0,-1118 1 0,0-4 0,103-19 0,112-53 0,-114 27 0,73-26 0,-177 54 0,105-56 0,-158 75 0,0 0 0,0-1 0,-1 0 0,1 0 0,-1 0 0,1 0 0,-1-1 0,-1 0 0,1 0 0,-1-1 0,0 1 0,0-1 0,0 0 0,-1 0 0,0 0 0,0 0 0,0 0 0,-1-1 0,0 1 0,0-1 0,-1 0 0,0 0 0,0 1 0,-1-1 0,1 0 0,-3-14 0,2-1 0,1 11 0,-1 0 0,0 1 0,-1-1 0,0 0 0,0 0 0,-1 0 0,-1 1 0,0-1 0,0 1 0,-1 0 0,-10-18 0,2 12 0,-1 1 0,-1 0 0,-1 1 0,0 1 0,0 0 0,-33-20 0,-113-54 0,141 77 0,-49-23 0,-1 2 0,-2 4 0,0 3 0,-1 4 0,-2 2 0,-92-9 0,136 24 0,-340-47 0,190 19-1365,142 27-5461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21.041"/>
    </inkml:context>
    <inkml:brush xml:id="br0">
      <inkml:brushProperty name="width" value="0.05" units="cm"/>
      <inkml:brushProperty name="height" value="0.05" units="cm"/>
      <inkml:brushProperty name="color" value="#FFC114"/>
    </inkml:brush>
  </inkml:definitions>
  <inkml:trace contextRef="#ctx0" brushRef="#br0">2634 250 24575,'0'-3'0,"0"-1"0,-1 0 0,1 1 0,-1-1 0,1 0 0,-1 1 0,0-1 0,-1 1 0,1-1 0,-1 1 0,1 0 0,-1-1 0,0 1 0,0 0 0,0 0 0,-4-3 0,2 2 0,0 0 0,-1 1 0,0-1 0,0 1 0,0 0 0,0 0 0,-1 1 0,1 0 0,-8-3 0,-10 0 0,-1 0 0,1 2 0,-1 0 0,-24 2 0,36 0 0,-344 2 0,-37-1 0,173-24 0,23 1 0,81 15 0,-224 15 0,281 2 0,0 2 0,1 3 0,0 3 0,-89 39 0,90-31 0,1 4 0,1 1 0,-93 70 0,141-95 0,1 0 0,0 1 0,0 0 0,0 0 0,1 0 0,0 1 0,0 0 0,0 0 0,1 0 0,0 0 0,-5 15 0,6-9 0,0 0 0,1 0 0,0 0 0,1 0 0,1 1 0,1 20 0,0 11 0,-1-17 0,8 55 0,-6-75 0,0-1 0,0 1 0,0 0 0,1 0 0,0-1 0,0 0 0,1 1 0,0-1 0,0-1 0,1 1 0,7 8 0,3-1 0,1 0 0,0-2 0,1 1 0,35 18 0,79 29 0,-42-29 0,1-4 0,134 21 0,-209-45 0,146 21 0,210 4 0,-155-15 0,440 13 0,4-28 0,-268 0 0,-342 2 0,95-12 0,-124 8 0,-1-1 0,1 0 0,-1-2 0,-1 0 0,1-1 0,-1-1 0,22-14 0,77-61 0,15-7 0,-103 73 0,87-56 0,-99 60 0,0 0 0,0 0 0,28-34 0,-41 42 0,0 0 0,-1-1 0,0 1 0,0-1 0,-1 0 0,1-1 0,-2 1 0,1 0 0,-1-1 0,0 0 0,0 1 0,0-9 0,-2 4 0,0 0 0,0 1 0,-1-1 0,0 0 0,-1 1 0,-1 0 0,-6-18 0,2 10 0,-1 0 0,-1 1 0,0 1 0,-2 0 0,0 0 0,-1 1 0,0 0 0,-1 1 0,-20-18 0,7 12 0,-2 1 0,0 2 0,0 0 0,-2 2 0,0 1 0,-1 1 0,-58-16 0,-18 2 0,-112-14 0,207 40 0,-319-50 0,-2 15 0,-337 7 0,379 32 0,281-2-97,-1 0-1,1 0 1,0 1-1,-1 1 1,1-1-1,0 2 1,0-1-1,0 1 1,0 1-1,1 0 1,-1 0-1,1 1 0,-14 9 1,-11 16-6729</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1.324"/>
    </inkml:context>
    <inkml:brush xml:id="br0">
      <inkml:brushProperty name="width" value="0.05" units="cm"/>
      <inkml:brushProperty name="height" value="0.05" units="cm"/>
      <inkml:brushProperty name="color" value="#FFC114"/>
    </inkml:brush>
  </inkml:definitions>
  <inkml:trace contextRef="#ctx0" brushRef="#br0">779 1 24575,'-68'0'0,"-138"6"0,183-4 0,0 2 0,1 1 0,0 1 0,0 0 0,1 2 0,-42 20 0,40-14 0,0 1 0,1 0 0,1 2 0,0 1 0,1 0 0,1 2 0,1 0 0,1 1 0,1 1 0,0 0 0,-20 41 0,26-43 0,2 0 0,0 0 0,1 0 0,1 1 0,0 0 0,2 1 0,1-1 0,0 1 0,2-1 0,1 1 0,0 0 0,1 0 0,2-1 0,0 1 0,7 23 0,-8-38 0,1 0 0,0 1 0,0-1 0,0-1 0,1 1 0,0 0 0,1-1 0,-1 0 0,1 0 0,0 0 0,1 0 0,-1-1 0,1 0 0,0 0 0,1-1 0,-1 0 0,1 0 0,0 0 0,-1-1 0,2 0 0,-1 0 0,0-1 0,14 3 0,11 0 0,0-1 0,1-1 0,-1-2 0,45-5 0,-27 2 0,39 1 0,80-4 0,-165 4 0,1 1 0,-1-1 0,0 0 0,1 0 0,-1-1 0,0 1 0,0-1 0,0 0 0,0 0 0,0 0 0,0 0 0,-1-1 0,1 0 0,-1 1 0,4-5 0,-2 1 0,0 0 0,0-1 0,-1 0 0,0 1 0,0-1 0,0-1 0,4-13 0,-1-7 0,0-1 0,-2 0 0,2-46 0,-6 68 0,6-113 0,-11-163 0,4 277 0,0-1 0,-1 1 0,0-1 0,0 0 0,-1 1 0,0 0 0,0-1 0,0 1 0,-1 0 0,-5-8 0,5 10 0,0 0 0,0 1 0,-1 0 0,1 0 0,-1 0 0,0 0 0,1 1 0,-1-1 0,0 1 0,-1 0 0,1 0 0,0 0 0,-1 1 0,1 0 0,-9-2 0,-35-3-141,1 1 0,-1 3 0,-90 8 0,100-4-660,8-1-6025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2.199"/>
    </inkml:context>
    <inkml:brush xml:id="br0">
      <inkml:brushProperty name="width" value="0.05" units="cm"/>
      <inkml:brushProperty name="height" value="0.05" units="cm"/>
      <inkml:brushProperty name="color" value="#FFC114"/>
    </inkml:brush>
  </inkml:definitions>
  <inkml:trace contextRef="#ctx0" brushRef="#br0">80 0 24575,'0'57'0,"-3"0"0,-2 0 0,-3 0 0,-19 70 0,16-90 0,5-18 0,0 1 0,1 0 0,-3 40 0,7-55 0,1 0 0,0 0 0,0 0 0,1 0 0,0 0 0,0 0 0,0 0 0,0 0 0,1 0 0,0 0 0,0-1 0,0 1 0,0-1 0,1 1 0,0-1 0,0 0 0,0 0 0,0 0 0,1 0 0,7 6 0,1-2 0,1 0 0,0 0 0,0-1 0,1-1 0,25 9 0,77 14 0,-78-20 0,282 56 0,-237-53 0,158 2 0,-235-14 0,0 0 0,1-1 0,-1 1 0,0-1 0,0 0 0,1-1 0,-1 0 0,0 0 0,9-4 0,-13 5 0,-1-1 0,1 1 0,-1 0 0,1-1 0,-1 1 0,1-1 0,-1 1 0,0-1 0,0 1 0,0-1 0,0 0 0,0 0 0,0 1 0,0-1 0,0 0 0,-1 0 0,1 0 0,-1 0 0,1 0 0,-1 0 0,0 0 0,0 0 0,0 0 0,0 0 0,0 0 0,-1 0 0,1 0 0,0 0 0,-1 0 0,0 0 0,1 0 0,-2-3 0,-4-8 0,0-1 0,0 1 0,-2 0 0,-16-22 0,-45-49 0,30 38 0,7 3 0,-45-81 0,15 21 0,54 89 0,0 1 0,-1 1 0,0-1 0,-1 1 0,0 1 0,-1 0 0,-1 0 0,0 1 0,-19-13 0,4 8-1365,6 1-5461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2.666"/>
    </inkml:context>
    <inkml:brush xml:id="br0">
      <inkml:brushProperty name="width" value="0.05" units="cm"/>
      <inkml:brushProperty name="height" value="0.05" units="cm"/>
      <inkml:brushProperty name="color" value="#FFC114"/>
    </inkml:brush>
  </inkml:definitions>
  <inkml:trace contextRef="#ctx0" brushRef="#br0">0 1 24575,'5'0'0,"6"0"0,15 0 0,7 0 0,13 0 0,12 0 0,10 0 0,13 0 0,15 0 0,9 0 0,11 0 0,-5 0 0,-7 0 0,-13 0 0,-17 0 0,-20 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3.304"/>
    </inkml:context>
    <inkml:brush xml:id="br0">
      <inkml:brushProperty name="width" value="0.05" units="cm"/>
      <inkml:brushProperty name="height" value="0.05" units="cm"/>
      <inkml:brushProperty name="color" value="#FFC114"/>
    </inkml:brush>
  </inkml:definitions>
  <inkml:trace contextRef="#ctx0" brushRef="#br0">1 0 24575,'49'3'0,"-1"2"0,88 21 0,-53-9 0,-78-16 0,1 1 0,-1-1 0,1 1 0,-1 0 0,0 0 0,1 1 0,-1 0 0,0 0 0,-1 0 0,1 0 0,0 1 0,-1-1 0,0 1 0,0 1 0,0-1 0,0 0 0,3 6 0,-5-6 0,0 1 0,0-1 0,0 0 0,0 1 0,-1-1 0,0 0 0,0 1 0,0 0 0,0-1 0,-1 1 0,0 0 0,0-1 0,0 1 0,0-1 0,-1 1 0,0 0 0,0-1 0,0 1 0,0-1 0,-1 1 0,-4 7 0,4-7-6,-2 0 1,1 0-1,-1 0 0,1 0 0,-1-1 0,0 0 0,-1 1 1,1-1-1,-11 6 0,-50 24 198,54-29-379,0 0-1,0 0 1,1 1 0,-1 1-1,1 0 1,1 0-1,-14 13 1,3 6-6639</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4.322"/>
    </inkml:context>
    <inkml:brush xml:id="br0">
      <inkml:brushProperty name="width" value="0.05" units="cm"/>
      <inkml:brushProperty name="height" value="0.05" units="cm"/>
      <inkml:brushProperty name="color" value="#FFC114"/>
    </inkml:brush>
  </inkml:definitions>
  <inkml:trace contextRef="#ctx0" brushRef="#br0">523 108 24575,'3'-28'0,"-2"26"0,-1 0 0,1 0 0,0 0 0,-1 0 0,0 0 0,1 0 0,-1 0 0,0 0 0,0 0 0,0 0 0,-1 1 0,1-1 0,0 0 0,-1 0 0,1 0 0,-1 0 0,1 0 0,-1 0 0,0 1 0,0-1 0,0 0 0,0 0 0,0 1 0,0-1 0,-1 1 0,1-1 0,0 1 0,-1 0 0,1-1 0,-1 1 0,1 0 0,-4-2 0,-3 0 0,0-1 0,0 1 0,0 1 0,0-1 0,0 2 0,-1-1 0,1 1 0,-1 0 0,1 1 0,-1-1 0,0 2 0,1-1 0,-1 2 0,1-1 0,-1 1 0,1 0 0,0 0 0,-8 5 0,-2-1 0,1 2 0,0 0 0,0 1 0,1 0 0,0 2 0,1 0 0,-17 15 0,12-5 0,1 2 0,1 0 0,1 1 0,1 0 0,1 2 0,1 0 0,1 0 0,2 1 0,1 1 0,1-1 0,1 2 0,1-1 0,2 1 0,1 0 0,-1 47 0,5-70 0,0-1 0,1 1 0,-1 0 0,1 0 0,1 0 0,-1 0 0,1-1 0,0 1 0,0 0 0,4 6 0,-3-9 0,-1 1 0,1-1 0,-1 0 0,1-1 0,0 1 0,0 0 0,0-1 0,0 0 0,1 1 0,-1-1 0,1 0 0,-1-1 0,1 1 0,-1-1 0,1 0 0,5 2 0,22 2 0,0-1 0,0-2 0,0 0 0,46-5 0,-23 1 0,405-6 0,-437 8 0,0-1 0,0-1 0,0-1 0,42-13 0,-59 15 0,0-1 0,-1 1 0,1-1 0,-1-1 0,1 1 0,-1-1 0,0 0 0,0 0 0,0 0 0,0 0 0,0-1 0,-1 1 0,0-1 0,0 0 0,0 0 0,0 0 0,0 0 0,-1-1 0,0 1 0,0-1 0,0 0 0,0 1 0,-1-1 0,0 0 0,0 0 0,0 0 0,0 0 0,-1-6 0,0-7 0,-1 0 0,-1 0 0,-1 0 0,0 0 0,-1 0 0,-1 0 0,-1 1 0,0 0 0,-2 0 0,0 1 0,0 0 0,-1 0 0,-1 1 0,-1 0 0,0 0 0,-1 2 0,-1-1 0,-19-15 0,25 24 7,0 0-1,-1 1 0,0 0 0,1 0 1,-1 1-1,-1 0 0,1 1 1,0 0-1,-1 0 0,-16-1 0,-4 1-244,-55 5-1,45 0-718,10-2-5869</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5.128"/>
    </inkml:context>
    <inkml:brush xml:id="br0">
      <inkml:brushProperty name="width" value="0.05" units="cm"/>
      <inkml:brushProperty name="height" value="0.05" units="cm"/>
      <inkml:brushProperty name="color" value="#FFC114"/>
    </inkml:brush>
  </inkml:definitions>
  <inkml:trace contextRef="#ctx0" brushRef="#br0">121 51 24575,'-9'32'0,"2"0"0,-6 58 0,4-16 0,-60 257 0,67-323 0,-1 1 0,0 1 0,1-1 0,1 1 0,-2 10 0,3-18 0,0 1 0,0-1 0,0 0 0,1 1 0,-1-1 0,0 0 0,1 1 0,0-1 0,-1 0 0,1 0 0,0 1 0,0-1 0,0 0 0,1 0 0,-1 0 0,0 0 0,1 0 0,-1-1 0,1 1 0,0 0 0,-1-1 0,4 3 0,1-1 0,0 0 0,1 0 0,-1-1 0,1 1 0,-1-1 0,1-1 0,0 1 0,-1-1 0,8 0 0,67-1 0,-48-1 0,36 1 0,18 0 0,104-13 0,-187 13 0,0-1 0,0 0 0,1 0 0,-1 0 0,0-1 0,0 1 0,0-1 0,0 0 0,0 0 0,-1 0 0,1-1 0,-1 0 0,1 1 0,-1-1 0,0 0 0,0 0 0,0-1 0,-1 1 0,1-1 0,-1 1 0,1-1 0,-1 0 0,-1 0 0,1 0 0,0 0 0,-1 0 0,0 0 0,1-5 0,1-11 0,-1 0 0,-1-1 0,0 1 0,-5-37 0,1 14 0,1-104 0,-3-54 0,4 187-273,-1 0 0,0 0 0,-1 0 0,-9-25 0,1 13-6553</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8.473"/>
    </inkml:context>
    <inkml:brush xml:id="br0">
      <inkml:brushProperty name="width" value="0.05" units="cm"/>
      <inkml:brushProperty name="height" value="0.05" units="cm"/>
      <inkml:brushProperty name="color" value="#F6630D"/>
    </inkml:brush>
  </inkml:definitions>
  <inkml:trace contextRef="#ctx0" brushRef="#br0">379 141 24575,'1'-10'0,"-1"0"0,-1 1 0,0-1 0,0 1 0,-1-1 0,0 1 0,-4-11 0,5 17 0,-1-1 0,0 1 0,0 0 0,0 0 0,-1 0 0,1 0 0,-1 0 0,1 1 0,-1-1 0,0 1 0,0 0 0,0 0 0,0 0 0,0 0 0,-1 0 0,1 0 0,-1 1 0,1 0 0,-1 0 0,1 0 0,-6-1 0,4 1 0,0 0 0,0 1 0,-1-1 0,1 1 0,0 0 0,0 0 0,-1 1 0,1-1 0,0 1 0,0 1 0,0-1 0,0 1 0,0-1 0,0 1 0,1 1 0,-10 4 0,8-2 0,1 0 0,-1-1 0,1 2 0,0-1 0,0 1 0,1-1 0,0 1 0,0 1 0,0-1 0,1 0 0,-4 9 0,3-5 0,1 0 0,0 0 0,0 0 0,1 1 0,0-1 0,1 1 0,0-1 0,1 1 0,0-1 0,0 1 0,2-1 0,-1 1 0,1-1 0,0 0 0,1 0 0,0 0 0,5 10 0,0-8 0,-1-1 0,2-1 0,-1 1 0,1-1 0,1-1 0,0 1 0,0-2 0,1 0 0,0 0 0,1 0 0,17 7 0,-6-3 0,1-2 0,0-1 0,1-1 0,0-1 0,26 3 0,-50-9 0,1-1 0,0 0 0,-1 1 0,1-1 0,-1 0 0,1 0 0,0 0 0,-1 0 0,1 0 0,0 0 0,-1-1 0,1 1 0,0 0 0,-1-1 0,3 0 0,-8-4 0,-13-2 0,-9 2 0,0 0 0,-1 2 0,1 1 0,-44 1 0,50 2 0,1 1 0,-1 1 0,0 1 0,1 0 0,-1 1 0,-32 15 0,43-16 0,0 1 0,0 1 0,1-1 0,0 2 0,0-1 0,1 1 0,0 0 0,0 0 0,0 1 0,1 0 0,0 0 0,-8 16 0,12-20 0,0-1 0,1 1 0,0 0 0,-1-1 0,1 1 0,1 0 0,-1 0 0,0 0 0,1 0 0,0-1 0,0 1 0,0 0 0,0 0 0,1 0 0,-1 0 0,1 0 0,0-1 0,0 1 0,1 0 0,-1-1 0,1 1 0,0-1 0,0 1 0,0-1 0,0 0 0,0 0 0,1 0 0,-1 0 0,1 0 0,0 0 0,0-1 0,0 1 0,0-1 0,1 0 0,4 2 0,8 5 0,0-1 0,1-1 0,1 0 0,-1-1 0,1-1 0,0-1 0,34 4 0,-10-5 0,0-1 0,56-6 0,-44-2-455,-1-2 0,78-22 0,-65 10-6371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5.626"/>
    </inkml:context>
    <inkml:brush xml:id="br0">
      <inkml:brushProperty name="width" value="0.05" units="cm"/>
      <inkml:brushProperty name="height" value="0.05" units="cm"/>
      <inkml:brushProperty name="color" value="#FFC114"/>
    </inkml:brush>
  </inkml:definitions>
  <inkml:trace contextRef="#ctx0" brushRef="#br0">1 1 24575,'4'0'0,"7"0"0,10 0 0,16 0 0,25 0 0,20 0 0,19 0 0,17 0 0,10 0 0,8 0 0,7 0 0,4 0 0,-10 0 0,-14 0 0,-14 0 0,-26 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6.286"/>
    </inkml:context>
    <inkml:brush xml:id="br0">
      <inkml:brushProperty name="width" value="0.05" units="cm"/>
      <inkml:brushProperty name="height" value="0.05" units="cm"/>
      <inkml:brushProperty name="color" value="#FFC114"/>
    </inkml:brush>
  </inkml:definitions>
  <inkml:trace contextRef="#ctx0" brushRef="#br0">1 1 24575,'9'7'0,"0"-1"0,0 0 0,1 0 0,0-1 0,0 0 0,16 5 0,2 1 0,130 46 0,-156-57 0,1 2 0,0-1 0,-1 0 0,1 0 0,-1 1 0,0-1 0,1 1 0,-1 0 0,0 0 0,0 0 0,0 0 0,0 0 0,0 0 0,0 1 0,-1-1 0,3 5 0,-4-5 0,1 0 0,-1 0 0,0 0 0,0 0 0,0 0 0,0 0 0,0 0 0,0 0 0,-1 0 0,1 0 0,-1 0 0,1 0 0,-1 0 0,0 0 0,0 0 0,0 0 0,0 0 0,0-1 0,0 1 0,0 0 0,0-1 0,-1 1 0,1-1 0,-1 1 0,-2 1 0,-17 16 67,-31 20 0,-6 6-1566,32-21-5327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7.281"/>
    </inkml:context>
    <inkml:brush xml:id="br0">
      <inkml:brushProperty name="width" value="0.05" units="cm"/>
      <inkml:brushProperty name="height" value="0.05" units="cm"/>
      <inkml:brushProperty name="color" value="#FFC114"/>
    </inkml:brush>
  </inkml:definitions>
  <inkml:trace contextRef="#ctx0" brushRef="#br0">610 56 24575,'1'0'0,"-1"0"0,1 0 0,0 0 0,-1 0 0,1-1 0,0 1 0,-1 0 0,1 0 0,0-1 0,-1 1 0,1 0 0,-1-1 0,1 1 0,-1-1 0,1 1 0,-1-1 0,1 1 0,-1-1 0,1 1 0,-1-1 0,0 1 0,1-1 0,-1 1 0,0-1 0,1 0 0,-1 1 0,0-1 0,0 0 0,0 1 0,1-1 0,-1 0 0,0 1 0,0-1 0,0 0 0,0 1 0,0-1 0,0 0 0,-1 1 0,1-1 0,0 0 0,0 1 0,0-1 0,-1 0 0,1 1 0,0-1 0,-1 1 0,1-1 0,0 0 0,-1 1 0,1-1 0,-1 1 0,0-1 0,-3-2 0,-1 0 0,1 0 0,-1 1 0,0 0 0,0 0 0,1 0 0,-1 1 0,-1-1 0,-8 0 0,-54-4 0,54 6 0,-11 0 0,-1 1 0,1 2 0,0 0 0,-1 2 0,2 1 0,-1 1 0,1 0 0,0 2 0,0 1 0,1 1 0,1 1 0,-32 23 0,43-28 0,1 1 0,1 1 0,-1 0 0,1 0 0,1 1 0,0 0 0,0 0 0,1 1 0,0 0 0,1 0 0,0 1 0,1-1 0,1 1 0,-1 1 0,2-1 0,0 1 0,-2 15 0,0 15 0,3 0 0,1 0 0,8 78 0,-6-113 0,0 0 0,0 0 0,1 0 0,0 0 0,0-1 0,1 1 0,0-1 0,0 0 0,1 0 0,0 0 0,0 0 0,1-1 0,0 1 0,0-1 0,0 0 0,1-1 0,-1 1 0,1-1 0,1 0 0,-1-1 0,1 0 0,0 0 0,0 0 0,0 0 0,11 2 0,13 4 0,0-1 0,0-2 0,0-1 0,52 3 0,134-6 0,-171-4 0,-6 2 0,-14 0 0,0-2 0,32-3 0,-53 3 0,1 1 0,-1-1 0,0-1 0,1 1 0,-1-1 0,0 0 0,0 0 0,0 0 0,0-1 0,-1 0 0,1 0 0,-1 0 0,1-1 0,-1 1 0,0-1 0,4-5 0,2-6 0,-1-1 0,-1 0 0,-1 0 0,0-1 0,-1 0 0,-1 0 0,-1 0 0,4-29 0,-2-6 0,-2-88 0,-3 132 0,-2 0 0,1 1 0,-1-1 0,0 0 0,-4-12 0,4 17 0,-1 0 0,1 0 0,-1 0 0,0 0 0,0 0 0,0 0 0,0 1 0,0-1 0,-1 1 0,1-1 0,-1 1 0,1 0 0,-1 0 0,0 0 0,-6-2 0,-33-14 0,-2 1 0,0 3 0,-79-15 0,107 25 30,-1 1 0,0 1 0,-19 0 0,31 2-129,0 0 0,-1 1 0,1-1 0,0 1 0,0 0 0,0 0 0,0 1 0,1-1 0,-1 1 0,0 1 0,1-1 0,-1 0 0,1 1 0,-7 5 0,-5 9-6727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58.072"/>
    </inkml:context>
    <inkml:brush xml:id="br0">
      <inkml:brushProperty name="width" value="0.05" units="cm"/>
      <inkml:brushProperty name="height" value="0.05" units="cm"/>
      <inkml:brushProperty name="color" value="#FFC114"/>
    </inkml:brush>
  </inkml:definitions>
  <inkml:trace contextRef="#ctx0" brushRef="#br0">143 110 24575,'1'2'0,"0"0"0,0 0 0,0 1 0,0-1 0,-1 0 0,1 1 0,-1-1 0,0 1 0,0-1 0,1 0 0,-1 1 0,-1-1 0,1 1 0,0-1 0,-1 1 0,1-1 0,-1 0 0,-1 3 0,1 4 0,-13 49 0,-39 107 0,1-4 0,45-134 0,1 1 0,1 1 0,-1 56 0,6-81 0,-1 3 0,1 0 0,1 1 0,-1-1 0,1 0 0,0 1 0,4 9 0,-4-15 0,0 0 0,0 0 0,0 0 0,1 0 0,-1 0 0,1 0 0,0 0 0,-1 0 0,1 0 0,0-1 0,0 1 0,0-1 0,0 1 0,0-1 0,1 0 0,-1 0 0,0 0 0,1 0 0,-1 0 0,0-1 0,1 1 0,4 0 0,43 5 0,0-3 0,1-1 0,53-6 0,-12 0 0,-23 5 0,-22-1 0,86-8 0,-125 6 0,-1 1 0,1-1 0,-1-1 0,1 1 0,-1-1 0,0 0 0,0-1 0,0 0 0,-1 0 0,1 0 0,-1-1 0,0 0 0,9-10 0,-7 7 0,-2-1 0,1-1 0,-1 1 0,0-1 0,-1 0 0,-1-1 0,1 1 0,3-18 0,-1-4 0,-1 0 0,-2-1 0,-1 1 0,-2-1 0,-4-52 0,0 56 0,0 1 0,-2-1 0,-1 1 0,-18-54 0,20 72 0,-1-1 0,1 1 0,-2 0 0,0 0 0,0 0 0,0 1 0,-1 0 0,-1 0 0,0 1 0,0 0 0,0 0 0,-1 1 0,0 0 0,0 0 0,-15-7 0,-11-1-682,-71-22-1,68 28-6143</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05.780"/>
    </inkml:context>
    <inkml:brush xml:id="br0">
      <inkml:brushProperty name="width" value="0.05" units="cm"/>
      <inkml:brushProperty name="height" value="0.05" units="cm"/>
      <inkml:brushProperty name="color" value="#FFC114"/>
    </inkml:brush>
  </inkml:definitions>
  <inkml:trace contextRef="#ctx0" brushRef="#br0">2077 1 24575,'-10'2'0,"1"0"0,0 1 0,0 1 0,1-1 0,-1 1 0,1 1 0,0 0 0,-14 10 0,15-10 0,-38 29 0,1 1 0,-72 78 0,-19 16 0,113-111 0,0-1 0,-2-1 0,0-1 0,-43 20 0,23-17 0,0-3 0,-2-2 0,0-1 0,0-3 0,-51 5 0,-241-4 0,-352-43 0,684 33-68,-1 0 0,1-1-1,0 1 1,0-1 0,0-1 0,0 1-1,0-1 1,0 0 0,1 0 0,-1-1-1,1 0 1,-1 0 0,1 0 0,0 0-1,0-1 1,0 0 0,1 0-1,-1 0 1,-5-8 0,-1-9-6758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06.525"/>
    </inkml:context>
    <inkml:brush xml:id="br0">
      <inkml:brushProperty name="width" value="0.05" units="cm"/>
      <inkml:brushProperty name="height" value="0.05" units="cm"/>
      <inkml:brushProperty name="color" value="#FFC114"/>
    </inkml:brush>
  </inkml:definitions>
  <inkml:trace contextRef="#ctx0" brushRef="#br0">474 1 24575,'-16'1'0,"1"0"0,-1 1 0,1 1 0,0 1 0,0 0 0,1 1 0,-1 0 0,-13 9 0,-108 64 0,122-69 0,-8 5 0,0 1 0,1 1 0,0 2 0,1 0 0,-29 35 0,47-51 0,0 1 0,0-1 0,0 1 0,1 0 0,-1 0 0,1 0 0,-1-1 0,1 1 0,0 1 0,0-1 0,0 0 0,1 0 0,-1 0 0,1 0 0,0 1 0,0-1 0,0 0 0,0 0 0,0 0 0,2 5 0,-1-4 0,1-1 0,0 1 0,0-1 0,0 1 0,0-1 0,1 0 0,0 1 0,-1-1 0,1-1 0,0 1 0,0 0 0,0-1 0,1 1 0,-1-1 0,1 0 0,5 2 0,9 5 0,0-2 0,1 0 0,0-1 0,28 5 0,84 7 0,-79-13 0,58 15 0,38 27-1365,-87-22-5461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07.673"/>
    </inkml:context>
    <inkml:brush xml:id="br0">
      <inkml:brushProperty name="width" value="0.05" units="cm"/>
      <inkml:brushProperty name="height" value="0.05" units="cm"/>
      <inkml:brushProperty name="color" value="#FFC114"/>
    </inkml:brush>
  </inkml:definitions>
  <inkml:trace contextRef="#ctx0" brushRef="#br0">2597 1 24575,'1'0'0,"0"1"0,1-1 0,-1 1 0,0-1 0,0 1 0,0-1 0,0 1 0,0 0 0,0 0 0,0-1 0,0 1 0,0 0 0,-1 0 0,1 0 0,0 0 0,-1 0 0,1 0 0,0 0 0,-1 0 0,1 1 0,-1-1 0,0 0 0,1 0 0,-1 0 0,0 1 0,0-1 0,1 0 0,-1 0 0,0 0 0,0 1 0,-1 1 0,0 40 0,-1-33 0,0 0 0,-1 0 0,0-1 0,-1 1 0,0-1 0,-1 0 0,1 0 0,-2 0 0,-6 8 0,-10 11 0,-31 30 0,34-38 0,-9 9 0,-1-2 0,-2 0 0,0-3 0,-2 0 0,0-2 0,-2-1 0,0-2 0,-66 25 0,39-24 0,-1-2 0,0-3 0,-1-3 0,-1-3 0,0-3 0,-66-2 0,75-3 0,-363-7 0,375-1 0,0-2 0,1-1 0,1-3 0,-73-31 0,63 24 0,-552-244 0,553 242-61,35 17-125,0-2 0,0 0-1,1-1 1,0-1 0,1 0-1,-15-13 1,12 4-6640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08.249"/>
    </inkml:context>
    <inkml:brush xml:id="br0">
      <inkml:brushProperty name="width" value="0.05" units="cm"/>
      <inkml:brushProperty name="height" value="0.05" units="cm"/>
      <inkml:brushProperty name="color" value="#FFC114"/>
    </inkml:brush>
  </inkml:definitions>
  <inkml:trace contextRef="#ctx0" brushRef="#br0">415 0 24575,'-31'8'0,"-2"-1"0,1-2 0,-1-1 0,1-2 0,-43-1 0,-24 1 0,95-2 0,0 1 0,0-1 0,0 1 0,0 0 0,0 0 0,0 0 0,0 1 0,0 0 0,0-1 0,1 1 0,-1 1 0,1-1 0,-1 0 0,1 1 0,0 0 0,-5 4 0,7-5 0,-1 0 0,1 0 0,0 0 0,0 1 0,0-1 0,0 0 0,0 0 0,0 1 0,1-1 0,-1 1 0,1-1 0,-1 0 0,1 1 0,0-1 0,0 1 0,0-1 0,1 1 0,-1-1 0,0 1 0,1-1 0,0 0 0,-1 1 0,1-1 0,0 0 0,0 0 0,0 1 0,1-1 0,-1 0 0,2 2 0,10 13 24,0-1 0,2 0 0,-1-1 0,23 17 0,71 48-1509,-89-68-5341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14.041"/>
    </inkml:context>
    <inkml:brush xml:id="br0">
      <inkml:brushProperty name="width" value="0.05" units="cm"/>
      <inkml:brushProperty name="height" value="0.05" units="cm"/>
      <inkml:brushProperty name="color" value="#FFC114"/>
    </inkml:brush>
  </inkml:definitions>
  <inkml:trace contextRef="#ctx0" brushRef="#br0">0 139 24575,'6741'0'0,"-6678"-4"0,0-2 0,110-26 0,-21 2 0,314-10 0,6 38 0,-306 3 0,625 2 0,-602-17 0,-4 0 0,-151 14-1365,-5 0-5461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14.822"/>
    </inkml:context>
    <inkml:brush xml:id="br0">
      <inkml:brushProperty name="width" value="0.05" units="cm"/>
      <inkml:brushProperty name="height" value="0.05" units="cm"/>
      <inkml:brushProperty name="color" value="#FFC114"/>
    </inkml:brush>
  </inkml:definitions>
  <inkml:trace contextRef="#ctx0" brushRef="#br0">267 1 24575,'109'5'0,"184"33"0,-215-25 0,3-1 0,154 3 0,-227-16 0,1 1 0,-1 0 0,0 0 0,0 1 0,0 0 0,0 0 0,0 1 0,0 0 0,0 0 0,-1 1 0,1 0 0,-1 1 0,1 0 0,6 4 0,-13-7 0,0 0 0,0 0 0,0 0 0,0 0 0,0 0 0,0 0 0,-1 0 0,1 0 0,0 0 0,-1 0 0,1 0 0,-1 1 0,1-1 0,-1 0 0,1 0 0,-1 0 0,0 1 0,0-1 0,0 0 0,0 1 0,0-1 0,0 0 0,0 0 0,0 1 0,0-1 0,0 0 0,-1 1 0,1-1 0,-1 0 0,1 0 0,-1 0 0,1 0 0,-1 1 0,0-1 0,1 0 0,-1 0 0,0 0 0,0 0 0,0 0 0,0-1 0,0 1 0,-1 1 0,-6 5 0,-1 0 0,0 0 0,-19 10 0,19-12 0,-633 309 0,374-194 0,86-44-1365,151-62-5461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58.906"/>
    </inkml:context>
    <inkml:brush xml:id="br0">
      <inkml:brushProperty name="width" value="0.05" units="cm"/>
      <inkml:brushProperty name="height" value="0.05" units="cm"/>
      <inkml:brushProperty name="color" value="#F6630D"/>
    </inkml:brush>
  </inkml:definitions>
  <inkml:trace contextRef="#ctx0" brushRef="#br0">43 165 24575,'-42'0'0,"65"-11"0,196-29 0,31-7 0,-207 31 0,-42 16 0,-1 0 0,1 0 0,-1 0 0,1 0 0,0-1 0,-1 1 0,1 0 0,-1-1 0,1 1 0,0 0 0,-1-1 0,1 1 0,-1-1 0,0 1 0,1-1 0,-1 1 0,1-1 0,-1 1 0,0-1 0,1 1 0,-1-1 0,0 0 0,1 1 0,-1-1 0,0 1 0,0-1 0,0 0 0,0 1 0,1-1 0,-1 0 0,0 1 0,0-1 0,0 0 0,0 1 0,-1-1 0,1 0 0,0 1 0,0-1 0,0 1 0,0-1 0,-1 0 0,1 1 0,0-1 0,-1 1 0,1-1 0,0 1 0,-1-1 0,1 1 0,-1-1 0,1 1 0,-1-1 0,1 1 0,-1-1 0,1 1 0,-1 0 0,1-1 0,-1 1 0,1 0 0,-1-1 0,0 1 0,0 0 0,-6-4 0,-1 1 0,1 0 0,0 0 0,-1 1 0,0 0 0,0 0 0,1 1 0,-1 0 0,0 1 0,0-1 0,-13 2 0,7 1 0,1-1 0,0 2 0,-1 0 0,1 0 0,0 1 0,-14 7 0,22-8 0,-1 0 0,1 0 0,-1 0 0,1 1 0,0 0 0,1 0 0,-1 0 0,1 1 0,-1 0 0,1-1 0,1 1 0,-6 10 0,4-6 0,1 0 0,0 1 0,1 0 0,0-1 0,0 1 0,1 1 0,-1 10 0,1 9 0,2 0 0,1 1 0,1-1 0,9 40 0,40 170 71,13 86-1507,-55-244-5390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15.876"/>
    </inkml:context>
    <inkml:brush xml:id="br0">
      <inkml:brushProperty name="width" value="0.05" units="cm"/>
      <inkml:brushProperty name="height" value="0.05" units="cm"/>
      <inkml:brushProperty name="color" value="#FFC114"/>
    </inkml:brush>
  </inkml:definitions>
  <inkml:trace contextRef="#ctx0" brushRef="#br0">0 1 24575,'5'0'0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17.493"/>
    </inkml:context>
    <inkml:brush xml:id="br0">
      <inkml:brushProperty name="width" value="0.05" units="cm"/>
      <inkml:brushProperty name="height" value="0.05" units="cm"/>
      <inkml:brushProperty name="color" value="#FFC114"/>
    </inkml:brush>
  </inkml:definitions>
  <inkml:trace contextRef="#ctx0" brushRef="#br0">1 0 24575,'8'1'0,"1"0"0,-1 1 0,1 0 0,-1 0 0,0 1 0,0 0 0,9 5 0,10 3 0,120 46-10,-4 6 0,184 112 0,252 197-1157,-292-181 386,612 366-1557,43-69 533,176-14 1098,-407-179 350,-570-235 396,574 240-126,7-28 640,-172-100 978,-410-126 119,-2 5 1,195 103-1,-240-109-1584,1-3 0,177 50 0,-218-80-72,-39-10-220,1 1-1,-1 0 1,-1 1-1,1 1 1,16 7-1,-12 0-6599</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18.164"/>
    </inkml:context>
    <inkml:brush xml:id="br0">
      <inkml:brushProperty name="width" value="0.05" units="cm"/>
      <inkml:brushProperty name="height" value="0.05" units="cm"/>
      <inkml:brushProperty name="color" value="#FFC114"/>
    </inkml:brush>
  </inkml:definitions>
  <inkml:trace contextRef="#ctx0" brushRef="#br0">16 1 24575,'-1'0'0,"0"0"0,0 1 0,0-1 0,1 0 0,-1 1 0,0-1 0,0 1 0,1-1 0,-1 1 0,0-1 0,1 1 0,-1 0 0,0-1 0,1 1 0,-1 0 0,1 0 0,-1-1 0,1 1 0,-1 0 0,1 0 0,0 0 0,0 0 0,-1-1 0,1 1 0,0 0 0,0 0 0,0 0 0,0 0 0,0 0 0,0 1 0,1 31 0,1-26 0,1 0 0,-1 0 0,1-1 0,1 1 0,-1-1 0,1 0 0,0 0 0,1 0 0,7 8 0,54 45 0,-40-38 0,274 210 0,-80-66 0,-212-159 0,-1 0 0,0 1 0,0 0 0,0 0 0,-1 1 0,0 0 0,0 0 0,-1 0 0,0 0 0,6 16 0,-9-20 0,-1 0 0,0 1 0,0-1 0,-1 0 0,1 0 0,-1 1 0,0-1 0,0 0 0,0 1 0,-1-1 0,1 0 0,-1 0 0,0 0 0,-1 1 0,1-1 0,-1 0 0,1 0 0,-1-1 0,0 1 0,0 0 0,-1-1 0,1 1 0,-1-1 0,0 0 0,0 0 0,-4 4 0,-5 3 0,0-1 0,0 0 0,-1-1 0,0-1 0,-17 8 0,-75 26 0,54-23 0,-117 42-1365,128-41-5461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19.140"/>
    </inkml:context>
    <inkml:brush xml:id="br0">
      <inkml:brushProperty name="width" value="0.05" units="cm"/>
      <inkml:brushProperty name="height" value="0.05" units="cm"/>
      <inkml:brushProperty name="color" value="#FFC114"/>
    </inkml:brush>
  </inkml:definitions>
  <inkml:trace contextRef="#ctx0" brushRef="#br0">2416 1 24575,'-1'1'0,"1"0"0,0 0 0,-1 0 0,1-1 0,-1 1 0,1 0 0,-1 0 0,1 0 0,-1 0 0,0-1 0,1 1 0,-1 0 0,0 0 0,0-1 0,0 1 0,1-1 0,-1 1 0,0-1 0,0 1 0,0-1 0,-1 1 0,-23 9 0,22-9 0,-82 29 0,28-9 0,-1-2 0,-63 11 0,-19 2 0,-178 64 0,130-36 0,-727 162 0,891-217-75,-72 16-355,0-4 0,-148 8 0,214-25-6396</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20.237"/>
    </inkml:context>
    <inkml:brush xml:id="br0">
      <inkml:brushProperty name="width" value="0.05" units="cm"/>
      <inkml:brushProperty name="height" value="0.05" units="cm"/>
      <inkml:brushProperty name="color" value="#FFC114"/>
    </inkml:brush>
  </inkml:definitions>
  <inkml:trace contextRef="#ctx0" brushRef="#br0">745 0 24575,'-68'910'-260,"-76"82"-958,-12 97-759,77 13 946,80-820 992,-16 315-83,-10-387 958,-101 403 0,92-498 410,-36 140 194,61-208-1368,1 1 1,2 0-1,1 70 0,9-11-1437,-2-82-5461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20.877"/>
    </inkml:context>
    <inkml:brush xml:id="br0">
      <inkml:brushProperty name="width" value="0.05" units="cm"/>
      <inkml:brushProperty name="height" value="0.05" units="cm"/>
      <inkml:brushProperty name="color" value="#FFC114"/>
    </inkml:brush>
  </inkml:definitions>
  <inkml:trace contextRef="#ctx0" brushRef="#br0">1 1 24575,'1'30'0,"2"1"0,2-1 0,0 0 0,2 0 0,2 0 0,0-1 0,2 0 0,1-1 0,1 0 0,2-1 0,1-1 0,0 0 0,2-1 0,39 41 0,-51-59 0,1-1 0,-1 0 0,1-1 0,1 1 0,-1-1 0,1-1 0,-1 1 0,1-1 0,1-1 0,-1 1 0,0-1 0,1-1 0,14 3 0,-18-5 0,1 1 0,-1-1 0,1-1 0,-1 1 0,1-1 0,-1 0 0,1 0 0,-1 0 0,1-1 0,-1 0 0,0 0 0,0 0 0,0-1 0,0 1 0,0-1 0,-1-1 0,1 1 0,-1-1 0,0 1 0,0-1 0,0 0 0,5-8 0,9-16 6,0-1 0,-2-1 0,-2 0-1,-1-1 1,11-37 0,14-31-1406,-27 73-5426</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24.979"/>
    </inkml:context>
    <inkml:brush xml:id="br0">
      <inkml:brushProperty name="width" value="0.05" units="cm"/>
      <inkml:brushProperty name="height" value="0.05" units="cm"/>
      <inkml:brushProperty name="color" value="#FFC114"/>
    </inkml:brush>
  </inkml:definitions>
  <inkml:trace contextRef="#ctx0" brushRef="#br0">471 5217 24575,'1'0'0,"0"-1"0,0 1 0,0 0 0,0-1 0,0 1 0,0-1 0,0 1 0,0-1 0,0 1 0,-1-1 0,1 0 0,0 0 0,0 1 0,-1-1 0,1 0 0,0 0 0,-1 0 0,1 1 0,-1-1 0,1 0 0,-1 0 0,1 0 0,-1 0 0,0 0 0,0 0 0,1 0 0,-1-2 0,5-34 0,-4 31 0,1-24 0,-2-1 0,-1 0 0,-1 1 0,-1 0 0,-2 0 0,-1 0 0,-1 0 0,-17-41 0,-98-314 0,63 189 0,-77-337 0,109 248 0,11 81 0,2 73 0,-23-168 0,17 142 0,2-174 0,23-161 0,-4 460 0,4-62 0,4 0 0,4 1 0,33-120 0,-14 101 0,5 1 0,66-134 0,-83 203 0,1 1 0,3 1 0,1 1 0,1 1 0,3 2 0,1 0 0,49-45 0,-46 52 0,0 1 0,2 1 0,1 2 0,54-28 0,402-144 0,-410 173 0,0 3 0,135-16 0,175 6 0,246 24 0,-530 16 0,0 4 0,176 44 0,203 89 0,-414-122 0,360 141 0,-12 26 0,-131-58 0,941 524 0,-323-172 0,-662-348 0,97 45 0,-239-147 0,-70-25 0,61 27 0,-54-16-455,-1 1 0,48 37 0,-59-37-6371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25.947"/>
    </inkml:context>
    <inkml:brush xml:id="br0">
      <inkml:brushProperty name="width" value="0.05" units="cm"/>
      <inkml:brushProperty name="height" value="0.05" units="cm"/>
      <inkml:brushProperty name="color" value="#FFC114"/>
    </inkml:brush>
  </inkml:definitions>
  <inkml:trace contextRef="#ctx0" brushRef="#br0">340 1 24575,'18'8'0,"0"1"0,0 0 0,-1 2 0,0 0 0,-1 1 0,26 24 0,-12-10 0,293 242 0,-132-102 0,-184-160 0,0 1 0,0 0 0,-1 0 0,0 1 0,-1-1 0,0 1 0,0 0 0,0 1 0,-1-1 0,0 1 0,-1 0 0,4 17 0,-3-11 0,-2 0 0,0 0 0,0 0 0,-2 0 0,0 1 0,-1-1 0,-3 21 0,3-32 0,0 1 0,0-1 0,-1 0 0,0 0 0,0 0 0,0 0 0,0 0 0,0 0 0,-1-1 0,1 1 0,-1-1 0,0 0 0,0 0 0,-1 0 0,1 0 0,-1 0 0,1-1 0,-1 1 0,-7 2 0,-6 3 0,0-1 0,-1-1 0,-25 6 0,20-6 0,-387 71 0,209-45 0,-54 31-1365,191-44-5461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5:30:27.476"/>
    </inkml:context>
    <inkml:brush xml:id="br0">
      <inkml:brushProperty name="width" value="0.05" units="cm"/>
      <inkml:brushProperty name="height" value="0.05" units="cm"/>
      <inkml:brushProperty name="color" value="#FFC114"/>
    </inkml:brush>
  </inkml:definitions>
  <inkml:trace contextRef="#ctx0" brushRef="#br0">254 1 24575,'-253'0'0,"2553"0"-951,-2853 12 1510,116 0-167,-390-9-392,464-3 0,1588 0 0,-1194 0 0,7-1 0,51 7 0,-77-2 0,-17 0 0,-24 4 0,-98 8 0,-224-2 0,246-13 0,-598 2 0,1048-17 74,124-1-1513,-416 15-5387</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25.515"/>
    </inkml:context>
    <inkml:brush xml:id="br0">
      <inkml:brushProperty name="width" value="0.05" units="cm"/>
      <inkml:brushProperty name="height" value="0.05" units="cm"/>
      <inkml:brushProperty name="color" value="#FFC114"/>
    </inkml:brush>
  </inkml:definitions>
  <inkml:trace contextRef="#ctx0" brushRef="#br0">2548 303 24575,'2'-1'0,"0"0"0,0 0 0,0 0 0,0 0 0,0 0 0,0 0 0,-1-1 0,1 1 0,-1 0 0,1-1 0,-1 0 0,1 1 0,-1-1 0,0 0 0,0 1 0,0-1 0,0 0 0,0 0 0,0 0 0,0 0 0,0 0 0,-1 0 0,1 0 0,-1 0 0,0 0 0,0-1 0,0 1 0,0 0 0,0 0 0,0 0 0,0 0 0,-1 0 0,1 0 0,-1 0 0,1 0 0,-1 0 0,0 0 0,0 0 0,0 0 0,0 0 0,0 0 0,0 0 0,0 1 0,-1-1 0,1 0 0,-1 1 0,-1-2 0,-5-4 0,-1 0 0,0 0 0,1 1 0,-2 0 0,1 1 0,-1 0 0,0 1 0,0 0 0,-16-5 0,-13 0 0,-50-7 0,39 8 0,-174-38 0,-105-17 0,128 48 0,-348 16 0,515 0 0,0 2 0,0 1 0,1 1 0,0 2 0,0 1 0,0 2 0,1 1 0,0 2 0,1 1 0,-49 30 0,38-14 0,0 2 0,3 2 0,0 2 0,3 1 0,1 2 0,2 1 0,1 2 0,3 1 0,1 1 0,-27 60 0,27-48 0,-4 7 0,-32 88 0,57-130 0,1 0 0,1 0 0,1 0 0,1 1 0,0 0 0,2-1 0,0 1 0,5 38 0,-3-53 0,1 1 0,0-1 0,0 1 0,0-1 0,1 0 0,0 0 0,1 0 0,-1 0 0,1-1 0,1 1 0,-1-1 0,10 9 0,-5-6 0,0-1 0,1-1 0,0 1 0,0-2 0,0 1 0,1-1 0,15 5 0,6 0 0,0-1 0,1-2 0,0-1 0,63 5 0,426-7 0,-303-9 0,-45 5 0,227-9 0,-358 5 0,-1-2 0,0-2 0,0-2 0,-1-2 0,0-1 0,-1-2 0,0-2 0,70-39 0,-85 38 0,39-22 0,111-90 0,-165 119 0,-1-1 0,0 0 0,0 0 0,-1-1 0,-1 0 0,0-1 0,-1 1 0,0-1 0,-1 0 0,0-1 0,2-14 0,5-22 0,7-86 0,-18 126 0,10-147 0,-10 136 0,-2 0 0,0 0 0,-2 1 0,0-1 0,-10-31 0,10 44 0,0 1 0,0-1 0,-1 1 0,0 0 0,-1 0 0,1 0 0,-1 1 0,-1-1 0,1 1 0,-1 0 0,0 1 0,0 0 0,-1 0 0,0 0 0,0 1 0,0 0 0,0 0 0,0 0 0,-1 1 0,0 0 0,0 1 0,-14-3 0,-12 0 0,0 1 0,0 2 0,0 1 0,-41 5 0,25-2 0,14-1-1365,6 0-5461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3.084"/>
    </inkml:context>
    <inkml:brush xml:id="br0">
      <inkml:brushProperty name="width" value="0.05" units="cm"/>
      <inkml:brushProperty name="height" value="0.05" units="cm"/>
      <inkml:brushProperty name="color" value="#F6630D"/>
    </inkml:brush>
  </inkml:definitions>
  <inkml:trace contextRef="#ctx0" brushRef="#br0">153 55 24575,'-6'-5'0,"-1"1"0,1 1 0,-1-1 0,0 1 0,0 1 0,-1-1 0,1 1 0,0 0 0,-1 1 0,1 0 0,-8 0 0,-25-7 0,22 1 0,18 7 0,0 0 0,0 0 0,0 0 0,0 0 0,-1 0 0,1 0 0,0 0 0,0 0 0,0 0 0,0 0 0,0 0 0,0 0 0,0-1 0,0 1 0,0 0 0,-1 0 0,1 0 0,0 0 0,0 0 0,0 0 0,0 0 0,0 0 0,0 0 0,0-1 0,0 1 0,0 0 0,0 0 0,0 0 0,0 0 0,0 0 0,0 0 0,0 0 0,0-1 0,0 1 0,0 0 0,0 0 0,0 0 0,0 0 0,0 0 0,0 0 0,0 0 0,0 0 0,0-1 0,0 1 0,0 0 0,0 0 0,0 0 0,1 0 0,-1 0 0,0 0 0,0 0 0,0 0 0,0 0 0,0 0 0,0-1 0,0 1 0,0 0 0,0 0 0,1 0 0,34-3 0,280 21 14,-90-2-176,43-2-1035,823 36-76,-2-39 234,-1051-11 1068,-4 0 93,0-1-1,0-1 1,0-2-1,41-11 1,-49 5-878,-18 0-3659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26.666"/>
    </inkml:context>
    <inkml:brush xml:id="br0">
      <inkml:brushProperty name="width" value="0.05" units="cm"/>
      <inkml:brushProperty name="height" value="0.05" units="cm"/>
      <inkml:brushProperty name="color" value="#FFC114"/>
    </inkml:brush>
  </inkml:definitions>
  <inkml:trace contextRef="#ctx0" brushRef="#br0">392 3043 24575,'-1'-38'0,"-1"-1"0,-15-70 0,-30-67 0,27 108 0,-10-36 0,-146-561 0,141 500 0,7-2 0,-6-183 0,32 308 0,3-1 0,1 1 0,2 0 0,1 0 0,22-79 0,-17 93 0,0 1 0,2 0 0,1 0 0,1 1 0,1 1 0,1 0 0,1 1 0,1 1 0,28-28 0,-1 10 0,1 2 0,3 1 0,0 3 0,64-34 0,-4 12 0,125-46 0,-141 69 0,2 4 0,1 5 0,176-25 0,-101 34 0,240 6 0,-317 15 0,0 3 0,0 5 0,-2 4 0,0 3 0,-1 5 0,-1 4 0,163 76 0,423 284 0,-554-308 0,199 175 0,-243-183 0,-3 4 0,-4 3 0,73 105 0,-51-26 0,-14-22 0,-75-131 0,0 1 0,0-1 0,1 0 0,0 0 0,0-1 0,0 0 0,9 7 0,-14-12-27,1 1 1,0-1-1,-1 0 0,1 1 0,0-1 1,-1 0-1,1 0 0,0 0 0,-1 1 1,1-1-1,0 0 0,-1 0 0,1 0 0,0 0 1,-1 0-1,1 0 0,0 0 0,0-1 1,-1 1-1,1 0 0,0 0 0,-1 0 1,1-1-1,-1 1 0,1 0 0,0-1 0,-1 1 1,1-1-1,-1 1 0,1-1 0,-1 1 1,1 0-1,-1-1 0,1 0 0,-1 1 1,1-1-1,-1 1 0,0-1 0,1 0 0,-1 1 1,0-1-1,0 0 0,0 1 0,1-1 1,-1 0-1,0 1 0,0-1 0,0 0 0,0 1 1,0-2-1,6-24-6799</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7:27.267"/>
    </inkml:context>
    <inkml:brush xml:id="br0">
      <inkml:brushProperty name="width" value="0.05" units="cm"/>
      <inkml:brushProperty name="height" value="0.05" units="cm"/>
      <inkml:brushProperty name="color" value="#FFC114"/>
    </inkml:brush>
  </inkml:definitions>
  <inkml:trace contextRef="#ctx0" brushRef="#br0">766 1 24575,'2'0'0,"-1"0"0,1 1 0,0-1 0,0 1 0,-1 0 0,1-1 0,-1 1 0,1 0 0,0 0 0,-1 0 0,0 0 0,1 0 0,-1 0 0,0 1 0,1-1 0,1 3 0,19 28 0,-15-22 0,61 99 0,100 222 0,-161-318 0,-2 0 0,0 1 0,0-1 0,-1 1 0,-1 0 0,2 16 0,-5-26 0,1 1 0,-2 0 0,1 0 0,0-1 0,-1 1 0,0 0 0,0-1 0,-1 1 0,1-1 0,-1 1 0,0-1 0,0 0 0,0 1 0,-1-1 0,0 0 0,1-1 0,-1 1 0,-1 0 0,1-1 0,0 0 0,-1 0 0,-5 4 0,-12 7 0,-1-1 0,-1-1 0,1-1 0,-2-1 0,-47 14 0,-130 20 0,76-25-455,0-5 0,-252-6 0,343-10-6371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13.958"/>
    </inkml:context>
    <inkml:brush xml:id="br0">
      <inkml:brushProperty name="width" value="0.05" units="cm"/>
      <inkml:brushProperty name="height" value="0.05" units="cm"/>
      <inkml:brushProperty name="color" value="#FFC114"/>
    </inkml:brush>
  </inkml:definitions>
  <inkml:trace contextRef="#ctx0" brushRef="#br0">0 1 24575,'10'0'0,"16"0"0,23 0 0,26 0 0,24 0 0,27 0 0,16 0 0,6 0 0,-2 0 0,-14 0 0,-18 0 0,-20 0 0,-13 0 0,-14 0 0,-10 0 0,-10 0 0,-8 0 0,-11 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14.441"/>
    </inkml:context>
    <inkml:brush xml:id="br0">
      <inkml:brushProperty name="width" value="0.05" units="cm"/>
      <inkml:brushProperty name="height" value="0.05" units="cm"/>
      <inkml:brushProperty name="color" value="#FFC114"/>
    </inkml:brush>
  </inkml:definitions>
  <inkml:trace contextRef="#ctx0" brushRef="#br0">1 29 24575,'14'0'0,"23"0"0,28 0 0,23 0 0,18 0 0,6 0 0,2 0 0,-4 0 0,-12-5 0,-13-1 0,-2 0 0,-7 1 0,-6 2 0,-10 1 0,-17 1-8191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18.846"/>
    </inkml:context>
    <inkml:brush xml:id="br0">
      <inkml:brushProperty name="width" value="0.05" units="cm"/>
      <inkml:brushProperty name="height" value="0.05" units="cm"/>
      <inkml:brushProperty name="color" value="#FFC114"/>
    </inkml:brush>
  </inkml:definitions>
  <inkml:trace contextRef="#ctx0" brushRef="#br0">0 113 24575,'14'0'0,"19"-10"0,22-2 0,15-4 0,11 0 0,4-1 0,12 2 0,3 4 0,-11 3 0,-11 4 0,-15 1 0,-17 3-8191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19.238"/>
    </inkml:context>
    <inkml:brush xml:id="br0">
      <inkml:brushProperty name="width" value="0.05" units="cm"/>
      <inkml:brushProperty name="height" value="0.05" units="cm"/>
      <inkml:brushProperty name="color" value="#FFC114"/>
    </inkml:brush>
  </inkml:definitions>
  <inkml:trace contextRef="#ctx0" brushRef="#br0">1 12 24575,'4'0'0,"12"0"0,16 0 0,17 0 0,24 0 0,17 0 0,17 0 0,13 0 0,6 0 0,-6 0 0,-9-5 0,-23-1-8191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486"/>
    </inkml:context>
    <inkml:brush xml:id="br0">
      <inkml:brushProperty name="width" value="0.05" units="cm"/>
      <inkml:brushProperty name="height" value="0.05" units="cm"/>
      <inkml:brushProperty name="color" value="#FFC114"/>
    </inkml:brush>
  </inkml:definitions>
  <inkml:trace contextRef="#ctx0" brushRef="#br0">0 86 24575,'10'-5'0,"11"-1"0,12 0 0,10 2 0,11-9 0,6-2 0,2 2 0,5 3 0,-5 3 0,1 3 0,-6 2 0,-12 1-8191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886"/>
    </inkml:context>
    <inkml:brush xml:id="br0">
      <inkml:brushProperty name="width" value="0.05" units="cm"/>
      <inkml:brushProperty name="height" value="0.05" units="cm"/>
      <inkml:brushProperty name="color" value="#FFC114"/>
    </inkml:brush>
  </inkml:definitions>
  <inkml:trace contextRef="#ctx0" brushRef="#br0">1 1 24575,'4'0'0,"12"0"0,16 0 0,22 0 0,15 0 0,15 0 0,2 0 0,10 0 0,2 0 0,-1 0 0,-13 0 0,-16 0 0,-19 0-8191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0.436"/>
    </inkml:context>
    <inkml:brush xml:id="br0">
      <inkml:brushProperty name="width" value="0.05" units="cm"/>
      <inkml:brushProperty name="height" value="0.05" units="cm"/>
    </inkml:brush>
  </inkml:definitions>
  <inkml:trace contextRef="#ctx0" brushRef="#br0">0 515 24575,'1'-9'0,"0"0"0,1-1 0,0 1 0,0 0 0,1 0 0,0 0 0,1 1 0,9-17 0,-6 12 0,1 0 0,1 1 0,0 0 0,21-21 0,-26 29 0,0 0 0,1 1 0,0-1 0,0 1 0,0 0 0,0 0 0,0 1 0,1 0 0,-1 0 0,1 0 0,0 0 0,-1 1 0,1 0 0,9-1 0,-11 2 0,0 1 0,1-1 0,-1 0 0,0 1 0,0 0 0,1 0 0,-1 1 0,0-1 0,0 1 0,0 0 0,0 0 0,-1 0 0,1 0 0,0 1 0,-1-1 0,0 1 0,1 0 0,-1 0 0,0 0 0,2 4 0,10 14 0,-1 1 0,-2 0 0,0 1 0,-1 0 0,-1 1 0,-2 0 0,0 0 0,5 27 0,-5-6 0,-2-1 0,-1 1 0,-3 76 0,3-164 0,16-69 0,24-67 0,16-23 0,-44 152 0,48-92 0,-60 132 0,1 1 0,-1 0 0,2 1 0,-1 0 0,1 0 0,0 0 0,1 1 0,8-7 0,-13 12 0,0 0 0,0 0 0,0 0 0,0 1 0,0-1 0,0 1 0,0 0 0,1 0 0,-1 0 0,0 0 0,1 1 0,-1-1 0,1 1 0,-1 0 0,1 0 0,-1 0 0,0 0 0,1 1 0,-1-1 0,1 1 0,-1 0 0,0 0 0,0 0 0,1 1 0,-1-1 0,0 1 0,0 0 0,3 2 0,1 2 0,0 0 0,0 1 0,-1 0 0,0 0 0,0 0 0,-1 1 0,0 0 0,0 0 0,-1 0 0,0 1 0,0-1 0,4 16 0,1 8 0,-2 1 0,5 39 0,-2 43 0,-10 197 0,-2-250 0,40-187 0,-19 73 0,47-94 0,-49 117 0,0 0 0,2 1 0,1 1 0,34-35 0,-49 56 0,1 1 0,0-1 0,0 1 0,1 1 0,-1-1 0,1 1 0,0 1 0,0-1 0,0 1 0,1 0 0,-1 1 0,10-2 0,-12 3 0,0 0 0,0 1 0,0 0 0,1 0 0,-1 1 0,0-1 0,0 1 0,0 0 0,0 1 0,0-1 0,0 1 0,0 0 0,0 0 0,-1 0 0,1 1 0,-1 0 0,1 0 0,-1 0 0,5 5 0,2 4 0,0 0 0,-1 0 0,-1 1 0,0 0 0,0 1 0,-2 0 0,0 0 0,8 23 0,1 10 0,14 67 0,-13-11-1365,-13-61-5461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7.264"/>
    </inkml:context>
    <inkml:brush xml:id="br0">
      <inkml:brushProperty name="width" value="0.05" units="cm"/>
      <inkml:brushProperty name="height" value="0.05" units="cm"/>
      <inkml:brushProperty name="color" value="#F6630D"/>
    </inkml:brush>
  </inkml:definitions>
  <inkml:trace contextRef="#ctx0" brushRef="#br0">7353 454 24575,'-33'-30'0,"-2"2"0,0 1 0,-2 2 0,-1 2 0,-1 1 0,-1 2 0,-82-29 0,3 13 0,-196-35 0,-675-38-1181,627 96 292,-655 60-1,-349 175-927,963-127 1696,4 18 0,-385 166 1,628-214-301,-251 144 0,349-173 473,1 3 0,2 3 0,2 1 0,2 4 0,2 1 0,-87 109 0,113-123 142,2 2 0,1 1 0,2 0 0,2 1 0,1 1-1,2 1 1,2 0 0,1 1 0,2 0 0,3 0 0,0 1 0,2 80-1,6-77 17,1 1 0,3-1 0,2 0 0,2-1 0,1 0 0,3 0 0,1-2 0,3 1 0,1-2 0,1-1 0,47 67 0,-27-56-247,3-1-1,1-3 1,3-1-1,1-2 1,3-3-1,1-2 1,74 42-1,-4-12-61,4-7-1,178 63 0,-27-32-328,5-13 0,3-12 1,302 32-1,384-33-797,4-96 0,-562-5 603,523-114 1,-628 78 207,-3-15 0,382-160-1,-479 154 264,317-193-1,-388 196 94,-5-6-1,-3-6 0,120-121 0,-189 161 73,-3-2 0,-2-3 0,75-117 0,-108 144-15,-1 0 0,-2-2-1,19-60 1,-30 71 0,0 0 0,-2-1 0,-1 0 0,-1-1 0,-2-51 0,-3 56 1,-2-1 0,-1 1 1,-1 0-1,-2 1 0,0-1 0,-2 1 0,0 0 0,-2 1 0,-1 1 1,0-1-1,-2 2 0,-1 0 0,-28-32 0,6 13-2,-2 3 1,-1 1-1,-2 2 1,-2 1-1,-81-46 0,36 31-13,-110-44 0,-162-33-128,-75 20-394,-53 27 565,20 23 787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18.524"/>
    </inkml:context>
    <inkml:brush xml:id="br0">
      <inkml:brushProperty name="width" value="0.05" units="cm"/>
      <inkml:brushProperty name="height" value="0.05" units="cm"/>
      <inkml:brushProperty name="color" value="#F6630D"/>
    </inkml:brush>
  </inkml:definitions>
  <inkml:trace contextRef="#ctx0" brushRef="#br0">196 557 24575,'1'-1'0,"-1"1"0,1 1 0,0-1 0,-1 0 0,1 0 0,-1 0 0,1 0 0,0 0 0,-1 0 0,1 1 0,-1-1 0,1 0 0,-1 1 0,1-1 0,0 0 0,-1 1 0,1-1 0,-1 1 0,0-1 0,1 0 0,-1 1 0,1-1 0,-1 1 0,0 0 0,1-1 0,-1 1 0,1 0 0,1 22 0,-13 22 0,10-44 0,-88 375 0,78-320 0,9-43 0,2-9 0,-1 1 0,0-1 0,0 1 0,0-1 0,0 0 0,0 0 0,-1 0 0,0 0 0,0 0 0,0 0 0,0 0 0,-5 5 0,7-9 0,0 1 0,-1-1 0,1 0 0,0 0 0,-1 0 0,1 0 0,-1 0 0,1 0 0,0 0 0,-1 0 0,1 0 0,-1 0 0,1 0 0,0 0 0,-1 0 0,1-1 0,-1 1 0,1 0 0,0 0 0,-1 0 0,1 0 0,0-1 0,-1 1 0,1 0 0,0 0 0,-1-1 0,1 1 0,0 0 0,0-1 0,-1 1 0,1 0 0,0-1 0,0 1 0,0 0 0,-1-1 0,1 1 0,0 0 0,0-1 0,0 1 0,0-1 0,0 1 0,0 0 0,0-1 0,0 1 0,0-1 0,0 1 0,0 0 0,0-1 0,0 0 0,-4-23 0,4 24 0,-5-139 0,14-172 0,-9 305 0,5-78 0,24-130 0,-25 191 0,2 0 0,1 1 0,0 0 0,2 0 0,0 0 0,1 1 0,1 1 0,2 0 0,0 1 0,26-31 0,-29 40 0,1 2 0,-1 0 0,2 0 0,-1 1 0,1 0 0,0 1 0,0 0 0,0 1 0,1 1 0,0 0 0,0 0 0,0 1 0,1 1 0,-1 0 0,0 1 0,16 1 0,-8 0 0,-1 1 0,1 2 0,-1 0 0,0 0 0,0 2 0,0 1 0,-1 0 0,1 2 0,34 18 0,-47-22 0,-1 0 0,0 0 0,0 0 0,-1 1 0,1 0 0,-1 0 0,0 0 0,-1 1 0,1 0 0,-1 0 0,0 0 0,0 0 0,-1 1 0,0-1 0,0 1 0,0 0 0,-1 0 0,0 0 0,-1 0 0,1 0 0,-1 10 0,0-5 0,-2-1 0,0 1 0,0-1 0,-1 1 0,-1-1 0,0 1 0,0-1 0,-1 0 0,0-1 0,-1 1 0,0-1 0,-12 17 0,2-6 0,-1 0 0,-1-2 0,-1 0 0,-1 0 0,-25 18 0,-111 69 0,86-62 0,68-43 0,0-1 0,0 1 0,0-1 0,0 1 0,0-1 0,0 1 0,1 0 0,-1 0 0,0-1 0,0 1 0,1 0 0,-1 0 0,0 0 0,1 0 0,-1 0 0,1 0 0,-1 1 0,1-2 0,0 1 0,0-1 0,1 1 0,-1-1 0,0 0 0,0 1 0,1-1 0,-1 0 0,0 1 0,1-1 0,-1 0 0,0 1 0,1-1 0,-1 0 0,0 0 0,1 0 0,-1 1 0,1-1 0,-1 0 0,0 0 0,1 0 0,-1 0 0,1 0 0,-1 1 0,1-1 0,-1 0 0,1 0 0,46 0 0,-37 0 0,15 0 0,0 1 0,-1 1 0,1 1 0,0 1 0,-1 2 0,0 0 0,31 13 0,-46-16 0,0 1 0,0 0 0,0 1 0,-1 0 0,0 0 0,0 1 0,0 0 0,0 0 0,-1 1 0,0 0 0,-1 0 0,0 1 0,0 0 0,0 0 0,-1 0 0,0 1 0,-1 0 0,0 0 0,0 0 0,-1 0 0,4 14 0,-7-17 0,1 0 0,-1-1 0,0 1 0,0 0 0,-1 0 0,0-1 0,0 1 0,0-1 0,0 1 0,-1-1 0,0 1 0,0-1 0,-1 0 0,1 0 0,-1 0 0,0 0 0,-1 0 0,1-1 0,-1 1 0,0-1 0,0 0 0,0 0 0,0-1 0,-1 1 0,-8 4 0,-6 4 0,-1-1 0,0-1 0,-1-1 0,0-1 0,-26 7 0,-5-1 40,0-2 0,-105 10 0,120-20-288,-1-2 1,1-1-1,0-2 1,0-1-1,-38-10 1,15-3-6579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3.439"/>
    </inkml:context>
    <inkml:brush xml:id="br0">
      <inkml:brushProperty name="width" value="0.05" units="cm"/>
      <inkml:brushProperty name="height" value="0.05" units="cm"/>
      <inkml:brushProperty name="color" value="#F6630D"/>
    </inkml:brush>
  </inkml:definitions>
  <inkml:trace contextRef="#ctx0" brushRef="#br0">39 0 24575,'28'32'0,"-2"0"0,-1 2 0,30 53 0,-46-72 0,-1 0 0,-1 1 0,0 1 0,-1-1 0,-1 1 0,0 0 0,3 31 0,-7-38 0,0-1 0,-1 0 0,0 1 0,-1-1 0,0 1 0,0-1 0,-1 0 0,0 0 0,-1 0 0,0 0 0,0 0 0,-1 0 0,0-1 0,0 0 0,-1 0 0,-7 9 0,-1-2-195,-1-1 0,0 0 0,-1-1 0,0-1 0,-1 0 0,-33 18 0,1-7-6631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1.604"/>
    </inkml:context>
    <inkml:brush xml:id="br0">
      <inkml:brushProperty name="width" value="0.05" units="cm"/>
      <inkml:brushProperty name="height" value="0.05" units="cm"/>
      <inkml:brushProperty name="color" value="#F6630D"/>
    </inkml:brush>
  </inkml:definitions>
  <inkml:trace contextRef="#ctx0" brushRef="#br0">17 398 24575,'-1'0'0,"1"0"0,-1 0 0,1 0 0,-1 0 0,0 0 0,1 0 0,-1 0 0,1 0 0,-1 0 0,0 0 0,1 1 0,-1-1 0,1 0 0,-1 0 0,1 1 0,-1-1 0,0 0 0,1 1 0,0-1 0,-1 0 0,1 1 0,-1-1 0,1 1 0,-1-1 0,1 1 0,0-1 0,-1 1 0,1-1 0,0 1 0,0-1 0,-1 1 0,1-1 0,0 1 0,0 0 0,0-1 0,0 1 0,-1-1 0,1 1 0,0 0 0,0-1 0,0 1 0,1-1 0,-1 1 0,0 0 0,0-1 0,0 1 0,0-1 0,0 1 0,1 0 0,0 1 0,-1 0 0,1-1 0,0 1 0,0-1 0,-1 1 0,1-1 0,0 1 0,1-1 0,-1 1 0,0-1 0,0 0 0,1 0 0,-1 0 0,0 0 0,1 0 0,-1 0 0,3 1 0,3 0 0,0 0 0,0-1 0,0 0 0,0 0 0,0-1 0,0 0 0,0 0 0,10-2 0,62-16 0,-44 10 0,122-29-33,702-155-857,6 33 175,-670 137 715,-188 21 126,-6 1-146,1 1-1,0-1 0,-1-1 1,1 1-1,0 0 0,-1 0 1,1-1-1,0 1 0,-1-1 1,1 1-1,-1-1 0,1 1 1,-1-1-1,1 0 0,-1 0 1,1 0-1,-1 0 0,2-1 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1.960"/>
    </inkml:context>
    <inkml:brush xml:id="br0">
      <inkml:brushProperty name="width" value="0.05" units="cm"/>
      <inkml:brushProperty name="height" value="0.05" units="cm"/>
      <inkml:brushProperty name="color" value="#F6630D"/>
    </inkml:brush>
  </inkml:definitions>
  <inkml:trace contextRef="#ctx0" brushRef="#br0">46 1 24575,'-9'0'0,"6"0"0,1 0 0,-1 0 0,1 0 0,-1 0 0,1 0 0,-1 0 0,0 1 0,1-1 0,-1 1 0,1 0 0,-4 1 0,6-2 0,-1 0 0,1 0 0,0 1 0,0-1 0,0 0 0,0 0 0,0 0 0,0 0 0,0 0 0,-1 0 0,1 0 0,0 1 0,0-1 0,0 0 0,0 0 0,0 0 0,0 0 0,0 0 0,0 1 0,0-1 0,0 0 0,0 0 0,0 0 0,0 0 0,0 0 0,0 1 0,0-1 0,0 0 0,0 0 0,0 0 0,0 0 0,0 1 0,0-1 0,0 0 0,0 0 0,0 0 0,0 0 0,0 0 0,0 1 0,0-1 0,1 0 0,-1 0 0,0 0 0,0 0 0,0 0 0,0 0 0,11 7 0,13 1 0,-24-8 0,110 29 0,62 19 0,-150-40 0,0 1 0,0 1 0,-1 0 0,-1 2 0,26 18 0,-40-25 4,-1-1 1,1 1-1,-1 0 0,0 0 0,0 1 0,-1-1 0,0 1 0,0 0 0,0 0 1,0 1-1,-1-1 0,0 1 0,-1 0 0,1-1 0,-1 1 0,-1 0 0,1 0 1,-1 1-1,0-1 0,-1 0 0,0 0 0,0 0 0,-1 1 0,1-1 0,-1 0 1,-1 0-1,0 0 0,-4 13 0,-1-4-139,-1 0 0,0 0 0,-1-1 0,0 0 0,-1-1 0,-1 0 0,0 0 0,-1-1 0,-1-1 0,-22 19 0,-15 5-6691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0.103"/>
    </inkml:context>
    <inkml:brush xml:id="br0">
      <inkml:brushProperty name="width" value="0.05" units="cm"/>
      <inkml:brushProperty name="height" value="0.05" units="cm"/>
      <inkml:brushProperty name="color" value="#F6630D"/>
    </inkml:brush>
  </inkml:definitions>
  <inkml:trace contextRef="#ctx0" brushRef="#br0">13 143 24575,'0'-5'0,"0"-6"0,0-6 0,0-4 0,-5-4 0,-1-2 0,5 4 0,2 10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1.463"/>
    </inkml:context>
    <inkml:brush xml:id="br0">
      <inkml:brushProperty name="width" value="0.05" units="cm"/>
      <inkml:brushProperty name="height" value="0.05" units="cm"/>
      <inkml:brushProperty name="color" value="#F6630D"/>
    </inkml:brush>
  </inkml:definitions>
  <inkml:trace contextRef="#ctx0" brushRef="#br0">520 272 24575,'1'-8'0,"1"0"0,0 1 0,0-1 0,1 1 0,0-1 0,0 1 0,0 0 0,8-10 0,1-6 0,-6 11 0,0 0 0,-1-1 0,-1 1 0,0-1 0,3-21 0,-6 31 0,-1 1 0,1-1 0,-1 1 0,0-1 0,0 1 0,0-1 0,0 1 0,-1-1 0,1 0 0,-1 1 0,1-1 0,-1 1 0,0 0 0,0-1 0,0 1 0,0 0 0,0-1 0,-1 1 0,1 0 0,-1 0 0,1 0 0,-1 0 0,0 1 0,0-1 0,0 0 0,0 1 0,0-1 0,0 1 0,0-1 0,-1 1 0,1 0 0,0 0 0,-1 0 0,1 1 0,-1-1 0,-4 0 0,-6-1 0,0 1 0,0 1 0,0 0 0,0 0 0,0 2 0,0 0 0,-20 5 0,-87 32 0,115-37 0,-130 54 0,117-47 0,1 0 0,0 2 0,0 0 0,1 0 0,-19 19 0,31-26 0,1-1 0,-1 1 0,1 0 0,0 0 0,0 0 0,0 0 0,1 0 0,0 1 0,-1-1 0,2 1 0,-1 0 0,0 0 0,1-1 0,0 1 0,0 0 0,0 0 0,1 0 0,0 0 0,0 0 0,0 0 0,0 0 0,1 0 0,0 0 0,0 0 0,0 0 0,1 0 0,-1 0 0,1-1 0,0 1 0,1-1 0,-1 1 0,1-1 0,0 0 0,0 0 0,0 0 0,0 0 0,5 3 0,13 13 0,0-2 0,1 0 0,1-2 0,0 0 0,1-1 0,38 16 0,165 56 0,-175-69 0,2 0 0,78 30 0,-115-41 0,0 1 0,-1 1 0,0 1 0,-1 0 0,19 16 0,-31-24 0,-1 0 0,0 0 0,0 0 0,0 0 0,0 0 0,0 0 0,0 1 0,-1-1 0,1 1 0,-1-1 0,0 1 0,0 0 0,0 0 0,0-1 0,0 1 0,0 0 0,-1 0 0,1 0 0,-1 0 0,0 0 0,0 0 0,-1 5 0,0-5 0,0 1 0,-1 0 0,1-1 0,-1 1 0,0-1 0,0 0 0,0 0 0,0 0 0,-1 0 0,0 0 0,1 0 0,-1-1 0,0 1 0,0-1 0,0 0 0,0 1 0,-4 0 0,-8 5 0,0-2 0,0 1 0,0-2 0,-1 0 0,1-1 0,-1-1 0,-24 2 0,-5-1 0,-66-5 0,96 1 12,-1-2 0,1 0 0,0-1 0,-1 0 0,1-1 0,1-1 0,-1 0 0,1-1 0,-17-10 0,25 13-77,1-1 1,-1 0-1,1 0 1,-1 0-1,1-1 1,0 0-1,1 0 0,-1 0 1,1 0-1,0-1 1,1 0-1,-1 0 1,1 0-1,0 0 0,1 0 1,-1 0-1,1-1 1,0 0-1,1 1 1,0-1-1,0 0 1,0-12-1,3-17-6761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1.870"/>
    </inkml:context>
    <inkml:brush xml:id="br0">
      <inkml:brushProperty name="width" value="0.05" units="cm"/>
      <inkml:brushProperty name="height" value="0.05" units="cm"/>
      <inkml:brushProperty name="color" value="#F6630D"/>
    </inkml:brush>
  </inkml:definitions>
  <inkml:trace contextRef="#ctx0" brushRef="#br0">18 93 24575,'-8'-22'0,"-2"0"0,10 21 0,0 0 0,0 0 0,0 1 0,0-1 0,0 0 0,1 0 0,-1 0 0,0 1 0,0-1 0,0 0 0,1 0 0,-1 0 0,0 1 0,1-1 0,-1 0 0,1 1 0,-1-1 0,1 0 0,-1 1 0,1-1 0,-1 0 0,1 1 0,-1-1 0,1 1 0,0-1 0,1 0 0,0 0 0,1 0 0,0 0 0,-1 1 0,1-1 0,0 1 0,0-1 0,-1 1 0,1 0 0,0 0 0,0 0 0,0 0 0,-1 1 0,1-1 0,0 1 0,0 0 0,-1-1 0,5 3 0,52 24 0,-48-21 0,24 13 0,-1 2 0,0 2 0,-2 1 0,0 1 0,38 41 0,-50-46 0,-2 1 0,0 1 0,-2 0 0,0 2 0,-1-1 0,-2 2 0,0 0 0,14 44 0,-25-62 0,0 0 0,0 1 0,-1-1 0,0 1 0,0-1 0,-1 1 0,0-1 0,0 1 0,-1-1 0,-2 13 0,2-17 0,0 0 0,0 0 0,0 0 0,-1 0 0,1 0 0,-1 0 0,0-1 0,0 1 0,0-1 0,0 1 0,0-1 0,0 0 0,-1 0 0,1 0 0,-1 0 0,1 0 0,-1 0 0,0-1 0,0 1 0,0-1 0,0 0 0,0 0 0,0 0 0,0 0 0,0 0 0,0-1 0,-6 1 0,4-1 0,0 1 0,0-1 0,0 0 0,0 0 0,0-1 0,0 1 0,0-1 0,0 0 0,0 0 0,1-1 0,-1 0 0,0 0 0,1 0 0,-1 0 0,1 0 0,-1-1 0,1 0 0,0 0 0,0 0 0,1-1 0,-1 1 0,1-1 0,-1 0 0,1 0 0,0 0 0,1 0 0,-1-1 0,1 1 0,-1-1 0,2 1 0,-1-1 0,-1-6 0,-1-3 0,1-1 0,0 0 0,2 0 0,0 1 0,0-1 0,1 0 0,1 0 0,0 0 0,7-27 0,0 11 0,2 1 0,1-1 0,1 2 0,26-46 0,-28 59 0,0 0 0,1 1 0,0 0 0,1 1 0,1 0 0,0 1 0,1 0 0,0 1 0,20-13 0,-25 21-114,-1-1 1,1 2-1,0-1 0,0 1 0,0 1 1,1-1-1,-1 1 0,1 1 0,-1 0 1,1 0-1,16 2 0,-2 1-6712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2.339"/>
    </inkml:context>
    <inkml:brush xml:id="br0">
      <inkml:brushProperty name="width" value="0.05" units="cm"/>
      <inkml:brushProperty name="height" value="0.05" units="cm"/>
      <inkml:brushProperty name="color" value="#F6630D"/>
    </inkml:brush>
  </inkml:definitions>
  <inkml:trace contextRef="#ctx0" brushRef="#br0">1 113 24575,'1'0'0,"-1"-1"0,1 1 0,0 0 0,0-1 0,0 1 0,0 0 0,-1-1 0,1 1 0,0 0 0,0 0 0,0 0 0,0 0 0,0 0 0,0 0 0,0 0 0,0 0 0,-1 0 0,1 0 0,0 1 0,0-1 0,0 0 0,0 0 0,0 1 0,-1-1 0,1 1 0,0-1 0,0 1 0,0-1 0,-1 1 0,1-1 0,0 1 0,-1 0 0,1-1 0,-1 1 0,2 1 0,23 30 0,-24-30 0,23 40 0,-2 0 0,25 65 0,-32-70 0,33 94 0,-29-75 0,32 68 0,-50-122 0,-1-1 0,1 1 0,0 0 0,0 0 0,0 0 0,0-1 0,1 1 0,-1-1 0,0 1 0,1-1 0,-1 1 0,1-1 0,0 0 0,-1 0 0,1 0 0,0 0 0,-1 0 0,1 0 0,0 0 0,4 1 0,-4-2 0,1 0 0,-1-1 0,0 1 0,1-1 0,-1 1 0,0-1 0,0 0 0,1 0 0,-1 0 0,0 0 0,0 0 0,0 0 0,0-1 0,0 1 0,-1-1 0,1 1 0,0-1 0,2-2 0,9-11 0,-1 0 0,0-1 0,-1 0 0,17-32 0,28-79 0,-21 43 0,-32 78 0,152-361 0,-151 359 82,-2 13-1529,-3 7-5379</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2.801"/>
    </inkml:context>
    <inkml:brush xml:id="br0">
      <inkml:brushProperty name="width" value="0.05" units="cm"/>
      <inkml:brushProperty name="height" value="0.05" units="cm"/>
      <inkml:brushProperty name="color" value="#F6630D"/>
    </inkml:brush>
  </inkml:definitions>
  <inkml:trace contextRef="#ctx0" brushRef="#br0">44 250 24575,'-4'0'0,"1"-1"0,-1 1 0,0-1 0,1 0 0,-1 0 0,1 0 0,-1-1 0,-4-1 0,1 1 0,19 21 0,6 9 0,-1 1 0,-2 0 0,-1 1 0,-1 1 0,13 49 0,-14-32 0,-1 1 0,-3 0 0,2 51 0,-12-94 0,-4-16 0,-4-19 0,-15-95 0,6-2 0,-5-159 0,24 274 0,0-1 0,0 1 0,1-1 0,0 1 0,4-15 0,-4 23 0,1-1 0,-1 0 0,1 1 0,-1-1 0,1 1 0,0-1 0,0 1 0,1 0 0,-1 0 0,1 0 0,-1 0 0,1 0 0,0 1 0,0-1 0,0 1 0,1 0 0,-1 0 0,1 0 0,3-2 0,7 0 0,-1 0 0,1 1 0,0 0 0,0 1 0,0 0 0,1 1 0,-1 1 0,0 0 0,0 1 0,16 4 0,9 1 0,-1 3 0,54 19 0,-76-23 0,1 1 0,-1 1 0,0 1 0,-1 0 0,24 17 0,-37-23 0,1 0 0,0 0 0,0 0 0,-1 1 0,0-1 0,1 1 0,-1 0 0,0-1 0,0 1 0,0 0 0,-1 0 0,1 0 0,-1 1 0,0-1 0,0 0 0,0 0 0,0 1 0,0-1 0,-1 1 0,1-1 0,-1 0 0,0 1 0,0-1 0,0 1 0,-1-1 0,1 1 0,-1-1 0,0 0 0,0 1 0,0-1 0,0 0 0,-1 0 0,1 0 0,-1 0 0,-3 5 0,0 0 0,-1-1 0,1 0 0,-1 0 0,-1-1 0,1 0 0,-1 0 0,0-1 0,-1 1 0,1-1 0,-13 5 0,-7 2 0,-54 16 0,-1 0 0,80-27 0,-1 0 0,0 1 0,1-1 0,-1 1 0,1-1 0,-1 1 0,1 0 0,0 0 0,0 0 0,-4 4 0,6-6 0,0 1 0,-1-1 0,1 1 0,0-1 0,0 1 0,0-1 0,0 1 0,-1-1 0,1 1 0,0-1 0,0 1 0,0-1 0,0 1 0,0-1 0,0 1 0,0-1 0,0 1 0,0-1 0,1 1 0,-1-1 0,0 1 0,0-1 0,1 1 0,-1 0 0,1 0 0,0 0 0,0 0 0,0 0 0,0 0 0,0 0 0,0 0 0,1-1 0,-1 1 0,0 0 0,0-1 0,0 1 0,2 0 0,42 13 0,68 13 0,11 2 0,-105-23 0,5 1 0,1 1 0,35 17 0,-54-22 0,-1 0 0,0 0 0,0 0 0,0 1 0,0 0 0,0 0 0,-1 0 0,1 0 0,-1 1 0,0-1 0,-1 1 0,1 0 0,-1 0 0,0 1 0,0-1 0,2 8 0,-4-10 0,0-1 0,-1 1 0,1-1 0,-1 1 0,0 0 0,0-1 0,0 1 0,0-1 0,-1 1 0,1 0 0,-1-1 0,1 1 0,-1-1 0,0 1 0,0-1 0,-2 5 0,0-3 0,0 1 0,0-1 0,-1 1 0,1-1 0,-1 0 0,0-1 0,-8 6 0,-2 1 0,0-1 0,-1-1 0,0-1 0,-22 8 0,18-9-114,0 0 1,-1-1-1,0-1 0,0-1 0,0 0 1,0-2-1,-1-1 0,1 0 0,0-1 1,0-1-1,-23-6 0,1-4-6712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3.205"/>
    </inkml:context>
    <inkml:brush xml:id="br0">
      <inkml:brushProperty name="width" value="0.05" units="cm"/>
      <inkml:brushProperty name="height" value="0.05" units="cm"/>
      <inkml:brushProperty name="color" value="#F6630D"/>
    </inkml:brush>
  </inkml:definitions>
  <inkml:trace contextRef="#ctx0" brushRef="#br0">16 168 24575,'-16'0'0,"22"0"0,25 0 0,79-4 0,1-5 0,124-26 0,-212 31 0,-13 3 0,0 0 0,-1-1 0,0 0 0,1 0 0,-1-1 0,0-1 0,0 1 0,0-2 0,14-8 0,-23 13 0,1-1 0,-1 1 0,1 0 0,-1-1 0,1 1 0,-1 0 0,0-1 0,1 1 0,-1-1 0,0 1 0,1-1 0,-1 1 0,0-1 0,0 1 0,1-1 0,-1 1 0,0-1 0,0 1 0,0-1 0,0 0 0,0 1 0,0-1 0,0 1 0,0-1 0,0 1 0,0-1 0,0 0 0,0 1 0,0-1 0,0 1 0,0-1 0,-1 0 0,-17-13 0,-33-4 0,48 17 0,-37-8 0,-60-8 0,79 15 0,0 1 0,0 0 0,1 2 0,-39 5 0,56-5 0,0 0 0,-1-1 0,1 1 0,0 0 0,0 0 0,0 1 0,0-1 0,0 1 0,0 0 0,0-1 0,0 1 0,1 0 0,-1 1 0,1-1 0,-1 0 0,1 1 0,0-1 0,0 1 0,0 0 0,0 0 0,0 0 0,1 0 0,0 0 0,-1 0 0,1 0 0,0 0 0,0 0 0,1 1 0,-1-1 0,1 0 0,-1 6 0,2 8 0,0 0 0,1-1 0,1 1 0,0-1 0,7 20 0,-2-9 0,40 205 124,-2-10-1613,-38-191-5337</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3.703"/>
    </inkml:context>
    <inkml:brush xml:id="br0">
      <inkml:brushProperty name="width" value="0.05" units="cm"/>
      <inkml:brushProperty name="height" value="0.05" units="cm"/>
      <inkml:brushProperty name="color" value="#F6630D"/>
    </inkml:brush>
  </inkml:definitions>
  <inkml:trace contextRef="#ctx0" brushRef="#br0">50 222 24575,'-2'0'0,"-1"0"0,1 1 0,0 0 0,0-1 0,0 1 0,0 0 0,0 0 0,0 0 0,0 0 0,1 0 0,-1 1 0,0-1 0,1 0 0,-1 1 0,1 0 0,-1-1 0,1 1 0,-1 0 0,1-1 0,0 1 0,0 0 0,0 0 0,0 0 0,0 0 0,1 0 0,-1 0 0,1 0 0,-1 4 0,-1 2 0,0 1 0,1-1 0,0 1 0,0-1 0,1 16 0,7 20 0,2 0 0,27 82 0,-24-90 0,-1 1 0,-1 0 0,-3 1 0,5 53 0,-12-89 0,1 0 0,-1 0 0,0 0 0,0 0 0,0 0 0,-1 0 0,1-1 0,0 1 0,-1 0 0,1 0 0,-1 0 0,0 0 0,1-1 0,-3 4 0,3-5 0,-1 1 0,1-1 0,0 0 0,0 0 0,-1 0 0,1 0 0,0 0 0,0 0 0,-1 0 0,1 0 0,0 0 0,0 0 0,-1 0 0,1 0 0,0 0 0,0 0 0,0 0 0,-1 0 0,1 0 0,0 0 0,0 0 0,-1-1 0,1 1 0,0 0 0,0 0 0,0 0 0,-1 0 0,1 0 0,0-1 0,0 1 0,0 0 0,0 0 0,-1 0 0,1-1 0,-9-17 0,-5-23 0,2 0 0,2-2 0,2 1 0,-4-55 0,8-173 0,4 250 0,2 1 0,0 0 0,1 0 0,1 0 0,1 1 0,8-25 0,-10 37 0,0-1 0,0 1 0,1 0 0,0 0 0,0 0 0,0 0 0,1 1 0,0 0 0,0 0 0,0 0 0,0 0 0,1 1 0,0 0 0,0 0 0,0 1 0,0 0 0,1 0 0,-1 0 0,1 0 0,7-1 0,0 2 0,0 0 0,0 1 0,0 1 0,0 0 0,-1 1 0,1 0 0,0 1 0,0 0 0,-1 2 0,26 8 0,-18-4 0,-1 1 0,0 0 0,-1 1 0,0 2 0,0 0 0,19 17 0,-32-24 0,0 0 0,0 1 0,-1 0 0,1 0 0,-2 1 0,1-1 0,-1 1 0,0 0 0,0 0 0,0 0 0,2 10 0,-5-12 0,0 0 0,0 0 0,0 0 0,-1 0 0,0 1 0,0-1 0,0 0 0,-1 0 0,1 0 0,-1 0 0,-1 0 0,1 1 0,-1-2 0,1 1 0,-1 0 0,-1 0 0,1-1 0,-5 6 0,-3 5 0,-1-2 0,-1 1 0,-1-1 0,0-1 0,0-1 0,-1 1 0,-29 16 0,6-7 0,0-2 0,-48 18 0,35-20-1365,7-6-5461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5.714"/>
    </inkml:context>
    <inkml:brush xml:id="br0">
      <inkml:brushProperty name="width" value="0.05" units="cm"/>
      <inkml:brushProperty name="height" value="0.05" units="cm"/>
      <inkml:brushProperty name="color" value="#F6630D"/>
    </inkml:brush>
  </inkml:definitions>
  <inkml:trace contextRef="#ctx0" brushRef="#br0">22 219 24575,'-5'-5'0,"-1"-6"0,0-5 0,1-6 0,7-3 0,11 3 0,13 5 0,17 5 0,14 0 0,11 2 0,14-1 0,5 0 0,4 3 0,-2-2 0,-5 0 0,-13 2 0,-14 3 0,-16 2-8191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4.093"/>
    </inkml:context>
    <inkml:brush xml:id="br0">
      <inkml:brushProperty name="width" value="0.05" units="cm"/>
      <inkml:brushProperty name="height" value="0.05" units="cm"/>
      <inkml:brushProperty name="color" value="#F6630D"/>
    </inkml:brush>
  </inkml:definitions>
  <inkml:trace contextRef="#ctx0" brushRef="#br0">547 59 24575,'1'0'0,"-1"0"0,1 0 0,-1 0 0,1 0 0,-1 0 0,0 0 0,1 0 0,-1 0 0,1 0 0,-1 0 0,1 0 0,-1 0 0,0 0 0,1 0 0,-1-1 0,1 1 0,-1 0 0,0 0 0,1-1 0,-1 1 0,0 0 0,1 0 0,-1-1 0,0 1 0,0 0 0,1-1 0,-1 1 0,0 0 0,0-1 0,1 1 0,-1-1 0,0 1 0,0 0 0,0-1 0,0 1 0,0-1 0,1 1 0,-1 0 0,0-1 0,0 1 0,0-1 0,0 1 0,0-1 0,0 1 0,-1 0 0,1-1 0,0 1 0,0-1 0,0 1 0,0-1 0,0 1 0,-1 0 0,1-1 0,0 1 0,0 0 0,-1-1 0,0-2 0,0 1 0,-1 0 0,1 0 0,-1 0 0,1 1 0,-1-1 0,1 0 0,-1 0 0,-3-1 0,-3-1 0,0 1 0,0 0 0,0 0 0,0 1 0,0 0 0,-1 0 0,1 1 0,-1 0 0,1 1 0,-1 0 0,0 0 0,-11 3 0,2-1 0,-1 2 0,1 0 0,-1 2 0,-27 11 0,25-7 0,0 2 0,1 0 0,0 1 0,1 1 0,0 1 0,1 1 0,1 0 0,0 2 0,-23 31 0,30-35 0,0 0 0,0 1 0,2 0 0,0 1 0,1 0 0,0 0 0,1 0 0,1 1 0,1 0 0,0 0 0,1 0 0,1 1 0,0 31 0,3-39 6,0 1-1,1-1 1,0-1-1,1 1 0,0 0 1,0 0-1,1-1 1,0 0-1,1 0 1,0 0-1,0 0 1,1-1-1,0 0 0,1 0 1,-1-1-1,2 0 1,-1 0-1,1 0 1,0-1-1,0 0 1,11 5-1,0-1-170,1 0 0,0-2 0,1 0 0,-1-2 0,2 0 0,-1-1 0,1-2 0,36 3 0,2-4-6661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6.459"/>
    </inkml:context>
    <inkml:brush xml:id="br0">
      <inkml:brushProperty name="width" value="0.05" units="cm"/>
      <inkml:brushProperty name="height" value="0.05" units="cm"/>
      <inkml:brushProperty name="color" value="#F6630D"/>
    </inkml:brush>
  </inkml:definitions>
  <inkml:trace contextRef="#ctx0" brushRef="#br0">84 1770 24575,'-9'10'0,"1"0"0,0 1 0,0-1 0,1 1 0,1 1 0,0-1 0,0 1 0,1 0 0,1 1 0,0-1 0,1 1 0,0 0 0,-1 13 0,3-19 0,0 0 0,1 0 0,0 0 0,0 0 0,1 0 0,-1 0 0,2-1 0,-1 1 0,1 0 0,0-1 0,0 1 0,0-1 0,1 1 0,0-1 0,1 0 0,-1 0 0,1-1 0,0 1 0,1-1 0,-1 0 0,1 0 0,0 0 0,1 0 0,-1-1 0,1 0 0,6 4 0,-8-7 0,-1 1 0,1-1 0,0 1 0,-1-1 0,1 0 0,0-1 0,0 1 0,-1-1 0,1 0 0,0 1 0,0-2 0,0 1 0,0 0 0,-1-1 0,1 0 0,0 0 0,0 0 0,-1 0 0,1 0 0,-1-1 0,1 0 0,-1 1 0,0-1 0,1-1 0,-1 1 0,0 0 0,4-5 0,6-6 0,-1 0 0,0-1 0,-1 0 0,14-24 0,-6 4 0,-1 0 0,-1-2 0,-2 0 0,-2-1 0,-1 0 0,12-66 0,-9 1 0,4-138 0,-18 53 0,-8 0 0,-7 0 0,-49-230 0,56 384 0,-29-129 0,31 143 0,-1 1 0,-1-1 0,-1 1 0,0 0 0,-2 1 0,-11-17 0,20 32 0,0 0 0,-1 0 0,1 0 0,-1 1 0,0-1 0,0 0 0,1 1 0,-1-1 0,0 1 0,0-1 0,-1 1 0,1 0 0,0 0 0,0 0 0,-1 0 0,-2-1 0,4 2 0,-1 0 0,0 0 0,1 0 0,-1 1 0,1-1 0,-1 0 0,0 1 0,1-1 0,-1 1 0,1-1 0,-1 1 0,1 0 0,-1-1 0,1 1 0,0 0 0,-1 0 0,1 0 0,-2 2 0,-2 3 0,-1 1 0,2-1 0,-1 1 0,1 0 0,0 0 0,0 1 0,1-1 0,-3 10 0,-9 33 0,2 0 0,3 1 0,-9 99 0,14 159 0,8-225 0,3-1 0,27 137 0,-22-175 0,1-1 0,2 0 0,2 0 0,2-2 0,2 0 0,34 54 0,-43-80 0,1 0 0,0-1 0,1-1 0,1 0 0,0 0 0,1-2 0,0 0 0,29 18 0,-37-26 0,0-1 0,0 1 0,0-1 0,0 0 0,0-1 0,0 0 0,1 0 0,-1-1 0,1 0 0,0 0 0,-1 0 0,1-1 0,0 0 0,-1-1 0,1 0 0,-1 0 0,1 0 0,-1-1 0,1 0 0,-1-1 0,0 0 0,0 0 0,0 0 0,11-8 0,-5 0 0,0 0 0,-1 0 0,0-1 0,-1-1 0,-1 0 0,0 0 0,-1-1 0,0-1 0,8-17 0,3-13 0,26-87 0,-30 81 0,-3-1 0,-3 0 0,-1-1 0,-3 0 0,-1-79 0,-6 124 0,0-1 0,-1 0 0,-5-16 0,6 24 0,1-1 0,-1 0 0,0 1 0,1-1 0,-1 1 0,0-1 0,0 1 0,0-1 0,0 1 0,-1 0 0,-1-2 0,3 3 0,-1 0 0,1-1 0,-1 1 0,1 0 0,-1 0 0,1 0 0,-1 0 0,1 0 0,-1 0 0,1 0 0,-1 0 0,1 0 0,-1 0 0,1 0 0,-1 0 0,1 1 0,-1-1 0,1 0 0,-1 0 0,1 0 0,-1 1 0,1-1 0,0 0 0,-1 0 0,1 1 0,-1-1 0,1 1 0,0-1 0,-1 0 0,1 1 0,0-1 0,-1 1 0,1-1 0,0 0 0,0 1 0,-1 0 0,-1 4 0,-1 0 0,1-1 0,0 1 0,1 0 0,-1 0 0,1 1 0,0-1 0,0 0 0,0 0 0,1 0 0,0 7 0,7 62 0,-7-68 0,10 51-227,1 0-1,4 0 1,1-2-1,3 0 1,53 104-1,-55-128-6598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6.897"/>
    </inkml:context>
    <inkml:brush xml:id="br0">
      <inkml:brushProperty name="width" value="0.05" units="cm"/>
      <inkml:brushProperty name="height" value="0.05" units="cm"/>
      <inkml:brushProperty name="color" value="#F6630D"/>
    </inkml:brush>
  </inkml:definitions>
  <inkml:trace contextRef="#ctx0" brushRef="#br0">518 224 24575,'0'-11'0,"0"0"0,-1-1 0,-1 1 0,0 0 0,0 0 0,-1 1 0,0-1 0,-1 1 0,-1-1 0,-8-14 0,9 19 0,0-1 0,-1 1 0,1 0 0,-2 1 0,1-1 0,-1 1 0,1 0 0,-1 1 0,-1-1 0,1 1 0,-1 0 0,1 1 0,-1-1 0,0 2 0,0-1 0,-10-2 0,1 2 0,0 0 0,1 1 0,-1 1 0,0 0 0,0 2 0,0-1 0,0 2 0,0 0 0,1 1 0,-1 1 0,-20 7 0,25-7 0,1 0 0,0 1 0,0 0 0,0 1 0,0 0 0,1 0 0,0 1 0,0 1 0,1-1 0,0 1 0,0 1 0,1-1 0,0 1 0,0 1 0,1-1 0,-8 18 0,12-22 0,0 0 0,0 0 0,1 0 0,0 0 0,0 0 0,0 0 0,0 1 0,1-1 0,0 0 0,0 1 0,1-1 0,-1 0 0,1 0 0,2 8 0,0-5 0,0-1 0,1 1 0,-1-1 0,1 0 0,1 0 0,-1 0 0,1-1 0,10 10 0,7 5 0,2-2 0,0 0 0,1-2 0,27 15 0,-39-25 0,98 56 0,61 38 0,-170-99 0,1 0 0,0 0 0,-1 0 0,1 0 0,-1 0 0,0 0 0,0 1 0,0-1 0,0 1 0,0 0 0,0-1 0,-1 1 0,1 0 0,-1 0 0,0 0 0,0 0 0,1 4 0,-2-4 0,0-1 0,0 1 0,-1-1 0,1 1 0,-1-1 0,0 1 0,1-1 0,-1 0 0,0 1 0,0-1 0,0 0 0,-1 0 0,1 1 0,-1-1 0,1 0 0,-1-1 0,1 1 0,-1 0 0,0 0 0,0-1 0,0 1 0,0-1 0,-3 2 0,-5 3 0,-1 0 0,1-1 0,-1-1 0,0 0 0,0 0 0,0-1 0,-1-1 0,-13 2 0,-97 4 0,111-7 0,-10 0-151,0-1-1,-1-1 0,1-1 0,0-1 1,0-1-1,0 0 0,0-2 1,-21-8-1,6-4-6674</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7.301"/>
    </inkml:context>
    <inkml:brush xml:id="br0">
      <inkml:brushProperty name="width" value="0.05" units="cm"/>
      <inkml:brushProperty name="height" value="0.05" units="cm"/>
      <inkml:brushProperty name="color" value="#F6630D"/>
    </inkml:brush>
  </inkml:definitions>
  <inkml:trace contextRef="#ctx0" brushRef="#br0">1 218 24575,'5'5'0,"0"1"0,-1 1 0,1-1 0,4 11 0,-6-11 0,1 0 0,-1 0 0,1-1 0,0 1 0,0-1 0,10 9 0,-5-7 0,1-1 0,1 0 0,-1-1 0,1 0 0,0 0 0,0-1 0,0-1 0,0 0 0,1 0 0,-1-1 0,1 0 0,0-1 0,14-1 0,-11 0 0,0 0 0,-1-2 0,1 0 0,0 0 0,0-1 0,-1-1 0,0-1 0,0 0 0,0 0 0,13-9 0,-21 11 0,-1 0 0,1 0 0,-1-1 0,0 0 0,0 0 0,-1 0 0,1-1 0,-1 1 0,0-1 0,0 0 0,-1-1 0,1 1 0,-1 0 0,0-1 0,-1 0 0,1 0 0,-1 0 0,0 0 0,-1 0 0,1 0 0,-1 0 0,-1-1 0,1 1 0,-1 0 0,0-1 0,0 1 0,-1 0 0,0 0 0,0-1 0,0 1 0,-1 0 0,0 0 0,0 0 0,-1 0 0,1 1 0,-1-1 0,-1 0 0,1 1 0,-1 0 0,0 0 0,0 0 0,-6-5 0,1 1 0,0 1 0,0 1 0,-1 0 0,0 0 0,0 1 0,-1 0 0,0 1 0,0 0 0,0 1 0,-1 0 0,1 0 0,-24-2 0,26 5 0,1 0 0,-1 0 0,0 2 0,0-1 0,1 1 0,-1 0 0,0 1 0,1-1 0,-1 2 0,1-1 0,0 2 0,-1-1 0,1 1 0,1 0 0,-1 0 0,1 1 0,0 0 0,-10 9 0,6-3 0,0 1 0,1 1 0,0 0 0,1 0 0,1 1 0,0 0 0,1 0 0,0 1 0,1 0 0,1 0 0,0 0 0,1 1 0,1-1 0,-3 28 0,6-33 0,-1 0 0,1 0 0,1 0 0,-1-1 0,2 1 0,-1 0 0,1 0 0,1-1 0,0 0 0,0 1 0,1-1 0,0 0 0,1-1 0,0 1 0,0-1 0,1 0 0,0 0 0,0 0 0,1-1 0,0 0 0,0 0 0,0-1 0,1 0 0,0 0 0,10 5 0,-6-6-227,1 1-1,0-2 1,0 1-1,0-2 1,17 3-1,16 1-6598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7.677"/>
    </inkml:context>
    <inkml:brush xml:id="br0">
      <inkml:brushProperty name="width" value="0.05" units="cm"/>
      <inkml:brushProperty name="height" value="0.05" units="cm"/>
      <inkml:brushProperty name="color" value="#F6630D"/>
    </inkml:brush>
  </inkml:definitions>
  <inkml:trace contextRef="#ctx0" brushRef="#br0">1 267 24575,'-1'-68'0,"3"-77"0,-2 142 0,0-1 0,1 1 0,-1 0 0,1 0 0,0-1 0,0 1 0,0 0 0,0 0 0,1 0 0,-1 0 0,4-4 0,-4 6 0,0 0 0,0 0 0,0 0 0,0 0 0,0 0 0,0 0 0,1 1 0,-1-1 0,0 1 0,1-1 0,-1 1 0,0-1 0,1 1 0,-1 0 0,1-1 0,-1 1 0,0 0 0,1 0 0,-1 0 0,1 0 0,-1 0 0,1 0 0,-1 1 0,0-1 0,1 0 0,-1 1 0,1-1 0,1 2 0,12 5 0,0 0 0,-1 1 0,0 1 0,0 0 0,-1 1 0,0 1 0,-1 0 0,18 20 0,-5-1 0,-1 0 0,31 53 0,-43-62 0,-1 0 0,12 35 0,-20-49 0,0 1 0,-1-1 0,0 1 0,0 0 0,-1 0 0,0 0 0,-1 0 0,0 0 0,0 0 0,0 0 0,-3 11 0,2-17 0,1 0 0,-1 0 0,0 0 0,1 0 0,-1-1 0,0 1 0,0 0 0,0 0 0,-1-1 0,1 1 0,0 0 0,-1-1 0,1 1 0,-1-1 0,1 0 0,-1 1 0,0-1 0,0 0 0,1 0 0,-4 1 0,1-1 0,1 0 0,0-1 0,-1 1 0,1-1 0,-1 1 0,1-1 0,0 0 0,-1-1 0,1 1 0,-1-1 0,-4-1 0,0 0 0,1 0 0,0-1 0,0 0 0,0 0 0,0-1 0,1 0 0,-1 0 0,1-1 0,0 1 0,-9-10 0,9 6 6,0 0-1,0-1 1,1 1-1,0-1 0,1 0 1,0 0-1,0 0 1,1-1-1,0 1 1,1-1-1,0 0 1,1 0-1,-1 0 0,2 0 1,0 0-1,0 0 1,0 0-1,2 0 1,-1 0-1,1 1 1,3-11-1,0 5-111,1 1 0,0 0 0,1 0 0,0 0 0,1 1 0,0 0-1,1 1 1,1 0 0,0 0 0,0 1 0,1 0 0,1 1 0,13-10 0,11-4-6720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8.034"/>
    </inkml:context>
    <inkml:brush xml:id="br0">
      <inkml:brushProperty name="width" value="0.05" units="cm"/>
      <inkml:brushProperty name="height" value="0.05" units="cm"/>
      <inkml:brushProperty name="color" value="#F6630D"/>
    </inkml:brush>
  </inkml:definitions>
  <inkml:trace contextRef="#ctx0" brushRef="#br0">69 115 24575,'-1'-2'0,"-1"1"0,1 0 0,-1-1 0,0 1 0,1 0 0,-1 0 0,0 0 0,0 0 0,0 0 0,0 0 0,0 0 0,0 1 0,0-1 0,0 1 0,0 0 0,0-1 0,0 1 0,0 0 0,0 0 0,0 0 0,0 0 0,-4 1 0,5 0 0,0 0 0,-1-1 0,1 1 0,0 0 0,0 0 0,-1 0 0,1-1 0,0 1 0,0 1 0,0-1 0,0 0 0,0 0 0,0 0 0,1 0 0,-1 1 0,0-1 0,0 0 0,1 1 0,-1-1 0,1 1 0,-1-1 0,1 0 0,0 1 0,0-1 0,-1 1 0,1-1 0,0 1 0,0-1 0,1 1 0,-1-1 0,0 1 0,1 1 0,6 32 0,1 0 0,26 65 0,-12-36 0,-18-55 0,4 18 0,22 44 0,-28-66 0,1 0 0,0 0 0,-1-1 0,2 1 0,-1 0 0,0-1 0,1 0 0,0 0 0,0 0 0,0-1 0,0 1 0,1-1 0,-1 0 0,1 0 0,9 4 0,-12-7 0,0 1 0,0-1 0,0 0 0,0 0 0,0 0 0,1 0 0,-1 0 0,0 0 0,0-1 0,0 1 0,0-1 0,0 1 0,0-1 0,0 0 0,0 0 0,0 0 0,-1 0 0,1 0 0,0 0 0,0-1 0,-1 1 0,1 0 0,-1-1 0,1 1 0,-1-1 0,0 0 0,0 1 0,1-1 0,-1 0 0,1-3 0,4-6 0,-1-1 0,0 0 0,6-22 0,-8 25 0,45-186 0,15-42 0,-60 225 84,-6 20-1533,0 6-5377</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8.392"/>
    </inkml:context>
    <inkml:brush xml:id="br0">
      <inkml:brushProperty name="width" value="0.05" units="cm"/>
      <inkml:brushProperty name="height" value="0.05" units="cm"/>
      <inkml:brushProperty name="color" value="#F6630D"/>
    </inkml:brush>
  </inkml:definitions>
  <inkml:trace contextRef="#ctx0" brushRef="#br0">0 408 24575,'0'5'0,"0"6"0,5 11 0,1 5 0,4 9 0,1 6 0,3 6 0,-1 0 0,2 0 0,-2-3 0,-3-4 0,-2-5 0,-4-4 0,2-7 0,1-9-8191</inkml:trace>
  <inkml:trace contextRef="#ctx0" brushRef="#br0" timeOffset="1">245 109 24575,'0'-9'0,"-4"-9"0,-2-4 0,-5-4 0,-4 7 0,-5 7 0,1 10 0,3 10 0,5 8 0,5 1-8191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8.769"/>
    </inkml:context>
    <inkml:brush xml:id="br0">
      <inkml:brushProperty name="width" value="0.05" units="cm"/>
      <inkml:brushProperty name="height" value="0.05" units="cm"/>
      <inkml:brushProperty name="color" value="#F6630D"/>
    </inkml:brush>
  </inkml:definitions>
  <inkml:trace contextRef="#ctx0" brushRef="#br0">165 40 24575,'23'1'0,"39"-3"0,-58 2 0,1-1 0,0 0 0,-1 0 0,0 0 0,1-1 0,-1 1 0,0-1 0,0 0 0,0 0 0,7-5 0,-11 7 0,1 0 0,-1-1 0,1 1 0,-1 0 0,0 0 0,1-1 0,-1 1 0,1 0 0,-1-1 0,0 1 0,1 0 0,-1-1 0,0 1 0,1-1 0,-1 1 0,0 0 0,0-1 0,1 1 0,-1-1 0,0 1 0,0-1 0,0 1 0,0-1 0,0 1 0,1-1 0,-1 1 0,0-1 0,0 1 0,0-1 0,0 1 0,-1-1 0,-13-4 0,-26 8 0,23 3 0,1 1 0,0 0 0,0 1 0,1 0 0,0 2 0,0-1 0,1 2 0,1 0 0,-14 13 0,18-14 0,0 0 0,0 1 0,1-1 0,0 2 0,1-1 0,0 1 0,1 0 0,0 0 0,1 1 0,0 0 0,1 0 0,-3 17 0,6-24 0,1-1 0,-1 1 0,1 0 0,0 0 0,0 0 0,1 0 0,0 0 0,0 0 0,0-1 0,0 1 0,1 0 0,0-1 0,1 1 0,-1-1 0,1 0 0,0 0 0,0 0 0,1 0 0,-1 0 0,1-1 0,0 1 0,0-1 0,1 0 0,-1 0 0,1-1 0,0 1 0,0-1 0,0 0 0,0-1 0,0 1 0,9 2 0,3 1 0,1-1 0,0 0 0,0-2 0,1 0 0,-1 0 0,1-2 0,-1-1 0,36-3 0,-32 1-195,0-2 0,-1-1 0,1 0 0,-1-2 0,0 0 0,36-19 0,-11-2-6631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59.406"/>
    </inkml:context>
    <inkml:brush xml:id="br0">
      <inkml:brushProperty name="width" value="0.05" units="cm"/>
      <inkml:brushProperty name="height" value="0.05" units="cm"/>
      <inkml:brushProperty name="color" value="#F6630D"/>
    </inkml:brush>
  </inkml:definitions>
  <inkml:trace contextRef="#ctx0" brushRef="#br0">33 467 24575,'2'-3'0,"0"0"0,0-1 0,0 1 0,0-1 0,0 1 0,-1-1 0,1 0 0,-1 0 0,0 1 0,0-1 0,0-5 0,3-42 0,-4 47 0,0 1 0,-1-1 0,1 0 0,-1 1 0,0-1 0,0 0 0,0 1 0,-4-7 0,5 10 0,0-1 0,-1 1 0,1-1 0,0 1 0,-1-1 0,1 1 0,0 0 0,-1-1 0,1 1 0,0-1 0,-1 1 0,1 0 0,-1-1 0,1 1 0,-1 0 0,1 0 0,-1-1 0,1 1 0,-1 0 0,1 0 0,-1 0 0,1 0 0,-1-1 0,0 1 0,0 1 0,0-1 0,0 1 0,0-1 0,0 1 0,0-1 0,0 1 0,0 0 0,0-1 0,1 1 0,-1 0 0,0 0 0,1 0 0,-1-1 0,0 1 0,1 0 0,-1 0 0,1 0 0,-1 2 0,-1 0 0,1 0 0,0 0 0,0 0 0,0 1 0,0-1 0,1 0 0,-1 1 0,1-1 0,0 0 0,0 1 0,0-1 0,0 0 0,0 1 0,1-1 0,0 1 0,0-1 0,0 0 0,0 0 0,0 0 0,0 0 0,1 0 0,0 0 0,-1 0 0,1 0 0,0 0 0,3 2 0,-1-1 0,-1 0 0,1 0 0,0-1 0,0 0 0,0 1 0,1-2 0,-1 1 0,1 0 0,0-1 0,0 0 0,0 0 0,0 0 0,0-1 0,0 1 0,0-1 0,7 0 0,-2-1 0,0 0 0,0-1 0,-1 0 0,1 0 0,-1-1 0,1 0 0,-1-1 0,0 0 0,0-1 0,0 0 0,0 0 0,-1-1 0,1 0 0,-1 0 0,13-12 0,-15 11 0,-1 1 0,1-1 0,-1 0 0,-1-1 0,1 1 0,-1-1 0,0 0 0,-1 0 0,0 0 0,0 0 0,0-1 0,-1 1 0,0-1 0,-1 0 0,0 0 0,0 1 0,0-1 0,-1 0 0,-1-14 0,-1 10 0,0 1 0,-1 0 0,0 0 0,-1 0 0,0 0 0,0 0 0,-1 1 0,-1 0 0,0 0 0,0 0 0,-1 1 0,0 0 0,0 0 0,-1 0 0,-1 1 0,1 1 0,-1-1 0,0 1 0,-1 1 0,0 0 0,0 0 0,-11-4 0,18 9 0,-1 0 0,1 0 0,-1 0 0,1 0 0,-1 1 0,1-1 0,-1 1 0,1 0 0,-1 0 0,0 0 0,1 1 0,-1-1 0,1 1 0,-1 0 0,1 0 0,-1 0 0,1 1 0,-4 1 0,2 0 0,0 0 0,1 1 0,-1 0 0,1 0 0,-1 0 0,1 0 0,1 1 0,-1-1 0,1 1 0,-4 6 0,-1 5 0,0 1 0,1-1 0,1 1 0,1 1 0,0-1 0,-2 24 0,3-14 0,1 0 0,2 1 0,0 0 0,2-1 0,1 1 0,10 45 0,-10-63 0,1 0 0,1-1 0,0 1 0,0-1 0,0 0 0,1 0 0,1 0 0,-1-1 0,10 10 0,-10-12 0,0-2 0,1 1 0,0 0 0,0-1 0,0 0 0,0-1 0,0 1 0,1-1 0,-1 0 0,1-1 0,0 0 0,0 0 0,0 0 0,11 0 0,-6-1 0,0-1 0,1 0 0,-1-1 0,0 0 0,1-1 0,-1-1 0,0 0 0,0-1 0,13-5 0,9-6 0,56-34 0,-54 26 0,-1-1 0,-2-2 0,0-1 0,30-33 0,-42 37 0,0-1 0,-1-1 0,-2-1 0,-1 0 0,0-2 0,12-30 0,-25 48 0,0 0 0,-1-1 0,0 1 0,-1 0 0,0-1 0,-1 0 0,0 1 0,-1-16 0,0 23 0,0 0 0,0 1 0,-1-1 0,1 0 0,0 1 0,-1-1 0,0 0 0,0 1 0,0-1 0,0 1 0,0-1 0,0 1 0,-1-1 0,1 1 0,-1 0 0,0 0 0,1 0 0,-1 0 0,0 0 0,0 0 0,0 0 0,-1 1 0,1-1 0,0 1 0,-1-1 0,1 1 0,-1 0 0,1 0 0,-1 0 0,1 1 0,-1-1 0,0 0 0,1 1 0,-1 0 0,0-1 0,0 1 0,-4 1 0,2-1 0,0 0 0,1 0 0,-1 1 0,0 0 0,0 0 0,0 0 0,0 1 0,1-1 0,-1 1 0,1 0 0,-1 0 0,1 1 0,0 0 0,0-1 0,0 1 0,0 0 0,1 1 0,-1-1 0,1 1 0,0 0 0,0 0 0,0 0 0,0 0 0,1 0 0,-1 0 0,1 1 0,-2 6 0,2-3 0,-1 1 0,2 0 0,0 0 0,0 0 0,0-1 0,1 1 0,0 0 0,1 0 0,0 0 0,0 0 0,1 0 0,0-1 0,1 1 0,5 11 0,-2-6 0,1 0 0,0 0 0,1-1 0,1 0 0,16 19 0,-21-27 0,1 0 0,0-1 0,0 1 0,0-1 0,1 0 0,-1-1 0,1 1 0,0-1 0,0 0 0,0 0 0,1-1 0,-1 0 0,0 0 0,1-1 0,7 2 0,-11-3 0,-1 0 0,0 1 0,0-1 0,1 1 0,-1 0 0,0 0 0,0 0 0,0 0 0,0 0 0,0 0 0,0 0 0,0 1 0,0-1 0,-1 1 0,1-1 0,0 1 0,1 2 0,0 1 0,0-1 0,0 1 0,-1 0 0,0 0 0,0 0 0,0 0 0,1 7 0,1 8 0,-1 0 0,1 41 0,-4-56 0,0-4 0,1 10 0,-1 1 0,0-1 0,-1 1 0,-1-1 0,-2 12 0,3-20 0,0 1 0,0-1 0,0-1 0,-1 1 0,1 0 0,-1 0 0,0 0 0,1-1 0,-1 1 0,-1-1 0,1 0 0,0 1 0,0-1 0,-1 0 0,0 0 0,1 0 0,-1-1 0,0 1 0,0-1 0,0 1 0,0-1 0,0 0 0,-3 0 0,-9 3-341,-1-2 0,1 0-1,-16-1 1,-10 0-6485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0.783"/>
    </inkml:context>
    <inkml:brush xml:id="br0">
      <inkml:brushProperty name="width" value="0.05" units="cm"/>
      <inkml:brushProperty name="height" value="0.05" units="cm"/>
      <inkml:brushProperty name="color" value="#F6630D"/>
    </inkml:brush>
  </inkml:definitions>
  <inkml:trace contextRef="#ctx0" brushRef="#br0">5 11 24575,'0'0'0,"0"0"0,0 0 0,-1 0 0,1-1 0,0 1 0,0 0 0,-1 0 0,1 0 0,0 0 0,0 0 0,0 0 0,-1 0 0,1-1 0,0 1 0,0 0 0,0 0 0,0 0 0,-1 0 0,1-1 0,0 1 0,0 0 0,0 0 0,0 0 0,0-1 0,0 1 0,0 0 0,-1 0 0,1-1 0,0 1 0,0 0 0,0 0 0,0 0 0,0-1 0,0 1 0,0 0 0,0 0 0,0-1 0,0 1 0,0 0 0,0 0 0,1-1 0,-1 1 0,0 0 0,0 0 0,0 0 0,0-1 0,0 1 0,0 0 0,0 0 0,1 0 0,-1-1 0,0 1 0,1 0 0,13 5 0,-7 1 0,0 1 0,0 0 0,-1 0 0,0 1 0,0-1 0,0 1 0,-1 1 0,-1-1 0,1 1 0,-1-1 0,-1 1 0,4 13 0,2 13 0,9 70 0,-15-80 0,21 266 0,2 14 0,-19-254 0,-2-3 0,3 0 0,2 0 0,25 74 0,-33-116 0,1 0 0,0 0 0,0-1 0,0 0 0,0 1 0,1-1 0,0 0 0,0-1 0,0 1 0,1-1 0,-1 0 0,1 0 0,0 0 0,0 0 0,12 5 0,-7-6 0,0 1 0,1-1 0,0-1 0,-1 1 0,1-2 0,0 0 0,0 0 0,16-2 0,231-22 0,-58 3 0,1439-22-795,-1633 42 815,5 0-333,0 0 0,0-1 0,20-3-1,-14-2-5849</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1.143"/>
    </inkml:context>
    <inkml:brush xml:id="br0">
      <inkml:brushProperty name="width" value="0.05" units="cm"/>
      <inkml:brushProperty name="height" value="0.05" units="cm"/>
      <inkml:brushProperty name="color" value="#F6630D"/>
    </inkml:brush>
  </inkml:definitions>
  <inkml:trace contextRef="#ctx0" brushRef="#br0">204 3 24575,'-41'-1'0,"26"0"0,-1 0 0,1 1 0,0 1 0,0 0 0,-1 1 0,-28 8 0,43-9 0,-1-1 0,1 1 0,0-1 0,-1 1 0,1-1 0,0 1 0,-1 0 0,1 0 0,0-1 0,0 1 0,0 0 0,-1 0 0,1 0 0,0 1 0,0-1 0,1 0 0,-1 0 0,0 0 0,0 1 0,0-1 0,1 0 0,-1 1 0,1-1 0,-1 1 0,1 1 0,0 0 0,0-1 0,0 0 0,1 1 0,-1-1 0,1 0 0,0 1 0,0-1 0,0 0 0,0 0 0,0 1 0,0-1 0,1 0 0,-1 0 0,2 1 0,8 9 0,-1-1 0,2-1 0,20 16 0,-30-25 0,75 54 0,-40-31 0,-2 2 0,0 1 0,59 61 0,-90-83 0,0 0 0,0 0 0,-1 0 0,1 0 0,-1 1 0,0 0 0,-1 0 0,1-1 0,-1 2 0,0-1 0,-1 0 0,0 0 0,1 0 0,-2 1 0,1-1 0,-1 0 0,0 1 0,0-1 0,-1 0 0,0 1 0,0-1 0,-1 0 0,1 0 0,-1 0 0,-1 0 0,1 0 0,-1 0 0,0 0 0,0-1 0,-5 7 0,-3 2 0,-1 0 0,0-1 0,0 0 0,-1-1 0,-1-1 0,0 0 0,-1 0 0,0-2 0,-28 14 0,-74 25-1365,62-29-5461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4.556"/>
    </inkml:context>
    <inkml:brush xml:id="br0">
      <inkml:brushProperty name="width" value="0.05" units="cm"/>
      <inkml:brushProperty name="height" value="0.05" units="cm"/>
      <inkml:brushProperty name="color" value="#F6630D"/>
    </inkml:brush>
  </inkml:definitions>
  <inkml:trace contextRef="#ctx0" brushRef="#br0">0 341 24575,'2'-15'0,"3"37"0,-1-4 0,1 4 0,6 24 0,-1-1 0,5 86 0,-15-122 0,0 0 0,0 0 0,-1 0 0,0 0 0,0-1 0,-1 1 0,-1 0 0,1-1 0,-1 1 0,-1-1 0,0 0 0,-6 11 0,25-65 0,10-12 0,-2-2 0,-3 0 0,-3-1 0,-3-1 0,-2-1 0,-3 0 0,1-77 0,-10 126 0,1 0 0,0 0 0,1 0 0,6-21 0,-8 33 0,1 0 0,-1 1 0,1-1 0,0 0 0,0 1 0,-1-1 0,1 1 0,0-1 0,0 1 0,0 0 0,1-1 0,-1 1 0,0 0 0,0 0 0,1 0 0,-1 0 0,1 0 0,-1 0 0,3-1 0,-2 2 0,0 0 0,0 0 0,0 0 0,0 0 0,0 0 0,0 0 0,0 1 0,1-1 0,-1 1 0,0 0 0,0-1 0,-1 1 0,1 0 0,0 0 0,0 0 0,0 1 0,-1-1 0,1 0 0,0 1 0,1 1 0,11 10 0,-2-1 0,0 2 0,0-1 0,-1 2 0,12 21 0,41 86 0,-44-82 0,-5-8-136,-1 2-1,-2-1 1,-1 2-1,-1-1 1,-2 1-1,-2 1 1,-1-1-1,-2 1 0,-2 61 1,-2-66-6690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2.621"/>
    </inkml:context>
    <inkml:brush xml:id="br0">
      <inkml:brushProperty name="width" value="0.05" units="cm"/>
      <inkml:brushProperty name="height" value="0.05" units="cm"/>
      <inkml:brushProperty name="color" value="#F6630D"/>
    </inkml:brush>
  </inkml:definitions>
  <inkml:trace contextRef="#ctx0" brushRef="#br0">1 371 24575,'0'-15'0,"-1"0"0,1 0 0,1 0 0,1 0 0,4-20 0,-5 31 0,0 0 0,1 0 0,-1 0 0,1 0 0,0 0 0,0 0 0,1 1 0,-1-1 0,1 1 0,0-1 0,0 1 0,0 0 0,0 0 0,0 0 0,1 1 0,-1-1 0,1 1 0,0 0 0,7-3 0,-3 2 0,0-1 0,0 2 0,1-1 0,-1 1 0,1 1 0,0-1 0,-1 2 0,1-1 0,0 1 0,0 0 0,-1 1 0,1 0 0,0 0 0,8 3 0,-7 0 0,0 0 0,0 1 0,0-1 0,-1 2 0,1-1 0,-1 2 0,-1-1 0,1 1 0,-1 0 0,7 9 0,4 6 0,-2 2 0,0-1 0,-2 2 0,0 0 0,-2 1 0,-1 0 0,13 43 0,-17-46 0,23 82 0,-29-94 0,0 0 0,0 0 0,-1 0 0,0 1 0,-1-1 0,-1 0 0,-2 16 0,3-23 0,-2-1 0,1 1 0,0-1 0,-1 1 0,0-1 0,0 0 0,0 0 0,0 0 0,-3 4 0,5-7 0,0 1 0,-1-1 0,1 1 0,-1-1 0,1 0 0,-1 1 0,1-1 0,-1 0 0,0 1 0,1-1 0,-1 0 0,1 1 0,-1-1 0,0 0 0,1 0 0,-1 0 0,1 0 0,-1 0 0,0 1 0,1-1 0,-1 0 0,-1-1 0,1 1 0,0-1 0,0 1 0,1-1 0,-1 0 0,0 1 0,0-1 0,0 0 0,1 0 0,-1 0 0,0 1 0,1-1 0,-1 0 0,1 0 0,-1 0 0,1 0 0,0 0 0,-1 0 0,1 0 0,-1-2 0,-2-12 0,-1 0 0,2-1 0,0 1 0,1-1 0,1-29 0,13-81 0,-11 112 0,4-28 0,2 1 0,2 1 0,28-78 0,-29 97 0,1 1 0,0 0 0,2 1 0,0 0 0,1 0 0,1 2 0,0-1 0,1 2 0,19-16 0,-28 27 0,1 0 0,0 0 0,0 1 0,0 0 0,0 0 0,0 1 0,1 0 0,0 0 0,0 1 0,0-1 0,0 2 0,0-1 0,0 1 0,0 1 0,0-1 0,0 1 0,13 2 0,-10 0 0,0 1 0,0 0 0,0 0 0,-1 1 0,1 1 0,-1 0 0,0 0 0,-1 1 0,1 0 0,-1 0 0,0 1 0,10 11 0,-4-2 0,0 0 0,-1 2 0,0 0 0,-1 0 0,-2 1 0,0 1 0,-1 0 0,0 0 0,-2 1 0,10 36 0,-14-40 0,0 1 0,-2 0 0,0 0 0,0 0 0,-2 1 0,0-1 0,-1 0 0,-1 0 0,-1 0 0,0 0 0,-2 0 0,0-1 0,-11 27 0,15-42 0,0 0 0,0 1 0,0-1 0,-1 0 0,1-1 0,0 1 0,-1 0 0,1 0 0,-1 0 0,0-1 0,1 1 0,-1-1 0,0 0 0,0 1 0,0-1 0,-2 1 0,3-2 0,1 0 0,-1 0 0,1 1 0,-1-1 0,1 0 0,-1 0 0,1 0 0,-1 0 0,1-1 0,-1 1 0,1 0 0,-1 0 0,1 0 0,-1 0 0,1 0 0,-1-1 0,1 1 0,-1 0 0,1 0 0,0-1 0,-1 1 0,1 0 0,-1-1 0,1 1 0,0 0 0,-1-1 0,1 0 0,-1-1 0,0 1 0,0-1 0,0 0 0,1 0 0,-1 0 0,1 0 0,-1 0 0,1 0 0,0-1 0,0-2 0,0-10 0,1 1 0,1-1 0,0 0 0,1 1 0,0 0 0,1 0 0,1 0 0,9-20 0,9-10 0,31-48 0,-38 67 0,1 1 0,1 0 0,1 2 0,39-36 0,-48 49 0,1 0 0,0 1 0,0 0 0,0 1 0,1 1 0,0 0 0,1 0 0,-1 1 0,1 1 0,0 0 0,0 1 0,23-3 0,-29 5 0,1 1 0,0 0 0,-1 1 0,1-1 0,-1 2 0,1-1 0,-1 1 0,1 0 0,-1 0 0,0 1 0,0 0 0,0 0 0,11 8 0,-9-4 0,-1-1 0,0 1 0,-1 1 0,0-1 0,0 2 0,-1-1 0,0 0 0,0 1 0,4 10 0,3 9 0,-1 1 0,-2 0 0,-1 1 0,-2 0 0,7 54 0,-7-15-682,-1 86-1,-6-128-6143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4.167"/>
    </inkml:context>
    <inkml:brush xml:id="br0">
      <inkml:brushProperty name="width" value="0.05" units="cm"/>
      <inkml:brushProperty name="height" value="0.05" units="cm"/>
      <inkml:brushProperty name="color" value="#F6630D"/>
    </inkml:brush>
  </inkml:definitions>
  <inkml:trace contextRef="#ctx0" brushRef="#br0">131 830 24575,'98'-92'0,"-97"90"0,0 1 0,0 0 0,1-1 0,-1 1 0,0-1 0,0 1 0,0-1 0,-1 0 0,1 1 0,0-1 0,-1 0 0,1 1 0,-1-1 0,1 0 0,-1-2 0,0 3 0,0 1 0,0 0 0,0 0 0,0-1 0,0 1 0,0 0 0,0-1 0,-1 1 0,1 0 0,0 0 0,0-1 0,0 1 0,0 0 0,-1 0 0,1-1 0,0 1 0,0 0 0,-1 0 0,1 0 0,0 0 0,0-1 0,-1 1 0,1 0 0,0 0 0,0 0 0,-1 0 0,1 0 0,0 0 0,-1 0 0,1 0 0,-19 4 0,4 3 0,0 1 0,1 1 0,0 0 0,1 1 0,0 0 0,1 1 0,0 1 0,0 0 0,1 0 0,1 1 0,0 0 0,0 1 0,2 0 0,0 1 0,0 0 0,-6 20 0,10-23 0,0-1 0,1 0 0,1 1 0,0-1 0,1 1 0,0 0 0,0 0 0,2-1 0,-1 1 0,1 0 0,1 0 0,0-1 0,1 1 0,0-1 0,1 0 0,0 0 0,0 0 0,2 0 0,-1-1 0,1 0 0,1 0 0,-1 0 0,15 14 0,-12-15 0,1 0 0,0-1 0,0-1 0,0 1 0,1-1 0,1-1 0,-1 0 0,1-1 0,0 0 0,0-1 0,0 0 0,19 3 0,-25-6 0,1 0 0,-1 0 0,1-1 0,0 0 0,-1 0 0,1 0 0,-1-1 0,1 0 0,-1 0 0,1-1 0,-1 0 0,1 0 0,-1 0 0,0-1 0,0 0 0,0 0 0,-1 0 0,1-1 0,-1 0 0,0 0 0,0 0 0,0-1 0,0 0 0,-1 0 0,7-9 0,-6 6 0,0-1 0,0 0 0,-1 0 0,0 0 0,-1 0 0,0-1 0,0 1 0,-1-1 0,-1 0 0,1 0 0,-1 1 0,-1-15 0,-1 11 0,-1-1 0,0 1 0,-1 0 0,-1-1 0,0 1 0,0 0 0,-14-24 0,-3 2 0,-1 1 0,-3 1 0,0 1 0,-55-52 0,78 82 0,-21-26 0,23 28 0,0-1 0,-1 0 0,1 1 0,0-1 0,0 1 0,-1-1 0,1 0 0,0 1 0,0-1 0,0 0 0,0 1 0,0-1 0,0 0 0,0 1 0,0-1 0,0 0 0,0 1 0,0-1 0,0 0 0,1 1 0,-1-1 0,0 0 0,0 1 0,1-1 0,-1 1 0,1-1 0,-1 0 0,0 1 0,1-1 0,-1 1 0,1-1 0,-1 1 0,1 0 0,-1-1 0,1 1 0,-1-1 0,1 1 0,0 0 0,-1 0 0,1-1 0,0 1 0,-1 0 0,1 0 0,-1 0 0,2-1 0,17-2 0,0 0 0,0 1 0,0 0 0,0 2 0,35 3 0,-5-1 0,306-4 0,-252-5 0,146-28 0,-216 23 0,-25 3 0,-8 9 0,0-1 0,-1 1 0,1 0 0,0-1 0,-1 1 0,1-1 0,-1 1 0,1 0 0,0-1 0,-1 1 0,1 0 0,-1 0 0,1-1 0,-1 1 0,1 0 0,-1 0 0,0 0 0,1 0 0,-1 0 0,1 0 0,-1 0 0,1 0 0,-1 0 0,1 0 0,-2 0 0,-7 0 0,0 0 0,0 0 0,0 1 0,0 1 0,0-1 0,0 1 0,1 1 0,-1 0 0,1 0 0,0 1 0,-1 0 0,1 0 0,1 0 0,-1 1 0,1 1 0,0-1 0,0 1 0,0 1 0,-7 8 0,-4 6 0,1 1 0,1 0 0,0 1 0,2 1 0,-12 26 0,18-31 0,0-1 0,1 2 0,1-1 0,1 1 0,0 0 0,2 0 0,0 0 0,1 0 0,1 25 0,2-36 0,-1 0 0,1-1 0,0 1 0,1-1 0,0 0 0,1 1 0,-1-1 0,1 0 0,1 0 0,0-1 0,0 1 0,0-1 0,1 0 0,0 0 0,0 0 0,1-1 0,0 1 0,0-1 0,1-1 0,-1 1 0,1-1 0,0 0 0,1-1 0,9 5 0,-10-6 0,-1-1 0,1 0 0,0 0 0,0-1 0,-1 0 0,1 0 0,0 0 0,0-1 0,0 0 0,0-1 0,0 1 0,0-1 0,0-1 0,0 1 0,-1-1 0,1 0 0,0-1 0,-1 0 0,0 0 0,0 0 0,0-1 0,0 1 0,0-1 0,6-7 0,1 0 0,0-1 0,-1-1 0,-1 0 0,0-1 0,0 0 0,-2 0 0,0-1 0,13-29 0,1-14 0,-3-2 0,17-80 0,7-127 0,-21 36 0,-21 175 0,-1 1 0,-9-64 0,8 111 0,-1 1 0,0-1 0,-1 0 0,1 1 0,-2 0 0,1-1 0,-1 1 0,0 0 0,-5-8 0,8 14 0,0 1 0,0-1 0,-1 1 0,1-1 0,0 1 0,-1 0 0,1-1 0,0 1 0,-1 0 0,1-1 0,0 1 0,-1 0 0,1 0 0,-1-1 0,1 1 0,-1 0 0,1 0 0,0 0 0,-1 0 0,1 0 0,-1-1 0,1 1 0,-1 0 0,1 0 0,-1 0 0,1 0 0,-1 0 0,1 0 0,-1 1 0,1-1 0,-1 0 0,1 0 0,-1 0 0,1 0 0,0 1 0,-1-1 0,1 0 0,-1 0 0,1 1 0,0-1 0,-1 0 0,0 1 0,-11 20 0,6-4 0,1 1 0,1 0 0,0 0 0,-1 27 0,1 80 0,4-81 0,-1 70 0,6 1 0,4 0 0,6-2 0,29 115 0,-34-189 0,18 43 0,-24-71 0,1 1 0,1-1 0,0 0 0,0 0 0,1-1 0,0 0 0,1 0 0,9 8 0,-15-16 0,1 0 0,-1 0 0,1 0 0,-1-1 0,1 1 0,0-1 0,0 1 0,0-1 0,0 0 0,0 0 0,0-1 0,0 1 0,0-1 0,0 1 0,5-1 0,-2 0 0,0-1 0,0 0 0,0 0 0,0-1 0,-1 1 0,1-1 0,9-5 0,4-3 0,-1-2 0,1 0 0,22-21 0,-37 30 0,38-32 0,-1-3 0,-2-2 0,-1-1 0,-2-2 0,57-89 0,-61 68 0,-30 59 0,0 1 0,-1-1 0,1 1 0,-1-1 0,0 0 0,0 0 0,-1 1 0,0-1 0,1 0 0,-2 0 0,1 0 0,-2-6 0,2 10 0,0 0 0,0-1 0,-1 1 0,1 0 0,-1 0 0,1 0 0,-1 0 0,1 0 0,-1-1 0,0 1 0,0 0 0,1 0 0,-1 0 0,0 1 0,0-1 0,0 0 0,-1-1 0,1 2 0,1 0 0,-1 0 0,0 0 0,1 0 0,-1-1 0,0 1 0,1 0 0,-1 0 0,0 0 0,1 1 0,-1-1 0,1 0 0,-1 0 0,0 0 0,1 0 0,-1 1 0,0-1 0,1 0 0,-1 0 0,1 1 0,-1-1 0,1 0 0,-2 1 0,0 2 0,0-1 0,0 0 0,0 0 0,0 1 0,0-1 0,1 1 0,-1 0 0,1-1 0,-1 1 0,1 0 0,0 0 0,-1 4 0,-2 17 0,2 0 0,1 1 0,0-1 0,2 0 0,1 0 0,0 0 0,2 0 0,1 0 0,1-1 0,1 0 0,1 0 0,1 0 0,15 27 0,-20-44 0,0 1 0,0-1 0,1 0 0,0 0 0,0 0 0,0-1 0,1 1 0,0-2 0,0 1 0,0 0 0,0-1 0,1 0 0,0-1 0,11 5 0,-14-7 0,1 0 0,0 0 0,0 0 0,0 0 0,0-1 0,-1 0 0,1 0 0,0 0 0,0-1 0,0 1 0,0-1 0,0 0 0,-1-1 0,1 1 0,0-1 0,-1 0 0,1 0 0,-1 0 0,0-1 0,0 0 0,0 0 0,0 0 0,5-5 0,1-2 0,0-1 0,-1 0 0,-1 0 0,0-1 0,0 0 0,-1 0 0,-1-1 0,0 0 0,4-14 0,4-18 0,10-65 0,-1 8 0,-23 101 0,0 0 0,0-1 0,0 1 0,1 0 0,-1-1 0,0 1 0,1 0 0,-1 0 0,1-1 0,0 1 0,-1 0 0,1 0 0,0 0 0,0 0 0,-1 0 0,1 0 0,1-1 0,-1 2 0,0 1 0,-1-1 0,1 1 0,-1 0 0,1-1 0,-1 1 0,1 0 0,-1 0 0,0-1 0,1 1 0,-1 0 0,0 0 0,0-1 0,1 1 0,-1 0 0,0 0 0,0 0 0,0 0 0,0 0 0,4 55 0,-3-15 0,2 1 0,1-1 0,2-1 0,3 1 0,0-1 0,29 72 0,-35-104 0,1 0 0,0 0 0,0-1 0,1 1 0,0-1 0,1 0 0,-1-1 0,1 1 0,0-1 0,1 0 0,0 0 0,0-1 0,0 0 0,0 0 0,1-1 0,0 0 0,0 0 0,0-1 0,0 0 0,1 0 0,-1-1 0,1 0 0,-1 0 0,1-1 0,0 0 0,0-1 0,-1 0 0,1 0 0,0-1 0,0 0 0,-1-1 0,1 0 0,-1 0 0,1-1 0,-1 0 0,15-7 0,-9 1 0,1 1 0,-1-2 0,-1 0 0,1-1 0,-2 0 0,0-1 0,13-15 0,-8 5 0,-1-1 0,-1-1 0,21-43 0,-6-6 0,-3 0 0,18-83 0,17-120 0,-55 232 0,-2 0 0,-3 0 0,-1 0 0,-6-61 0,3 96 0,1 0 0,-1 0 0,0 0 0,-1 0 0,0 1 0,0-1 0,-1 1 0,-5-9 0,8 15 0,0 1 0,0 0 0,0-1 0,0 1 0,0 0 0,0 0 0,-1 0 0,1 0 0,0 0 0,-1 0 0,1 0 0,0 1 0,-1-1 0,1 0 0,-1 1 0,1-1 0,-1 1 0,1-1 0,-1 1 0,-2 0 0,1 0 0,1 1 0,-1-1 0,1 1 0,-1 0 0,1 0 0,0 0 0,-1 0 0,1 1 0,0-1 0,0 1 0,0-1 0,0 1 0,0 0 0,0-1 0,1 1 0,-1 0 0,-2 3 0,-5 9 0,0-1 0,1 2 0,0-1 0,1 1 0,1 0 0,0 0 0,1 1 0,1-1 0,-3 23 0,-2 22 0,0 67 0,9-127 0,-4 75 0,4 1 0,3-1 0,3-1 0,3 1 0,4-1 0,3-1 0,43 124 0,-54-184 20,1 1 0,0-1 0,1 0 0,1-1 0,12 17 0,-15-24-126,-1 1 0,1-1 0,0-1 0,1 1 0,-1-1 0,1 0-1,0 0 1,0-1 0,0 1 0,0-1 0,1-1 0,-1 1 0,9 1 0,11 1-6720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4.836"/>
    </inkml:context>
    <inkml:brush xml:id="br0">
      <inkml:brushProperty name="width" value="0.05" units="cm"/>
      <inkml:brushProperty name="height" value="0.05" units="cm"/>
      <inkml:brushProperty name="color" value="#F6630D"/>
    </inkml:brush>
  </inkml:definitions>
  <inkml:trace contextRef="#ctx0" brushRef="#br0">0 552 24575,'0'-1'0,"1"0"0,-1 1 0,0-1 0,0 1 0,0-1 0,1 0 0,-1 1 0,0-1 0,1 1 0,-1-1 0,0 1 0,1-1 0,-1 1 0,1-1 0,-1 1 0,1-1 0,-1 1 0,1 0 0,-1-1 0,1 1 0,0 0 0,-1-1 0,1 1 0,-1 0 0,1 0 0,0 0 0,-1 0 0,1-1 0,0 1 0,-1 0 0,1 0 0,0 0 0,-1 0 0,1 0 0,0 1 0,31 1 0,-23 0 0,86 10 0,-65-6 0,0-2 0,1-2 0,-1 0 0,50-5 0,-56 0 0,-1-1 0,0-1 0,0-2 0,0 0 0,-1-1 0,0-1 0,23-14 0,-37 18 0,0 0 0,-1 0 0,1-1 0,-1-1 0,0 1 0,-1-1 0,0 0 0,11-16 0,-14 17 0,1 0 0,-1-1 0,-1 1 0,0-1 0,0 1 0,0-1 0,0 0 0,-1 0 0,0 0 0,-1 0 0,0 0 0,0 0 0,-1-10 0,0 10 0,0 0 0,-1 0 0,0 1 0,0-1 0,0 0 0,-1 1 0,0 0 0,0 0 0,-1-1 0,0 2 0,0-1 0,-9-10 0,6 9 0,-1 0 0,0 1 0,0 0 0,-1 0 0,1 1 0,-1 0 0,-1 0 0,-11-4 0,7 4 0,-1 1 0,1 0 0,-1 1 0,0 0 0,0 2 0,0 0 0,-1 0 0,1 1 0,0 1 0,0 1 0,-29 6 0,30-4 0,1 1 0,-1 1 0,1 0 0,0 1 0,1 0 0,-1 1 0,1 0 0,1 1 0,0 1 0,0-1 0,-12 16 0,11-10 0,0 0 0,2 1 0,0 0 0,1 1 0,0 0 0,1 0 0,1 1 0,-6 25 0,8-24 0,1 0 0,1 1 0,1-1 0,1 1 0,1-1 0,0 1 0,1 0 0,5 20 0,-3-25 0,0 0 0,2 0 0,0-1 0,0 0 0,1 0 0,1 0 0,0 0 0,1-1 0,1 0 0,17 19 0,-18-24 0,0-1 0,1 0 0,0 0 0,0-1 0,1 0 0,-1 0 0,1-1 0,1-1 0,-1 0 0,0 0 0,1-1 0,0 0 0,0-1 0,0 0 0,0-1 0,0 0 0,14-1 0,8-1 0,0-2 0,0-2 0,-1 0 0,52-17 0,-32 5 0,-1-3 0,-1-2 0,0-2 0,-2-2 0,72-52 0,-62 34 0,-2-2 0,-1-3 0,81-96 0,-111 115 0,39-64 0,-54 78 0,-2-1 0,0 1 0,-1-1 0,-1-1 0,0 0 0,3-21 0,-8 35 0,0-1 0,-1 1 0,1-1 0,-1 0 0,0 1 0,-1-1 0,1 0 0,-1 1 0,0-1 0,0 1 0,0-1 0,-1 1 0,1 0 0,-5-9 0,3 10 0,1 0 0,-1 0 0,1 0 0,-1 0 0,0 1 0,0-1 0,0 1 0,-1 0 0,1 0 0,-1 0 0,1 0 0,-1 0 0,1 1 0,-1 0 0,0-1 0,0 1 0,-7 0 0,0 0 0,0 0 0,0 1 0,-1 0 0,1 1 0,0 1 0,0 0 0,0 0 0,0 1 0,0 0 0,1 1 0,-1 0 0,1 1 0,0 0 0,0 1 0,1 0 0,-14 11 0,15-12 0,1 1 0,0 0 0,1 1 0,0-1 0,0 1 0,0 1 0,1-1 0,0 1 0,0 0 0,1 0 0,0 0 0,0 1 0,1 0 0,0-1 0,0 1 0,1 0 0,1 0 0,-1 0 0,2 1 0,-1 13 0,4-4 0,0 0 0,2-1 0,0 1 0,1-1 0,1 0 0,0 0 0,19 31 0,6 2 0,44 55 0,119 131 0,-186-224 0,0 0 0,-1 0 0,0 1 0,7 16 0,-14-27 0,1 1 0,-1-1 0,0 0 0,0 1 0,0-1 0,-1 0 0,1 1 0,-1-1 0,1 1 0,-1-1 0,0 1 0,-1-1 0,1 1 0,0-1 0,-1 1 0,0-1 0,0 1 0,0-1 0,0 0 0,-1 1 0,1-1 0,-1 0 0,0 0 0,-4 5 0,1-3 6,0-1 0,-1 0-1,0 0 1,0 0 0,0-1 0,0 1-1,0-1 1,-1-1 0,1 1-1,-15 2 1,-6 0-400,-39 3-1,48-6-244,-74 5-6187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6.343"/>
    </inkml:context>
    <inkml:brush xml:id="br0">
      <inkml:brushProperty name="width" value="0.05" units="cm"/>
      <inkml:brushProperty name="height" value="0.05" units="cm"/>
      <inkml:brushProperty name="color" value="#F6630D"/>
    </inkml:brush>
  </inkml:definitions>
  <inkml:trace contextRef="#ctx0" brushRef="#br0">37 138 24575,'-4'0'0,"-2"-4"0,-5-2 0,0-5 0,7-4 0,8-1 0,12-2 0,14 3 0,15 3 0,14-1 0,16 3 0,17 1 0,18 4 0,-11 2-8191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6.919"/>
    </inkml:context>
    <inkml:brush xml:id="br0">
      <inkml:brushProperty name="width" value="0.05" units="cm"/>
      <inkml:brushProperty name="height" value="0.05" units="cm"/>
      <inkml:brushProperty name="color" value="#F6630D"/>
    </inkml:brush>
  </inkml:definitions>
  <inkml:trace contextRef="#ctx0" brushRef="#br0">0 111 24575,'0'-5'0,"5"-1"0,10-9 0,13-2 0,15-7 0,18 0 0,0 5-8191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6.238"/>
    </inkml:context>
    <inkml:brush xml:id="br0">
      <inkml:brushProperty name="width" value="0.05" units="cm"/>
      <inkml:brushProperty name="height" value="0.05" units="cm"/>
      <inkml:brushProperty name="color" value="#F6630D"/>
    </inkml:brush>
  </inkml:definitions>
  <inkml:trace contextRef="#ctx0" brushRef="#br0">1 24 24575,'0'-5'0,"0"-6"0,0 4 0,4 12 0,2 14 0,5 14 0,0 10 0,3 11 0,-1 12 0,-3 3 0,3 3 0,-3 4 0,-1-1 0,-4-10 0,-2-6 0,-1-13-8191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6.661"/>
    </inkml:context>
    <inkml:brush xml:id="br0">
      <inkml:brushProperty name="width" value="0.05" units="cm"/>
      <inkml:brushProperty name="height" value="0.05" units="cm"/>
      <inkml:brushProperty name="color" value="#F6630D"/>
    </inkml:brush>
  </inkml:definitions>
  <inkml:trace contextRef="#ctx0" brushRef="#br0">27 1096 24575,'-1'0'0,"0"-1"0,0 1 0,0 0 0,0-1 0,0 1 0,0-1 0,0 1 0,0-1 0,1 1 0,-1-1 0,0 0 0,0 1 0,0-1 0,1 0 0,-1 0 0,0 1 0,1-1 0,-1 0 0,1 0 0,-1 0 0,1 0 0,-1 0 0,1 0 0,-1 0 0,1 0 0,0 0 0,0-2 0,-6-32 0,6 31 0,-2-29 0,2-1 0,2 1 0,0 0 0,3-1 0,1 1 0,1 1 0,1-1 0,20-44 0,-5 21 0,3 2 0,2 2 0,66-95 0,-60 101 0,2 2 0,2 1 0,72-61 0,-90 86 0,2 2 0,0 0 0,0 2 0,2 0 0,-1 2 0,2 0 0,0 2 0,0 0 0,51-10 0,-67 18 0,0 1 0,0 0 0,0 1 0,0 0 0,0 0 0,0 1 0,0 0 0,0 1 0,0 0 0,0 0 0,11 5 0,-15-5 0,0 1 0,1 0 0,-1 0 0,-1 1 0,1 0 0,0-1 0,-1 2 0,0-1 0,0 0 0,0 1 0,0 0 0,-1-1 0,0 1 0,0 1 0,0-1 0,-1 0 0,0 1 0,3 7 0,0 8 15,-1 0 0,-1 1 0,-1-1 0,-1 1 0,-1-1 0,-1 1 0,-6 41 0,-43 147-1500,27-129-5341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7.646"/>
    </inkml:context>
    <inkml:brush xml:id="br0">
      <inkml:brushProperty name="width" value="0.05" units="cm"/>
      <inkml:brushProperty name="height" value="0.05" units="cm"/>
      <inkml:brushProperty name="color" value="#F6630D"/>
    </inkml:brush>
  </inkml:definitions>
  <inkml:trace contextRef="#ctx0" brushRef="#br0">1 687 24575,'0'-6'0,"-1"-2"0,1-1 0,1 1 0,-1 0 0,1-1 0,1 1 0,2-10 0,-3 17 0,-1 0 0,1-1 0,0 1 0,-1 0 0,1 0 0,0 0 0,0-1 0,0 1 0,0 0 0,0 0 0,0 0 0,0 0 0,0 0 0,0 1 0,0-1 0,1 0 0,1 0 0,-1 0 0,0 1 0,0-1 0,0 1 0,0 0 0,0 0 0,1 0 0,-1 0 0,0 0 0,0 0 0,0 1 0,0-1 0,1 1 0,-1 0 0,3 1 0,35 15 0,-26-11 0,-1 1 0,1-2 0,0 0 0,0-1 0,1 0 0,-1-1 0,1-1 0,26 1 0,-20-4 0,0-1 0,0-1 0,-1-1 0,1-1 0,-1-1 0,1 0 0,-2-2 0,1 0 0,-1-1 0,0-1 0,-1-1 0,0 0 0,16-15 0,-24 17 0,0 1 0,-1-2 0,0 1 0,0-1 0,-1 0 0,-1-1 0,0 0 0,0 0 0,-1-1 0,-1 0 0,0 0 0,0 0 0,-1 0 0,-1-1 0,0 0 0,0 1 0,-2-1 0,1 0 0,-2 0 0,0 0 0,0-1 0,-3-14 0,2 22 0,0 0 0,-1 0 0,1 0 0,-1 0 0,0 0 0,-1 0 0,1 1 0,-1-1 0,0 1 0,-1-1 0,1 1 0,-1 0 0,0 1 0,0-1 0,-1 1 0,1 0 0,-1 0 0,-7-5 0,5 5 0,0 1 0,0 0 0,0 0 0,-1 1 0,1 0 0,-1 0 0,1 0 0,-1 1 0,0 0 0,0 1 0,1 0 0,-1 0 0,0 1 0,-11 2 0,4 0 0,1 1 0,1 1 0,-1 0 0,0 1 0,1 0 0,0 1 0,1 0 0,0 1 0,0 1 0,0 0 0,-14 15 0,7-5 0,1 1 0,1 1 0,1 0 0,1 1 0,-18 34 0,21-32 0,0 1 0,2 1 0,1 0 0,1 1 0,-5 29 0,11-41 0,0-1 0,1 1 0,0 0 0,1-1 0,1 1 0,0 0 0,1-1 0,1 1 0,0-1 0,1 0 0,7 18 0,-6-23 0,-1-1 0,2 0 0,-1 0 0,1 0 0,0-1 0,1 0 0,0 0 0,0-1 0,0 1 0,1-2 0,0 1 0,0-1 0,1 0 0,-1-1 0,1 0 0,0 0 0,17 4 0,-1-1 0,0-2 0,0-1 0,0-1 0,0-1 0,43-2 0,-25-3 0,1-2 0,-1-2 0,-1-2 0,0-2 0,0-1 0,-1-3 0,0-1 0,-1-2 0,-2-2 0,1-1 0,-2-2 0,-1-2 0,-2-1 0,0-1 0,-1-2 0,-2-2 0,-1-1 0,-2-1 0,-1-1 0,-1-1 0,33-64 0,-47 76 0,-1-1 0,-2-1 0,0 0 0,-1 0 0,-2 0 0,-1-1 0,0 0 0,0-38 0,-5 58 0,0 1 0,0 0 0,-1-1 0,0 1 0,0 0 0,0 0 0,-1 0 0,1-1 0,-1 1 0,0 1 0,-1-1 0,1 0 0,-1 0 0,-6-7 0,6 9 0,1 1 0,-1 0 0,1 0 0,-1 0 0,0 0 0,0 0 0,0 0 0,0 1 0,0 0 0,0-1 0,0 1 0,-1 0 0,1 1 0,0-1 0,-1 0 0,1 1 0,-1 0 0,1 0 0,0 0 0,-1 0 0,1 0 0,-1 1 0,1 0 0,-5 1 0,-5 3 0,-1 0 0,2 1 0,-1 0 0,1 1 0,0 0 0,0 1 0,1 1 0,0 0 0,0 0 0,1 1 0,0 0 0,1 1 0,-12 17 0,3-1 0,1 1 0,1 1 0,2 0 0,-19 55 0,25-61 0,2 0 0,0 1 0,2 0 0,0 0 0,2 0 0,0 0 0,3 31 0,0-45 0,1 1 0,-1-1 0,2 0 0,0 0 0,0-1 0,0 1 0,1 0 0,9 13 0,-9-17 0,0 0 0,1 0 0,-1-1 0,1 1 0,1-1 0,-1 0 0,1-1 0,0 1 0,0-1 0,0-1 0,0 1 0,1-1 0,8 4 0,-5-5 0,0 1 0,0-1 0,1-1 0,-1 0 0,0 0 0,1-1 0,-1 0 0,0-1 0,0 0 0,1-1 0,-1 0 0,0-1 0,0 0 0,15-7 0,-2 1 0,-1-2 0,-1-1 0,1-1 0,-2 0 0,20-18 0,-22 16 0,-1-1 0,-1-1 0,0-1 0,-2 0 0,0-1 0,0-1 0,-2 0 0,-1 0 0,0-2 0,-2 1 0,0-1 0,-2 0 0,0-1 0,-1 0 0,-2 0 0,4-42 0,-12 36 0,3 29 0,1-1 0,0 0 0,-1 1 0,1-1 0,0 1 0,-1-1 0,1 0 0,0 1 0,-1-1 0,1 1 0,-1-1 0,1 1 0,-1 0 0,0-1 0,1 1 0,-1 0 0,1-1 0,-1 1 0,0 0 0,1-1 0,-1 1 0,-1 0 0,0 0 0,1 1 0,-1-1 0,0 1 0,0 0 0,0 0 0,0-1 0,1 1 0,-1 1 0,0-1 0,1 0 0,-1 0 0,1 0 0,-1 1 0,1-1 0,0 1 0,0-1 0,-1 1 0,1 0 0,0-1 0,1 1 0,-1 0 0,-1 2 0,-12 26 0,0 1 0,2 1 0,2 0 0,1 0 0,1 1 0,-4 46 0,3 13 0,4 100 0,5-142 0,3 0 0,1 0 0,3-1 0,2 0 0,2 0 0,3-1 0,1 0 0,29 60 0,-39-97-195,1 0 0,1-1 0,0 0 0,0 0 0,1 0 0,13 12 0,10 3-6631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8.082"/>
    </inkml:context>
    <inkml:brush xml:id="br0">
      <inkml:brushProperty name="width" value="0.05" units="cm"/>
      <inkml:brushProperty name="height" value="0.05" units="cm"/>
      <inkml:brushProperty name="color" value="#F6630D"/>
    </inkml:brush>
  </inkml:definitions>
  <inkml:trace contextRef="#ctx0" brushRef="#br0">78 151 24575,'-8'-10'0,"-1"-1"0,1 0 0,1 0 0,0-1 0,-7-17 0,-6-9 0,20 38 0,0 0 0,0 0 0,0 0 0,0 0 0,0 1 0,0-1 0,0 0 0,0 0 0,-1 0 0,1 0 0,0 0 0,0 0 0,0 0 0,0 0 0,0 0 0,0 0 0,0 0 0,0 0 0,0 0 0,-1 0 0,1 0 0,0 0 0,0 0 0,0 0 0,0 0 0,0 0 0,0 0 0,0 0 0,-1 0 0,1 0 0,0 0 0,0 0 0,0 0 0,0 0 0,0 0 0,0 0 0,0 0 0,0 0 0,-1 0 0,1 0 0,0 0 0,0 0 0,0 0 0,0 0 0,0-1 0,0 1 0,0 0 0,0 0 0,0 0 0,0 0 0,0 0 0,0 0 0,0 0 0,0 0 0,-1-1 0,1 1 0,0 0 0,0 0 0,0 0 0,0 0 0,0 0 0,0 0 0,0 15 0,5 21 0,8 52 0,-7-36 0,2 0 0,3 0 0,2-1 0,26 67 0,-35-110 0,0-1 0,0 1 0,0 0 0,1-1 0,0 0 0,1 0 0,0-1 0,0 0 0,0 0 0,14 10 0,-17-14 0,1 0 0,-1 0 0,1 0 0,-1 0 0,1-1 0,0 1 0,0-1 0,0 0 0,0-1 0,0 1 0,0-1 0,0 1 0,0-1 0,0-1 0,0 1 0,0 0 0,0-1 0,0 0 0,0 0 0,0 0 0,0 0 0,0-1 0,-1 1 0,1-1 0,5-4 0,0-1 0,1 0 0,-2-1 0,1 0 0,-1 0 0,0-1 0,-1 0 0,0-1 0,0 0 0,-1 0 0,-1 0 0,6-13 0,2-9 0,-2 1 0,13-55 0,-16 47 0,-1-1 0,-2 0 0,-2 0 0,-2-66 0,-10 71 0,2 25 0,7 11 0,-1-1 0,1 0 0,-1 0 0,1 1 0,-1-1 0,1 0 0,-1 1 0,1-1 0,0 0 0,-1 1 0,1-1 0,0 1 0,-1-1 0,1 0 0,0 1 0,-1-1 0,1 1 0,0-1 0,0 1 0,0-1 0,-1 1 0,1 0 0,0-1 0,0 1 0,0-1 0,0 1 0,-2 8-91,1 1 0,0-1 0,0 0 0,1 0 0,0 0 0,1 0 0,0 1 0,0-1 0,1 0 0,0 0 0,1-1 0,0 1 0,0 0 0,5 8 0,4 7-6735</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8.410"/>
    </inkml:context>
    <inkml:brush xml:id="br0">
      <inkml:brushProperty name="width" value="0.05" units="cm"/>
      <inkml:brushProperty name="height" value="0.05" units="cm"/>
      <inkml:brushProperty name="color" value="#F6630D"/>
    </inkml:brush>
  </inkml:definitions>
  <inkml:trace contextRef="#ctx0" brushRef="#br0">5 129 24575,'-2'-32'0,"1"24"0,0 0 0,1 0 0,0 0 0,0 0 0,1 0 0,0 0 0,0 0 0,1 0 0,3-9 0,-5 16 0,0 1 0,0-1 0,1 1 0,-1 0 0,0-1 0,0 1 0,1-1 0,-1 1 0,1 0 0,-1-1 0,0 1 0,1 0 0,-1 0 0,1-1 0,-1 1 0,1 0 0,-1 0 0,0 0 0,1-1 0,-1 1 0,1 0 0,-1 0 0,1 0 0,-1 0 0,1 0 0,-1 0 0,1 0 0,-1 0 0,1 0 0,-1 0 0,1 0 0,-1 0 0,1 1 0,-1-1 0,1 0 0,-1 0 0,1 0 0,-1 1 0,1-1 0,-1 0 0,0 1 0,1-1 0,-1 0 0,1 1 0,-1-1 0,0 0 0,0 1 0,1-1 0,-1 1 0,0-1 0,0 1 0,1 0 0,15 25 0,-1 9 0,-2 1 0,-1 0 0,10 56 0,6 116 0,-22-101-1365,-5-68-5461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4.969"/>
    </inkml:context>
    <inkml:brush xml:id="br0">
      <inkml:brushProperty name="width" value="0.05" units="cm"/>
      <inkml:brushProperty name="height" value="0.05" units="cm"/>
      <inkml:brushProperty name="color" value="#F6630D"/>
    </inkml:brush>
  </inkml:definitions>
  <inkml:trace contextRef="#ctx0" brushRef="#br0">65 205 24575,'-5'-5'0,"-6"-6"0,0-5 0,-5-1 0,2-1 0,7-3 0,10 2 0,13 0 0,9 3 0,10 4 0,7 0 0,11 2 0,6 2 0,7 3 0,6-3 0,-10 1-8191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8.789"/>
    </inkml:context>
    <inkml:brush xml:id="br0">
      <inkml:brushProperty name="width" value="0.05" units="cm"/>
      <inkml:brushProperty name="height" value="0.05" units="cm"/>
      <inkml:brushProperty name="color" value="#F6630D"/>
    </inkml:brush>
  </inkml:definitions>
  <inkml:trace contextRef="#ctx0" brushRef="#br0">80 96 24575,'0'-9'0,"-5"-8"0,-1-6 0,-5 2 0,-4 3 0,0 11 0,2 10 0,4 10 0,3 2-8191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09.400"/>
    </inkml:context>
    <inkml:brush xml:id="br0">
      <inkml:brushProperty name="width" value="0.05" units="cm"/>
      <inkml:brushProperty name="height" value="0.05" units="cm"/>
      <inkml:brushProperty name="color" value="#F6630D"/>
    </inkml:brush>
  </inkml:definitions>
  <inkml:trace contextRef="#ctx0" brushRef="#br0">1 413 24575,'6'-7'0,"1"1"0,0 0 0,1 0 0,-1 1 0,1 0 0,0 1 0,0-1 0,1 1 0,0 1 0,-1 0 0,1 0 0,0 1 0,0 0 0,0 0 0,1 1 0,-1 0 0,0 1 0,1 0 0,-1 1 0,0-1 0,0 2 0,0-1 0,1 1 0,-2 1 0,1 0 0,0 0 0,0 1 0,-1 0 0,0 0 0,0 1 0,0 0 0,0 0 0,-1 1 0,0 0 0,0 0 0,7 9 0,-1 0 0,0 1 0,0 1 0,-2 0 0,0 0 0,-1 1 0,-1 0 0,0 1 0,-2 0 0,0 1 0,-1-1 0,-1 1 0,-1 0 0,-1 1 0,0-1 0,-2 1 0,0-1 0,-2 1 0,0-1 0,-6 34 0,5-48 0,0-1 0,0 1 0,-1 0 0,0 0 0,0-1 0,0 0 0,-8 10 0,10-14 0,0 0 0,0 0 0,1 0 0,-1-1 0,0 1 0,0 0 0,0 0 0,0-1 0,0 1 0,0-1 0,0 1 0,0-1 0,0 1 0,0-1 0,0 0 0,0 0 0,0 1 0,0-1 0,0 0 0,-2 0 0,2-1 0,0 1 0,0-1 0,0 0 0,0 1 0,0-1 0,0 0 0,0 0 0,0 0 0,0 0 0,0 0 0,0 0 0,0 0 0,1 0 0,-1 0 0,0 0 0,1 0 0,-1-1 0,1 1 0,-1 0 0,1 0 0,0-1 0,-1 0 0,-1-9 0,0 0 0,0 0 0,1 0 0,1 0 0,0 0 0,0 1 0,1-1 0,0 0 0,1 0 0,4-12 0,4-12 0,25-57 0,-16 49 0,3 1 0,1 2 0,37-52 0,-41 67 0,1 1 0,1 1 0,1 0 0,1 2 0,50-36 0,-67 53 0,0 1 0,0-1 0,0 1 0,0 1 0,0-1 0,1 1 0,-1 0 0,1 0 0,9-1 0,-14 3 0,0 0 0,1 0 0,-1 0 0,0 1 0,1-1 0,-1 0 0,0 1 0,0 0 0,1-1 0,-1 1 0,0 0 0,0 0 0,0 0 0,0 1 0,0-1 0,0 0 0,0 1 0,0-1 0,-1 1 0,1 0 0,0-1 0,-1 1 0,0 0 0,1 0 0,-1 0 0,0 0 0,0 0 0,0 1 0,1 3 0,1 7 0,0-1 0,-1 1 0,0-1 0,-2 1 0,1 0 0,-3 20 0,1-18 0,1 0 0,0-1 0,1 1 0,0 0 0,5 16 0,-5-27 0,0 0 0,1-1 0,-1 1 0,1 0 0,0-1 0,0 1 0,0-1 0,1 0 0,-1 0 0,1 0 0,0 0 0,0 0 0,0 0 0,0-1 0,0 0 0,0 1 0,1-1 0,-1 0 0,1-1 0,0 1 0,-1-1 0,1 1 0,5 0 0,0 0 0,0-1 0,1 0 0,-1-1 0,0 0 0,1 0 0,-1-1 0,0 0 0,0 0 0,1-1 0,-1-1 0,-1 1 0,1-1 0,13-7 0,-2 0 0,0-1 0,-1 0 0,-1-2 0,27-22 0,-16 9 0,0-1 0,-2-1 0,23-32 0,-41 48 0,0-1 0,-1 1 0,-1-2 0,0 1 0,-1-1 0,0 0 0,-1 0 0,-1 0 0,0-1 0,3-28 0,-7 39 0,1 0 0,-1 1 0,0-1 0,0 0 0,0 1 0,0-1 0,-1 0 0,0 1 0,1-1 0,-1 0 0,-1 1 0,1 0 0,0-1 0,-1 1 0,0 0 0,0-1 0,0 1 0,0 0 0,0 0 0,-1 1 0,1-1 0,-1 0 0,1 1 0,-1 0 0,0-1 0,0 1 0,0 0 0,-1 1 0,1-1 0,0 0 0,-1 1 0,1 0 0,-1 0 0,1 0 0,-1 0 0,0 1 0,1-1 0,-1 1 0,0 0 0,1 0 0,-1 0 0,0 0 0,-4 2 0,-5 1 0,1 0 0,0 1 0,-1 1 0,2 0 0,-1 1 0,1 0 0,0 0 0,0 1 0,0 1 0,1 0 0,0 0 0,1 1 0,0 0 0,-9 13 0,4-5 0,1 0 0,1 1 0,1 1 0,1 0 0,0 1 0,2-1 0,-11 37 0,14-38 0,1 1 0,2 0 0,0-1 0,0 1 0,2 0 0,0 0 0,2 0 0,0 0 0,1-1 0,0 1 0,12 33 0,-11-43 0,-1 0 0,1-1 0,0 1 0,1-1 0,0 0 0,0 0 0,1-1 0,0 1 0,0-1 0,1-1 0,0 1 0,0-1 0,1 0 0,-1-1 0,1 0 0,0 0 0,1-1 0,-1 0 0,1 0 0,0-1 0,0 0 0,0 0 0,0-1 0,0 0 0,14 0 0,-3-2 0,0 0 0,0-2 0,0 0 0,0-1 0,-1-1 0,0-1 0,1-1 0,-2-1 0,1 0 0,26-15 0,-16 5 0,1-1 0,-2-2 0,-1 0 0,0-2 0,29-32 0,-33 29 0,-1 0 0,-2-2 0,-1 0 0,-1-1 0,23-49 0,-31 54 0,0-1 0,-2 0 0,-1-1 0,-1 0 0,0 0 0,-2 0 0,1-47 0,-4 71 0,2 6 0,8 19 0,13 38 0,-22-56 0,236 526 0,-233-521 0,9 18 0,16 46 0,-27-67 0,-1-1 0,0 1 0,0-1 0,-1 1 0,0 0 0,-1 0 0,0 0 0,0 0 0,0 0 0,-1-1 0,-3 15 0,2-18 0,0 0 0,0 1 0,-1-1 0,0 0 0,1-1 0,-1 1 0,-1 0 0,1-1 0,0 0 0,-1 1 0,0-1 0,1-1 0,-1 1 0,0-1 0,-1 1 0,1-1 0,0 0 0,-1-1 0,1 1 0,-1-1 0,1 0 0,-1 0 0,-7 1 0,-11 0 0,1 0 0,-1-1 0,-34-3 0,9-3-455,0-1 0,-68-18 0,57 6-6371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4.819"/>
    </inkml:context>
    <inkml:brush xml:id="br0">
      <inkml:brushProperty name="width" value="0.05" units="cm"/>
      <inkml:brushProperty name="height" value="0.05" units="cm"/>
      <inkml:brushProperty name="color" value="#F6630D"/>
    </inkml:brush>
  </inkml:definitions>
  <inkml:trace contextRef="#ctx0" brushRef="#br0">364 680 24575,'1'-4'0,"1"-1"0,0 1 0,0 0 0,0 0 0,1 0 0,0 0 0,-1 1 0,1-1 0,0 1 0,1-1 0,-1 1 0,4-3 0,2-2 0,11-14 0,30-39 0,-45 54 0,0 0 0,-1 0 0,0 0 0,0 0 0,-1-1 0,0 1 0,0-1 0,-1 0 0,0 0 0,2-16 0,-4 22 0,0 0 0,0-1 0,0 1 0,0 0 0,0 0 0,0 0 0,-1-1 0,1 1 0,-1 0 0,0 0 0,0 0 0,0 0 0,0 0 0,0 0 0,0 0 0,0 0 0,-1 1 0,1-1 0,0 0 0,-1 1 0,0-1 0,-2-1 0,0 1 0,1 0 0,-1 1 0,0-1 0,1 1 0,-1 0 0,0 0 0,0 0 0,0 1 0,0-1 0,0 1 0,-7 1 0,-5 0 0,0 2 0,0 0 0,0 1 0,0 0 0,-16 8 0,4-2 0,2 2 0,-1 2 0,2 0 0,0 1 0,1 2 0,0 0 0,-30 30 0,44-37 0,0 1 0,1 0 0,0 1 0,1-1 0,0 2 0,1-1 0,1 1 0,0 0 0,0 0 0,2 1 0,-1-1 0,2 1 0,0 0 0,0 0 0,2 1 0,0-1 0,0 18 0,1-26 0,1 0 0,-1 0 0,1 0 0,0 0 0,1 0 0,-1 0 0,1-1 0,0 1 0,0 0 0,1-1 0,0 0 0,0 1 0,0-1 0,1 0 0,-1-1 0,1 1 0,0-1 0,1 0 0,-1 0 0,1 0 0,0 0 0,-1-1 0,2 1 0,-1-2 0,0 1 0,1 0 0,-1-1 0,1 0 0,0 0 0,-1-1 0,1 0 0,9 1 0,1 0 0,0-1 0,0 0 0,0-2 0,0 0 0,1-1 0,-2 0 0,1-1 0,0-1 0,-1-1 0,1 0 0,16-9 0,-9 1 0,-1 0 0,0-2 0,-1-1 0,0 0 0,-1-2 0,-1 0 0,-1-2 0,-1 1 0,-1-2 0,27-43 0,-7 1 0,-4-2 0,44-117 0,-17 9 0,-47 133 0,-2 0 0,6-55 0,-16 79 0,0 16 0,0 0 0,0 0 0,0 0 0,0 0 0,0 0 0,0 0 0,0 0 0,0-1 0,0 1 0,0 0 0,-1 0 0,1 0 0,0 0 0,0 0 0,0 0 0,0 0 0,0 0 0,0 0 0,0 0 0,0 0 0,0 0 0,-1 0 0,1 0 0,0 0 0,0 0 0,0 0 0,0 0 0,0 0 0,0 0 0,0 0 0,0 0 0,-1 0 0,1 0 0,0 0 0,0 0 0,0 0 0,0 0 0,0 0 0,0 0 0,0 0 0,0 0 0,0 0 0,-1 1 0,1-1 0,0 0 0,0 0 0,0 0 0,0 0 0,0 0 0,0 0 0,0 0 0,0 0 0,0 0 0,0 0 0,0 1 0,0-1 0,-12 25 0,2 27 0,2-1 0,2 1 0,3 96 0,2-100 0,7 198 0,-2-196 0,3 0 0,23 90 0,-13-95-1365,0-13-5461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5.256"/>
    </inkml:context>
    <inkml:brush xml:id="br0">
      <inkml:brushProperty name="width" value="0.05" units="cm"/>
      <inkml:brushProperty name="height" value="0.05" units="cm"/>
      <inkml:brushProperty name="color" value="#F6630D"/>
    </inkml:brush>
  </inkml:definitions>
  <inkml:trace contextRef="#ctx0" brushRef="#br0">0 2 24575,'1'0'0,"-1"1"0,0-1 0,0 0 0,0 0 0,0 0 0,0 0 0,0 0 0,0 1 0,0-1 0,1 0 0,-1 0 0,0 0 0,0 0 0,0 0 0,0 0 0,1 0 0,-1 0 0,0 1 0,0-1 0,0 0 0,0 0 0,1 0 0,-1 0 0,0 0 0,0 0 0,0 0 0,0 0 0,1 0 0,-1 0 0,0 0 0,0 0 0,0 0 0,0-1 0,1 1 0,-1 0 0,0 0 0,0 0 0,0 0 0,0 0 0,1 0 0,-1 0 0,0 0 0,0 0 0,0-1 0,0 1 0,0 0 0,0 0 0,1 0 0,-1 0 0,0 0 0,0-1 0,0 1 0,0 0 0,0 0 0,0 0 0,0 0 0,0-1 0,0 1 0,0 0 0,0 0 0,0 0 0,0 0 0,0-1 0,10 15 0,-3 11 0,-1 1 0,-1 0 0,3 49 0,-6-46 0,5 41 0,-4 0 0,-2 1 0,-4-1 0,-20 119 0,22-186 0,1 0 0,-1 0 0,0 0 0,0-1 0,-1 1 0,1 0 0,-1-1 0,-2 4 0,4-5 0,0-1 0,0 0 0,0 0 0,0 0 0,0 1 0,-1-1 0,1 0 0,0 0 0,0 0 0,0 0 0,0 1 0,-1-1 0,1 0 0,0 0 0,0 0 0,0 0 0,-1 0 0,1 0 0,0 0 0,0 0 0,-1 0 0,1 0 0,0 0 0,0 0 0,0 0 0,-1 0 0,1 0 0,0 0 0,0 0 0,-1 0 0,1 0 0,0 0 0,0 0 0,0 0 0,-1 0 0,1 0 0,-5-16 0,5 1 0,1 0 0,0 0 0,1 0 0,0 1 0,1-1 0,1 1 0,0-1 0,8-15 0,-4 11 0,1 0 0,1 0 0,0 1 0,1 1 0,19-22 0,-22 30 0,0 0 0,1 1 0,0 0 0,1 0 0,0 1 0,0 0 0,1 1 0,-1 0 0,1 1 0,0 0 0,1 1 0,-1 0 0,25-5 0,-28 8 0,1 0 0,-1 1 0,1 0 0,0 0 0,-1 1 0,1 0 0,-1 0 0,1 1 0,-1 0 0,0 1 0,0 0 0,0 0 0,0 0 0,0 1 0,-1 1 0,1-1 0,-1 1 0,0 0 0,-1 1 0,9 8 0,-7-6 0,-2 0 0,1 0 0,-1 1 0,-1 0 0,1 0 0,-2 0 0,1 1 0,-1-1 0,-1 1 0,1 0 0,-2 0 0,1 1 0,0 11 0,-2-16 0,-1 0 0,0 0 0,0 0 0,-1 0 0,1 0 0,-1 0 0,0 0 0,-1 0 0,0 0 0,0-1 0,0 1 0,0 0 0,-1-1 0,0 0 0,0 0 0,0 0 0,-1 0 0,0 0 0,0-1 0,0 1 0,0-1 0,-1 0 0,0-1 0,-6 5 0,-1-1-227,-1-1-1,0-1 1,0 0-1,0-1 1,-24 5-1,-15 0-6598</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29.853"/>
    </inkml:context>
    <inkml:brush xml:id="br0">
      <inkml:brushProperty name="width" value="0.05" units="cm"/>
      <inkml:brushProperty name="height" value="0.05" units="cm"/>
      <inkml:brushProperty name="color" value="#F6630D"/>
    </inkml:brush>
  </inkml:definitions>
  <inkml:trace contextRef="#ctx0" brushRef="#br0">1 100 24575,'0'-5'0,"0"0"0,0 1 0,0-1 0,1 1 0,0-1 0,0 1 0,0-1 0,1 1 0,-1 0 0,1-1 0,0 1 0,0 0 0,1 0 0,-1 0 0,1 1 0,3-5 0,-3 6 0,0-1 0,0 1 0,0 0 0,0 0 0,1 0 0,-1 0 0,1 1 0,-1-1 0,1 1 0,-1 0 0,1 0 0,0 1 0,0-1 0,-1 1 0,1-1 0,0 1 0,0 0 0,0 1 0,-1-1 0,6 1 0,1 2 0,0 0 0,0 0 0,0 1 0,0 0 0,0 1 0,-1 0 0,0 0 0,0 1 0,9 7 0,9 10 0,34 34 0,-25-17 0,-2 2 0,-2 1 0,-1 1 0,-2 2 0,-3 1 0,27 64 0,-33-67-1365,-2-9-5461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0.229"/>
    </inkml:context>
    <inkml:brush xml:id="br0">
      <inkml:brushProperty name="width" value="0.05" units="cm"/>
      <inkml:brushProperty name="height" value="0.05" units="cm"/>
      <inkml:brushProperty name="color" value="#F6630D"/>
    </inkml:brush>
  </inkml:definitions>
  <inkml:trace contextRef="#ctx0" brushRef="#br0">709 39 24575,'-1'-1'0,"1"-1"0,0 0 0,0 0 0,-1 1 0,1-1 0,-1 0 0,1 1 0,-1-1 0,0 0 0,1 1 0,-1-1 0,0 1 0,0 0 0,0-1 0,0 1 0,-1-1 0,1 1 0,0 0 0,0 0 0,-1 0 0,1 0 0,-1 0 0,1 0 0,-1 0 0,1 0 0,-1 1 0,0-1 0,1 1 0,-1-1 0,0 1 0,1 0 0,-1-1 0,0 1 0,0 0 0,1 0 0,-3 0 0,-3 0 0,0 0 0,0 1 0,1-1 0,-1 1 0,0 1 0,1-1 0,-1 1 0,-6 3 0,-40 23 0,2 2 0,-72 56 0,88-60 0,-133 103 0,143-107 0,1 2 0,1 0 0,1 1 0,-25 36 0,44-56-151,-1 1-1,1-1 0,0 1 0,1-1 1,-1 1-1,1 0 0,0 0 1,-2 11-1,5 3-6674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0.604"/>
    </inkml:context>
    <inkml:brush xml:id="br0">
      <inkml:brushProperty name="width" value="0.05" units="cm"/>
      <inkml:brushProperty name="height" value="0.05" units="cm"/>
      <inkml:brushProperty name="color" value="#F6630D"/>
    </inkml:brush>
  </inkml:definitions>
  <inkml:trace contextRef="#ctx0" brushRef="#br0">380 193 24575,'15'-7'0,"0"-1"0,-1-1 0,0 0 0,0-1 0,-1 0 0,-1-1 0,1-1 0,14-17 0,-26 27 0,0 0 0,1 1 0,-1-1 0,0 0 0,0 0 0,0 0 0,0 0 0,-1 0 0,1 0 0,0 0 0,-1 0 0,1 0 0,-1 0 0,0-1 0,0 1 0,0 0 0,0 0 0,0 0 0,0 0 0,-1-1 0,0-2 0,0 2 0,-1 1 0,1 0 0,-1 0 0,1 0 0,-1 0 0,0 1 0,0-1 0,1 0 0,-1 1 0,0-1 0,-1 1 0,1 0 0,0 0 0,0 0 0,-5-2 0,-2 0 0,0 1 0,-1 0 0,1 0 0,0 1 0,-1 0 0,1 0 0,-1 1 0,-15 2 0,6 2 0,1 0 0,0 1 0,1 1 0,-1 1 0,1 0 0,1 1 0,-19 12 0,29-16 0,1 0 0,-1 1 0,1-1 0,-1 1 0,1 1 0,1-1 0,-1 1 0,1-1 0,-5 10 0,7-11 0,0 1 0,0-1 0,1 0 0,0 0 0,0 1 0,0-1 0,0 1 0,1-1 0,0 1 0,0-1 0,0 1 0,0-1 0,1 1 0,-1-1 0,1 1 0,2 4 0,2 4 0,0 0 0,1 0 0,0-1 0,1 0 0,0 0 0,16 19 0,60 55 0,-9-11 0,-71-72 0,0 1 0,0-1 0,-1 1 0,1 0 0,-1 0 0,0 0 0,0 0 0,0 1 0,0-1 0,-1 0 0,0 1 0,0-1 0,1 8 0,-2-10 0,-1 1 0,1 0 0,0-1 0,-1 1 0,1-1 0,-1 1 0,0-1 0,0 1 0,0-1 0,0 1 0,-1-1 0,1 0 0,0 0 0,-1 1 0,0-1 0,1 0 0,-1-1 0,0 1 0,0 0 0,0 0 0,0-1 0,-1 1 0,1-1 0,0 0 0,-4 2 0,-10 4 15,-1 0 0,-1-1 0,1-1 0,-1-1 0,0 0 0,0-1 0,-29 1 0,21-4-312,0 0 0,0-2 0,1-1 0,-46-10 0,34 2-6529</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0.947"/>
    </inkml:context>
    <inkml:brush xml:id="br0">
      <inkml:brushProperty name="width" value="0.05" units="cm"/>
      <inkml:brushProperty name="height" value="0.05" units="cm"/>
      <inkml:brushProperty name="color" value="#F6630D"/>
    </inkml:brush>
  </inkml:definitions>
  <inkml:trace contextRef="#ctx0" brushRef="#br0">0 140 24575,'17'-23'0,"-15"20"0,0-1 0,0 1 0,0 0 0,1 0 0,-1 0 0,1 0 0,5-4 0,-8 7 0,1 0 0,-1 0 0,0 0 0,1 0 0,-1 0 0,1 0 0,-1 0 0,0 0 0,1 0 0,-1 0 0,1 0 0,-1 0 0,0 0 0,1 1 0,-1-1 0,0 0 0,1 0 0,-1 0 0,0 1 0,1-1 0,-1 0 0,0 0 0,1 1 0,-1-1 0,0 0 0,0 0 0,1 1 0,-1-1 0,0 0 0,0 1 0,0-1 0,0 0 0,1 1 0,-1-1 0,0 0 0,0 1 0,0-1 0,0 1 0,0-1 0,0 0 0,0 1 0,0-1 0,0 1 0,0-1 0,0 1 0,3 23 0,-3-23 0,3 86 0,-3-52 0,2 0 0,1 0 0,1 0 0,12 43 0,-12-64 0,1 0 0,1-1 0,0 1 0,0-2 0,1 1 0,14 18 0,-19-28 0,0 0 0,0 0 0,1-1 0,-1 1 0,1-1 0,-1 1 0,1-1 0,0 0 0,0 0 0,0 0 0,0-1 0,0 1 0,0-1 0,0 1 0,0-1 0,1 0 0,-1 0 0,1-1 0,-1 1 0,0-1 0,1 0 0,-1 1 0,1-2 0,-1 1 0,1 0 0,-1-1 0,1 1 0,-1-1 0,0 0 0,1 0 0,-1 0 0,6-4 0,1-1 0,-1-1 0,1-1 0,-2 1 0,1-1 0,-1-1 0,0 1 0,-1-1 0,0-1 0,0 0 0,-1 0 0,-1 0 0,1 0 0,3-14 0,3-7 0,-1-1 0,-2 0 0,6-46 0,-8 24-455,-2 0 0,-4-69 0,-2 96-6371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1.310"/>
    </inkml:context>
    <inkml:brush xml:id="br0">
      <inkml:brushProperty name="width" value="0.05" units="cm"/>
      <inkml:brushProperty name="height" value="0.05" units="cm"/>
      <inkml:brushProperty name="color" value="#F6630D"/>
    </inkml:brush>
  </inkml:definitions>
  <inkml:trace contextRef="#ctx0" brushRef="#br0">480 328 24575,'2'-1'0,"0"0"0,0 1 0,0-1 0,0 0 0,0 0 0,0 0 0,-1-1 0,1 1 0,0 0 0,0-1 0,-1 1 0,1-1 0,-1 1 0,1-1 0,1-2 0,19-29 0,-14 20 0,-1-1 0,0 1 0,-1-1 0,-1-1 0,0 1 0,-1-1 0,-1 0 0,0 0 0,1-20 0,-4 31 0,0 0 0,0 0 0,0-1 0,0 1 0,-1 0 0,1 0 0,-1-1 0,0 1 0,-1 0 0,1 0 0,-1 0 0,1 0 0,-1 0 0,0 1 0,-1-1 0,1 1 0,-1-1 0,1 1 0,-1 0 0,0 0 0,0 0 0,-1 0 0,1 0 0,-1 1 0,1-1 0,-1 1 0,0 0 0,0 0 0,1 1 0,-1-1 0,-1 1 0,1 0 0,0 0 0,0 0 0,0 0 0,-1 1 0,-3 0 0,-8-1 0,0 2 0,0 0 0,0 1 0,0 0 0,1 1 0,-1 1 0,1 0 0,0 1 0,0 1 0,0 1 0,-18 10 0,0 3 0,2 0 0,0 3 0,-45 41 0,63-52 0,0 0 0,1 1 0,1 1 0,0 0 0,1 0 0,-15 29 0,22-39 0,1 1 0,0-1 0,1 1 0,-1 0 0,1 0 0,0 0 0,0 0 0,0 0 0,1 0 0,0 0 0,0 0 0,0 1 0,1-1 0,-1 0 0,1 0 0,0 0 0,1 0 0,-1-1 0,1 1 0,0 0 0,0-1 0,1 1 0,-1-1 0,1 1 0,0-1 0,0 0 0,6 5 0,-4-3 0,1-1 0,0 0 0,1 0 0,-1-1 0,1 0 0,0 0 0,0 0 0,0-1 0,0 0 0,1-1 0,-1 0 0,1 0 0,0 0 0,-1-1 0,1 0 0,0 0 0,0-1 0,0 0 0,0-1 0,0 0 0,-1 0 0,1 0 0,0-1 0,10-4 0,2-1 0,-1-1 0,-1-1 0,1 0 0,-2-1 0,1-1 0,-1-1 0,-1 0 0,19-19 0,21-27 0,63-86 0,-110 132 0,-3 5 0,0-1 0,1 1 0,-1 0 0,2 0 0,7-5 0,-15 11 0,1 1 0,0-1 0,0 1 0,0-1 0,0 1 0,-1-1 0,1 1 0,0 0 0,0 0 0,0-1 0,0 1 0,0 0 0,0 0 0,0 0 0,0 0 0,0 0 0,0 0 0,0 0 0,-1 0 0,1 0 0,0 1 0,0-1 0,2 1 0,-2 0 0,0 0 0,0 1 0,1-1 0,-1 1 0,0-1 0,0 1 0,0 0 0,-1-1 0,1 1 0,0 0 0,-1-1 0,1 1 0,-1 0 0,1 0 0,-1 0 0,0-1 0,0 4 0,3 32 11,-4 65-1,0 18 18,2-106-230,1 0 0,0 0 0,1 0 0,0 0 0,2-1 0,7 19 0,4-1-6624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31.788"/>
    </inkml:context>
    <inkml:brush xml:id="br0">
      <inkml:brushProperty name="width" value="0.05" units="cm"/>
      <inkml:brushProperty name="height" value="0.05" units="cm"/>
      <inkml:brushProperty name="color" value="#F6630D"/>
    </inkml:brush>
  </inkml:definitions>
  <inkml:trace contextRef="#ctx0" brushRef="#br0">376 266 24575,'1'-9'0,"0"1"0,1-1 0,-1 0 0,7-15 0,4-26 0,-11 43 0,-1 0 0,0-1 0,0 1 0,-1-1 0,0 1 0,0 0 0,0 0 0,-1-1 0,0 1 0,-1 0 0,0 0 0,0 1 0,0-1 0,-1 1 0,-4-7 0,6 10 0,-1 0 0,0 0 0,0 0 0,0 0 0,0 0 0,0 1 0,-1 0 0,1-1 0,-1 1 0,0 1 0,1-1 0,-1 0 0,0 1 0,0 0 0,0 0 0,0 0 0,0 0 0,0 1 0,0-1 0,0 1 0,0 0 0,-1 0 0,1 1 0,0-1 0,0 1 0,0 0 0,0 0 0,-4 2 0,-5 2 0,0 1 0,0 1 0,1 0 0,0 0 0,0 1 0,1 1 0,0 0 0,0 0 0,-16 20 0,9-7 0,0 1 0,2 0 0,-25 48 0,36-61 0,0 0 0,1 0 0,0 0 0,1 1 0,0-1 0,0 1 0,0 14 0,2-22 0,1 1 0,0-1 0,0 0 0,1 1 0,-1-1 0,1 0 0,-1 1 0,1-1 0,0 0 0,0 0 0,1 0 0,-1 0 0,1 0 0,-1 0 0,1 0 0,0 0 0,0-1 0,0 1 0,1-1 0,-1 1 0,1-1 0,-1 0 0,1 0 0,0 0 0,-1 0 0,1-1 0,5 3 0,2 0 0,-1-1 0,1-1 0,-1 0 0,1 0 0,0-1 0,0 0 0,0 0 0,0-1 0,-1-1 0,1 0 0,0 0 0,0-1 0,0 0 0,-1 0 0,0-1 0,11-5 0,10-5 0,0-2 0,-1 0 0,41-30 0,-51 29 0,0 0 0,0-1 0,-2-1 0,0-1 0,18-26 0,-35 44 0,0 1 0,0 0 0,0 0 0,0 0 0,0 0 0,0 0 0,0-1 0,1 1 0,-1 0 0,0 0 0,0 0 0,0 0 0,0 0 0,0-1 0,0 1 0,1 0 0,-1 0 0,0 0 0,0 0 0,0 0 0,0 0 0,0 0 0,1 0 0,-1-1 0,0 1 0,0 0 0,0 0 0,0 0 0,1 0 0,-1 0 0,0 0 0,0 0 0,0 0 0,0 0 0,1 0 0,-1 0 0,0 0 0,0 0 0,0 0 0,1 1 0,-1-1 0,0 0 0,0 0 0,0 0 0,0 0 0,0 0 0,1 0 0,-1 0 0,0 0 0,0 1 0,3 12 0,-2 21 0,-2-32 0,1 14 0,0 1 0,1 0 0,1 0 0,0-1 0,1 1 0,1-1 0,1 1 0,0-1 0,9 19 0,-11-30 0,0 1 0,0 0 0,1-1 0,0 0 0,0 0 0,0 0 0,0 0 0,1-1 0,-1 1 0,1-1 0,0-1 0,1 1 0,-1-1 0,1 1 0,-1-1 0,1-1 0,0 1 0,0-1 0,0 0 0,0-1 0,1 1 0,-1-1 0,0-1 0,1 1 0,-1-1 0,0 0 0,9-1 0,-2-1-54,0-1-1,-1 0 0,0-1 1,0 0-1,0-1 1,0 0-1,0-1 0,-1-1 1,0 1-1,-1-2 1,1 1-1,-2-2 0,1 1 1,-1-1-1,0-1 0,-1 1 1,0-2-1,0 1 1,-1-1-1,-1 0 0,0 0 1,0-1-1,-1 0 1,4-15-1,-3-1-6771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5.353"/>
    </inkml:context>
    <inkml:brush xml:id="br0">
      <inkml:brushProperty name="width" value="0.05" units="cm"/>
      <inkml:brushProperty name="height" value="0.05" units="cm"/>
      <inkml:brushProperty name="color" value="#F6630D"/>
    </inkml:brush>
  </inkml:definitions>
  <inkml:trace contextRef="#ctx0" brushRef="#br0">81 357 24575,'2'-2'0,"0"-1"0,0 0 0,-1 0 0,1 0 0,-1 0 0,1 0 0,-1 0 0,0-1 0,0 1 0,-1 0 0,1-1 0,-1 1 0,1-6 0,-1 8 0,0-1 0,0 0 0,0 1 0,0-1 0,0 0 0,0 1 0,0-1 0,0 0 0,-1 1 0,1-1 0,-1 1 0,1-1 0,-1 1 0,0-1 0,0 1 0,1-1 0,-1 1 0,0-1 0,0 1 0,0 0 0,-1 0 0,1-1 0,0 1 0,0 0 0,-1 0 0,1 0 0,0 0 0,-3 0 0,4 1 0,-1 0 0,0 0 0,0 0 0,0 0 0,0 1 0,1-1 0,-1 0 0,0 1 0,0-1 0,0 0 0,1 1 0,-1-1 0,0 1 0,1-1 0,-1 1 0,0 0 0,1-1 0,-1 1 0,1-1 0,-1 1 0,1 0 0,-1 0 0,1-1 0,0 1 0,-1 0 0,1 0 0,0 0 0,-1-1 0,1 1 0,0 0 0,0 0 0,0 0 0,0 0 0,0 1 0,-5 36 0,5-36 0,0 212 0,-1 15 0,-7-201 0,7-27 0,1-1 0,0 0 0,0 0 0,0 0 0,0 1 0,0-1 0,0 0 0,0 0 0,0 0 0,0 0 0,-1 1 0,1-1 0,0 0 0,0 0 0,0 0 0,0 0 0,0 0 0,-1 0 0,1 0 0,0 1 0,0-1 0,0 0 0,-1 0 0,1 0 0,0 0 0,0 0 0,0 0 0,0 0 0,-1 0 0,1 0 0,0 0 0,0 0 0,0 0 0,-1 0 0,1 0 0,0 0 0,0 0 0,0 0 0,-1-1 0,-4-14 0,-8-135 0,8 58 0,-8-134 0,13 190 0,2 1 0,2 0 0,1-1 0,13-45 0,-17 75 0,1 0 0,0 1 0,1-1 0,-1 1 0,1 0 0,0-1 0,0 1 0,1 1 0,-1-1 0,1 0 0,0 1 0,0 0 0,1 0 0,-1 0 0,7-4 0,-7 6 0,0 0 0,1 0 0,-1 0 0,1 1 0,-1 0 0,1 0 0,0 0 0,-1 0 0,1 0 0,0 1 0,0 0 0,-1 0 0,1 1 0,0-1 0,-1 1 0,1 0 0,0 0 0,-1 0 0,6 3 0,0 0 0,0 0 0,0 1 0,-1 0 0,0 1 0,0 0 0,-1 0 0,1 1 0,-1 0 0,-1 0 0,14 17 0,-18-20 0,-1 0 0,1 0 0,-1 0 0,0 0 0,0 0 0,0 0 0,-1 1 0,1-1 0,-1 1 0,0-1 0,-1 1 0,1-1 0,-1 1 0,0 0 0,0-1 0,0 1 0,0 0 0,-1-1 0,0 1 0,0-1 0,0 1 0,-1-1 0,1 1 0,-1-1 0,0 0 0,0 0 0,-4 5 0,0-1 12,-1 0-1,1-1 1,-2 0 0,1 0-1,-1-1 1,1 0-1,-2 0 1,1-1 0,-10 5-1,-83 35-1366,98-44 1229,-35 13-6700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0.432"/>
    </inkml:context>
    <inkml:brush xml:id="br0">
      <inkml:brushProperty name="width" value="0.05" units="cm"/>
      <inkml:brushProperty name="height" value="0.05" units="cm"/>
      <inkml:brushProperty name="color" value="#F6630D"/>
    </inkml:brush>
  </inkml:definitions>
  <inkml:trace contextRef="#ctx0" brushRef="#br0">3066 305 24575,'-19'-18'0,"0"2"0,-2 1 0,0 0 0,0 2 0,-1 0 0,-39-15 0,6 6 0,-100-24 0,36 20-16,-2 4 0,0 6 0,-1 5 0,0 5 0,-1 6-1,1 5 1,0 5 0,1 6 0,-148 38 0,182-29-35,2 3 0,1 4 0,2 3 0,1 4 0,-120 78 0,141-75 40,2 2 0,2 3 0,2 2 1,3 3-1,1 2 0,3 1 0,-56 89 0,72-93 11,3 1 0,1 1 0,3 2 0,3 1 0,2 0 0,2 1 0,3 1 0,3 1 0,2 0 0,3 0 0,2 0 0,8 118 0,3-114 0,2-1 0,3 0 0,2-1 0,4 0 0,1-1 0,4-1 0,2-1 0,2-1 0,3-2 0,3-1 0,1-1 0,49 55 0,-33-52-74,1-2 1,4-3-1,1-3 0,2-1 1,86 50-1,-58-47-169,2-5 0,2-3 0,140 44-1,-85-43-242,246 38 0,150-26 44,-281-45 459,304-25 1,-407 0-62,-1-7 0,-1-7 0,186-59 0,-264 62-35,-1-4 1,-1-3-1,-1-3 1,-3-3 0,-1-3-1,-2-4 1,-2-2-1,96-91 1,-92 69 93,105-138 0,-133 150 8,-3-2 1,-2-1-1,34-82 0,-52 98-10,-2 0-1,-2-1 0,-3-1 0,-1 0 1,7-76-1,-16 85-16,-1-1 1,-2 0-1,-2 0 0,-1 1 1,-2-1-1,-2 1 0,-21-60 1,9 46 9,-3 1 1,-2 2 0,-2 0 0,-3 2-1,-1 1 1,-2 1 0,-3 2 0,-55-53-1,14 25 89,-3 3-1,-3 4 0,-142-83 0,86 70-224,-3 7 0,-3 5 1,-172-51-1,109 55-170,-379-59 1,66 75-276,300 42-2298</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1.273"/>
    </inkml:context>
    <inkml:brush xml:id="br0">
      <inkml:brushProperty name="width" value="0.05" units="cm"/>
      <inkml:brushProperty name="height" value="0.05" units="cm"/>
      <inkml:brushProperty name="color" value="#F6630D"/>
    </inkml:brush>
  </inkml:definitions>
  <inkml:trace contextRef="#ctx0" brushRef="#br0">28 690 24575,'-1'-13'0,"0"0"0,-1 0 0,-7-22 0,-3-24 0,11 50 0,0 0 0,0 0 0,1 0 0,0 0 0,1 0 0,2-11 0,-2 18 0,0 0 0,0-1 0,0 1 0,0 0 0,0 0 0,0 0 0,0 0 0,1 0 0,-1 0 0,1 0 0,-1 1 0,1-1 0,0 0 0,0 1 0,0 0 0,0-1 0,0 1 0,0 0 0,0 0 0,0 0 0,0 0 0,1 0 0,-1 1 0,0-1 0,0 1 0,1-1 0,-1 1 0,1 0 0,2 0 0,7 0 0,1 1 0,0 0 0,-1 1 0,1 0 0,-1 1 0,0 1 0,0 0 0,0 0 0,0 1 0,-1 1 0,13 8 0,5 4 0,-1 2 0,50 43 0,-42-28 0,-1 1 0,52 70 0,-68-79 0,-1 1 0,-2 1 0,0 0 0,-2 1 0,11 37 0,-23-61 0,0 0 0,-1 0 0,0 1 0,0-1 0,0 1 0,-1-1 0,0 1 0,-1 9 0,1-14 0,-1-1 0,1 0 0,0 0 0,-1 0 0,1 1 0,-1-1 0,1 0 0,-1 0 0,1 0 0,-1 0 0,0 0 0,0 0 0,1 0 0,-1 0 0,0 0 0,0 0 0,0 0 0,0-1 0,-2 2 0,1-1 0,0-1 0,1 0 0,-1 1 0,0-1 0,0 0 0,0 0 0,0 0 0,0 0 0,1 0 0,-1-1 0,0 1 0,0 0 0,0-1 0,1 1 0,-1-1 0,0 0 0,-2-1 0,-4-3 0,1 1 0,1-1 0,-1 0 0,1-1 0,0 1 0,0-1 0,0-1 0,1 1 0,0-1 0,0 0 0,1 0 0,0 0 0,0-1 0,-3-8 0,-2-6 0,1-1 0,2 1 0,-8-43 0,11 34 0,1 0 0,1 0 0,2 0 0,1 0 0,2 0 0,1 0 0,1 1 0,1 0 0,2 0 0,1 1 0,24-49 0,-16 43 0,2 1 0,1 0 0,1 2 0,2 0 0,1 2 0,1 1 0,2 0 0,56-43 0,-66 59 24,0 1 0,1 0 0,1 1 0,34-13 0,-45 21-130,0 0 0,0 0 0,0 1 0,0 0 0,0 1 0,1 0-1,-1 1 1,1-1 0,-1 2 0,1-1 0,-1 1 0,0 1 0,13 3 0,9 8-6720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1.958"/>
    </inkml:context>
    <inkml:brush xml:id="br0">
      <inkml:brushProperty name="width" value="0.05" units="cm"/>
      <inkml:brushProperty name="height" value="0.05" units="cm"/>
      <inkml:brushProperty name="color" value="#F6630D"/>
    </inkml:brush>
  </inkml:definitions>
  <inkml:trace contextRef="#ctx0" brushRef="#br0">21 196 24575,'0'-5'0,"-1"-1"0,0 1 0,0 0 0,0 0 0,-5-10 0,-4-23 0,10 34 0,0 0 0,0 0 0,0 0 0,1 1 0,-1-1 0,1 0 0,0 0 0,0 0 0,0 0 0,1 1 0,-1-1 0,1 1 0,0-1 0,0 1 0,0 0 0,1-1 0,-1 1 0,1 0 0,-1 1 0,1-1 0,0 0 0,0 1 0,1-1 0,-1 1 0,0 0 0,1 0 0,-1 1 0,1-1 0,0 1 0,7-3 0,9-1 0,1 1 0,-1 0 0,1 1 0,31 1 0,-43 2 0,35-2 0,0 2 0,0 3 0,79 13 0,-106-13 0,-1 1 0,0 1 0,-1 0 0,1 1 0,-1 1 0,-1 0 0,1 1 0,-1 0 0,0 1 0,-1 1 0,0 0 0,-1 1 0,17 18 0,-25-24 0,0 0 0,0 0 0,-1 1 0,0-1 0,0 1 0,0 0 0,0 0 0,-1 0 0,0 0 0,0 1 0,-1-1 0,0 0 0,0 1 0,-1-1 0,1 1 0,-1-1 0,0 1 0,-3 11 0,1-8 0,-2 0 0,1 0 0,-1-1 0,-1 1 0,1-1 0,-2 0 0,1 0 0,-1-1 0,0 1 0,-1-1 0,-8 7 0,-2 2 0,-2-1 0,1-1 0,-2-1 0,0-1 0,-1 0 0,0-2 0,-1 0 0,0-2 0,-41 13 0,27-12 0,-1-2 0,-1-2 0,1-1 0,-1-2 0,-57-2 0,37-9 0,54 8 0,1-1 0,-1 0 0,1-1 0,-1 1 0,1-1 0,0 1 0,0-1 0,0 0 0,0 0 0,0-1 0,0 1 0,0 0 0,-2-5 0,4 7 0,0-1 0,1 0 0,-1 0 0,1 0 0,-1 0 0,1 0 0,-1 0 0,1 0 0,-1 0 0,1 0 0,0 0 0,0 0 0,-1 0 0,1 0 0,0 0 0,0 0 0,0 0 0,0 0 0,0 0 0,0 0 0,1 0 0,-1 0 0,0 0 0,1-1 0,0 0 0,0 0 0,0 0 0,1 1 0,-1-1 0,1 1 0,-1-1 0,1 1 0,-1-1 0,1 1 0,0 0 0,2-2 0,4-1 0,1 0 0,0 0 0,-1 1 0,15-3 0,-9 3 0,1 0 0,-1 1 0,1 1 0,-1 1 0,1 0 0,0 1 0,-1 0 0,1 1 0,-1 1 0,0 0 0,1 1 0,-1 1 0,-1 0 0,1 0 0,-1 2 0,0 0 0,0 0 0,-1 1 0,20 17 0,10 13 0,-2 2 0,-2 1 0,61 87 0,-13-17 0,-46-67-1365,-7-10-5461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2.612"/>
    </inkml:context>
    <inkml:brush xml:id="br0">
      <inkml:brushProperty name="width" value="0.05" units="cm"/>
      <inkml:brushProperty name="height" value="0.05" units="cm"/>
      <inkml:brushProperty name="color" value="#F6630D"/>
    </inkml:brush>
  </inkml:definitions>
  <inkml:trace contextRef="#ctx0" brushRef="#br0">82 357 24575,'-2'0'0,"0"0"0,-1 0 0,1-1 0,0 1 0,-1-1 0,1 0 0,0 0 0,0 1 0,0-1 0,0-1 0,0 1 0,0 0 0,0 0 0,0-1 0,0 1 0,-3-4 0,5 4 0,-1 1 0,1-1 0,0 0 0,-1 1 0,1-1 0,-1 1 0,1-1 0,0 0 0,0 0 0,0 1 0,-1-1 0,1 0 0,0 1 0,0-1 0,0 0 0,0 0 0,0 1 0,0-1 0,0 0 0,0 0 0,1 0 0,-1-1 0,1 1 0,0 0 0,-1 0 0,1 0 0,0 0 0,0 0 0,0 0 0,0 1 0,0-1 0,0 0 0,0 0 0,0 1 0,0-1 0,0 0 0,0 1 0,1-1 0,0 1 0,38-14 0,1 3 0,59-10 0,-65 16 0,0-2 0,0-2 0,-1-1 0,43-19 0,-72 27 0,-1 0 0,1-1 0,-1 0 0,0 0 0,1 0 0,-1-1 0,-1 1 0,1-1 0,0 0 0,-1 0 0,0 0 0,0 0 0,0-1 0,0 1 0,-1-1 0,0 0 0,0 0 0,2-6 0,-4 7 0,1 1 0,-1-1 0,0 1 0,0-1 0,0 0 0,0 1 0,0-1 0,-1 0 0,0 1 0,0-1 0,0 1 0,0-1 0,0 1 0,-1 0 0,0-1 0,1 1 0,-1 0 0,0 0 0,-1 0 0,1 0 0,0 1 0,-1-1 0,0 1 0,0-1 0,1 1 0,-6-3 0,-1 0 0,-1 0 0,1 0 0,-1 1 0,0 1 0,0 0 0,0 0 0,0 1 0,-1 0 0,1 1 0,0 0 0,-1 0 0,-20 3 0,12 0 0,-1 0 0,1 2 0,0 0 0,0 1 0,1 1 0,-20 9 0,26-9 0,0 0 0,1 1 0,0 1 0,0 0 0,0 0 0,1 1 0,0 1 0,1-1 0,0 2 0,1-1 0,0 1 0,0 0 0,1 1 0,1 0 0,0 0 0,0 0 0,2 1 0,-1 0 0,1 0 0,-2 18 0,4-20 0,1 0 0,0 0 0,1 1 0,0-1 0,1 0 0,0 1 0,0-1 0,1 0 0,1 0 0,0 0 0,1 0 0,0 0 0,0-1 0,1 0 0,1 0 0,-1 0 0,2-1 0,-1 1 0,1-1 0,1-1 0,-1 0 0,2 0 0,-1 0 0,14 9 0,-4-7 0,0 0 0,0-1 0,1 0 0,0-2 0,0 0 0,1-2 0,0 0 0,0-1 0,0-1 0,1-1 0,-1 0 0,36-3 0,-14-2 0,0-2 0,0-2 0,-1-2 0,0-1 0,45-18 0,-51 14 0,-1-1 0,0-2 0,-2-1 0,0-1 0,55-45 0,-73 53 0,-1 0 0,-1-1 0,0-1 0,0 0 0,-2-1 0,1 0 0,-2-1 0,0 0 0,-1 0 0,0 0 0,-1-1 0,-1-1 0,-1 1 0,7-30 0,-12 42 0,1 0 0,-1-1 0,1 1 0,-1 0 0,0 0 0,0-1 0,-1 1 0,0 0 0,1 0 0,-1 0 0,0 0 0,-1 0 0,1 0 0,-1 0 0,0 0 0,0 0 0,0 1 0,0-1 0,-1 1 0,0-1 0,1 1 0,-1 0 0,0 0 0,-1 0 0,1 1 0,0-1 0,-1 1 0,1-1 0,-1 1 0,0 0 0,0 1 0,0-1 0,0 1 0,0 0 0,0 0 0,0 0 0,0 0 0,-6 0 0,4 1 0,0-1 0,0 1 0,-1 1 0,1-1 0,0 1 0,0 0 0,0 0 0,0 1 0,0-1 0,0 2 0,0-1 0,1 0 0,-1 1 0,1 0 0,-1 1 0,1-1 0,0 1 0,0 0 0,1 0 0,-1 0 0,1 1 0,0 0 0,0 0 0,1 0 0,-7 10 0,8-8 0,0-1 0,0 1 0,0-1 0,1 1 0,0-1 0,0 1 0,1 0 0,0-1 0,0 1 0,0 0 0,1 0 0,0-1 0,0 1 0,1-1 0,0 1 0,0-1 0,5 11 0,5 7 0,2-1 0,0-1 0,20 25 0,-20-27 0,51 61 0,16 22 0,-69-86 0,-2 0 0,0 1 0,0 0 0,8 24 0,-17-39 0,0 0 0,0 0 0,0 0 0,0 0 0,-1 0 0,1 1 0,-1-1 0,1 0 0,-1 0 0,0 0 0,-1 0 0,1 0 0,-1 1 0,1-1 0,-1 0 0,0 0 0,0 0 0,0 0 0,0 0 0,-1 0 0,1-1 0,-1 1 0,1 0 0,-1-1 0,0 1 0,-3 1 0,0 0 0,0 0 0,0-1 0,0 1 0,-1-1 0,0-1 0,1 1 0,-1-1 0,0 0 0,0 0 0,0-1 0,-1 0 0,-7 1 0,-27 0-227,0-2-1,1-2 1,-1-2-1,1-1 1,-46-12-1,14 0-6598</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3.405"/>
    </inkml:context>
    <inkml:brush xml:id="br0">
      <inkml:brushProperty name="width" value="0.05" units="cm"/>
      <inkml:brushProperty name="height" value="0.05" units="cm"/>
      <inkml:brushProperty name="color" value="#F6630D"/>
    </inkml:brush>
  </inkml:definitions>
  <inkml:trace contextRef="#ctx0" brushRef="#br0">132 90 24575,'-2'-5'0,"0"0"0,-1 1 0,1-1 0,-1 0 0,0 1 0,-1-1 0,1 1 0,-1 0 0,0 0 0,0 0 0,0 1 0,-5-4 0,8 6 0,0 0 0,0 0 0,0 0 0,0 0 0,0 0 0,0 1 0,0-1 0,-1 0 0,1 0 0,0 1 0,-1-1 0,1 1 0,0-1 0,-1 1 0,1 0 0,-1 0 0,1-1 0,-1 1 0,1 0 0,0 0 0,-1 0 0,1 1 0,-1-1 0,1 0 0,-1 0 0,1 1 0,0-1 0,-1 1 0,1-1 0,0 1 0,-1 0 0,1 0 0,0-1 0,0 1 0,0 0 0,-1 0 0,1 0 0,0 0 0,0 0 0,1 0 0,-1 1 0,0-1 0,0 0 0,0 0 0,1 1 0,-1-1 0,1 0 0,-1 1 0,1-1 0,-1 2 0,-3 12 0,0 0 0,1-1 0,0 1 0,0 16 0,1-11 0,-2 12 0,1 1 0,2 0 0,1-1 0,7 50 0,-5-70 0,0 0 0,0 0 0,1 0 0,1 0 0,0-1 0,1 1 0,0-1 0,0 0 0,1-1 0,1 1 0,0-1 0,0 0 0,1-1 0,0 0 0,12 11 0,-14-16 0,-1 0 0,0-1 0,1 0 0,0 0 0,-1 0 0,1 0 0,1-1 0,-1 0 0,0 0 0,0-1 0,1 1 0,-1-1 0,1-1 0,-1 1 0,1-1 0,-1-1 0,1 1 0,-1-1 0,10-2 0,-8 1 0,-1-1 0,1 0 0,-1 0 0,0-1 0,0 0 0,0 0 0,-1-1 0,1 1 0,-1-1 0,0-1 0,-1 1 0,1-1 0,-1 0 0,0-1 0,6-9 0,-2-1 0,-1 1 0,0-1 0,-1-1 0,-1 0 0,0 0 0,-2 0 0,0 0 0,-1-1 0,-1 1 0,-1-1 0,-1-25 0,0 30 0,-1 1 0,-1 0 0,0-1 0,0 1 0,-2 0 0,0 0 0,0 1 0,-1-1 0,-1 1 0,0 0 0,0 0 0,-1 1 0,-1 0 0,0 0 0,0 1 0,-17-16 0,20 22 0,-1-1 0,0 1 0,0 0 0,-1 1 0,1 0 0,-10-4 0,13 6 0,-1 0 0,1 0 0,-1 0 0,1 0 0,-1 1 0,1-1 0,-1 1 0,1 0 0,-1 0 0,1 0 0,-1 1 0,1-1 0,-1 1 0,-4 1 0,7-2 0,0 1 0,1-1 0,-1 0 0,0 0 0,1 0 0,-1 1 0,0-1 0,1 0 0,-1 1 0,1-1 0,-1 0 0,0 1 0,1-1 0,-1 1 0,1-1 0,-1 1 0,1-1 0,-1 1 0,1-1 0,0 1 0,-1-1 0,1 1 0,0 0 0,-1-1 0,1 1 0,0 0 0,0-1 0,0 1 0,-1 0 0,1-1 0,0 1 0,0 0 0,0-1 0,0 1 0,0 0 0,0-1 0,0 1 0,0 0 0,1 0 0,-1-1 0,0 1 0,0-1 0,1 1 0,-1 0 0,0-1 0,1 1 0,-1 0 0,0-1 0,1 1 0,1 1 0,1 1 0,-1-1 0,0 0 0,0-1 0,1 1 0,-1 0 0,1-1 0,0 1 0,-1-1 0,5 2 0,13 2 0,-1-1 0,1-1 0,0 0 0,0-1 0,25-2 0,-4-2 0,63-11 0,-21-8 0,-83 21 0,1 0 0,0 0 0,0 0 0,-1 0 0,1 0 0,0 0 0,0 0 0,-1 1 0,1-1 0,0 0 0,-1 0 0,1 1 0,0-1 0,-1 1 0,1-1 0,0 0 0,-1 1 0,1-1 0,-1 1 0,1-1 0,-1 1 0,1 0 0,-1-1 0,1 1 0,-1-1 0,1 1 0,-1 0 0,0-1 0,1 1 0,-1 0 0,0 0 0,0-1 0,0 1 0,0 0 0,1 0 0,-1-1 0,0 1 0,0 0 0,-1 1 0,-3 34 0,4-33 0,-7 33 0,1 1 0,2 0 0,2 0 0,1 0 0,2 0 0,6 45 0,-4-65 0,1-1 0,1 0 0,0 0 0,1 0 0,0-1 0,17 29 0,-16-33 0,1-1 0,-1-1 0,1 1 0,1-2 0,0 1 0,0-1 0,1 0 0,0-1 0,0 0 0,17 8 0,-18-10 0,0-1 0,0-1 0,1 0 0,0 0 0,-1-1 0,1 0 0,0 0 0,0-1 0,0-1 0,0 1 0,0-2 0,0 1 0,0-2 0,0 1 0,0-1 0,0-1 0,-1 0 0,1 0 0,-1-1 0,0 0 0,0 0 0,0-1 0,0 0 0,-1-1 0,0 0 0,0 0 0,-1-1 0,1 0 0,-1 0 0,-1-1 0,0 0 0,11-17 0,-4 2 0,-1 0 0,-2-1 0,0-1 0,-1 0 0,-2 0 0,8-46 0,-8 24 0,-3-1 0,-2-84 0,-6 277 0,6-100-227,2-1-1,2 1 1,2-1-1,2 0 1,29 81-1,-23-89-6598</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3.779"/>
    </inkml:context>
    <inkml:brush xml:id="br0">
      <inkml:brushProperty name="width" value="0.05" units="cm"/>
      <inkml:brushProperty name="height" value="0.05" units="cm"/>
      <inkml:brushProperty name="color" value="#F6630D"/>
    </inkml:brush>
  </inkml:definitions>
  <inkml:trace contextRef="#ctx0" brushRef="#br0">10 48 24575,'-8'-17'0,"6"14"0,7 10 0,21 26 0,140 188 0,-134-172 0,-1 1 0,39 90 0,-74-157 0,0 0 0,1-1 0,1 0 0,1 1 0,0-1 0,1 0 0,1 0 0,4-24 0,1 4 0,1 1 0,1 0 0,22-58 0,-25 81-170,1 1-1,1 0 0,0 0 1,1 0-1,0 1 0,1 0 1,14-14-1,0 5-6655</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4.574"/>
    </inkml:context>
    <inkml:brush xml:id="br0">
      <inkml:brushProperty name="width" value="0.05" units="cm"/>
      <inkml:brushProperty name="height" value="0.05" units="cm"/>
      <inkml:brushProperty name="color" value="#F6630D"/>
    </inkml:brush>
  </inkml:definitions>
  <inkml:trace contextRef="#ctx0" brushRef="#br0">300 258 24575,'0'-7'0,"-1"-1"0,0 0 0,-1 1 0,0-1 0,0 1 0,0-1 0,-1 1 0,0 0 0,-1 0 0,0 0 0,0 1 0,0-1 0,-1 1 0,-8-10 0,11 14 0,-1-1 0,1 1 0,-1-1 0,1 1 0,-1 0 0,0 0 0,0 0 0,0 0 0,0 1 0,0-1 0,0 1 0,-1 0 0,1 0 0,0 0 0,-1 0 0,1 0 0,0 1 0,-1 0 0,1 0 0,-1 0 0,1 0 0,-1 0 0,1 0 0,-1 1 0,1 0 0,0 0 0,-1 0 0,1 0 0,0 0 0,0 1 0,0-1 0,0 1 0,0 0 0,-3 2 0,-4 5 0,-1 1 0,2 0 0,-1 1 0,1-1 0,1 2 0,0-1 0,1 1 0,0 1 0,0-1 0,-8 27 0,6-13 0,2 1 0,0 0 0,2 1 0,-3 43 0,8-59 0,-1-1 0,2 1 0,0-1 0,0 1 0,1-1 0,0 0 0,1 1 0,0-1 0,1 0 0,7 15 0,-7-19 0,0-1 0,0 1 0,1-1 0,0 0 0,0 0 0,0-1 0,1 0 0,-1 0 0,1 0 0,1 0 0,-1-1 0,1 0 0,-1-1 0,1 1 0,0-1 0,13 3 0,-5-2 0,1-1 0,-1-1 0,1 0 0,0-1 0,0-1 0,-1 0 0,1-1 0,0-1 0,-1 0 0,1-2 0,-1 1 0,1-2 0,20-9 0,-18 6 0,0 0 0,-1-2 0,0 0 0,0-1 0,-1 0 0,-1-1 0,0-1 0,0-1 0,-2 0 0,18-23 0,-26 30 0,0 0 0,-1 0 0,0-1 0,0 0 0,-1 1 0,0-1 0,0-1 0,2-9 0,-4 14 0,-1-1 0,1 1 0,-1-1 0,0 1 0,0-1 0,-1 1 0,1-1 0,-1 1 0,0-1 0,0 1 0,-1 0 0,1-1 0,-1 1 0,0 0 0,0 0 0,-4-6 0,5 9 0,1 1 0,0-1 0,-1 1 0,1-1 0,0 1 0,0-1 0,-1 1 0,1-1 0,0 1 0,0-1 0,0 0 0,0 1 0,0-1 0,-1 1 0,1-1 0,0 1 0,0-1 0,1 0 0,-1 1 0,0-1 0,0 1 0,0-1 0,0 1 0,0-1 0,1 1 0,-1-1 0,0 0 0,17-12 0,36-6 0,-30 13 0,0-3 0,-1-1 0,0-1 0,-1-1 0,36-26 0,-48 31 0,0 0 0,0 0 0,-1-1 0,0 0 0,-1-1 0,0 0 0,0 0 0,-1 0 0,0-1 0,0 0 0,-1 0 0,6-17 0,-11 25 0,1-1 0,-1 1 0,0 0 0,1 0 0,-1-1 0,0 1 0,0 0 0,0 0 0,-1-1 0,1 1 0,0 0 0,-1 0 0,0-1 0,1 1 0,-1 0 0,0 0 0,0 0 0,0 0 0,0 0 0,-1 0 0,1 0 0,-1 0 0,1 1 0,-1-1 0,1 1 0,-1-1 0,0 1 0,0-1 0,0 1 0,0 0 0,0 0 0,0 0 0,0 0 0,0 0 0,0 0 0,0 1 0,-4-2 0,-4 0 0,-1 0 0,1 0 0,0 1 0,0 0 0,-1 1 0,1 0 0,-12 2 0,8 0 0,-1 1 0,1 1 0,0 1 0,0 0 0,1 1 0,-1 0 0,1 1 0,0 0 0,1 1 0,0 1 0,0 0 0,1 0 0,0 1 0,1 1 0,0-1 0,0 2 0,2 0 0,-1 0 0,1 0 0,-6 15 0,8-17 0,1 1 0,1 0 0,-1 1 0,2-1 0,0 1 0,0-1 0,1 1 0,0 0 0,1 0 0,1 0 0,0 0 0,0 0 0,1 0 0,1 0 0,0 0 0,1 0 0,0-1 0,0 1 0,1-1 0,1 0 0,0 0 0,1 0 0,0-1 0,13 19 0,-9-18 0,1 1 0,0-2 0,1 1 0,0-1 0,0-1 0,1 0 0,0-1 0,0-1 0,1 0 0,0 0 0,1-2 0,-1 0 0,1 0 0,0-1 0,0-1 0,0-1 0,19 2 0,-20-4 0,0 0 0,0 0 0,1-2 0,-1 0 0,0 0 0,0-1 0,-1-1 0,1 0 0,-1-1 0,0 0 0,0-1 0,0-1 0,-1 0 0,0-1 0,0 0 0,-1-1 0,0 0 0,16-17 0,-9 4 0,-2 0 0,0-1 0,-2 0 0,0-1 0,-2-1 0,13-35 0,40-161 0,-53 173 0,-12 47 0,2-6 0,0-1 0,0 0 0,1 1 0,0-1 0,7-12 0,-9 19 0,-1 1 0,0 0 0,0-1 0,1 1 0,-1 0 0,0-1 0,0 1 0,1 0 0,-1 0 0,0-1 0,1 1 0,-1 0 0,0 0 0,1 0 0,-1-1 0,1 1 0,-1 0 0,0 0 0,1 0 0,-1 0 0,0 0 0,1 0 0,-1 0 0,1 0 0,-1 0 0,0 0 0,1 0 0,-1 0 0,1 0 0,-1 0 0,0 0 0,1 0 0,-1 0 0,1 1 0,-1-1 0,0 0 0,1 0 0,-1 0 0,0 1 0,1-1 0,-1 0 0,0 0 0,0 1 0,1-1 0,-1 0 0,0 1 0,0-1 0,1 0 0,-1 1 0,0-1 0,0 0 0,0 1 0,1 0 0,9 23 0,-9-22 0,73 260 0,-30-95 0,-37-146 0,-2-9 0,-2 0 0,1 1 0,-1-1 0,1 15 0,-4-25 0,0 0 0,0 0 0,0 1 0,0-1 0,0 0 0,0 0 0,0 0 0,-1 0 0,1 0 0,-1 0 0,0 0 0,1 0 0,-1 0 0,0 0 0,0 0 0,0 0 0,0-1 0,-1 1 0,1 0 0,0-1 0,-1 1 0,1-1 0,-1 1 0,0-1 0,1 0 0,-1 1 0,0-1 0,0 0 0,0 0 0,-3 1 0,-12 1-39,0-1 0,-1 0-1,1-1 1,0-1-1,0 0 1,0-2 0,-30-5-1,12 2-1010,-28-3-5776</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5.190"/>
    </inkml:context>
    <inkml:brush xml:id="br0">
      <inkml:brushProperty name="width" value="0.05" units="cm"/>
      <inkml:brushProperty name="height" value="0.05" units="cm"/>
      <inkml:brushProperty name="color" value="#F6630D"/>
    </inkml:brush>
  </inkml:definitions>
  <inkml:trace contextRef="#ctx0" brushRef="#br0">17 101 24575,'-8'-33'0,"6"29"0,1 0 0,0 0 0,0 0 0,0 0 0,0 0 0,0-1 0,1-5 0,0 9 0,0 0 0,0-1 0,1 1 0,-1 0 0,1-1 0,-1 1 0,1 0 0,0 0 0,-1 0 0,1-1 0,0 1 0,0 0 0,0 0 0,0 0 0,0 0 0,0 0 0,0 1 0,0-1 0,0 0 0,0 0 0,1 1 0,-1-1 0,0 0 0,1 1 0,-1 0 0,0-1 0,3 0 0,1 1 0,-1-1 0,1 1 0,0 0 0,-1 0 0,1 0 0,0 0 0,0 1 0,-1 0 0,1 0 0,-1 0 0,1 1 0,-1-1 0,1 1 0,4 3 0,12 6 0,30 22 0,-40-26 0,342 272 92,-167-124-1549,-142-120-5369</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5.599"/>
    </inkml:context>
    <inkml:brush xml:id="br0">
      <inkml:brushProperty name="width" value="0.05" units="cm"/>
      <inkml:brushProperty name="height" value="0.05" units="cm"/>
      <inkml:brushProperty name="color" value="#F6630D"/>
    </inkml:brush>
  </inkml:definitions>
  <inkml:trace contextRef="#ctx0" brushRef="#br0">539 6 24575,'-4'-4'0,"-7"2"0,-11 7 0,-5 12 0,-9 12 0,-6 10 0,-6 8 0,-4 10 0,-3 9 0,0 3 0,-1 4 0,4-2 0,7-3 0,11-14-8191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6.062"/>
    </inkml:context>
    <inkml:brush xml:id="br0">
      <inkml:brushProperty name="width" value="0.05" units="cm"/>
      <inkml:brushProperty name="height" value="0.05" units="cm"/>
      <inkml:brushProperty name="color" value="#F6630D"/>
    </inkml:brush>
  </inkml:definitions>
  <inkml:trace contextRef="#ctx0" brushRef="#br0">240 142 24575,'3'-3'0,"0"-1"0,0 0 0,0 0 0,0 0 0,-1 0 0,1 0 0,-1 0 0,0-1 0,0 1 0,-1-1 0,1 1 0,-1-1 0,0 0 0,0 1 0,-1-1 0,1-7 0,-2 10 0,1-1 0,0 0 0,-1 1 0,0-1 0,0 1 0,0-1 0,0 1 0,0-1 0,0 1 0,0-1 0,-1 1 0,1 0 0,-1 0 0,0 0 0,0 0 0,0 0 0,0 0 0,0 1 0,0-1 0,0 0 0,0 1 0,-1 0 0,1-1 0,0 1 0,-1 0 0,1 0 0,-1 1 0,0-1 0,1 0 0,-4 1 0,-5-2 0,-1 0 0,1 1 0,-1 0 0,0 1 0,1 1 0,-1 0 0,1 0 0,-1 1 0,1 1 0,-16 4 0,23-5 0,0-1 0,0 1 0,0 0 0,-1 0 0,2 0 0,-1 1 0,0-1 0,0 1 0,1 0 0,0 0 0,-1 0 0,1 1 0,0-1 0,1 1 0,-1-1 0,1 1 0,-1 0 0,1 0 0,0 0 0,1 0 0,-1 1 0,1-1 0,0 0 0,0 1 0,0-1 0,0 1 0,1-1 0,0 1 0,0 5 0,2 1 0,0 0 0,0 0 0,1-1 0,0 1 0,1-1 0,1 0 0,-1 0 0,2 0 0,-1-1 0,1 0 0,1 0 0,12 14 0,11 9 0,61 50 0,-74-68 0,23 18 0,42 37 0,-76-63 0,1 1 0,-1 0 0,-1 0 0,1 0 0,-1 1 0,0-1 0,-1 1 0,6 15 0,-9-22 0,0 0 0,-1 1 0,1-1 0,-1 1 0,1-1 0,-1 1 0,1-1 0,-1 1 0,0-1 0,0 1 0,0-1 0,0 1 0,0-1 0,0 1 0,0-1 0,-1 1 0,1-1 0,-1 1 0,1-1 0,-1 1 0,1-1 0,-1 1 0,0-1 0,1 0 0,-1 1 0,0-1 0,0 0 0,0 0 0,0 0 0,0 0 0,0 0 0,-1 0 0,1 0 0,0 0 0,0 0 0,-1 0 0,1-1 0,-1 1 0,1-1 0,0 1 0,-3 0 0,-1 0 0,-1 0 0,1-1 0,-1 0 0,1 0 0,-1 0 0,1 0 0,0-1 0,-1 0 0,1 0 0,-8-3 0,-2-2-195,-1 0 0,2-1 0,-1-1 0,1-1 0,0 0 0,-17-15 0,-2-6-6631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5.835"/>
    </inkml:context>
    <inkml:brush xml:id="br0">
      <inkml:brushProperty name="width" value="0.05" units="cm"/>
      <inkml:brushProperty name="height" value="0.05" units="cm"/>
      <inkml:brushProperty name="color" value="#F6630D"/>
    </inkml:brush>
  </inkml:definitions>
  <inkml:trace contextRef="#ctx0" brushRef="#br0">54 176 24575,'0'1'0,"0"0"0,0 0 0,-1 0 0,1 0 0,0 0 0,-1 0 0,1 0 0,0 0 0,-1 0 0,1 0 0,-1 0 0,0-1 0,1 1 0,-1 0 0,0 0 0,1-1 0,-1 1 0,0 0 0,0-1 0,0 1 0,0-1 0,1 1 0,-1-1 0,0 1 0,0-1 0,0 0 0,0 1 0,0-1 0,0 0 0,0 0 0,0 0 0,0 0 0,0 0 0,0 0 0,0 0 0,0 0 0,0 0 0,0 0 0,0-1 0,0 1 0,0 0 0,0-1 0,0 1 0,0 0 0,0-1 0,0 1 0,1-1 0,-1 0 0,0 1 0,0-1 0,0 0 0,1 1 0,-1-1 0,1 0 0,-1 0 0,0 0 0,1 1 0,-1-1 0,1 0 0,0 0 0,-1 0 0,1 0 0,0 0 0,-1-2 0,12 118 0,-6-77 0,-1 1 0,-2 0 0,-2 0 0,-7 63 0,-3-74 0,10-28 0,0 0 0,0 0 0,0 0 0,0 0 0,0 1 0,0-1 0,0 0 0,-1 0 0,1 0 0,0 0 0,0 0 0,0 0 0,0 0 0,0 1 0,0-1 0,0 0 0,-1 0 0,1 0 0,0 0 0,0 0 0,0 0 0,0 0 0,0 0 0,-1 0 0,1 0 0,0 0 0,0 0 0,0 0 0,0 0 0,-1 0 0,1 0 0,0 0 0,0 0 0,0 0 0,0 0 0,0 0 0,-1 0 0,1 0 0,0 0 0,0 0 0,0 0 0,0-1 0,0 1 0,-1 0 0,-3-15 0,2-3 0,2-1 0,0 1 0,1 0 0,1 0 0,0 0 0,6-18 0,35-109 0,-24 89 0,-14 38 0,29-77 0,-30 83 0,2 1 0,-1 0 0,1 1 0,1 0 0,0 0 0,9-10 0,-15 19 0,0-1 0,1 1 0,-1-1 0,1 1 0,-1-1 0,1 1 0,-1 0 0,1 0 0,0 0 0,0 0 0,0 0 0,-1 0 0,1 0 0,0 1 0,0-1 0,0 1 0,0 0 0,0-1 0,0 1 0,0 0 0,1 0 0,-1 0 0,2 0 0,-2 1 0,0 0 0,0 0 0,-1 0 0,1 1 0,0-1 0,0 0 0,-1 1 0,1-1 0,-1 1 0,1-1 0,-1 1 0,1 0 0,-1 0 0,0-1 0,0 1 0,0 0 0,0 0 0,0 0 0,-1 0 0,1 0 0,0 4 0,11 52 0,-2 1 0,-3 0 0,-3 0 0,-3 63 0,-1-121 0,0 1 0,-1-1 0,1 0 0,0 0 0,0 0 0,0 0 0,0 0 0,1 0 0,-1 1 0,0-1 0,0 0 0,1 0 0,-1 0 0,1 0 0,-1 0 0,1 0 0,-1 0 0,2 1 0,-1-2 0,-1 0 0,1 0 0,-1 0 0,1 0 0,-1 0 0,1 0 0,-1 0 0,1 0 0,-1-1 0,1 1 0,-1 0 0,1 0 0,-1-1 0,1 1 0,-1 0 0,1-1 0,-1 1 0,1 0 0,-1-1 0,0 1 0,1-1 0,-1 1 0,0-1 0,1 0 0,24-40 0,-25 41 0,37-73 0,4 1 0,53-68 0,-87 130 0,1 0 0,1 1 0,0 0 0,0 0 0,0 1 0,13-8 0,-20 14 0,0 1 0,1-1 0,-1 1 0,0 0 0,1 0 0,-1 0 0,1 0 0,0 0 0,-1 0 0,1 1 0,0-1 0,-1 1 0,1 0 0,0 0 0,0 0 0,-1 0 0,1 0 0,0 1 0,-1-1 0,1 1 0,0 0 0,-1-1 0,1 1 0,-1 0 0,1 1 0,-1-1 0,0 0 0,1 1 0,-1-1 0,0 1 0,0 0 0,0 0 0,0 0 0,2 3 0,4 6 0,-1 0 0,0 0 0,-1 0 0,0 1 0,-1 0 0,0 0 0,5 24 0,14 95 0,-21-106 0,24 183-1365,-22-149-5461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6.696"/>
    </inkml:context>
    <inkml:brush xml:id="br0">
      <inkml:brushProperty name="width" value="0.05" units="cm"/>
      <inkml:brushProperty name="height" value="0.05" units="cm"/>
      <inkml:brushProperty name="color" value="#F6630D"/>
    </inkml:brush>
  </inkml:definitions>
  <inkml:trace contextRef="#ctx0" brushRef="#br0">177 365 24575,'0'-15'0,"-1"-1"0,0 1 0,-1 0 0,-1 0 0,0 0 0,-1 0 0,-1 1 0,0-1 0,-1 1 0,-1 1 0,-9-16 0,9 17 0,2 2 0,-1 0 0,0 0 0,-1 0 0,-15-17 0,21 26 0,0 0 0,0 0 0,-1 0 0,1 0 0,0 0 0,-1 0 0,1 0 0,-1 0 0,1 0 0,-1 1 0,1-1 0,-1 1 0,1-1 0,-1 1 0,1-1 0,-1 1 0,0 0 0,1 0 0,-1 0 0,0 0 0,1 0 0,-1 0 0,0 1 0,1-1 0,-1 0 0,0 1 0,1-1 0,-1 1 0,1 0 0,-1-1 0,1 1 0,-1 0 0,1 0 0,0 0 0,-1 0 0,1 0 0,0 0 0,0 0 0,0 1 0,0-1 0,0 0 0,-1 3 0,-7 9 0,11-8 0,18-7 0,-18 1 0,0 1 0,0-1 0,0 1 0,-1-1 0,1 1 0,0 0 0,0 0 0,0 0 0,0 0 0,0 0 0,0 0 0,0 0 0,4 2 0,-3 3 0,0 0 0,0 0 0,-1 0 0,1 0 0,-1 0 0,0 1 0,0-1 0,-1 1 0,0 0 0,0-1 0,1 10 0,1 7 0,11 40 0,36 103 0,-41-144 0,0-1 0,1 0 0,1 0 0,1-1 0,0 0 0,2-1 0,0-1 0,25 24 0,-33-35 0,1 0 0,0-1 0,0 0 0,1 0 0,-1 0 0,1-1 0,0-1 0,0 1 0,0-1 0,1-1 0,-1 1 0,1-1 0,-1-1 0,13 1 0,-9-2 0,0-1 0,0 0 0,-1 0 0,1-1 0,-1-1 0,1 0 0,-1-1 0,0 0 0,18-10 0,-5 0 0,0-1 0,-1-2 0,-1 0 0,0-1 0,-2-1 0,0-1 0,-1-1 0,19-28 0,-16 18 0,-1-2 0,-2 0 0,18-41 0,-28 53 0,-1-1 0,-1 0 0,-1 0 0,-1-1 0,-1 0 0,1-35 0,-4 52 14,-1 0-1,-1 1 0,1-1 0,-1 0 1,0 1-1,0-1 0,-1 1 1,-3-11-1,3 14-100,1-1-1,-1 0 1,0 0 0,0 1-1,0-1 1,0 1 0,0 0-1,0 0 1,-1-1-1,1 1 1,-1 1 0,1-1-1,-1 0 1,0 1 0,0-1-1,-5-1 1,-14-3-6739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7.161"/>
    </inkml:context>
    <inkml:brush xml:id="br0">
      <inkml:brushProperty name="width" value="0.05" units="cm"/>
      <inkml:brushProperty name="height" value="0.05" units="cm"/>
      <inkml:brushProperty name="color" value="#F6630D"/>
    </inkml:brush>
  </inkml:definitions>
  <inkml:trace contextRef="#ctx0" brushRef="#br0">438 384 24575,'6'-8'0,"0"1"0,-1-1 0,0 1 0,0-2 0,-1 1 0,0 0 0,-1-1 0,1 0 0,-2 0 0,1 0 0,-1 0 0,-1 0 0,1 0 0,-2 0 0,1-1 0,-1 1 0,-1 0 0,0-1 0,0 1 0,0 0 0,-4-11 0,2 10 0,0-1 0,0 1 0,0 0 0,-1 1 0,-1-1 0,0 1 0,0 0 0,-1 0 0,0 0 0,0 1 0,-1 0 0,0 0 0,-1 1 0,1 0 0,-2 0 0,1 1 0,-1 0 0,-14-8 0,16 11 0,1 1 0,0 0 0,-1 0 0,1 1 0,-1 0 0,1 0 0,-1 0 0,0 1 0,1 0 0,-1 0 0,0 1 0,1 0 0,-1 0 0,-6 2 0,3 1 0,0 0 0,0 0 0,0 1 0,1 0 0,-1 1 0,1 0 0,1 0 0,-9 9 0,0 1 0,1 1 0,1 0 0,0 1 0,1 1 0,2 1 0,0 0 0,-14 30 0,21-37 0,0-1 0,0 1 0,1 0 0,1 1 0,0-1 0,1 0 0,1 1 0,0 0 0,0-1 0,3 25 0,0-31 0,-1-1 0,1 0 0,-1 1 0,2-1 0,-1 0 0,1 0 0,0 0 0,0-1 0,1 1 0,-1-1 0,1 1 0,0-1 0,1-1 0,-1 1 0,1 0 0,0-1 0,0 0 0,1 0 0,-1-1 0,1 1 0,0-1 0,0-1 0,0 1 0,9 2 0,-5-2 0,0 0 0,1-1 0,-1 0 0,1-1 0,0 0 0,-1-1 0,1 0 0,0 0 0,-1-1 0,12-3 0,-6 0 0,0 0 0,0-2 0,-1 0 0,0 0 0,0-1 0,15-10 0,-7 1 0,0-1 0,-1 0 0,-1-2 0,0-1 0,-2 0 0,0-1 0,21-32 0,23-48 0,-63 101 0,0 0 0,0 0 0,0 0 0,0 0 0,0 0 0,0 0 0,0 0 0,0 0 0,0 0 0,0 0 0,0 1 0,0-1 0,0 0 0,0 0 0,0 0 0,0 0 0,1 0 0,-1 0 0,0 0 0,0 0 0,0 0 0,0 0 0,0 0 0,0 0 0,0 0 0,0 0 0,0 0 0,0 0 0,0 0 0,1 0 0,-1 0 0,0 0 0,0 0 0,0 0 0,0 0 0,0 0 0,0 0 0,0 0 0,0 0 0,0 0 0,0 0 0,1 0 0,-1 0 0,0 0 0,0 0 0,0 0 0,0-1 0,-3 19 0,-8 33 0,8-39 0,-2 10-151,1 1-1,0 0 0,2-1 0,1 1 1,1 0-1,1 0 0,1 0 1,7 38-1,2-25-6674</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7.600"/>
    </inkml:context>
    <inkml:brush xml:id="br0">
      <inkml:brushProperty name="width" value="0.05" units="cm"/>
      <inkml:brushProperty name="height" value="0.05" units="cm"/>
      <inkml:brushProperty name="color" value="#F6630D"/>
    </inkml:brush>
  </inkml:definitions>
  <inkml:trace contextRef="#ctx0" brushRef="#br0">527 280 24575,'6'-7'0,"0"-1"0,0 0 0,-1 0 0,0-1 0,0 1 0,-1-1 0,0 0 0,-1 0 0,0-1 0,0 1 0,-1-1 0,0 0 0,0-10 0,-1 13 0,-1 0 0,0 1 0,0-1 0,-1 0 0,0 1 0,0-1 0,-1 1 0,0-1 0,-2-6 0,2 9 0,0 1 0,0-1 0,0 0 0,-1 1 0,1 0 0,-1-1 0,0 1 0,1 0 0,-1 1 0,-1-1 0,1 0 0,0 1 0,-1 0 0,1-1 0,-6-1 0,-5-1 0,1 1 0,-1 0 0,0 1 0,0 1 0,0 0 0,0 0 0,-1 2 0,1 0 0,0 0 0,0 1 0,-1 1 0,1 1 0,0 0 0,1 0 0,-23 10 0,16-5 0,0 1 0,1 1 0,0 0 0,0 2 0,1 0 0,1 1 0,0 0 0,1 2 0,-24 26 0,31-30 0,1 1 0,1 0 0,0 0 0,0 1 0,1-1 0,1 1 0,0 1 0,0-1 0,2 1 0,0 0 0,0-1 0,1 1 0,1 1 0,0-1 0,1 0 0,1 0 0,4 27 0,-4-36 0,1 0 0,-1 0 0,1-1 0,1 1 0,-1-1 0,1 1 0,-1-1 0,1 0 0,0 1 0,1-2 0,-1 1 0,1 0 0,0-1 0,-1 1 0,2-1 0,-1 0 0,0-1 0,1 1 0,-1-1 0,1 1 0,-1-1 0,1-1 0,0 1 0,0-1 0,0 0 0,0 0 0,0 0 0,0-1 0,1 0 0,4 0 0,5 0 0,-1-1 0,1 0 0,-1-2 0,1 1 0,-1-2 0,0 0 0,0 0 0,-1-2 0,20-9 0,-2-3 0,-1-2 0,-1 0 0,-1-2 0,44-44 0,-32 23 0,-2-3 0,34-50 0,-70 93 0,0-1 0,0 1 0,1 0 0,-1 0 0,1 0 0,0 0 0,0 0 0,4-2 0,-6 5 0,-1-1 0,1 1 0,-1 0 0,1 0 0,-1 0 0,1 0 0,-1 0 0,1 0 0,-1 0 0,0-1 0,1 1 0,-1 0 0,1 1 0,-1-1 0,1 0 0,-1 0 0,1 0 0,-1 0 0,1 0 0,-1 0 0,1 1 0,-1-1 0,1 0 0,-1 0 0,1 1 0,10 19 0,9 61 0,-8-30 0,28 72 0,-11-55-1365,0-7-5461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48.240"/>
    </inkml:context>
    <inkml:brush xml:id="br0">
      <inkml:brushProperty name="width" value="0.05" units="cm"/>
      <inkml:brushProperty name="height" value="0.05" units="cm"/>
      <inkml:brushProperty name="color" value="#F6630D"/>
    </inkml:brush>
  </inkml:definitions>
  <inkml:trace contextRef="#ctx0" brushRef="#br0">1 361 24575,'0'-1'0,"0"0"0,1 0 0,-1 0 0,0-1 0,1 1 0,0 0 0,-1 0 0,1 0 0,0 0 0,-1 0 0,1 0 0,0 0 0,0 0 0,0 0 0,0 1 0,0-1 0,0 0 0,0 1 0,0-1 0,2 0 0,28-14 0,-23 12 0,72-28 13,130-31-1,94-1-331,982-79-2223,10 118 442,-575 36 1028,-9 39-256,-622-40 473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56.261"/>
    </inkml:context>
    <inkml:brush xml:id="br0">
      <inkml:brushProperty name="width" value="0.05" units="cm"/>
      <inkml:brushProperty name="height" value="0.05" units="cm"/>
      <inkml:brushProperty name="color" value="#F6630D"/>
    </inkml:brush>
  </inkml:definitions>
  <inkml:trace contextRef="#ctx0" brushRef="#br0">2766 112 24575,'0'-4'0,"0"1"0,-1-1 0,1 0 0,-1 0 0,0 1 0,0-1 0,0 0 0,0 1 0,0-1 0,-1 1 0,0 0 0,0-1 0,0 1 0,0 0 0,0 0 0,-4-4 0,1 3 0,0 0 0,0 0 0,0 1 0,0-1 0,0 1 0,-1 0 0,0 1 0,0-1 0,-6-1 0,-7 0 0,0 0 0,0 1 0,-1 1 0,1 0 0,-29 3 0,23 1 0,-1 2 0,1 0 0,0 2 0,0 0 0,0 2 0,1 1 0,0 1 0,1 1 0,0 0 0,1 2 0,0 1 0,-20 17 0,14-8 0,0 1 0,2 2 0,1 0 0,1 2 0,1 1 0,2 0 0,-34 63 0,44-70 0,2 0 0,0 0 0,1 1 0,2 1 0,0-1 0,2 1 0,0 0 0,1 0 0,2 0 0,2 42 0,4-27 0,1 0 0,2-1 0,1 1 0,2-2 0,30 69 0,131 228-742,25-7 221,-22-39-918,-64-89 1261,151 379-1,-198-398 189,-8 3-1,50 287 1,-71-221-719,4 374 0,-79 252-67,-27-393 550,37-337-24,-63 180 1,58-229 82,-4-1 1,-87 150 0,83-175 109,-4-2 0,-2-2 1,-112 114-1,92-115 43,-3-3 0,-3-4 0,-2-3 0,-3-3 0,-2-4 1,-2-4-1,-1-3 0,-168 55 0,173-74-3,0-3-1,-1-3 1,-1-4 0,-102 2 0,116-13 10,-1-4 1,1-2-1,0-4 1,0-2-1,-95-29 0,120 26 165,2-2 0,-1-2 0,2-1 0,1-2 0,0-2 0,2-1 0,1-2 0,-37-34 0,54 42-34,0 0-1,1-2 1,1 0 0,1-1 0,0-1-1,2 0 1,1-1 0,1-1 0,1 0-1,0 0 1,2-1 0,1-1 0,1 1-1,-6-48 1,12 60 45,0 0 0,1 0 0,1 0 0,0 1 0,0-1 0,1 0 0,8-24 0,-7 29-87,-1 1 0,2 1 0,-1-1 0,1 0 0,0 1-1,0 0 1,1 0 0,0 0 0,0 0 0,0 1 0,1 0 0,0 0 0,0 0 0,11-6 0,-5 5-26,0 1 0,1 0 1,-1 1-1,1 1 0,0 0 1,0 1-1,0 0 0,0 1 0,1 0 1,-1 1-1,0 0 0,0 2 0,0-1 1,0 1-1,0 1 0,16 5 1,9 5-35,0 2 0,0 1 0,-2 1 0,41 27 0,17 18-409,-2 5-1,-2 3 1,127 133-1,204 282-1885,-215-209 1792,-12 8-1,-12 9 0,253 560 1,-278-474 48,-18 6 0,167 749 1,-168-226-78,-58 3-219,-54-579 645,-22-282 94,20 200 67,-15-190 82,3-1 0,21 63-1,-28-106 58,1 0 0,0 0 0,1-1 0,1 0 0,0 0-1,21 26 1,-23-34-45,0-1 1,1 1-1,0-1 0,0-1 0,0 1 0,1-1 0,-1-1 1,1 1-1,0-1 0,1-1 0,-1 1 0,0-2 0,1 1 1,13 1-1,-2-1 24,0-2 1,0 0-1,1-1 0,-1-1 1,0-1-1,0-1 0,37-11 1,6-5 213,68-33 0,567-289-360,-386 180-1334,-124 67-4323</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3.051"/>
    </inkml:context>
    <inkml:brush xml:id="br0">
      <inkml:brushProperty name="width" value="0.05" units="cm"/>
      <inkml:brushProperty name="height" value="0.05" units="cm"/>
      <inkml:brushProperty name="color" value="#F6630D"/>
    </inkml:brush>
  </inkml:definitions>
  <inkml:trace contextRef="#ctx0" brushRef="#br0">11 661 24575,'-5'-56'0,"3"43"0,0 1 0,1-25 0,2 15 0,2 0 0,1 1 0,0 0 0,2 0 0,0 0 0,1 1 0,1 0 0,1 0 0,1 0 0,1 2 0,0-1 0,22-25 0,-25 34 0,1 0 0,0 0 0,1 1 0,-1 1 0,2-1 0,-1 2 0,1-1 0,1 1 0,-1 1 0,1 0 0,0 1 0,0 0 0,1 1 0,-1 0 0,1 1 0,0 1 0,0 0 0,0 0 0,0 2 0,1-1 0,23 4 0,-28-2 0,-1 1 0,1 0 0,0 0 0,-1 1 0,0 0 0,0 0 0,0 1 0,0 0 0,0 1 0,-1 0 0,0 0 0,0 0 0,12 13 0,-11-8 0,0-1 0,-1 2 0,-1-1 0,1 1 0,-1 0 0,-1 0 0,0 0 0,-1 1 0,3 13 0,-1-1 0,-2 1 0,-1 0 0,0-1 0,-2 1 0,-1 0 0,-2 0 0,0 0 0,-1-1 0,-10 36 0,7-38 0,-1-1 0,-1-1 0,-15 30 0,18-42 0,0 1 0,0-1 0,-1 1 0,0-2 0,-1 1 0,0-1 0,0 0 0,-1 0 0,-15 10 0,22-15 0,-1-1 0,0 0 0,0 0 0,0 0 0,0 0 0,-1 0 0,1-1 0,0 1 0,0 0 0,0-1 0,-1 0 0,1 1 0,0-1 0,-1 0 0,1 0 0,0 0 0,0-1 0,-1 1 0,1-1 0,0 1 0,0-1 0,0 0 0,-1 1 0,1-1 0,0 0 0,0 0 0,0-1 0,0 1 0,1 0 0,-1-1 0,0 1 0,0-1 0,1 0 0,-1 1 0,1-1 0,-2-3 0,-1 0 0,1-1 0,0-1 0,0 1 0,0 0 0,1-1 0,0 0 0,0 1 0,1-1 0,-1 0 0,1-14 0,2-6 0,1 0 0,1 0 0,2 0 0,15-51 0,46-102 0,-48 136 0,1 1 0,42-66 0,-54 98 0,1 0 0,0 0 0,0 0 0,1 1 0,1 0 0,0 1 0,0 0 0,1 1 0,0 0 0,0 1 0,1 0 0,0 0 0,0 2 0,14-6 0,-21 10 0,1-1 0,0 1 0,-1 0 0,1 0 0,0 0 0,-1 1 0,1 0 0,0 0 0,0 1 0,-1-1 0,1 1 0,0 1 0,-1-1 0,1 1 0,-1 0 0,10 5 0,-8-3 0,-1 0 0,0 1 0,0 0 0,-1 0 0,1 1 0,-1 0 0,0 0 0,0 0 0,-1 0 0,0 1 0,4 7 0,3 12 0,-1 0 0,-2 0 0,0 1 0,-2 0 0,6 47 0,-9-19 0,-3-42 0,0 0 0,1 0 0,0 0 0,6 21 0,-7-33 0,1-1 0,-1 0 0,0 1 0,0-1 0,0 0 0,0 1 0,1-1 0,-1 0 0,0 1 0,0-1 0,1 0 0,-1 0 0,0 1 0,0-1 0,1 0 0,-1 0 0,0 1 0,1-1 0,-1 0 0,0 0 0,1 0 0,-1 0 0,0 0 0,1 0 0,-1 1 0,0-1 0,1 0 0,-1 0 0,1 0 0,-1 0 0,0 0 0,1 0 0,-1-1 0,0 1 0,1 0 0,-1 0 0,0 0 0,1 0 0,-1 0 0,0 0 0,1-1 0,-1 1 0,0 0 0,1 0 0,-1 0 0,0-1 0,1 1 0,-1 0 0,0 0 0,0-1 0,0 1 0,1-1 0,16-18 0,-14 16 0,53-69 0,56-66 0,-93 117 0,0 2 0,2 0 0,0 1 0,30-19 0,-49 35 0,1 1 0,-1-1 0,1 0 0,-1 1 0,1 0 0,0-1 0,0 1 0,0 0 0,-1 0 0,1 1 0,0-1 0,0 1 0,0-1 0,0 1 0,0 0 0,0 0 0,0 0 0,0 1 0,0-1 0,0 1 0,6 1 0,-6 0 0,0 1 0,0-1 0,0 1 0,-1-1 0,1 1 0,-1 0 0,1 0 0,-1 0 0,0 1 0,0-1 0,0 0 0,0 1 0,-1-1 0,0 1 0,1 0 0,0 6 0,7 29 0,7 75 0,-1-2 0,9-14-1365,-12-60-5461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3.440"/>
    </inkml:context>
    <inkml:brush xml:id="br0">
      <inkml:brushProperty name="width" value="0.05" units="cm"/>
      <inkml:brushProperty name="height" value="0.05" units="cm"/>
      <inkml:brushProperty name="color" value="#F6630D"/>
    </inkml:brush>
  </inkml:definitions>
  <inkml:trace contextRef="#ctx0" brushRef="#br0">1 47 24575,'0'-4'0,"5"-7"0,1-6 0,0 5 0,3 9 0,0 14 0,-1 15 0,-2 12 0,3 9 0,-1 10 0,-1 10 0,3 2 0,-1 4 0,-1 3 0,2-2 0,0-4 0,-3-14-8191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3.797"/>
    </inkml:context>
    <inkml:brush xml:id="br0">
      <inkml:brushProperty name="width" value="0.05" units="cm"/>
      <inkml:brushProperty name="height" value="0.05" units="cm"/>
      <inkml:brushProperty name="color" value="#F6630D"/>
    </inkml:brush>
  </inkml:definitions>
  <inkml:trace contextRef="#ctx0" brushRef="#br0">17 372 24575,'-1'0'0,"0"0"0,1 0 0,-1 0 0,1 0 0,-1 0 0,0 0 0,1 0 0,-1-1 0,0 1 0,1 0 0,-1 0 0,1 0 0,-1-1 0,1 1 0,-1 0 0,1-1 0,-1 1 0,1 0 0,-1-1 0,1 1 0,-1-1 0,1 1 0,-1-1 0,1 1 0,0-1 0,-1 1 0,1-1 0,0 1 0,0-1 0,-1 0 0,1 1 0,0-1 0,0 1 0,0-1 0,0 0 0,0 1 0,-1-1 0,2-1 0,-1 1 0,0 0 0,0 0 0,0-1 0,0 1 0,1 0 0,-1 0 0,1 0 0,-1 0 0,1-1 0,-1 1 0,1 0 0,0 0 0,-1 0 0,1 0 0,0 0 0,0 0 0,0 1 0,0-1 0,2-1 0,12-6 0,1 2 0,1 0 0,-1 1 0,1 0 0,0 2 0,0 0 0,20-1 0,-10 0 0,193-24 0,69-10 0,-7-23 0,-277 60 0,58-22 0,-60 22 0,1-1 0,0 0 0,-1 0 0,0 0 0,1-1 0,-1 1 0,0-1 0,0 0 0,0 0 0,-1 0 0,1 0 0,-1 0 0,3-6 0,-4 8 0,-1-1 0,1 1 0,-1-1 0,0 0 0,1 1 0,-1-1 0,0 0 0,0 0 0,0 1 0,0-1 0,-1 0 0,1 1 0,0-1 0,-1 0 0,1 1 0,-1-1 0,0 1 0,1-1 0,-1 1 0,0-1 0,0 1 0,0 0 0,0-1 0,0 1 0,0 0 0,-1 0 0,1-1 0,0 1 0,-1 0 0,1 0 0,0 1 0,-1-1 0,-1-1 0,-7-3 0,1-1 0,-1 1 0,-19-5 0,12 4 0,-1 1 0,1 2 0,-1-1 0,0 2 0,-1 1 0,1 0 0,0 1 0,0 1 0,0 1 0,-31 6 0,36-5 0,1 0 0,-1 1 0,1 1 0,0 0 0,0 1 0,0 0 0,1 0 0,0 1 0,0 1 0,1 0 0,0 1 0,0-1 0,1 2 0,0-1 0,-12 19 0,11-13 0,2 1 0,0 0 0,0 0 0,2 0 0,0 1 0,1 0 0,0 1 0,2-1 0,0 1 0,1-1 0,1 1 0,0 0 0,1 0 0,1-1 0,1 1 0,1 0 0,5 21 0,-6-33 0,0-1 0,0 1 0,1-1 0,-1 0 0,1 0 0,0 0 0,1 0 0,-1 0 0,1 0 0,0-1 0,0 0 0,0 0 0,1 0 0,-1 0 0,1-1 0,0 0 0,0 0 0,0 0 0,1 0 0,-1-1 0,11 3 0,-7-3 0,0 0 0,0-1 0,0-1 0,0 1 0,0-1 0,0-1 0,-1 0 0,1 0 0,0 0 0,0-1 0,0-1 0,-1 1 0,16-9 0,-4 0 0,0-1 0,-1-1 0,0-1 0,-1-1 0,-1 0 0,25-29 0,21-18 0,-59 59 0,-1 0 0,1 0 0,0 0 0,0 0 0,0 1 0,0 0 0,0 0 0,0 0 0,1 0 0,4 0 0,-8 1 0,1 1 0,0 0 0,-1 0 0,1 0 0,0 0 0,-1 0 0,1 0 0,0 1 0,-1-1 0,1 1 0,0-1 0,-1 1 0,1-1 0,-1 1 0,1 0 0,-1 0 0,1 0 0,-1 0 0,0 0 0,1 0 0,-1 0 0,0 0 0,0 0 0,0 1 0,0-1 0,0 1 0,0-1 0,0 0 0,0 1 0,0 2 0,5 10 0,-1 1 0,-1 0 0,-1 0 0,0 0 0,0 0 0,-1 18 0,0-11 0,1 0 0,6 24 0,-5-32-341,1-1 0,1 0-1,12 22 1,0-6-6485</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4.186"/>
    </inkml:context>
    <inkml:brush xml:id="br0">
      <inkml:brushProperty name="width" value="0.05" units="cm"/>
      <inkml:brushProperty name="height" value="0.05" units="cm"/>
      <inkml:brushProperty name="color" value="#F6630D"/>
    </inkml:brush>
  </inkml:definitions>
  <inkml:trace contextRef="#ctx0" brushRef="#br0">5 0 24575,'-5'0'0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4.565"/>
    </inkml:context>
    <inkml:brush xml:id="br0">
      <inkml:brushProperty name="width" value="0.05" units="cm"/>
      <inkml:brushProperty name="height" value="0.05" units="cm"/>
      <inkml:brushProperty name="color" value="#F6630D"/>
    </inkml:brush>
  </inkml:definitions>
  <inkml:trace contextRef="#ctx0" brushRef="#br0">131 93 24575,'-9'-32'0,"6"21"0,16 29 0,-4-4 0,81 111 0,-81-114 0,1 0 0,1 0 0,0-1 0,0-1 0,1 0 0,0 0 0,1-1 0,17 8 0,-26-14 0,0-1 0,0 1 0,1-1 0,-1 1 0,1-1 0,-1 0 0,1-1 0,-1 1 0,1-1 0,-1 0 0,1 0 0,0-1 0,-1 1 0,1-1 0,-1 0 0,1 0 0,6-3 0,-6 1 0,0 0 0,0 0 0,0-1 0,0 1 0,0-1 0,-1 0 0,0-1 0,0 1 0,0-1 0,0 1 0,5-12 0,-1 2 0,-2 0 0,1-1 0,-2 0 0,0 0 0,-1 0 0,-1-1 0,0 0 0,-1 1 0,0-22 0,-2 29 0,-1 1 0,0 0 0,0 0 0,-5-13 0,-7-1 0,13 21 0,-1 0 0,1-1 0,-1 1 0,0 0 0,1-1 0,-1 1 0,1 0 0,-1 0 0,0-1 0,1 1 0,-1 0 0,0 0 0,1 0 0,-1 0 0,0 0 0,1 0 0,-1 0 0,0 0 0,1 0 0,-1 0 0,0 0 0,1 1 0,-1-1 0,0 0 0,1 0 0,-1 1 0,1-1 0,-1 0 0,0 1 0,-2 1 0,1 1 0,0-1 0,-1 0 0,1 1 0,0 0 0,1-1 0,-1 1 0,0 0 0,1 0 0,-1 0 0,1 0 0,0 0 0,-1 4 0,-10 50 0,10-41 0,-14 106 0,1 166 0,10-139 0,1-46 0,-15 234 0,9-240 0,-32 138 0,34-205 0,0 0 0,-19 40 0,25-63 0,-1 0 0,-1 0 0,0-1 0,0 1 0,0-1 0,0 0 0,-1 0 0,0-1 0,0 1 0,-1-1 0,0 0 0,0-1 0,0 1 0,0-1 0,-11 5 0,13-8 0,1 1 0,-1-1 0,0 0 0,0-1 0,0 1 0,0-1 0,1 0 0,-1 1 0,0-2 0,0 1 0,0 0 0,0-1 0,0 0 0,0 0 0,-7-3 0,5 1 0,1 0 0,-1 0 0,0-1 0,1 0 0,0 0 0,0 0 0,0-1 0,-7-9 0,1 1 0,1-2 0,1 1 0,1-2 0,0 1 0,1-1 0,-8-23 0,7 7-195,2 0 0,0-1 0,3 0 0,0 0 0,2 0 0,5-51 0,6-8-6631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6.442"/>
    </inkml:context>
    <inkml:brush xml:id="br0">
      <inkml:brushProperty name="width" value="0.05" units="cm"/>
      <inkml:brushProperty name="height" value="0.05" units="cm"/>
      <inkml:brushProperty name="color" value="#F6630D"/>
    </inkml:brush>
  </inkml:definitions>
  <inkml:trace contextRef="#ctx0" brushRef="#br0">17 472 24575,'0'0'0,"0"-1"0,0 1 0,-1 0 0,1-1 0,0 1 0,0 0 0,0 0 0,-1-1 0,1 1 0,0 0 0,0-1 0,-1 1 0,1 0 0,0 0 0,0-1 0,-1 1 0,1 0 0,0 0 0,-1 0 0,1 0 0,0-1 0,-1 1 0,1 0 0,0 0 0,-1 0 0,1 0 0,0 0 0,-1 0 0,1 0 0,-1 0 0,1 0 0,0 0 0,-1 0 0,1 0 0,0 0 0,-1 0 0,1 0 0,0 1 0,-1-1 0,1 0 0,0 0 0,-1 0 0,1 1 0,0-1 0,-1 0 0,1 0 0,0 0 0,0 1 0,-1-1 0,1 0 0,0 1 0,0-1 0,0 0 0,-1 0 0,1 1 0,0-1 0,0 0 0,0 1 0,0-1 0,0 1 0,0-1 0,0 0 0,0 1 0,0-1 0,0 0 0,0 1 0,0-1 0,0 0 0,0 1 0,1 29 0,-1-29 0,28 274 0,-13-116 0,-10-133 0,-5-26 0,0-1 0,0 1 0,0 0 0,0 0 0,0 0 0,0 0 0,0 0 0,0-1 0,1 1 0,-1 0 0,0 0 0,0 0 0,0 0 0,0 0 0,0 0 0,0 0 0,0-1 0,1 1 0,-1 0 0,0 0 0,0 0 0,0 0 0,0 0 0,0 0 0,1 0 0,-1 0 0,0 0 0,0 0 0,0 0 0,0 0 0,1 0 0,-1 0 0,0 0 0,0 0 0,0 0 0,0 0 0,1 0 0,-1 0 0,0 0 0,0 0 0,0 0 0,0 0 0,0 0 0,1 0 0,-1 0 0,0 1 0,0-1 0,0 0 0,0 0 0,0 0 0,0 0 0,1 0 0,-1 0 0,0 0 0,0 1 0,0-1 0,0 0 0,0 0 0,0 0 0,0 0 0,0 1 0,0-1 0,0 0 0,0 0 0,5-16 0,2-49 0,-2-1 0,-4-67 0,1-29 0,2 76 0,24-230 0,-26 306 0,0 0 0,0 0 0,1 0 0,0 1 0,1-1 0,0 1 0,6-10 0,-9 16 0,1 1 0,0-1 0,0 1 0,0-1 0,1 1 0,-1 0 0,1 0 0,-1 0 0,1 0 0,-1 0 0,1 0 0,0 1 0,0 0 0,0-1 0,0 1 0,0 0 0,0 0 0,0 1 0,0-1 0,1 1 0,-1-1 0,0 1 0,0 0 0,0 0 0,1 1 0,3 0 0,8 2 0,-1 1 0,0 0 0,0 1 0,0 1 0,-1 0 0,0 1 0,0 0 0,-1 1 0,17 14 0,-15-11 0,-1 0 0,0 2 0,-1-1 0,0 2 0,-2-1 0,1 1 0,13 26 0,-21-35 0,-1 1 0,0-1 0,0 1 0,0 0 0,-1-1 0,0 1 0,0 0 0,0 0 0,-1 0 0,0 0 0,0 0 0,0 0 0,-1 0 0,0-1 0,0 1 0,0 0 0,-1 0 0,0-1 0,0 1 0,-1-1 0,1 1 0,-1-1 0,0 0 0,-1 0 0,1 0 0,-1-1 0,0 1 0,-8 7 0,-3 1 0,0-1 0,0 0 0,-1-1 0,-1-1 0,1-1 0,-2 0 0,-29 11 0,20-11-273,-1-1 0,0-1 0,-1-2 0,-41 4 0,40-8-6553</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5.344"/>
    </inkml:context>
    <inkml:brush xml:id="br0">
      <inkml:brushProperty name="width" value="0.05" units="cm"/>
      <inkml:brushProperty name="height" value="0.05" units="cm"/>
      <inkml:brushProperty name="color" value="#F6630D"/>
    </inkml:brush>
  </inkml:definitions>
  <inkml:trace contextRef="#ctx0" brushRef="#br0">31 646 24575,'-4'-4'0,"0"-1"0,0 0 0,1 1 0,-1-1 0,1-1 0,-3-6 0,5 12 0,1-1 0,0 1 0,0-1 0,0 1 0,-1-1 0,1 1 0,0 0 0,0-1 0,0 1 0,0-1 0,0 1 0,0-1 0,0 1 0,0-1 0,0 1 0,0-1 0,0 1 0,0-1 0,0 1 0,0 0 0,1-1 0,-1 1 0,0-1 0,0 1 0,0-1 0,1 1 0,-1 0 0,0-1 0,0 1 0,1 0 0,-1-1 0,2 1 0,0-1 0,-1 1 0,1 0 0,-1 0 0,1 0 0,-1 0 0,1 0 0,-1 1 0,1-1 0,-1 0 0,1 1 0,-1-1 0,1 1 0,-1-1 0,3 2 0,5 3 0,1 0 0,-1 1 0,0 0 0,-1 0 0,1 1 0,-1 0 0,0 1 0,-1-1 0,11 15 0,-6-5 0,0 1 0,-1 0 0,17 38 0,-22-38 0,0-1 0,0 1 0,-2 0 0,0 0 0,-2 1 0,2 29 0,-4-40 0,0 1 0,0-1 0,-1 0 0,0 1 0,0-1 0,-1 0 0,0 0 0,-1 0 0,0 0 0,0 0 0,-1-1 0,1 1 0,-2-1 0,1 0 0,-1 0 0,-10 12 0,12-17 0,0 0 0,0 1 0,0-1 0,0 0 0,0-1 0,0 1 0,0 0 0,-1-1 0,1 0 0,-7 2 0,9-3 0,0 0 0,0 0 0,0 0 0,0 0 0,0 0 0,0 0 0,0 0 0,0 0 0,-1 0 0,1-1 0,0 1 0,0 0 0,0-1 0,0 1 0,0-1 0,0 1 0,1-1 0,-1 1 0,0-1 0,0 0 0,0 1 0,0-1 0,1 0 0,-1 0 0,0 0 0,1 1 0,-1-1 0,0 0 0,1 0 0,-1 0 0,1 0 0,0 0 0,-1 0 0,1 0 0,0 0 0,0 0 0,-1-1 0,1 1 0,0-1 0,0-8 0,-1 0 0,2 0 0,-1 0 0,1 0 0,1 0 0,0 0 0,0 0 0,1 0 0,0 1 0,7-15 0,4-5 0,36-53 0,-22 41 0,53-59 0,-64 82 0,0 1 0,1 1 0,1 0 0,0 2 0,27-16 0,-43 28 0,0 0 0,0 1 0,0 0 0,0-1 0,0 1 0,0 0 0,0 0 0,0 0 0,0 1 0,1-1 0,-1 1 0,0 0 0,1 0 0,-1 0 0,0 0 0,0 1 0,1-1 0,-1 1 0,0 0 0,0 0 0,0 0 0,0 0 0,0 1 0,5 2 0,-5-1 0,0 0 0,1 0 0,-2 0 0,1 0 0,0 1 0,-1-1 0,1 1 0,-1 0 0,0 0 0,0 0 0,-1 0 0,1 0 0,-1 0 0,0 0 0,0 1 0,0-1 0,0 0 0,-1 6 0,0 19 0,-2 0 0,-1-1 0,-1 1 0,-2-1 0,-11 35 0,2-3 0,29-100 0,2 1 0,2 0 0,43-68 0,-41 73 0,36-44 0,-48 68 0,1 1 0,0 0 0,0 0 0,1 1 0,0 0 0,1 0 0,0 1 0,15-7 0,-23 12 0,-1 1 0,1-1 0,-1 1 0,1 0 0,0 0 0,-1 0 0,1 1 0,0-1 0,-1 1 0,1-1 0,0 1 0,0 0 0,0 0 0,0 0 0,-1 0 0,1 1 0,0-1 0,0 1 0,-1 0 0,1 0 0,0 0 0,-1 0 0,1 0 0,-1 0 0,1 1 0,-1-1 0,0 1 0,1 0 0,-1-1 0,0 1 0,0 0 0,0 0 0,-1 1 0,1-1 0,0 0 0,-1 1 0,1-1 0,-1 0 0,0 1 0,0 0 0,1 3 0,4 12 0,-2 0 0,0 1 0,-1-1 0,-1 1 0,0 18 0,-1-26 0,1 13 0,11 111 0,-11-121 0,1-1 0,0 0 0,1 0 0,0 0 0,1-1 0,1 1 0,12 19 0,-15-27 0,0-2 0,0 1 0,0 0 0,1-1 0,-1 1 0,1-1 0,0 0 0,0 0 0,0 0 0,0-1 0,0 0 0,1 1 0,-1-1 0,1-1 0,0 1 0,4 0 0,-2-1 0,0 0 0,0-1 0,0 1 0,0-2 0,1 1 0,-1-1 0,0 0 0,-1-1 0,1 1 0,8-4 0,1-2 0,0 0 0,0-1 0,-1-1 0,0 0 0,-1-1 0,0-1 0,0 0 0,14-16 0,-7 3 0,-1-1 0,-1-1 0,-1-1 0,-1-1 0,19-44 0,-9 8 0,28-102 0,-41 112 0,-2-1 0,-2 0 0,-3-1 0,0-103 0,-8 150 0,1-1 0,-2 1 0,1-1 0,-1 1 0,0 0 0,-7-17 0,8 25 0,0-1 0,0 0 0,0 1 0,0-1 0,0 1 0,0-1 0,0 1 0,0-1 0,-1 1 0,1 0 0,0 0 0,-1 0 0,1 0 0,-1 0 0,0 0 0,1 0 0,-3-1 0,2 2 0,0 0 0,0 0 0,0 0 0,0 0 0,0 0 0,0 0 0,0 0 0,0 1 0,0-1 0,0 1 0,1 0 0,-1-1 0,0 1 0,0 0 0,0 0 0,1 0 0,-1 0 0,0 0 0,-2 3 0,-2 2 0,0 0 0,0 0 0,0 1 0,1 0 0,0 0 0,0 0 0,1 0 0,-1 1 0,-2 9 0,-3 8 0,-12 43 0,11-20 0,3 0 0,1 1 0,2 0 0,3 0 0,2 0 0,1 0 0,3 0 0,2 0 0,19 71 0,-19-94-170,2-2-1,1 1 0,0-1 1,2 0-1,1-1 0,1 0 1,22 29-1,-11-24-6655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7.102"/>
    </inkml:context>
    <inkml:brush xml:id="br0">
      <inkml:brushProperty name="width" value="0.05" units="cm"/>
      <inkml:brushProperty name="height" value="0.05" units="cm"/>
      <inkml:brushProperty name="color" value="#F6630D"/>
    </inkml:brush>
  </inkml:definitions>
  <inkml:trace contextRef="#ctx0" brushRef="#br0">1 612 24575,'0'-29'0,"-1"-3"0,2 0 0,0 1 0,3-1 0,8-40 0,-11 66 0,1-1 0,0 1 0,0-1 0,1 1 0,0-1 0,0 1 0,0 0 0,1 0 0,0 1 0,0-1 0,0 1 0,1 0 0,0 0 0,0 0 0,0 1 0,1 0 0,-1 0 0,1 0 0,0 0 0,0 1 0,0 0 0,0 0 0,1 1 0,-1 0 0,13-2 0,-13 3 0,0 0 0,-1 1 0,1 0 0,0 0 0,0 0 0,0 1 0,0 0 0,0 0 0,0 1 0,-1 0 0,1 0 0,5 3 0,-1-1 0,-1 2 0,-1-1 0,1 1 0,-1 1 0,0-1 0,11 12 0,-6-3 0,-1 0 0,0 1 0,-1 0 0,-1 1 0,0 0 0,13 34 0,-16-30 0,-1-1 0,0 1 0,-2 0 0,3 30 0,-6-44 0,-1-1 0,1 0 0,-1 1 0,0-1 0,-1 1 0,0-1 0,0 0 0,0 1 0,-1-1 0,1 0 0,-2 0 0,1 0 0,-1 0 0,0-1 0,0 1 0,0-1 0,-1 1 0,-8 8 0,11-12 0,-1-1 0,1 1 0,-1-1 0,0 0 0,1 0 0,-1 1 0,0-1 0,0 0 0,0-1 0,0 1 0,0 0 0,0 0 0,0-1 0,0 0 0,0 1 0,0-1 0,-1 0 0,1 0 0,0 0 0,0 0 0,0 0 0,0 0 0,0-1 0,0 1 0,0-1 0,0 0 0,0 1 0,0-1 0,0 0 0,0 0 0,0 0 0,0 0 0,1-1 0,-4-1 0,2 0 0,1-1 0,-1 1 0,1 0 0,0-1 0,-1 1 0,2-1 0,-1 1 0,0-1 0,1 0 0,-1 0 0,1 0 0,0 0 0,1 0 0,-1 0 0,1 0 0,-1 0 0,2-8 0,2-6 0,0-1 0,2 0 0,0 1 0,1 0 0,1 0 0,0 1 0,14-23 0,9-11 0,38-48 0,-34 54 0,2 1 0,60-58 0,-78 86 0,0 1 0,0 0 0,2 1 0,0 1 0,0 1 0,1 1 0,1 1 0,34-12 0,-50 20 0,0 1 0,-1-1 0,1 1 0,0 1 0,-1-1 0,1 1 0,0 0 0,0 0 0,-1 1 0,1-1 0,0 1 0,0 1 0,-1-1 0,1 1 0,-1 0 0,0 0 0,9 5 0,-9-4 0,0 1 0,-1 0 0,1 0 0,-1 1 0,0-1 0,0 1 0,-1 0 0,1 0 0,-1 0 0,0 0 0,-1 1 0,1-1 0,-1 1 0,0-1 0,0 1 0,1 11 0,-1-4 0,0 1 0,-1 0 0,-1 0 0,0 0 0,-1-1 0,0 1 0,-5 21 0,-2-6 0,-1 0 0,-16 36 0,25-65 0,0 0 0,0 0 0,0 0 0,0 0 0,0 0 0,0 0 0,0 0 0,1 0 0,-1 0 0,0 0 0,0 0 0,0 0 0,0 0 0,0 0 0,0 0 0,0 1 0,0-1 0,0 0 0,0 0 0,0 0 0,0 0 0,0 0 0,0 0 0,1 0 0,-1 0 0,0 0 0,0 0 0,0 0 0,0 0 0,0 1 0,0-1 0,0 0 0,0 0 0,0 0 0,0 0 0,0 0 0,0 0 0,0 0 0,0 0 0,0 1 0,12-15 0,18-21 0,10-15 0,1 2 0,3 2 0,2 2 0,74-55 0,-111 92 0,1 1 0,-1 1 0,1-1 0,0 2 0,0-1 0,1 1 0,14-3 0,-22 6 0,-1 1 0,1 0 0,0-1 0,-1 1 0,1 0 0,0 0 0,-1 0 0,1 1 0,0-1 0,-1 1 0,1-1 0,0 1 0,-1 0 0,1 0 0,-1 0 0,1 0 0,-1 0 0,0 1 0,0-1 0,1 1 0,-1 0 0,0-1 0,0 1 0,0 0 0,-1 0 0,1 0 0,0 1 0,-1-1 0,0 0 0,1 0 0,-1 1 0,0-1 0,0 1 0,0-1 0,0 1 0,0 3 0,4 22-43,-1 1-1,-1 1 0,-1-1 1,-2 0-1,-5 43 1,3-23-1061,0-2-5722</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7.554"/>
    </inkml:context>
    <inkml:brush xml:id="br0">
      <inkml:brushProperty name="width" value="0.05" units="cm"/>
      <inkml:brushProperty name="height" value="0.05" units="cm"/>
      <inkml:brushProperty name="color" value="#F6630D"/>
    </inkml:brush>
  </inkml:definitions>
  <inkml:trace contextRef="#ctx0" brushRef="#br0">276 291 24575,'30'-29'0,"-13"14"0,-2 0 0,0-1 0,24-34 0,-35 45 0,-1 0 0,0 0 0,-1-1 0,1 1 0,-1-1 0,0 0 0,0 0 0,-1 0 0,0 0 0,0 0 0,-1 0 0,1 0 0,-1 0 0,0 0 0,-1 0 0,1 0 0,-1 0 0,-3-10 0,3 13 0,1 1 0,-1 0 0,0-1 0,0 1 0,0 0 0,0 0 0,0 0 0,0 0 0,0 0 0,-1 0 0,1 0 0,-1 0 0,0 0 0,1 1 0,-1-1 0,0 1 0,0-1 0,0 1 0,0 0 0,0-1 0,0 1 0,0 0 0,0 0 0,-1 1 0,1-1 0,0 0 0,-1 1 0,1 0 0,0-1 0,-1 1 0,1 0 0,-1 0 0,1 0 0,0 0 0,-1 1 0,1-1 0,0 1 0,-5 1 0,-1 1 0,-1 1 0,0-1 0,1 2 0,0-1 0,0 1 0,0 1 0,1-1 0,-12 12 0,-13 16 0,1 1 0,2 1 0,-32 52 0,45-62 0,1 1 0,1 1 0,2 0 0,1 1 0,1 0 0,-7 33 0,16-56 0,0-1 0,0 0 0,1 0 0,-1 0 0,1 0 0,0 1 0,0-1 0,1 0 0,-1 0 0,1 0 0,0 0 0,0 0 0,1 0 0,-1 0 0,4 8 0,-3-10 0,1 1 0,-1-1 0,0 0 0,1 1 0,-1-1 0,1 0 0,0 0 0,0 0 0,0-1 0,0 1 0,0-1 0,0 0 0,0 0 0,0 0 0,0 0 0,1 0 0,-1-1 0,0 1 0,1-1 0,5 0 0,6-1 0,0 0 0,0-1 0,0-1 0,-1 0 0,1-1 0,-1 0 0,0-1 0,0-1 0,-1-1 0,1 1 0,-1-2 0,-1 0 0,0-1 0,22-19 0,-10 6 0,-2-1 0,-1 0 0,-1-2 0,-1 0 0,-1-1 0,14-29 0,-3-8 0,-24 49 0,0 0 0,1 1 0,1 0 0,0 1 0,1-1 0,15-17 0,-23 29 0,0 1 0,1 0 0,-1-1 0,0 1 0,1 0 0,-1-1 0,0 1 0,1 0 0,-1 0 0,1-1 0,-1 1 0,1 0 0,-1 0 0,1 0 0,-1 0 0,1 0 0,-1 0 0,1 0 0,-1 0 0,0 0 0,1 0 0,-1 0 0,1 0 0,-1 0 0,1 0 0,-1 0 0,1 0 0,-1 0 0,1 1 0,-1-1 0,1 0 0,-1 0 0,0 0 0,1 1 0,-1-1 0,1 0 0,-1 1 0,0-1 0,1 0 0,-1 1 0,0-1 0,0 1 0,1-1 0,-1 0 0,0 1 0,0-1 0,0 1 0,1-1 0,-1 1 0,0-1 0,0 1 0,9 30 0,-8-27 0,7 38 0,4 62 0,-11-75 0,2 1 0,1-1 0,1 0 0,2 0 0,11 30 0,-7-37-1365,1-7-5461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8.128"/>
    </inkml:context>
    <inkml:brush xml:id="br0">
      <inkml:brushProperty name="width" value="0.05" units="cm"/>
      <inkml:brushProperty name="height" value="0.05" units="cm"/>
      <inkml:brushProperty name="color" value="#F6630D"/>
    </inkml:brush>
  </inkml:definitions>
  <inkml:trace contextRef="#ctx0" brushRef="#br0">0 148 24575,'0'-36'0,"0"33"0,0 6 0,0 19 0,0 367 0,34-459 0,-9 22 0,60-89 0,-68 113 0,1 1 0,1 1 0,1 1 0,1 1 0,34-25 0,-49 40 0,1 1 0,0-1 0,1 1 0,-1 1 0,1-1 0,0 1 0,16-4 0,-22 7 0,0 0 0,1-1 0,-1 1 0,0 0 0,0 0 0,1 0 0,-1 1 0,0-1 0,1 0 0,-1 1 0,0 0 0,0-1 0,0 1 0,1 0 0,-1 0 0,0 0 0,0 1 0,0-1 0,-1 0 0,1 1 0,0-1 0,0 1 0,-1-1 0,1 1 0,-1 0 0,1 0 0,-1 0 0,0 0 0,0 0 0,0 0 0,0 0 0,0 0 0,0 3 0,3 10 0,0-1 0,-2 1 0,0 0 0,-1 0 0,0 0 0,-1 1 0,-4 28 0,2-30 0,1-1 0,0 1 0,1-1 0,0 1 0,1 0 0,1-1 0,0 1 0,1-1 0,7 22 0,-8-31 0,-1-1 0,1 1 0,0-1 0,0 0 0,0 0 0,0 0 0,1 0 0,-1 0 0,1-1 0,0 1 0,0-1 0,0 1 0,0-1 0,0 0 0,1 0 0,-1-1 0,0 1 0,1-1 0,-1 1 0,1-1 0,0 0 0,-1 0 0,1-1 0,0 1 0,0-1 0,0 0 0,-1 0 0,1 0 0,0 0 0,0-1 0,-1 0 0,1 1 0,5-3 0,2-1 0,0 0 0,-1 0 0,0-1 0,0-1 0,0 1 0,-1-2 0,0 1 0,0-1 0,0 0 0,8-10 0,-3 0 0,-1 0 0,-1-1 0,-1 0 0,0-1 0,-1 0 0,-1-1 0,12-40 0,-9 16 0,-2 0 0,7-76 0,-17 116 0,-2 8 0,-6 21 0,-8 36 0,11-38-106,-17 101 345,21-113-405,0 1-1,0-1 1,2 0-1,-1 1 1,1-1-1,1 0 1,0 0-1,6 19 1,4-7-6660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8.503"/>
    </inkml:context>
    <inkml:brush xml:id="br0">
      <inkml:brushProperty name="width" value="0.05" units="cm"/>
      <inkml:brushProperty name="height" value="0.05" units="cm"/>
      <inkml:brushProperty name="color" value="#F6630D"/>
    </inkml:brush>
  </inkml:definitions>
  <inkml:trace contextRef="#ctx0" brushRef="#br0">0 73 24575,'0'-9'0,"0"-8"0,5-6 0,1 6 0,0 10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8.831"/>
    </inkml:context>
    <inkml:brush xml:id="br0">
      <inkml:brushProperty name="width" value="0.05" units="cm"/>
      <inkml:brushProperty name="height" value="0.05" units="cm"/>
      <inkml:brushProperty name="color" value="#F6630D"/>
    </inkml:brush>
  </inkml:definitions>
  <inkml:trace contextRef="#ctx0" brushRef="#br0">97 608 24575,'53'-111'0,"-5"-3"0,42-151 0,-85 251 0,-1 0 0,-1-1 0,-1 1 0,2-22 0,-8 17 0,3 18 0,1 1 0,0 0 0,0-1 0,-1 1 0,1 0 0,0-1 0,-1 1 0,1 0 0,0-1 0,-1 1 0,1 0 0,0 0 0,-1 0 0,1-1 0,-1 1 0,1 0 0,0 0 0,-1 0 0,1 0 0,-1 0 0,1 0 0,-1 0 0,1 0 0,-1 0 0,-1 0 0,0 1 0,0 0 0,0 0 0,0 0 0,1 0 0,-1 0 0,0 0 0,0 0 0,1 0 0,-1 1 0,1-1 0,0 1 0,-1-1 0,-1 4 0,-8 11 0,0 1 0,2 0 0,-1 0 0,2 1 0,-6 19 0,-28 102 0,36-116 0,-28 117 0,-27 249 0,38 149 0,23-535-13,1 92-438,-4-1 1,-22 142-1,16-195-6375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9.471"/>
    </inkml:context>
    <inkml:brush xml:id="br0">
      <inkml:brushProperty name="width" value="0.05" units="cm"/>
      <inkml:brushProperty name="height" value="0.05" units="cm"/>
      <inkml:brushProperty name="color" value="#F6630D"/>
    </inkml:brush>
  </inkml:definitions>
  <inkml:trace contextRef="#ctx0" brushRef="#br0">0 611 24575,'1'-5'0,"-1"0"0,1-1 0,0 1 0,1 0 0,-1-1 0,1 1 0,0 0 0,0 0 0,1 0 0,-1 1 0,1-1 0,0 0 0,0 1 0,1 0 0,-1 0 0,9-7 0,-6 6 0,0-1 0,1 1 0,0 0 0,0 1 0,1 0 0,-1 0 0,1 1 0,0 0 0,0 0 0,9-2 0,14 1 0,0 2 0,0 0 0,55 6 0,-9-1 0,-38-2 0,0-2 0,0-2 0,0-1 0,70-18 0,-96 19 0,0-1 0,0-1 0,-1 0 0,0-1 0,0 0 0,0-1 0,-1-1 0,1 0 0,-2 0 0,1-1 0,-1 0 0,-1-1 0,0 0 0,0 0 0,-1-1 0,0 0 0,9-19 0,-15 27 0,-1 0 0,1 1 0,-1-1 0,0 0 0,0-1 0,0 1 0,0 0 0,0 0 0,-1 0 0,0 0 0,1-1 0,-1 1 0,0 0 0,-1 0 0,1-1 0,-1 1 0,1 0 0,-1 0 0,0 0 0,0 0 0,0 0 0,-1 0 0,1 0 0,-1 0 0,-2-4 0,1 4 0,0 0 0,-1 0 0,1 1 0,-1-1 0,0 1 0,0 0 0,0 0 0,0 0 0,0 0 0,0 1 0,0-1 0,-1 1 0,1 0 0,0 1 0,-1-1 0,1 1 0,-1 0 0,-6 0 0,2 1 0,-1 0 0,1 1 0,0-1 0,-1 2 0,1 0 0,0 0 0,0 0 0,1 1 0,-1 0 0,1 1 0,0 0 0,0 1 0,0-1 0,1 1 0,0 1 0,0-1 0,1 1 0,0 0 0,-9 13 0,5-4 0,0 0 0,1 0 0,1 0 0,1 1 0,0 1 0,2-1 0,0 1 0,0 0 0,-1 23 0,5-34 0,0 1 0,1-1 0,0 0 0,0 1 0,1-1 0,-1 0 0,2 0 0,-1 0 0,1 0 0,0 0 0,1 0 0,0 0 0,0 0 0,0-1 0,1 0 0,0 1 0,0-1 0,0-1 0,1 1 0,9 8 0,-7-8 0,0-1 0,1 0 0,0 0 0,0 0 0,1-1 0,-1 0 0,1-1 0,0 0 0,0 0 0,0-1 0,0 0 0,0-1 0,1 0 0,-1 0 0,18-2 0,-1-2 0,-1-1 0,0-1 0,0-1 0,-1-1 0,1-2 0,-1 0 0,-1-1 0,0-2 0,35-22 0,-20 7 0,0-1 0,-2-1 0,-1-3 0,43-49 0,-51 49 0,44-67 0,-62 84 0,0-1 0,-1 0 0,-1 0 0,0-1 0,-2 0 0,8-35 0,-12 49 0,-1 1 0,1-1 0,-1 0 0,0 0 0,0 0 0,0 0 0,-1 0 0,1 0 0,-1 1 0,1-1 0,-1 0 0,0 0 0,0 1 0,0-1 0,0 0 0,-1 1 0,1-1 0,-1 1 0,1 0 0,-1-1 0,-2-1 0,0 1 0,1 1 0,-1-1 0,0 1 0,1 0 0,-1 0 0,0 0 0,0 0 0,0 1 0,-1 0 0,1 0 0,0 0 0,-8 0 0,1 0 0,1 1 0,-1 0 0,1 1 0,-1 0 0,1 0 0,0 1 0,-1 1 0,1 0 0,0 0 0,1 1 0,-11 5 0,17-8 0,0 1 0,1-1 0,-1 1 0,1 0 0,0 0 0,-1 0 0,1 0 0,0 0 0,0 0 0,0 1 0,1-1 0,-1 1 0,0-1 0,1 1 0,0 0 0,-1-1 0,1 1 0,0 0 0,1 0 0,-1 0 0,0 0 0,1 0 0,0 0 0,0 0 0,-1 0 0,2 0 0,-1 0 0,0 0 0,1 0 0,-1-1 0,1 1 0,0 0 0,0 0 0,0 0 0,0 0 0,3 3 0,3 7 0,1 0 0,1-1 0,0 0 0,1 0 0,21 19 0,62 50 0,14 12 0,-103-89 0,0 1 0,-1-1 0,1 0 0,-1 1 0,1 0 0,-1 0 0,-1 0 0,1 0 0,-1 0 0,0 0 0,0 1 0,0-1 0,1 10 0,-3-12 0,0 0 0,0 0 0,-1 0 0,1 0 0,-1 0 0,0-1 0,1 1 0,-1 0 0,0 0 0,-1-1 0,1 1 0,0-1 0,-1 1 0,0-1 0,1 1 0,-1-1 0,0 0 0,0 0 0,0 0 0,0 0 0,-1 0 0,1-1 0,0 1 0,-1-1 0,0 1 0,1-1 0,-1 0 0,-4 2 0,-4 1-91,-1 0 0,-1 0 0,1-1 0,0-1 0,-1 0 0,1 0 0,-1-2 0,0 1 0,1-2 0,-1 1 0,1-2 0,-1 0 0,1 0 0,-14-5 0,-2-6-6735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39.831"/>
    </inkml:context>
    <inkml:brush xml:id="br0">
      <inkml:brushProperty name="width" value="0.05" units="cm"/>
      <inkml:brushProperty name="height" value="0.05" units="cm"/>
      <inkml:brushProperty name="color" value="#F6630D"/>
    </inkml:brush>
  </inkml:definitions>
  <inkml:trace contextRef="#ctx0" brushRef="#br0">24 1 24575,'0'0'0,"0"0"0,0 1 0,1-1 0,-1 0 0,0 0 0,0 1 0,0-1 0,1 0 0,-1 0 0,0 0 0,0 0 0,1 1 0,-1-1 0,0 0 0,1 0 0,-1 0 0,0 0 0,0 0 0,1 0 0,-1 0 0,0 0 0,1 0 0,-1 0 0,0 0 0,0 0 0,1 0 0,-1 0 0,0 0 0,1 0 0,-1 0 0,0 0 0,0 0 0,1 0 0,-1-1 0,0 1 0,0 0 0,1 0 0,-1 0 0,0 0 0,0-1 0,1 1 0,-1 0 0,0 0 0,0-1 0,-17 186 0,2-41 0,12 208 0,7-297 0,2-1 0,3 0 0,2 0 0,25 73 0,-32-118 20,0 1 0,0-1 0,1 0 0,0 0 0,8 11 0,-10-17-126,0 1 0,0-1 0,0 0 0,0 0 0,1 0 0,0 0-1,-1-1 1,1 1 0,0-1 0,0 0 0,0 0 0,1 0 0,6 1 0,12 1-6720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0.199"/>
    </inkml:context>
    <inkml:brush xml:id="br0">
      <inkml:brushProperty name="width" value="0.05" units="cm"/>
      <inkml:brushProperty name="height" value="0.05" units="cm"/>
      <inkml:brushProperty name="color" value="#F6630D"/>
    </inkml:brush>
  </inkml:definitions>
  <inkml:trace contextRef="#ctx0" brushRef="#br0">120 296 24575,'-5'-9'0,"-1"-12"0,-4-8 0,-6-3 0,-4-1 0,2 0 0,-2 2 0,3 1 0,10 6 0,9 6 0,10 3 0,12 3 0,2 3-8191</inkml:trace>
  <inkml:trace contextRef="#ctx0" brushRef="#br0" timeOffset="1">667 406 24575,'0'-4'0,"5"-3"0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0.578"/>
    </inkml:context>
    <inkml:brush xml:id="br0">
      <inkml:brushProperty name="width" value="0.05" units="cm"/>
      <inkml:brushProperty name="height" value="0.05" units="cm"/>
      <inkml:brushProperty name="color" value="#F6630D"/>
    </inkml:brush>
  </inkml:definitions>
  <inkml:trace contextRef="#ctx0" brushRef="#br0">0 92 24575,'1'-12'0,"1"0"0,0 0 0,1 0 0,6-19 0,-5 18 0,1 35 0,-2 20 0,2 21 0,3-1 0,25 96 0,-22-118 0,2-1 0,1 0 0,3-1 0,39 69 0,-53-103 0,0 1 0,0 0 0,1-1 0,-1 0 0,1 0 0,0 0 0,0 0 0,1-1 0,-1 1 0,1-1 0,-1 0 0,10 4 0,-11-7 0,0 1 0,-1 0 0,1-1 0,0 0 0,0 1 0,-1-1 0,1 0 0,0-1 0,0 1 0,0 0 0,-1-1 0,1 1 0,0-1 0,-1 0 0,1 0 0,0 0 0,-1 0 0,1-1 0,-1 1 0,0-1 0,1 1 0,-1-1 0,0 0 0,0 0 0,0 0 0,3-4 0,4-5 0,-1-1 0,0 0 0,0 0 0,-1-1 0,-1 0 0,0 0 0,-1-1 0,5-18 0,0-11 0,7-59 0,-17 285 0,13 166 0,-1 38 0,-12-379 0,-4 49 0,4-54 0,-1 0 0,1 1 0,-1-2 0,0 1 0,0 0 0,0 0 0,0 0 0,-1 0 0,1-1 0,-1 1 0,1 0 0,-1-1 0,0 0 0,-4 5 0,5-7 0,0 1 0,0-1 0,1 0 0,-1 1 0,0-1 0,0 0 0,1 0 0,-1 1 0,0-1 0,0 0 0,1 0 0,-1 0 0,0 0 0,0 0 0,0 0 0,1-1 0,-1 1 0,0 0 0,0 0 0,1 0 0,-1-1 0,0 1 0,0 0 0,1-1 0,-1 1 0,0-1 0,1 1 0,-1-1 0,0 1 0,1-1 0,-1 1 0,1-1 0,-1 0 0,1 1 0,-1-1 0,1 0 0,0 1 0,-1-1 0,1 0 0,0 1 0,-1-2 0,-12-35 0,6 2-451,2-2 0,0-59 0,5 95 439,-1-59-6814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7.399"/>
    </inkml:context>
    <inkml:brush xml:id="br0">
      <inkml:brushProperty name="width" value="0.05" units="cm"/>
      <inkml:brushProperty name="height" value="0.05" units="cm"/>
      <inkml:brushProperty name="color" value="#F6630D"/>
    </inkml:brush>
  </inkml:definitions>
  <inkml:trace contextRef="#ctx0" brushRef="#br0">1 0 24575,'4'2'0,"1"0"0,-1 0 0,0 0 0,0 0 0,0 1 0,0-1 0,0 1 0,0 0 0,-1 0 0,7 8 0,4 1 0,1 1 0,0 1 0,0 0 0,-1 1 0,-1 1 0,-1 0 0,18 30 0,-23-34 0,-1 1 0,0 0 0,-1 0 0,-1 1 0,0 0 0,-1-1 0,0 1 0,-1 0 0,0 1 0,-1 18 0,-2-28 0,0 0 0,0 0 0,0 0 0,0 0 0,-1-1 0,1 1 0,-1 0 0,0-1 0,-1 0 0,-4 8 0,6-10 0,0-1 0,0 0 0,0 0 0,0 1 0,0-1 0,0 0 0,0 0 0,0 0 0,0 0 0,0 0 0,-1 0 0,1 0 0,0-1 0,-1 1 0,1 0 0,-1-1 0,1 1 0,-1-1 0,1 0 0,-1 1 0,1-1 0,-1 0 0,1 0 0,-1 0 0,0 0 0,1 0 0,-1 0 0,1 0 0,-1-1 0,1 1 0,-1 0 0,1-1 0,-1 0 0,1 1 0,-1-1 0,-1-1 0,1 1 0,1-1 0,-1 0 0,0 0 0,1 0 0,0 1 0,-1-1 0,1-1 0,0 1 0,0 0 0,0 0 0,0 0 0,0 0 0,1-1 0,-1 1 0,1 0 0,-1-1 0,1 1 0,0-1 0,0 1 0,0 0 0,0-1 0,1-3 0,0-2 0,1 0 0,-1 0 0,1 0 0,1 0 0,4-10 0,2 1 0,0 1 0,1 1 0,0 0 0,1 0 0,1 1 0,1 0 0,0 1 0,0 1 0,1 0 0,1 1 0,31-18 0,-25 17 0,0 1 0,1 1 0,0 2 0,1 0 0,0 1 0,0 1 0,1 1 0,41-3 0,-55 8 0,0-1 0,0 1 0,1 1 0,-1 0 0,0 1 0,0 0 0,-1 0 0,1 1 0,12 5 0,-22-8 0,0 0 0,0 0 0,0 0 0,0 0 0,1 0 0,-1 0 0,0 0 0,0 0 0,0 0 0,0 0 0,0 1 0,1-1 0,-1 0 0,0 0 0,0 0 0,0 0 0,0 0 0,0 0 0,0 1 0,0-1 0,0 0 0,0 0 0,1 0 0,-1 0 0,0 1 0,0-1 0,0 0 0,0 0 0,0 0 0,0 0 0,0 1 0,0-1 0,0 0 0,0 0 0,0 0 0,0 0 0,0 1 0,0-1 0,0 0 0,-1 0 0,1 0 0,0 0 0,0 1 0,-9 5 0,-18 5 0,22-9 0,-1 0 0,0 0 0,1 1 0,-1 0 0,1 0 0,0 0 0,0 1 0,0-1 0,0 1 0,1 1 0,-1-1 0,1 1 0,0-1 0,0 1 0,1 0 0,0 0 0,-4 7 0,6-8 0,-1 0 0,1 0 0,0 0 0,0 0 0,0 0 0,1 1 0,0-1 0,-1 0 0,1 0 0,1 0 0,-1 0 0,1 1 0,-1-1 0,1 0 0,1 0 0,-1 0 0,0 0 0,1 0 0,0-1 0,0 1 0,0 0 0,0-1 0,1 1 0,5 5 0,0-1 0,0 0 0,1 0 0,0-1 0,1 0 0,-1-1 0,1 0 0,1-1 0,-1 0 0,1 0 0,0-1 0,0 0 0,22 3 0,-18-4 0,1-1 0,0 0 0,0-1 0,0-1 0,0 0 0,0-2 0,-1 0 0,30-7 0,-40 8 0,-1 0 0,0-1 0,0 1 0,0-1 0,0 0 0,0 0 0,0 0 0,0-1 0,-1 1 0,1-1 0,-1 0 0,0 0 0,0 0 0,0-1 0,0 1 0,0-1 0,-1 1 0,1-1 0,-1 0 0,0 0 0,0 0 0,-1 0 0,1 0 0,-1-1 0,0 1 0,1-9 0,-2 7 0,0-1 0,0 1 0,-1-1 0,0 1 0,0 0 0,-1-1 0,0 1 0,0 0 0,0 0 0,-1 0 0,1 0 0,-1 1 0,-1-1 0,1 1 0,-1-1 0,0 1 0,-9-8 0,5 6 0,0 0 0,0 1 0,-1 0 0,0 0 0,0 1 0,0 0 0,-1 1 0,1 0 0,-1 1 0,0 0 0,-16-3 0,49 12 0,8 2 0,38 5 0,-26-10 0,0-2 0,0-2 0,-1-1 0,1-3 0,74-17 0,-116 22 0,-1-1 0,1 1 0,0 0 0,0-1 0,0 1 0,0 0 0,0 0 0,0 0 0,0-1 0,0 1 0,0 0 0,1 0 0,-1 1 0,0-1 0,0 0 0,0 0 0,0 0 0,0 1 0,0-1 0,-1 0 0,1 1 0,0-1 0,0 1 0,0-1 0,0 1 0,0 0 0,0-1 0,-1 1 0,1 0 0,0 0 0,-1-1 0,1 1 0,0 0 0,-1 0 0,1 1 0,0 2 0,0 0 0,0 1 0,-1-1 0,1 0 0,-1 1 0,0-1 0,-1 5 0,0 10 0,6 45 0,3 0 0,3 0 0,26 85 0,-16-66 0,12 87 0,-31-154 0,-1 1 0,0 1 0,-1-1 0,0 0 0,-2 0 0,-5 26 0,6-38 0,0 0 0,-1 1 0,0-1 0,0 0 0,-1 0 0,1 0 0,-1-1 0,0 1 0,0 0 0,-1-1 0,0 0 0,1 0 0,-1 0 0,0 0 0,-1-1 0,1 1 0,-1-1 0,1 0 0,-1-1 0,0 1 0,0-1 0,0 0 0,-9 2 0,3-2-85,1 0 0,0-1-1,-1-1 1,1 1 0,0-2-1,-1 1 1,1-2 0,0 1-1,0-2 1,-1 1 0,2-1-1,-1-1 1,0 1 0,1-2-1,-15-8 1,-17-12-6741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1.171"/>
    </inkml:context>
    <inkml:brush xml:id="br0">
      <inkml:brushProperty name="width" value="0.05" units="cm"/>
      <inkml:brushProperty name="height" value="0.05" units="cm"/>
      <inkml:brushProperty name="color" value="#F6630D"/>
    </inkml:brush>
  </inkml:definitions>
  <inkml:trace contextRef="#ctx0" brushRef="#br0">1 173 24575,'1'-1'0,"0"0"0,0 0 0,0 0 0,0 0 0,0 0 0,0 1 0,1-1 0,-1 0 0,0 0 0,1 1 0,-1-1 0,0 1 0,1-1 0,-1 1 0,1 0 0,-1 0 0,1-1 0,-1 1 0,1 0 0,-1 0 0,1 1 0,-1-1 0,1 0 0,1 1 0,0 0 0,0 0 0,0 1 0,0 0 0,0-1 0,0 1 0,0 0 0,-1 0 0,1 1 0,-1-1 0,4 4 0,1 4 0,1 0 0,-1 1 0,-1 0 0,10 21 0,-6-10 0,-2 0 0,0 1 0,-1 0 0,-2 0 0,0 1 0,2 42 0,-7-61 0,-1 1 0,0-1 0,0 0 0,0 1 0,-4 7 0,-6 2 0,11-15 0,-1 0 0,1 0 0,-1 0 0,1 1 0,-1-1 0,1 0 0,-1 0 0,1 0 0,-1 0 0,0 0 0,1 0 0,-1 0 0,1 0 0,-1 0 0,1 0 0,-1-1 0,1 1 0,-1 0 0,1 0 0,-1 0 0,1-1 0,-1 1 0,1 0 0,-1 0 0,1-1 0,-1 1 0,1 0 0,0-1 0,-1 0 0,-1-1 0,1-1 0,-1 1 0,1-1 0,0 1 0,0-1 0,0 1 0,0-1 0,0 0 0,1 1 0,-1-1 0,1 0 0,-1 0 0,1 1 0,0-1 0,0 0 0,1 0 0,0-5 0,12-50 0,3 8 0,2 1 0,3 1 0,2 1 0,1 1 0,43-60 0,-60 96 0,1 1 0,15-17 0,-21 25 0,-1-1 0,1 1 0,0 0 0,-1 0 0,1 0 0,0 0 0,0 0 0,-1 0 0,1 0 0,0 0 0,3 0 0,-4 1 0,-1 0 0,1 0 0,0 0 0,0 0 0,-1 0 0,1 1 0,0-1 0,0 0 0,-1 0 0,1 1 0,0-1 0,-1 0 0,1 1 0,0-1 0,-1 0 0,1 1 0,-1-1 0,1 1 0,-1-1 0,1 1 0,-1 0 0,1-1 0,-1 1 0,1-1 0,-1 1 0,0 0 0,1-1 0,-1 1 0,0 0 0,1 1 0,3 16 0,-1 0 0,0 0 0,-1 1 0,-1-1 0,-1 1 0,-3 35 0,0-8 0,1 1 0,0-27 0,2 0 0,-1 0 0,2 1 0,6 30 0,-7-49 0,0 1 0,1-1 0,-1 0 0,1 0 0,0 0 0,-1 0 0,1 0 0,0 0 0,1 0 0,-1 0 0,0 0 0,0 0 0,1-1 0,-1 1 0,1-1 0,-1 1 0,1-1 0,0 1 0,3 1 0,-3-2 0,0-1 0,0 0 0,0 1 0,0-1 0,0 0 0,0 0 0,0 0 0,-1 0 0,1 0 0,0-1 0,0 1 0,0-1 0,0 1 0,0-1 0,0 1 0,0-1 0,2-2 0,6-3 0,0-1 0,0-1 0,-1 1 0,0-2 0,13-14 0,79-110 0,-77 97 0,2 1 0,1 1 0,55-53 0,-78 84 0,0 0 0,0 0 0,0 0 0,1 0 0,-1 1 0,0-1 0,1 1 0,0 1 0,-1-1 0,1 0 0,5 0 0,-8 2 0,0 0 0,0 0 0,0 0 0,0 0 0,0 0 0,0 1 0,0-1 0,0 1 0,0-1 0,0 1 0,0 0 0,0-1 0,0 1 0,0 0 0,-1 0 0,1 1 0,0-1 0,-1 0 0,1 0 0,-1 1 0,0-1 0,1 1 0,-1-1 0,0 1 0,0 0 0,0 0 0,0-1 0,0 1 0,1 3 0,2 6 0,0 1 0,0-1 0,-2 1 0,1 0 0,-2 0 0,2 16 0,-5 78 0,1-62 0,0-28 0,0 9 0,1 1 0,5 30 0,-5-50 0,1-1 0,0 1 0,1-1 0,-1 0 0,1 1 0,0-1 0,0 0 0,0 0 0,1 0 0,0 0 0,0 0 0,0-1 0,1 0 0,-1 1 0,1-1 0,6 5 0,-8-8 5,0 0 0,0 0 1,0 0-1,0 0 0,1 0 0,-1 0 0,0-1 0,1 1 0,-1-1 0,1 0 1,-1 1-1,1-1 0,-1 0 0,0 0 0,1-1 0,-1 1 0,1 0 0,-1-1 1,0 0-1,1 1 0,-1-1 0,4-2 0,2-1-302,0 0 1,-1-1-1,1 0 1,10-10-1,7-8-6529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1.612"/>
    </inkml:context>
    <inkml:brush xml:id="br0">
      <inkml:brushProperty name="width" value="0.05" units="cm"/>
      <inkml:brushProperty name="height" value="0.05" units="cm"/>
      <inkml:brushProperty name="color" value="#F6630D"/>
    </inkml:brush>
  </inkml:definitions>
  <inkml:trace contextRef="#ctx0" brushRef="#br0">26 513 24575,'1'-13'0,"1"0"0,1 1 0,0 0 0,0 0 0,1 0 0,1 0 0,7-15 0,13-39 0,-7-6 0,11-112 0,-28 138 0,-1 45 0,1-1 0,-1 1 0,0 0 0,-1 0 0,1-1 0,0 1 0,0 0 0,0 0 0,-1 0 0,1-1 0,-1 1 0,1 0 0,-1 0 0,1 0 0,-1 0 0,0 0 0,1 0 0,-1 0 0,0 0 0,0 0 0,0 0 0,0 0 0,1 1 0,-1-1 0,-1 0 0,1 0 0,0 1 0,0-1 0,0 1 0,0-1 0,0 1 0,0 0 0,-2-1 0,2 1 0,-1 1 0,1-1 0,0 1 0,0-1 0,-1 1 0,1 0 0,0-1 0,0 1 0,0 0 0,0 0 0,0 0 0,0-1 0,0 1 0,0 1 0,0-1 0,0 0 0,0 0 0,1 0 0,-1 0 0,0 0 0,1 1 0,-1 1 0,-11 32 0,12-33 0,-14 56 0,-10 105 0,10 65 0,5-67 0,-1-5-1365,7-95-5461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3.184"/>
    </inkml:context>
    <inkml:brush xml:id="br0">
      <inkml:brushProperty name="width" value="0.05" units="cm"/>
      <inkml:brushProperty name="height" value="0.05" units="cm"/>
      <inkml:brushProperty name="color" value="#F6630D"/>
    </inkml:brush>
  </inkml:definitions>
  <inkml:trace contextRef="#ctx0" brushRef="#br0">1099 5681 24575,'-5'1'0,"0"-1"0,1-1 0,-1 1 0,0-1 0,1 1 0,-1-1 0,0-1 0,1 1 0,-1-1 0,1 1 0,0-1 0,-1-1 0,1 1 0,0-1 0,0 1 0,1-1 0,-1 0 0,0 0 0,1-1 0,0 1 0,0-1 0,0 0 0,-4-6 0,-16-26 0,-26-55 0,15 24 0,3 12 0,-303-612 0,265 480-71,9-3 0,8-2-1,-39-283 1,-16-605-326,80 730 358,-4-64 39,-19-216 0,16 187 211,30 319-16,18-193 0,-9 273-165,1 0 0,2 0 0,28-84 0,-36 125-30,1 0 0,0 1 0,0 0 0,1-1 0,-1 1 0,1 0 0,-1-1 0,1 1 0,-1 0 0,1 0 0,0 0 0,0 1 0,0-1 0,0 0 0,0 1 0,1-1 0,-1 1 0,0 0 0,1 0 0,-1 0 0,1 0 0,-1 0 0,4 0 0,2 0 0,-1 1 0,1 0 0,-1 1 0,1 0 0,-1 0 0,12 3 0,22 4 0,-38-8-97,0 0-1,-1 0 1,1 0-1,0 0 1,-1 0-1,1-1 1,0 1-1,-1-1 1,1 1-1,-1-1 1,1 0-1,-1 0 0,5-3 1,5-6-6729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1:43.590"/>
    </inkml:context>
    <inkml:brush xml:id="br0">
      <inkml:brushProperty name="width" value="0.05" units="cm"/>
      <inkml:brushProperty name="height" value="0.05" units="cm"/>
      <inkml:brushProperty name="color" value="#F6630D"/>
    </inkml:brush>
  </inkml:definitions>
  <inkml:trace contextRef="#ctx0" brushRef="#br0">1 330 24575,'1'-6'0,"1"0"0,0 1 0,0-1 0,1 1 0,0 0 0,0 0 0,0 0 0,0 0 0,1 1 0,0-1 0,5-4 0,6-9 0,2-4 0,1 2 0,1 0 0,1 1 0,0 1 0,2 1 0,0 1 0,1 1 0,0 0 0,1 2 0,0 1 0,1 1 0,1 1 0,0 1 0,0 2 0,1 0 0,-1 2 0,1 1 0,40-2 0,-58 7 0,0-1 0,0 1 0,0 1 0,0-1 0,0 2 0,0-1 0,-1 1 0,1 1 0,-1-1 0,1 1 0,-1 1 0,-1 0 0,1 0 0,-1 0 0,0 1 0,0 0 0,7 7 0,8 13 0,-1 0 0,0 2 0,20 37 0,-26-40 0,204 300-1365,-161-250-5461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54.675"/>
    </inkml:context>
    <inkml:brush xml:id="br0">
      <inkml:brushProperty name="width" value="0.05" units="cm"/>
      <inkml:brushProperty name="height" value="0.05" units="cm"/>
      <inkml:brushProperty name="color" value="#F6630D"/>
    </inkml:brush>
  </inkml:definitions>
  <inkml:trace contextRef="#ctx0" brushRef="#br0">31 552 24575,'-3'-3'0,"-1"0"0,1-1 0,0 1 0,1-1 0,-1 1 0,1-1 0,-1 0 0,1 0 0,-2-7 0,3 10 0,1-1 0,0 0 0,0 0 0,0 0 0,0 0 0,0 0 0,0 0 0,0 0 0,1 1 0,-1-1 0,0 0 0,1 0 0,0 0 0,-1 1 0,1-1 0,0 0 0,0 0 0,0 1 0,0-1 0,0 1 0,1-1 0,-1 1 0,0 0 0,1-1 0,1 0 0,10-8 0,1 1 0,0 0 0,1 2 0,-1-1 0,1 2 0,1 0 0,30-8 0,-22 7 0,692-163-948,-619 150 879,-67 14 108,535-104-909,5 36-68,-548 72 912,7-1 18,1 1 0,-1 2 0,31 3 0,-58-3-66,1 0 0,-1 1 0,0-1-1,0 1 1,0-1 0,0 1-1,0 0 1,0 0 0,0 0 0,0 0-1,3 2 1,-1 10-4382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2:55.027"/>
    </inkml:context>
    <inkml:brush xml:id="br0">
      <inkml:brushProperty name="width" value="0.05" units="cm"/>
      <inkml:brushProperty name="height" value="0.05" units="cm"/>
      <inkml:brushProperty name="color" value="#F6630D"/>
    </inkml:brush>
  </inkml:definitions>
  <inkml:trace contextRef="#ctx0" brushRef="#br0">298 79 24575,'-43'1'0,"1"1"0,0 3 0,0 1 0,-76 21 0,108-22 0,10-2 0,17 1 0,40-2 0,0-3 0,89-11 0,-74 5 0,490-56 0,-214 21 0,-322 38 0,-12 2 0,-1 1 0,0 0 0,0 0 0,23 3 0,-36-2 0,0 0 0,0 0 0,-1 0 0,1 0 0,0 1 0,0-1 0,0 0 0,0 0 0,-1 0 0,1 0 0,0 0 0,0 1 0,0-1 0,0 0 0,0 0 0,0 0 0,0 1 0,0-1 0,0 0 0,0 0 0,-1 0 0,1 1 0,0-1 0,0 0 0,0 0 0,0 0 0,0 1 0,0-1 0,1 0 0,-1 0 0,0 0 0,0 1 0,0-1 0,0 0 0,0 0 0,0 0 0,0 0 0,0 1 0,0-1 0,0 0 0,1 0 0,-1 0 0,0 0 0,0 1 0,0-1 0,0 0 0,1 0 0,-1 0 0,0 0 0,0 0 0,0 0 0,0 0 0,1 0 0,-1 1 0,0-1 0,0 0 0,0 0 0,1 0 0,-1 0 0,0 0 0,0 0 0,0 0 0,1 0 0,-1 0 0,0 0 0,0 0 0,0 0 0,1-1 0,-9 6 0,-1 0 0,1-1 0,-1 0 0,0 0 0,0-1 0,-16 3 0,-2 2 0,-862 207 0,783-193 0,87-17 0,21-5 0,36-6 0,222-44-1365,-92 16-5461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05.044"/>
    </inkml:context>
    <inkml:brush xml:id="br0">
      <inkml:brushProperty name="width" value="0.05" units="cm"/>
      <inkml:brushProperty name="height" value="0.05" units="cm"/>
      <inkml:brushProperty name="color" value="#F6630D"/>
    </inkml:brush>
  </inkml:definitions>
  <inkml:trace contextRef="#ctx0" brushRef="#br0">117 1941 24575,'-3'-1'0,"0"1"0,0-1 0,0 0 0,0 0 0,0 0 0,0 0 0,0-1 0,0 1 0,1-1 0,-1 1 0,1-1 0,-1 0 0,1 0 0,0-1 0,-1 1 0,1 0 0,0-1 0,1 1 0,-4-6 0,-1-2 0,0 1 0,1-2 0,0 1 0,-3-13 0,-2-15 0,2-1 0,2 0 0,1 0 0,2 0 0,2 0 0,2-1 0,7-58 0,-3 73 0,0 0 0,2 0 0,1 1 0,0 0 0,2 0 0,1 1 0,1 1 0,18-28 0,18-16 0,69-75 0,-65 82 0,369-461 0,-292 358 0,46-81-1365,-155 208-5461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05.608"/>
    </inkml:context>
    <inkml:brush xml:id="br0">
      <inkml:brushProperty name="width" value="0.05" units="cm"/>
      <inkml:brushProperty name="height" value="0.05" units="cm"/>
      <inkml:brushProperty name="color" value="#F6630D"/>
    </inkml:brush>
  </inkml:definitions>
  <inkml:trace contextRef="#ctx0" brushRef="#br0">84 325 24575,'-32'-24'0,"26"20"0,0 0 0,1 0 0,-1 0 0,1-1 0,0 1 0,-9-12 0,14 15 0,-1-1 0,0 1 0,1-1 0,-1 0 0,1 1 0,-1-1 0,1 0 0,0 1 0,0-1 0,0 0 0,-1 1 0,2-1 0,-1 0 0,0 1 0,0-1 0,1 0 0,-1 1 0,0-1 0,1 1 0,0-1 0,-1 0 0,1 1 0,0-1 0,0 1 0,0 0 0,0-1 0,0 1 0,0 0 0,0-1 0,0 1 0,1 0 0,-1 0 0,3-1 0,11-9 0,1 1 0,0 1 0,0 0 0,1 1 0,0 1 0,1 1 0,25-6 0,-14 3 0,117-32 0,259-39 0,-391 78 0,-1 0 0,0 1 0,1 1 0,-1 0 0,19 3 0,-30-3 0,1 1 0,-1-1 0,0 1 0,0 0 0,0-1 0,0 1 0,0 0 0,0 1 0,0-1 0,0 0 0,0 0 0,0 1 0,0-1 0,-1 1 0,1-1 0,1 4 0,-2-3 0,0 0 0,0 0 0,0 0 0,-1 1 0,1-1 0,-1 0 0,0 0 0,0 1 0,0-1 0,0 0 0,0 0 0,0 1 0,0-1 0,-1 0 0,1 0 0,-1 1 0,0-1 0,0 0 0,0 0 0,-1 2 0,-36 68 0,31-61 0,0-1 0,1 1 0,1-1 0,0 2 0,0-1 0,1 0 0,0 1 0,1 0 0,0 0 0,1 0 0,-1 23 0,5-6 0,2 0 0,0 0 0,2-1 0,11 33 0,47 111 0,-41-117 0,91 213-1365,-109-258-5461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07.508"/>
    </inkml:context>
    <inkml:brush xml:id="br0">
      <inkml:brushProperty name="width" value="0.05" units="cm"/>
      <inkml:brushProperty name="height" value="0.05" units="cm"/>
      <inkml:brushProperty name="color" value="#F6630D"/>
    </inkml:brush>
  </inkml:definitions>
  <inkml:trace contextRef="#ctx0" brushRef="#br0">2399 472 24575,'-1'-7'0,"-1"1"0,0-1 0,0 1 0,0 0 0,0-1 0,-1 1 0,-7-11 0,1 0 0,-4-11 0,-2 1 0,0 0 0,-29-36 0,33 50 0,0 1 0,-1 0 0,0 1 0,-1 1 0,0 0 0,-1 0 0,0 2 0,-20-11 0,-3 4 0,-1 1 0,-1 1 0,0 3 0,0 1 0,-1 1 0,-42-1 0,-26 3 0,-109 9 0,-147 32 0,279-20 0,0 4 0,-102 36 0,133-34 0,2 1 0,0 3 0,1 2 0,-61 44 0,76-45 0,1 2 0,2 2 0,1 1 0,1 2 0,2 0 0,-31 47 0,30-33 0,3 0 0,2 2 0,2 1 0,3 0 0,1 2 0,3 0 0,2 1 0,2 1 0,3-1 0,2 2 0,2-1 0,4 81 0,4-95 0,2-1 0,1 0 0,1 0 0,3 0 0,1-1 0,2-1 0,31 64 0,-28-73 0,1 0 0,1-1 0,1-1 0,1-1 0,2 0 0,0-2 0,2-1 0,0 0 0,1-2 0,36 22 0,-14-16 5,1-1 0,1-3-1,2-2 1,0-2 0,0-2 0,74 12-1,-6-9-277,215 5 0,-197-23 218,253-30-1,-303 15 58,-2-3-1,0-4 1,-1-4 0,83-37 0,-132 47-2,-2-2 0,0-2 0,0-1 0,-2-1 0,-1-2 0,0-1 0,41-44 0,-49 43 0,-2 0 0,-1-1 0,0-1 0,-2-1 0,-2 0 0,0-2 0,-2 1 0,-1-2 0,9-35 0,-10 15 0,-1 0 0,-4 0 0,-1-1 0,-2 0 0,-3 0 0,-8-58 0,-1 34 0,-4 1 0,-3 1 0,-41-113 0,39 137 0,-3 0 0,-2 2 0,-3 0 0,-1 2 0,-53-68 0,56 85 0,-1 1 0,-2 1 0,-1 1 0,-1 1 0,-1 2 0,0 1 0,-2 1 0,-60-28 0,47 30 18,-2 3 1,1 1-1,-2 3 0,0 1 1,-77-6-1,31 11-705,-177 12 1,84 12-5627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0.033"/>
    </inkml:context>
    <inkml:brush xml:id="br0">
      <inkml:brushProperty name="width" value="0.05" units="cm"/>
      <inkml:brushProperty name="height" value="0.05" units="cm"/>
      <inkml:brushProperty name="color" value="#F6630D"/>
    </inkml:brush>
  </inkml:definitions>
  <inkml:trace contextRef="#ctx0" brushRef="#br0">626 366 24575,'0'-5'0,"1"0"0,0 0 0,1 0 0,-1 0 0,1 1 0,0-1 0,0 0 0,4-5 0,5-11 0,-7 10 0,33-97 0,-34 97 0,0 1 0,-1-1 0,-1 0 0,0 0 0,0 0 0,-1 0 0,-1 0 0,-1-12 0,1 20 0,1 0 0,-1 0 0,0 0 0,0 0 0,0 0 0,-1 1 0,1-1 0,-1 0 0,0 1 0,1-1 0,-1 1 0,0 0 0,0 0 0,0-1 0,-1 1 0,-3-2 0,1 1 0,0 0 0,0 1 0,0 0 0,0 0 0,0 0 0,0 1 0,-1 0 0,-8-2 0,-8 2 0,0 1 0,0 0 0,-35 7 0,43-6 0,-30 5 0,2 2 0,-1 1 0,-51 19 0,73-20 0,-1 1 0,1 1 0,1 0 0,0 2 0,1 1 0,0 0 0,-31 29 0,43-35 0,0 0 0,1 1 0,0-1 0,1 1 0,-1 1 0,2-1 0,-1 1 0,1-1 0,0 1 0,-4 17 0,7-21 0,0 1 0,0 0 0,1-1 0,-1 1 0,1-1 0,1 1 0,-1 0 0,1-1 0,0 1 0,0-1 0,0 1 0,1-1 0,0 0 0,0 0 0,0 1 0,1-1 0,0-1 0,-1 1 0,8 8 0,0-3 0,1 1 0,0-2 0,1 1 0,0-2 0,0 0 0,1 0 0,0-1 0,0 0 0,1-2 0,0 1 0,24 5 0,7-1 0,1-1 0,65 3 0,-3-6-682,122-9-1,-135-5-6143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7.787"/>
    </inkml:context>
    <inkml:brush xml:id="br0">
      <inkml:brushProperty name="width" value="0.05" units="cm"/>
      <inkml:brushProperty name="height" value="0.05" units="cm"/>
      <inkml:brushProperty name="color" value="#F6630D"/>
    </inkml:brush>
  </inkml:definitions>
  <inkml:trace contextRef="#ctx0" brushRef="#br0">46 0 24575,'-5'0'0,"-5"0"0,-2 5 0,1 6 0,3 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0.593"/>
    </inkml:context>
    <inkml:brush xml:id="br0">
      <inkml:brushProperty name="width" value="0.05" units="cm"/>
      <inkml:brushProperty name="height" value="0.05" units="cm"/>
      <inkml:brushProperty name="color" value="#F6630D"/>
    </inkml:brush>
  </inkml:definitions>
  <inkml:trace contextRef="#ctx0" brushRef="#br0">419 645 24575,'6'-8'0,"-1"0"0,0-1 0,0 1 0,0-1 0,-1 0 0,-1 0 0,1-1 0,1-9 0,-5 15 0,1 0 0,-1 0 0,0 0 0,0 0 0,-1 0 0,1 0 0,-1 1 0,0-1 0,0 0 0,0 0 0,-1 1 0,1-1 0,-1 0 0,0 1 0,0 0 0,0-1 0,0 1 0,0 0 0,-1 0 0,0 0 0,0 1 0,1-1 0,-1 0 0,-1 1 0,1 0 0,-7-4 0,3 2 0,0 0 0,-1 0 0,1 1 0,-1 0 0,0 1 0,0-1 0,0 1 0,0 1 0,-1 0 0,1 0 0,-17 0 0,8 4 0,0 0 0,0 1 0,1 0 0,0 1 0,-1 1 0,2 1 0,-1 1 0,1 0 0,0 0 0,0 2 0,1 0 0,-16 15 0,23-19 0,0 0 0,0 1 0,1 0 0,0 0 0,0 1 0,1-1 0,0 1 0,0 1 0,1-1 0,0 1 0,1-1 0,0 1 0,0 0 0,0 0 0,1 1 0,1-1 0,0 0 0,0 1 0,1-1 0,0 1 0,0-1 0,1 0 0,4 19 0,-3-24 0,0 1 0,0 0 0,0 0 0,1-1 0,0 0 0,-1 1 0,2-1 0,-1 0 0,0 0 0,1-1 0,0 1 0,0-1 0,0 0 0,0 0 0,0 0 0,1 0 0,-1-1 0,1 1 0,0-1 0,-1-1 0,1 1 0,0-1 0,0 1 0,0-1 0,7 0 0,3 1 0,0-1 0,1-1 0,-1 0 0,1-1 0,-1 0 0,0-1 0,21-6 0,-20 3 0,0 0 0,0-1 0,-1-1 0,0 0 0,0-1 0,0 0 0,-1-2 0,-1 1 0,0-2 0,0 0 0,-1 0 0,0-1 0,-1-1 0,0 0 0,-1 0 0,-1-1 0,0 0 0,0-1 0,-2 0 0,0 0 0,-1-1 0,8-27 0,-3-8 0,-3-1 0,-1 0 0,-3 0 0,-2 0 0,-3 0 0,-9-73 0,9 112 0,-7-39 0,7 49 0,0 0 0,0 0 0,0 0 0,0 0 0,0 0 0,-1 0 0,1 0 0,-1 0 0,0 0 0,0 1 0,0-1 0,-3-3 0,4 6 0,0 0 0,1-1 0,-1 1 0,0 0 0,1-1 0,-1 1 0,0 0 0,1 0 0,-1 0 0,0 0 0,1 0 0,-1 0 0,0 0 0,0 0 0,1 0 0,-1 0 0,0 0 0,0 0 0,1 0 0,-1 0 0,0 1 0,1-1 0,-1 0 0,0 1 0,1-1 0,-1 0 0,1 1 0,-1-1 0,0 1 0,1-1 0,-1 1 0,1-1 0,-1 1 0,1-1 0,-1 1 0,1 0 0,0-1 0,-1 1 0,1 0 0,0-1 0,0 1 0,-1 0 0,1-1 0,0 1 0,0 1 0,-11 35 0,4 4 0,2 0 0,2 1 0,1-1 0,9 81 0,1-58 0,3 0 0,28 90 0,-17-91-1365,-1-13-5461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0.981"/>
    </inkml:context>
    <inkml:brush xml:id="br0">
      <inkml:brushProperty name="width" value="0.05" units="cm"/>
      <inkml:brushProperty name="height" value="0.05" units="cm"/>
      <inkml:brushProperty name="color" value="#F6630D"/>
    </inkml:brush>
  </inkml:definitions>
  <inkml:trace contextRef="#ctx0" brushRef="#br0">404 301 24575,'1'-8'0,"0"1"0,1-1 0,0 1 0,0 0 0,1 0 0,0 0 0,0 0 0,0 0 0,8-9 0,6-17 0,-11 21 0,-1 0 0,-1 0 0,0 0 0,-1 0 0,0-1 0,2-23 0,-5 33 0,1 0 0,-2 0 0,1 0 0,0 0 0,0 0 0,-1 0 0,0 0 0,1 1 0,-1-1 0,0 0 0,-1 0 0,1 1 0,0-1 0,-1 0 0,1 1 0,-1-1 0,0 1 0,0 0 0,0 0 0,0 0 0,0 0 0,-1 0 0,1 0 0,-1 0 0,1 1 0,-1-1 0,1 1 0,-1 0 0,0 0 0,0 0 0,1 0 0,-1 0 0,0 1 0,-5-1 0,-5-1 0,0 1 0,0 1 0,0 0 0,0 1 0,0 1 0,0 0 0,0 0 0,-16 6 0,-99 41 0,108-40 0,17-8 0,-14 7 0,-1 0 0,1 1 0,-29 20 0,43-27 0,-1 1 0,1 0 0,0 1 0,0-1 0,0 0 0,0 1 0,0 0 0,1-1 0,-4 9 0,5-10 0,0 0 0,1 1 0,-1-1 0,1 0 0,0 1 0,-1-1 0,1 1 0,0-1 0,0 0 0,1 1 0,-1-1 0,0 1 0,1-1 0,0 0 0,-1 0 0,1 1 0,0-1 0,0 0 0,2 3 0,3 4 0,0-1 0,0-1 0,1 1 0,0-1 0,0 0 0,1 0 0,0-1 0,0 0 0,1-1 0,12 7 0,14 5 0,46 16 0,-76-32 0,64 23 0,-42-16 0,0 0 0,0 3 0,-1 0 0,-1 1 0,44 29 0,-67-40 0,0 1 0,0-1 0,0 1 0,0-1 0,-1 1 0,1 0 0,0 0 0,-1 0 0,1 0 0,-1 0 0,0 0 0,0 0 0,0 0 0,0 1 0,0-1 0,0 0 0,-1 1 0,1-1 0,-1 0 0,1 1 0,-1-1 0,0 1 0,0 2 0,-1-2 0,0 0 0,0-1 0,0 1 0,-1 0 0,1-1 0,-1 1 0,1-1 0,-1 0 0,0 1 0,0-1 0,0 0 0,0 0 0,0 0 0,-1 0 0,1 0 0,-1-1 0,1 1 0,-5 1 0,-10 5 0,0-1 0,-1-1 0,1-1 0,-1 0 0,0-1 0,0-1 0,-26 1 0,-2-3 0,-82-6 0,102 2-682,-50-12-1,38 3-6143</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1.575"/>
    </inkml:context>
    <inkml:brush xml:id="br0">
      <inkml:brushProperty name="width" value="0.05" units="cm"/>
      <inkml:brushProperty name="height" value="0.05" units="cm"/>
      <inkml:brushProperty name="color" value="#F6630D"/>
    </inkml:brush>
  </inkml:definitions>
  <inkml:trace contextRef="#ctx0" brushRef="#br0">300 298 24575,'5'0'0,"-1"-1"0,0 0 0,0 0 0,1 0 0,-1 0 0,0-1 0,0 0 0,0 0 0,-1 0 0,1 0 0,4-3 0,0-2 0,1 1 0,-2-1 0,11-11 0,-11 10 0,-1 0 0,1 0 0,-2-1 0,1 1 0,-1-1 0,-1 0 0,1-1 0,-2 1 0,6-21 0,-8 26 0,0 0 0,-1 0 0,0 0 0,0-1 0,0 1 0,0 0 0,-1 0 0,1 0 0,-1 0 0,0-1 0,-1 1 0,1 0 0,-1 1 0,1-1 0,-1 0 0,0 0 0,-1 1 0,1-1 0,0 1 0,-1 0 0,0 0 0,0 0 0,0 0 0,0 0 0,0 0 0,-1 1 0,-3-3 0,-1 1 0,0 0 0,0 0 0,0 1 0,-1 0 0,1 1 0,-1 0 0,1 0 0,-1 0 0,0 1 0,0 1 0,1-1 0,-1 1 0,0 1 0,0 0 0,0 0 0,1 1 0,-1 0 0,0 0 0,1 1 0,0 0 0,-9 5 0,2-1 0,1 1 0,-1 0 0,1 1 0,1 1 0,-1 0 0,2 1 0,-1 0 0,2 1 0,0 0 0,-13 19 0,17-20 0,0 1 0,1-1 0,0 2 0,1-1 0,0 1 0,1-1 0,0 1 0,2 0 0,-1 1 0,1-1 0,1 0 0,1 23 0,0-30 0,0 1 0,1 0 0,0-1 0,1 1 0,-1-1 0,1 0 0,0 1 0,1-1 0,0 0 0,0 0 0,0 0 0,0-1 0,1 1 0,0-1 0,0 0 0,1 0 0,-1 0 0,1-1 0,0 1 0,1-1 0,-1 0 0,0-1 0,1 1 0,0-1 0,0 0 0,0-1 0,8 3 0,-4-3 0,0 0 0,1 0 0,-1-1 0,1-1 0,-1 0 0,1 0 0,-1-1 0,0-1 0,1 1 0,-1-2 0,0 1 0,0-1 0,0-1 0,0 0 0,-1 0 0,1-1 0,-1-1 0,11-7 0,0-1 0,-1-1 0,-1-1 0,0 0 0,-1-1 0,0-1 0,25-37 0,-25 26 0,-1-1 0,22-56 0,-31 70 0,-7 15 0,0 1 0,0 0 0,0-1 0,0 1 0,0 0 0,0-1 0,0 1 0,0 0 0,0-1 0,0 1 0,1 0 0,-1 0 0,0-1 0,0 1 0,0 0 0,0-1 0,1 1 0,-1 0 0,0 0 0,0-1 0,1 1 0,-1 0 0,0 0 0,1 0 0,-1-1 0,0 1 0,0 0 0,1 0 0,-1 0 0,0 0 0,1 0 0,-1 0 0,0 0 0,1 0 0,-1 0 0,1 0 0,5 12 0,1 32 0,-7-38 0,9 106 11,-6-65-470,1 0 1,14 62-1,-7-72-6367</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2.114"/>
    </inkml:context>
    <inkml:brush xml:id="br0">
      <inkml:brushProperty name="width" value="0.05" units="cm"/>
      <inkml:brushProperty name="height" value="0.05" units="cm"/>
      <inkml:brushProperty name="color" value="#F6630D"/>
    </inkml:brush>
  </inkml:definitions>
  <inkml:trace contextRef="#ctx0" brushRef="#br0">468 577 24575,'1'-5'0,"0"0"0,0 0 0,0-1 0,0 1 0,4-9 0,6-24 0,-11 28 0,0 0 0,0 0 0,-1 0 0,0 0 0,-1 0 0,0 1 0,-1-1 0,0 1 0,0-1 0,-1 1 0,0 0 0,-1 0 0,0 1 0,-10-15 0,10 18 0,0-1 0,0 1 0,0 0 0,0 0 0,-1 1 0,0 0 0,0 0 0,0 0 0,0 0 0,0 1 0,-1 0 0,0 1 0,0-1 0,1 1 0,-1 1 0,-1-1 0,1 1 0,0 0 0,0 1 0,-13 0 0,2 3 0,1 1 0,-1 0 0,1 1 0,0 1 0,1 1 0,-1 0 0,1 1 0,0 1 0,1 1 0,0 0 0,1 0 0,0 2 0,0 0 0,-13 16 0,22-21 0,0-1 0,0 2 0,1-1 0,-1 0 0,2 1 0,-1 0 0,1 0 0,0 0 0,1 0 0,0 0 0,0 1 0,1-1 0,0 17 0,1-19 0,0 1 0,1-1 0,0 0 0,0 0 0,1 0 0,-1 1 0,1-1 0,1-1 0,-1 1 0,1 0 0,0 0 0,0-1 0,1 0 0,0 0 0,0 0 0,0 0 0,0 0 0,1-1 0,6 5 0,1 0 0,1-2 0,0 1 0,1-1 0,-1-1 0,1-1 0,0 0 0,1 0 0,-1-2 0,1 0 0,0 0 0,0-1 0,21-1 0,-24-1 0,0 0 0,0-1 0,0 0 0,-1-1 0,1 0 0,0-1 0,-1-1 0,0 1 0,0-2 0,0 0 0,0 0 0,-1-1 0,1 0 0,-1-1 0,-1 0 0,10-9 0,-9 5 0,0-2 0,-1 1 0,0-1 0,-1 0 0,0-1 0,-1 0 0,-1 0 0,0 0 0,-1-1 0,-1 0 0,0 0 0,2-25 0,0-15 0,-3-1 0,-5-65 0,1 74 0,-5-117 0,7 289-341,5 1 0,5-2-1,30 130 1,-31-210-6485</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2.599"/>
    </inkml:context>
    <inkml:brush xml:id="br0">
      <inkml:brushProperty name="width" value="0.05" units="cm"/>
      <inkml:brushProperty name="height" value="0.05" units="cm"/>
      <inkml:brushProperty name="color" value="#F6630D"/>
    </inkml:brush>
  </inkml:definitions>
  <inkml:trace contextRef="#ctx0" brushRef="#br0">437 903 24575,'8'-7'0,"-1"-1"0,0 1 0,-1-1 0,0 0 0,0-1 0,6-11 0,-10 16 0,-1 0 0,0 1 0,0-1 0,0 0 0,-1 0 0,1 0 0,-1 0 0,0 0 0,0 0 0,0 0 0,0 0 0,-1 0 0,0 0 0,1 0 0,-2 0 0,1 0 0,0 1 0,-4-8 0,-1 0 0,0 1 0,-1 0 0,1 0 0,-2 0 0,0 1 0,0 0 0,-1 1 0,1 0 0,-2 0 0,1 1 0,-1 0 0,-1 0 0,1 1 0,-1 1 0,0 0 0,0 0 0,0 1 0,-1 1 0,-19-4 0,22 5 0,-1 1 0,0 0 0,0 0 0,0 1 0,0 1 0,0 0 0,0 0 0,0 1 0,0 0 0,0 1 0,1 0 0,-1 0 0,1 1 0,0 0 0,0 1 0,0 0 0,1 0 0,0 1 0,0 0 0,0 1 0,1-1 0,0 1 0,-12 16 0,12-13 0,1 0 0,-1 1 0,2 0 0,0 1 0,0-1 0,1 1 0,1 0 0,0 0 0,0 0 0,1 0 0,1 1 0,0-1 0,0 0 0,2 1 0,1 15 0,-1-22 0,0 1 0,0-1 0,1 0 0,0 0 0,0 0 0,0 0 0,1 0 0,-1-1 0,2 1 0,-1-1 0,0 1 0,1-1 0,0 0 0,0-1 0,1 1 0,0-1 0,-1 0 0,1 0 0,0 0 0,1 0 0,-1-1 0,1 0 0,0 0 0,-1-1 0,1 0 0,0 0 0,1 0 0,-1 0 0,0-1 0,13 1 0,-1-2 0,0 0 0,0-1 0,0-1 0,0-1 0,0 0 0,0-1 0,0-1 0,-1-1 0,0 0 0,0-2 0,-1 0 0,19-12 0,-16 8 0,0-1 0,-1 0 0,-1-2 0,0 0 0,-1-1 0,-1-1 0,0 0 0,-1-1 0,17-29 0,-16 17 0,-1-1 0,-2-1 0,-1 0 0,-1 0 0,-1-1 0,-3-1 0,0 1 0,-2-1 0,-2 0 0,-1 0 0,-1 1 0,-2-1 0,-2 0 0,-1 0 0,-1 1 0,-2 0 0,-21-58 0,23 78 0,-1 0 0,0 0 0,-1 0 0,-16-19 0,21 28 0,0 0 0,0 1 0,0-1 0,-1 1 0,1 0 0,-1 0 0,0 0 0,0 1 0,0-1 0,0 1 0,-1 0 0,1 0 0,-1 1 0,1-1 0,-1 1 0,1 0 0,-1 0 0,-5 0 0,8 1 0,0 0 0,0 0 0,0 1 0,0-1 0,0 1 0,0-1 0,0 1 0,1 0 0,-1 0 0,0 0 0,0 0 0,0 0 0,1 0 0,-1 0 0,1 0 0,-1 1 0,1-1 0,-2 3 0,0 0 0,0 0 0,0 0 0,1 1 0,0-1 0,0 0 0,0 1 0,-1 6 0,-1 7 0,1 0 0,1 0 0,-1 21 0,4 8 20,1-1 0,3 0 0,1 0 0,3 0 0,19 62 0,0-24-763,74 151 1,-72-177-6084</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3.471"/>
    </inkml:context>
    <inkml:brush xml:id="br0">
      <inkml:brushProperty name="width" value="0.05" units="cm"/>
      <inkml:brushProperty name="height" value="0.05" units="cm"/>
      <inkml:brushProperty name="color" value="#F6630D"/>
    </inkml:brush>
  </inkml:definitions>
  <inkml:trace contextRef="#ctx0" brushRef="#br0">0 462 24575,'1'-17'0,"1"1"0,1-1 0,0 1 0,1 0 0,1 0 0,1 0 0,0 0 0,1 1 0,0 0 0,1 1 0,1 0 0,0 0 0,1 1 0,1 0 0,0 0 0,0 1 0,1 1 0,1 0 0,16-11 0,-25 19 0,1 0 0,0 1 0,0-1 0,1 1 0,-1 0 0,0 0 0,1 1 0,-1-1 0,1 1 0,0 1 0,-1-1 0,1 1 0,0 0 0,-1 0 0,1 0 0,8 2 0,-6 1 0,-1-1 0,1 1 0,-1 0 0,0 1 0,0 0 0,0 0 0,-1 0 0,1 1 0,-1 0 0,9 9 0,3 7 0,-1 0 0,0 2 0,-2-1 0,-1 2 0,20 43 0,-23-41 0,-1 0 0,-1 1 0,-1 0 0,6 34 0,-12-49 0,0 1 0,-1-1 0,-1 1 0,0 0 0,0-1 0,-1 1 0,-1 0 0,0-1 0,-1 1 0,0-1 0,-9 20 0,11-29 0,0 0 0,0-1 0,-1 1 0,1 0 0,-1-1 0,0 0 0,0 1 0,0-1 0,0 0 0,0 0 0,0 0 0,-1 0 0,1 0 0,-1-1 0,1 1 0,-1-1 0,0 1 0,1-1 0,-1 0 0,0 0 0,0 0 0,-3 0 0,3-1 0,1 0 0,-1-1 0,1 1 0,-1-1 0,1 1 0,-1-1 0,1 0 0,-1 0 0,1 0 0,0 0 0,0-1 0,-1 1 0,1-1 0,0 1 0,0-1 0,0 0 0,1 1 0,-1-1 0,0 0 0,1 0 0,-1-1 0,1 1 0,0 0 0,-1 0 0,-1-5 0,-3-9 0,0 1 0,1-1 0,1 0 0,0 0 0,1 0 0,1-1 0,1 1 0,0-1 0,1 1 0,0-1 0,2 0 0,5-28 0,1 13 0,1 1 0,1-1 0,1 2 0,2-1 0,25-40 0,-31 60 0,0 0 0,1 0 0,0 1 0,1 1 0,0-1 0,1 1 0,-1 1 0,2 0 0,-1 0 0,1 1 0,1 0 0,-1 1 0,1 1 0,0-1 0,0 2 0,0 0 0,1 0 0,0 1 0,17-1 0,-9 1 0,0 2 0,0 1 0,0 1 0,-1 0 0,1 1 0,0 2 0,-1 0 0,1 1 0,-1 1 0,-1 1 0,28 13 0,-39-15 0,0-1 0,-1 1 0,0 1 0,0-1 0,0 1 0,0 0 0,-1 1 0,0 0 0,-1 0 0,1 0 0,-1 1 0,-1-1 0,0 1 0,0 0 0,0 0 0,-1 1 0,0-1 0,-1 1 0,1 0 0,-2 0 0,1-1 0,-1 11 0,0-9 0,-1-1 0,0 1 0,-1-1 0,0 1 0,0-1 0,-1 0 0,-1 1 0,1-1 0,-1 0 0,-1-1 0,0 1 0,0 0 0,0-1 0,-1 0 0,-1 0 0,1 0 0,-1-1 0,-1 0 0,1 0 0,-13 10 0,18-16 0,-1 0 0,1 0 0,0 1 0,0-1 0,-1-1 0,1 1 0,0 0 0,-1 0 0,1 0 0,-1-1 0,1 1 0,-1-1 0,0 1 0,1-1 0,-1 0 0,1 0 0,-1 1 0,0-1 0,1 0 0,-1-1 0,0 1 0,1 0 0,-2-1 0,1 0 0,1 0 0,0 0 0,0 0 0,0 0 0,0 0 0,0 0 0,1 0 0,-1-1 0,0 1 0,1 0 0,-1-1 0,0 1 0,1 0 0,0-1 0,-1 1 0,1-1 0,0 1 0,0-1 0,0-2 0,-1-6 0,2-1 0,-1 0 0,1 1 0,1-1 0,5-16 0,5-9 0,1 1 0,2 0 0,1 1 0,2 1 0,1 1 0,2 1 0,1 0 0,2 2 0,34-35 0,-51 58 0,0 0 0,0 1 0,0 0 0,1 0 0,0 0 0,0 1 0,0 0 0,0 1 0,1 0 0,-1 0 0,1 1 0,0 0 0,-1 1 0,1 0 0,0 0 0,0 0 0,11 2 0,-10 0 0,0 1 0,0 0 0,0 1 0,-1 0 0,1 0 0,-1 1 0,1 1 0,-1-1 0,0 1 0,-1 1 0,1 0 0,-1 0 0,0 1 0,13 13 0,-9-6 0,-1 0 0,0 0 0,-1 1 0,-1 1 0,0 0 0,-1 0 0,0 0 0,-2 1 0,10 34 0,-13-36 0,0 0 0,-1 1 0,-1-1 0,-1 0 0,0 0 0,0 1 0,-2-1 0,0 0 0,0 0 0,-2 0 0,0 0 0,-6 15 0,2-11-273,-1-1 0,0 0 0,-1 0 0,-19 23 0,10-19-6553</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3.833"/>
    </inkml:context>
    <inkml:brush xml:id="br0">
      <inkml:brushProperty name="width" value="0.05" units="cm"/>
      <inkml:brushProperty name="height" value="0.05" units="cm"/>
      <inkml:brushProperty name="color" value="#F6630D"/>
    </inkml:brush>
  </inkml:definitions>
  <inkml:trace contextRef="#ctx0" brushRef="#br0">0 99 24575,'0'-8'0,"0"-1"0,1 1 0,0-1 0,0 1 0,0 0 0,1-1 0,4-8 0,-6 16 0,1-1 0,0 1 0,-1 0 0,1-1 0,0 1 0,0 0 0,0-1 0,0 1 0,1 0 0,-1 0 0,0 0 0,0 0 0,1 0 0,-1 0 0,0 0 0,1 1 0,2-2 0,-2 2 0,1-1 0,-1 1 0,1 0 0,-1 0 0,1 0 0,-1 0 0,0 1 0,1-1 0,-1 1 0,1-1 0,-1 1 0,0 0 0,0 0 0,1 0 0,2 2 0,2 1 0,-1 1 0,0 0 0,0 0 0,0 0 0,-1 1 0,0 0 0,0 0 0,0 0 0,-1 1 0,0 0 0,0-1 0,0 1 0,-1 1 0,4 11 0,2 8 0,-2 1 0,7 46 0,-8-6 0,-3 1 0,-3-1 0,-13 107 0,4-85 0,4 108 0,5-191-170,1 0-1,0 0 0,0 0 1,0-1-1,1 1 0,0 0 1,5 11-1,6 2-6655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4.617"/>
    </inkml:context>
    <inkml:brush xml:id="br0">
      <inkml:brushProperty name="width" value="0.05" units="cm"/>
      <inkml:brushProperty name="height" value="0.05" units="cm"/>
      <inkml:brushProperty name="color" value="#F6630D"/>
    </inkml:brush>
  </inkml:definitions>
  <inkml:trace contextRef="#ctx0" brushRef="#br0">8 347 24575,'-1'-1'0,"1"1"0,-1-1 0,1 0 0,-1 1 0,0-1 0,1 1 0,0-1 0,-1 0 0,1 0 0,-1 1 0,1-1 0,0 0 0,0 0 0,-1 1 0,1-1 0,0 0 0,0 0 0,0 1 0,0-1 0,0 0 0,0 0 0,0 0 0,0 0 0,0 1 0,0-1 0,0 0 0,1 0 0,-1 0 0,1-1 0,1 0 0,-1 0 0,0 0 0,1 0 0,-1 0 0,1 1 0,-1-1 0,1 0 0,4-2 0,0 0 0,1 0 0,0 0 0,1 0 0,-1 1 0,9-3 0,14 0 0,0 1 0,61-2 0,-26 4 0,106-9 0,312 19 0,-435-2 0,-31-2 0,-1 0 0,0-2 0,1 0 0,0-1 0,-1-1 0,26-4 0,-40 4 0,-1 1 0,1-1 0,0 0 0,0 0 0,0 0 0,-1 0 0,1 0 0,0 0 0,-1 0 0,1 0 0,-1-1 0,0 1 0,1-1 0,-1 1 0,0-1 0,0 1 0,0-1 0,0 0 0,1-1 0,-1-1 0,1 0 0,-1-1 0,0 1 0,-1 0 0,1 0 0,-1 0 0,0-1 0,0-5 0,-1-4 0,-1 1 0,-1-1 0,0 1 0,-8-20 0,9 27 0,0 0 0,0 1 0,-1-1 0,1 0 0,-2 1 0,1 0 0,0 0 0,-1 0 0,0 0 0,0 1 0,-1-1 0,1 1 0,-1 0 0,0 0 0,0 1 0,0-1 0,0 1 0,-1 0 0,1 1 0,-1-1 0,0 1 0,0 0 0,0 1 0,0-1 0,0 1 0,0 0 0,0 1 0,0 0 0,-1-1 0,1 2 0,0-1 0,0 1 0,0 0 0,0 0 0,0 1 0,0 0 0,0 0 0,0 0 0,1 1 0,-6 3 0,-5 4 0,0 0 0,1 2 0,1 0 0,0 0 0,0 1 0,1 1 0,1 0 0,-19 28 0,16-18 0,1 0 0,1 1 0,2 1 0,0 0 0,-9 33 0,17-45 0,0 0 0,0 0 0,1 0 0,1 0 0,0 1 0,1-1 0,1 0 0,0 1 0,1-1 0,1 0 0,0 0 0,1 0 0,7 19 0,-7-24 0,1 0 0,0 0 0,0-1 0,1 1 0,0-1 0,0 0 0,1-1 0,0 1 0,0-1 0,1-1 0,0 1 0,0-1 0,0-1 0,1 0 0,0 0 0,0 0 0,0-1 0,1-1 0,17 5 0,-18-6 0,1 0 0,-1 0 0,1-1 0,0-1 0,-1 0 0,1 0 0,0-1 0,0 0 0,-1 0 0,1-1 0,-1-1 0,18-6 0,-15 4 0,0-2 0,-1 0 0,0 0 0,0-1 0,0 0 0,-1-1 0,0 0 0,11-14 0,7-14 0,-1-1 0,-2-2 0,-2 0 0,21-53 0,-41 88 0,13-37 0,-12 31 0,-1 1 0,1 0 0,1 0 0,9-14 0,-14 24 0,0 0 0,0 0 0,0-1 0,0 1 0,0 0 0,0 0 0,0-1 0,1 1 0,-1 0 0,0 0 0,0 0 0,0-1 0,0 1 0,0 0 0,1 0 0,-1 0 0,0-1 0,0 1 0,0 0 0,1 0 0,-1 0 0,0 0 0,0 0 0,1 0 0,-1 0 0,0 0 0,0-1 0,1 1 0,-1 0 0,0 0 0,0 0 0,0 0 0,1 0 0,-1 0 0,0 0 0,0 0 0,1 0 0,-1 1 0,0-1 0,0 0 0,1 0 0,-1 0 0,0 0 0,0 0 0,1 0 0,-1 0 0,0 0 0,0 1 0,0-1 0,1 0 0,-1 0 0,0 0 0,0 1 0,0-1 0,0 0 0,0 0 0,1 0 0,-1 1 0,0-1 0,0 0 0,0 1 0,4 17 0,-3-14 0,3 20 0,1 6 0,1-1 0,1 1 0,11 28 0,-15-50 0,1 0 0,-1-1 0,1 0 0,1 1 0,-1-1 0,1-1 0,0 1 0,1-1 0,-1 0 0,1 0 0,0-1 0,1 1 0,-1-1 0,1-1 0,0 1 0,8 2 0,17 5 0,0-2 0,0-1 0,63 8 0,-20-4 0,-68-12 0,-1 0 0,0 0 0,1 0 0,-1-1 0,1 0 0,-1 0 0,1-1 0,-1 0 0,0 0 0,8-2 0,-12 2 0,0 0 0,0 0 0,0 0 0,0 0 0,0-1 0,0 1 0,0-1 0,0 1 0,0-1 0,-1 0 0,1 1 0,-1-1 0,1 0 0,-1 0 0,0 0 0,0 0 0,0 0 0,0-1 0,0 1 0,0 0 0,0 0 0,-1-1 0,1 1 0,-1 0 0,0-1 0,0 1 0,0 0 0,0-1 0,0 1 0,-1-4 0,-1-5-124,0-1 0,-2 0 0,1 1 0,-1-1 0,-1 1 0,0 1-1,-1-1 1,0 1 0,-1-1 0,-14-17 0,5 12-6702</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6.614"/>
    </inkml:context>
    <inkml:brush xml:id="br0">
      <inkml:brushProperty name="width" value="0.05" units="cm"/>
      <inkml:brushProperty name="height" value="0.05" units="cm"/>
      <inkml:brushProperty name="color" value="#F6630D"/>
    </inkml:brush>
  </inkml:definitions>
  <inkml:trace contextRef="#ctx0" brushRef="#br0">20 207 24575,'-3'-3'0,"1"0"0,0-1 0,0 0 0,0 1 0,0-1 0,1 0 0,-1 0 0,1 0 0,0 0 0,0 0 0,1 0 0,-1 0 0,1 0 0,0 0 0,0 0 0,0 0 0,1-1 0,0-3 0,2-6 0,0-1 0,1 1 0,8-23 0,-10 34 0,-1-1 0,1 1 0,-1 0 0,1-1 0,0 1 0,1 0 0,-1 0 0,0 0 0,1 0 0,0 1 0,-1-1 0,1 1 0,6-4 0,-8 5 0,1 1 0,-1-1 0,1 1 0,-1-1 0,1 1 0,0 0 0,-1 0 0,1 0 0,0 0 0,-1 0 0,1 0 0,-1 0 0,1 0 0,0 1 0,-1-1 0,1 0 0,-1 1 0,1 0 0,-1-1 0,1 1 0,-1 0 0,1 0 0,-1 0 0,0 0 0,1 0 0,-1 0 0,0 0 0,0 0 0,0 0 0,0 1 0,0-1 0,0 0 0,1 2 0,7 11 0,0 0 0,-1 0 0,-1 0 0,-1 1 0,8 24 0,18 83 0,-25-93 0,17 87-1,28 103-1363,-36-169-5462</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6.980"/>
    </inkml:context>
    <inkml:brush xml:id="br0">
      <inkml:brushProperty name="width" value="0.05" units="cm"/>
      <inkml:brushProperty name="height" value="0.05" units="cm"/>
      <inkml:brushProperty name="color" value="#F6630D"/>
    </inkml:brush>
  </inkml:definitions>
  <inkml:trace contextRef="#ctx0" brushRef="#br0">107 80 24575,'3'-6'0,"0"0"0,0 1 0,1-1 0,0 1 0,0 0 0,0 0 0,1 1 0,0-1 0,-1 1 0,2 0 0,-1 0 0,0 0 0,12-5 0,-13 8 0,-1-1 0,1 1 0,0 0 0,0 0 0,0 1 0,0-1 0,0 1 0,0 0 0,0 0 0,0 0 0,0 0 0,0 1 0,0 0 0,0 0 0,-1 0 0,1 0 0,0 0 0,0 1 0,-1 0 0,1-1 0,-1 1 0,1 1 0,5 4 0,2 4 0,1 0 0,-2 1 0,0 0 0,0 0 0,-1 1 0,0 1 0,-2-1 0,12 28 0,0 6 0,18 75 0,-27-82-26,-1 1 0,-3 0 0,-1 0 0,-2 0-1,-1 1 1,-3-1 0,-1 0 0,-2 1 0,-2-1 0,-2-1 0,-1 1-1,-2-1 1,-2-1 0,-2 0 0,-1-1 0,-2 0 0,-1-2-1,-3 0 1,-49 63 0,-53 32-1339,0-21-4938</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8.178"/>
    </inkml:context>
    <inkml:brush xml:id="br0">
      <inkml:brushProperty name="width" value="0.05" units="cm"/>
      <inkml:brushProperty name="height" value="0.05" units="cm"/>
      <inkml:brushProperty name="color" value="#F6630D"/>
    </inkml:brush>
  </inkml:definitions>
  <inkml:trace contextRef="#ctx0" brushRef="#br0">52 105 24575,'22'0'0,"-1"1"0,-1-2 0,23-2 0,-39 2 0,1 1 0,-1-1 0,1 0 0,-1-1 0,0 1 0,1-1 0,-1 0 0,0 0 0,0 0 0,0 0 0,0-1 0,-1 0 0,1 1 0,-1-2 0,4-2 0,-7 5 0,1 0 0,0 0 0,0 0 0,-1 0 0,1 0 0,-1 0 0,1 0 0,-1 0 0,1 0 0,-1 0 0,1 0 0,-1-1 0,0 1 0,0 0 0,0 0 0,0 0 0,0-1 0,0 1 0,0 0 0,0 0 0,0 0 0,0 0 0,-1-1 0,1 1 0,-1-1 0,0-1 0,-1 1 0,1 1 0,-1-1 0,1 0 0,-1 0 0,0 0 0,1 1 0,-1-1 0,0 1 0,0 0 0,0-1 0,-3 0 0,0 0 0,0-1 0,0 1 0,-1 0 0,1 1 0,-1-1 0,1 1 0,-1 0 0,1 1 0,-1-1 0,-9 1 0,8 2 0,0-1 0,0 1 0,1 0 0,-1 1 0,0 0 0,1 0 0,0 0 0,0 1 0,0 0 0,0 0 0,0 0 0,1 1 0,0 0 0,0 0 0,0 0 0,0 1 0,1-1 0,0 1 0,0 0 0,1 0 0,0 1 0,0-1 0,0 1 0,-2 9 0,3-8 0,1 0 0,0 0 0,0 0 0,0 1 0,1-1 0,1 0 0,-1 0 0,2 0 0,-1 0 0,1 0 0,0 0 0,0 0 0,1 0 0,0-1 0,1 1 0,-1-1 0,1 0 0,1 0 0,-1 0 0,1-1 0,7 8 0,-2-5-341,0-1 0,0 1-1,20 10 1,0-1-6485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8.638"/>
    </inkml:context>
    <inkml:brush xml:id="br0">
      <inkml:brushProperty name="width" value="0.05" units="cm"/>
      <inkml:brushProperty name="height" value="0.05" units="cm"/>
      <inkml:brushProperty name="color" value="#F6630D"/>
    </inkml:brush>
  </inkml:definitions>
  <inkml:trace contextRef="#ctx0" brushRef="#br0">502 244 24575,'0'-2'0,"0"1"0,0-1 0,1 0 0,-1 0 0,1 1 0,-1-1 0,1 0 0,0 1 0,0-1 0,-1 1 0,1-1 0,0 1 0,1-1 0,-1 1 0,0 0 0,0-1 0,1 1 0,-1 0 0,0 0 0,1 0 0,-1 0 0,1 0 0,-1 0 0,1 1 0,2-2 0,-2 1 0,0 0 0,1 1 0,-1-1 0,0 0 0,0 1 0,1 0 0,-1-1 0,1 1 0,-1 0 0,0 0 0,1 0 0,-1 1 0,0-1 0,1 0 0,-1 1 0,0 0 0,0-1 0,3 2 0,-3 0 0,0-1 0,0 0 0,0 0 0,0 1 0,0-1 0,-1 1 0,1 0 0,-1-1 0,1 1 0,-1 0 0,1 0 0,-1 0 0,0 0 0,0 0 0,0 0 0,0 1 0,-1-1 0,1 0 0,0 0 0,-1 1 0,0-1 0,1 0 0,-1 0 0,0 1 0,0-1 0,0 0 0,-1 1 0,1-1 0,-1 0 0,1 1 0,-1-1 0,0 0 0,1 0 0,-1 0 0,-2 3 0,1-1 0,-1 1 0,0 0 0,0-1 0,0 0 0,-1 1 0,1-1 0,-1-1 0,0 1 0,0 0 0,-1-1 0,1 0 0,-1 0 0,1 0 0,-8 2 0,-10 3 0,-1-1 0,1-1 0,-36 4 0,47-8 0,0-1 0,0-1 0,0 0 0,0 0 0,0-1 0,0-1 0,1 0 0,-1 0 0,-16-7 0,23 8 0,0-1 0,1 0 0,-1 1 0,1-2 0,-1 1 0,1 0 0,0-1 0,0 1 0,0-1 0,0 0 0,1 0 0,-1 0 0,1 0 0,0-1 0,0 1 0,0-1 0,0 1 0,0-1 0,1 0 0,0 1 0,-1-1 0,2 0 0,-1 0 0,0 0 0,1 0 0,-1 0 0,1 0 0,0 0 0,1 0 0,-1 0 0,1 0 0,1-4 0,0-4 0,2 1 0,0 0 0,0 0 0,1 0 0,0 0 0,1 1 0,0 0 0,1 0 0,13-16 0,-6 11 0,0 1 0,1 0 0,1 1 0,0 1 0,18-11 0,-26 18 0,1 0 0,0 1 0,0 0 0,0 0 0,0 1 0,1 0 0,-1 1 0,1 0 0,0 0 0,-1 1 0,1 0 0,13 2 0,-18-1 0,-1 1 0,1 0 0,-1 0 0,0 0 0,1 1 0,-1-1 0,0 1 0,0 0 0,0 1 0,0-1 0,0 0 0,-1 1 0,1 0 0,-1 0 0,0 0 0,0 1 0,0-1 0,0 1 0,0-1 0,-1 1 0,0 0 0,1 0 0,-2 0 0,1 0 0,0 0 0,-1 1 0,0-1 0,2 8 0,0 4 0,-1 1 0,-1-1 0,0 0 0,-1 1 0,-1-1 0,-5 28 0,-2-4 0,-1-1 0,-2 0 0,-2 0 0,-2-1 0,-1-1 0,-2 0 0,-36 55 0,36-66 0,-1-1 0,0-1 0,-2-1 0,-1-1 0,-1 0 0,0-2 0,-2-1 0,0-1 0,-1-1 0,-44 22 0,52-31 0,0-1 0,-22 6 0,34-12 0,0 1 0,0-1 0,0 0 0,0-1 0,0 0 0,0 1 0,0-2 0,0 1 0,0-1 0,0 0 0,-6-2 0,10 2 0,0 0 0,-1 0 0,1 0 0,0-1 0,0 1 0,0-1 0,0 0 0,0 1 0,0-1 0,1 0 0,-1 0 0,1 0 0,-1 0 0,1-1 0,0 1 0,-1 0 0,1 0 0,0-1 0,1 1 0,-1-1 0,0 1 0,1-1 0,-1 1 0,1-1 0,0 1 0,0-1 0,0 0 0,0 1 0,0-1 0,1 1 0,-1-1 0,2-3 0,-1-1 0,1 0 0,0 0 0,1 0 0,-1 0 0,1 0 0,1 1 0,-1-1 0,1 1 0,0 0 0,6-7 0,-4 7 0,0 0 0,0 1 0,1-1 0,0 1 0,0 1 0,0-1 0,0 1 0,1 1 0,0-1 0,0 1 0,0 0 0,12-2 0,-8 3 0,0 1 0,0 0 0,1 1 0,-1 0 0,0 1 0,0 1 0,21 4 0,9 7 0,-2 1 0,0 3 0,71 39 0,-79-39 0,-30-16-11,35 20-260,1-2 0,1-1 1,0-2-1,74 19 0,-72-28-6555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08:13:19.026"/>
    </inkml:context>
    <inkml:brush xml:id="br0">
      <inkml:brushProperty name="width" value="0.05" units="cm"/>
      <inkml:brushProperty name="height" value="0.05" units="cm"/>
      <inkml:brushProperty name="color" value="#F6630D"/>
    </inkml:brush>
  </inkml:definitions>
  <inkml:trace contextRef="#ctx0" brushRef="#br0">151 39 24575,'3'-35'0,"-3"35"0,0 0 0,1 0 0,-1-1 0,0 1 0,0 0 0,0 0 0,0 0 0,0 0 0,0-1 0,0 1 0,0 0 0,0 0 0,0 0 0,1 0 0,-1 0 0,0 0 0,0 0 0,0-1 0,0 1 0,0 0 0,1 0 0,-1 0 0,0 0 0,0 0 0,0 0 0,0 0 0,1 0 0,-1 0 0,0 0 0,0 0 0,0 0 0,0 0 0,0 0 0,1 0 0,-1 0 0,0 0 0,0 0 0,0 0 0,0 0 0,1 0 0,-1 0 0,0 0 0,0 0 0,0 1 0,0-1 0,0 0 0,1 0 0,-1 0 0,0 0 0,12 18 0,27 66 0,42 139 0,-61-164 0,-1-2 0,-3 1 0,-2 0 0,-3 1 0,6 110 0,-16-128 0,-3 0 0,0 0 0,-3-1 0,-2 1 0,-1-1 0,-2 0 0,-30 75 0,15-61 0,-2-1 0,-2-1 0,-61 82 0,84-127 0,1-1 0,-1 1 0,0-1 0,-1 0 0,1 0 0,-1-1 0,-9 6 0,14-10 0,0 0 0,1-1 0,-1 1 0,0 0 0,0 0 0,0-1 0,1 1 0,-1-1 0,0 0 0,0 1 0,0-1 0,0 0 0,0 0 0,0 0 0,0 0 0,0-1 0,1 1 0,-1 0 0,0-1 0,0 0 0,0 1 0,0-1 0,1 0 0,-1 0 0,0 0 0,1 0 0,-1 0 0,1 0 0,-1 0 0,1-1 0,-1 1 0,1 0 0,0-1 0,0 1 0,0-1 0,0 0 0,0 1 0,-1-4 0,-9-16-1365,1 0-5461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8T14:23:08.653"/>
    </inkml:context>
    <inkml:brush xml:id="br0">
      <inkml:brushProperty name="width" value="0.05" units="cm"/>
      <inkml:brushProperty name="height" value="0.05" units="cm"/>
      <inkml:brushProperty name="color" value="#FFFFFF"/>
    </inkml:brush>
  </inkml:definitions>
  <inkml:trace contextRef="#ctx0" brushRef="#br0">64 18 24575,'0'-1'0,"0"1"0,0 0 0,0-1 0,0 1 0,0-1 0,0 1 0,1-1 0,-1 1 0,0-1 0,0 1 0,0-1 0,0 1 0,1 0 0,-1-1 0,0 1 0,0-1 0,1 1 0,-1 0 0,0-1 0,1 1 0,-1 0 0,0-1 0,1 1 0,0 0 0,-1 0 0,0 0 0,0 0 0,0 0 0,1 0 0,-1 0 0,0 0 0,0 0 0,1 0 0,-1 0 0,0 0 0,0 0 0,0 0 0,1 0 0,-1 0 0,0 0 0,0 0 0,0 1 0,1-1 0,-1 0 0,0 0 0,0 0 0,0 0 0,1 0 0,-1 1 0,0-1 0,0 0 0,0 0 0,0 0 0,0 1 0,0-1 0,0 0 0,0 0 0,1 1 0,-1-1 0,0 0 0,0 0 0,0 0 0,0 1 0,0-1 0,0 0 0,0 0 0,0 1 0,0-1 0,0 0 0,-1 0 0,1 1 0,1 0 0,-1 1 0,0 0 0,0-1 0,1 1 0,-1 0 0,-1 0 0,1-1 0,0 1 0,0 0 0,-1-1 0,1 1 0,0-1 0,-1 1 0,0 0 0,1-1 0,-1 1 0,0-1 0,0 1 0,0-1 0,0 0 0,0 1 0,0-1 0,0 0 0,0 0 0,-1 0 0,1 0 0,0 0 0,-1 0 0,1 0 0,-1 0 0,1 0 0,-1-1 0,0 1 0,1-1 0,-1 1 0,1-1 0,-1 1 0,-2-1 0,-2-2 0,13-2 0,15-3 0,21 9 0,-42-2 0,0 0 0,0 1 0,0-1 0,0 0 0,0 0 0,0 1 0,0-1 0,-1 1 0,1-1 0,0 1 0,0-1 0,0 1 0,-1-1 0,1 1 0,0 0 0,1 1 0,-2-2 0,0 1 0,0 0 0,0-1 0,0 1 0,0 0 0,0-1 0,-1 1 0,1 0 0,0-1 0,0 1 0,0 0 0,-1-1 0,1 1 0,0-1 0,-1 1 0,1-1 0,0 1 0,-1 0 0,1-1 0,-1 1 0,1-1 0,-1 0 0,1 1 0,-1-1 0,1 1 0,-1-1 0,0 0 0,0 1 0,-1 0 0,0 0 0,0 0 0,0 0 0,0 0 0,-1 0 0,1-1 0,0 1 0,0-1 0,-1 1 0,1-1 0,0 0 0,0 0 0,-1 0 0,1 0 0,0 0 0,-1-1 0,1 1 0,-4-2 0,5 2 0,0 0 0,0-1 0,0 1 0,1-1 0,-1 1 0,0 0 0,0-1 0,1 0 0,-1 1 0,0-1 0,1 1 0,-1-1 0,0 0 0,1 1 0,-1-1 0,1 0 0,-1 0 0,1 1 0,-1-1 0,1 0 0,0 0 0,-1 0 0,1 0 0,0 1 0,0-1 0,0 0 0,-1 0 0,1 0 0,0 0 0,0 0 0,0 0 0,1 0 0,-1 0 0,0 1 0,0-1 0,0 0 0,1 0 0,-1 0 0,0 0 0,1 0 0,-1 1 0,1-1 0,-1 0 0,1 0 0,-1 1 0,1-1 0,-1 0 0,1 1 0,1-2 0,-1 1 0,0-1 0,0 1 0,0 0 0,1-1 0,-1 1 0,0 0 0,1 0 0,-1 0 0,1 0 0,0 0 0,-1 0 0,1 0 0,0 1 0,0-1 0,-1 0 0,1 1 0,0 0 0,0-1 0,0 1 0,0 0 0,-1 0 0,1 0 0,0 0 0,0 0 0,0 0 0,0 1 0,-1-1 0,4 1 0,-5 0 0,1-1 0,0 0 0,-1 1 0,1-1 0,0 1 0,-1-1 0,1 1 0,0-1 0,-1 1 0,1-1 0,-1 1 0,1 0 0,-1-1 0,0 1 0,1 0 0,-1-1 0,1 1 0,-1 0 0,0 0 0,0-1 0,0 1 0,1 0 0,-1 0 0,0 1 0,0-1 0,-1 1 0,1 0 0,0-1 0,-1 1 0,0 0 0,1-1 0,-1 1 0,0-1 0,0 1 0,0-1 0,0 1 0,0-1 0,0 0 0,0 1 0,0-1 0,-2 2 0,-1-1 0,1 0 0,0 0 0,-1 0 0,1 0 0,-1 0 0,0-1 0,0 1 0,1-1 0,-1 0 0,0-1 0,0 1 0,0 0 0,0-1 0,0 0 0,0 0 0,0 0 0,0-1 0,-4 0 0,6 1 0,1-1 0,-1 1 0,1-1 0,-1 1 0,1-1 0,-1 1 0,1-1 0,0 0 0,-1 0 0,1 0 0,0 0 0,-1 0 0,1 0 0,0 0 0,0 0 0,0 0 0,0-1 0,-1-1 0,1 1 0,1 0 0,-1 0 0,1 0 0,0 1 0,0-1 0,-1 0 0,1 0 0,1 0 0,-1 0 0,0 1 0,0-1 0,1 0 0,-1 0 0,1 1 0,-1-1 0,1 0 0,0 0 0,0 1 0,0-1 0,1-1 0,0 0-68,-1 1 0,1 0-1,0-1 1,0 1 0,-1 0 0,1 0-1,1 0 1,-1 1 0,0-1 0,0 1-1,1-1 1,-1 1 0,0-1 0,1 1-1,0 0 1,-1 0 0,1 1-1,0-1 1,3 0 0,10 1-6758</inkml:trace>
</inkml:ink>
</file>

<file path=ppt/ink/ink29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07T06:56:51.468"/>
    </inkml:context>
    <inkml:brush xml:id="br0">
      <inkml:brushProperty name="width" value="0.05292" units="cm"/>
      <inkml:brushProperty name="height" value="0.05292" units="cm"/>
      <inkml:brushProperty name="color" value="#FF0000"/>
    </inkml:brush>
  </inkml:definitions>
  <inkml:trace contextRef="#ctx0" brushRef="#br0">28309 8396 0,'18'18'31,"-1"-1"-16,-17 19 17,18 17-17,0 35 17,-1 0-17,-17-70-15,18-1 16,35 1-1,-18-18-15,53-35 16,106-89 0,-105 54-16,16 17 15,213-141 1,-230 123-16,0 36 0,0-18 16,89-18-1,-159 54-15,17 17 16,-35 17-1</inkml:trace>
  <inkml:trace contextRef="#ctx0" brushRef="#br0" timeOffset="1567.43">28186 9966 0,'0'-18'15,"-18"18"-15,36 18 0,-54-18 47,36 18-31,18 17-1,0 35 1,-18-34-16,0-1 16,0 36-1,0-54-15,17 36 16,1-35 0,0-18-16,17-18 15,53-17 1,-35 0-16,123-54 15,212-87 1,53 0 15,-176 87-31,-142 72 16,-17-1-16,-18 0 0</inkml:trace>
  <inkml:trace contextRef="#ctx0" brushRef="#br0" timeOffset="3136.22">28274 11765 0,'0'35'32,"18"1"-17,-18-19-15,17 19 16,-17 34 0,18-17-1,-18-18-15,0 1 16,0-1-1,0-17 1,53-36 15,-18 0-31,18 1 0,17-19 16,36 1-16,0 0 16,335-124-1,-265 124-15,-17-18 16,335-71-1,-353 89-15,88-18 16</inkml:trace>
  <inkml:trace contextRef="#ctx0" brushRef="#br0" timeOffset="4951.95">28203 14076 0,'0'-18'16,"0"1"0,0 34 15,0 18-16,-17 1 17,-1 34-32,18-52 15,0 0 1,0 17 0,71-35-1,17 0 1,-18-18-16,1 1 0,35-1 15,0-17-15,17 17 0,18-17 16,-17-1-16,140-16 16,71-19-1,-246 53-15,-37 1 16,1-1-16,0 18 16</inkml:trace>
  <inkml:trace contextRef="#ctx0" brushRef="#br0" timeOffset="6904.19">28556 15469 0,'18'-17'15,"-18"-1"1,17 18 0,-17 18 30,-17 17-30,-1-17-16,0-1 16,18 18-16,-35 18 15,0 18 1,35-53-16,-18 17 16,36-35 15,52-18-16,-34 18 1,52-35-16,124-53 31,-1 35-15,-87 18-16,-1-1 0,1 1 16,17 0-16,-18-1 0,18-16 15,-17 16-15,140-34 16,54-18-1,-230 52-15,-17 19 16,-18-1-16</inkml:trace>
  <inkml:trace contextRef="#ctx0" brushRef="#br0" timeOffset="8289.81">28521 17180 0,'17'0'32,"1"0"-1,-18 36 31,0 16-46,0-34 0,0 35-1,0 0 1,0-35-16,0 17 16,-18-18-1,18 1-15,71-36 47,17-17-31,-17 18-16,17-1 0,18-17 15,247-71 1,-230 71-16,142-36 16,87-17-1,-140 53 1,-18-1-1,-159 19 1,1-1 0,-54 18-16</inkml:trace>
  <inkml:trace contextRef="#ctx0" brushRef="#br0" timeOffset="13166.42">29420 7161 0,'-17'36'15,"34"-72"-15,-34 89 0,17-35 16,35 0 15,36-89-15,-54 53-16,18-52 15,1-1 1,-36 18-16,17 0 16,1 1-16,35-178 15,-53 160 1,35-89-1,-35 71-15,0 0 0,0-89 32,-17 71-17,-1 89-15,0-1 0,1 18 16,-1 35 0,0 36-1,1 88 1,-1-89-16,18 89 15,18 35 1,17-88 0,0 0-1,-17-71-15,0-17 16,-1-1-16,1 1 16,0-18-16,17-18 15,0-17 1,-17 0-1,-18-1-15,17 1 16,19-106 0,-19 106-16,-17-1 0,18 1 15,-18-18 1,-35 106 15,-1 53-15,36 35-1,0-70 1,0-36-16,18-17 16,-18 17-16,18-18 0,-1-17 15</inkml:trace>
  <inkml:trace contextRef="#ctx0" brushRef="#br0" timeOffset="13658.94">30232 6685 0,'53'-53'31,"-106"106"-31,123-141 15,-70 70 1,-17 1 0,-1 17-16,-17 0 15,-18 0 1,0 17 0,35 1-1,18 0-15,0-1 0,18 36 16,0-35-1,34 35 1,-16-36-16,-1 19 16,53 34-1,-70-52-15,-1 17 16,-52 18 0,0-35-16,0-18 15,-89 0 1,89 0-16,17-18 15,-17 18-15,17-18 0,18-35 16,0 36-16,18-36 16</inkml:trace>
  <inkml:trace contextRef="#ctx0" brushRef="#br0" timeOffset="14214.24">30637 6862 0,'0'0'0,"-17"0"47,34 0-31,1 0-1,0 0 1,-1 0-16,1 0 0,35-18 31,-35 18-31,-18-18 0,17 18 16,1-35-1,-18 0 1,-35-1 0,17 36-16,-53-17 15,-17 34 1,71-17-16,-19 18 15,19 0-15,-1 17 0,18-17 16,0-1-16,0 36 16,18-35-1,-1-1-15,1 1 0,105 17 16,-34-35 0,-54 0-1</inkml:trace>
  <inkml:trace contextRef="#ctx0" brushRef="#br0" timeOffset="14582.41">30920 6720 0,'0'-17'0,"0"34"0,35-17 62,-17 18-62,-1 0 0,1-1 16,17 36-1,-17-35-15,-18 0 16,17 17-16,-17 0 16,0-17-1,-17-18 1,-1-36 15,18 19-31,0-1 0,0-17 16,53-36-1,-35 36-15,17 0 16,0 17 0,-17 18-16,-1 0 0</inkml:trace>
  <inkml:trace contextRef="#ctx0" brushRef="#br0" timeOffset="14989.35">31343 6738 0,'0'0'15,"0"35"48,0 18-32,18-17-31,-1-1 16,1 0-1,-1-17-15,1-18 0,-18 17 16,53-34 0,-35 17-16,-18-18 0,17 0 15,1-70 1,0 53-16,-18 17 15,0-17-15,0 0 16,-18 17-16,18 0 0,0-17 31,0 53-31,0 52 16,18 1 0,-18-53-1,17 17-15,-17 0 0,18 0 16</inkml:trace>
  <inkml:trace contextRef="#ctx0" brushRef="#br0" timeOffset="15313.07">31643 6544 0,'0'0'0,"17"18"15,-17-1 1,18 1-16,0 17 31,-1-17-31,-17 35 0,0-36 16,0 1-16,0 53 31,0-54-31,0 1 0,0 17 31,0-17-15</inkml:trace>
  <inkml:trace contextRef="#ctx0" brushRef="#br0" timeOffset="15508.5">31678 6368 0,'0'0'0,"0"17"16</inkml:trace>
  <inkml:trace contextRef="#ctx0" brushRef="#br0" timeOffset="15825.13">32084 6738 0,'0'0'16,"0"-18"-16,17 18 0,-17-17 15,0-1-15,-17-17 16,-1 35 0,-35 0-1,36 17 1,-19 19-1,1 34 1,35-34-16,0-1 16,18 53-1,-1-70-15,19-1 0,-19 1 16,54-18-16</inkml:trace>
  <inkml:trace contextRef="#ctx0" brushRef="#br0" timeOffset="16274.42">32242 6809 0,'0'17'15,"18"-17"1,0 0-16,17 18 15,0-18 1,-17 0-16,0 0 0,-1 0 0,1 0 16,17 0-1,-17-18-15,-1 18 16,-17-35 0,0 17-16,0 1 0,0-1 15,0 0-15,-17 18 0,17-17 16,-18-36-1,1 53 1,-1 35 0,-17 18-1,17 35 1,0-70 0,18 17-16,0-17 0,0-1 15,18 19 1,35-19-1,-35-17-15,34-35 16,-16 17-16</inkml:trace>
  <inkml:trace contextRef="#ctx0" brushRef="#br0" timeOffset="16591.89">32719 6738 0,'17'-35'0,"-34"70"0,34-106 16,-34 54-16,-1 17 15,0 0-15,-17 0 16,-35 17-1,52 1 1,18 17 0,71 18-1,-36-17 1,71 34 0,-89-52-1,19 17 1,-19 18-1,-17-35-15,-35-1 16,-36 19 0,36-19-16,0-17 0,17 0 15,-17 0-15,-36 0 16,71-17-16,0-1 16,0 0-1</inkml:trace>
  <inkml:trace contextRef="#ctx0" brushRef="#br0" timeOffset="17807.02">31061 5838 0,'0'0'0,"0"-52"32,17 87 15,1 0-47,-18-17 0,18 17 15,-18-17-15,0 17 0,0-17 16,0 34-1,0-34-15,-18-18 16,0-70 15,36-36-15,0 70 0,-18 1-16,17-18 0,54-53 31,-54 71-31,1 18 15,53-1 1,-54 18-16,1 0 0,-18 18 16,18 34-1,-18 19 1,-18-36 0,0-17-16,1 17 15,-36 0 1,35-17-1,36-18 17,-1 0-17,1 18-15,70 17 16,-53-17 0,-35-1-1,18 1-15,-18 0 0,-53 34 31,0-34-15,18-18-16,0 0 0,-1-18 16,-16 1-1,16-18-15</inkml:trace>
  <inkml:trace contextRef="#ctx0" brushRef="#br0" timeOffset="18191.95">31466 5715 0,'0'0'0,"0"-18"16,18 18-1,0 0-15,-1 0 16,89 0-1,-71 0-15,1-17 16,34 17 0,-52-18-16,-53 0 31,-18 18-15,35 0-16,0 0 15,-17 18 1,18 0-1,17-1-15,-18 1 0,18 17 16,0 18-16,0-18 16,0 1-16,0 52 15,18-53 1,-18-17-16,17-1 0</inkml:trace>
  <inkml:trace contextRef="#ctx0" brushRef="#br0" timeOffset="18659.27">31907 5768 0,'0'0'16,"0"35"15,0 18-15,0-35-16,0 35 15,0-36 1,0 19-16,36 34 31,-36-35-31,0-70 32,0 0-17,0 17-15,-18-141 31,36 36-15,-18 105-16,17-17 0,-17 17 16,18-17-1,0 35-15,-1 0 0,1 0 16,-1 18-16,36 17 16,-35-17-16,0 17 15,-1-17-15,-17 70 16,0-53-16,-17-17 15,-89-1 1,53-17-16,18 0 16,-18 0-16</inkml:trace>
  <inkml:trace contextRef="#ctx0" brushRef="#br0" timeOffset="19708.02">31872 8220 0,'0'0'16,"18"0"-16,-36 17 31,-35 19-16,0 34 1,-17 71 0,52-88-1,-17 0-15,17 0 0,-17 71 16,35-107 0</inkml:trace>
  <inkml:trace contextRef="#ctx0" brushRef="#br0" timeOffset="20962.09">32137 8431 0,'17'-35'16,"-34"70"-16,34-88 15,-17 36-15,-17-1 16,-19 18 0,-17 0-1,1 53 1,34-35 0,-17 52-16,-1 36 31,36-18-16,36-35 1,-1-53-16,-17 18 0,17-18 16,88-18-1,-87 18-15,34-53 16,-17 0 0,-35 0-1,-1 18 1,-17 0-1,-17 35 17,-19 70 15,54-34-16,0-36-16,-1-18 1,1 0 0,-18-17-1,0 0 1,-18 35-16,18 18 31,0-1-15,0 1-1,18-18-15,17 35 16,-35-17 0,36-18-16,34-36 47,-52 19-16,-18 52 0,17 0-15,-17-17-16,18 0 0,-18-1 15,53 19 1,-18-36-16,-17 0 16,35-18-1,-18-17 1,18-54-1,-35 37 1,-1-1 0,-17 35-1,-17 18-15,-1 35 32,0-35-32,18 18 0,-17 0 0,17-1 15</inkml:trace>
  <inkml:trace contextRef="#ctx0" brushRef="#br0" timeOffset="21125.26">32754 8625 0,'0'0'0,"71"-35"16,-54 35-16,36-18 15,88 1 1,-123 17-16,17 0 15,0 0-15</inkml:trace>
  <inkml:trace contextRef="#ctx0" brushRef="#br0" timeOffset="22309.57">32066 9666 0,'18'0'0,"-18"-18"16,-18 36-16,36-53 31,-36 35-15,0 17-16,-34 19 15,-54 87 1,35-17 0,1 35-1,70-106-15,0-17 0</inkml:trace>
  <inkml:trace contextRef="#ctx0" brushRef="#br0" timeOffset="22635.41">32172 9966 0,'0'0'0,"18"-18"15,-1 1 1,18-1 0,-35 0-1,0 71 17,-17-35-17,17 0-15,-18 35 16,18-18-1,0-18 1</inkml:trace>
  <inkml:trace contextRef="#ctx0" brushRef="#br0" timeOffset="23799.73">32331 9825 0,'0'0'15,"17"17"-15,1-17 0,-18 18 16,18 0-1,-1-18 1,-17 17-16,18 1 31,0 0-31,-18 17 16,0-17 15,17-18 16,18-18-31,-17 18-16,0-18 15,17 1 1,-17 17 0,-1-18-1,-17 53 16,0-17-15,0 0 0,18-1-16,17 1 15,0-18 17,18 0-17,-35 0-15,17 0 16,18-18-1,-18-17 1,-17 0 0,-18-18-1,-35 35 1,17 18-16,1 0 16,-1 0-16,-17 35 15,35-17 1,-18-18-16,18 18 0,0 35 15,0-36 1,18 1-16,-1-18 16,36 18-1,18-54 17,-36 1-17,-35 17-15,18 18 0,-1-17 0,-17-1 16,0 0-16,18 18 0,-36 0 31,-17 0-15,35 18-1,18-18 32,-1 0-31,36-18-1,-18-35 1,-17 53 0,-18-17-16,18-18 15,-1-1-15,-17-17 0,18 36 16,0-71 15,-18 105-15,-18 71-1,18-52-15,0-19 0,0 19 0,0-1 16,18 0-16,-18 0 0,17 1 0,1 17 16,35 35-1,-35-71-15</inkml:trace>
  <inkml:trace contextRef="#ctx0" brushRef="#br0" timeOffset="24727.12">31925 11430 0,'0'0'0,"-18"0"16,18-18-1,-17 36 1,-1-18 0,-35 53-16,-70 53 15,87-71 1,-69 71 0,16 17-1,54-87-15,35-19 0</inkml:trace>
  <inkml:trace contextRef="#ctx0" brushRef="#br0" timeOffset="25628.98">31943 11677 0,'0'0'0,"17"0"16,-17 18 0,0 34 15,18-16-15,-18 17-1,0-36 1,18 1-1,-18-53 17,0-36-17,0 36-15,17-36 16,1 1 0,35 34-1,0 19 1,-36 17-16,19 35 15,16 18 1,-34-35 0,-18 17-1,0-17-15,-18-1 0,-17 18 32,0-35-17,35-35 16,70 0-15,-52 17-16,17 1 0,18-19 16,-17 19-16,17 17 15,-18 35 1,-18-35-16,-17 18 0,18-1 16,0 19-1,-1-19-15,-17 1 16,0-1-1,53-34 48,-17 17-47,-1-18-16,-18 18 15,36 0 1,-35 0-1,0 0 1,-1 0-16,1 0 16,17 18-1,-17-18-15,17 17 16,71-17 0,-88 0-16,34 0 15,-16 0-15,-1 0 16,-17 0-16,35 0 0,-36 0 15</inkml:trace>
  <inkml:trace contextRef="#ctx0" brushRef="#br0" timeOffset="26685.28">31660 14058 0,'18'0'0,"-36"0"0,71-17 15,-53-1-15,18 18 16,0-18 0,-36 36-1,-35 52 1,-17 1-1,-19 52 1,72-87 0,-19-1-16,19 0 0,-36 54 31,53-72-31</inkml:trace>
  <inkml:trace contextRef="#ctx0" brushRef="#br0" timeOffset="27429.47">32066 14182 0,'18'-18'0,"-18"36"47,-53 123-16,53-106-15,-18 36 0,1-54-16,17 1 15,-18-18 1,18-18-16,0 1 15,18-72 1,-1 36-16,18-35 16,36-35-1,0 52 1,-19 54 0,-16 17-16,-1 17 15,0 54 1,-52-18-1,-36 17 1,17-52 0,1 0-16,0-1 0,-36 1 15</inkml:trace>
  <inkml:trace contextRef="#ctx0" brushRef="#br0" timeOffset="27795.01">32454 14217 0,'-17'0'16,"-19"0"0,19 18-16,17-1 15,-18 1-15,-17 17 16,17 36-1,18-36 1,0-17-16,18-1 0,17 1 31,0-18-31,-17 0 0,0 0 16,-1-18-16,18-35 16,1-17-1,-19 52-15,-17-17 16,-35 0-1,17 35-15,1 0 16,-18 17 0</inkml:trace>
  <inkml:trace contextRef="#ctx0" brushRef="#br0" timeOffset="27980.18">32683 14252 0,'18'0'32,"-36"0"-32,18 35 31,0-17-31,0 17 16,-17 18-1,17-35-15</inkml:trace>
  <inkml:trace contextRef="#ctx0" brushRef="#br0" timeOffset="28111.16">32877 14111 0,'0'0'16,"36"-53"-16,-36 36 15,17 17-15,-17-18 0</inkml:trace>
  <inkml:trace contextRef="#ctx0" brushRef="#br0" timeOffset="28844.14">32190 15469 0,'0'0'0,"17"-35"15,-17 17 1,-35 54 15,-53 87-15,52-70-16,-16 18 15,-72 158 1,89-159-16,0-17 16,-1 18-16,19-18 15,-1-18-15</inkml:trace>
  <inkml:trace contextRef="#ctx0" brushRef="#br0" timeOffset="29796.22">32242 16157 0,'0'-35'31,"18"35"-31,-18-18 16,0 1-1,18 17 1,-18-18 0,17 36 15,19-18-16,-19 0 1,1 0-16,17-18 31,1 0-15,-36 1-16,0-1 0,0 0 16,0-34-1,-36 34 1,-17 18-1,36 18-15,-1-1 16,-17 36 0,35-18-16,-18 1 15,53 17 1,-17-36 0,53-17-1,-54 0-15,1-17 16,0-1-16,-1 0 15,36-17 1,-35 0-16,17-18 16,-17 18-1,-1 35-15,-17-18 16,18 36 0,-18-1-16,0 1 15,0-1-15,0 1 16,18 17-1,-18-17-15,17-18 16,18 18 0,1-18-1,-1 17 1,-17-17 0,17 18-1,-17-18 1,17-18-1,0 18 1,-17-17-16,-1 17 16,54-18-1,-36 18-15,0 0 16,18-18 0,-35 18-16,0 0 0,-1-17 15,1 17 1,0-18-16,-18 53 31,0 1-15,0-19-1</inkml:trace>
  <inkml:trace contextRef="#ctx0" brushRef="#br0" timeOffset="30480.18">32278 17480 0,'35'-35'16,"-17"35"-16,-71 35 16,123-88-16,-70 36 0,36-1 15,-19 0 1,-52 54-1,-18 16 1,0 1 0,0-17-16,0 17 15,-105 105 1,105-105-16,-18 18 16,18 17-1,71-70-15</inkml:trace>
  <inkml:trace contextRef="#ctx0" brushRef="#br0" timeOffset="30679.9">32489 17851 0,'0'0'0,"18"0"15,0-36 48,17 19-63</inkml:trace>
  <inkml:trace contextRef="#ctx0" brushRef="#br0" timeOffset="30761.67">32895 17851 0,'0'0'0</inkml:trace>
  <inkml:trace contextRef="#ctx0" brushRef="#br0" timeOffset="30962.08">33318 17762 0,'18'0'15,"-36"0"-15,89 0 16,-71-17-16</inkml:trace>
  <inkml:trace contextRef="#ctx0" brushRef="#br0" timeOffset="53441.31">15768 2663 0,'-17'-17'15,"34"34"-15,-17-17 16,0 18-16,36-18 16,-19 18-1,1-1-15,0 1 16,-1 35 0,-17-35-1,0-1-15,0 18 0,0-17 16,0 0-16,0-1 15,0 19-15,0-19 0,0 19 32,18-125 15,0 54-32,-1 0-15,19-53 16,34-53-1,-35 88 1,18 17 0,-35 36-16,0 18 15,17 70 1,-35-53 0,0 1-16,0 52 15,0-18 1,0-52-1,0 0-15,-18-18 0,18 0 16,18-36 15,-1-34-15,1 35-16,0-1 0,-1 1 16,36-35-1,-17 70-15,-1 0 16,-18 0-16,1 17 15,0 54 1,-1-36-16,-17-17 0,0 17 16,0-17-1,0 17-15,0-18 0,0 1 0</inkml:trace>
  <inkml:trace contextRef="#ctx0" brushRef="#br0" timeOffset="54341.89">16686 2787 0,'0'0'0,"35"-35"15,-35 17-15,18 0 0,-18 1 16,17-36 0,-17 35-16,0 1 15,-53-19 1,36 36-1,-19 53 1,19-18-16,-1-17 16,18 17-16,-18 1 0,18-19 15,0 71 1,0-70 0,18 0-16,17-18 15,1-18 1,-19-17-1,19-36 17,-19 54-32,-17-1 0,0 0 15,18 1-15,-18-1 16,0 36 0,0-1-16,0 1 15,0 53 1,0-54-16,0 1 0,17-1 15,19 19 1,-19-36-16,1 0 16,0 0-1,-1 0-15,1-18 0,0-17 16,17-36 0,-35 36-1,18 0-15,-18-1 16,-18 36-1,0 18 17,1 35-17,17-35-15,0 35 16,0-36-16,17 1 16,1 17-1,0-35 1,34 0-1,-34 0 1,0-18-16,35 18 16,-53 18-16,17 0 15,-34 52 1,-1-52 0,18 17-16,-53 36 15,35-54 1,1-17-16,-1 18 0,-35 0 15,18-18 1,17-18 0,1 0-16,-1 1 0,0-1 15,18-70 1,0 53-16,18 17 0,-18-17 16,18 17-16,17-17 15</inkml:trace>
  <inkml:trace contextRef="#ctx0" brushRef="#br0" timeOffset="54656.88">17550 2611 0,'0'-18'0,"0"36"0,-18-54 15,18 19-15,-17 17 32,17 35-17,0-17-15,0 17 16,17 106-1,-17-106-15,0 18 16,18 0 0</inkml:trace>
  <inkml:trace contextRef="#ctx0" brushRef="#br0" timeOffset="54855.26">17391 3016 0,'0'-17'0,"0"34"0,-17-34 32,17-1-32,17 18 15,54-18 1,-36 18-16,0 0 0,89-35 31,-89 35-31</inkml:trace>
  <inkml:trace contextRef="#ctx0" brushRef="#br0" timeOffset="55039.2">17426 2699 0,'-35'-36'0,"70"72"0,-105-177 16,70 105-1,0 19-15,18-1 0,17 0 16,0 18-1,-17 0-15,17 0 16,18 18-16,-18-18 0</inkml:trace>
  <inkml:trace contextRef="#ctx0" brushRef="#br0" timeOffset="56691.97">17885 2663 0,'0'0'0,"0"-70"15,0 52 1,18 36 0,-18 35-1,17-36 1,-17 19-16,0-1 0,0 18 15,0 70 17,0-105-32,-17 0 0,17-1 15,17-52 17,36-18-17,-35 18-15,0 17 16,52-17-1,-52 35 1,-1 35 0,1 36-1,0-36 1,-18-17-16,17-18 16,1 17-16,35-17 15,0-35 1,-36 17-1,19-35 1,-19 36-16,-17-1 16,18-35-1,-18 36-15,-35-1 32,17 18-17,0 18-15,18-1 0,-17 36 31,34 0-15,-17-35-16,18-1 16,35 1-1,-35-18-15,17 0 16,35-35 0,-52 17-1,17-17-15,-17-18 16,0 0-1,-18 35 17,-18 1-17,0-1 1,18 36 15,0 17-15,0-17-1,18 35 1,-18-36-16,0 1 0,0-1 16,0 1-16,18 17 15,-18-17-15,0 0 16,17 17 0,1-17-1,-1-1 1,-17-34 31,0-1-32,0 0-15,18 1 16,-18-1 0,18 0-1,-18 1 1,17 17 62,1 17-47,0-17-31,-1-17 47,1-1-31,0 0 15,-18 1-15,0-1-16,0 36 31,0 52-16,0-52-15,0 35 16,0 0 0,0-35-16,0-1 15,0 1-15,17-1 0,-17 1 16,0 0-16,18-18 0,-18 17 16,0-34-1,0-1 1,0 0-1,-18-17-15,18 0 0,0 0 0,-17-1 16,17-52 0,0 53-16,0 0 0,0 17 15,17-17 1,-17 17-16,18 18 0,17 18 31,18 17-15,-53-17-16,0 34 15,0-16 1,-35-19-16,0 1 16,-36 0-1,53-36-15,1 0 16</inkml:trace>
  <inkml:trace contextRef="#ctx0" brushRef="#br0" timeOffset="56905.39">19384 2946 0,'-17'17'31</inkml:trace>
  <inkml:trace contextRef="#ctx0" brushRef="#br0" timeOffset="76206.7">4145 11518 0,'35'-17'31,"-17"17"-15,17-18-16,-17 18 0,35-18 15,-18 1-15,106-19 16,124-17 0,-142 18-16,-17 0 15,229-53 1,-247 52 0,0 1-16,1 0 0,69-71 15,-122 88 1,-1-52-16,-17 35 15,-18-1 1,0 1 0,-36 0-1,19 17 1,-1 18 0,0 0-16,1 18 0</inkml:trace>
  <inkml:trace contextRef="#ctx0" brushRef="#br0" timeOffset="76736.78">4374 11236 0,'18'-18'0,"-36"36"0,36-53 15,0-36 1,-1 53 0,-17 36-1,-35 53 1,-36 52 15,-17-17-15,35-35-1,36-54-15,17 18 16,35 1 0,0-19-16,18-17 15,159 0 1,-124-17-16</inkml:trace>
  <inkml:trace contextRef="#ctx0" brushRef="#br0" timeOffset="93670.54">1693 16669 0,'18'35'46,"105"-35"-30,-70 0 0,124-18-1,34 18 1,195-17 0,-265-1-16,124 18 15,105-18 1,-264 18-16,53-17 15,-18 17 1,-106 0-16,-17 0 16,-71 17 15,17-17-15,19 18-1,-1-18 1,36 0 78,-36 0-16</inkml:trace>
  <inkml:trace contextRef="#ctx0" brushRef="#br0" timeOffset="114794.94">14093 11871 0,'0'-18'32,"17"18"15,72 36-32,-1-36 1,159 0-1,-177 0 1,1 0-16,-18 0 16,53 0-1,-71 0-15,-17 0 16,-1 0 0,-34 0-16,-19 0 0,1 0 15,-159 17 1,106-17-16,-71 18 15,0 0 1,89-18-16,-36 17 16,35 1-1,124-18 1,106 0 0,17-35-1,107 17 1,-195 18-1,71-18-15,-18 18 16,-159 0 15,-17 0-31,-18 18 16,-18 0-16,18-18 0,-35 17 0,18 1 16,-89-1-1,124 1-15,17-18 16,53 0-1,53 0 1,106-18 0,-141 1-16,71 17 15</inkml:trace>
  <inkml:trace contextRef="#ctx0" brushRef="#br0" timeOffset="118298.83">10354 5644 0,'0'-17'16,"0"34"-16,0-69 0,-18 16 15,-53-70 1,36 71-16,-53-35 15,-88-1 1,87 71 0,19 0-16,-18 0 0,-71 53 15,-141 88 1,212-88 0,-18 18-16,18 17 0,17 0 15,-70 124-15,88 140 31,71-228-31,0-18 0,176 194 32,-106-230-32,123 36 15,-87-71-15,17-17 16,300-71 0,-282 18-16,140-106 15,-157 35-15,-19 0 0,-17-35 16,-18-18-16,18-176 15,-88 158-15,-36 1 16,-17 17-16,-36 18 0,-17 18 16,-18 35-16,-35 17 15</inkml:trace>
  <inkml:trace contextRef="#ctx0" brushRef="#br0" timeOffset="140361.71">32860 5609 0,'0'0'0,"-18"-106"16,18 89-16,-17-1 0,-1 0 0,0-17 0,1 17 16,-124-70-1,-18 18 1,71 34-1,-1 19-15,-16-18 0,-301-71 32,106 53-17,141 18-15,1 17 0,16 0 16,-316 36 0,317 0-16,-18-1 15,-370 177 1,423-123-16,0 17 15,-229 229 1,229-140 0,36 52-1,123 18 1,52-88 0,-34-71-16,0-17 15,34 17-15,1-18 16,141 89-16,-106-88 15,18 17-15,0-18 0,211 54 16,530 105 15,-706-211-31,0 17 0,0-17 0,0-18 16,-18 0-16,1 0 0,105-18 16,-159-17-16,1 17 0,-1 1 0,-17-19 15,317-140 1</inkml:trace>
  <inkml:trace contextRef="#ctx0" brushRef="#br0" timeOffset="140503.46">33812 5592 0,'-617'-371'31,"1234"742"-31,-2010-936 15</inkml:trace>
  <inkml:trace contextRef="#ctx0" brushRef="#br0" timeOffset="142230.35">26722 8572 0,'0'-35'31,"0"70"31,17 36-46,1-36 0,35 1-1,0-36-15,17-18 16,1 18-16,35-18 0,123-35 16,159-35-1,-300 71 1</inkml:trace>
  <inkml:trace contextRef="#ctx0" brushRef="#br0" timeOffset="142705.07">26792 9966 0,'0'-53'31,"0"106"-31,0-124 31,0 89-31,0 35 32,18 18-17,-18-36-15,35 0 16,18-17-1,106-18 1,-89-18-16,107-35 16,105-35-1,-106 35 1,-105 53-16</inkml:trace>
  <inkml:trace contextRef="#ctx0" brushRef="#br0" timeOffset="143140.43">26828 11165 0,'-18'0'0,"36"0"16,-36-17-1,18 34 1,35 19-1,-35-19 1,18 1-16,-18 17 16,35 36-1,-35-54-15,18 19 16,70-1 0,-35-35-16,70-18 15,160-35 1,-178 36-16,1-18 15,0 17-15,53-17 16</inkml:trace>
  <inkml:trace contextRef="#ctx0" brushRef="#br0" timeOffset="143623.76">26810 12682 0,'0'0'0,"-18"0"31,18-17-16,18 17-15,0-18 16,52 18 0,54-18-1,-89 18 1,0 0-16,71 36 16,-71-19-16,-35 1 15,18 0-15,-18 17 16,-18 53-16,-35 53 31,36-88-31,-19-18 16,1 54-1,35-72-15,53 1 16,141-36 0,-106 1-16,36-1 15,229-70 1,-230 70-16,0-17 15,-17 17-15</inkml:trace>
  <inkml:trace contextRef="#ctx0" brushRef="#br0" timeOffset="157078.66">20619 4710 0,'18'-18'32,"-1"0"-17,1 1-15,0 17 31,-18 17-15,0 19-16,0-1 0,-18 0 16,-17 159-1,17-53 1,0-88-16,1 18 16,17-18-16,-36 70 15,19-105-15,17 17 16,0-53-1,0-70 17,17 35-32,1-35 0,0 18 15,52-248 1,-34 230-16,34-89 16,-17 54-1,-35 88-15,17 17 0,-17 18 16,34 71-1,-34-18-15,0-1 0,-1 19 16,1 17-16,0 0 16,-1 1-16,1-19 0,17 89 15,-17-89-15,-18 1 16,0-18-16</inkml:trace>
  <inkml:trace contextRef="#ctx0" brushRef="#br0" timeOffset="157661.78">20742 5203 0,'-35'-35'0,"18"0"16,69 105-16,-140-211 15,88 124-15,0-1 16,18 0-16,0 1 0,17-1 16,35-17-1,-17 17-15,0 1 0,0 17 16,88-18-1,-106 18-15,1 0 16,34 18 0,-52-18-1,-18 35 17,18 18-17,-18 0-15,17-18 16,-17 36-16,35 105 15,-35-123 1,18 35-16,-18-35 16,18-18-16,-18-17 15,0 0-15,0-1 0,17 1 32,-17-106-17,0 52-15,0-87 16,0-18-1,0 70-15,18 1 0,-18 17 16,35-106 0,-35 141-16,18-17 15,-18 17-15,18 18 0,17 0 16,-35 18-16,18 0 16,-18 88-1,0-54-15,0-16 16,-18 17-16,-17-18 15,17 0-15,0 0 0,1-17 16,-1 17-16,0-35 16</inkml:trace>
  <inkml:trace contextRef="#ctx0" brushRef="#br0" timeOffset="158110.44">21713 5027 0,'17'0'0,"-34"0"0,52 0 16,-18 0 15,-17 35-15,18-17 0,-18 17-16,0-17 0,0 35 15,18-18-15,-18 0 0,0 36 16,0-36-1,0 18-15,0-18 16,17-88 31,-17-105-31,0 87-16,-17-88 15,17 89-15,0-1 16,0 1-16,0 17 0,0 18 15,17-36 1,1 71-16,0 18 16,35 105-1,-36-17 1,-34 35 0,17-106-16,-36 36 15,19-53 1</inkml:trace>
  <inkml:trace contextRef="#ctx0" brushRef="#br0" timeOffset="158779.1">22348 4692 0,'0'0'0,"-36"-18"16,19 1-16,17 34 31,17 54-15,1-36-16,0 53 16,17 71-1,-18-71 1,-17-17-1,0-54 1,0-105 15,-17-282 1,17 264-32,0 0 0,-18 0 0,18-194 31,35 71-16,-17 176-15,17 18 16,-17 35-16,0 18 16,35 140-1,-36-87-15,1 105 16,-1 71 0,-52-123-1,-35 17 1,52-106-1,0-17-15,1-18 0,-1 0 16,0 0-16,18-18 16,0 0-16,0-17 15,18 18-15,0-1 0,17 0 16,0 1 0,36 70-1,-54-18-15,36 71 16,-17 35-1,-1-53 1,-35-53-16,18-17 0,-1 0 16</inkml:trace>
  <inkml:trace contextRef="#ctx0" brushRef="#br0" timeOffset="159565.5">23053 4727 0,'18'-17'0,"-36"34"0,36-70 15,-18 36-15,0-1 16,-36 0 15,19 36-31,-1 0 0,0-18 16,-17 70 0,18-35-16,17 1 15,0-1-15,0 0 0,0 1 16,52 34-1,-16-52-15,-19-18 0,1 0 16,70-35 0,-70-1-16,-1 1 15,-17 0-15,18-1 16,-18-17-16,0 18 0,-35-35 16,-36-1-1,18 53 1,18 36-1,35 0 1,0-1-16,53 19 16,-18-36-1,36 17 1,52-34 0,-105 17-16,17 0 15,36-36 1,-71 19-16,17 17 15,1 0 1,-18 17 0,0 36-1,0-17-15,0-1 16,0-18-16,0 19 0,35 34 16,-17-52-1,17 0-15,-17-1 0,17 1 16,-17-18-16,88-18 31,-53-35-31,-36 18 0,18-88 31,-35 87-31,0-17 0,0 18 16,0 0-16,-17 0 16,-1 17-16,18 0 0,-17 18 15,-1 0 1,18 18-16,0 17 0,0-17 15,0 105 1,18-87-16,-1 34 16,36 18-1,-53-70-15,53 17 16</inkml:trace>
  <inkml:trace contextRef="#ctx0" brushRef="#br0" timeOffset="159971.29">24041 4604 0,'0'0'0,"0"-18"0,0 0 15,0 1-15,0-36 32,0 71-17,0 17 1,-18 71-1,18-36 1,-18 18 0,18-70-16,0 17 15,0-52 1,18-1 0,17-70-1,-17 53 1,0-1-16,17 1 0,-17 0 15,17-1-15,18 36 32,-36 18-32,1 0 0,-18 105 31,0-88-31,0 1 0,0-1 16,0 0-16,0-17 0,0 0 15,0-1-15</inkml:trace>
  <inkml:trace contextRef="#ctx0" brushRef="#br0" timeOffset="160186.73">24570 4092 0,'0'0'0,"0"-17"0,-35-1 15,17 106 1,18-35-1,0 0-15,0 141 16,0-123 0,0 70-1,0 17 1,0-122-16</inkml:trace>
  <inkml:trace contextRef="#ctx0" brushRef="#br0" timeOffset="160549.32">24517 4586 0,'-18'-18'0,"36"36"15,-36-53-15,36 35 32,70 0-17,-53 0 1,1 0-16,105-18 31,-106 18-31,36-17 0,-18-36 31,-53 35-31,0-17 0,0 17 16,-18 0 0,-17 1-16,17 17 0,0 0 15,-52 70 1,52-34-16,-17 34 15,35 54 1,0-89 0,18 0-16,-1 0 0,36 1 15</inkml:trace>
  <inkml:trace contextRef="#ctx0" brushRef="#br0" timeOffset="160911.84">25134 4427 0,'0'-35'0,"0"70"16,0-105-16,0 52 0,0 1 16,0-1-16,18 53 31,35 71-15,-35-53-16,-1-18 0,1 18 15,-1 35 1,-17 18-1,0-88-15,-17 17 16,-18-53 0,17-70-1,18 35 1,18-17-16,-1-1 0,18 1 16,142-230-1,-124 247 1,0 0-16,0 35 15,-18 18-15,18 0 0,0 124 32,-53-89-32,-36 18 0</inkml:trace>
  <inkml:trace contextRef="#ctx0" brushRef="#br0" timeOffset="168617.44">5115 11606 0,'0'0'0,"0"-17"16,0-1-16,0 0 15,18 1 1,35 34 0,-36 1-1,19 0-15,-1 17 0,0 0 16,0 1-16,106 87 16,-105-70-1,17 0 1,0-18-16</inkml:trace>
  <inkml:trace contextRef="#ctx0" brushRef="#br0" timeOffset="168822.93">5521 11483 0,'0'0'15,"0"-18"-15,-18 18 0,18 18 16,-18-18-16,1 53 15,-36 0 1,-53 105 0,71-87-16,0-18 15,-1 18-15,19-19 0,-19 54 16,36-53 0</inkml:trace>
  <inkml:trace contextRef="#ctx0" brushRef="#br0" timeOffset="169255.46">5909 11536 0,'0'-18'0,"0"36"0,0-71 15,0 35-15,0 1 0,0-1 16,-18 18-16,0-35 16,1 35-1,-1 0-15,1 0 0,-1 17 16,-53 1-16,36 17 16,17 1-1,1-19-15,-1 1 0,36 52 31,-1-52-31,54 17 16,35 18 0,-71-35-16,0-1 15,1 1-15,-19 17 16,-70 36 0,36-53-16,-71 17 15,52-35-15,1 0 16,-53-18-1,70-17-15</inkml:trace>
  <inkml:trace contextRef="#ctx0" brushRef="#br0" timeOffset="169634.85">6085 11412 0,'0'-17'0,"0"34"0,-17-34 0,17-1 0,-18 18 16,18 18 15,18 35-15,-18-18-16,17 0 0,1 18 15,35 106 1,-18-124-1,-17 0-15,-1-17 16,19 0-16,87-54 16,-105 19-1,87-195 1,-87 36 0,-18 123-1,-35-18-15,0 36 31,-36 17-15</inkml:trace>
  <inkml:trace contextRef="#ctx0" brushRef="#br0" timeOffset="170065.5">6702 11271 0,'0'0'0,"18"0"16,-18 18 0,0 0-1,18 105 17,-1-70-32,-17-18 0,18 89 15,-18-89 1,0 18-16,0-18 31,-18-53-31,18 1 0,0-1 16,0-70-1,0-106 1,18 123-16,-18 1 0,18-1 16,-1 18-16,19-52 15,17 69 1,-36 36-16,1 18 15,-1 0-15,36 123 16,0 35 0,-35-105-1,17 52-15,-35-70 16,18 0-16</inkml:trace>
  <inkml:trace contextRef="#ctx0" brushRef="#br0" timeOffset="170634.75">6967 11483 0,'0'0'0,"-35"-18"0,0 1 16,35-1 0,17 0-1,54-17 1,-36 17-16,0 1 15,1-1-15,-1 1 0,0-1 16,18-35 0,-35 53-16,-1-18 15,-17 1-15,0-1 32,18 53-17,0 36 16,-1-18-31,1-18 0,-18 18 16,35 88 0,-17-88-16,-18-18 0,17-17 15,-17 17-15,0-52 32,-17-72-17,-1 36-15,18-17 16,-18-1-16,18-17 0,0 18 15,18-160 1,0 177-16,-1 18 16,1 0-16,35 35 15,-35 35 1,34 53-16,19 18 16,17 106-1,-70-142 1,-1-17-16,19 0 15,-36 0-15,17 0 0</inkml:trace>
  <inkml:trace contextRef="#ctx0" brushRef="#br0" timeOffset="170791.67">7461 11483 0,'-18'-18'0,"1"-17"0,17 0 16,0 17-1,17 0-15,36-17 16,53-18 0,-71 53-1</inkml:trace>
  <inkml:trace contextRef="#ctx0" brushRef="#br0" timeOffset="176702.88">5574 15928 0,'0'-18'16,"0"36"-16,17-53 16,1 17-16,-18 0 15,18 18-15,-1 53 31,-17-17-15,18 52 0,17 70-1,-17-105-15,-1-17 0,1 17 16,0-18-16,-1 0 16</inkml:trace>
  <inkml:trace contextRef="#ctx0" brushRef="#br0" timeOffset="176887.82">5609 16510 0,'0'0'0,"-18"0"0,-35-18 16,89 1 31,34-1-32,-17 18-15,0-18 0,18 18 16,-19-17-16,72 17 15,-36-18-15</inkml:trace>
  <inkml:trace contextRef="#ctx0" brushRef="#br0" timeOffset="177051.46">5574 16087 0,'-53'-53'15,"106"106"-15,-106-124 0,53 53 0,17 1 16,19-1-16,-1 18 16,53-17-16,-35 17 15,0-18-15,0 18 0</inkml:trace>
  <inkml:trace contextRef="#ctx0" brushRef="#br0" timeOffset="177268.31">6173 15893 0,'0'-18'16,"18"71"15,17 53 0,-35-53-31,18 0 0,0-18 0,-18 18 16,17-18-16,18 71 15</inkml:trace>
  <inkml:trace contextRef="#ctx0" brushRef="#br0" timeOffset="177525.79">6156 16051 0,'0'0'0,"-18"-35"16,-17-18-16,17 36 0,1-19 15,-1-17 1,18 36-16,35 17 16,36 0-1,-18 17-15,0 1 0,-1 0 16,19 17-16,-18 0 16,-18 0-16,0 1 0,1 52 15,-72 18 1,1-89-1,-18 19-15,-88-1 16,88-35 0</inkml:trace>
  <inkml:trace contextRef="#ctx0" brushRef="#br0" timeOffset="177985.61">6702 15893 0,'36'-18'0,"-19"18"0,-70 18 0,124-36 16,-53 18-1,-18 18 1,0-1-16,17 36 16,19 71 15,-19-36-31,1-35 0,0-18 15,34 71 1,-87-124 31,-35-70-31,52 53-16,0-18 0,18 0 15,-17-141 1,17 141-16,17 18 15,72-71 1,-54 106-16,0 18 16,0-1-16,54 36 15,-37 88 1,-52-88-16,0-18 16,-123 106-1,52-105-15,-17-1 16</inkml:trace>
  <inkml:trace contextRef="#ctx0" brushRef="#br0" timeOffset="184085.62">6897 16104 0,'-18'0'15,"36"0"48,-18 18-16,0 17-32,0-17-15,0-1 0,0 19 16,17 52 0,-17-53-16,18 18 15,-1 35 1,-17-35 0,18 0-1,0-18 1,-18-17 15</inkml:trace>
  <inkml:trace contextRef="#ctx0" brushRef="#br0" timeOffset="185759.57">71 14781 0,'17'-17'0,"71"-19"31,-88-16-15,0 34-16,-17 0 16,-36 18-1,35 18 1,1 0-16,-54 17 15</inkml:trace>
  <inkml:trace contextRef="#ctx0" brushRef="#br0" timeOffset="185909.25">0 14887 0,'123'71'16,"-246"-142"-16,317 212 15,-159-141-15,-17 18 0,0 0 0,-18-1 16,0 19-1,-106-1 1,88-35-16,-17 0 16,0 0-16,17 0 0</inkml:trace>
  <inkml:trace contextRef="#ctx0" brushRef="#br0" timeOffset="186340.11">335 14658 0,'0'0'16,"-18"18"-1,1-1-15,17 1 16,17 70 0,-17-35-16,0-35 0,18 34 15,-18-34-15,0 35 16,0 0-1,18-35 1,-1-36 0,-17 0-16,0-35 15,0 36-15,0-19 16,0 19-16,0-18 0,0-124 16,0 124-16,0-1 15,0 1-15,18 0 0,0 17 16,17-35 15,-35 71-31,18-1 0,-1 19 16,36 87-1,-35-88-15,-1 1 0,1-1 0,0 0 16,-1-17-16,1 17 0,17 18 16,-17-18-16</inkml:trace>
  <inkml:trace contextRef="#ctx0" brushRef="#br0" timeOffset="187011.17">406 14799 0,'0'0'16,"0"-18"-16,0 1 0,17-1 15,89-17 1,-53 17-1,0 1-15,0-1 32,-35 18-32,-18-18 15,35 36 17,-18 52-17,-17-52-15,18 0 0,-18 17 0,18 0 16,-1 71-1,1-88-15,-18 17 0,0-17 16,0 17 0,0-53-1,0-17 1,0 17-16,0 1 0,0-71 16,-18 17-1,18 18-15,0 18 0,0 0 0,0-1 16,0-34-16,18-1 31,0 89-15,17 35-1,-35-36-15,18 19 0,-1-19 0,1 1 0,-18 17 16,17-17-16,-17-1 0,0 1 0,18 0 16,-18-1-16,0 1 15,0 0 1,0-36-16,18 0 15,-18 1-15,0-19 16,0 19-16,53-89 16,-53 71-16,17 17 0,-17 0 15,18 1-15,0-1 0,-1 18 0,18-17 16,1 52 0,-19 0-16,19 71 15,-19-36 1,1-34-16,17 17 31</inkml:trace>
  <inkml:trace contextRef="#ctx0" brushRef="#br0" timeOffset="187273.74">1288 14482 0,'0'0'0,"0"-89"16,0 72-16,0-1 15,-18 0-15,18 36 16,18 0-16,-18-1 16,17 1-16,-17 17 15,0 1-15,18-1 0,-1 71 16,19-36 0,-19-35-1,19-35-15,-19 18 0,36-18 16,-17 0-16,34 0 15,54-18-15,-72-17 16,1 18-16</inkml:trace>
  <inkml:trace contextRef="#ctx0" brushRef="#br0" timeOffset="189838.85">423 9578 0,'-17'0'0,"34"0"0,36 0 47,35-35-32,-52 35 1,-19-18-16,1 18 0,17 0 0,-17 0 15,52-18 1,-52 1-16,-36 17 47,36 88 0,0 71-32,-18-124-15,35 71 16,-17-18 0,-18-70-16,0-1 15,0 1-15,17 0 0,-34-54 32,-19-34-17,36 52 1,-17-17-16,-1 17 0,0-17 0,1 17 15,-71-52 1,52 70-16,1 0 16,-18 70-1,36-52-15,17-1 0,0 1 0,0 17 16,70 18 0,-52-53-16,-1 0 0,1 0 15</inkml:trace>
  <inkml:trace contextRef="#ctx0" brushRef="#br0" timeOffset="190356.6">988 9560 0,'-18'-17'16,"36"34"-16,-54-52 0,36 17 16,-17 18-16,17 53 46,17 35-30,-17-70-16,0 17 0,18-17 0,-18 0 16,18 17-16,-1 18 15,19-18 1,-36-17-16,17-18 16,1-36-1,-18 19 1,18-71-16,-1 70 15,-17 0-15,0 1 0,0-1 0,0 0 16,18 18 0,-18 18-16,17 0 15,1 35 1,-18-36 0,18 1-16,-1-18 0,19 18 31,-19-36-31,-17 0 15,18 1-15,-18-1 0,0 0 0,18 1 16,-18-89 0,0 88-16,0 1 0,-18-19 0,18 19 15,-35-19 1,17 54 0,0-18-16,18 18 0,-17-1 15,17 1-15</inkml:trace>
  <inkml:trace contextRef="#ctx0" brushRef="#br0" timeOffset="190672.55">1393 9560 0,'-35'-53'31,"53"18"0,35 17-15,-18 18-16,-17-17 0,17 17 16,35-18-1,-34 1 1,-54-1 0,0 18-16,-34 0 15,-1 0 1,53 18-1,0 87 1,17-52-16,1 88 16,0-70-1</inkml:trace>
  <inkml:trace contextRef="#ctx0" brushRef="#br0" timeOffset="193150.4">11024 7038 0,'0'0'16,"-18"0"-16,-35-18 31,18 1-16,35-1 17,53 0-17,-35 1-15,-1 17 0,18-18 16,54 0 0,-72 18-16,19 0 15,-19-17 1,-17-1 15,-17 18-15,17 35-1,0 1 1,0-1 0,0 36-1,17-36-15,-17 53 16,0 18-1,0-89-15,18 19 16,-18 17 0,-18-53-1,-17-18 1,17 0-16,1 1 16,-54-36-1,36 35-15,17 1 16,-17 17-16,17-18 0,-35 18 15,18 0 1</inkml:trace>
  <inkml:trace contextRef="#ctx0" brushRef="#br0" timeOffset="193765.12">11394 7003 0,'0'-18'0,"0"36"0,0-54 16,0 54 30,0 0-30,0-1-16,0 1 0,0 70 16,0 18-1,0-88 1,0 17-16,0-18 0,18 1 16,-18 0-16,18-1 15,-1-17 1,1-35-1,-1 17-15,1-17 0,-18 18 16,18-19-16,-18 1 16,17-71-1,-17 89-15,18-1 0,-18 0 16,0 36 0,18 0-1,-18-1-15,17 18 0,-17-17 16,71 88-1,-54-88 1,1-18-16,0 17 16,52-87-1,-34-19 1,-36 19 15,0 35-31,-18 17 0,0-17 0,1 35 16,-19-18-1,1 18-15,17 0 0,1 0 16,-1 0-16</inkml:trace>
  <inkml:trace contextRef="#ctx0" brushRef="#br0" timeOffset="194157.98">11853 6985 0,'0'0'15,"0"-18"-15,35 1 32,18-1-17,-35 18-15,17-18 16,0 18-16,0 0 16,54-17 15,-72-1-31,-52 18 31,0-17-15,17 17-1,0 17 1,18 1-16,0-1 16,-17 89-1,17-53-15,0 53 16,0 53-1,0-124-15,0 0 16,0 54 0</inkml:trace>
  <inkml:trace contextRef="#ctx0" brushRef="#br0" timeOffset="207035.26">12858 11942 0,'0'0'0,"-17"0"15,87 0 32,-35 0-31,142 0-1,34 0 1,-158 0-16,53 0 16,-35 0-1,-195 17 17,-70 1-1,124-18-31,-1 17 0,-123-17 31,141 0-31,-17 0 16,52 0-1,36 0-15,52 0 16,107-17 0,-36 17-1,53 0 1,-141 0-16,0-18 15,-71 18 1,0 0-16,-17 18 0,-18-18 16,-141 17-1,123-17 1,1 0-16,-1 0 0,-70 0 16,124 0-1,-1 0-15,36 0 16,17-17-1,0 17-15,0 0 0,124-18 32,-71 1-17,-35 17-15,-17 0 0,-19 0 16,1 0-16,-36 17 16,-52 1-1,17-18-15,-35 17 16,17-17-1,36 0-15,17 0 0,0 0 16</inkml:trace>
  <inkml:trace contextRef="#ctx0" brushRef="#br0" timeOffset="210686.11">5009 12224 0,'36'-18'32,"34"18"-17,-35-18 1,54 18-1,-37 0-15,1 0 0,36 0 16,193 0 0,-35 18-1,-106 0-15,159-1 16,194 19 0,-318-36-16,18 17 15,-18-17-15,18 18 0,212 0 16,-194-1-1,-1-17-15,442 35 16,-424-17 0,1-18-16,-1 18 0,0-18 15,706 53 1,-706-53 0,212 35-16,212-17 15,-230-1 16,177 19-15,-389-36-16,-17 0 0,18 17 16,405 1-1,-423-1-15,0-17 16,389 36 0,-407-36-16,0 17 0,-17-17 15,300 0 1,-318 0-16,123 18 15,71-18 1,-123-18 0,88 18-1,-212 0 1,89 0-16,-107 0 16,1 0-16,-18-17 0,-1 17 15,-16 0-15,70 0 31,-89 0-31,1-18 16,-1 18 0,-34-18-1,-1 18-15,1-17 16,-1-1-16,0 1 16,1-19-1,-1 1 1,18 17-16,0 1 0,-18-19 15,18 19-15,-17-71 16,17 52-16,-18-70 16,0-70-1,18 53 1,36-54 0,-36 107-1,35-54-15,18-70 16,-53 124-1,35-1-15,-35 0 16,18-17-16,-1 18 16,36-160-1,-53 160-15,18 17 0,-18-18 16,18-87 0,-18 105-1,17-35-15,-17 52 0,0-17 16,0-35-1,0 53-15,18 17 16,-18 1-16,0-36 16,0 35-1,0 0-15,0 1 32</inkml:trace>
  <inkml:trace contextRef="#ctx0" brushRef="#br0" timeOffset="-213594.62">3933 7126 0,'0'0'0,"0"-18"16,0 1 15,36 17-15,-19-18-16,18 18 15,1-17-15,175 17 16,125 0 0,105 17-1,70 1 17,-335-1-32,1-17 0,387 53 31,-387-53-31,175 36 15,-17-1 1,89 35 0,-301-52-16,-35 0 0,1-1 15,87 36 1,-141-35-16,-17 0 16,35 52-1,-53-52 1,0 17-16,0 53 15,0-17 1,0-36-16,17 0 16,1 1-16,17 105 15,-17-106 1,17 71-16,1 53 16,-19-106-1,-17 17 1,53 212-1,-53-123 1,18 70 0,-1-158-16,-17 70 15,-17 18 1,-1-71-16,18 0 0,-18 0 16,-17 195-1,18-195 1,-1 88-16,0-88 0,1 230 31,17-230-15,0-17-16,-18 17 0,0 159 15,18-177 1,-17 19-16,17-19 0,0 18 16,-18 71-1,18-88-15,0 17 0,0-18 16,-18 19-16,18-19 15,0 18-15,0 89 16,-17 87 0,-1-176-16,1 1 15,-19 175 1,36-176-16,-17 18 0,-1-18 16,0 230-1,1-124 1,17-106-16,0 124 15,17-124-15,-17 18 16,0 0-16,18 229 16,-18-229-1,0 105-15,0 89 32,0-194-32,0 0 15,0-18-15,0 18 0,0 0 16,0-18-16,0 0 0,0 0 15,18-17-15,-18 17 16,35 106 0,-35-141-16,18 0 0,-18 0 15,17-18-15,1 0 0,-1 1 16,36 34 0,-53-52-16,18-1 15,0 1 1,-18 0 15,0-1-15,0 1-1,35 0 1,-17-18 0,17 17-16,88 1 31,-17 0-16,88 17 1,-106-35-16,1 18 0,16-18 16,1 17-16,0 1 0,18-18 15,-1 17-15,159 1 16,53 0 0,-158-1-16,17 1 0,0 0 15,441 35 1,-406-53-16,247 35 15,36 0 1,-248-35-16,19 18 16,-19-18-16,18 17 0,300-17 15,283 18 1,17 17 15,599 1 0,-1181-19-31,300 1 16,282 17 0,-300-17-1,229 35 1,-546-53-16,246 35 16,195 0-1,-495-17-15,19 0 16,-19-1-16,-17-17 15,0 18-15,353 17 16,-388-17 0,158 17-16,107 0 15,-160-17 1,71 0 15,-229-18-31,88 0 0,53 17 31,-194-17-31,18 18 16,105-18 0,-123 0-16,0 0 0,0 0 15,88 17 1,-106-17-16,18 0 16,-18 0-16,0 18 0,1-18 15,122 0 1,-122 0-1,17 0-15,105 0 16,-87 0 0,-18-18-16,17 18 0,-17 0 15,18 0-15,105-17 32,-140 17-32,16 0 0,-16 0 0,-1 0 15,53-18 16,-70 18-31,0 0 16</inkml:trace>
  <inkml:trace contextRef="#ctx0" brushRef="#br0" timeOffset="-213296.7">27216 17568 0,'0'0'0,"-71"-17"16,53 17 15,18 17-15,18-17-16,0 0 0,-1 18 0,54 35 31,-18 53-15,-53-53-16,0 0 15,-35 17-15,-142 71 16,18-70-16,-52 17 0</inkml:trace>
  <inkml:trace contextRef="#ctx0" brushRef="#br0" timeOffset="-208770.6">20301 6526 0,'0'0'0,"0"-17"32,18-1-1,0 18-16,-1 0-15,19 18 16,17 52 0,-36-52-16,1 17 15,35 53 1,-18-52-16,0-1 16,1 0-1</inkml:trace>
  <inkml:trace contextRef="#ctx0" brushRef="#br0" timeOffset="-208558.67">20548 6385 0,'-17'0'0,"34"0"0,-34-17 15,-1 17-15,-17 70 31,-36 36-15,36-53-16,17-18 16,-105 142-1,70-107 1</inkml:trace>
  <inkml:trace contextRef="#ctx0" brushRef="#br0" timeOffset="-208121.95">20901 6526 0,'18'-35'15,"-1"17"-15,-52 71 0,70-123 0,-17 52 0,-18 1 16,0-19 0,-18 19-1,1 17-15,-18 0 16,-54 53 0,54-1-1,0 19 1,35-53-16,35 35 15,53-1 1,-52-34 0,-1 0-16,0-18 15,0 17-15,-17 1 0,0 35 32,-107-18-17,54-35-15,-35 0 16,-36-17-1</inkml:trace>
  <inkml:trace contextRef="#ctx0" brushRef="#br0" timeOffset="-207907.43">21272 6544 0,'0'0'15,"123"-35"48,53-1-47</inkml:trace>
  <inkml:trace contextRef="#ctx0" brushRef="#br0" timeOffset="-207409.54">21907 6456 0,'0'0'0,"17"0"0,-17-18 0,18 1 16,-1-19-1,-17-17 1,-17 53 0,-1-35-16,-52 17 31,52 18-31,-17 18 0,-1 0 16,-34 52-1,17 1 1,35 35-1,36-89-15,17 36 16,36-35 0,52-1-1,-87-34-15,-1-1 16,0 1-16,36-72 16,-54 1-1,1 53-15,-18 0 16,0 17-16,-18-35 15,1 71 1,17-1-16,0 72 31,0-54-31,0 0 0,53 71 32,-36-88-32,1-1 15</inkml:trace>
  <inkml:trace contextRef="#ctx0" brushRef="#br0" timeOffset="-206984.42">22312 6456 0,'0'0'0,"0"-53"15,0 35-15,0 1 16,0 34 0,-17 1-16,17 0 15,0-1-15,0 18 16,0 1-16,0 17 0,0-18 15,0 18-15,17 123 32,1-105-32,-18-18 31,0-71-15,-18-70-1,18 35-15,-17-18 16,-19-140-1,36 140-15,-17-52 16,17 17 0,17 88-16,-17 1 15,53 52 1,-35-17-16,0-1 16,-1 18-16,18 71 15,-35-70 1,-17 34-16,-36 1 15,35-54 1</inkml:trace>
  <inkml:trace contextRef="#ctx0" brushRef="#br0" timeOffset="-206493.31">22683 6385 0,'0'0'0,"0"-17"16,0 52 15,0 35-15,0-34-1,0 17-15,0-18 0,17 71 16,1 17-1,-18-87 1,0 16-16,18-34 31,-18-36-31,-18 1 16,18-18-16,-18-54 16,18 36-16,-17-17 15,-1-142 1,18 159-16,0-17 15,0 17-15,0 18 0,0-1 16,35-17 0,-17 36-16,0 17 15,-1 0-15,36 53 16,0 35 0,-53-53-1,0 0-15,-71 54 16,54-54-16,-18 0 15</inkml:trace>
  <inkml:trace contextRef="#ctx0" brushRef="#br0" timeOffset="-206141.22">23247 6473 0,'-18'0'0,"36"0"0,-53-17 31,52 17-15,-17 17 0,18 1-1,-18 0 1,-18-18-16,1 0 15,-1 0-15,0 0 16,18-18 0,18-35 15,0 36-15,35-19-1,-36 36-15</inkml:trace>
  <inkml:trace contextRef="#ctx0" brushRef="#br0" timeOffset="-205794.8">23565 6138 0,'0'0'0,"0"-53"16,17 71-1,-17 0-15,35 105 32,-17-70-32,0 0 0,-1 18 15,1 87 1,0-105-16,-18 0 0,0 0 15,-18 18 1,18-36-16,-18 0 0,1-17 16,-36 17-1,18-53-15,-18-34 16,17 16-16</inkml:trace>
  <inkml:trace contextRef="#ctx0" brushRef="#br0" timeOffset="-205627.34">23476 5786 0,'-17'-18'0,"34"36"0,-52-54 16,35 19-16,-18 17 0,1 0 31,34 0-31</inkml:trace>
  <inkml:trace contextRef="#ctx0" brushRef="#br0" timeOffset="-205208.64">24005 6138 0,'18'-35'16,"-36"70"-16,54-88 0,-36 36 16,17-1-16,-34-52 31,-1 52-31,0 18 16,-70 0-1,35 18 1,18 52-1,35-52-15,18 35 16,35 0 0,35 17-1,-53-52-15,36 17 16,-18 18 0,-53-35-1,-18 17-15,0-17 16,-17-1-16,-53 1 15,70-18 1,-17-18-16,17 18 0,-17-35 16</inkml:trace>
  <inkml:trace contextRef="#ctx0" brushRef="#br0" timeOffset="-204807.92">24394 5962 0,'17'0'0,"-34"0"0,34-18 16,-52 54 15,-18 16-15,53-16-1,-18-1-15,18 71 31,0-71-31,36 36 0,-19-54 16,1 1-16,17 0 16,71-36 15,-71-17-31,-17 17 0,0-17 16,-1-89-1,-34 36 1,-36 0-1,17 70-15,19 18 0,-19 0 16,-34 18 0,70 35-1,0-36-15</inkml:trace>
  <inkml:trace contextRef="#ctx0" brushRef="#br0" timeOffset="-204410.77">24746 6015 0,'18'-35'16,"-36"70"-16,36-88 0,-18 18 0,35-36 31,0 36-15,-17 52-16,0 19 15,-1-1-15,-17 0 16,18 106-1,-18-105-15,0 34 16,-18 1 0,18-54-1,0-34 1,0-18-16,18-36 16,35-70-1,-35 88 1,34-35-16,1 35 15,-17 35 1,-1 36-16,18 88 31,-35-53-31,-1 52 16,-17-34-16,0-18 16,-17 17-16,17-17 0,-36 0 15</inkml:trace>
  <inkml:trace contextRef="#ctx0" brushRef="#br0" timeOffset="-203970.35">21025 6897 0,'-71'0'0,"142"0"16,-195 17-16,89-17 0,0 0 15,52-17 1,107-1-1,-36 1-15,18-1 0,52 0 16,477-52 0,283-36-1,-566 71-15,-16-1 16,-1 1-16,282 0 16,89-18-1,-548 35 1,-17 18-16,-52-17 0,16-1 15,-228 0 17</inkml:trace>
  <inkml:trace contextRef="#ctx0" brushRef="#br0" timeOffset="-202976.44">21519 8114 0,'17'18'16,"1"-1"-1,-18 18 1,35 18 15,-17-17-31,-1-19 16,1 19 0,0-36-16,-1 0 15,19-36 1,-19 19-16,1-19 0,-18-17 15,53-141 1,-36 124-16,1-107 16,-18-17-1,0 106-15,-18 18 16,18-1-16,-53-52 16,36 105-16,-1 36 15,1-1-15,-36 107 16,53-54-1,0-17-15,0 18 16,17-1-16,1 19 0,17 122 31,-17-158-31,17 0 0,-17 0 16,-1-18-16,1 1 16,35-1-1,-35-35-15,-1 0 0,1-18 16,35-70-1,-36 35-15,-17 18 16,18-18-16,-18 0 0,18 0 16,-18 18-16,17-36 15,-17 54 1,0 34-16,0 36 16,0 18-1,18 52 1,-18-88-1,18-17-15,-1 17 0,18 1 16</inkml:trace>
  <inkml:trace contextRef="#ctx0" brushRef="#br0" timeOffset="-202625.58">22418 7708 0,'0'-35'16,"0"70"-16,18-158 15,-36 105-15,0 18 16,1-18-16,-18 18 16,-1 0-16,1 18 15,-18 17 1,53-17-16,-18 0 16,18-1-16,18 19 0,0 16 15,17-16 1,-17-1-16,17 0 0,53 71 15,-35-35 17,-35-54-32,-18 19 0,-18-36 15,-17 17 1,-1-17-16,1 0 16,-18-53-1,53 36-15,0-54 16</inkml:trace>
  <inkml:trace contextRef="#ctx0" brushRef="#br0" timeOffset="-202240.41">22542 7779 0,'0'0'0,"0"35"16,0-17 0,-18-1-16,18 1 0,0 17 15,0 0 1,0-17-1,18-18-15,-1 18 16,18-18 0,-17 0-16,17 0 0,-17-18 15,70-17 1,-53 35-16,-17-53 16,0-18-1,-54 18 1,-52-17-1,71 70-15,-36 18 16,17-1-16,1 18 16,35 36-1,0 35 1,0-71-16,18-17 16,-1 17-16,89 0 15,-70-35 1,52 0-16,-35-17 15</inkml:trace>
  <inkml:trace contextRef="#ctx0" brushRef="#br0" timeOffset="-201592.67">23018 7796 0,'0'0'0,"-18"-70"16,0 52-16,1-17 0,-1 17 16,1 1-16,-1-19 15,36 36 1,-1 18-16,-17 0 15,71 52 1,-54-35-16,19 36 16,-36-36-1,17-17-15,1 70 16,-18-70-16,-18-18 16,1 0-16,-1 0 0,0 0 15,1-18 1,17-52-16,0-36 31,17 53-31,1 18 0,53-54 31,-54 72-31,36 17 16,-18 0 0,-17 35-1,0-17 1,-18-1-16,0-34 62,0-1-62,17 18 16,1 18 0,0 17-1,-1-17-15,-17 17 0,18 0 16,-18 0-16,35 54 15,-17-72 1,-1 18-16,19-35 31,-36-17-31,17-1 16,1-88 0,0 71-16,-1-71 15,1-35 1,-18 124-16,0-19 15,-18 36 1,18 18-16,-17 0 0,17-1 16</inkml:trace>
  <inkml:trace contextRef="#ctx0" brushRef="#br0" timeOffset="-201341.27">23653 7673 0,'0'0'0,"17"-53"31,-17 18-15,18 35-16,-18-18 15,0 36 1,0-1-16,0 1 0,0 0 16,18 70-1,-1-53-15,-17 0 16,36 36-1,-36-53-15,17-1 0,1-17 16</inkml:trace>
  <inkml:trace contextRef="#ctx0" brushRef="#br0" timeOffset="-201185.6">23741 7285 0,'0'0'15,"-18"-53"17,1 53-32,17 18 0,0-1 15,17 36 1</inkml:trace>
  <inkml:trace contextRef="#ctx0" brushRef="#br0" timeOffset="-200925.29">23935 7602 0,'18'0'16,"-36"0"-16,53 0 0,-17 0 0,17-35 31,-17 0-15,-36 35 0,-52 35-1,34 0 1,-17 54-1,53-54 1,0-18-16,0 1 0,53 35 31,18-35-15,-36-18-16,0 0 0,1-18 0</inkml:trace>
  <inkml:trace contextRef="#ctx0" brushRef="#br0" timeOffset="-200518.57">24429 7514 0,'0'0'16,"-53"-17"-1,35 17 1,1 0-16,17 17 0,-18 1 16,36 17-1,17-35 1,35 18-1,-52-18 1,35-18 0,-18 0-16,-17 18 15,52-70 1,-70 35-16,0-1 0,0 1 16,-17-53-1,-18 70-15,-18 1 16,-36 17-1,54 35-15,0-18 0,0 19 16,-18 105 0,53-88-1,0-18-15,0 18 0,88 53 16,-53-89 0,0 1-16,89 0 15,-89-36 1</inkml:trace>
  <inkml:trace contextRef="#ctx0" brushRef="#br0" timeOffset="-199924.33">22048 7990 0,'-177'36'0,"354"-72"0,-530 107 0,106-18 16,123-18 0,107-17-16,17 17 0,35-17 15,247 35 1,-123-18 0,17-17-16,18-1 0,530 18 15,-460-17 1,18-18-16,530-18 31,-565 1-31,-18-18 0,-17-18 16,299-159-1,-405 124-15,-18 0 16,-17-1-16,-36 1 0,-35 0 16,-18 0-16,-105-89 15,17 107-15,-158-89 16,-319-17-1,372 123-15,-36 18 16,-512-1 0,512 54-16,1 17 15,16 18-15,-352 194 16,441-159 0,-53 124-16,106 0 15,88-124 1,35 18-16,53-36 0,530 195 31,-389-230-31,18-17 16,0-1-16,264-52 15,-17-36 1,35-105 0</inkml:trace>
  <inkml:trace contextRef="#ctx0" brushRef="#br0" timeOffset="-198293.67">21219 8767 0,'0'0'0,"-53"-106"16,35 88 0,18 0-16,0 18 15,0 18 1,0 0-16,0 17 0,0 141 31,0-123-31,0 18 0,0-1 16,0 1-16,0-18 15,0 106 1,-18-106-16,1-1 16,-18-52-1,17 0-15,0-35 0,1 0 16,-19-159-1,36 88-15,0 0 16,18 0-16,-18-17 0,35-124 16,71-53-1,-71 247 1,18 0-16,-17 36 16,16 17-16,1 0 0,89 158 15,-125-69 1,1-1-16,-71 300 31,18-300-31,-18 0 16,-106 71-1,106-124-15,-35 0 16,53-52 0,35-1-16,17-52 15,36-36 1,-18 88-16,1 1 15,-19 17-15,71 35 16,-70 0-16,0 0 16,-1 1-1,-17 17-15,18-18 0,17 71 16,18-53 0</inkml:trace>
  <inkml:trace contextRef="#ctx0" brushRef="#br0" timeOffset="-197339.32">21836 9049 0,'0'0'0,"0"-53"15,-18 35-15,1 1 16,-89 17 0,71 52-1,17-34-15,0 35 16,1 53-1,34-71-15,1-17 16,35 35 0,-18-36-1,0-17-15,36-53 16,-53 18 0,-1 0-16,19-106 15,-36 105 1,0-16-16,0 34 15,-18-17-15,0 17 16,-35 36 0,36 35-1,17 17 1,0-35-16,17-17 0,1 0 16,35-1-1,-35-17-15,17 0 0,-18 0 16,72-35-1,-72 17-15,1-17 16,-18 17-16,18 1 0,-18-18 16,0 17-16,-18 18 15,0 0 1,1 18-16,-1 52 16,18-35-1,0 1-15,0-1 0,35 35 31,18-17-15,-35-53-16,17 18 0,0-18 16,1 0-16,-1-18 0,0 1 15,1-1-15,16-52 16,-16-19 0,-36 54-16,0 0 0,0-18 15,-36-18 1,19 71-16,-1 18 15,-17 70 1,35-53-16,0 1 16,18 87-1,-1-105-15,1 17 16,17-17-16,-17-18 0,52 0 16,-17-36-1,-18 1 1,1 0-16,-1-18 0,18-123 31,-35 105-31,-18 18 0,0 0 16,0 0-16,0 18 0,0 0 15,0 17-15,-18 18 16,18 18-16,-18 17 0,1 0 16,17 124-1,0-106-15,0 70 16,17-17-1,-17-70-15,18 16 0,-18-34 16,0 35 0</inkml:trace>
  <inkml:trace contextRef="#ctx0" brushRef="#br0" timeOffset="-197022.52">22647 9013 0,'0'-17'16,"0"34"-16,-17-34 15,34 17 1,19 0 0,-19 0-16,1 0 0,17 0 15,106 0 1,-105 0-16,-1-18 0,0 18 16,36-35-1,-54 17-15,-17 1 16,0-19-1,-17 36 1,-1 53 0,0 18-1,1 52 1,17-87 0,0-1-16,0 0 0,17 18 15</inkml:trace>
  <inkml:trace contextRef="#ctx0" brushRef="#br0" timeOffset="-196874.66">23229 8643 0,'0'0'0,"-17"0"16</inkml:trace>
  <inkml:trace contextRef="#ctx0" brushRef="#br0" timeOffset="-196010.93">23265 8908 0,'0'0'0,"17"0"16,1 0-1,0 0 1,35 53 0,-36-18-16,1 18 15,-1 17 1,-17-34-16,0-19 16,0 1-1,18-53 1,0-1-16,-1 19 15,54-107 1,-53 89-16,-1 17 16,18-17-16,1 17 15,-36 54 1,0 17 0,0-18-16,0-18 15,0 19-15,53 17 16,-36-36-1,36-17 1,35-17 0,-52-19-16,17-17 15,-18-17 1,0-36 0,-35 71-16,0 0 15,-18 17-15,1 18 16,-1 0-16,1 0 0,-1 18 15,0-1-15,-17 1 16,35-1-16,-18 1 16,36 0-1,17-18 1,-17 0 0,-18-18-16,18 18 0,-1-18 15,-17 54 16,-17 52-15,17-53-16,0 18 16,-18 0-16,18 18 0,-18-1 15,18 159 1,-17-140-16,-1 69 16,-17-34-1,17-89-15,-35 18 16,18-35-16,17-18 15,1-18-15,-19-123 16,54 70 0,0-17-16,70-159 15,18 53 1,-71 159 0,18 0-16,17 52 31,-70 19-31</inkml:trace>
  <inkml:trace contextRef="#ctx0" brushRef="#br0" timeOffset="-195672.01">21148 9754 0,'0'0'0,"-159"0"16,124-17-1,0 17-15,35-18 0,17 0 0,36 1 16,388-71 15,-53 35-31,-158 17 16,246 1-16,194-18 31,-493 36-31,-19 17 16,177-36-1,-335 36 1,-70-17-16</inkml:trace>
  <inkml:trace contextRef="#ctx0" brushRef="#br0" timeOffset="-193664.23">20760 5609 0,'0'0'0,"-176"18"31,158-18-31,106 0 31,159-35-15,-159 35-16,1-18 16,157 0-1,-193 18-15,0 0 0,-17-17 16,17 17 0,-53-18-16</inkml:trace>
  <inkml:trace contextRef="#ctx0" brushRef="#br0" timeOffset="-193254.54">23406 5468 0,'0'0'0,"-18"0"16,36 0 15,17-18-15,18 18-16,0 0 15,0-17-15,211-1 16,-140 0 0,-18 18-16,0-17 0,193-1 15,-140 18 1,0-17 15,-124 17-31,-35-18 16,-18 18-16</inkml:trace>
  <inkml:trace contextRef="#ctx0" brushRef="#br0" timeOffset="-131949.8">30514 7373 0,'35'0'31,"53"0"-15,1 0 0,299-18-1,-230-17 1,513-35 0,-460 70-16,-70 0 15,124 0 1,-142 0-1</inkml:trace>
  <inkml:trace contextRef="#ctx0" brushRef="#br0" timeOffset="-131204.28">31255 7532 0,'70'0'62,"124"-35"-46,-70 35-16,-1-18 15,301-53 1,-283 54-16,35 17 16,-17 0-16,-53 0 15,70-18 1,-141 18-16,-17 0 15</inkml:trace>
  <inkml:trace contextRef="#ctx0" brushRef="#br0" timeOffset="-128973.45">22436 2716 0,'35'0'16,"-35"18"-1,0 35 1,88 159 15,-70-177-31,-1 71 31,-17-53-15,0 0 0,0-18-16,0-18 31,18-17 0</inkml:trace>
  <inkml:trace contextRef="#ctx0" brushRef="#br0" timeOffset="-128564.53">23088 2628 0</inkml:trace>
  <inkml:trace contextRef="#ctx0" brushRef="#br0" timeOffset="-128268.23">23388 2628 0,'18'0'32</inkml:trace>
  <inkml:trace contextRef="#ctx0" brushRef="#br0" timeOffset="-127748.2">23776 2346 0,'0'53'47,"0"17"-31,0 1-1,0-53-15,18 123 16,17-88 0,-35 17-16,18 18 15,-18-52-15,17-19 31,-17 1-15,0 0 15</inkml:trace>
  <inkml:trace contextRef="#ctx0" brushRef="#br0" timeOffset="-126513.56">24552 3140 0,'71'-36'94,"352"-316"-63,-176 193-31,476 35 31,-176 124-15,-194 0-16,-36 89 16,424 299-1,-494-230-15,53 54 16,53 123 0,-230-158-16,1 52 15,17 159 1,-71-176-16,-35-1 15,36 213 1,-53-354 0,35 195-1,-36-124 17,-17-88-32,-53 194 31,0-124-16,36-52-15,-1-36 16,-17 53 0,35-70-16,17-18 62,1 0-62</inkml:trace>
  <inkml:trace contextRef="#ctx0" brushRef="#br0" timeOffset="-126001.27">29244 6068 0,'0'0'0,"18"0"16,52 17 0,-35 36-1,18 0 1,53-17-1,-106-19 1,53-17-16,-35 0 16,35 0-16,-18-17 15,36-54 1,-54 0 0,18 18-1,-35 36-15,0-36 16,0 35-1,0 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18.988"/>
    </inkml:context>
    <inkml:brush xml:id="br0">
      <inkml:brushProperty name="width" value="0.05" units="cm"/>
      <inkml:brushProperty name="height" value="0.05" units="cm"/>
      <inkml:brushProperty name="color" value="#F6630D"/>
    </inkml:brush>
  </inkml:definitions>
  <inkml:trace contextRef="#ctx0" brushRef="#br0">72 384 24575,'1'7'0,"0"0"0,1-1 0,0 1 0,0 0 0,0-1 0,4 9 0,4 9 0,-4-5 0,-2 0 0,0 1 0,-1-1 0,-1 1 0,-1 0 0,0 0 0,-2-1 0,0 1 0,-6 27 0,-1-9 0,-1-1 0,-3 1 0,-29 64 0,39-99 0,0 3 0,-1 0 0,1 0 0,-1-1 0,-1 1 0,1-1 0,-7 7 0,10-12 0,0 1 0,-1-1 0,1 0 0,0 0 0,0 0 0,0 1 0,0-1 0,0 0 0,-1 0 0,1 0 0,0 0 0,0 0 0,0 1 0,0-1 0,-1 0 0,1 0 0,0 0 0,0 0 0,0 0 0,-1 0 0,1 0 0,0 0 0,0 0 0,0 0 0,-1 0 0,1 0 0,0 0 0,0 0 0,-1 0 0,1 0 0,0 0 0,0 0 0,0 0 0,-1 0 0,1 0 0,0 0 0,0 0 0,0-1 0,-1 1 0,1 0 0,0 0 0,0 0 0,0 0 0,0 0 0,-1-1 0,1 1 0,0 0 0,0 0 0,-2-15 0,8-20 0,88-227 0,-55 163 0,-6 11 0,112-262 0,-141 342 0,28-48 0,-30 53 0,0-1 0,0 1 0,1 1 0,0-1 0,-1 0 0,1 1 0,0-1 0,0 1 0,0 0 0,0 0 0,1 0 0,-1 0 0,6-2 0,-7 4 0,-1 0 0,1 0 0,-1 0 0,0 0 0,1 0 0,-1 0 0,0 0 0,1 0 0,-1 1 0,0-1 0,0 0 0,1 1 0,-1-1 0,0 1 0,0 0 0,1-1 0,-1 1 0,0 0 0,0 0 0,0 0 0,0 0 0,0 0 0,0 0 0,-1 0 0,1 0 0,0 0 0,0 0 0,-1 0 0,2 2 0,15 42 0,-16-41 0,21 88 0,-4 0 0,8 133 0,-5-34 0,1-10-1365,-19-139-5461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8.595"/>
    </inkml:context>
    <inkml:brush xml:id="br0">
      <inkml:brushProperty name="width" value="0.05" units="cm"/>
      <inkml:brushProperty name="height" value="0.05" units="cm"/>
      <inkml:brushProperty name="color" value="#F6630D"/>
    </inkml:brush>
  </inkml:definitions>
  <inkml:trace contextRef="#ctx0" brushRef="#br0">127 368 24575,'6'-7'0,"0"0"0,0 0 0,-1 0 0,-1-1 0,1 1 0,5-16 0,-8 21 0,-1-1 0,-1 0 0,1 0 0,0 0 0,-1 0 0,1 0 0,-1 0 0,0 0 0,0 0 0,-1-5 0,1 7 0,-1-1 0,1 1 0,-1-1 0,1 1 0,-1-1 0,0 1 0,0 0 0,0 0 0,1-1 0,-1 1 0,0 0 0,-1 0 0,1 0 0,0 0 0,0 0 0,0 0 0,-1 0 0,1 0 0,0 1 0,-1-1 0,-2-1 0,2 2 0,-1-1 0,0 1 0,0-1 0,0 1 0,0 0 0,0 0 0,0 0 0,0 0 0,0 1 0,0-1 0,0 1 0,1 0 0,-1 0 0,0 0 0,0 0 0,1 0 0,-1 0 0,1 1 0,-1 0 0,1-1 0,-1 1 0,-3 4 0,0-1 0,1 0 0,0 1 0,0 0 0,0 0 0,1 0 0,-1 1 0,-5 12 0,3-3 0,0 1 0,1 0 0,1 1 0,1 0 0,-4 29 0,7-40 0,1 0 0,0 1 0,1-1 0,-1 0 0,1 0 0,1 1 0,-1-1 0,1 0 0,1 0 0,-1-1 0,1 1 0,0 0 0,1-1 0,-1 0 0,1 0 0,9 11 0,-6-10 0,0 1 0,1-1 0,-1 0 0,1 0 0,1-1 0,-1 0 0,1-1 0,0 0 0,1 0 0,-1-1 0,1 0 0,0-1 0,0 0 0,0 0 0,13 1 0,-12-4 0,1 1 0,0-2 0,-1 0 0,1 0 0,-1-1 0,1 0 0,-1-1 0,0 0 0,0-1 0,0 0 0,-1-1 0,1 0 0,14-10 0,-6 1 0,0 0 0,0-1 0,-2-1 0,0-1 0,0-1 0,-2 0 0,0-1 0,-1 0 0,-2-2 0,1 1 0,15-41 0,-17 34 0,-1 0 0,-2-1 0,0 0 0,-2-1 0,-2 1 0,0-1 0,-2 0 0,-1-1 0,-4-37 0,3 64 0,0 0 0,-1 0 0,1 0 0,-1 1 0,0-1 0,0 0 0,0 0 0,-1 1 0,1-1 0,0 0 0,-4-3 0,5 5 0,-1 1 0,1-1 0,-1 1 0,1 0 0,0-1 0,-1 1 0,1 0 0,-1-1 0,1 1 0,-1 0 0,1 0 0,-1 0 0,1-1 0,-1 1 0,1 0 0,-1 0 0,0 0 0,1 0 0,-1 0 0,1 0 0,-1 0 0,1 0 0,-2 0 0,1 1 0,0-1 0,0 1 0,-1 0 0,1 0 0,0-1 0,0 1 0,0 0 0,0 0 0,0 0 0,1 0 0,-1 0 0,0 0 0,0 0 0,0 2 0,-7 12 0,2 0 0,0 0 0,0 1 0,1-1 0,1 1 0,1 0 0,0 0 0,0 27 0,2-2 0,2 0 0,7 53 0,3-37-455,3-1 0,37 100 0,-38-121-6371</inkml:trace>
  <inkml:trace contextRef="#ctx0" brushRef="#br0" timeOffset="1">619 395 24575,'-5'-5'0,"-1"-5"0,4-2 0,9 1 0,6 3 0,6 3 0,9 1 0,10 3 0,7 0 0,0 2 0,2-1 0,-6 1-8191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9.464"/>
    </inkml:context>
    <inkml:brush xml:id="br0">
      <inkml:brushProperty name="width" value="0.05" units="cm"/>
      <inkml:brushProperty name="height" value="0.05" units="cm"/>
      <inkml:brushProperty name="color" value="#F6630D"/>
    </inkml:brush>
  </inkml:definitions>
  <inkml:trace contextRef="#ctx0" brushRef="#br0">105 1 24575,'-52'839'0,"7"-276"0,37 87-634,68-3 303,-55-605 328,-3-23 272,1 0 0,6 20 0,-9-38-265,0-1 0,0 1 1,0-1-1,0 0 0,1 1 0,-1-1 0,0 1 0,0-1 0,1 0 0,-1 1 0,0-1 0,0 0 0,1 1 1,-1-1-1,1 0 0,-1 1 0,0-1 0,1 0 0,-1 0 0,1 0 0,-1 1 0,0-1 0,1 0 0,-1 0 1,1 0-1,-1 0 0,1 0 0,-1 0 0,1 0 0,-1 0 0,0 0 0,1 0 0,-1 0 0,1 0 0,-1 0 0,1 0 1,-1 0-1,1 0 0,-1 0 0,0-1 0,1 1 0,24-13-20,-6 2 21,-5 7-5,0 0 0,1 1 0,-1 1 0,1 0 0,22 1 0,77 8 0,-83-4 0,1684 120-4094,-243-22-1188,757 93 4531,-1572-143-348,-3-31 2929,-642-20-1788,14 0 587,1 0 1,-1-2-1,0-1 0,41-9 1,-65 11-619,1 1 1,-1-1 0,0 0-1,0 0 1,1 0-1,-1 0 1,0-1 0,0 1-1,0 0 1,0-1 0,0 0-1,1-1 1,-2 2-165,-1 0 1,1-1-1,0 1 1,-1 0-1,0 0 1,1 0-1,-1-1 1,0 1-1,1 0 1,-1 0-1,0-1 1,0 1-1,0-2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0.434"/>
    </inkml:context>
    <inkml:brush xml:id="br0">
      <inkml:brushProperty name="width" value="0.05" units="cm"/>
      <inkml:brushProperty name="height" value="0.05" units="cm"/>
      <inkml:brushProperty name="color" value="#F6630D"/>
    </inkml:brush>
  </inkml:definitions>
  <inkml:trace contextRef="#ctx0" brushRef="#br0">1 1 24575,'762'40'-704,"-453"-17"-154,525 29-2454,488 35 1662,-1303-86 1592,3243 213-5557,-3235-213 5667,626 20 1622,-598-21-1346,1-2 0,55-10 0,-103 11 242,-1 0 1,0-1-1,0 0 0,11-5 1,-17 7-522,-1 0 1,1-1-1,-1 1 1,1 0-1,-1 0 1,1-1-1,-1 1 1,1 0-1,-1-1 1,1 1-1,-1-1 1,1 1-1,-1 0 0,1-1 1,-1 1-1,0-1 1,1 1-1,-1-1 1,0 0-1,0 1 1,1-1-1,-1 1 1,0-1-1,0 0 1,0 1-1,0-1 1,1 1-1,-1-1 1,0 0-1,-1 0 43,1 0 0,-1 0-1,0 0 1,1 0 0,-1 0 0,0 0-1,1 0 1,-1 0 0,0 1 0,0-1 0,0 0-1,0 1 1,0-1 0,-1 0 0,-38-15 1122,8 9-92,-46-4-1,63 10-1068,1 0 0,0 1 0,-1 0 0,1 2-1,-26 4 1,38-6-53,1 1 0,-1-1 0,1 1 0,-1-1 0,1 1 0,-1 0 0,1 0 0,-1-1 0,1 1 0,-1 0 0,1 0 0,0 0 0,0 1 0,0-1 0,-1 0 0,1 0 0,0 1 0,0-1 0,1 0 0,-1 1 0,0-1 0,0 1 0,1-1 0,-1 1 0,1 0 0,-1-1 0,1 1 0,0-1 0,0 1 0,-1 0 0,1-1 0,0 1 0,0 0 0,1-1 0,-1 1 0,0 0 0,1-1 0,-1 1 0,2 2 0,2 8 0,1 0 0,1 0 0,0-1 0,10 15 0,-3-4 0,4 12 0,-1 1 0,-3 0 0,16 57 0,13 115 0,-21-96 0,125 683 0,26 622 0,-172-1411 0,49 469 0,-48-467 0,0-1 0,-1 0 0,1 1 0,-1-1 0,0 0 0,-3 13 0,3-18 0,0 0 0,-1 0 0,1 0 0,-1 0 0,1 0 0,-1 0 0,1 0 0,-1 0 0,1 0 0,-1 0 0,0 0 0,0-1 0,1 1 0,-1 0 0,0-1 0,0 1 0,0 0 0,-2 0 0,2 0 0,-1-1 0,0 0 0,0 1 0,0-1 0,0 0 0,0 0 0,0 0 0,0 0 0,0 0 0,0-1 0,0 1 0,1 0 0,-1-1 0,-2-1 0,1 2 0,-58-21 0,-111-21 0,87 31-1365,1 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1.315"/>
    </inkml:context>
    <inkml:brush xml:id="br0">
      <inkml:brushProperty name="width" value="0.05" units="cm"/>
      <inkml:brushProperty name="height" value="0.05" units="cm"/>
      <inkml:brushProperty name="color" value="#F6630D"/>
    </inkml:brush>
  </inkml:definitions>
  <inkml:trace contextRef="#ctx0" brushRef="#br0">1 6 24575,'4'-4'0,"2"2"0,0 12 0,-1 8 0,-2 11 0,-1 14 0,-1 9 0,0 15 0,-1 9 0,0 10 0,-1 10 0,1 7 0,0-1 0,0 2 0,0-4 0,0-4 0,0-5 0,0-18-8191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1.702"/>
    </inkml:context>
    <inkml:brush xml:id="br0">
      <inkml:brushProperty name="width" value="0.05" units="cm"/>
      <inkml:brushProperty name="height" value="0.05" units="cm"/>
      <inkml:brushProperty name="color" value="#F6630D"/>
    </inkml:brush>
  </inkml:definitions>
  <inkml:trace contextRef="#ctx0" brushRef="#br0">2372 1 24575,'-108'0'0,"-841"21"0,-201 121-1012,1058-128-184,20-4-4787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2.263"/>
    </inkml:context>
    <inkml:brush xml:id="br0">
      <inkml:brushProperty name="width" value="0.05" units="cm"/>
      <inkml:brushProperty name="height" value="0.05" units="cm"/>
      <inkml:brushProperty name="color" value="#F6630D"/>
    </inkml:brush>
  </inkml:definitions>
  <inkml:trace contextRef="#ctx0" brushRef="#br0">679 1 24575,'-56'686'0,"14"-317"0,21-121 0,-67 653 0,-70-11 0,137-807 0,-215 1010 0,184-823-1365,47-248-5461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3.649"/>
    </inkml:context>
    <inkml:brush xml:id="br0">
      <inkml:brushProperty name="width" value="0.05" units="cm"/>
      <inkml:brushProperty name="height" value="0.05" units="cm"/>
      <inkml:brushProperty name="color" value="#F6630D"/>
    </inkml:brush>
  </inkml:definitions>
  <inkml:trace contextRef="#ctx0" brushRef="#br0">243 297 24575,'0'-10'0,"-1"31"0,-3 52 0,-94 514 0,74-467 0,-26 100 0,-8 47 0,55-251 0,1 0 0,0 0 0,1 0 0,1 0 0,4 32 0,-3-42 0,1-1 0,-1 1 0,1 0 0,0-1 0,0 1 0,1-1 0,-1 1 0,1-1 0,0 0 0,1 0 0,-1-1 0,1 1 0,0-1 0,0 1 0,1-1 0,-1-1 0,1 1 0,0 0 0,7 3 0,4 0 0,1 0 0,0 0 0,0-2 0,1 0 0,0-1 0,22 2 0,114 4 0,-116-9 0,838 2-628,-468-6 346,1123 3 282,-1508 0 0,-17 1 0,1-1 0,0 0 0,-1 0 0,1-1 0,-1 0 0,1 0 0,6-2 0,-13 3 0,0 0 0,0 0 0,1 0 0,-1 0 0,0-1 0,0 1 0,0 0 0,0 0 0,0 0 0,0 0 0,1 0 0,-1 0 1,0 0-1,0 0 0,0 0 0,0-1 0,0 1 0,0 0 0,0 0 0,0 0 0,0 0 0,1 0 0,-1 0 0,0-1 0,0 1 0,0 0 0,0 0 0,0 0 0,0 0 0,0-1 0,0 1 0,0 0 0,0 0 0,0 0 0,0 0 0,0 0 0,0-1 0,0 1 0,0 0 0,0 0 0,-1 0 0,1 0 0,0 0 0,0-1 0,0 1 0,0 0 0,0 0 0,0 0 0,0 0 1,0 0-1,0 0 0,-1 0 0,1-1 0,-11-7 185,-14-5 387,17 10-567,0-1 0,0 1 0,0-2 0,1 1 1,0-1-1,0 0 0,0 0 0,0-1 1,1 0-1,0 0 0,0-1 0,1 1 1,-1-1-1,2-1 0,-1 1 0,1-1 0,0 1 1,0-1-1,1-1 0,0 1 0,1 0 1,0-1-1,0 1 0,1-1 0,0 1 1,0-1-1,1 0 0,1-17 0,12-66-5,3 1 0,38-119 0,-32 131 0,85-272 0,-75 266 0,3 2 0,49-81 0,17-7 0,-99 168 0,0-1 0,0 1 0,0-1 0,0 0 0,-1 0 0,0 0 0,1 0 0,-2 0 0,1 0 0,0 0 0,-1-6 0,0 8 0,0 1 0,-1-1 0,1 0 0,-1 0 0,1 1 0,-1-1 0,0 0 0,0 1 0,0-1 0,0 1 0,0-1 0,0 1 0,0-1 0,0 1 0,-1 0 0,1-1 0,0 1 0,-1 0 0,1 0 0,-1 0 0,0 0 0,1 0 0,-1 1 0,0-1 0,1 0 0,-1 1 0,0-1 0,-2 1 0,-48-11 0,0 2 0,-1 3 0,-87 1 0,61 2 0,-773-52-746,400 22-163,-708-18 862,952 40-200,-53 0 684,240 14-93,27 2 278,32 6-127,5-4-558,-17-3-187,0 1-1,-1 1 1,0 2 0,42 17 0,-47-13-6576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4.364"/>
    </inkml:context>
    <inkml:brush xml:id="br0">
      <inkml:brushProperty name="width" value="0.05" units="cm"/>
      <inkml:brushProperty name="height" value="0.05" units="cm"/>
      <inkml:brushProperty name="color" value="#F6630D"/>
    </inkml:brush>
  </inkml:definitions>
  <inkml:trace contextRef="#ctx0" brushRef="#br0">335 251 24575,'42'-42'0,"-12"15"0,-2-2 0,40-53 0,-67 81 0,1-1 0,-1 0 0,0 0 0,0 0 0,0 0 0,0 0 0,0 0 0,0 0 0,0 0 0,-1-1 0,1 1 0,-1 0 0,0 0 0,1 0 0,-1-1 0,0 1 0,0 0 0,-1-5 0,0 6 0,0-1 0,0 1 0,0-1 0,0 1 0,-1-1 0,1 1 0,0-1 0,-1 1 0,1 0 0,0 0 0,-1 0 0,0 0 0,1 0 0,-1 0 0,0 0 0,1 1 0,-1-1 0,0 0 0,0 1 0,1 0 0,-1-1 0,0 1 0,-4 0 0,-13-2 0,-1 1 0,0 1 0,0 0 0,0 2 0,1 0 0,-22 6 0,29-5 0,0 0 0,1 1 0,-1 0 0,1 0 0,-1 2 0,2-1 0,-1 1 0,0 1 0,1 0 0,1 1 0,-10 8 0,16-13 0,1 0 0,0 0 0,-1 0 0,1 0 0,0 0 0,1 1 0,-1-1 0,1 1 0,-1-1 0,1 1 0,0 0 0,0-1 0,1 1 0,-1 0 0,1 4 0,0-1 0,0 0 0,1 0 0,0 0 0,1 0 0,-1 0 0,1-1 0,5 12 0,5 6 0,1-1 0,1-1 0,24 30 0,-31-43 0,37 45 0,30 43 0,-68-88 0,0 1 0,0 0 0,-1 1 0,-1-1 0,1 1 0,-2 0 0,0 0 0,2 12 0,-4-19 0,-1 0 0,0 0 0,0 0 0,0 0 0,0-1 0,0 1 0,-1 0 0,0 0 0,0 0 0,0 0 0,-1-1 0,1 1 0,-1 0 0,1-1 0,-1 1 0,-1-1 0,1 0 0,0 0 0,-1 0 0,1 0 0,-1 0 0,0 0 0,0-1 0,0 1 0,0-1 0,-1 0 0,1 0 0,-1 0 0,1 0 0,-1-1 0,0 1 0,-5 0 0,-4 2 0,1-1 0,-1 0 0,0-1 0,0-1 0,-1 0 0,1-1 0,0 0 0,-21-4 0,12 1 30,0-2 0,1 0 0,-27-11 0,43 14-117,-1 0-1,0-1 1,0 0 0,1 0-1,0 0 1,0-1 0,0 0-1,0 0 1,0 0-1,1-1 1,-1 1 0,1-1-1,1 0 1,-1 0 0,1-1-1,-4-6 1,0-10-6739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4.768"/>
    </inkml:context>
    <inkml:brush xml:id="br0">
      <inkml:brushProperty name="width" value="0.05" units="cm"/>
      <inkml:brushProperty name="height" value="0.05" units="cm"/>
      <inkml:brushProperty name="color" value="#F6630D"/>
    </inkml:brush>
  </inkml:definitions>
  <inkml:trace contextRef="#ctx0" brushRef="#br0">191 126 24575,'4'-6'0,"1"1"0,-1-2 0,0 1 0,-1 0 0,0-1 0,0 0 0,0 0 0,-1 0 0,0 0 0,0 0 0,1-10 0,-3 16 0,0 0 0,0 0 0,0-1 0,0 1 0,0 0 0,0-1 0,0 1 0,0 0 0,-1 0 0,1-1 0,-1 1 0,1 0 0,0 0 0,-1-1 0,0 1 0,1 0 0,-1 0 0,0 0 0,0 0 0,1 0 0,-1 0 0,0 0 0,0 0 0,0 0 0,0 1 0,0-1 0,0 0 0,-1 1 0,1-1 0,0 0 0,0 1 0,0-1 0,-1 1 0,1 0 0,0-1 0,0 1 0,-1 0 0,1 0 0,0 0 0,-1 0 0,1 0 0,0 0 0,-1 0 0,1 1 0,0-1 0,0 0 0,-1 1 0,1-1 0,-2 2 0,-5 1 0,0 0 0,0 1 0,1 0 0,-1 0 0,1 1 0,-7 6 0,2-1 0,1 0 0,0 1 0,0 1 0,1 0 0,1 0 0,0 1 0,0 0 0,2 1 0,-1 0 0,2 0 0,-7 18 0,11-25 0,0-1 0,1 1 0,-1 0 0,1 0 0,1-1 0,-1 1 0,1 0 0,0 0 0,1 0 0,-1-1 0,2 1 0,-1 0 0,1 0 0,-1-1 0,2 1 0,-1-1 0,1 0 0,0 0 0,0 0 0,1 0 0,0 0 0,0-1 0,0 1 0,1-1 0,-1 0 0,1 0 0,9 6 0,-4-3 0,1-1 0,0 0 0,1-1 0,-1 0 0,1 0 0,1-1 0,-1-1 0,22 5 0,-29-8 0,0 0 0,-1-1 0,1 1 0,0-1 0,-1 0 0,1 0 0,-1-1 0,1 0 0,0 1 0,-1-1 0,1-1 0,-1 1 0,0-1 0,1 0 0,-1 0 0,0 0 0,0 0 0,0-1 0,0 0 0,-1 1 0,1-1 0,-1-1 0,0 1 0,1 0 0,-1-1 0,-1 0 0,5-6 0,-1-2 9,0 0 1,-1 0-1,0-1 0,-1 0 0,-1 0 1,0 0-1,0 0 0,-2 0 0,1-1 0,-2 1 1,0-1-1,-3-24 0,1 24-133,0-1 0,-1 0 1,-1 1-1,-1 0 0,0 0 0,-1 0 1,0 1-1,-1 0 0,-1 0 0,0 0 1,-13-15-1,2 8-6702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5.128"/>
    </inkml:context>
    <inkml:brush xml:id="br0">
      <inkml:brushProperty name="width" value="0.05" units="cm"/>
      <inkml:brushProperty name="height" value="0.05" units="cm"/>
      <inkml:brushProperty name="color" value="#F6630D"/>
    </inkml:brush>
  </inkml:definitions>
  <inkml:trace contextRef="#ctx0" brushRef="#br0">1 0 24575,'4'0'0,"7"5"0,5 6 0,1 10 0,-3 7 0,1 7 0,-2 7 0,-3 7 0,-4-2 0,-2 1 0,2-3 0,1 0 0,-1-7-8191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19.377"/>
    </inkml:context>
    <inkml:brush xml:id="br0">
      <inkml:brushProperty name="width" value="0.05" units="cm"/>
      <inkml:brushProperty name="height" value="0.05" units="cm"/>
      <inkml:brushProperty name="color" value="#F6630D"/>
    </inkml:brush>
  </inkml:definitions>
  <inkml:trace contextRef="#ctx0" brushRef="#br0">35 128 24575,'-5'-5'0,"-6"-1"0,-1-4 0,6-1 0,8 1 0,14-1 0,9 0 0,8 2 0,14-1 0,8 0 0,3 2 0,2-2 0,-1 1 0,-9 1-8191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5.518"/>
    </inkml:context>
    <inkml:brush xml:id="br0">
      <inkml:brushProperty name="width" value="0.05" units="cm"/>
      <inkml:brushProperty name="height" value="0.05" units="cm"/>
      <inkml:brushProperty name="color" value="#F6630D"/>
    </inkml:brush>
  </inkml:definitions>
  <inkml:trace contextRef="#ctx0" brushRef="#br0">28 0 24575,'-2'21'0,"1"-1"0,2 22 0,-1-36 0,-1 49 0,-11 70 0,6-74 0,0 92 0,6-135-151,0 0-1,1 0 0,1 1 0,-1-1 1,2 0-1,-1 0 0,1-1 1,5 12-1,3-2-6674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5.877"/>
    </inkml:context>
    <inkml:brush xml:id="br0">
      <inkml:brushProperty name="width" value="0.05" units="cm"/>
      <inkml:brushProperty name="height" value="0.05" units="cm"/>
      <inkml:brushProperty name="color" value="#F6630D"/>
    </inkml:brush>
  </inkml:definitions>
  <inkml:trace contextRef="#ctx0" brushRef="#br0">6 0 24575,'-4'0'0,"2"5"0,2 5 0,1 7 0,1 4 0,-1 9 0,5-2 0,0 0 0,1-1 0,-2 0 0,-2-4-8191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6.268"/>
    </inkml:context>
    <inkml:brush xml:id="br0">
      <inkml:brushProperty name="width" value="0.05" units="cm"/>
      <inkml:brushProperty name="height" value="0.05" units="cm"/>
      <inkml:brushProperty name="color" value="#F6630D"/>
    </inkml:brush>
  </inkml:definitions>
  <inkml:trace contextRef="#ctx0" brushRef="#br0">1 27 24575,'0'-4'0,"0"-7"0,0 4 0,4 2 0,7 8 0,6 2 0,-1 1-8191</inkml:trace>
  <inkml:trace contextRef="#ctx0" brushRef="#br0" timeOffset="1">301 27 24575,'0'5'0,"0"6"0,5 5 0,1 6 0,5 7 0,-1 9 0,4 2 0,-1 4 0,2 3 0,-2 4 0,2-3 0,-1-5 0,0 0 0,0-7-8191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6.640"/>
    </inkml:context>
    <inkml:brush xml:id="br0">
      <inkml:brushProperty name="width" value="0.05" units="cm"/>
      <inkml:brushProperty name="height" value="0.05" units="cm"/>
      <inkml:brushProperty name="color" value="#F6630D"/>
    </inkml:brush>
  </inkml:definitions>
  <inkml:trace contextRef="#ctx0" brushRef="#br0">1 215 24575,'0'-1'0,"1"0"0,-1-1 0,1 1 0,-1 0 0,1 0 0,0-1 0,0 1 0,0 0 0,0 0 0,0 0 0,0 0 0,0 0 0,0 0 0,0 0 0,0 0 0,0 1 0,1-1 0,-1 0 0,0 1 0,2-1 0,30-13 0,-33 14 0,19-5 0,1 0 0,-1 1 0,1 1 0,24-1 0,85 4 0,-70 1 0,28 0 0,99-1 0,-148-2 0,0-2 0,67-16 0,-98 19 0,0-1 0,-1-1 0,1 1 0,-1-1 0,0-1 0,0 1 0,0-1 0,0 0 0,6-5 0,-11 7 0,1 1 0,-1-1 0,1 1 0,-1-1 0,0 0 0,0 1 0,0-1 0,0 0 0,0 0 0,0 0 0,0 0 0,-1 0 0,1 0 0,-1 0 0,1 0 0,-1 0 0,0 0 0,0 0 0,0 0 0,0 0 0,0 0 0,0 0 0,0 0 0,-1 0 0,1 0 0,-1 0 0,0 0 0,1 0 0,-1 0 0,0 0 0,0 0 0,0 1 0,-1-1 0,-1-2 0,2 1 0,-1 1 0,0 0 0,0-1 0,0 1 0,0 0 0,0 0 0,-1 0 0,1 1 0,-1-1 0,1 0 0,-1 1 0,1 0 0,-1-1 0,0 1 0,0 0 0,1 1 0,-1-1 0,0 0 0,-4 0 0,2 1 0,1 1 0,-1-1 0,1 1 0,0 0 0,-1 0 0,1 0 0,0 1 0,-1-1 0,1 1 0,0 0 0,-6 4 0,0 1 0,0 0 0,1 1 0,0 0 0,1 0 0,0 1 0,0 0 0,0 1 0,-10 18 0,12-15 0,-1 0 0,2 0 0,0 1 0,1-1 0,0 1 0,1 0 0,0 0 0,-1 29 0,4-37 0,0 1 0,1 0 0,-1-1 0,1 1 0,1 0 0,-1-1 0,1 1 0,0-1 0,0 0 0,1 0 0,0 0 0,0 0 0,0 0 0,1 0 0,0-1 0,0 0 0,1 0 0,-1 0 0,1 0 0,0-1 0,7 6 0,-4-6-68,0 1 0,1-1-1,-1-1 1,1 1 0,0-1 0,0-1-1,0 0 1,1 0 0,-1-1 0,0 0-1,1 0 1,-1-1 0,1-1 0,-1 1-1,0-2 1,1 1 0,-1-1-1,0-1 1,14-5 0,10-3-6758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39.800"/>
    </inkml:context>
    <inkml:brush xml:id="br0">
      <inkml:brushProperty name="width" value="0.05" units="cm"/>
      <inkml:brushProperty name="height" value="0.05" units="cm"/>
      <inkml:brushProperty name="color" value="#F6630D"/>
    </inkml:brush>
  </inkml:definitions>
  <inkml:trace contextRef="#ctx0" brushRef="#br0">548 615 24575,'0'-18'0,"0"7"0,0 0 0,0 1 0,-1-1 0,-4-20 0,4 27 0,-1 1 0,1-1 0,-1 1 0,1 0 0,-1-1 0,0 1 0,-1 0 0,1 0 0,0 0 0,-1 1 0,1-1 0,-1 0 0,0 1 0,0 0 0,0 0 0,0 0 0,-1 0 0,-3-2 0,-4 0 0,-1 0 0,0 0 0,0 1 0,0 0 0,0 1 0,0 1 0,-1 0 0,1 1 0,-20 1 0,-5 3 0,-67 16 0,82-15 0,-1 1 0,1 1 0,-38 19 0,54-23 0,0 0 0,1 0 0,-1 1 0,1-1 0,0 1 0,0 0 0,0 1 0,1-1 0,-1 1 0,1 0 0,0 0 0,1 1 0,-1-1 0,1 1 0,0-1 0,0 1 0,1 0 0,-3 10 0,4-11 0,1-1 0,0 0 0,-1 0 0,2 1 0,-1-1 0,0 0 0,1 0 0,0 1 0,0-1 0,0 0 0,1 0 0,-1 0 0,1 0 0,0 0 0,0-1 0,0 1 0,1 0 0,-1-1 0,1 0 0,0 1 0,0-1 0,0 0 0,0-1 0,1 1 0,-1-1 0,1 1 0,-1-1 0,5 2 0,3 2 0,0-1 0,-1-1 0,2 0 0,-1 0 0,0-1 0,1-1 0,-1 1 0,1-2 0,14 1 0,-10-3 0,1-1 0,-1 0 0,1-1 0,-1 0 0,0-2 0,0 0 0,0 0 0,-1-2 0,0 0 0,0-1 0,-1 0 0,0-1 0,19-16 0,-19 14 0,-1-1 0,0 0 0,-1-1 0,0-1 0,-1 0 0,-1-1 0,0 0 0,-1 0 0,0-1 0,-1 0 0,-1-1 0,7-23 0,-6-7 0,-2-1 0,-1 0 0,-3 0 0,-6-73 0,3 79 0,1 25 0,0 12 0,1-1 0,-1 0 0,0 1 0,-1-1 0,1 0 0,-1 1 0,0-1 0,-1 1 0,1-1 0,-1 1 0,0 0 0,-4-7 0,6 11 0,-1 1 0,1 0 0,-1 0 0,1-1 0,-1 1 0,1 0 0,0 0 0,-1-1 0,1 1 0,-1 0 0,1 0 0,-1 0 0,1 0 0,-1 0 0,1 0 0,-1-1 0,1 1 0,-1 0 0,1 1 0,-1-1 0,1 0 0,-1 0 0,1 0 0,-1 0 0,1 0 0,-1 0 0,1 1 0,-1-1 0,1 0 0,-1 0 0,1 1 0,0-1 0,-1 0 0,1 1 0,-1-1 0,1 0 0,0 1 0,-1-1 0,1 1 0,0-1 0,0 0 0,-1 1 0,1-1 0,0 1 0,0-1 0,0 1 0,-1-1 0,1 1 0,-11 25 0,11-25 0,-11 34 0,2 1 0,2 1 0,-6 70 0,10 116 0,3-190 0,0-18-455,1 1 0,4 26 0,2-18-6371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0.159"/>
    </inkml:context>
    <inkml:brush xml:id="br0">
      <inkml:brushProperty name="width" value="0.05" units="cm"/>
      <inkml:brushProperty name="height" value="0.05" units="cm"/>
      <inkml:brushProperty name="color" value="#F6630D"/>
    </inkml:brush>
  </inkml:definitions>
  <inkml:trace contextRef="#ctx0" brushRef="#br0">0 220 24575,'4'-1'0,"-1"0"0,1 1 0,-1-1 0,1-1 0,-1 1 0,1 0 0,2-3 0,21-6 0,49 3 0,-49 6 0,33-6 0,-53 6 0,0-1 0,0 0 0,0 0 0,0 0 0,-1-1 0,1 0 0,-1 0 0,0-1 0,10-7 0,-14 10 0,0-1 0,0 1 0,0-1 0,0 0 0,0 0 0,0 0 0,0 0 0,0 0 0,-1-1 0,1 1 0,-1 0 0,0-1 0,0 1 0,0-1 0,0 1 0,0-1 0,0 0 0,-1 1 0,1-1 0,-1 0 0,0 0 0,0 1 0,0-1 0,0 0 0,0 1 0,0-1 0,-1 0 0,1 0 0,-1 1 0,0-1 0,0 1 0,0-1 0,0 1 0,-1-1 0,1 1 0,0-1 0,-1 1 0,0 0 0,1 0 0,-1 0 0,-2-2 0,-2-1 0,1 0 0,-1 0 0,0 1 0,0 0 0,0 0 0,-1 0 0,1 1 0,-1 0 0,0 0 0,0 1 0,0 0 0,0 0 0,-1 1 0,-10-2 0,13 3 0,0 0 0,0 0 0,-1 1 0,1-1 0,0 1 0,0 0 0,0 0 0,0 1 0,0 0 0,0 0 0,0 0 0,0 0 0,1 1 0,-1 0 0,1-1 0,0 2 0,0-1 0,0 0 0,0 1 0,1 0 0,-7 7 0,5-2 0,0 0 0,1 0 0,0 1 0,0 0 0,1-1 0,0 1 0,1 0 0,0 0 0,0 1 0,1 12 0,0-8 14,1-1-1,0 0 0,2 1 0,-1-1 1,2 0-1,0 0 0,1 0 1,6 15-1,-8-23-87,1 1-1,0-1 1,0-1 0,0 1 0,1 0-1,0-1 1,0 0 0,0 0 0,1 0-1,0 0 1,0-1 0,0 1 0,0-1-1,1-1 1,-1 1 0,1-1 0,0 0-1,0 0 1,9 2 0,13 2-6752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0.594"/>
    </inkml:context>
    <inkml:brush xml:id="br0">
      <inkml:brushProperty name="width" value="0.05" units="cm"/>
      <inkml:brushProperty name="height" value="0.05" units="cm"/>
      <inkml:brushProperty name="color" value="#F6630D"/>
    </inkml:brush>
  </inkml:definitions>
  <inkml:trace contextRef="#ctx0" brushRef="#br0">85 196 24575,'-1'-4'0,"0"0"0,0 0 0,0 0 0,-1 0 0,1 0 0,-1 0 0,0 0 0,0 1 0,-1-1 0,1 1 0,-1 0 0,-5-6 0,6 7 0,1 1 0,0 0 0,0 0 0,-1 0 0,1 0 0,-1 0 0,1 0 0,-1 0 0,1 1 0,-1-1 0,1 0 0,-1 1 0,0 0 0,-2-1 0,3 1 0,0 0 0,0 0 0,0 0 0,0 1 0,0-1 0,0 0 0,0 1 0,0-1 0,0 1 0,1-1 0,-1 1 0,0-1 0,0 1 0,0 0 0,1-1 0,-1 1 0,0 0 0,1 0 0,-1 0 0,1-1 0,-1 1 0,1 0 0,-1 0 0,1 0 0,-1 0 0,1 2 0,-3 5 0,1-1 0,0 1 0,1 0 0,-1 0 0,2 1 0,-1-1 0,2 15 0,10 62 0,-6-54 0,1 11 0,10 61 0,4 148 0,-24-223 0,4-29 0,-1 1 0,1 0 0,-1-1 0,1 1 0,0 0 0,-1-1 0,1 1 0,-1 0 0,1-1 0,0 1 0,-1-1 0,1 1 0,0-1 0,0 1 0,-1-1 0,1 1 0,0-1 0,0 1 0,0-1 0,-1 1 0,1-1 0,0 1 0,0-1 0,0 0 0,-12-56 0,9 2 0,2 0 0,3 0 0,2 1 0,2-1 0,3 1 0,2 0 0,19-54 0,-22 84 0,0 1 0,2 0 0,17-31 0,-23 48 0,-1 0 0,1 0 0,0 1 0,0-1 0,1 1 0,0 0 0,0 0 0,0 0 0,0 1 0,1 0 0,0 0 0,-1 0 0,1 1 0,1 0 0,-1 0 0,0 1 0,9-3 0,-12 4 0,1 1 0,-1 0 0,1 0 0,-1 0 0,1 0 0,-1 1 0,1-1 0,-1 1 0,0 0 0,1 0 0,-1 0 0,0 0 0,0 1 0,0-1 0,1 1 0,-2 0 0,1 0 0,0 0 0,0 0 0,-1 0 0,1 1 0,-1-1 0,1 1 0,-1 0 0,0-1 0,2 5 0,-2-3 0,1 1 0,-1-1 0,0 1 0,0-1 0,0 1 0,-1 0 0,0 0 0,0 0 0,0 0 0,-1 0 0,1 0 0,-1 0 0,0 0 0,-1 0 0,1 0 0,-1 0 0,-2 9 0,-2-3 10,0 0 0,0-1 0,-1 1 0,-1-1 0,0-1 0,0 1 0,-1-1 0,0 0 0,0-1 0,-1 0 0,-17 13 0,3-6-307,-1-1 0,0 0 0,0-2 0,-28 9 0,22-10-6529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0.967"/>
    </inkml:context>
    <inkml:brush xml:id="br0">
      <inkml:brushProperty name="width" value="0.05" units="cm"/>
      <inkml:brushProperty name="height" value="0.05" units="cm"/>
      <inkml:brushProperty name="color" value="#F6630D"/>
    </inkml:brush>
  </inkml:definitions>
  <inkml:trace contextRef="#ctx0" brushRef="#br0">0 13 24575,'5'0'0,"2"-5"0,3-1 0,1 5 0,-1 7 0,-3 12 0,-3 7 0,-1 9 0,-2 8 0,-1 6 0,0 5 0,-1 1 0,1 2 0,-1 1 0,1-6 0,0-10-8191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1.775"/>
    </inkml:context>
    <inkml:brush xml:id="br0">
      <inkml:brushProperty name="width" value="0.05" units="cm"/>
      <inkml:brushProperty name="height" value="0.05" units="cm"/>
      <inkml:brushProperty name="color" value="#F6630D"/>
    </inkml:brush>
  </inkml:definitions>
  <inkml:trace contextRef="#ctx0" brushRef="#br0">166 51 24575,'4'-13'0,"1"-8"0,-9 18 0,-9 8 0,1 4 0,0 1 0,1 0 0,0 1 0,1 0 0,-16 23 0,7-11 0,11-13 0,1 1 0,0 0 0,0 0 0,1 0 0,0 1 0,-4 13 0,9-20 0,-1-1 0,1 0 0,1 1 0,-1-1 0,0 1 0,1-1 0,0 1 0,0-1 0,1 7 0,0-9 0,0 1 0,-1-1 0,1 0 0,0 1 0,0-1 0,0 0 0,0 0 0,1 0 0,-1 0 0,1 0 0,-1 0 0,1 0 0,0 0 0,-1-1 0,1 1 0,0-1 0,0 1 0,3 1 0,-1-2 0,0 1 0,0-1 0,0 0 0,0 0 0,0 0 0,0-1 0,0 0 0,1 1 0,-1-1 0,0-1 0,0 1 0,0-1 0,0 1 0,1-1 0,-1 0 0,0-1 0,-1 1 0,1-1 0,4-2 0,7-3 0,0-1 0,-1-1 0,18-13 0,-26 17 0,-1 0 0,0 0 0,-1-1 0,1 1 0,-1-1 0,0 0 0,-1 0 0,1-1 0,-1 1 0,0-1 0,-1 1 0,1-1 0,-1 0 0,-1 0 0,0 0 0,1 0 0,-2 0 0,1 0 0,-2-10 0,1 11 0,0 1 0,0 0 0,-1 0 0,0 0 0,0-1 0,0 1 0,-1 0 0,0 0 0,0 1 0,0-1 0,0 0 0,-1 0 0,0 1 0,0 0 0,0 0 0,0-1 0,-1 2 0,1-1 0,-1 0 0,0 1 0,0 0 0,-1 0 0,1 0 0,-1 0 0,1 1 0,-9-4 0,10 5 0,1 1 0,-1-1 0,0 0 0,1 1 0,-1 0 0,0 0 0,1 0 0,-1 0 0,0 0 0,0 0 0,1 1 0,-1-1 0,0 1 0,1 0 0,-1 0 0,1 0 0,-1 0 0,1 0 0,0 1 0,-3 1 0,4-2 0,0 0 0,0 0 0,0 0 0,0 0 0,0 0 0,1 0 0,-1 0 0,0 1 0,1-1 0,-1 0 0,1 1 0,-1-1 0,1 0 0,0 1 0,0-1 0,-1 0 0,1 1 0,0-1 0,0 0 0,0 1 0,0-1 0,1 1 0,-1-1 0,0 0 0,1 1 0,-1-1 0,1 0 0,-1 1 0,1-1 0,-1 0 0,1 0 0,0 0 0,0 1 0,0-1 0,-1 0 0,1 0 0,0 0 0,0 0 0,2 1 0,1 2 0,1 0 0,0 0 0,-1-1 0,1 1 0,1-1 0,-1 0 0,0 0 0,1-1 0,0 1 0,-1-1 0,1 0 0,0-1 0,9 2 0,8-1 0,0 0 0,31-3 0,5 1 0,-56 1 0,0-1 0,0 1 0,0-1 0,-1 1 0,1 0 0,0 0 0,0 0 0,-1 1 0,1-1 0,-1 1 0,0-1 0,1 1 0,-1 0 0,0 0 0,0 0 0,0 0 0,0 0 0,0 0 0,0 0 0,-1 1 0,1-1 0,-1 1 0,0-1 0,1 1 0,-1 0 0,1 4 0,-1-4 0,0 1 0,0-1 0,1 0 0,-1 0 0,1 0 0,0 0 0,0 0 0,0 0 0,0 0 0,1-1 0,-1 1 0,1-1 0,-1 0 0,1 0 0,0 0 0,0 0 0,0 0 0,0 0 0,0-1 0,6 3 0,-2-3 0,0 0 0,0 0 0,0-1 0,-1 1 0,1-2 0,0 1 0,0-1 0,0 0 0,0 0 0,-1-1 0,1 0 0,0 0 0,-1-1 0,0 1 0,1-1 0,10-8 0,4-4 0,-1-1 0,0-1 0,20-22 0,-19 18 0,14-7 0,-14 20 0,-20 8 0,-1 0 0,1 0 0,-1 0 0,1 0 0,-1 1 0,1-1 0,-1 0 0,1 0 0,-1 0 0,1 1 0,-1-1 0,1 0 0,-1 0 0,1 1 0,-1-1 0,0 0 0,1 1 0,-1-1 0,0 1 0,1-1 0,-1 1 0,0-1 0,1 0 0,-1 1 0,0-1 0,0 1 0,0-1 0,1 1 0,-1-1 0,0 1 0,0-1 0,0 1 0,0 0 0,2 17 0,-2-1 0,0 1 0,-1-1 0,-4 27 0,-1 16 0,14 324 0,2-89 0,-9-280 0,-2 0 0,0-1 0,-1 1 0,0 0 0,-1 0 0,-1-1 0,-7 20 0,9-30 0,0 0 0,0 0 0,0 0 0,-1 0 0,1-1 0,-1 1 0,0-1 0,0 1 0,-1-1 0,1 0 0,-1 0 0,1-1 0,-1 1 0,0-1 0,0 0 0,0 0 0,0 0 0,-1 0 0,1-1 0,0 1 0,-1-1 0,1 0 0,-1-1 0,1 1 0,-1-1 0,1 0 0,-8 0 0,1-2 0,0 0 0,0 0 0,0-1 0,0 0 0,1-1 0,-1 0 0,1-1 0,0 0 0,0 0 0,1-1 0,0 0 0,0-1 0,0 0 0,1-1 0,0 0 0,-8-10 0,2 2 0,1-1 0,0-1 0,2 0 0,0-1 0,1 0 0,1-1 0,-11-30 0,17 38 0,-1-1 0,2 0 0,0 1 0,0-1 0,1 0 0,1 0 0,0-1 0,0 1 0,2 0 0,-1 1 0,2-1 0,0 0 0,0 0 0,1 1 0,1 0 0,0 0 0,1 0 0,6-11 0,-3 11 0,-1 0 0,2 1 0,-1 0 0,2 0 0,-1 1 0,1 0 0,1 1 0,0 0 0,0 1 0,1 1 0,0 0 0,0 0 0,0 1 0,1 1 0,24-6 0,-18 6 0,1 1 0,-1 2 0,30-2 0,-40 4 0,0 1 0,0-1 0,0 2 0,0-1 0,0 1 0,0 1 0,0 0 0,16 7 0,-25-9-45,0-1-1,0 1 1,1-1-1,-1 1 1,0-1-1,-1 1 1,1-1-1,0 1 1,0 0-1,0 0 1,0-1-1,0 1 1,-1 0-1,1 0 1,0 0-1,-1 0 1,1 0-1,0 0 1,-1 0-1,0 0 1,1 0-1,-1 0 1,1 0-1,-1 0 0,0 1 1,0-1-1,0 0 1,0 0-1,0 2 1,-5 12-6781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3.215"/>
    </inkml:context>
    <inkml:brush xml:id="br0">
      <inkml:brushProperty name="width" value="0.05" units="cm"/>
      <inkml:brushProperty name="height" value="0.05" units="cm"/>
      <inkml:brushProperty name="color" value="#F6630D"/>
    </inkml:brush>
  </inkml:definitions>
  <inkml:trace contextRef="#ctx0" brushRef="#br0">499 320 24575,'-14'-1'0,"-1"-1"0,1 0 0,-20-6 0,-28-4 0,46 11 0,-12-2 0,0 1 0,-1 2 0,0 0 0,-36 6 0,58-4 0,0-1 0,-1 1 0,1 1 0,0-1 0,0 1 0,0 0 0,0 1 0,1-1 0,-1 1 0,1 1 0,0-1 0,0 1 0,1 0 0,-1 1 0,1-1 0,0 1 0,1 0 0,-1 0 0,1 0 0,0 1 0,-3 8 0,0 2 0,2-1 0,0 1 0,1 0 0,0 0 0,-1 19 0,4-26 0,0 1 0,1 0 0,0-1 0,1 1 0,0 0 0,1-1 0,0 1 0,1-1 0,5 16 0,-7-24 0,1 1 0,-1-1 0,1 1 0,0-1 0,-1 0 0,1 0 0,1 1 0,-1-1 0,0-1 0,0 1 0,1 0 0,-1-1 0,1 1 0,-1-1 0,1 1 0,-1-1 0,1 0 0,0 0 0,0-1 0,0 1 0,0 0 0,-1-1 0,1 0 0,0 0 0,0 0 0,0 0 0,0 0 0,0 0 0,0-1 0,0 1 0,-1-1 0,1 0 0,3-1 0,5-2 0,-1 0 0,0 0 0,0-1 0,0 0 0,-1-1 0,0 0 0,15-12 0,-5-1 0,0-1 0,-1-1 0,-2 0 0,0-1 0,-1-1 0,-2-1 0,0 0 0,-1 0 0,-2-1 0,0 0 0,-2-1 0,-1 0 0,-1-1 0,-1 0 0,-1 1 0,-1-1 0,-2-1 0,-1 1 0,-1 0 0,-1 0 0,-1 0 0,-13-48 0,16 75 0,0 0 0,0 0 0,0 0 0,0 0 0,-1 0 0,1 0 0,0 0 0,0 0 0,0 0 0,0 0 0,0 0 0,0 0 0,0 0 0,0 0 0,0 0 0,0 0 0,0 0 0,-1 0 0,1 0 0,0 0 0,0 0 0,0 0 0,0 0 0,0 0 0,0 0 0,0 0 0,0 0 0,0 0 0,0 0 0,0 0 0,-1 0 0,1 0 0,0 0 0,0 0 0,0 0 0,0 0 0,0 0 0,0 0 0,0 0 0,0 0 0,0 0 0,0 0 0,0 0 0,0 0 0,0-1 0,0 1 0,0 0 0,-1 0 0,-1 16 0,-1 25 0,16 136 0,-1-56 0,3 2 134,-2-30-1633,-11-70-5327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19.738"/>
    </inkml:context>
    <inkml:brush xml:id="br0">
      <inkml:brushProperty name="width" value="0.05" units="cm"/>
      <inkml:brushProperty name="height" value="0.05" units="cm"/>
      <inkml:brushProperty name="color" value="#F6630D"/>
    </inkml:brush>
  </inkml:definitions>
  <inkml:trace contextRef="#ctx0" brushRef="#br0">163 272 24575,'9'-8'0,"1"0"0,0 1 0,0 0 0,13-6 0,-11 6 0,-1 0 0,21-16 0,-23 14 0,-1 1 0,1-1 0,-2-1 0,0 1 0,0-1 0,10-20 0,-15 28 0,-1-1 0,0 0 0,1 1 0,-1-1 0,0 0 0,-1 0 0,1 0 0,0 0 0,-1 0 0,0 0 0,1 0 0,-1 0 0,0 0 0,-1 0 0,1 0 0,0 0 0,-1 1 0,0-1 0,1 0 0,-1 0 0,-1 0 0,1 0 0,0 1 0,-1-1 0,1 1 0,-1-1 0,0 1 0,1-1 0,-1 1 0,0 0 0,-1 0 0,-3-3 0,2 3 0,0 0 0,0 0 0,-1 0 0,1 0 0,-1 1 0,0 0 0,1 0 0,-1 0 0,0 1 0,0-1 0,1 1 0,-1 0 0,0 1 0,0-1 0,1 1 0,-6 1 0,-5 2 0,0 0 0,1 1 0,-24 10 0,28-10 0,1 0 0,0 1 0,0 0 0,0 0 0,1 0 0,0 1 0,0 1 0,1-1 0,0 1 0,0 0 0,1 1 0,-8 13 0,11-15 0,-1 0 0,2 0 0,-1 0 0,1 0 0,0 0 0,0 1 0,1-1 0,0 1 0,0 0 0,1-1 0,0 1 0,0-1 0,1 1 0,0 0 0,0-1 0,1 1 0,0-1 0,3 8 0,3 5 0,2 0 0,0-1 0,1 0 0,1 0 0,1-2 0,1 1 0,0-2 0,17 16 0,20 14 0,70 48 0,8 6 0,-120-93 0,-1 1 0,0 0 0,-1 0 0,13 18 0,-19-24 0,1 0 0,-1 0 0,0 0 0,0 0 0,0 0 0,0 0 0,-1 0 0,1 0 0,0 1 0,-1-1 0,1 0 0,-1 0 0,0 1 0,0-1 0,0 0 0,0 1 0,0-1 0,-1 0 0,1 0 0,-1 1 0,1-1 0,-1 0 0,0 0 0,0 0 0,0 0 0,0 0 0,0 0 0,0 0 0,-1 0 0,-1 2 0,-3 2 0,-1-1 0,0 0 0,-1 0 0,1 0 0,-1-1 0,0 0 0,0-1 0,0 0 0,0 0 0,0 0 0,-13 1 0,-15 2 0,-49 2 0,30-6-682,-86-8-1,48-5-6143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3.668"/>
    </inkml:context>
    <inkml:brush xml:id="br0">
      <inkml:brushProperty name="width" value="0.05" units="cm"/>
      <inkml:brushProperty name="height" value="0.05" units="cm"/>
      <inkml:brushProperty name="color" value="#F6630D"/>
    </inkml:brush>
  </inkml:definitions>
  <inkml:trace contextRef="#ctx0" brushRef="#br0">25 203 24575,'1'-18'0,"2"-1"0,0 1 0,1 0 0,11-30 0,-1-2 0,-3 18 0,-8 33 0,-1 8 0,-2 59 0,0-53 0,-21 234 0,12-173 0,-15 37 0,48-137 0,-19 19 0,6-4 0,1-1 0,0 1 0,0 1 0,1 0 0,25-11 0,-35 17 0,1 1 0,-1 0 0,0 0 0,1 0 0,-1 0 0,1 1 0,0 0 0,-1-1 0,1 1 0,-1 1 0,1-1 0,0 0 0,3 2 0,-5-1 0,0 0 0,0 0 0,0 0 0,0 0 0,0 0 0,0 1 0,0-1 0,0 1 0,0 0 0,-1-1 0,1 1 0,-1 0 0,1 0 0,-1 0 0,0 0 0,0 0 0,0 0 0,0 0 0,0 1 0,0-1 0,-1 0 0,1 3 0,0 0 0,0 0 0,0 0 0,0-1 0,-1 1 0,0 0 0,0 0 0,0 0 0,-1 0 0,0-1 0,0 1 0,0 0 0,0 0 0,-1-1 0,0 1 0,0-1 0,0 0 0,0 1 0,-1-1 0,1 0 0,-1 0 0,0 0 0,0-1 0,-1 1 0,1-1 0,-1 0 0,0 0 0,-7 5 0,2-2 0,-1 0 0,-1-1 0,1 0 0,-1-1 0,1 0 0,-1 0 0,-1-1 0,1-1 0,0 0 0,-21 1 0,5-3-1365,2-1-5461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4.106"/>
    </inkml:context>
    <inkml:brush xml:id="br0">
      <inkml:brushProperty name="width" value="0.05" units="cm"/>
      <inkml:brushProperty name="height" value="0.05" units="cm"/>
      <inkml:brushProperty name="color" value="#F6630D"/>
    </inkml:brush>
  </inkml:definitions>
  <inkml:trace contextRef="#ctx0" brushRef="#br0">5 20 24575,'0'0'0,"0"0"0,-1 0 0,1-1 0,0 1 0,-1 0 0,1 0 0,0-1 0,0 1 0,-1 0 0,1 0 0,0-1 0,0 1 0,0 0 0,-1-1 0,1 1 0,0 0 0,0-1 0,0 1 0,0 0 0,0-1 0,0 1 0,0 0 0,0-1 0,0 1 0,0-1 0,0 1 0,0 0 0,0-1 0,0 1 0,0 0 0,0-1 0,0 1 0,0 0 0,0-1 0,1 0 0,12-5 0,24 5 0,-9 3 0,1 2 0,-1 0 0,0 3 0,0 0 0,-1 1 0,0 2 0,30 15 0,-55-24 0,0 0 0,1 0 0,-1 1 0,0-1 0,0 1 0,0 0 0,0-1 0,0 1 0,0 0 0,0 0 0,-1 0 0,1 0 0,-1 0 0,1 1 0,-1-1 0,0 0 0,0 1 0,0-1 0,0 1 0,0-1 0,-1 1 0,1-1 0,-1 1 0,1 2 0,-2-1 0,0-1 0,1 0 0,-1 1 0,0-1 0,-1 0 0,1 0 0,0 0 0,-1 0 0,0 0 0,0 0 0,0-1 0,0 1 0,0 0 0,0-1 0,-1 0 0,1 1 0,-1-1 0,-4 3 0,-40 27 0,-52 41 0,-10 14-1365,90-73-5461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4.809"/>
    </inkml:context>
    <inkml:brush xml:id="br0">
      <inkml:brushProperty name="width" value="0.05" units="cm"/>
      <inkml:brushProperty name="height" value="0.05" units="cm"/>
      <inkml:brushProperty name="color" value="#F6630D"/>
    </inkml:brush>
  </inkml:definitions>
  <inkml:trace contextRef="#ctx0" brushRef="#br0">1 0 24575,'19'2'0,"-1"1"0,1 0 0,0 1 0,30 11 0,10 3 0,-23-10 0,60 17 0,-86-22 0,1 1 0,-1 0 0,0 1 0,0 1 0,-1-1 0,14 11 0,-20-14 0,-1 0 0,0 0 0,1 1 0,-1-1 0,0 0 0,0 1 0,-1-1 0,1 1 0,-1 0 0,1-1 0,-1 1 0,0 0 0,0 0 0,0 0 0,0 0 0,0 0 0,-1 0 0,1 6 0,-1-5 0,-1 1 0,0 0 0,0 0 0,0-1 0,0 1 0,-1-1 0,0 1 0,0-1 0,0 0 0,0 1 0,-3 3 0,-7 7 0,1-1 0,-1-1 0,-1 0 0,-1 0 0,-18 13 0,-170 115-1365,174-119-5461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7.110"/>
    </inkml:context>
    <inkml:brush xml:id="br0">
      <inkml:brushProperty name="width" value="0.05" units="cm"/>
      <inkml:brushProperty name="height" value="0.05" units="cm"/>
      <inkml:brushProperty name="color" value="#F6630D"/>
    </inkml:brush>
  </inkml:definitions>
  <inkml:trace contextRef="#ctx0" brushRef="#br0">1 71 24575,'0'-3'0,"0"0"0,0 0 0,0 0 0,0 0 0,0 0 0,1 0 0,0 0 0,-1 0 0,1 1 0,0-1 0,0 0 0,1 0 0,-1 1 0,1-1 0,-1 1 0,1-1 0,0 1 0,0-1 0,4-3 0,-3 4 0,0 1 0,0-1 0,0 1 0,0 0 0,0 0 0,0 0 0,0 0 0,1 0 0,-1 1 0,0 0 0,1-1 0,-1 1 0,0 0 0,7 1 0,7 3 0,0 0 0,0 0 0,-1 2 0,0 0 0,24 13 0,747 429 0,-746-424 0,-7-4-1365,-6-5-5461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7.517"/>
    </inkml:context>
    <inkml:brush xml:id="br0">
      <inkml:brushProperty name="width" value="0.05" units="cm"/>
      <inkml:brushProperty name="height" value="0.05" units="cm"/>
      <inkml:brushProperty name="color" value="#F6630D"/>
    </inkml:brush>
  </inkml:definitions>
  <inkml:trace contextRef="#ctx0" brushRef="#br0">1381 0 24575,'-6'1'0,"0"0"0,-1 1 0,1-1 0,0 1 0,0 1 0,1-1 0,-10 6 0,-13 5 0,-239 93 0,-357 198 0,419-186 0,157-86 0,1 1 0,-46 43 0,82-63-75,21-15 262,22-16-1664,-13 5-5349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8.809"/>
    </inkml:context>
    <inkml:brush xml:id="br0">
      <inkml:brushProperty name="width" value="0.05" units="cm"/>
      <inkml:brushProperty name="height" value="0.05" units="cm"/>
      <inkml:brushProperty name="color" value="#F6630D"/>
    </inkml:brush>
  </inkml:definitions>
  <inkml:trace contextRef="#ctx0" brushRef="#br0">108 1 24575,'-26'391'0,"1"-70"0,14-59 0,-11 437 0,23 255 0,-2-934-273,-1-1 0,0 0 0,-2 1 0,-8 24 0,9-33-6553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49.353"/>
    </inkml:context>
    <inkml:brush xml:id="br0">
      <inkml:brushProperty name="width" value="0.05" units="cm"/>
      <inkml:brushProperty name="height" value="0.05" units="cm"/>
      <inkml:brushProperty name="color" value="#F6630D"/>
    </inkml:brush>
  </inkml:definitions>
  <inkml:trace contextRef="#ctx0" brushRef="#br0">1 303 24575,'0'-4'0,"0"0"0,0 0 0,0 0 0,0 0 0,1 0 0,0 1 0,0-1 0,0 0 0,0 0 0,3-4 0,-2 5 0,-1 1 0,1 0 0,1 0 0,-1 0 0,0 0 0,0 0 0,1 0 0,-1 1 0,1-1 0,0 1 0,-1-1 0,1 1 0,0 0 0,4-1 0,25-7 0,0 1 0,0 2 0,54-4 0,104 6 0,-87 3 0,955-24-1068,202-23 1077,-634 19-197,-561 28 188,-22 0 0,58-8 0,-75 3 176,-26 6-161,1 0 0,-1 0 0,0 0 0,0 0 0,0 0 0,0 0 0,1 0 0,-1 0 0,0 0 0,0 0 0,0 0 0,0 0 0,0-1 0,1 1 0,-1 0 0,0 0 0,0 0-1,0 0 1,0 0 0,0 0 0,0 0 0,0-1 0,1 1 0,-1 0 0,0 0 0,0 0 0,0 0 0,0 0 0,0-1 0,0 1 0,0 0 0,0 0 0,0 0 0,0 0-1,0-1 1,0 1 0,0 0 0,0 0 0,0 0 0,0 0 0,0-1 0,0 1 0,0 0 0,0 0 0,0 0 0,0 0 0,0-1 0,0 1 0,-1 0 0,1 0 0,0 0 0,0 0-1,-12-8 176,-16-2-132,-42-7-42,-104-13-1,167 29 51,12 1-1497,5 1-5395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2.199"/>
    </inkml:context>
    <inkml:brush xml:id="br0">
      <inkml:brushProperty name="width" value="0.05" units="cm"/>
      <inkml:brushProperty name="height" value="0.05" units="cm"/>
      <inkml:brushProperty name="color" value="#F6630D"/>
    </inkml:brush>
  </inkml:definitions>
  <inkml:trace contextRef="#ctx0" brushRef="#br0">4183 2985 24575,'2'0'0,"0"0"0,0 1 0,1 0 0,-1-1 0,0 1 0,0 0 0,0 0 0,0 0 0,0 1 0,0-1 0,0 0 0,-1 1 0,1-1 0,0 1 0,-1 0 0,1-1 0,1 4 0,21 34 0,-14-20 0,20 41 0,3-1 0,54 74 0,-75-117 0,0-1 0,1-1 0,1 0 0,1 0 0,0-1 0,0-1 0,1-1 0,1 0 0,-1-1 0,2-1 0,0-1 0,34 12 0,-16-12 0,0-1 0,0-2 0,0-2 0,1-1 0,-1-1 0,44-6 0,15-8 0,107-26 0,-99 13 0,0-4 0,145-65 0,-184 66 0,-1-4 0,-2-2 0,-2-3 0,98-81 0,-134 99 0,-1-2 0,-1-1 0,-1 0 0,32-49 0,-40 52 0,-2 1 0,0-1 0,-2-1 0,0 0 0,-1 0 0,-1 0 0,5-33 0,-11 54 0,0-1 0,0 1 0,0-1 0,0 1 0,0-1 0,0 0 0,0 1 0,0-1 0,0 1 0,0-1 0,0 1 0,1-1 0,-1 1 0,0-1 0,0 1 0,1-1 0,-1 1 0,0-1 0,1 1 0,-1-1 0,1 1 0,-1-1 0,0 1 0,1 0 0,-1-1 0,1 1 0,-1 0 0,1-1 0,-1 1 0,1 0 0,-1 0 0,1 0 0,-1-1 0,1 1 0,0 0 0,-1 0 0,1 0 0,-1 0 0,1 0 0,0 0 0,-1 0 0,1 0 0,-1 0 0,1 0 0,-1 1 0,1-1 0,0 0 0,29 19 0,-20-11 0,17 8 0,1-1 0,0-1 0,1-1 0,0-1 0,0-2 0,2-1 0,-1-2 0,60 7 0,-31-9 0,0-2 0,1-3 0,106-14 0,-112 6 0,-1-3 0,0-1 0,-1-3 0,77-33 0,-105 37 0,-1 0 0,0-2 0,-1 0 0,0-2 0,-1 0 0,-1-2 0,0 0 0,-1-1 0,-1-1 0,-1-1 0,22-31 0,-32 38 0,1 0 0,-2 0 0,0 0 0,0-1 0,-2 0 0,1 0 0,-2-1 0,0 1 0,-1-1 0,0 1 0,-1-1 0,0 0 0,-2 0 0,-1-16 0,-2 11 0,0 1 0,-1-1 0,-1 1 0,-1 0 0,-1 0 0,-1 1 0,0 0 0,-1 0 0,-21-26 0,10 18 0,-2 1 0,-38-33 0,-1-1 0,58 56 0,0-1 0,1 1 0,-1-1 0,1 0 0,0-1 0,0 1 0,1 0 0,-1-1 0,1 0 0,0 1 0,0-1 0,0 0 0,1 0 0,0 0 0,0 0 0,0 0 0,1-1 0,-1 1 0,1 0 0,0 0 0,1 0 0,-1 0 0,1 0 0,0-1 0,1 1 0,-1 0 0,1 1 0,0-1 0,0 0 0,0 0 0,1 1 0,-1 0 0,1-1 0,7-6 0,20-31 0,15-18 0,-3-1 0,49-94 0,-82 136 0,0 0 0,-1-1 0,-1 0 0,-1 0 0,-1-1 0,-1 0 0,-1 0 0,0 0 0,-2 0 0,0 0 0,-2-1 0,0 1 0,-5-26 0,3 35 0,-1 0 0,0 0 0,0 0 0,-1 1 0,-1 0 0,0 0 0,0 0 0,-1 1 0,-1 0 0,0 0 0,0 1 0,0 0 0,-1 0 0,-1 1 0,0 0 0,0 1 0,0 0 0,-1 0 0,0 1 0,-18-7 0,-10-1 0,-1 1 0,-1 2 0,0 1 0,-77-7 0,12 8 0,0 4 0,-156 13 0,112 8 0,-168 40 0,278-51 0,40-5 0,0 0 0,0 0 0,0-1 0,0 1 0,0 0 0,-1 0 0,1 0 0,0 0 0,0 0 0,0 0 0,0 0 0,0 0 0,0 0 0,0 0 0,0 0 0,0 0 0,-1 0 0,1-1 0,0 1 0,0 0 0,0 0 0,0 0 0,0 0 0,0 0 0,0 0 0,0 0 0,0 0 0,0-1 0,0 1 0,0 0 0,0 0 0,0 0 0,0 0 0,0 0 0,0 0 0,0-1 0,0 1 0,0 0 0,0 0 0,0 0 0,0 0 0,0 0 0,0 0 0,0 0 0,0-1 0,0 1 0,0 0 0,0 0 0,0 0 0,0 0 0,1 0 0,-1 0 0,0 0 0,0 0 0,0 0 0,0-1 0,0 1 0,0 0 0,0 0 0,0 0 0,1 0 0,-1 0 0,19-12 0,-5 4 0,0 0 0,0-1 0,-1 0 0,0-1 0,-1-1 0,0 0 0,0 0 0,18-27 0,-25 31 0,0-1 0,-1 1 0,0-1 0,0 0 0,-1 0 0,0-1 0,-1 1 0,0-1 0,0 1 0,-1-1 0,0 0 0,0 1 0,-1-1 0,0 0 0,0 0 0,-1 1 0,-1-1 0,-2-11 0,-2 3 0,0 1 0,-1 0 0,0 0 0,-1 0 0,-1 1 0,-1 1 0,0 0 0,-1 0 0,-14-14 0,-4 0 0,-1 1 0,-61-43 0,41 37-22,-1 3 0,-2 2-1,-1 2 1,-58-19-1,30 19-58,0 3-1,-105-14 0,-16 14-97,-316 4 0,340 21 179,1 8 0,-308 57 0,470-63-10,0-1 0,-20 0 0,31-3 24,0 0-1,0 0 1,0-1-1,-1 1 1,1-1-1,0-1 1,0 1-1,0-1 1,1 0 0,-9-4-1,2 1 60,1 0-1,-1 1 1,-1 0-1,1 0 1,0 1 0,-1 1-1,0 0 1,-14-1-1,-14 2-118,-44 5-1,68-3 83,-118 12-75,-224 51-1,-125 67-608,-85 42 648,14 34 0,449-155 0,54-26 0,51-25 14,-1-1 0,0 0 0,1 1 0,-1-1 0,0 0 0,1 0 0,-1 1 0,0-1 0,1 0 0,-1 0 0,0 0 0,0 0 0,1 0 0,-1 0 0,0 0-1,0 0 1,1 0 0,-1 0 0,0 0 0,1 0 0,-1-1 0,0 1 0,1 0 0,-1 0 0,0-1 0,1 1 0,-2-1 0,-9-18 362,-2-1-416,9 17 40,-1 0 0,1 0 0,-1 0 0,0 0 0,0 1 0,-1-1 0,1 1 0,0 1 0,-1-1 0,0 1 0,1 0 0,-1 0 0,1 0 0,-1 1 0,0 0 0,0 0 0,1 1 0,-1-1 0,1 1 0,-10 3 0,-11 2 0,1 2 0,-47 20 0,22-4 0,1 1 0,1 3 0,2 2 0,1 2 0,1 2 0,2 1 0,2 3 0,1 1 0,2 2 0,-40 57 0,62-76 0,0 0 0,2 1 0,-19 46 0,28-59 0,1 0 0,0 0 0,0 1 0,1-1 0,0 0 0,1 1 0,0 0 0,1-1 0,0 1 0,1-1 0,0 1 0,4 17 0,-3-23 0,1 1 0,-1-1 0,1 0 0,0 0 0,0 0 0,0 0 0,1-1 0,-1 1 0,1-1 0,0 0 0,1 0 0,-1 0 0,1-1 0,0 0 0,-1 1 0,1-2 0,1 1 0,-1 0 0,0-1 0,1 0 0,6 1 0,13 4 0,0-2 0,0-1 0,37 2 0,-38-4 0,-3 3 0,-21-5 0,0 0 0,0 0 0,0 1 0,1-1 0,-1 0 0,0 0 0,0 0 0,0 1 0,0-1 0,0 0 0,0 0 0,0 0 0,0 1 0,0-1 0,0 0 0,0 0 0,0 1 0,0-1 0,0 0 0,0 0 0,0 0 0,0 1 0,0-1 0,0 0 0,0 0 0,0 0 0,0 1 0,0-1 0,-1 0 0,1 0 0,0 0 0,0 1 0,0-1 0,0 0 0,0 0 0,-1 0 0,1 0 0,0 1 0,0-1 0,0 0 0,0 0 0,-1 0 0,-35 19 0,33-17 0,-52 22 0,-136 64 0,148-65 0,1 2 0,-50 37 0,75-49 0,0 1 0,1 0 0,0 2 0,1-1 0,1 2 0,1 0 0,0 0 0,1 1 0,1 1 0,1 0 0,0 1 0,1-1 0,2 2 0,0-1 0,1 1 0,1 0 0,-3 25 0,7-28 0,0-1 0,0 1 0,2-1 0,0 1 0,1-1 0,1 1 0,0-1 0,2 0 0,0-1 0,1 1 0,0-1 0,15 27 0,-10-25 0,2-1 0,-1 0 0,2 0 0,0-2 0,1 1 0,1-2 0,0 0 0,1-1 0,0-1 0,22 11 0,-11-8 0,0-1 0,1-1 0,1-2 0,0-1 0,1-1 0,0-2 0,0-1 0,0-1 0,1-2 0,0-1 0,57-4 0,-86 2 0,0 0 0,0 0 0,0-1 0,1 1 0,-1-1 0,0 0 0,0 0 0,0 0 0,0 0 0,0-1 0,0 1 0,3-3 0,-6 4 0,0 0 0,0 0 0,0 0 0,0 0 0,0-1 0,0 1 0,1 0 0,-1 0 0,0 0 0,0 0 0,0 0 0,0 0 0,0 0 0,0 0 0,0 0 0,0-1 0,0 1 0,0 0 0,0 0 0,0 0 0,0 0 0,0 0 0,0 0 0,0-1 0,0 1 0,0 0 0,0 0 0,0 0 0,0 0 0,0 0 0,0 0 0,0 0 0,0-1 0,0 1 0,0 0 0,0 0 0,0 0 0,0 0 0,0 0 0,0 0 0,0 0 0,0 0 0,-1-1 0,1 1 0,0 0 0,0 0 0,0 0 0,0 0 0,0 0 0,0 0 0,0 0 0,0 0 0,-1 0 0,1 0 0,0 0 0,0 0 0,0 0 0,0 0 0,0 0 0,0 0 0,-1 0 0,-12-1 0,-15 7 0,19-1 0,-1 0 0,1 1 0,0 0 0,0 1 0,1 0 0,0 0 0,0 1 0,1 0 0,-10 14 0,-2 4 0,2 1 0,-14 29 0,24-42 0,1 1 0,0 0 0,0-1 0,2 2 0,-1-1 0,2 1 0,0-1 0,1 1 0,1 0 0,1 17 0,1-19 0,1 0 0,0-1 0,1 0 0,0 1 0,2-1 0,-1 0 0,1-1 0,1 1 0,0-1 0,1 0 0,1-1 0,9 12 0,-3-4 0,2-2 0,0 0 0,1-1 0,1-1 0,1-1 0,29 19 0,-17-16 0,1-1 0,0-1 0,58 18 0,-17-15 0,1-2 0,0-3 0,105 3 0,-19-12 0,1-7 0,214-33 0,-359 34 0,-10 1 0,0 0 0,0 0 0,1 1 0,-1 0 0,0 0 0,10 1 0,-16-1 0,0 0 0,1 0 0,-1 1 0,0-1 0,0 0 0,1 0 0,-1 0 0,0 0 0,0 0 0,1 1 0,-1-1 0,0 0 0,0 0 0,0 1 0,0-1 0,1 0 0,-1 0 0,0 0 0,0 1 0,0-1 0,0 0 0,0 0 0,0 1 0,0-1 0,1 0 0,-1 1 0,0-1 0,0 0 0,0 0 0,0 1 0,0-1 0,0 0 0,0 1 0,0-1 0,-1 0 0,1 0 0,0 1 0,0-1 0,0 0 0,0 0 0,0 1 0,0-1 0,0 0 0,-1 1 0,-10 17 0,2-1 0,8-14 0,1 0 0,0 0 0,0 0 0,1 0 0,-1 0 0,1 0 0,-1 0 0,1 0 0,0 0 0,0 0 0,0-1 0,1 1 0,-1 0 0,1 0 0,-1-1 0,1 1 0,0-1 0,0 0 0,0 1 0,0-1 0,0 0 0,1 0 0,-1 0 0,1-1 0,-1 1 0,4 1 0,8 6 0,2-1 0,-1 0 0,20 7 0,27 6 0,2-2 0,0-3 0,1-2 0,90 6 0,266-6 0,-293-16 0,-1-6 0,0-5 0,234-55 0,-318 53 0,-34 11 0,1 1 0,-1 0 0,0 0 0,1 1 0,14-1 0,-23 3 0,0 0 0,0 0 0,-1 0 0,1 0 0,0 0 0,0 0 0,0 0 0,0 0 0,0 1 0,0-1 0,0 0 0,0 1 0,-1-1 0,1 1 0,0-1 0,0 1 0,-1-1 0,1 1 0,0-1 0,0 1 0,-1 0 0,1 0 0,-1-1 0,1 1 0,0 1 0,7 24 0,-8-23 0,0 0 0,1-1 0,0 1 0,-1 0 0,1 0 0,0-1 0,0 1 0,1-1 0,-1 1 0,3 3 0,0-3 0,-1 0 0,1-1 0,0 1 0,0-1 0,0 0 0,0 0 0,1 0 0,-1-1 0,1 1 0,-1-1 0,0 0 0,1-1 0,0 1 0,-1-1 0,7 0 0,11 0 0,41-8 0,-50 6 0,130-21 0,212-65 0,-334 81 0,-1 0 0,0-2 0,0 0 0,-1-2 0,0 0 0,0-1 0,-2-1 0,1 0 0,19-21 0,-29 26 0,0-1 0,-1 1 0,0-2 0,0 1 0,-1-1 0,0 0 0,-1 0 0,0-1 0,-1 0 0,0 0 0,0 0 0,-1 0 0,-1 0 0,0-1 0,-1 1 0,0-1 0,0 1 0,-1-1 0,-2-12 0,2 19-52,-1-1-1,0 1 1,0 0-1,0 0 1,0 0-1,-1 0 1,0 0-1,0 0 1,0 0-1,-1 1 1,1-1-1,-1 1 1,0 0-1,-1 0 1,1 0-1,-1 0 1,1 0-1,-1 1 1,0 0-1,-1-1 1,1 1-1,0 1 1,-1-1-1,0 1 0,-8-3 1,-9 0-6774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2.731"/>
    </inkml:context>
    <inkml:brush xml:id="br0">
      <inkml:brushProperty name="width" value="0.05" units="cm"/>
      <inkml:brushProperty name="height" value="0.05" units="cm"/>
      <inkml:brushProperty name="color" value="#F6630D"/>
    </inkml:brush>
  </inkml:definitions>
  <inkml:trace contextRef="#ctx0" brushRef="#br0">56 72 24575,'-4'-5'0,"1"1"0,-1-1 0,1 0 0,0 0 0,0 0 0,-2-5 0,-11-19 0,16 29 0,0 0 0,0 0 0,0 0 0,0-1 0,0 1 0,0 0 0,-1 0 0,1 0 0,0-1 0,0 1 0,0 0 0,0 0 0,-1 0 0,1 0 0,0-1 0,0 1 0,0 0 0,-1 0 0,1 0 0,0 0 0,0 0 0,0 0 0,-1 0 0,1 0 0,0 0 0,0-1 0,-1 1 0,1 0 0,0 0 0,0 0 0,0 0 0,-1 0 0,1 1 0,0-1 0,0 0 0,-1 0 0,1 0 0,0 0 0,0 0 0,-1 0 0,1 0 0,-5 12 0,3 20 0,2-32 0,4 103 0,4 0 0,30 135 0,0-56-1365,-27-139-5461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3.085"/>
    </inkml:context>
    <inkml:brush xml:id="br0">
      <inkml:brushProperty name="width" value="0.05" units="cm"/>
      <inkml:brushProperty name="height" value="0.05" units="cm"/>
      <inkml:brushProperty name="color" value="#F6630D"/>
    </inkml:brush>
  </inkml:definitions>
  <inkml:trace contextRef="#ctx0" brushRef="#br0">22 479 24575,'-2'-3'0,"-1"-1"0,1 1 0,0-1 0,0 1 0,0-1 0,1 0 0,-1 0 0,1 1 0,0-1 0,0 0 0,0 0 0,1-1 0,-1 1 0,1-4 0,0 2 0,0 0 0,0-1 0,1 1 0,0 0 0,0 0 0,0 0 0,1 0 0,3-9 0,-2 10 0,0 0 0,1 0 0,-1 0 0,1 1 0,0 0 0,0 0 0,1 0 0,-1 0 0,1 1 0,0-1 0,0 1 0,0 1 0,0-1 0,1 1 0,-1-1 0,1 2 0,-1-1 0,1 0 0,0 1 0,6 0 0,17-3 0,0 2 0,54 4 0,-49-1 0,-4 0 0,45 0 0,-69-2 0,0 1 0,0-1 0,0 0 0,0-1 0,-1 1 0,1-1 0,0-1 0,-1 1 0,10-6 0,-13 6 0,1-1 0,0 1 0,-1-1 0,1 0 0,-1 0 0,0 0 0,0 0 0,0 0 0,0 0 0,-1-1 0,1 1 0,-1 0 0,0-1 0,0 1 0,0-1 0,-1 0 0,1 1 0,-1-1 0,0 0 0,0-6 0,-1-8 0,-1 1 0,-1-1 0,-4-16 0,4 22 0,-2-21 0,3 22 0,1 1 0,-2-1 0,-3-12 0,6 23 0,0 0 0,0 0 0,0 0 0,0 0 0,0-1 0,0 1 0,0 0 0,0 0 0,0 0 0,0 0 0,0-1 0,-1 1 0,1 0 0,0 0 0,0 0 0,0 0 0,0 0 0,0 0 0,0-1 0,0 1 0,0 0 0,-1 0 0,1 0 0,0 0 0,0 0 0,0 0 0,0 0 0,0 0 0,-1-1 0,1 1 0,0 0 0,0 0 0,0 0 0,0 0 0,0 0 0,-1 0 0,1 0 0,0 0 0,0 0 0,0 0 0,0 0 0,-1 0 0,1 0 0,0 0 0,0 0 0,0 0 0,0 1 0,0-1 0,-1 0 0,1 0 0,0 0 0,-6 11 0,-2 16 0,1 35 0,2-1 0,5 77 0,1-70 0,1-2-682,14 78-1,-11-109-6143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0.373"/>
    </inkml:context>
    <inkml:brush xml:id="br0">
      <inkml:brushProperty name="width" value="0.05" units="cm"/>
      <inkml:brushProperty name="height" value="0.05" units="cm"/>
      <inkml:brushProperty name="color" value="#F6630D"/>
    </inkml:brush>
  </inkml:definitions>
  <inkml:trace contextRef="#ctx0" brushRef="#br0">499 79 24575,'-2'0'0,"0"-1"0,0 0 0,0 0 0,0 0 0,0 0 0,0 0 0,0 0 0,0-1 0,1 1 0,-1-1 0,1 1 0,-1-1 0,-1-2 0,-7-5 0,2 3 0,1 0 0,-1 1 0,0 0 0,0 1 0,0 0 0,-1 0 0,1 1 0,-1 0 0,0 0 0,0 1 0,0 0 0,0 0 0,0 1 0,-1 1 0,1 0 0,0 0 0,-1 0 0,1 1 0,0 1 0,0-1 0,0 2 0,0-1 0,0 1 0,1 0 0,-1 1 0,1 0 0,0 1 0,0 0 0,0 0 0,-12 10 0,3 1 0,1 0 0,0 1 0,2 1 0,0 0 0,1 1 0,0 1 0,2 0 0,0 0 0,2 1 0,0 1 0,1-1 0,1 1 0,1 0 0,-4 34 0,6-30 0,2 0 0,0 1 0,2 0 0,0-1 0,2 1 0,2-1 0,0 1 0,1-1 0,2 0 0,0-1 0,2 0 0,15 31 0,-16-43 0,0 0 0,0-1 0,1 0 0,1 0 0,0-1 0,0-1 0,1 1 0,1-2 0,-1 0 0,2 0 0,-1-1 0,1 0 0,0-1 0,1-1 0,0 0 0,0-1 0,0 0 0,0-1 0,1-1 0,0 0 0,0-1 0,0-1 0,-1 0 0,1-1 0,0-1 0,0 0 0,0-1 0,0 0 0,0-1 0,-1-1 0,0-1 0,0 0 0,15-7 0,-13 4 0,0-1 0,-1 0 0,0-1 0,-1-1 0,0 0 0,0-1 0,-1 0 0,-1-1 0,0-1 0,-1 0 0,0 0 0,-2-1 0,10-18 0,-8 12 0,-2-1 0,0 0 0,-2-1 0,0 0 0,-2 0 0,0 0 0,-2 0 0,0-1 0,-2-36 0,-1 38 0,-2-1 0,-1 1 0,0 0 0,-2 0 0,-1 0 0,0 0 0,-2 1 0,0 0 0,-2 0 0,-11-19 0,12 26 0,-1 0 0,0 0 0,-1 1 0,-1 0 0,0 1 0,0 0 0,-1 1 0,-1 1 0,0 0 0,0 1 0,-1 0 0,0 1 0,-31-11 0,-18 3-1365,5 11-5461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3.532"/>
    </inkml:context>
    <inkml:brush xml:id="br0">
      <inkml:brushProperty name="width" value="0.05" units="cm"/>
      <inkml:brushProperty name="height" value="0.05" units="cm"/>
      <inkml:brushProperty name="color" value="#F6630D"/>
    </inkml:brush>
  </inkml:definitions>
  <inkml:trace contextRef="#ctx0" brushRef="#br0">109 288 24575,'-1'-17'0,"-3"33"0,-2 10 0,-91 300 0,137-432 0,-18 52 0,1-7 0,57-135 0,-64 163 0,2 0 0,1 1 0,36-47 0,-51 74 0,-1 0 0,2 1 0,-1 0 0,0 0 0,1 0 0,0 0 0,0 1 0,6-3 0,-9 5 0,-1 0 0,1 0 0,0 1 0,-1-1 0,1 1 0,0 0 0,-1-1 0,1 1 0,0 0 0,0 0 0,-1 0 0,1 0 0,0 0 0,0 1 0,-1-1 0,1 0 0,0 1 0,-1-1 0,1 1 0,0 0 0,-1-1 0,1 1 0,-1 0 0,1 0 0,-1 0 0,1 0 0,-1 1 0,0-1 0,0 0 0,1 0 0,0 3 0,3 3 0,0 1 0,-1 0 0,0 0 0,0 0 0,-1 0 0,0 1 0,-1 0 0,1-1 0,-2 1 0,2 10 0,0 19 0,-1 40 0,-2-50 0,-4 411-1365,4-413-5461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3.903"/>
    </inkml:context>
    <inkml:brush xml:id="br0">
      <inkml:brushProperty name="width" value="0.05" units="cm"/>
      <inkml:brushProperty name="height" value="0.05" units="cm"/>
      <inkml:brushProperty name="color" value="#F6630D"/>
    </inkml:brush>
  </inkml:definitions>
  <inkml:trace contextRef="#ctx0" brushRef="#br0">69 223 24575,'-5'-9'0,"-6"-9"0,-5-4 0,-1-5 0,3-1 0,9-1 0,9 5 0,9 5 0,11 3 0,7 3 0,7 4 0,6 4 0,1 2 0,1 2 0,3 1 0,-7 1-8191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4.247"/>
    </inkml:context>
    <inkml:brush xml:id="br0">
      <inkml:brushProperty name="width" value="0.05" units="cm"/>
      <inkml:brushProperty name="height" value="0.05" units="cm"/>
      <inkml:brushProperty name="color" value="#F6630D"/>
    </inkml:brush>
  </inkml:definitions>
  <inkml:trace contextRef="#ctx0" brushRef="#br0">69 188 24575,'0'-6'0,"-1"-1"0,1 0 0,-2 0 0,1 1 0,-1-1 0,0 1 0,0-1 0,-4-8 0,1 12 0,2 11 0,1 13 0,-3 74 0,2-15 0,-27 159 0,25-213 0,6-24 0,2-6 0,16-42 0,16-54 0,19-47 0,-42 119 0,1 1 0,1 0 0,18-25 0,-13 33 0,-19 19 0,1-1 0,0 1 0,-1 0 0,1 0 0,-1-1 0,1 1 0,0 0 0,-1 0 0,1 0 0,0-1 0,-1 1 0,1 0 0,0 0 0,-1 0 0,1 0 0,0 0 0,-1 0 0,1 0 0,0 1 0,1-1 0,-1 2 0,1-1 0,-1 0 0,1 1 0,-1-1 0,0 1 0,0 0 0,0 0 0,0-1 0,0 1 0,0 0 0,0 0 0,-1 0 0,1 0 0,0 0 0,-1 0 0,0 0 0,1 0 0,-1 0 0,0 2 0,6 56 0,11 68 0,-14-110 0,1-1 0,1-1 0,1 1 0,0-1 0,11 20 0,-15-31 0,1-1 0,-1 0 0,1 0 0,0 0 0,0-1 0,1 1 0,-1-1 0,1 0 0,-1 0 0,1 0 0,0 0 0,0 0 0,5 1 0,-7-3 0,0 0 0,1-1 0,-1 1 0,0-1 0,1 0 0,-1 1 0,0-1 0,1 0 0,-1 0 0,0-1 0,1 1 0,-1 0 0,0-1 0,1 1 0,-1-1 0,0 0 0,0 0 0,0 0 0,1 0 0,-1 0 0,0-1 0,-1 1 0,1 0 0,0-1 0,0 1 0,0-1 0,2-3 0,8-10 0,0-1 0,-2 0 0,1 0 0,-2-1 0,0 0 0,-2-1 0,0 0 0,9-34 0,-6 8 0,-2 0 0,4-76 0,-11 112 0,-1-55 0,0 60 0,-1 1 0,1 0 0,0-1 0,-1 1 0,1 0 0,-1-1 0,0 1 0,1 0 0,-1 0 0,0 0 0,0 0 0,-1 0 0,1 0 0,0 0 0,-1 0 0,1 0 0,-1 0 0,0 1 0,1-1 0,-1 1 0,0-1 0,-3-1 0,4 3 4,0 0 0,0-1 0,-1 1 0,1 0 0,0 0 0,0 0 0,0 0 1,-1 0-1,1 0 0,0 0 0,0 0 0,-1 0 0,1 0 0,0 1 0,0-1 0,0 1 0,-1-1 0,1 1 0,0-1 0,0 1 0,0 0 0,0-1 0,0 1 0,0 0 0,0 0 0,0 0 0,1 0 0,-2 1 0,-1 1-216,1 0 1,0 1-1,-1 0 0,2 0 0,-1-1 1,-3 9-1,0 9-6614</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4.605"/>
    </inkml:context>
    <inkml:brush xml:id="br0">
      <inkml:brushProperty name="width" value="0.05" units="cm"/>
      <inkml:brushProperty name="height" value="0.05" units="cm"/>
      <inkml:brushProperty name="color" value="#F6630D"/>
    </inkml:brush>
  </inkml:definitions>
  <inkml:trace contextRef="#ctx0" brushRef="#br0">53 240 24575,'2'-2'0,"0"-1"0,-1 1 0,1-1 0,0 0 0,-1 0 0,0 1 0,1-1 0,0-4 0,4-8 0,-3 13 0,-1 9 0,-1 10 0,-26 179 0,24-187 0,-1 14 0,-1-1 0,-1 0 0,-1 0 0,-9 28 0,4-36 0,9-14 0,1 0 0,0 0 0,-1 0 0,1 0 0,0 0 0,0 0 0,-1 0 0,1 0 0,0 0 0,0 0 0,-1 0 0,1 0 0,0 0 0,0 0 0,-1 0 0,1 0 0,0 0 0,0-1 0,-1 1 0,1 0 0,0 0 0,0 0 0,-1 0 0,1 0 0,0-1 0,0 1 0,0 0 0,0 0 0,-1 0 0,1-1 0,0 1 0,0 0 0,0-1 0,-2-1 0,1-1 0,0 0 0,0 1 0,1-1 0,-1 0 0,0 0 0,1 0 0,0 1 0,0-5 0,0-19 0,2 0 0,1 0 0,10-41 0,29-76 0,-35 122 0,3-13 0,1 0 0,2 1 0,2 0 0,19-31 0,-32 61 0,0 0 0,0 0 0,0 0 0,1 1 0,-1-1 0,1 1 0,-1 0 0,1 0 0,0 0 0,0 0 0,0 0 0,5-2 0,-6 3 0,-1 1 0,0 0 0,1 0 0,-1-1 0,1 1 0,-1 0 0,0 0 0,1 1 0,-1-1 0,1 0 0,-1 0 0,1 1 0,-1-1 0,0 1 0,1-1 0,-1 1 0,0-1 0,0 1 0,1 0 0,-1 0 0,0-1 0,0 1 0,0 0 0,0 0 0,0 0 0,0 1 0,0-1 0,0 0 0,-1 0 0,1 0 0,0 1 0,0 1 0,6 10 0,-1 0 0,-1 0 0,-1 1 0,1-1 0,-2 1 0,2 16 0,6 91 0,-7-46 0,12 97-1365,-13-128-5461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4.995"/>
    </inkml:context>
    <inkml:brush xml:id="br0">
      <inkml:brushProperty name="width" value="0.05" units="cm"/>
      <inkml:brushProperty name="height" value="0.05" units="cm"/>
      <inkml:brushProperty name="color" value="#F6630D"/>
    </inkml:brush>
  </inkml:definitions>
  <inkml:trace contextRef="#ctx0" brushRef="#br0">52 193 24575,'-4'-5'0,"-7"-1"0,-1-5 0,1-4 0,3-5 0,3-4 0,6 3 0,9 4 0,10 1 0,8 3 0,8-1 0,2 2 0,4 3 0,5 3 0,-6 3-8191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5.332"/>
    </inkml:context>
    <inkml:brush xml:id="br0">
      <inkml:brushProperty name="width" value="0.05" units="cm"/>
      <inkml:brushProperty name="height" value="0.05" units="cm"/>
      <inkml:brushProperty name="color" value="#F6630D"/>
    </inkml:brush>
  </inkml:definitions>
  <inkml:trace contextRef="#ctx0" brushRef="#br0">184 199 24575,'3'-1'0,"1"1"0,-1-1 0,0 0 0,0 0 0,1 0 0,-1 0 0,0 0 0,0-1 0,0 1 0,0-1 0,0 0 0,-1 0 0,1 0 0,0 0 0,-1-1 0,1 1 0,2-5 0,-5 6 0,0 1 0,0-1 0,1 0 0,-1 1 0,0-1 0,0 1 0,0-1 0,-1 0 0,1 1 0,0-1 0,0 0 0,0 1 0,0-1 0,0 1 0,-1-1 0,1 0 0,0 1 0,-1-1 0,1 1 0,0-1 0,-1 1 0,1-1 0,-1 1 0,1-1 0,0 1 0,-1 0 0,1-1 0,-1 1 0,0 0 0,1-1 0,-1 1 0,1 0 0,-1 0 0,1-1 0,-1 1 0,0 0 0,1 0 0,-1 0 0,0 0 0,1 0 0,-1 0 0,1 0 0,-1 0 0,0 0 0,0 0 0,-32 1 0,22 1 0,0 2 0,1-1 0,-1 2 0,1-1 0,0 1 0,0 1 0,1 0 0,0 0 0,0 1 0,0 0 0,1 0 0,0 1 0,0 0 0,1 1 0,0 0 0,1 0 0,-10 18 0,12-20 0,1 0 0,0 1 0,1-1 0,-1 1 0,2-1 0,-1 1 0,1 0 0,0 0 0,1 0 0,-1-1 0,2 1 0,-1 0 0,1 0 0,0 0 0,1 0 0,0-1 0,0 1 0,0-1 0,1 1 0,1-1 0,-1 0 0,1 0 0,0 0 0,0-1 0,11 12 0,-3-4-80,1-2 0,0 1-1,0-2 1,1 0 0,1 0-1,0-1 1,1-1 0,-1-1-1,1 0 1,1-1 0,0-1 0,0 0-1,0-2 1,1 0 0,-1 0-1,25 0 1,10-3-6746</inkml:trace>
  <inkml:trace contextRef="#ctx0" brushRef="#br0" timeOffset="1">703 89 24575,'-6'-50'0,"6"48"0,-1-1 0,1 1 0,-1 0 0,0 0 0,1 0 0,-1 0 0,0 0 0,0 0 0,0 0 0,-1 0 0,1 1 0,0-1 0,-1 0 0,1 1 0,-1-1 0,1 1 0,-1-1 0,0 1 0,-3-2 0,4 3 0,0 0 0,0 0 0,1 0 0,-1 0 0,0 0 0,0 0 0,1 1 0,-1-1 0,0 0 0,0 0 0,1 1 0,-1-1 0,0 1 0,1-1 0,-1 0 0,1 1 0,-1-1 0,0 1 0,1 0 0,-1-1 0,1 1 0,-1-1 0,1 1 0,0 0 0,-1-1 0,1 1 0,-1 0 0,1 0 0,0-1 0,0 1 0,0 0 0,-1 0 0,1-1 0,0 1 0,0 0 0,0 0 0,0 1 0,-4 35 0,4-34 0,1 420 0,0-396-273,0 0 0,2 0 0,2 0 0,10 40 0,-5-45-6553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6.033"/>
    </inkml:context>
    <inkml:brush xml:id="br0">
      <inkml:brushProperty name="width" value="0.05" units="cm"/>
      <inkml:brushProperty name="height" value="0.05" units="cm"/>
      <inkml:brushProperty name="color" value="#F6630D"/>
    </inkml:brush>
  </inkml:definitions>
  <inkml:trace contextRef="#ctx0" brushRef="#br0">59 91 24575,'0'-1'0,"0"0"0,1 0 0,-1 0 0,0 0 0,0 0 0,0 0 0,-1 0 0,1 0 0,0 0 0,0 0 0,0 0 0,-1 0 0,1 0 0,0 0 0,-1 0 0,1 1 0,-1-1 0,-1-2 0,2 3 0,-1 0 0,1 0 0,-1 0 0,1 1 0,-1-1 0,1 0 0,-1 0 0,1 0 0,0 0 0,-1 1 0,1-1 0,-1 0 0,1 0 0,-1 1 0,1-1 0,0 0 0,-1 1 0,1-1 0,0 0 0,-1 1 0,1-1 0,0 1 0,-1-1 0,1 1 0,-21 36 0,16-22 0,1 1 0,0-1 0,1 0 0,0 1 0,1 0 0,1 24 0,0-32 0,2-1 0,-1 0 0,1 1 0,0-1 0,1 0 0,-1 0 0,2 0 0,-1 0 0,1 0 0,0 0 0,0-1 0,0 1 0,1-1 0,0 0 0,1 0 0,6 7 0,-9-11 0,1 0 0,0 0 0,-1-1 0,1 1 0,0-1 0,0 1 0,0-1 0,0 0 0,0 0 0,1 0 0,-1 0 0,0-1 0,0 1 0,1-1 0,-1 0 0,0 0 0,1 0 0,-1-1 0,0 1 0,0-1 0,0 1 0,1-1 0,-1 0 0,0 0 0,0-1 0,0 1 0,0-1 0,0 1 0,-1-1 0,5-3 0,0 0 0,-1 0 0,1-1 0,-1 1 0,-1-1 0,1 0 0,-1-1 0,0 1 0,0-1 0,-1 0 0,0 0 0,4-10 0,-5 8 0,0 0 0,-1 0 0,0 0 0,-1 0 0,0-1 0,0 1 0,-1 0 0,0-1 0,-1 1 0,-2-15 0,-1 7 0,-1 0 0,-1 0 0,0 0 0,-13-23 0,18 39 0,0-1 0,0 0 0,0 0 0,0 1 0,1-1 0,-1 0 0,0 0 0,1 0 0,-1 0 0,1 0 0,0 0 0,0 0 0,0 0 0,0 0 0,0 0 0,0 0 0,0 0 0,0 0 0,1 0 0,0-3 0,1 3 0,-1 1 0,1-1 0,-1 1 0,1 0 0,0 0 0,0-1 0,-1 1 0,1 0 0,0 1 0,0-1 0,0 0 0,0 0 0,0 1 0,0-1 0,0 1 0,0 0 0,0 0 0,0 0 0,0 0 0,3 0 0,66 1 0,-47 1 0,44-4 0,-66 2 0,-1-1 0,1 1 0,-1 0 0,0 0 0,1 0 0,-1 1 0,1-1 0,-1 0 0,1 0 0,-1 1 0,0-1 0,1 1 0,-1-1 0,0 1 0,1 0 0,-1-1 0,0 1 0,0 0 0,0 0 0,0 0 0,0 0 0,0 0 0,0 0 0,0 0 0,0 0 0,0 1 0,0-1 0,-1 0 0,1 0 0,-1 1 0,1-1 0,-1 1 0,1-1 0,-1 0 0,0 1 0,1-1 0,-1 3 0,1 7 0,0 0 0,-1 0 0,0 0 0,-3 12 0,2-2 0,0-3 0,2-1 0,0 1 0,1-1 0,0 1 0,2-1 0,0 0 0,10 27 0,-12-39 0,1 0 0,0 0 0,-1 0 0,2 0 0,-1 0 0,0 0 0,1-1 0,0 0 0,0 0 0,0 0 0,9 6 0,-9-8 0,-1 0 0,1-1 0,0 1 0,0-1 0,0 0 0,1 0 0,-1 0 0,0 0 0,0-1 0,1 1 0,-1-1 0,0 0 0,1-1 0,-1 1 0,0-1 0,0 0 0,7-2 0,-5 1 0,0 0 0,0-1 0,0 0 0,-1-1 0,1 1 0,-1-1 0,0 0 0,0 0 0,0-1 0,-1 1 0,1-1 0,-1 0 0,0 0 0,-1-1 0,1 1 0,2-7 0,6-12 0,-1-1 0,11-38 0,-17 49 0,-4 10 0,5-10 0,-1 1 0,-1-1 0,-1 0 0,0-1 0,0 1 0,-2-1 0,1-24 0,-2 39 0,0-1 0,0 1 0,0-1 0,0 1 0,0-1 0,0 1 0,0-1 0,0 1 0,0-1 0,0 1 0,0-1 0,0 1 0,0-1 0,-1 1 0,1-1 0,0 1 0,0-1 0,0 1 0,-1 0 0,1-1 0,0 1 0,-1-1 0,1 1 0,0 0 0,-1-1 0,1 1 0,0 0 0,-1-1 0,1 1 0,-1 0 0,1-1 0,-1 1 0,1 0 0,-1 0 0,-11 14 0,-6 30 0,13-24-170,1 2-1,1-1 0,1 0 1,1 1-1,1-1 0,1 0 1,4 28-1,1-24-6655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6.466"/>
    </inkml:context>
    <inkml:brush xml:id="br0">
      <inkml:brushProperty name="width" value="0.05" units="cm"/>
      <inkml:brushProperty name="height" value="0.05" units="cm"/>
      <inkml:brushProperty name="color" value="#F6630D"/>
    </inkml:brush>
  </inkml:definitions>
  <inkml:trace contextRef="#ctx0" brushRef="#br0">23 534 24575,'1'-2'0,"1"0"0,-1 0 0,1 0 0,-1 0 0,1 0 0,-1 0 0,0 0 0,0-1 0,0 1 0,-1 0 0,1-1 0,0 1 0,-1-1 0,0 1 0,1-1 0,-1 1 0,0-3 0,-18 48 0,13-22 0,0 0 0,1 0 0,-2 40 0,6-56 0,-1 0 0,1 0 0,0 0 0,1-1 0,-1 1 0,1 0 0,0 0 0,0-1 0,1 1 0,-1 0 0,1-1 0,0 0 0,0 1 0,1-1 0,-1 0 0,1 0 0,0 0 0,0 0 0,0-1 0,0 1 0,1-1 0,0 0 0,6 5 0,-6-7 0,-1 0 0,1 0 0,0 0 0,-1 0 0,1-1 0,0 0 0,0 0 0,-1 0 0,1 0 0,0 0 0,0-1 0,-1 0 0,1 1 0,0-1 0,-1-1 0,1 1 0,-1 0 0,1-1 0,-1 0 0,0 0 0,0 0 0,0 0 0,0 0 0,3-4 0,8-5 0,-1-1 0,-1 0 0,20-26 0,-17 17 0,-2 0 0,0-1 0,-2-1 0,0 0 0,-2 0 0,0-1 0,-2 0 0,-1-1 0,6-45 0,-8 34 0,-1 0 0,-2 0 0,-2-1 0,-1 1 0,-2 0 0,-11-44 0,13 70 0,-12-39 0,13 46 0,0 0 0,-1 0 0,1 1 0,-1-1 0,1 0 0,-1 1 0,0 0 0,0-1 0,0 1 0,0 0 0,0 0 0,-1 0 0,-3-3 0,5 5 0,0 0 0,0-1 0,1 1 0,-1 0 0,0-1 0,0 1 0,0 0 0,0 0 0,0 0 0,0 0 0,0 0 0,0 0 0,1 0 0,-1 0 0,0 0 0,0 1 0,0-1 0,0 0 0,0 0 0,0 1 0,1-1 0,-1 1 0,0-1 0,0 1 0,0-1 0,1 1 0,-1-1 0,0 1 0,1 0 0,-1-1 0,0 1 0,1 0 0,-1-1 0,1 1 0,-1 2 0,-15 31 0,16-33 0,-7 25 0,0 1 0,2 0 0,-3 44 0,4 87 0,4-110 0,1 397-1365,0-346-5461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7.412"/>
    </inkml:context>
    <inkml:brush xml:id="br0">
      <inkml:brushProperty name="width" value="0.05" units="cm"/>
      <inkml:brushProperty name="height" value="0.05" units="cm"/>
      <inkml:brushProperty name="color" value="#F6630D"/>
    </inkml:brush>
  </inkml:definitions>
  <inkml:trace contextRef="#ctx0" brushRef="#br0">28 549 24575,'-1'-17'0,"1"25"0,-4 25 0,1-20 0,-4 15 0,-4 49 0,10-70 0,1 0 0,0 0 0,0 1 0,0-1 0,1 0 0,1 0 0,-1 1 0,1-1 0,0 0 0,0 0 0,1-1 0,4 8 0,-7-13 0,0-1 0,0 1 0,1 0 0,-1-1 0,0 1 0,0-1 0,1 1 0,-1 0 0,0-1 0,1 1 0,-1-1 0,1 1 0,-1-1 0,1 0 0,-1 1 0,1-1 0,-1 1 0,1-1 0,-1 0 0,1 1 0,-1-1 0,1 0 0,0 0 0,-1 1 0,1-1 0,-1 0 0,1 0 0,0 0 0,-1 0 0,1 0 0,0 0 0,-1 0 0,1 0 0,1 0 0,-1-1 0,0 0 0,0-1 0,0 1 0,0 0 0,0-1 0,0 1 0,-1 0 0,1-1 0,-1 1 0,1-1 0,-1 1 0,1-1 0,-1-2 0,7-54 0,-21-322 0,0 157 0,14 219 0,-1-8 0,1 0 0,1 0 0,0 0 0,2-15 0,-2 25 0,-1 0 0,0 1 0,1-1 0,-1 0 0,1 0 0,-1 0 0,1 1 0,0-1 0,0 0 0,0 1 0,0-1 0,0 1 0,0-1 0,0 1 0,0 0 0,1-1 0,-1 1 0,1 0 0,-1 0 0,1 0 0,-1 0 0,1 0 0,-1 0 0,1 0 0,0 1 0,0-1 0,-1 0 0,1 1 0,0 0 0,0-1 0,0 1 0,-1 0 0,1 0 0,0 0 0,4 0 0,3 3 0,1-1 0,-1 1 0,0 1 0,0 0 0,0 0 0,-1 0 0,14 10 0,1 2 0,29 28 0,-43-36 0,0 0 0,-1 1 0,0 0 0,-1 0 0,12 20 0,-17-27 0,-1 1 0,0-1 0,0 1 0,0-1 0,0 1 0,0 0 0,0-1 0,-1 1 0,0 0 0,1 0 0,-1-1 0,0 1 0,0 0 0,0 0 0,-1-1 0,1 1 0,-1 0 0,1 0 0,-1-1 0,0 1 0,0 0 0,0-1 0,0 1 0,-1-1 0,1 0 0,-1 1 0,1-1 0,-1 0 0,0 0 0,-4 4 0,-27 17 0,26-19 0,0 0 0,0 1 0,1 0 0,-1 0 0,-10 11 0,16-14 0,0 0 0,0-1 0,0 1 0,0 0 0,0 0 0,1-1 0,-1 1 0,0 0 0,1 0 0,-1 0 0,1 0 0,0 0 0,0 0 0,-1 0 0,1 0 0,1 0 0,-1 0 0,0 0 0,0 0 0,1 0 0,-1 0 0,1 0 0,0 0 0,-1 0 0,1-1 0,0 1 0,0 0 0,2 3 0,7 8 0,0 0 0,1-1 0,18 17 0,-15-16 0,0 1 0,12 17 0,-11-11 0,-2 0 0,0 0 0,-1 1 0,15 41 0,-25-56 0,0 0 0,0 1 0,-1-1 0,0 1 0,0-1 0,-1 1 0,0 0 0,0-1 0,-2 14 0,1-16 0,0 0 0,0 0 0,-1 0 0,0 0 0,0 0 0,0-1 0,0 1 0,0-1 0,-1 1 0,0-1 0,1 0 0,-1 0 0,0 0 0,-1 0 0,1 0 0,-7 4 0,2-2-62,0-1 0,-1 0 0,1 0 0,0-1 0,-1 0 0,0 0 0,0-1 0,0 0 0,0-1 0,0 1 0,0-2 0,0 0-1,-1 0 1,1 0 0,0-1 0,0-1 0,0 1 0,0-1 0,0-1 0,0 0 0,-16-8 0,-5-6-6764</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7.788"/>
    </inkml:context>
    <inkml:brush xml:id="br0">
      <inkml:brushProperty name="width" value="0.05" units="cm"/>
      <inkml:brushProperty name="height" value="0.05" units="cm"/>
      <inkml:brushProperty name="color" value="#F6630D"/>
    </inkml:brush>
  </inkml:definitions>
  <inkml:trace contextRef="#ctx0" brushRef="#br0">57 108 24575,'-9'0'0,"7"1"0,-1-1 0,1 0 0,-1 0 0,1 0 0,-1 0 0,1 0 0,-1 0 0,1-1 0,-1 1 0,1-1 0,-1 1 0,1-1 0,0 0 0,-1 0 0,1 0 0,0-1 0,-4-2 0,6 4 0,0 0 0,0-1 0,0 1 0,0 0 0,0-1 0,0 1 0,0 0 0,0-1 0,0 1 0,0-1 0,0 1 0,0 0 0,0-1 0,1 1 0,-1 0 0,0 0 0,0-1 0,0 1 0,0 0 0,1-1 0,-1 1 0,0 0 0,0 0 0,1-1 0,-1 1 0,0 0 0,0 0 0,1-1 0,-1 1 0,0 0 0,1 0 0,-1 0 0,0 0 0,1 0 0,-1-1 0,0 1 0,1 0 0,-1 0 0,0 0 0,1 0 0,-1 0 0,0 0 0,1 0 0,19-3 0,74-1 0,-75 5 0,0-1 0,0 0 0,0-2 0,-1 0 0,1-1 0,0-1 0,22-8 0,-39 11 0,0 0 0,0 0 0,-1 0 0,1 0 0,0 0 0,0 0 0,0 0 0,-1-1 0,1 1 0,-1-1 0,1 1 0,-1-1 0,3-3 0,-4 4 0,1 0 0,-1 1 0,0-1 0,0 0 0,1 0 0,-1 1 0,0-1 0,0 0 0,0 0 0,0 0 0,0 1 0,0-1 0,0 0 0,0 0 0,-1 0 0,1 1 0,0-1 0,0 0 0,-1 0 0,1 1 0,0-1 0,-1 0 0,1 0 0,-2 0 0,1-1 0,-1 0 0,0 1 0,0-1 0,0 1 0,-1 0 0,1 0 0,0 0 0,0 0 0,-1 0 0,1 0 0,0 0 0,-1 1 0,1-1 0,-1 1 0,1 0 0,-1 0 0,1 0 0,0 0 0,-1 0 0,1 0 0,-1 0 0,-2 2 0,1-1 0,0 0 0,0 1 0,1 0 0,-1-1 0,1 1 0,-1 0 0,1 1 0,0-1 0,0 1 0,0-1 0,0 1 0,0 0 0,0 0 0,1 1 0,0-1 0,-1 0 0,1 1 0,1-1 0,-1 1 0,0 0 0,-1 7 0,-3 8 0,2 0 0,0 0 0,-1 27 0,2-20 0,-21 238 0,21-237-682,1 41-1,4-32-6143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0.998"/>
    </inkml:context>
    <inkml:brush xml:id="br0">
      <inkml:brushProperty name="width" value="0.05" units="cm"/>
      <inkml:brushProperty name="height" value="0.05" units="cm"/>
      <inkml:brushProperty name="color" value="#F6630D"/>
    </inkml:brush>
  </inkml:definitions>
  <inkml:trace contextRef="#ctx0" brushRef="#br0">460 0 24575,'-2'15'0,"0"0"0,-1-1 0,-1 1 0,0-1 0,-1 0 0,0 0 0,-13 22 0,3-5 0,-288 524 0,267-495 0,31-52 0,-5 8 0,1 0 0,1 1 0,0 0 0,-9 27 0,16-41 0,0 0 0,0 1 0,0-1 0,1 0 0,-1 1 0,1-1 0,0 0 0,0 1 0,0-1 0,0 0 0,1 1 0,-1-1 0,1 0 0,0 1 0,0-1 0,0 0 0,0 0 0,1 0 0,-1 0 0,1 0 0,0 0 0,0 0 0,0-1 0,0 1 0,0-1 0,1 1 0,-1-1 0,1 0 0,-1 0 0,1 0 0,0 0 0,5 2 0,7 2 0,0 0 0,1 0 0,0-2 0,0 0 0,26 2 0,85 2 0,-117-7 0,113 0 0,-47-2 0,127 16 0,-194-13 0,0-1 0,0 0 0,0 0 0,1-1 0,-1 0 0,0-1 0,0 1 0,16-5 0,-21 3 0,1 0 0,0 0 0,-1-1 0,0 1 0,0-1 0,0 0 0,0 0 0,0 0 0,0-1 0,-1 1 0,1-1 0,-1 0 0,0 0 0,0 0 0,-1-1 0,1 1 0,2-8 0,1-3 0,0-1 0,-2 1 0,0-1 0,0 0 0,-2-1 0,2-22 0,-5-102 0,1 131 0,-4-60 0,-20-108 0,16 141 0,-2-1 0,-1 2 0,-2-1 0,-25-49 0,30 71 40,0 0 0,-14-16 0,20 28-146,-1-1 0,0 1 0,0-1 0,0 1 0,0 0 0,-1 1-1,1-1 1,-1 0 0,0 1 0,1 0 0,-1 0 0,0 0 0,-7-2 0,-1 3-6720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8.238"/>
    </inkml:context>
    <inkml:brush xml:id="br0">
      <inkml:brushProperty name="width" value="0.05" units="cm"/>
      <inkml:brushProperty name="height" value="0.05" units="cm"/>
      <inkml:brushProperty name="color" value="#F6630D"/>
    </inkml:brush>
  </inkml:definitions>
  <inkml:trace contextRef="#ctx0" brushRef="#br0">33 256 24575,'0'0'0,"0"0"0,0 0 0,0-1 0,0 1 0,0 0 0,1 0 0,-1-1 0,0 1 0,0 0 0,0-1 0,0 1 0,0 0 0,0 0 0,0-1 0,0 1 0,0 0 0,0 0 0,0-1 0,0 1 0,0 0 0,0-1 0,-1 1 0,1 0 0,0 0 0,0-1 0,0 1 0,0 0 0,0 0 0,-1-1 0,1 1 0,0 0 0,0 0 0,0 0 0,-1-1 0,1 1 0,0 0 0,0 0 0,0 0 0,-1 0 0,1 0 0,0-1 0,-1 1 0,1 0 0,0 0 0,0 0 0,-1 0 0,1 0 0,0 0 0,0 0 0,-1 0 0,1 0 0,0 0 0,-1 0 0,1 0 0,0 0 0,0 0 0,-1 0 0,1 0 0,0 1 0,-1-1 0,1 0 0,0 0 0,0 0 0,-1 0 0,0 1 0,0 0 0,0 0 0,0 0 0,0 1 0,0-1 0,0 0 0,0 0 0,1 0 0,-1 1 0,0-1 0,1 0 0,-1 3 0,-4 25 0,2 0 0,0 0 0,3 0 0,2 34 0,0-3 0,-1 63 0,4-224 0,5 0 0,38-167 0,-47 263 0,4-18 0,13-38 0,-16 56 0,0 0 0,0 1 0,0-1 0,0 1 0,1-1 0,0 1 0,0 0 0,0 0 0,0 0 0,1 0 0,-1 1 0,1-1 0,0 1 0,5-3 0,-7 5 0,0 1 0,1-1 0,-1 1 0,0-1 0,0 1 0,1 0 0,-1 0 0,0 0 0,1 0 0,-1 0 0,0 1 0,0-1 0,1 1 0,-1-1 0,0 1 0,0 0 0,0 0 0,0 0 0,0 0 0,0 0 0,0 0 0,0 1 0,0-1 0,0 1 0,-1-1 0,1 1 0,1 2 0,7 6 0,-1 1 0,0 0 0,7 13 0,-13-20 0,4 7 0,33 53 0,-36-58 0,-1 1 0,0-1 0,0 1 0,-1-1 0,0 1 0,0 0 0,-1 0 0,1 8 0,-2-14 0,0 0 0,0 1 0,0-1 0,0 1 0,-1-1 0,1 0 0,-1 1 0,1-1 0,-1 0 0,0 0 0,1 1 0,-1-1 0,0 0 0,0 0 0,0 0 0,0 0 0,0 0 0,0 0 0,0 0 0,0 0 0,0 0 0,0-1 0,-1 1 0,1 0 0,0-1 0,0 1 0,-1-1 0,1 1 0,-1-1 0,-1 1 0,-6 1 0,1-1 0,-1 0 0,-15 1 0,19-2 0,-126-2-1365,90 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59.705"/>
    </inkml:context>
    <inkml:brush xml:id="br0">
      <inkml:brushProperty name="width" value="0.05" units="cm"/>
      <inkml:brushProperty name="height" value="0.05" units="cm"/>
      <inkml:brushProperty name="color" value="#F6630D"/>
    </inkml:brush>
  </inkml:definitions>
  <inkml:trace contextRef="#ctx0" brushRef="#br0">1 0 24575,'6'7'0,"0"0"0,-1 1 0,1 0 0,-1 0 0,-1 0 0,0 0 0,4 12 0,19 65 0,-24-73 0,23 96 0,12 119 0,-4 114 0,2 234 0,-3-44 0,27-3 0,115 416 0,-127-718 0,48 267 0,-85-371 0,-6-103 0,-4-20 0,-1 1 0,0 0 0,1 0 0,-1 0 0,0 0 0,0 0 0,1 0 0,-1 0 0,0 0 0,1 0 0,-1-1 0,0 1 0,0 0 0,1 0 0,-1 0 0,0-1 0,0 1 0,1 0 0,-1 0 0,0 0 0,0-1 0,0 1 0,0 0 0,1-1 0,-1 1 0,0 0 0,0 0 0,0-1 0,0 1 0,0 0 0,0-1 0,10-35 0,-8 10-1365,-1 1-5461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0.077"/>
    </inkml:context>
    <inkml:brush xml:id="br0">
      <inkml:brushProperty name="width" value="0.05" units="cm"/>
      <inkml:brushProperty name="height" value="0.05" units="cm"/>
      <inkml:brushProperty name="color" value="#F6630D"/>
    </inkml:brush>
  </inkml:definitions>
  <inkml:trace contextRef="#ctx0" brushRef="#br0">1 0 24575,'0'5'0,"4"1"0,2 4 0,5 1 0,5 3 0,4 4 0,4 3 0,1 8 0,3 3 0,4 1 0,3 4 0,-1 1 0,-1-2 0,-2-2 0,-1-8 0,-2-2 0,0-6 0,-5-6-8191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0.431"/>
    </inkml:context>
    <inkml:brush xml:id="br0">
      <inkml:brushProperty name="width" value="0.05" units="cm"/>
      <inkml:brushProperty name="height" value="0.05" units="cm"/>
      <inkml:brushProperty name="color" value="#F6630D"/>
    </inkml:brush>
  </inkml:definitions>
  <inkml:trace contextRef="#ctx0" brushRef="#br0">329 126 24575,'0'-5'0,"4"-6"0,3-6 0,-2-5 0,0-2 0,-6 1 0,-8 6 0,-6 10 0,-6 15 0,-9 12 0,-3 11 0,-6 9 0,-5 8 0,-5 0 0,-8 1 0,6-7-8191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5.877"/>
    </inkml:context>
    <inkml:brush xml:id="br0">
      <inkml:brushProperty name="width" value="0.05" units="cm"/>
      <inkml:brushProperty name="height" value="0.05" units="cm"/>
      <inkml:brushProperty name="color" value="#F6630D"/>
    </inkml:brush>
  </inkml:definitions>
  <inkml:trace contextRef="#ctx0" brushRef="#br0">7 15 24575,'-1'0'0,"1"0"0,0 0 0,-1 0 0,1 0 0,0-1 0,0 1 0,-1 0 0,1 0 0,0 0 0,-1 0 0,1-1 0,0 1 0,0 0 0,0 0 0,-1 0 0,1-1 0,0 1 0,0 0 0,0 0 0,-1-1 0,1 1 0,0 0 0,0-1 0,0 1 0,0 0 0,0-1 0,0 1 0,0 0 0,0 0 0,0-1 0,0 1 0,0 0 0,0-1 0,0 1 0,0 0 0,0-1 0,0 1 0,0 0 0,0-1 0,0 1 0,0 0 0,0 0 0,1-1 0,-1 1 0,0 0 0,0 0 0,0-1 0,0 1 0,1 0 0,-1 0 0,0-1 0,0 1 0,1 0 0,-1 0 0,0 0 0,0-1 0,1 1 0,-1 0 0,0 0 0,1 0 0,-1 0 0,0 0 0,1 0 0,-1 0 0,0 0 0,1 0 0,0 0 0,1-1 0,-1 2 0,1-1 0,-1 0 0,1 0 0,-1 0 0,0 1 0,1-1 0,-1 0 0,1 1 0,-1-1 0,0 1 0,0 0 0,3 1 0,-1 1 0,0 1 0,0 0 0,0-1 0,0 1 0,-1 1 0,0-1 0,0 0 0,0 0 0,0 1 0,-1-1 0,1 1 0,-1-1 0,0 1 0,0 5 0,1 13 0,-1 37 0,-1-37 0,-3 404 0,3-446 0,0 0 0,2 0 0,0 0 0,1 0 0,9-28 0,-9 38 0,1-1 0,0 1 0,1 1 0,0-1 0,0 1 0,1-1 0,0 1 0,0 1 0,1 0 0,0 0 0,0 0 0,14-9 0,-17 12 0,1 1 0,-1 1 0,1-1 0,-1 0 0,1 1 0,0 0 0,0 0 0,0 1 0,0-1 0,0 1 0,0 0 0,0 0 0,1 1 0,-1 0 0,0 0 0,1 0 0,-1 0 0,7 2 0,-6 0 0,0 0 0,0 1 0,0 0 0,0 0 0,0 0 0,-1 1 0,1-1 0,-1 1 0,0 1 0,0-1 0,-1 1 0,1 0 0,-1 0 0,5 7 0,-4-5 0,-1-1 0,0 1 0,0 0 0,-1 0 0,0 1 0,0-1 0,0 0 0,-1 1 0,0 0 0,-1 0 0,1-1 0,-2 1 0,1 0 0,-1 0 0,-1 11 0,0-13 0,0-1 0,-1 1 0,1-1 0,-1 1 0,0-1 0,-1 0 0,1 0 0,-1 0 0,0 0 0,0 0 0,-1-1 0,0 1 0,1-1 0,-1 0 0,-1 0 0,1 0 0,0-1 0,-1 0 0,0 1 0,0-2 0,-10 6 0,0-3-170,0 0-1,-1-1 0,0 0 1,1-2-1,-1 0 0,-1 0 1,-16-1-1,0-1-6655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6.516"/>
    </inkml:context>
    <inkml:brush xml:id="br0">
      <inkml:brushProperty name="width" value="0.05" units="cm"/>
      <inkml:brushProperty name="height" value="0.05" units="cm"/>
      <inkml:brushProperty name="color" value="#F6630D"/>
    </inkml:brush>
  </inkml:definitions>
  <inkml:trace contextRef="#ctx0" brushRef="#br0">2 0 24575,'-1'45'0,"2"0"0,2-1 0,2 1 0,2-1 0,16 56 0,-21-94 0,0-1 0,0 0 0,1 1 0,0-1 0,0-1 0,0 1 0,0 0 0,1-1 0,0 0 0,0 1 0,0-2 0,1 1 0,-1 0 0,1-1 0,0 0 0,0 0 0,0 0 0,10 3 0,-11-4 0,0-1 0,1 0 0,-1 0 0,1 0 0,-1-1 0,1 0 0,-1 0 0,1 0 0,-1 0 0,1-1 0,-1 1 0,0-1 0,1 0 0,-1-1 0,0 1 0,1-1 0,-1 0 0,0 0 0,0 0 0,-1 0 0,1-1 0,0 1 0,-1-1 0,5-4 0,3-6 0,-1 1 0,0-1 0,-1-1 0,-1 0 0,0 0 0,-1-1 0,0 0 0,-1 0 0,-1-1 0,0 1 0,-1-1 0,2-22 0,-6 37 0,0-1 0,1 0 0,-1 0 0,0 0 0,-1 1 0,1-1 0,0 0 0,0 0 0,-1 1 0,1-1 0,-1 0 0,-1-3 0,-3 6 0,-1 13 0,4-3 0,0 0 0,0 0 0,1 1 0,0-1 0,1 0 0,1 1 0,0-1 0,0 0 0,1 0 0,0 0 0,1 0 0,0 0 0,8 16 0,-7-20 0,-1 0 0,1-1 0,1 1 0,-1-1 0,1 0 0,0 0 0,0-1 0,1 1 0,0-1 0,0-1 0,0 1 0,0-1 0,1 0 0,0 0 0,-1-1 0,1 0 0,1 0 0,-1 0 0,0-1 0,16 2 0,-16-3 0,-1-1 0,1 0 0,0-1 0,0 1 0,0-1 0,0 0 0,-1-1 0,1 0 0,-1 0 0,1 0 0,-1-1 0,0 0 0,0 0 0,0-1 0,0 0 0,-1 0 0,9-7 0,-5 3 0,0-1 0,-1 1 0,0-2 0,-1 1 0,0-1 0,0 0 0,-1 0 0,-1-1 0,6-13 0,-5 5 0,0-1 0,-2 0 0,0-1 0,-1 1 0,-2 0 0,0-1 0,-2-29 0,6 95 0,2-2 0,2 1 0,2-1 0,2 0 0,26 59 0,-24-77-1365,-2-6-5461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6.907"/>
    </inkml:context>
    <inkml:brush xml:id="br0">
      <inkml:brushProperty name="width" value="0.05" units="cm"/>
      <inkml:brushProperty name="height" value="0.05" units="cm"/>
      <inkml:brushProperty name="color" value="#F6630D"/>
    </inkml:brush>
  </inkml:definitions>
  <inkml:trace contextRef="#ctx0" brushRef="#br0">84 42 24575,'0'-4'0,"-4"-7"0,-7-1 0,-5 1 0,-1 8 0,-2 4 0,3 1-8191</inkml:trace>
  <inkml:trace contextRef="#ctx0" brushRef="#br0" timeOffset="1">275 152 24575,'0'-5'0,"0"4"0,0 6 0,0 11 0,0 8 0,0 10 0,0 7 0,0 7 0,0-1 0,0 2 0,0 1 0,0-3 0,0-5 0,0-5 0,0-4 0,0-8-8191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7.354"/>
    </inkml:context>
    <inkml:brush xml:id="br0">
      <inkml:brushProperty name="width" value="0.05" units="cm"/>
      <inkml:brushProperty name="height" value="0.05" units="cm"/>
      <inkml:brushProperty name="color" value="#F6630D"/>
    </inkml:brush>
  </inkml:definitions>
  <inkml:trace contextRef="#ctx0" brushRef="#br0">75 447 24575,'0'-15'0,"0"-25"0,0 38 0,0 1 0,0-1 0,0 0 0,-1 0 0,1 1 0,-1-1 0,1 0 0,-1 1 0,1-1 0,-1 0 0,0 1 0,0-1 0,0 1 0,0-1 0,0 1 0,-2-2 0,2 2 0,0 1 0,0 0 0,0 0 0,0 0 0,0 0 0,-1 0 0,1 0 0,0 0 0,0 0 0,0 1 0,0-1 0,0 0 0,0 1 0,0-1 0,0 1 0,1-1 0,-1 1 0,0-1 0,0 1 0,0-1 0,0 1 0,1 0 0,-1 0 0,0-1 0,0 1 0,1 0 0,-1 0 0,1 0 0,-1 0 0,1 0 0,-1 1 0,-19 32 0,17-28 0,1 0 0,0 1 0,0-1 0,0 0 0,1 1 0,0-1 0,0 1 0,0 0 0,1-1 0,0 1 0,2 13 0,-1-18 0,-1 1 0,1-1 0,0 1 0,0-1 0,0 1 0,0-1 0,0 0 0,0 1 0,1-1 0,-1 0 0,1 0 0,0 0 0,0 0 0,-1 0 0,1-1 0,0 1 0,0 0 0,1-1 0,-1 0 0,0 1 0,1-1 0,-1 0 0,0 0 0,1 0 0,-1-1 0,1 1 0,-1 0 0,1-1 0,0 0 0,-1 0 0,1 0 0,-1 0 0,4 0 0,1 0 0,0-1 0,0 0 0,0 0 0,0 0 0,-1-1 0,1 0 0,0 0 0,-1-1 0,1 0 0,-1 0 0,0 0 0,0-1 0,10-8 0,-8 4 0,0 0 0,0 0 0,-1-1 0,0 0 0,-1 0 0,0 0 0,9-21 0,-1-6 0,-2-1 0,-1-1 0,10-71 0,-19 97 0,5-24 0,-3 17 0,0 0 0,-2 0 0,0-1 0,-1 1 0,-2-34 0,1 53 0,0 0 0,0 0 0,0-1 0,0 1 0,0 0 0,0 0 0,0 0 0,0-1 0,0 1 0,0 0 0,0 0 0,0-1 0,0 1 0,0 0 0,0 0 0,0 0 0,0-1 0,0 1 0,0 0 0,0 0 0,-1 0 0,1-1 0,0 1 0,0 0 0,0 0 0,0 0 0,0 0 0,-1 0 0,1-1 0,0 1 0,0 0 0,0 0 0,-1 0 0,1 0 0,0 0 0,0 0 0,0 0 0,-1 0 0,1 0 0,0 0 0,0-1 0,-1 1 0,1 0 0,0 1 0,-8 8 0,-4 21 0,2 19 0,3 0 0,1 0 0,3 1 0,4 58 0,0-78-455,2 1 0,7 33 0,2-12-6371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8.009"/>
    </inkml:context>
    <inkml:brush xml:id="br0">
      <inkml:brushProperty name="width" value="0.05" units="cm"/>
      <inkml:brushProperty name="height" value="0.05" units="cm"/>
      <inkml:brushProperty name="color" value="#F6630D"/>
    </inkml:brush>
  </inkml:definitions>
  <inkml:trace contextRef="#ctx0" brushRef="#br0">176 56 24575,'-15'-6'0,"0"0"0,0 2 0,-1-1 0,-22-2 0,-30-8 0,68 15 0,0 0 0,0 0 0,-1 0 0,1 0 0,0 0 0,-1 0 0,1 0 0,0 0 0,-1 0 0,1 0 0,0 0 0,0 0 0,-1 0 0,1 0 0,0 0 0,-1-1 0,1 1 0,0 0 0,0 0 0,-1 0 0,1 0 0,0-1 0,0 1 0,-1 0 0,1 0 0,0 0 0,0-1 0,0 1 0,-1 0 0,1 0 0,0-1 0,0 1 0,0 0 0,0-1 0,0 1 0,0 0 0,0 0 0,-1-1 0,1 1 0,0 0 0,0-1 0,15-3 0,27 2 0,603 4-1365,-618-2-5461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8.832"/>
    </inkml:context>
    <inkml:brush xml:id="br0">
      <inkml:brushProperty name="width" value="0.05" units="cm"/>
      <inkml:brushProperty name="height" value="0.05" units="cm"/>
      <inkml:brushProperty name="color" value="#F6630D"/>
    </inkml:brush>
  </inkml:definitions>
  <inkml:trace contextRef="#ctx0" brushRef="#br0">266 222 24575,'1'-6'0,"0"-1"0,0 1 0,0 0 0,1 0 0,3-8 0,5-20 0,-9 28 0,0 0 0,-1 0 0,0 0 0,0 0 0,-1 0 0,1 0 0,-1 0 0,-1 0 0,1 0 0,-1 1 0,0-1 0,0 1 0,-1-1 0,1 1 0,-1 0 0,-7-10 0,7 12 0,1 0 0,-1 0 0,0 0 0,-1 1 0,1-1 0,0 1 0,-1 0 0,1 0 0,-1 0 0,0 0 0,1 0 0,-1 1 0,0 0 0,0 0 0,0 0 0,0 0 0,0 0 0,0 1 0,-1 0 0,1 0 0,0 0 0,0 0 0,0 1 0,0 0 0,-6 1 0,0 1 0,0 1 0,0 1 0,0-1 0,0 1 0,1 1 0,0 0 0,0 0 0,1 1 0,0 0 0,-9 10 0,12-13 0,1 1 0,-1 0 0,1 1 0,0-1 0,1 1 0,-1 0 0,1 0 0,0 0 0,1 0 0,-1 0 0,1 0 0,1 1 0,-1-1 0,1 1 0,0 0 0,0-1 0,1 12 0,1-14 0,0-1 0,-1 1 0,2 0 0,-1 0 0,0 0 0,1-1 0,0 1 0,-1-1 0,2 1 0,-1-1 0,0 0 0,1 0 0,-1 0 0,1 0 0,0 0 0,0-1 0,0 1 0,0-1 0,0 1 0,1-1 0,-1 0 0,1-1 0,-1 1 0,1-1 0,0 1 0,0-1 0,-1 0 0,1-1 0,7 2 0,-6-2 0,-1 1 0,1-1 0,-1 0 0,1 0 0,0-1 0,-1 1 0,1-1 0,-1 0 0,1 0 0,-1-1 0,1 1 0,-1-1 0,0 0 0,0 0 0,0 0 0,0-1 0,0 1 0,0-1 0,-1 0 0,1 0 0,-1 0 0,0-1 0,0 1 0,0-1 0,3-5 0,7-32 0,-6 15 0,-6 26 0,-1 0 0,0 0 0,0 1 0,0-1 0,0 0 0,0 0 0,0 0 0,0 0 0,1 1 0,-1-1 0,0 0 0,0 0 0,0 0 0,0 0 0,1 1 0,-1-1 0,0 0 0,0 0 0,0 0 0,1 0 0,-1 0 0,0 0 0,0 0 0,0 0 0,1 0 0,-1 0 0,0 0 0,0 1 0,1-1 0,-1-1 0,0 1 0,0 0 0,1 0 0,-1 0 0,0 0 0,0 0 0,0 0 0,1 0 0,-1 0 0,0 0 0,0 0 0,0 0 0,1 0 0,-1-1 0,0 1 0,0 0 0,0 0 0,0 0 0,1 0 0,-1-1 0,0 1 0,0 0 0,0 0 0,0 0 0,0-1 0,0 1 0,1 0 0,-1 0 0,0 0 0,0-1 0,0 1 0,0 0 0,0 0 0,0-1 0,0 1 0,0 0 0,0-1 0,7 20 0,-7-18 0,19 69 0,-4 2 0,-2 0 0,-4 0 0,-3 1 0,-4 119 0,-3-183 0,0 0 0,-1 0 0,0 0 0,0 0 0,-1-1 0,0 1 0,0-1 0,-8 13 0,10-18 0,0-1 0,0 0 0,-1 0 0,1 0 0,-1 0 0,1 0 0,-1-1 0,0 1 0,0 0 0,1-1 0,-1 1 0,0-1 0,0 0 0,-1 0 0,1 1 0,0-1 0,0-1 0,0 1 0,-1 0 0,1-1 0,0 1 0,-1-1 0,1 1 0,-1-1 0,1 0 0,0 0 0,-1 0 0,1-1 0,-1 1 0,1 0 0,0-1 0,-1 0 0,1 1 0,0-1 0,-1 0 0,-2-2 0,0 0 0,-1-1 0,1-1 0,0 1 0,0-1 0,0 0 0,0 0 0,1 0 0,0-1 0,0 1 0,0-1 0,1 0 0,-3-8 0,-4-9 0,-14-47 0,19 52 0,0 0 0,2-1 0,0 0 0,-1-35 0,4 50 0,0-1 0,0 0 0,0 0 0,1 1 0,0-1 0,0 0 0,0 0 0,0 1 0,1-1 0,0 1 0,0 0 0,0-1 0,0 1 0,1 0 0,0 0 0,0 0 0,0 1 0,0-1 0,0 1 0,1-1 0,0 1 0,0 0 0,-1 1 0,6-4 0,30-11-1365,-21 11-5461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1.404"/>
    </inkml:context>
    <inkml:brush xml:id="br0">
      <inkml:brushProperty name="width" value="0.05" units="cm"/>
      <inkml:brushProperty name="height" value="0.05" units="cm"/>
      <inkml:brushProperty name="color" value="#F6630D"/>
    </inkml:brush>
  </inkml:definitions>
  <inkml:trace contextRef="#ctx0" brushRef="#br0">0 50 24575,'37'0'0,"539"-16"0,-362-13-1365,-190 24-5461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9.283"/>
    </inkml:context>
    <inkml:brush xml:id="br0">
      <inkml:brushProperty name="width" value="0.05" units="cm"/>
      <inkml:brushProperty name="height" value="0.05" units="cm"/>
      <inkml:brushProperty name="color" value="#F6630D"/>
    </inkml:brush>
  </inkml:definitions>
  <inkml:trace contextRef="#ctx0" brushRef="#br0">1 117 24575,'0'-1'0,"1"1"0,-1-1 0,1 0 0,-1 1 0,1-1 0,0 1 0,-1-1 0,1 1 0,0 0 0,-1-1 0,1 1 0,0 0 0,0-1 0,-1 1 0,1 0 0,0 0 0,0-1 0,0 1 0,-1 0 0,1 0 0,0 0 0,0 0 0,0 0 0,-1 0 0,1 1 0,0-1 0,0 0 0,0 0 0,-1 1 0,2-1 0,29 7 0,-24-5 0,10 4 0,1-2 0,0 0 0,0-1 0,18 1 0,-32-4 0,0 0 0,0 0 0,1-1 0,-1 1 0,0-1 0,0 0 0,0 0 0,0-1 0,0 1 0,4-3 0,-6 3 0,0-1 0,0 1 0,0-1 0,0 0 0,0 1 0,-1-1 0,1 0 0,0 0 0,-1 0 0,0 0 0,0 0 0,1 0 0,-1-1 0,0 1 0,-1 0 0,1 0 0,0-1 0,0-4 0,-1 4 0,0 0 0,0-1 0,0 1 0,0 0 0,-1-1 0,1 1 0,-1 0 0,0 0 0,0 0 0,0-1 0,-1 1 0,1 0 0,-1 0 0,0 1 0,1-1 0,-1 0 0,-1 0 0,1 1 0,0 0 0,0-1 0,-1 1 0,0 0 0,1 0 0,-1 0 0,0 0 0,0 1 0,-4-3 0,4 3 0,0-1 0,0 1 0,1 0 0,-1 0 0,0 0 0,0 0 0,0 1 0,0-1 0,0 1 0,0 0 0,0-1 0,-1 1 0,1 1 0,0-1 0,0 0 0,0 1 0,0 0 0,0-1 0,0 1 0,1 1 0,-1-1 0,0 0 0,0 0 0,1 1 0,-1 0 0,1 0 0,-1-1 0,1 1 0,-4 5 0,1 0 0,1-1 0,1 1 0,0 1 0,0-1 0,0 0 0,1 1 0,0 0 0,0-1 0,1 1 0,-1 12 0,1 7 0,4 48 0,-3-68-47,1 1 0,0 0 0,0-1 0,1 1 0,0-1 0,0 0 0,1 0 0,0 1 0,0-2-1,0 1 1,1 0 0,0-1 0,1 1 0,-1-1 0,1 0 0,0-1 0,1 1 0,-1-1 0,1 0 0,0-1 0,0 1 0,1-1-1,-1 0 1,1-1 0,0 1 0,0-1 0,0-1 0,10 3 0,18 3-6779</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09.640"/>
    </inkml:context>
    <inkml:brush xml:id="br0">
      <inkml:brushProperty name="width" value="0.05" units="cm"/>
      <inkml:brushProperty name="height" value="0.05" units="cm"/>
      <inkml:brushProperty name="color" value="#F6630D"/>
    </inkml:brush>
  </inkml:definitions>
  <inkml:trace contextRef="#ctx0" brushRef="#br0">66 131 24575,'-1'-7'0,"0"1"0,0 0 0,0-1 0,-1 1 0,-4-11 0,4 11 0,-1-1 0,1 1 0,1-1 0,-1 1 0,0-9 0,2 15 0,0 0 0,0 0 0,0-1 0,0 1 0,-1 0 0,1-1 0,0 1 0,0 0 0,0 0 0,0-1 0,0 1 0,0 0 0,0-1 0,0 1 0,0 0 0,0-1 0,0 1 0,0 0 0,0 0 0,1-1 0,-1 1 0,0 0 0,0 0 0,0-1 0,0 1 0,0 0 0,1 0 0,-1-1 0,0 1 0,0 0 0,0 0 0,1-1 0,-1 1 0,0 0 0,0 0 0,0 0 0,1 0 0,-1-1 0,0 1 0,1 0 0,-1 0 0,0 0 0,0 0 0,1 0 0,-1 0 0,1 0 0,12 11 0,9 23 0,-10-12 0,-1 0 0,-1 0 0,10 35 0,-18-47 0,1 0 0,-1 0 0,-1 0 0,0 0 0,0 0 0,-1 0 0,0 1 0,-1-1 0,0 0 0,-4 19 0,3-26 0,1 1 0,0-1 0,-1 0 0,0 0 0,0 0 0,0 0 0,0-1 0,0 1 0,0 0 0,-1-1 0,1 0 0,-1 1 0,0-1 0,0 0 0,0-1 0,0 1 0,0 0 0,0-1 0,0 1 0,0-1 0,-1 0 0,1 0 0,0-1 0,-1 1 0,1-1 0,-4 1 0,4-1 0,1 0 0,-1 0 0,0 0 0,1 0 0,-1-1 0,1 1 0,-1-1 0,1 0 0,-1 1 0,1-1 0,0 0 0,-1 0 0,1-1 0,0 1 0,0 0 0,0-1 0,0 0 0,0 1 0,0-1 0,0 0 0,1 0 0,-1 0 0,0 0 0,1 0 0,0 0 0,-1 0 0,1-1 0,0 1 0,0 0 0,1-1 0,-1 1 0,0-1 0,1 1 0,-1-1 0,1-2 0,0-4 0,0 0 0,1 0 0,0 0 0,1 0 0,0 1 0,0-1 0,1 1 0,0-1 0,1 1 0,-1 0 0,2 0 0,-1 0 0,9-10 0,3-4 0,2 0 0,0 2 0,22-20 0,-29 30 0,1-1 0,0 2 0,1 0 0,0 1 0,0 0 0,1 0 0,27-9 0,-37 15 0,0 1 0,1 0 0,-1 0 0,0 0 0,0 0 0,1 1 0,-1 0 0,0 0 0,1 0 0,-1 0 0,0 1 0,1 0 0,-1 0 0,0 0 0,0 0 0,0 1 0,0-1 0,0 1 0,0 0 0,0 0 0,0 1 0,-1-1 0,1 1 0,-1-1 0,0 1 0,0 0 0,0 1 0,0-1 0,0 0 0,-1 1 0,1 0 0,1 5 0,3 3 11,-2 2 0,0-1 0,0 0 0,-1 1 0,-1 0 0,-1 0-1,0 0 1,0 0 0,-1 1 0,-2 22 0,-2-4-382,-1-1-1,-1 1 1,-15 45 0,2-21-6455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10.232"/>
    </inkml:context>
    <inkml:brush xml:id="br0">
      <inkml:brushProperty name="width" value="0.05" units="cm"/>
      <inkml:brushProperty name="height" value="0.05" units="cm"/>
      <inkml:brushProperty name="color" value="#F6630D"/>
    </inkml:brush>
  </inkml:definitions>
  <inkml:trace contextRef="#ctx0" brushRef="#br0">0 20 24575,'3'-18'0,"-3"18"0,0 0 0,1 0 0,-1-1 0,0 1 0,0 0 0,0 0 0,0 0 0,0 0 0,1 0 0,-1 0 0,0 0 0,0 0 0,0 0 0,0 0 0,1 0 0,-1 0 0,0 0 0,0 0 0,0 0 0,0 0 0,1 0 0,-1 0 0,0 0 0,0 0 0,0 0 0,0 0 0,0 0 0,1 0 0,-1 0 0,0 0 0,0 0 0,0 0 0,0 0 0,0 0 0,1 1 0,-1-1 0,0 0 0,0 0 0,0 0 0,0 0 0,0 0 0,0 0 0,0 1 0,0-1 0,1 0 0,-1 0 0,1 3 0,1 0 0,0-1 0,-1 1 0,0 0 0,0 0 0,0 0 0,0 0 0,1 5 0,2 35 0,-1 1 0,-5 62 0,0-69 0,2 0 0,1 1 0,2-1 0,8 39 0,-10-69 0,1 0 0,0-1 0,1 1 0,-1-1 0,1 1 0,1-1 0,-1 0 0,1 0 0,0 0 0,0-1 0,1 0 0,-1 1 0,1-2 0,1 1 0,-1 0 0,0-1 0,8 4 0,-1-2 0,0 0 0,1-1 0,-1-1 0,1 0 0,0-1 0,0 0 0,0-1 0,16 1 0,77 0-418,0-4 1,155-21-1,-254 21 306,29-3-6714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10.945"/>
    </inkml:context>
    <inkml:brush xml:id="br0">
      <inkml:brushProperty name="width" value="0.05" units="cm"/>
      <inkml:brushProperty name="height" value="0.05" units="cm"/>
      <inkml:brushProperty name="color" value="#F6630D"/>
    </inkml:brush>
  </inkml:definitions>
  <inkml:trace contextRef="#ctx0" brushRef="#br0">1 37 24575,'0'-33'0,"0"29"0,0 22 0,0 12 0,0 83 0,17 135 0,-14-221 0,-2-16 0,0 0 0,1 0 0,6 20 0,-8-30 0,0-1 0,0 1 0,0 0 0,0-1 0,0 1 0,1-1 0,-1 1 0,0-1 0,0 1 0,1-1 0,-1 1 0,0-1 0,1 1 0,-1-1 0,0 1 0,1-1 0,-1 0 0,1 1 0,-1-1 0,1 0 0,-1 1 0,1-1 0,-1 0 0,1 1 0,-1-1 0,1 0 0,-1 0 0,1 0 0,-1 0 0,1 0 0,-1 1 0,1-1 0,0 0 0,-1 0 0,1 0 0,1-1 0,-1 0 0,1 0 0,-1 0 0,0 0 0,1 0 0,-1 0 0,0 0 0,0 0 0,0 0 0,0-1 0,0 1 0,1-2 0,22-43 0,-5-1 0,-12 27 0,0 0 0,2 0 0,0 1 0,1 1 0,1-1 0,1 2 0,18-23 0,-27 37 0,-1 1 0,1-1 0,0 1 0,0 0 0,-1 0 0,1 0 0,1 1 0,-1-1 0,0 0 0,0 1 0,1 0 0,-1 0 0,0 0 0,1 0 0,-1 1 0,1-1 0,-1 1 0,1 0 0,-1 0 0,1 0 0,-1 1 0,1-1 0,-1 1 0,1 0 0,-1-1 0,6 4 0,-4-2 0,0 1 0,0 0 0,0 1 0,0-1 0,-1 1 0,1 0 0,-1 0 0,0 0 0,0 1 0,0-1 0,-1 1 0,0 0 0,0 0 0,0 1 0,3 6 0,25 86 123,-12-35-1611,-10-37-5338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11.441"/>
    </inkml:context>
    <inkml:brush xml:id="br0">
      <inkml:brushProperty name="width" value="0.05" units="cm"/>
      <inkml:brushProperty name="height" value="0.05" units="cm"/>
      <inkml:brushProperty name="color" value="#F6630D"/>
    </inkml:brush>
  </inkml:definitions>
  <inkml:trace contextRef="#ctx0" brushRef="#br0">113 382 24575,'1'-3'0,"-1"0"0,1 0 0,0 0 0,0 0 0,0 0 0,0 1 0,0-1 0,2-3 0,9-24 0,-12 27 0,0 1 0,0-1 0,0 0 0,-1 0 0,1 0 0,-1 0 0,1 0 0,-1 1 0,0-1 0,0 0 0,0 1 0,-1-1 0,1 0 0,-1 1 0,1-1 0,-1 1 0,0 0 0,0 0 0,-2-3 0,2 4 0,1 0 0,0 0 0,-1 0 0,1 0 0,-1 1 0,1-1 0,-1 1 0,0-1 0,1 1 0,-1-1 0,1 1 0,-1 0 0,0-1 0,1 1 0,-1 0 0,0 0 0,1 1 0,-1-1 0,0 0 0,1 0 0,-1 1 0,0-1 0,1 1 0,-1 0 0,1-1 0,-1 1 0,1 0 0,-1 0 0,1 0 0,0 0 0,-1 0 0,1 0 0,0 0 0,-2 2 0,-4 6 0,1-1 0,0 1 0,1 0 0,-1 0 0,2 0 0,-1 1 0,1 0 0,1 0 0,0 0 0,0 0 0,1 0 0,0 1 0,1-1 0,0 1 0,1-1 0,0 1 0,1-1 0,0 1 0,5 18 0,-6-26 0,1-1 0,-1 0 0,1 0 0,0 0 0,0 0 0,0 0 0,0 0 0,0 0 0,1 0 0,-1-1 0,1 1 0,-1 0 0,1-1 0,-1 1 0,1-1 0,0 0 0,0 1 0,0-1 0,0 0 0,0 0 0,0 0 0,0 0 0,0-1 0,0 1 0,0 0 0,0-1 0,0 0 0,1 1 0,-1-1 0,0 0 0,0 0 0,1 0 0,-1-1 0,0 1 0,0 0 0,0-1 0,1 1 0,-1-1 0,0 0 0,0 0 0,2-1 0,6-3 0,1 0 0,-2 0 0,1-1 0,0 0 0,-1-1 0,16-15 0,-13 8 0,0 0 0,-1-1 0,0 0 0,-2-1 0,1 0 0,-2 0 0,0-1 0,7-25 0,-3 6 0,-3-1 0,-1 0 0,4-43 0,-12 75 0,1-1 0,0-1 0,0 1 0,0-1 0,-1 1 0,0-1 0,0 0 0,-1 1 0,0-1 0,0 1 0,-1 0 0,1-1 0,-1 1 0,-5-10 0,7 15 0,-1 1 0,1-1 0,0 1 0,-1-1 0,1 1 0,0 0 0,-1-1 0,1 1 0,0-1 0,-1 1 0,1 0 0,-1-1 0,1 1 0,-1 0 0,1 0 0,-1-1 0,1 1 0,-1 0 0,1 0 0,-1 0 0,1-1 0,-1 1 0,1 0 0,-1 0 0,1 0 0,-1 0 0,1 0 0,-1 0 0,1 0 0,-1 0 0,1 1 0,-1-1 0,0 0 0,-14 17 0,-4 29 0,15-26 0,1 0 0,0 1 0,1 0 0,1-1 0,1 1 0,1-1 0,1 1 0,7 32 0,1-10 0,2-1 0,34 82 0,-31-93-1365,-1-5-5461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11.895"/>
    </inkml:context>
    <inkml:brush xml:id="br0">
      <inkml:brushProperty name="width" value="0.05" units="cm"/>
      <inkml:brushProperty name="height" value="0.05" units="cm"/>
      <inkml:brushProperty name="color" value="#F6630D"/>
    </inkml:brush>
  </inkml:definitions>
  <inkml:trace contextRef="#ctx0" brushRef="#br0">56 0 24575,'-3'40'0,"-2"-1"0,-14 59 0,11-61 0,0 0 0,3 1 0,1-1 0,1 49 0,3-85 0,0 0 0,-1 0 0,1-1 0,0 1 0,0 0 0,0 0 0,0 0 0,0-1 0,0 1 0,1 0 0,-1 0 0,0-1 0,0 1 0,1 0 0,-1 0 0,0-1 0,1 1 0,-1 0 0,0-1 0,1 1 0,-1 0 0,1-1 0,-1 1 0,1-1 0,0 1 0,-1-1 0,1 1 0,-1-1 0,1 1 0,0-1 0,-1 0 0,1 1 0,0-1 0,0 0 0,-1 1 0,1-1 0,0 0 0,0 0 0,-1 0 0,1 0 0,0 0 0,0 0 0,0 0 0,-1 0 0,1 0 0,0 0 0,0 0 0,-1 0 0,1-1 0,1 1 0,4-3 0,1-1 0,-1 1 0,0-1 0,10-8 0,-4 2 0,-5 5 0,1 1 0,-1 0 0,1 0 0,-1 1 0,1 0 0,0 0 0,0 0 0,0 1 0,1 1 0,10-2 0,-15 3 0,1 0 0,-1 1 0,1-1 0,-1 1 0,0 0 0,1 0 0,-1 0 0,0 1 0,0-1 0,0 1 0,0 0 0,0 0 0,0 1 0,0-1 0,-1 1 0,1 0 0,-1 0 0,0 0 0,1 0 0,-2 0 0,4 5 0,-1-1 0,-1-1 0,0 1 0,-1 1 0,1-1 0,-1 1 0,-1-1 0,1 1 0,-1 0 0,-1 0 0,1-1 0,-1 1 0,-1 0 0,0 1 0,0-1 0,0 0 0,-1 0 0,0 0 0,-1 0 0,0-1 0,0 1 0,0 0 0,-1-1 0,0 1 0,-5 7 0,4-8 0,0 0 0,0 0 0,-1-1 0,0 1 0,0-1 0,0 0 0,-1 0 0,0-1 0,0 1 0,0-1 0,-1-1 0,0 1 0,0-1 0,0-1 0,0 1 0,-1-1 0,1 0 0,-1-1 0,0 0 0,0 0 0,0 0 0,0-1 0,-15 0 0,13-2-227,0 0-1,0 0 1,1-1-1,-1-1 1,-11-4-1,-7-5-6598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12.237"/>
    </inkml:context>
    <inkml:brush xml:id="br0">
      <inkml:brushProperty name="width" value="0.05" units="cm"/>
      <inkml:brushProperty name="height" value="0.05" units="cm"/>
      <inkml:brushProperty name="color" value="#F6630D"/>
    </inkml:brush>
  </inkml:definitions>
  <inkml:trace contextRef="#ctx0" brushRef="#br0">17 23 24575,'0'-4'0,"0"-7"0,0 3 0,0 9 0,0 7 0,0 8 0,0 10 0,0 6 0,0 11 0,0 7 0,0 5 0,0 2 0,0 1 0,-4 0 0,-2-6 0,0-11-8191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12.734"/>
    </inkml:context>
    <inkml:brush xml:id="br0">
      <inkml:brushProperty name="width" value="0.05" units="cm"/>
      <inkml:brushProperty name="height" value="0.05" units="cm"/>
      <inkml:brushProperty name="color" value="#F6630D"/>
    </inkml:brush>
  </inkml:definitions>
  <inkml:trace contextRef="#ctx0" brushRef="#br0">0 186 24575,'0'-2'0,"1"0"0,-1 0 0,1 0 0,0 0 0,-1 0 0,1 0 0,0 0 0,0 0 0,0 1 0,0-1 0,1 0 0,-1 1 0,0-1 0,1 1 0,-1-1 0,1 1 0,-1 0 0,1-1 0,0 1 0,0 0 0,-1 0 0,1 0 0,0 1 0,0-1 0,0 0 0,3 0 0,6-2 0,0 0 0,1 0 0,14 0 0,72 1 0,-79 3 0,-1 0 0,0-1 0,1-1 0,-1-1 0,0 0 0,0-2 0,0 0 0,22-8 0,-36 10 0,0-1 0,1 0 0,-1 0 0,0 0 0,-1-1 0,1 1 0,-1-1 0,1 0 0,-1 0 0,0 0 0,-1 0 0,4-6 0,-5 9 0,-1-1 0,1 1 0,0 0 0,-1-1 0,1 1 0,-1-1 0,1 1 0,-1-1 0,0 1 0,1-1 0,-1 1 0,0-1 0,0 1 0,0-1 0,0 0 0,0 1 0,-1-1 0,1 1 0,0-1 0,-1 1 0,1-1 0,-1 1 0,1 0 0,-1-1 0,0 1 0,0 0 0,0-1 0,1 1 0,-1 0 0,0 0 0,-1 0 0,1-1 0,0 1 0,0 0 0,0 1 0,-1-1 0,1 0 0,0 0 0,-1 1 0,1-1 0,-1 0 0,-1 0 0,0 0 0,0 1 0,0-1 0,1 1 0,-1 0 0,0-1 0,0 1 0,1 0 0,-1 1 0,0-1 0,0 0 0,0 1 0,1 0 0,-1-1 0,0 1 0,1 0 0,-5 3 0,2-2 0,0 2 0,0-1 0,1 0 0,-1 1 0,1 0 0,0 0 0,0 0 0,-4 6 0,5-6 0,0-1 0,0 1 0,0 0 0,1 0 0,-1 0 0,1 0 0,0 1 0,1-1 0,-1 1 0,1-1 0,0 1 0,0 0 0,0-1 0,1 1 0,-1 0 0,1-1 0,0 1 0,1 0 0,-1 0 0,1-1 0,2 8 0,-2-9 0,0-1 0,0 0 0,1 0 0,-1 0 0,1 0 0,0 0 0,-1 0 0,1 0 0,0 0 0,0-1 0,0 1 0,1-1 0,-1 1 0,0-1 0,0 0 0,1 0 0,-1 0 0,1 0 0,-1 0 0,1-1 0,-1 1 0,1-1 0,-1 0 0,1 1 0,3-2 0,-2 1 0,1 0 0,-1-1 0,0 0 0,0 0 0,0 0 0,0 0 0,0-1 0,0 1 0,0-1 0,0 0 0,-1 0 0,1-1 0,-1 1 0,5-5 0,8-4 0,-16 11 0,1 0 0,-1 0 0,0-1 0,1 1 0,-1 0 0,0 0 0,0 0 0,1 0 0,-1 0 0,0 0 0,1 0 0,-1 0 0,0 0 0,1 0 0,-1 0 0,0 0 0,1 0 0,-1 1 0,0-1 0,0 0 0,1 0 0,-1 0 0,0 0 0,0 0 0,1 1 0,-1-1 0,0 0 0,0 0 0,1 1 0,0 1 0,0 1 0,0-1 0,-1 1 0,1 0 0,-1-1 0,1 1 0,-1 0 0,0-1 0,0 1 0,-1 3 0,1 9-195,1 0 0,0 1 0,1-1 0,1 0 0,0 0 0,10 27 0,-4-23-6631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13.175"/>
    </inkml:context>
    <inkml:brush xml:id="br0">
      <inkml:brushProperty name="width" value="0.05" units="cm"/>
      <inkml:brushProperty name="height" value="0.05" units="cm"/>
      <inkml:brushProperty name="color" value="#F6630D"/>
    </inkml:brush>
  </inkml:definitions>
  <inkml:trace contextRef="#ctx0" brushRef="#br0">1 67 24575,'1'-7'0,"0"0"0,1-1 0,0 1 0,0 0 0,6-13 0,-3 9 0,-5 11 0,0 1 0,0-1 0,0 0 0,0 0 0,0 0 0,0 0 0,0 0 0,0 0 0,0 0 0,0 0 0,0 0 0,0 0 0,0 0 0,0 0 0,0 0 0,0 0 0,0 0 0,0 0 0,0 0 0,0 0 0,0 0 0,1 1 0,-1-1 0,0 0 0,0 0 0,0 0 0,0 0 0,0 0 0,0 0 0,0 0 0,0 0 0,0 0 0,0 0 0,0 0 0,0 0 0,0 0 0,1 0 0,-1 0 0,0 0 0,0-1 0,0 1 0,0 0 0,0 0 0,0 0 0,0 0 0,0 0 0,0 0 0,0 0 0,0 0 0,0 0 0,0 0 0,0 0 0,0 0 0,0 0 0,0 0 0,0 0 0,3 12 0,-1 15 0,-1 42 0,-4 137 0,-5-181 0,5-14 0,11-21 0,16-30 0,-19 29 0,2 0 0,-1 1 0,1-1 0,11-12 0,-15 21 0,-1-1 0,1 1 0,0 0 0,-1 0 0,1 0 0,0 0 0,0 0 0,1 1 0,-1-1 0,0 1 0,0 0 0,1 0 0,-1 0 0,1 0 0,-1 1 0,1-1 0,-1 1 0,1 0 0,6 1 0,-5 0 0,0 0 0,-1 0 0,1 1 0,0 0 0,-1 0 0,0 0 0,1 1 0,-1-1 0,0 1 0,0 0 0,0 0 0,-1 0 0,1 1 0,-1-1 0,0 1 0,0 0 0,0 0 0,0 0 0,0 0 0,3 9 0,-2-4 0,0 0 0,-1 0 0,0 1 0,0-1 0,-1 1 0,0 0 0,0 0 0,-1 0 0,-1 13 0,0-16 10,-1-1 0,-1 1 0,1-1 0,-1 1 0,0-1 0,0 1 0,-1-1 0,0 0 0,0 0 0,-1 0 0,-4 6 0,7-10-54,-1 0 1,1 0-1,-1-1 0,0 1 1,0 0-1,1 0 0,-1-1 1,0 1-1,0-1 0,0 0 1,-1 0-1,1 0 0,0 0 1,0 0-1,-1 0 0,1 0 0,-1-1 1,1 1-1,0-1 0,-1 1 1,1-1-1,-1 0 0,1 0 1,-1 0-1,1-1 0,-1 1 1,1-1-1,0 1 0,-1-1 1,1 0-1,0 1 0,-1-1 1,-1-2-1,-10-6-6782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13.562"/>
    </inkml:context>
    <inkml:brush xml:id="br0">
      <inkml:brushProperty name="width" value="0.05" units="cm"/>
      <inkml:brushProperty name="height" value="0.05" units="cm"/>
      <inkml:brushProperty name="color" value="#F6630D"/>
    </inkml:brush>
  </inkml:definitions>
  <inkml:trace contextRef="#ctx0" brushRef="#br0">1 12 24575,'5'-5'0,"6"-1"0,1 5 0,-1 7 0,-3 7 0,-3 11 0,-1 6 0,-3 7 0,0 7 0,-2 5 0,1-2 0,-1 2 0,1 0 0,0-2 0,-1-5 0,1-5 0,0-9-8191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1:21.821"/>
    </inkml:context>
    <inkml:brush xml:id="br0">
      <inkml:brushProperty name="width" value="0.05" units="cm"/>
      <inkml:brushProperty name="height" value="0.05" units="cm"/>
      <inkml:brushProperty name="color" value="#F6630D"/>
    </inkml:brush>
  </inkml:definitions>
  <inkml:trace contextRef="#ctx0" brushRef="#br0">20 2 24575,'0'0'0,"-1"0"0,0-1 0,1 1 0,-1 0 0,1 0 0,-1 0 0,0 0 0,1 0 0,-1 0 0,1 0 0,-1 0 0,0 0 0,1 0 0,-1 0 0,1 0 0,-1 1 0,0-1 0,1 0 0,-1 0 0,1 1 0,-1-1 0,1 0 0,-1 1 0,1-1 0,-1 0 0,1 1 0,-1-1 0,1 1 0,-1-1 0,1 1 0,0-1 0,-1 1 0,1-1 0,0 1 0,0-1 0,-1 2 0,1 0 0,1-1 0,0 1 0,0 0 0,0-1 0,0 1 0,0-1 0,0 1 0,0-1 0,0 1 0,0-1 0,0 0 0,3 2 0,49 37 0,-51-40 0,51 31 0,1-3 0,82 31 0,66 33 0,-198-90 0,-1 0 0,0 0 0,0 0 0,0 0 0,0 0 0,0 0 0,-1 1 0,1 0 0,-1-1 0,1 1 0,-1 0 0,0 0 0,0 1 0,0-1 0,-1 0 0,1 0 0,-1 1 0,0-1 0,0 1 0,0-1 0,0 1 0,0 6 0,-1-4 0,-1 0 0,0 0 0,0 1 0,0-1 0,-1 0 0,0 0 0,0 0 0,-1 0 0,1-1 0,-1 1 0,0-1 0,-7 9 0,-8 8 26,-1-1 0,-1 0 1,-2-1-1,-38 28 0,34-28-400,1 1 0,1 1 0,-26 30 0,32-29-6452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13.934"/>
    </inkml:context>
    <inkml:brush xml:id="br0">
      <inkml:brushProperty name="width" value="0.05" units="cm"/>
      <inkml:brushProperty name="height" value="0.05" units="cm"/>
      <inkml:brushProperty name="color" value="#F6630D"/>
    </inkml:brush>
  </inkml:definitions>
  <inkml:trace contextRef="#ctx0" brushRef="#br0">1 219 24575,'0'-1'0,"1"-1"0,-1 1 0,1 0 0,-1 0 0,1 0 0,0 0 0,0 0 0,-1 0 0,1 0 0,0 0 0,0 0 0,0 0 0,0 0 0,0 0 0,0 1 0,0-1 0,0 0 0,0 1 0,1-1 0,-1 1 0,0-1 0,0 1 0,0-1 0,1 1 0,-1 0 0,0 0 0,3 0 0,40-5 0,-39 4 0,16 0 0,-1-1 0,0-1 0,0-2 0,0 1 0,21-10 0,-35 12 0,0-1 0,0 0 0,0 0 0,-1 0 0,0-1 0,0 0 0,0 0 0,0 0 0,5-6 0,-8 8 0,0-1 0,0 0 0,0 0 0,-1 0 0,1 0 0,-1-1 0,0 1 0,1 0 0,-1-1 0,-1 1 0,1-1 0,0 1 0,-1-1 0,0 1 0,0-1 0,0 1 0,-1-7 0,1 8 0,-1-1 0,1 0 0,-1 0 0,0 1 0,0-1 0,0 0 0,0 1 0,-1-1 0,1 1 0,-1-1 0,1 1 0,-1 0 0,0 0 0,0-1 0,0 1 0,0 0 0,0 1 0,0-1 0,0 0 0,-1 1 0,1-1 0,-1 1 0,1 0 0,-1 0 0,0 0 0,1 0 0,-1 0 0,0 1 0,0-1 0,0 1 0,1-1 0,-1 1 0,0 0 0,0 0 0,-5 1 0,3 0 0,-1 0 0,1-1 0,-1 2 0,1-1 0,-1 1 0,1 0 0,0 0 0,0 0 0,0 1 0,0 0 0,0 0 0,1 0 0,-1 0 0,1 1 0,0 0 0,0 0 0,-6 7 0,5-4-35,1 0 0,0 0 0,0 0 0,1 1 0,-1 0 0,2-1 0,-1 1 0,1 0 0,0 1 0,1-1 0,0 0 0,0 0 0,1 1 0,0-1 0,0 0 0,1 1 0,0-1 0,1 0 0,0 0 0,0 0 0,1 0 0,-1 0 0,2 0 0,-1-1 0,1 0 0,0 1 0,1-1 0,0-1 0,0 1 0,0-1 0,1 0 0,0 0 0,0 0 0,0-1 0,1 0 0,0 0 0,0-1 0,10 5 0,12 4-6791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2.713"/>
    </inkml:context>
    <inkml:brush xml:id="br0">
      <inkml:brushProperty name="width" value="0.05" units="cm"/>
      <inkml:brushProperty name="height" value="0.05" units="cm"/>
      <inkml:brushProperty name="color" value="#F6630D"/>
    </inkml:brush>
  </inkml:definitions>
  <inkml:trace contextRef="#ctx0" brushRef="#br0">279 326 24575,'10'0'0,"-3"1"0,0-1 0,-1 0 0,1 0 0,-1 0 0,1-1 0,-1 0 0,1-1 0,-1 1 0,1-1 0,-1 0 0,0 0 0,0-1 0,10-5 0,-16 7 0,1 1 0,-1 0 0,1-1 0,-1 1 0,1-1 0,-1 1 0,1 0 0,-1-1 0,1 1 0,-1-1 0,0 1 0,1-1 0,-1 1 0,0-1 0,1 0 0,-1 1 0,0-1 0,0 1 0,0-1 0,0 0 0,1 1 0,-1-1 0,0 1 0,0-1 0,0 0 0,0 1 0,0-1 0,-1-1 0,1 1 0,-1 1 0,1-1 0,-1 0 0,0 0 0,0 1 0,0-1 0,1 0 0,-1 1 0,0-1 0,0 1 0,0-1 0,0 1 0,0-1 0,0 1 0,-1-1 0,-40-6 0,26 6 0,0 1 0,0 1 0,1 0 0,-1 1 0,0 1 0,1 0 0,-1 1 0,1 1 0,0 1 0,1 0 0,-1 0 0,1 2 0,-19 12 0,24-14 0,1 1 0,0-1 0,0 2 0,1-1 0,-1 1 0,2 0 0,-1 0 0,1 1 0,1 0 0,-1 0 0,2 0 0,-1 1 0,1-1 0,1 1 0,-1 0 0,2 1 0,-1-1 0,2 0 0,-1 1 0,1-1 0,1 15 0,0-20 0,0-1 0,0 1 0,0 0 0,1-1 0,0 1 0,0 0 0,0-1 0,0 1 0,1-1 0,0 0 0,0 1 0,0-1 0,0 0 0,1 0 0,-1 0 0,1-1 0,0 1 0,0-1 0,1 1 0,-1-1 0,1 0 0,-1 0 0,1-1 0,0 1 0,0-1 0,0 0 0,1 0 0,-1 0 0,0 0 0,1-1 0,-1 0 0,1 1 0,0-2 0,-1 1 0,1-1 0,0 1 0,-1-1 0,1-1 0,0 1 0,-1-1 0,1 1 0,-1-1 0,7-3 0,0 1 0,-1 0 0,0-1 0,0 0 0,0 0 0,-1-1 0,0-1 0,0 0 0,0 0 0,12-11 0,-8 4 0,-1 0 0,0-1 0,0 0 0,-2-1 0,10-17 0,0-7 0,-2-1 0,-1 0 0,20-78 0,-31 98 0,5-18 0,-1-1 0,-2-1 0,5-69 0,-13 109 0,0 0 0,0-1 0,0 1 0,0 0 0,0 0 0,0-1 0,0 1 0,1 0 0,-1-1 0,0 1 0,0 0 0,0-1 0,0 1 0,0 0 0,0 0 0,-1-1 0,1 1 0,0 0 0,0-1 0,0 1 0,0 0 0,0 0 0,0-1 0,0 1 0,-1 0 0,1-1 0,0 1 0,0 0 0,0 0 0,-1 0 0,1-1 0,0 1 0,0 0 0,-1 0 0,1 0 0,0-1 0,0 1 0,-1 0 0,1 0 0,0 0 0,-1 0 0,-9 11 0,-6 22 0,2 13 0,3 2 0,2-1 0,-6 86 0,13-108-136,1-1-1,1 1 1,1-1-1,2 1 1,0-1-1,1 0 1,2 0-1,0 0 0,18 42 1,-11-42-6690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3.118"/>
    </inkml:context>
    <inkml:brush xml:id="br0">
      <inkml:brushProperty name="width" value="0.05" units="cm"/>
      <inkml:brushProperty name="height" value="0.05" units="cm"/>
      <inkml:brushProperty name="color" value="#F6630D"/>
    </inkml:brush>
  </inkml:definitions>
  <inkml:trace contextRef="#ctx0" brushRef="#br0">76 183 24575,'0'-2'0,"-1"0"0,1 0 0,0 0 0,0 1 0,-1-1 0,1 0 0,-1 0 0,1 0 0,-1 0 0,0 1 0,0-1 0,1 0 0,-1 1 0,-1-1 0,1 1 0,-2-3 0,-7-10 0,10 13 0,0 1 0,1-1 0,-1 1 0,0-1 0,0 1 0,0-1 0,0 1 0,1-1 0,-1 1 0,0-1 0,1 1 0,-1-1 0,0 1 0,1 0 0,-1-1 0,0 1 0,1 0 0,-1-1 0,1 1 0,-1 0 0,0 0 0,1-1 0,-1 1 0,1 0 0,-1 0 0,1 0 0,-1-1 0,1 1 0,-1 0 0,1 0 0,-1 0 0,1 0 0,-1 0 0,1 0 0,-1 0 0,1 0 0,-1 0 0,1 0 0,0 1 0,28-3 0,-28 2 0,25 1 0,-10 0 0,1-1 0,26-2 0,-40 1 0,0 1 0,0 0 0,0-1 0,0 0 0,-1 0 0,1 0 0,0 0 0,0 0 0,-1 0 0,1-1 0,-1 1 0,1-1 0,-1 0 0,0 0 0,1 1 0,-1-2 0,0 1 0,0 0 0,-1 0 0,1-1 0,1-2 0,-2 3 0,0 0 0,-1 0 0,1 0 0,-1-1 0,0 1 0,0 0 0,0 0 0,0 0 0,0-1 0,0 1 0,0 0 0,-1 0 0,1 0 0,-1-1 0,0 1 0,1 0 0,-1 0 0,0 0 0,0 0 0,-1 0 0,1 0 0,0 1 0,-1-1 0,1 0 0,-1 1 0,1-1 0,-1 1 0,0-1 0,1 1 0,-4-2 0,0-1 0,0 1 0,0 0 0,-1 0 0,1 0 0,-1 1 0,1 0 0,-1 0 0,0 1 0,0-1 0,-9 0 0,8 2 0,0 0 0,0 1 0,1 0 0,-1 0 0,0 1 0,0 0 0,0 0 0,1 1 0,0-1 0,-1 1 0,1 1 0,0-1 0,0 1 0,1 0 0,-1 1 0,1-1 0,0 1 0,0 0 0,0 0 0,1 1 0,0-1 0,0 1 0,0 0 0,-3 8 0,4-9 0,0 1 0,1-1 0,0 1 0,1-1 0,-1 1 0,1 0 0,0 0 0,0-1 0,1 1 0,-1 0 0,1 0 0,1 0 0,-1 0 0,1 0 0,0-1 0,0 1 0,1 0 0,0-1 0,0 1 0,0-1 0,1 1 0,-1-1 0,1 0 0,0 0 0,1-1 0,-1 1 0,1 0 0,0-1 0,5 4 0,-2-3-97,1 0-1,0-1 1,0 0-1,0-1 1,0 1-1,1-2 1,-1 1-1,1-1 1,-1 0-1,1-1 1,0 0-1,0 0 0,11-2 1,16 2-6729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3.574"/>
    </inkml:context>
    <inkml:brush xml:id="br0">
      <inkml:brushProperty name="width" value="0.05" units="cm"/>
      <inkml:brushProperty name="height" value="0.05" units="cm"/>
      <inkml:brushProperty name="color" value="#F6630D"/>
    </inkml:brush>
  </inkml:definitions>
  <inkml:trace contextRef="#ctx0" brushRef="#br0">25 117 24575,'1'-24'0,"0"17"0,0 1 0,-1 0 0,0-1 0,0 1 0,-1-1 0,0 1 0,0 0 0,-3-12 0,4 18 0,0 0 0,0 0 0,-1-1 0,1 1 0,0 0 0,0 0 0,0 0 0,0 0 0,0 0 0,0 0 0,0 0 0,0-1 0,0 1 0,0 0 0,0 0 0,0 0 0,-1 0 0,1 0 0,0 0 0,0 0 0,0 0 0,0 0 0,0 0 0,0 0 0,0 0 0,-1-1 0,1 1 0,0 0 0,0 0 0,0 0 0,0 0 0,0 0 0,0 0 0,-1 0 0,1 0 0,0 0 0,0 0 0,0 1 0,0-1 0,0 0 0,0 0 0,-1 0 0,1 0 0,0 0 0,0 0 0,0 0 0,0 0 0,0 0 0,0 0 0,0 0 0,-1 0 0,1 0 0,0 1 0,0-1 0,-5 10 0,-1 14 0,4-2 0,1 0 0,1 1 0,5 41 0,18 71 0,-11-70 0,3 9 0,-7-43 0,-2 1 0,-1 0 0,-2 0 0,0 48 0,-11-53 0,1-22 0,0-18 0,3-9 0,1 0 0,1-1 0,0 0 0,3-29 0,13-92 0,-7 80 0,3 1 0,3 0 0,21-61 0,-32 118 0,1 1 0,-1-1 0,1 1 0,0 0 0,0-1 0,0 1 0,1 1 0,0-1 0,0 0 0,0 1 0,0 0 0,1 0 0,0 0 0,-1 1 0,1-1 0,7-2 0,-9 5 0,0 0 0,1 0 0,-1 0 0,1 0 0,-1 1 0,1-1 0,-1 1 0,1 0 0,0 0 0,-1 0 0,1 1 0,-1-1 0,1 1 0,-1 0 0,1 0 0,-1 0 0,0 0 0,1 1 0,-1-1 0,0 1 0,0 0 0,0 0 0,0 0 0,0 0 0,-1 1 0,1-1 0,4 6 0,-3-3 0,0 0 0,0 0 0,0 1 0,-1 0 0,0-1 0,0 1 0,0 1 0,-1-1 0,0 0 0,0 1 0,0-1 0,-1 1 0,0-1 0,0 1 0,-1 0 0,0-1 0,0 1 0,0 0 0,-1-1 0,0 1 0,-3 9 0,1-5 0,0-1 0,-1 0 0,0 1 0,-1-2 0,0 1 0,-1 0 0,0-1 0,0 0 0,-1-1 0,0 1 0,-1-1 0,-10 9 0,10-11-80,-1 0 0,1 0-1,-1-1 1,0 0 0,0 0-1,0-1 1,-1 0 0,0-1-1,1 0 1,-1-1 0,0 0 0,0 0-1,-1-1 1,1 0 0,0-1-1,-14-1 1,0-5-6746</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3.940"/>
    </inkml:context>
    <inkml:brush xml:id="br0">
      <inkml:brushProperty name="width" value="0.05" units="cm"/>
      <inkml:brushProperty name="height" value="0.05" units="cm"/>
      <inkml:brushProperty name="color" value="#F6630D"/>
    </inkml:brush>
  </inkml:definitions>
  <inkml:trace contextRef="#ctx0" brushRef="#br0">1 3 24575,'0'0'0,"0"0"0,0 0 0,0 0 0,0 0 0,0-1 0,0 1 0,0 0 0,1 0 0,-1 0 0,0 0 0,0 0 0,0 0 0,0-1 0,0 1 0,0 0 0,1 0 0,-1 0 0,0 0 0,0 0 0,0 0 0,0 0 0,1 0 0,-1 0 0,0 0 0,0 0 0,0 0 0,0 0 0,1 0 0,-1 0 0,0 0 0,0 0 0,0 0 0,0 0 0,1 0 0,-1 0 0,0 0 0,0 0 0,0 0 0,0 0 0,1 0 0,-1 0 0,0 0 0,0 0 0,0 0 0,0 1 0,0-1 0,1 0 0,-1 0 0,0 0 0,0 0 0,0 0 0,0 1 0,2 14 0,-5 29 0,2-34 0,-3 60 0,4 1 0,2-1 0,3 0 0,22 105 0,-2-40-1365,-18-111-5461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4.796"/>
    </inkml:context>
    <inkml:brush xml:id="br0">
      <inkml:brushProperty name="width" value="0.05" units="cm"/>
      <inkml:brushProperty name="height" value="0.05" units="cm"/>
      <inkml:brushProperty name="color" value="#F6630D"/>
    </inkml:brush>
  </inkml:definitions>
  <inkml:trace contextRef="#ctx0" brushRef="#br0">83 47 24575,'0'-1'0,"0"0"0,0 0 0,0 0 0,0 0 0,0 0 0,0 0 0,0 1 0,0-1 0,0 0 0,0 0 0,-1 0 0,1 0 0,0 0 0,-1 0 0,1 0 0,0 0 0,-1 1 0,1-1 0,-2-1 0,2 2 0,-1 0 0,1 0 0,-1 1 0,1-1 0,-1 0 0,1 0 0,-1 0 0,1 1 0,-1-1 0,1 0 0,-1 1 0,1-1 0,-1 0 0,1 1 0,-1-1 0,1 1 0,0-1 0,-1 0 0,1 1 0,0-1 0,-1 1 0,1 0 0,-26 47 0,21-36 0,-1 0 0,0 0 0,1 0 0,0 0 0,1 1 0,-4 25 0,7-36 0,1 1 0,-1-1 0,1 1 0,0-1 0,0 1 0,0-1 0,0 1 0,0 0 0,1-1 0,-1 1 0,1-1 0,0 0 0,0 1 0,0-1 0,0 1 0,0-1 0,0 0 0,0 0 0,1 0 0,-1 0 0,1 0 0,0 0 0,-1 0 0,1 0 0,0 0 0,0-1 0,0 1 0,0-1 0,1 0 0,-1 1 0,0-1 0,1 0 0,-1 0 0,0-1 0,1 1 0,-1 0 0,4-1 0,-2 1 0,0 0 0,0 0 0,-1-1 0,1 0 0,0 0 0,0 0 0,0 0 0,0-1 0,0 0 0,0 1 0,0-1 0,0-1 0,0 1 0,-1-1 0,1 1 0,-1-1 0,1 0 0,-1 0 0,0 0 0,1-1 0,2-2 0,-4 2 0,0 0 0,0 0 0,0 1 0,-1-1 0,1 0 0,-1 0 0,0-1 0,0 1 0,0 0 0,0 0 0,0 0 0,-1-1 0,0 1 0,1 0 0,-1-1 0,0 1 0,-1 0 0,1-1 0,-1 1 0,1 0 0,-1 0 0,0-1 0,0 1 0,0 0 0,-3-4 0,-3-7 0,0 2 0,-2-1 0,1 1 0,-1 1 0,-14-14 0,11 11 0,-1 0 0,-9-17 0,22 30 0,-1 1 0,1 0 0,0 0 0,0 0 0,0-1 0,-1 1 0,1 0 0,0 0 0,0-1 0,0 1 0,0 0 0,-1-1 0,1 1 0,0 0 0,0 0 0,0-1 0,0 1 0,0 0 0,0-1 0,0 1 0,0 0 0,0-1 0,0 1 0,0 0 0,0-1 0,0 1 0,0 0 0,0 0 0,0-1 0,0 1 0,0 0 0,1-1 0,-1 1 0,0 0 0,0 0 0,0-1 0,1 1 0,-1 0 0,0 0 0,0-1 0,0 1 0,1 0 0,-1 0 0,0 0 0,1-1 0,19 2 0,25 11 0,-44-12 0,29 9 0,0-1 0,1-2 0,0-1 0,34 1 0,128-4 0,-127-4 0,-65 2 0,0 0 0,0 0 0,0 0 0,0-1 0,0 1 0,0 0 0,0 0 0,0 0 0,0 1 0,0-1 0,0 0 0,0 0 0,-1 0 0,1 1 0,0-1 0,0 0 0,0 1 0,0-1 0,0 1 0,-1-1 0,1 1 0,0-1 0,0 1 0,-1 0 0,1-1 0,0 1 0,-1 0 0,1-1 0,0 3 0,-1-1 0,0 0 0,0 0 0,0 0 0,-1 0 0,1 0 0,-1 0 0,0 0 0,1 0 0,-1 0 0,-2 3 0,-5 16 0,6-17 0,1 0 0,0-1 0,1 1 0,-1 0 0,1 0 0,0 0 0,-1-1 0,2 1 0,-1 0 0,0 0 0,1 0 0,0 0 0,0-1 0,0 1 0,0 0 0,0-1 0,1 1 0,0-1 0,-1 1 0,1-1 0,1 0 0,-1 0 0,0 0 0,1 0 0,0 0 0,-1 0 0,1-1 0,0 0 0,0 1 0,1-1 0,-1 0 0,0 0 0,1-1 0,-1 1 0,7 1 0,-1 0 0,0 0 0,0-1 0,0 0 0,0-1 0,1 1 0,-1-2 0,0 0 0,1 0 0,-1 0 0,0-1 0,1-1 0,-1 0 0,17-5 0,-16 3 0,-1 0 0,0-1 0,0 0 0,0-1 0,-1 0 0,1 0 0,-1-1 0,-1 0 0,0 0 0,0-1 0,0 0 0,-1 0 0,0 0 0,0-1 0,-1 0 0,0 0 0,5-15 0,-7 61 0,1 50 0,3 0 0,22 96 0,-14-96 0,-3 0 0,0 99 0,-12-175 0,0 1 0,-1 0 0,-1-1 0,0 0 0,0 1 0,-2-1 0,-6 19 0,8-27 0,1 0 0,-1 0 0,0 1 0,0-1 0,0 0 0,0-1 0,-1 1 0,1 0 0,-1-1 0,1 1 0,-1-1 0,0 0 0,0 0 0,0 0 0,-1 0 0,1 0 0,0-1 0,-1 1 0,1-1 0,-1 0 0,1 0 0,-1 0 0,1-1 0,-1 1 0,0-1 0,1 0 0,-1 0 0,-4-1 0,3 1 0,-1-1 0,1 0 0,0 0 0,-1-1 0,1 1 0,0-1 0,0 0 0,0-1 0,0 1 0,1-1 0,-1 0 0,1 0 0,-1 0 0,1-1 0,-6-6 0,4 3 0,1 0 0,0-1 0,1 1 0,0-1 0,0 0 0,0 0 0,1 0 0,0 0 0,-1-10 0,0-2 0,1-1 0,1 1 0,0-1 0,2 1 0,1-1 0,0 0 0,8-34 0,-3 31 0,1 1 0,1-1 0,1 1 0,2 1 0,0 0 0,1 0 0,1 1 0,1 1 0,1 0 0,23-24 0,-28 33 0,1 2 0,1-1 0,-1 1 0,2 1 0,-1 0 0,1 0 0,0 2 0,16-7 0,-18 10 0,-1 0 0,0 0 0,1 1 0,-1 1 0,1-1 0,-1 2 0,1 0 0,0 0 0,-1 1 0,1 0 0,-1 0 0,14 5 0,5 6-1365,-7 2-5461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5.760"/>
    </inkml:context>
    <inkml:brush xml:id="br0">
      <inkml:brushProperty name="width" value="0.05" units="cm"/>
      <inkml:brushProperty name="height" value="0.05" units="cm"/>
      <inkml:brushProperty name="color" value="#F6630D"/>
    </inkml:brush>
  </inkml:definitions>
  <inkml:trace contextRef="#ctx0" brushRef="#br0">213 12 24575,'19'-6'0,"-18"5"0,0 1 0,0-1 0,0 1 0,0-1 0,0 1 0,0-1 0,0 1 0,0 0 0,0-1 0,0 1 0,1 0 0,-1 0 0,0 0 0,0 0 0,0 0 0,0 0 0,0 0 0,0 0 0,0 0 0,0 1 0,1-1 0,-1 0 0,0 1 0,0-1 0,0 1 0,0-1 0,0 1 0,-1-1 0,1 1 0,1 1 0,4 3 0,-1 0 0,1 1 0,-1 0 0,-1 0 0,1 0 0,-1 0 0,0 1 0,-1 0 0,5 9 0,22 71 0,-25-73 0,51 189 0,-49-169 0,-1-1 0,-2 1 0,-1 0 0,-2 40 0,-2-65 0,1 0 0,-1 0 0,-1 0 0,0-1 0,0 1 0,-1-1 0,0 1 0,0-1 0,-1 0 0,-7 11 0,8-14 0,0-1 0,-1 0 0,1 0 0,-1 0 0,0-1 0,-1 0 0,1 1 0,-1-1 0,1-1 0,-1 1 0,0-1 0,0 1 0,0-1 0,0-1 0,0 1 0,0-1 0,-1 0 0,-6 1 0,0-2 10,1 1 0,-1-2 0,1 1 0,-1-2 0,1 0 0,0 0 0,-1-1 0,1 0 0,0-1 0,1 0 0,-16-8 0,11 3-222,0 0 0,0-1 0,1 0-1,0-1 1,1-1 0,-21-24 0,1-6-6614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6.117"/>
    </inkml:context>
    <inkml:brush xml:id="br0">
      <inkml:brushProperty name="width" value="0.05" units="cm"/>
      <inkml:brushProperty name="height" value="0.05" units="cm"/>
      <inkml:brushProperty name="color" value="#F6630D"/>
    </inkml:brush>
  </inkml:definitions>
  <inkml:trace contextRef="#ctx0" brushRef="#br0">49 1 24575,'-4'0'0,"-7"0"0,-6 0 0,1 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6.462"/>
    </inkml:context>
    <inkml:brush xml:id="br0">
      <inkml:brushProperty name="width" value="0.05" units="cm"/>
      <inkml:brushProperty name="height" value="0.05" units="cm"/>
      <inkml:brushProperty name="color" value="#F6630D"/>
    </inkml:brush>
  </inkml:definitions>
  <inkml:trace contextRef="#ctx0" brushRef="#br0">27 60 24575,'20'3'0,"1"0"0,-1 1 0,0 1 0,0 1 0,34 14 0,-19-7 0,-24-9 0,0-1 0,1 0 0,22 3 0,-32-6 0,0 1 0,-1-1 0,1 0 0,-1 0 0,1-1 0,0 1 0,-1 0 0,1 0 0,-1-1 0,1 1 0,-1-1 0,1 1 0,-1-1 0,0 0 0,1 1 0,2-3 0,-4 2 0,1 0 0,-1 0 0,1-1 0,-1 1 0,1 0 0,-1 0 0,0 0 0,1-1 0,-1 1 0,0 0 0,0 0 0,0-1 0,0 1 0,0 0 0,0 0 0,-1-1 0,1 1 0,0 0 0,-1 0 0,1 0 0,-1-1 0,1 1 0,-1 0 0,1 0 0,-2-1 0,-2-5 0,0 1 0,-1 0 0,1 0 0,-1 1 0,0-1 0,-1 1 0,1 0 0,-1 0 0,0 1 0,-1 0 0,1 0 0,-1 1 0,1-1 0,-1 1 0,0 1 0,0-1 0,-12-1 0,11 1 0,-1 1 0,0 1 0,1 0 0,-1 0 0,0 0 0,0 1 0,0 1 0,0-1 0,1 2 0,-1-1 0,0 1 0,1 0 0,-1 1 0,-12 6 0,17-7 0,0 0 0,1 0 0,-1 0 0,1 1 0,0 0 0,0 0 0,0 0 0,0 0 0,1 0 0,-1 0 0,1 1 0,0-1 0,0 1 0,0 0 0,0-1 0,0 1 0,1 0 0,-1 5 0,1-3 0,0 0 0,1 1 0,0-1 0,0 0 0,0 0 0,1 0 0,0 1 0,1-1 0,-1 0 0,1 0 0,3 6 0,1 3 0,2-1 0,0 0 0,0 0 0,1-1 0,1 0 0,0 0 0,1-1 0,20 17 0,-17-18-341,2-1 0,-1 0-1,22 10 1,4-2-6485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4:12:26.852"/>
    </inkml:context>
    <inkml:brush xml:id="br0">
      <inkml:brushProperty name="width" value="0.05" units="cm"/>
      <inkml:brushProperty name="height" value="0.05" units="cm"/>
      <inkml:brushProperty name="color" value="#F6630D"/>
    </inkml:brush>
  </inkml:definitions>
  <inkml:trace contextRef="#ctx0" brushRef="#br0">10 82 24575,'0'0'0,"0"0"0,-1 0 0,1 1 0,0-1 0,0 0 0,-1 0 0,1 0 0,0 0 0,-1 0 0,1 0 0,0 0 0,-1 0 0,1 0 0,0 0 0,-1-1 0,1 1 0,0 0 0,0 0 0,-1 0 0,1 0 0,0 0 0,0 0 0,-1-1 0,1 1 0,0 0 0,0 0 0,-1 0 0,1-1 0,0 1 0,0 0 0,0 0 0,-1-1 0,1 1 0,0 0 0,0-1 0,0 1 0,0 0 0,0 0 0,0-1 0,-1 1 0,1 0 0,0-1 0,0 1 0,0 0 0,0-1 0,0 1 0,0 0 0,0-1 0,1 1 0,-1 0 0,0-1 0,0 0 0,1 1 0,-1-1 0,1 1 0,-1-1 0,1 1 0,-1-1 0,1 1 0,0-1 0,-1 1 0,1-1 0,0 1 0,-1 0 0,1-1 0,0 1 0,-1 0 0,1 0 0,0-1 0,0 1 0,-1 0 0,1 0 0,0 0 0,0 0 0,-1 0 0,3 0 0,7 2 0,0 0 0,0 0 0,-1 1 0,1 0 0,-1 1 0,1 0 0,-1 1 0,0 0 0,-1 0 0,1 0 0,-1 1 0,0 1 0,0 0 0,7 8 0,-11-11 0,0 0 0,0 1 0,0-1 0,-1 1 0,0 0 0,0 0 0,0 0 0,0 1 0,-1-1 0,0 1 0,0-1 0,0 1 0,-1 0 0,0 0 0,0-1 0,-1 1 0,1 0 0,-1 0 0,0 0 0,-1 0 0,1 0 0,-1 0 0,-1 0 0,1-1 0,-4 9 0,3-10 0,0 0 0,0-1 0,-1 1 0,1-1 0,-1 1 0,0-1 0,0 0 0,-1 0 0,1 0 0,0 0 0,-1-1 0,0 1 0,0-1 0,0 0 0,1 0 0,-2-1 0,1 1 0,0-1 0,0 0 0,-7 1 0,9-1 0,-1-1 0,1 0 0,-1 1 0,0-1 0,1-1 0,-1 1 0,0 0 0,1-1 0,-1 1 0,0-1 0,1 0 0,-1 0 0,1 0 0,0 0 0,-1 0 0,1 0 0,0-1 0,0 1 0,-1-1 0,1 0 0,0 1 0,1-1 0,-1 0 0,0 0 0,0 0 0,1-1 0,-1 1 0,1 0 0,0-1 0,0 1 0,0 0 0,0-1 0,0 1 0,0-5 0,0 3 0,1-1 0,0 1 0,0-1 0,0 1 0,0-1 0,1 0 0,0 1 0,0-1 0,0 1 0,0 0 0,1-1 0,0 1 0,0 0 0,0 0 0,0 0 0,1 0 0,-1 0 0,1 1 0,6-6 0,5-7 0,1 2 0,31-25 0,-19 20-195,0 1 0,1 1 0,1 1 0,0 1 0,1 2 0,56-17 0,-54 22-6631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11/7/2023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18</a:t>
            </a:fld>
            <a:endParaRPr lang="en-US"/>
          </a:p>
        </p:txBody>
      </p:sp>
    </p:spTree>
    <p:extLst>
      <p:ext uri="{BB962C8B-B14F-4D97-AF65-F5344CB8AC3E}">
        <p14:creationId xmlns:p14="http://schemas.microsoft.com/office/powerpoint/2010/main" val="162675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30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11/7/2023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11/7/2023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creativecommons.org/licenses/by/3.0/" TargetMode="External"/><Relationship Id="rId13" Type="http://schemas.openxmlformats.org/officeDocument/2006/relationships/customXml" Target="../ink/ink293.xml"/><Relationship Id="rId3" Type="http://schemas.openxmlformats.org/officeDocument/2006/relationships/hyperlink" Target="http://commons.wikimedia.org/wiki/File:User_icon_2.svg" TargetMode="External"/><Relationship Id="rId7" Type="http://schemas.openxmlformats.org/officeDocument/2006/relationships/hyperlink" Target="https://www.flickr.com/photos/jeepersmedia/14765960308/" TargetMode="External"/><Relationship Id="rId12" Type="http://schemas.openxmlformats.org/officeDocument/2006/relationships/image" Target="../media/image2000.png"/><Relationship Id="rId2" Type="http://schemas.openxmlformats.org/officeDocument/2006/relationships/image" Target="../media/image206.png"/><Relationship Id="rId1" Type="http://schemas.openxmlformats.org/officeDocument/2006/relationships/slideLayout" Target="../slideLayouts/slideLayout2.xml"/><Relationship Id="rId6" Type="http://schemas.openxmlformats.org/officeDocument/2006/relationships/image" Target="../media/image208.jpeg"/><Relationship Id="rId11" Type="http://schemas.openxmlformats.org/officeDocument/2006/relationships/customXml" Target="../ink/ink292.xml"/><Relationship Id="rId5" Type="http://schemas.openxmlformats.org/officeDocument/2006/relationships/hyperlink" Target="https://pixabay.com/illustrations/icon-business-user-business-icons-1740415/" TargetMode="External"/><Relationship Id="rId10" Type="http://schemas.openxmlformats.org/officeDocument/2006/relationships/hyperlink" Target="https://openclipart.org/detail/22037/notes-by-agone" TargetMode="External"/><Relationship Id="rId4" Type="http://schemas.openxmlformats.org/officeDocument/2006/relationships/image" Target="../media/image207.png"/><Relationship Id="rId9" Type="http://schemas.openxmlformats.org/officeDocument/2006/relationships/image" Target="../media/image209.png"/><Relationship Id="rId14" Type="http://schemas.openxmlformats.org/officeDocument/2006/relationships/image" Target="../media/image210.png"/></Relationships>
</file>

<file path=ppt/slides/_rels/slide15.xml.rels><?xml version="1.0" encoding="UTF-8" standalone="yes"?>
<Relationships xmlns="http://schemas.openxmlformats.org/package/2006/relationships"><Relationship Id="rId3" Type="http://schemas.openxmlformats.org/officeDocument/2006/relationships/image" Target="../media/image211.jpeg"/><Relationship Id="rId2" Type="http://schemas.openxmlformats.org/officeDocument/2006/relationships/hyperlink" Target="https://github.com/soyuztechnologies/BTP_Architect_Training/blob/master/Day%203/04approuter.zip"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help.sap.com/docs/btp/sap-business-technology-platform/application-security-descriptor-configuration-synta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213.png"/><Relationship Id="rId4" Type="http://schemas.openxmlformats.org/officeDocument/2006/relationships/hyperlink" Target="http://www.dribbb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9.jpeg"/><Relationship Id="rId3" Type="http://schemas.openxmlformats.org/officeDocument/2006/relationships/image" Target="../media/image214.jpeg"/><Relationship Id="rId7" Type="http://schemas.openxmlformats.org/officeDocument/2006/relationships/image" Target="../media/image218.tiff"/><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217.tiff"/><Relationship Id="rId5" Type="http://schemas.openxmlformats.org/officeDocument/2006/relationships/image" Target="../media/image216.tiff"/><Relationship Id="rId4" Type="http://schemas.openxmlformats.org/officeDocument/2006/relationships/image" Target="../media/image215.tiff"/><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117" Type="http://schemas.openxmlformats.org/officeDocument/2006/relationships/image" Target="../media/image61.png"/><Relationship Id="rId299" Type="http://schemas.openxmlformats.org/officeDocument/2006/relationships/image" Target="../media/image152.png"/><Relationship Id="rId21" Type="http://schemas.openxmlformats.org/officeDocument/2006/relationships/image" Target="../media/image13.png"/><Relationship Id="rId63" Type="http://schemas.openxmlformats.org/officeDocument/2006/relationships/image" Target="../media/image34.png"/><Relationship Id="rId159" Type="http://schemas.openxmlformats.org/officeDocument/2006/relationships/image" Target="../media/image82.png"/><Relationship Id="rId170" Type="http://schemas.openxmlformats.org/officeDocument/2006/relationships/customXml" Target="../ink/ink85.xml"/><Relationship Id="rId226" Type="http://schemas.openxmlformats.org/officeDocument/2006/relationships/customXml" Target="../ink/ink113.xml"/><Relationship Id="rId268" Type="http://schemas.openxmlformats.org/officeDocument/2006/relationships/customXml" Target="../ink/ink134.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5" Type="http://schemas.openxmlformats.org/officeDocument/2006/relationships/image" Target="../media/image5.png"/><Relationship Id="rId181" Type="http://schemas.openxmlformats.org/officeDocument/2006/relationships/image" Target="../media/image93.png"/><Relationship Id="rId237" Type="http://schemas.openxmlformats.org/officeDocument/2006/relationships/image" Target="../media/image121.png"/><Relationship Id="rId279" Type="http://schemas.openxmlformats.org/officeDocument/2006/relationships/image" Target="../media/image142.png"/><Relationship Id="rId43" Type="http://schemas.openxmlformats.org/officeDocument/2006/relationships/image" Target="../media/image24.png"/><Relationship Id="rId139" Type="http://schemas.openxmlformats.org/officeDocument/2006/relationships/image" Target="../media/image72.png"/><Relationship Id="rId290" Type="http://schemas.openxmlformats.org/officeDocument/2006/relationships/customXml" Target="../ink/ink145.xml"/><Relationship Id="rId304" Type="http://schemas.openxmlformats.org/officeDocument/2006/relationships/customXml" Target="../ink/ink152.xml"/><Relationship Id="rId85" Type="http://schemas.openxmlformats.org/officeDocument/2006/relationships/image" Target="../media/image45.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248" Type="http://schemas.openxmlformats.org/officeDocument/2006/relationships/customXml" Target="../ink/ink124.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0.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3.png"/><Relationship Id="rId217" Type="http://schemas.openxmlformats.org/officeDocument/2006/relationships/image" Target="../media/image111.png"/><Relationship Id="rId259" Type="http://schemas.openxmlformats.org/officeDocument/2006/relationships/image" Target="../media/image132.png"/><Relationship Id="rId23" Type="http://schemas.openxmlformats.org/officeDocument/2006/relationships/image" Target="../media/image14.png"/><Relationship Id="rId119" Type="http://schemas.openxmlformats.org/officeDocument/2006/relationships/image" Target="../media/image62.png"/><Relationship Id="rId270" Type="http://schemas.openxmlformats.org/officeDocument/2006/relationships/customXml" Target="../ink/ink135.xml"/><Relationship Id="rId65" Type="http://schemas.openxmlformats.org/officeDocument/2006/relationships/image" Target="../media/image35.png"/><Relationship Id="rId130" Type="http://schemas.openxmlformats.org/officeDocument/2006/relationships/customXml" Target="../ink/ink65.xml"/><Relationship Id="rId172" Type="http://schemas.openxmlformats.org/officeDocument/2006/relationships/customXml" Target="../ink/ink86.xml"/><Relationship Id="rId228" Type="http://schemas.openxmlformats.org/officeDocument/2006/relationships/customXml" Target="../ink/ink114.xml"/><Relationship Id="rId281" Type="http://schemas.openxmlformats.org/officeDocument/2006/relationships/image" Target="../media/image143.png"/><Relationship Id="rId34" Type="http://schemas.openxmlformats.org/officeDocument/2006/relationships/customXml" Target="../ink/ink17.xml"/><Relationship Id="rId55" Type="http://schemas.openxmlformats.org/officeDocument/2006/relationships/image" Target="../media/image30.png"/><Relationship Id="rId76" Type="http://schemas.openxmlformats.org/officeDocument/2006/relationships/customXml" Target="../ink/ink38.xml"/><Relationship Id="rId97" Type="http://schemas.openxmlformats.org/officeDocument/2006/relationships/image" Target="../media/image51.png"/><Relationship Id="rId120" Type="http://schemas.openxmlformats.org/officeDocument/2006/relationships/customXml" Target="../ink/ink60.xml"/><Relationship Id="rId141" Type="http://schemas.openxmlformats.org/officeDocument/2006/relationships/image" Target="../media/image73.png"/><Relationship Id="rId7" Type="http://schemas.openxmlformats.org/officeDocument/2006/relationships/image" Target="../media/image6.png"/><Relationship Id="rId162" Type="http://schemas.openxmlformats.org/officeDocument/2006/relationships/customXml" Target="../ink/ink81.xml"/><Relationship Id="rId183" Type="http://schemas.openxmlformats.org/officeDocument/2006/relationships/image" Target="../media/image94.png"/><Relationship Id="rId218" Type="http://schemas.openxmlformats.org/officeDocument/2006/relationships/customXml" Target="../ink/ink109.xml"/><Relationship Id="rId239" Type="http://schemas.openxmlformats.org/officeDocument/2006/relationships/image" Target="../media/image122.png"/><Relationship Id="rId250" Type="http://schemas.openxmlformats.org/officeDocument/2006/relationships/customXml" Target="../ink/ink125.xml"/><Relationship Id="rId271" Type="http://schemas.openxmlformats.org/officeDocument/2006/relationships/image" Target="../media/image138.png"/><Relationship Id="rId292" Type="http://schemas.openxmlformats.org/officeDocument/2006/relationships/customXml" Target="../ink/ink146.xml"/><Relationship Id="rId306" Type="http://schemas.openxmlformats.org/officeDocument/2006/relationships/customXml" Target="../ink/ink153.xml"/><Relationship Id="rId24" Type="http://schemas.openxmlformats.org/officeDocument/2006/relationships/customXml" Target="../ink/ink12.xml"/><Relationship Id="rId45" Type="http://schemas.openxmlformats.org/officeDocument/2006/relationships/image" Target="../media/image25.png"/><Relationship Id="rId66" Type="http://schemas.openxmlformats.org/officeDocument/2006/relationships/customXml" Target="../ink/ink33.xml"/><Relationship Id="rId87" Type="http://schemas.openxmlformats.org/officeDocument/2006/relationships/image" Target="../media/image46.png"/><Relationship Id="rId110" Type="http://schemas.openxmlformats.org/officeDocument/2006/relationships/customXml" Target="../ink/ink55.xml"/><Relationship Id="rId131" Type="http://schemas.openxmlformats.org/officeDocument/2006/relationships/image" Target="../media/image68.png"/><Relationship Id="rId152" Type="http://schemas.openxmlformats.org/officeDocument/2006/relationships/customXml" Target="../ink/ink76.xml"/><Relationship Id="rId173" Type="http://schemas.openxmlformats.org/officeDocument/2006/relationships/image" Target="../media/image89.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7.png"/><Relationship Id="rId240" Type="http://schemas.openxmlformats.org/officeDocument/2006/relationships/customXml" Target="../ink/ink120.xml"/><Relationship Id="rId261" Type="http://schemas.openxmlformats.org/officeDocument/2006/relationships/image" Target="../media/image133.png"/><Relationship Id="rId14" Type="http://schemas.openxmlformats.org/officeDocument/2006/relationships/customXml" Target="../ink/ink7.xml"/><Relationship Id="rId35" Type="http://schemas.openxmlformats.org/officeDocument/2006/relationships/image" Target="../media/image20.png"/><Relationship Id="rId56" Type="http://schemas.openxmlformats.org/officeDocument/2006/relationships/customXml" Target="../ink/ink28.xml"/><Relationship Id="rId77" Type="http://schemas.openxmlformats.org/officeDocument/2006/relationships/image" Target="../media/image41.png"/><Relationship Id="rId100" Type="http://schemas.openxmlformats.org/officeDocument/2006/relationships/customXml" Target="../ink/ink50.xml"/><Relationship Id="rId282" Type="http://schemas.openxmlformats.org/officeDocument/2006/relationships/customXml" Target="../ink/ink141.xml"/><Relationship Id="rId317" Type="http://schemas.openxmlformats.org/officeDocument/2006/relationships/image" Target="../media/image161.png"/><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3.png"/><Relationship Id="rId142" Type="http://schemas.openxmlformats.org/officeDocument/2006/relationships/customXml" Target="../ink/ink71.xml"/><Relationship Id="rId163" Type="http://schemas.openxmlformats.org/officeDocument/2006/relationships/image" Target="../media/image84.png"/><Relationship Id="rId184" Type="http://schemas.openxmlformats.org/officeDocument/2006/relationships/customXml" Target="../ink/ink92.xml"/><Relationship Id="rId219" Type="http://schemas.openxmlformats.org/officeDocument/2006/relationships/image" Target="../media/image112.png"/><Relationship Id="rId230" Type="http://schemas.openxmlformats.org/officeDocument/2006/relationships/customXml" Target="../ink/ink115.xml"/><Relationship Id="rId251" Type="http://schemas.openxmlformats.org/officeDocument/2006/relationships/image" Target="../media/image128.png"/><Relationship Id="rId25" Type="http://schemas.openxmlformats.org/officeDocument/2006/relationships/image" Target="../media/image15.png"/><Relationship Id="rId46" Type="http://schemas.openxmlformats.org/officeDocument/2006/relationships/customXml" Target="../ink/ink23.xml"/><Relationship Id="rId67" Type="http://schemas.openxmlformats.org/officeDocument/2006/relationships/image" Target="../media/image36.png"/><Relationship Id="rId272" Type="http://schemas.openxmlformats.org/officeDocument/2006/relationships/customXml" Target="../ink/ink136.xml"/><Relationship Id="rId293" Type="http://schemas.openxmlformats.org/officeDocument/2006/relationships/image" Target="../media/image149.png"/><Relationship Id="rId307" Type="http://schemas.openxmlformats.org/officeDocument/2006/relationships/image" Target="../media/image156.png"/><Relationship Id="rId88" Type="http://schemas.openxmlformats.org/officeDocument/2006/relationships/customXml" Target="../ink/ink44.xml"/><Relationship Id="rId111" Type="http://schemas.openxmlformats.org/officeDocument/2006/relationships/image" Target="../media/image58.png"/><Relationship Id="rId132" Type="http://schemas.openxmlformats.org/officeDocument/2006/relationships/customXml" Target="../ink/ink66.xml"/><Relationship Id="rId153" Type="http://schemas.openxmlformats.org/officeDocument/2006/relationships/image" Target="../media/image79.png"/><Relationship Id="rId174" Type="http://schemas.openxmlformats.org/officeDocument/2006/relationships/customXml" Target="../ink/ink87.xml"/><Relationship Id="rId195" Type="http://schemas.openxmlformats.org/officeDocument/2006/relationships/image" Target="../media/image100.png"/><Relationship Id="rId209" Type="http://schemas.openxmlformats.org/officeDocument/2006/relationships/image" Target="../media/image107.png"/><Relationship Id="rId220" Type="http://schemas.openxmlformats.org/officeDocument/2006/relationships/customXml" Target="../ink/ink110.xml"/><Relationship Id="rId241" Type="http://schemas.openxmlformats.org/officeDocument/2006/relationships/image" Target="../media/image123.png"/><Relationship Id="rId15" Type="http://schemas.openxmlformats.org/officeDocument/2006/relationships/image" Target="../media/image10.png"/><Relationship Id="rId36" Type="http://schemas.openxmlformats.org/officeDocument/2006/relationships/customXml" Target="../ink/ink18.xml"/><Relationship Id="rId57" Type="http://schemas.openxmlformats.org/officeDocument/2006/relationships/image" Target="../media/image31.png"/><Relationship Id="rId262" Type="http://schemas.openxmlformats.org/officeDocument/2006/relationships/customXml" Target="../ink/ink131.xml"/><Relationship Id="rId283" Type="http://schemas.openxmlformats.org/officeDocument/2006/relationships/image" Target="../media/image144.png"/><Relationship Id="rId318" Type="http://schemas.openxmlformats.org/officeDocument/2006/relationships/customXml" Target="../ink/ink159.xml"/><Relationship Id="rId78" Type="http://schemas.openxmlformats.org/officeDocument/2006/relationships/customXml" Target="../ink/ink39.xml"/><Relationship Id="rId99" Type="http://schemas.openxmlformats.org/officeDocument/2006/relationships/image" Target="../media/image52.png"/><Relationship Id="rId101" Type="http://schemas.openxmlformats.org/officeDocument/2006/relationships/image" Target="../media/image53.png"/><Relationship Id="rId122" Type="http://schemas.openxmlformats.org/officeDocument/2006/relationships/customXml" Target="../ink/ink61.xml"/><Relationship Id="rId143" Type="http://schemas.openxmlformats.org/officeDocument/2006/relationships/image" Target="../media/image74.png"/><Relationship Id="rId164" Type="http://schemas.openxmlformats.org/officeDocument/2006/relationships/customXml" Target="../ink/ink82.xml"/><Relationship Id="rId185" Type="http://schemas.openxmlformats.org/officeDocument/2006/relationships/image" Target="../media/image95.png"/><Relationship Id="rId9" Type="http://schemas.openxmlformats.org/officeDocument/2006/relationships/image" Target="../media/image7.png"/><Relationship Id="rId210" Type="http://schemas.openxmlformats.org/officeDocument/2006/relationships/customXml" Target="../ink/ink105.xml"/><Relationship Id="rId26" Type="http://schemas.openxmlformats.org/officeDocument/2006/relationships/customXml" Target="../ink/ink13.xml"/><Relationship Id="rId231" Type="http://schemas.openxmlformats.org/officeDocument/2006/relationships/image" Target="../media/image118.png"/><Relationship Id="rId252" Type="http://schemas.openxmlformats.org/officeDocument/2006/relationships/customXml" Target="../ink/ink126.xml"/><Relationship Id="rId273" Type="http://schemas.openxmlformats.org/officeDocument/2006/relationships/image" Target="../media/image139.png"/><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26.png"/><Relationship Id="rId68" Type="http://schemas.openxmlformats.org/officeDocument/2006/relationships/customXml" Target="../ink/ink34.xml"/><Relationship Id="rId89" Type="http://schemas.openxmlformats.org/officeDocument/2006/relationships/image" Target="../media/image47.png"/><Relationship Id="rId112" Type="http://schemas.openxmlformats.org/officeDocument/2006/relationships/customXml" Target="../ink/ink56.xml"/><Relationship Id="rId133" Type="http://schemas.openxmlformats.org/officeDocument/2006/relationships/image" Target="../media/image69.png"/><Relationship Id="rId154" Type="http://schemas.openxmlformats.org/officeDocument/2006/relationships/customXml" Target="../ink/ink77.xml"/><Relationship Id="rId175" Type="http://schemas.openxmlformats.org/officeDocument/2006/relationships/image" Target="../media/image90.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3.png"/><Relationship Id="rId242" Type="http://schemas.openxmlformats.org/officeDocument/2006/relationships/customXml" Target="../ink/ink121.xml"/><Relationship Id="rId263" Type="http://schemas.openxmlformats.org/officeDocument/2006/relationships/image" Target="../media/image134.png"/><Relationship Id="rId284" Type="http://schemas.openxmlformats.org/officeDocument/2006/relationships/customXml" Target="../ink/ink142.xml"/><Relationship Id="rId319" Type="http://schemas.openxmlformats.org/officeDocument/2006/relationships/image" Target="../media/image162.png"/><Relationship Id="rId37" Type="http://schemas.openxmlformats.org/officeDocument/2006/relationships/image" Target="../media/image21.png"/><Relationship Id="rId58" Type="http://schemas.openxmlformats.org/officeDocument/2006/relationships/customXml" Target="../ink/ink29.xml"/><Relationship Id="rId79" Type="http://schemas.openxmlformats.org/officeDocument/2006/relationships/image" Target="../media/image42.png"/><Relationship Id="rId102" Type="http://schemas.openxmlformats.org/officeDocument/2006/relationships/customXml" Target="../ink/ink51.xml"/><Relationship Id="rId123" Type="http://schemas.openxmlformats.org/officeDocument/2006/relationships/image" Target="../media/image64.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5.png"/><Relationship Id="rId186" Type="http://schemas.openxmlformats.org/officeDocument/2006/relationships/customXml" Target="../ink/ink93.xml"/><Relationship Id="rId211" Type="http://schemas.openxmlformats.org/officeDocument/2006/relationships/image" Target="../media/image108.png"/><Relationship Id="rId232" Type="http://schemas.openxmlformats.org/officeDocument/2006/relationships/customXml" Target="../ink/ink116.xml"/><Relationship Id="rId253" Type="http://schemas.openxmlformats.org/officeDocument/2006/relationships/image" Target="../media/image129.png"/><Relationship Id="rId274" Type="http://schemas.openxmlformats.org/officeDocument/2006/relationships/customXml" Target="../ink/ink137.xml"/><Relationship Id="rId295" Type="http://schemas.openxmlformats.org/officeDocument/2006/relationships/image" Target="../media/image150.png"/><Relationship Id="rId309" Type="http://schemas.openxmlformats.org/officeDocument/2006/relationships/image" Target="../media/image157.png"/><Relationship Id="rId27" Type="http://schemas.openxmlformats.org/officeDocument/2006/relationships/image" Target="../media/image16.png"/><Relationship Id="rId48" Type="http://schemas.openxmlformats.org/officeDocument/2006/relationships/customXml" Target="../ink/ink24.xml"/><Relationship Id="rId69" Type="http://schemas.openxmlformats.org/officeDocument/2006/relationships/image" Target="../media/image37.png"/><Relationship Id="rId113" Type="http://schemas.openxmlformats.org/officeDocument/2006/relationships/image" Target="../media/image59.png"/><Relationship Id="rId134" Type="http://schemas.openxmlformats.org/officeDocument/2006/relationships/customXml" Target="../ink/ink67.xml"/><Relationship Id="rId320" Type="http://schemas.openxmlformats.org/officeDocument/2006/relationships/customXml" Target="../ink/ink160.xml"/><Relationship Id="rId80" Type="http://schemas.openxmlformats.org/officeDocument/2006/relationships/customXml" Target="../ink/ink40.xml"/><Relationship Id="rId155" Type="http://schemas.openxmlformats.org/officeDocument/2006/relationships/image" Target="../media/image80.png"/><Relationship Id="rId176" Type="http://schemas.openxmlformats.org/officeDocument/2006/relationships/customXml" Target="../ink/ink88.xml"/><Relationship Id="rId197" Type="http://schemas.openxmlformats.org/officeDocument/2006/relationships/image" Target="../media/image101.png"/><Relationship Id="rId201" Type="http://schemas.openxmlformats.org/officeDocument/2006/relationships/image" Target="../media/image103.png"/><Relationship Id="rId222" Type="http://schemas.openxmlformats.org/officeDocument/2006/relationships/customXml" Target="../ink/ink111.xml"/><Relationship Id="rId243" Type="http://schemas.openxmlformats.org/officeDocument/2006/relationships/image" Target="../media/image124.png"/><Relationship Id="rId264" Type="http://schemas.openxmlformats.org/officeDocument/2006/relationships/customXml" Target="../ink/ink132.xml"/><Relationship Id="rId285" Type="http://schemas.openxmlformats.org/officeDocument/2006/relationships/image" Target="../media/image145.png"/><Relationship Id="rId17" Type="http://schemas.openxmlformats.org/officeDocument/2006/relationships/image" Target="../media/image11.png"/><Relationship Id="rId38" Type="http://schemas.openxmlformats.org/officeDocument/2006/relationships/customXml" Target="../ink/ink19.xml"/><Relationship Id="rId59" Type="http://schemas.openxmlformats.org/officeDocument/2006/relationships/image" Target="../media/image32.png"/><Relationship Id="rId103" Type="http://schemas.openxmlformats.org/officeDocument/2006/relationships/image" Target="../media/image54.png"/><Relationship Id="rId124" Type="http://schemas.openxmlformats.org/officeDocument/2006/relationships/customXml" Target="../ink/ink62.xml"/><Relationship Id="rId310" Type="http://schemas.openxmlformats.org/officeDocument/2006/relationships/customXml" Target="../ink/ink155.xml"/><Relationship Id="rId70" Type="http://schemas.openxmlformats.org/officeDocument/2006/relationships/customXml" Target="../ink/ink35.xml"/><Relationship Id="rId91" Type="http://schemas.openxmlformats.org/officeDocument/2006/relationships/image" Target="../media/image48.png"/><Relationship Id="rId145" Type="http://schemas.openxmlformats.org/officeDocument/2006/relationships/image" Target="../media/image75.png"/><Relationship Id="rId166" Type="http://schemas.openxmlformats.org/officeDocument/2006/relationships/customXml" Target="../ink/ink83.xml"/><Relationship Id="rId187" Type="http://schemas.openxmlformats.org/officeDocument/2006/relationships/image" Target="../media/image96.png"/><Relationship Id="rId1" Type="http://schemas.openxmlformats.org/officeDocument/2006/relationships/slideLayout" Target="../slideLayouts/slideLayout2.xml"/><Relationship Id="rId212" Type="http://schemas.openxmlformats.org/officeDocument/2006/relationships/customXml" Target="../ink/ink106.xml"/><Relationship Id="rId233" Type="http://schemas.openxmlformats.org/officeDocument/2006/relationships/image" Target="../media/image119.png"/><Relationship Id="rId254" Type="http://schemas.openxmlformats.org/officeDocument/2006/relationships/customXml" Target="../ink/ink127.xml"/><Relationship Id="rId28" Type="http://schemas.openxmlformats.org/officeDocument/2006/relationships/customXml" Target="../ink/ink14.xml"/><Relationship Id="rId49" Type="http://schemas.openxmlformats.org/officeDocument/2006/relationships/image" Target="../media/image27.png"/><Relationship Id="rId114" Type="http://schemas.openxmlformats.org/officeDocument/2006/relationships/customXml" Target="../ink/ink57.xml"/><Relationship Id="rId275" Type="http://schemas.openxmlformats.org/officeDocument/2006/relationships/image" Target="../media/image140.png"/><Relationship Id="rId296" Type="http://schemas.openxmlformats.org/officeDocument/2006/relationships/customXml" Target="../ink/ink148.xml"/><Relationship Id="rId300" Type="http://schemas.openxmlformats.org/officeDocument/2006/relationships/customXml" Target="../ink/ink150.xml"/><Relationship Id="rId60" Type="http://schemas.openxmlformats.org/officeDocument/2006/relationships/customXml" Target="../ink/ink30.xml"/><Relationship Id="rId81" Type="http://schemas.openxmlformats.org/officeDocument/2006/relationships/image" Target="../media/image43.png"/><Relationship Id="rId135" Type="http://schemas.openxmlformats.org/officeDocument/2006/relationships/image" Target="../media/image70.png"/><Relationship Id="rId156" Type="http://schemas.openxmlformats.org/officeDocument/2006/relationships/customXml" Target="../ink/ink78.xml"/><Relationship Id="rId177" Type="http://schemas.openxmlformats.org/officeDocument/2006/relationships/image" Target="../media/image91.png"/><Relationship Id="rId198" Type="http://schemas.openxmlformats.org/officeDocument/2006/relationships/customXml" Target="../ink/ink99.xml"/><Relationship Id="rId321" Type="http://schemas.openxmlformats.org/officeDocument/2006/relationships/image" Target="../media/image163.png"/><Relationship Id="rId202" Type="http://schemas.openxmlformats.org/officeDocument/2006/relationships/customXml" Target="../ink/ink101.xml"/><Relationship Id="rId223" Type="http://schemas.openxmlformats.org/officeDocument/2006/relationships/image" Target="../media/image114.png"/><Relationship Id="rId244" Type="http://schemas.openxmlformats.org/officeDocument/2006/relationships/customXml" Target="../ink/ink122.xml"/><Relationship Id="rId18" Type="http://schemas.openxmlformats.org/officeDocument/2006/relationships/customXml" Target="../ink/ink9.xml"/><Relationship Id="rId39" Type="http://schemas.openxmlformats.org/officeDocument/2006/relationships/image" Target="../media/image22.png"/><Relationship Id="rId265" Type="http://schemas.openxmlformats.org/officeDocument/2006/relationships/image" Target="../media/image135.png"/><Relationship Id="rId286" Type="http://schemas.openxmlformats.org/officeDocument/2006/relationships/customXml" Target="../ink/ink143.xml"/><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5.png"/><Relationship Id="rId146" Type="http://schemas.openxmlformats.org/officeDocument/2006/relationships/customXml" Target="../ink/ink73.xml"/><Relationship Id="rId167" Type="http://schemas.openxmlformats.org/officeDocument/2006/relationships/image" Target="../media/image86.png"/><Relationship Id="rId188" Type="http://schemas.openxmlformats.org/officeDocument/2006/relationships/customXml" Target="../ink/ink94.xml"/><Relationship Id="rId311" Type="http://schemas.openxmlformats.org/officeDocument/2006/relationships/image" Target="../media/image158.png"/><Relationship Id="rId71" Type="http://schemas.openxmlformats.org/officeDocument/2006/relationships/image" Target="../media/image38.png"/><Relationship Id="rId92" Type="http://schemas.openxmlformats.org/officeDocument/2006/relationships/customXml" Target="../ink/ink46.xml"/><Relationship Id="rId213" Type="http://schemas.openxmlformats.org/officeDocument/2006/relationships/image" Target="../media/image109.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17.png"/><Relationship Id="rId255" Type="http://schemas.openxmlformats.org/officeDocument/2006/relationships/image" Target="../media/image130.png"/><Relationship Id="rId276" Type="http://schemas.openxmlformats.org/officeDocument/2006/relationships/customXml" Target="../ink/ink138.xml"/><Relationship Id="rId297" Type="http://schemas.openxmlformats.org/officeDocument/2006/relationships/image" Target="../media/image151.png"/><Relationship Id="rId40" Type="http://schemas.openxmlformats.org/officeDocument/2006/relationships/customXml" Target="../ink/ink20.xml"/><Relationship Id="rId115" Type="http://schemas.openxmlformats.org/officeDocument/2006/relationships/image" Target="../media/image60.png"/><Relationship Id="rId136" Type="http://schemas.openxmlformats.org/officeDocument/2006/relationships/customXml" Target="../ink/ink68.xml"/><Relationship Id="rId157" Type="http://schemas.openxmlformats.org/officeDocument/2006/relationships/image" Target="../media/image81.png"/><Relationship Id="rId178" Type="http://schemas.openxmlformats.org/officeDocument/2006/relationships/customXml" Target="../ink/ink89.xml"/><Relationship Id="rId301" Type="http://schemas.openxmlformats.org/officeDocument/2006/relationships/image" Target="../media/image153.png"/><Relationship Id="rId61" Type="http://schemas.openxmlformats.org/officeDocument/2006/relationships/image" Target="../media/image33.png"/><Relationship Id="rId82" Type="http://schemas.openxmlformats.org/officeDocument/2006/relationships/customXml" Target="../ink/ink41.xml"/><Relationship Id="rId199" Type="http://schemas.openxmlformats.org/officeDocument/2006/relationships/image" Target="../media/image102.png"/><Relationship Id="rId203" Type="http://schemas.openxmlformats.org/officeDocument/2006/relationships/image" Target="../media/image104.png"/><Relationship Id="rId19" Type="http://schemas.openxmlformats.org/officeDocument/2006/relationships/image" Target="../media/image12.png"/><Relationship Id="rId224" Type="http://schemas.openxmlformats.org/officeDocument/2006/relationships/customXml" Target="../ink/ink112.xml"/><Relationship Id="rId245" Type="http://schemas.openxmlformats.org/officeDocument/2006/relationships/image" Target="../media/image125.png"/><Relationship Id="rId266" Type="http://schemas.openxmlformats.org/officeDocument/2006/relationships/customXml" Target="../ink/ink133.xml"/><Relationship Id="rId287" Type="http://schemas.openxmlformats.org/officeDocument/2006/relationships/image" Target="../media/image146.png"/><Relationship Id="rId30" Type="http://schemas.openxmlformats.org/officeDocument/2006/relationships/customXml" Target="../ink/ink15.xml"/><Relationship Id="rId105" Type="http://schemas.openxmlformats.org/officeDocument/2006/relationships/image" Target="../media/image55.png"/><Relationship Id="rId126" Type="http://schemas.openxmlformats.org/officeDocument/2006/relationships/customXml" Target="../ink/ink63.xml"/><Relationship Id="rId147" Type="http://schemas.openxmlformats.org/officeDocument/2006/relationships/image" Target="../media/image76.png"/><Relationship Id="rId168" Type="http://schemas.openxmlformats.org/officeDocument/2006/relationships/customXml" Target="../ink/ink84.xml"/><Relationship Id="rId312" Type="http://schemas.openxmlformats.org/officeDocument/2006/relationships/customXml" Target="../ink/ink156.xml"/><Relationship Id="rId51" Type="http://schemas.openxmlformats.org/officeDocument/2006/relationships/image" Target="../media/image28.png"/><Relationship Id="rId72" Type="http://schemas.openxmlformats.org/officeDocument/2006/relationships/customXml" Target="../ink/ink36.xml"/><Relationship Id="rId93" Type="http://schemas.openxmlformats.org/officeDocument/2006/relationships/image" Target="../media/image49.png"/><Relationship Id="rId189" Type="http://schemas.openxmlformats.org/officeDocument/2006/relationships/image" Target="../media/image97.png"/><Relationship Id="rId3" Type="http://schemas.openxmlformats.org/officeDocument/2006/relationships/image" Target="../media/image4.png"/><Relationship Id="rId214" Type="http://schemas.openxmlformats.org/officeDocument/2006/relationships/customXml" Target="../ink/ink107.xml"/><Relationship Id="rId235" Type="http://schemas.openxmlformats.org/officeDocument/2006/relationships/image" Target="../media/image120.png"/><Relationship Id="rId256" Type="http://schemas.openxmlformats.org/officeDocument/2006/relationships/customXml" Target="../ink/ink128.xml"/><Relationship Id="rId277" Type="http://schemas.openxmlformats.org/officeDocument/2006/relationships/image" Target="../media/image141.png"/><Relationship Id="rId298" Type="http://schemas.openxmlformats.org/officeDocument/2006/relationships/customXml" Target="../ink/ink149.xml"/><Relationship Id="rId116" Type="http://schemas.openxmlformats.org/officeDocument/2006/relationships/customXml" Target="../ink/ink58.xml"/><Relationship Id="rId137" Type="http://schemas.openxmlformats.org/officeDocument/2006/relationships/image" Target="../media/image71.png"/><Relationship Id="rId158" Type="http://schemas.openxmlformats.org/officeDocument/2006/relationships/customXml" Target="../ink/ink79.xml"/><Relationship Id="rId302" Type="http://schemas.openxmlformats.org/officeDocument/2006/relationships/customXml" Target="../ink/ink151.xml"/><Relationship Id="rId20" Type="http://schemas.openxmlformats.org/officeDocument/2006/relationships/customXml" Target="../ink/ink10.xml"/><Relationship Id="rId41" Type="http://schemas.openxmlformats.org/officeDocument/2006/relationships/image" Target="../media/image23.png"/><Relationship Id="rId62" Type="http://schemas.openxmlformats.org/officeDocument/2006/relationships/customXml" Target="../ink/ink31.xml"/><Relationship Id="rId83" Type="http://schemas.openxmlformats.org/officeDocument/2006/relationships/image" Target="../media/image44.png"/><Relationship Id="rId179" Type="http://schemas.openxmlformats.org/officeDocument/2006/relationships/image" Target="../media/image92.png"/><Relationship Id="rId190" Type="http://schemas.openxmlformats.org/officeDocument/2006/relationships/customXml" Target="../ink/ink95.xml"/><Relationship Id="rId204" Type="http://schemas.openxmlformats.org/officeDocument/2006/relationships/customXml" Target="../ink/ink102.xml"/><Relationship Id="rId225" Type="http://schemas.openxmlformats.org/officeDocument/2006/relationships/image" Target="../media/image115.png"/><Relationship Id="rId246" Type="http://schemas.openxmlformats.org/officeDocument/2006/relationships/customXml" Target="../ink/ink123.xml"/><Relationship Id="rId267" Type="http://schemas.openxmlformats.org/officeDocument/2006/relationships/image" Target="../media/image136.png"/><Relationship Id="rId288" Type="http://schemas.openxmlformats.org/officeDocument/2006/relationships/customXml" Target="../ink/ink144.xml"/><Relationship Id="rId106" Type="http://schemas.openxmlformats.org/officeDocument/2006/relationships/customXml" Target="../ink/ink53.xml"/><Relationship Id="rId127" Type="http://schemas.openxmlformats.org/officeDocument/2006/relationships/image" Target="../media/image66.png"/><Relationship Id="rId313" Type="http://schemas.openxmlformats.org/officeDocument/2006/relationships/image" Target="../media/image159.png"/><Relationship Id="rId10" Type="http://schemas.openxmlformats.org/officeDocument/2006/relationships/customXml" Target="../ink/ink5.xml"/><Relationship Id="rId31" Type="http://schemas.openxmlformats.org/officeDocument/2006/relationships/image" Target="../media/image18.png"/><Relationship Id="rId52" Type="http://schemas.openxmlformats.org/officeDocument/2006/relationships/customXml" Target="../ink/ink26.xml"/><Relationship Id="rId73" Type="http://schemas.openxmlformats.org/officeDocument/2006/relationships/image" Target="../media/image39.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87.png"/><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0.png"/><Relationship Id="rId236" Type="http://schemas.openxmlformats.org/officeDocument/2006/relationships/customXml" Target="../ink/ink118.xml"/><Relationship Id="rId257" Type="http://schemas.openxmlformats.org/officeDocument/2006/relationships/image" Target="../media/image131.png"/><Relationship Id="rId278" Type="http://schemas.openxmlformats.org/officeDocument/2006/relationships/customXml" Target="../ink/ink139.xml"/><Relationship Id="rId303" Type="http://schemas.openxmlformats.org/officeDocument/2006/relationships/image" Target="../media/image154.png"/><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191" Type="http://schemas.openxmlformats.org/officeDocument/2006/relationships/image" Target="../media/image98.png"/><Relationship Id="rId205" Type="http://schemas.openxmlformats.org/officeDocument/2006/relationships/image" Target="../media/image105.png"/><Relationship Id="rId247" Type="http://schemas.openxmlformats.org/officeDocument/2006/relationships/image" Target="../media/image126.png"/><Relationship Id="rId107" Type="http://schemas.openxmlformats.org/officeDocument/2006/relationships/image" Target="../media/image56.png"/><Relationship Id="rId289" Type="http://schemas.openxmlformats.org/officeDocument/2006/relationships/image" Target="../media/image147.png"/><Relationship Id="rId11" Type="http://schemas.openxmlformats.org/officeDocument/2006/relationships/image" Target="../media/image8.png"/><Relationship Id="rId53" Type="http://schemas.openxmlformats.org/officeDocument/2006/relationships/image" Target="../media/image29.png"/><Relationship Id="rId149" Type="http://schemas.openxmlformats.org/officeDocument/2006/relationships/image" Target="../media/image77.png"/><Relationship Id="rId314" Type="http://schemas.openxmlformats.org/officeDocument/2006/relationships/customXml" Target="../ink/ink157.xml"/><Relationship Id="rId95" Type="http://schemas.openxmlformats.org/officeDocument/2006/relationships/image" Target="../media/image50.png"/><Relationship Id="rId160" Type="http://schemas.openxmlformats.org/officeDocument/2006/relationships/customXml" Target="../ink/ink80.xml"/><Relationship Id="rId216" Type="http://schemas.openxmlformats.org/officeDocument/2006/relationships/customXml" Target="../ink/ink108.xml"/><Relationship Id="rId258" Type="http://schemas.openxmlformats.org/officeDocument/2006/relationships/customXml" Target="../ink/ink129.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171" Type="http://schemas.openxmlformats.org/officeDocument/2006/relationships/image" Target="../media/image88.png"/><Relationship Id="rId227" Type="http://schemas.openxmlformats.org/officeDocument/2006/relationships/image" Target="../media/image116.png"/><Relationship Id="rId269" Type="http://schemas.openxmlformats.org/officeDocument/2006/relationships/image" Target="../media/image137.png"/><Relationship Id="rId33" Type="http://schemas.openxmlformats.org/officeDocument/2006/relationships/image" Target="../media/image19.png"/><Relationship Id="rId129" Type="http://schemas.openxmlformats.org/officeDocument/2006/relationships/image" Target="../media/image67.png"/><Relationship Id="rId280" Type="http://schemas.openxmlformats.org/officeDocument/2006/relationships/customXml" Target="../ink/ink140.xml"/><Relationship Id="rId75" Type="http://schemas.openxmlformats.org/officeDocument/2006/relationships/image" Target="../media/image40.png"/><Relationship Id="rId140" Type="http://schemas.openxmlformats.org/officeDocument/2006/relationships/customXml" Target="../ink/ink70.xml"/><Relationship Id="rId182" Type="http://schemas.openxmlformats.org/officeDocument/2006/relationships/customXml" Target="../ink/ink91.xml"/><Relationship Id="rId6" Type="http://schemas.openxmlformats.org/officeDocument/2006/relationships/customXml" Target="../ink/ink3.xml"/><Relationship Id="rId238" Type="http://schemas.openxmlformats.org/officeDocument/2006/relationships/customXml" Target="../ink/ink119.xml"/><Relationship Id="rId291" Type="http://schemas.openxmlformats.org/officeDocument/2006/relationships/image" Target="../media/image148.png"/><Relationship Id="rId305" Type="http://schemas.openxmlformats.org/officeDocument/2006/relationships/image" Target="../media/image155.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78.png"/><Relationship Id="rId193" Type="http://schemas.openxmlformats.org/officeDocument/2006/relationships/image" Target="../media/image99.png"/><Relationship Id="rId207" Type="http://schemas.openxmlformats.org/officeDocument/2006/relationships/image" Target="../media/image106.png"/><Relationship Id="rId249" Type="http://schemas.openxmlformats.org/officeDocument/2006/relationships/image" Target="../media/image127.png"/><Relationship Id="rId13" Type="http://schemas.openxmlformats.org/officeDocument/2006/relationships/image" Target="../media/image9.png"/><Relationship Id="rId109" Type="http://schemas.openxmlformats.org/officeDocument/2006/relationships/image" Target="../media/image57.png"/><Relationship Id="rId260" Type="http://schemas.openxmlformats.org/officeDocument/2006/relationships/customXml" Target="../ink/ink130.xml"/><Relationship Id="rId316" Type="http://schemas.openxmlformats.org/officeDocument/2006/relationships/customXml" Target="../ink/ink15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164.jpeg"/><Relationship Id="rId1" Type="http://schemas.openxmlformats.org/officeDocument/2006/relationships/slideLayout" Target="../slideLayouts/slideLayout2.xml"/><Relationship Id="rId6" Type="http://schemas.openxmlformats.org/officeDocument/2006/relationships/image" Target="../media/image166.png"/><Relationship Id="rId5" Type="http://schemas.openxmlformats.org/officeDocument/2006/relationships/hyperlink" Target="https://pixabay.com/en/computer-user-icon-peolpe-avatar-1331579/" TargetMode="External"/><Relationship Id="rId4" Type="http://schemas.openxmlformats.org/officeDocument/2006/relationships/image" Target="../media/image165.png"/></Relationships>
</file>

<file path=ppt/slides/_rels/slide7.xml.rels><?xml version="1.0" encoding="UTF-8" standalone="yes"?>
<Relationships xmlns="http://schemas.openxmlformats.org/package/2006/relationships"><Relationship Id="rId26" Type="http://schemas.openxmlformats.org/officeDocument/2006/relationships/customXml" Target="../ink/ink170.xml"/><Relationship Id="rId21" Type="http://schemas.openxmlformats.org/officeDocument/2006/relationships/image" Target="../media/image174.png"/><Relationship Id="rId42" Type="http://schemas.openxmlformats.org/officeDocument/2006/relationships/customXml" Target="../ink/ink178.xml"/><Relationship Id="rId47" Type="http://schemas.openxmlformats.org/officeDocument/2006/relationships/image" Target="../media/image187.png"/><Relationship Id="rId63" Type="http://schemas.openxmlformats.org/officeDocument/2006/relationships/image" Target="../media/image195.png"/><Relationship Id="rId68" Type="http://schemas.openxmlformats.org/officeDocument/2006/relationships/customXml" Target="../ink/ink191.xml"/><Relationship Id="rId16" Type="http://schemas.openxmlformats.org/officeDocument/2006/relationships/customXml" Target="../ink/ink165.xml"/><Relationship Id="rId11" Type="http://schemas.openxmlformats.org/officeDocument/2006/relationships/image" Target="../media/image169.png"/><Relationship Id="rId32" Type="http://schemas.openxmlformats.org/officeDocument/2006/relationships/customXml" Target="../ink/ink173.xml"/><Relationship Id="rId37" Type="http://schemas.openxmlformats.org/officeDocument/2006/relationships/image" Target="../media/image182.png"/><Relationship Id="rId53" Type="http://schemas.openxmlformats.org/officeDocument/2006/relationships/image" Target="../media/image190.png"/><Relationship Id="rId58" Type="http://schemas.openxmlformats.org/officeDocument/2006/relationships/customXml" Target="../ink/ink186.xml"/><Relationship Id="rId74" Type="http://schemas.openxmlformats.org/officeDocument/2006/relationships/customXml" Target="../ink/ink194.xml"/><Relationship Id="rId79" Type="http://schemas.openxmlformats.org/officeDocument/2006/relationships/image" Target="../media/image203.png"/><Relationship Id="rId5" Type="http://schemas.openxmlformats.org/officeDocument/2006/relationships/image" Target="../media/image167.png"/><Relationship Id="rId61" Type="http://schemas.openxmlformats.org/officeDocument/2006/relationships/image" Target="../media/image194.png"/><Relationship Id="rId19" Type="http://schemas.openxmlformats.org/officeDocument/2006/relationships/image" Target="../media/image173.png"/><Relationship Id="rId14" Type="http://schemas.openxmlformats.org/officeDocument/2006/relationships/customXml" Target="../ink/ink164.xml"/><Relationship Id="rId22" Type="http://schemas.openxmlformats.org/officeDocument/2006/relationships/customXml" Target="../ink/ink168.xml"/><Relationship Id="rId27" Type="http://schemas.openxmlformats.org/officeDocument/2006/relationships/image" Target="../media/image177.png"/><Relationship Id="rId30" Type="http://schemas.openxmlformats.org/officeDocument/2006/relationships/customXml" Target="../ink/ink172.xml"/><Relationship Id="rId35" Type="http://schemas.openxmlformats.org/officeDocument/2006/relationships/image" Target="../media/image181.png"/><Relationship Id="rId43" Type="http://schemas.openxmlformats.org/officeDocument/2006/relationships/image" Target="../media/image185.png"/><Relationship Id="rId48" Type="http://schemas.openxmlformats.org/officeDocument/2006/relationships/customXml" Target="../ink/ink181.xml"/><Relationship Id="rId56" Type="http://schemas.openxmlformats.org/officeDocument/2006/relationships/customXml" Target="../ink/ink185.xml"/><Relationship Id="rId64" Type="http://schemas.openxmlformats.org/officeDocument/2006/relationships/customXml" Target="../ink/ink189.xml"/><Relationship Id="rId69" Type="http://schemas.openxmlformats.org/officeDocument/2006/relationships/image" Target="../media/image198.png"/><Relationship Id="rId77" Type="http://schemas.openxmlformats.org/officeDocument/2006/relationships/image" Target="../media/image202.png"/><Relationship Id="rId8" Type="http://schemas.openxmlformats.org/officeDocument/2006/relationships/customXml" Target="../ink/ink161.xml"/><Relationship Id="rId51" Type="http://schemas.openxmlformats.org/officeDocument/2006/relationships/image" Target="../media/image189.png"/><Relationship Id="rId72" Type="http://schemas.openxmlformats.org/officeDocument/2006/relationships/customXml" Target="../ink/ink193.xml"/><Relationship Id="rId80" Type="http://schemas.openxmlformats.org/officeDocument/2006/relationships/customXml" Target="../ink/ink197.xml"/><Relationship Id="rId3" Type="http://schemas.openxmlformats.org/officeDocument/2006/relationships/hyperlink" Target="https://jurnaloftalmologi.org/index.php/announce/viewarticle/122" TargetMode="External"/><Relationship Id="rId12" Type="http://schemas.openxmlformats.org/officeDocument/2006/relationships/customXml" Target="../ink/ink163.xml"/><Relationship Id="rId17" Type="http://schemas.openxmlformats.org/officeDocument/2006/relationships/image" Target="../media/image172.png"/><Relationship Id="rId25" Type="http://schemas.openxmlformats.org/officeDocument/2006/relationships/image" Target="../media/image176.png"/><Relationship Id="rId33" Type="http://schemas.openxmlformats.org/officeDocument/2006/relationships/image" Target="../media/image180.png"/><Relationship Id="rId38" Type="http://schemas.openxmlformats.org/officeDocument/2006/relationships/customXml" Target="../ink/ink176.xml"/><Relationship Id="rId46" Type="http://schemas.openxmlformats.org/officeDocument/2006/relationships/customXml" Target="../ink/ink180.xml"/><Relationship Id="rId59" Type="http://schemas.openxmlformats.org/officeDocument/2006/relationships/image" Target="../media/image193.png"/><Relationship Id="rId67" Type="http://schemas.openxmlformats.org/officeDocument/2006/relationships/image" Target="../media/image197.png"/><Relationship Id="rId20" Type="http://schemas.openxmlformats.org/officeDocument/2006/relationships/customXml" Target="../ink/ink167.xml"/><Relationship Id="rId41" Type="http://schemas.openxmlformats.org/officeDocument/2006/relationships/image" Target="../media/image184.png"/><Relationship Id="rId54" Type="http://schemas.openxmlformats.org/officeDocument/2006/relationships/customXml" Target="../ink/ink184.xml"/><Relationship Id="rId62" Type="http://schemas.openxmlformats.org/officeDocument/2006/relationships/customXml" Target="../ink/ink188.xml"/><Relationship Id="rId70" Type="http://schemas.openxmlformats.org/officeDocument/2006/relationships/customXml" Target="../ink/ink192.xml"/><Relationship Id="rId75" Type="http://schemas.openxmlformats.org/officeDocument/2006/relationships/image" Target="../media/image201.png"/><Relationship Id="rId1" Type="http://schemas.openxmlformats.org/officeDocument/2006/relationships/slideLayout" Target="../slideLayouts/slideLayout2.xml"/><Relationship Id="rId6" Type="http://schemas.openxmlformats.org/officeDocument/2006/relationships/image" Target="../media/image165.png"/><Relationship Id="rId15" Type="http://schemas.openxmlformats.org/officeDocument/2006/relationships/image" Target="../media/image171.png"/><Relationship Id="rId23" Type="http://schemas.openxmlformats.org/officeDocument/2006/relationships/image" Target="../media/image175.png"/><Relationship Id="rId28" Type="http://schemas.openxmlformats.org/officeDocument/2006/relationships/customXml" Target="../ink/ink171.xml"/><Relationship Id="rId36" Type="http://schemas.openxmlformats.org/officeDocument/2006/relationships/customXml" Target="../ink/ink175.xml"/><Relationship Id="rId49" Type="http://schemas.openxmlformats.org/officeDocument/2006/relationships/image" Target="../media/image188.png"/><Relationship Id="rId57" Type="http://schemas.openxmlformats.org/officeDocument/2006/relationships/image" Target="../media/image192.png"/><Relationship Id="rId10" Type="http://schemas.openxmlformats.org/officeDocument/2006/relationships/customXml" Target="../ink/ink162.xml"/><Relationship Id="rId31" Type="http://schemas.openxmlformats.org/officeDocument/2006/relationships/image" Target="../media/image179.png"/><Relationship Id="rId44" Type="http://schemas.openxmlformats.org/officeDocument/2006/relationships/customXml" Target="../ink/ink179.xml"/><Relationship Id="rId52" Type="http://schemas.openxmlformats.org/officeDocument/2006/relationships/customXml" Target="../ink/ink183.xml"/><Relationship Id="rId60" Type="http://schemas.openxmlformats.org/officeDocument/2006/relationships/customXml" Target="../ink/ink187.xml"/><Relationship Id="rId65" Type="http://schemas.openxmlformats.org/officeDocument/2006/relationships/image" Target="../media/image196.png"/><Relationship Id="rId73" Type="http://schemas.openxmlformats.org/officeDocument/2006/relationships/image" Target="../media/image200.png"/><Relationship Id="rId78" Type="http://schemas.openxmlformats.org/officeDocument/2006/relationships/customXml" Target="../ink/ink196.xml"/><Relationship Id="rId81" Type="http://schemas.openxmlformats.org/officeDocument/2006/relationships/image" Target="../media/image204.png"/><Relationship Id="rId4" Type="http://schemas.openxmlformats.org/officeDocument/2006/relationships/image" Target="../media/image166.png"/><Relationship Id="rId9" Type="http://schemas.openxmlformats.org/officeDocument/2006/relationships/image" Target="../media/image168.png"/><Relationship Id="rId13" Type="http://schemas.openxmlformats.org/officeDocument/2006/relationships/image" Target="../media/image170.png"/><Relationship Id="rId18" Type="http://schemas.openxmlformats.org/officeDocument/2006/relationships/customXml" Target="../ink/ink166.xml"/><Relationship Id="rId39" Type="http://schemas.openxmlformats.org/officeDocument/2006/relationships/image" Target="../media/image183.png"/><Relationship Id="rId34" Type="http://schemas.openxmlformats.org/officeDocument/2006/relationships/customXml" Target="../ink/ink174.xml"/><Relationship Id="rId50" Type="http://schemas.openxmlformats.org/officeDocument/2006/relationships/customXml" Target="../ink/ink182.xml"/><Relationship Id="rId55" Type="http://schemas.openxmlformats.org/officeDocument/2006/relationships/image" Target="../media/image191.png"/><Relationship Id="rId76" Type="http://schemas.openxmlformats.org/officeDocument/2006/relationships/customXml" Target="../ink/ink195.xml"/><Relationship Id="rId7" Type="http://schemas.openxmlformats.org/officeDocument/2006/relationships/hyperlink" Target="https://pixabay.com/en/computer-user-icon-peolpe-avatar-1331579/" TargetMode="External"/><Relationship Id="rId71" Type="http://schemas.openxmlformats.org/officeDocument/2006/relationships/image" Target="../media/image199.png"/><Relationship Id="rId2" Type="http://schemas.openxmlformats.org/officeDocument/2006/relationships/image" Target="../media/image164.jpeg"/><Relationship Id="rId29" Type="http://schemas.openxmlformats.org/officeDocument/2006/relationships/image" Target="../media/image178.png"/><Relationship Id="rId24" Type="http://schemas.openxmlformats.org/officeDocument/2006/relationships/customXml" Target="../ink/ink169.xml"/><Relationship Id="rId40" Type="http://schemas.openxmlformats.org/officeDocument/2006/relationships/customXml" Target="../ink/ink177.xml"/><Relationship Id="rId45" Type="http://schemas.openxmlformats.org/officeDocument/2006/relationships/image" Target="../media/image186.png"/><Relationship Id="rId66" Type="http://schemas.openxmlformats.org/officeDocument/2006/relationships/customXml" Target="../ink/ink190.xml"/></Relationships>
</file>

<file path=ppt/slides/_rels/slide8.xml.rels><?xml version="1.0" encoding="UTF-8" standalone="yes"?>
<Relationships xmlns="http://schemas.openxmlformats.org/package/2006/relationships"><Relationship Id="rId117" Type="http://schemas.openxmlformats.org/officeDocument/2006/relationships/customXml" Target="../ink/ink255.xml"/><Relationship Id="rId21" Type="http://schemas.openxmlformats.org/officeDocument/2006/relationships/customXml" Target="../ink/ink207.xml"/><Relationship Id="rId42" Type="http://schemas.openxmlformats.org/officeDocument/2006/relationships/image" Target="../media/image280.png"/><Relationship Id="rId63" Type="http://schemas.openxmlformats.org/officeDocument/2006/relationships/customXml" Target="../ink/ink228.xml"/><Relationship Id="rId84" Type="http://schemas.openxmlformats.org/officeDocument/2006/relationships/image" Target="../media/image490.png"/><Relationship Id="rId138" Type="http://schemas.openxmlformats.org/officeDocument/2006/relationships/image" Target="../media/image760.png"/><Relationship Id="rId159" Type="http://schemas.openxmlformats.org/officeDocument/2006/relationships/customXml" Target="../ink/ink276.xml"/><Relationship Id="rId170" Type="http://schemas.openxmlformats.org/officeDocument/2006/relationships/image" Target="../media/image920.png"/><Relationship Id="rId107" Type="http://schemas.openxmlformats.org/officeDocument/2006/relationships/customXml" Target="../ink/ink250.xml"/><Relationship Id="rId11" Type="http://schemas.openxmlformats.org/officeDocument/2006/relationships/customXml" Target="../ink/ink202.xml"/><Relationship Id="rId32" Type="http://schemas.openxmlformats.org/officeDocument/2006/relationships/image" Target="../media/image230.png"/><Relationship Id="rId53" Type="http://schemas.openxmlformats.org/officeDocument/2006/relationships/customXml" Target="../ink/ink223.xml"/><Relationship Id="rId74" Type="http://schemas.openxmlformats.org/officeDocument/2006/relationships/image" Target="../media/image440.png"/><Relationship Id="rId128" Type="http://schemas.openxmlformats.org/officeDocument/2006/relationships/image" Target="../media/image710.png"/><Relationship Id="rId149" Type="http://schemas.openxmlformats.org/officeDocument/2006/relationships/customXml" Target="../ink/ink271.xml"/><Relationship Id="rId5" Type="http://schemas.openxmlformats.org/officeDocument/2006/relationships/customXml" Target="../ink/ink199.xml"/><Relationship Id="rId95" Type="http://schemas.openxmlformats.org/officeDocument/2006/relationships/customXml" Target="../ink/ink244.xml"/><Relationship Id="rId160" Type="http://schemas.openxmlformats.org/officeDocument/2006/relationships/image" Target="../media/image870.png"/><Relationship Id="rId181" Type="http://schemas.openxmlformats.org/officeDocument/2006/relationships/customXml" Target="../ink/ink287.xml"/><Relationship Id="rId22" Type="http://schemas.openxmlformats.org/officeDocument/2006/relationships/image" Target="../media/image1810.png"/><Relationship Id="rId43" Type="http://schemas.openxmlformats.org/officeDocument/2006/relationships/customXml" Target="../ink/ink218.xml"/><Relationship Id="rId64" Type="http://schemas.openxmlformats.org/officeDocument/2006/relationships/image" Target="../media/image390.png"/><Relationship Id="rId118" Type="http://schemas.openxmlformats.org/officeDocument/2006/relationships/image" Target="../media/image660.png"/><Relationship Id="rId139" Type="http://schemas.openxmlformats.org/officeDocument/2006/relationships/customXml" Target="../ink/ink266.xml"/><Relationship Id="rId85" Type="http://schemas.openxmlformats.org/officeDocument/2006/relationships/customXml" Target="../ink/ink239.xml"/><Relationship Id="rId150" Type="http://schemas.openxmlformats.org/officeDocument/2006/relationships/image" Target="../media/image820.png"/><Relationship Id="rId171" Type="http://schemas.openxmlformats.org/officeDocument/2006/relationships/customXml" Target="../ink/ink282.xml"/><Relationship Id="rId12" Type="http://schemas.openxmlformats.org/officeDocument/2006/relationships/image" Target="../media/image1310.png"/><Relationship Id="rId33" Type="http://schemas.openxmlformats.org/officeDocument/2006/relationships/customXml" Target="../ink/ink213.xml"/><Relationship Id="rId108" Type="http://schemas.openxmlformats.org/officeDocument/2006/relationships/image" Target="../media/image610.png"/><Relationship Id="rId129" Type="http://schemas.openxmlformats.org/officeDocument/2006/relationships/customXml" Target="../ink/ink261.xml"/><Relationship Id="rId54" Type="http://schemas.openxmlformats.org/officeDocument/2006/relationships/image" Target="../media/image340.png"/><Relationship Id="rId75" Type="http://schemas.openxmlformats.org/officeDocument/2006/relationships/customXml" Target="../ink/ink234.xml"/><Relationship Id="rId96" Type="http://schemas.openxmlformats.org/officeDocument/2006/relationships/image" Target="../media/image550.png"/><Relationship Id="rId140" Type="http://schemas.openxmlformats.org/officeDocument/2006/relationships/image" Target="../media/image770.png"/><Relationship Id="rId161" Type="http://schemas.openxmlformats.org/officeDocument/2006/relationships/customXml" Target="../ink/ink277.xml"/><Relationship Id="rId182" Type="http://schemas.openxmlformats.org/officeDocument/2006/relationships/image" Target="../media/image980.png"/><Relationship Id="rId6" Type="http://schemas.openxmlformats.org/officeDocument/2006/relationships/image" Target="../media/image1010.png"/><Relationship Id="rId23" Type="http://schemas.openxmlformats.org/officeDocument/2006/relationships/customXml" Target="../ink/ink208.xml"/><Relationship Id="rId119" Type="http://schemas.openxmlformats.org/officeDocument/2006/relationships/customXml" Target="../ink/ink256.xml"/><Relationship Id="rId44" Type="http://schemas.openxmlformats.org/officeDocument/2006/relationships/image" Target="../media/image290.png"/><Relationship Id="rId65" Type="http://schemas.openxmlformats.org/officeDocument/2006/relationships/customXml" Target="../ink/ink229.xml"/><Relationship Id="rId86" Type="http://schemas.openxmlformats.org/officeDocument/2006/relationships/image" Target="../media/image500.png"/><Relationship Id="rId130" Type="http://schemas.openxmlformats.org/officeDocument/2006/relationships/image" Target="../media/image720.png"/><Relationship Id="rId151" Type="http://schemas.openxmlformats.org/officeDocument/2006/relationships/customXml" Target="../ink/ink272.xml"/><Relationship Id="rId172" Type="http://schemas.openxmlformats.org/officeDocument/2006/relationships/image" Target="../media/image930.png"/><Relationship Id="rId13" Type="http://schemas.openxmlformats.org/officeDocument/2006/relationships/customXml" Target="../ink/ink203.xml"/><Relationship Id="rId18" Type="http://schemas.openxmlformats.org/officeDocument/2006/relationships/image" Target="../media/image164.png"/><Relationship Id="rId39" Type="http://schemas.openxmlformats.org/officeDocument/2006/relationships/customXml" Target="../ink/ink216.xml"/><Relationship Id="rId109" Type="http://schemas.openxmlformats.org/officeDocument/2006/relationships/customXml" Target="../ink/ink251.xml"/><Relationship Id="rId34" Type="http://schemas.openxmlformats.org/officeDocument/2006/relationships/image" Target="../media/image240.png"/><Relationship Id="rId50" Type="http://schemas.openxmlformats.org/officeDocument/2006/relationships/image" Target="../media/image320.png"/><Relationship Id="rId55" Type="http://schemas.openxmlformats.org/officeDocument/2006/relationships/customXml" Target="../ink/ink224.xml"/><Relationship Id="rId76" Type="http://schemas.openxmlformats.org/officeDocument/2006/relationships/image" Target="../media/image450.png"/><Relationship Id="rId97" Type="http://schemas.openxmlformats.org/officeDocument/2006/relationships/customXml" Target="../ink/ink245.xml"/><Relationship Id="rId104" Type="http://schemas.openxmlformats.org/officeDocument/2006/relationships/image" Target="../media/image590.png"/><Relationship Id="rId120" Type="http://schemas.openxmlformats.org/officeDocument/2006/relationships/image" Target="../media/image670.png"/><Relationship Id="rId125" Type="http://schemas.openxmlformats.org/officeDocument/2006/relationships/customXml" Target="../ink/ink259.xml"/><Relationship Id="rId141" Type="http://schemas.openxmlformats.org/officeDocument/2006/relationships/customXml" Target="../ink/ink267.xml"/><Relationship Id="rId146" Type="http://schemas.openxmlformats.org/officeDocument/2006/relationships/image" Target="../media/image800.png"/><Relationship Id="rId167" Type="http://schemas.openxmlformats.org/officeDocument/2006/relationships/customXml" Target="../ink/ink280.xml"/><Relationship Id="rId188" Type="http://schemas.openxmlformats.org/officeDocument/2006/relationships/image" Target="../media/image1011.png"/><Relationship Id="rId7" Type="http://schemas.openxmlformats.org/officeDocument/2006/relationships/customXml" Target="../ink/ink200.xml"/><Relationship Id="rId71" Type="http://schemas.openxmlformats.org/officeDocument/2006/relationships/customXml" Target="../ink/ink232.xml"/><Relationship Id="rId92" Type="http://schemas.openxmlformats.org/officeDocument/2006/relationships/image" Target="../media/image530.png"/><Relationship Id="rId162" Type="http://schemas.openxmlformats.org/officeDocument/2006/relationships/image" Target="../media/image880.png"/><Relationship Id="rId183" Type="http://schemas.openxmlformats.org/officeDocument/2006/relationships/customXml" Target="../ink/ink288.xml"/><Relationship Id="rId2" Type="http://schemas.openxmlformats.org/officeDocument/2006/relationships/image" Target="../media/image205.png"/><Relationship Id="rId29" Type="http://schemas.openxmlformats.org/officeDocument/2006/relationships/customXml" Target="../ink/ink211.xml"/><Relationship Id="rId24" Type="http://schemas.openxmlformats.org/officeDocument/2006/relationships/image" Target="../media/image1910.png"/><Relationship Id="rId40" Type="http://schemas.openxmlformats.org/officeDocument/2006/relationships/image" Target="../media/image270.png"/><Relationship Id="rId45" Type="http://schemas.openxmlformats.org/officeDocument/2006/relationships/customXml" Target="../ink/ink219.xml"/><Relationship Id="rId66" Type="http://schemas.openxmlformats.org/officeDocument/2006/relationships/image" Target="../media/image400.png"/><Relationship Id="rId87" Type="http://schemas.openxmlformats.org/officeDocument/2006/relationships/customXml" Target="../ink/ink240.xml"/><Relationship Id="rId110" Type="http://schemas.openxmlformats.org/officeDocument/2006/relationships/image" Target="../media/image620.png"/><Relationship Id="rId115" Type="http://schemas.openxmlformats.org/officeDocument/2006/relationships/customXml" Target="../ink/ink254.xml"/><Relationship Id="rId131" Type="http://schemas.openxmlformats.org/officeDocument/2006/relationships/customXml" Target="../ink/ink262.xml"/><Relationship Id="rId136" Type="http://schemas.openxmlformats.org/officeDocument/2006/relationships/image" Target="../media/image750.png"/><Relationship Id="rId157" Type="http://schemas.openxmlformats.org/officeDocument/2006/relationships/customXml" Target="../ink/ink275.xml"/><Relationship Id="rId178" Type="http://schemas.openxmlformats.org/officeDocument/2006/relationships/image" Target="../media/image960.png"/><Relationship Id="rId61" Type="http://schemas.openxmlformats.org/officeDocument/2006/relationships/customXml" Target="../ink/ink227.xml"/><Relationship Id="rId82" Type="http://schemas.openxmlformats.org/officeDocument/2006/relationships/image" Target="../media/image480.png"/><Relationship Id="rId152" Type="http://schemas.openxmlformats.org/officeDocument/2006/relationships/image" Target="../media/image830.png"/><Relationship Id="rId173" Type="http://schemas.openxmlformats.org/officeDocument/2006/relationships/customXml" Target="../ink/ink283.xml"/><Relationship Id="rId19" Type="http://schemas.openxmlformats.org/officeDocument/2006/relationships/customXml" Target="../ink/ink206.xml"/><Relationship Id="rId14" Type="http://schemas.openxmlformats.org/officeDocument/2006/relationships/image" Target="../media/image1410.png"/><Relationship Id="rId30" Type="http://schemas.openxmlformats.org/officeDocument/2006/relationships/image" Target="../media/image220.png"/><Relationship Id="rId35" Type="http://schemas.openxmlformats.org/officeDocument/2006/relationships/customXml" Target="../ink/ink214.xml"/><Relationship Id="rId56" Type="http://schemas.openxmlformats.org/officeDocument/2006/relationships/image" Target="../media/image350.png"/><Relationship Id="rId77" Type="http://schemas.openxmlformats.org/officeDocument/2006/relationships/customXml" Target="../ink/ink235.xml"/><Relationship Id="rId100" Type="http://schemas.openxmlformats.org/officeDocument/2006/relationships/image" Target="../media/image570.png"/><Relationship Id="rId105" Type="http://schemas.openxmlformats.org/officeDocument/2006/relationships/customXml" Target="../ink/ink249.xml"/><Relationship Id="rId126" Type="http://schemas.openxmlformats.org/officeDocument/2006/relationships/image" Target="../media/image700.png"/><Relationship Id="rId147" Type="http://schemas.openxmlformats.org/officeDocument/2006/relationships/customXml" Target="../ink/ink270.xml"/><Relationship Id="rId168" Type="http://schemas.openxmlformats.org/officeDocument/2006/relationships/image" Target="../media/image911.png"/><Relationship Id="rId8" Type="http://schemas.openxmlformats.org/officeDocument/2006/relationships/image" Target="../media/image1110.png"/><Relationship Id="rId51" Type="http://schemas.openxmlformats.org/officeDocument/2006/relationships/customXml" Target="../ink/ink222.xml"/><Relationship Id="rId72" Type="http://schemas.openxmlformats.org/officeDocument/2006/relationships/image" Target="../media/image430.png"/><Relationship Id="rId93" Type="http://schemas.openxmlformats.org/officeDocument/2006/relationships/customXml" Target="../ink/ink243.xml"/><Relationship Id="rId98" Type="http://schemas.openxmlformats.org/officeDocument/2006/relationships/image" Target="../media/image560.png"/><Relationship Id="rId121" Type="http://schemas.openxmlformats.org/officeDocument/2006/relationships/customXml" Target="../ink/ink257.xml"/><Relationship Id="rId142" Type="http://schemas.openxmlformats.org/officeDocument/2006/relationships/image" Target="../media/image780.png"/><Relationship Id="rId163" Type="http://schemas.openxmlformats.org/officeDocument/2006/relationships/customXml" Target="../ink/ink278.xml"/><Relationship Id="rId184" Type="http://schemas.openxmlformats.org/officeDocument/2006/relationships/image" Target="../media/image990.png"/><Relationship Id="rId189" Type="http://schemas.openxmlformats.org/officeDocument/2006/relationships/customXml" Target="../ink/ink291.xml"/><Relationship Id="rId3" Type="http://schemas.openxmlformats.org/officeDocument/2006/relationships/customXml" Target="../ink/ink198.xml"/><Relationship Id="rId25" Type="http://schemas.openxmlformats.org/officeDocument/2006/relationships/customXml" Target="../ink/ink209.xml"/><Relationship Id="rId46" Type="http://schemas.openxmlformats.org/officeDocument/2006/relationships/image" Target="../media/image300.png"/><Relationship Id="rId67" Type="http://schemas.openxmlformats.org/officeDocument/2006/relationships/customXml" Target="../ink/ink230.xml"/><Relationship Id="rId116" Type="http://schemas.openxmlformats.org/officeDocument/2006/relationships/image" Target="../media/image650.png"/><Relationship Id="rId137" Type="http://schemas.openxmlformats.org/officeDocument/2006/relationships/customXml" Target="../ink/ink265.xml"/><Relationship Id="rId158" Type="http://schemas.openxmlformats.org/officeDocument/2006/relationships/image" Target="../media/image860.png"/><Relationship Id="rId20" Type="http://schemas.openxmlformats.org/officeDocument/2006/relationships/image" Target="../media/image1710.png"/><Relationship Id="rId41" Type="http://schemas.openxmlformats.org/officeDocument/2006/relationships/customXml" Target="../ink/ink217.xml"/><Relationship Id="rId62" Type="http://schemas.openxmlformats.org/officeDocument/2006/relationships/image" Target="../media/image380.png"/><Relationship Id="rId83" Type="http://schemas.openxmlformats.org/officeDocument/2006/relationships/customXml" Target="../ink/ink238.xml"/><Relationship Id="rId88" Type="http://schemas.openxmlformats.org/officeDocument/2006/relationships/image" Target="../media/image510.png"/><Relationship Id="rId111" Type="http://schemas.openxmlformats.org/officeDocument/2006/relationships/customXml" Target="../ink/ink252.xml"/><Relationship Id="rId132" Type="http://schemas.openxmlformats.org/officeDocument/2006/relationships/image" Target="../media/image730.png"/><Relationship Id="rId153" Type="http://schemas.openxmlformats.org/officeDocument/2006/relationships/customXml" Target="../ink/ink273.xml"/><Relationship Id="rId174" Type="http://schemas.openxmlformats.org/officeDocument/2006/relationships/image" Target="../media/image940.png"/><Relationship Id="rId179" Type="http://schemas.openxmlformats.org/officeDocument/2006/relationships/customXml" Target="../ink/ink286.xml"/><Relationship Id="rId190" Type="http://schemas.openxmlformats.org/officeDocument/2006/relationships/image" Target="../media/image1020.png"/><Relationship Id="rId15" Type="http://schemas.openxmlformats.org/officeDocument/2006/relationships/customXml" Target="../ink/ink204.xml"/><Relationship Id="rId36" Type="http://schemas.openxmlformats.org/officeDocument/2006/relationships/image" Target="../media/image250.png"/><Relationship Id="rId57" Type="http://schemas.openxmlformats.org/officeDocument/2006/relationships/customXml" Target="../ink/ink225.xml"/><Relationship Id="rId106" Type="http://schemas.openxmlformats.org/officeDocument/2006/relationships/image" Target="../media/image600.png"/><Relationship Id="rId127" Type="http://schemas.openxmlformats.org/officeDocument/2006/relationships/customXml" Target="../ink/ink260.xml"/><Relationship Id="rId10" Type="http://schemas.openxmlformats.org/officeDocument/2006/relationships/image" Target="../media/image1210.png"/><Relationship Id="rId31" Type="http://schemas.openxmlformats.org/officeDocument/2006/relationships/customXml" Target="../ink/ink212.xml"/><Relationship Id="rId52" Type="http://schemas.openxmlformats.org/officeDocument/2006/relationships/image" Target="../media/image330.png"/><Relationship Id="rId73" Type="http://schemas.openxmlformats.org/officeDocument/2006/relationships/customXml" Target="../ink/ink233.xml"/><Relationship Id="rId78" Type="http://schemas.openxmlformats.org/officeDocument/2006/relationships/image" Target="../media/image460.png"/><Relationship Id="rId94" Type="http://schemas.openxmlformats.org/officeDocument/2006/relationships/image" Target="../media/image540.png"/><Relationship Id="rId99" Type="http://schemas.openxmlformats.org/officeDocument/2006/relationships/customXml" Target="../ink/ink246.xml"/><Relationship Id="rId101" Type="http://schemas.openxmlformats.org/officeDocument/2006/relationships/customXml" Target="../ink/ink247.xml"/><Relationship Id="rId122" Type="http://schemas.openxmlformats.org/officeDocument/2006/relationships/image" Target="../media/image680.png"/><Relationship Id="rId143" Type="http://schemas.openxmlformats.org/officeDocument/2006/relationships/customXml" Target="../ink/ink268.xml"/><Relationship Id="rId148" Type="http://schemas.openxmlformats.org/officeDocument/2006/relationships/image" Target="../media/image810.png"/><Relationship Id="rId164" Type="http://schemas.openxmlformats.org/officeDocument/2006/relationships/image" Target="../media/image890.png"/><Relationship Id="rId169" Type="http://schemas.openxmlformats.org/officeDocument/2006/relationships/customXml" Target="../ink/ink281.xml"/><Relationship Id="rId185" Type="http://schemas.openxmlformats.org/officeDocument/2006/relationships/customXml" Target="../ink/ink289.xml"/><Relationship Id="rId4" Type="http://schemas.openxmlformats.org/officeDocument/2006/relationships/image" Target="../media/image910.png"/><Relationship Id="rId9" Type="http://schemas.openxmlformats.org/officeDocument/2006/relationships/customXml" Target="../ink/ink201.xml"/><Relationship Id="rId180" Type="http://schemas.openxmlformats.org/officeDocument/2006/relationships/image" Target="../media/image970.png"/><Relationship Id="rId26" Type="http://schemas.openxmlformats.org/officeDocument/2006/relationships/image" Target="../media/image208.png"/><Relationship Id="rId47" Type="http://schemas.openxmlformats.org/officeDocument/2006/relationships/customXml" Target="../ink/ink220.xml"/><Relationship Id="rId68" Type="http://schemas.openxmlformats.org/officeDocument/2006/relationships/image" Target="../media/image410.png"/><Relationship Id="rId89" Type="http://schemas.openxmlformats.org/officeDocument/2006/relationships/customXml" Target="../ink/ink241.xml"/><Relationship Id="rId112" Type="http://schemas.openxmlformats.org/officeDocument/2006/relationships/image" Target="../media/image630.png"/><Relationship Id="rId133" Type="http://schemas.openxmlformats.org/officeDocument/2006/relationships/customXml" Target="../ink/ink263.xml"/><Relationship Id="rId154" Type="http://schemas.openxmlformats.org/officeDocument/2006/relationships/image" Target="../media/image840.png"/><Relationship Id="rId175" Type="http://schemas.openxmlformats.org/officeDocument/2006/relationships/customXml" Target="../ink/ink284.xml"/><Relationship Id="rId16" Type="http://schemas.openxmlformats.org/officeDocument/2006/relationships/image" Target="../media/image1510.png"/><Relationship Id="rId37" Type="http://schemas.openxmlformats.org/officeDocument/2006/relationships/customXml" Target="../ink/ink215.xml"/><Relationship Id="rId58" Type="http://schemas.openxmlformats.org/officeDocument/2006/relationships/image" Target="../media/image360.png"/><Relationship Id="rId79" Type="http://schemas.openxmlformats.org/officeDocument/2006/relationships/customXml" Target="../ink/ink236.xml"/><Relationship Id="rId102" Type="http://schemas.openxmlformats.org/officeDocument/2006/relationships/image" Target="../media/image580.png"/><Relationship Id="rId123" Type="http://schemas.openxmlformats.org/officeDocument/2006/relationships/customXml" Target="../ink/ink258.xml"/><Relationship Id="rId144" Type="http://schemas.openxmlformats.org/officeDocument/2006/relationships/image" Target="../media/image790.png"/><Relationship Id="rId90" Type="http://schemas.openxmlformats.org/officeDocument/2006/relationships/image" Target="../media/image520.png"/><Relationship Id="rId165" Type="http://schemas.openxmlformats.org/officeDocument/2006/relationships/customXml" Target="../ink/ink279.xml"/><Relationship Id="rId186" Type="http://schemas.openxmlformats.org/officeDocument/2006/relationships/image" Target="../media/image1000.png"/><Relationship Id="rId27" Type="http://schemas.openxmlformats.org/officeDocument/2006/relationships/customXml" Target="../ink/ink210.xml"/><Relationship Id="rId48" Type="http://schemas.openxmlformats.org/officeDocument/2006/relationships/image" Target="../media/image310.png"/><Relationship Id="rId69" Type="http://schemas.openxmlformats.org/officeDocument/2006/relationships/customXml" Target="../ink/ink231.xml"/><Relationship Id="rId113" Type="http://schemas.openxmlformats.org/officeDocument/2006/relationships/customXml" Target="../ink/ink253.xml"/><Relationship Id="rId134" Type="http://schemas.openxmlformats.org/officeDocument/2006/relationships/image" Target="../media/image740.png"/><Relationship Id="rId80" Type="http://schemas.openxmlformats.org/officeDocument/2006/relationships/image" Target="../media/image470.png"/><Relationship Id="rId155" Type="http://schemas.openxmlformats.org/officeDocument/2006/relationships/customXml" Target="../ink/ink274.xml"/><Relationship Id="rId176" Type="http://schemas.openxmlformats.org/officeDocument/2006/relationships/image" Target="../media/image950.png"/><Relationship Id="rId17" Type="http://schemas.openxmlformats.org/officeDocument/2006/relationships/customXml" Target="../ink/ink205.xml"/><Relationship Id="rId38" Type="http://schemas.openxmlformats.org/officeDocument/2006/relationships/image" Target="../media/image260.png"/><Relationship Id="rId59" Type="http://schemas.openxmlformats.org/officeDocument/2006/relationships/customXml" Target="../ink/ink226.xml"/><Relationship Id="rId103" Type="http://schemas.openxmlformats.org/officeDocument/2006/relationships/customXml" Target="../ink/ink248.xml"/><Relationship Id="rId124" Type="http://schemas.openxmlformats.org/officeDocument/2006/relationships/image" Target="../media/image690.png"/><Relationship Id="rId70" Type="http://schemas.openxmlformats.org/officeDocument/2006/relationships/image" Target="../media/image420.png"/><Relationship Id="rId91" Type="http://schemas.openxmlformats.org/officeDocument/2006/relationships/customXml" Target="../ink/ink242.xml"/><Relationship Id="rId145" Type="http://schemas.openxmlformats.org/officeDocument/2006/relationships/customXml" Target="../ink/ink269.xml"/><Relationship Id="rId166" Type="http://schemas.openxmlformats.org/officeDocument/2006/relationships/image" Target="../media/image900.png"/><Relationship Id="rId187" Type="http://schemas.openxmlformats.org/officeDocument/2006/relationships/customXml" Target="../ink/ink290.xml"/><Relationship Id="rId1" Type="http://schemas.openxmlformats.org/officeDocument/2006/relationships/slideLayout" Target="../slideLayouts/slideLayout2.xml"/><Relationship Id="rId28" Type="http://schemas.openxmlformats.org/officeDocument/2006/relationships/image" Target="../media/image211.png"/><Relationship Id="rId49" Type="http://schemas.openxmlformats.org/officeDocument/2006/relationships/customXml" Target="../ink/ink221.xml"/><Relationship Id="rId114" Type="http://schemas.openxmlformats.org/officeDocument/2006/relationships/image" Target="../media/image640.png"/><Relationship Id="rId60" Type="http://schemas.openxmlformats.org/officeDocument/2006/relationships/image" Target="../media/image370.png"/><Relationship Id="rId81" Type="http://schemas.openxmlformats.org/officeDocument/2006/relationships/customXml" Target="../ink/ink237.xml"/><Relationship Id="rId135" Type="http://schemas.openxmlformats.org/officeDocument/2006/relationships/customXml" Target="../ink/ink264.xml"/><Relationship Id="rId156" Type="http://schemas.openxmlformats.org/officeDocument/2006/relationships/image" Target="../media/image850.png"/><Relationship Id="rId177" Type="http://schemas.openxmlformats.org/officeDocument/2006/relationships/customXml" Target="../ink/ink28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7</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00F6-D66F-E038-BBD3-57E59413F87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93459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15C6-C2BC-F8B3-73CE-FEB48FB667F9}"/>
              </a:ext>
            </a:extLst>
          </p:cNvPr>
          <p:cNvSpPr>
            <a:spLocks noGrp="1"/>
          </p:cNvSpPr>
          <p:nvPr>
            <p:ph type="title"/>
          </p:nvPr>
        </p:nvSpPr>
        <p:spPr/>
        <p:txBody>
          <a:bodyPr/>
          <a:lstStyle/>
          <a:p>
            <a:r>
              <a:rPr lang="en-US" dirty="0"/>
              <a:t>Testing the Microservice from postman</a:t>
            </a:r>
          </a:p>
        </p:txBody>
      </p:sp>
      <p:sp>
        <p:nvSpPr>
          <p:cNvPr id="3" name="TextBox 2">
            <a:extLst>
              <a:ext uri="{FF2B5EF4-FFF2-40B4-BE49-F238E27FC236}">
                <a16:creationId xmlns:a16="http://schemas.microsoft.com/office/drawing/2014/main" id="{B21F1C54-8E03-60C7-9B24-9BC9CF50ED85}"/>
              </a:ext>
            </a:extLst>
          </p:cNvPr>
          <p:cNvSpPr txBox="1"/>
          <p:nvPr/>
        </p:nvSpPr>
        <p:spPr>
          <a:xfrm>
            <a:off x="160139" y="811178"/>
            <a:ext cx="11806237" cy="1630791"/>
          </a:xfrm>
          <a:prstGeom prst="rect">
            <a:avLst/>
          </a:prstGeom>
          <a:noFill/>
        </p:spPr>
        <p:txBody>
          <a:bodyPr wrap="square" rtlCol="0">
            <a:spAutoFit/>
          </a:bodyPr>
          <a:lstStyle/>
          <a:p>
            <a:pPr marL="457063" indent="-457063">
              <a:buFontTx/>
              <a:buAutoNum type="arabicPeriod"/>
              <a:defRPr/>
            </a:pPr>
            <a:r>
              <a:rPr lang="en-US" sz="1999" kern="0" dirty="0">
                <a:solidFill>
                  <a:prstClr val="white"/>
                </a:solidFill>
                <a:latin typeface="Segoe UI"/>
              </a:rPr>
              <a:t>After the deployment, we open the postman tool and try to access resource with URL /vendor </a:t>
            </a:r>
            <a:r>
              <a:rPr lang="en-US" sz="1999" kern="0" dirty="0" err="1">
                <a:solidFill>
                  <a:prstClr val="white"/>
                </a:solidFill>
                <a:latin typeface="Segoe UI"/>
              </a:rPr>
              <a:t>url</a:t>
            </a:r>
            <a:r>
              <a:rPr lang="en-US" sz="1999" kern="0" dirty="0">
                <a:solidFill>
                  <a:prstClr val="white"/>
                </a:solidFill>
                <a:latin typeface="Segoe UI"/>
              </a:rPr>
              <a:t>, it gives unauthenticated.</a:t>
            </a:r>
          </a:p>
          <a:p>
            <a:pPr marL="457063" indent="-457063">
              <a:buFontTx/>
              <a:buAutoNum type="arabicPeriod"/>
              <a:defRPr/>
            </a:pPr>
            <a:r>
              <a:rPr lang="en-US" sz="1999" kern="0" dirty="0">
                <a:solidFill>
                  <a:prstClr val="white"/>
                </a:solidFill>
                <a:latin typeface="Segoe UI"/>
              </a:rPr>
              <a:t>We need to obtain access token so we went to authorization table and added the OAuth2.0 option and provided</a:t>
            </a:r>
          </a:p>
          <a:p>
            <a:pPr>
              <a:defRPr/>
            </a:pPr>
            <a:endParaRPr lang="en-IN" sz="1999" kern="0" dirty="0">
              <a:solidFill>
                <a:prstClr val="white"/>
              </a:solidFill>
              <a:latin typeface="Segoe UI"/>
            </a:endParaRPr>
          </a:p>
        </p:txBody>
      </p:sp>
      <p:graphicFrame>
        <p:nvGraphicFramePr>
          <p:cNvPr id="4" name="Table 2">
            <a:extLst>
              <a:ext uri="{FF2B5EF4-FFF2-40B4-BE49-F238E27FC236}">
                <a16:creationId xmlns:a16="http://schemas.microsoft.com/office/drawing/2014/main" id="{A1C8B054-AC28-43FF-46FA-F411BBD3FD51}"/>
              </a:ext>
            </a:extLst>
          </p:cNvPr>
          <p:cNvGraphicFramePr>
            <a:graphicFrameLocks noGrp="1"/>
          </p:cNvGraphicFramePr>
          <p:nvPr/>
        </p:nvGraphicFramePr>
        <p:xfrm>
          <a:off x="180860" y="2236348"/>
          <a:ext cx="11644514" cy="2965944"/>
        </p:xfrm>
        <a:graphic>
          <a:graphicData uri="http://schemas.openxmlformats.org/drawingml/2006/table">
            <a:tbl>
              <a:tblPr firstRow="1" bandRow="1"/>
              <a:tblGrid>
                <a:gridCol w="3290785">
                  <a:extLst>
                    <a:ext uri="{9D8B030D-6E8A-4147-A177-3AD203B41FA5}">
                      <a16:colId xmlns:a16="http://schemas.microsoft.com/office/drawing/2014/main" val="686647361"/>
                    </a:ext>
                  </a:extLst>
                </a:gridCol>
                <a:gridCol w="8353729">
                  <a:extLst>
                    <a:ext uri="{9D8B030D-6E8A-4147-A177-3AD203B41FA5}">
                      <a16:colId xmlns:a16="http://schemas.microsoft.com/office/drawing/2014/main" val="2464886500"/>
                    </a:ext>
                  </a:extLst>
                </a:gridCol>
              </a:tblGrid>
              <a:tr h="370743">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Properties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tc>
                  <a:txBody>
                    <a:bodyPr/>
                    <a:lstStyle>
                      <a:lvl1pPr marL="0" algn="l" defTabSz="1218987" rtl="0" eaLnBrk="1" latinLnBrk="0" hangingPunct="1">
                        <a:defRPr sz="2400" b="1" kern="1200">
                          <a:solidFill>
                            <a:schemeClr val="lt1"/>
                          </a:solidFill>
                          <a:latin typeface="Segoe UI"/>
                        </a:defRPr>
                      </a:lvl1pPr>
                      <a:lvl2pPr marL="609493" algn="l" defTabSz="1218987" rtl="0" eaLnBrk="1" latinLnBrk="0" hangingPunct="1">
                        <a:defRPr sz="2400" b="1" kern="1200">
                          <a:solidFill>
                            <a:schemeClr val="lt1"/>
                          </a:solidFill>
                          <a:latin typeface="Segoe UI"/>
                        </a:defRPr>
                      </a:lvl2pPr>
                      <a:lvl3pPr marL="1218987" algn="l" defTabSz="1218987" rtl="0" eaLnBrk="1" latinLnBrk="0" hangingPunct="1">
                        <a:defRPr sz="2400" b="1" kern="1200">
                          <a:solidFill>
                            <a:schemeClr val="lt1"/>
                          </a:solidFill>
                          <a:latin typeface="Segoe UI"/>
                        </a:defRPr>
                      </a:lvl3pPr>
                      <a:lvl4pPr marL="1828480" algn="l" defTabSz="1218987" rtl="0" eaLnBrk="1" latinLnBrk="0" hangingPunct="1">
                        <a:defRPr sz="2400" b="1" kern="1200">
                          <a:solidFill>
                            <a:schemeClr val="lt1"/>
                          </a:solidFill>
                          <a:latin typeface="Segoe UI"/>
                        </a:defRPr>
                      </a:lvl4pPr>
                      <a:lvl5pPr marL="2437973" algn="l" defTabSz="1218987" rtl="0" eaLnBrk="1" latinLnBrk="0" hangingPunct="1">
                        <a:defRPr sz="2400" b="1" kern="1200">
                          <a:solidFill>
                            <a:schemeClr val="lt1"/>
                          </a:solidFill>
                          <a:latin typeface="Segoe UI"/>
                        </a:defRPr>
                      </a:lvl5pPr>
                      <a:lvl6pPr marL="3047467" algn="l" defTabSz="1218987" rtl="0" eaLnBrk="1" latinLnBrk="0" hangingPunct="1">
                        <a:defRPr sz="2400" b="1" kern="1200">
                          <a:solidFill>
                            <a:schemeClr val="lt1"/>
                          </a:solidFill>
                          <a:latin typeface="Segoe UI"/>
                        </a:defRPr>
                      </a:lvl6pPr>
                      <a:lvl7pPr marL="3656960" algn="l" defTabSz="1218987" rtl="0" eaLnBrk="1" latinLnBrk="0" hangingPunct="1">
                        <a:defRPr sz="2400" b="1" kern="1200">
                          <a:solidFill>
                            <a:schemeClr val="lt1"/>
                          </a:solidFill>
                          <a:latin typeface="Segoe UI"/>
                        </a:defRPr>
                      </a:lvl7pPr>
                      <a:lvl8pPr marL="4266453" algn="l" defTabSz="1218987" rtl="0" eaLnBrk="1" latinLnBrk="0" hangingPunct="1">
                        <a:defRPr sz="2400" b="1" kern="1200">
                          <a:solidFill>
                            <a:schemeClr val="lt1"/>
                          </a:solidFill>
                          <a:latin typeface="Segoe UI"/>
                        </a:defRPr>
                      </a:lvl8pPr>
                      <a:lvl9pPr marL="4875947" algn="l" defTabSz="1218987" rtl="0" eaLnBrk="1" latinLnBrk="0" hangingPunct="1">
                        <a:defRPr sz="2400" b="1" kern="1200">
                          <a:solidFill>
                            <a:schemeClr val="lt1"/>
                          </a:solidFill>
                          <a:latin typeface="Segoe UI"/>
                        </a:defRPr>
                      </a:lvl9pPr>
                    </a:lstStyle>
                    <a:p>
                      <a:r>
                        <a:rPr lang="en-US" sz="1600" dirty="0"/>
                        <a:t>Value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202B50"/>
                    </a:solidFill>
                  </a:tcPr>
                </a:tc>
                <a:extLst>
                  <a:ext uri="{0D108BD9-81ED-4DB2-BD59-A6C34878D82A}">
                    <a16:rowId xmlns:a16="http://schemas.microsoft.com/office/drawing/2014/main" val="102297206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Token Name</a:t>
                      </a:r>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b="0" i="0" kern="1200" dirty="0" err="1">
                          <a:solidFill>
                            <a:schemeClr val="dk1"/>
                          </a:solidFill>
                          <a:effectLst/>
                          <a:latin typeface="+mn-lt"/>
                          <a:ea typeface="+mn-ea"/>
                          <a:cs typeface="+mn-cs"/>
                        </a:rPr>
                        <a:t>BTPJWTToken</a:t>
                      </a:r>
                      <a:endParaRPr lang="en-US" sz="1600" dirty="0"/>
                    </a:p>
                  </a:txBody>
                  <a:tcPr marL="91416" marR="91416"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26128946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Grant Type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 credentials</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3393752812"/>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Access Token URL</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of </a:t>
                      </a:r>
                      <a:r>
                        <a:rPr lang="en-US" sz="1600" dirty="0" err="1"/>
                        <a:t>xsuaa</a:t>
                      </a:r>
                      <a:r>
                        <a:rPr lang="en-US" sz="1600" dirty="0"/>
                        <a:t> – </a:t>
                      </a:r>
                      <a:r>
                        <a:rPr lang="en-US" sz="1600" dirty="0" err="1"/>
                        <a:t>url</a:t>
                      </a:r>
                      <a:r>
                        <a:rPr lang="en-US" sz="1600" dirty="0"/>
                        <a:t>, append </a:t>
                      </a:r>
                      <a:r>
                        <a:rPr lang="en-US" sz="1600" b="1" i="0" kern="1200" dirty="0">
                          <a:solidFill>
                            <a:schemeClr val="dk1"/>
                          </a:solidFill>
                          <a:effectLst/>
                          <a:latin typeface="+mn-lt"/>
                          <a:ea typeface="+mn-ea"/>
                          <a:cs typeface="+mn-cs"/>
                        </a:rPr>
                        <a:t>/</a:t>
                      </a:r>
                      <a:r>
                        <a:rPr lang="en-US" sz="1600" b="1" i="0" kern="1200" dirty="0" err="1">
                          <a:solidFill>
                            <a:schemeClr val="dk1"/>
                          </a:solidFill>
                          <a:effectLst/>
                          <a:latin typeface="+mn-lt"/>
                          <a:ea typeface="+mn-ea"/>
                          <a:cs typeface="+mn-cs"/>
                        </a:rPr>
                        <a:t>oauth</a:t>
                      </a:r>
                      <a:r>
                        <a:rPr lang="en-US" sz="1600" b="1" i="0" kern="1200" dirty="0">
                          <a:solidFill>
                            <a:schemeClr val="dk1"/>
                          </a:solidFill>
                          <a:effectLst/>
                          <a:latin typeface="+mn-lt"/>
                          <a:ea typeface="+mn-ea"/>
                          <a:cs typeface="+mn-cs"/>
                        </a:rPr>
                        <a:t>/token</a:t>
                      </a:r>
                      <a:endParaRPr lang="en-US" sz="1600" b="1"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2283187099"/>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client_id</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1626269835"/>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Client Secret</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Service key – </a:t>
                      </a:r>
                      <a:r>
                        <a:rPr lang="en-US" sz="1600" dirty="0" err="1"/>
                        <a:t>client_secret</a:t>
                      </a:r>
                      <a:endParaRPr lang="en-US" sz="1600" dirty="0"/>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1640203588"/>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Username</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user id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20000"/>
                      </a:srgbClr>
                    </a:solidFill>
                  </a:tcPr>
                </a:tc>
                <a:extLst>
                  <a:ext uri="{0D108BD9-81ED-4DB2-BD59-A6C34878D82A}">
                    <a16:rowId xmlns:a16="http://schemas.microsoft.com/office/drawing/2014/main" val="865788176"/>
                  </a:ext>
                </a:extLst>
              </a:tr>
              <a:tr h="370743">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tc>
                  <a:txBody>
                    <a:bodyPr/>
                    <a:lstStyle>
                      <a:lvl1pPr marL="0" algn="l" defTabSz="1218987" rtl="0" eaLnBrk="1" latinLnBrk="0" hangingPunct="1">
                        <a:defRPr sz="2400" kern="1200">
                          <a:solidFill>
                            <a:schemeClr val="dk1"/>
                          </a:solidFill>
                          <a:latin typeface="Segoe UI"/>
                        </a:defRPr>
                      </a:lvl1pPr>
                      <a:lvl2pPr marL="609493" algn="l" defTabSz="1218987" rtl="0" eaLnBrk="1" latinLnBrk="0" hangingPunct="1">
                        <a:defRPr sz="2400" kern="1200">
                          <a:solidFill>
                            <a:schemeClr val="dk1"/>
                          </a:solidFill>
                          <a:latin typeface="Segoe UI"/>
                        </a:defRPr>
                      </a:lvl2pPr>
                      <a:lvl3pPr marL="1218987" algn="l" defTabSz="1218987" rtl="0" eaLnBrk="1" latinLnBrk="0" hangingPunct="1">
                        <a:defRPr sz="2400" kern="1200">
                          <a:solidFill>
                            <a:schemeClr val="dk1"/>
                          </a:solidFill>
                          <a:latin typeface="Segoe UI"/>
                        </a:defRPr>
                      </a:lvl3pPr>
                      <a:lvl4pPr marL="1828480" algn="l" defTabSz="1218987" rtl="0" eaLnBrk="1" latinLnBrk="0" hangingPunct="1">
                        <a:defRPr sz="2400" kern="1200">
                          <a:solidFill>
                            <a:schemeClr val="dk1"/>
                          </a:solidFill>
                          <a:latin typeface="Segoe UI"/>
                        </a:defRPr>
                      </a:lvl4pPr>
                      <a:lvl5pPr marL="2437973" algn="l" defTabSz="1218987" rtl="0" eaLnBrk="1" latinLnBrk="0" hangingPunct="1">
                        <a:defRPr sz="2400" kern="1200">
                          <a:solidFill>
                            <a:schemeClr val="dk1"/>
                          </a:solidFill>
                          <a:latin typeface="Segoe UI"/>
                        </a:defRPr>
                      </a:lvl5pPr>
                      <a:lvl6pPr marL="3047467" algn="l" defTabSz="1218987" rtl="0" eaLnBrk="1" latinLnBrk="0" hangingPunct="1">
                        <a:defRPr sz="2400" kern="1200">
                          <a:solidFill>
                            <a:schemeClr val="dk1"/>
                          </a:solidFill>
                          <a:latin typeface="Segoe UI"/>
                        </a:defRPr>
                      </a:lvl6pPr>
                      <a:lvl7pPr marL="3656960" algn="l" defTabSz="1218987" rtl="0" eaLnBrk="1" latinLnBrk="0" hangingPunct="1">
                        <a:defRPr sz="2400" kern="1200">
                          <a:solidFill>
                            <a:schemeClr val="dk1"/>
                          </a:solidFill>
                          <a:latin typeface="Segoe UI"/>
                        </a:defRPr>
                      </a:lvl7pPr>
                      <a:lvl8pPr marL="4266453" algn="l" defTabSz="1218987" rtl="0" eaLnBrk="1" latinLnBrk="0" hangingPunct="1">
                        <a:defRPr sz="2400" kern="1200">
                          <a:solidFill>
                            <a:schemeClr val="dk1"/>
                          </a:solidFill>
                          <a:latin typeface="Segoe UI"/>
                        </a:defRPr>
                      </a:lvl8pPr>
                      <a:lvl9pPr marL="4875947" algn="l" defTabSz="1218987" rtl="0" eaLnBrk="1" latinLnBrk="0" hangingPunct="1">
                        <a:defRPr sz="2400" kern="1200">
                          <a:solidFill>
                            <a:schemeClr val="dk1"/>
                          </a:solidFill>
                          <a:latin typeface="Segoe UI"/>
                        </a:defRPr>
                      </a:lvl9pPr>
                    </a:lstStyle>
                    <a:p>
                      <a:r>
                        <a:rPr lang="en-US" sz="1600" dirty="0"/>
                        <a:t>Our BTP account password</a:t>
                      </a:r>
                    </a:p>
                  </a:txBody>
                  <a:tcPr marL="91416" marR="91416"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202B50">
                        <a:tint val="40000"/>
                      </a:srgbClr>
                    </a:solidFill>
                  </a:tcPr>
                </a:tc>
                <a:extLst>
                  <a:ext uri="{0D108BD9-81ED-4DB2-BD59-A6C34878D82A}">
                    <a16:rowId xmlns:a16="http://schemas.microsoft.com/office/drawing/2014/main" val="3205658408"/>
                  </a:ext>
                </a:extLst>
              </a:tr>
            </a:tbl>
          </a:graphicData>
        </a:graphic>
      </p:graphicFrame>
      <p:sp>
        <p:nvSpPr>
          <p:cNvPr id="5" name="TextBox 4">
            <a:extLst>
              <a:ext uri="{FF2B5EF4-FFF2-40B4-BE49-F238E27FC236}">
                <a16:creationId xmlns:a16="http://schemas.microsoft.com/office/drawing/2014/main" id="{DFB5595D-B4F0-BA65-4DAB-48724BA32027}"/>
              </a:ext>
            </a:extLst>
          </p:cNvPr>
          <p:cNvSpPr txBox="1"/>
          <p:nvPr/>
        </p:nvSpPr>
        <p:spPr>
          <a:xfrm>
            <a:off x="160139" y="5234036"/>
            <a:ext cx="11922315" cy="1569251"/>
          </a:xfrm>
          <a:prstGeom prst="rect">
            <a:avLst/>
          </a:prstGeom>
          <a:noFill/>
        </p:spPr>
        <p:txBody>
          <a:bodyPr wrap="square">
            <a:spAutoFit/>
          </a:bodyPr>
          <a:lstStyle/>
          <a:p>
            <a:pPr>
              <a:defRPr/>
            </a:pPr>
            <a:r>
              <a:rPr lang="en-US" sz="1600" kern="0" dirty="0">
                <a:solidFill>
                  <a:prstClr val="white"/>
                </a:solidFill>
                <a:latin typeface="Segoe UI"/>
              </a:rPr>
              <a:t>3. Call get token and choose use token button once token was fetched.</a:t>
            </a:r>
          </a:p>
          <a:p>
            <a:pPr>
              <a:defRPr/>
            </a:pPr>
            <a:r>
              <a:rPr lang="en-US" sz="1600" kern="0" dirty="0">
                <a:solidFill>
                  <a:prstClr val="white"/>
                </a:solidFill>
                <a:latin typeface="Segoe UI"/>
              </a:rPr>
              <a:t>4. Again make get request for /vendor, and we should get response.</a:t>
            </a:r>
          </a:p>
          <a:p>
            <a:pPr>
              <a:defRPr/>
            </a:pPr>
            <a:r>
              <a:rPr lang="en-US" sz="1600" kern="0" dirty="0">
                <a:solidFill>
                  <a:prstClr val="white"/>
                </a:solidFill>
                <a:latin typeface="Segoe UI"/>
              </a:rPr>
              <a:t>5. If we try </a:t>
            </a:r>
            <a:r>
              <a:rPr lang="en-US" sz="1600" kern="0">
                <a:solidFill>
                  <a:prstClr val="white"/>
                </a:solidFill>
                <a:latin typeface="Segoe UI"/>
              </a:rPr>
              <a:t>/vendor/, </a:t>
            </a:r>
            <a:r>
              <a:rPr lang="en-US" sz="1600" kern="0" dirty="0">
                <a:solidFill>
                  <a:prstClr val="white"/>
                </a:solidFill>
                <a:latin typeface="Segoe UI"/>
              </a:rPr>
              <a:t>it will not work because, we are looking for Role. </a:t>
            </a:r>
          </a:p>
          <a:p>
            <a:pPr>
              <a:defRPr/>
            </a:pPr>
            <a:r>
              <a:rPr lang="en-US" sz="1600" kern="0" dirty="0">
                <a:solidFill>
                  <a:prstClr val="white"/>
                </a:solidFill>
                <a:latin typeface="Segoe UI"/>
              </a:rPr>
              <a:t>6. Went to BTP subaccount and created a Role collection, added the role template and assign same to our user</a:t>
            </a:r>
          </a:p>
          <a:p>
            <a:pPr>
              <a:defRPr/>
            </a:pPr>
            <a:r>
              <a:rPr lang="en-US" sz="1600" kern="0" dirty="0">
                <a:solidFill>
                  <a:prstClr val="white"/>
                </a:solidFill>
                <a:latin typeface="Segoe UI"/>
              </a:rPr>
              <a:t>7. Again get the token and try to access end point for OData, this time it works.</a:t>
            </a:r>
          </a:p>
          <a:p>
            <a:pPr>
              <a:defRPr/>
            </a:pPr>
            <a:endParaRPr lang="en-IN" sz="1600" kern="0" dirty="0">
              <a:solidFill>
                <a:prstClr val="white"/>
              </a:solidFill>
              <a:latin typeface="Segoe UI"/>
            </a:endParaRPr>
          </a:p>
        </p:txBody>
      </p:sp>
    </p:spTree>
    <p:extLst>
      <p:ext uri="{BB962C8B-B14F-4D97-AF65-F5344CB8AC3E}">
        <p14:creationId xmlns:p14="http://schemas.microsoft.com/office/powerpoint/2010/main" val="1733546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Challenges in Current Approach</a:t>
            </a:r>
          </a:p>
        </p:txBody>
      </p:sp>
      <p:sp>
        <p:nvSpPr>
          <p:cNvPr id="3" name="TextBox 2">
            <a:extLst>
              <a:ext uri="{FF2B5EF4-FFF2-40B4-BE49-F238E27FC236}">
                <a16:creationId xmlns:a16="http://schemas.microsoft.com/office/drawing/2014/main" id="{FC796D8E-6200-6FFF-317A-54B3F37144BC}"/>
              </a:ext>
            </a:extLst>
          </p:cNvPr>
          <p:cNvSpPr txBox="1"/>
          <p:nvPr/>
        </p:nvSpPr>
        <p:spPr>
          <a:xfrm>
            <a:off x="191294" y="837387"/>
            <a:ext cx="11806237" cy="3416320"/>
          </a:xfrm>
          <a:prstGeom prst="rect">
            <a:avLst/>
          </a:prstGeom>
          <a:noFill/>
        </p:spPr>
        <p:txBody>
          <a:bodyPr wrap="square" rtlCol="0">
            <a:spAutoFit/>
          </a:bodyPr>
          <a:lstStyle/>
          <a:p>
            <a:pPr marL="342797" indent="-342797">
              <a:buFontTx/>
              <a:buChar char="-"/>
              <a:defRPr/>
            </a:pPr>
            <a:r>
              <a:rPr lang="en-US" sz="1800" kern="0" dirty="0">
                <a:solidFill>
                  <a:prstClr val="white"/>
                </a:solidFill>
                <a:latin typeface="Segoe UI"/>
              </a:rPr>
              <a:t>Did you notice, that we need to first pass lots of technical details from service key</a:t>
            </a:r>
          </a:p>
          <a:p>
            <a:pPr marL="342797" indent="-342797">
              <a:buFontTx/>
              <a:buChar char="-"/>
              <a:defRPr/>
            </a:pPr>
            <a:r>
              <a:rPr lang="en-IN" sz="1800" kern="0" dirty="0">
                <a:solidFill>
                  <a:prstClr val="white"/>
                </a:solidFill>
                <a:latin typeface="Segoe UI"/>
              </a:rPr>
              <a:t>Pass all the info in correct manner to postman to obtain token</a:t>
            </a:r>
          </a:p>
          <a:p>
            <a:pPr marL="342797" indent="-342797">
              <a:buFontTx/>
              <a:buChar char="-"/>
              <a:defRPr/>
            </a:pPr>
            <a:r>
              <a:rPr lang="en-IN" sz="1800" kern="0" dirty="0">
                <a:solidFill>
                  <a:prstClr val="white"/>
                </a:solidFill>
                <a:latin typeface="Segoe UI"/>
              </a:rPr>
              <a:t>Once the token expired, we need to reobtain again and again</a:t>
            </a:r>
          </a:p>
          <a:p>
            <a:pPr marL="342797" indent="-342797">
              <a:buFontTx/>
              <a:buChar char="-"/>
              <a:defRPr/>
            </a:pPr>
            <a:r>
              <a:rPr lang="en-IN" sz="1800" kern="0" dirty="0">
                <a:solidFill>
                  <a:prstClr val="white"/>
                </a:solidFill>
                <a:latin typeface="Segoe UI"/>
              </a:rPr>
              <a:t>Our </a:t>
            </a:r>
            <a:r>
              <a:rPr lang="en-IN" sz="1800" b="1" kern="0" dirty="0">
                <a:solidFill>
                  <a:prstClr val="white"/>
                </a:solidFill>
                <a:latin typeface="Segoe UI"/>
              </a:rPr>
              <a:t>end user </a:t>
            </a:r>
            <a:r>
              <a:rPr lang="en-IN" sz="1800" kern="0" dirty="0">
                <a:solidFill>
                  <a:prstClr val="white"/>
                </a:solidFill>
                <a:latin typeface="Segoe UI"/>
              </a:rPr>
              <a:t>do not know all this. Automate the XSUAA JWT token processing.</a:t>
            </a:r>
          </a:p>
          <a:p>
            <a:pPr marL="342797" indent="-342797">
              <a:buFontTx/>
              <a:buChar char="-"/>
              <a:defRPr/>
            </a:pPr>
            <a:r>
              <a:rPr lang="en-IN" sz="1800" kern="0" dirty="0">
                <a:solidFill>
                  <a:prstClr val="white"/>
                </a:solidFill>
                <a:latin typeface="Segoe UI"/>
              </a:rPr>
              <a:t>In our app, we will have multiple microservices, like java, sap ui5, node app, </a:t>
            </a:r>
            <a:r>
              <a:rPr lang="en-IN" sz="1800" kern="0" dirty="0" err="1">
                <a:solidFill>
                  <a:prstClr val="white"/>
                </a:solidFill>
                <a:latin typeface="Segoe UI"/>
              </a:rPr>
              <a:t>xsuaa</a:t>
            </a:r>
            <a:r>
              <a:rPr lang="en-IN" sz="1800" kern="0" dirty="0">
                <a:solidFill>
                  <a:prstClr val="white"/>
                </a:solidFill>
                <a:latin typeface="Segoe UI"/>
              </a:rPr>
              <a:t>…</a:t>
            </a:r>
          </a:p>
          <a:p>
            <a:pPr marL="342797" indent="-342797">
              <a:buFontTx/>
              <a:buChar char="-"/>
              <a:defRPr/>
            </a:pPr>
            <a:r>
              <a:rPr lang="en-IN" sz="1800" kern="0" dirty="0">
                <a:solidFill>
                  <a:prstClr val="white"/>
                </a:solidFill>
                <a:latin typeface="Segoe UI"/>
              </a:rPr>
              <a:t>Each service produce one end point e.g. /vendors, /index.html, /customers, they all logically belongs to same app. Will you give 3 </a:t>
            </a:r>
            <a:r>
              <a:rPr lang="en-IN" sz="1800" kern="0" dirty="0" err="1">
                <a:solidFill>
                  <a:prstClr val="white"/>
                </a:solidFill>
                <a:latin typeface="Segoe UI"/>
              </a:rPr>
              <a:t>url</a:t>
            </a:r>
            <a:r>
              <a:rPr lang="en-IN" sz="1800" kern="0" dirty="0">
                <a:solidFill>
                  <a:prstClr val="white"/>
                </a:solidFill>
                <a:latin typeface="Segoe UI"/>
              </a:rPr>
              <a:t> to our user to access these apps?</a:t>
            </a:r>
          </a:p>
          <a:p>
            <a:pPr marL="342797" indent="-342797">
              <a:buFontTx/>
              <a:buChar char="-"/>
              <a:defRPr/>
            </a:pPr>
            <a:r>
              <a:rPr lang="en-IN" sz="1800" kern="0" dirty="0">
                <a:solidFill>
                  <a:prstClr val="white"/>
                </a:solidFill>
                <a:latin typeface="Segoe UI"/>
              </a:rPr>
              <a:t>These microservices also needs to communicate with each other. Provided we give a single end point to access our entire app to end user.</a:t>
            </a:r>
          </a:p>
          <a:p>
            <a:pPr marL="342797" indent="-342797">
              <a:buFontTx/>
              <a:buChar char="-"/>
              <a:defRPr/>
            </a:pPr>
            <a:r>
              <a:rPr lang="en-IN" sz="1800" kern="0" dirty="0">
                <a:solidFill>
                  <a:prstClr val="white"/>
                </a:solidFill>
                <a:latin typeface="Segoe UI"/>
              </a:rPr>
              <a:t>We want to complete redirect mechanism to let user go to login screen, authenticate on IDP and exchange of all the tokens should be seamless behind the scenes.</a:t>
            </a:r>
          </a:p>
          <a:p>
            <a:pPr marL="342797" indent="-342797">
              <a:buFontTx/>
              <a:buChar char="-"/>
              <a:defRPr/>
            </a:pPr>
            <a:r>
              <a:rPr lang="en-IN" sz="1800" kern="0" dirty="0">
                <a:solidFill>
                  <a:prstClr val="white"/>
                </a:solidFill>
                <a:latin typeface="Segoe UI"/>
              </a:rPr>
              <a:t>We need a </a:t>
            </a:r>
            <a:r>
              <a:rPr lang="en-IN" sz="1800" b="1" kern="0" dirty="0">
                <a:solidFill>
                  <a:prstClr val="white"/>
                </a:solidFill>
                <a:latin typeface="Segoe UI"/>
              </a:rPr>
              <a:t>single entry </a:t>
            </a:r>
            <a:r>
              <a:rPr lang="en-IN" sz="1800" kern="0" dirty="0">
                <a:solidFill>
                  <a:prstClr val="white"/>
                </a:solidFill>
                <a:latin typeface="Segoe UI"/>
              </a:rPr>
              <a:t>point for entire app, </a:t>
            </a:r>
            <a:r>
              <a:rPr lang="en-IN" sz="1800" kern="0" dirty="0" err="1">
                <a:solidFill>
                  <a:prstClr val="white"/>
                </a:solidFill>
                <a:latin typeface="Segoe UI"/>
              </a:rPr>
              <a:t>forwardAuth</a:t>
            </a:r>
            <a:r>
              <a:rPr lang="en-IN" sz="1800" kern="0" dirty="0">
                <a:solidFill>
                  <a:prstClr val="white"/>
                </a:solidFill>
                <a:latin typeface="Segoe UI"/>
              </a:rPr>
              <a:t> tokens should be done automatic.</a:t>
            </a:r>
          </a:p>
        </p:txBody>
      </p:sp>
      <p:sp>
        <p:nvSpPr>
          <p:cNvPr id="4" name="Rectangle 3">
            <a:extLst>
              <a:ext uri="{FF2B5EF4-FFF2-40B4-BE49-F238E27FC236}">
                <a16:creationId xmlns:a16="http://schemas.microsoft.com/office/drawing/2014/main" id="{150E049D-A442-373C-AC02-8012B77C7E77}"/>
              </a:ext>
            </a:extLst>
          </p:cNvPr>
          <p:cNvSpPr/>
          <p:nvPr/>
        </p:nvSpPr>
        <p:spPr>
          <a:xfrm>
            <a:off x="3070864" y="4569660"/>
            <a:ext cx="5327204" cy="863871"/>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1600" kern="0" dirty="0">
                <a:solidFill>
                  <a:prstClr val="white"/>
                </a:solidFill>
                <a:latin typeface="Segoe UI"/>
              </a:rPr>
              <a:t>Application router</a:t>
            </a:r>
          </a:p>
          <a:p>
            <a:pPr algn="ctr">
              <a:defRPr/>
            </a:pPr>
            <a:r>
              <a:rPr lang="en-US" sz="1600" kern="0" dirty="0">
                <a:solidFill>
                  <a:prstClr val="white"/>
                </a:solidFill>
                <a:latin typeface="Segoe UI"/>
              </a:rPr>
              <a:t>(Provide single entry point, exchange auth token,</a:t>
            </a:r>
          </a:p>
          <a:p>
            <a:pPr algn="ctr">
              <a:defRPr/>
            </a:pPr>
            <a:r>
              <a:rPr lang="en-US" sz="1600" kern="0" dirty="0">
                <a:solidFill>
                  <a:prstClr val="white"/>
                </a:solidFill>
                <a:latin typeface="Segoe UI"/>
              </a:rPr>
              <a:t>Communicate between microservices, like a facade)</a:t>
            </a:r>
          </a:p>
        </p:txBody>
      </p:sp>
      <p:sp>
        <p:nvSpPr>
          <p:cNvPr id="5" name="Smiley Face 4">
            <a:extLst>
              <a:ext uri="{FF2B5EF4-FFF2-40B4-BE49-F238E27FC236}">
                <a16:creationId xmlns:a16="http://schemas.microsoft.com/office/drawing/2014/main" id="{ED52A723-E120-C2D3-AF27-A7F5275D1592}"/>
              </a:ext>
            </a:extLst>
          </p:cNvPr>
          <p:cNvSpPr/>
          <p:nvPr/>
        </p:nvSpPr>
        <p:spPr>
          <a:xfrm>
            <a:off x="551240" y="4569660"/>
            <a:ext cx="575914" cy="503925"/>
          </a:xfrm>
          <a:prstGeom prst="smileyFace">
            <a:avLst/>
          </a:prstGeom>
          <a:solidFill>
            <a:srgbClr val="38C6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algn="ctr">
              <a:defRPr/>
            </a:pPr>
            <a:endParaRPr lang="en-US" sz="2399" kern="0" dirty="0">
              <a:solidFill>
                <a:prstClr val="white"/>
              </a:solidFill>
              <a:latin typeface="Segoe UI"/>
            </a:endParaRPr>
          </a:p>
        </p:txBody>
      </p:sp>
      <p:cxnSp>
        <p:nvCxnSpPr>
          <p:cNvPr id="6" name="Connector: Elbow 5">
            <a:extLst>
              <a:ext uri="{FF2B5EF4-FFF2-40B4-BE49-F238E27FC236}">
                <a16:creationId xmlns:a16="http://schemas.microsoft.com/office/drawing/2014/main" id="{4D211C58-732F-B6F2-EA91-BBD27364F9F8}"/>
              </a:ext>
            </a:extLst>
          </p:cNvPr>
          <p:cNvCxnSpPr>
            <a:stCxn id="5" idx="6"/>
            <a:endCxn id="4" idx="1"/>
          </p:cNvCxnSpPr>
          <p:nvPr/>
        </p:nvCxnSpPr>
        <p:spPr>
          <a:xfrm>
            <a:off x="1127154" y="4821622"/>
            <a:ext cx="1943710" cy="179973"/>
          </a:xfrm>
          <a:prstGeom prst="bentConnector3">
            <a:avLst/>
          </a:prstGeom>
          <a:noFill/>
          <a:ln w="9525" cap="flat" cmpd="sng" algn="ctr">
            <a:solidFill>
              <a:schemeClr val="bg1"/>
            </a:solidFill>
            <a:prstDash val="solid"/>
            <a:tailEnd type="triangle"/>
          </a:ln>
          <a:effectLst/>
        </p:spPr>
      </p:cxnSp>
      <p:sp>
        <p:nvSpPr>
          <p:cNvPr id="7" name="TextBox 6">
            <a:extLst>
              <a:ext uri="{FF2B5EF4-FFF2-40B4-BE49-F238E27FC236}">
                <a16:creationId xmlns:a16="http://schemas.microsoft.com/office/drawing/2014/main" id="{B508CAFA-0D77-5FB6-FFEA-74B15D948AC0}"/>
              </a:ext>
            </a:extLst>
          </p:cNvPr>
          <p:cNvSpPr txBox="1"/>
          <p:nvPr/>
        </p:nvSpPr>
        <p:spPr>
          <a:xfrm>
            <a:off x="1551735" y="4506861"/>
            <a:ext cx="1176870" cy="461417"/>
          </a:xfrm>
          <a:prstGeom prst="rect">
            <a:avLst/>
          </a:prstGeom>
          <a:noFill/>
        </p:spPr>
        <p:txBody>
          <a:bodyPr wrap="square" rtlCol="0">
            <a:spAutoFit/>
          </a:bodyPr>
          <a:lstStyle/>
          <a:p>
            <a:pPr>
              <a:defRPr/>
            </a:pPr>
            <a:r>
              <a:rPr lang="en-US" sz="2399" b="1" kern="0" dirty="0" err="1">
                <a:solidFill>
                  <a:prstClr val="white"/>
                </a:solidFill>
                <a:latin typeface="Segoe UI"/>
              </a:rPr>
              <a:t>url</a:t>
            </a:r>
            <a:endParaRPr lang="en-US" sz="2399" b="1" kern="0" dirty="0">
              <a:solidFill>
                <a:prstClr val="white"/>
              </a:solidFill>
              <a:latin typeface="Segoe UI"/>
            </a:endParaRPr>
          </a:p>
        </p:txBody>
      </p:sp>
      <p:sp>
        <p:nvSpPr>
          <p:cNvPr id="8" name="Rectangle 7">
            <a:extLst>
              <a:ext uri="{FF2B5EF4-FFF2-40B4-BE49-F238E27FC236}">
                <a16:creationId xmlns:a16="http://schemas.microsoft.com/office/drawing/2014/main" id="{7A027F3B-16BC-4EBD-1929-1FB9B9D8263A}"/>
              </a:ext>
            </a:extLst>
          </p:cNvPr>
          <p:cNvSpPr/>
          <p:nvPr/>
        </p:nvSpPr>
        <p:spPr>
          <a:xfrm>
            <a:off x="3070863" y="5865466"/>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Java</a:t>
            </a:r>
          </a:p>
          <a:p>
            <a:pPr algn="ctr">
              <a:defRPr/>
            </a:pPr>
            <a:r>
              <a:rPr lang="en-US" sz="1800" kern="0" dirty="0">
                <a:solidFill>
                  <a:prstClr val="white"/>
                </a:solidFill>
                <a:latin typeface="Segoe UI"/>
              </a:rPr>
              <a:t>/</a:t>
            </a:r>
            <a:r>
              <a:rPr lang="en-US" sz="1800" kern="0" dirty="0" err="1">
                <a:solidFill>
                  <a:prstClr val="white"/>
                </a:solidFill>
                <a:latin typeface="Segoe UI"/>
              </a:rPr>
              <a:t>Anubhav.svc</a:t>
            </a:r>
            <a:endParaRPr lang="en-US" sz="1800" kern="0" dirty="0">
              <a:solidFill>
                <a:prstClr val="white"/>
              </a:solidFill>
              <a:latin typeface="Segoe UI"/>
            </a:endParaRPr>
          </a:p>
        </p:txBody>
      </p:sp>
      <p:sp>
        <p:nvSpPr>
          <p:cNvPr id="9" name="Rectangle 8">
            <a:extLst>
              <a:ext uri="{FF2B5EF4-FFF2-40B4-BE49-F238E27FC236}">
                <a16:creationId xmlns:a16="http://schemas.microsoft.com/office/drawing/2014/main" id="{BE7A687B-65C1-D483-3BDB-F2A80C69C337}"/>
              </a:ext>
            </a:extLst>
          </p:cNvPr>
          <p:cNvSpPr/>
          <p:nvPr/>
        </p:nvSpPr>
        <p:spPr>
          <a:xfrm>
            <a:off x="4918521" y="5877301"/>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UI5 App</a:t>
            </a:r>
          </a:p>
          <a:p>
            <a:pPr algn="ctr">
              <a:defRPr/>
            </a:pPr>
            <a:r>
              <a:rPr lang="en-US" sz="2000" kern="0" dirty="0">
                <a:solidFill>
                  <a:prstClr val="white"/>
                </a:solidFill>
                <a:latin typeface="Segoe UI"/>
              </a:rPr>
              <a:t>/index.html</a:t>
            </a:r>
          </a:p>
        </p:txBody>
      </p:sp>
      <p:sp>
        <p:nvSpPr>
          <p:cNvPr id="10" name="Rectangle 9">
            <a:extLst>
              <a:ext uri="{FF2B5EF4-FFF2-40B4-BE49-F238E27FC236}">
                <a16:creationId xmlns:a16="http://schemas.microsoft.com/office/drawing/2014/main" id="{7735C6B4-D300-0754-D47C-612609044B7E}"/>
              </a:ext>
            </a:extLst>
          </p:cNvPr>
          <p:cNvSpPr/>
          <p:nvPr/>
        </p:nvSpPr>
        <p:spPr>
          <a:xfrm>
            <a:off x="6766179" y="5882708"/>
            <a:ext cx="1655753" cy="647903"/>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000" kern="0" dirty="0">
                <a:solidFill>
                  <a:prstClr val="white"/>
                </a:solidFill>
                <a:latin typeface="Segoe UI"/>
              </a:rPr>
              <a:t>Node</a:t>
            </a:r>
          </a:p>
          <a:p>
            <a:pPr algn="ctr">
              <a:defRPr/>
            </a:pPr>
            <a:r>
              <a:rPr lang="en-US" sz="2000" kern="0" dirty="0">
                <a:solidFill>
                  <a:prstClr val="white"/>
                </a:solidFill>
                <a:latin typeface="Segoe UI"/>
              </a:rPr>
              <a:t>/customer</a:t>
            </a:r>
          </a:p>
        </p:txBody>
      </p:sp>
      <p:sp>
        <p:nvSpPr>
          <p:cNvPr id="11" name="Arrow: U-Turn 10">
            <a:extLst>
              <a:ext uri="{FF2B5EF4-FFF2-40B4-BE49-F238E27FC236}">
                <a16:creationId xmlns:a16="http://schemas.microsoft.com/office/drawing/2014/main" id="{E4B8BD5C-48FD-A35A-0B18-BD7062293ABD}"/>
              </a:ext>
            </a:extLst>
          </p:cNvPr>
          <p:cNvSpPr/>
          <p:nvPr/>
        </p:nvSpPr>
        <p:spPr>
          <a:xfrm>
            <a:off x="4357055" y="5454742"/>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2" name="Arrow: U-Turn 11">
            <a:extLst>
              <a:ext uri="{FF2B5EF4-FFF2-40B4-BE49-F238E27FC236}">
                <a16:creationId xmlns:a16="http://schemas.microsoft.com/office/drawing/2014/main" id="{EF56615D-E0AA-8001-F926-EFE113DA1DC8}"/>
              </a:ext>
            </a:extLst>
          </p:cNvPr>
          <p:cNvSpPr/>
          <p:nvPr/>
        </p:nvSpPr>
        <p:spPr>
          <a:xfrm>
            <a:off x="6394452" y="5458737"/>
            <a:ext cx="1403790"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3" name="Arrow: U-Turn 12">
            <a:extLst>
              <a:ext uri="{FF2B5EF4-FFF2-40B4-BE49-F238E27FC236}">
                <a16:creationId xmlns:a16="http://schemas.microsoft.com/office/drawing/2014/main" id="{1BB3AC61-254F-0D4F-D268-3CE08494DF47}"/>
              </a:ext>
            </a:extLst>
          </p:cNvPr>
          <p:cNvSpPr/>
          <p:nvPr/>
        </p:nvSpPr>
        <p:spPr>
          <a:xfrm flipH="1">
            <a:off x="3403197" y="5470725"/>
            <a:ext cx="1655753"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4" name="Arrow: U-Turn 13">
            <a:extLst>
              <a:ext uri="{FF2B5EF4-FFF2-40B4-BE49-F238E27FC236}">
                <a16:creationId xmlns:a16="http://schemas.microsoft.com/office/drawing/2014/main" id="{0A3C6A81-904C-67EA-C3E0-196F54E4957F}"/>
              </a:ext>
            </a:extLst>
          </p:cNvPr>
          <p:cNvSpPr/>
          <p:nvPr/>
        </p:nvSpPr>
        <p:spPr>
          <a:xfrm flipH="1">
            <a:off x="5205592" y="5495173"/>
            <a:ext cx="2132065" cy="431935"/>
          </a:xfrm>
          <a:prstGeom prst="uturnArrow">
            <a:avLst/>
          </a:prstGeom>
          <a:solidFill>
            <a:srgbClr val="E1E7F2">
              <a:lumMod val="90000"/>
            </a:srgbClr>
          </a:solidFill>
          <a:ln w="25400" cap="flat" cmpd="sng" algn="ctr">
            <a:solidFill>
              <a:srgbClr val="202B50">
                <a:shade val="50000"/>
              </a:srgbClr>
            </a:solidFill>
            <a:prstDash val="solid"/>
          </a:ln>
          <a:effectLst/>
        </p:spPr>
        <p:txBody>
          <a:bodyPr rtlCol="0" anchor="ctr"/>
          <a:lstStyle/>
          <a:p>
            <a:pPr algn="ctr">
              <a:defRPr/>
            </a:pPr>
            <a:endParaRPr lang="en-US" sz="2000" kern="0">
              <a:solidFill>
                <a:prstClr val="black"/>
              </a:solidFill>
              <a:latin typeface="Segoe UI"/>
            </a:endParaRPr>
          </a:p>
        </p:txBody>
      </p:sp>
      <p:sp>
        <p:nvSpPr>
          <p:cNvPr id="15" name="Rectangle 14">
            <a:extLst>
              <a:ext uri="{FF2B5EF4-FFF2-40B4-BE49-F238E27FC236}">
                <a16:creationId xmlns:a16="http://schemas.microsoft.com/office/drawing/2014/main" id="{A4F8EA13-DC47-5B7A-30A8-1765E352D908}"/>
              </a:ext>
            </a:extLst>
          </p:cNvPr>
          <p:cNvSpPr/>
          <p:nvPr/>
        </p:nvSpPr>
        <p:spPr>
          <a:xfrm>
            <a:off x="9909842" y="4876096"/>
            <a:ext cx="1727742" cy="594629"/>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err="1">
                <a:solidFill>
                  <a:prstClr val="white"/>
                </a:solidFill>
                <a:latin typeface="Segoe UI"/>
              </a:rPr>
              <a:t>xsuaa</a:t>
            </a:r>
            <a:endParaRPr lang="en-US" sz="2399" kern="0" dirty="0">
              <a:solidFill>
                <a:prstClr val="white"/>
              </a:solidFill>
              <a:latin typeface="Segoe UI"/>
            </a:endParaRPr>
          </a:p>
        </p:txBody>
      </p:sp>
      <p:cxnSp>
        <p:nvCxnSpPr>
          <p:cNvPr id="16" name="Straight Arrow Connector 15">
            <a:extLst>
              <a:ext uri="{FF2B5EF4-FFF2-40B4-BE49-F238E27FC236}">
                <a16:creationId xmlns:a16="http://schemas.microsoft.com/office/drawing/2014/main" id="{60134498-0A01-D1F1-3812-5EB05D8E51B8}"/>
              </a:ext>
            </a:extLst>
          </p:cNvPr>
          <p:cNvCxnSpPr>
            <a:stCxn id="4" idx="3"/>
          </p:cNvCxnSpPr>
          <p:nvPr/>
        </p:nvCxnSpPr>
        <p:spPr>
          <a:xfrm>
            <a:off x="8398068" y="5001595"/>
            <a:ext cx="1511774" cy="0"/>
          </a:xfrm>
          <a:prstGeom prst="straightConnector1">
            <a:avLst/>
          </a:prstGeom>
          <a:noFill/>
          <a:ln w="9525" cap="flat" cmpd="sng" algn="ctr">
            <a:solidFill>
              <a:schemeClr val="bg1"/>
            </a:solidFill>
            <a:prstDash val="solid"/>
            <a:tailEnd type="triangle"/>
          </a:ln>
          <a:effectLst/>
        </p:spPr>
      </p:cxnSp>
      <p:cxnSp>
        <p:nvCxnSpPr>
          <p:cNvPr id="17" name="Straight Arrow Connector 16">
            <a:extLst>
              <a:ext uri="{FF2B5EF4-FFF2-40B4-BE49-F238E27FC236}">
                <a16:creationId xmlns:a16="http://schemas.microsoft.com/office/drawing/2014/main" id="{468F7DE8-70C0-0093-4FE0-0EB19E88027A}"/>
              </a:ext>
            </a:extLst>
          </p:cNvPr>
          <p:cNvCxnSpPr>
            <a:cxnSpLocks/>
            <a:stCxn id="15" idx="1"/>
          </p:cNvCxnSpPr>
          <p:nvPr/>
        </p:nvCxnSpPr>
        <p:spPr>
          <a:xfrm flipH="1">
            <a:off x="8421932" y="5173411"/>
            <a:ext cx="1487910" cy="0"/>
          </a:xfrm>
          <a:prstGeom prst="straightConnector1">
            <a:avLst/>
          </a:prstGeom>
          <a:noFill/>
          <a:ln w="9525" cap="flat" cmpd="sng" algn="ctr">
            <a:solidFill>
              <a:schemeClr val="bg1"/>
            </a:solidFill>
            <a:prstDash val="solid"/>
            <a:tailEnd type="triangle"/>
          </a:ln>
          <a:effectLst/>
        </p:spPr>
      </p:cxnSp>
    </p:spTree>
    <p:extLst>
      <p:ext uri="{BB962C8B-B14F-4D97-AF65-F5344CB8AC3E}">
        <p14:creationId xmlns:p14="http://schemas.microsoft.com/office/powerpoint/2010/main" val="3227290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6" presetClass="entr" presetSubtype="16" fill="hold" grpId="0"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par>
                                <p:cTn id="71" presetID="6" presetClass="entr" presetSubtype="16" fill="hold" grpId="0" nodeType="with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ircle(in)">
                                      <p:cBhvr>
                                        <p:cTn id="73" dur="2000"/>
                                        <p:tgtEl>
                                          <p:spTgt spid="5"/>
                                        </p:tgtEl>
                                      </p:cBhvr>
                                    </p:animEffect>
                                  </p:childTnLst>
                                </p:cTn>
                              </p:par>
                              <p:par>
                                <p:cTn id="74" presetID="6" presetClass="entr" presetSubtype="16"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circle(in)">
                                      <p:cBhvr>
                                        <p:cTn id="76" dur="2000"/>
                                        <p:tgtEl>
                                          <p:spTgt spid="6"/>
                                        </p:tgtEl>
                                      </p:cBhvr>
                                    </p:animEffect>
                                  </p:childTnLst>
                                </p:cTn>
                              </p:par>
                              <p:par>
                                <p:cTn id="77" presetID="6" presetClass="entr" presetSubtype="16" fill="hold" grpId="0" nodeType="withEffect">
                                  <p:stCondLst>
                                    <p:cond delay="0"/>
                                  </p:stCondLst>
                                  <p:childTnLst>
                                    <p:set>
                                      <p:cBhvr>
                                        <p:cTn id="78" dur="1" fill="hold">
                                          <p:stCondLst>
                                            <p:cond delay="0"/>
                                          </p:stCondLst>
                                        </p:cTn>
                                        <p:tgtEl>
                                          <p:spTgt spid="7"/>
                                        </p:tgtEl>
                                        <p:attrNameLst>
                                          <p:attrName>style.visibility</p:attrName>
                                        </p:attrNameLst>
                                      </p:cBhvr>
                                      <p:to>
                                        <p:strVal val="visible"/>
                                      </p:to>
                                    </p:set>
                                    <p:animEffect transition="in" filter="circle(in)">
                                      <p:cBhvr>
                                        <p:cTn id="79" dur="2000"/>
                                        <p:tgtEl>
                                          <p:spTgt spid="7"/>
                                        </p:tgtEl>
                                      </p:cBhvr>
                                    </p:animEffect>
                                  </p:childTnLst>
                                </p:cTn>
                              </p:par>
                              <p:par>
                                <p:cTn id="80" presetID="6" presetClass="entr" presetSubtype="16" fill="hold" grpId="0" nodeType="with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animEffect transition="in" filter="circle(in)">
                                      <p:cBhvr>
                                        <p:cTn id="85" dur="2000"/>
                                        <p:tgtEl>
                                          <p:spTgt spid="9"/>
                                        </p:tgtEl>
                                      </p:cBhvr>
                                    </p:animEffect>
                                  </p:childTnLst>
                                </p:cTn>
                              </p:par>
                              <p:par>
                                <p:cTn id="86" presetID="6" presetClass="entr" presetSubtype="16" fill="hold" grpId="0" nodeType="withEffect">
                                  <p:stCondLst>
                                    <p:cond delay="0"/>
                                  </p:stCondLst>
                                  <p:childTnLst>
                                    <p:set>
                                      <p:cBhvr>
                                        <p:cTn id="87" dur="1" fill="hold">
                                          <p:stCondLst>
                                            <p:cond delay="0"/>
                                          </p:stCondLst>
                                        </p:cTn>
                                        <p:tgtEl>
                                          <p:spTgt spid="10"/>
                                        </p:tgtEl>
                                        <p:attrNameLst>
                                          <p:attrName>style.visibility</p:attrName>
                                        </p:attrNameLst>
                                      </p:cBhvr>
                                      <p:to>
                                        <p:strVal val="visible"/>
                                      </p:to>
                                    </p:set>
                                    <p:animEffect transition="in" filter="circle(in)">
                                      <p:cBhvr>
                                        <p:cTn id="88" dur="2000"/>
                                        <p:tgtEl>
                                          <p:spTgt spid="10"/>
                                        </p:tgtEl>
                                      </p:cBhvr>
                                    </p:animEffect>
                                  </p:childTnLst>
                                </p:cTn>
                              </p:par>
                              <p:par>
                                <p:cTn id="89" presetID="6" presetClass="entr" presetSubtype="16" fill="hold" grpId="0" nodeType="withEffect">
                                  <p:stCondLst>
                                    <p:cond delay="0"/>
                                  </p:stCondLst>
                                  <p:childTnLst>
                                    <p:set>
                                      <p:cBhvr>
                                        <p:cTn id="90" dur="1" fill="hold">
                                          <p:stCondLst>
                                            <p:cond delay="0"/>
                                          </p:stCondLst>
                                        </p:cTn>
                                        <p:tgtEl>
                                          <p:spTgt spid="11"/>
                                        </p:tgtEl>
                                        <p:attrNameLst>
                                          <p:attrName>style.visibility</p:attrName>
                                        </p:attrNameLst>
                                      </p:cBhvr>
                                      <p:to>
                                        <p:strVal val="visible"/>
                                      </p:to>
                                    </p:set>
                                    <p:animEffect transition="in" filter="circle(in)">
                                      <p:cBhvr>
                                        <p:cTn id="91" dur="2000"/>
                                        <p:tgtEl>
                                          <p:spTgt spid="11"/>
                                        </p:tgtEl>
                                      </p:cBhvr>
                                    </p:animEffect>
                                  </p:childTnLst>
                                </p:cTn>
                              </p:par>
                              <p:par>
                                <p:cTn id="92" presetID="6" presetClass="entr" presetSubtype="16"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circle(in)">
                                      <p:cBhvr>
                                        <p:cTn id="94" dur="2000"/>
                                        <p:tgtEl>
                                          <p:spTgt spid="12"/>
                                        </p:tgtEl>
                                      </p:cBhvr>
                                    </p:animEffect>
                                  </p:childTnLst>
                                </p:cTn>
                              </p:par>
                              <p:par>
                                <p:cTn id="95" presetID="6" presetClass="entr" presetSubtype="16"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animEffect transition="in" filter="circle(in)">
                                      <p:cBhvr>
                                        <p:cTn id="97" dur="2000"/>
                                        <p:tgtEl>
                                          <p:spTgt spid="13"/>
                                        </p:tgtEl>
                                      </p:cBhvr>
                                    </p:animEffect>
                                  </p:childTnLst>
                                </p:cTn>
                              </p:par>
                              <p:par>
                                <p:cTn id="98" presetID="6" presetClass="entr" presetSubtype="16" fill="hold" grpId="0" nodeType="withEffect">
                                  <p:stCondLst>
                                    <p:cond delay="0"/>
                                  </p:stCondLst>
                                  <p:childTnLst>
                                    <p:set>
                                      <p:cBhvr>
                                        <p:cTn id="99" dur="1" fill="hold">
                                          <p:stCondLst>
                                            <p:cond delay="0"/>
                                          </p:stCondLst>
                                        </p:cTn>
                                        <p:tgtEl>
                                          <p:spTgt spid="14"/>
                                        </p:tgtEl>
                                        <p:attrNameLst>
                                          <p:attrName>style.visibility</p:attrName>
                                        </p:attrNameLst>
                                      </p:cBhvr>
                                      <p:to>
                                        <p:strVal val="visible"/>
                                      </p:to>
                                    </p:set>
                                    <p:animEffect transition="in" filter="circle(in)">
                                      <p:cBhvr>
                                        <p:cTn id="100" dur="2000"/>
                                        <p:tgtEl>
                                          <p:spTgt spid="14"/>
                                        </p:tgtEl>
                                      </p:cBhvr>
                                    </p:animEffect>
                                  </p:childTnLst>
                                </p:cTn>
                              </p:par>
                              <p:par>
                                <p:cTn id="101" presetID="6" presetClass="entr" presetSubtype="16"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Effect transition="in" filter="circle(in)">
                                      <p:cBhvr>
                                        <p:cTn id="103" dur="2000"/>
                                        <p:tgtEl>
                                          <p:spTgt spid="15"/>
                                        </p:tgtEl>
                                      </p:cBhvr>
                                    </p:animEffect>
                                  </p:childTnLst>
                                </p:cTn>
                              </p:par>
                              <p:par>
                                <p:cTn id="104" presetID="6" presetClass="entr" presetSubtype="16" fill="hold" nodeType="withEffect">
                                  <p:stCondLst>
                                    <p:cond delay="0"/>
                                  </p:stCondLst>
                                  <p:childTnLst>
                                    <p:set>
                                      <p:cBhvr>
                                        <p:cTn id="105" dur="1" fill="hold">
                                          <p:stCondLst>
                                            <p:cond delay="0"/>
                                          </p:stCondLst>
                                        </p:cTn>
                                        <p:tgtEl>
                                          <p:spTgt spid="16"/>
                                        </p:tgtEl>
                                        <p:attrNameLst>
                                          <p:attrName>style.visibility</p:attrName>
                                        </p:attrNameLst>
                                      </p:cBhvr>
                                      <p:to>
                                        <p:strVal val="visible"/>
                                      </p:to>
                                    </p:set>
                                    <p:animEffect transition="in" filter="circle(in)">
                                      <p:cBhvr>
                                        <p:cTn id="106" dur="2000"/>
                                        <p:tgtEl>
                                          <p:spTgt spid="16"/>
                                        </p:tgtEl>
                                      </p:cBhvr>
                                    </p:animEffect>
                                  </p:childTnLst>
                                </p:cTn>
                              </p:par>
                              <p:par>
                                <p:cTn id="107" presetID="6" presetClass="entr" presetSubtype="16" fill="hold"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circle(in)">
                                      <p:cBhvr>
                                        <p:cTn id="109"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8" grpId="0" animBg="1"/>
      <p:bldP spid="9" grpId="0" animBg="1"/>
      <p:bldP spid="10" grpId="0" animBg="1"/>
      <p:bldP spid="11"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App Router</a:t>
            </a:r>
          </a:p>
        </p:txBody>
      </p:sp>
      <p:sp>
        <p:nvSpPr>
          <p:cNvPr id="3" name="TextBox 2">
            <a:extLst>
              <a:ext uri="{FF2B5EF4-FFF2-40B4-BE49-F238E27FC236}">
                <a16:creationId xmlns:a16="http://schemas.microsoft.com/office/drawing/2014/main" id="{DA9125C8-EE73-BED6-16B3-BB424E7483AB}"/>
              </a:ext>
            </a:extLst>
          </p:cNvPr>
          <p:cNvSpPr txBox="1"/>
          <p:nvPr/>
        </p:nvSpPr>
        <p:spPr>
          <a:xfrm>
            <a:off x="161034" y="909378"/>
            <a:ext cx="11806237" cy="4521599"/>
          </a:xfrm>
          <a:prstGeom prst="rect">
            <a:avLst/>
          </a:prstGeom>
          <a:noFill/>
        </p:spPr>
        <p:txBody>
          <a:bodyPr wrap="square" rtlCol="0">
            <a:spAutoFit/>
          </a:bodyPr>
          <a:lstStyle/>
          <a:p>
            <a:pPr marL="342797" indent="-342797" defTabSz="1218621">
              <a:buFont typeface="Arial" panose="020B0604020202020204" pitchFamily="34" charset="0"/>
              <a:buChar char="•"/>
            </a:pPr>
            <a:r>
              <a:rPr lang="en-US" sz="2399" dirty="0">
                <a:solidFill>
                  <a:prstClr val="white"/>
                </a:solidFill>
                <a:latin typeface="Segoe UI"/>
              </a:rPr>
              <a:t>It is a Node JS Application </a:t>
            </a:r>
          </a:p>
          <a:p>
            <a:pPr marL="342797" indent="-342797" defTabSz="1218621">
              <a:buFont typeface="Arial" panose="020B0604020202020204" pitchFamily="34" charset="0"/>
              <a:buChar char="•"/>
            </a:pPr>
            <a:r>
              <a:rPr lang="en-US" sz="2399" dirty="0">
                <a:solidFill>
                  <a:prstClr val="white"/>
                </a:solidFill>
                <a:latin typeface="Segoe UI"/>
              </a:rPr>
              <a:t>It is used to automate the process of authentication, authorization with XSUAA to do token exchange</a:t>
            </a:r>
          </a:p>
          <a:p>
            <a:pPr marL="342797" indent="-342797" defTabSz="1218621">
              <a:buFont typeface="Arial" panose="020B0604020202020204" pitchFamily="34" charset="0"/>
              <a:buChar char="•"/>
            </a:pPr>
            <a:r>
              <a:rPr lang="en-US" sz="2399" dirty="0">
                <a:solidFill>
                  <a:prstClr val="white"/>
                </a:solidFill>
                <a:latin typeface="Segoe UI"/>
              </a:rPr>
              <a:t>It sits in the middle of IDP and XSUAA, it will redirect the request to our microservice to </a:t>
            </a:r>
            <a:r>
              <a:rPr lang="en-US" sz="2399" dirty="0" err="1">
                <a:solidFill>
                  <a:prstClr val="white"/>
                </a:solidFill>
                <a:latin typeface="Segoe UI"/>
              </a:rPr>
              <a:t>xsuaa</a:t>
            </a:r>
            <a:r>
              <a:rPr lang="en-US" sz="2399" dirty="0">
                <a:solidFill>
                  <a:prstClr val="white"/>
                </a:solidFill>
                <a:latin typeface="Segoe UI"/>
              </a:rPr>
              <a:t>, and eventually to </a:t>
            </a:r>
            <a:r>
              <a:rPr lang="en-US" sz="2399" dirty="0" err="1">
                <a:solidFill>
                  <a:prstClr val="white"/>
                </a:solidFill>
                <a:latin typeface="Segoe UI"/>
              </a:rPr>
              <a:t>idp</a:t>
            </a:r>
            <a:endParaRPr lang="en-US" sz="2399" dirty="0">
              <a:solidFill>
                <a:prstClr val="white"/>
              </a:solidFill>
              <a:latin typeface="Segoe UI"/>
            </a:endParaRPr>
          </a:p>
          <a:p>
            <a:pPr marL="342797" indent="-342797" defTabSz="1218621">
              <a:buFont typeface="Arial" panose="020B0604020202020204" pitchFamily="34" charset="0"/>
              <a:buChar char="•"/>
            </a:pPr>
            <a:r>
              <a:rPr lang="en-US" sz="2399" dirty="0">
                <a:solidFill>
                  <a:prstClr val="white"/>
                </a:solidFill>
                <a:latin typeface="Segoe UI"/>
              </a:rPr>
              <a:t>IDP sends the login screen to the user, user authenticates, which is taken to XSUAA, XSUAA issues JWT Token, this JWT token is presented to </a:t>
            </a:r>
            <a:r>
              <a:rPr lang="en-US" sz="2399" dirty="0" err="1">
                <a:solidFill>
                  <a:prstClr val="white"/>
                </a:solidFill>
                <a:latin typeface="Segoe UI"/>
              </a:rPr>
              <a:t>api</a:t>
            </a:r>
            <a:r>
              <a:rPr lang="en-US" sz="2399" dirty="0">
                <a:solidFill>
                  <a:prstClr val="white"/>
                </a:solidFill>
                <a:latin typeface="Segoe UI"/>
              </a:rPr>
              <a:t> end points</a:t>
            </a:r>
          </a:p>
          <a:p>
            <a:pPr marL="342797" indent="-342797" defTabSz="1218621">
              <a:buFont typeface="Arial" panose="020B0604020202020204" pitchFamily="34" charset="0"/>
              <a:buChar char="•"/>
            </a:pPr>
            <a:r>
              <a:rPr lang="en-US" sz="2399" dirty="0">
                <a:solidFill>
                  <a:prstClr val="white"/>
                </a:solidFill>
                <a:latin typeface="Segoe UI"/>
              </a:rPr>
              <a:t>App Router takes the JWT token from XSUAA and gives it to our microservices and even exchange this token to multiple microservices inside</a:t>
            </a:r>
          </a:p>
          <a:p>
            <a:pPr marL="342797" indent="-342797" defTabSz="1218621">
              <a:buFont typeface="Arial" panose="020B0604020202020204" pitchFamily="34" charset="0"/>
              <a:buChar char="•"/>
            </a:pPr>
            <a:r>
              <a:rPr lang="en-US" sz="2399" dirty="0">
                <a:solidFill>
                  <a:prstClr val="white"/>
                </a:solidFill>
                <a:latin typeface="Segoe UI"/>
              </a:rPr>
              <a:t>It Serves as a single entry point for the entire app.</a:t>
            </a:r>
          </a:p>
          <a:p>
            <a:pPr marL="342797" indent="-342797" defTabSz="1218621">
              <a:buFont typeface="Arial" panose="020B0604020202020204" pitchFamily="34" charset="0"/>
              <a:buChar char="•"/>
            </a:pPr>
            <a:r>
              <a:rPr lang="en-IN" sz="2399" dirty="0">
                <a:solidFill>
                  <a:prstClr val="white"/>
                </a:solidFill>
                <a:latin typeface="Segoe UI"/>
              </a:rPr>
              <a:t>To tell app router about our multiple microservices so that it can re-direct, we need to create a configuration file named as </a:t>
            </a:r>
            <a:r>
              <a:rPr lang="en-IN" sz="2399" b="1" dirty="0" err="1">
                <a:solidFill>
                  <a:prstClr val="white"/>
                </a:solidFill>
                <a:latin typeface="Segoe UI"/>
              </a:rPr>
              <a:t>xs-app.json</a:t>
            </a:r>
            <a:r>
              <a:rPr lang="en-IN" sz="2399" dirty="0">
                <a:solidFill>
                  <a:prstClr val="white"/>
                </a:solidFill>
                <a:latin typeface="Segoe UI"/>
              </a:rPr>
              <a:t> which contains the details.</a:t>
            </a:r>
          </a:p>
        </p:txBody>
      </p:sp>
    </p:spTree>
    <p:extLst>
      <p:ext uri="{BB962C8B-B14F-4D97-AF65-F5344CB8AC3E}">
        <p14:creationId xmlns:p14="http://schemas.microsoft.com/office/powerpoint/2010/main" val="3070561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Real World Example</a:t>
            </a:r>
          </a:p>
        </p:txBody>
      </p:sp>
      <p:sp>
        <p:nvSpPr>
          <p:cNvPr id="3" name="Rectangle 2">
            <a:extLst>
              <a:ext uri="{FF2B5EF4-FFF2-40B4-BE49-F238E27FC236}">
                <a16:creationId xmlns:a16="http://schemas.microsoft.com/office/drawing/2014/main" id="{C2EA533E-B375-495B-C297-1E34514386FD}"/>
              </a:ext>
            </a:extLst>
          </p:cNvPr>
          <p:cNvSpPr/>
          <p:nvPr/>
        </p:nvSpPr>
        <p:spPr>
          <a:xfrm>
            <a:off x="10028249" y="2829492"/>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Loan</a:t>
            </a:r>
          </a:p>
        </p:txBody>
      </p:sp>
      <p:sp>
        <p:nvSpPr>
          <p:cNvPr id="4" name="Rectangle 3">
            <a:extLst>
              <a:ext uri="{FF2B5EF4-FFF2-40B4-BE49-F238E27FC236}">
                <a16:creationId xmlns:a16="http://schemas.microsoft.com/office/drawing/2014/main" id="{6936DB1B-5BB2-1C6B-1C9A-FD527662AD3B}"/>
              </a:ext>
            </a:extLst>
          </p:cNvPr>
          <p:cNvSpPr/>
          <p:nvPr/>
        </p:nvSpPr>
        <p:spPr>
          <a:xfrm>
            <a:off x="10028249" y="346482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Credit Card</a:t>
            </a:r>
          </a:p>
        </p:txBody>
      </p:sp>
      <p:sp>
        <p:nvSpPr>
          <p:cNvPr id="5" name="Rectangle 4">
            <a:extLst>
              <a:ext uri="{FF2B5EF4-FFF2-40B4-BE49-F238E27FC236}">
                <a16:creationId xmlns:a16="http://schemas.microsoft.com/office/drawing/2014/main" id="{579C15EF-FC9E-DC26-ADB2-5A8A7913CF1E}"/>
              </a:ext>
            </a:extLst>
          </p:cNvPr>
          <p:cNvSpPr/>
          <p:nvPr/>
        </p:nvSpPr>
        <p:spPr>
          <a:xfrm>
            <a:off x="10028249" y="410015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Deposit</a:t>
            </a:r>
          </a:p>
        </p:txBody>
      </p:sp>
      <p:sp>
        <p:nvSpPr>
          <p:cNvPr id="6" name="Rectangle 5">
            <a:extLst>
              <a:ext uri="{FF2B5EF4-FFF2-40B4-BE49-F238E27FC236}">
                <a16:creationId xmlns:a16="http://schemas.microsoft.com/office/drawing/2014/main" id="{92356AC6-451F-9EFC-F182-E64D4AF591B1}"/>
              </a:ext>
            </a:extLst>
          </p:cNvPr>
          <p:cNvSpPr/>
          <p:nvPr/>
        </p:nvSpPr>
        <p:spPr>
          <a:xfrm>
            <a:off x="10053820" y="4735484"/>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Draft/Cheque</a:t>
            </a:r>
          </a:p>
        </p:txBody>
      </p:sp>
      <p:sp>
        <p:nvSpPr>
          <p:cNvPr id="7" name="Rectangle 6">
            <a:extLst>
              <a:ext uri="{FF2B5EF4-FFF2-40B4-BE49-F238E27FC236}">
                <a16:creationId xmlns:a16="http://schemas.microsoft.com/office/drawing/2014/main" id="{BD111B6E-46C2-C252-ED42-B0E715054D58}"/>
              </a:ext>
            </a:extLst>
          </p:cNvPr>
          <p:cNvSpPr/>
          <p:nvPr/>
        </p:nvSpPr>
        <p:spPr>
          <a:xfrm>
            <a:off x="10053964" y="5366291"/>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FD</a:t>
            </a:r>
          </a:p>
        </p:txBody>
      </p:sp>
      <p:sp>
        <p:nvSpPr>
          <p:cNvPr id="8" name="Rectangle 7">
            <a:extLst>
              <a:ext uri="{FF2B5EF4-FFF2-40B4-BE49-F238E27FC236}">
                <a16:creationId xmlns:a16="http://schemas.microsoft.com/office/drawing/2014/main" id="{6F713BAD-A756-CE90-30A2-C455D59C0ACA}"/>
              </a:ext>
            </a:extLst>
          </p:cNvPr>
          <p:cNvSpPr/>
          <p:nvPr/>
        </p:nvSpPr>
        <p:spPr>
          <a:xfrm>
            <a:off x="10053820" y="6020613"/>
            <a:ext cx="194371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Locker</a:t>
            </a:r>
          </a:p>
        </p:txBody>
      </p:sp>
      <p:pic>
        <p:nvPicPr>
          <p:cNvPr id="9" name="Picture 8" descr="Icon&#10;&#10;Description automatically generated">
            <a:extLst>
              <a:ext uri="{FF2B5EF4-FFF2-40B4-BE49-F238E27FC236}">
                <a16:creationId xmlns:a16="http://schemas.microsoft.com/office/drawing/2014/main" id="{070111FB-6C2D-B285-7982-7544388F451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7645" y="1353879"/>
            <a:ext cx="1083615" cy="1083615"/>
          </a:xfrm>
          <a:prstGeom prst="rect">
            <a:avLst/>
          </a:prstGeom>
          <a:ln>
            <a:solidFill>
              <a:schemeClr val="bg1"/>
            </a:solidFill>
          </a:ln>
        </p:spPr>
      </p:pic>
      <p:sp>
        <p:nvSpPr>
          <p:cNvPr id="10" name="TextBox 9">
            <a:extLst>
              <a:ext uri="{FF2B5EF4-FFF2-40B4-BE49-F238E27FC236}">
                <a16:creationId xmlns:a16="http://schemas.microsoft.com/office/drawing/2014/main" id="{1DC93980-FD63-3685-BA93-DA4037E2A56F}"/>
              </a:ext>
            </a:extLst>
          </p:cNvPr>
          <p:cNvSpPr txBox="1"/>
          <p:nvPr/>
        </p:nvSpPr>
        <p:spPr>
          <a:xfrm>
            <a:off x="335272" y="1032062"/>
            <a:ext cx="1295806" cy="338466"/>
          </a:xfrm>
          <a:prstGeom prst="rect">
            <a:avLst/>
          </a:prstGeom>
          <a:noFill/>
          <a:ln>
            <a:solidFill>
              <a:schemeClr val="bg1"/>
            </a:solidFill>
          </a:ln>
        </p:spPr>
        <p:txBody>
          <a:bodyPr wrap="square" rtlCol="0">
            <a:spAutoFit/>
          </a:bodyPr>
          <a:lstStyle/>
          <a:p>
            <a:pPr defTabSz="1218621"/>
            <a:r>
              <a:rPr lang="en-US" sz="1600" b="1" dirty="0">
                <a:solidFill>
                  <a:prstClr val="white"/>
                </a:solidFill>
                <a:latin typeface="Segoe UI"/>
              </a:rPr>
              <a:t>Customer</a:t>
            </a:r>
          </a:p>
        </p:txBody>
      </p:sp>
      <p:cxnSp>
        <p:nvCxnSpPr>
          <p:cNvPr id="11" name="Straight Arrow Connector 10">
            <a:extLst>
              <a:ext uri="{FF2B5EF4-FFF2-40B4-BE49-F238E27FC236}">
                <a16:creationId xmlns:a16="http://schemas.microsoft.com/office/drawing/2014/main" id="{4957B6AB-C7CA-2A1B-233F-9F9C7D532060}"/>
              </a:ext>
            </a:extLst>
          </p:cNvPr>
          <p:cNvCxnSpPr>
            <a:cxnSpLocks/>
          </p:cNvCxnSpPr>
          <p:nvPr/>
        </p:nvCxnSpPr>
        <p:spPr>
          <a:xfrm flipV="1">
            <a:off x="1455662" y="1629270"/>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Icon&#10;&#10;Description automatically generated">
            <a:extLst>
              <a:ext uri="{FF2B5EF4-FFF2-40B4-BE49-F238E27FC236}">
                <a16:creationId xmlns:a16="http://schemas.microsoft.com/office/drawing/2014/main" id="{4B0383D5-7DD1-02CF-EEBC-88D4D498629D}"/>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5590487" y="1235015"/>
            <a:ext cx="1655753" cy="2289552"/>
          </a:xfrm>
          <a:prstGeom prst="rect">
            <a:avLst/>
          </a:prstGeom>
          <a:ln>
            <a:solidFill>
              <a:schemeClr val="bg1"/>
            </a:solidFill>
          </a:ln>
        </p:spPr>
      </p:pic>
      <p:sp>
        <p:nvSpPr>
          <p:cNvPr id="13" name="Oval 12">
            <a:extLst>
              <a:ext uri="{FF2B5EF4-FFF2-40B4-BE49-F238E27FC236}">
                <a16:creationId xmlns:a16="http://schemas.microsoft.com/office/drawing/2014/main" id="{82548D8D-B1BC-D516-A585-B01B1881E525}"/>
              </a:ext>
            </a:extLst>
          </p:cNvPr>
          <p:cNvSpPr/>
          <p:nvPr/>
        </p:nvSpPr>
        <p:spPr>
          <a:xfrm>
            <a:off x="2710918" y="140746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1</a:t>
            </a:r>
          </a:p>
        </p:txBody>
      </p:sp>
      <p:cxnSp>
        <p:nvCxnSpPr>
          <p:cNvPr id="14" name="Straight Arrow Connector 13">
            <a:extLst>
              <a:ext uri="{FF2B5EF4-FFF2-40B4-BE49-F238E27FC236}">
                <a16:creationId xmlns:a16="http://schemas.microsoft.com/office/drawing/2014/main" id="{4B39DA18-89FF-2842-5B78-64BDA3DF7C96}"/>
              </a:ext>
            </a:extLst>
          </p:cNvPr>
          <p:cNvCxnSpPr/>
          <p:nvPr/>
        </p:nvCxnSpPr>
        <p:spPr>
          <a:xfrm flipH="1">
            <a:off x="1455660" y="1773247"/>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descr="A picture containing text, parking, machine, meter&#10;&#10;Description automatically generated">
            <a:extLst>
              <a:ext uri="{FF2B5EF4-FFF2-40B4-BE49-F238E27FC236}">
                <a16:creationId xmlns:a16="http://schemas.microsoft.com/office/drawing/2014/main" id="{BBC0DADA-D9A2-DA21-95E2-18E03C3AFF1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33824" y="3730119"/>
            <a:ext cx="1711332" cy="1231691"/>
          </a:xfrm>
          <a:prstGeom prst="rect">
            <a:avLst/>
          </a:prstGeom>
          <a:ln>
            <a:solidFill>
              <a:schemeClr val="bg1"/>
            </a:solidFill>
          </a:ln>
        </p:spPr>
      </p:pic>
      <p:sp>
        <p:nvSpPr>
          <p:cNvPr id="16" name="TextBox 15">
            <a:extLst>
              <a:ext uri="{FF2B5EF4-FFF2-40B4-BE49-F238E27FC236}">
                <a16:creationId xmlns:a16="http://schemas.microsoft.com/office/drawing/2014/main" id="{D38F7EAB-F03E-4A39-6E1E-14A442C77DC0}"/>
              </a:ext>
            </a:extLst>
          </p:cNvPr>
          <p:cNvSpPr txBox="1"/>
          <p:nvPr/>
        </p:nvSpPr>
        <p:spPr>
          <a:xfrm>
            <a:off x="1331345" y="6857107"/>
            <a:ext cx="9526138" cy="230772"/>
          </a:xfrm>
          <a:prstGeom prst="rect">
            <a:avLst/>
          </a:prstGeom>
          <a:noFill/>
          <a:ln>
            <a:solidFill>
              <a:schemeClr val="bg1"/>
            </a:solidFill>
          </a:ln>
        </p:spPr>
        <p:txBody>
          <a:bodyPr wrap="square" rtlCol="0">
            <a:spAutoFit/>
          </a:bodyPr>
          <a:lstStyle/>
          <a:p>
            <a:pPr defTabSz="1218621"/>
            <a:r>
              <a:rPr lang="en-US" sz="900">
                <a:solidFill>
                  <a:prstClr val="black"/>
                </a:solidFill>
                <a:latin typeface="Segoe UI"/>
                <a:hlinkClick r:id="rId7" tooltip="https://www.flickr.com/photos/jeepersmedia/14765960308/"/>
              </a:rPr>
              <a:t>This Photo</a:t>
            </a:r>
            <a:r>
              <a:rPr lang="en-US" sz="900">
                <a:solidFill>
                  <a:prstClr val="black"/>
                </a:solidFill>
                <a:latin typeface="Segoe UI"/>
              </a:rPr>
              <a:t> by Unknown Author is licensed under </a:t>
            </a:r>
            <a:r>
              <a:rPr lang="en-US" sz="900">
                <a:solidFill>
                  <a:prstClr val="black"/>
                </a:solidFill>
                <a:latin typeface="Segoe UI"/>
                <a:hlinkClick r:id="rId8" tooltip="https://creativecommons.org/licenses/by/3.0/"/>
              </a:rPr>
              <a:t>CC BY</a:t>
            </a:r>
            <a:endParaRPr lang="en-US" sz="900">
              <a:solidFill>
                <a:prstClr val="black"/>
              </a:solidFill>
              <a:latin typeface="Segoe UI"/>
            </a:endParaRPr>
          </a:p>
        </p:txBody>
      </p:sp>
      <p:cxnSp>
        <p:nvCxnSpPr>
          <p:cNvPr id="17" name="Straight Arrow Connector 16">
            <a:extLst>
              <a:ext uri="{FF2B5EF4-FFF2-40B4-BE49-F238E27FC236}">
                <a16:creationId xmlns:a16="http://schemas.microsoft.com/office/drawing/2014/main" id="{B5A2B9F5-841F-1EDB-859C-2C5C4A5C5C4D}"/>
              </a:ext>
            </a:extLst>
          </p:cNvPr>
          <p:cNvCxnSpPr>
            <a:stCxn id="9" idx="2"/>
            <a:endCxn id="15" idx="0"/>
          </p:cNvCxnSpPr>
          <p:nvPr/>
        </p:nvCxnSpPr>
        <p:spPr>
          <a:xfrm>
            <a:off x="879453" y="2437494"/>
            <a:ext cx="10038" cy="12926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985EF3C-623F-4F13-28C8-8E3CB3B1508E}"/>
              </a:ext>
            </a:extLst>
          </p:cNvPr>
          <p:cNvSpPr/>
          <p:nvPr/>
        </p:nvSpPr>
        <p:spPr>
          <a:xfrm>
            <a:off x="33824" y="5714346"/>
            <a:ext cx="1711332" cy="40374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t>
            </a:r>
          </a:p>
        </p:txBody>
      </p:sp>
      <p:cxnSp>
        <p:nvCxnSpPr>
          <p:cNvPr id="19" name="Straight Arrow Connector 18">
            <a:extLst>
              <a:ext uri="{FF2B5EF4-FFF2-40B4-BE49-F238E27FC236}">
                <a16:creationId xmlns:a16="http://schemas.microsoft.com/office/drawing/2014/main" id="{07E0C267-9B09-10B0-9791-36B97BFC1EBE}"/>
              </a:ext>
            </a:extLst>
          </p:cNvPr>
          <p:cNvCxnSpPr>
            <a:stCxn id="15" idx="2"/>
            <a:endCxn id="18" idx="0"/>
          </p:cNvCxnSpPr>
          <p:nvPr/>
        </p:nvCxnSpPr>
        <p:spPr>
          <a:xfrm>
            <a:off x="889490" y="4961810"/>
            <a:ext cx="0" cy="75253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21E8ADA-FBDB-0223-EDFA-0297C75D10B6}"/>
              </a:ext>
            </a:extLst>
          </p:cNvPr>
          <p:cNvCxnSpPr/>
          <p:nvPr/>
        </p:nvCxnSpPr>
        <p:spPr>
          <a:xfrm flipV="1">
            <a:off x="695218" y="4961811"/>
            <a:ext cx="0" cy="69243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AC01570-9A95-69A1-4B28-816A639DDD18}"/>
              </a:ext>
            </a:extLst>
          </p:cNvPr>
          <p:cNvCxnSpPr/>
          <p:nvPr/>
        </p:nvCxnSpPr>
        <p:spPr>
          <a:xfrm flipV="1">
            <a:off x="695218" y="2379793"/>
            <a:ext cx="0" cy="135032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61E608-4361-CED8-02D4-02A054BCDE60}"/>
              </a:ext>
            </a:extLst>
          </p:cNvPr>
          <p:cNvSpPr/>
          <p:nvPr/>
        </p:nvSpPr>
        <p:spPr>
          <a:xfrm>
            <a:off x="767208" y="2822672"/>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2</a:t>
            </a:r>
          </a:p>
        </p:txBody>
      </p:sp>
      <p:sp>
        <p:nvSpPr>
          <p:cNvPr id="23" name="Oval 22">
            <a:extLst>
              <a:ext uri="{FF2B5EF4-FFF2-40B4-BE49-F238E27FC236}">
                <a16:creationId xmlns:a16="http://schemas.microsoft.com/office/drawing/2014/main" id="{B82C6420-EF79-3831-013D-B5E561219E1F}"/>
              </a:ext>
            </a:extLst>
          </p:cNvPr>
          <p:cNvSpPr/>
          <p:nvPr/>
        </p:nvSpPr>
        <p:spPr>
          <a:xfrm>
            <a:off x="767208" y="506962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3</a:t>
            </a:r>
          </a:p>
        </p:txBody>
      </p:sp>
      <p:sp>
        <p:nvSpPr>
          <p:cNvPr id="24" name="Oval 23">
            <a:extLst>
              <a:ext uri="{FF2B5EF4-FFF2-40B4-BE49-F238E27FC236}">
                <a16:creationId xmlns:a16="http://schemas.microsoft.com/office/drawing/2014/main" id="{6FC0A25E-C437-DE46-D027-B5EEDF3E96D1}"/>
              </a:ext>
            </a:extLst>
          </p:cNvPr>
          <p:cNvSpPr/>
          <p:nvPr/>
        </p:nvSpPr>
        <p:spPr>
          <a:xfrm>
            <a:off x="353831" y="249759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4</a:t>
            </a:r>
          </a:p>
        </p:txBody>
      </p:sp>
      <p:cxnSp>
        <p:nvCxnSpPr>
          <p:cNvPr id="25" name="Straight Arrow Connector 24">
            <a:extLst>
              <a:ext uri="{FF2B5EF4-FFF2-40B4-BE49-F238E27FC236}">
                <a16:creationId xmlns:a16="http://schemas.microsoft.com/office/drawing/2014/main" id="{809305B0-C4D4-BBB5-2BA2-513DB9C20447}"/>
              </a:ext>
            </a:extLst>
          </p:cNvPr>
          <p:cNvCxnSpPr>
            <a:cxnSpLocks/>
          </p:cNvCxnSpPr>
          <p:nvPr/>
        </p:nvCxnSpPr>
        <p:spPr>
          <a:xfrm flipV="1">
            <a:off x="1455662" y="2157385"/>
            <a:ext cx="4169229" cy="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FEABC96-1E27-2553-2C0E-81F675867AD1}"/>
              </a:ext>
            </a:extLst>
          </p:cNvPr>
          <p:cNvSpPr/>
          <p:nvPr/>
        </p:nvSpPr>
        <p:spPr>
          <a:xfrm>
            <a:off x="2710918" y="1935578"/>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5</a:t>
            </a:r>
          </a:p>
        </p:txBody>
      </p:sp>
      <p:cxnSp>
        <p:nvCxnSpPr>
          <p:cNvPr id="27" name="Straight Arrow Connector 26">
            <a:extLst>
              <a:ext uri="{FF2B5EF4-FFF2-40B4-BE49-F238E27FC236}">
                <a16:creationId xmlns:a16="http://schemas.microsoft.com/office/drawing/2014/main" id="{98E5881B-F0FD-D913-199F-D4A478F6245D}"/>
              </a:ext>
            </a:extLst>
          </p:cNvPr>
          <p:cNvCxnSpPr/>
          <p:nvPr/>
        </p:nvCxnSpPr>
        <p:spPr>
          <a:xfrm flipH="1">
            <a:off x="1455660" y="2301362"/>
            <a:ext cx="4134827"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FA6C84D5-C8B3-EF20-9779-10988BAB0E5E}"/>
              </a:ext>
            </a:extLst>
          </p:cNvPr>
          <p:cNvSpPr/>
          <p:nvPr/>
        </p:nvSpPr>
        <p:spPr>
          <a:xfrm>
            <a:off x="3565018" y="4106792"/>
            <a:ext cx="503925" cy="441663"/>
          </a:xfrm>
          <a:prstGeom prst="diamond">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cxnSp>
        <p:nvCxnSpPr>
          <p:cNvPr id="29" name="Connector: Elbow 28">
            <a:extLst>
              <a:ext uri="{FF2B5EF4-FFF2-40B4-BE49-F238E27FC236}">
                <a16:creationId xmlns:a16="http://schemas.microsoft.com/office/drawing/2014/main" id="{D03073B4-532F-029D-E7D7-E8DC1BE72DA2}"/>
              </a:ext>
            </a:extLst>
          </p:cNvPr>
          <p:cNvCxnSpPr>
            <a:cxnSpLocks/>
          </p:cNvCxnSpPr>
          <p:nvPr/>
        </p:nvCxnSpPr>
        <p:spPr>
          <a:xfrm rot="5400000">
            <a:off x="3636952" y="1572099"/>
            <a:ext cx="821397" cy="4673208"/>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30" name="Picture 29" descr="A picture containing text&#10;&#10;Description automatically generated">
            <a:extLst>
              <a:ext uri="{FF2B5EF4-FFF2-40B4-BE49-F238E27FC236}">
                <a16:creationId xmlns:a16="http://schemas.microsoft.com/office/drawing/2014/main" id="{610ED705-5F91-9684-7A85-131C1315877B}"/>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257768" y="1999585"/>
            <a:ext cx="431936" cy="559744"/>
          </a:xfrm>
          <a:prstGeom prst="rect">
            <a:avLst/>
          </a:prstGeom>
          <a:ln>
            <a:solidFill>
              <a:schemeClr val="bg1"/>
            </a:solidFill>
          </a:ln>
        </p:spPr>
      </p:pic>
      <p:pic>
        <p:nvPicPr>
          <p:cNvPr id="31" name="Picture 30" descr="A picture containing text&#10;&#10;Description automatically generated">
            <a:extLst>
              <a:ext uri="{FF2B5EF4-FFF2-40B4-BE49-F238E27FC236}">
                <a16:creationId xmlns:a16="http://schemas.microsoft.com/office/drawing/2014/main" id="{9D09D388-92C2-4B3D-2938-BA9ADE40A1D3}"/>
              </a:ext>
            </a:extLst>
          </p:cNvPr>
          <p:cNvPicPr>
            <a:picLocks noChangeAspect="1"/>
          </p:cNvPicPr>
          <p:nvPr/>
        </p:nvPicPr>
        <p:blipFill>
          <a:blip r:embed="rId9" cstate="print">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93550" y="2799284"/>
            <a:ext cx="431936" cy="559744"/>
          </a:xfrm>
          <a:prstGeom prst="rect">
            <a:avLst/>
          </a:prstGeom>
          <a:ln>
            <a:solidFill>
              <a:schemeClr val="bg1"/>
            </a:solidFill>
          </a:ln>
        </p:spPr>
      </p:pic>
      <p:sp>
        <p:nvSpPr>
          <p:cNvPr id="32" name="TextBox 31">
            <a:extLst>
              <a:ext uri="{FF2B5EF4-FFF2-40B4-BE49-F238E27FC236}">
                <a16:creationId xmlns:a16="http://schemas.microsoft.com/office/drawing/2014/main" id="{6D4978EF-301C-D1F9-60A5-32128B305C89}"/>
              </a:ext>
            </a:extLst>
          </p:cNvPr>
          <p:cNvSpPr txBox="1"/>
          <p:nvPr/>
        </p:nvSpPr>
        <p:spPr>
          <a:xfrm>
            <a:off x="4210611" y="4038269"/>
            <a:ext cx="2604637" cy="307697"/>
          </a:xfrm>
          <a:prstGeom prst="rect">
            <a:avLst/>
          </a:prstGeom>
          <a:noFill/>
          <a:ln>
            <a:noFill/>
          </a:ln>
        </p:spPr>
        <p:txBody>
          <a:bodyPr wrap="square" rtlCol="0">
            <a:spAutoFit/>
          </a:bodyPr>
          <a:lstStyle/>
          <a:p>
            <a:pPr defTabSz="1218621"/>
            <a:r>
              <a:rPr lang="en-US" sz="1400" b="1" dirty="0">
                <a:solidFill>
                  <a:prstClr val="white"/>
                </a:solidFill>
                <a:latin typeface="Segoe UI"/>
              </a:rPr>
              <a:t>Validate, trust</a:t>
            </a:r>
          </a:p>
        </p:txBody>
      </p:sp>
      <p:cxnSp>
        <p:nvCxnSpPr>
          <p:cNvPr id="33" name="Connector: Elbow 32">
            <a:extLst>
              <a:ext uri="{FF2B5EF4-FFF2-40B4-BE49-F238E27FC236}">
                <a16:creationId xmlns:a16="http://schemas.microsoft.com/office/drawing/2014/main" id="{6BCB7C48-AB34-D89B-8A58-C1CFCFF03C7A}"/>
              </a:ext>
            </a:extLst>
          </p:cNvPr>
          <p:cNvCxnSpPr>
            <a:cxnSpLocks/>
            <a:endCxn id="8" idx="1"/>
          </p:cNvCxnSpPr>
          <p:nvPr/>
        </p:nvCxnSpPr>
        <p:spPr>
          <a:xfrm>
            <a:off x="1415111" y="2541519"/>
            <a:ext cx="8638710" cy="3767051"/>
          </a:xfrm>
          <a:prstGeom prst="bentConnector3">
            <a:avLst>
              <a:gd name="adj1" fmla="val 2030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F9ADEEA6-DAB4-08D6-6030-E0AC8755794A}"/>
              </a:ext>
            </a:extLst>
          </p:cNvPr>
          <p:cNvSpPr/>
          <p:nvPr/>
        </p:nvSpPr>
        <p:spPr>
          <a:xfrm>
            <a:off x="5698471" y="4035271"/>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6</a:t>
            </a:r>
          </a:p>
        </p:txBody>
      </p:sp>
      <p:sp>
        <p:nvSpPr>
          <p:cNvPr id="35" name="Oval 34">
            <a:extLst>
              <a:ext uri="{FF2B5EF4-FFF2-40B4-BE49-F238E27FC236}">
                <a16:creationId xmlns:a16="http://schemas.microsoft.com/office/drawing/2014/main" id="{C5E616A7-4B52-402C-9497-6CF8B4621C2A}"/>
              </a:ext>
            </a:extLst>
          </p:cNvPr>
          <p:cNvSpPr/>
          <p:nvPr/>
        </p:nvSpPr>
        <p:spPr>
          <a:xfrm>
            <a:off x="6168285" y="6017074"/>
            <a:ext cx="431935" cy="42797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7</a:t>
            </a:r>
          </a:p>
        </p:txBody>
      </p:sp>
      <mc:AlternateContent xmlns:mc="http://schemas.openxmlformats.org/markup-compatibility/2006" xmlns:p14="http://schemas.microsoft.com/office/powerpoint/2010/main">
        <mc:Choice Requires="p14">
          <p:contentPart p14:bwMode="auto" r:id="rId11">
            <p14:nvContentPartPr>
              <p14:cNvPr id="87" name="Ink 86">
                <a:extLst>
                  <a:ext uri="{FF2B5EF4-FFF2-40B4-BE49-F238E27FC236}">
                    <a16:creationId xmlns:a16="http://schemas.microsoft.com/office/drawing/2014/main" id="{8EBD12E5-9E62-431B-3017-422731D97512}"/>
                  </a:ext>
                </a:extLst>
              </p14:cNvPr>
              <p14:cNvContentPartPr/>
              <p14:nvPr/>
            </p14:nvContentPartPr>
            <p14:xfrm>
              <a:off x="5551848" y="1753881"/>
              <a:ext cx="43909" cy="33111"/>
            </p14:xfrm>
          </p:contentPart>
        </mc:Choice>
        <mc:Fallback xmlns="">
          <p:pic>
            <p:nvPicPr>
              <p:cNvPr id="87" name="Ink 86">
                <a:extLst>
                  <a:ext uri="{FF2B5EF4-FFF2-40B4-BE49-F238E27FC236}">
                    <a16:creationId xmlns:a16="http://schemas.microsoft.com/office/drawing/2014/main" id="{8EBD12E5-9E62-431B-3017-422731D97512}"/>
                  </a:ext>
                </a:extLst>
              </p:cNvPr>
              <p:cNvPicPr/>
              <p:nvPr/>
            </p:nvPicPr>
            <p:blipFill>
              <a:blip r:embed="rId12"/>
              <a:stretch>
                <a:fillRect/>
              </a:stretch>
            </p:blipFill>
            <p:spPr>
              <a:xfrm>
                <a:off x="5542923" y="1744883"/>
                <a:ext cx="61401" cy="50746"/>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6" name="Ink 35">
                <a:extLst>
                  <a:ext uri="{FF2B5EF4-FFF2-40B4-BE49-F238E27FC236}">
                    <a16:creationId xmlns:a16="http://schemas.microsoft.com/office/drawing/2014/main" id="{0DEC2D05-10F5-9E76-FB4F-EE179C0CB1F6}"/>
                  </a:ext>
                </a:extLst>
              </p14:cNvPr>
              <p14:cNvContentPartPr/>
              <p14:nvPr/>
            </p14:nvContentPartPr>
            <p14:xfrm>
              <a:off x="0" y="844560"/>
              <a:ext cx="12172680" cy="5715360"/>
            </p14:xfrm>
          </p:contentPart>
        </mc:Choice>
        <mc:Fallback>
          <p:pic>
            <p:nvPicPr>
              <p:cNvPr id="36" name="Ink 35">
                <a:extLst>
                  <a:ext uri="{FF2B5EF4-FFF2-40B4-BE49-F238E27FC236}">
                    <a16:creationId xmlns:a16="http://schemas.microsoft.com/office/drawing/2014/main" id="{0DEC2D05-10F5-9E76-FB4F-EE179C0CB1F6}"/>
                  </a:ext>
                </a:extLst>
              </p:cNvPr>
              <p:cNvPicPr/>
              <p:nvPr/>
            </p:nvPicPr>
            <p:blipFill>
              <a:blip r:embed="rId14"/>
              <a:stretch>
                <a:fillRect/>
              </a:stretch>
            </p:blipFill>
            <p:spPr>
              <a:xfrm>
                <a:off x="-9360" y="835200"/>
                <a:ext cx="12191400" cy="5734080"/>
              </a:xfrm>
              <a:prstGeom prst="rect">
                <a:avLst/>
              </a:prstGeom>
            </p:spPr>
          </p:pic>
        </mc:Fallback>
      </mc:AlternateContent>
    </p:spTree>
    <p:extLst>
      <p:ext uri="{BB962C8B-B14F-4D97-AF65-F5344CB8AC3E}">
        <p14:creationId xmlns:p14="http://schemas.microsoft.com/office/powerpoint/2010/main" val="301113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4F904-4406-686B-3203-C9A6C59895F5}"/>
              </a:ext>
            </a:extLst>
          </p:cNvPr>
          <p:cNvSpPr>
            <a:spLocks noGrp="1"/>
          </p:cNvSpPr>
          <p:nvPr>
            <p:ph type="title"/>
          </p:nvPr>
        </p:nvSpPr>
        <p:spPr/>
        <p:txBody>
          <a:bodyPr/>
          <a:lstStyle/>
          <a:p>
            <a:r>
              <a:rPr lang="en-US" dirty="0"/>
              <a:t>Hands on: App Router</a:t>
            </a:r>
          </a:p>
        </p:txBody>
      </p:sp>
      <p:sp>
        <p:nvSpPr>
          <p:cNvPr id="3" name="TextBox 2">
            <a:extLst>
              <a:ext uri="{FF2B5EF4-FFF2-40B4-BE49-F238E27FC236}">
                <a16:creationId xmlns:a16="http://schemas.microsoft.com/office/drawing/2014/main" id="{68BB9971-F9C7-F277-4BC3-F454E1F97CC9}"/>
              </a:ext>
            </a:extLst>
          </p:cNvPr>
          <p:cNvSpPr txBox="1"/>
          <p:nvPr/>
        </p:nvSpPr>
        <p:spPr>
          <a:xfrm>
            <a:off x="191294" y="1053357"/>
            <a:ext cx="11590269" cy="1200016"/>
          </a:xfrm>
          <a:prstGeom prst="rect">
            <a:avLst/>
          </a:prstGeom>
          <a:noFill/>
        </p:spPr>
        <p:txBody>
          <a:bodyPr wrap="square" rtlCol="0">
            <a:spAutoFit/>
          </a:bodyPr>
          <a:lstStyle/>
          <a:p>
            <a:pPr defTabSz="1218621"/>
            <a:r>
              <a:rPr lang="en-US" sz="2399" dirty="0">
                <a:solidFill>
                  <a:prstClr val="white"/>
                </a:solidFill>
                <a:latin typeface="Segoe UI"/>
              </a:rPr>
              <a:t>Solution</a:t>
            </a:r>
          </a:p>
          <a:p>
            <a:pPr defTabSz="1218621"/>
            <a:r>
              <a:rPr lang="en-US" sz="2399" dirty="0">
                <a:solidFill>
                  <a:prstClr val="black"/>
                </a:solidFill>
                <a:latin typeface="Segoe UI"/>
                <a:hlinkClick r:id="rId2"/>
              </a:rPr>
              <a:t>https://github.com/soyuztechnologies/BTP_Architect_Training/blob/master/Day%203/04approuter.zip</a:t>
            </a:r>
            <a:r>
              <a:rPr lang="en-US" sz="2399" dirty="0">
                <a:solidFill>
                  <a:prstClr val="black"/>
                </a:solidFill>
                <a:latin typeface="Segoe UI"/>
              </a:rPr>
              <a:t> </a:t>
            </a:r>
          </a:p>
        </p:txBody>
      </p:sp>
      <p:pic>
        <p:nvPicPr>
          <p:cNvPr id="3074" name="Picture 2" descr="SAP Cloud Platform Backend service: Tutorial [26]: App Router (3): route to  Backend service | SAP Blogs">
            <a:extLst>
              <a:ext uri="{FF2B5EF4-FFF2-40B4-BE49-F238E27FC236}">
                <a16:creationId xmlns:a16="http://schemas.microsoft.com/office/drawing/2014/main" id="{4B83CEFD-EBF6-A6F3-77E8-E6278356D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8822" y="2506215"/>
            <a:ext cx="4942188" cy="3809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9993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Deploy Application to BTP</a:t>
            </a:r>
          </a:p>
        </p:txBody>
      </p:sp>
      <p:sp>
        <p:nvSpPr>
          <p:cNvPr id="3" name="TextBox 2">
            <a:extLst>
              <a:ext uri="{FF2B5EF4-FFF2-40B4-BE49-F238E27FC236}">
                <a16:creationId xmlns:a16="http://schemas.microsoft.com/office/drawing/2014/main" id="{1053F5FD-357B-99A8-2332-5472EA19C266}"/>
              </a:ext>
            </a:extLst>
          </p:cNvPr>
          <p:cNvSpPr txBox="1"/>
          <p:nvPr/>
        </p:nvSpPr>
        <p:spPr>
          <a:xfrm>
            <a:off x="189757" y="771025"/>
            <a:ext cx="11809312" cy="6001643"/>
          </a:xfrm>
          <a:prstGeom prst="rect">
            <a:avLst/>
          </a:prstGeom>
          <a:noFill/>
        </p:spPr>
        <p:txBody>
          <a:bodyPr wrap="square" rtlCol="0">
            <a:spAutoFit/>
          </a:bodyPr>
          <a:lstStyle/>
          <a:p>
            <a:pPr marL="457200" indent="-457200">
              <a:buAutoNum type="arabicPeriod"/>
            </a:pPr>
            <a:r>
              <a:rPr lang="en-US" sz="2000" dirty="0">
                <a:solidFill>
                  <a:schemeClr val="bg1"/>
                </a:solidFill>
              </a:rPr>
              <a:t>First add the </a:t>
            </a:r>
            <a:r>
              <a:rPr lang="en-US" sz="2000" dirty="0" err="1">
                <a:solidFill>
                  <a:schemeClr val="bg1"/>
                </a:solidFill>
              </a:rPr>
              <a:t>mta.yaml</a:t>
            </a:r>
            <a:r>
              <a:rPr lang="en-US" sz="2000" dirty="0">
                <a:solidFill>
                  <a:schemeClr val="bg1"/>
                </a:solidFill>
              </a:rPr>
              <a:t> file, MTA – multi-target application which is an advance version of </a:t>
            </a:r>
            <a:r>
              <a:rPr lang="en-US" sz="2000" dirty="0" err="1">
                <a:solidFill>
                  <a:schemeClr val="bg1"/>
                </a:solidFill>
              </a:rPr>
              <a:t>manifest.yml</a:t>
            </a:r>
            <a:r>
              <a:rPr lang="en-US" sz="2000" dirty="0">
                <a:solidFill>
                  <a:schemeClr val="bg1"/>
                </a:solidFill>
              </a:rPr>
              <a:t> file which we used in past.</a:t>
            </a:r>
          </a:p>
          <a:p>
            <a:pPr marL="457200" indent="-457200">
              <a:buAutoNum type="arabicPeriod"/>
            </a:pPr>
            <a:r>
              <a:rPr lang="en-US" sz="2000" dirty="0">
                <a:solidFill>
                  <a:schemeClr val="bg1"/>
                </a:solidFill>
              </a:rPr>
              <a:t>We use SAP provided CLI for MTA, this is pre-installed in BAS, tool is called </a:t>
            </a:r>
            <a:r>
              <a:rPr lang="en-US" sz="2000" b="1" dirty="0" err="1">
                <a:solidFill>
                  <a:schemeClr val="bg1"/>
                </a:solidFill>
              </a:rPr>
              <a:t>mbt</a:t>
            </a:r>
            <a:endParaRPr lang="en-US" sz="2000" b="1" dirty="0">
              <a:solidFill>
                <a:schemeClr val="bg1"/>
              </a:solidFill>
            </a:endParaRPr>
          </a:p>
          <a:p>
            <a:pPr marL="457200" indent="-457200">
              <a:buAutoNum type="arabicPeriod"/>
            </a:pPr>
            <a:r>
              <a:rPr lang="en-US" sz="2000" dirty="0">
                <a:solidFill>
                  <a:schemeClr val="bg1"/>
                </a:solidFill>
              </a:rPr>
              <a:t>First we run command </a:t>
            </a:r>
            <a:r>
              <a:rPr lang="en-US" sz="2000" b="1" dirty="0" err="1">
                <a:solidFill>
                  <a:schemeClr val="bg1"/>
                </a:solidFill>
              </a:rPr>
              <a:t>cds</a:t>
            </a:r>
            <a:r>
              <a:rPr lang="en-US" sz="2000" b="1" dirty="0">
                <a:solidFill>
                  <a:schemeClr val="bg1"/>
                </a:solidFill>
              </a:rPr>
              <a:t> add </a:t>
            </a:r>
            <a:r>
              <a:rPr lang="en-US" sz="2000" b="1" dirty="0" err="1">
                <a:solidFill>
                  <a:schemeClr val="bg1"/>
                </a:solidFill>
              </a:rPr>
              <a:t>mta</a:t>
            </a:r>
            <a:endParaRPr lang="en-US" sz="2000" b="1" dirty="0">
              <a:solidFill>
                <a:schemeClr val="bg1"/>
              </a:solidFill>
            </a:endParaRPr>
          </a:p>
          <a:p>
            <a:pPr marL="457200" indent="-457200">
              <a:buAutoNum type="arabicPeriod"/>
            </a:pPr>
            <a:r>
              <a:rPr lang="en-US" sz="2000" dirty="0">
                <a:solidFill>
                  <a:schemeClr val="bg1"/>
                </a:solidFill>
              </a:rPr>
              <a:t>We will add our UI module to the </a:t>
            </a:r>
            <a:r>
              <a:rPr lang="en-US" sz="2000" dirty="0" err="1">
                <a:solidFill>
                  <a:schemeClr val="bg1"/>
                </a:solidFill>
              </a:rPr>
              <a:t>mta.yaml</a:t>
            </a:r>
            <a:r>
              <a:rPr lang="en-US" sz="2000" dirty="0">
                <a:solidFill>
                  <a:schemeClr val="bg1"/>
                </a:solidFill>
              </a:rPr>
              <a:t> file manually, copy the </a:t>
            </a:r>
            <a:r>
              <a:rPr lang="en-US" sz="2000" dirty="0" err="1">
                <a:solidFill>
                  <a:schemeClr val="bg1"/>
                </a:solidFill>
              </a:rPr>
              <a:t>srv</a:t>
            </a:r>
            <a:r>
              <a:rPr lang="en-US" sz="2000" dirty="0">
                <a:solidFill>
                  <a:schemeClr val="bg1"/>
                </a:solidFill>
              </a:rPr>
              <a:t> entry and add the </a:t>
            </a:r>
            <a:r>
              <a:rPr lang="en-US" sz="2000" dirty="0" err="1">
                <a:solidFill>
                  <a:schemeClr val="bg1"/>
                </a:solidFill>
              </a:rPr>
              <a:t>ui</a:t>
            </a:r>
            <a:r>
              <a:rPr lang="en-US" sz="2000" dirty="0">
                <a:solidFill>
                  <a:schemeClr val="bg1"/>
                </a:solidFill>
              </a:rPr>
              <a:t> module.</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mycapapp-ui</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type: </a:t>
            </a:r>
            <a:r>
              <a:rPr lang="en-US" sz="1600" b="0" dirty="0" err="1">
                <a:solidFill>
                  <a:schemeClr val="bg1"/>
                </a:solidFill>
                <a:effectLst/>
                <a:latin typeface="Consolas" panose="020B0609020204030204" pitchFamily="49" charset="0"/>
              </a:rPr>
              <a:t>nodejs</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path: app</a:t>
            </a:r>
          </a:p>
          <a:p>
            <a:r>
              <a:rPr lang="en-US" sz="1600" b="0" dirty="0">
                <a:solidFill>
                  <a:schemeClr val="bg1"/>
                </a:solidFill>
                <a:effectLst/>
                <a:latin typeface="Consolas" panose="020B0609020204030204" pitchFamily="49" charset="0"/>
              </a:rPr>
              <a:t>    parameters:</a:t>
            </a:r>
          </a:p>
          <a:p>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buildpack</a:t>
            </a:r>
            <a:r>
              <a:rPr lang="en-US" sz="1600" b="0" dirty="0">
                <a:solidFill>
                  <a:schemeClr val="bg1"/>
                </a:solidFill>
                <a:effectLst/>
                <a:latin typeface="Consolas" panose="020B0609020204030204" pitchFamily="49" charset="0"/>
              </a:rPr>
              <a:t>: </a:t>
            </a:r>
            <a:r>
              <a:rPr lang="en-US" sz="1600" b="0" dirty="0" err="1">
                <a:solidFill>
                  <a:schemeClr val="bg1"/>
                </a:solidFill>
                <a:effectLst/>
                <a:latin typeface="Consolas" panose="020B0609020204030204" pitchFamily="49" charset="0"/>
              </a:rPr>
              <a:t>nodejs_buildpack</a:t>
            </a:r>
            <a:endParaRPr lang="en-US" sz="1600" b="0" dirty="0">
              <a:solidFill>
                <a:schemeClr val="bg1"/>
              </a:solidFill>
              <a:effectLst/>
              <a:latin typeface="Consolas" panose="020B0609020204030204" pitchFamily="49" charset="0"/>
            </a:endParaRPr>
          </a:p>
          <a:p>
            <a:r>
              <a:rPr lang="en-US" sz="1600" b="0" dirty="0">
                <a:solidFill>
                  <a:schemeClr val="bg1"/>
                </a:solidFill>
                <a:effectLst/>
                <a:latin typeface="Consolas" panose="020B0609020204030204" pitchFamily="49" charset="0"/>
              </a:rPr>
              <a:t>    build-parameters:</a:t>
            </a:r>
          </a:p>
          <a:p>
            <a:r>
              <a:rPr lang="en-US" sz="1600" b="0" dirty="0">
                <a:solidFill>
                  <a:schemeClr val="bg1"/>
                </a:solidFill>
                <a:effectLst/>
                <a:latin typeface="Consolas" panose="020B0609020204030204" pitchFamily="49" charset="0"/>
              </a:rPr>
              <a:t>      builder: </a:t>
            </a:r>
            <a:r>
              <a:rPr lang="en-US" sz="1600" b="0" dirty="0" err="1">
                <a:solidFill>
                  <a:schemeClr val="bg1"/>
                </a:solidFill>
                <a:effectLst/>
                <a:latin typeface="Consolas" panose="020B0609020204030204" pitchFamily="49" charset="0"/>
              </a:rPr>
              <a:t>npm</a:t>
            </a:r>
            <a:r>
              <a:rPr lang="en-US" sz="1600" b="0" dirty="0">
                <a:solidFill>
                  <a:schemeClr val="bg1"/>
                </a:solidFill>
                <a:effectLst/>
                <a:latin typeface="Consolas" panose="020B0609020204030204" pitchFamily="49" charset="0"/>
              </a:rPr>
              <a:t>-ci</a:t>
            </a:r>
          </a:p>
          <a:p>
            <a:r>
              <a:rPr lang="en-US" sz="1600" b="0" dirty="0">
                <a:solidFill>
                  <a:schemeClr val="bg1"/>
                </a:solidFill>
                <a:effectLst/>
                <a:latin typeface="Consolas" panose="020B0609020204030204" pitchFamily="49" charset="0"/>
              </a:rPr>
              <a:t>    requires:</a:t>
            </a:r>
          </a:p>
          <a:p>
            <a:r>
              <a:rPr lang="en-US" sz="1600" b="0" dirty="0">
                <a:solidFill>
                  <a:schemeClr val="bg1"/>
                </a:solidFill>
                <a:effectLst/>
                <a:latin typeface="Consolas" panose="020B0609020204030204" pitchFamily="49" charset="0"/>
              </a:rPr>
              <a:t>      - name: </a:t>
            </a:r>
            <a:r>
              <a:rPr lang="en-US" sz="1600" b="0" dirty="0" err="1">
                <a:solidFill>
                  <a:schemeClr val="bg1"/>
                </a:solidFill>
                <a:effectLst/>
                <a:latin typeface="Consolas" panose="020B0609020204030204" pitchFamily="49" charset="0"/>
              </a:rPr>
              <a:t>srv-api</a:t>
            </a:r>
            <a:endParaRPr lang="en-US" sz="1600" b="0" dirty="0">
              <a:solidFill>
                <a:schemeClr val="bg1"/>
              </a:solidFill>
              <a:effectLst/>
              <a:latin typeface="Consolas" panose="020B0609020204030204" pitchFamily="49" charset="0"/>
            </a:endParaRPr>
          </a:p>
          <a:p>
            <a:pPr marL="457200" indent="-457200">
              <a:buAutoNum type="arabicPeriod"/>
            </a:pPr>
            <a:r>
              <a:rPr lang="en-US" sz="2000" dirty="0">
                <a:solidFill>
                  <a:schemeClr val="bg1"/>
                </a:solidFill>
              </a:rPr>
              <a:t>Inside the </a:t>
            </a:r>
            <a:r>
              <a:rPr lang="en-US" sz="2000" b="1" dirty="0">
                <a:solidFill>
                  <a:schemeClr val="bg1"/>
                </a:solidFill>
              </a:rPr>
              <a:t>app</a:t>
            </a:r>
            <a:r>
              <a:rPr lang="en-US" sz="2000" dirty="0">
                <a:solidFill>
                  <a:schemeClr val="bg1"/>
                </a:solidFill>
              </a:rPr>
              <a:t> folder, add the package </a:t>
            </a:r>
            <a:r>
              <a:rPr lang="en-US" sz="2000" dirty="0" err="1">
                <a:solidFill>
                  <a:schemeClr val="bg1"/>
                </a:solidFill>
              </a:rPr>
              <a:t>json</a:t>
            </a:r>
            <a:r>
              <a:rPr lang="en-US" sz="2000" dirty="0">
                <a:solidFill>
                  <a:schemeClr val="bg1"/>
                </a:solidFill>
              </a:rPr>
              <a:t> using </a:t>
            </a:r>
            <a:r>
              <a:rPr lang="en-US" sz="2000" b="1" dirty="0" err="1">
                <a:solidFill>
                  <a:schemeClr val="bg1"/>
                </a:solidFill>
              </a:rPr>
              <a:t>npm</a:t>
            </a:r>
            <a:r>
              <a:rPr lang="en-US" sz="2000" b="1" dirty="0">
                <a:solidFill>
                  <a:schemeClr val="bg1"/>
                </a:solidFill>
              </a:rPr>
              <a:t> </a:t>
            </a:r>
            <a:r>
              <a:rPr lang="en-US" sz="2000" b="1" dirty="0" err="1">
                <a:solidFill>
                  <a:schemeClr val="bg1"/>
                </a:solidFill>
              </a:rPr>
              <a:t>init</a:t>
            </a:r>
            <a:r>
              <a:rPr lang="en-US" sz="2000" dirty="0">
                <a:solidFill>
                  <a:schemeClr val="bg1"/>
                </a:solidFill>
              </a:rPr>
              <a:t> and add the app router module </a:t>
            </a:r>
            <a:r>
              <a:rPr lang="en-US" sz="2000" b="1" dirty="0" err="1">
                <a:solidFill>
                  <a:schemeClr val="bg1"/>
                </a:solidFill>
              </a:rPr>
              <a:t>npm</a:t>
            </a:r>
            <a:r>
              <a:rPr lang="en-US" sz="2000" b="1" dirty="0">
                <a:solidFill>
                  <a:schemeClr val="bg1"/>
                </a:solidFill>
              </a:rPr>
              <a:t> install @sap/approuter</a:t>
            </a:r>
            <a:r>
              <a:rPr lang="en-US" sz="2000" dirty="0">
                <a:solidFill>
                  <a:schemeClr val="bg1"/>
                </a:solidFill>
              </a:rPr>
              <a:t>.</a:t>
            </a:r>
          </a:p>
          <a:p>
            <a:pPr marL="457200" indent="-457200">
              <a:buFontTx/>
              <a:buAutoNum type="arabicPeriod"/>
            </a:pPr>
            <a:r>
              <a:rPr lang="en-US" sz="2000" dirty="0">
                <a:solidFill>
                  <a:schemeClr val="bg1"/>
                </a:solidFill>
              </a:rPr>
              <a:t>Add the start script </a:t>
            </a:r>
            <a:r>
              <a:rPr lang="nl-NL" sz="1600" b="0" dirty="0">
                <a:solidFill>
                  <a:schemeClr val="bg1"/>
                </a:solidFill>
                <a:effectLst/>
                <a:latin typeface="Consolas" panose="020B0609020204030204" pitchFamily="49" charset="0"/>
              </a:rPr>
              <a:t>"start": "node node_modules/@sap/approuter/approuter.js"</a:t>
            </a:r>
          </a:p>
          <a:p>
            <a:pPr marL="457200" indent="-457200">
              <a:buAutoNum type="arabicPeriod"/>
            </a:pPr>
            <a:r>
              <a:rPr lang="en-IN" sz="2000" dirty="0">
                <a:solidFill>
                  <a:schemeClr val="bg1"/>
                </a:solidFill>
              </a:rPr>
              <a:t>Add the </a:t>
            </a:r>
            <a:r>
              <a:rPr lang="en-IN" sz="2000" dirty="0" err="1">
                <a:solidFill>
                  <a:schemeClr val="bg1"/>
                </a:solidFill>
              </a:rPr>
              <a:t>xs-app.json</a:t>
            </a:r>
            <a:r>
              <a:rPr lang="en-IN" sz="2000" dirty="0">
                <a:solidFill>
                  <a:schemeClr val="bg1"/>
                </a:solidFill>
              </a:rPr>
              <a:t>, provide the routes and the end points</a:t>
            </a:r>
          </a:p>
          <a:p>
            <a:pPr marL="457200" indent="-457200">
              <a:buAutoNum type="arabicPeriod"/>
            </a:pPr>
            <a:r>
              <a:rPr lang="en-IN" sz="2000" dirty="0">
                <a:solidFill>
                  <a:schemeClr val="bg1"/>
                </a:solidFill>
              </a:rPr>
              <a:t>Open MTA editor and configure </a:t>
            </a:r>
            <a:r>
              <a:rPr lang="en-IN" sz="2000" dirty="0" err="1">
                <a:solidFill>
                  <a:schemeClr val="bg1"/>
                </a:solidFill>
              </a:rPr>
              <a:t>srv-api</a:t>
            </a:r>
            <a:r>
              <a:rPr lang="en-IN" sz="2000" dirty="0">
                <a:solidFill>
                  <a:schemeClr val="bg1"/>
                </a:solidFill>
              </a:rPr>
              <a:t> destination</a:t>
            </a:r>
          </a:p>
          <a:p>
            <a:pPr marL="457200" indent="-457200">
              <a:buAutoNum type="arabicPeriod"/>
            </a:pPr>
            <a:r>
              <a:rPr lang="en-IN" sz="2000" dirty="0">
                <a:solidFill>
                  <a:schemeClr val="bg1"/>
                </a:solidFill>
              </a:rPr>
              <a:t>Right click on </a:t>
            </a:r>
            <a:r>
              <a:rPr lang="en-IN" sz="2000" dirty="0" err="1">
                <a:solidFill>
                  <a:schemeClr val="bg1"/>
                </a:solidFill>
              </a:rPr>
              <a:t>mta.yaml</a:t>
            </a:r>
            <a:r>
              <a:rPr lang="en-IN" sz="2000" dirty="0">
                <a:solidFill>
                  <a:schemeClr val="bg1"/>
                </a:solidFill>
              </a:rPr>
              <a:t> file and choose build </a:t>
            </a:r>
            <a:r>
              <a:rPr lang="en-IN" sz="2000" dirty="0" err="1">
                <a:solidFill>
                  <a:schemeClr val="bg1"/>
                </a:solidFill>
              </a:rPr>
              <a:t>mta</a:t>
            </a:r>
            <a:r>
              <a:rPr lang="en-IN" sz="2000" dirty="0">
                <a:solidFill>
                  <a:schemeClr val="bg1"/>
                </a:solidFill>
              </a:rPr>
              <a:t> </a:t>
            </a:r>
            <a:r>
              <a:rPr lang="en-IN" sz="2000" dirty="0" err="1">
                <a:solidFill>
                  <a:schemeClr val="bg1"/>
                </a:solidFill>
              </a:rPr>
              <a:t>archieve</a:t>
            </a:r>
            <a:r>
              <a:rPr lang="en-IN" sz="2000" dirty="0">
                <a:solidFill>
                  <a:schemeClr val="bg1"/>
                </a:solidFill>
              </a:rPr>
              <a:t> this will create a </a:t>
            </a:r>
            <a:r>
              <a:rPr lang="en-IN" sz="2000" dirty="0" err="1">
                <a:solidFill>
                  <a:schemeClr val="bg1"/>
                </a:solidFill>
              </a:rPr>
              <a:t>mtar</a:t>
            </a:r>
            <a:r>
              <a:rPr lang="en-IN" sz="2000" dirty="0">
                <a:solidFill>
                  <a:schemeClr val="bg1"/>
                </a:solidFill>
              </a:rPr>
              <a:t> file for us</a:t>
            </a:r>
          </a:p>
          <a:p>
            <a:pPr marL="457200" indent="-457200">
              <a:buAutoNum type="arabicPeriod"/>
            </a:pPr>
            <a:endParaRPr lang="en-IN" sz="2000" dirty="0">
              <a:solidFill>
                <a:schemeClr val="bg1"/>
              </a:solidFill>
            </a:endParaRPr>
          </a:p>
        </p:txBody>
      </p:sp>
    </p:spTree>
    <p:extLst>
      <p:ext uri="{BB962C8B-B14F-4D97-AF65-F5344CB8AC3E}">
        <p14:creationId xmlns:p14="http://schemas.microsoft.com/office/powerpoint/2010/main" val="1551941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F753-EAD9-7962-2EE5-2AD48F0CA5C3}"/>
              </a:ext>
            </a:extLst>
          </p:cNvPr>
          <p:cNvSpPr>
            <a:spLocks noGrp="1"/>
          </p:cNvSpPr>
          <p:nvPr>
            <p:ph type="title"/>
          </p:nvPr>
        </p:nvSpPr>
        <p:spPr/>
        <p:txBody>
          <a:bodyPr/>
          <a:lstStyle/>
          <a:p>
            <a:r>
              <a:rPr lang="en-US" dirty="0"/>
              <a:t>Adapt </a:t>
            </a:r>
            <a:r>
              <a:rPr lang="en-US" dirty="0" err="1"/>
              <a:t>MTA.yml</a:t>
            </a:r>
            <a:r>
              <a:rPr lang="en-US" dirty="0"/>
              <a:t> for UI deployment</a:t>
            </a:r>
          </a:p>
        </p:txBody>
      </p:sp>
      <p:sp>
        <p:nvSpPr>
          <p:cNvPr id="4" name="TextBox 3">
            <a:extLst>
              <a:ext uri="{FF2B5EF4-FFF2-40B4-BE49-F238E27FC236}">
                <a16:creationId xmlns:a16="http://schemas.microsoft.com/office/drawing/2014/main" id="{1061D6B4-1A14-E5A8-7DFA-B43ACA768309}"/>
              </a:ext>
            </a:extLst>
          </p:cNvPr>
          <p:cNvSpPr txBox="1"/>
          <p:nvPr/>
        </p:nvSpPr>
        <p:spPr>
          <a:xfrm>
            <a:off x="220522" y="1412776"/>
            <a:ext cx="11778546" cy="646331"/>
          </a:xfrm>
          <a:prstGeom prst="rect">
            <a:avLst/>
          </a:prstGeom>
          <a:noFill/>
        </p:spPr>
        <p:txBody>
          <a:bodyPr wrap="square">
            <a:spAutoFit/>
          </a:bodyPr>
          <a:lstStyle/>
          <a:p>
            <a:r>
              <a:rPr lang="en-US" sz="1800" b="0" dirty="0">
                <a:solidFill>
                  <a:srgbClr val="D4D4D4"/>
                </a:solidFill>
                <a:effectLst/>
                <a:latin typeface="Consolas" panose="020B0609020204030204" pitchFamily="49" charset="0"/>
              </a:rPr>
              <a:t>Solution:</a:t>
            </a:r>
          </a:p>
          <a:p>
            <a:endParaRPr lang="en-US"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00791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Hands on – Adding Security</a:t>
            </a:r>
          </a:p>
        </p:txBody>
      </p:sp>
      <p:sp>
        <p:nvSpPr>
          <p:cNvPr id="3" name="TextBox 2">
            <a:extLst>
              <a:ext uri="{FF2B5EF4-FFF2-40B4-BE49-F238E27FC236}">
                <a16:creationId xmlns:a16="http://schemas.microsoft.com/office/drawing/2014/main" id="{3800E938-41E1-3205-5F1C-F7DDAABF5D01}"/>
              </a:ext>
            </a:extLst>
          </p:cNvPr>
          <p:cNvSpPr txBox="1"/>
          <p:nvPr/>
        </p:nvSpPr>
        <p:spPr>
          <a:xfrm>
            <a:off x="191294" y="921275"/>
            <a:ext cx="11806237" cy="6247864"/>
          </a:xfrm>
          <a:prstGeom prst="rect">
            <a:avLst/>
          </a:prstGeom>
          <a:noFill/>
        </p:spPr>
        <p:txBody>
          <a:bodyPr wrap="square" rtlCol="0">
            <a:spAutoFit/>
          </a:bodyPr>
          <a:lstStyle/>
          <a:p>
            <a:pPr marL="457063" indent="-457063" defTabSz="1218621">
              <a:buFontTx/>
              <a:buAutoNum type="arabicPeriod"/>
            </a:pPr>
            <a:r>
              <a:rPr lang="en-US" sz="2000" dirty="0">
                <a:solidFill>
                  <a:prstClr val="white"/>
                </a:solidFill>
                <a:latin typeface="Segoe UI"/>
              </a:rPr>
              <a:t>Created a new resource in </a:t>
            </a:r>
            <a:r>
              <a:rPr lang="en-US" sz="2000" b="1" dirty="0" err="1">
                <a:solidFill>
                  <a:prstClr val="white"/>
                </a:solidFill>
                <a:latin typeface="Segoe UI"/>
              </a:rPr>
              <a:t>mta.yaml</a:t>
            </a:r>
            <a:r>
              <a:rPr lang="en-US" sz="2000" b="1" dirty="0">
                <a:solidFill>
                  <a:prstClr val="white"/>
                </a:solidFill>
                <a:latin typeface="Segoe UI"/>
              </a:rPr>
              <a:t> </a:t>
            </a:r>
            <a:r>
              <a:rPr lang="en-US" sz="2000" dirty="0">
                <a:solidFill>
                  <a:prstClr val="white"/>
                </a:solidFill>
                <a:latin typeface="Segoe UI"/>
              </a:rPr>
              <a:t>file for </a:t>
            </a:r>
            <a:r>
              <a:rPr lang="en-US" sz="2000" dirty="0" err="1">
                <a:solidFill>
                  <a:prstClr val="white"/>
                </a:solidFill>
                <a:latin typeface="Segoe UI"/>
              </a:rPr>
              <a:t>xs-uaa</a:t>
            </a:r>
            <a:r>
              <a:rPr lang="en-US" sz="2000" dirty="0">
                <a:solidFill>
                  <a:prstClr val="white"/>
                </a:solidFill>
                <a:latin typeface="Segoe UI"/>
              </a:rPr>
              <a:t> backing service with following properties</a:t>
            </a:r>
          </a:p>
          <a:p>
            <a:pPr marL="1066373" lvl="1" indent="-457063" defTabSz="1218621">
              <a:buFontTx/>
              <a:buAutoNum type="arabicPeriod"/>
            </a:pPr>
            <a:r>
              <a:rPr lang="en-US" sz="2000" dirty="0">
                <a:solidFill>
                  <a:prstClr val="white"/>
                </a:solidFill>
                <a:latin typeface="Segoe UI"/>
              </a:rPr>
              <a:t>name == </a:t>
            </a:r>
            <a:r>
              <a:rPr lang="en-US" sz="2000" dirty="0" err="1">
                <a:solidFill>
                  <a:prstClr val="white"/>
                </a:solidFill>
                <a:latin typeface="Segoe UI"/>
              </a:rPr>
              <a:t>cappo-xsuaa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 == </a:t>
            </a:r>
            <a:r>
              <a:rPr lang="en-US" sz="2000" dirty="0" err="1">
                <a:solidFill>
                  <a:prstClr val="white"/>
                </a:solidFill>
                <a:latin typeface="Segoe UI"/>
              </a:rPr>
              <a:t>xsuaa</a:t>
            </a:r>
            <a:endParaRPr lang="en-US" sz="2000" dirty="0">
              <a:solidFill>
                <a:prstClr val="white"/>
              </a:solidFill>
              <a:latin typeface="Segoe UI"/>
            </a:endParaRPr>
          </a:p>
          <a:p>
            <a:pPr marL="1066373" lvl="1" indent="-457063" defTabSz="1218621">
              <a:buFontTx/>
              <a:buAutoNum type="arabicPeriod"/>
            </a:pPr>
            <a:r>
              <a:rPr lang="en-US" sz="2000" dirty="0">
                <a:solidFill>
                  <a:prstClr val="white"/>
                </a:solidFill>
                <a:latin typeface="Segoe UI"/>
              </a:rPr>
              <a:t>service-plan == application</a:t>
            </a:r>
          </a:p>
          <a:p>
            <a:pPr marL="1066373" lvl="1" indent="-457063" defTabSz="1218621">
              <a:buFontTx/>
              <a:buAutoNum type="arabicPeriod"/>
            </a:pPr>
            <a:r>
              <a:rPr lang="en-US" sz="2000" dirty="0">
                <a:solidFill>
                  <a:prstClr val="white"/>
                </a:solidFill>
                <a:latin typeface="Segoe UI"/>
              </a:rPr>
              <a:t>path == ./</a:t>
            </a:r>
            <a:r>
              <a:rPr lang="en-US" sz="2000" dirty="0" err="1">
                <a:solidFill>
                  <a:prstClr val="white"/>
                </a:solidFill>
                <a:latin typeface="Segoe UI"/>
              </a:rPr>
              <a:t>xs-security.json</a:t>
            </a:r>
            <a:endParaRPr lang="en-US" sz="2000" dirty="0">
              <a:solidFill>
                <a:prstClr val="white"/>
              </a:solidFill>
              <a:latin typeface="Segoe UI"/>
            </a:endParaRPr>
          </a:p>
          <a:p>
            <a:pPr marL="457063" indent="-457063" defTabSz="1218621">
              <a:buFontTx/>
              <a:buAutoNum type="arabicPeriod"/>
            </a:pPr>
            <a:r>
              <a:rPr lang="en-US" sz="2000" dirty="0">
                <a:solidFill>
                  <a:prstClr val="white"/>
                </a:solidFill>
                <a:latin typeface="Segoe UI"/>
              </a:rPr>
              <a:t>Add the dependency of this newly created </a:t>
            </a:r>
            <a:r>
              <a:rPr lang="en-US" sz="2000" dirty="0" err="1">
                <a:solidFill>
                  <a:prstClr val="white"/>
                </a:solidFill>
                <a:latin typeface="Segoe UI"/>
              </a:rPr>
              <a:t>xs-uaa</a:t>
            </a:r>
            <a:r>
              <a:rPr lang="en-US" sz="2000" dirty="0">
                <a:solidFill>
                  <a:prstClr val="white"/>
                </a:solidFill>
                <a:latin typeface="Segoe UI"/>
              </a:rPr>
              <a:t> service to our microservices in require section</a:t>
            </a:r>
          </a:p>
          <a:p>
            <a:pPr marL="457063" indent="-457063" defTabSz="1218621">
              <a:buFontTx/>
              <a:buAutoNum type="arabicPeriod"/>
            </a:pPr>
            <a:r>
              <a:rPr lang="en-US" sz="2000" dirty="0">
                <a:solidFill>
                  <a:prstClr val="white"/>
                </a:solidFill>
                <a:latin typeface="Segoe UI"/>
              </a:rPr>
              <a:t>Create the </a:t>
            </a:r>
            <a:r>
              <a:rPr lang="en-US" sz="2000" b="1" dirty="0" err="1">
                <a:solidFill>
                  <a:prstClr val="white"/>
                </a:solidFill>
                <a:latin typeface="Segoe UI"/>
              </a:rPr>
              <a:t>xs-security.json</a:t>
            </a:r>
            <a:r>
              <a:rPr lang="en-US" sz="2000" b="1" dirty="0">
                <a:solidFill>
                  <a:prstClr val="white"/>
                </a:solidFill>
                <a:latin typeface="Segoe UI"/>
              </a:rPr>
              <a:t> </a:t>
            </a:r>
            <a:r>
              <a:rPr lang="en-US" sz="2000" dirty="0">
                <a:solidFill>
                  <a:prstClr val="white"/>
                </a:solidFill>
                <a:latin typeface="Segoe UI"/>
              </a:rPr>
              <a:t>file from sap </a:t>
            </a:r>
            <a:r>
              <a:rPr lang="en-US" sz="2000" dirty="0" err="1">
                <a:solidFill>
                  <a:srgbClr val="0000FF"/>
                </a:solidFill>
                <a:latin typeface="Segoe UI"/>
                <a:hlinkClick r:id="rId3">
                  <a:extLst>
                    <a:ext uri="{A12FA001-AC4F-418D-AE19-62706E023703}">
                      <ahyp:hlinkClr xmlns:ahyp="http://schemas.microsoft.com/office/drawing/2018/hyperlinkcolor" val="tx"/>
                    </a:ext>
                  </a:extLst>
                </a:hlinkClick>
              </a:rPr>
              <a:t>btp</a:t>
            </a:r>
            <a:r>
              <a:rPr lang="en-US" sz="2000" dirty="0">
                <a:solidFill>
                  <a:prstClr val="white"/>
                </a:solidFill>
                <a:latin typeface="Segoe UI"/>
                <a:hlinkClick r:id="rId3">
                  <a:extLst>
                    <a:ext uri="{A12FA001-AC4F-418D-AE19-62706E023703}">
                      <ahyp:hlinkClr xmlns:ahyp="http://schemas.microsoft.com/office/drawing/2018/hyperlinkcolor" val="tx"/>
                    </a:ext>
                  </a:extLst>
                </a:hlinkClick>
              </a:rPr>
              <a:t> documentation </a:t>
            </a:r>
            <a:r>
              <a:rPr lang="en-US" sz="2000" dirty="0">
                <a:solidFill>
                  <a:prstClr val="white"/>
                </a:solidFill>
                <a:latin typeface="Segoe UI"/>
              </a:rPr>
              <a:t>and adapt file to have 2 roles – Viewer and the Admin role. The viewer role also have an attribute called bank name which will be for row level security.</a:t>
            </a:r>
          </a:p>
          <a:p>
            <a:pPr marL="457063" indent="-457063" defTabSz="1218621">
              <a:buFontTx/>
              <a:buAutoNum type="arabicPeriod"/>
            </a:pPr>
            <a:r>
              <a:rPr lang="en-US" sz="2000" dirty="0">
                <a:solidFill>
                  <a:prstClr val="white"/>
                </a:solidFill>
                <a:latin typeface="Segoe UI"/>
              </a:rPr>
              <a:t>Add 3 node modules which will help in security configuration for our app</a:t>
            </a:r>
          </a:p>
          <a:p>
            <a:pPr marL="609310" lvl="1" defTabSz="1218621"/>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passport </a:t>
            </a:r>
            <a:r>
              <a:rPr lang="en-US" sz="2000" b="1" dirty="0">
                <a:solidFill>
                  <a:prstClr val="white"/>
                </a:solidFill>
                <a:latin typeface="Segoe UI"/>
              </a:rPr>
              <a:t>;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@sap/xssec ; </a:t>
            </a:r>
            <a:r>
              <a:rPr lang="en-US" sz="2000" b="1" dirty="0" err="1">
                <a:solidFill>
                  <a:prstClr val="white"/>
                </a:solidFill>
                <a:latin typeface="Segoe UI"/>
              </a:rPr>
              <a:t>npm</a:t>
            </a:r>
            <a:r>
              <a:rPr lang="en-US" sz="2000" b="1" dirty="0">
                <a:solidFill>
                  <a:prstClr val="white"/>
                </a:solidFill>
                <a:latin typeface="Segoe UI"/>
              </a:rPr>
              <a:t> install </a:t>
            </a:r>
            <a:r>
              <a:rPr lang="en-US" sz="2000" b="1" i="1" dirty="0">
                <a:solidFill>
                  <a:prstClr val="white"/>
                </a:solidFill>
                <a:latin typeface="Segoe UI"/>
              </a:rPr>
              <a:t>@sap/xsenv</a:t>
            </a:r>
            <a:endParaRPr lang="en-IN" sz="2000" b="1" i="1" dirty="0">
              <a:solidFill>
                <a:prstClr val="white"/>
              </a:solidFill>
              <a:latin typeface="Segoe UI"/>
            </a:endParaRPr>
          </a:p>
          <a:p>
            <a:pPr defTabSz="1218621"/>
            <a:r>
              <a:rPr lang="en-IN" sz="2000" dirty="0">
                <a:solidFill>
                  <a:prstClr val="white"/>
                </a:solidFill>
                <a:latin typeface="Segoe UI"/>
              </a:rPr>
              <a:t>5.    We need to inform app router to contact </a:t>
            </a:r>
            <a:r>
              <a:rPr lang="en-IN" sz="2000" dirty="0" err="1">
                <a:solidFill>
                  <a:prstClr val="white"/>
                </a:solidFill>
                <a:latin typeface="Segoe UI"/>
              </a:rPr>
              <a:t>xsuaa</a:t>
            </a:r>
            <a:r>
              <a:rPr lang="en-IN" sz="2000" dirty="0">
                <a:solidFill>
                  <a:prstClr val="white"/>
                </a:solidFill>
                <a:latin typeface="Segoe UI"/>
              </a:rPr>
              <a:t> to mandate the use of JWT token. In </a:t>
            </a:r>
            <a:r>
              <a:rPr lang="en-IN" sz="2000" b="1" dirty="0" err="1">
                <a:solidFill>
                  <a:prstClr val="white"/>
                </a:solidFill>
                <a:latin typeface="Segoe UI"/>
              </a:rPr>
              <a:t>xs-app.json</a:t>
            </a:r>
            <a:r>
              <a:rPr lang="en-IN" sz="2000" b="1" dirty="0">
                <a:solidFill>
                  <a:prstClr val="white"/>
                </a:solidFill>
                <a:latin typeface="Segoe UI"/>
              </a:rPr>
              <a:t> </a:t>
            </a:r>
            <a:r>
              <a:rPr lang="en-IN" sz="2000" dirty="0">
                <a:solidFill>
                  <a:prstClr val="white"/>
                </a:solidFill>
                <a:latin typeface="Segoe UI"/>
              </a:rPr>
              <a:t>file</a:t>
            </a:r>
          </a:p>
          <a:p>
            <a:pPr defTabSz="1218621"/>
            <a:r>
              <a:rPr lang="en-IN" sz="2000" dirty="0">
                <a:solidFill>
                  <a:prstClr val="white"/>
                </a:solidFill>
                <a:latin typeface="Segoe UI"/>
              </a:rPr>
              <a:t>        Change </a:t>
            </a:r>
            <a:r>
              <a:rPr lang="en-IN" sz="2000" dirty="0" err="1">
                <a:solidFill>
                  <a:prstClr val="white"/>
                </a:solidFill>
                <a:latin typeface="Segoe UI"/>
              </a:rPr>
              <a:t>authenticationMethod</a:t>
            </a:r>
            <a:r>
              <a:rPr lang="en-IN" sz="2000" dirty="0">
                <a:solidFill>
                  <a:prstClr val="white"/>
                </a:solidFill>
                <a:latin typeface="Segoe UI"/>
              </a:rPr>
              <a:t> : route and add </a:t>
            </a:r>
            <a:r>
              <a:rPr lang="en-US" sz="1200" dirty="0">
                <a:solidFill>
                  <a:prstClr val="white"/>
                </a:solidFill>
                <a:latin typeface="Consolas" panose="020B0609020204030204" pitchFamily="49" charset="0"/>
              </a:rPr>
              <a:t>"</a:t>
            </a:r>
            <a:r>
              <a:rPr lang="en-US" sz="1200" dirty="0" err="1">
                <a:solidFill>
                  <a:prstClr val="white"/>
                </a:solidFill>
                <a:latin typeface="Consolas" panose="020B0609020204030204" pitchFamily="49" charset="0"/>
              </a:rPr>
              <a:t>authenticationType</a:t>
            </a:r>
            <a:r>
              <a:rPr lang="en-US" sz="1200" dirty="0">
                <a:solidFill>
                  <a:prstClr val="white"/>
                </a:solidFill>
                <a:latin typeface="Consolas" panose="020B0609020204030204" pitchFamily="49" charset="0"/>
              </a:rPr>
              <a:t>": "</a:t>
            </a:r>
            <a:r>
              <a:rPr lang="en-US" sz="1200" dirty="0" err="1">
                <a:solidFill>
                  <a:prstClr val="white"/>
                </a:solidFill>
                <a:latin typeface="Consolas" panose="020B0609020204030204" pitchFamily="49" charset="0"/>
              </a:rPr>
              <a:t>xsuaa</a:t>
            </a:r>
            <a:r>
              <a:rPr lang="en-US" sz="1200" dirty="0">
                <a:solidFill>
                  <a:prstClr val="white"/>
                </a:solidFill>
                <a:latin typeface="Consolas" panose="020B0609020204030204" pitchFamily="49" charset="0"/>
              </a:rPr>
              <a:t>"</a:t>
            </a:r>
          </a:p>
          <a:p>
            <a:pPr defTabSz="1218621"/>
            <a:r>
              <a:rPr lang="en-IN" sz="2000" dirty="0">
                <a:solidFill>
                  <a:prstClr val="white"/>
                </a:solidFill>
                <a:latin typeface="Segoe UI"/>
              </a:rPr>
              <a:t>6.    We need to secure our service resources to only allow authenticated user, hence we need to add an annotation </a:t>
            </a:r>
            <a:r>
              <a:rPr lang="en-US" sz="1200" dirty="0">
                <a:solidFill>
                  <a:prstClr val="white"/>
                </a:solidFill>
                <a:latin typeface="SFMono-Regular"/>
              </a:rPr>
              <a:t>requires: 'authenticated-user’</a:t>
            </a:r>
          </a:p>
          <a:p>
            <a:pPr marL="342797" indent="-342797" defTabSz="1218621">
              <a:buFontTx/>
              <a:buAutoNum type="arabicPeriod" startAt="7"/>
            </a:pPr>
            <a:r>
              <a:rPr lang="en-IN" sz="2000" dirty="0">
                <a:solidFill>
                  <a:prstClr val="white"/>
                </a:solidFill>
                <a:latin typeface="Segoe UI"/>
              </a:rPr>
              <a:t>We need to tell system that if we run app locally (development environment) in BAS tool, use mock strategy for testing security. After deployment to CF (production environment) we use JWT strategy.</a:t>
            </a:r>
          </a:p>
          <a:p>
            <a:pPr defTabSz="1218621"/>
            <a:endParaRPr lang="en-IN" sz="2000" dirty="0">
              <a:solidFill>
                <a:prstClr val="white"/>
              </a:solidFill>
              <a:latin typeface="Segoe UI"/>
            </a:endParaRPr>
          </a:p>
          <a:p>
            <a:pPr marL="609310" lvl="1" defTabSz="1218621"/>
            <a:endParaRPr lang="en-US" sz="2000" b="1" i="1" dirty="0">
              <a:solidFill>
                <a:prstClr val="white"/>
              </a:solidFill>
              <a:latin typeface="Segoe UI"/>
            </a:endParaRPr>
          </a:p>
        </p:txBody>
      </p:sp>
    </p:spTree>
    <p:extLst>
      <p:ext uri="{BB962C8B-B14F-4D97-AF65-F5344CB8AC3E}">
        <p14:creationId xmlns:p14="http://schemas.microsoft.com/office/powerpoint/2010/main" val="3573691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6B13-7298-B544-9A77-5838167B1933}"/>
              </a:ext>
            </a:extLst>
          </p:cNvPr>
          <p:cNvSpPr>
            <a:spLocks noGrp="1"/>
          </p:cNvSpPr>
          <p:nvPr>
            <p:ph type="title"/>
          </p:nvPr>
        </p:nvSpPr>
        <p:spPr/>
        <p:txBody>
          <a:bodyPr/>
          <a:lstStyle/>
          <a:p>
            <a:r>
              <a:rPr lang="en-US" dirty="0"/>
              <a:t>Security Profile</a:t>
            </a:r>
          </a:p>
        </p:txBody>
      </p:sp>
      <p:sp>
        <p:nvSpPr>
          <p:cNvPr id="3" name="TextBox 2">
            <a:extLst>
              <a:ext uri="{FF2B5EF4-FFF2-40B4-BE49-F238E27FC236}">
                <a16:creationId xmlns:a16="http://schemas.microsoft.com/office/drawing/2014/main" id="{93381835-184D-09B3-12F9-6ECC04D2CA21}"/>
              </a:ext>
            </a:extLst>
          </p:cNvPr>
          <p:cNvSpPr txBox="1"/>
          <p:nvPr/>
        </p:nvSpPr>
        <p:spPr>
          <a:xfrm>
            <a:off x="191294" y="802531"/>
            <a:ext cx="11806237" cy="2953886"/>
          </a:xfrm>
          <a:prstGeom prst="rect">
            <a:avLst/>
          </a:prstGeom>
          <a:noFill/>
        </p:spPr>
        <p:txBody>
          <a:bodyPr wrap="square" rtlCol="0">
            <a:spAutoFit/>
          </a:bodyPr>
          <a:lstStyle/>
          <a:p>
            <a:pPr marL="342797" indent="-342797" defTabSz="1218621">
              <a:buFontTx/>
              <a:buAutoNum type="arabicPeriod" startAt="7"/>
            </a:pPr>
            <a:r>
              <a:rPr lang="en-IN" sz="1999" dirty="0">
                <a:solidFill>
                  <a:prstClr val="white"/>
                </a:solidFill>
                <a:latin typeface="Segoe UI"/>
              </a:rPr>
              <a:t>Additionally we configure demo local users for testing purpose. Under </a:t>
            </a:r>
            <a:r>
              <a:rPr lang="en-IN" sz="1999" dirty="0" err="1">
                <a:solidFill>
                  <a:prstClr val="white"/>
                </a:solidFill>
                <a:latin typeface="Segoe UI"/>
              </a:rPr>
              <a:t>cds</a:t>
            </a:r>
            <a:r>
              <a:rPr lang="en-IN" sz="1999" dirty="0">
                <a:solidFill>
                  <a:prstClr val="white"/>
                </a:solidFill>
                <a:latin typeface="Segoe UI"/>
              </a:rPr>
              <a:t> </a:t>
            </a:r>
            <a:r>
              <a:rPr lang="en-IN" sz="1999" dirty="0">
                <a:solidFill>
                  <a:prstClr val="white"/>
                </a:solidFill>
                <a:latin typeface="Segoe UI"/>
                <a:sym typeface="Wingdings" panose="05000000000000000000" pitchFamily="2" charset="2"/>
              </a:rPr>
              <a:t> requires section inside </a:t>
            </a:r>
            <a:r>
              <a:rPr lang="en-IN" sz="1999" b="1" dirty="0" err="1">
                <a:solidFill>
                  <a:prstClr val="white"/>
                </a:solidFill>
                <a:latin typeface="Segoe UI"/>
                <a:sym typeface="Wingdings" panose="05000000000000000000" pitchFamily="2" charset="2"/>
              </a:rPr>
              <a:t>package.json</a:t>
            </a:r>
            <a:r>
              <a:rPr lang="en-IN" sz="1999" b="1" dirty="0">
                <a:solidFill>
                  <a:prstClr val="white"/>
                </a:solidFill>
                <a:latin typeface="Segoe UI"/>
                <a:sym typeface="Wingdings" panose="05000000000000000000" pitchFamily="2" charset="2"/>
              </a:rPr>
              <a:t> </a:t>
            </a:r>
            <a:r>
              <a:rPr lang="en-IN" sz="1999" dirty="0">
                <a:solidFill>
                  <a:prstClr val="white"/>
                </a:solidFill>
                <a:latin typeface="Segoe UI"/>
                <a:sym typeface="Wingdings" panose="05000000000000000000" pitchFamily="2" charset="2"/>
              </a:rPr>
              <a:t>file we add the strategy </a:t>
            </a:r>
          </a:p>
          <a:p>
            <a:pPr marL="1218621" lvl="2" defTabSz="1218621"/>
            <a:r>
              <a:rPr lang="en-US" sz="1050" dirty="0">
                <a:solidFill>
                  <a:prstClr val="white"/>
                </a:solidFill>
                <a:latin typeface="Consolas" panose="020B0609020204030204" pitchFamily="49" charset="0"/>
              </a:rPr>
              <a:t>"auth":{</a:t>
            </a:r>
          </a:p>
          <a:p>
            <a:pPr marL="1218621" lvl="2" defTabSz="1218621"/>
            <a:r>
              <a:rPr lang="en-US" sz="1050" dirty="0">
                <a:solidFill>
                  <a:prstClr val="white"/>
                </a:solidFill>
                <a:latin typeface="Consolas" panose="020B0609020204030204" pitchFamily="49" charset="0"/>
              </a:rPr>
              <a:t>        "[production]":{</a:t>
            </a:r>
          </a:p>
          <a:p>
            <a:pPr marL="1218621" lvl="2" defTabSz="1218621"/>
            <a:r>
              <a:rPr lang="en-US" sz="1050" dirty="0">
                <a:solidFill>
                  <a:prstClr val="white"/>
                </a:solidFill>
                <a:latin typeface="Consolas" panose="020B0609020204030204" pitchFamily="49" charset="0"/>
              </a:rPr>
              <a:t>          "strategy": "JWT"</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"[development]":{</a:t>
            </a:r>
          </a:p>
          <a:p>
            <a:pPr marL="1218621" lvl="2" defTabSz="1218621"/>
            <a:r>
              <a:rPr lang="en-US" sz="1050" dirty="0">
                <a:solidFill>
                  <a:prstClr val="white"/>
                </a:solidFill>
                <a:latin typeface="Consolas" panose="020B0609020204030204" pitchFamily="49" charset="0"/>
              </a:rPr>
              <a:t>          "strategy": "mock",</a:t>
            </a:r>
          </a:p>
          <a:p>
            <a:pPr marL="1218621" lvl="2" defTabSz="1218621"/>
            <a:r>
              <a:rPr lang="en-US" sz="1050" dirty="0">
                <a:solidFill>
                  <a:prstClr val="white"/>
                </a:solidFill>
                <a:latin typeface="Consolas" panose="020B0609020204030204" pitchFamily="49" charset="0"/>
              </a:rPr>
              <a:t>          "users":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r>
              <a:rPr lang="en-US" sz="1050" dirty="0">
                <a:solidFill>
                  <a:prstClr val="white"/>
                </a:solidFill>
                <a:latin typeface="Consolas" panose="020B0609020204030204" pitchFamily="49" charset="0"/>
              </a:rPr>
              <a:t>      }</a:t>
            </a:r>
          </a:p>
          <a:p>
            <a:pPr marL="1218621" lvl="2" defTabSz="1218621"/>
            <a:endParaRPr lang="en-US" sz="1050" dirty="0">
              <a:solidFill>
                <a:prstClr val="white"/>
              </a:solidFill>
              <a:latin typeface="Consolas" panose="020B0609020204030204" pitchFamily="49" charset="0"/>
            </a:endParaRPr>
          </a:p>
          <a:p>
            <a:pPr defTabSz="1218621"/>
            <a:r>
              <a:rPr lang="en-US" sz="1999" dirty="0">
                <a:solidFill>
                  <a:prstClr val="white"/>
                </a:solidFill>
                <a:latin typeface="Segoe UI"/>
              </a:rPr>
              <a:t>8. Now we can test our app using </a:t>
            </a:r>
            <a:r>
              <a:rPr lang="en-US" sz="1999" b="1" dirty="0" err="1">
                <a:solidFill>
                  <a:prstClr val="white"/>
                </a:solidFill>
                <a:latin typeface="Segoe UI"/>
              </a:rPr>
              <a:t>cds</a:t>
            </a:r>
            <a:r>
              <a:rPr lang="en-US" sz="1999" b="1" dirty="0">
                <a:solidFill>
                  <a:prstClr val="white"/>
                </a:solidFill>
                <a:latin typeface="Segoe UI"/>
              </a:rPr>
              <a:t> watch --profile hybrid</a:t>
            </a:r>
          </a:p>
        </p:txBody>
      </p:sp>
    </p:spTree>
    <p:extLst>
      <p:ext uri="{BB962C8B-B14F-4D97-AF65-F5344CB8AC3E}">
        <p14:creationId xmlns:p14="http://schemas.microsoft.com/office/powerpoint/2010/main" val="3500782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006062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64965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2375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43600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3221270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810404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0096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FFB1-B477-7234-7772-C52F2881B97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01231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7</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Security</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4"/>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Identity Provider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243566"/>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Application Router</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XSUAA Service</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083768"/>
              <a:ext cx="2701525"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CI/CD pipeline with SAP BTP CTS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7</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70,000+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27000+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D195-5360-30CD-5C2F-4DB0573E505E}"/>
              </a:ext>
            </a:extLst>
          </p:cNvPr>
          <p:cNvSpPr>
            <a:spLocks noGrp="1"/>
          </p:cNvSpPr>
          <p:nvPr>
            <p:ph type="title"/>
          </p:nvPr>
        </p:nvSpPr>
        <p:spPr/>
        <p:txBody>
          <a:bodyPr/>
          <a:lstStyle/>
          <a:p>
            <a:endParaRPr lang="en-US"/>
          </a:p>
        </p:txBody>
      </p:sp>
      <p:grpSp>
        <p:nvGrpSpPr>
          <p:cNvPr id="146" name="Group 145">
            <a:extLst>
              <a:ext uri="{FF2B5EF4-FFF2-40B4-BE49-F238E27FC236}">
                <a16:creationId xmlns:a16="http://schemas.microsoft.com/office/drawing/2014/main" id="{A18D13EC-5A1D-5188-AF7B-ABD56A544E0F}"/>
              </a:ext>
            </a:extLst>
          </p:cNvPr>
          <p:cNvGrpSpPr/>
          <p:nvPr/>
        </p:nvGrpSpPr>
        <p:grpSpPr>
          <a:xfrm>
            <a:off x="817684" y="1428236"/>
            <a:ext cx="11166840" cy="5078880"/>
            <a:chOff x="817684" y="1428236"/>
            <a:chExt cx="11166840" cy="5078880"/>
          </a:xfrm>
        </p:grpSpPr>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2340B58A-3034-988E-0BE7-6F04D8107D23}"/>
                    </a:ext>
                  </a:extLst>
                </p14:cNvPr>
                <p14:cNvContentPartPr/>
                <p14:nvPr/>
              </p14:nvContentPartPr>
              <p14:xfrm>
                <a:off x="1808404" y="1428236"/>
                <a:ext cx="2370600" cy="1038240"/>
              </p14:xfrm>
            </p:contentPart>
          </mc:Choice>
          <mc:Fallback>
            <p:pic>
              <p:nvPicPr>
                <p:cNvPr id="3" name="Ink 2">
                  <a:extLst>
                    <a:ext uri="{FF2B5EF4-FFF2-40B4-BE49-F238E27FC236}">
                      <a16:creationId xmlns:a16="http://schemas.microsoft.com/office/drawing/2014/main" id="{2340B58A-3034-988E-0BE7-6F04D8107D23}"/>
                    </a:ext>
                  </a:extLst>
                </p:cNvPr>
                <p:cNvPicPr/>
                <p:nvPr/>
              </p:nvPicPr>
              <p:blipFill>
                <a:blip r:embed="rId3"/>
                <a:stretch>
                  <a:fillRect/>
                </a:stretch>
              </p:blipFill>
              <p:spPr>
                <a:xfrm>
                  <a:off x="1799764" y="1419236"/>
                  <a:ext cx="2388240" cy="1055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1F95AD77-2C26-3C75-2BF0-AA6EE9D19990}"/>
                    </a:ext>
                  </a:extLst>
                </p14:cNvPr>
                <p14:cNvContentPartPr/>
                <p14:nvPr/>
              </p14:nvContentPartPr>
              <p14:xfrm>
                <a:off x="2328604" y="1697516"/>
                <a:ext cx="287280" cy="410400"/>
              </p14:xfrm>
            </p:contentPart>
          </mc:Choice>
          <mc:Fallback>
            <p:pic>
              <p:nvPicPr>
                <p:cNvPr id="4" name="Ink 3">
                  <a:extLst>
                    <a:ext uri="{FF2B5EF4-FFF2-40B4-BE49-F238E27FC236}">
                      <a16:creationId xmlns:a16="http://schemas.microsoft.com/office/drawing/2014/main" id="{1F95AD77-2C26-3C75-2BF0-AA6EE9D19990}"/>
                    </a:ext>
                  </a:extLst>
                </p:cNvPr>
                <p:cNvPicPr/>
                <p:nvPr/>
              </p:nvPicPr>
              <p:blipFill>
                <a:blip r:embed="rId5"/>
                <a:stretch>
                  <a:fillRect/>
                </a:stretch>
              </p:blipFill>
              <p:spPr>
                <a:xfrm>
                  <a:off x="2319604" y="1688876"/>
                  <a:ext cx="304920" cy="428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8090CFB4-C861-4E3A-438A-0FD7181AD594}"/>
                    </a:ext>
                  </a:extLst>
                </p14:cNvPr>
                <p14:cNvContentPartPr/>
                <p14:nvPr/>
              </p14:nvContentPartPr>
              <p14:xfrm>
                <a:off x="2717404" y="1710476"/>
                <a:ext cx="203040" cy="343440"/>
              </p14:xfrm>
            </p:contentPart>
          </mc:Choice>
          <mc:Fallback>
            <p:pic>
              <p:nvPicPr>
                <p:cNvPr id="5" name="Ink 4">
                  <a:extLst>
                    <a:ext uri="{FF2B5EF4-FFF2-40B4-BE49-F238E27FC236}">
                      <a16:creationId xmlns:a16="http://schemas.microsoft.com/office/drawing/2014/main" id="{8090CFB4-C861-4E3A-438A-0FD7181AD594}"/>
                    </a:ext>
                  </a:extLst>
                </p:cNvPr>
                <p:cNvPicPr/>
                <p:nvPr/>
              </p:nvPicPr>
              <p:blipFill>
                <a:blip r:embed="rId7"/>
                <a:stretch>
                  <a:fillRect/>
                </a:stretch>
              </p:blipFill>
              <p:spPr>
                <a:xfrm>
                  <a:off x="2708404" y="1701836"/>
                  <a:ext cx="22068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ABA21364-A6E7-66D1-B56A-DEEFCACD8D37}"/>
                    </a:ext>
                  </a:extLst>
                </p14:cNvPr>
                <p14:cNvContentPartPr/>
                <p14:nvPr/>
              </p14:nvContentPartPr>
              <p14:xfrm>
                <a:off x="2780044" y="1871396"/>
                <a:ext cx="146160" cy="46440"/>
              </p14:xfrm>
            </p:contentPart>
          </mc:Choice>
          <mc:Fallback>
            <p:pic>
              <p:nvPicPr>
                <p:cNvPr id="6" name="Ink 5">
                  <a:extLst>
                    <a:ext uri="{FF2B5EF4-FFF2-40B4-BE49-F238E27FC236}">
                      <a16:creationId xmlns:a16="http://schemas.microsoft.com/office/drawing/2014/main" id="{ABA21364-A6E7-66D1-B56A-DEEFCACD8D37}"/>
                    </a:ext>
                  </a:extLst>
                </p:cNvPr>
                <p:cNvPicPr/>
                <p:nvPr/>
              </p:nvPicPr>
              <p:blipFill>
                <a:blip r:embed="rId9"/>
                <a:stretch>
                  <a:fillRect/>
                </a:stretch>
              </p:blipFill>
              <p:spPr>
                <a:xfrm>
                  <a:off x="2771404" y="1862396"/>
                  <a:ext cx="1638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527025D4-94B2-391F-80DE-6E872C72F1F1}"/>
                    </a:ext>
                  </a:extLst>
                </p14:cNvPr>
                <p14:cNvContentPartPr/>
                <p14:nvPr/>
              </p14:nvContentPartPr>
              <p14:xfrm>
                <a:off x="3097564" y="1720916"/>
                <a:ext cx="190440" cy="322200"/>
              </p14:xfrm>
            </p:contentPart>
          </mc:Choice>
          <mc:Fallback>
            <p:pic>
              <p:nvPicPr>
                <p:cNvPr id="7" name="Ink 6">
                  <a:extLst>
                    <a:ext uri="{FF2B5EF4-FFF2-40B4-BE49-F238E27FC236}">
                      <a16:creationId xmlns:a16="http://schemas.microsoft.com/office/drawing/2014/main" id="{527025D4-94B2-391F-80DE-6E872C72F1F1}"/>
                    </a:ext>
                  </a:extLst>
                </p:cNvPr>
                <p:cNvPicPr/>
                <p:nvPr/>
              </p:nvPicPr>
              <p:blipFill>
                <a:blip r:embed="rId11"/>
                <a:stretch>
                  <a:fillRect/>
                </a:stretch>
              </p:blipFill>
              <p:spPr>
                <a:xfrm>
                  <a:off x="3088564" y="1711916"/>
                  <a:ext cx="20808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BEC6DD85-88AD-8BD9-2662-64261A805F8D}"/>
                    </a:ext>
                  </a:extLst>
                </p14:cNvPr>
                <p14:cNvContentPartPr/>
                <p14:nvPr/>
              </p14:nvContentPartPr>
              <p14:xfrm>
                <a:off x="941164" y="1515356"/>
                <a:ext cx="276480" cy="335520"/>
              </p14:xfrm>
            </p:contentPart>
          </mc:Choice>
          <mc:Fallback>
            <p:pic>
              <p:nvPicPr>
                <p:cNvPr id="8" name="Ink 7">
                  <a:extLst>
                    <a:ext uri="{FF2B5EF4-FFF2-40B4-BE49-F238E27FC236}">
                      <a16:creationId xmlns:a16="http://schemas.microsoft.com/office/drawing/2014/main" id="{BEC6DD85-88AD-8BD9-2662-64261A805F8D}"/>
                    </a:ext>
                  </a:extLst>
                </p:cNvPr>
                <p:cNvPicPr/>
                <p:nvPr/>
              </p:nvPicPr>
              <p:blipFill>
                <a:blip r:embed="rId13"/>
                <a:stretch>
                  <a:fillRect/>
                </a:stretch>
              </p:blipFill>
              <p:spPr>
                <a:xfrm>
                  <a:off x="932524" y="1506716"/>
                  <a:ext cx="29412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9547E884-804B-BEF3-7941-08BC6EFB92A9}"/>
                    </a:ext>
                  </a:extLst>
                </p14:cNvPr>
                <p14:cNvContentPartPr/>
                <p14:nvPr/>
              </p14:nvContentPartPr>
              <p14:xfrm>
                <a:off x="817684" y="1818836"/>
                <a:ext cx="324360" cy="381960"/>
              </p14:xfrm>
            </p:contentPart>
          </mc:Choice>
          <mc:Fallback>
            <p:pic>
              <p:nvPicPr>
                <p:cNvPr id="9" name="Ink 8">
                  <a:extLst>
                    <a:ext uri="{FF2B5EF4-FFF2-40B4-BE49-F238E27FC236}">
                      <a16:creationId xmlns:a16="http://schemas.microsoft.com/office/drawing/2014/main" id="{9547E884-804B-BEF3-7941-08BC6EFB92A9}"/>
                    </a:ext>
                  </a:extLst>
                </p:cNvPr>
                <p:cNvPicPr/>
                <p:nvPr/>
              </p:nvPicPr>
              <p:blipFill>
                <a:blip r:embed="rId15"/>
                <a:stretch>
                  <a:fillRect/>
                </a:stretch>
              </p:blipFill>
              <p:spPr>
                <a:xfrm>
                  <a:off x="809044" y="1809836"/>
                  <a:ext cx="34200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7B9F9199-E73D-04AF-8810-368D9138E20C}"/>
                    </a:ext>
                  </a:extLst>
                </p14:cNvPr>
                <p14:cNvContentPartPr/>
                <p14:nvPr/>
              </p14:nvContentPartPr>
              <p14:xfrm>
                <a:off x="1346884" y="1928636"/>
                <a:ext cx="306720" cy="18360"/>
              </p14:xfrm>
            </p:contentPart>
          </mc:Choice>
          <mc:Fallback>
            <p:pic>
              <p:nvPicPr>
                <p:cNvPr id="10" name="Ink 9">
                  <a:extLst>
                    <a:ext uri="{FF2B5EF4-FFF2-40B4-BE49-F238E27FC236}">
                      <a16:creationId xmlns:a16="http://schemas.microsoft.com/office/drawing/2014/main" id="{7B9F9199-E73D-04AF-8810-368D9138E20C}"/>
                    </a:ext>
                  </a:extLst>
                </p:cNvPr>
                <p:cNvPicPr/>
                <p:nvPr/>
              </p:nvPicPr>
              <p:blipFill>
                <a:blip r:embed="rId17"/>
                <a:stretch>
                  <a:fillRect/>
                </a:stretch>
              </p:blipFill>
              <p:spPr>
                <a:xfrm>
                  <a:off x="1337884" y="1919636"/>
                  <a:ext cx="3243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C0B14379-9DFF-C531-E55B-B0333742EB42}"/>
                    </a:ext>
                  </a:extLst>
                </p14:cNvPr>
                <p14:cNvContentPartPr/>
                <p14:nvPr/>
              </p14:nvContentPartPr>
              <p14:xfrm>
                <a:off x="1536244" y="1808396"/>
                <a:ext cx="203400" cy="255600"/>
              </p14:xfrm>
            </p:contentPart>
          </mc:Choice>
          <mc:Fallback>
            <p:pic>
              <p:nvPicPr>
                <p:cNvPr id="11" name="Ink 10">
                  <a:extLst>
                    <a:ext uri="{FF2B5EF4-FFF2-40B4-BE49-F238E27FC236}">
                      <a16:creationId xmlns:a16="http://schemas.microsoft.com/office/drawing/2014/main" id="{C0B14379-9DFF-C531-E55B-B0333742EB42}"/>
                    </a:ext>
                  </a:extLst>
                </p:cNvPr>
                <p:cNvPicPr/>
                <p:nvPr/>
              </p:nvPicPr>
              <p:blipFill>
                <a:blip r:embed="rId19"/>
                <a:stretch>
                  <a:fillRect/>
                </a:stretch>
              </p:blipFill>
              <p:spPr>
                <a:xfrm>
                  <a:off x="1527604" y="1799756"/>
                  <a:ext cx="22104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5" name="Ink 124">
                  <a:extLst>
                    <a:ext uri="{FF2B5EF4-FFF2-40B4-BE49-F238E27FC236}">
                      <a16:creationId xmlns:a16="http://schemas.microsoft.com/office/drawing/2014/main" id="{9C1F1EFC-35E5-4F90-20BE-6A62186D2958}"/>
                    </a:ext>
                  </a:extLst>
                </p14:cNvPr>
                <p14:cNvContentPartPr/>
                <p14:nvPr/>
              </p14:nvContentPartPr>
              <p14:xfrm>
                <a:off x="1126564" y="2615516"/>
                <a:ext cx="501480" cy="3147840"/>
              </p14:xfrm>
            </p:contentPart>
          </mc:Choice>
          <mc:Fallback>
            <p:pic>
              <p:nvPicPr>
                <p:cNvPr id="125" name="Ink 124">
                  <a:extLst>
                    <a:ext uri="{FF2B5EF4-FFF2-40B4-BE49-F238E27FC236}">
                      <a16:creationId xmlns:a16="http://schemas.microsoft.com/office/drawing/2014/main" id="{9C1F1EFC-35E5-4F90-20BE-6A62186D2958}"/>
                    </a:ext>
                  </a:extLst>
                </p:cNvPr>
                <p:cNvPicPr/>
                <p:nvPr/>
              </p:nvPicPr>
              <p:blipFill>
                <a:blip r:embed="rId21"/>
                <a:stretch>
                  <a:fillRect/>
                </a:stretch>
              </p:blipFill>
              <p:spPr>
                <a:xfrm>
                  <a:off x="1117564" y="2606516"/>
                  <a:ext cx="519120" cy="3165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6" name="Ink 125">
                  <a:extLst>
                    <a:ext uri="{FF2B5EF4-FFF2-40B4-BE49-F238E27FC236}">
                      <a16:creationId xmlns:a16="http://schemas.microsoft.com/office/drawing/2014/main" id="{BA21D19B-E6E0-0044-2A61-9DDA1D93EE54}"/>
                    </a:ext>
                  </a:extLst>
                </p14:cNvPr>
                <p14:cNvContentPartPr/>
                <p14:nvPr/>
              </p14:nvContentPartPr>
              <p14:xfrm>
                <a:off x="1672324" y="5521796"/>
                <a:ext cx="19080" cy="14040"/>
              </p14:xfrm>
            </p:contentPart>
          </mc:Choice>
          <mc:Fallback>
            <p:pic>
              <p:nvPicPr>
                <p:cNvPr id="126" name="Ink 125">
                  <a:extLst>
                    <a:ext uri="{FF2B5EF4-FFF2-40B4-BE49-F238E27FC236}">
                      <a16:creationId xmlns:a16="http://schemas.microsoft.com/office/drawing/2014/main" id="{BA21D19B-E6E0-0044-2A61-9DDA1D93EE54}"/>
                    </a:ext>
                  </a:extLst>
                </p:cNvPr>
                <p:cNvPicPr/>
                <p:nvPr/>
              </p:nvPicPr>
              <p:blipFill>
                <a:blip r:embed="rId23"/>
                <a:stretch>
                  <a:fillRect/>
                </a:stretch>
              </p:blipFill>
              <p:spPr>
                <a:xfrm>
                  <a:off x="1663324" y="5512796"/>
                  <a:ext cx="367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7" name="Ink 126">
                  <a:extLst>
                    <a:ext uri="{FF2B5EF4-FFF2-40B4-BE49-F238E27FC236}">
                      <a16:creationId xmlns:a16="http://schemas.microsoft.com/office/drawing/2014/main" id="{B6237FEF-C312-F4B2-9723-ECAA91CF97F5}"/>
                    </a:ext>
                  </a:extLst>
                </p14:cNvPr>
                <p14:cNvContentPartPr/>
                <p14:nvPr/>
              </p14:nvContentPartPr>
              <p14:xfrm>
                <a:off x="1513564" y="5584076"/>
                <a:ext cx="187200" cy="236880"/>
              </p14:xfrm>
            </p:contentPart>
          </mc:Choice>
          <mc:Fallback>
            <p:pic>
              <p:nvPicPr>
                <p:cNvPr id="127" name="Ink 126">
                  <a:extLst>
                    <a:ext uri="{FF2B5EF4-FFF2-40B4-BE49-F238E27FC236}">
                      <a16:creationId xmlns:a16="http://schemas.microsoft.com/office/drawing/2014/main" id="{B6237FEF-C312-F4B2-9723-ECAA91CF97F5}"/>
                    </a:ext>
                  </a:extLst>
                </p:cNvPr>
                <p:cNvPicPr/>
                <p:nvPr/>
              </p:nvPicPr>
              <p:blipFill>
                <a:blip r:embed="rId25"/>
                <a:stretch>
                  <a:fillRect/>
                </a:stretch>
              </p:blipFill>
              <p:spPr>
                <a:xfrm>
                  <a:off x="1504564" y="5575436"/>
                  <a:ext cx="2048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28" name="Ink 127">
                  <a:extLst>
                    <a:ext uri="{FF2B5EF4-FFF2-40B4-BE49-F238E27FC236}">
                      <a16:creationId xmlns:a16="http://schemas.microsoft.com/office/drawing/2014/main" id="{AC9B71AB-8BC3-2220-71B3-EE5FB68B1730}"/>
                    </a:ext>
                  </a:extLst>
                </p14:cNvPr>
                <p14:cNvContentPartPr/>
                <p14:nvPr/>
              </p14:nvContentPartPr>
              <p14:xfrm>
                <a:off x="1803364" y="5437196"/>
                <a:ext cx="1083600" cy="857520"/>
              </p14:xfrm>
            </p:contentPart>
          </mc:Choice>
          <mc:Fallback>
            <p:pic>
              <p:nvPicPr>
                <p:cNvPr id="128" name="Ink 127">
                  <a:extLst>
                    <a:ext uri="{FF2B5EF4-FFF2-40B4-BE49-F238E27FC236}">
                      <a16:creationId xmlns:a16="http://schemas.microsoft.com/office/drawing/2014/main" id="{AC9B71AB-8BC3-2220-71B3-EE5FB68B1730}"/>
                    </a:ext>
                  </a:extLst>
                </p:cNvPr>
                <p:cNvPicPr/>
                <p:nvPr/>
              </p:nvPicPr>
              <p:blipFill>
                <a:blip r:embed="rId27"/>
                <a:stretch>
                  <a:fillRect/>
                </a:stretch>
              </p:blipFill>
              <p:spPr>
                <a:xfrm>
                  <a:off x="1794364" y="5428556"/>
                  <a:ext cx="1101240" cy="8751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29" name="Ink 128">
                  <a:extLst>
                    <a:ext uri="{FF2B5EF4-FFF2-40B4-BE49-F238E27FC236}">
                      <a16:creationId xmlns:a16="http://schemas.microsoft.com/office/drawing/2014/main" id="{F4D8756D-1691-843A-50F2-A59BA4993E1D}"/>
                    </a:ext>
                  </a:extLst>
                </p14:cNvPr>
                <p14:cNvContentPartPr/>
                <p14:nvPr/>
              </p14:nvContentPartPr>
              <p14:xfrm>
                <a:off x="1838284" y="5406956"/>
                <a:ext cx="1800720" cy="922680"/>
              </p14:xfrm>
            </p:contentPart>
          </mc:Choice>
          <mc:Fallback>
            <p:pic>
              <p:nvPicPr>
                <p:cNvPr id="129" name="Ink 128">
                  <a:extLst>
                    <a:ext uri="{FF2B5EF4-FFF2-40B4-BE49-F238E27FC236}">
                      <a16:creationId xmlns:a16="http://schemas.microsoft.com/office/drawing/2014/main" id="{F4D8756D-1691-843A-50F2-A59BA4993E1D}"/>
                    </a:ext>
                  </a:extLst>
                </p:cNvPr>
                <p:cNvPicPr/>
                <p:nvPr/>
              </p:nvPicPr>
              <p:blipFill>
                <a:blip r:embed="rId29"/>
                <a:stretch>
                  <a:fillRect/>
                </a:stretch>
              </p:blipFill>
              <p:spPr>
                <a:xfrm>
                  <a:off x="1829644" y="5398316"/>
                  <a:ext cx="1818360" cy="940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30" name="Ink 129">
                  <a:extLst>
                    <a:ext uri="{FF2B5EF4-FFF2-40B4-BE49-F238E27FC236}">
                      <a16:creationId xmlns:a16="http://schemas.microsoft.com/office/drawing/2014/main" id="{BC7BB317-34A7-416C-4118-B3586B491A32}"/>
                    </a:ext>
                  </a:extLst>
                </p14:cNvPr>
                <p14:cNvContentPartPr/>
                <p14:nvPr/>
              </p14:nvContentPartPr>
              <p14:xfrm>
                <a:off x="2173804" y="5783876"/>
                <a:ext cx="47880" cy="228600"/>
              </p14:xfrm>
            </p:contentPart>
          </mc:Choice>
          <mc:Fallback>
            <p:pic>
              <p:nvPicPr>
                <p:cNvPr id="130" name="Ink 129">
                  <a:extLst>
                    <a:ext uri="{FF2B5EF4-FFF2-40B4-BE49-F238E27FC236}">
                      <a16:creationId xmlns:a16="http://schemas.microsoft.com/office/drawing/2014/main" id="{BC7BB317-34A7-416C-4118-B3586B491A32}"/>
                    </a:ext>
                  </a:extLst>
                </p:cNvPr>
                <p:cNvPicPr/>
                <p:nvPr/>
              </p:nvPicPr>
              <p:blipFill>
                <a:blip r:embed="rId31"/>
                <a:stretch>
                  <a:fillRect/>
                </a:stretch>
              </p:blipFill>
              <p:spPr>
                <a:xfrm>
                  <a:off x="2164804" y="5774876"/>
                  <a:ext cx="655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31" name="Ink 130">
                  <a:extLst>
                    <a:ext uri="{FF2B5EF4-FFF2-40B4-BE49-F238E27FC236}">
                      <a16:creationId xmlns:a16="http://schemas.microsoft.com/office/drawing/2014/main" id="{F5E6E857-AF24-181D-BDB2-7BD71A6C1F1F}"/>
                    </a:ext>
                  </a:extLst>
                </p14:cNvPr>
                <p14:cNvContentPartPr/>
                <p14:nvPr/>
              </p14:nvContentPartPr>
              <p14:xfrm>
                <a:off x="2074804" y="5742476"/>
                <a:ext cx="312480" cy="271800"/>
              </p14:xfrm>
            </p:contentPart>
          </mc:Choice>
          <mc:Fallback>
            <p:pic>
              <p:nvPicPr>
                <p:cNvPr id="131" name="Ink 130">
                  <a:extLst>
                    <a:ext uri="{FF2B5EF4-FFF2-40B4-BE49-F238E27FC236}">
                      <a16:creationId xmlns:a16="http://schemas.microsoft.com/office/drawing/2014/main" id="{F5E6E857-AF24-181D-BDB2-7BD71A6C1F1F}"/>
                    </a:ext>
                  </a:extLst>
                </p:cNvPr>
                <p:cNvPicPr/>
                <p:nvPr/>
              </p:nvPicPr>
              <p:blipFill>
                <a:blip r:embed="rId33"/>
                <a:stretch>
                  <a:fillRect/>
                </a:stretch>
              </p:blipFill>
              <p:spPr>
                <a:xfrm>
                  <a:off x="2066164" y="5733836"/>
                  <a:ext cx="3301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32" name="Ink 131">
                  <a:extLst>
                    <a:ext uri="{FF2B5EF4-FFF2-40B4-BE49-F238E27FC236}">
                      <a16:creationId xmlns:a16="http://schemas.microsoft.com/office/drawing/2014/main" id="{EAAB4AA6-AD08-F5F4-C9F4-A8A3E3368ED5}"/>
                    </a:ext>
                  </a:extLst>
                </p14:cNvPr>
                <p14:cNvContentPartPr/>
                <p14:nvPr/>
              </p14:nvContentPartPr>
              <p14:xfrm>
                <a:off x="2420044" y="5720876"/>
                <a:ext cx="255600" cy="274680"/>
              </p14:xfrm>
            </p:contentPart>
          </mc:Choice>
          <mc:Fallback>
            <p:pic>
              <p:nvPicPr>
                <p:cNvPr id="132" name="Ink 131">
                  <a:extLst>
                    <a:ext uri="{FF2B5EF4-FFF2-40B4-BE49-F238E27FC236}">
                      <a16:creationId xmlns:a16="http://schemas.microsoft.com/office/drawing/2014/main" id="{EAAB4AA6-AD08-F5F4-C9F4-A8A3E3368ED5}"/>
                    </a:ext>
                  </a:extLst>
                </p:cNvPr>
                <p:cNvPicPr/>
                <p:nvPr/>
              </p:nvPicPr>
              <p:blipFill>
                <a:blip r:embed="rId35"/>
                <a:stretch>
                  <a:fillRect/>
                </a:stretch>
              </p:blipFill>
              <p:spPr>
                <a:xfrm>
                  <a:off x="2411404" y="5712236"/>
                  <a:ext cx="2732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3" name="Ink 132">
                  <a:extLst>
                    <a:ext uri="{FF2B5EF4-FFF2-40B4-BE49-F238E27FC236}">
                      <a16:creationId xmlns:a16="http://schemas.microsoft.com/office/drawing/2014/main" id="{288FE59F-F945-A8A7-8C04-60ABD07FCE92}"/>
                    </a:ext>
                  </a:extLst>
                </p14:cNvPr>
                <p14:cNvContentPartPr/>
                <p14:nvPr/>
              </p14:nvContentPartPr>
              <p14:xfrm>
                <a:off x="2678524" y="5662916"/>
                <a:ext cx="197640" cy="366840"/>
              </p14:xfrm>
            </p:contentPart>
          </mc:Choice>
          <mc:Fallback>
            <p:pic>
              <p:nvPicPr>
                <p:cNvPr id="133" name="Ink 132">
                  <a:extLst>
                    <a:ext uri="{FF2B5EF4-FFF2-40B4-BE49-F238E27FC236}">
                      <a16:creationId xmlns:a16="http://schemas.microsoft.com/office/drawing/2014/main" id="{288FE59F-F945-A8A7-8C04-60ABD07FCE92}"/>
                    </a:ext>
                  </a:extLst>
                </p:cNvPr>
                <p:cNvPicPr/>
                <p:nvPr/>
              </p:nvPicPr>
              <p:blipFill>
                <a:blip r:embed="rId37"/>
                <a:stretch>
                  <a:fillRect/>
                </a:stretch>
              </p:blipFill>
              <p:spPr>
                <a:xfrm>
                  <a:off x="2669884" y="5653916"/>
                  <a:ext cx="21528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3" name="Ink 12">
                  <a:extLst>
                    <a:ext uri="{FF2B5EF4-FFF2-40B4-BE49-F238E27FC236}">
                      <a16:creationId xmlns:a16="http://schemas.microsoft.com/office/drawing/2014/main" id="{52AB55C4-C0AC-8F0A-6E99-883662B9BFF9}"/>
                    </a:ext>
                  </a:extLst>
                </p14:cNvPr>
                <p14:cNvContentPartPr/>
                <p14:nvPr/>
              </p14:nvContentPartPr>
              <p14:xfrm>
                <a:off x="4182604" y="1956716"/>
                <a:ext cx="1191240" cy="39600"/>
              </p14:xfrm>
            </p:contentPart>
          </mc:Choice>
          <mc:Fallback>
            <p:pic>
              <p:nvPicPr>
                <p:cNvPr id="13" name="Ink 12">
                  <a:extLst>
                    <a:ext uri="{FF2B5EF4-FFF2-40B4-BE49-F238E27FC236}">
                      <a16:creationId xmlns:a16="http://schemas.microsoft.com/office/drawing/2014/main" id="{52AB55C4-C0AC-8F0A-6E99-883662B9BFF9}"/>
                    </a:ext>
                  </a:extLst>
                </p:cNvPr>
                <p:cNvPicPr/>
                <p:nvPr/>
              </p:nvPicPr>
              <p:blipFill>
                <a:blip r:embed="rId39"/>
                <a:stretch>
                  <a:fillRect/>
                </a:stretch>
              </p:blipFill>
              <p:spPr>
                <a:xfrm>
                  <a:off x="4173964" y="1948076"/>
                  <a:ext cx="12088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 name="Ink 13">
                  <a:extLst>
                    <a:ext uri="{FF2B5EF4-FFF2-40B4-BE49-F238E27FC236}">
                      <a16:creationId xmlns:a16="http://schemas.microsoft.com/office/drawing/2014/main" id="{A2D185A3-CFE7-BC72-E5CE-03BD75937CE3}"/>
                    </a:ext>
                  </a:extLst>
                </p14:cNvPr>
                <p14:cNvContentPartPr/>
                <p14:nvPr/>
              </p14:nvContentPartPr>
              <p14:xfrm>
                <a:off x="5275924" y="1877876"/>
                <a:ext cx="82800" cy="230760"/>
              </p14:xfrm>
            </p:contentPart>
          </mc:Choice>
          <mc:Fallback>
            <p:pic>
              <p:nvPicPr>
                <p:cNvPr id="14" name="Ink 13">
                  <a:extLst>
                    <a:ext uri="{FF2B5EF4-FFF2-40B4-BE49-F238E27FC236}">
                      <a16:creationId xmlns:a16="http://schemas.microsoft.com/office/drawing/2014/main" id="{A2D185A3-CFE7-BC72-E5CE-03BD75937CE3}"/>
                    </a:ext>
                  </a:extLst>
                </p:cNvPr>
                <p:cNvPicPr/>
                <p:nvPr/>
              </p:nvPicPr>
              <p:blipFill>
                <a:blip r:embed="rId41"/>
                <a:stretch>
                  <a:fillRect/>
                </a:stretch>
              </p:blipFill>
              <p:spPr>
                <a:xfrm>
                  <a:off x="5267284" y="1868876"/>
                  <a:ext cx="10044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5" name="Ink 14">
                  <a:extLst>
                    <a:ext uri="{FF2B5EF4-FFF2-40B4-BE49-F238E27FC236}">
                      <a16:creationId xmlns:a16="http://schemas.microsoft.com/office/drawing/2014/main" id="{437538A7-65BA-2D60-9A9A-CA352A802AE9}"/>
                    </a:ext>
                  </a:extLst>
                </p14:cNvPr>
                <p14:cNvContentPartPr/>
                <p14:nvPr/>
              </p14:nvContentPartPr>
              <p14:xfrm>
                <a:off x="5761204" y="1866356"/>
                <a:ext cx="201600" cy="260280"/>
              </p14:xfrm>
            </p:contentPart>
          </mc:Choice>
          <mc:Fallback>
            <p:pic>
              <p:nvPicPr>
                <p:cNvPr id="15" name="Ink 14">
                  <a:extLst>
                    <a:ext uri="{FF2B5EF4-FFF2-40B4-BE49-F238E27FC236}">
                      <a16:creationId xmlns:a16="http://schemas.microsoft.com/office/drawing/2014/main" id="{437538A7-65BA-2D60-9A9A-CA352A802AE9}"/>
                    </a:ext>
                  </a:extLst>
                </p:cNvPr>
                <p:cNvPicPr/>
                <p:nvPr/>
              </p:nvPicPr>
              <p:blipFill>
                <a:blip r:embed="rId43"/>
                <a:stretch>
                  <a:fillRect/>
                </a:stretch>
              </p:blipFill>
              <p:spPr>
                <a:xfrm>
                  <a:off x="5752564" y="1857716"/>
                  <a:ext cx="219240" cy="2779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6" name="Ink 15">
                  <a:extLst>
                    <a:ext uri="{FF2B5EF4-FFF2-40B4-BE49-F238E27FC236}">
                      <a16:creationId xmlns:a16="http://schemas.microsoft.com/office/drawing/2014/main" id="{70C00796-196F-702F-F4EF-B6D33ADDCC03}"/>
                    </a:ext>
                  </a:extLst>
                </p14:cNvPr>
                <p14:cNvContentPartPr/>
                <p14:nvPr/>
              </p14:nvContentPartPr>
              <p14:xfrm>
                <a:off x="6066484" y="1843676"/>
                <a:ext cx="178920" cy="263880"/>
              </p14:xfrm>
            </p:contentPart>
          </mc:Choice>
          <mc:Fallback>
            <p:pic>
              <p:nvPicPr>
                <p:cNvPr id="16" name="Ink 15">
                  <a:extLst>
                    <a:ext uri="{FF2B5EF4-FFF2-40B4-BE49-F238E27FC236}">
                      <a16:creationId xmlns:a16="http://schemas.microsoft.com/office/drawing/2014/main" id="{70C00796-196F-702F-F4EF-B6D33ADDCC03}"/>
                    </a:ext>
                  </a:extLst>
                </p:cNvPr>
                <p:cNvPicPr/>
                <p:nvPr/>
              </p:nvPicPr>
              <p:blipFill>
                <a:blip r:embed="rId45"/>
                <a:stretch>
                  <a:fillRect/>
                </a:stretch>
              </p:blipFill>
              <p:spPr>
                <a:xfrm>
                  <a:off x="6057484" y="1835036"/>
                  <a:ext cx="19656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7" name="Ink 16">
                  <a:extLst>
                    <a:ext uri="{FF2B5EF4-FFF2-40B4-BE49-F238E27FC236}">
                      <a16:creationId xmlns:a16="http://schemas.microsoft.com/office/drawing/2014/main" id="{C94BAC70-5222-37EB-761D-7F49AA4259D0}"/>
                    </a:ext>
                  </a:extLst>
                </p14:cNvPr>
                <p14:cNvContentPartPr/>
                <p14:nvPr/>
              </p14:nvContentPartPr>
              <p14:xfrm>
                <a:off x="6092404" y="1990916"/>
                <a:ext cx="156240" cy="73800"/>
              </p14:xfrm>
            </p:contentPart>
          </mc:Choice>
          <mc:Fallback>
            <p:pic>
              <p:nvPicPr>
                <p:cNvPr id="17" name="Ink 16">
                  <a:extLst>
                    <a:ext uri="{FF2B5EF4-FFF2-40B4-BE49-F238E27FC236}">
                      <a16:creationId xmlns:a16="http://schemas.microsoft.com/office/drawing/2014/main" id="{C94BAC70-5222-37EB-761D-7F49AA4259D0}"/>
                    </a:ext>
                  </a:extLst>
                </p:cNvPr>
                <p:cNvPicPr/>
                <p:nvPr/>
              </p:nvPicPr>
              <p:blipFill>
                <a:blip r:embed="rId47"/>
                <a:stretch>
                  <a:fillRect/>
                </a:stretch>
              </p:blipFill>
              <p:spPr>
                <a:xfrm>
                  <a:off x="6083764" y="1982276"/>
                  <a:ext cx="1738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8" name="Ink 17">
                  <a:extLst>
                    <a:ext uri="{FF2B5EF4-FFF2-40B4-BE49-F238E27FC236}">
                      <a16:creationId xmlns:a16="http://schemas.microsoft.com/office/drawing/2014/main" id="{9F1506FC-29A4-FFC8-1095-DCECC4B3A639}"/>
                    </a:ext>
                  </a:extLst>
                </p14:cNvPr>
                <p14:cNvContentPartPr/>
                <p14:nvPr/>
              </p14:nvContentPartPr>
              <p14:xfrm>
                <a:off x="6362044" y="1837916"/>
                <a:ext cx="114120" cy="289440"/>
              </p14:xfrm>
            </p:contentPart>
          </mc:Choice>
          <mc:Fallback>
            <p:pic>
              <p:nvPicPr>
                <p:cNvPr id="18" name="Ink 17">
                  <a:extLst>
                    <a:ext uri="{FF2B5EF4-FFF2-40B4-BE49-F238E27FC236}">
                      <a16:creationId xmlns:a16="http://schemas.microsoft.com/office/drawing/2014/main" id="{9F1506FC-29A4-FFC8-1095-DCECC4B3A639}"/>
                    </a:ext>
                  </a:extLst>
                </p:cNvPr>
                <p:cNvPicPr/>
                <p:nvPr/>
              </p:nvPicPr>
              <p:blipFill>
                <a:blip r:embed="rId49"/>
                <a:stretch>
                  <a:fillRect/>
                </a:stretch>
              </p:blipFill>
              <p:spPr>
                <a:xfrm>
                  <a:off x="6353404" y="1828916"/>
                  <a:ext cx="13176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9" name="Ink 18">
                  <a:extLst>
                    <a:ext uri="{FF2B5EF4-FFF2-40B4-BE49-F238E27FC236}">
                      <a16:creationId xmlns:a16="http://schemas.microsoft.com/office/drawing/2014/main" id="{B3C42FCC-A67A-207C-11F4-9B87ABCBFB89}"/>
                    </a:ext>
                  </a:extLst>
                </p14:cNvPr>
                <p14:cNvContentPartPr/>
                <p14:nvPr/>
              </p14:nvContentPartPr>
              <p14:xfrm>
                <a:off x="6538444" y="1893356"/>
                <a:ext cx="274680" cy="208440"/>
              </p14:xfrm>
            </p:contentPart>
          </mc:Choice>
          <mc:Fallback>
            <p:pic>
              <p:nvPicPr>
                <p:cNvPr id="19" name="Ink 18">
                  <a:extLst>
                    <a:ext uri="{FF2B5EF4-FFF2-40B4-BE49-F238E27FC236}">
                      <a16:creationId xmlns:a16="http://schemas.microsoft.com/office/drawing/2014/main" id="{B3C42FCC-A67A-207C-11F4-9B87ABCBFB89}"/>
                    </a:ext>
                  </a:extLst>
                </p:cNvPr>
                <p:cNvPicPr/>
                <p:nvPr/>
              </p:nvPicPr>
              <p:blipFill>
                <a:blip r:embed="rId51"/>
                <a:stretch>
                  <a:fillRect/>
                </a:stretch>
              </p:blipFill>
              <p:spPr>
                <a:xfrm>
                  <a:off x="6529804" y="1884716"/>
                  <a:ext cx="29232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0" name="Ink 19">
                  <a:extLst>
                    <a:ext uri="{FF2B5EF4-FFF2-40B4-BE49-F238E27FC236}">
                      <a16:creationId xmlns:a16="http://schemas.microsoft.com/office/drawing/2014/main" id="{18FB9A33-568B-33EF-F41F-75E037BECA61}"/>
                    </a:ext>
                  </a:extLst>
                </p14:cNvPr>
                <p14:cNvContentPartPr/>
                <p14:nvPr/>
              </p14:nvContentPartPr>
              <p14:xfrm>
                <a:off x="6444124" y="2120876"/>
                <a:ext cx="177480" cy="348480"/>
              </p14:xfrm>
            </p:contentPart>
          </mc:Choice>
          <mc:Fallback>
            <p:pic>
              <p:nvPicPr>
                <p:cNvPr id="20" name="Ink 19">
                  <a:extLst>
                    <a:ext uri="{FF2B5EF4-FFF2-40B4-BE49-F238E27FC236}">
                      <a16:creationId xmlns:a16="http://schemas.microsoft.com/office/drawing/2014/main" id="{18FB9A33-568B-33EF-F41F-75E037BECA61}"/>
                    </a:ext>
                  </a:extLst>
                </p:cNvPr>
                <p:cNvPicPr/>
                <p:nvPr/>
              </p:nvPicPr>
              <p:blipFill>
                <a:blip r:embed="rId53"/>
                <a:stretch>
                  <a:fillRect/>
                </a:stretch>
              </p:blipFill>
              <p:spPr>
                <a:xfrm>
                  <a:off x="6435484" y="2111876"/>
                  <a:ext cx="195120" cy="3661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1" name="Ink 20">
                  <a:extLst>
                    <a:ext uri="{FF2B5EF4-FFF2-40B4-BE49-F238E27FC236}">
                      <a16:creationId xmlns:a16="http://schemas.microsoft.com/office/drawing/2014/main" id="{279AC595-3F22-7A3E-158B-E67A263BF9F9}"/>
                    </a:ext>
                  </a:extLst>
                </p14:cNvPr>
                <p14:cNvContentPartPr/>
                <p14:nvPr/>
              </p14:nvContentPartPr>
              <p14:xfrm>
                <a:off x="6646444" y="2290796"/>
                <a:ext cx="508680" cy="356760"/>
              </p14:xfrm>
            </p:contentPart>
          </mc:Choice>
          <mc:Fallback>
            <p:pic>
              <p:nvPicPr>
                <p:cNvPr id="21" name="Ink 20">
                  <a:extLst>
                    <a:ext uri="{FF2B5EF4-FFF2-40B4-BE49-F238E27FC236}">
                      <a16:creationId xmlns:a16="http://schemas.microsoft.com/office/drawing/2014/main" id="{279AC595-3F22-7A3E-158B-E67A263BF9F9}"/>
                    </a:ext>
                  </a:extLst>
                </p:cNvPr>
                <p:cNvPicPr/>
                <p:nvPr/>
              </p:nvPicPr>
              <p:blipFill>
                <a:blip r:embed="rId55"/>
                <a:stretch>
                  <a:fillRect/>
                </a:stretch>
              </p:blipFill>
              <p:spPr>
                <a:xfrm>
                  <a:off x="6637804" y="2281796"/>
                  <a:ext cx="52632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2" name="Ink 21">
                  <a:extLst>
                    <a:ext uri="{FF2B5EF4-FFF2-40B4-BE49-F238E27FC236}">
                      <a16:creationId xmlns:a16="http://schemas.microsoft.com/office/drawing/2014/main" id="{67DC2BFE-9556-99F9-8B37-661DAF70245B}"/>
                    </a:ext>
                  </a:extLst>
                </p14:cNvPr>
                <p14:cNvContentPartPr/>
                <p14:nvPr/>
              </p14:nvContentPartPr>
              <p14:xfrm>
                <a:off x="7131364" y="2153276"/>
                <a:ext cx="16920" cy="10080"/>
              </p14:xfrm>
            </p:contentPart>
          </mc:Choice>
          <mc:Fallback>
            <p:pic>
              <p:nvPicPr>
                <p:cNvPr id="22" name="Ink 21">
                  <a:extLst>
                    <a:ext uri="{FF2B5EF4-FFF2-40B4-BE49-F238E27FC236}">
                      <a16:creationId xmlns:a16="http://schemas.microsoft.com/office/drawing/2014/main" id="{67DC2BFE-9556-99F9-8B37-661DAF70245B}"/>
                    </a:ext>
                  </a:extLst>
                </p:cNvPr>
                <p:cNvPicPr/>
                <p:nvPr/>
              </p:nvPicPr>
              <p:blipFill>
                <a:blip r:embed="rId57"/>
                <a:stretch>
                  <a:fillRect/>
                </a:stretch>
              </p:blipFill>
              <p:spPr>
                <a:xfrm>
                  <a:off x="7122364" y="2144276"/>
                  <a:ext cx="345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3" name="Ink 22">
                  <a:extLst>
                    <a:ext uri="{FF2B5EF4-FFF2-40B4-BE49-F238E27FC236}">
                      <a16:creationId xmlns:a16="http://schemas.microsoft.com/office/drawing/2014/main" id="{15F7618C-4E46-F05B-5952-E8FA282F2784}"/>
                    </a:ext>
                  </a:extLst>
                </p14:cNvPr>
                <p14:cNvContentPartPr/>
                <p14:nvPr/>
              </p14:nvContentPartPr>
              <p14:xfrm>
                <a:off x="7247284" y="2292596"/>
                <a:ext cx="84240" cy="129600"/>
              </p14:xfrm>
            </p:contentPart>
          </mc:Choice>
          <mc:Fallback>
            <p:pic>
              <p:nvPicPr>
                <p:cNvPr id="23" name="Ink 22">
                  <a:extLst>
                    <a:ext uri="{FF2B5EF4-FFF2-40B4-BE49-F238E27FC236}">
                      <a16:creationId xmlns:a16="http://schemas.microsoft.com/office/drawing/2014/main" id="{15F7618C-4E46-F05B-5952-E8FA282F2784}"/>
                    </a:ext>
                  </a:extLst>
                </p:cNvPr>
                <p:cNvPicPr/>
                <p:nvPr/>
              </p:nvPicPr>
              <p:blipFill>
                <a:blip r:embed="rId59"/>
                <a:stretch>
                  <a:fillRect/>
                </a:stretch>
              </p:blipFill>
              <p:spPr>
                <a:xfrm>
                  <a:off x="7238284" y="2283596"/>
                  <a:ext cx="1018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4" name="Ink 23">
                  <a:extLst>
                    <a:ext uri="{FF2B5EF4-FFF2-40B4-BE49-F238E27FC236}">
                      <a16:creationId xmlns:a16="http://schemas.microsoft.com/office/drawing/2014/main" id="{372C09E6-4B2D-53B3-A16B-B35FADA803A1}"/>
                    </a:ext>
                  </a:extLst>
                </p14:cNvPr>
                <p14:cNvContentPartPr/>
                <p14:nvPr/>
              </p14:nvContentPartPr>
              <p14:xfrm>
                <a:off x="7525204" y="2197916"/>
                <a:ext cx="320400" cy="238680"/>
              </p14:xfrm>
            </p:contentPart>
          </mc:Choice>
          <mc:Fallback>
            <p:pic>
              <p:nvPicPr>
                <p:cNvPr id="24" name="Ink 23">
                  <a:extLst>
                    <a:ext uri="{FF2B5EF4-FFF2-40B4-BE49-F238E27FC236}">
                      <a16:creationId xmlns:a16="http://schemas.microsoft.com/office/drawing/2014/main" id="{372C09E6-4B2D-53B3-A16B-B35FADA803A1}"/>
                    </a:ext>
                  </a:extLst>
                </p:cNvPr>
                <p:cNvPicPr/>
                <p:nvPr/>
              </p:nvPicPr>
              <p:blipFill>
                <a:blip r:embed="rId61"/>
                <a:stretch>
                  <a:fillRect/>
                </a:stretch>
              </p:blipFill>
              <p:spPr>
                <a:xfrm>
                  <a:off x="7516204" y="2189276"/>
                  <a:ext cx="33804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5" name="Ink 24">
                  <a:extLst>
                    <a:ext uri="{FF2B5EF4-FFF2-40B4-BE49-F238E27FC236}">
                      <a16:creationId xmlns:a16="http://schemas.microsoft.com/office/drawing/2014/main" id="{FF7B6723-95E6-E507-F313-D9F80D09BA39}"/>
                    </a:ext>
                  </a:extLst>
                </p14:cNvPr>
                <p14:cNvContentPartPr/>
                <p14:nvPr/>
              </p14:nvContentPartPr>
              <p14:xfrm>
                <a:off x="5438644" y="1523636"/>
                <a:ext cx="2641680" cy="1182600"/>
              </p14:xfrm>
            </p:contentPart>
          </mc:Choice>
          <mc:Fallback>
            <p:pic>
              <p:nvPicPr>
                <p:cNvPr id="25" name="Ink 24">
                  <a:extLst>
                    <a:ext uri="{FF2B5EF4-FFF2-40B4-BE49-F238E27FC236}">
                      <a16:creationId xmlns:a16="http://schemas.microsoft.com/office/drawing/2014/main" id="{FF7B6723-95E6-E507-F313-D9F80D09BA39}"/>
                    </a:ext>
                  </a:extLst>
                </p:cNvPr>
                <p:cNvPicPr/>
                <p:nvPr/>
              </p:nvPicPr>
              <p:blipFill>
                <a:blip r:embed="rId63"/>
                <a:stretch>
                  <a:fillRect/>
                </a:stretch>
              </p:blipFill>
              <p:spPr>
                <a:xfrm>
                  <a:off x="5429644" y="1514996"/>
                  <a:ext cx="2659320" cy="1200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26" name="Ink 25">
                  <a:extLst>
                    <a:ext uri="{FF2B5EF4-FFF2-40B4-BE49-F238E27FC236}">
                      <a16:creationId xmlns:a16="http://schemas.microsoft.com/office/drawing/2014/main" id="{8FFEBD6D-8995-F783-B35E-CFCA0BBDD1D1}"/>
                    </a:ext>
                  </a:extLst>
                </p14:cNvPr>
                <p14:cNvContentPartPr/>
                <p14:nvPr/>
              </p14:nvContentPartPr>
              <p14:xfrm>
                <a:off x="5505964" y="1445156"/>
                <a:ext cx="2780640" cy="1362600"/>
              </p14:xfrm>
            </p:contentPart>
          </mc:Choice>
          <mc:Fallback>
            <p:pic>
              <p:nvPicPr>
                <p:cNvPr id="26" name="Ink 25">
                  <a:extLst>
                    <a:ext uri="{FF2B5EF4-FFF2-40B4-BE49-F238E27FC236}">
                      <a16:creationId xmlns:a16="http://schemas.microsoft.com/office/drawing/2014/main" id="{8FFEBD6D-8995-F783-B35E-CFCA0BBDD1D1}"/>
                    </a:ext>
                  </a:extLst>
                </p:cNvPr>
                <p:cNvPicPr/>
                <p:nvPr/>
              </p:nvPicPr>
              <p:blipFill>
                <a:blip r:embed="rId65"/>
                <a:stretch>
                  <a:fillRect/>
                </a:stretch>
              </p:blipFill>
              <p:spPr>
                <a:xfrm>
                  <a:off x="5497324" y="1436516"/>
                  <a:ext cx="2798280" cy="1380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27" name="Ink 26">
                  <a:extLst>
                    <a:ext uri="{FF2B5EF4-FFF2-40B4-BE49-F238E27FC236}">
                      <a16:creationId xmlns:a16="http://schemas.microsoft.com/office/drawing/2014/main" id="{2ABB1FA2-5A4A-D82A-47B2-A405D5810095}"/>
                    </a:ext>
                  </a:extLst>
                </p14:cNvPr>
                <p14:cNvContentPartPr/>
                <p14:nvPr/>
              </p14:nvContentPartPr>
              <p14:xfrm>
                <a:off x="5751844" y="2583476"/>
                <a:ext cx="10440" cy="412920"/>
              </p14:xfrm>
            </p:contentPart>
          </mc:Choice>
          <mc:Fallback>
            <p:pic>
              <p:nvPicPr>
                <p:cNvPr id="27" name="Ink 26">
                  <a:extLst>
                    <a:ext uri="{FF2B5EF4-FFF2-40B4-BE49-F238E27FC236}">
                      <a16:creationId xmlns:a16="http://schemas.microsoft.com/office/drawing/2014/main" id="{2ABB1FA2-5A4A-D82A-47B2-A405D5810095}"/>
                    </a:ext>
                  </a:extLst>
                </p:cNvPr>
                <p:cNvPicPr/>
                <p:nvPr/>
              </p:nvPicPr>
              <p:blipFill>
                <a:blip r:embed="rId67"/>
                <a:stretch>
                  <a:fillRect/>
                </a:stretch>
              </p:blipFill>
              <p:spPr>
                <a:xfrm>
                  <a:off x="5743204" y="2574476"/>
                  <a:ext cx="2808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8" name="Ink 27">
                  <a:extLst>
                    <a:ext uri="{FF2B5EF4-FFF2-40B4-BE49-F238E27FC236}">
                      <a16:creationId xmlns:a16="http://schemas.microsoft.com/office/drawing/2014/main" id="{45CB6682-8BA6-3418-3B7F-AF4615AE788B}"/>
                    </a:ext>
                  </a:extLst>
                </p14:cNvPr>
                <p14:cNvContentPartPr/>
                <p14:nvPr/>
              </p14:nvContentPartPr>
              <p14:xfrm>
                <a:off x="4878124" y="3087116"/>
                <a:ext cx="853920" cy="67680"/>
              </p14:xfrm>
            </p:contentPart>
          </mc:Choice>
          <mc:Fallback>
            <p:pic>
              <p:nvPicPr>
                <p:cNvPr id="28" name="Ink 27">
                  <a:extLst>
                    <a:ext uri="{FF2B5EF4-FFF2-40B4-BE49-F238E27FC236}">
                      <a16:creationId xmlns:a16="http://schemas.microsoft.com/office/drawing/2014/main" id="{45CB6682-8BA6-3418-3B7F-AF4615AE788B}"/>
                    </a:ext>
                  </a:extLst>
                </p:cNvPr>
                <p:cNvPicPr/>
                <p:nvPr/>
              </p:nvPicPr>
              <p:blipFill>
                <a:blip r:embed="rId69"/>
                <a:stretch>
                  <a:fillRect/>
                </a:stretch>
              </p:blipFill>
              <p:spPr>
                <a:xfrm>
                  <a:off x="4869484" y="3078476"/>
                  <a:ext cx="87156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9" name="Ink 28">
                  <a:extLst>
                    <a:ext uri="{FF2B5EF4-FFF2-40B4-BE49-F238E27FC236}">
                      <a16:creationId xmlns:a16="http://schemas.microsoft.com/office/drawing/2014/main" id="{44D2F9E1-CC86-E740-C4CD-3BAB836E74A6}"/>
                    </a:ext>
                  </a:extLst>
                </p14:cNvPr>
                <p14:cNvContentPartPr/>
                <p14:nvPr/>
              </p14:nvContentPartPr>
              <p14:xfrm>
                <a:off x="4593004" y="3205196"/>
                <a:ext cx="244800" cy="1642680"/>
              </p14:xfrm>
            </p:contentPart>
          </mc:Choice>
          <mc:Fallback>
            <p:pic>
              <p:nvPicPr>
                <p:cNvPr id="29" name="Ink 28">
                  <a:extLst>
                    <a:ext uri="{FF2B5EF4-FFF2-40B4-BE49-F238E27FC236}">
                      <a16:creationId xmlns:a16="http://schemas.microsoft.com/office/drawing/2014/main" id="{44D2F9E1-CC86-E740-C4CD-3BAB836E74A6}"/>
                    </a:ext>
                  </a:extLst>
                </p:cNvPr>
                <p:cNvPicPr/>
                <p:nvPr/>
              </p:nvPicPr>
              <p:blipFill>
                <a:blip r:embed="rId71"/>
                <a:stretch>
                  <a:fillRect/>
                </a:stretch>
              </p:blipFill>
              <p:spPr>
                <a:xfrm>
                  <a:off x="4584004" y="3196556"/>
                  <a:ext cx="262440" cy="16603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30" name="Ink 29">
                  <a:extLst>
                    <a:ext uri="{FF2B5EF4-FFF2-40B4-BE49-F238E27FC236}">
                      <a16:creationId xmlns:a16="http://schemas.microsoft.com/office/drawing/2014/main" id="{EE9A4B39-6079-6440-0FF0-D79E1A8E07A3}"/>
                    </a:ext>
                  </a:extLst>
                </p14:cNvPr>
                <p14:cNvContentPartPr/>
                <p14:nvPr/>
              </p14:nvContentPartPr>
              <p14:xfrm>
                <a:off x="4022404" y="4966316"/>
                <a:ext cx="1303920" cy="668880"/>
              </p14:xfrm>
            </p:contentPart>
          </mc:Choice>
          <mc:Fallback>
            <p:pic>
              <p:nvPicPr>
                <p:cNvPr id="30" name="Ink 29">
                  <a:extLst>
                    <a:ext uri="{FF2B5EF4-FFF2-40B4-BE49-F238E27FC236}">
                      <a16:creationId xmlns:a16="http://schemas.microsoft.com/office/drawing/2014/main" id="{EE9A4B39-6079-6440-0FF0-D79E1A8E07A3}"/>
                    </a:ext>
                  </a:extLst>
                </p:cNvPr>
                <p:cNvPicPr/>
                <p:nvPr/>
              </p:nvPicPr>
              <p:blipFill>
                <a:blip r:embed="rId73"/>
                <a:stretch>
                  <a:fillRect/>
                </a:stretch>
              </p:blipFill>
              <p:spPr>
                <a:xfrm>
                  <a:off x="4013404" y="4957316"/>
                  <a:ext cx="1321560" cy="6865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31" name="Ink 30">
                  <a:extLst>
                    <a:ext uri="{FF2B5EF4-FFF2-40B4-BE49-F238E27FC236}">
                      <a16:creationId xmlns:a16="http://schemas.microsoft.com/office/drawing/2014/main" id="{6973DAAF-86AF-5E20-9D65-409D46C6F7F0}"/>
                    </a:ext>
                  </a:extLst>
                </p14:cNvPr>
                <p14:cNvContentPartPr/>
                <p14:nvPr/>
              </p14:nvContentPartPr>
              <p14:xfrm>
                <a:off x="4166404" y="5150276"/>
                <a:ext cx="185760" cy="257040"/>
              </p14:xfrm>
            </p:contentPart>
          </mc:Choice>
          <mc:Fallback>
            <p:pic>
              <p:nvPicPr>
                <p:cNvPr id="31" name="Ink 30">
                  <a:extLst>
                    <a:ext uri="{FF2B5EF4-FFF2-40B4-BE49-F238E27FC236}">
                      <a16:creationId xmlns:a16="http://schemas.microsoft.com/office/drawing/2014/main" id="{6973DAAF-86AF-5E20-9D65-409D46C6F7F0}"/>
                    </a:ext>
                  </a:extLst>
                </p:cNvPr>
                <p:cNvPicPr/>
                <p:nvPr/>
              </p:nvPicPr>
              <p:blipFill>
                <a:blip r:embed="rId75"/>
                <a:stretch>
                  <a:fillRect/>
                </a:stretch>
              </p:blipFill>
              <p:spPr>
                <a:xfrm>
                  <a:off x="4157764" y="5141636"/>
                  <a:ext cx="2034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32" name="Ink 31">
                  <a:extLst>
                    <a:ext uri="{FF2B5EF4-FFF2-40B4-BE49-F238E27FC236}">
                      <a16:creationId xmlns:a16="http://schemas.microsoft.com/office/drawing/2014/main" id="{24EB84B8-AD64-81F6-2EFB-1F31165D3954}"/>
                    </a:ext>
                  </a:extLst>
                </p14:cNvPr>
                <p14:cNvContentPartPr/>
                <p14:nvPr/>
              </p14:nvContentPartPr>
              <p14:xfrm>
                <a:off x="4355764" y="5224796"/>
                <a:ext cx="125280" cy="161640"/>
              </p14:xfrm>
            </p:contentPart>
          </mc:Choice>
          <mc:Fallback>
            <p:pic>
              <p:nvPicPr>
                <p:cNvPr id="32" name="Ink 31">
                  <a:extLst>
                    <a:ext uri="{FF2B5EF4-FFF2-40B4-BE49-F238E27FC236}">
                      <a16:creationId xmlns:a16="http://schemas.microsoft.com/office/drawing/2014/main" id="{24EB84B8-AD64-81F6-2EFB-1F31165D3954}"/>
                    </a:ext>
                  </a:extLst>
                </p:cNvPr>
                <p:cNvPicPr/>
                <p:nvPr/>
              </p:nvPicPr>
              <p:blipFill>
                <a:blip r:embed="rId77"/>
                <a:stretch>
                  <a:fillRect/>
                </a:stretch>
              </p:blipFill>
              <p:spPr>
                <a:xfrm>
                  <a:off x="4346764" y="5216156"/>
                  <a:ext cx="1429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33" name="Ink 32">
                  <a:extLst>
                    <a:ext uri="{FF2B5EF4-FFF2-40B4-BE49-F238E27FC236}">
                      <a16:creationId xmlns:a16="http://schemas.microsoft.com/office/drawing/2014/main" id="{2C2B9CC4-A6CC-5A8A-5DBE-A3893BB695B7}"/>
                    </a:ext>
                  </a:extLst>
                </p14:cNvPr>
                <p14:cNvContentPartPr/>
                <p14:nvPr/>
              </p14:nvContentPartPr>
              <p14:xfrm>
                <a:off x="4404724" y="5338916"/>
                <a:ext cx="46800" cy="149400"/>
              </p14:xfrm>
            </p:contentPart>
          </mc:Choice>
          <mc:Fallback>
            <p:pic>
              <p:nvPicPr>
                <p:cNvPr id="33" name="Ink 32">
                  <a:extLst>
                    <a:ext uri="{FF2B5EF4-FFF2-40B4-BE49-F238E27FC236}">
                      <a16:creationId xmlns:a16="http://schemas.microsoft.com/office/drawing/2014/main" id="{2C2B9CC4-A6CC-5A8A-5DBE-A3893BB695B7}"/>
                    </a:ext>
                  </a:extLst>
                </p:cNvPr>
                <p:cNvPicPr/>
                <p:nvPr/>
              </p:nvPicPr>
              <p:blipFill>
                <a:blip r:embed="rId79"/>
                <a:stretch>
                  <a:fillRect/>
                </a:stretch>
              </p:blipFill>
              <p:spPr>
                <a:xfrm>
                  <a:off x="4396084" y="5329916"/>
                  <a:ext cx="644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4" name="Ink 33">
                  <a:extLst>
                    <a:ext uri="{FF2B5EF4-FFF2-40B4-BE49-F238E27FC236}">
                      <a16:creationId xmlns:a16="http://schemas.microsoft.com/office/drawing/2014/main" id="{2E0B5C0B-A805-FBDE-49FA-A49425568D4C}"/>
                    </a:ext>
                  </a:extLst>
                </p14:cNvPr>
                <p14:cNvContentPartPr/>
                <p14:nvPr/>
              </p14:nvContentPartPr>
              <p14:xfrm>
                <a:off x="4532524" y="5220836"/>
                <a:ext cx="11520" cy="203040"/>
              </p14:xfrm>
            </p:contentPart>
          </mc:Choice>
          <mc:Fallback>
            <p:pic>
              <p:nvPicPr>
                <p:cNvPr id="34" name="Ink 33">
                  <a:extLst>
                    <a:ext uri="{FF2B5EF4-FFF2-40B4-BE49-F238E27FC236}">
                      <a16:creationId xmlns:a16="http://schemas.microsoft.com/office/drawing/2014/main" id="{2E0B5C0B-A805-FBDE-49FA-A49425568D4C}"/>
                    </a:ext>
                  </a:extLst>
                </p:cNvPr>
                <p:cNvPicPr/>
                <p:nvPr/>
              </p:nvPicPr>
              <p:blipFill>
                <a:blip r:embed="rId81"/>
                <a:stretch>
                  <a:fillRect/>
                </a:stretch>
              </p:blipFill>
              <p:spPr>
                <a:xfrm>
                  <a:off x="4523884" y="5211836"/>
                  <a:ext cx="291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35" name="Ink 34">
                  <a:extLst>
                    <a:ext uri="{FF2B5EF4-FFF2-40B4-BE49-F238E27FC236}">
                      <a16:creationId xmlns:a16="http://schemas.microsoft.com/office/drawing/2014/main" id="{1D5D1328-4E62-ACA7-9618-93FAECB3C64C}"/>
                    </a:ext>
                  </a:extLst>
                </p14:cNvPr>
                <p14:cNvContentPartPr/>
                <p14:nvPr/>
              </p14:nvContentPartPr>
              <p14:xfrm>
                <a:off x="4648444" y="5319476"/>
                <a:ext cx="11520" cy="78120"/>
              </p14:xfrm>
            </p:contentPart>
          </mc:Choice>
          <mc:Fallback>
            <p:pic>
              <p:nvPicPr>
                <p:cNvPr id="35" name="Ink 34">
                  <a:extLst>
                    <a:ext uri="{FF2B5EF4-FFF2-40B4-BE49-F238E27FC236}">
                      <a16:creationId xmlns:a16="http://schemas.microsoft.com/office/drawing/2014/main" id="{1D5D1328-4E62-ACA7-9618-93FAECB3C64C}"/>
                    </a:ext>
                  </a:extLst>
                </p:cNvPr>
                <p:cNvPicPr/>
                <p:nvPr/>
              </p:nvPicPr>
              <p:blipFill>
                <a:blip r:embed="rId83"/>
                <a:stretch>
                  <a:fillRect/>
                </a:stretch>
              </p:blipFill>
              <p:spPr>
                <a:xfrm>
                  <a:off x="4639444" y="5310476"/>
                  <a:ext cx="291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6" name="Ink 35">
                  <a:extLst>
                    <a:ext uri="{FF2B5EF4-FFF2-40B4-BE49-F238E27FC236}">
                      <a16:creationId xmlns:a16="http://schemas.microsoft.com/office/drawing/2014/main" id="{5A7689E8-AB23-616F-B728-1801760A3676}"/>
                    </a:ext>
                  </a:extLst>
                </p14:cNvPr>
                <p14:cNvContentPartPr/>
                <p14:nvPr/>
              </p14:nvContentPartPr>
              <p14:xfrm>
                <a:off x="4689844" y="5211116"/>
                <a:ext cx="160200" cy="180000"/>
              </p14:xfrm>
            </p:contentPart>
          </mc:Choice>
          <mc:Fallback>
            <p:pic>
              <p:nvPicPr>
                <p:cNvPr id="36" name="Ink 35">
                  <a:extLst>
                    <a:ext uri="{FF2B5EF4-FFF2-40B4-BE49-F238E27FC236}">
                      <a16:creationId xmlns:a16="http://schemas.microsoft.com/office/drawing/2014/main" id="{5A7689E8-AB23-616F-B728-1801760A3676}"/>
                    </a:ext>
                  </a:extLst>
                </p:cNvPr>
                <p:cNvPicPr/>
                <p:nvPr/>
              </p:nvPicPr>
              <p:blipFill>
                <a:blip r:embed="rId85"/>
                <a:stretch>
                  <a:fillRect/>
                </a:stretch>
              </p:blipFill>
              <p:spPr>
                <a:xfrm>
                  <a:off x="4681204" y="5202116"/>
                  <a:ext cx="1778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7" name="Ink 36">
                  <a:extLst>
                    <a:ext uri="{FF2B5EF4-FFF2-40B4-BE49-F238E27FC236}">
                      <a16:creationId xmlns:a16="http://schemas.microsoft.com/office/drawing/2014/main" id="{98F1EDE0-AF9C-43D9-D2C6-885B0C4F6C9A}"/>
                    </a:ext>
                  </a:extLst>
                </p14:cNvPr>
                <p14:cNvContentPartPr/>
                <p14:nvPr/>
              </p14:nvContentPartPr>
              <p14:xfrm>
                <a:off x="4739164" y="5280956"/>
                <a:ext cx="340920" cy="154440"/>
              </p14:xfrm>
            </p:contentPart>
          </mc:Choice>
          <mc:Fallback>
            <p:pic>
              <p:nvPicPr>
                <p:cNvPr id="37" name="Ink 36">
                  <a:extLst>
                    <a:ext uri="{FF2B5EF4-FFF2-40B4-BE49-F238E27FC236}">
                      <a16:creationId xmlns:a16="http://schemas.microsoft.com/office/drawing/2014/main" id="{98F1EDE0-AF9C-43D9-D2C6-885B0C4F6C9A}"/>
                    </a:ext>
                  </a:extLst>
                </p:cNvPr>
                <p:cNvPicPr/>
                <p:nvPr/>
              </p:nvPicPr>
              <p:blipFill>
                <a:blip r:embed="rId87"/>
                <a:stretch>
                  <a:fillRect/>
                </a:stretch>
              </p:blipFill>
              <p:spPr>
                <a:xfrm>
                  <a:off x="4730524" y="5271956"/>
                  <a:ext cx="35856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9" name="Ink 38">
                  <a:extLst>
                    <a:ext uri="{FF2B5EF4-FFF2-40B4-BE49-F238E27FC236}">
                      <a16:creationId xmlns:a16="http://schemas.microsoft.com/office/drawing/2014/main" id="{B757BD18-128A-214E-51C6-3C7A738F5354}"/>
                    </a:ext>
                  </a:extLst>
                </p14:cNvPr>
                <p14:cNvContentPartPr/>
                <p14:nvPr/>
              </p14:nvContentPartPr>
              <p14:xfrm>
                <a:off x="5023924" y="4036076"/>
                <a:ext cx="210600" cy="271080"/>
              </p14:xfrm>
            </p:contentPart>
          </mc:Choice>
          <mc:Fallback>
            <p:pic>
              <p:nvPicPr>
                <p:cNvPr id="39" name="Ink 38">
                  <a:extLst>
                    <a:ext uri="{FF2B5EF4-FFF2-40B4-BE49-F238E27FC236}">
                      <a16:creationId xmlns:a16="http://schemas.microsoft.com/office/drawing/2014/main" id="{B757BD18-128A-214E-51C6-3C7A738F5354}"/>
                    </a:ext>
                  </a:extLst>
                </p:cNvPr>
                <p:cNvPicPr/>
                <p:nvPr/>
              </p:nvPicPr>
              <p:blipFill>
                <a:blip r:embed="rId89"/>
                <a:stretch>
                  <a:fillRect/>
                </a:stretch>
              </p:blipFill>
              <p:spPr>
                <a:xfrm>
                  <a:off x="5014924" y="4027076"/>
                  <a:ext cx="2282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0" name="Ink 39">
                  <a:extLst>
                    <a:ext uri="{FF2B5EF4-FFF2-40B4-BE49-F238E27FC236}">
                      <a16:creationId xmlns:a16="http://schemas.microsoft.com/office/drawing/2014/main" id="{8B394BC8-AAFA-B359-1FD9-C5769DFF0D19}"/>
                    </a:ext>
                  </a:extLst>
                </p14:cNvPr>
                <p14:cNvContentPartPr/>
                <p14:nvPr/>
              </p14:nvContentPartPr>
              <p14:xfrm>
                <a:off x="5260084" y="4148756"/>
                <a:ext cx="117720" cy="150120"/>
              </p14:xfrm>
            </p:contentPart>
          </mc:Choice>
          <mc:Fallback>
            <p:pic>
              <p:nvPicPr>
                <p:cNvPr id="40" name="Ink 39">
                  <a:extLst>
                    <a:ext uri="{FF2B5EF4-FFF2-40B4-BE49-F238E27FC236}">
                      <a16:creationId xmlns:a16="http://schemas.microsoft.com/office/drawing/2014/main" id="{8B394BC8-AAFA-B359-1FD9-C5769DFF0D19}"/>
                    </a:ext>
                  </a:extLst>
                </p:cNvPr>
                <p:cNvPicPr/>
                <p:nvPr/>
              </p:nvPicPr>
              <p:blipFill>
                <a:blip r:embed="rId91"/>
                <a:stretch>
                  <a:fillRect/>
                </a:stretch>
              </p:blipFill>
              <p:spPr>
                <a:xfrm>
                  <a:off x="5251084" y="4139756"/>
                  <a:ext cx="1353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1" name="Ink 40">
                  <a:extLst>
                    <a:ext uri="{FF2B5EF4-FFF2-40B4-BE49-F238E27FC236}">
                      <a16:creationId xmlns:a16="http://schemas.microsoft.com/office/drawing/2014/main" id="{9905441F-E04F-E91F-A5B3-0CE404A82006}"/>
                    </a:ext>
                  </a:extLst>
                </p14:cNvPr>
                <p14:cNvContentPartPr/>
                <p14:nvPr/>
              </p14:nvContentPartPr>
              <p14:xfrm>
                <a:off x="5416684" y="4157396"/>
                <a:ext cx="126000" cy="275760"/>
              </p14:xfrm>
            </p:contentPart>
          </mc:Choice>
          <mc:Fallback>
            <p:pic>
              <p:nvPicPr>
                <p:cNvPr id="41" name="Ink 40">
                  <a:extLst>
                    <a:ext uri="{FF2B5EF4-FFF2-40B4-BE49-F238E27FC236}">
                      <a16:creationId xmlns:a16="http://schemas.microsoft.com/office/drawing/2014/main" id="{9905441F-E04F-E91F-A5B3-0CE404A82006}"/>
                    </a:ext>
                  </a:extLst>
                </p:cNvPr>
                <p:cNvPicPr/>
                <p:nvPr/>
              </p:nvPicPr>
              <p:blipFill>
                <a:blip r:embed="rId93"/>
                <a:stretch>
                  <a:fillRect/>
                </a:stretch>
              </p:blipFill>
              <p:spPr>
                <a:xfrm>
                  <a:off x="5407684" y="4148756"/>
                  <a:ext cx="14364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42" name="Ink 41">
                  <a:extLst>
                    <a:ext uri="{FF2B5EF4-FFF2-40B4-BE49-F238E27FC236}">
                      <a16:creationId xmlns:a16="http://schemas.microsoft.com/office/drawing/2014/main" id="{D9B9A1B2-7000-C149-D7DD-F30A0763BAA7}"/>
                    </a:ext>
                  </a:extLst>
                </p14:cNvPr>
                <p14:cNvContentPartPr/>
                <p14:nvPr/>
              </p14:nvContentPartPr>
              <p14:xfrm>
                <a:off x="5554924" y="4085756"/>
                <a:ext cx="21240" cy="174960"/>
              </p14:xfrm>
            </p:contentPart>
          </mc:Choice>
          <mc:Fallback>
            <p:pic>
              <p:nvPicPr>
                <p:cNvPr id="42" name="Ink 41">
                  <a:extLst>
                    <a:ext uri="{FF2B5EF4-FFF2-40B4-BE49-F238E27FC236}">
                      <a16:creationId xmlns:a16="http://schemas.microsoft.com/office/drawing/2014/main" id="{D9B9A1B2-7000-C149-D7DD-F30A0763BAA7}"/>
                    </a:ext>
                  </a:extLst>
                </p:cNvPr>
                <p:cNvPicPr/>
                <p:nvPr/>
              </p:nvPicPr>
              <p:blipFill>
                <a:blip r:embed="rId95"/>
                <a:stretch>
                  <a:fillRect/>
                </a:stretch>
              </p:blipFill>
              <p:spPr>
                <a:xfrm>
                  <a:off x="5545924" y="4077116"/>
                  <a:ext cx="388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44" name="Ink 43">
                  <a:extLst>
                    <a:ext uri="{FF2B5EF4-FFF2-40B4-BE49-F238E27FC236}">
                      <a16:creationId xmlns:a16="http://schemas.microsoft.com/office/drawing/2014/main" id="{4BA4F39D-2696-9F6E-D133-6C9578A8226C}"/>
                    </a:ext>
                  </a:extLst>
                </p14:cNvPr>
                <p14:cNvContentPartPr/>
                <p14:nvPr/>
              </p14:nvContentPartPr>
              <p14:xfrm>
                <a:off x="5643124" y="4190156"/>
                <a:ext cx="309960" cy="399960"/>
              </p14:xfrm>
            </p:contentPart>
          </mc:Choice>
          <mc:Fallback>
            <p:pic>
              <p:nvPicPr>
                <p:cNvPr id="44" name="Ink 43">
                  <a:extLst>
                    <a:ext uri="{FF2B5EF4-FFF2-40B4-BE49-F238E27FC236}">
                      <a16:creationId xmlns:a16="http://schemas.microsoft.com/office/drawing/2014/main" id="{4BA4F39D-2696-9F6E-D133-6C9578A8226C}"/>
                    </a:ext>
                  </a:extLst>
                </p:cNvPr>
                <p:cNvPicPr/>
                <p:nvPr/>
              </p:nvPicPr>
              <p:blipFill>
                <a:blip r:embed="rId97"/>
                <a:stretch>
                  <a:fillRect/>
                </a:stretch>
              </p:blipFill>
              <p:spPr>
                <a:xfrm>
                  <a:off x="5634124" y="4181516"/>
                  <a:ext cx="327600" cy="4176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46" name="Ink 45">
                  <a:extLst>
                    <a:ext uri="{FF2B5EF4-FFF2-40B4-BE49-F238E27FC236}">
                      <a16:creationId xmlns:a16="http://schemas.microsoft.com/office/drawing/2014/main" id="{3DBD5D19-F0C4-C980-60C1-74D40F67D60F}"/>
                    </a:ext>
                  </a:extLst>
                </p14:cNvPr>
                <p14:cNvContentPartPr/>
                <p14:nvPr/>
              </p14:nvContentPartPr>
              <p14:xfrm>
                <a:off x="7283284" y="1733516"/>
                <a:ext cx="180000" cy="243720"/>
              </p14:xfrm>
            </p:contentPart>
          </mc:Choice>
          <mc:Fallback>
            <p:pic>
              <p:nvPicPr>
                <p:cNvPr id="46" name="Ink 45">
                  <a:extLst>
                    <a:ext uri="{FF2B5EF4-FFF2-40B4-BE49-F238E27FC236}">
                      <a16:creationId xmlns:a16="http://schemas.microsoft.com/office/drawing/2014/main" id="{3DBD5D19-F0C4-C980-60C1-74D40F67D60F}"/>
                    </a:ext>
                  </a:extLst>
                </p:cNvPr>
                <p:cNvPicPr/>
                <p:nvPr/>
              </p:nvPicPr>
              <p:blipFill>
                <a:blip r:embed="rId99"/>
                <a:stretch>
                  <a:fillRect/>
                </a:stretch>
              </p:blipFill>
              <p:spPr>
                <a:xfrm>
                  <a:off x="7274284" y="1724516"/>
                  <a:ext cx="1976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47" name="Ink 46">
                  <a:extLst>
                    <a:ext uri="{FF2B5EF4-FFF2-40B4-BE49-F238E27FC236}">
                      <a16:creationId xmlns:a16="http://schemas.microsoft.com/office/drawing/2014/main" id="{5148C403-A5F3-BB08-95C8-7DDB23620715}"/>
                    </a:ext>
                  </a:extLst>
                </p14:cNvPr>
                <p14:cNvContentPartPr/>
                <p14:nvPr/>
              </p14:nvContentPartPr>
              <p14:xfrm>
                <a:off x="7512964" y="1745756"/>
                <a:ext cx="88560" cy="232560"/>
              </p14:xfrm>
            </p:contentPart>
          </mc:Choice>
          <mc:Fallback>
            <p:pic>
              <p:nvPicPr>
                <p:cNvPr id="47" name="Ink 46">
                  <a:extLst>
                    <a:ext uri="{FF2B5EF4-FFF2-40B4-BE49-F238E27FC236}">
                      <a16:creationId xmlns:a16="http://schemas.microsoft.com/office/drawing/2014/main" id="{5148C403-A5F3-BB08-95C8-7DDB23620715}"/>
                    </a:ext>
                  </a:extLst>
                </p:cNvPr>
                <p:cNvPicPr/>
                <p:nvPr/>
              </p:nvPicPr>
              <p:blipFill>
                <a:blip r:embed="rId101"/>
                <a:stretch>
                  <a:fillRect/>
                </a:stretch>
              </p:blipFill>
              <p:spPr>
                <a:xfrm>
                  <a:off x="7503964" y="1736756"/>
                  <a:ext cx="10620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8" name="Ink 47">
                  <a:extLst>
                    <a:ext uri="{FF2B5EF4-FFF2-40B4-BE49-F238E27FC236}">
                      <a16:creationId xmlns:a16="http://schemas.microsoft.com/office/drawing/2014/main" id="{89A03C37-1811-8F5D-C780-A2D54080BFC4}"/>
                    </a:ext>
                  </a:extLst>
                </p14:cNvPr>
                <p14:cNvContentPartPr/>
                <p14:nvPr/>
              </p14:nvContentPartPr>
              <p14:xfrm>
                <a:off x="7687204" y="1811636"/>
                <a:ext cx="122760" cy="138240"/>
              </p14:xfrm>
            </p:contentPart>
          </mc:Choice>
          <mc:Fallback>
            <p:pic>
              <p:nvPicPr>
                <p:cNvPr id="48" name="Ink 47">
                  <a:extLst>
                    <a:ext uri="{FF2B5EF4-FFF2-40B4-BE49-F238E27FC236}">
                      <a16:creationId xmlns:a16="http://schemas.microsoft.com/office/drawing/2014/main" id="{89A03C37-1811-8F5D-C780-A2D54080BFC4}"/>
                    </a:ext>
                  </a:extLst>
                </p:cNvPr>
                <p:cNvPicPr/>
                <p:nvPr/>
              </p:nvPicPr>
              <p:blipFill>
                <a:blip r:embed="rId103"/>
                <a:stretch>
                  <a:fillRect/>
                </a:stretch>
              </p:blipFill>
              <p:spPr>
                <a:xfrm>
                  <a:off x="7678564" y="1802996"/>
                  <a:ext cx="1404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9" name="Ink 48">
                  <a:extLst>
                    <a:ext uri="{FF2B5EF4-FFF2-40B4-BE49-F238E27FC236}">
                      <a16:creationId xmlns:a16="http://schemas.microsoft.com/office/drawing/2014/main" id="{162B4EDE-16B1-A9B1-47D1-286BE0BC1398}"/>
                    </a:ext>
                  </a:extLst>
                </p14:cNvPr>
                <p14:cNvContentPartPr/>
                <p14:nvPr/>
              </p14:nvContentPartPr>
              <p14:xfrm>
                <a:off x="7118404" y="1759796"/>
                <a:ext cx="154080" cy="177120"/>
              </p14:xfrm>
            </p:contentPart>
          </mc:Choice>
          <mc:Fallback>
            <p:pic>
              <p:nvPicPr>
                <p:cNvPr id="49" name="Ink 48">
                  <a:extLst>
                    <a:ext uri="{FF2B5EF4-FFF2-40B4-BE49-F238E27FC236}">
                      <a16:creationId xmlns:a16="http://schemas.microsoft.com/office/drawing/2014/main" id="{162B4EDE-16B1-A9B1-47D1-286BE0BC1398}"/>
                    </a:ext>
                  </a:extLst>
                </p:cNvPr>
                <p:cNvPicPr/>
                <p:nvPr/>
              </p:nvPicPr>
              <p:blipFill>
                <a:blip r:embed="rId105"/>
                <a:stretch>
                  <a:fillRect/>
                </a:stretch>
              </p:blipFill>
              <p:spPr>
                <a:xfrm>
                  <a:off x="7109764" y="1750796"/>
                  <a:ext cx="1717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1" name="Ink 50">
                  <a:extLst>
                    <a:ext uri="{FF2B5EF4-FFF2-40B4-BE49-F238E27FC236}">
                      <a16:creationId xmlns:a16="http://schemas.microsoft.com/office/drawing/2014/main" id="{30289406-1518-D397-5F9D-15727DB992AF}"/>
                    </a:ext>
                  </a:extLst>
                </p14:cNvPr>
                <p14:cNvContentPartPr/>
                <p14:nvPr/>
              </p14:nvContentPartPr>
              <p14:xfrm>
                <a:off x="4640524" y="3533876"/>
                <a:ext cx="393120" cy="198720"/>
              </p14:xfrm>
            </p:contentPart>
          </mc:Choice>
          <mc:Fallback>
            <p:pic>
              <p:nvPicPr>
                <p:cNvPr id="51" name="Ink 50">
                  <a:extLst>
                    <a:ext uri="{FF2B5EF4-FFF2-40B4-BE49-F238E27FC236}">
                      <a16:creationId xmlns:a16="http://schemas.microsoft.com/office/drawing/2014/main" id="{30289406-1518-D397-5F9D-15727DB992AF}"/>
                    </a:ext>
                  </a:extLst>
                </p:cNvPr>
                <p:cNvPicPr/>
                <p:nvPr/>
              </p:nvPicPr>
              <p:blipFill>
                <a:blip r:embed="rId107"/>
                <a:stretch>
                  <a:fillRect/>
                </a:stretch>
              </p:blipFill>
              <p:spPr>
                <a:xfrm>
                  <a:off x="4631884" y="3524876"/>
                  <a:ext cx="4107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2" name="Ink 51">
                  <a:extLst>
                    <a:ext uri="{FF2B5EF4-FFF2-40B4-BE49-F238E27FC236}">
                      <a16:creationId xmlns:a16="http://schemas.microsoft.com/office/drawing/2014/main" id="{B8809C6C-D602-953E-E56B-D0241685A311}"/>
                    </a:ext>
                  </a:extLst>
                </p14:cNvPr>
                <p14:cNvContentPartPr/>
                <p14:nvPr/>
              </p14:nvContentPartPr>
              <p14:xfrm>
                <a:off x="4605964" y="3500396"/>
                <a:ext cx="497160" cy="257760"/>
              </p14:xfrm>
            </p:contentPart>
          </mc:Choice>
          <mc:Fallback>
            <p:pic>
              <p:nvPicPr>
                <p:cNvPr id="52" name="Ink 51">
                  <a:extLst>
                    <a:ext uri="{FF2B5EF4-FFF2-40B4-BE49-F238E27FC236}">
                      <a16:creationId xmlns:a16="http://schemas.microsoft.com/office/drawing/2014/main" id="{B8809C6C-D602-953E-E56B-D0241685A311}"/>
                    </a:ext>
                  </a:extLst>
                </p:cNvPr>
                <p:cNvPicPr/>
                <p:nvPr/>
              </p:nvPicPr>
              <p:blipFill>
                <a:blip r:embed="rId109"/>
                <a:stretch>
                  <a:fillRect/>
                </a:stretch>
              </p:blipFill>
              <p:spPr>
                <a:xfrm>
                  <a:off x="4597324" y="3491396"/>
                  <a:ext cx="51480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4" name="Ink 53">
                  <a:extLst>
                    <a:ext uri="{FF2B5EF4-FFF2-40B4-BE49-F238E27FC236}">
                      <a16:creationId xmlns:a16="http://schemas.microsoft.com/office/drawing/2014/main" id="{831435E3-F920-7A5E-63B5-A67AAE51B2D7}"/>
                    </a:ext>
                  </a:extLst>
                </p14:cNvPr>
                <p14:cNvContentPartPr/>
                <p14:nvPr/>
              </p14:nvContentPartPr>
              <p14:xfrm>
                <a:off x="7296244" y="2664476"/>
                <a:ext cx="38880" cy="993960"/>
              </p14:xfrm>
            </p:contentPart>
          </mc:Choice>
          <mc:Fallback>
            <p:pic>
              <p:nvPicPr>
                <p:cNvPr id="54" name="Ink 53">
                  <a:extLst>
                    <a:ext uri="{FF2B5EF4-FFF2-40B4-BE49-F238E27FC236}">
                      <a16:creationId xmlns:a16="http://schemas.microsoft.com/office/drawing/2014/main" id="{831435E3-F920-7A5E-63B5-A67AAE51B2D7}"/>
                    </a:ext>
                  </a:extLst>
                </p:cNvPr>
                <p:cNvPicPr/>
                <p:nvPr/>
              </p:nvPicPr>
              <p:blipFill>
                <a:blip r:embed="rId111"/>
                <a:stretch>
                  <a:fillRect/>
                </a:stretch>
              </p:blipFill>
              <p:spPr>
                <a:xfrm>
                  <a:off x="7287604" y="2655836"/>
                  <a:ext cx="56520" cy="1011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5" name="Ink 54">
                  <a:extLst>
                    <a:ext uri="{FF2B5EF4-FFF2-40B4-BE49-F238E27FC236}">
                      <a16:creationId xmlns:a16="http://schemas.microsoft.com/office/drawing/2014/main" id="{E01940A8-8BB3-C722-3301-8C26EBD3F143}"/>
                    </a:ext>
                  </a:extLst>
                </p14:cNvPr>
                <p14:cNvContentPartPr/>
                <p14:nvPr/>
              </p14:nvContentPartPr>
              <p14:xfrm>
                <a:off x="7275724" y="3519116"/>
                <a:ext cx="1334880" cy="109440"/>
              </p14:xfrm>
            </p:contentPart>
          </mc:Choice>
          <mc:Fallback>
            <p:pic>
              <p:nvPicPr>
                <p:cNvPr id="55" name="Ink 54">
                  <a:extLst>
                    <a:ext uri="{FF2B5EF4-FFF2-40B4-BE49-F238E27FC236}">
                      <a16:creationId xmlns:a16="http://schemas.microsoft.com/office/drawing/2014/main" id="{E01940A8-8BB3-C722-3301-8C26EBD3F143}"/>
                    </a:ext>
                  </a:extLst>
                </p:cNvPr>
                <p:cNvPicPr/>
                <p:nvPr/>
              </p:nvPicPr>
              <p:blipFill>
                <a:blip r:embed="rId113"/>
                <a:stretch>
                  <a:fillRect/>
                </a:stretch>
              </p:blipFill>
              <p:spPr>
                <a:xfrm>
                  <a:off x="7267084" y="3510116"/>
                  <a:ext cx="13525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56" name="Ink 55">
                  <a:extLst>
                    <a:ext uri="{FF2B5EF4-FFF2-40B4-BE49-F238E27FC236}">
                      <a16:creationId xmlns:a16="http://schemas.microsoft.com/office/drawing/2014/main" id="{35A681C8-ABF8-E723-F3A3-7AD513104DC2}"/>
                    </a:ext>
                  </a:extLst>
                </p14:cNvPr>
                <p14:cNvContentPartPr/>
                <p14:nvPr/>
              </p14:nvContentPartPr>
              <p14:xfrm>
                <a:off x="8001844" y="5031476"/>
                <a:ext cx="2766240" cy="1321920"/>
              </p14:xfrm>
            </p:contentPart>
          </mc:Choice>
          <mc:Fallback>
            <p:pic>
              <p:nvPicPr>
                <p:cNvPr id="56" name="Ink 55">
                  <a:extLst>
                    <a:ext uri="{FF2B5EF4-FFF2-40B4-BE49-F238E27FC236}">
                      <a16:creationId xmlns:a16="http://schemas.microsoft.com/office/drawing/2014/main" id="{35A681C8-ABF8-E723-F3A3-7AD513104DC2}"/>
                    </a:ext>
                  </a:extLst>
                </p:cNvPr>
                <p:cNvPicPr/>
                <p:nvPr/>
              </p:nvPicPr>
              <p:blipFill>
                <a:blip r:embed="rId115"/>
                <a:stretch>
                  <a:fillRect/>
                </a:stretch>
              </p:blipFill>
              <p:spPr>
                <a:xfrm>
                  <a:off x="7992844" y="5022476"/>
                  <a:ext cx="2783880" cy="1339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57" name="Ink 56">
                  <a:extLst>
                    <a:ext uri="{FF2B5EF4-FFF2-40B4-BE49-F238E27FC236}">
                      <a16:creationId xmlns:a16="http://schemas.microsoft.com/office/drawing/2014/main" id="{058D67C8-F317-1D9D-BD66-79B3E79F04EC}"/>
                    </a:ext>
                  </a:extLst>
                </p14:cNvPr>
                <p14:cNvContentPartPr/>
                <p14:nvPr/>
              </p14:nvContentPartPr>
              <p14:xfrm>
                <a:off x="8750284" y="5617916"/>
                <a:ext cx="36000" cy="257400"/>
              </p14:xfrm>
            </p:contentPart>
          </mc:Choice>
          <mc:Fallback>
            <p:pic>
              <p:nvPicPr>
                <p:cNvPr id="57" name="Ink 56">
                  <a:extLst>
                    <a:ext uri="{FF2B5EF4-FFF2-40B4-BE49-F238E27FC236}">
                      <a16:creationId xmlns:a16="http://schemas.microsoft.com/office/drawing/2014/main" id="{058D67C8-F317-1D9D-BD66-79B3E79F04EC}"/>
                    </a:ext>
                  </a:extLst>
                </p:cNvPr>
                <p:cNvPicPr/>
                <p:nvPr/>
              </p:nvPicPr>
              <p:blipFill>
                <a:blip r:embed="rId117"/>
                <a:stretch>
                  <a:fillRect/>
                </a:stretch>
              </p:blipFill>
              <p:spPr>
                <a:xfrm>
                  <a:off x="8741284" y="5608916"/>
                  <a:ext cx="536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58" name="Ink 57">
                  <a:extLst>
                    <a:ext uri="{FF2B5EF4-FFF2-40B4-BE49-F238E27FC236}">
                      <a16:creationId xmlns:a16="http://schemas.microsoft.com/office/drawing/2014/main" id="{F2112A8A-8BFB-8C1B-721E-95DEC6476A53}"/>
                    </a:ext>
                  </a:extLst>
                </p14:cNvPr>
                <p14:cNvContentPartPr/>
                <p14:nvPr/>
              </p14:nvContentPartPr>
              <p14:xfrm>
                <a:off x="8772244" y="5628716"/>
                <a:ext cx="178200" cy="220680"/>
              </p14:xfrm>
            </p:contentPart>
          </mc:Choice>
          <mc:Fallback>
            <p:pic>
              <p:nvPicPr>
                <p:cNvPr id="58" name="Ink 57">
                  <a:extLst>
                    <a:ext uri="{FF2B5EF4-FFF2-40B4-BE49-F238E27FC236}">
                      <a16:creationId xmlns:a16="http://schemas.microsoft.com/office/drawing/2014/main" id="{F2112A8A-8BFB-8C1B-721E-95DEC6476A53}"/>
                    </a:ext>
                  </a:extLst>
                </p:cNvPr>
                <p:cNvPicPr/>
                <p:nvPr/>
              </p:nvPicPr>
              <p:blipFill>
                <a:blip r:embed="rId119"/>
                <a:stretch>
                  <a:fillRect/>
                </a:stretch>
              </p:blipFill>
              <p:spPr>
                <a:xfrm>
                  <a:off x="8763604" y="5619716"/>
                  <a:ext cx="19584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59" name="Ink 58">
                  <a:extLst>
                    <a:ext uri="{FF2B5EF4-FFF2-40B4-BE49-F238E27FC236}">
                      <a16:creationId xmlns:a16="http://schemas.microsoft.com/office/drawing/2014/main" id="{1AC8C873-0A89-76E7-0A46-40A32E259AC8}"/>
                    </a:ext>
                  </a:extLst>
                </p14:cNvPr>
                <p14:cNvContentPartPr/>
                <p14:nvPr/>
              </p14:nvContentPartPr>
              <p14:xfrm>
                <a:off x="9016324" y="5608916"/>
                <a:ext cx="149040" cy="262800"/>
              </p14:xfrm>
            </p:contentPart>
          </mc:Choice>
          <mc:Fallback>
            <p:pic>
              <p:nvPicPr>
                <p:cNvPr id="59" name="Ink 58">
                  <a:extLst>
                    <a:ext uri="{FF2B5EF4-FFF2-40B4-BE49-F238E27FC236}">
                      <a16:creationId xmlns:a16="http://schemas.microsoft.com/office/drawing/2014/main" id="{1AC8C873-0A89-76E7-0A46-40A32E259AC8}"/>
                    </a:ext>
                  </a:extLst>
                </p:cNvPr>
                <p:cNvPicPr/>
                <p:nvPr/>
              </p:nvPicPr>
              <p:blipFill>
                <a:blip r:embed="rId121"/>
                <a:stretch>
                  <a:fillRect/>
                </a:stretch>
              </p:blipFill>
              <p:spPr>
                <a:xfrm>
                  <a:off x="9007684" y="5600276"/>
                  <a:ext cx="1666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0" name="Ink 59">
                  <a:extLst>
                    <a:ext uri="{FF2B5EF4-FFF2-40B4-BE49-F238E27FC236}">
                      <a16:creationId xmlns:a16="http://schemas.microsoft.com/office/drawing/2014/main" id="{74AF2107-ECC4-AE4B-76A8-DA1E544DE381}"/>
                    </a:ext>
                  </a:extLst>
                </p14:cNvPr>
                <p14:cNvContentPartPr/>
                <p14:nvPr/>
              </p14:nvContentPartPr>
              <p14:xfrm>
                <a:off x="9060244" y="5711156"/>
                <a:ext cx="121320" cy="80640"/>
              </p14:xfrm>
            </p:contentPart>
          </mc:Choice>
          <mc:Fallback>
            <p:pic>
              <p:nvPicPr>
                <p:cNvPr id="60" name="Ink 59">
                  <a:extLst>
                    <a:ext uri="{FF2B5EF4-FFF2-40B4-BE49-F238E27FC236}">
                      <a16:creationId xmlns:a16="http://schemas.microsoft.com/office/drawing/2014/main" id="{74AF2107-ECC4-AE4B-76A8-DA1E544DE381}"/>
                    </a:ext>
                  </a:extLst>
                </p:cNvPr>
                <p:cNvPicPr/>
                <p:nvPr/>
              </p:nvPicPr>
              <p:blipFill>
                <a:blip r:embed="rId123"/>
                <a:stretch>
                  <a:fillRect/>
                </a:stretch>
              </p:blipFill>
              <p:spPr>
                <a:xfrm>
                  <a:off x="9051604" y="5702156"/>
                  <a:ext cx="13896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1" name="Ink 60">
                  <a:extLst>
                    <a:ext uri="{FF2B5EF4-FFF2-40B4-BE49-F238E27FC236}">
                      <a16:creationId xmlns:a16="http://schemas.microsoft.com/office/drawing/2014/main" id="{A0BBE8EA-D3AA-129C-1E22-027AEB149995}"/>
                    </a:ext>
                  </a:extLst>
                </p14:cNvPr>
                <p14:cNvContentPartPr/>
                <p14:nvPr/>
              </p14:nvContentPartPr>
              <p14:xfrm>
                <a:off x="9227284" y="5615396"/>
                <a:ext cx="193320" cy="211680"/>
              </p14:xfrm>
            </p:contentPart>
          </mc:Choice>
          <mc:Fallback>
            <p:pic>
              <p:nvPicPr>
                <p:cNvPr id="61" name="Ink 60">
                  <a:extLst>
                    <a:ext uri="{FF2B5EF4-FFF2-40B4-BE49-F238E27FC236}">
                      <a16:creationId xmlns:a16="http://schemas.microsoft.com/office/drawing/2014/main" id="{A0BBE8EA-D3AA-129C-1E22-027AEB149995}"/>
                    </a:ext>
                  </a:extLst>
                </p:cNvPr>
                <p:cNvPicPr/>
                <p:nvPr/>
              </p:nvPicPr>
              <p:blipFill>
                <a:blip r:embed="rId125"/>
                <a:stretch>
                  <a:fillRect/>
                </a:stretch>
              </p:blipFill>
              <p:spPr>
                <a:xfrm>
                  <a:off x="9218284" y="5606756"/>
                  <a:ext cx="21096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2" name="Ink 61">
                  <a:extLst>
                    <a:ext uri="{FF2B5EF4-FFF2-40B4-BE49-F238E27FC236}">
                      <a16:creationId xmlns:a16="http://schemas.microsoft.com/office/drawing/2014/main" id="{D1912BD7-57BF-107F-F76A-C402292BB61A}"/>
                    </a:ext>
                  </a:extLst>
                </p14:cNvPr>
                <p14:cNvContentPartPr/>
                <p14:nvPr/>
              </p14:nvContentPartPr>
              <p14:xfrm>
                <a:off x="9478924" y="5586956"/>
                <a:ext cx="107280" cy="208080"/>
              </p14:xfrm>
            </p:contentPart>
          </mc:Choice>
          <mc:Fallback>
            <p:pic>
              <p:nvPicPr>
                <p:cNvPr id="62" name="Ink 61">
                  <a:extLst>
                    <a:ext uri="{FF2B5EF4-FFF2-40B4-BE49-F238E27FC236}">
                      <a16:creationId xmlns:a16="http://schemas.microsoft.com/office/drawing/2014/main" id="{D1912BD7-57BF-107F-F76A-C402292BB61A}"/>
                    </a:ext>
                  </a:extLst>
                </p:cNvPr>
                <p:cNvPicPr/>
                <p:nvPr/>
              </p:nvPicPr>
              <p:blipFill>
                <a:blip r:embed="rId127"/>
                <a:stretch>
                  <a:fillRect/>
                </a:stretch>
              </p:blipFill>
              <p:spPr>
                <a:xfrm>
                  <a:off x="9470284" y="5577956"/>
                  <a:ext cx="1249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3" name="Ink 62">
                  <a:extLst>
                    <a:ext uri="{FF2B5EF4-FFF2-40B4-BE49-F238E27FC236}">
                      <a16:creationId xmlns:a16="http://schemas.microsoft.com/office/drawing/2014/main" id="{272752E7-1F13-E210-B4F5-719D899AF704}"/>
                    </a:ext>
                  </a:extLst>
                </p14:cNvPr>
                <p14:cNvContentPartPr/>
                <p14:nvPr/>
              </p14:nvContentPartPr>
              <p14:xfrm>
                <a:off x="9518524" y="5702156"/>
                <a:ext cx="95040" cy="69480"/>
              </p14:xfrm>
            </p:contentPart>
          </mc:Choice>
          <mc:Fallback>
            <p:pic>
              <p:nvPicPr>
                <p:cNvPr id="63" name="Ink 62">
                  <a:extLst>
                    <a:ext uri="{FF2B5EF4-FFF2-40B4-BE49-F238E27FC236}">
                      <a16:creationId xmlns:a16="http://schemas.microsoft.com/office/drawing/2014/main" id="{272752E7-1F13-E210-B4F5-719D899AF704}"/>
                    </a:ext>
                  </a:extLst>
                </p:cNvPr>
                <p:cNvPicPr/>
                <p:nvPr/>
              </p:nvPicPr>
              <p:blipFill>
                <a:blip r:embed="rId129"/>
                <a:stretch>
                  <a:fillRect/>
                </a:stretch>
              </p:blipFill>
              <p:spPr>
                <a:xfrm>
                  <a:off x="9509884" y="5693516"/>
                  <a:ext cx="11268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64" name="Ink 63">
                  <a:extLst>
                    <a:ext uri="{FF2B5EF4-FFF2-40B4-BE49-F238E27FC236}">
                      <a16:creationId xmlns:a16="http://schemas.microsoft.com/office/drawing/2014/main" id="{C02800E0-843E-7899-B242-1D179DAEF2EA}"/>
                    </a:ext>
                  </a:extLst>
                </p14:cNvPr>
                <p14:cNvContentPartPr/>
                <p14:nvPr/>
              </p14:nvContentPartPr>
              <p14:xfrm>
                <a:off x="9707164" y="5572196"/>
                <a:ext cx="253080" cy="245160"/>
              </p14:xfrm>
            </p:contentPart>
          </mc:Choice>
          <mc:Fallback>
            <p:pic>
              <p:nvPicPr>
                <p:cNvPr id="64" name="Ink 63">
                  <a:extLst>
                    <a:ext uri="{FF2B5EF4-FFF2-40B4-BE49-F238E27FC236}">
                      <a16:creationId xmlns:a16="http://schemas.microsoft.com/office/drawing/2014/main" id="{C02800E0-843E-7899-B242-1D179DAEF2EA}"/>
                    </a:ext>
                  </a:extLst>
                </p:cNvPr>
                <p:cNvPicPr/>
                <p:nvPr/>
              </p:nvPicPr>
              <p:blipFill>
                <a:blip r:embed="rId131"/>
                <a:stretch>
                  <a:fillRect/>
                </a:stretch>
              </p:blipFill>
              <p:spPr>
                <a:xfrm>
                  <a:off x="9698164" y="5563556"/>
                  <a:ext cx="27072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65" name="Ink 64">
                  <a:extLst>
                    <a:ext uri="{FF2B5EF4-FFF2-40B4-BE49-F238E27FC236}">
                      <a16:creationId xmlns:a16="http://schemas.microsoft.com/office/drawing/2014/main" id="{B4F66B74-612F-C2A8-40D0-B17FC08D2A4F}"/>
                    </a:ext>
                  </a:extLst>
                </p14:cNvPr>
                <p14:cNvContentPartPr/>
                <p14:nvPr/>
              </p14:nvContentPartPr>
              <p14:xfrm>
                <a:off x="10037284" y="5689556"/>
                <a:ext cx="266040" cy="140040"/>
              </p14:xfrm>
            </p:contentPart>
          </mc:Choice>
          <mc:Fallback>
            <p:pic>
              <p:nvPicPr>
                <p:cNvPr id="65" name="Ink 64">
                  <a:extLst>
                    <a:ext uri="{FF2B5EF4-FFF2-40B4-BE49-F238E27FC236}">
                      <a16:creationId xmlns:a16="http://schemas.microsoft.com/office/drawing/2014/main" id="{B4F66B74-612F-C2A8-40D0-B17FC08D2A4F}"/>
                    </a:ext>
                  </a:extLst>
                </p:cNvPr>
                <p:cNvPicPr/>
                <p:nvPr/>
              </p:nvPicPr>
              <p:blipFill>
                <a:blip r:embed="rId133"/>
                <a:stretch>
                  <a:fillRect/>
                </a:stretch>
              </p:blipFill>
              <p:spPr>
                <a:xfrm>
                  <a:off x="10028284" y="5680916"/>
                  <a:ext cx="2836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66" name="Ink 65">
                  <a:extLst>
                    <a:ext uri="{FF2B5EF4-FFF2-40B4-BE49-F238E27FC236}">
                      <a16:creationId xmlns:a16="http://schemas.microsoft.com/office/drawing/2014/main" id="{ED4882A2-CCB4-A68F-6DAE-4101ADBCB1CC}"/>
                    </a:ext>
                  </a:extLst>
                </p14:cNvPr>
                <p14:cNvContentPartPr/>
                <p14:nvPr/>
              </p14:nvContentPartPr>
              <p14:xfrm>
                <a:off x="10355164" y="5540156"/>
                <a:ext cx="117720" cy="342000"/>
              </p14:xfrm>
            </p:contentPart>
          </mc:Choice>
          <mc:Fallback>
            <p:pic>
              <p:nvPicPr>
                <p:cNvPr id="66" name="Ink 65">
                  <a:extLst>
                    <a:ext uri="{FF2B5EF4-FFF2-40B4-BE49-F238E27FC236}">
                      <a16:creationId xmlns:a16="http://schemas.microsoft.com/office/drawing/2014/main" id="{ED4882A2-CCB4-A68F-6DAE-4101ADBCB1CC}"/>
                    </a:ext>
                  </a:extLst>
                </p:cNvPr>
                <p:cNvPicPr/>
                <p:nvPr/>
              </p:nvPicPr>
              <p:blipFill>
                <a:blip r:embed="rId135"/>
                <a:stretch>
                  <a:fillRect/>
                </a:stretch>
              </p:blipFill>
              <p:spPr>
                <a:xfrm>
                  <a:off x="10346164" y="5531516"/>
                  <a:ext cx="135360" cy="3596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67" name="Ink 66">
                  <a:extLst>
                    <a:ext uri="{FF2B5EF4-FFF2-40B4-BE49-F238E27FC236}">
                      <a16:creationId xmlns:a16="http://schemas.microsoft.com/office/drawing/2014/main" id="{7ABE84B2-536B-65E1-FF6D-583C3A49DA61}"/>
                    </a:ext>
                  </a:extLst>
                </p14:cNvPr>
                <p14:cNvContentPartPr/>
                <p14:nvPr/>
              </p14:nvContentPartPr>
              <p14:xfrm>
                <a:off x="10441564" y="6212996"/>
                <a:ext cx="147240" cy="294120"/>
              </p14:xfrm>
            </p:contentPart>
          </mc:Choice>
          <mc:Fallback>
            <p:pic>
              <p:nvPicPr>
                <p:cNvPr id="67" name="Ink 66">
                  <a:extLst>
                    <a:ext uri="{FF2B5EF4-FFF2-40B4-BE49-F238E27FC236}">
                      <a16:creationId xmlns:a16="http://schemas.microsoft.com/office/drawing/2014/main" id="{7ABE84B2-536B-65E1-FF6D-583C3A49DA61}"/>
                    </a:ext>
                  </a:extLst>
                </p:cNvPr>
                <p:cNvPicPr/>
                <p:nvPr/>
              </p:nvPicPr>
              <p:blipFill>
                <a:blip r:embed="rId137"/>
                <a:stretch>
                  <a:fillRect/>
                </a:stretch>
              </p:blipFill>
              <p:spPr>
                <a:xfrm>
                  <a:off x="10432924" y="6204356"/>
                  <a:ext cx="16488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68" name="Ink 67">
                  <a:extLst>
                    <a:ext uri="{FF2B5EF4-FFF2-40B4-BE49-F238E27FC236}">
                      <a16:creationId xmlns:a16="http://schemas.microsoft.com/office/drawing/2014/main" id="{C12D0968-CFC0-E4D0-5479-022C394A9434}"/>
                    </a:ext>
                  </a:extLst>
                </p14:cNvPr>
                <p14:cNvContentPartPr/>
                <p14:nvPr/>
              </p14:nvContentPartPr>
              <p14:xfrm>
                <a:off x="10607884" y="6234236"/>
                <a:ext cx="117000" cy="213480"/>
              </p14:xfrm>
            </p:contentPart>
          </mc:Choice>
          <mc:Fallback>
            <p:pic>
              <p:nvPicPr>
                <p:cNvPr id="68" name="Ink 67">
                  <a:extLst>
                    <a:ext uri="{FF2B5EF4-FFF2-40B4-BE49-F238E27FC236}">
                      <a16:creationId xmlns:a16="http://schemas.microsoft.com/office/drawing/2014/main" id="{C12D0968-CFC0-E4D0-5479-022C394A9434}"/>
                    </a:ext>
                  </a:extLst>
                </p:cNvPr>
                <p:cNvPicPr/>
                <p:nvPr/>
              </p:nvPicPr>
              <p:blipFill>
                <a:blip r:embed="rId139"/>
                <a:stretch>
                  <a:fillRect/>
                </a:stretch>
              </p:blipFill>
              <p:spPr>
                <a:xfrm>
                  <a:off x="10599244" y="6225596"/>
                  <a:ext cx="13464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69" name="Ink 68">
                  <a:extLst>
                    <a:ext uri="{FF2B5EF4-FFF2-40B4-BE49-F238E27FC236}">
                      <a16:creationId xmlns:a16="http://schemas.microsoft.com/office/drawing/2014/main" id="{15216989-EF2B-28C2-3B37-E62AF539CD67}"/>
                    </a:ext>
                  </a:extLst>
                </p14:cNvPr>
                <p14:cNvContentPartPr/>
                <p14:nvPr/>
              </p14:nvContentPartPr>
              <p14:xfrm>
                <a:off x="10764484" y="6210116"/>
                <a:ext cx="114840" cy="225720"/>
              </p14:xfrm>
            </p:contentPart>
          </mc:Choice>
          <mc:Fallback>
            <p:pic>
              <p:nvPicPr>
                <p:cNvPr id="69" name="Ink 68">
                  <a:extLst>
                    <a:ext uri="{FF2B5EF4-FFF2-40B4-BE49-F238E27FC236}">
                      <a16:creationId xmlns:a16="http://schemas.microsoft.com/office/drawing/2014/main" id="{15216989-EF2B-28C2-3B37-E62AF539CD67}"/>
                    </a:ext>
                  </a:extLst>
                </p:cNvPr>
                <p:cNvPicPr/>
                <p:nvPr/>
              </p:nvPicPr>
              <p:blipFill>
                <a:blip r:embed="rId141"/>
                <a:stretch>
                  <a:fillRect/>
                </a:stretch>
              </p:blipFill>
              <p:spPr>
                <a:xfrm>
                  <a:off x="10755844" y="6201476"/>
                  <a:ext cx="1324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73" name="Ink 72">
                  <a:extLst>
                    <a:ext uri="{FF2B5EF4-FFF2-40B4-BE49-F238E27FC236}">
                      <a16:creationId xmlns:a16="http://schemas.microsoft.com/office/drawing/2014/main" id="{105115A7-FCBC-2245-DC62-C547928BA7CE}"/>
                    </a:ext>
                  </a:extLst>
                </p14:cNvPr>
                <p14:cNvContentPartPr/>
                <p14:nvPr/>
              </p14:nvContentPartPr>
              <p14:xfrm>
                <a:off x="8553724" y="3569156"/>
                <a:ext cx="236520" cy="1542600"/>
              </p14:xfrm>
            </p:contentPart>
          </mc:Choice>
          <mc:Fallback>
            <p:pic>
              <p:nvPicPr>
                <p:cNvPr id="73" name="Ink 72">
                  <a:extLst>
                    <a:ext uri="{FF2B5EF4-FFF2-40B4-BE49-F238E27FC236}">
                      <a16:creationId xmlns:a16="http://schemas.microsoft.com/office/drawing/2014/main" id="{105115A7-FCBC-2245-DC62-C547928BA7CE}"/>
                    </a:ext>
                  </a:extLst>
                </p:cNvPr>
                <p:cNvPicPr/>
                <p:nvPr/>
              </p:nvPicPr>
              <p:blipFill>
                <a:blip r:embed="rId143"/>
                <a:stretch>
                  <a:fillRect/>
                </a:stretch>
              </p:blipFill>
              <p:spPr>
                <a:xfrm>
                  <a:off x="8545084" y="3560156"/>
                  <a:ext cx="254160" cy="15602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74" name="Ink 73">
                  <a:extLst>
                    <a:ext uri="{FF2B5EF4-FFF2-40B4-BE49-F238E27FC236}">
                      <a16:creationId xmlns:a16="http://schemas.microsoft.com/office/drawing/2014/main" id="{114F75C5-3B85-3DEF-E70F-6E1231A488EB}"/>
                    </a:ext>
                  </a:extLst>
                </p14:cNvPr>
                <p14:cNvContentPartPr/>
                <p14:nvPr/>
              </p14:nvContentPartPr>
              <p14:xfrm>
                <a:off x="8612764" y="4994756"/>
                <a:ext cx="147240" cy="145800"/>
              </p14:xfrm>
            </p:contentPart>
          </mc:Choice>
          <mc:Fallback>
            <p:pic>
              <p:nvPicPr>
                <p:cNvPr id="74" name="Ink 73">
                  <a:extLst>
                    <a:ext uri="{FF2B5EF4-FFF2-40B4-BE49-F238E27FC236}">
                      <a16:creationId xmlns:a16="http://schemas.microsoft.com/office/drawing/2014/main" id="{114F75C5-3B85-3DEF-E70F-6E1231A488EB}"/>
                    </a:ext>
                  </a:extLst>
                </p:cNvPr>
                <p:cNvPicPr/>
                <p:nvPr/>
              </p:nvPicPr>
              <p:blipFill>
                <a:blip r:embed="rId145"/>
                <a:stretch>
                  <a:fillRect/>
                </a:stretch>
              </p:blipFill>
              <p:spPr>
                <a:xfrm>
                  <a:off x="8604124" y="4985756"/>
                  <a:ext cx="1648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75" name="Ink 74">
                  <a:extLst>
                    <a:ext uri="{FF2B5EF4-FFF2-40B4-BE49-F238E27FC236}">
                      <a16:creationId xmlns:a16="http://schemas.microsoft.com/office/drawing/2014/main" id="{97F7BFC9-0BEF-0306-1879-D1FA290242FB}"/>
                    </a:ext>
                  </a:extLst>
                </p14:cNvPr>
                <p14:cNvContentPartPr/>
                <p14:nvPr/>
              </p14:nvContentPartPr>
              <p14:xfrm>
                <a:off x="8770084" y="5038316"/>
                <a:ext cx="126000" cy="103320"/>
              </p14:xfrm>
            </p:contentPart>
          </mc:Choice>
          <mc:Fallback>
            <p:pic>
              <p:nvPicPr>
                <p:cNvPr id="75" name="Ink 74">
                  <a:extLst>
                    <a:ext uri="{FF2B5EF4-FFF2-40B4-BE49-F238E27FC236}">
                      <a16:creationId xmlns:a16="http://schemas.microsoft.com/office/drawing/2014/main" id="{97F7BFC9-0BEF-0306-1879-D1FA290242FB}"/>
                    </a:ext>
                  </a:extLst>
                </p:cNvPr>
                <p:cNvPicPr/>
                <p:nvPr/>
              </p:nvPicPr>
              <p:blipFill>
                <a:blip r:embed="rId147"/>
                <a:stretch>
                  <a:fillRect/>
                </a:stretch>
              </p:blipFill>
              <p:spPr>
                <a:xfrm>
                  <a:off x="8761444" y="5029316"/>
                  <a:ext cx="14364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77" name="Ink 76">
                  <a:extLst>
                    <a:ext uri="{FF2B5EF4-FFF2-40B4-BE49-F238E27FC236}">
                      <a16:creationId xmlns:a16="http://schemas.microsoft.com/office/drawing/2014/main" id="{C7D11794-E3B6-622E-3BBE-D49F24488B3E}"/>
                    </a:ext>
                  </a:extLst>
                </p14:cNvPr>
                <p14:cNvContentPartPr/>
                <p14:nvPr/>
              </p14:nvContentPartPr>
              <p14:xfrm>
                <a:off x="8610604" y="1725236"/>
                <a:ext cx="140040" cy="233280"/>
              </p14:xfrm>
            </p:contentPart>
          </mc:Choice>
          <mc:Fallback>
            <p:pic>
              <p:nvPicPr>
                <p:cNvPr id="77" name="Ink 76">
                  <a:extLst>
                    <a:ext uri="{FF2B5EF4-FFF2-40B4-BE49-F238E27FC236}">
                      <a16:creationId xmlns:a16="http://schemas.microsoft.com/office/drawing/2014/main" id="{C7D11794-E3B6-622E-3BBE-D49F24488B3E}"/>
                    </a:ext>
                  </a:extLst>
                </p:cNvPr>
                <p:cNvPicPr/>
                <p:nvPr/>
              </p:nvPicPr>
              <p:blipFill>
                <a:blip r:embed="rId149"/>
                <a:stretch>
                  <a:fillRect/>
                </a:stretch>
              </p:blipFill>
              <p:spPr>
                <a:xfrm>
                  <a:off x="8601964" y="1716236"/>
                  <a:ext cx="1576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78" name="Ink 77">
                  <a:extLst>
                    <a:ext uri="{FF2B5EF4-FFF2-40B4-BE49-F238E27FC236}">
                      <a16:creationId xmlns:a16="http://schemas.microsoft.com/office/drawing/2014/main" id="{42C4ACDA-13E9-BCFF-B166-D914BA624898}"/>
                    </a:ext>
                  </a:extLst>
                </p14:cNvPr>
                <p14:cNvContentPartPr/>
                <p14:nvPr/>
              </p14:nvContentPartPr>
              <p14:xfrm>
                <a:off x="8819044" y="1809116"/>
                <a:ext cx="288000" cy="163800"/>
              </p14:xfrm>
            </p:contentPart>
          </mc:Choice>
          <mc:Fallback>
            <p:pic>
              <p:nvPicPr>
                <p:cNvPr id="78" name="Ink 77">
                  <a:extLst>
                    <a:ext uri="{FF2B5EF4-FFF2-40B4-BE49-F238E27FC236}">
                      <a16:creationId xmlns:a16="http://schemas.microsoft.com/office/drawing/2014/main" id="{42C4ACDA-13E9-BCFF-B166-D914BA624898}"/>
                    </a:ext>
                  </a:extLst>
                </p:cNvPr>
                <p:cNvPicPr/>
                <p:nvPr/>
              </p:nvPicPr>
              <p:blipFill>
                <a:blip r:embed="rId151"/>
                <a:stretch>
                  <a:fillRect/>
                </a:stretch>
              </p:blipFill>
              <p:spPr>
                <a:xfrm>
                  <a:off x="8810404" y="1800116"/>
                  <a:ext cx="3056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9" name="Ink 78">
                  <a:extLst>
                    <a:ext uri="{FF2B5EF4-FFF2-40B4-BE49-F238E27FC236}">
                      <a16:creationId xmlns:a16="http://schemas.microsoft.com/office/drawing/2014/main" id="{FE128FB7-C9B5-B7C4-D817-71F1016E8F6C}"/>
                    </a:ext>
                  </a:extLst>
                </p14:cNvPr>
                <p14:cNvContentPartPr/>
                <p14:nvPr/>
              </p14:nvContentPartPr>
              <p14:xfrm>
                <a:off x="9044764" y="1744676"/>
                <a:ext cx="99360" cy="231840"/>
              </p14:xfrm>
            </p:contentPart>
          </mc:Choice>
          <mc:Fallback>
            <p:pic>
              <p:nvPicPr>
                <p:cNvPr id="79" name="Ink 78">
                  <a:extLst>
                    <a:ext uri="{FF2B5EF4-FFF2-40B4-BE49-F238E27FC236}">
                      <a16:creationId xmlns:a16="http://schemas.microsoft.com/office/drawing/2014/main" id="{FE128FB7-C9B5-B7C4-D817-71F1016E8F6C}"/>
                    </a:ext>
                  </a:extLst>
                </p:cNvPr>
                <p:cNvPicPr/>
                <p:nvPr/>
              </p:nvPicPr>
              <p:blipFill>
                <a:blip r:embed="rId153"/>
                <a:stretch>
                  <a:fillRect/>
                </a:stretch>
              </p:blipFill>
              <p:spPr>
                <a:xfrm>
                  <a:off x="9036124" y="1736036"/>
                  <a:ext cx="11700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80" name="Ink 79">
                  <a:extLst>
                    <a:ext uri="{FF2B5EF4-FFF2-40B4-BE49-F238E27FC236}">
                      <a16:creationId xmlns:a16="http://schemas.microsoft.com/office/drawing/2014/main" id="{F7AEADEE-1648-78FF-9C7D-ECFADE57D327}"/>
                    </a:ext>
                  </a:extLst>
                </p14:cNvPr>
                <p14:cNvContentPartPr/>
                <p14:nvPr/>
              </p14:nvContentPartPr>
              <p14:xfrm>
                <a:off x="9255004" y="1746836"/>
                <a:ext cx="114120" cy="199080"/>
              </p14:xfrm>
            </p:contentPart>
          </mc:Choice>
          <mc:Fallback>
            <p:pic>
              <p:nvPicPr>
                <p:cNvPr id="80" name="Ink 79">
                  <a:extLst>
                    <a:ext uri="{FF2B5EF4-FFF2-40B4-BE49-F238E27FC236}">
                      <a16:creationId xmlns:a16="http://schemas.microsoft.com/office/drawing/2014/main" id="{F7AEADEE-1648-78FF-9C7D-ECFADE57D327}"/>
                    </a:ext>
                  </a:extLst>
                </p:cNvPr>
                <p:cNvPicPr/>
                <p:nvPr/>
              </p:nvPicPr>
              <p:blipFill>
                <a:blip r:embed="rId155"/>
                <a:stretch>
                  <a:fillRect/>
                </a:stretch>
              </p:blipFill>
              <p:spPr>
                <a:xfrm>
                  <a:off x="9246004" y="1737836"/>
                  <a:ext cx="1317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81" name="Ink 80">
                  <a:extLst>
                    <a:ext uri="{FF2B5EF4-FFF2-40B4-BE49-F238E27FC236}">
                      <a16:creationId xmlns:a16="http://schemas.microsoft.com/office/drawing/2014/main" id="{7E0CB610-1B79-FDDC-3B72-25309500B79D}"/>
                    </a:ext>
                  </a:extLst>
                </p14:cNvPr>
                <p14:cNvContentPartPr/>
                <p14:nvPr/>
              </p14:nvContentPartPr>
              <p14:xfrm>
                <a:off x="9601684" y="1838276"/>
                <a:ext cx="262440" cy="20520"/>
              </p14:xfrm>
            </p:contentPart>
          </mc:Choice>
          <mc:Fallback>
            <p:pic>
              <p:nvPicPr>
                <p:cNvPr id="81" name="Ink 80">
                  <a:extLst>
                    <a:ext uri="{FF2B5EF4-FFF2-40B4-BE49-F238E27FC236}">
                      <a16:creationId xmlns:a16="http://schemas.microsoft.com/office/drawing/2014/main" id="{7E0CB610-1B79-FDDC-3B72-25309500B79D}"/>
                    </a:ext>
                  </a:extLst>
                </p:cNvPr>
                <p:cNvPicPr/>
                <p:nvPr/>
              </p:nvPicPr>
              <p:blipFill>
                <a:blip r:embed="rId157"/>
                <a:stretch>
                  <a:fillRect/>
                </a:stretch>
              </p:blipFill>
              <p:spPr>
                <a:xfrm>
                  <a:off x="9592684" y="1829276"/>
                  <a:ext cx="2800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82" name="Ink 81">
                  <a:extLst>
                    <a:ext uri="{FF2B5EF4-FFF2-40B4-BE49-F238E27FC236}">
                      <a16:creationId xmlns:a16="http://schemas.microsoft.com/office/drawing/2014/main" id="{FCD35FA7-C95A-F401-AD30-0EE4C13E6C09}"/>
                    </a:ext>
                  </a:extLst>
                </p14:cNvPr>
                <p14:cNvContentPartPr/>
                <p14:nvPr/>
              </p14:nvContentPartPr>
              <p14:xfrm>
                <a:off x="10247884" y="1768796"/>
                <a:ext cx="106200" cy="304560"/>
              </p14:xfrm>
            </p:contentPart>
          </mc:Choice>
          <mc:Fallback>
            <p:pic>
              <p:nvPicPr>
                <p:cNvPr id="82" name="Ink 81">
                  <a:extLst>
                    <a:ext uri="{FF2B5EF4-FFF2-40B4-BE49-F238E27FC236}">
                      <a16:creationId xmlns:a16="http://schemas.microsoft.com/office/drawing/2014/main" id="{FCD35FA7-C95A-F401-AD30-0EE4C13E6C09}"/>
                    </a:ext>
                  </a:extLst>
                </p:cNvPr>
                <p:cNvPicPr/>
                <p:nvPr/>
              </p:nvPicPr>
              <p:blipFill>
                <a:blip r:embed="rId159"/>
                <a:stretch>
                  <a:fillRect/>
                </a:stretch>
              </p:blipFill>
              <p:spPr>
                <a:xfrm>
                  <a:off x="10238884" y="1760156"/>
                  <a:ext cx="12384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83" name="Ink 82">
                  <a:extLst>
                    <a:ext uri="{FF2B5EF4-FFF2-40B4-BE49-F238E27FC236}">
                      <a16:creationId xmlns:a16="http://schemas.microsoft.com/office/drawing/2014/main" id="{2E7A44C2-6F1B-DFA5-864F-DD9F1E6DE7E3}"/>
                    </a:ext>
                  </a:extLst>
                </p14:cNvPr>
                <p14:cNvContentPartPr/>
                <p14:nvPr/>
              </p14:nvContentPartPr>
              <p14:xfrm>
                <a:off x="10441564" y="1816316"/>
                <a:ext cx="90000" cy="142200"/>
              </p14:xfrm>
            </p:contentPart>
          </mc:Choice>
          <mc:Fallback>
            <p:pic>
              <p:nvPicPr>
                <p:cNvPr id="83" name="Ink 82">
                  <a:extLst>
                    <a:ext uri="{FF2B5EF4-FFF2-40B4-BE49-F238E27FC236}">
                      <a16:creationId xmlns:a16="http://schemas.microsoft.com/office/drawing/2014/main" id="{2E7A44C2-6F1B-DFA5-864F-DD9F1E6DE7E3}"/>
                    </a:ext>
                  </a:extLst>
                </p:cNvPr>
                <p:cNvPicPr/>
                <p:nvPr/>
              </p:nvPicPr>
              <p:blipFill>
                <a:blip r:embed="rId161"/>
                <a:stretch>
                  <a:fillRect/>
                </a:stretch>
              </p:blipFill>
              <p:spPr>
                <a:xfrm>
                  <a:off x="10432924" y="1807316"/>
                  <a:ext cx="10764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84" name="Ink 83">
                  <a:extLst>
                    <a:ext uri="{FF2B5EF4-FFF2-40B4-BE49-F238E27FC236}">
                      <a16:creationId xmlns:a16="http://schemas.microsoft.com/office/drawing/2014/main" id="{673FC68D-1EEA-4D62-8F15-91AE6CB4C9F7}"/>
                    </a:ext>
                  </a:extLst>
                </p14:cNvPr>
                <p14:cNvContentPartPr/>
                <p14:nvPr/>
              </p14:nvContentPartPr>
              <p14:xfrm>
                <a:off x="10634524" y="1801556"/>
                <a:ext cx="153720" cy="167760"/>
              </p14:xfrm>
            </p:contentPart>
          </mc:Choice>
          <mc:Fallback>
            <p:pic>
              <p:nvPicPr>
                <p:cNvPr id="84" name="Ink 83">
                  <a:extLst>
                    <a:ext uri="{FF2B5EF4-FFF2-40B4-BE49-F238E27FC236}">
                      <a16:creationId xmlns:a16="http://schemas.microsoft.com/office/drawing/2014/main" id="{673FC68D-1EEA-4D62-8F15-91AE6CB4C9F7}"/>
                    </a:ext>
                  </a:extLst>
                </p:cNvPr>
                <p:cNvPicPr/>
                <p:nvPr/>
              </p:nvPicPr>
              <p:blipFill>
                <a:blip r:embed="rId163"/>
                <a:stretch>
                  <a:fillRect/>
                </a:stretch>
              </p:blipFill>
              <p:spPr>
                <a:xfrm>
                  <a:off x="10625884" y="1792916"/>
                  <a:ext cx="1713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85" name="Ink 84">
                  <a:extLst>
                    <a:ext uri="{FF2B5EF4-FFF2-40B4-BE49-F238E27FC236}">
                      <a16:creationId xmlns:a16="http://schemas.microsoft.com/office/drawing/2014/main" id="{20912C27-AAEE-2B30-956C-458E46565395}"/>
                    </a:ext>
                  </a:extLst>
                </p14:cNvPr>
                <p14:cNvContentPartPr/>
                <p14:nvPr/>
              </p14:nvContentPartPr>
              <p14:xfrm>
                <a:off x="10500604" y="2116556"/>
                <a:ext cx="274320" cy="215280"/>
              </p14:xfrm>
            </p:contentPart>
          </mc:Choice>
          <mc:Fallback>
            <p:pic>
              <p:nvPicPr>
                <p:cNvPr id="85" name="Ink 84">
                  <a:extLst>
                    <a:ext uri="{FF2B5EF4-FFF2-40B4-BE49-F238E27FC236}">
                      <a16:creationId xmlns:a16="http://schemas.microsoft.com/office/drawing/2014/main" id="{20912C27-AAEE-2B30-956C-458E46565395}"/>
                    </a:ext>
                  </a:extLst>
                </p:cNvPr>
                <p:cNvPicPr/>
                <p:nvPr/>
              </p:nvPicPr>
              <p:blipFill>
                <a:blip r:embed="rId165"/>
                <a:stretch>
                  <a:fillRect/>
                </a:stretch>
              </p:blipFill>
              <p:spPr>
                <a:xfrm>
                  <a:off x="10491604" y="2107916"/>
                  <a:ext cx="29196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86" name="Ink 85">
                  <a:extLst>
                    <a:ext uri="{FF2B5EF4-FFF2-40B4-BE49-F238E27FC236}">
                      <a16:creationId xmlns:a16="http://schemas.microsoft.com/office/drawing/2014/main" id="{DE961EC7-6E93-0690-157A-D450440271F6}"/>
                    </a:ext>
                  </a:extLst>
                </p14:cNvPr>
                <p14:cNvContentPartPr/>
                <p14:nvPr/>
              </p14:nvContentPartPr>
              <p14:xfrm>
                <a:off x="10815244" y="2189276"/>
                <a:ext cx="151920" cy="184680"/>
              </p14:xfrm>
            </p:contentPart>
          </mc:Choice>
          <mc:Fallback>
            <p:pic>
              <p:nvPicPr>
                <p:cNvPr id="86" name="Ink 85">
                  <a:extLst>
                    <a:ext uri="{FF2B5EF4-FFF2-40B4-BE49-F238E27FC236}">
                      <a16:creationId xmlns:a16="http://schemas.microsoft.com/office/drawing/2014/main" id="{DE961EC7-6E93-0690-157A-D450440271F6}"/>
                    </a:ext>
                  </a:extLst>
                </p:cNvPr>
                <p:cNvPicPr/>
                <p:nvPr/>
              </p:nvPicPr>
              <p:blipFill>
                <a:blip r:embed="rId167"/>
                <a:stretch>
                  <a:fillRect/>
                </a:stretch>
              </p:blipFill>
              <p:spPr>
                <a:xfrm>
                  <a:off x="10806604" y="2180276"/>
                  <a:ext cx="1695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87" name="Ink 86">
                  <a:extLst>
                    <a:ext uri="{FF2B5EF4-FFF2-40B4-BE49-F238E27FC236}">
                      <a16:creationId xmlns:a16="http://schemas.microsoft.com/office/drawing/2014/main" id="{32C1B1E8-25C4-F41F-C968-745DA65A3E7D}"/>
                    </a:ext>
                  </a:extLst>
                </p14:cNvPr>
                <p14:cNvContentPartPr/>
                <p14:nvPr/>
              </p14:nvContentPartPr>
              <p14:xfrm>
                <a:off x="11059684" y="2173436"/>
                <a:ext cx="122400" cy="197280"/>
              </p14:xfrm>
            </p:contentPart>
          </mc:Choice>
          <mc:Fallback>
            <p:pic>
              <p:nvPicPr>
                <p:cNvPr id="87" name="Ink 86">
                  <a:extLst>
                    <a:ext uri="{FF2B5EF4-FFF2-40B4-BE49-F238E27FC236}">
                      <a16:creationId xmlns:a16="http://schemas.microsoft.com/office/drawing/2014/main" id="{32C1B1E8-25C4-F41F-C968-745DA65A3E7D}"/>
                    </a:ext>
                  </a:extLst>
                </p:cNvPr>
                <p:cNvPicPr/>
                <p:nvPr/>
              </p:nvPicPr>
              <p:blipFill>
                <a:blip r:embed="rId169"/>
                <a:stretch>
                  <a:fillRect/>
                </a:stretch>
              </p:blipFill>
              <p:spPr>
                <a:xfrm>
                  <a:off x="11050684" y="2164436"/>
                  <a:ext cx="1400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88" name="Ink 87">
                  <a:extLst>
                    <a:ext uri="{FF2B5EF4-FFF2-40B4-BE49-F238E27FC236}">
                      <a16:creationId xmlns:a16="http://schemas.microsoft.com/office/drawing/2014/main" id="{AE554A18-0445-1225-FE20-5D6EF90C58E6}"/>
                    </a:ext>
                  </a:extLst>
                </p14:cNvPr>
                <p14:cNvContentPartPr/>
                <p14:nvPr/>
              </p14:nvContentPartPr>
              <p14:xfrm>
                <a:off x="11237884" y="2182436"/>
                <a:ext cx="107640" cy="255960"/>
              </p14:xfrm>
            </p:contentPart>
          </mc:Choice>
          <mc:Fallback>
            <p:pic>
              <p:nvPicPr>
                <p:cNvPr id="88" name="Ink 87">
                  <a:extLst>
                    <a:ext uri="{FF2B5EF4-FFF2-40B4-BE49-F238E27FC236}">
                      <a16:creationId xmlns:a16="http://schemas.microsoft.com/office/drawing/2014/main" id="{AE554A18-0445-1225-FE20-5D6EF90C58E6}"/>
                    </a:ext>
                  </a:extLst>
                </p:cNvPr>
                <p:cNvPicPr/>
                <p:nvPr/>
              </p:nvPicPr>
              <p:blipFill>
                <a:blip r:embed="rId171"/>
                <a:stretch>
                  <a:fillRect/>
                </a:stretch>
              </p:blipFill>
              <p:spPr>
                <a:xfrm>
                  <a:off x="11228884" y="2173436"/>
                  <a:ext cx="1252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9" name="Ink 88">
                  <a:extLst>
                    <a:ext uri="{FF2B5EF4-FFF2-40B4-BE49-F238E27FC236}">
                      <a16:creationId xmlns:a16="http://schemas.microsoft.com/office/drawing/2014/main" id="{8897FC68-45B9-352E-AFD5-5F20FC1611B4}"/>
                    </a:ext>
                  </a:extLst>
                </p14:cNvPr>
                <p14:cNvContentPartPr/>
                <p14:nvPr/>
              </p14:nvContentPartPr>
              <p14:xfrm>
                <a:off x="11428684" y="2213756"/>
                <a:ext cx="6480" cy="178920"/>
              </p14:xfrm>
            </p:contentPart>
          </mc:Choice>
          <mc:Fallback>
            <p:pic>
              <p:nvPicPr>
                <p:cNvPr id="89" name="Ink 88">
                  <a:extLst>
                    <a:ext uri="{FF2B5EF4-FFF2-40B4-BE49-F238E27FC236}">
                      <a16:creationId xmlns:a16="http://schemas.microsoft.com/office/drawing/2014/main" id="{8897FC68-45B9-352E-AFD5-5F20FC1611B4}"/>
                    </a:ext>
                  </a:extLst>
                </p:cNvPr>
                <p:cNvPicPr/>
                <p:nvPr/>
              </p:nvPicPr>
              <p:blipFill>
                <a:blip r:embed="rId173"/>
                <a:stretch>
                  <a:fillRect/>
                </a:stretch>
              </p:blipFill>
              <p:spPr>
                <a:xfrm>
                  <a:off x="11420044" y="2204756"/>
                  <a:ext cx="241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90" name="Ink 89">
                  <a:extLst>
                    <a:ext uri="{FF2B5EF4-FFF2-40B4-BE49-F238E27FC236}">
                      <a16:creationId xmlns:a16="http://schemas.microsoft.com/office/drawing/2014/main" id="{4535CB4E-F5E8-BBF8-00DC-FC03B33F48D2}"/>
                    </a:ext>
                  </a:extLst>
                </p14:cNvPr>
                <p14:cNvContentPartPr/>
                <p14:nvPr/>
              </p14:nvContentPartPr>
              <p14:xfrm>
                <a:off x="11405644" y="2273156"/>
                <a:ext cx="170280" cy="120600"/>
              </p14:xfrm>
            </p:contentPart>
          </mc:Choice>
          <mc:Fallback>
            <p:pic>
              <p:nvPicPr>
                <p:cNvPr id="90" name="Ink 89">
                  <a:extLst>
                    <a:ext uri="{FF2B5EF4-FFF2-40B4-BE49-F238E27FC236}">
                      <a16:creationId xmlns:a16="http://schemas.microsoft.com/office/drawing/2014/main" id="{4535CB4E-F5E8-BBF8-00DC-FC03B33F48D2}"/>
                    </a:ext>
                  </a:extLst>
                </p:cNvPr>
                <p:cNvPicPr/>
                <p:nvPr/>
              </p:nvPicPr>
              <p:blipFill>
                <a:blip r:embed="rId175"/>
                <a:stretch>
                  <a:fillRect/>
                </a:stretch>
              </p:blipFill>
              <p:spPr>
                <a:xfrm>
                  <a:off x="11396644" y="2264156"/>
                  <a:ext cx="1879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91" name="Ink 90">
                  <a:extLst>
                    <a:ext uri="{FF2B5EF4-FFF2-40B4-BE49-F238E27FC236}">
                      <a16:creationId xmlns:a16="http://schemas.microsoft.com/office/drawing/2014/main" id="{77419A9C-0E5E-9A4A-F397-3B2FA63FED68}"/>
                    </a:ext>
                  </a:extLst>
                </p14:cNvPr>
                <p14:cNvContentPartPr/>
                <p14:nvPr/>
              </p14:nvContentPartPr>
              <p14:xfrm>
                <a:off x="11641444" y="2217356"/>
                <a:ext cx="97200" cy="178200"/>
              </p14:xfrm>
            </p:contentPart>
          </mc:Choice>
          <mc:Fallback>
            <p:pic>
              <p:nvPicPr>
                <p:cNvPr id="91" name="Ink 90">
                  <a:extLst>
                    <a:ext uri="{FF2B5EF4-FFF2-40B4-BE49-F238E27FC236}">
                      <a16:creationId xmlns:a16="http://schemas.microsoft.com/office/drawing/2014/main" id="{77419A9C-0E5E-9A4A-F397-3B2FA63FED68}"/>
                    </a:ext>
                  </a:extLst>
                </p:cNvPr>
                <p:cNvPicPr/>
                <p:nvPr/>
              </p:nvPicPr>
              <p:blipFill>
                <a:blip r:embed="rId177"/>
                <a:stretch>
                  <a:fillRect/>
                </a:stretch>
              </p:blipFill>
              <p:spPr>
                <a:xfrm>
                  <a:off x="11632804" y="2208356"/>
                  <a:ext cx="1148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92" name="Ink 91">
                  <a:extLst>
                    <a:ext uri="{FF2B5EF4-FFF2-40B4-BE49-F238E27FC236}">
                      <a16:creationId xmlns:a16="http://schemas.microsoft.com/office/drawing/2014/main" id="{F9B1E0DA-A4DA-B8CC-C8FB-FCC3E9914769}"/>
                    </a:ext>
                  </a:extLst>
                </p14:cNvPr>
                <p14:cNvContentPartPr/>
                <p14:nvPr/>
              </p14:nvContentPartPr>
              <p14:xfrm>
                <a:off x="11808124" y="2207996"/>
                <a:ext cx="21240" cy="181080"/>
              </p14:xfrm>
            </p:contentPart>
          </mc:Choice>
          <mc:Fallback>
            <p:pic>
              <p:nvPicPr>
                <p:cNvPr id="92" name="Ink 91">
                  <a:extLst>
                    <a:ext uri="{FF2B5EF4-FFF2-40B4-BE49-F238E27FC236}">
                      <a16:creationId xmlns:a16="http://schemas.microsoft.com/office/drawing/2014/main" id="{F9B1E0DA-A4DA-B8CC-C8FB-FCC3E9914769}"/>
                    </a:ext>
                  </a:extLst>
                </p:cNvPr>
                <p:cNvPicPr/>
                <p:nvPr/>
              </p:nvPicPr>
              <p:blipFill>
                <a:blip r:embed="rId179"/>
                <a:stretch>
                  <a:fillRect/>
                </a:stretch>
              </p:blipFill>
              <p:spPr>
                <a:xfrm>
                  <a:off x="11799484" y="2198996"/>
                  <a:ext cx="3888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93" name="Ink 92">
                  <a:extLst>
                    <a:ext uri="{FF2B5EF4-FFF2-40B4-BE49-F238E27FC236}">
                      <a16:creationId xmlns:a16="http://schemas.microsoft.com/office/drawing/2014/main" id="{163CAD2E-867A-C122-D194-02ECAB3540A6}"/>
                    </a:ext>
                  </a:extLst>
                </p14:cNvPr>
                <p14:cNvContentPartPr/>
                <p14:nvPr/>
              </p14:nvContentPartPr>
              <p14:xfrm>
                <a:off x="11877244" y="2261276"/>
                <a:ext cx="107280" cy="126000"/>
              </p14:xfrm>
            </p:contentPart>
          </mc:Choice>
          <mc:Fallback>
            <p:pic>
              <p:nvPicPr>
                <p:cNvPr id="93" name="Ink 92">
                  <a:extLst>
                    <a:ext uri="{FF2B5EF4-FFF2-40B4-BE49-F238E27FC236}">
                      <a16:creationId xmlns:a16="http://schemas.microsoft.com/office/drawing/2014/main" id="{163CAD2E-867A-C122-D194-02ECAB3540A6}"/>
                    </a:ext>
                  </a:extLst>
                </p:cNvPr>
                <p:cNvPicPr/>
                <p:nvPr/>
              </p:nvPicPr>
              <p:blipFill>
                <a:blip r:embed="rId181"/>
                <a:stretch>
                  <a:fillRect/>
                </a:stretch>
              </p:blipFill>
              <p:spPr>
                <a:xfrm>
                  <a:off x="11868604" y="2252276"/>
                  <a:ext cx="1249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96" name="Ink 95">
                  <a:extLst>
                    <a:ext uri="{FF2B5EF4-FFF2-40B4-BE49-F238E27FC236}">
                      <a16:creationId xmlns:a16="http://schemas.microsoft.com/office/drawing/2014/main" id="{A2607245-F029-DBF3-7CEA-94AB890F9C68}"/>
                    </a:ext>
                  </a:extLst>
                </p14:cNvPr>
                <p14:cNvContentPartPr/>
                <p14:nvPr/>
              </p14:nvContentPartPr>
              <p14:xfrm>
                <a:off x="7706644" y="3304196"/>
                <a:ext cx="169920" cy="237600"/>
              </p14:xfrm>
            </p:contentPart>
          </mc:Choice>
          <mc:Fallback>
            <p:pic>
              <p:nvPicPr>
                <p:cNvPr id="96" name="Ink 95">
                  <a:extLst>
                    <a:ext uri="{FF2B5EF4-FFF2-40B4-BE49-F238E27FC236}">
                      <a16:creationId xmlns:a16="http://schemas.microsoft.com/office/drawing/2014/main" id="{A2607245-F029-DBF3-7CEA-94AB890F9C68}"/>
                    </a:ext>
                  </a:extLst>
                </p:cNvPr>
                <p:cNvPicPr/>
                <p:nvPr/>
              </p:nvPicPr>
              <p:blipFill>
                <a:blip r:embed="rId183"/>
                <a:stretch>
                  <a:fillRect/>
                </a:stretch>
              </p:blipFill>
              <p:spPr>
                <a:xfrm>
                  <a:off x="7698004" y="3295556"/>
                  <a:ext cx="18756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97" name="Ink 96">
                  <a:extLst>
                    <a:ext uri="{FF2B5EF4-FFF2-40B4-BE49-F238E27FC236}">
                      <a16:creationId xmlns:a16="http://schemas.microsoft.com/office/drawing/2014/main" id="{AA6D5F8F-B25D-1F2A-BA43-AD5BBD4A69C2}"/>
                    </a:ext>
                  </a:extLst>
                </p14:cNvPr>
                <p14:cNvContentPartPr/>
                <p14:nvPr/>
              </p14:nvContentPartPr>
              <p14:xfrm>
                <a:off x="7956844" y="3434516"/>
                <a:ext cx="93600" cy="106920"/>
              </p14:xfrm>
            </p:contentPart>
          </mc:Choice>
          <mc:Fallback>
            <p:pic>
              <p:nvPicPr>
                <p:cNvPr id="97" name="Ink 96">
                  <a:extLst>
                    <a:ext uri="{FF2B5EF4-FFF2-40B4-BE49-F238E27FC236}">
                      <a16:creationId xmlns:a16="http://schemas.microsoft.com/office/drawing/2014/main" id="{AA6D5F8F-B25D-1F2A-BA43-AD5BBD4A69C2}"/>
                    </a:ext>
                  </a:extLst>
                </p:cNvPr>
                <p:cNvPicPr/>
                <p:nvPr/>
              </p:nvPicPr>
              <p:blipFill>
                <a:blip r:embed="rId185"/>
                <a:stretch>
                  <a:fillRect/>
                </a:stretch>
              </p:blipFill>
              <p:spPr>
                <a:xfrm>
                  <a:off x="7947844" y="3425876"/>
                  <a:ext cx="11124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98" name="Ink 97">
                  <a:extLst>
                    <a:ext uri="{FF2B5EF4-FFF2-40B4-BE49-F238E27FC236}">
                      <a16:creationId xmlns:a16="http://schemas.microsoft.com/office/drawing/2014/main" id="{5598A9E5-C669-D8D3-0D7C-6225C065B45F}"/>
                    </a:ext>
                  </a:extLst>
                </p14:cNvPr>
                <p14:cNvContentPartPr/>
                <p14:nvPr/>
              </p14:nvContentPartPr>
              <p14:xfrm>
                <a:off x="8112364" y="3438476"/>
                <a:ext cx="119520" cy="252360"/>
              </p14:xfrm>
            </p:contentPart>
          </mc:Choice>
          <mc:Fallback>
            <p:pic>
              <p:nvPicPr>
                <p:cNvPr id="98" name="Ink 97">
                  <a:extLst>
                    <a:ext uri="{FF2B5EF4-FFF2-40B4-BE49-F238E27FC236}">
                      <a16:creationId xmlns:a16="http://schemas.microsoft.com/office/drawing/2014/main" id="{5598A9E5-C669-D8D3-0D7C-6225C065B45F}"/>
                    </a:ext>
                  </a:extLst>
                </p:cNvPr>
                <p:cNvPicPr/>
                <p:nvPr/>
              </p:nvPicPr>
              <p:blipFill>
                <a:blip r:embed="rId187"/>
                <a:stretch>
                  <a:fillRect/>
                </a:stretch>
              </p:blipFill>
              <p:spPr>
                <a:xfrm>
                  <a:off x="8103724" y="3429836"/>
                  <a:ext cx="1371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99" name="Ink 98">
                  <a:extLst>
                    <a:ext uri="{FF2B5EF4-FFF2-40B4-BE49-F238E27FC236}">
                      <a16:creationId xmlns:a16="http://schemas.microsoft.com/office/drawing/2014/main" id="{1E035E83-6425-167F-EB49-5D514C7160F0}"/>
                    </a:ext>
                  </a:extLst>
                </p14:cNvPr>
                <p14:cNvContentPartPr/>
                <p14:nvPr/>
              </p14:nvContentPartPr>
              <p14:xfrm>
                <a:off x="8278684" y="3312476"/>
                <a:ext cx="24480" cy="247320"/>
              </p14:xfrm>
            </p:contentPart>
          </mc:Choice>
          <mc:Fallback>
            <p:pic>
              <p:nvPicPr>
                <p:cNvPr id="99" name="Ink 98">
                  <a:extLst>
                    <a:ext uri="{FF2B5EF4-FFF2-40B4-BE49-F238E27FC236}">
                      <a16:creationId xmlns:a16="http://schemas.microsoft.com/office/drawing/2014/main" id="{1E035E83-6425-167F-EB49-5D514C7160F0}"/>
                    </a:ext>
                  </a:extLst>
                </p:cNvPr>
                <p:cNvPicPr/>
                <p:nvPr/>
              </p:nvPicPr>
              <p:blipFill>
                <a:blip r:embed="rId189"/>
                <a:stretch>
                  <a:fillRect/>
                </a:stretch>
              </p:blipFill>
              <p:spPr>
                <a:xfrm>
                  <a:off x="8270044" y="3303836"/>
                  <a:ext cx="421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00" name="Ink 99">
                  <a:extLst>
                    <a:ext uri="{FF2B5EF4-FFF2-40B4-BE49-F238E27FC236}">
                      <a16:creationId xmlns:a16="http://schemas.microsoft.com/office/drawing/2014/main" id="{AD002DC1-2068-9EDB-B73E-7E24502D7745}"/>
                    </a:ext>
                  </a:extLst>
                </p14:cNvPr>
                <p14:cNvContentPartPr/>
                <p14:nvPr/>
              </p14:nvContentPartPr>
              <p14:xfrm>
                <a:off x="8386684" y="3414716"/>
                <a:ext cx="438120" cy="358920"/>
              </p14:xfrm>
            </p:contentPart>
          </mc:Choice>
          <mc:Fallback>
            <p:pic>
              <p:nvPicPr>
                <p:cNvPr id="100" name="Ink 99">
                  <a:extLst>
                    <a:ext uri="{FF2B5EF4-FFF2-40B4-BE49-F238E27FC236}">
                      <a16:creationId xmlns:a16="http://schemas.microsoft.com/office/drawing/2014/main" id="{AD002DC1-2068-9EDB-B73E-7E24502D7745}"/>
                    </a:ext>
                  </a:extLst>
                </p:cNvPr>
                <p:cNvPicPr/>
                <p:nvPr/>
              </p:nvPicPr>
              <p:blipFill>
                <a:blip r:embed="rId191"/>
                <a:stretch>
                  <a:fillRect/>
                </a:stretch>
              </p:blipFill>
              <p:spPr>
                <a:xfrm>
                  <a:off x="8378044" y="3405716"/>
                  <a:ext cx="45576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01" name="Ink 100">
                  <a:extLst>
                    <a:ext uri="{FF2B5EF4-FFF2-40B4-BE49-F238E27FC236}">
                      <a16:creationId xmlns:a16="http://schemas.microsoft.com/office/drawing/2014/main" id="{A6FAC5A8-8373-DC4C-1731-9A25F9D648CE}"/>
                    </a:ext>
                  </a:extLst>
                </p14:cNvPr>
                <p14:cNvContentPartPr/>
                <p14:nvPr/>
              </p14:nvContentPartPr>
              <p14:xfrm>
                <a:off x="9087244" y="3427316"/>
                <a:ext cx="154080" cy="270000"/>
              </p14:xfrm>
            </p:contentPart>
          </mc:Choice>
          <mc:Fallback>
            <p:pic>
              <p:nvPicPr>
                <p:cNvPr id="101" name="Ink 100">
                  <a:extLst>
                    <a:ext uri="{FF2B5EF4-FFF2-40B4-BE49-F238E27FC236}">
                      <a16:creationId xmlns:a16="http://schemas.microsoft.com/office/drawing/2014/main" id="{A6FAC5A8-8373-DC4C-1731-9A25F9D648CE}"/>
                    </a:ext>
                  </a:extLst>
                </p:cNvPr>
                <p:cNvPicPr/>
                <p:nvPr/>
              </p:nvPicPr>
              <p:blipFill>
                <a:blip r:embed="rId193"/>
                <a:stretch>
                  <a:fillRect/>
                </a:stretch>
              </p:blipFill>
              <p:spPr>
                <a:xfrm>
                  <a:off x="9078244" y="3418676"/>
                  <a:ext cx="17172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02" name="Ink 101">
                  <a:extLst>
                    <a:ext uri="{FF2B5EF4-FFF2-40B4-BE49-F238E27FC236}">
                      <a16:creationId xmlns:a16="http://schemas.microsoft.com/office/drawing/2014/main" id="{71FC4477-1FEA-C1E8-66FF-8B2DF4862D79}"/>
                    </a:ext>
                  </a:extLst>
                </p14:cNvPr>
                <p14:cNvContentPartPr/>
                <p14:nvPr/>
              </p14:nvContentPartPr>
              <p14:xfrm>
                <a:off x="9194884" y="3283676"/>
                <a:ext cx="18000" cy="360"/>
              </p14:xfrm>
            </p:contentPart>
          </mc:Choice>
          <mc:Fallback>
            <p:pic>
              <p:nvPicPr>
                <p:cNvPr id="102" name="Ink 101">
                  <a:extLst>
                    <a:ext uri="{FF2B5EF4-FFF2-40B4-BE49-F238E27FC236}">
                      <a16:creationId xmlns:a16="http://schemas.microsoft.com/office/drawing/2014/main" id="{71FC4477-1FEA-C1E8-66FF-8B2DF4862D79}"/>
                    </a:ext>
                  </a:extLst>
                </p:cNvPr>
                <p:cNvPicPr/>
                <p:nvPr/>
              </p:nvPicPr>
              <p:blipFill>
                <a:blip r:embed="rId195"/>
                <a:stretch>
                  <a:fillRect/>
                </a:stretch>
              </p:blipFill>
              <p:spPr>
                <a:xfrm>
                  <a:off x="9186244" y="3275036"/>
                  <a:ext cx="35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03" name="Ink 102">
                  <a:extLst>
                    <a:ext uri="{FF2B5EF4-FFF2-40B4-BE49-F238E27FC236}">
                      <a16:creationId xmlns:a16="http://schemas.microsoft.com/office/drawing/2014/main" id="{FF46C49E-5C94-215C-DD94-E9CC6939EF13}"/>
                    </a:ext>
                  </a:extLst>
                </p14:cNvPr>
                <p14:cNvContentPartPr/>
                <p14:nvPr/>
              </p14:nvContentPartPr>
              <p14:xfrm>
                <a:off x="9272284" y="3429476"/>
                <a:ext cx="114480" cy="133560"/>
              </p14:xfrm>
            </p:contentPart>
          </mc:Choice>
          <mc:Fallback>
            <p:pic>
              <p:nvPicPr>
                <p:cNvPr id="103" name="Ink 102">
                  <a:extLst>
                    <a:ext uri="{FF2B5EF4-FFF2-40B4-BE49-F238E27FC236}">
                      <a16:creationId xmlns:a16="http://schemas.microsoft.com/office/drawing/2014/main" id="{FF46C49E-5C94-215C-DD94-E9CC6939EF13}"/>
                    </a:ext>
                  </a:extLst>
                </p:cNvPr>
                <p:cNvPicPr/>
                <p:nvPr/>
              </p:nvPicPr>
              <p:blipFill>
                <a:blip r:embed="rId197"/>
                <a:stretch>
                  <a:fillRect/>
                </a:stretch>
              </p:blipFill>
              <p:spPr>
                <a:xfrm>
                  <a:off x="9263644" y="3420476"/>
                  <a:ext cx="1321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04" name="Ink 103">
                  <a:extLst>
                    <a:ext uri="{FF2B5EF4-FFF2-40B4-BE49-F238E27FC236}">
                      <a16:creationId xmlns:a16="http://schemas.microsoft.com/office/drawing/2014/main" id="{817686FA-1A1D-035B-34F4-34186330D2E2}"/>
                    </a:ext>
                  </a:extLst>
                </p14:cNvPr>
                <p14:cNvContentPartPr/>
                <p14:nvPr/>
              </p14:nvContentPartPr>
              <p14:xfrm>
                <a:off x="9464884" y="3402116"/>
                <a:ext cx="158760" cy="124560"/>
              </p14:xfrm>
            </p:contentPart>
          </mc:Choice>
          <mc:Fallback>
            <p:pic>
              <p:nvPicPr>
                <p:cNvPr id="104" name="Ink 103">
                  <a:extLst>
                    <a:ext uri="{FF2B5EF4-FFF2-40B4-BE49-F238E27FC236}">
                      <a16:creationId xmlns:a16="http://schemas.microsoft.com/office/drawing/2014/main" id="{817686FA-1A1D-035B-34F4-34186330D2E2}"/>
                    </a:ext>
                  </a:extLst>
                </p:cNvPr>
                <p:cNvPicPr/>
                <p:nvPr/>
              </p:nvPicPr>
              <p:blipFill>
                <a:blip r:embed="rId199"/>
                <a:stretch>
                  <a:fillRect/>
                </a:stretch>
              </p:blipFill>
              <p:spPr>
                <a:xfrm>
                  <a:off x="9455884" y="3393116"/>
                  <a:ext cx="1764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05" name="Ink 104">
                  <a:extLst>
                    <a:ext uri="{FF2B5EF4-FFF2-40B4-BE49-F238E27FC236}">
                      <a16:creationId xmlns:a16="http://schemas.microsoft.com/office/drawing/2014/main" id="{08F6C4C6-CEAB-1D06-260D-FDD8CFDA015E}"/>
                    </a:ext>
                  </a:extLst>
                </p14:cNvPr>
                <p14:cNvContentPartPr/>
                <p14:nvPr/>
              </p14:nvContentPartPr>
              <p14:xfrm>
                <a:off x="9635164" y="3418316"/>
                <a:ext cx="500760" cy="456840"/>
              </p14:xfrm>
            </p:contentPart>
          </mc:Choice>
          <mc:Fallback>
            <p:pic>
              <p:nvPicPr>
                <p:cNvPr id="105" name="Ink 104">
                  <a:extLst>
                    <a:ext uri="{FF2B5EF4-FFF2-40B4-BE49-F238E27FC236}">
                      <a16:creationId xmlns:a16="http://schemas.microsoft.com/office/drawing/2014/main" id="{08F6C4C6-CEAB-1D06-260D-FDD8CFDA015E}"/>
                    </a:ext>
                  </a:extLst>
                </p:cNvPr>
                <p:cNvPicPr/>
                <p:nvPr/>
              </p:nvPicPr>
              <p:blipFill>
                <a:blip r:embed="rId201"/>
                <a:stretch>
                  <a:fillRect/>
                </a:stretch>
              </p:blipFill>
              <p:spPr>
                <a:xfrm>
                  <a:off x="9626164" y="3409316"/>
                  <a:ext cx="51840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06" name="Ink 105">
                  <a:extLst>
                    <a:ext uri="{FF2B5EF4-FFF2-40B4-BE49-F238E27FC236}">
                      <a16:creationId xmlns:a16="http://schemas.microsoft.com/office/drawing/2014/main" id="{81707293-F1BB-69B4-51BA-E9119A83345C}"/>
                    </a:ext>
                  </a:extLst>
                </p14:cNvPr>
                <p14:cNvContentPartPr/>
                <p14:nvPr/>
              </p14:nvContentPartPr>
              <p14:xfrm>
                <a:off x="8939284" y="3203036"/>
                <a:ext cx="1458360" cy="640800"/>
              </p14:xfrm>
            </p:contentPart>
          </mc:Choice>
          <mc:Fallback>
            <p:pic>
              <p:nvPicPr>
                <p:cNvPr id="106" name="Ink 105">
                  <a:extLst>
                    <a:ext uri="{FF2B5EF4-FFF2-40B4-BE49-F238E27FC236}">
                      <a16:creationId xmlns:a16="http://schemas.microsoft.com/office/drawing/2014/main" id="{81707293-F1BB-69B4-51BA-E9119A83345C}"/>
                    </a:ext>
                  </a:extLst>
                </p:cNvPr>
                <p:cNvPicPr/>
                <p:nvPr/>
              </p:nvPicPr>
              <p:blipFill>
                <a:blip r:embed="rId203"/>
                <a:stretch>
                  <a:fillRect/>
                </a:stretch>
              </p:blipFill>
              <p:spPr>
                <a:xfrm>
                  <a:off x="8930644" y="3194396"/>
                  <a:ext cx="1476000" cy="65844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08" name="Ink 107">
                  <a:extLst>
                    <a:ext uri="{FF2B5EF4-FFF2-40B4-BE49-F238E27FC236}">
                      <a16:creationId xmlns:a16="http://schemas.microsoft.com/office/drawing/2014/main" id="{721A6CB3-E19D-632D-D9C2-CE33B1C73B1E}"/>
                    </a:ext>
                  </a:extLst>
                </p14:cNvPr>
                <p14:cNvContentPartPr/>
                <p14:nvPr/>
              </p14:nvContentPartPr>
              <p14:xfrm>
                <a:off x="9308644" y="5155316"/>
                <a:ext cx="418320" cy="136800"/>
              </p14:xfrm>
            </p:contentPart>
          </mc:Choice>
          <mc:Fallback>
            <p:pic>
              <p:nvPicPr>
                <p:cNvPr id="108" name="Ink 107">
                  <a:extLst>
                    <a:ext uri="{FF2B5EF4-FFF2-40B4-BE49-F238E27FC236}">
                      <a16:creationId xmlns:a16="http://schemas.microsoft.com/office/drawing/2014/main" id="{721A6CB3-E19D-632D-D9C2-CE33B1C73B1E}"/>
                    </a:ext>
                  </a:extLst>
                </p:cNvPr>
                <p:cNvPicPr/>
                <p:nvPr/>
              </p:nvPicPr>
              <p:blipFill>
                <a:blip r:embed="rId205"/>
                <a:stretch>
                  <a:fillRect/>
                </a:stretch>
              </p:blipFill>
              <p:spPr>
                <a:xfrm>
                  <a:off x="9300004" y="5146676"/>
                  <a:ext cx="43596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09" name="Ink 108">
                  <a:extLst>
                    <a:ext uri="{FF2B5EF4-FFF2-40B4-BE49-F238E27FC236}">
                      <a16:creationId xmlns:a16="http://schemas.microsoft.com/office/drawing/2014/main" id="{540A7741-D8F4-85CA-382C-B32AC43CBC77}"/>
                    </a:ext>
                  </a:extLst>
                </p14:cNvPr>
                <p14:cNvContentPartPr/>
                <p14:nvPr/>
              </p14:nvContentPartPr>
              <p14:xfrm>
                <a:off x="9340684" y="5220836"/>
                <a:ext cx="381240" cy="265320"/>
              </p14:xfrm>
            </p:contentPart>
          </mc:Choice>
          <mc:Fallback>
            <p:pic>
              <p:nvPicPr>
                <p:cNvPr id="109" name="Ink 108">
                  <a:extLst>
                    <a:ext uri="{FF2B5EF4-FFF2-40B4-BE49-F238E27FC236}">
                      <a16:creationId xmlns:a16="http://schemas.microsoft.com/office/drawing/2014/main" id="{540A7741-D8F4-85CA-382C-B32AC43CBC77}"/>
                    </a:ext>
                  </a:extLst>
                </p:cNvPr>
                <p:cNvPicPr/>
                <p:nvPr/>
              </p:nvPicPr>
              <p:blipFill>
                <a:blip r:embed="rId207"/>
                <a:stretch>
                  <a:fillRect/>
                </a:stretch>
              </p:blipFill>
              <p:spPr>
                <a:xfrm>
                  <a:off x="9331684" y="5211836"/>
                  <a:ext cx="398880" cy="28296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10" name="Ink 109">
                  <a:extLst>
                    <a:ext uri="{FF2B5EF4-FFF2-40B4-BE49-F238E27FC236}">
                      <a16:creationId xmlns:a16="http://schemas.microsoft.com/office/drawing/2014/main" id="{60C62550-D51E-7CA6-AA8D-B495F93B5146}"/>
                    </a:ext>
                  </a:extLst>
                </p14:cNvPr>
                <p14:cNvContentPartPr/>
                <p14:nvPr/>
              </p14:nvContentPartPr>
              <p14:xfrm>
                <a:off x="9723004" y="5268716"/>
                <a:ext cx="40680" cy="233280"/>
              </p14:xfrm>
            </p:contentPart>
          </mc:Choice>
          <mc:Fallback>
            <p:pic>
              <p:nvPicPr>
                <p:cNvPr id="110" name="Ink 109">
                  <a:extLst>
                    <a:ext uri="{FF2B5EF4-FFF2-40B4-BE49-F238E27FC236}">
                      <a16:creationId xmlns:a16="http://schemas.microsoft.com/office/drawing/2014/main" id="{60C62550-D51E-7CA6-AA8D-B495F93B5146}"/>
                    </a:ext>
                  </a:extLst>
                </p:cNvPr>
                <p:cNvPicPr/>
                <p:nvPr/>
              </p:nvPicPr>
              <p:blipFill>
                <a:blip r:embed="rId209"/>
                <a:stretch>
                  <a:fillRect/>
                </a:stretch>
              </p:blipFill>
              <p:spPr>
                <a:xfrm>
                  <a:off x="9714364" y="5259716"/>
                  <a:ext cx="5832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12" name="Ink 111">
                  <a:extLst>
                    <a:ext uri="{FF2B5EF4-FFF2-40B4-BE49-F238E27FC236}">
                      <a16:creationId xmlns:a16="http://schemas.microsoft.com/office/drawing/2014/main" id="{A260617E-822A-BCC3-EBBA-B940FA31610D}"/>
                    </a:ext>
                  </a:extLst>
                </p14:cNvPr>
                <p14:cNvContentPartPr/>
                <p14:nvPr/>
              </p14:nvContentPartPr>
              <p14:xfrm>
                <a:off x="9729484" y="4848956"/>
                <a:ext cx="594720" cy="480600"/>
              </p14:xfrm>
            </p:contentPart>
          </mc:Choice>
          <mc:Fallback>
            <p:pic>
              <p:nvPicPr>
                <p:cNvPr id="112" name="Ink 111">
                  <a:extLst>
                    <a:ext uri="{FF2B5EF4-FFF2-40B4-BE49-F238E27FC236}">
                      <a16:creationId xmlns:a16="http://schemas.microsoft.com/office/drawing/2014/main" id="{A260617E-822A-BCC3-EBBA-B940FA31610D}"/>
                    </a:ext>
                  </a:extLst>
                </p:cNvPr>
                <p:cNvPicPr/>
                <p:nvPr/>
              </p:nvPicPr>
              <p:blipFill>
                <a:blip r:embed="rId211"/>
                <a:stretch>
                  <a:fillRect/>
                </a:stretch>
              </p:blipFill>
              <p:spPr>
                <a:xfrm>
                  <a:off x="9720844" y="4839956"/>
                  <a:ext cx="612360" cy="4982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13" name="Ink 112">
                  <a:extLst>
                    <a:ext uri="{FF2B5EF4-FFF2-40B4-BE49-F238E27FC236}">
                      <a16:creationId xmlns:a16="http://schemas.microsoft.com/office/drawing/2014/main" id="{0F9FE65C-9F8B-759D-098D-F5106497EE7D}"/>
                    </a:ext>
                  </a:extLst>
                </p14:cNvPr>
                <p14:cNvContentPartPr/>
                <p14:nvPr/>
              </p14:nvContentPartPr>
              <p14:xfrm>
                <a:off x="10416004" y="4690556"/>
                <a:ext cx="22320" cy="183960"/>
              </p14:xfrm>
            </p:contentPart>
          </mc:Choice>
          <mc:Fallback>
            <p:pic>
              <p:nvPicPr>
                <p:cNvPr id="113" name="Ink 112">
                  <a:extLst>
                    <a:ext uri="{FF2B5EF4-FFF2-40B4-BE49-F238E27FC236}">
                      <a16:creationId xmlns:a16="http://schemas.microsoft.com/office/drawing/2014/main" id="{0F9FE65C-9F8B-759D-098D-F5106497EE7D}"/>
                    </a:ext>
                  </a:extLst>
                </p:cNvPr>
                <p:cNvPicPr/>
                <p:nvPr/>
              </p:nvPicPr>
              <p:blipFill>
                <a:blip r:embed="rId213"/>
                <a:stretch>
                  <a:fillRect/>
                </a:stretch>
              </p:blipFill>
              <p:spPr>
                <a:xfrm>
                  <a:off x="10407364" y="4681556"/>
                  <a:ext cx="3996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14" name="Ink 113">
                  <a:extLst>
                    <a:ext uri="{FF2B5EF4-FFF2-40B4-BE49-F238E27FC236}">
                      <a16:creationId xmlns:a16="http://schemas.microsoft.com/office/drawing/2014/main" id="{3FCA325E-C11E-8252-8CDF-7C2C2560E38F}"/>
                    </a:ext>
                  </a:extLst>
                </p14:cNvPr>
                <p14:cNvContentPartPr/>
                <p14:nvPr/>
              </p14:nvContentPartPr>
              <p14:xfrm>
                <a:off x="10351564" y="4763276"/>
                <a:ext cx="230040" cy="124200"/>
              </p14:xfrm>
            </p:contentPart>
          </mc:Choice>
          <mc:Fallback>
            <p:pic>
              <p:nvPicPr>
                <p:cNvPr id="114" name="Ink 113">
                  <a:extLst>
                    <a:ext uri="{FF2B5EF4-FFF2-40B4-BE49-F238E27FC236}">
                      <a16:creationId xmlns:a16="http://schemas.microsoft.com/office/drawing/2014/main" id="{3FCA325E-C11E-8252-8CDF-7C2C2560E38F}"/>
                    </a:ext>
                  </a:extLst>
                </p:cNvPr>
                <p:cNvPicPr/>
                <p:nvPr/>
              </p:nvPicPr>
              <p:blipFill>
                <a:blip r:embed="rId215"/>
                <a:stretch>
                  <a:fillRect/>
                </a:stretch>
              </p:blipFill>
              <p:spPr>
                <a:xfrm>
                  <a:off x="10342564" y="4754276"/>
                  <a:ext cx="2476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15" name="Ink 114">
                  <a:extLst>
                    <a:ext uri="{FF2B5EF4-FFF2-40B4-BE49-F238E27FC236}">
                      <a16:creationId xmlns:a16="http://schemas.microsoft.com/office/drawing/2014/main" id="{2FB33B8B-E866-8908-CA90-F2D3E0E6A17C}"/>
                    </a:ext>
                  </a:extLst>
                </p14:cNvPr>
                <p14:cNvContentPartPr/>
                <p14:nvPr/>
              </p14:nvContentPartPr>
              <p14:xfrm>
                <a:off x="10637404" y="4727996"/>
                <a:ext cx="91080" cy="169200"/>
              </p14:xfrm>
            </p:contentPart>
          </mc:Choice>
          <mc:Fallback>
            <p:pic>
              <p:nvPicPr>
                <p:cNvPr id="115" name="Ink 114">
                  <a:extLst>
                    <a:ext uri="{FF2B5EF4-FFF2-40B4-BE49-F238E27FC236}">
                      <a16:creationId xmlns:a16="http://schemas.microsoft.com/office/drawing/2014/main" id="{2FB33B8B-E866-8908-CA90-F2D3E0E6A17C}"/>
                    </a:ext>
                  </a:extLst>
                </p:cNvPr>
                <p:cNvPicPr/>
                <p:nvPr/>
              </p:nvPicPr>
              <p:blipFill>
                <a:blip r:embed="rId217"/>
                <a:stretch>
                  <a:fillRect/>
                </a:stretch>
              </p:blipFill>
              <p:spPr>
                <a:xfrm>
                  <a:off x="10628404" y="4719356"/>
                  <a:ext cx="10872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16" name="Ink 115">
                  <a:extLst>
                    <a:ext uri="{FF2B5EF4-FFF2-40B4-BE49-F238E27FC236}">
                      <a16:creationId xmlns:a16="http://schemas.microsoft.com/office/drawing/2014/main" id="{4FEABC77-B45D-BFF5-136A-B7730B5ABEA7}"/>
                    </a:ext>
                  </a:extLst>
                </p14:cNvPr>
                <p14:cNvContentPartPr/>
                <p14:nvPr/>
              </p14:nvContentPartPr>
              <p14:xfrm>
                <a:off x="10746484" y="4729436"/>
                <a:ext cx="31320" cy="167040"/>
              </p14:xfrm>
            </p:contentPart>
          </mc:Choice>
          <mc:Fallback>
            <p:pic>
              <p:nvPicPr>
                <p:cNvPr id="116" name="Ink 115">
                  <a:extLst>
                    <a:ext uri="{FF2B5EF4-FFF2-40B4-BE49-F238E27FC236}">
                      <a16:creationId xmlns:a16="http://schemas.microsoft.com/office/drawing/2014/main" id="{4FEABC77-B45D-BFF5-136A-B7730B5ABEA7}"/>
                    </a:ext>
                  </a:extLst>
                </p:cNvPr>
                <p:cNvPicPr/>
                <p:nvPr/>
              </p:nvPicPr>
              <p:blipFill>
                <a:blip r:embed="rId219"/>
                <a:stretch>
                  <a:fillRect/>
                </a:stretch>
              </p:blipFill>
              <p:spPr>
                <a:xfrm>
                  <a:off x="10737484" y="4720436"/>
                  <a:ext cx="489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17" name="Ink 116">
                  <a:extLst>
                    <a:ext uri="{FF2B5EF4-FFF2-40B4-BE49-F238E27FC236}">
                      <a16:creationId xmlns:a16="http://schemas.microsoft.com/office/drawing/2014/main" id="{71F4E501-4049-0111-EFEC-0E26E6BF789D}"/>
                    </a:ext>
                  </a:extLst>
                </p14:cNvPr>
                <p14:cNvContentPartPr/>
                <p14:nvPr/>
              </p14:nvContentPartPr>
              <p14:xfrm>
                <a:off x="10835044" y="4798556"/>
                <a:ext cx="67680" cy="117360"/>
              </p14:xfrm>
            </p:contentPart>
          </mc:Choice>
          <mc:Fallback>
            <p:pic>
              <p:nvPicPr>
                <p:cNvPr id="117" name="Ink 116">
                  <a:extLst>
                    <a:ext uri="{FF2B5EF4-FFF2-40B4-BE49-F238E27FC236}">
                      <a16:creationId xmlns:a16="http://schemas.microsoft.com/office/drawing/2014/main" id="{71F4E501-4049-0111-EFEC-0E26E6BF789D}"/>
                    </a:ext>
                  </a:extLst>
                </p:cNvPr>
                <p:cNvPicPr/>
                <p:nvPr/>
              </p:nvPicPr>
              <p:blipFill>
                <a:blip r:embed="rId221"/>
                <a:stretch>
                  <a:fillRect/>
                </a:stretch>
              </p:blipFill>
              <p:spPr>
                <a:xfrm>
                  <a:off x="10826044" y="4789556"/>
                  <a:ext cx="8532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18" name="Ink 117">
                  <a:extLst>
                    <a:ext uri="{FF2B5EF4-FFF2-40B4-BE49-F238E27FC236}">
                      <a16:creationId xmlns:a16="http://schemas.microsoft.com/office/drawing/2014/main" id="{A311B5DD-2ED7-20E7-7FFB-6271850F1EFD}"/>
                    </a:ext>
                  </a:extLst>
                </p14:cNvPr>
                <p14:cNvContentPartPr/>
                <p14:nvPr/>
              </p14:nvContentPartPr>
              <p14:xfrm>
                <a:off x="10959964" y="4786676"/>
                <a:ext cx="94680" cy="131040"/>
              </p14:xfrm>
            </p:contentPart>
          </mc:Choice>
          <mc:Fallback>
            <p:pic>
              <p:nvPicPr>
                <p:cNvPr id="118" name="Ink 117">
                  <a:extLst>
                    <a:ext uri="{FF2B5EF4-FFF2-40B4-BE49-F238E27FC236}">
                      <a16:creationId xmlns:a16="http://schemas.microsoft.com/office/drawing/2014/main" id="{A311B5DD-2ED7-20E7-7FFB-6271850F1EFD}"/>
                    </a:ext>
                  </a:extLst>
                </p:cNvPr>
                <p:cNvPicPr/>
                <p:nvPr/>
              </p:nvPicPr>
              <p:blipFill>
                <a:blip r:embed="rId223"/>
                <a:stretch>
                  <a:fillRect/>
                </a:stretch>
              </p:blipFill>
              <p:spPr>
                <a:xfrm>
                  <a:off x="10951324" y="4777676"/>
                  <a:ext cx="1123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19" name="Ink 118">
                  <a:extLst>
                    <a:ext uri="{FF2B5EF4-FFF2-40B4-BE49-F238E27FC236}">
                      <a16:creationId xmlns:a16="http://schemas.microsoft.com/office/drawing/2014/main" id="{615A5575-15C4-20B7-39AB-57AC500B9266}"/>
                    </a:ext>
                  </a:extLst>
                </p14:cNvPr>
                <p14:cNvContentPartPr/>
                <p14:nvPr/>
              </p14:nvContentPartPr>
              <p14:xfrm>
                <a:off x="10944484" y="4793516"/>
                <a:ext cx="77760" cy="137520"/>
              </p14:xfrm>
            </p:contentPart>
          </mc:Choice>
          <mc:Fallback>
            <p:pic>
              <p:nvPicPr>
                <p:cNvPr id="119" name="Ink 118">
                  <a:extLst>
                    <a:ext uri="{FF2B5EF4-FFF2-40B4-BE49-F238E27FC236}">
                      <a16:creationId xmlns:a16="http://schemas.microsoft.com/office/drawing/2014/main" id="{615A5575-15C4-20B7-39AB-57AC500B9266}"/>
                    </a:ext>
                  </a:extLst>
                </p:cNvPr>
                <p:cNvPicPr/>
                <p:nvPr/>
              </p:nvPicPr>
              <p:blipFill>
                <a:blip r:embed="rId225"/>
                <a:stretch>
                  <a:fillRect/>
                </a:stretch>
              </p:blipFill>
              <p:spPr>
                <a:xfrm>
                  <a:off x="10935484" y="4784876"/>
                  <a:ext cx="954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20" name="Ink 119">
                  <a:extLst>
                    <a:ext uri="{FF2B5EF4-FFF2-40B4-BE49-F238E27FC236}">
                      <a16:creationId xmlns:a16="http://schemas.microsoft.com/office/drawing/2014/main" id="{2972F21D-85DB-7CE2-22C8-E05AC8AA9C01}"/>
                    </a:ext>
                  </a:extLst>
                </p14:cNvPr>
                <p14:cNvContentPartPr/>
                <p14:nvPr/>
              </p14:nvContentPartPr>
              <p14:xfrm>
                <a:off x="10430764" y="4955156"/>
                <a:ext cx="627840" cy="10440"/>
              </p14:xfrm>
            </p:contentPart>
          </mc:Choice>
          <mc:Fallback>
            <p:pic>
              <p:nvPicPr>
                <p:cNvPr id="120" name="Ink 119">
                  <a:extLst>
                    <a:ext uri="{FF2B5EF4-FFF2-40B4-BE49-F238E27FC236}">
                      <a16:creationId xmlns:a16="http://schemas.microsoft.com/office/drawing/2014/main" id="{2972F21D-85DB-7CE2-22C8-E05AC8AA9C01}"/>
                    </a:ext>
                  </a:extLst>
                </p:cNvPr>
                <p:cNvPicPr/>
                <p:nvPr/>
              </p:nvPicPr>
              <p:blipFill>
                <a:blip r:embed="rId227"/>
                <a:stretch>
                  <a:fillRect/>
                </a:stretch>
              </p:blipFill>
              <p:spPr>
                <a:xfrm>
                  <a:off x="10422124" y="4946516"/>
                  <a:ext cx="64548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21" name="Ink 120">
                  <a:extLst>
                    <a:ext uri="{FF2B5EF4-FFF2-40B4-BE49-F238E27FC236}">
                      <a16:creationId xmlns:a16="http://schemas.microsoft.com/office/drawing/2014/main" id="{D1301C3F-2968-4F75-D67D-45981E2E4F2C}"/>
                    </a:ext>
                  </a:extLst>
                </p14:cNvPr>
                <p14:cNvContentPartPr/>
                <p14:nvPr/>
              </p14:nvContentPartPr>
              <p14:xfrm>
                <a:off x="11129884" y="4752476"/>
                <a:ext cx="117720" cy="15480"/>
              </p14:xfrm>
            </p:contentPart>
          </mc:Choice>
          <mc:Fallback>
            <p:pic>
              <p:nvPicPr>
                <p:cNvPr id="121" name="Ink 120">
                  <a:extLst>
                    <a:ext uri="{FF2B5EF4-FFF2-40B4-BE49-F238E27FC236}">
                      <a16:creationId xmlns:a16="http://schemas.microsoft.com/office/drawing/2014/main" id="{D1301C3F-2968-4F75-D67D-45981E2E4F2C}"/>
                    </a:ext>
                  </a:extLst>
                </p:cNvPr>
                <p:cNvPicPr/>
                <p:nvPr/>
              </p:nvPicPr>
              <p:blipFill>
                <a:blip r:embed="rId229"/>
                <a:stretch>
                  <a:fillRect/>
                </a:stretch>
              </p:blipFill>
              <p:spPr>
                <a:xfrm>
                  <a:off x="11121244" y="4743836"/>
                  <a:ext cx="135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22" name="Ink 121">
                  <a:extLst>
                    <a:ext uri="{FF2B5EF4-FFF2-40B4-BE49-F238E27FC236}">
                      <a16:creationId xmlns:a16="http://schemas.microsoft.com/office/drawing/2014/main" id="{F3AFF3EE-E174-9102-1CB2-1824DB32C7B7}"/>
                    </a:ext>
                  </a:extLst>
                </p14:cNvPr>
                <p14:cNvContentPartPr/>
                <p14:nvPr/>
              </p14:nvContentPartPr>
              <p14:xfrm>
                <a:off x="11168404" y="4707116"/>
                <a:ext cx="30600" cy="126000"/>
              </p14:xfrm>
            </p:contentPart>
          </mc:Choice>
          <mc:Fallback>
            <p:pic>
              <p:nvPicPr>
                <p:cNvPr id="122" name="Ink 121">
                  <a:extLst>
                    <a:ext uri="{FF2B5EF4-FFF2-40B4-BE49-F238E27FC236}">
                      <a16:creationId xmlns:a16="http://schemas.microsoft.com/office/drawing/2014/main" id="{F3AFF3EE-E174-9102-1CB2-1824DB32C7B7}"/>
                    </a:ext>
                  </a:extLst>
                </p:cNvPr>
                <p:cNvPicPr/>
                <p:nvPr/>
              </p:nvPicPr>
              <p:blipFill>
                <a:blip r:embed="rId231"/>
                <a:stretch>
                  <a:fillRect/>
                </a:stretch>
              </p:blipFill>
              <p:spPr>
                <a:xfrm>
                  <a:off x="11159764" y="4698476"/>
                  <a:ext cx="482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23" name="Ink 122">
                  <a:extLst>
                    <a:ext uri="{FF2B5EF4-FFF2-40B4-BE49-F238E27FC236}">
                      <a16:creationId xmlns:a16="http://schemas.microsoft.com/office/drawing/2014/main" id="{5F78A795-EF94-A050-80ED-4FD2BEC9B36F}"/>
                    </a:ext>
                  </a:extLst>
                </p14:cNvPr>
                <p14:cNvContentPartPr/>
                <p14:nvPr/>
              </p14:nvContentPartPr>
              <p14:xfrm>
                <a:off x="11114404" y="4734116"/>
                <a:ext cx="134280" cy="67680"/>
              </p14:xfrm>
            </p:contentPart>
          </mc:Choice>
          <mc:Fallback>
            <p:pic>
              <p:nvPicPr>
                <p:cNvPr id="123" name="Ink 122">
                  <a:extLst>
                    <a:ext uri="{FF2B5EF4-FFF2-40B4-BE49-F238E27FC236}">
                      <a16:creationId xmlns:a16="http://schemas.microsoft.com/office/drawing/2014/main" id="{5F78A795-EF94-A050-80ED-4FD2BEC9B36F}"/>
                    </a:ext>
                  </a:extLst>
                </p:cNvPr>
                <p:cNvPicPr/>
                <p:nvPr/>
              </p:nvPicPr>
              <p:blipFill>
                <a:blip r:embed="rId233"/>
                <a:stretch>
                  <a:fillRect/>
                </a:stretch>
              </p:blipFill>
              <p:spPr>
                <a:xfrm>
                  <a:off x="11105404" y="4725476"/>
                  <a:ext cx="1519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35" name="Ink 134">
                  <a:extLst>
                    <a:ext uri="{FF2B5EF4-FFF2-40B4-BE49-F238E27FC236}">
                      <a16:creationId xmlns:a16="http://schemas.microsoft.com/office/drawing/2014/main" id="{7AFE46B5-6213-1EAF-1D40-71E6A3CD0C69}"/>
                    </a:ext>
                  </a:extLst>
                </p14:cNvPr>
                <p14:cNvContentPartPr/>
                <p14:nvPr/>
              </p14:nvContentPartPr>
              <p14:xfrm>
                <a:off x="3598324" y="5987636"/>
                <a:ext cx="3622320" cy="75960"/>
              </p14:xfrm>
            </p:contentPart>
          </mc:Choice>
          <mc:Fallback>
            <p:pic>
              <p:nvPicPr>
                <p:cNvPr id="135" name="Ink 134">
                  <a:extLst>
                    <a:ext uri="{FF2B5EF4-FFF2-40B4-BE49-F238E27FC236}">
                      <a16:creationId xmlns:a16="http://schemas.microsoft.com/office/drawing/2014/main" id="{7AFE46B5-6213-1EAF-1D40-71E6A3CD0C69}"/>
                    </a:ext>
                  </a:extLst>
                </p:cNvPr>
                <p:cNvPicPr/>
                <p:nvPr/>
              </p:nvPicPr>
              <p:blipFill>
                <a:blip r:embed="rId235"/>
                <a:stretch>
                  <a:fillRect/>
                </a:stretch>
              </p:blipFill>
              <p:spPr>
                <a:xfrm>
                  <a:off x="3589684" y="5978996"/>
                  <a:ext cx="363996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36" name="Ink 135">
                  <a:extLst>
                    <a:ext uri="{FF2B5EF4-FFF2-40B4-BE49-F238E27FC236}">
                      <a16:creationId xmlns:a16="http://schemas.microsoft.com/office/drawing/2014/main" id="{F5DB623B-53F6-C3EA-3281-6019210A6202}"/>
                    </a:ext>
                  </a:extLst>
                </p14:cNvPr>
                <p14:cNvContentPartPr/>
                <p14:nvPr/>
              </p14:nvContentPartPr>
              <p14:xfrm>
                <a:off x="7157284" y="5370596"/>
                <a:ext cx="156240" cy="705600"/>
              </p14:xfrm>
            </p:contentPart>
          </mc:Choice>
          <mc:Fallback>
            <p:pic>
              <p:nvPicPr>
                <p:cNvPr id="136" name="Ink 135">
                  <a:extLst>
                    <a:ext uri="{FF2B5EF4-FFF2-40B4-BE49-F238E27FC236}">
                      <a16:creationId xmlns:a16="http://schemas.microsoft.com/office/drawing/2014/main" id="{F5DB623B-53F6-C3EA-3281-6019210A6202}"/>
                    </a:ext>
                  </a:extLst>
                </p:cNvPr>
                <p:cNvPicPr/>
                <p:nvPr/>
              </p:nvPicPr>
              <p:blipFill>
                <a:blip r:embed="rId237"/>
                <a:stretch>
                  <a:fillRect/>
                </a:stretch>
              </p:blipFill>
              <p:spPr>
                <a:xfrm>
                  <a:off x="7148644" y="5361956"/>
                  <a:ext cx="173880" cy="72324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37" name="Ink 136">
                  <a:extLst>
                    <a:ext uri="{FF2B5EF4-FFF2-40B4-BE49-F238E27FC236}">
                      <a16:creationId xmlns:a16="http://schemas.microsoft.com/office/drawing/2014/main" id="{1D898562-F40F-835D-ABF7-40664C537938}"/>
                    </a:ext>
                  </a:extLst>
                </p14:cNvPr>
                <p14:cNvContentPartPr/>
                <p14:nvPr/>
              </p14:nvContentPartPr>
              <p14:xfrm>
                <a:off x="7295524" y="5322356"/>
                <a:ext cx="1957680" cy="56520"/>
              </p14:xfrm>
            </p:contentPart>
          </mc:Choice>
          <mc:Fallback>
            <p:pic>
              <p:nvPicPr>
                <p:cNvPr id="137" name="Ink 136">
                  <a:extLst>
                    <a:ext uri="{FF2B5EF4-FFF2-40B4-BE49-F238E27FC236}">
                      <a16:creationId xmlns:a16="http://schemas.microsoft.com/office/drawing/2014/main" id="{1D898562-F40F-835D-ABF7-40664C537938}"/>
                    </a:ext>
                  </a:extLst>
                </p:cNvPr>
                <p:cNvPicPr/>
                <p:nvPr/>
              </p:nvPicPr>
              <p:blipFill>
                <a:blip r:embed="rId239"/>
                <a:stretch>
                  <a:fillRect/>
                </a:stretch>
              </p:blipFill>
              <p:spPr>
                <a:xfrm>
                  <a:off x="7286524" y="5313356"/>
                  <a:ext cx="19753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38" name="Ink 137">
                  <a:extLst>
                    <a:ext uri="{FF2B5EF4-FFF2-40B4-BE49-F238E27FC236}">
                      <a16:creationId xmlns:a16="http://schemas.microsoft.com/office/drawing/2014/main" id="{898CE8EC-FE42-A94D-CE6E-42133B912BDA}"/>
                    </a:ext>
                  </a:extLst>
                </p14:cNvPr>
                <p14:cNvContentPartPr/>
                <p14:nvPr/>
              </p14:nvContentPartPr>
              <p14:xfrm>
                <a:off x="9093364" y="5201396"/>
                <a:ext cx="225720" cy="253800"/>
              </p14:xfrm>
            </p:contentPart>
          </mc:Choice>
          <mc:Fallback>
            <p:pic>
              <p:nvPicPr>
                <p:cNvPr id="138" name="Ink 137">
                  <a:extLst>
                    <a:ext uri="{FF2B5EF4-FFF2-40B4-BE49-F238E27FC236}">
                      <a16:creationId xmlns:a16="http://schemas.microsoft.com/office/drawing/2014/main" id="{898CE8EC-FE42-A94D-CE6E-42133B912BDA}"/>
                    </a:ext>
                  </a:extLst>
                </p:cNvPr>
                <p:cNvPicPr/>
                <p:nvPr/>
              </p:nvPicPr>
              <p:blipFill>
                <a:blip r:embed="rId241"/>
                <a:stretch>
                  <a:fillRect/>
                </a:stretch>
              </p:blipFill>
              <p:spPr>
                <a:xfrm>
                  <a:off x="9084364" y="5192396"/>
                  <a:ext cx="243360" cy="27144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40" name="Ink 139">
                  <a:extLst>
                    <a:ext uri="{FF2B5EF4-FFF2-40B4-BE49-F238E27FC236}">
                      <a16:creationId xmlns:a16="http://schemas.microsoft.com/office/drawing/2014/main" id="{B73D2BB1-2320-9EB7-140C-EDF10E605799}"/>
                    </a:ext>
                  </a:extLst>
                </p14:cNvPr>
                <p14:cNvContentPartPr/>
                <p14:nvPr/>
              </p14:nvContentPartPr>
              <p14:xfrm>
                <a:off x="3455764" y="2132396"/>
                <a:ext cx="266040" cy="82080"/>
              </p14:xfrm>
            </p:contentPart>
          </mc:Choice>
          <mc:Fallback>
            <p:pic>
              <p:nvPicPr>
                <p:cNvPr id="140" name="Ink 139">
                  <a:extLst>
                    <a:ext uri="{FF2B5EF4-FFF2-40B4-BE49-F238E27FC236}">
                      <a16:creationId xmlns:a16="http://schemas.microsoft.com/office/drawing/2014/main" id="{B73D2BB1-2320-9EB7-140C-EDF10E605799}"/>
                    </a:ext>
                  </a:extLst>
                </p:cNvPr>
                <p:cNvPicPr/>
                <p:nvPr/>
              </p:nvPicPr>
              <p:blipFill>
                <a:blip r:embed="rId243"/>
                <a:stretch>
                  <a:fillRect/>
                </a:stretch>
              </p:blipFill>
              <p:spPr>
                <a:xfrm>
                  <a:off x="3446764" y="2123396"/>
                  <a:ext cx="2836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41" name="Ink 140">
                  <a:extLst>
                    <a:ext uri="{FF2B5EF4-FFF2-40B4-BE49-F238E27FC236}">
                      <a16:creationId xmlns:a16="http://schemas.microsoft.com/office/drawing/2014/main" id="{6153A9C0-F904-BA43-C64A-3EE7BBF482FF}"/>
                    </a:ext>
                  </a:extLst>
                </p14:cNvPr>
                <p14:cNvContentPartPr/>
                <p14:nvPr/>
              </p14:nvContentPartPr>
              <p14:xfrm>
                <a:off x="3460804" y="2172716"/>
                <a:ext cx="343440" cy="288000"/>
              </p14:xfrm>
            </p:contentPart>
          </mc:Choice>
          <mc:Fallback>
            <p:pic>
              <p:nvPicPr>
                <p:cNvPr id="141" name="Ink 140">
                  <a:extLst>
                    <a:ext uri="{FF2B5EF4-FFF2-40B4-BE49-F238E27FC236}">
                      <a16:creationId xmlns:a16="http://schemas.microsoft.com/office/drawing/2014/main" id="{6153A9C0-F904-BA43-C64A-3EE7BBF482FF}"/>
                    </a:ext>
                  </a:extLst>
                </p:cNvPr>
                <p:cNvPicPr/>
                <p:nvPr/>
              </p:nvPicPr>
              <p:blipFill>
                <a:blip r:embed="rId245"/>
                <a:stretch>
                  <a:fillRect/>
                </a:stretch>
              </p:blipFill>
              <p:spPr>
                <a:xfrm>
                  <a:off x="3452164" y="2163716"/>
                  <a:ext cx="36108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42" name="Ink 141">
                  <a:extLst>
                    <a:ext uri="{FF2B5EF4-FFF2-40B4-BE49-F238E27FC236}">
                      <a16:creationId xmlns:a16="http://schemas.microsoft.com/office/drawing/2014/main" id="{13BD62D2-1E79-84DC-57CC-EB339BB672E0}"/>
                    </a:ext>
                  </a:extLst>
                </p14:cNvPr>
                <p14:cNvContentPartPr/>
                <p14:nvPr/>
              </p14:nvContentPartPr>
              <p14:xfrm>
                <a:off x="3703804" y="2195036"/>
                <a:ext cx="32760" cy="17280"/>
              </p14:xfrm>
            </p:contentPart>
          </mc:Choice>
          <mc:Fallback>
            <p:pic>
              <p:nvPicPr>
                <p:cNvPr id="142" name="Ink 141">
                  <a:extLst>
                    <a:ext uri="{FF2B5EF4-FFF2-40B4-BE49-F238E27FC236}">
                      <a16:creationId xmlns:a16="http://schemas.microsoft.com/office/drawing/2014/main" id="{13BD62D2-1E79-84DC-57CC-EB339BB672E0}"/>
                    </a:ext>
                  </a:extLst>
                </p:cNvPr>
                <p:cNvPicPr/>
                <p:nvPr/>
              </p:nvPicPr>
              <p:blipFill>
                <a:blip r:embed="rId247"/>
                <a:stretch>
                  <a:fillRect/>
                </a:stretch>
              </p:blipFill>
              <p:spPr>
                <a:xfrm>
                  <a:off x="3694804" y="2186396"/>
                  <a:ext cx="5040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43" name="Ink 142">
                  <a:extLst>
                    <a:ext uri="{FF2B5EF4-FFF2-40B4-BE49-F238E27FC236}">
                      <a16:creationId xmlns:a16="http://schemas.microsoft.com/office/drawing/2014/main" id="{BAFB646C-D949-EDEA-00D3-ABD91DE86B17}"/>
                    </a:ext>
                  </a:extLst>
                </p14:cNvPr>
                <p14:cNvContentPartPr/>
                <p14:nvPr/>
              </p14:nvContentPartPr>
              <p14:xfrm>
                <a:off x="3657364" y="2392676"/>
                <a:ext cx="718560" cy="2448000"/>
              </p14:xfrm>
            </p:contentPart>
          </mc:Choice>
          <mc:Fallback>
            <p:pic>
              <p:nvPicPr>
                <p:cNvPr id="143" name="Ink 142">
                  <a:extLst>
                    <a:ext uri="{FF2B5EF4-FFF2-40B4-BE49-F238E27FC236}">
                      <a16:creationId xmlns:a16="http://schemas.microsoft.com/office/drawing/2014/main" id="{BAFB646C-D949-EDEA-00D3-ABD91DE86B17}"/>
                    </a:ext>
                  </a:extLst>
                </p:cNvPr>
                <p:cNvPicPr/>
                <p:nvPr/>
              </p:nvPicPr>
              <p:blipFill>
                <a:blip r:embed="rId249"/>
                <a:stretch>
                  <a:fillRect/>
                </a:stretch>
              </p:blipFill>
              <p:spPr>
                <a:xfrm>
                  <a:off x="3648364" y="2383676"/>
                  <a:ext cx="736200" cy="246564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44" name="Ink 143">
                  <a:extLst>
                    <a:ext uri="{FF2B5EF4-FFF2-40B4-BE49-F238E27FC236}">
                      <a16:creationId xmlns:a16="http://schemas.microsoft.com/office/drawing/2014/main" id="{9192A419-494B-D360-2437-099F45CC9217}"/>
                    </a:ext>
                  </a:extLst>
                </p14:cNvPr>
                <p14:cNvContentPartPr/>
                <p14:nvPr/>
              </p14:nvContentPartPr>
              <p14:xfrm>
                <a:off x="4178644" y="4778036"/>
                <a:ext cx="90000" cy="64800"/>
              </p14:xfrm>
            </p:contentPart>
          </mc:Choice>
          <mc:Fallback>
            <p:pic>
              <p:nvPicPr>
                <p:cNvPr id="144" name="Ink 143">
                  <a:extLst>
                    <a:ext uri="{FF2B5EF4-FFF2-40B4-BE49-F238E27FC236}">
                      <a16:creationId xmlns:a16="http://schemas.microsoft.com/office/drawing/2014/main" id="{9192A419-494B-D360-2437-099F45CC9217}"/>
                    </a:ext>
                  </a:extLst>
                </p:cNvPr>
                <p:cNvPicPr/>
                <p:nvPr/>
              </p:nvPicPr>
              <p:blipFill>
                <a:blip r:embed="rId251"/>
                <a:stretch>
                  <a:fillRect/>
                </a:stretch>
              </p:blipFill>
              <p:spPr>
                <a:xfrm>
                  <a:off x="4169644" y="4769396"/>
                  <a:ext cx="10764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45" name="Ink 144">
                  <a:extLst>
                    <a:ext uri="{FF2B5EF4-FFF2-40B4-BE49-F238E27FC236}">
                      <a16:creationId xmlns:a16="http://schemas.microsoft.com/office/drawing/2014/main" id="{BE121B7F-6660-D40B-00FA-F0D993696307}"/>
                    </a:ext>
                  </a:extLst>
                </p14:cNvPr>
                <p14:cNvContentPartPr/>
                <p14:nvPr/>
              </p14:nvContentPartPr>
              <p14:xfrm>
                <a:off x="4287724" y="4804316"/>
                <a:ext cx="64440" cy="54720"/>
              </p14:xfrm>
            </p:contentPart>
          </mc:Choice>
          <mc:Fallback>
            <p:pic>
              <p:nvPicPr>
                <p:cNvPr id="145" name="Ink 144">
                  <a:extLst>
                    <a:ext uri="{FF2B5EF4-FFF2-40B4-BE49-F238E27FC236}">
                      <a16:creationId xmlns:a16="http://schemas.microsoft.com/office/drawing/2014/main" id="{BE121B7F-6660-D40B-00FA-F0D993696307}"/>
                    </a:ext>
                  </a:extLst>
                </p:cNvPr>
                <p:cNvPicPr/>
                <p:nvPr/>
              </p:nvPicPr>
              <p:blipFill>
                <a:blip r:embed="rId253"/>
                <a:stretch>
                  <a:fillRect/>
                </a:stretch>
              </p:blipFill>
              <p:spPr>
                <a:xfrm>
                  <a:off x="4279084" y="4795676"/>
                  <a:ext cx="82080" cy="7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54">
            <p14:nvContentPartPr>
              <p14:cNvPr id="147" name="Ink 146">
                <a:extLst>
                  <a:ext uri="{FF2B5EF4-FFF2-40B4-BE49-F238E27FC236}">
                    <a16:creationId xmlns:a16="http://schemas.microsoft.com/office/drawing/2014/main" id="{CCBCD07A-91E9-0B47-0B12-A0290DB4B7D5}"/>
                  </a:ext>
                </a:extLst>
              </p14:cNvPr>
              <p14:cNvContentPartPr/>
              <p14:nvPr/>
            </p14:nvContentPartPr>
            <p14:xfrm>
              <a:off x="2694004" y="2949236"/>
              <a:ext cx="360" cy="360"/>
            </p14:xfrm>
          </p:contentPart>
        </mc:Choice>
        <mc:Fallback>
          <p:pic>
            <p:nvPicPr>
              <p:cNvPr id="147" name="Ink 146">
                <a:extLst>
                  <a:ext uri="{FF2B5EF4-FFF2-40B4-BE49-F238E27FC236}">
                    <a16:creationId xmlns:a16="http://schemas.microsoft.com/office/drawing/2014/main" id="{CCBCD07A-91E9-0B47-0B12-A0290DB4B7D5}"/>
                  </a:ext>
                </a:extLst>
              </p:cNvPr>
              <p:cNvPicPr/>
              <p:nvPr/>
            </p:nvPicPr>
            <p:blipFill>
              <a:blip r:embed="rId255"/>
              <a:stretch>
                <a:fillRect/>
              </a:stretch>
            </p:blipFill>
            <p:spPr>
              <a:xfrm>
                <a:off x="2685004" y="2940596"/>
                <a:ext cx="18000" cy="18000"/>
              </a:xfrm>
              <a:prstGeom prst="rect">
                <a:avLst/>
              </a:prstGeom>
            </p:spPr>
          </p:pic>
        </mc:Fallback>
      </mc:AlternateContent>
      <p:grpSp>
        <p:nvGrpSpPr>
          <p:cNvPr id="187" name="Group 186">
            <a:extLst>
              <a:ext uri="{FF2B5EF4-FFF2-40B4-BE49-F238E27FC236}">
                <a16:creationId xmlns:a16="http://schemas.microsoft.com/office/drawing/2014/main" id="{8476E7FA-B479-EDD2-728C-D5AD9DB62B01}"/>
              </a:ext>
            </a:extLst>
          </p:cNvPr>
          <p:cNvGrpSpPr/>
          <p:nvPr/>
        </p:nvGrpSpPr>
        <p:grpSpPr>
          <a:xfrm>
            <a:off x="2782924" y="2271716"/>
            <a:ext cx="8810280" cy="3375720"/>
            <a:chOff x="2782924" y="2271716"/>
            <a:chExt cx="8810280" cy="3375720"/>
          </a:xfrm>
        </p:grpSpPr>
        <mc:AlternateContent xmlns:mc="http://schemas.openxmlformats.org/markup-compatibility/2006">
          <mc:Choice xmlns:p14="http://schemas.microsoft.com/office/powerpoint/2010/main" Requires="p14">
            <p:contentPart p14:bwMode="auto" r:id="rId256">
              <p14:nvContentPartPr>
                <p14:cNvPr id="148" name="Ink 147">
                  <a:extLst>
                    <a:ext uri="{FF2B5EF4-FFF2-40B4-BE49-F238E27FC236}">
                      <a16:creationId xmlns:a16="http://schemas.microsoft.com/office/drawing/2014/main" id="{A293D147-222C-D525-710D-6319D332D985}"/>
                    </a:ext>
                  </a:extLst>
                </p14:cNvPr>
                <p14:cNvContentPartPr/>
                <p14:nvPr/>
              </p14:nvContentPartPr>
              <p14:xfrm>
                <a:off x="9585484" y="4479596"/>
                <a:ext cx="366480" cy="568080"/>
              </p14:xfrm>
            </p:contentPart>
          </mc:Choice>
          <mc:Fallback>
            <p:pic>
              <p:nvPicPr>
                <p:cNvPr id="148" name="Ink 147">
                  <a:extLst>
                    <a:ext uri="{FF2B5EF4-FFF2-40B4-BE49-F238E27FC236}">
                      <a16:creationId xmlns:a16="http://schemas.microsoft.com/office/drawing/2014/main" id="{A293D147-222C-D525-710D-6319D332D985}"/>
                    </a:ext>
                  </a:extLst>
                </p:cNvPr>
                <p:cNvPicPr/>
                <p:nvPr/>
              </p:nvPicPr>
              <p:blipFill>
                <a:blip r:embed="rId257"/>
                <a:stretch>
                  <a:fillRect/>
                </a:stretch>
              </p:blipFill>
              <p:spPr>
                <a:xfrm>
                  <a:off x="9576484" y="4470956"/>
                  <a:ext cx="384120" cy="58572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49" name="Ink 148">
                  <a:extLst>
                    <a:ext uri="{FF2B5EF4-FFF2-40B4-BE49-F238E27FC236}">
                      <a16:creationId xmlns:a16="http://schemas.microsoft.com/office/drawing/2014/main" id="{62DE3CCF-10CB-3AED-0511-FBB1DF2203D3}"/>
                    </a:ext>
                  </a:extLst>
                </p14:cNvPr>
                <p14:cNvContentPartPr/>
                <p14:nvPr/>
              </p14:nvContentPartPr>
              <p14:xfrm>
                <a:off x="10095964" y="4148036"/>
                <a:ext cx="163800" cy="327600"/>
              </p14:xfrm>
            </p:contentPart>
          </mc:Choice>
          <mc:Fallback>
            <p:pic>
              <p:nvPicPr>
                <p:cNvPr id="149" name="Ink 148">
                  <a:extLst>
                    <a:ext uri="{FF2B5EF4-FFF2-40B4-BE49-F238E27FC236}">
                      <a16:creationId xmlns:a16="http://schemas.microsoft.com/office/drawing/2014/main" id="{62DE3CCF-10CB-3AED-0511-FBB1DF2203D3}"/>
                    </a:ext>
                  </a:extLst>
                </p:cNvPr>
                <p:cNvPicPr/>
                <p:nvPr/>
              </p:nvPicPr>
              <p:blipFill>
                <a:blip r:embed="rId259"/>
                <a:stretch>
                  <a:fillRect/>
                </a:stretch>
              </p:blipFill>
              <p:spPr>
                <a:xfrm>
                  <a:off x="10087324" y="4139036"/>
                  <a:ext cx="18144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50" name="Ink 149">
                  <a:extLst>
                    <a:ext uri="{FF2B5EF4-FFF2-40B4-BE49-F238E27FC236}">
                      <a16:creationId xmlns:a16="http://schemas.microsoft.com/office/drawing/2014/main" id="{1B7EC984-11B7-15F7-3F25-1DBECF44AEFE}"/>
                    </a:ext>
                  </a:extLst>
                </p14:cNvPr>
                <p14:cNvContentPartPr/>
                <p14:nvPr/>
              </p14:nvContentPartPr>
              <p14:xfrm>
                <a:off x="10274164" y="4298156"/>
                <a:ext cx="128520" cy="135720"/>
              </p14:xfrm>
            </p:contentPart>
          </mc:Choice>
          <mc:Fallback>
            <p:pic>
              <p:nvPicPr>
                <p:cNvPr id="150" name="Ink 149">
                  <a:extLst>
                    <a:ext uri="{FF2B5EF4-FFF2-40B4-BE49-F238E27FC236}">
                      <a16:creationId xmlns:a16="http://schemas.microsoft.com/office/drawing/2014/main" id="{1B7EC984-11B7-15F7-3F25-1DBECF44AEFE}"/>
                    </a:ext>
                  </a:extLst>
                </p:cNvPr>
                <p:cNvPicPr/>
                <p:nvPr/>
              </p:nvPicPr>
              <p:blipFill>
                <a:blip r:embed="rId261"/>
                <a:stretch>
                  <a:fillRect/>
                </a:stretch>
              </p:blipFill>
              <p:spPr>
                <a:xfrm>
                  <a:off x="10265164" y="4289156"/>
                  <a:ext cx="1461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51" name="Ink 150">
                  <a:extLst>
                    <a:ext uri="{FF2B5EF4-FFF2-40B4-BE49-F238E27FC236}">
                      <a16:creationId xmlns:a16="http://schemas.microsoft.com/office/drawing/2014/main" id="{75E7D720-FFB5-8970-B55C-4CDD0677A548}"/>
                    </a:ext>
                  </a:extLst>
                </p14:cNvPr>
                <p14:cNvContentPartPr/>
                <p14:nvPr/>
              </p14:nvContentPartPr>
              <p14:xfrm>
                <a:off x="10453804" y="4316876"/>
                <a:ext cx="109080" cy="76680"/>
              </p14:xfrm>
            </p:contentPart>
          </mc:Choice>
          <mc:Fallback>
            <p:pic>
              <p:nvPicPr>
                <p:cNvPr id="151" name="Ink 150">
                  <a:extLst>
                    <a:ext uri="{FF2B5EF4-FFF2-40B4-BE49-F238E27FC236}">
                      <a16:creationId xmlns:a16="http://schemas.microsoft.com/office/drawing/2014/main" id="{75E7D720-FFB5-8970-B55C-4CDD0677A548}"/>
                    </a:ext>
                  </a:extLst>
                </p:cNvPr>
                <p:cNvPicPr/>
                <p:nvPr/>
              </p:nvPicPr>
              <p:blipFill>
                <a:blip r:embed="rId263"/>
                <a:stretch>
                  <a:fillRect/>
                </a:stretch>
              </p:blipFill>
              <p:spPr>
                <a:xfrm>
                  <a:off x="10445164" y="4308236"/>
                  <a:ext cx="1267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52" name="Ink 151">
                  <a:extLst>
                    <a:ext uri="{FF2B5EF4-FFF2-40B4-BE49-F238E27FC236}">
                      <a16:creationId xmlns:a16="http://schemas.microsoft.com/office/drawing/2014/main" id="{328D17FB-64AE-C7F7-1206-DC62B56F9171}"/>
                    </a:ext>
                  </a:extLst>
                </p14:cNvPr>
                <p14:cNvContentPartPr/>
                <p14:nvPr/>
              </p14:nvContentPartPr>
              <p14:xfrm>
                <a:off x="10567564" y="4184756"/>
                <a:ext cx="151920" cy="214560"/>
              </p14:xfrm>
            </p:contentPart>
          </mc:Choice>
          <mc:Fallback>
            <p:pic>
              <p:nvPicPr>
                <p:cNvPr id="152" name="Ink 151">
                  <a:extLst>
                    <a:ext uri="{FF2B5EF4-FFF2-40B4-BE49-F238E27FC236}">
                      <a16:creationId xmlns:a16="http://schemas.microsoft.com/office/drawing/2014/main" id="{328D17FB-64AE-C7F7-1206-DC62B56F9171}"/>
                    </a:ext>
                  </a:extLst>
                </p:cNvPr>
                <p:cNvPicPr/>
                <p:nvPr/>
              </p:nvPicPr>
              <p:blipFill>
                <a:blip r:embed="rId265"/>
                <a:stretch>
                  <a:fillRect/>
                </a:stretch>
              </p:blipFill>
              <p:spPr>
                <a:xfrm>
                  <a:off x="10558924" y="4175756"/>
                  <a:ext cx="16956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53" name="Ink 152">
                  <a:extLst>
                    <a:ext uri="{FF2B5EF4-FFF2-40B4-BE49-F238E27FC236}">
                      <a16:creationId xmlns:a16="http://schemas.microsoft.com/office/drawing/2014/main" id="{EEA7586C-56BE-8285-4691-439A5D663A50}"/>
                    </a:ext>
                  </a:extLst>
                </p14:cNvPr>
                <p14:cNvContentPartPr/>
                <p14:nvPr/>
              </p14:nvContentPartPr>
              <p14:xfrm>
                <a:off x="10746484" y="4284476"/>
                <a:ext cx="43920" cy="84960"/>
              </p14:xfrm>
            </p:contentPart>
          </mc:Choice>
          <mc:Fallback>
            <p:pic>
              <p:nvPicPr>
                <p:cNvPr id="153" name="Ink 152">
                  <a:extLst>
                    <a:ext uri="{FF2B5EF4-FFF2-40B4-BE49-F238E27FC236}">
                      <a16:creationId xmlns:a16="http://schemas.microsoft.com/office/drawing/2014/main" id="{EEA7586C-56BE-8285-4691-439A5D663A50}"/>
                    </a:ext>
                  </a:extLst>
                </p:cNvPr>
                <p:cNvPicPr/>
                <p:nvPr/>
              </p:nvPicPr>
              <p:blipFill>
                <a:blip r:embed="rId267"/>
                <a:stretch>
                  <a:fillRect/>
                </a:stretch>
              </p:blipFill>
              <p:spPr>
                <a:xfrm>
                  <a:off x="10737484" y="4275476"/>
                  <a:ext cx="615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54" name="Ink 153">
                  <a:extLst>
                    <a:ext uri="{FF2B5EF4-FFF2-40B4-BE49-F238E27FC236}">
                      <a16:creationId xmlns:a16="http://schemas.microsoft.com/office/drawing/2014/main" id="{F978C4A4-055C-7B57-7B5F-8BB2D5513562}"/>
                    </a:ext>
                  </a:extLst>
                </p14:cNvPr>
                <p14:cNvContentPartPr/>
                <p14:nvPr/>
              </p14:nvContentPartPr>
              <p14:xfrm>
                <a:off x="10796524" y="4205276"/>
                <a:ext cx="266760" cy="415440"/>
              </p14:xfrm>
            </p:contentPart>
          </mc:Choice>
          <mc:Fallback>
            <p:pic>
              <p:nvPicPr>
                <p:cNvPr id="154" name="Ink 153">
                  <a:extLst>
                    <a:ext uri="{FF2B5EF4-FFF2-40B4-BE49-F238E27FC236}">
                      <a16:creationId xmlns:a16="http://schemas.microsoft.com/office/drawing/2014/main" id="{F978C4A4-055C-7B57-7B5F-8BB2D5513562}"/>
                    </a:ext>
                  </a:extLst>
                </p:cNvPr>
                <p:cNvPicPr/>
                <p:nvPr/>
              </p:nvPicPr>
              <p:blipFill>
                <a:blip r:embed="rId269"/>
                <a:stretch>
                  <a:fillRect/>
                </a:stretch>
              </p:blipFill>
              <p:spPr>
                <a:xfrm>
                  <a:off x="10787884" y="4196276"/>
                  <a:ext cx="28440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55" name="Ink 154">
                  <a:extLst>
                    <a:ext uri="{FF2B5EF4-FFF2-40B4-BE49-F238E27FC236}">
                      <a16:creationId xmlns:a16="http://schemas.microsoft.com/office/drawing/2014/main" id="{0220B826-5492-2026-6811-6029E8A82ACE}"/>
                    </a:ext>
                  </a:extLst>
                </p14:cNvPr>
                <p14:cNvContentPartPr/>
                <p14:nvPr/>
              </p14:nvContentPartPr>
              <p14:xfrm>
                <a:off x="11113324" y="4171796"/>
                <a:ext cx="105120" cy="191880"/>
              </p14:xfrm>
            </p:contentPart>
          </mc:Choice>
          <mc:Fallback>
            <p:pic>
              <p:nvPicPr>
                <p:cNvPr id="155" name="Ink 154">
                  <a:extLst>
                    <a:ext uri="{FF2B5EF4-FFF2-40B4-BE49-F238E27FC236}">
                      <a16:creationId xmlns:a16="http://schemas.microsoft.com/office/drawing/2014/main" id="{0220B826-5492-2026-6811-6029E8A82ACE}"/>
                    </a:ext>
                  </a:extLst>
                </p:cNvPr>
                <p:cNvPicPr/>
                <p:nvPr/>
              </p:nvPicPr>
              <p:blipFill>
                <a:blip r:embed="rId271"/>
                <a:stretch>
                  <a:fillRect/>
                </a:stretch>
              </p:blipFill>
              <p:spPr>
                <a:xfrm>
                  <a:off x="11104684" y="4163156"/>
                  <a:ext cx="12276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56" name="Ink 155">
                  <a:extLst>
                    <a:ext uri="{FF2B5EF4-FFF2-40B4-BE49-F238E27FC236}">
                      <a16:creationId xmlns:a16="http://schemas.microsoft.com/office/drawing/2014/main" id="{BA5E64DA-AE0E-E9ED-2FAA-060A3BE55BB1}"/>
                    </a:ext>
                  </a:extLst>
                </p14:cNvPr>
                <p14:cNvContentPartPr/>
                <p14:nvPr/>
              </p14:nvContentPartPr>
              <p14:xfrm>
                <a:off x="11257684" y="4220396"/>
                <a:ext cx="124560" cy="122400"/>
              </p14:xfrm>
            </p:contentPart>
          </mc:Choice>
          <mc:Fallback>
            <p:pic>
              <p:nvPicPr>
                <p:cNvPr id="156" name="Ink 155">
                  <a:extLst>
                    <a:ext uri="{FF2B5EF4-FFF2-40B4-BE49-F238E27FC236}">
                      <a16:creationId xmlns:a16="http://schemas.microsoft.com/office/drawing/2014/main" id="{BA5E64DA-AE0E-E9ED-2FAA-060A3BE55BB1}"/>
                    </a:ext>
                  </a:extLst>
                </p:cNvPr>
                <p:cNvPicPr/>
                <p:nvPr/>
              </p:nvPicPr>
              <p:blipFill>
                <a:blip r:embed="rId273"/>
                <a:stretch>
                  <a:fillRect/>
                </a:stretch>
              </p:blipFill>
              <p:spPr>
                <a:xfrm>
                  <a:off x="11249044" y="4211396"/>
                  <a:ext cx="1422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7" name="Ink 156">
                  <a:extLst>
                    <a:ext uri="{FF2B5EF4-FFF2-40B4-BE49-F238E27FC236}">
                      <a16:creationId xmlns:a16="http://schemas.microsoft.com/office/drawing/2014/main" id="{55B08422-2D9C-5D8D-312F-A2B888E48CD3}"/>
                    </a:ext>
                  </a:extLst>
                </p14:cNvPr>
                <p14:cNvContentPartPr/>
                <p14:nvPr/>
              </p14:nvContentPartPr>
              <p14:xfrm>
                <a:off x="11473324" y="4194836"/>
                <a:ext cx="119880" cy="134280"/>
              </p14:xfrm>
            </p:contentPart>
          </mc:Choice>
          <mc:Fallback>
            <p:pic>
              <p:nvPicPr>
                <p:cNvPr id="157" name="Ink 156">
                  <a:extLst>
                    <a:ext uri="{FF2B5EF4-FFF2-40B4-BE49-F238E27FC236}">
                      <a16:creationId xmlns:a16="http://schemas.microsoft.com/office/drawing/2014/main" id="{55B08422-2D9C-5D8D-312F-A2B888E48CD3}"/>
                    </a:ext>
                  </a:extLst>
                </p:cNvPr>
                <p:cNvPicPr/>
                <p:nvPr/>
              </p:nvPicPr>
              <p:blipFill>
                <a:blip r:embed="rId275"/>
                <a:stretch>
                  <a:fillRect/>
                </a:stretch>
              </p:blipFill>
              <p:spPr>
                <a:xfrm>
                  <a:off x="11464324" y="4185836"/>
                  <a:ext cx="1375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59" name="Ink 158">
                  <a:extLst>
                    <a:ext uri="{FF2B5EF4-FFF2-40B4-BE49-F238E27FC236}">
                      <a16:creationId xmlns:a16="http://schemas.microsoft.com/office/drawing/2014/main" id="{EF247101-9AD5-04F7-8F2F-C68F918DFF75}"/>
                    </a:ext>
                  </a:extLst>
                </p14:cNvPr>
                <p14:cNvContentPartPr/>
                <p14:nvPr/>
              </p14:nvContentPartPr>
              <p14:xfrm>
                <a:off x="10697524" y="3665276"/>
                <a:ext cx="360" cy="268920"/>
              </p14:xfrm>
            </p:contentPart>
          </mc:Choice>
          <mc:Fallback>
            <p:pic>
              <p:nvPicPr>
                <p:cNvPr id="159" name="Ink 158">
                  <a:extLst>
                    <a:ext uri="{FF2B5EF4-FFF2-40B4-BE49-F238E27FC236}">
                      <a16:creationId xmlns:a16="http://schemas.microsoft.com/office/drawing/2014/main" id="{EF247101-9AD5-04F7-8F2F-C68F918DFF75}"/>
                    </a:ext>
                  </a:extLst>
                </p:cNvPr>
                <p:cNvPicPr/>
                <p:nvPr/>
              </p:nvPicPr>
              <p:blipFill>
                <a:blip r:embed="rId277"/>
                <a:stretch>
                  <a:fillRect/>
                </a:stretch>
              </p:blipFill>
              <p:spPr>
                <a:xfrm>
                  <a:off x="10688884" y="3656636"/>
                  <a:ext cx="180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60" name="Ink 159">
                  <a:extLst>
                    <a:ext uri="{FF2B5EF4-FFF2-40B4-BE49-F238E27FC236}">
                      <a16:creationId xmlns:a16="http://schemas.microsoft.com/office/drawing/2014/main" id="{E646A068-C9F3-2C83-67D7-F711E44F7E87}"/>
                    </a:ext>
                  </a:extLst>
                </p14:cNvPr>
                <p14:cNvContentPartPr/>
                <p14:nvPr/>
              </p14:nvContentPartPr>
              <p14:xfrm>
                <a:off x="10683844" y="3738716"/>
                <a:ext cx="102960" cy="212760"/>
              </p14:xfrm>
            </p:contentPart>
          </mc:Choice>
          <mc:Fallback>
            <p:pic>
              <p:nvPicPr>
                <p:cNvPr id="160" name="Ink 159">
                  <a:extLst>
                    <a:ext uri="{FF2B5EF4-FFF2-40B4-BE49-F238E27FC236}">
                      <a16:creationId xmlns:a16="http://schemas.microsoft.com/office/drawing/2014/main" id="{E646A068-C9F3-2C83-67D7-F711E44F7E87}"/>
                    </a:ext>
                  </a:extLst>
                </p:cNvPr>
                <p:cNvPicPr/>
                <p:nvPr/>
              </p:nvPicPr>
              <p:blipFill>
                <a:blip r:embed="rId279"/>
                <a:stretch>
                  <a:fillRect/>
                </a:stretch>
              </p:blipFill>
              <p:spPr>
                <a:xfrm>
                  <a:off x="10674844" y="3729716"/>
                  <a:ext cx="12060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61" name="Ink 160">
                  <a:extLst>
                    <a:ext uri="{FF2B5EF4-FFF2-40B4-BE49-F238E27FC236}">
                      <a16:creationId xmlns:a16="http://schemas.microsoft.com/office/drawing/2014/main" id="{8296F315-CB66-18F9-5B07-EDA10ADD165C}"/>
                    </a:ext>
                  </a:extLst>
                </p14:cNvPr>
                <p14:cNvContentPartPr/>
                <p14:nvPr/>
              </p14:nvContentPartPr>
              <p14:xfrm>
                <a:off x="10835764" y="3781196"/>
                <a:ext cx="232920" cy="328680"/>
              </p14:xfrm>
            </p:contentPart>
          </mc:Choice>
          <mc:Fallback>
            <p:pic>
              <p:nvPicPr>
                <p:cNvPr id="161" name="Ink 160">
                  <a:extLst>
                    <a:ext uri="{FF2B5EF4-FFF2-40B4-BE49-F238E27FC236}">
                      <a16:creationId xmlns:a16="http://schemas.microsoft.com/office/drawing/2014/main" id="{8296F315-CB66-18F9-5B07-EDA10ADD165C}"/>
                    </a:ext>
                  </a:extLst>
                </p:cNvPr>
                <p:cNvPicPr/>
                <p:nvPr/>
              </p:nvPicPr>
              <p:blipFill>
                <a:blip r:embed="rId281"/>
                <a:stretch>
                  <a:fillRect/>
                </a:stretch>
              </p:blipFill>
              <p:spPr>
                <a:xfrm>
                  <a:off x="10826764" y="3772196"/>
                  <a:ext cx="25056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62" name="Ink 161">
                  <a:extLst>
                    <a:ext uri="{FF2B5EF4-FFF2-40B4-BE49-F238E27FC236}">
                      <a16:creationId xmlns:a16="http://schemas.microsoft.com/office/drawing/2014/main" id="{924829F3-98DE-FE4F-7D5A-FB5C007B461A}"/>
                    </a:ext>
                  </a:extLst>
                </p14:cNvPr>
                <p14:cNvContentPartPr/>
                <p14:nvPr/>
              </p14:nvContentPartPr>
              <p14:xfrm>
                <a:off x="10602484" y="3560156"/>
                <a:ext cx="695880" cy="508680"/>
              </p14:xfrm>
            </p:contentPart>
          </mc:Choice>
          <mc:Fallback>
            <p:pic>
              <p:nvPicPr>
                <p:cNvPr id="162" name="Ink 161">
                  <a:extLst>
                    <a:ext uri="{FF2B5EF4-FFF2-40B4-BE49-F238E27FC236}">
                      <a16:creationId xmlns:a16="http://schemas.microsoft.com/office/drawing/2014/main" id="{924829F3-98DE-FE4F-7D5A-FB5C007B461A}"/>
                    </a:ext>
                  </a:extLst>
                </p:cNvPr>
                <p:cNvPicPr/>
                <p:nvPr/>
              </p:nvPicPr>
              <p:blipFill>
                <a:blip r:embed="rId283"/>
                <a:stretch>
                  <a:fillRect/>
                </a:stretch>
              </p:blipFill>
              <p:spPr>
                <a:xfrm>
                  <a:off x="10593844" y="3551156"/>
                  <a:ext cx="713520" cy="5263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64" name="Ink 163">
                  <a:extLst>
                    <a:ext uri="{FF2B5EF4-FFF2-40B4-BE49-F238E27FC236}">
                      <a16:creationId xmlns:a16="http://schemas.microsoft.com/office/drawing/2014/main" id="{73086F6F-AF65-F462-8D2C-E13AF13CDDB9}"/>
                    </a:ext>
                  </a:extLst>
                </p14:cNvPr>
                <p14:cNvContentPartPr/>
                <p14:nvPr/>
              </p14:nvContentPartPr>
              <p14:xfrm>
                <a:off x="3826924" y="2271716"/>
                <a:ext cx="144360" cy="128160"/>
              </p14:xfrm>
            </p:contentPart>
          </mc:Choice>
          <mc:Fallback>
            <p:pic>
              <p:nvPicPr>
                <p:cNvPr id="164" name="Ink 163">
                  <a:extLst>
                    <a:ext uri="{FF2B5EF4-FFF2-40B4-BE49-F238E27FC236}">
                      <a16:creationId xmlns:a16="http://schemas.microsoft.com/office/drawing/2014/main" id="{73086F6F-AF65-F462-8D2C-E13AF13CDDB9}"/>
                    </a:ext>
                  </a:extLst>
                </p:cNvPr>
                <p:cNvPicPr/>
                <p:nvPr/>
              </p:nvPicPr>
              <p:blipFill>
                <a:blip r:embed="rId285"/>
                <a:stretch>
                  <a:fillRect/>
                </a:stretch>
              </p:blipFill>
              <p:spPr>
                <a:xfrm>
                  <a:off x="3818284" y="2262716"/>
                  <a:ext cx="1620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65" name="Ink 164">
                  <a:extLst>
                    <a:ext uri="{FF2B5EF4-FFF2-40B4-BE49-F238E27FC236}">
                      <a16:creationId xmlns:a16="http://schemas.microsoft.com/office/drawing/2014/main" id="{A38AFD86-5DBD-5684-30A9-79E7D1B21E3E}"/>
                    </a:ext>
                  </a:extLst>
                </p14:cNvPr>
                <p14:cNvContentPartPr/>
                <p14:nvPr/>
              </p14:nvContentPartPr>
              <p14:xfrm>
                <a:off x="3875164" y="2309876"/>
                <a:ext cx="1466640" cy="865440"/>
              </p14:xfrm>
            </p:contentPart>
          </mc:Choice>
          <mc:Fallback>
            <p:pic>
              <p:nvPicPr>
                <p:cNvPr id="165" name="Ink 164">
                  <a:extLst>
                    <a:ext uri="{FF2B5EF4-FFF2-40B4-BE49-F238E27FC236}">
                      <a16:creationId xmlns:a16="http://schemas.microsoft.com/office/drawing/2014/main" id="{A38AFD86-5DBD-5684-30A9-79E7D1B21E3E}"/>
                    </a:ext>
                  </a:extLst>
                </p:cNvPr>
                <p:cNvPicPr/>
                <p:nvPr/>
              </p:nvPicPr>
              <p:blipFill>
                <a:blip r:embed="rId287"/>
                <a:stretch>
                  <a:fillRect/>
                </a:stretch>
              </p:blipFill>
              <p:spPr>
                <a:xfrm>
                  <a:off x="3866164" y="2300876"/>
                  <a:ext cx="1484280" cy="8830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66" name="Ink 165">
                  <a:extLst>
                    <a:ext uri="{FF2B5EF4-FFF2-40B4-BE49-F238E27FC236}">
                      <a16:creationId xmlns:a16="http://schemas.microsoft.com/office/drawing/2014/main" id="{E88A37CB-70C3-4423-ABA1-359293DC5217}"/>
                    </a:ext>
                  </a:extLst>
                </p14:cNvPr>
                <p14:cNvContentPartPr/>
                <p14:nvPr/>
              </p14:nvContentPartPr>
              <p14:xfrm>
                <a:off x="5230564" y="3185396"/>
                <a:ext cx="3295080" cy="1955880"/>
              </p14:xfrm>
            </p:contentPart>
          </mc:Choice>
          <mc:Fallback>
            <p:pic>
              <p:nvPicPr>
                <p:cNvPr id="166" name="Ink 165">
                  <a:extLst>
                    <a:ext uri="{FF2B5EF4-FFF2-40B4-BE49-F238E27FC236}">
                      <a16:creationId xmlns:a16="http://schemas.microsoft.com/office/drawing/2014/main" id="{E88A37CB-70C3-4423-ABA1-359293DC5217}"/>
                    </a:ext>
                  </a:extLst>
                </p:cNvPr>
                <p:cNvPicPr/>
                <p:nvPr/>
              </p:nvPicPr>
              <p:blipFill>
                <a:blip r:embed="rId289"/>
                <a:stretch>
                  <a:fillRect/>
                </a:stretch>
              </p:blipFill>
              <p:spPr>
                <a:xfrm>
                  <a:off x="5221924" y="3176396"/>
                  <a:ext cx="3312720" cy="19735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167" name="Ink 166">
                  <a:extLst>
                    <a:ext uri="{FF2B5EF4-FFF2-40B4-BE49-F238E27FC236}">
                      <a16:creationId xmlns:a16="http://schemas.microsoft.com/office/drawing/2014/main" id="{A744AAFE-7B60-A14F-2482-A463F328AD89}"/>
                    </a:ext>
                  </a:extLst>
                </p14:cNvPr>
                <p14:cNvContentPartPr/>
                <p14:nvPr/>
              </p14:nvContentPartPr>
              <p14:xfrm>
                <a:off x="8380564" y="5082956"/>
                <a:ext cx="190080" cy="90000"/>
              </p14:xfrm>
            </p:contentPart>
          </mc:Choice>
          <mc:Fallback>
            <p:pic>
              <p:nvPicPr>
                <p:cNvPr id="167" name="Ink 166">
                  <a:extLst>
                    <a:ext uri="{FF2B5EF4-FFF2-40B4-BE49-F238E27FC236}">
                      <a16:creationId xmlns:a16="http://schemas.microsoft.com/office/drawing/2014/main" id="{A744AAFE-7B60-A14F-2482-A463F328AD89}"/>
                    </a:ext>
                  </a:extLst>
                </p:cNvPr>
                <p:cNvPicPr/>
                <p:nvPr/>
              </p:nvPicPr>
              <p:blipFill>
                <a:blip r:embed="rId291"/>
                <a:stretch>
                  <a:fillRect/>
                </a:stretch>
              </p:blipFill>
              <p:spPr>
                <a:xfrm>
                  <a:off x="8371564" y="5073956"/>
                  <a:ext cx="20772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169" name="Ink 168">
                  <a:extLst>
                    <a:ext uri="{FF2B5EF4-FFF2-40B4-BE49-F238E27FC236}">
                      <a16:creationId xmlns:a16="http://schemas.microsoft.com/office/drawing/2014/main" id="{676A6820-291C-C8EE-D8AA-64091A587B60}"/>
                    </a:ext>
                  </a:extLst>
                </p14:cNvPr>
                <p14:cNvContentPartPr/>
                <p14:nvPr/>
              </p14:nvContentPartPr>
              <p14:xfrm>
                <a:off x="7129204" y="4032116"/>
                <a:ext cx="240840" cy="168480"/>
              </p14:xfrm>
            </p:contentPart>
          </mc:Choice>
          <mc:Fallback>
            <p:pic>
              <p:nvPicPr>
                <p:cNvPr id="169" name="Ink 168">
                  <a:extLst>
                    <a:ext uri="{FF2B5EF4-FFF2-40B4-BE49-F238E27FC236}">
                      <a16:creationId xmlns:a16="http://schemas.microsoft.com/office/drawing/2014/main" id="{676A6820-291C-C8EE-D8AA-64091A587B60}"/>
                    </a:ext>
                  </a:extLst>
                </p:cNvPr>
                <p:cNvPicPr/>
                <p:nvPr/>
              </p:nvPicPr>
              <p:blipFill>
                <a:blip r:embed="rId293"/>
                <a:stretch>
                  <a:fillRect/>
                </a:stretch>
              </p:blipFill>
              <p:spPr>
                <a:xfrm>
                  <a:off x="7120204" y="4023476"/>
                  <a:ext cx="25848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170" name="Ink 169">
                  <a:extLst>
                    <a:ext uri="{FF2B5EF4-FFF2-40B4-BE49-F238E27FC236}">
                      <a16:creationId xmlns:a16="http://schemas.microsoft.com/office/drawing/2014/main" id="{FF338C82-DF07-E96C-0A13-646D614D81DA}"/>
                    </a:ext>
                  </a:extLst>
                </p14:cNvPr>
                <p14:cNvContentPartPr/>
                <p14:nvPr/>
              </p14:nvContentPartPr>
              <p14:xfrm>
                <a:off x="7359244" y="4001516"/>
                <a:ext cx="23400" cy="167400"/>
              </p14:xfrm>
            </p:contentPart>
          </mc:Choice>
          <mc:Fallback>
            <p:pic>
              <p:nvPicPr>
                <p:cNvPr id="170" name="Ink 169">
                  <a:extLst>
                    <a:ext uri="{FF2B5EF4-FFF2-40B4-BE49-F238E27FC236}">
                      <a16:creationId xmlns:a16="http://schemas.microsoft.com/office/drawing/2014/main" id="{FF338C82-DF07-E96C-0A13-646D614D81DA}"/>
                    </a:ext>
                  </a:extLst>
                </p:cNvPr>
                <p:cNvPicPr/>
                <p:nvPr/>
              </p:nvPicPr>
              <p:blipFill>
                <a:blip r:embed="rId295"/>
                <a:stretch>
                  <a:fillRect/>
                </a:stretch>
              </p:blipFill>
              <p:spPr>
                <a:xfrm>
                  <a:off x="7350244" y="3992516"/>
                  <a:ext cx="4104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171" name="Ink 170">
                  <a:extLst>
                    <a:ext uri="{FF2B5EF4-FFF2-40B4-BE49-F238E27FC236}">
                      <a16:creationId xmlns:a16="http://schemas.microsoft.com/office/drawing/2014/main" id="{4216A654-D416-51F1-C0C3-62E7303E8299}"/>
                    </a:ext>
                  </a:extLst>
                </p14:cNvPr>
                <p14:cNvContentPartPr/>
                <p14:nvPr/>
              </p14:nvContentPartPr>
              <p14:xfrm>
                <a:off x="7353124" y="4097636"/>
                <a:ext cx="145080" cy="137520"/>
              </p14:xfrm>
            </p:contentPart>
          </mc:Choice>
          <mc:Fallback>
            <p:pic>
              <p:nvPicPr>
                <p:cNvPr id="171" name="Ink 170">
                  <a:extLst>
                    <a:ext uri="{FF2B5EF4-FFF2-40B4-BE49-F238E27FC236}">
                      <a16:creationId xmlns:a16="http://schemas.microsoft.com/office/drawing/2014/main" id="{4216A654-D416-51F1-C0C3-62E7303E8299}"/>
                    </a:ext>
                  </a:extLst>
                </p:cNvPr>
                <p:cNvPicPr/>
                <p:nvPr/>
              </p:nvPicPr>
              <p:blipFill>
                <a:blip r:embed="rId297"/>
                <a:stretch>
                  <a:fillRect/>
                </a:stretch>
              </p:blipFill>
              <p:spPr>
                <a:xfrm>
                  <a:off x="7344484" y="4088636"/>
                  <a:ext cx="16272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73" name="Ink 172">
                  <a:extLst>
                    <a:ext uri="{FF2B5EF4-FFF2-40B4-BE49-F238E27FC236}">
                      <a16:creationId xmlns:a16="http://schemas.microsoft.com/office/drawing/2014/main" id="{B9A5F65B-E2AD-5BA0-8BB6-4C904D4FF709}"/>
                    </a:ext>
                  </a:extLst>
                </p14:cNvPr>
                <p14:cNvContentPartPr/>
                <p14:nvPr/>
              </p14:nvContentPartPr>
              <p14:xfrm>
                <a:off x="3815404" y="2591756"/>
                <a:ext cx="4620600" cy="2668680"/>
              </p14:xfrm>
            </p:contentPart>
          </mc:Choice>
          <mc:Fallback>
            <p:pic>
              <p:nvPicPr>
                <p:cNvPr id="173" name="Ink 172">
                  <a:extLst>
                    <a:ext uri="{FF2B5EF4-FFF2-40B4-BE49-F238E27FC236}">
                      <a16:creationId xmlns:a16="http://schemas.microsoft.com/office/drawing/2014/main" id="{B9A5F65B-E2AD-5BA0-8BB6-4C904D4FF709}"/>
                    </a:ext>
                  </a:extLst>
                </p:cNvPr>
                <p:cNvPicPr/>
                <p:nvPr/>
              </p:nvPicPr>
              <p:blipFill>
                <a:blip r:embed="rId299"/>
                <a:stretch>
                  <a:fillRect/>
                </a:stretch>
              </p:blipFill>
              <p:spPr>
                <a:xfrm>
                  <a:off x="3806404" y="2583116"/>
                  <a:ext cx="4638240" cy="268632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74" name="Ink 173">
                  <a:extLst>
                    <a:ext uri="{FF2B5EF4-FFF2-40B4-BE49-F238E27FC236}">
                      <a16:creationId xmlns:a16="http://schemas.microsoft.com/office/drawing/2014/main" id="{4E5BC881-C640-D433-09C0-BA121BE7FB25}"/>
                    </a:ext>
                  </a:extLst>
                </p14:cNvPr>
                <p14:cNvContentPartPr/>
                <p14:nvPr/>
              </p14:nvContentPartPr>
              <p14:xfrm>
                <a:off x="3739804" y="2466476"/>
                <a:ext cx="253440" cy="159120"/>
              </p14:xfrm>
            </p:contentPart>
          </mc:Choice>
          <mc:Fallback>
            <p:pic>
              <p:nvPicPr>
                <p:cNvPr id="174" name="Ink 173">
                  <a:extLst>
                    <a:ext uri="{FF2B5EF4-FFF2-40B4-BE49-F238E27FC236}">
                      <a16:creationId xmlns:a16="http://schemas.microsoft.com/office/drawing/2014/main" id="{4E5BC881-C640-D433-09C0-BA121BE7FB25}"/>
                    </a:ext>
                  </a:extLst>
                </p:cNvPr>
                <p:cNvPicPr/>
                <p:nvPr/>
              </p:nvPicPr>
              <p:blipFill>
                <a:blip r:embed="rId301"/>
                <a:stretch>
                  <a:fillRect/>
                </a:stretch>
              </p:blipFill>
              <p:spPr>
                <a:xfrm>
                  <a:off x="3731164" y="2457476"/>
                  <a:ext cx="2710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76" name="Ink 175">
                  <a:extLst>
                    <a:ext uri="{FF2B5EF4-FFF2-40B4-BE49-F238E27FC236}">
                      <a16:creationId xmlns:a16="http://schemas.microsoft.com/office/drawing/2014/main" id="{B095AF3D-9560-CA4E-1F1B-80AF7FC58992}"/>
                    </a:ext>
                  </a:extLst>
                </p14:cNvPr>
                <p14:cNvContentPartPr/>
                <p14:nvPr/>
              </p14:nvContentPartPr>
              <p14:xfrm>
                <a:off x="2782924" y="2510396"/>
                <a:ext cx="188280" cy="213840"/>
              </p14:xfrm>
            </p:contentPart>
          </mc:Choice>
          <mc:Fallback>
            <p:pic>
              <p:nvPicPr>
                <p:cNvPr id="176" name="Ink 175">
                  <a:extLst>
                    <a:ext uri="{FF2B5EF4-FFF2-40B4-BE49-F238E27FC236}">
                      <a16:creationId xmlns:a16="http://schemas.microsoft.com/office/drawing/2014/main" id="{B095AF3D-9560-CA4E-1F1B-80AF7FC58992}"/>
                    </a:ext>
                  </a:extLst>
                </p:cNvPr>
                <p:cNvPicPr/>
                <p:nvPr/>
              </p:nvPicPr>
              <p:blipFill>
                <a:blip r:embed="rId303"/>
                <a:stretch>
                  <a:fillRect/>
                </a:stretch>
              </p:blipFill>
              <p:spPr>
                <a:xfrm>
                  <a:off x="2774284" y="2501396"/>
                  <a:ext cx="20592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77" name="Ink 176">
                  <a:extLst>
                    <a:ext uri="{FF2B5EF4-FFF2-40B4-BE49-F238E27FC236}">
                      <a16:creationId xmlns:a16="http://schemas.microsoft.com/office/drawing/2014/main" id="{DDAE2FC0-8645-DFC0-BC11-73EE967B0A0D}"/>
                    </a:ext>
                  </a:extLst>
                </p14:cNvPr>
                <p14:cNvContentPartPr/>
                <p14:nvPr/>
              </p14:nvContentPartPr>
              <p14:xfrm>
                <a:off x="3010444" y="2570516"/>
                <a:ext cx="93600" cy="124920"/>
              </p14:xfrm>
            </p:contentPart>
          </mc:Choice>
          <mc:Fallback>
            <p:pic>
              <p:nvPicPr>
                <p:cNvPr id="177" name="Ink 176">
                  <a:extLst>
                    <a:ext uri="{FF2B5EF4-FFF2-40B4-BE49-F238E27FC236}">
                      <a16:creationId xmlns:a16="http://schemas.microsoft.com/office/drawing/2014/main" id="{DDAE2FC0-8645-DFC0-BC11-73EE967B0A0D}"/>
                    </a:ext>
                  </a:extLst>
                </p:cNvPr>
                <p:cNvPicPr/>
                <p:nvPr/>
              </p:nvPicPr>
              <p:blipFill>
                <a:blip r:embed="rId305"/>
                <a:stretch>
                  <a:fillRect/>
                </a:stretch>
              </p:blipFill>
              <p:spPr>
                <a:xfrm>
                  <a:off x="3001804" y="2561516"/>
                  <a:ext cx="1112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78" name="Ink 177">
                  <a:extLst>
                    <a:ext uri="{FF2B5EF4-FFF2-40B4-BE49-F238E27FC236}">
                      <a16:creationId xmlns:a16="http://schemas.microsoft.com/office/drawing/2014/main" id="{58D368A8-FC4B-456B-0E56-1A78B0D20934}"/>
                    </a:ext>
                  </a:extLst>
                </p14:cNvPr>
                <p14:cNvContentPartPr/>
                <p14:nvPr/>
              </p14:nvContentPartPr>
              <p14:xfrm>
                <a:off x="3139684" y="2579876"/>
                <a:ext cx="75600" cy="192240"/>
              </p14:xfrm>
            </p:contentPart>
          </mc:Choice>
          <mc:Fallback>
            <p:pic>
              <p:nvPicPr>
                <p:cNvPr id="178" name="Ink 177">
                  <a:extLst>
                    <a:ext uri="{FF2B5EF4-FFF2-40B4-BE49-F238E27FC236}">
                      <a16:creationId xmlns:a16="http://schemas.microsoft.com/office/drawing/2014/main" id="{58D368A8-FC4B-456B-0E56-1A78B0D20934}"/>
                    </a:ext>
                  </a:extLst>
                </p:cNvPr>
                <p:cNvPicPr/>
                <p:nvPr/>
              </p:nvPicPr>
              <p:blipFill>
                <a:blip r:embed="rId307"/>
                <a:stretch>
                  <a:fillRect/>
                </a:stretch>
              </p:blipFill>
              <p:spPr>
                <a:xfrm>
                  <a:off x="3131044" y="2571236"/>
                  <a:ext cx="93240" cy="2098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79" name="Ink 178">
                  <a:extLst>
                    <a:ext uri="{FF2B5EF4-FFF2-40B4-BE49-F238E27FC236}">
                      <a16:creationId xmlns:a16="http://schemas.microsoft.com/office/drawing/2014/main" id="{81D9FA79-6108-5746-E8A3-FE8D0F924A9D}"/>
                    </a:ext>
                  </a:extLst>
                </p14:cNvPr>
                <p14:cNvContentPartPr/>
                <p14:nvPr/>
              </p14:nvContentPartPr>
              <p14:xfrm>
                <a:off x="3224644" y="2516876"/>
                <a:ext cx="21960" cy="173520"/>
              </p14:xfrm>
            </p:contentPart>
          </mc:Choice>
          <mc:Fallback>
            <p:pic>
              <p:nvPicPr>
                <p:cNvPr id="179" name="Ink 178">
                  <a:extLst>
                    <a:ext uri="{FF2B5EF4-FFF2-40B4-BE49-F238E27FC236}">
                      <a16:creationId xmlns:a16="http://schemas.microsoft.com/office/drawing/2014/main" id="{81D9FA79-6108-5746-E8A3-FE8D0F924A9D}"/>
                    </a:ext>
                  </a:extLst>
                </p:cNvPr>
                <p:cNvPicPr/>
                <p:nvPr/>
              </p:nvPicPr>
              <p:blipFill>
                <a:blip r:embed="rId309"/>
                <a:stretch>
                  <a:fillRect/>
                </a:stretch>
              </p:blipFill>
              <p:spPr>
                <a:xfrm>
                  <a:off x="3215644" y="2508236"/>
                  <a:ext cx="3960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80" name="Ink 179">
                  <a:extLst>
                    <a:ext uri="{FF2B5EF4-FFF2-40B4-BE49-F238E27FC236}">
                      <a16:creationId xmlns:a16="http://schemas.microsoft.com/office/drawing/2014/main" id="{E2529D18-ED21-BC2D-3CDB-F5CDF76241A9}"/>
                    </a:ext>
                  </a:extLst>
                </p14:cNvPr>
                <p14:cNvContentPartPr/>
                <p14:nvPr/>
              </p14:nvContentPartPr>
              <p14:xfrm>
                <a:off x="3303124" y="2615156"/>
                <a:ext cx="222840" cy="238680"/>
              </p14:xfrm>
            </p:contentPart>
          </mc:Choice>
          <mc:Fallback>
            <p:pic>
              <p:nvPicPr>
                <p:cNvPr id="180" name="Ink 179">
                  <a:extLst>
                    <a:ext uri="{FF2B5EF4-FFF2-40B4-BE49-F238E27FC236}">
                      <a16:creationId xmlns:a16="http://schemas.microsoft.com/office/drawing/2014/main" id="{E2529D18-ED21-BC2D-3CDB-F5CDF76241A9}"/>
                    </a:ext>
                  </a:extLst>
                </p:cNvPr>
                <p:cNvPicPr/>
                <p:nvPr/>
              </p:nvPicPr>
              <p:blipFill>
                <a:blip r:embed="rId311"/>
                <a:stretch>
                  <a:fillRect/>
                </a:stretch>
              </p:blipFill>
              <p:spPr>
                <a:xfrm>
                  <a:off x="3294484" y="2606516"/>
                  <a:ext cx="24048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81" name="Ink 180">
                  <a:extLst>
                    <a:ext uri="{FF2B5EF4-FFF2-40B4-BE49-F238E27FC236}">
                      <a16:creationId xmlns:a16="http://schemas.microsoft.com/office/drawing/2014/main" id="{37D2BADC-6BE0-CD57-A1B2-41019E403736}"/>
                    </a:ext>
                  </a:extLst>
                </p14:cNvPr>
                <p14:cNvContentPartPr/>
                <p14:nvPr/>
              </p14:nvContentPartPr>
              <p14:xfrm>
                <a:off x="3588604" y="2402756"/>
                <a:ext cx="4524840" cy="3029400"/>
              </p14:xfrm>
            </p:contentPart>
          </mc:Choice>
          <mc:Fallback>
            <p:pic>
              <p:nvPicPr>
                <p:cNvPr id="181" name="Ink 180">
                  <a:extLst>
                    <a:ext uri="{FF2B5EF4-FFF2-40B4-BE49-F238E27FC236}">
                      <a16:creationId xmlns:a16="http://schemas.microsoft.com/office/drawing/2014/main" id="{37D2BADC-6BE0-CD57-A1B2-41019E403736}"/>
                    </a:ext>
                  </a:extLst>
                </p:cNvPr>
                <p:cNvPicPr/>
                <p:nvPr/>
              </p:nvPicPr>
              <p:blipFill>
                <a:blip r:embed="rId313"/>
                <a:stretch>
                  <a:fillRect/>
                </a:stretch>
              </p:blipFill>
              <p:spPr>
                <a:xfrm>
                  <a:off x="3579604" y="2393756"/>
                  <a:ext cx="4542480" cy="304704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82" name="Ink 181">
                  <a:extLst>
                    <a:ext uri="{FF2B5EF4-FFF2-40B4-BE49-F238E27FC236}">
                      <a16:creationId xmlns:a16="http://schemas.microsoft.com/office/drawing/2014/main" id="{4373AE9D-80D7-07BD-198F-F22A092FC452}"/>
                    </a:ext>
                  </a:extLst>
                </p14:cNvPr>
                <p14:cNvContentPartPr/>
                <p14:nvPr/>
              </p14:nvContentPartPr>
              <p14:xfrm>
                <a:off x="7975924" y="5225516"/>
                <a:ext cx="135000" cy="241560"/>
              </p14:xfrm>
            </p:contentPart>
          </mc:Choice>
          <mc:Fallback>
            <p:pic>
              <p:nvPicPr>
                <p:cNvPr id="182" name="Ink 181">
                  <a:extLst>
                    <a:ext uri="{FF2B5EF4-FFF2-40B4-BE49-F238E27FC236}">
                      <a16:creationId xmlns:a16="http://schemas.microsoft.com/office/drawing/2014/main" id="{4373AE9D-80D7-07BD-198F-F22A092FC452}"/>
                    </a:ext>
                  </a:extLst>
                </p:cNvPr>
                <p:cNvPicPr/>
                <p:nvPr/>
              </p:nvPicPr>
              <p:blipFill>
                <a:blip r:embed="rId315"/>
                <a:stretch>
                  <a:fillRect/>
                </a:stretch>
              </p:blipFill>
              <p:spPr>
                <a:xfrm>
                  <a:off x="7966924" y="5216876"/>
                  <a:ext cx="15264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84" name="Ink 183">
                  <a:extLst>
                    <a:ext uri="{FF2B5EF4-FFF2-40B4-BE49-F238E27FC236}">
                      <a16:creationId xmlns:a16="http://schemas.microsoft.com/office/drawing/2014/main" id="{85881687-6487-6997-5561-0229EB915015}"/>
                    </a:ext>
                  </a:extLst>
                </p14:cNvPr>
                <p14:cNvContentPartPr/>
                <p14:nvPr/>
              </p14:nvContentPartPr>
              <p14:xfrm>
                <a:off x="8249164" y="5333876"/>
                <a:ext cx="973080" cy="313560"/>
              </p14:xfrm>
            </p:contentPart>
          </mc:Choice>
          <mc:Fallback>
            <p:pic>
              <p:nvPicPr>
                <p:cNvPr id="184" name="Ink 183">
                  <a:extLst>
                    <a:ext uri="{FF2B5EF4-FFF2-40B4-BE49-F238E27FC236}">
                      <a16:creationId xmlns:a16="http://schemas.microsoft.com/office/drawing/2014/main" id="{85881687-6487-6997-5561-0229EB915015}"/>
                    </a:ext>
                  </a:extLst>
                </p:cNvPr>
                <p:cNvPicPr/>
                <p:nvPr/>
              </p:nvPicPr>
              <p:blipFill>
                <a:blip r:embed="rId317"/>
                <a:stretch>
                  <a:fillRect/>
                </a:stretch>
              </p:blipFill>
              <p:spPr>
                <a:xfrm>
                  <a:off x="8240164" y="5324876"/>
                  <a:ext cx="99072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85" name="Ink 184">
                  <a:extLst>
                    <a:ext uri="{FF2B5EF4-FFF2-40B4-BE49-F238E27FC236}">
                      <a16:creationId xmlns:a16="http://schemas.microsoft.com/office/drawing/2014/main" id="{4544ADBD-98D9-F4F5-DDA9-4C6DCA1B4A37}"/>
                    </a:ext>
                  </a:extLst>
                </p14:cNvPr>
                <p14:cNvContentPartPr/>
                <p14:nvPr/>
              </p14:nvContentPartPr>
              <p14:xfrm>
                <a:off x="9107764" y="5306876"/>
                <a:ext cx="187560" cy="149400"/>
              </p14:xfrm>
            </p:contentPart>
          </mc:Choice>
          <mc:Fallback>
            <p:pic>
              <p:nvPicPr>
                <p:cNvPr id="185" name="Ink 184">
                  <a:extLst>
                    <a:ext uri="{FF2B5EF4-FFF2-40B4-BE49-F238E27FC236}">
                      <a16:creationId xmlns:a16="http://schemas.microsoft.com/office/drawing/2014/main" id="{4544ADBD-98D9-F4F5-DDA9-4C6DCA1B4A37}"/>
                    </a:ext>
                  </a:extLst>
                </p:cNvPr>
                <p:cNvPicPr/>
                <p:nvPr/>
              </p:nvPicPr>
              <p:blipFill>
                <a:blip r:embed="rId319"/>
                <a:stretch>
                  <a:fillRect/>
                </a:stretch>
              </p:blipFill>
              <p:spPr>
                <a:xfrm>
                  <a:off x="9098764" y="5298236"/>
                  <a:ext cx="20520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86" name="Ink 185">
                  <a:extLst>
                    <a:ext uri="{FF2B5EF4-FFF2-40B4-BE49-F238E27FC236}">
                      <a16:creationId xmlns:a16="http://schemas.microsoft.com/office/drawing/2014/main" id="{536AF6F6-3E86-22D5-9E23-0230B1F6C87B}"/>
                    </a:ext>
                  </a:extLst>
                </p14:cNvPr>
                <p14:cNvContentPartPr/>
                <p14:nvPr/>
              </p14:nvContentPartPr>
              <p14:xfrm>
                <a:off x="9181564" y="5017436"/>
                <a:ext cx="732960" cy="520920"/>
              </p14:xfrm>
            </p:contentPart>
          </mc:Choice>
          <mc:Fallback>
            <p:pic>
              <p:nvPicPr>
                <p:cNvPr id="186" name="Ink 185">
                  <a:extLst>
                    <a:ext uri="{FF2B5EF4-FFF2-40B4-BE49-F238E27FC236}">
                      <a16:creationId xmlns:a16="http://schemas.microsoft.com/office/drawing/2014/main" id="{536AF6F6-3E86-22D5-9E23-0230B1F6C87B}"/>
                    </a:ext>
                  </a:extLst>
                </p:cNvPr>
                <p:cNvPicPr/>
                <p:nvPr/>
              </p:nvPicPr>
              <p:blipFill>
                <a:blip r:embed="rId321"/>
                <a:stretch>
                  <a:fillRect/>
                </a:stretch>
              </p:blipFill>
              <p:spPr>
                <a:xfrm>
                  <a:off x="9172924" y="5008796"/>
                  <a:ext cx="750600" cy="538560"/>
                </a:xfrm>
                <a:prstGeom prst="rect">
                  <a:avLst/>
                </a:prstGeom>
              </p:spPr>
            </p:pic>
          </mc:Fallback>
        </mc:AlternateContent>
      </p:grpSp>
    </p:spTree>
    <p:extLst>
      <p:ext uri="{BB962C8B-B14F-4D97-AF65-F5344CB8AC3E}">
        <p14:creationId xmlns:p14="http://schemas.microsoft.com/office/powerpoint/2010/main" val="2574894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6</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mc:AlternateContent xmlns:mc="http://schemas.openxmlformats.org/markup-compatibility/2006">
        <mc:Choice xmlns:p14="http://schemas.microsoft.com/office/powerpoint/2010/main" Requires="p14">
          <p:contentPart p14:bwMode="auto" r:id="rId8">
            <p14:nvContentPartPr>
              <p14:cNvPr id="36" name="Ink 35">
                <a:extLst>
                  <a:ext uri="{FF2B5EF4-FFF2-40B4-BE49-F238E27FC236}">
                    <a16:creationId xmlns:a16="http://schemas.microsoft.com/office/drawing/2014/main" id="{AE1F9848-B544-9C2F-4BD3-FB5F686563B3}"/>
                  </a:ext>
                </a:extLst>
              </p14:cNvPr>
              <p14:cNvContentPartPr/>
              <p14:nvPr/>
            </p14:nvContentPartPr>
            <p14:xfrm>
              <a:off x="5035804" y="2202236"/>
              <a:ext cx="1042920" cy="453600"/>
            </p14:xfrm>
          </p:contentPart>
        </mc:Choice>
        <mc:Fallback>
          <p:pic>
            <p:nvPicPr>
              <p:cNvPr id="36" name="Ink 35">
                <a:extLst>
                  <a:ext uri="{FF2B5EF4-FFF2-40B4-BE49-F238E27FC236}">
                    <a16:creationId xmlns:a16="http://schemas.microsoft.com/office/drawing/2014/main" id="{AE1F9848-B544-9C2F-4BD3-FB5F686563B3}"/>
                  </a:ext>
                </a:extLst>
              </p:cNvPr>
              <p:cNvPicPr/>
              <p:nvPr/>
            </p:nvPicPr>
            <p:blipFill>
              <a:blip r:embed="rId9"/>
              <a:stretch>
                <a:fillRect/>
              </a:stretch>
            </p:blipFill>
            <p:spPr>
              <a:xfrm>
                <a:off x="5027164" y="2193596"/>
                <a:ext cx="106056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7" name="Ink 36">
                <a:extLst>
                  <a:ext uri="{FF2B5EF4-FFF2-40B4-BE49-F238E27FC236}">
                    <a16:creationId xmlns:a16="http://schemas.microsoft.com/office/drawing/2014/main" id="{5387833A-66FA-23DF-674D-039952553E5E}"/>
                  </a:ext>
                </a:extLst>
              </p14:cNvPr>
              <p14:cNvContentPartPr/>
              <p14:nvPr/>
            </p14:nvContentPartPr>
            <p14:xfrm>
              <a:off x="2040964" y="1807316"/>
              <a:ext cx="1679400" cy="435600"/>
            </p14:xfrm>
          </p:contentPart>
        </mc:Choice>
        <mc:Fallback>
          <p:pic>
            <p:nvPicPr>
              <p:cNvPr id="37" name="Ink 36">
                <a:extLst>
                  <a:ext uri="{FF2B5EF4-FFF2-40B4-BE49-F238E27FC236}">
                    <a16:creationId xmlns:a16="http://schemas.microsoft.com/office/drawing/2014/main" id="{5387833A-66FA-23DF-674D-039952553E5E}"/>
                  </a:ext>
                </a:extLst>
              </p:cNvPr>
              <p:cNvPicPr/>
              <p:nvPr/>
            </p:nvPicPr>
            <p:blipFill>
              <a:blip r:embed="rId11"/>
              <a:stretch>
                <a:fillRect/>
              </a:stretch>
            </p:blipFill>
            <p:spPr>
              <a:xfrm>
                <a:off x="2031964" y="1798316"/>
                <a:ext cx="169704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9" name="Ink 38">
                <a:extLst>
                  <a:ext uri="{FF2B5EF4-FFF2-40B4-BE49-F238E27FC236}">
                    <a16:creationId xmlns:a16="http://schemas.microsoft.com/office/drawing/2014/main" id="{64AA52BA-70D9-A431-7D93-A45103AD0045}"/>
                  </a:ext>
                </a:extLst>
              </p14:cNvPr>
              <p14:cNvContentPartPr/>
              <p14:nvPr/>
            </p14:nvContentPartPr>
            <p14:xfrm>
              <a:off x="4823404" y="4226516"/>
              <a:ext cx="1474200" cy="425520"/>
            </p14:xfrm>
          </p:contentPart>
        </mc:Choice>
        <mc:Fallback>
          <p:pic>
            <p:nvPicPr>
              <p:cNvPr id="39" name="Ink 38">
                <a:extLst>
                  <a:ext uri="{FF2B5EF4-FFF2-40B4-BE49-F238E27FC236}">
                    <a16:creationId xmlns:a16="http://schemas.microsoft.com/office/drawing/2014/main" id="{64AA52BA-70D9-A431-7D93-A45103AD0045}"/>
                  </a:ext>
                </a:extLst>
              </p:cNvPr>
              <p:cNvPicPr/>
              <p:nvPr/>
            </p:nvPicPr>
            <p:blipFill>
              <a:blip r:embed="rId13"/>
              <a:stretch>
                <a:fillRect/>
              </a:stretch>
            </p:blipFill>
            <p:spPr>
              <a:xfrm>
                <a:off x="4814404" y="4217876"/>
                <a:ext cx="1491840" cy="443160"/>
              </a:xfrm>
              <a:prstGeom prst="rect">
                <a:avLst/>
              </a:prstGeom>
            </p:spPr>
          </p:pic>
        </mc:Fallback>
      </mc:AlternateContent>
      <p:grpSp>
        <p:nvGrpSpPr>
          <p:cNvPr id="63" name="Group 62">
            <a:extLst>
              <a:ext uri="{FF2B5EF4-FFF2-40B4-BE49-F238E27FC236}">
                <a16:creationId xmlns:a16="http://schemas.microsoft.com/office/drawing/2014/main" id="{B46F51D9-6CAA-3602-EFCF-E6FF62107B91}"/>
              </a:ext>
            </a:extLst>
          </p:cNvPr>
          <p:cNvGrpSpPr/>
          <p:nvPr/>
        </p:nvGrpSpPr>
        <p:grpSpPr>
          <a:xfrm>
            <a:off x="8578204" y="3382676"/>
            <a:ext cx="2612520" cy="622440"/>
            <a:chOff x="8578204" y="3382676"/>
            <a:chExt cx="2612520" cy="622440"/>
          </a:xfrm>
        </p:grpSpPr>
        <mc:AlternateContent xmlns:mc="http://schemas.openxmlformats.org/markup-compatibility/2006">
          <mc:Choice xmlns:p14="http://schemas.microsoft.com/office/powerpoint/2010/main" Requires="p14">
            <p:contentPart p14:bwMode="auto" r:id="rId14">
              <p14:nvContentPartPr>
                <p14:cNvPr id="52" name="Ink 51">
                  <a:extLst>
                    <a:ext uri="{FF2B5EF4-FFF2-40B4-BE49-F238E27FC236}">
                      <a16:creationId xmlns:a16="http://schemas.microsoft.com/office/drawing/2014/main" id="{B9F1CC30-A982-0A55-E73C-7C20E8B08E89}"/>
                    </a:ext>
                  </a:extLst>
                </p14:cNvPr>
                <p14:cNvContentPartPr/>
                <p14:nvPr/>
              </p14:nvContentPartPr>
              <p14:xfrm>
                <a:off x="8578204" y="3431276"/>
                <a:ext cx="292680" cy="299520"/>
              </p14:xfrm>
            </p:contentPart>
          </mc:Choice>
          <mc:Fallback>
            <p:pic>
              <p:nvPicPr>
                <p:cNvPr id="52" name="Ink 51">
                  <a:extLst>
                    <a:ext uri="{FF2B5EF4-FFF2-40B4-BE49-F238E27FC236}">
                      <a16:creationId xmlns:a16="http://schemas.microsoft.com/office/drawing/2014/main" id="{B9F1CC30-A982-0A55-E73C-7C20E8B08E89}"/>
                    </a:ext>
                  </a:extLst>
                </p:cNvPr>
                <p:cNvPicPr/>
                <p:nvPr/>
              </p:nvPicPr>
              <p:blipFill>
                <a:blip r:embed="rId15"/>
                <a:stretch>
                  <a:fillRect/>
                </a:stretch>
              </p:blipFill>
              <p:spPr>
                <a:xfrm>
                  <a:off x="8569564" y="3422636"/>
                  <a:ext cx="31032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3" name="Ink 52">
                  <a:extLst>
                    <a:ext uri="{FF2B5EF4-FFF2-40B4-BE49-F238E27FC236}">
                      <a16:creationId xmlns:a16="http://schemas.microsoft.com/office/drawing/2014/main" id="{2B324035-6238-A642-AEB7-D3F0428C8CF7}"/>
                    </a:ext>
                  </a:extLst>
                </p14:cNvPr>
                <p14:cNvContentPartPr/>
                <p14:nvPr/>
              </p14:nvContentPartPr>
              <p14:xfrm>
                <a:off x="8594044" y="3716396"/>
                <a:ext cx="374760" cy="286560"/>
              </p14:xfrm>
            </p:contentPart>
          </mc:Choice>
          <mc:Fallback>
            <p:pic>
              <p:nvPicPr>
                <p:cNvPr id="53" name="Ink 52">
                  <a:extLst>
                    <a:ext uri="{FF2B5EF4-FFF2-40B4-BE49-F238E27FC236}">
                      <a16:creationId xmlns:a16="http://schemas.microsoft.com/office/drawing/2014/main" id="{2B324035-6238-A642-AEB7-D3F0428C8CF7}"/>
                    </a:ext>
                  </a:extLst>
                </p:cNvPr>
                <p:cNvPicPr/>
                <p:nvPr/>
              </p:nvPicPr>
              <p:blipFill>
                <a:blip r:embed="rId17"/>
                <a:stretch>
                  <a:fillRect/>
                </a:stretch>
              </p:blipFill>
              <p:spPr>
                <a:xfrm>
                  <a:off x="8585044" y="3707396"/>
                  <a:ext cx="3924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4" name="Ink 53">
                  <a:extLst>
                    <a:ext uri="{FF2B5EF4-FFF2-40B4-BE49-F238E27FC236}">
                      <a16:creationId xmlns:a16="http://schemas.microsoft.com/office/drawing/2014/main" id="{019C97C7-F025-8832-F1AF-B3D155C97F96}"/>
                    </a:ext>
                  </a:extLst>
                </p14:cNvPr>
                <p14:cNvContentPartPr/>
                <p14:nvPr/>
              </p14:nvContentPartPr>
              <p14:xfrm>
                <a:off x="9055564" y="3686876"/>
                <a:ext cx="388440" cy="360"/>
              </p14:xfrm>
            </p:contentPart>
          </mc:Choice>
          <mc:Fallback>
            <p:pic>
              <p:nvPicPr>
                <p:cNvPr id="54" name="Ink 53">
                  <a:extLst>
                    <a:ext uri="{FF2B5EF4-FFF2-40B4-BE49-F238E27FC236}">
                      <a16:creationId xmlns:a16="http://schemas.microsoft.com/office/drawing/2014/main" id="{019C97C7-F025-8832-F1AF-B3D155C97F96}"/>
                    </a:ext>
                  </a:extLst>
                </p:cNvPr>
                <p:cNvPicPr/>
                <p:nvPr/>
              </p:nvPicPr>
              <p:blipFill>
                <a:blip r:embed="rId19"/>
                <a:stretch>
                  <a:fillRect/>
                </a:stretch>
              </p:blipFill>
              <p:spPr>
                <a:xfrm>
                  <a:off x="9046564" y="3678236"/>
                  <a:ext cx="406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5" name="Ink 54">
                  <a:extLst>
                    <a:ext uri="{FF2B5EF4-FFF2-40B4-BE49-F238E27FC236}">
                      <a16:creationId xmlns:a16="http://schemas.microsoft.com/office/drawing/2014/main" id="{B1DC73D6-28CC-A875-97E9-6362C31EF0F7}"/>
                    </a:ext>
                  </a:extLst>
                </p14:cNvPr>
                <p14:cNvContentPartPr/>
                <p14:nvPr/>
              </p14:nvContentPartPr>
              <p14:xfrm>
                <a:off x="9310804" y="3588596"/>
                <a:ext cx="151560" cy="140760"/>
              </p14:xfrm>
            </p:contentPart>
          </mc:Choice>
          <mc:Fallback>
            <p:pic>
              <p:nvPicPr>
                <p:cNvPr id="55" name="Ink 54">
                  <a:extLst>
                    <a:ext uri="{FF2B5EF4-FFF2-40B4-BE49-F238E27FC236}">
                      <a16:creationId xmlns:a16="http://schemas.microsoft.com/office/drawing/2014/main" id="{B1DC73D6-28CC-A875-97E9-6362C31EF0F7}"/>
                    </a:ext>
                  </a:extLst>
                </p:cNvPr>
                <p:cNvPicPr/>
                <p:nvPr/>
              </p:nvPicPr>
              <p:blipFill>
                <a:blip r:embed="rId21"/>
                <a:stretch>
                  <a:fillRect/>
                </a:stretch>
              </p:blipFill>
              <p:spPr>
                <a:xfrm>
                  <a:off x="9302164" y="3579596"/>
                  <a:ext cx="1692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6" name="Ink 55">
                  <a:extLst>
                    <a:ext uri="{FF2B5EF4-FFF2-40B4-BE49-F238E27FC236}">
                      <a16:creationId xmlns:a16="http://schemas.microsoft.com/office/drawing/2014/main" id="{1B1EB698-1C2B-A602-16B2-8A909B297DFA}"/>
                    </a:ext>
                  </a:extLst>
                </p14:cNvPr>
                <p14:cNvContentPartPr/>
                <p14:nvPr/>
              </p14:nvContentPartPr>
              <p14:xfrm>
                <a:off x="9644164" y="3382676"/>
                <a:ext cx="370080" cy="249840"/>
              </p14:xfrm>
            </p:contentPart>
          </mc:Choice>
          <mc:Fallback>
            <p:pic>
              <p:nvPicPr>
                <p:cNvPr id="56" name="Ink 55">
                  <a:extLst>
                    <a:ext uri="{FF2B5EF4-FFF2-40B4-BE49-F238E27FC236}">
                      <a16:creationId xmlns:a16="http://schemas.microsoft.com/office/drawing/2014/main" id="{1B1EB698-1C2B-A602-16B2-8A909B297DFA}"/>
                    </a:ext>
                  </a:extLst>
                </p:cNvPr>
                <p:cNvPicPr/>
                <p:nvPr/>
              </p:nvPicPr>
              <p:blipFill>
                <a:blip r:embed="rId23"/>
                <a:stretch>
                  <a:fillRect/>
                </a:stretch>
              </p:blipFill>
              <p:spPr>
                <a:xfrm>
                  <a:off x="9635164" y="3373676"/>
                  <a:ext cx="3877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7" name="Ink 56">
                  <a:extLst>
                    <a:ext uri="{FF2B5EF4-FFF2-40B4-BE49-F238E27FC236}">
                      <a16:creationId xmlns:a16="http://schemas.microsoft.com/office/drawing/2014/main" id="{1EB5D925-26F9-DD02-5037-6ABB5629FDFE}"/>
                    </a:ext>
                  </a:extLst>
                </p14:cNvPr>
                <p14:cNvContentPartPr/>
                <p14:nvPr/>
              </p14:nvContentPartPr>
              <p14:xfrm>
                <a:off x="9729844" y="3659156"/>
                <a:ext cx="235080" cy="269280"/>
              </p14:xfrm>
            </p:contentPart>
          </mc:Choice>
          <mc:Fallback>
            <p:pic>
              <p:nvPicPr>
                <p:cNvPr id="57" name="Ink 56">
                  <a:extLst>
                    <a:ext uri="{FF2B5EF4-FFF2-40B4-BE49-F238E27FC236}">
                      <a16:creationId xmlns:a16="http://schemas.microsoft.com/office/drawing/2014/main" id="{1EB5D925-26F9-DD02-5037-6ABB5629FDFE}"/>
                    </a:ext>
                  </a:extLst>
                </p:cNvPr>
                <p:cNvPicPr/>
                <p:nvPr/>
              </p:nvPicPr>
              <p:blipFill>
                <a:blip r:embed="rId25"/>
                <a:stretch>
                  <a:fillRect/>
                </a:stretch>
              </p:blipFill>
              <p:spPr>
                <a:xfrm>
                  <a:off x="9720844" y="3650156"/>
                  <a:ext cx="25272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8" name="Ink 57">
                  <a:extLst>
                    <a:ext uri="{FF2B5EF4-FFF2-40B4-BE49-F238E27FC236}">
                      <a16:creationId xmlns:a16="http://schemas.microsoft.com/office/drawing/2014/main" id="{707CBC1E-27D0-53EF-6C3A-76D81585B5EF}"/>
                    </a:ext>
                  </a:extLst>
                </p14:cNvPr>
                <p14:cNvContentPartPr/>
                <p14:nvPr/>
              </p14:nvContentPartPr>
              <p14:xfrm>
                <a:off x="10107484" y="3765356"/>
                <a:ext cx="519480" cy="360"/>
              </p14:xfrm>
            </p:contentPart>
          </mc:Choice>
          <mc:Fallback>
            <p:pic>
              <p:nvPicPr>
                <p:cNvPr id="58" name="Ink 57">
                  <a:extLst>
                    <a:ext uri="{FF2B5EF4-FFF2-40B4-BE49-F238E27FC236}">
                      <a16:creationId xmlns:a16="http://schemas.microsoft.com/office/drawing/2014/main" id="{707CBC1E-27D0-53EF-6C3A-76D81585B5EF}"/>
                    </a:ext>
                  </a:extLst>
                </p:cNvPr>
                <p:cNvPicPr/>
                <p:nvPr/>
              </p:nvPicPr>
              <p:blipFill>
                <a:blip r:embed="rId27"/>
                <a:stretch>
                  <a:fillRect/>
                </a:stretch>
              </p:blipFill>
              <p:spPr>
                <a:xfrm>
                  <a:off x="10098844" y="3756716"/>
                  <a:ext cx="5371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9" name="Ink 58">
                  <a:extLst>
                    <a:ext uri="{FF2B5EF4-FFF2-40B4-BE49-F238E27FC236}">
                      <a16:creationId xmlns:a16="http://schemas.microsoft.com/office/drawing/2014/main" id="{0F5A9A2C-46AF-A2AF-A01A-F718CAC25BEC}"/>
                    </a:ext>
                  </a:extLst>
                </p14:cNvPr>
                <p14:cNvContentPartPr/>
                <p14:nvPr/>
              </p14:nvContentPartPr>
              <p14:xfrm>
                <a:off x="10589164" y="3677156"/>
                <a:ext cx="111600" cy="117000"/>
              </p14:xfrm>
            </p:contentPart>
          </mc:Choice>
          <mc:Fallback>
            <p:pic>
              <p:nvPicPr>
                <p:cNvPr id="59" name="Ink 58">
                  <a:extLst>
                    <a:ext uri="{FF2B5EF4-FFF2-40B4-BE49-F238E27FC236}">
                      <a16:creationId xmlns:a16="http://schemas.microsoft.com/office/drawing/2014/main" id="{0F5A9A2C-46AF-A2AF-A01A-F718CAC25BEC}"/>
                    </a:ext>
                  </a:extLst>
                </p:cNvPr>
                <p:cNvPicPr/>
                <p:nvPr/>
              </p:nvPicPr>
              <p:blipFill>
                <a:blip r:embed="rId29"/>
                <a:stretch>
                  <a:fillRect/>
                </a:stretch>
              </p:blipFill>
              <p:spPr>
                <a:xfrm>
                  <a:off x="10580524" y="3668516"/>
                  <a:ext cx="12924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61" name="Ink 60">
                  <a:extLst>
                    <a:ext uri="{FF2B5EF4-FFF2-40B4-BE49-F238E27FC236}">
                      <a16:creationId xmlns:a16="http://schemas.microsoft.com/office/drawing/2014/main" id="{0EF2DEBD-3A04-C603-B82E-273EC94D9B87}"/>
                    </a:ext>
                  </a:extLst>
                </p14:cNvPr>
                <p14:cNvContentPartPr/>
                <p14:nvPr/>
              </p14:nvContentPartPr>
              <p14:xfrm>
                <a:off x="10861324" y="3421196"/>
                <a:ext cx="329400" cy="278280"/>
              </p14:xfrm>
            </p:contentPart>
          </mc:Choice>
          <mc:Fallback>
            <p:pic>
              <p:nvPicPr>
                <p:cNvPr id="61" name="Ink 60">
                  <a:extLst>
                    <a:ext uri="{FF2B5EF4-FFF2-40B4-BE49-F238E27FC236}">
                      <a16:creationId xmlns:a16="http://schemas.microsoft.com/office/drawing/2014/main" id="{0EF2DEBD-3A04-C603-B82E-273EC94D9B87}"/>
                    </a:ext>
                  </a:extLst>
                </p:cNvPr>
                <p:cNvPicPr/>
                <p:nvPr/>
              </p:nvPicPr>
              <p:blipFill>
                <a:blip r:embed="rId31"/>
                <a:stretch>
                  <a:fillRect/>
                </a:stretch>
              </p:blipFill>
              <p:spPr>
                <a:xfrm>
                  <a:off x="10852684" y="3412556"/>
                  <a:ext cx="3470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2" name="Ink 61">
                  <a:extLst>
                    <a:ext uri="{FF2B5EF4-FFF2-40B4-BE49-F238E27FC236}">
                      <a16:creationId xmlns:a16="http://schemas.microsoft.com/office/drawing/2014/main" id="{94C0D163-8AD9-FFEA-3043-E0BAE7AAD46B}"/>
                    </a:ext>
                  </a:extLst>
                </p14:cNvPr>
                <p14:cNvContentPartPr/>
                <p14:nvPr/>
              </p14:nvContentPartPr>
              <p14:xfrm>
                <a:off x="10882204" y="3706676"/>
                <a:ext cx="300600" cy="298440"/>
              </p14:xfrm>
            </p:contentPart>
          </mc:Choice>
          <mc:Fallback>
            <p:pic>
              <p:nvPicPr>
                <p:cNvPr id="62" name="Ink 61">
                  <a:extLst>
                    <a:ext uri="{FF2B5EF4-FFF2-40B4-BE49-F238E27FC236}">
                      <a16:creationId xmlns:a16="http://schemas.microsoft.com/office/drawing/2014/main" id="{94C0D163-8AD9-FFEA-3043-E0BAE7AAD46B}"/>
                    </a:ext>
                  </a:extLst>
                </p:cNvPr>
                <p:cNvPicPr/>
                <p:nvPr/>
              </p:nvPicPr>
              <p:blipFill>
                <a:blip r:embed="rId33"/>
                <a:stretch>
                  <a:fillRect/>
                </a:stretch>
              </p:blipFill>
              <p:spPr>
                <a:xfrm>
                  <a:off x="10873204" y="3698036"/>
                  <a:ext cx="318240" cy="316080"/>
                </a:xfrm>
                <a:prstGeom prst="rect">
                  <a:avLst/>
                </a:prstGeom>
              </p:spPr>
            </p:pic>
          </mc:Fallback>
        </mc:AlternateContent>
      </p:grpSp>
      <p:grpSp>
        <p:nvGrpSpPr>
          <p:cNvPr id="68" name="Group 67">
            <a:extLst>
              <a:ext uri="{FF2B5EF4-FFF2-40B4-BE49-F238E27FC236}">
                <a16:creationId xmlns:a16="http://schemas.microsoft.com/office/drawing/2014/main" id="{24A37B39-5E84-F17F-7865-19CA44B3DB01}"/>
              </a:ext>
            </a:extLst>
          </p:cNvPr>
          <p:cNvGrpSpPr/>
          <p:nvPr/>
        </p:nvGrpSpPr>
        <p:grpSpPr>
          <a:xfrm>
            <a:off x="9015964" y="4080356"/>
            <a:ext cx="1935000" cy="251640"/>
            <a:chOff x="9015964" y="4080356"/>
            <a:chExt cx="1935000" cy="251640"/>
          </a:xfrm>
        </p:grpSpPr>
        <mc:AlternateContent xmlns:mc="http://schemas.openxmlformats.org/markup-compatibility/2006">
          <mc:Choice xmlns:p14="http://schemas.microsoft.com/office/powerpoint/2010/main" Requires="p14">
            <p:contentPart p14:bwMode="auto" r:id="rId34">
              <p14:nvContentPartPr>
                <p14:cNvPr id="64" name="Ink 63">
                  <a:extLst>
                    <a:ext uri="{FF2B5EF4-FFF2-40B4-BE49-F238E27FC236}">
                      <a16:creationId xmlns:a16="http://schemas.microsoft.com/office/drawing/2014/main" id="{FFB9EE28-B039-A746-CF18-70C605E21215}"/>
                    </a:ext>
                  </a:extLst>
                </p14:cNvPr>
                <p14:cNvContentPartPr/>
                <p14:nvPr/>
              </p14:nvContentPartPr>
              <p14:xfrm>
                <a:off x="9015964" y="4080356"/>
                <a:ext cx="747720" cy="198720"/>
              </p14:xfrm>
            </p:contentPart>
          </mc:Choice>
          <mc:Fallback>
            <p:pic>
              <p:nvPicPr>
                <p:cNvPr id="64" name="Ink 63">
                  <a:extLst>
                    <a:ext uri="{FF2B5EF4-FFF2-40B4-BE49-F238E27FC236}">
                      <a16:creationId xmlns:a16="http://schemas.microsoft.com/office/drawing/2014/main" id="{FFB9EE28-B039-A746-CF18-70C605E21215}"/>
                    </a:ext>
                  </a:extLst>
                </p:cNvPr>
                <p:cNvPicPr/>
                <p:nvPr/>
              </p:nvPicPr>
              <p:blipFill>
                <a:blip r:embed="rId35"/>
                <a:stretch>
                  <a:fillRect/>
                </a:stretch>
              </p:blipFill>
              <p:spPr>
                <a:xfrm>
                  <a:off x="9007324" y="4071716"/>
                  <a:ext cx="7653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5" name="Ink 64">
                  <a:extLst>
                    <a:ext uri="{FF2B5EF4-FFF2-40B4-BE49-F238E27FC236}">
                      <a16:creationId xmlns:a16="http://schemas.microsoft.com/office/drawing/2014/main" id="{B22CC04B-E0CB-7F1E-758A-310B8748100C}"/>
                    </a:ext>
                  </a:extLst>
                </p14:cNvPr>
                <p14:cNvContentPartPr/>
                <p14:nvPr/>
              </p14:nvContentPartPr>
              <p14:xfrm>
                <a:off x="9111364" y="4139396"/>
                <a:ext cx="243720" cy="192600"/>
              </p14:xfrm>
            </p:contentPart>
          </mc:Choice>
          <mc:Fallback>
            <p:pic>
              <p:nvPicPr>
                <p:cNvPr id="65" name="Ink 64">
                  <a:extLst>
                    <a:ext uri="{FF2B5EF4-FFF2-40B4-BE49-F238E27FC236}">
                      <a16:creationId xmlns:a16="http://schemas.microsoft.com/office/drawing/2014/main" id="{B22CC04B-E0CB-7F1E-758A-310B8748100C}"/>
                    </a:ext>
                  </a:extLst>
                </p:cNvPr>
                <p:cNvPicPr/>
                <p:nvPr/>
              </p:nvPicPr>
              <p:blipFill>
                <a:blip r:embed="rId37"/>
                <a:stretch>
                  <a:fillRect/>
                </a:stretch>
              </p:blipFill>
              <p:spPr>
                <a:xfrm>
                  <a:off x="9102724" y="4130756"/>
                  <a:ext cx="26136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6" name="Ink 65">
                  <a:extLst>
                    <a:ext uri="{FF2B5EF4-FFF2-40B4-BE49-F238E27FC236}">
                      <a16:creationId xmlns:a16="http://schemas.microsoft.com/office/drawing/2014/main" id="{6DB1F659-6E52-BA12-67EF-EA5CD6176CA9}"/>
                    </a:ext>
                  </a:extLst>
                </p14:cNvPr>
                <p14:cNvContentPartPr/>
                <p14:nvPr/>
              </p14:nvContentPartPr>
              <p14:xfrm>
                <a:off x="10008484" y="4090076"/>
                <a:ext cx="942480" cy="218160"/>
              </p14:xfrm>
            </p:contentPart>
          </mc:Choice>
          <mc:Fallback>
            <p:pic>
              <p:nvPicPr>
                <p:cNvPr id="66" name="Ink 65">
                  <a:extLst>
                    <a:ext uri="{FF2B5EF4-FFF2-40B4-BE49-F238E27FC236}">
                      <a16:creationId xmlns:a16="http://schemas.microsoft.com/office/drawing/2014/main" id="{6DB1F659-6E52-BA12-67EF-EA5CD6176CA9}"/>
                    </a:ext>
                  </a:extLst>
                </p:cNvPr>
                <p:cNvPicPr/>
                <p:nvPr/>
              </p:nvPicPr>
              <p:blipFill>
                <a:blip r:embed="rId39"/>
                <a:stretch>
                  <a:fillRect/>
                </a:stretch>
              </p:blipFill>
              <p:spPr>
                <a:xfrm>
                  <a:off x="9999484" y="4081436"/>
                  <a:ext cx="96012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7" name="Ink 66">
                  <a:extLst>
                    <a:ext uri="{FF2B5EF4-FFF2-40B4-BE49-F238E27FC236}">
                      <a16:creationId xmlns:a16="http://schemas.microsoft.com/office/drawing/2014/main" id="{A8019F62-4C3D-DC35-8B03-695181699C59}"/>
                    </a:ext>
                  </a:extLst>
                </p14:cNvPr>
                <p14:cNvContentPartPr/>
                <p14:nvPr/>
              </p14:nvContentPartPr>
              <p14:xfrm>
                <a:off x="9938284" y="4109876"/>
                <a:ext cx="149760" cy="115560"/>
              </p14:xfrm>
            </p:contentPart>
          </mc:Choice>
          <mc:Fallback>
            <p:pic>
              <p:nvPicPr>
                <p:cNvPr id="67" name="Ink 66">
                  <a:extLst>
                    <a:ext uri="{FF2B5EF4-FFF2-40B4-BE49-F238E27FC236}">
                      <a16:creationId xmlns:a16="http://schemas.microsoft.com/office/drawing/2014/main" id="{A8019F62-4C3D-DC35-8B03-695181699C59}"/>
                    </a:ext>
                  </a:extLst>
                </p:cNvPr>
                <p:cNvPicPr/>
                <p:nvPr/>
              </p:nvPicPr>
              <p:blipFill>
                <a:blip r:embed="rId41"/>
                <a:stretch>
                  <a:fillRect/>
                </a:stretch>
              </p:blipFill>
              <p:spPr>
                <a:xfrm>
                  <a:off x="9929284" y="4100876"/>
                  <a:ext cx="167400" cy="133200"/>
                </a:xfrm>
                <a:prstGeom prst="rect">
                  <a:avLst/>
                </a:prstGeom>
              </p:spPr>
            </p:pic>
          </mc:Fallback>
        </mc:AlternateContent>
      </p:grpSp>
      <p:grpSp>
        <p:nvGrpSpPr>
          <p:cNvPr id="74" name="Group 73">
            <a:extLst>
              <a:ext uri="{FF2B5EF4-FFF2-40B4-BE49-F238E27FC236}">
                <a16:creationId xmlns:a16="http://schemas.microsoft.com/office/drawing/2014/main" id="{8395703F-2BF5-2B14-7D99-7FBB7D20430B}"/>
              </a:ext>
            </a:extLst>
          </p:cNvPr>
          <p:cNvGrpSpPr/>
          <p:nvPr/>
        </p:nvGrpSpPr>
        <p:grpSpPr>
          <a:xfrm>
            <a:off x="196684" y="2664476"/>
            <a:ext cx="5741280" cy="3335400"/>
            <a:chOff x="196684" y="2664476"/>
            <a:chExt cx="5741280" cy="3335400"/>
          </a:xfrm>
        </p:grpSpPr>
        <mc:AlternateContent xmlns:mc="http://schemas.openxmlformats.org/markup-compatibility/2006">
          <mc:Choice xmlns:p14="http://schemas.microsoft.com/office/powerpoint/2010/main" Requires="p14">
            <p:contentPart p14:bwMode="auto" r:id="rId42">
              <p14:nvContentPartPr>
                <p14:cNvPr id="3" name="Ink 2">
                  <a:extLst>
                    <a:ext uri="{FF2B5EF4-FFF2-40B4-BE49-F238E27FC236}">
                      <a16:creationId xmlns:a16="http://schemas.microsoft.com/office/drawing/2014/main" id="{6FF82B61-6EC8-1C9A-F50D-ABC4623FE077}"/>
                    </a:ext>
                  </a:extLst>
                </p14:cNvPr>
                <p14:cNvContentPartPr/>
                <p14:nvPr/>
              </p14:nvContentPartPr>
              <p14:xfrm>
                <a:off x="993004" y="2732876"/>
                <a:ext cx="3429000" cy="50040"/>
              </p14:xfrm>
            </p:contentPart>
          </mc:Choice>
          <mc:Fallback>
            <p:pic>
              <p:nvPicPr>
                <p:cNvPr id="3" name="Ink 2">
                  <a:extLst>
                    <a:ext uri="{FF2B5EF4-FFF2-40B4-BE49-F238E27FC236}">
                      <a16:creationId xmlns:a16="http://schemas.microsoft.com/office/drawing/2014/main" id="{6FF82B61-6EC8-1C9A-F50D-ABC4623FE077}"/>
                    </a:ext>
                  </a:extLst>
                </p:cNvPr>
                <p:cNvPicPr/>
                <p:nvPr/>
              </p:nvPicPr>
              <p:blipFill>
                <a:blip r:embed="rId43"/>
                <a:stretch>
                  <a:fillRect/>
                </a:stretch>
              </p:blipFill>
              <p:spPr>
                <a:xfrm>
                  <a:off x="984004" y="2724236"/>
                  <a:ext cx="344664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2" name="Ink 21">
                  <a:extLst>
                    <a:ext uri="{FF2B5EF4-FFF2-40B4-BE49-F238E27FC236}">
                      <a16:creationId xmlns:a16="http://schemas.microsoft.com/office/drawing/2014/main" id="{B80EC882-8238-F5E3-26A6-80863E6558FE}"/>
                    </a:ext>
                  </a:extLst>
                </p14:cNvPr>
                <p14:cNvContentPartPr/>
                <p14:nvPr/>
              </p14:nvContentPartPr>
              <p14:xfrm>
                <a:off x="4112404" y="2664476"/>
                <a:ext cx="432360" cy="262800"/>
              </p14:xfrm>
            </p:contentPart>
          </mc:Choice>
          <mc:Fallback>
            <p:pic>
              <p:nvPicPr>
                <p:cNvPr id="22" name="Ink 21">
                  <a:extLst>
                    <a:ext uri="{FF2B5EF4-FFF2-40B4-BE49-F238E27FC236}">
                      <a16:creationId xmlns:a16="http://schemas.microsoft.com/office/drawing/2014/main" id="{B80EC882-8238-F5E3-26A6-80863E6558FE}"/>
                    </a:ext>
                  </a:extLst>
                </p:cNvPr>
                <p:cNvPicPr/>
                <p:nvPr/>
              </p:nvPicPr>
              <p:blipFill>
                <a:blip r:embed="rId45"/>
                <a:stretch>
                  <a:fillRect/>
                </a:stretch>
              </p:blipFill>
              <p:spPr>
                <a:xfrm>
                  <a:off x="4103764" y="2655836"/>
                  <a:ext cx="45000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3" name="Ink 22">
                  <a:extLst>
                    <a:ext uri="{FF2B5EF4-FFF2-40B4-BE49-F238E27FC236}">
                      <a16:creationId xmlns:a16="http://schemas.microsoft.com/office/drawing/2014/main" id="{1B4CCCB3-D17D-E765-8FAC-826876297692}"/>
                    </a:ext>
                  </a:extLst>
                </p14:cNvPr>
                <p14:cNvContentPartPr/>
                <p14:nvPr/>
              </p14:nvContentPartPr>
              <p14:xfrm>
                <a:off x="953404" y="2733236"/>
                <a:ext cx="2160" cy="360"/>
              </p14:xfrm>
            </p:contentPart>
          </mc:Choice>
          <mc:Fallback>
            <p:pic>
              <p:nvPicPr>
                <p:cNvPr id="23" name="Ink 22">
                  <a:extLst>
                    <a:ext uri="{FF2B5EF4-FFF2-40B4-BE49-F238E27FC236}">
                      <a16:creationId xmlns:a16="http://schemas.microsoft.com/office/drawing/2014/main" id="{1B4CCCB3-D17D-E765-8FAC-826876297692}"/>
                    </a:ext>
                  </a:extLst>
                </p:cNvPr>
                <p:cNvPicPr/>
                <p:nvPr/>
              </p:nvPicPr>
              <p:blipFill>
                <a:blip r:embed="rId47"/>
                <a:stretch>
                  <a:fillRect/>
                </a:stretch>
              </p:blipFill>
              <p:spPr>
                <a:xfrm>
                  <a:off x="944404" y="2724596"/>
                  <a:ext cx="198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5" name="Ink 24">
                  <a:extLst>
                    <a:ext uri="{FF2B5EF4-FFF2-40B4-BE49-F238E27FC236}">
                      <a16:creationId xmlns:a16="http://schemas.microsoft.com/office/drawing/2014/main" id="{3C93D160-46B2-8721-A13D-DB7562B1C10B}"/>
                    </a:ext>
                  </a:extLst>
                </p14:cNvPr>
                <p14:cNvContentPartPr/>
                <p14:nvPr/>
              </p14:nvContentPartPr>
              <p14:xfrm>
                <a:off x="1494484" y="2969396"/>
                <a:ext cx="3104640" cy="1437480"/>
              </p14:xfrm>
            </p:contentPart>
          </mc:Choice>
          <mc:Fallback>
            <p:pic>
              <p:nvPicPr>
                <p:cNvPr id="25" name="Ink 24">
                  <a:extLst>
                    <a:ext uri="{FF2B5EF4-FFF2-40B4-BE49-F238E27FC236}">
                      <a16:creationId xmlns:a16="http://schemas.microsoft.com/office/drawing/2014/main" id="{3C93D160-46B2-8721-A13D-DB7562B1C10B}"/>
                    </a:ext>
                  </a:extLst>
                </p:cNvPr>
                <p:cNvPicPr/>
                <p:nvPr/>
              </p:nvPicPr>
              <p:blipFill>
                <a:blip r:embed="rId49"/>
                <a:stretch>
                  <a:fillRect/>
                </a:stretch>
              </p:blipFill>
              <p:spPr>
                <a:xfrm>
                  <a:off x="1485844" y="2960396"/>
                  <a:ext cx="3122280" cy="1455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6" name="Ink 25">
                  <a:extLst>
                    <a:ext uri="{FF2B5EF4-FFF2-40B4-BE49-F238E27FC236}">
                      <a16:creationId xmlns:a16="http://schemas.microsoft.com/office/drawing/2014/main" id="{AB783B73-9887-E287-033D-9A1072445FD1}"/>
                    </a:ext>
                  </a:extLst>
                </p14:cNvPr>
                <p14:cNvContentPartPr/>
                <p14:nvPr/>
              </p14:nvContentPartPr>
              <p14:xfrm>
                <a:off x="4359724" y="4217876"/>
                <a:ext cx="265320" cy="362880"/>
              </p14:xfrm>
            </p:contentPart>
          </mc:Choice>
          <mc:Fallback>
            <p:pic>
              <p:nvPicPr>
                <p:cNvPr id="26" name="Ink 25">
                  <a:extLst>
                    <a:ext uri="{FF2B5EF4-FFF2-40B4-BE49-F238E27FC236}">
                      <a16:creationId xmlns:a16="http://schemas.microsoft.com/office/drawing/2014/main" id="{AB783B73-9887-E287-033D-9A1072445FD1}"/>
                    </a:ext>
                  </a:extLst>
                </p:cNvPr>
                <p:cNvPicPr/>
                <p:nvPr/>
              </p:nvPicPr>
              <p:blipFill>
                <a:blip r:embed="rId51"/>
                <a:stretch>
                  <a:fillRect/>
                </a:stretch>
              </p:blipFill>
              <p:spPr>
                <a:xfrm>
                  <a:off x="4351084" y="4209236"/>
                  <a:ext cx="28296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7" name="Ink 26">
                  <a:extLst>
                    <a:ext uri="{FF2B5EF4-FFF2-40B4-BE49-F238E27FC236}">
                      <a16:creationId xmlns:a16="http://schemas.microsoft.com/office/drawing/2014/main" id="{5067F17C-9075-449F-952F-6F753A48C8AB}"/>
                    </a:ext>
                  </a:extLst>
                </p14:cNvPr>
                <p14:cNvContentPartPr/>
                <p14:nvPr/>
              </p14:nvContentPartPr>
              <p14:xfrm>
                <a:off x="3672844" y="4552316"/>
                <a:ext cx="869760" cy="218160"/>
              </p14:xfrm>
            </p:contentPart>
          </mc:Choice>
          <mc:Fallback>
            <p:pic>
              <p:nvPicPr>
                <p:cNvPr id="27" name="Ink 26">
                  <a:extLst>
                    <a:ext uri="{FF2B5EF4-FFF2-40B4-BE49-F238E27FC236}">
                      <a16:creationId xmlns:a16="http://schemas.microsoft.com/office/drawing/2014/main" id="{5067F17C-9075-449F-952F-6F753A48C8AB}"/>
                    </a:ext>
                  </a:extLst>
                </p:cNvPr>
                <p:cNvPicPr/>
                <p:nvPr/>
              </p:nvPicPr>
              <p:blipFill>
                <a:blip r:embed="rId53"/>
                <a:stretch>
                  <a:fillRect/>
                </a:stretch>
              </p:blipFill>
              <p:spPr>
                <a:xfrm>
                  <a:off x="3663844" y="4543676"/>
                  <a:ext cx="8874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8" name="Ink 27">
                  <a:extLst>
                    <a:ext uri="{FF2B5EF4-FFF2-40B4-BE49-F238E27FC236}">
                      <a16:creationId xmlns:a16="http://schemas.microsoft.com/office/drawing/2014/main" id="{28439F5F-A8FA-0A87-6E5C-6674CACD89D0}"/>
                    </a:ext>
                  </a:extLst>
                </p14:cNvPr>
                <p14:cNvContentPartPr/>
                <p14:nvPr/>
              </p14:nvContentPartPr>
              <p14:xfrm>
                <a:off x="213604" y="3116636"/>
                <a:ext cx="268200" cy="2361240"/>
              </p14:xfrm>
            </p:contentPart>
          </mc:Choice>
          <mc:Fallback>
            <p:pic>
              <p:nvPicPr>
                <p:cNvPr id="28" name="Ink 27">
                  <a:extLst>
                    <a:ext uri="{FF2B5EF4-FFF2-40B4-BE49-F238E27FC236}">
                      <a16:creationId xmlns:a16="http://schemas.microsoft.com/office/drawing/2014/main" id="{28439F5F-A8FA-0A87-6E5C-6674CACD89D0}"/>
                    </a:ext>
                  </a:extLst>
                </p:cNvPr>
                <p:cNvPicPr/>
                <p:nvPr/>
              </p:nvPicPr>
              <p:blipFill>
                <a:blip r:embed="rId55"/>
                <a:stretch>
                  <a:fillRect/>
                </a:stretch>
              </p:blipFill>
              <p:spPr>
                <a:xfrm>
                  <a:off x="204964" y="3107636"/>
                  <a:ext cx="285840" cy="2378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9" name="Ink 28">
                  <a:extLst>
                    <a:ext uri="{FF2B5EF4-FFF2-40B4-BE49-F238E27FC236}">
                      <a16:creationId xmlns:a16="http://schemas.microsoft.com/office/drawing/2014/main" id="{4B10347B-2C23-351A-F390-321F4C9FE0B2}"/>
                    </a:ext>
                  </a:extLst>
                </p14:cNvPr>
                <p14:cNvContentPartPr/>
                <p14:nvPr/>
              </p14:nvContentPartPr>
              <p14:xfrm>
                <a:off x="196684" y="5249996"/>
                <a:ext cx="212400" cy="191520"/>
              </p14:xfrm>
            </p:contentPart>
          </mc:Choice>
          <mc:Fallback>
            <p:pic>
              <p:nvPicPr>
                <p:cNvPr id="29" name="Ink 28">
                  <a:extLst>
                    <a:ext uri="{FF2B5EF4-FFF2-40B4-BE49-F238E27FC236}">
                      <a16:creationId xmlns:a16="http://schemas.microsoft.com/office/drawing/2014/main" id="{4B10347B-2C23-351A-F390-321F4C9FE0B2}"/>
                    </a:ext>
                  </a:extLst>
                </p:cNvPr>
                <p:cNvPicPr/>
                <p:nvPr/>
              </p:nvPicPr>
              <p:blipFill>
                <a:blip r:embed="rId57"/>
                <a:stretch>
                  <a:fillRect/>
                </a:stretch>
              </p:blipFill>
              <p:spPr>
                <a:xfrm>
                  <a:off x="188044" y="5241356"/>
                  <a:ext cx="23004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2" name="Ink 31">
                  <a:extLst>
                    <a:ext uri="{FF2B5EF4-FFF2-40B4-BE49-F238E27FC236}">
                      <a16:creationId xmlns:a16="http://schemas.microsoft.com/office/drawing/2014/main" id="{EAC855A9-BBDE-5DD9-1B0F-A5BBC2565000}"/>
                    </a:ext>
                  </a:extLst>
                </p14:cNvPr>
                <p14:cNvContentPartPr/>
                <p14:nvPr/>
              </p14:nvContentPartPr>
              <p14:xfrm>
                <a:off x="685924" y="3578876"/>
                <a:ext cx="2880000" cy="1878480"/>
              </p14:xfrm>
            </p:contentPart>
          </mc:Choice>
          <mc:Fallback>
            <p:pic>
              <p:nvPicPr>
                <p:cNvPr id="32" name="Ink 31">
                  <a:extLst>
                    <a:ext uri="{FF2B5EF4-FFF2-40B4-BE49-F238E27FC236}">
                      <a16:creationId xmlns:a16="http://schemas.microsoft.com/office/drawing/2014/main" id="{EAC855A9-BBDE-5DD9-1B0F-A5BBC2565000}"/>
                    </a:ext>
                  </a:extLst>
                </p:cNvPr>
                <p:cNvPicPr/>
                <p:nvPr/>
              </p:nvPicPr>
              <p:blipFill>
                <a:blip r:embed="rId59"/>
                <a:stretch>
                  <a:fillRect/>
                </a:stretch>
              </p:blipFill>
              <p:spPr>
                <a:xfrm>
                  <a:off x="677284" y="3569876"/>
                  <a:ext cx="2897640" cy="1896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3" name="Ink 32">
                  <a:extLst>
                    <a:ext uri="{FF2B5EF4-FFF2-40B4-BE49-F238E27FC236}">
                      <a16:creationId xmlns:a16="http://schemas.microsoft.com/office/drawing/2014/main" id="{022004F8-B517-E4AC-FEA9-3A242B0C91CE}"/>
                    </a:ext>
                  </a:extLst>
                </p14:cNvPr>
                <p14:cNvContentPartPr/>
                <p14:nvPr/>
              </p14:nvContentPartPr>
              <p14:xfrm>
                <a:off x="3329044" y="4208156"/>
                <a:ext cx="400320" cy="403560"/>
              </p14:xfrm>
            </p:contentPart>
          </mc:Choice>
          <mc:Fallback>
            <p:pic>
              <p:nvPicPr>
                <p:cNvPr id="33" name="Ink 32">
                  <a:extLst>
                    <a:ext uri="{FF2B5EF4-FFF2-40B4-BE49-F238E27FC236}">
                      <a16:creationId xmlns:a16="http://schemas.microsoft.com/office/drawing/2014/main" id="{022004F8-B517-E4AC-FEA9-3A242B0C91CE}"/>
                    </a:ext>
                  </a:extLst>
                </p:cNvPr>
                <p:cNvPicPr/>
                <p:nvPr/>
              </p:nvPicPr>
              <p:blipFill>
                <a:blip r:embed="rId61"/>
                <a:stretch>
                  <a:fillRect/>
                </a:stretch>
              </p:blipFill>
              <p:spPr>
                <a:xfrm>
                  <a:off x="3320044" y="4199516"/>
                  <a:ext cx="41796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4" name="Ink 33">
                  <a:extLst>
                    <a:ext uri="{FF2B5EF4-FFF2-40B4-BE49-F238E27FC236}">
                      <a16:creationId xmlns:a16="http://schemas.microsoft.com/office/drawing/2014/main" id="{91803262-5A24-E03F-2AA7-6051F5299338}"/>
                    </a:ext>
                  </a:extLst>
                </p14:cNvPr>
                <p14:cNvContentPartPr/>
                <p14:nvPr/>
              </p14:nvContentPartPr>
              <p14:xfrm>
                <a:off x="5109604" y="4630796"/>
                <a:ext cx="828360" cy="29880"/>
              </p14:xfrm>
            </p:contentPart>
          </mc:Choice>
          <mc:Fallback>
            <p:pic>
              <p:nvPicPr>
                <p:cNvPr id="34" name="Ink 33">
                  <a:extLst>
                    <a:ext uri="{FF2B5EF4-FFF2-40B4-BE49-F238E27FC236}">
                      <a16:creationId xmlns:a16="http://schemas.microsoft.com/office/drawing/2014/main" id="{91803262-5A24-E03F-2AA7-6051F5299338}"/>
                    </a:ext>
                  </a:extLst>
                </p:cNvPr>
                <p:cNvPicPr/>
                <p:nvPr/>
              </p:nvPicPr>
              <p:blipFill>
                <a:blip r:embed="rId63"/>
                <a:stretch>
                  <a:fillRect/>
                </a:stretch>
              </p:blipFill>
              <p:spPr>
                <a:xfrm>
                  <a:off x="5100964" y="4622156"/>
                  <a:ext cx="84600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8" name="Ink 47">
                  <a:extLst>
                    <a:ext uri="{FF2B5EF4-FFF2-40B4-BE49-F238E27FC236}">
                      <a16:creationId xmlns:a16="http://schemas.microsoft.com/office/drawing/2014/main" id="{C59DE820-3F10-E153-C67F-D4B742E4CDA7}"/>
                    </a:ext>
                  </a:extLst>
                </p14:cNvPr>
                <p14:cNvContentPartPr/>
                <p14:nvPr/>
              </p14:nvContentPartPr>
              <p14:xfrm>
                <a:off x="292084" y="5525036"/>
                <a:ext cx="929520" cy="474840"/>
              </p14:xfrm>
            </p:contentPart>
          </mc:Choice>
          <mc:Fallback>
            <p:pic>
              <p:nvPicPr>
                <p:cNvPr id="48" name="Ink 47">
                  <a:extLst>
                    <a:ext uri="{FF2B5EF4-FFF2-40B4-BE49-F238E27FC236}">
                      <a16:creationId xmlns:a16="http://schemas.microsoft.com/office/drawing/2014/main" id="{C59DE820-3F10-E153-C67F-D4B742E4CDA7}"/>
                    </a:ext>
                  </a:extLst>
                </p:cNvPr>
                <p:cNvPicPr/>
                <p:nvPr/>
              </p:nvPicPr>
              <p:blipFill>
                <a:blip r:embed="rId65"/>
                <a:stretch>
                  <a:fillRect/>
                </a:stretch>
              </p:blipFill>
              <p:spPr>
                <a:xfrm>
                  <a:off x="283084" y="5516396"/>
                  <a:ext cx="947160" cy="492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9" name="Ink 48">
                  <a:extLst>
                    <a:ext uri="{FF2B5EF4-FFF2-40B4-BE49-F238E27FC236}">
                      <a16:creationId xmlns:a16="http://schemas.microsoft.com/office/drawing/2014/main" id="{02285520-610E-7436-B260-E74211C3CB28}"/>
                    </a:ext>
                  </a:extLst>
                </p14:cNvPr>
                <p14:cNvContentPartPr/>
                <p14:nvPr/>
              </p14:nvContentPartPr>
              <p14:xfrm>
                <a:off x="1127284" y="3702716"/>
                <a:ext cx="1666440" cy="1095840"/>
              </p14:xfrm>
            </p:contentPart>
          </mc:Choice>
          <mc:Fallback>
            <p:pic>
              <p:nvPicPr>
                <p:cNvPr id="49" name="Ink 48">
                  <a:extLst>
                    <a:ext uri="{FF2B5EF4-FFF2-40B4-BE49-F238E27FC236}">
                      <a16:creationId xmlns:a16="http://schemas.microsoft.com/office/drawing/2014/main" id="{02285520-610E-7436-B260-E74211C3CB28}"/>
                    </a:ext>
                  </a:extLst>
                </p:cNvPr>
                <p:cNvPicPr/>
                <p:nvPr/>
              </p:nvPicPr>
              <p:blipFill>
                <a:blip r:embed="rId67"/>
                <a:stretch>
                  <a:fillRect/>
                </a:stretch>
              </p:blipFill>
              <p:spPr>
                <a:xfrm>
                  <a:off x="1118284" y="3693716"/>
                  <a:ext cx="1684080" cy="11134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Ink 49">
                  <a:extLst>
                    <a:ext uri="{FF2B5EF4-FFF2-40B4-BE49-F238E27FC236}">
                      <a16:creationId xmlns:a16="http://schemas.microsoft.com/office/drawing/2014/main" id="{BAFEFB48-D540-0BF7-7DEA-1B019B4EDAA0}"/>
                    </a:ext>
                  </a:extLst>
                </p14:cNvPr>
                <p14:cNvContentPartPr/>
                <p14:nvPr/>
              </p14:nvContentPartPr>
              <p14:xfrm>
                <a:off x="2516884" y="4080356"/>
                <a:ext cx="393840" cy="316440"/>
              </p14:xfrm>
            </p:contentPart>
          </mc:Choice>
          <mc:Fallback>
            <p:pic>
              <p:nvPicPr>
                <p:cNvPr id="50" name="Ink 49">
                  <a:extLst>
                    <a:ext uri="{FF2B5EF4-FFF2-40B4-BE49-F238E27FC236}">
                      <a16:creationId xmlns:a16="http://schemas.microsoft.com/office/drawing/2014/main" id="{BAFEFB48-D540-0BF7-7DEA-1B019B4EDAA0}"/>
                    </a:ext>
                  </a:extLst>
                </p:cNvPr>
                <p:cNvPicPr/>
                <p:nvPr/>
              </p:nvPicPr>
              <p:blipFill>
                <a:blip r:embed="rId69"/>
                <a:stretch>
                  <a:fillRect/>
                </a:stretch>
              </p:blipFill>
              <p:spPr>
                <a:xfrm>
                  <a:off x="2507884" y="4071716"/>
                  <a:ext cx="41148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9" name="Ink 68">
                  <a:extLst>
                    <a:ext uri="{FF2B5EF4-FFF2-40B4-BE49-F238E27FC236}">
                      <a16:creationId xmlns:a16="http://schemas.microsoft.com/office/drawing/2014/main" id="{D5D950B6-8980-2D9D-CE7E-2DCBD73FE1C0}"/>
                    </a:ext>
                  </a:extLst>
                </p14:cNvPr>
                <p14:cNvContentPartPr/>
                <p14:nvPr/>
              </p14:nvContentPartPr>
              <p14:xfrm>
                <a:off x="943684" y="5093036"/>
                <a:ext cx="532800" cy="360"/>
              </p14:xfrm>
            </p:contentPart>
          </mc:Choice>
          <mc:Fallback>
            <p:pic>
              <p:nvPicPr>
                <p:cNvPr id="69" name="Ink 68">
                  <a:extLst>
                    <a:ext uri="{FF2B5EF4-FFF2-40B4-BE49-F238E27FC236}">
                      <a16:creationId xmlns:a16="http://schemas.microsoft.com/office/drawing/2014/main" id="{D5D950B6-8980-2D9D-CE7E-2DCBD73FE1C0}"/>
                    </a:ext>
                  </a:extLst>
                </p:cNvPr>
                <p:cNvPicPr/>
                <p:nvPr/>
              </p:nvPicPr>
              <p:blipFill>
                <a:blip r:embed="rId71"/>
                <a:stretch>
                  <a:fillRect/>
                </a:stretch>
              </p:blipFill>
              <p:spPr>
                <a:xfrm>
                  <a:off x="934684" y="5084396"/>
                  <a:ext cx="550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70" name="Ink 69">
                  <a:extLst>
                    <a:ext uri="{FF2B5EF4-FFF2-40B4-BE49-F238E27FC236}">
                      <a16:creationId xmlns:a16="http://schemas.microsoft.com/office/drawing/2014/main" id="{989A6311-6CEE-61B0-2F99-61037719839F}"/>
                    </a:ext>
                  </a:extLst>
                </p14:cNvPr>
                <p14:cNvContentPartPr/>
                <p14:nvPr/>
              </p14:nvContentPartPr>
              <p14:xfrm>
                <a:off x="973204" y="5141996"/>
                <a:ext cx="418320" cy="10440"/>
              </p14:xfrm>
            </p:contentPart>
          </mc:Choice>
          <mc:Fallback>
            <p:pic>
              <p:nvPicPr>
                <p:cNvPr id="70" name="Ink 69">
                  <a:extLst>
                    <a:ext uri="{FF2B5EF4-FFF2-40B4-BE49-F238E27FC236}">
                      <a16:creationId xmlns:a16="http://schemas.microsoft.com/office/drawing/2014/main" id="{989A6311-6CEE-61B0-2F99-61037719839F}"/>
                    </a:ext>
                  </a:extLst>
                </p:cNvPr>
                <p:cNvPicPr/>
                <p:nvPr/>
              </p:nvPicPr>
              <p:blipFill>
                <a:blip r:embed="rId73"/>
                <a:stretch>
                  <a:fillRect/>
                </a:stretch>
              </p:blipFill>
              <p:spPr>
                <a:xfrm>
                  <a:off x="964564" y="5133356"/>
                  <a:ext cx="43596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72" name="Ink 71">
                  <a:extLst>
                    <a:ext uri="{FF2B5EF4-FFF2-40B4-BE49-F238E27FC236}">
                      <a16:creationId xmlns:a16="http://schemas.microsoft.com/office/drawing/2014/main" id="{7BB468CF-F18B-A916-E002-9CCE103FC52D}"/>
                    </a:ext>
                  </a:extLst>
                </p14:cNvPr>
                <p14:cNvContentPartPr/>
                <p14:nvPr/>
              </p14:nvContentPartPr>
              <p14:xfrm>
                <a:off x="1818844" y="3843116"/>
                <a:ext cx="292320" cy="40680"/>
              </p14:xfrm>
            </p:contentPart>
          </mc:Choice>
          <mc:Fallback>
            <p:pic>
              <p:nvPicPr>
                <p:cNvPr id="72" name="Ink 71">
                  <a:extLst>
                    <a:ext uri="{FF2B5EF4-FFF2-40B4-BE49-F238E27FC236}">
                      <a16:creationId xmlns:a16="http://schemas.microsoft.com/office/drawing/2014/main" id="{7BB468CF-F18B-A916-E002-9CCE103FC52D}"/>
                    </a:ext>
                  </a:extLst>
                </p:cNvPr>
                <p:cNvPicPr/>
                <p:nvPr/>
              </p:nvPicPr>
              <p:blipFill>
                <a:blip r:embed="rId75"/>
                <a:stretch>
                  <a:fillRect/>
                </a:stretch>
              </p:blipFill>
              <p:spPr>
                <a:xfrm>
                  <a:off x="1809844" y="3834476"/>
                  <a:ext cx="3099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3" name="Ink 72">
                  <a:extLst>
                    <a:ext uri="{FF2B5EF4-FFF2-40B4-BE49-F238E27FC236}">
                      <a16:creationId xmlns:a16="http://schemas.microsoft.com/office/drawing/2014/main" id="{6BD41C43-F571-B55B-A449-94D894EE2D2E}"/>
                    </a:ext>
                  </a:extLst>
                </p14:cNvPr>
                <p14:cNvContentPartPr/>
                <p14:nvPr/>
              </p14:nvContentPartPr>
              <p14:xfrm>
                <a:off x="1838284" y="3948236"/>
                <a:ext cx="337680" cy="4320"/>
              </p14:xfrm>
            </p:contentPart>
          </mc:Choice>
          <mc:Fallback>
            <p:pic>
              <p:nvPicPr>
                <p:cNvPr id="73" name="Ink 72">
                  <a:extLst>
                    <a:ext uri="{FF2B5EF4-FFF2-40B4-BE49-F238E27FC236}">
                      <a16:creationId xmlns:a16="http://schemas.microsoft.com/office/drawing/2014/main" id="{6BD41C43-F571-B55B-A449-94D894EE2D2E}"/>
                    </a:ext>
                  </a:extLst>
                </p:cNvPr>
                <p:cNvPicPr/>
                <p:nvPr/>
              </p:nvPicPr>
              <p:blipFill>
                <a:blip r:embed="rId77"/>
                <a:stretch>
                  <a:fillRect/>
                </a:stretch>
              </p:blipFill>
              <p:spPr>
                <a:xfrm>
                  <a:off x="1829644" y="3939596"/>
                  <a:ext cx="355320" cy="21960"/>
                </a:xfrm>
                <a:prstGeom prst="rect">
                  <a:avLst/>
                </a:prstGeom>
              </p:spPr>
            </p:pic>
          </mc:Fallback>
        </mc:AlternateContent>
      </p:grpSp>
      <p:grpSp>
        <p:nvGrpSpPr>
          <p:cNvPr id="77" name="Group 76">
            <a:extLst>
              <a:ext uri="{FF2B5EF4-FFF2-40B4-BE49-F238E27FC236}">
                <a16:creationId xmlns:a16="http://schemas.microsoft.com/office/drawing/2014/main" id="{82C87769-A9DF-260A-AF3D-2A6A14D3CEAC}"/>
              </a:ext>
            </a:extLst>
          </p:cNvPr>
          <p:cNvGrpSpPr/>
          <p:nvPr/>
        </p:nvGrpSpPr>
        <p:grpSpPr>
          <a:xfrm>
            <a:off x="3028444" y="2240396"/>
            <a:ext cx="340560" cy="90000"/>
            <a:chOff x="3028444" y="2240396"/>
            <a:chExt cx="340560" cy="90000"/>
          </a:xfrm>
        </p:grpSpPr>
        <mc:AlternateContent xmlns:mc="http://schemas.openxmlformats.org/markup-compatibility/2006">
          <mc:Choice xmlns:p14="http://schemas.microsoft.com/office/powerpoint/2010/main" Requires="p14">
            <p:contentPart p14:bwMode="auto" r:id="rId78">
              <p14:nvContentPartPr>
                <p14:cNvPr id="75" name="Ink 74">
                  <a:extLst>
                    <a:ext uri="{FF2B5EF4-FFF2-40B4-BE49-F238E27FC236}">
                      <a16:creationId xmlns:a16="http://schemas.microsoft.com/office/drawing/2014/main" id="{CAAB247B-8F3D-CE30-04A7-1AAF1D694D65}"/>
                    </a:ext>
                  </a:extLst>
                </p14:cNvPr>
                <p14:cNvContentPartPr/>
                <p14:nvPr/>
              </p14:nvContentPartPr>
              <p14:xfrm>
                <a:off x="3028444" y="2240396"/>
                <a:ext cx="208080" cy="30960"/>
              </p14:xfrm>
            </p:contentPart>
          </mc:Choice>
          <mc:Fallback>
            <p:pic>
              <p:nvPicPr>
                <p:cNvPr id="75" name="Ink 74">
                  <a:extLst>
                    <a:ext uri="{FF2B5EF4-FFF2-40B4-BE49-F238E27FC236}">
                      <a16:creationId xmlns:a16="http://schemas.microsoft.com/office/drawing/2014/main" id="{CAAB247B-8F3D-CE30-04A7-1AAF1D694D65}"/>
                    </a:ext>
                  </a:extLst>
                </p:cNvPr>
                <p:cNvPicPr/>
                <p:nvPr/>
              </p:nvPicPr>
              <p:blipFill>
                <a:blip r:embed="rId79"/>
                <a:stretch>
                  <a:fillRect/>
                </a:stretch>
              </p:blipFill>
              <p:spPr>
                <a:xfrm>
                  <a:off x="3019444" y="2231396"/>
                  <a:ext cx="2257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6" name="Ink 75">
                  <a:extLst>
                    <a:ext uri="{FF2B5EF4-FFF2-40B4-BE49-F238E27FC236}">
                      <a16:creationId xmlns:a16="http://schemas.microsoft.com/office/drawing/2014/main" id="{22E7DC22-95FD-3714-2E45-AD6B6A1705F5}"/>
                    </a:ext>
                  </a:extLst>
                </p14:cNvPr>
                <p14:cNvContentPartPr/>
                <p14:nvPr/>
              </p14:nvContentPartPr>
              <p14:xfrm>
                <a:off x="3067324" y="2330036"/>
                <a:ext cx="301680" cy="360"/>
              </p14:xfrm>
            </p:contentPart>
          </mc:Choice>
          <mc:Fallback>
            <p:pic>
              <p:nvPicPr>
                <p:cNvPr id="76" name="Ink 75">
                  <a:extLst>
                    <a:ext uri="{FF2B5EF4-FFF2-40B4-BE49-F238E27FC236}">
                      <a16:creationId xmlns:a16="http://schemas.microsoft.com/office/drawing/2014/main" id="{22E7DC22-95FD-3714-2E45-AD6B6A1705F5}"/>
                    </a:ext>
                  </a:extLst>
                </p:cNvPr>
                <p:cNvPicPr/>
                <p:nvPr/>
              </p:nvPicPr>
              <p:blipFill>
                <a:blip r:embed="rId81"/>
                <a:stretch>
                  <a:fillRect/>
                </a:stretch>
              </p:blipFill>
              <p:spPr>
                <a:xfrm>
                  <a:off x="3058684" y="2321396"/>
                  <a:ext cx="319320" cy="18000"/>
                </a:xfrm>
                <a:prstGeom prst="rect">
                  <a:avLst/>
                </a:prstGeom>
              </p:spPr>
            </p:pic>
          </mc:Fallback>
        </mc:AlternateContent>
      </p:grpSp>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929AEFE-1E42-DC69-70F6-ABEC6DC3877F}"/>
                  </a:ext>
                </a:extLst>
              </p14:cNvPr>
              <p14:cNvContentPartPr/>
              <p14:nvPr/>
            </p14:nvContentPartPr>
            <p14:xfrm>
              <a:off x="599524" y="2321756"/>
              <a:ext cx="532080" cy="297720"/>
            </p14:xfrm>
          </p:contentPart>
        </mc:Choice>
        <mc:Fallback xmlns="">
          <p:pic>
            <p:nvPicPr>
              <p:cNvPr id="3" name="Ink 2">
                <a:extLst>
                  <a:ext uri="{FF2B5EF4-FFF2-40B4-BE49-F238E27FC236}">
                    <a16:creationId xmlns:a16="http://schemas.microsoft.com/office/drawing/2014/main" id="{0929AEFE-1E42-DC69-70F6-ABEC6DC3877F}"/>
                  </a:ext>
                </a:extLst>
              </p:cNvPr>
              <p:cNvPicPr/>
              <p:nvPr/>
            </p:nvPicPr>
            <p:blipFill>
              <a:blip r:embed="rId4"/>
              <a:stretch>
                <a:fillRect/>
              </a:stretch>
            </p:blipFill>
            <p:spPr>
              <a:xfrm>
                <a:off x="590524" y="2313116"/>
                <a:ext cx="54972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7" name="Ink 26">
                <a:extLst>
                  <a:ext uri="{FF2B5EF4-FFF2-40B4-BE49-F238E27FC236}">
                    <a16:creationId xmlns:a16="http://schemas.microsoft.com/office/drawing/2014/main" id="{45BA0DFC-273E-924A-1D10-0C7BE49BEF49}"/>
                  </a:ext>
                </a:extLst>
              </p14:cNvPr>
              <p14:cNvContentPartPr/>
              <p14:nvPr/>
            </p14:nvContentPartPr>
            <p14:xfrm>
              <a:off x="450124" y="1694996"/>
              <a:ext cx="3254040" cy="1324800"/>
            </p14:xfrm>
          </p:contentPart>
        </mc:Choice>
        <mc:Fallback xmlns="">
          <p:pic>
            <p:nvPicPr>
              <p:cNvPr id="27" name="Ink 26">
                <a:extLst>
                  <a:ext uri="{FF2B5EF4-FFF2-40B4-BE49-F238E27FC236}">
                    <a16:creationId xmlns:a16="http://schemas.microsoft.com/office/drawing/2014/main" id="{45BA0DFC-273E-924A-1D10-0C7BE49BEF49}"/>
                  </a:ext>
                </a:extLst>
              </p:cNvPr>
              <p:cNvPicPr/>
              <p:nvPr/>
            </p:nvPicPr>
            <p:blipFill>
              <a:blip r:embed="rId6"/>
              <a:stretch>
                <a:fillRect/>
              </a:stretch>
            </p:blipFill>
            <p:spPr>
              <a:xfrm>
                <a:off x="441484" y="1686356"/>
                <a:ext cx="3271680" cy="1342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9" name="Ink 28">
                <a:extLst>
                  <a:ext uri="{FF2B5EF4-FFF2-40B4-BE49-F238E27FC236}">
                    <a16:creationId xmlns:a16="http://schemas.microsoft.com/office/drawing/2014/main" id="{27AB5942-3D43-638B-A1F8-D7A80D62A92C}"/>
                  </a:ext>
                </a:extLst>
              </p14:cNvPr>
              <p14:cNvContentPartPr/>
              <p14:nvPr/>
            </p14:nvContentPartPr>
            <p14:xfrm>
              <a:off x="3012244" y="1656116"/>
              <a:ext cx="837000" cy="162000"/>
            </p14:xfrm>
          </p:contentPart>
        </mc:Choice>
        <mc:Fallback xmlns="">
          <p:pic>
            <p:nvPicPr>
              <p:cNvPr id="29" name="Ink 28">
                <a:extLst>
                  <a:ext uri="{FF2B5EF4-FFF2-40B4-BE49-F238E27FC236}">
                    <a16:creationId xmlns:a16="http://schemas.microsoft.com/office/drawing/2014/main" id="{27AB5942-3D43-638B-A1F8-D7A80D62A92C}"/>
                  </a:ext>
                </a:extLst>
              </p:cNvPr>
              <p:cNvPicPr/>
              <p:nvPr/>
            </p:nvPicPr>
            <p:blipFill>
              <a:blip r:embed="rId8"/>
              <a:stretch>
                <a:fillRect/>
              </a:stretch>
            </p:blipFill>
            <p:spPr>
              <a:xfrm>
                <a:off x="3003244" y="1647476"/>
                <a:ext cx="854640" cy="179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 name="Ink 29">
                <a:extLst>
                  <a:ext uri="{FF2B5EF4-FFF2-40B4-BE49-F238E27FC236}">
                    <a16:creationId xmlns:a16="http://schemas.microsoft.com/office/drawing/2014/main" id="{B7B50558-DCEE-2D73-2D66-835563557F64}"/>
                  </a:ext>
                </a:extLst>
              </p14:cNvPr>
              <p14:cNvContentPartPr/>
              <p14:nvPr/>
            </p14:nvContentPartPr>
            <p14:xfrm>
              <a:off x="3670684" y="1553156"/>
              <a:ext cx="195120" cy="213840"/>
            </p14:xfrm>
          </p:contentPart>
        </mc:Choice>
        <mc:Fallback xmlns="">
          <p:pic>
            <p:nvPicPr>
              <p:cNvPr id="30" name="Ink 29">
                <a:extLst>
                  <a:ext uri="{FF2B5EF4-FFF2-40B4-BE49-F238E27FC236}">
                    <a16:creationId xmlns:a16="http://schemas.microsoft.com/office/drawing/2014/main" id="{B7B50558-DCEE-2D73-2D66-835563557F64}"/>
                  </a:ext>
                </a:extLst>
              </p:cNvPr>
              <p:cNvPicPr/>
              <p:nvPr/>
            </p:nvPicPr>
            <p:blipFill>
              <a:blip r:embed="rId10"/>
              <a:stretch>
                <a:fillRect/>
              </a:stretch>
            </p:blipFill>
            <p:spPr>
              <a:xfrm>
                <a:off x="3662044" y="1544516"/>
                <a:ext cx="212760" cy="231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1" name="Ink 60">
                <a:extLst>
                  <a:ext uri="{FF2B5EF4-FFF2-40B4-BE49-F238E27FC236}">
                    <a16:creationId xmlns:a16="http://schemas.microsoft.com/office/drawing/2014/main" id="{2564985C-DA19-040F-21F9-DD5FFA803FE1}"/>
                  </a:ext>
                </a:extLst>
              </p14:cNvPr>
              <p14:cNvContentPartPr/>
              <p14:nvPr/>
            </p14:nvContentPartPr>
            <p14:xfrm>
              <a:off x="9149164" y="2396996"/>
              <a:ext cx="4680" cy="51480"/>
            </p14:xfrm>
          </p:contentPart>
        </mc:Choice>
        <mc:Fallback xmlns="">
          <p:pic>
            <p:nvPicPr>
              <p:cNvPr id="61" name="Ink 60">
                <a:extLst>
                  <a:ext uri="{FF2B5EF4-FFF2-40B4-BE49-F238E27FC236}">
                    <a16:creationId xmlns:a16="http://schemas.microsoft.com/office/drawing/2014/main" id="{2564985C-DA19-040F-21F9-DD5FFA803FE1}"/>
                  </a:ext>
                </a:extLst>
              </p:cNvPr>
              <p:cNvPicPr/>
              <p:nvPr/>
            </p:nvPicPr>
            <p:blipFill>
              <a:blip r:embed="rId12"/>
              <a:stretch>
                <a:fillRect/>
              </a:stretch>
            </p:blipFill>
            <p:spPr>
              <a:xfrm>
                <a:off x="9140524" y="2388356"/>
                <a:ext cx="2232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2" name="Ink 61">
                <a:extLst>
                  <a:ext uri="{FF2B5EF4-FFF2-40B4-BE49-F238E27FC236}">
                    <a16:creationId xmlns:a16="http://schemas.microsoft.com/office/drawing/2014/main" id="{34EB1224-4BBB-1CA0-2011-BB0CCED830ED}"/>
                  </a:ext>
                </a:extLst>
              </p14:cNvPr>
              <p14:cNvContentPartPr/>
              <p14:nvPr/>
            </p14:nvContentPartPr>
            <p14:xfrm>
              <a:off x="9035764" y="2438756"/>
              <a:ext cx="303840" cy="325440"/>
            </p14:xfrm>
          </p:contentPart>
        </mc:Choice>
        <mc:Fallback xmlns="">
          <p:pic>
            <p:nvPicPr>
              <p:cNvPr id="62" name="Ink 61">
                <a:extLst>
                  <a:ext uri="{FF2B5EF4-FFF2-40B4-BE49-F238E27FC236}">
                    <a16:creationId xmlns:a16="http://schemas.microsoft.com/office/drawing/2014/main" id="{34EB1224-4BBB-1CA0-2011-BB0CCED830ED}"/>
                  </a:ext>
                </a:extLst>
              </p:cNvPr>
              <p:cNvPicPr/>
              <p:nvPr/>
            </p:nvPicPr>
            <p:blipFill>
              <a:blip r:embed="rId14"/>
              <a:stretch>
                <a:fillRect/>
              </a:stretch>
            </p:blipFill>
            <p:spPr>
              <a:xfrm>
                <a:off x="9027124" y="2430116"/>
                <a:ext cx="32148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Ink 62">
                <a:extLst>
                  <a:ext uri="{FF2B5EF4-FFF2-40B4-BE49-F238E27FC236}">
                    <a16:creationId xmlns:a16="http://schemas.microsoft.com/office/drawing/2014/main" id="{1F2C8EF4-0838-E2BB-EB0B-49C97F945AAF}"/>
                  </a:ext>
                </a:extLst>
              </p14:cNvPr>
              <p14:cNvContentPartPr/>
              <p14:nvPr/>
            </p14:nvContentPartPr>
            <p14:xfrm>
              <a:off x="9373444" y="2483756"/>
              <a:ext cx="252360" cy="231480"/>
            </p14:xfrm>
          </p:contentPart>
        </mc:Choice>
        <mc:Fallback xmlns="">
          <p:pic>
            <p:nvPicPr>
              <p:cNvPr id="63" name="Ink 62">
                <a:extLst>
                  <a:ext uri="{FF2B5EF4-FFF2-40B4-BE49-F238E27FC236}">
                    <a16:creationId xmlns:a16="http://schemas.microsoft.com/office/drawing/2014/main" id="{1F2C8EF4-0838-E2BB-EB0B-49C97F945AAF}"/>
                  </a:ext>
                </a:extLst>
              </p:cNvPr>
              <p:cNvPicPr/>
              <p:nvPr/>
            </p:nvPicPr>
            <p:blipFill>
              <a:blip r:embed="rId16"/>
              <a:stretch>
                <a:fillRect/>
              </a:stretch>
            </p:blipFill>
            <p:spPr>
              <a:xfrm>
                <a:off x="9364444" y="2474756"/>
                <a:ext cx="270000" cy="249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024" name="Ink 1023">
                <a:extLst>
                  <a:ext uri="{FF2B5EF4-FFF2-40B4-BE49-F238E27FC236}">
                    <a16:creationId xmlns:a16="http://schemas.microsoft.com/office/drawing/2014/main" id="{6A325ADA-BA54-D883-941C-BC33D51244AA}"/>
                  </a:ext>
                </a:extLst>
              </p14:cNvPr>
              <p14:cNvContentPartPr/>
              <p14:nvPr/>
            </p14:nvContentPartPr>
            <p14:xfrm>
              <a:off x="9704284" y="2466476"/>
              <a:ext cx="248040" cy="260640"/>
            </p14:xfrm>
          </p:contentPart>
        </mc:Choice>
        <mc:Fallback xmlns="">
          <p:pic>
            <p:nvPicPr>
              <p:cNvPr id="1024" name="Ink 1023">
                <a:extLst>
                  <a:ext uri="{FF2B5EF4-FFF2-40B4-BE49-F238E27FC236}">
                    <a16:creationId xmlns:a16="http://schemas.microsoft.com/office/drawing/2014/main" id="{6A325ADA-BA54-D883-941C-BC33D51244AA}"/>
                  </a:ext>
                </a:extLst>
              </p:cNvPr>
              <p:cNvPicPr/>
              <p:nvPr/>
            </p:nvPicPr>
            <p:blipFill>
              <a:blip r:embed="rId18"/>
              <a:stretch>
                <a:fillRect/>
              </a:stretch>
            </p:blipFill>
            <p:spPr>
              <a:xfrm>
                <a:off x="9695644" y="2457476"/>
                <a:ext cx="26568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31" name="Ink 30">
                <a:extLst>
                  <a:ext uri="{FF2B5EF4-FFF2-40B4-BE49-F238E27FC236}">
                    <a16:creationId xmlns:a16="http://schemas.microsoft.com/office/drawing/2014/main" id="{B5FE7BAB-B6B6-B9E2-5FE3-E4B780569BCF}"/>
                  </a:ext>
                </a:extLst>
              </p14:cNvPr>
              <p14:cNvContentPartPr/>
              <p14:nvPr/>
            </p14:nvContentPartPr>
            <p14:xfrm>
              <a:off x="4212124" y="1433996"/>
              <a:ext cx="290880" cy="276840"/>
            </p14:xfrm>
          </p:contentPart>
        </mc:Choice>
        <mc:Fallback xmlns="">
          <p:pic>
            <p:nvPicPr>
              <p:cNvPr id="31" name="Ink 30">
                <a:extLst>
                  <a:ext uri="{FF2B5EF4-FFF2-40B4-BE49-F238E27FC236}">
                    <a16:creationId xmlns:a16="http://schemas.microsoft.com/office/drawing/2014/main" id="{B5FE7BAB-B6B6-B9E2-5FE3-E4B780569BCF}"/>
                  </a:ext>
                </a:extLst>
              </p:cNvPr>
              <p:cNvPicPr/>
              <p:nvPr/>
            </p:nvPicPr>
            <p:blipFill>
              <a:blip r:embed="rId20"/>
              <a:stretch>
                <a:fillRect/>
              </a:stretch>
            </p:blipFill>
            <p:spPr>
              <a:xfrm>
                <a:off x="4203124" y="1424996"/>
                <a:ext cx="30852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32" name="Ink 31">
                <a:extLst>
                  <a:ext uri="{FF2B5EF4-FFF2-40B4-BE49-F238E27FC236}">
                    <a16:creationId xmlns:a16="http://schemas.microsoft.com/office/drawing/2014/main" id="{CE8F1463-8DFA-0E36-6ED9-84498C412FB6}"/>
                  </a:ext>
                </a:extLst>
              </p14:cNvPr>
              <p14:cNvContentPartPr/>
              <p14:nvPr/>
            </p14:nvContentPartPr>
            <p14:xfrm>
              <a:off x="4526764" y="1394756"/>
              <a:ext cx="226800" cy="258120"/>
            </p14:xfrm>
          </p:contentPart>
        </mc:Choice>
        <mc:Fallback xmlns="">
          <p:pic>
            <p:nvPicPr>
              <p:cNvPr id="32" name="Ink 31">
                <a:extLst>
                  <a:ext uri="{FF2B5EF4-FFF2-40B4-BE49-F238E27FC236}">
                    <a16:creationId xmlns:a16="http://schemas.microsoft.com/office/drawing/2014/main" id="{CE8F1463-8DFA-0E36-6ED9-84498C412FB6}"/>
                  </a:ext>
                </a:extLst>
              </p:cNvPr>
              <p:cNvPicPr/>
              <p:nvPr/>
            </p:nvPicPr>
            <p:blipFill>
              <a:blip r:embed="rId22"/>
              <a:stretch>
                <a:fillRect/>
              </a:stretch>
            </p:blipFill>
            <p:spPr>
              <a:xfrm>
                <a:off x="4517764" y="1385756"/>
                <a:ext cx="24444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3" name="Ink 32">
                <a:extLst>
                  <a:ext uri="{FF2B5EF4-FFF2-40B4-BE49-F238E27FC236}">
                    <a16:creationId xmlns:a16="http://schemas.microsoft.com/office/drawing/2014/main" id="{8605F2DF-42F7-51AB-54BF-EC865634AFE1}"/>
                  </a:ext>
                </a:extLst>
              </p14:cNvPr>
              <p14:cNvContentPartPr/>
              <p14:nvPr/>
            </p14:nvContentPartPr>
            <p14:xfrm>
              <a:off x="4878484" y="1365596"/>
              <a:ext cx="202320" cy="294120"/>
            </p14:xfrm>
          </p:contentPart>
        </mc:Choice>
        <mc:Fallback xmlns="">
          <p:pic>
            <p:nvPicPr>
              <p:cNvPr id="33" name="Ink 32">
                <a:extLst>
                  <a:ext uri="{FF2B5EF4-FFF2-40B4-BE49-F238E27FC236}">
                    <a16:creationId xmlns:a16="http://schemas.microsoft.com/office/drawing/2014/main" id="{8605F2DF-42F7-51AB-54BF-EC865634AFE1}"/>
                  </a:ext>
                </a:extLst>
              </p:cNvPr>
              <p:cNvPicPr/>
              <p:nvPr/>
            </p:nvPicPr>
            <p:blipFill>
              <a:blip r:embed="rId24"/>
              <a:stretch>
                <a:fillRect/>
              </a:stretch>
            </p:blipFill>
            <p:spPr>
              <a:xfrm>
                <a:off x="4869484" y="1356956"/>
                <a:ext cx="21996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6" name="Ink 35">
                <a:extLst>
                  <a:ext uri="{FF2B5EF4-FFF2-40B4-BE49-F238E27FC236}">
                    <a16:creationId xmlns:a16="http://schemas.microsoft.com/office/drawing/2014/main" id="{30EBA4AB-75FF-6353-2601-02704989675D}"/>
                  </a:ext>
                </a:extLst>
              </p14:cNvPr>
              <p14:cNvContentPartPr/>
              <p14:nvPr/>
            </p14:nvContentPartPr>
            <p14:xfrm>
              <a:off x="5282044" y="1494476"/>
              <a:ext cx="292320" cy="78840"/>
            </p14:xfrm>
          </p:contentPart>
        </mc:Choice>
        <mc:Fallback xmlns="">
          <p:pic>
            <p:nvPicPr>
              <p:cNvPr id="36" name="Ink 35">
                <a:extLst>
                  <a:ext uri="{FF2B5EF4-FFF2-40B4-BE49-F238E27FC236}">
                    <a16:creationId xmlns:a16="http://schemas.microsoft.com/office/drawing/2014/main" id="{30EBA4AB-75FF-6353-2601-02704989675D}"/>
                  </a:ext>
                </a:extLst>
              </p:cNvPr>
              <p:cNvPicPr/>
              <p:nvPr/>
            </p:nvPicPr>
            <p:blipFill>
              <a:blip r:embed="rId26"/>
              <a:stretch>
                <a:fillRect/>
              </a:stretch>
            </p:blipFill>
            <p:spPr>
              <a:xfrm>
                <a:off x="5273044" y="1485836"/>
                <a:ext cx="30996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7" name="Ink 36">
                <a:extLst>
                  <a:ext uri="{FF2B5EF4-FFF2-40B4-BE49-F238E27FC236}">
                    <a16:creationId xmlns:a16="http://schemas.microsoft.com/office/drawing/2014/main" id="{FF396352-7E20-8DEE-5772-5BD564F03E0C}"/>
                  </a:ext>
                </a:extLst>
              </p14:cNvPr>
              <p14:cNvContentPartPr/>
              <p14:nvPr/>
            </p14:nvContentPartPr>
            <p14:xfrm>
              <a:off x="5751124" y="1063556"/>
              <a:ext cx="336960" cy="763560"/>
            </p14:xfrm>
          </p:contentPart>
        </mc:Choice>
        <mc:Fallback xmlns="">
          <p:pic>
            <p:nvPicPr>
              <p:cNvPr id="37" name="Ink 36">
                <a:extLst>
                  <a:ext uri="{FF2B5EF4-FFF2-40B4-BE49-F238E27FC236}">
                    <a16:creationId xmlns:a16="http://schemas.microsoft.com/office/drawing/2014/main" id="{FF396352-7E20-8DEE-5772-5BD564F03E0C}"/>
                  </a:ext>
                </a:extLst>
              </p:cNvPr>
              <p:cNvPicPr/>
              <p:nvPr/>
            </p:nvPicPr>
            <p:blipFill>
              <a:blip r:embed="rId28"/>
              <a:stretch>
                <a:fillRect/>
              </a:stretch>
            </p:blipFill>
            <p:spPr>
              <a:xfrm>
                <a:off x="5742484" y="1054556"/>
                <a:ext cx="354600" cy="781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20EAFA6D-6767-ACFD-F95A-81627D68BCCA}"/>
                  </a:ext>
                </a:extLst>
              </p14:cNvPr>
              <p14:cNvContentPartPr/>
              <p14:nvPr/>
            </p14:nvContentPartPr>
            <p14:xfrm>
              <a:off x="6243604" y="1305836"/>
              <a:ext cx="190800" cy="268920"/>
            </p14:xfrm>
          </p:contentPart>
        </mc:Choice>
        <mc:Fallback xmlns="">
          <p:pic>
            <p:nvPicPr>
              <p:cNvPr id="38" name="Ink 37">
                <a:extLst>
                  <a:ext uri="{FF2B5EF4-FFF2-40B4-BE49-F238E27FC236}">
                    <a16:creationId xmlns:a16="http://schemas.microsoft.com/office/drawing/2014/main" id="{20EAFA6D-6767-ACFD-F95A-81627D68BCCA}"/>
                  </a:ext>
                </a:extLst>
              </p:cNvPr>
              <p:cNvPicPr/>
              <p:nvPr/>
            </p:nvPicPr>
            <p:blipFill>
              <a:blip r:embed="rId30"/>
              <a:stretch>
                <a:fillRect/>
              </a:stretch>
            </p:blipFill>
            <p:spPr>
              <a:xfrm>
                <a:off x="6234604" y="1296836"/>
                <a:ext cx="20844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9" name="Ink 38">
                <a:extLst>
                  <a:ext uri="{FF2B5EF4-FFF2-40B4-BE49-F238E27FC236}">
                    <a16:creationId xmlns:a16="http://schemas.microsoft.com/office/drawing/2014/main" id="{DA97F7F8-43E1-B245-6A0F-698814124241}"/>
                  </a:ext>
                </a:extLst>
              </p14:cNvPr>
              <p14:cNvContentPartPr/>
              <p14:nvPr/>
            </p14:nvContentPartPr>
            <p14:xfrm>
              <a:off x="6518644" y="1357316"/>
              <a:ext cx="174600" cy="198720"/>
            </p14:xfrm>
          </p:contentPart>
        </mc:Choice>
        <mc:Fallback xmlns="">
          <p:pic>
            <p:nvPicPr>
              <p:cNvPr id="39" name="Ink 38">
                <a:extLst>
                  <a:ext uri="{FF2B5EF4-FFF2-40B4-BE49-F238E27FC236}">
                    <a16:creationId xmlns:a16="http://schemas.microsoft.com/office/drawing/2014/main" id="{DA97F7F8-43E1-B245-6A0F-698814124241}"/>
                  </a:ext>
                </a:extLst>
              </p:cNvPr>
              <p:cNvPicPr/>
              <p:nvPr/>
            </p:nvPicPr>
            <p:blipFill>
              <a:blip r:embed="rId32"/>
              <a:stretch>
                <a:fillRect/>
              </a:stretch>
            </p:blipFill>
            <p:spPr>
              <a:xfrm>
                <a:off x="6510004" y="1348316"/>
                <a:ext cx="1922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0" name="Ink 39">
                <a:extLst>
                  <a:ext uri="{FF2B5EF4-FFF2-40B4-BE49-F238E27FC236}">
                    <a16:creationId xmlns:a16="http://schemas.microsoft.com/office/drawing/2014/main" id="{DC75CF3F-8867-7C01-0EEB-ABDC6C4E577B}"/>
                  </a:ext>
                </a:extLst>
              </p14:cNvPr>
              <p14:cNvContentPartPr/>
              <p14:nvPr/>
            </p14:nvContentPartPr>
            <p14:xfrm>
              <a:off x="6754444" y="1329956"/>
              <a:ext cx="129960" cy="177120"/>
            </p14:xfrm>
          </p:contentPart>
        </mc:Choice>
        <mc:Fallback xmlns="">
          <p:pic>
            <p:nvPicPr>
              <p:cNvPr id="40" name="Ink 39">
                <a:extLst>
                  <a:ext uri="{FF2B5EF4-FFF2-40B4-BE49-F238E27FC236}">
                    <a16:creationId xmlns:a16="http://schemas.microsoft.com/office/drawing/2014/main" id="{DC75CF3F-8867-7C01-0EEB-ABDC6C4E577B}"/>
                  </a:ext>
                </a:extLst>
              </p:cNvPr>
              <p:cNvPicPr/>
              <p:nvPr/>
            </p:nvPicPr>
            <p:blipFill>
              <a:blip r:embed="rId34"/>
              <a:stretch>
                <a:fillRect/>
              </a:stretch>
            </p:blipFill>
            <p:spPr>
              <a:xfrm>
                <a:off x="6745444" y="1321316"/>
                <a:ext cx="1476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1" name="Ink 40">
                <a:extLst>
                  <a:ext uri="{FF2B5EF4-FFF2-40B4-BE49-F238E27FC236}">
                    <a16:creationId xmlns:a16="http://schemas.microsoft.com/office/drawing/2014/main" id="{C688B48A-9D4C-8131-6DFC-9BE1CD90B67C}"/>
                  </a:ext>
                </a:extLst>
              </p14:cNvPr>
              <p14:cNvContentPartPr/>
              <p14:nvPr/>
            </p14:nvContentPartPr>
            <p14:xfrm>
              <a:off x="6985564" y="1286036"/>
              <a:ext cx="137880" cy="199080"/>
            </p14:xfrm>
          </p:contentPart>
        </mc:Choice>
        <mc:Fallback xmlns="">
          <p:pic>
            <p:nvPicPr>
              <p:cNvPr id="41" name="Ink 40">
                <a:extLst>
                  <a:ext uri="{FF2B5EF4-FFF2-40B4-BE49-F238E27FC236}">
                    <a16:creationId xmlns:a16="http://schemas.microsoft.com/office/drawing/2014/main" id="{C688B48A-9D4C-8131-6DFC-9BE1CD90B67C}"/>
                  </a:ext>
                </a:extLst>
              </p:cNvPr>
              <p:cNvPicPr/>
              <p:nvPr/>
            </p:nvPicPr>
            <p:blipFill>
              <a:blip r:embed="rId36"/>
              <a:stretch>
                <a:fillRect/>
              </a:stretch>
            </p:blipFill>
            <p:spPr>
              <a:xfrm>
                <a:off x="6976564" y="1277036"/>
                <a:ext cx="15552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C978FE4A-296F-B3FB-83DD-9D66D7FC456C}"/>
                  </a:ext>
                </a:extLst>
              </p14:cNvPr>
              <p14:cNvContentPartPr/>
              <p14:nvPr/>
            </p14:nvContentPartPr>
            <p14:xfrm>
              <a:off x="7217044" y="1150676"/>
              <a:ext cx="88560" cy="320760"/>
            </p14:xfrm>
          </p:contentPart>
        </mc:Choice>
        <mc:Fallback xmlns="">
          <p:pic>
            <p:nvPicPr>
              <p:cNvPr id="42" name="Ink 41">
                <a:extLst>
                  <a:ext uri="{FF2B5EF4-FFF2-40B4-BE49-F238E27FC236}">
                    <a16:creationId xmlns:a16="http://schemas.microsoft.com/office/drawing/2014/main" id="{C978FE4A-296F-B3FB-83DD-9D66D7FC456C}"/>
                  </a:ext>
                </a:extLst>
              </p:cNvPr>
              <p:cNvPicPr/>
              <p:nvPr/>
            </p:nvPicPr>
            <p:blipFill>
              <a:blip r:embed="rId38"/>
              <a:stretch>
                <a:fillRect/>
              </a:stretch>
            </p:blipFill>
            <p:spPr>
              <a:xfrm>
                <a:off x="7208044" y="1142036"/>
                <a:ext cx="10620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61C02E8E-ABD2-7F64-B76C-BAA8C089ED9F}"/>
                  </a:ext>
                </a:extLst>
              </p14:cNvPr>
              <p14:cNvContentPartPr/>
              <p14:nvPr/>
            </p14:nvContentPartPr>
            <p14:xfrm>
              <a:off x="7344484" y="1273436"/>
              <a:ext cx="189720" cy="163800"/>
            </p14:xfrm>
          </p:contentPart>
        </mc:Choice>
        <mc:Fallback xmlns="">
          <p:pic>
            <p:nvPicPr>
              <p:cNvPr id="43" name="Ink 42">
                <a:extLst>
                  <a:ext uri="{FF2B5EF4-FFF2-40B4-BE49-F238E27FC236}">
                    <a16:creationId xmlns:a16="http://schemas.microsoft.com/office/drawing/2014/main" id="{61C02E8E-ABD2-7F64-B76C-BAA8C089ED9F}"/>
                  </a:ext>
                </a:extLst>
              </p:cNvPr>
              <p:cNvPicPr/>
              <p:nvPr/>
            </p:nvPicPr>
            <p:blipFill>
              <a:blip r:embed="rId40"/>
              <a:stretch>
                <a:fillRect/>
              </a:stretch>
            </p:blipFill>
            <p:spPr>
              <a:xfrm>
                <a:off x="7335844" y="1264796"/>
                <a:ext cx="20736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D8ED4998-ABAB-9CB9-FA3C-0D33AA38F7AD}"/>
                  </a:ext>
                </a:extLst>
              </p14:cNvPr>
              <p14:cNvContentPartPr/>
              <p14:nvPr/>
            </p14:nvContentPartPr>
            <p14:xfrm>
              <a:off x="7569124" y="1178756"/>
              <a:ext cx="307800" cy="249480"/>
            </p14:xfrm>
          </p:contentPart>
        </mc:Choice>
        <mc:Fallback xmlns="">
          <p:pic>
            <p:nvPicPr>
              <p:cNvPr id="44" name="Ink 43">
                <a:extLst>
                  <a:ext uri="{FF2B5EF4-FFF2-40B4-BE49-F238E27FC236}">
                    <a16:creationId xmlns:a16="http://schemas.microsoft.com/office/drawing/2014/main" id="{D8ED4998-ABAB-9CB9-FA3C-0D33AA38F7AD}"/>
                  </a:ext>
                </a:extLst>
              </p:cNvPr>
              <p:cNvPicPr/>
              <p:nvPr/>
            </p:nvPicPr>
            <p:blipFill>
              <a:blip r:embed="rId42"/>
              <a:stretch>
                <a:fillRect/>
              </a:stretch>
            </p:blipFill>
            <p:spPr>
              <a:xfrm>
                <a:off x="7560124" y="1169756"/>
                <a:ext cx="32544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6" name="Ink 45">
                <a:extLst>
                  <a:ext uri="{FF2B5EF4-FFF2-40B4-BE49-F238E27FC236}">
                    <a16:creationId xmlns:a16="http://schemas.microsoft.com/office/drawing/2014/main" id="{219AB0F5-57AC-F59D-667F-7925C31116BF}"/>
                  </a:ext>
                </a:extLst>
              </p14:cNvPr>
              <p14:cNvContentPartPr/>
              <p14:nvPr/>
            </p14:nvContentPartPr>
            <p14:xfrm>
              <a:off x="7440964" y="1579076"/>
              <a:ext cx="938160" cy="467640"/>
            </p14:xfrm>
          </p:contentPart>
        </mc:Choice>
        <mc:Fallback xmlns="">
          <p:pic>
            <p:nvPicPr>
              <p:cNvPr id="46" name="Ink 45">
                <a:extLst>
                  <a:ext uri="{FF2B5EF4-FFF2-40B4-BE49-F238E27FC236}">
                    <a16:creationId xmlns:a16="http://schemas.microsoft.com/office/drawing/2014/main" id="{219AB0F5-57AC-F59D-667F-7925C31116BF}"/>
                  </a:ext>
                </a:extLst>
              </p:cNvPr>
              <p:cNvPicPr/>
              <p:nvPr/>
            </p:nvPicPr>
            <p:blipFill>
              <a:blip r:embed="rId44"/>
              <a:stretch>
                <a:fillRect/>
              </a:stretch>
            </p:blipFill>
            <p:spPr>
              <a:xfrm>
                <a:off x="7431964" y="1570436"/>
                <a:ext cx="955800" cy="4852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7" name="Ink 46">
                <a:extLst>
                  <a:ext uri="{FF2B5EF4-FFF2-40B4-BE49-F238E27FC236}">
                    <a16:creationId xmlns:a16="http://schemas.microsoft.com/office/drawing/2014/main" id="{426D067B-0C7B-E96D-666A-838DBBF9D4E3}"/>
                  </a:ext>
                </a:extLst>
              </p14:cNvPr>
              <p14:cNvContentPartPr/>
              <p14:nvPr/>
            </p14:nvContentPartPr>
            <p14:xfrm>
              <a:off x="8244484" y="1867076"/>
              <a:ext cx="143640" cy="268200"/>
            </p14:xfrm>
          </p:contentPart>
        </mc:Choice>
        <mc:Fallback xmlns="">
          <p:pic>
            <p:nvPicPr>
              <p:cNvPr id="47" name="Ink 46">
                <a:extLst>
                  <a:ext uri="{FF2B5EF4-FFF2-40B4-BE49-F238E27FC236}">
                    <a16:creationId xmlns:a16="http://schemas.microsoft.com/office/drawing/2014/main" id="{426D067B-0C7B-E96D-666A-838DBBF9D4E3}"/>
                  </a:ext>
                </a:extLst>
              </p:cNvPr>
              <p:cNvPicPr/>
              <p:nvPr/>
            </p:nvPicPr>
            <p:blipFill>
              <a:blip r:embed="rId46"/>
              <a:stretch>
                <a:fillRect/>
              </a:stretch>
            </p:blipFill>
            <p:spPr>
              <a:xfrm>
                <a:off x="8235844" y="1858076"/>
                <a:ext cx="16128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9" name="Ink 48">
                <a:extLst>
                  <a:ext uri="{FF2B5EF4-FFF2-40B4-BE49-F238E27FC236}">
                    <a16:creationId xmlns:a16="http://schemas.microsoft.com/office/drawing/2014/main" id="{C64001E8-3E75-53E1-7989-8D540A54BC69}"/>
                  </a:ext>
                </a:extLst>
              </p14:cNvPr>
              <p14:cNvContentPartPr/>
              <p14:nvPr/>
            </p14:nvContentPartPr>
            <p14:xfrm>
              <a:off x="8878444" y="1911716"/>
              <a:ext cx="610920" cy="276840"/>
            </p14:xfrm>
          </p:contentPart>
        </mc:Choice>
        <mc:Fallback xmlns="">
          <p:pic>
            <p:nvPicPr>
              <p:cNvPr id="49" name="Ink 48">
                <a:extLst>
                  <a:ext uri="{FF2B5EF4-FFF2-40B4-BE49-F238E27FC236}">
                    <a16:creationId xmlns:a16="http://schemas.microsoft.com/office/drawing/2014/main" id="{C64001E8-3E75-53E1-7989-8D540A54BC69}"/>
                  </a:ext>
                </a:extLst>
              </p:cNvPr>
              <p:cNvPicPr/>
              <p:nvPr/>
            </p:nvPicPr>
            <p:blipFill>
              <a:blip r:embed="rId48"/>
              <a:stretch>
                <a:fillRect/>
              </a:stretch>
            </p:blipFill>
            <p:spPr>
              <a:xfrm>
                <a:off x="8869444" y="1902716"/>
                <a:ext cx="628560" cy="2944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50" name="Ink 49">
                <a:extLst>
                  <a:ext uri="{FF2B5EF4-FFF2-40B4-BE49-F238E27FC236}">
                    <a16:creationId xmlns:a16="http://schemas.microsoft.com/office/drawing/2014/main" id="{F76CCFD7-78C2-0EF0-E91E-C5B3D20CC54E}"/>
                  </a:ext>
                </a:extLst>
              </p14:cNvPr>
              <p14:cNvContentPartPr/>
              <p14:nvPr/>
            </p14:nvContentPartPr>
            <p14:xfrm>
              <a:off x="9696364" y="1687436"/>
              <a:ext cx="1146600" cy="469800"/>
            </p14:xfrm>
          </p:contentPart>
        </mc:Choice>
        <mc:Fallback xmlns="">
          <p:pic>
            <p:nvPicPr>
              <p:cNvPr id="50" name="Ink 49">
                <a:extLst>
                  <a:ext uri="{FF2B5EF4-FFF2-40B4-BE49-F238E27FC236}">
                    <a16:creationId xmlns:a16="http://schemas.microsoft.com/office/drawing/2014/main" id="{F76CCFD7-78C2-0EF0-E91E-C5B3D20CC54E}"/>
                  </a:ext>
                </a:extLst>
              </p:cNvPr>
              <p:cNvPicPr/>
              <p:nvPr/>
            </p:nvPicPr>
            <p:blipFill>
              <a:blip r:embed="rId50"/>
              <a:stretch>
                <a:fillRect/>
              </a:stretch>
            </p:blipFill>
            <p:spPr>
              <a:xfrm>
                <a:off x="9687364" y="1678436"/>
                <a:ext cx="116424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51" name="Ink 50">
                <a:extLst>
                  <a:ext uri="{FF2B5EF4-FFF2-40B4-BE49-F238E27FC236}">
                    <a16:creationId xmlns:a16="http://schemas.microsoft.com/office/drawing/2014/main" id="{D5265125-BEF2-0160-2122-34AEC7F96238}"/>
                  </a:ext>
                </a:extLst>
              </p14:cNvPr>
              <p14:cNvContentPartPr/>
              <p14:nvPr/>
            </p14:nvContentPartPr>
            <p14:xfrm>
              <a:off x="10953124" y="1856276"/>
              <a:ext cx="515880" cy="376920"/>
            </p14:xfrm>
          </p:contentPart>
        </mc:Choice>
        <mc:Fallback xmlns="">
          <p:pic>
            <p:nvPicPr>
              <p:cNvPr id="51" name="Ink 50">
                <a:extLst>
                  <a:ext uri="{FF2B5EF4-FFF2-40B4-BE49-F238E27FC236}">
                    <a16:creationId xmlns:a16="http://schemas.microsoft.com/office/drawing/2014/main" id="{D5265125-BEF2-0160-2122-34AEC7F96238}"/>
                  </a:ext>
                </a:extLst>
              </p:cNvPr>
              <p:cNvPicPr/>
              <p:nvPr/>
            </p:nvPicPr>
            <p:blipFill>
              <a:blip r:embed="rId52"/>
              <a:stretch>
                <a:fillRect/>
              </a:stretch>
            </p:blipFill>
            <p:spPr>
              <a:xfrm>
                <a:off x="10944124" y="1847636"/>
                <a:ext cx="5335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037" name="Ink 1036">
                <a:extLst>
                  <a:ext uri="{FF2B5EF4-FFF2-40B4-BE49-F238E27FC236}">
                    <a16:creationId xmlns:a16="http://schemas.microsoft.com/office/drawing/2014/main" id="{39E7790F-6FDF-24E8-7832-9AF09C414A55}"/>
                  </a:ext>
                </a:extLst>
              </p14:cNvPr>
              <p14:cNvContentPartPr/>
              <p14:nvPr/>
            </p14:nvContentPartPr>
            <p14:xfrm>
              <a:off x="8648764" y="1985516"/>
              <a:ext cx="191160" cy="49680"/>
            </p14:xfrm>
          </p:contentPart>
        </mc:Choice>
        <mc:Fallback xmlns="">
          <p:pic>
            <p:nvPicPr>
              <p:cNvPr id="1037" name="Ink 1036">
                <a:extLst>
                  <a:ext uri="{FF2B5EF4-FFF2-40B4-BE49-F238E27FC236}">
                    <a16:creationId xmlns:a16="http://schemas.microsoft.com/office/drawing/2014/main" id="{39E7790F-6FDF-24E8-7832-9AF09C414A55}"/>
                  </a:ext>
                </a:extLst>
              </p:cNvPr>
              <p:cNvPicPr/>
              <p:nvPr/>
            </p:nvPicPr>
            <p:blipFill>
              <a:blip r:embed="rId54"/>
              <a:stretch>
                <a:fillRect/>
              </a:stretch>
            </p:blipFill>
            <p:spPr>
              <a:xfrm>
                <a:off x="8640124" y="1976876"/>
                <a:ext cx="20880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038" name="Ink 1037">
                <a:extLst>
                  <a:ext uri="{FF2B5EF4-FFF2-40B4-BE49-F238E27FC236}">
                    <a16:creationId xmlns:a16="http://schemas.microsoft.com/office/drawing/2014/main" id="{0CF98625-CB00-0CC5-0019-97BA798E9ECA}"/>
                  </a:ext>
                </a:extLst>
              </p14:cNvPr>
              <p14:cNvContentPartPr/>
              <p14:nvPr/>
            </p14:nvContentPartPr>
            <p14:xfrm>
              <a:off x="8721124" y="2850596"/>
              <a:ext cx="77040" cy="39960"/>
            </p14:xfrm>
          </p:contentPart>
        </mc:Choice>
        <mc:Fallback xmlns="">
          <p:pic>
            <p:nvPicPr>
              <p:cNvPr id="1038" name="Ink 1037">
                <a:extLst>
                  <a:ext uri="{FF2B5EF4-FFF2-40B4-BE49-F238E27FC236}">
                    <a16:creationId xmlns:a16="http://schemas.microsoft.com/office/drawing/2014/main" id="{0CF98625-CB00-0CC5-0019-97BA798E9ECA}"/>
                  </a:ext>
                </a:extLst>
              </p:cNvPr>
              <p:cNvPicPr/>
              <p:nvPr/>
            </p:nvPicPr>
            <p:blipFill>
              <a:blip r:embed="rId56"/>
              <a:stretch>
                <a:fillRect/>
              </a:stretch>
            </p:blipFill>
            <p:spPr>
              <a:xfrm>
                <a:off x="8712124" y="2841956"/>
                <a:ext cx="946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53" name="Ink 52">
                <a:extLst>
                  <a:ext uri="{FF2B5EF4-FFF2-40B4-BE49-F238E27FC236}">
                    <a16:creationId xmlns:a16="http://schemas.microsoft.com/office/drawing/2014/main" id="{179E1A82-CB59-014E-5AD6-9BF3002EB680}"/>
                  </a:ext>
                </a:extLst>
              </p14:cNvPr>
              <p14:cNvContentPartPr/>
              <p14:nvPr/>
            </p14:nvContentPartPr>
            <p14:xfrm>
              <a:off x="9015964" y="3796676"/>
              <a:ext cx="40680" cy="245880"/>
            </p14:xfrm>
          </p:contentPart>
        </mc:Choice>
        <mc:Fallback xmlns="">
          <p:pic>
            <p:nvPicPr>
              <p:cNvPr id="53" name="Ink 52">
                <a:extLst>
                  <a:ext uri="{FF2B5EF4-FFF2-40B4-BE49-F238E27FC236}">
                    <a16:creationId xmlns:a16="http://schemas.microsoft.com/office/drawing/2014/main" id="{179E1A82-CB59-014E-5AD6-9BF3002EB680}"/>
                  </a:ext>
                </a:extLst>
              </p:cNvPr>
              <p:cNvPicPr/>
              <p:nvPr/>
            </p:nvPicPr>
            <p:blipFill>
              <a:blip r:embed="rId58"/>
              <a:stretch>
                <a:fillRect/>
              </a:stretch>
            </p:blipFill>
            <p:spPr>
              <a:xfrm>
                <a:off x="9007324" y="3788036"/>
                <a:ext cx="583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54" name="Ink 53">
                <a:extLst>
                  <a:ext uri="{FF2B5EF4-FFF2-40B4-BE49-F238E27FC236}">
                    <a16:creationId xmlns:a16="http://schemas.microsoft.com/office/drawing/2014/main" id="{68D6A83A-5255-4F90-4858-17D09B7E5CA5}"/>
                  </a:ext>
                </a:extLst>
              </p14:cNvPr>
              <p14:cNvContentPartPr/>
              <p14:nvPr/>
            </p14:nvContentPartPr>
            <p14:xfrm>
              <a:off x="9036124" y="3627116"/>
              <a:ext cx="339120" cy="394560"/>
            </p14:xfrm>
          </p:contentPart>
        </mc:Choice>
        <mc:Fallback xmlns="">
          <p:pic>
            <p:nvPicPr>
              <p:cNvPr id="54" name="Ink 53">
                <a:extLst>
                  <a:ext uri="{FF2B5EF4-FFF2-40B4-BE49-F238E27FC236}">
                    <a16:creationId xmlns:a16="http://schemas.microsoft.com/office/drawing/2014/main" id="{68D6A83A-5255-4F90-4858-17D09B7E5CA5}"/>
                  </a:ext>
                </a:extLst>
              </p:cNvPr>
              <p:cNvPicPr/>
              <p:nvPr/>
            </p:nvPicPr>
            <p:blipFill>
              <a:blip r:embed="rId60"/>
              <a:stretch>
                <a:fillRect/>
              </a:stretch>
            </p:blipFill>
            <p:spPr>
              <a:xfrm>
                <a:off x="9027124" y="3618476"/>
                <a:ext cx="35676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55" name="Ink 54">
                <a:extLst>
                  <a:ext uri="{FF2B5EF4-FFF2-40B4-BE49-F238E27FC236}">
                    <a16:creationId xmlns:a16="http://schemas.microsoft.com/office/drawing/2014/main" id="{85E1588A-F71E-E89E-D024-E349ED590E52}"/>
                  </a:ext>
                </a:extLst>
              </p14:cNvPr>
              <p14:cNvContentPartPr/>
              <p14:nvPr/>
            </p14:nvContentPartPr>
            <p14:xfrm>
              <a:off x="9350404" y="3705236"/>
              <a:ext cx="592200" cy="501840"/>
            </p14:xfrm>
          </p:contentPart>
        </mc:Choice>
        <mc:Fallback xmlns="">
          <p:pic>
            <p:nvPicPr>
              <p:cNvPr id="55" name="Ink 54">
                <a:extLst>
                  <a:ext uri="{FF2B5EF4-FFF2-40B4-BE49-F238E27FC236}">
                    <a16:creationId xmlns:a16="http://schemas.microsoft.com/office/drawing/2014/main" id="{85E1588A-F71E-E89E-D024-E349ED590E52}"/>
                  </a:ext>
                </a:extLst>
              </p:cNvPr>
              <p:cNvPicPr/>
              <p:nvPr/>
            </p:nvPicPr>
            <p:blipFill>
              <a:blip r:embed="rId62"/>
              <a:stretch>
                <a:fillRect/>
              </a:stretch>
            </p:blipFill>
            <p:spPr>
              <a:xfrm>
                <a:off x="9341404" y="3696596"/>
                <a:ext cx="609840" cy="51948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6" name="Ink 55">
                <a:extLst>
                  <a:ext uri="{FF2B5EF4-FFF2-40B4-BE49-F238E27FC236}">
                    <a16:creationId xmlns:a16="http://schemas.microsoft.com/office/drawing/2014/main" id="{16F34317-64B1-F2E4-4764-003AAD8D385B}"/>
                  </a:ext>
                </a:extLst>
              </p14:cNvPr>
              <p14:cNvContentPartPr/>
              <p14:nvPr/>
            </p14:nvContentPartPr>
            <p14:xfrm>
              <a:off x="10059604" y="3740876"/>
              <a:ext cx="159840" cy="214200"/>
            </p14:xfrm>
          </p:contentPart>
        </mc:Choice>
        <mc:Fallback xmlns="">
          <p:pic>
            <p:nvPicPr>
              <p:cNvPr id="56" name="Ink 55">
                <a:extLst>
                  <a:ext uri="{FF2B5EF4-FFF2-40B4-BE49-F238E27FC236}">
                    <a16:creationId xmlns:a16="http://schemas.microsoft.com/office/drawing/2014/main" id="{16F34317-64B1-F2E4-4764-003AAD8D385B}"/>
                  </a:ext>
                </a:extLst>
              </p:cNvPr>
              <p:cNvPicPr/>
              <p:nvPr/>
            </p:nvPicPr>
            <p:blipFill>
              <a:blip r:embed="rId64"/>
              <a:stretch>
                <a:fillRect/>
              </a:stretch>
            </p:blipFill>
            <p:spPr>
              <a:xfrm>
                <a:off x="10050604" y="3731876"/>
                <a:ext cx="17748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57" name="Ink 56">
                <a:extLst>
                  <a:ext uri="{FF2B5EF4-FFF2-40B4-BE49-F238E27FC236}">
                    <a16:creationId xmlns:a16="http://schemas.microsoft.com/office/drawing/2014/main" id="{5F4D6FB2-9E3D-C1D9-57DF-94F23352EB6B}"/>
                  </a:ext>
                </a:extLst>
              </p14:cNvPr>
              <p14:cNvContentPartPr/>
              <p14:nvPr/>
            </p14:nvContentPartPr>
            <p14:xfrm>
              <a:off x="10322044" y="3709556"/>
              <a:ext cx="52200" cy="211680"/>
            </p14:xfrm>
          </p:contentPart>
        </mc:Choice>
        <mc:Fallback xmlns="">
          <p:pic>
            <p:nvPicPr>
              <p:cNvPr id="57" name="Ink 56">
                <a:extLst>
                  <a:ext uri="{FF2B5EF4-FFF2-40B4-BE49-F238E27FC236}">
                    <a16:creationId xmlns:a16="http://schemas.microsoft.com/office/drawing/2014/main" id="{5F4D6FB2-9E3D-C1D9-57DF-94F23352EB6B}"/>
                  </a:ext>
                </a:extLst>
              </p:cNvPr>
              <p:cNvPicPr/>
              <p:nvPr/>
            </p:nvPicPr>
            <p:blipFill>
              <a:blip r:embed="rId66"/>
              <a:stretch>
                <a:fillRect/>
              </a:stretch>
            </p:blipFill>
            <p:spPr>
              <a:xfrm>
                <a:off x="10313404" y="3700916"/>
                <a:ext cx="698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58" name="Ink 57">
                <a:extLst>
                  <a:ext uri="{FF2B5EF4-FFF2-40B4-BE49-F238E27FC236}">
                    <a16:creationId xmlns:a16="http://schemas.microsoft.com/office/drawing/2014/main" id="{FCF504E0-FECF-2A46-302A-7F84A0D3080E}"/>
                  </a:ext>
                </a:extLst>
              </p14:cNvPr>
              <p14:cNvContentPartPr/>
              <p14:nvPr/>
            </p14:nvContentPartPr>
            <p14:xfrm>
              <a:off x="10413124" y="3544316"/>
              <a:ext cx="29160" cy="34920"/>
            </p14:xfrm>
          </p:contentPart>
        </mc:Choice>
        <mc:Fallback xmlns="">
          <p:pic>
            <p:nvPicPr>
              <p:cNvPr id="58" name="Ink 57">
                <a:extLst>
                  <a:ext uri="{FF2B5EF4-FFF2-40B4-BE49-F238E27FC236}">
                    <a16:creationId xmlns:a16="http://schemas.microsoft.com/office/drawing/2014/main" id="{FCF504E0-FECF-2A46-302A-7F84A0D3080E}"/>
                  </a:ext>
                </a:extLst>
              </p:cNvPr>
              <p:cNvPicPr/>
              <p:nvPr/>
            </p:nvPicPr>
            <p:blipFill>
              <a:blip r:embed="rId68"/>
              <a:stretch>
                <a:fillRect/>
              </a:stretch>
            </p:blipFill>
            <p:spPr>
              <a:xfrm>
                <a:off x="10404124" y="3535676"/>
                <a:ext cx="468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59" name="Ink 58">
                <a:extLst>
                  <a:ext uri="{FF2B5EF4-FFF2-40B4-BE49-F238E27FC236}">
                    <a16:creationId xmlns:a16="http://schemas.microsoft.com/office/drawing/2014/main" id="{E23ECDCE-69A4-C8A2-F0EE-D683A7E2547A}"/>
                  </a:ext>
                </a:extLst>
              </p14:cNvPr>
              <p14:cNvContentPartPr/>
              <p14:nvPr/>
            </p14:nvContentPartPr>
            <p14:xfrm>
              <a:off x="10431844" y="3597596"/>
              <a:ext cx="794160" cy="347040"/>
            </p14:xfrm>
          </p:contentPart>
        </mc:Choice>
        <mc:Fallback xmlns="">
          <p:pic>
            <p:nvPicPr>
              <p:cNvPr id="59" name="Ink 58">
                <a:extLst>
                  <a:ext uri="{FF2B5EF4-FFF2-40B4-BE49-F238E27FC236}">
                    <a16:creationId xmlns:a16="http://schemas.microsoft.com/office/drawing/2014/main" id="{E23ECDCE-69A4-C8A2-F0EE-D683A7E2547A}"/>
                  </a:ext>
                </a:extLst>
              </p:cNvPr>
              <p:cNvPicPr/>
              <p:nvPr/>
            </p:nvPicPr>
            <p:blipFill>
              <a:blip r:embed="rId70"/>
              <a:stretch>
                <a:fillRect/>
              </a:stretch>
            </p:blipFill>
            <p:spPr>
              <a:xfrm>
                <a:off x="10423204" y="3588956"/>
                <a:ext cx="8118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27" name="Ink 1026">
                <a:extLst>
                  <a:ext uri="{FF2B5EF4-FFF2-40B4-BE49-F238E27FC236}">
                    <a16:creationId xmlns:a16="http://schemas.microsoft.com/office/drawing/2014/main" id="{01B90F40-1A6E-5D14-E7AC-7D855C764AF3}"/>
                  </a:ext>
                </a:extLst>
              </p14:cNvPr>
              <p14:cNvContentPartPr/>
              <p14:nvPr/>
            </p14:nvContentPartPr>
            <p14:xfrm>
              <a:off x="10124044" y="4258556"/>
              <a:ext cx="307800" cy="340560"/>
            </p14:xfrm>
          </p:contentPart>
        </mc:Choice>
        <mc:Fallback xmlns="">
          <p:pic>
            <p:nvPicPr>
              <p:cNvPr id="1027" name="Ink 1026">
                <a:extLst>
                  <a:ext uri="{FF2B5EF4-FFF2-40B4-BE49-F238E27FC236}">
                    <a16:creationId xmlns:a16="http://schemas.microsoft.com/office/drawing/2014/main" id="{01B90F40-1A6E-5D14-E7AC-7D855C764AF3}"/>
                  </a:ext>
                </a:extLst>
              </p:cNvPr>
              <p:cNvPicPr/>
              <p:nvPr/>
            </p:nvPicPr>
            <p:blipFill>
              <a:blip r:embed="rId72"/>
              <a:stretch>
                <a:fillRect/>
              </a:stretch>
            </p:blipFill>
            <p:spPr>
              <a:xfrm>
                <a:off x="10115044" y="4249916"/>
                <a:ext cx="32544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28" name="Ink 1027">
                <a:extLst>
                  <a:ext uri="{FF2B5EF4-FFF2-40B4-BE49-F238E27FC236}">
                    <a16:creationId xmlns:a16="http://schemas.microsoft.com/office/drawing/2014/main" id="{BFD3D837-5486-2020-7CA0-7E40A623DD82}"/>
                  </a:ext>
                </a:extLst>
              </p14:cNvPr>
              <p14:cNvContentPartPr/>
              <p14:nvPr/>
            </p14:nvContentPartPr>
            <p14:xfrm>
              <a:off x="10569364" y="4325516"/>
              <a:ext cx="187920" cy="250920"/>
            </p14:xfrm>
          </p:contentPart>
        </mc:Choice>
        <mc:Fallback xmlns="">
          <p:pic>
            <p:nvPicPr>
              <p:cNvPr id="1028" name="Ink 1027">
                <a:extLst>
                  <a:ext uri="{FF2B5EF4-FFF2-40B4-BE49-F238E27FC236}">
                    <a16:creationId xmlns:a16="http://schemas.microsoft.com/office/drawing/2014/main" id="{BFD3D837-5486-2020-7CA0-7E40A623DD82}"/>
                  </a:ext>
                </a:extLst>
              </p:cNvPr>
              <p:cNvPicPr/>
              <p:nvPr/>
            </p:nvPicPr>
            <p:blipFill>
              <a:blip r:embed="rId74"/>
              <a:stretch>
                <a:fillRect/>
              </a:stretch>
            </p:blipFill>
            <p:spPr>
              <a:xfrm>
                <a:off x="10560364" y="4316516"/>
                <a:ext cx="2055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30" name="Ink 1029">
                <a:extLst>
                  <a:ext uri="{FF2B5EF4-FFF2-40B4-BE49-F238E27FC236}">
                    <a16:creationId xmlns:a16="http://schemas.microsoft.com/office/drawing/2014/main" id="{298F762F-1C9D-BE50-CA4B-87846B7C48A6}"/>
                  </a:ext>
                </a:extLst>
              </p14:cNvPr>
              <p14:cNvContentPartPr/>
              <p14:nvPr/>
            </p14:nvContentPartPr>
            <p14:xfrm>
              <a:off x="10107484" y="4860476"/>
              <a:ext cx="208440" cy="210960"/>
            </p14:xfrm>
          </p:contentPart>
        </mc:Choice>
        <mc:Fallback xmlns="">
          <p:pic>
            <p:nvPicPr>
              <p:cNvPr id="1030" name="Ink 1029">
                <a:extLst>
                  <a:ext uri="{FF2B5EF4-FFF2-40B4-BE49-F238E27FC236}">
                    <a16:creationId xmlns:a16="http://schemas.microsoft.com/office/drawing/2014/main" id="{298F762F-1C9D-BE50-CA4B-87846B7C48A6}"/>
                  </a:ext>
                </a:extLst>
              </p:cNvPr>
              <p:cNvPicPr/>
              <p:nvPr/>
            </p:nvPicPr>
            <p:blipFill>
              <a:blip r:embed="rId76"/>
              <a:stretch>
                <a:fillRect/>
              </a:stretch>
            </p:blipFill>
            <p:spPr>
              <a:xfrm>
                <a:off x="10098844" y="4851476"/>
                <a:ext cx="2260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031" name="Ink 1030">
                <a:extLst>
                  <a:ext uri="{FF2B5EF4-FFF2-40B4-BE49-F238E27FC236}">
                    <a16:creationId xmlns:a16="http://schemas.microsoft.com/office/drawing/2014/main" id="{2E814978-E235-8FC2-0A31-9D55B145D905}"/>
                  </a:ext>
                </a:extLst>
              </p14:cNvPr>
              <p14:cNvContentPartPr/>
              <p14:nvPr/>
            </p14:nvContentPartPr>
            <p14:xfrm>
              <a:off x="10108204" y="4862636"/>
              <a:ext cx="255240" cy="197640"/>
            </p14:xfrm>
          </p:contentPart>
        </mc:Choice>
        <mc:Fallback xmlns="">
          <p:pic>
            <p:nvPicPr>
              <p:cNvPr id="1031" name="Ink 1030">
                <a:extLst>
                  <a:ext uri="{FF2B5EF4-FFF2-40B4-BE49-F238E27FC236}">
                    <a16:creationId xmlns:a16="http://schemas.microsoft.com/office/drawing/2014/main" id="{2E814978-E235-8FC2-0A31-9D55B145D905}"/>
                  </a:ext>
                </a:extLst>
              </p:cNvPr>
              <p:cNvPicPr/>
              <p:nvPr/>
            </p:nvPicPr>
            <p:blipFill>
              <a:blip r:embed="rId78"/>
              <a:stretch>
                <a:fillRect/>
              </a:stretch>
            </p:blipFill>
            <p:spPr>
              <a:xfrm>
                <a:off x="10099204" y="4853636"/>
                <a:ext cx="2728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32" name="Ink 1031">
                <a:extLst>
                  <a:ext uri="{FF2B5EF4-FFF2-40B4-BE49-F238E27FC236}">
                    <a16:creationId xmlns:a16="http://schemas.microsoft.com/office/drawing/2014/main" id="{E1CF2D4C-6C65-8193-3721-B21E23271866}"/>
                  </a:ext>
                </a:extLst>
              </p14:cNvPr>
              <p14:cNvContentPartPr/>
              <p14:nvPr/>
            </p14:nvContentPartPr>
            <p14:xfrm>
              <a:off x="10344364" y="4837076"/>
              <a:ext cx="190800" cy="226800"/>
            </p14:xfrm>
          </p:contentPart>
        </mc:Choice>
        <mc:Fallback xmlns="">
          <p:pic>
            <p:nvPicPr>
              <p:cNvPr id="1032" name="Ink 1031">
                <a:extLst>
                  <a:ext uri="{FF2B5EF4-FFF2-40B4-BE49-F238E27FC236}">
                    <a16:creationId xmlns:a16="http://schemas.microsoft.com/office/drawing/2014/main" id="{E1CF2D4C-6C65-8193-3721-B21E23271866}"/>
                  </a:ext>
                </a:extLst>
              </p:cNvPr>
              <p:cNvPicPr/>
              <p:nvPr/>
            </p:nvPicPr>
            <p:blipFill>
              <a:blip r:embed="rId80"/>
              <a:stretch>
                <a:fillRect/>
              </a:stretch>
            </p:blipFill>
            <p:spPr>
              <a:xfrm>
                <a:off x="10335364" y="4828076"/>
                <a:ext cx="20844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33" name="Ink 1032">
                <a:extLst>
                  <a:ext uri="{FF2B5EF4-FFF2-40B4-BE49-F238E27FC236}">
                    <a16:creationId xmlns:a16="http://schemas.microsoft.com/office/drawing/2014/main" id="{423BB178-322C-FE29-E0E3-C7FF7E561BD1}"/>
                  </a:ext>
                </a:extLst>
              </p14:cNvPr>
              <p14:cNvContentPartPr/>
              <p14:nvPr/>
            </p14:nvContentPartPr>
            <p14:xfrm>
              <a:off x="10608964" y="4856156"/>
              <a:ext cx="149400" cy="208080"/>
            </p14:xfrm>
          </p:contentPart>
        </mc:Choice>
        <mc:Fallback xmlns="">
          <p:pic>
            <p:nvPicPr>
              <p:cNvPr id="1033" name="Ink 1032">
                <a:extLst>
                  <a:ext uri="{FF2B5EF4-FFF2-40B4-BE49-F238E27FC236}">
                    <a16:creationId xmlns:a16="http://schemas.microsoft.com/office/drawing/2014/main" id="{423BB178-322C-FE29-E0E3-C7FF7E561BD1}"/>
                  </a:ext>
                </a:extLst>
              </p:cNvPr>
              <p:cNvPicPr/>
              <p:nvPr/>
            </p:nvPicPr>
            <p:blipFill>
              <a:blip r:embed="rId82"/>
              <a:stretch>
                <a:fillRect/>
              </a:stretch>
            </p:blipFill>
            <p:spPr>
              <a:xfrm>
                <a:off x="10599964" y="4847156"/>
                <a:ext cx="167040" cy="22572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34" name="Ink 1033">
                <a:extLst>
                  <a:ext uri="{FF2B5EF4-FFF2-40B4-BE49-F238E27FC236}">
                    <a16:creationId xmlns:a16="http://schemas.microsoft.com/office/drawing/2014/main" id="{29EDE4B9-DA72-3181-E299-67F655590EE0}"/>
                  </a:ext>
                </a:extLst>
              </p14:cNvPr>
              <p14:cNvContentPartPr/>
              <p14:nvPr/>
            </p14:nvContentPartPr>
            <p14:xfrm>
              <a:off x="10809844" y="4847516"/>
              <a:ext cx="259200" cy="196200"/>
            </p14:xfrm>
          </p:contentPart>
        </mc:Choice>
        <mc:Fallback xmlns="">
          <p:pic>
            <p:nvPicPr>
              <p:cNvPr id="1034" name="Ink 1033">
                <a:extLst>
                  <a:ext uri="{FF2B5EF4-FFF2-40B4-BE49-F238E27FC236}">
                    <a16:creationId xmlns:a16="http://schemas.microsoft.com/office/drawing/2014/main" id="{29EDE4B9-DA72-3181-E299-67F655590EE0}"/>
                  </a:ext>
                </a:extLst>
              </p:cNvPr>
              <p:cNvPicPr/>
              <p:nvPr/>
            </p:nvPicPr>
            <p:blipFill>
              <a:blip r:embed="rId84"/>
              <a:stretch>
                <a:fillRect/>
              </a:stretch>
            </p:blipFill>
            <p:spPr>
              <a:xfrm>
                <a:off x="10801204" y="4838516"/>
                <a:ext cx="27684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35" name="Ink 1034">
                <a:extLst>
                  <a:ext uri="{FF2B5EF4-FFF2-40B4-BE49-F238E27FC236}">
                    <a16:creationId xmlns:a16="http://schemas.microsoft.com/office/drawing/2014/main" id="{E0309E29-6F5D-7D57-EADC-1DDB5946D9FF}"/>
                  </a:ext>
                </a:extLst>
              </p14:cNvPr>
              <p14:cNvContentPartPr/>
              <p14:nvPr/>
            </p14:nvContentPartPr>
            <p14:xfrm>
              <a:off x="11171644" y="4839956"/>
              <a:ext cx="343800" cy="184680"/>
            </p14:xfrm>
          </p:contentPart>
        </mc:Choice>
        <mc:Fallback xmlns="">
          <p:pic>
            <p:nvPicPr>
              <p:cNvPr id="1035" name="Ink 1034">
                <a:extLst>
                  <a:ext uri="{FF2B5EF4-FFF2-40B4-BE49-F238E27FC236}">
                    <a16:creationId xmlns:a16="http://schemas.microsoft.com/office/drawing/2014/main" id="{E0309E29-6F5D-7D57-EADC-1DDB5946D9FF}"/>
                  </a:ext>
                </a:extLst>
              </p:cNvPr>
              <p:cNvPicPr/>
              <p:nvPr/>
            </p:nvPicPr>
            <p:blipFill>
              <a:blip r:embed="rId86"/>
              <a:stretch>
                <a:fillRect/>
              </a:stretch>
            </p:blipFill>
            <p:spPr>
              <a:xfrm>
                <a:off x="11162644" y="4830956"/>
                <a:ext cx="36144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040" name="Ink 1039">
                <a:extLst>
                  <a:ext uri="{FF2B5EF4-FFF2-40B4-BE49-F238E27FC236}">
                    <a16:creationId xmlns:a16="http://schemas.microsoft.com/office/drawing/2014/main" id="{321EAF13-E418-0043-1B94-F403568560E3}"/>
                  </a:ext>
                </a:extLst>
              </p14:cNvPr>
              <p14:cNvContentPartPr/>
              <p14:nvPr/>
            </p14:nvContentPartPr>
            <p14:xfrm>
              <a:off x="9937564" y="4177196"/>
              <a:ext cx="1881000" cy="1193760"/>
            </p14:xfrm>
          </p:contentPart>
        </mc:Choice>
        <mc:Fallback xmlns="">
          <p:pic>
            <p:nvPicPr>
              <p:cNvPr id="1040" name="Ink 1039">
                <a:extLst>
                  <a:ext uri="{FF2B5EF4-FFF2-40B4-BE49-F238E27FC236}">
                    <a16:creationId xmlns:a16="http://schemas.microsoft.com/office/drawing/2014/main" id="{321EAF13-E418-0043-1B94-F403568560E3}"/>
                  </a:ext>
                </a:extLst>
              </p:cNvPr>
              <p:cNvPicPr/>
              <p:nvPr/>
            </p:nvPicPr>
            <p:blipFill>
              <a:blip r:embed="rId88"/>
              <a:stretch>
                <a:fillRect/>
              </a:stretch>
            </p:blipFill>
            <p:spPr>
              <a:xfrm>
                <a:off x="9928564" y="4168556"/>
                <a:ext cx="1898640" cy="12114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041" name="Ink 1040">
                <a:extLst>
                  <a:ext uri="{FF2B5EF4-FFF2-40B4-BE49-F238E27FC236}">
                    <a16:creationId xmlns:a16="http://schemas.microsoft.com/office/drawing/2014/main" id="{1E735615-B753-C811-4972-1F3188E62E22}"/>
                  </a:ext>
                </a:extLst>
              </p14:cNvPr>
              <p14:cNvContentPartPr/>
              <p14:nvPr/>
            </p14:nvContentPartPr>
            <p14:xfrm>
              <a:off x="8504764" y="5454476"/>
              <a:ext cx="394560" cy="384840"/>
            </p14:xfrm>
          </p:contentPart>
        </mc:Choice>
        <mc:Fallback xmlns="">
          <p:pic>
            <p:nvPicPr>
              <p:cNvPr id="1041" name="Ink 1040">
                <a:extLst>
                  <a:ext uri="{FF2B5EF4-FFF2-40B4-BE49-F238E27FC236}">
                    <a16:creationId xmlns:a16="http://schemas.microsoft.com/office/drawing/2014/main" id="{1E735615-B753-C811-4972-1F3188E62E22}"/>
                  </a:ext>
                </a:extLst>
              </p:cNvPr>
              <p:cNvPicPr/>
              <p:nvPr/>
            </p:nvPicPr>
            <p:blipFill>
              <a:blip r:embed="rId90"/>
              <a:stretch>
                <a:fillRect/>
              </a:stretch>
            </p:blipFill>
            <p:spPr>
              <a:xfrm>
                <a:off x="8495764" y="5445476"/>
                <a:ext cx="41220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042" name="Ink 1041">
                <a:extLst>
                  <a:ext uri="{FF2B5EF4-FFF2-40B4-BE49-F238E27FC236}">
                    <a16:creationId xmlns:a16="http://schemas.microsoft.com/office/drawing/2014/main" id="{F2195F6F-4FBD-7F7A-874A-68E0D5E9FE3A}"/>
                  </a:ext>
                </a:extLst>
              </p14:cNvPr>
              <p14:cNvContentPartPr/>
              <p14:nvPr/>
            </p14:nvContentPartPr>
            <p14:xfrm>
              <a:off x="8792044" y="5455196"/>
              <a:ext cx="279000" cy="347760"/>
            </p14:xfrm>
          </p:contentPart>
        </mc:Choice>
        <mc:Fallback xmlns="">
          <p:pic>
            <p:nvPicPr>
              <p:cNvPr id="1042" name="Ink 1041">
                <a:extLst>
                  <a:ext uri="{FF2B5EF4-FFF2-40B4-BE49-F238E27FC236}">
                    <a16:creationId xmlns:a16="http://schemas.microsoft.com/office/drawing/2014/main" id="{F2195F6F-4FBD-7F7A-874A-68E0D5E9FE3A}"/>
                  </a:ext>
                </a:extLst>
              </p:cNvPr>
              <p:cNvPicPr/>
              <p:nvPr/>
            </p:nvPicPr>
            <p:blipFill>
              <a:blip r:embed="rId92"/>
              <a:stretch>
                <a:fillRect/>
              </a:stretch>
            </p:blipFill>
            <p:spPr>
              <a:xfrm>
                <a:off x="8783404" y="5446556"/>
                <a:ext cx="29664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043" name="Ink 1042">
                <a:extLst>
                  <a:ext uri="{FF2B5EF4-FFF2-40B4-BE49-F238E27FC236}">
                    <a16:creationId xmlns:a16="http://schemas.microsoft.com/office/drawing/2014/main" id="{D3908392-7C24-4123-187A-F00FFB9A49F8}"/>
                  </a:ext>
                </a:extLst>
              </p14:cNvPr>
              <p14:cNvContentPartPr/>
              <p14:nvPr/>
            </p14:nvContentPartPr>
            <p14:xfrm>
              <a:off x="9173284" y="5544836"/>
              <a:ext cx="420480" cy="284400"/>
            </p14:xfrm>
          </p:contentPart>
        </mc:Choice>
        <mc:Fallback xmlns="">
          <p:pic>
            <p:nvPicPr>
              <p:cNvPr id="1043" name="Ink 1042">
                <a:extLst>
                  <a:ext uri="{FF2B5EF4-FFF2-40B4-BE49-F238E27FC236}">
                    <a16:creationId xmlns:a16="http://schemas.microsoft.com/office/drawing/2014/main" id="{D3908392-7C24-4123-187A-F00FFB9A49F8}"/>
                  </a:ext>
                </a:extLst>
              </p:cNvPr>
              <p:cNvPicPr/>
              <p:nvPr/>
            </p:nvPicPr>
            <p:blipFill>
              <a:blip r:embed="rId94"/>
              <a:stretch>
                <a:fillRect/>
              </a:stretch>
            </p:blipFill>
            <p:spPr>
              <a:xfrm>
                <a:off x="9164644" y="5535836"/>
                <a:ext cx="43812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044" name="Ink 1043">
                <a:extLst>
                  <a:ext uri="{FF2B5EF4-FFF2-40B4-BE49-F238E27FC236}">
                    <a16:creationId xmlns:a16="http://schemas.microsoft.com/office/drawing/2014/main" id="{8AD4E0E3-09AC-61D4-9F60-FB2B0FDB65CD}"/>
                  </a:ext>
                </a:extLst>
              </p14:cNvPr>
              <p14:cNvContentPartPr/>
              <p14:nvPr/>
            </p14:nvContentPartPr>
            <p14:xfrm>
              <a:off x="9735604" y="5591636"/>
              <a:ext cx="442440" cy="239040"/>
            </p14:xfrm>
          </p:contentPart>
        </mc:Choice>
        <mc:Fallback xmlns="">
          <p:pic>
            <p:nvPicPr>
              <p:cNvPr id="1044" name="Ink 1043">
                <a:extLst>
                  <a:ext uri="{FF2B5EF4-FFF2-40B4-BE49-F238E27FC236}">
                    <a16:creationId xmlns:a16="http://schemas.microsoft.com/office/drawing/2014/main" id="{8AD4E0E3-09AC-61D4-9F60-FB2B0FDB65CD}"/>
                  </a:ext>
                </a:extLst>
              </p:cNvPr>
              <p:cNvPicPr/>
              <p:nvPr/>
            </p:nvPicPr>
            <p:blipFill>
              <a:blip r:embed="rId96"/>
              <a:stretch>
                <a:fillRect/>
              </a:stretch>
            </p:blipFill>
            <p:spPr>
              <a:xfrm>
                <a:off x="9726604" y="5582636"/>
                <a:ext cx="460080" cy="25668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045" name="Ink 1044">
                <a:extLst>
                  <a:ext uri="{FF2B5EF4-FFF2-40B4-BE49-F238E27FC236}">
                    <a16:creationId xmlns:a16="http://schemas.microsoft.com/office/drawing/2014/main" id="{12379B93-700B-AA94-FBE1-BA3CDA4AAABB}"/>
                  </a:ext>
                </a:extLst>
              </p14:cNvPr>
              <p14:cNvContentPartPr/>
              <p14:nvPr/>
            </p14:nvContentPartPr>
            <p14:xfrm>
              <a:off x="10261204" y="5645996"/>
              <a:ext cx="168840" cy="190080"/>
            </p14:xfrm>
          </p:contentPart>
        </mc:Choice>
        <mc:Fallback xmlns="">
          <p:pic>
            <p:nvPicPr>
              <p:cNvPr id="1045" name="Ink 1044">
                <a:extLst>
                  <a:ext uri="{FF2B5EF4-FFF2-40B4-BE49-F238E27FC236}">
                    <a16:creationId xmlns:a16="http://schemas.microsoft.com/office/drawing/2014/main" id="{12379B93-700B-AA94-FBE1-BA3CDA4AAABB}"/>
                  </a:ext>
                </a:extLst>
              </p:cNvPr>
              <p:cNvPicPr/>
              <p:nvPr/>
            </p:nvPicPr>
            <p:blipFill>
              <a:blip r:embed="rId98"/>
              <a:stretch>
                <a:fillRect/>
              </a:stretch>
            </p:blipFill>
            <p:spPr>
              <a:xfrm>
                <a:off x="10252204" y="5637356"/>
                <a:ext cx="18648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046" name="Ink 1045">
                <a:extLst>
                  <a:ext uri="{FF2B5EF4-FFF2-40B4-BE49-F238E27FC236}">
                    <a16:creationId xmlns:a16="http://schemas.microsoft.com/office/drawing/2014/main" id="{F216BAEB-59CA-FD1F-F9DD-C8922279DF7D}"/>
                  </a:ext>
                </a:extLst>
              </p14:cNvPr>
              <p14:cNvContentPartPr/>
              <p14:nvPr/>
            </p14:nvContentPartPr>
            <p14:xfrm>
              <a:off x="10500964" y="5590196"/>
              <a:ext cx="528120" cy="251280"/>
            </p14:xfrm>
          </p:contentPart>
        </mc:Choice>
        <mc:Fallback xmlns="">
          <p:pic>
            <p:nvPicPr>
              <p:cNvPr id="1046" name="Ink 1045">
                <a:extLst>
                  <a:ext uri="{FF2B5EF4-FFF2-40B4-BE49-F238E27FC236}">
                    <a16:creationId xmlns:a16="http://schemas.microsoft.com/office/drawing/2014/main" id="{F216BAEB-59CA-FD1F-F9DD-C8922279DF7D}"/>
                  </a:ext>
                </a:extLst>
              </p:cNvPr>
              <p:cNvPicPr/>
              <p:nvPr/>
            </p:nvPicPr>
            <p:blipFill>
              <a:blip r:embed="rId100"/>
              <a:stretch>
                <a:fillRect/>
              </a:stretch>
            </p:blipFill>
            <p:spPr>
              <a:xfrm>
                <a:off x="10491964" y="5581556"/>
                <a:ext cx="54576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047" name="Ink 1046">
                <a:extLst>
                  <a:ext uri="{FF2B5EF4-FFF2-40B4-BE49-F238E27FC236}">
                    <a16:creationId xmlns:a16="http://schemas.microsoft.com/office/drawing/2014/main" id="{49E07B20-2295-7E82-2C94-D41B41372C8F}"/>
                  </a:ext>
                </a:extLst>
              </p14:cNvPr>
              <p14:cNvContentPartPr/>
              <p14:nvPr/>
            </p14:nvContentPartPr>
            <p14:xfrm>
              <a:off x="9393604" y="6206876"/>
              <a:ext cx="276480" cy="192960"/>
            </p14:xfrm>
          </p:contentPart>
        </mc:Choice>
        <mc:Fallback xmlns="">
          <p:pic>
            <p:nvPicPr>
              <p:cNvPr id="1047" name="Ink 1046">
                <a:extLst>
                  <a:ext uri="{FF2B5EF4-FFF2-40B4-BE49-F238E27FC236}">
                    <a16:creationId xmlns:a16="http://schemas.microsoft.com/office/drawing/2014/main" id="{49E07B20-2295-7E82-2C94-D41B41372C8F}"/>
                  </a:ext>
                </a:extLst>
              </p:cNvPr>
              <p:cNvPicPr/>
              <p:nvPr/>
            </p:nvPicPr>
            <p:blipFill>
              <a:blip r:embed="rId102"/>
              <a:stretch>
                <a:fillRect/>
              </a:stretch>
            </p:blipFill>
            <p:spPr>
              <a:xfrm>
                <a:off x="9384964" y="6198236"/>
                <a:ext cx="29412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048" name="Ink 1047">
                <a:extLst>
                  <a:ext uri="{FF2B5EF4-FFF2-40B4-BE49-F238E27FC236}">
                    <a16:creationId xmlns:a16="http://schemas.microsoft.com/office/drawing/2014/main" id="{5803FC2B-5930-6F9E-3FC9-58F685F7658F}"/>
                  </a:ext>
                </a:extLst>
              </p14:cNvPr>
              <p14:cNvContentPartPr/>
              <p14:nvPr/>
            </p14:nvContentPartPr>
            <p14:xfrm>
              <a:off x="9471004" y="6162596"/>
              <a:ext cx="194400" cy="214560"/>
            </p14:xfrm>
          </p:contentPart>
        </mc:Choice>
        <mc:Fallback xmlns="">
          <p:pic>
            <p:nvPicPr>
              <p:cNvPr id="1048" name="Ink 1047">
                <a:extLst>
                  <a:ext uri="{FF2B5EF4-FFF2-40B4-BE49-F238E27FC236}">
                    <a16:creationId xmlns:a16="http://schemas.microsoft.com/office/drawing/2014/main" id="{5803FC2B-5930-6F9E-3FC9-58F685F7658F}"/>
                  </a:ext>
                </a:extLst>
              </p:cNvPr>
              <p:cNvPicPr/>
              <p:nvPr/>
            </p:nvPicPr>
            <p:blipFill>
              <a:blip r:embed="rId104"/>
              <a:stretch>
                <a:fillRect/>
              </a:stretch>
            </p:blipFill>
            <p:spPr>
              <a:xfrm>
                <a:off x="9462004" y="6153596"/>
                <a:ext cx="2120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049" name="Ink 1048">
                <a:extLst>
                  <a:ext uri="{FF2B5EF4-FFF2-40B4-BE49-F238E27FC236}">
                    <a16:creationId xmlns:a16="http://schemas.microsoft.com/office/drawing/2014/main" id="{1A6A8E81-1020-C72E-E511-8AD124449BF7}"/>
                  </a:ext>
                </a:extLst>
              </p14:cNvPr>
              <p14:cNvContentPartPr/>
              <p14:nvPr/>
            </p14:nvContentPartPr>
            <p14:xfrm>
              <a:off x="9873844" y="6153236"/>
              <a:ext cx="139680" cy="227160"/>
            </p14:xfrm>
          </p:contentPart>
        </mc:Choice>
        <mc:Fallback xmlns="">
          <p:pic>
            <p:nvPicPr>
              <p:cNvPr id="1049" name="Ink 1048">
                <a:extLst>
                  <a:ext uri="{FF2B5EF4-FFF2-40B4-BE49-F238E27FC236}">
                    <a16:creationId xmlns:a16="http://schemas.microsoft.com/office/drawing/2014/main" id="{1A6A8E81-1020-C72E-E511-8AD124449BF7}"/>
                  </a:ext>
                </a:extLst>
              </p:cNvPr>
              <p:cNvPicPr/>
              <p:nvPr/>
            </p:nvPicPr>
            <p:blipFill>
              <a:blip r:embed="rId106"/>
              <a:stretch>
                <a:fillRect/>
              </a:stretch>
            </p:blipFill>
            <p:spPr>
              <a:xfrm>
                <a:off x="9865204" y="6144236"/>
                <a:ext cx="1573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050" name="Ink 1049">
                <a:extLst>
                  <a:ext uri="{FF2B5EF4-FFF2-40B4-BE49-F238E27FC236}">
                    <a16:creationId xmlns:a16="http://schemas.microsoft.com/office/drawing/2014/main" id="{8AE716DB-1199-47C3-70B2-FB0250A29FBD}"/>
                  </a:ext>
                </a:extLst>
              </p14:cNvPr>
              <p14:cNvContentPartPr/>
              <p14:nvPr/>
            </p14:nvContentPartPr>
            <p14:xfrm>
              <a:off x="10279924" y="6131996"/>
              <a:ext cx="321480" cy="248760"/>
            </p14:xfrm>
          </p:contentPart>
        </mc:Choice>
        <mc:Fallback xmlns="">
          <p:pic>
            <p:nvPicPr>
              <p:cNvPr id="1050" name="Ink 1049">
                <a:extLst>
                  <a:ext uri="{FF2B5EF4-FFF2-40B4-BE49-F238E27FC236}">
                    <a16:creationId xmlns:a16="http://schemas.microsoft.com/office/drawing/2014/main" id="{8AE716DB-1199-47C3-70B2-FB0250A29FBD}"/>
                  </a:ext>
                </a:extLst>
              </p:cNvPr>
              <p:cNvPicPr/>
              <p:nvPr/>
            </p:nvPicPr>
            <p:blipFill>
              <a:blip r:embed="rId108"/>
              <a:stretch>
                <a:fillRect/>
              </a:stretch>
            </p:blipFill>
            <p:spPr>
              <a:xfrm>
                <a:off x="10270924" y="6122996"/>
                <a:ext cx="339120" cy="2664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051" name="Ink 1050">
                <a:extLst>
                  <a:ext uri="{FF2B5EF4-FFF2-40B4-BE49-F238E27FC236}">
                    <a16:creationId xmlns:a16="http://schemas.microsoft.com/office/drawing/2014/main" id="{45E83F54-23DF-A3F4-72F4-1299FD81CF25}"/>
                  </a:ext>
                </a:extLst>
              </p14:cNvPr>
              <p14:cNvContentPartPr/>
              <p14:nvPr/>
            </p14:nvContentPartPr>
            <p14:xfrm>
              <a:off x="10716964" y="6115076"/>
              <a:ext cx="221760" cy="203400"/>
            </p14:xfrm>
          </p:contentPart>
        </mc:Choice>
        <mc:Fallback xmlns="">
          <p:pic>
            <p:nvPicPr>
              <p:cNvPr id="1051" name="Ink 1050">
                <a:extLst>
                  <a:ext uri="{FF2B5EF4-FFF2-40B4-BE49-F238E27FC236}">
                    <a16:creationId xmlns:a16="http://schemas.microsoft.com/office/drawing/2014/main" id="{45E83F54-23DF-A3F4-72F4-1299FD81CF25}"/>
                  </a:ext>
                </a:extLst>
              </p:cNvPr>
              <p:cNvPicPr/>
              <p:nvPr/>
            </p:nvPicPr>
            <p:blipFill>
              <a:blip r:embed="rId110"/>
              <a:stretch>
                <a:fillRect/>
              </a:stretch>
            </p:blipFill>
            <p:spPr>
              <a:xfrm>
                <a:off x="10707964" y="6106436"/>
                <a:ext cx="239400" cy="2210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052" name="Ink 1051">
                <a:extLst>
                  <a:ext uri="{FF2B5EF4-FFF2-40B4-BE49-F238E27FC236}">
                    <a16:creationId xmlns:a16="http://schemas.microsoft.com/office/drawing/2014/main" id="{A6860E3E-2EC3-2F20-82C7-3FF2E8EC07EC}"/>
                  </a:ext>
                </a:extLst>
              </p14:cNvPr>
              <p14:cNvContentPartPr/>
              <p14:nvPr/>
            </p14:nvContentPartPr>
            <p14:xfrm>
              <a:off x="11009284" y="6142436"/>
              <a:ext cx="291600" cy="189720"/>
            </p14:xfrm>
          </p:contentPart>
        </mc:Choice>
        <mc:Fallback xmlns="">
          <p:pic>
            <p:nvPicPr>
              <p:cNvPr id="1052" name="Ink 1051">
                <a:extLst>
                  <a:ext uri="{FF2B5EF4-FFF2-40B4-BE49-F238E27FC236}">
                    <a16:creationId xmlns:a16="http://schemas.microsoft.com/office/drawing/2014/main" id="{A6860E3E-2EC3-2F20-82C7-3FF2E8EC07EC}"/>
                  </a:ext>
                </a:extLst>
              </p:cNvPr>
              <p:cNvPicPr/>
              <p:nvPr/>
            </p:nvPicPr>
            <p:blipFill>
              <a:blip r:embed="rId112"/>
              <a:stretch>
                <a:fillRect/>
              </a:stretch>
            </p:blipFill>
            <p:spPr>
              <a:xfrm>
                <a:off x="11000284" y="6133796"/>
                <a:ext cx="30924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053" name="Ink 1052">
                <a:extLst>
                  <a:ext uri="{FF2B5EF4-FFF2-40B4-BE49-F238E27FC236}">
                    <a16:creationId xmlns:a16="http://schemas.microsoft.com/office/drawing/2014/main" id="{21EFD247-2DC3-AA0F-A895-31877C3B9E1E}"/>
                  </a:ext>
                </a:extLst>
              </p14:cNvPr>
              <p14:cNvContentPartPr/>
              <p14:nvPr/>
            </p14:nvContentPartPr>
            <p14:xfrm>
              <a:off x="9556684" y="6497036"/>
              <a:ext cx="1712520" cy="129960"/>
            </p14:xfrm>
          </p:contentPart>
        </mc:Choice>
        <mc:Fallback xmlns="">
          <p:pic>
            <p:nvPicPr>
              <p:cNvPr id="1053" name="Ink 1052">
                <a:extLst>
                  <a:ext uri="{FF2B5EF4-FFF2-40B4-BE49-F238E27FC236}">
                    <a16:creationId xmlns:a16="http://schemas.microsoft.com/office/drawing/2014/main" id="{21EFD247-2DC3-AA0F-A895-31877C3B9E1E}"/>
                  </a:ext>
                </a:extLst>
              </p:cNvPr>
              <p:cNvPicPr/>
              <p:nvPr/>
            </p:nvPicPr>
            <p:blipFill>
              <a:blip r:embed="rId114"/>
              <a:stretch>
                <a:fillRect/>
              </a:stretch>
            </p:blipFill>
            <p:spPr>
              <a:xfrm>
                <a:off x="9548044" y="6488396"/>
                <a:ext cx="17301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058" name="Ink 1057">
                <a:extLst>
                  <a:ext uri="{FF2B5EF4-FFF2-40B4-BE49-F238E27FC236}">
                    <a16:creationId xmlns:a16="http://schemas.microsoft.com/office/drawing/2014/main" id="{374DFD9B-7037-1CBC-7CBB-CBFD36C70AEF}"/>
                  </a:ext>
                </a:extLst>
              </p14:cNvPr>
              <p14:cNvContentPartPr/>
              <p14:nvPr/>
            </p14:nvContentPartPr>
            <p14:xfrm>
              <a:off x="7145404" y="1837556"/>
              <a:ext cx="1872360" cy="5137920"/>
            </p14:xfrm>
          </p:contentPart>
        </mc:Choice>
        <mc:Fallback xmlns="">
          <p:pic>
            <p:nvPicPr>
              <p:cNvPr id="1058" name="Ink 1057">
                <a:extLst>
                  <a:ext uri="{FF2B5EF4-FFF2-40B4-BE49-F238E27FC236}">
                    <a16:creationId xmlns:a16="http://schemas.microsoft.com/office/drawing/2014/main" id="{374DFD9B-7037-1CBC-7CBB-CBFD36C70AEF}"/>
                  </a:ext>
                </a:extLst>
              </p:cNvPr>
              <p:cNvPicPr/>
              <p:nvPr/>
            </p:nvPicPr>
            <p:blipFill>
              <a:blip r:embed="rId116"/>
              <a:stretch>
                <a:fillRect/>
              </a:stretch>
            </p:blipFill>
            <p:spPr>
              <a:xfrm>
                <a:off x="7136404" y="1828556"/>
                <a:ext cx="1890000" cy="5155560"/>
              </a:xfrm>
              <a:prstGeom prst="rect">
                <a:avLst/>
              </a:prstGeom>
            </p:spPr>
          </p:pic>
        </mc:Fallback>
      </mc:AlternateContent>
      <p:grpSp>
        <p:nvGrpSpPr>
          <p:cNvPr id="1062" name="Group 1061">
            <a:extLst>
              <a:ext uri="{FF2B5EF4-FFF2-40B4-BE49-F238E27FC236}">
                <a16:creationId xmlns:a16="http://schemas.microsoft.com/office/drawing/2014/main" id="{E8789889-63A6-20F2-B764-C13580BBEF3F}"/>
              </a:ext>
            </a:extLst>
          </p:cNvPr>
          <p:cNvGrpSpPr/>
          <p:nvPr/>
        </p:nvGrpSpPr>
        <p:grpSpPr>
          <a:xfrm>
            <a:off x="518524" y="2126996"/>
            <a:ext cx="3620160" cy="3479400"/>
            <a:chOff x="518524" y="2126996"/>
            <a:chExt cx="3620160" cy="3479400"/>
          </a:xfrm>
        </p:grpSpPr>
        <mc:AlternateContent xmlns:mc="http://schemas.openxmlformats.org/markup-compatibility/2006" xmlns:p14="http://schemas.microsoft.com/office/powerpoint/2010/main">
          <mc:Choice Requires="p14">
            <p:contentPart p14:bwMode="auto" r:id="rId117">
              <p14:nvContentPartPr>
                <p14:cNvPr id="5" name="Ink 4">
                  <a:extLst>
                    <a:ext uri="{FF2B5EF4-FFF2-40B4-BE49-F238E27FC236}">
                      <a16:creationId xmlns:a16="http://schemas.microsoft.com/office/drawing/2014/main" id="{1F784429-7DB5-5385-9DE7-09A6FB30BDED}"/>
                    </a:ext>
                  </a:extLst>
                </p14:cNvPr>
                <p14:cNvContentPartPr/>
                <p14:nvPr/>
              </p14:nvContentPartPr>
              <p14:xfrm>
                <a:off x="802204" y="2406716"/>
                <a:ext cx="527400" cy="293760"/>
              </p14:xfrm>
            </p:contentPart>
          </mc:Choice>
          <mc:Fallback xmlns="">
            <p:pic>
              <p:nvPicPr>
                <p:cNvPr id="5" name="Ink 4">
                  <a:extLst>
                    <a:ext uri="{FF2B5EF4-FFF2-40B4-BE49-F238E27FC236}">
                      <a16:creationId xmlns:a16="http://schemas.microsoft.com/office/drawing/2014/main" id="{1F784429-7DB5-5385-9DE7-09A6FB30BDED}"/>
                    </a:ext>
                  </a:extLst>
                </p:cNvPr>
                <p:cNvPicPr/>
                <p:nvPr/>
              </p:nvPicPr>
              <p:blipFill>
                <a:blip r:embed="rId118"/>
                <a:stretch>
                  <a:fillRect/>
                </a:stretch>
              </p:blipFill>
              <p:spPr>
                <a:xfrm>
                  <a:off x="793564" y="2397716"/>
                  <a:ext cx="545040" cy="3114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6" name="Ink 5">
                  <a:extLst>
                    <a:ext uri="{FF2B5EF4-FFF2-40B4-BE49-F238E27FC236}">
                      <a16:creationId xmlns:a16="http://schemas.microsoft.com/office/drawing/2014/main" id="{4FEBAA42-98CA-AA41-1F8C-4043B824028E}"/>
                    </a:ext>
                  </a:extLst>
                </p14:cNvPr>
                <p14:cNvContentPartPr/>
                <p14:nvPr/>
              </p14:nvContentPartPr>
              <p14:xfrm>
                <a:off x="1523644" y="2283596"/>
                <a:ext cx="46080" cy="239400"/>
              </p14:xfrm>
            </p:contentPart>
          </mc:Choice>
          <mc:Fallback xmlns="">
            <p:pic>
              <p:nvPicPr>
                <p:cNvPr id="6" name="Ink 5">
                  <a:extLst>
                    <a:ext uri="{FF2B5EF4-FFF2-40B4-BE49-F238E27FC236}">
                      <a16:creationId xmlns:a16="http://schemas.microsoft.com/office/drawing/2014/main" id="{4FEBAA42-98CA-AA41-1F8C-4043B824028E}"/>
                    </a:ext>
                  </a:extLst>
                </p:cNvPr>
                <p:cNvPicPr/>
                <p:nvPr/>
              </p:nvPicPr>
              <p:blipFill>
                <a:blip r:embed="rId120"/>
                <a:stretch>
                  <a:fillRect/>
                </a:stretch>
              </p:blipFill>
              <p:spPr>
                <a:xfrm>
                  <a:off x="1515004" y="2274596"/>
                  <a:ext cx="63720" cy="2570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7" name="Ink 6">
                  <a:extLst>
                    <a:ext uri="{FF2B5EF4-FFF2-40B4-BE49-F238E27FC236}">
                      <a16:creationId xmlns:a16="http://schemas.microsoft.com/office/drawing/2014/main" id="{A851AABE-19AA-7E7B-A1A0-63C728FDD622}"/>
                    </a:ext>
                  </a:extLst>
                </p14:cNvPr>
                <p14:cNvContentPartPr/>
                <p14:nvPr/>
              </p14:nvContentPartPr>
              <p14:xfrm>
                <a:off x="1488724" y="2343716"/>
                <a:ext cx="426960" cy="241920"/>
              </p14:xfrm>
            </p:contentPart>
          </mc:Choice>
          <mc:Fallback xmlns="">
            <p:pic>
              <p:nvPicPr>
                <p:cNvPr id="7" name="Ink 6">
                  <a:extLst>
                    <a:ext uri="{FF2B5EF4-FFF2-40B4-BE49-F238E27FC236}">
                      <a16:creationId xmlns:a16="http://schemas.microsoft.com/office/drawing/2014/main" id="{A851AABE-19AA-7E7B-A1A0-63C728FDD622}"/>
                    </a:ext>
                  </a:extLst>
                </p:cNvPr>
                <p:cNvPicPr/>
                <p:nvPr/>
              </p:nvPicPr>
              <p:blipFill>
                <a:blip r:embed="rId122"/>
                <a:stretch>
                  <a:fillRect/>
                </a:stretch>
              </p:blipFill>
              <p:spPr>
                <a:xfrm>
                  <a:off x="1479724" y="2335076"/>
                  <a:ext cx="44460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8" name="Ink 7">
                  <a:extLst>
                    <a:ext uri="{FF2B5EF4-FFF2-40B4-BE49-F238E27FC236}">
                      <a16:creationId xmlns:a16="http://schemas.microsoft.com/office/drawing/2014/main" id="{C8997F3B-6EFD-B739-88EB-A1B24BC5BDF7}"/>
                    </a:ext>
                  </a:extLst>
                </p14:cNvPr>
                <p14:cNvContentPartPr/>
                <p14:nvPr/>
              </p14:nvContentPartPr>
              <p14:xfrm>
                <a:off x="2033764" y="2497436"/>
                <a:ext cx="2160" cy="360"/>
              </p14:xfrm>
            </p:contentPart>
          </mc:Choice>
          <mc:Fallback xmlns="">
            <p:pic>
              <p:nvPicPr>
                <p:cNvPr id="8" name="Ink 7">
                  <a:extLst>
                    <a:ext uri="{FF2B5EF4-FFF2-40B4-BE49-F238E27FC236}">
                      <a16:creationId xmlns:a16="http://schemas.microsoft.com/office/drawing/2014/main" id="{C8997F3B-6EFD-B739-88EB-A1B24BC5BDF7}"/>
                    </a:ext>
                  </a:extLst>
                </p:cNvPr>
                <p:cNvPicPr/>
                <p:nvPr/>
              </p:nvPicPr>
              <p:blipFill>
                <a:blip r:embed="rId124"/>
                <a:stretch>
                  <a:fillRect/>
                </a:stretch>
              </p:blipFill>
              <p:spPr>
                <a:xfrm>
                  <a:off x="2024764" y="2488436"/>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9" name="Ink 8">
                  <a:extLst>
                    <a:ext uri="{FF2B5EF4-FFF2-40B4-BE49-F238E27FC236}">
                      <a16:creationId xmlns:a16="http://schemas.microsoft.com/office/drawing/2014/main" id="{7C6D3E08-74AA-A1D9-355F-B5B8383D3BDE}"/>
                    </a:ext>
                  </a:extLst>
                </p14:cNvPr>
                <p14:cNvContentPartPr/>
                <p14:nvPr/>
              </p14:nvContentPartPr>
              <p14:xfrm>
                <a:off x="2125924" y="2326076"/>
                <a:ext cx="195120" cy="605520"/>
              </p14:xfrm>
            </p:contentPart>
          </mc:Choice>
          <mc:Fallback xmlns="">
            <p:pic>
              <p:nvPicPr>
                <p:cNvPr id="9" name="Ink 8">
                  <a:extLst>
                    <a:ext uri="{FF2B5EF4-FFF2-40B4-BE49-F238E27FC236}">
                      <a16:creationId xmlns:a16="http://schemas.microsoft.com/office/drawing/2014/main" id="{7C6D3E08-74AA-A1D9-355F-B5B8383D3BDE}"/>
                    </a:ext>
                  </a:extLst>
                </p:cNvPr>
                <p:cNvPicPr/>
                <p:nvPr/>
              </p:nvPicPr>
              <p:blipFill>
                <a:blip r:embed="rId126"/>
                <a:stretch>
                  <a:fillRect/>
                </a:stretch>
              </p:blipFill>
              <p:spPr>
                <a:xfrm>
                  <a:off x="2116924" y="2317436"/>
                  <a:ext cx="21276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 name="Ink 9">
                  <a:extLst>
                    <a:ext uri="{FF2B5EF4-FFF2-40B4-BE49-F238E27FC236}">
                      <a16:creationId xmlns:a16="http://schemas.microsoft.com/office/drawing/2014/main" id="{7E69165B-72B6-9320-705E-058B5CC3B31D}"/>
                    </a:ext>
                  </a:extLst>
                </p14:cNvPr>
                <p14:cNvContentPartPr/>
                <p14:nvPr/>
              </p14:nvContentPartPr>
              <p14:xfrm>
                <a:off x="2397724" y="2126996"/>
                <a:ext cx="553680" cy="398160"/>
              </p14:xfrm>
            </p:contentPart>
          </mc:Choice>
          <mc:Fallback xmlns="">
            <p:pic>
              <p:nvPicPr>
                <p:cNvPr id="10" name="Ink 9">
                  <a:extLst>
                    <a:ext uri="{FF2B5EF4-FFF2-40B4-BE49-F238E27FC236}">
                      <a16:creationId xmlns:a16="http://schemas.microsoft.com/office/drawing/2014/main" id="{7E69165B-72B6-9320-705E-058B5CC3B31D}"/>
                    </a:ext>
                  </a:extLst>
                </p:cNvPr>
                <p:cNvPicPr/>
                <p:nvPr/>
              </p:nvPicPr>
              <p:blipFill>
                <a:blip r:embed="rId128"/>
                <a:stretch>
                  <a:fillRect/>
                </a:stretch>
              </p:blipFill>
              <p:spPr>
                <a:xfrm>
                  <a:off x="2389084" y="2118356"/>
                  <a:ext cx="57132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2" name="Ink 11">
                  <a:extLst>
                    <a:ext uri="{FF2B5EF4-FFF2-40B4-BE49-F238E27FC236}">
                      <a16:creationId xmlns:a16="http://schemas.microsoft.com/office/drawing/2014/main" id="{44DE1716-AE6C-1814-FB4F-01CE6CDD2B6F}"/>
                    </a:ext>
                  </a:extLst>
                </p14:cNvPr>
                <p14:cNvContentPartPr/>
                <p14:nvPr/>
              </p14:nvContentPartPr>
              <p14:xfrm>
                <a:off x="874564" y="5285996"/>
                <a:ext cx="526680" cy="268200"/>
              </p14:xfrm>
            </p:contentPart>
          </mc:Choice>
          <mc:Fallback xmlns="">
            <p:pic>
              <p:nvPicPr>
                <p:cNvPr id="12" name="Ink 11">
                  <a:extLst>
                    <a:ext uri="{FF2B5EF4-FFF2-40B4-BE49-F238E27FC236}">
                      <a16:creationId xmlns:a16="http://schemas.microsoft.com/office/drawing/2014/main" id="{44DE1716-AE6C-1814-FB4F-01CE6CDD2B6F}"/>
                    </a:ext>
                  </a:extLst>
                </p:cNvPr>
                <p:cNvPicPr/>
                <p:nvPr/>
              </p:nvPicPr>
              <p:blipFill>
                <a:blip r:embed="rId130"/>
                <a:stretch>
                  <a:fillRect/>
                </a:stretch>
              </p:blipFill>
              <p:spPr>
                <a:xfrm>
                  <a:off x="865564" y="5276996"/>
                  <a:ext cx="54432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3" name="Ink 12">
                  <a:extLst>
                    <a:ext uri="{FF2B5EF4-FFF2-40B4-BE49-F238E27FC236}">
                      <a16:creationId xmlns:a16="http://schemas.microsoft.com/office/drawing/2014/main" id="{7F74D869-AAA4-B215-F2B7-3041EEA0837C}"/>
                    </a:ext>
                  </a:extLst>
                </p14:cNvPr>
                <p14:cNvContentPartPr/>
                <p14:nvPr/>
              </p14:nvContentPartPr>
              <p14:xfrm>
                <a:off x="1464244" y="5234156"/>
                <a:ext cx="239400" cy="205920"/>
              </p14:xfrm>
            </p:contentPart>
          </mc:Choice>
          <mc:Fallback xmlns="">
            <p:pic>
              <p:nvPicPr>
                <p:cNvPr id="13" name="Ink 12">
                  <a:extLst>
                    <a:ext uri="{FF2B5EF4-FFF2-40B4-BE49-F238E27FC236}">
                      <a16:creationId xmlns:a16="http://schemas.microsoft.com/office/drawing/2014/main" id="{7F74D869-AAA4-B215-F2B7-3041EEA0837C}"/>
                    </a:ext>
                  </a:extLst>
                </p:cNvPr>
                <p:cNvPicPr/>
                <p:nvPr/>
              </p:nvPicPr>
              <p:blipFill>
                <a:blip r:embed="rId132"/>
                <a:stretch>
                  <a:fillRect/>
                </a:stretch>
              </p:blipFill>
              <p:spPr>
                <a:xfrm>
                  <a:off x="1455244" y="5225156"/>
                  <a:ext cx="2570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4" name="Ink 13">
                  <a:extLst>
                    <a:ext uri="{FF2B5EF4-FFF2-40B4-BE49-F238E27FC236}">
                      <a16:creationId xmlns:a16="http://schemas.microsoft.com/office/drawing/2014/main" id="{018593F8-3450-19A9-8EE1-23CD4EC6F085}"/>
                    </a:ext>
                  </a:extLst>
                </p14:cNvPr>
                <p14:cNvContentPartPr/>
                <p14:nvPr/>
              </p14:nvContentPartPr>
              <p14:xfrm>
                <a:off x="1828564" y="5216876"/>
                <a:ext cx="295920" cy="188640"/>
              </p14:xfrm>
            </p:contentPart>
          </mc:Choice>
          <mc:Fallback xmlns="">
            <p:pic>
              <p:nvPicPr>
                <p:cNvPr id="14" name="Ink 13">
                  <a:extLst>
                    <a:ext uri="{FF2B5EF4-FFF2-40B4-BE49-F238E27FC236}">
                      <a16:creationId xmlns:a16="http://schemas.microsoft.com/office/drawing/2014/main" id="{018593F8-3450-19A9-8EE1-23CD4EC6F085}"/>
                    </a:ext>
                  </a:extLst>
                </p:cNvPr>
                <p:cNvPicPr/>
                <p:nvPr/>
              </p:nvPicPr>
              <p:blipFill>
                <a:blip r:embed="rId134"/>
                <a:stretch>
                  <a:fillRect/>
                </a:stretch>
              </p:blipFill>
              <p:spPr>
                <a:xfrm>
                  <a:off x="1819564" y="5208236"/>
                  <a:ext cx="3135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5" name="Ink 14">
                  <a:extLst>
                    <a:ext uri="{FF2B5EF4-FFF2-40B4-BE49-F238E27FC236}">
                      <a16:creationId xmlns:a16="http://schemas.microsoft.com/office/drawing/2014/main" id="{7C90FE19-7636-3017-425C-B875C7F313A2}"/>
                    </a:ext>
                  </a:extLst>
                </p14:cNvPr>
                <p14:cNvContentPartPr/>
                <p14:nvPr/>
              </p14:nvContentPartPr>
              <p14:xfrm>
                <a:off x="2153284" y="5017796"/>
                <a:ext cx="6480" cy="26640"/>
              </p14:xfrm>
            </p:contentPart>
          </mc:Choice>
          <mc:Fallback xmlns="">
            <p:pic>
              <p:nvPicPr>
                <p:cNvPr id="15" name="Ink 14">
                  <a:extLst>
                    <a:ext uri="{FF2B5EF4-FFF2-40B4-BE49-F238E27FC236}">
                      <a16:creationId xmlns:a16="http://schemas.microsoft.com/office/drawing/2014/main" id="{7C90FE19-7636-3017-425C-B875C7F313A2}"/>
                    </a:ext>
                  </a:extLst>
                </p:cNvPr>
                <p:cNvPicPr/>
                <p:nvPr/>
              </p:nvPicPr>
              <p:blipFill>
                <a:blip r:embed="rId136"/>
                <a:stretch>
                  <a:fillRect/>
                </a:stretch>
              </p:blipFill>
              <p:spPr>
                <a:xfrm>
                  <a:off x="2144284" y="5008796"/>
                  <a:ext cx="24120" cy="442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6" name="Ink 15">
                  <a:extLst>
                    <a:ext uri="{FF2B5EF4-FFF2-40B4-BE49-F238E27FC236}">
                      <a16:creationId xmlns:a16="http://schemas.microsoft.com/office/drawing/2014/main" id="{C99FE6E7-CF01-DDA0-38F4-0F23E1FDA652}"/>
                    </a:ext>
                  </a:extLst>
                </p14:cNvPr>
                <p14:cNvContentPartPr/>
                <p14:nvPr/>
              </p14:nvContentPartPr>
              <p14:xfrm>
                <a:off x="2285764" y="4943276"/>
                <a:ext cx="110520" cy="663120"/>
              </p14:xfrm>
            </p:contentPart>
          </mc:Choice>
          <mc:Fallback xmlns="">
            <p:pic>
              <p:nvPicPr>
                <p:cNvPr id="16" name="Ink 15">
                  <a:extLst>
                    <a:ext uri="{FF2B5EF4-FFF2-40B4-BE49-F238E27FC236}">
                      <a16:creationId xmlns:a16="http://schemas.microsoft.com/office/drawing/2014/main" id="{C99FE6E7-CF01-DDA0-38F4-0F23E1FDA652}"/>
                    </a:ext>
                  </a:extLst>
                </p:cNvPr>
                <p:cNvPicPr/>
                <p:nvPr/>
              </p:nvPicPr>
              <p:blipFill>
                <a:blip r:embed="rId138"/>
                <a:stretch>
                  <a:fillRect/>
                </a:stretch>
              </p:blipFill>
              <p:spPr>
                <a:xfrm>
                  <a:off x="2276764" y="4934636"/>
                  <a:ext cx="128160" cy="68076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17" name="Ink 16">
                  <a:extLst>
                    <a:ext uri="{FF2B5EF4-FFF2-40B4-BE49-F238E27FC236}">
                      <a16:creationId xmlns:a16="http://schemas.microsoft.com/office/drawing/2014/main" id="{39452AD2-8E73-C990-71C4-BA213287D67B}"/>
                    </a:ext>
                  </a:extLst>
                </p14:cNvPr>
                <p14:cNvContentPartPr/>
                <p14:nvPr/>
              </p14:nvContentPartPr>
              <p14:xfrm>
                <a:off x="2281084" y="5138396"/>
                <a:ext cx="529920" cy="238680"/>
              </p14:xfrm>
            </p:contentPart>
          </mc:Choice>
          <mc:Fallback xmlns="">
            <p:pic>
              <p:nvPicPr>
                <p:cNvPr id="17" name="Ink 16">
                  <a:extLst>
                    <a:ext uri="{FF2B5EF4-FFF2-40B4-BE49-F238E27FC236}">
                      <a16:creationId xmlns:a16="http://schemas.microsoft.com/office/drawing/2014/main" id="{39452AD2-8E73-C990-71C4-BA213287D67B}"/>
                    </a:ext>
                  </a:extLst>
                </p:cNvPr>
                <p:cNvPicPr/>
                <p:nvPr/>
              </p:nvPicPr>
              <p:blipFill>
                <a:blip r:embed="rId140"/>
                <a:stretch>
                  <a:fillRect/>
                </a:stretch>
              </p:blipFill>
              <p:spPr>
                <a:xfrm>
                  <a:off x="2272084" y="5129756"/>
                  <a:ext cx="547560" cy="25632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18" name="Ink 17">
                  <a:extLst>
                    <a:ext uri="{FF2B5EF4-FFF2-40B4-BE49-F238E27FC236}">
                      <a16:creationId xmlns:a16="http://schemas.microsoft.com/office/drawing/2014/main" id="{71A50FB7-450E-1B4F-2486-1319D5E34F90}"/>
                    </a:ext>
                  </a:extLst>
                </p14:cNvPr>
                <p14:cNvContentPartPr/>
                <p14:nvPr/>
              </p14:nvContentPartPr>
              <p14:xfrm>
                <a:off x="2931244" y="4984676"/>
                <a:ext cx="65880" cy="408240"/>
              </p14:xfrm>
            </p:contentPart>
          </mc:Choice>
          <mc:Fallback xmlns="">
            <p:pic>
              <p:nvPicPr>
                <p:cNvPr id="18" name="Ink 17">
                  <a:extLst>
                    <a:ext uri="{FF2B5EF4-FFF2-40B4-BE49-F238E27FC236}">
                      <a16:creationId xmlns:a16="http://schemas.microsoft.com/office/drawing/2014/main" id="{71A50FB7-450E-1B4F-2486-1319D5E34F90}"/>
                    </a:ext>
                  </a:extLst>
                </p:cNvPr>
                <p:cNvPicPr/>
                <p:nvPr/>
              </p:nvPicPr>
              <p:blipFill>
                <a:blip r:embed="rId142"/>
                <a:stretch>
                  <a:fillRect/>
                </a:stretch>
              </p:blipFill>
              <p:spPr>
                <a:xfrm>
                  <a:off x="2922244" y="4976036"/>
                  <a:ext cx="83520" cy="4258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9" name="Ink 18">
                  <a:extLst>
                    <a:ext uri="{FF2B5EF4-FFF2-40B4-BE49-F238E27FC236}">
                      <a16:creationId xmlns:a16="http://schemas.microsoft.com/office/drawing/2014/main" id="{97D5AC09-B94E-22C7-7750-07026F5E10A9}"/>
                    </a:ext>
                  </a:extLst>
                </p14:cNvPr>
                <p14:cNvContentPartPr/>
                <p14:nvPr/>
              </p14:nvContentPartPr>
              <p14:xfrm>
                <a:off x="2975164" y="5183036"/>
                <a:ext cx="241920" cy="146520"/>
              </p14:xfrm>
            </p:contentPart>
          </mc:Choice>
          <mc:Fallback xmlns="">
            <p:pic>
              <p:nvPicPr>
                <p:cNvPr id="19" name="Ink 18">
                  <a:extLst>
                    <a:ext uri="{FF2B5EF4-FFF2-40B4-BE49-F238E27FC236}">
                      <a16:creationId xmlns:a16="http://schemas.microsoft.com/office/drawing/2014/main" id="{97D5AC09-B94E-22C7-7750-07026F5E10A9}"/>
                    </a:ext>
                  </a:extLst>
                </p:cNvPr>
                <p:cNvPicPr/>
                <p:nvPr/>
              </p:nvPicPr>
              <p:blipFill>
                <a:blip r:embed="rId144"/>
                <a:stretch>
                  <a:fillRect/>
                </a:stretch>
              </p:blipFill>
              <p:spPr>
                <a:xfrm>
                  <a:off x="2966524" y="5174036"/>
                  <a:ext cx="25956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0" name="Ink 19">
                  <a:extLst>
                    <a:ext uri="{FF2B5EF4-FFF2-40B4-BE49-F238E27FC236}">
                      <a16:creationId xmlns:a16="http://schemas.microsoft.com/office/drawing/2014/main" id="{E6B21741-325B-ABAC-E6D1-71A562143B67}"/>
                    </a:ext>
                  </a:extLst>
                </p14:cNvPr>
                <p14:cNvContentPartPr/>
                <p14:nvPr/>
              </p14:nvContentPartPr>
              <p14:xfrm>
                <a:off x="3362524" y="5089436"/>
                <a:ext cx="157680" cy="502560"/>
              </p14:xfrm>
            </p:contentPart>
          </mc:Choice>
          <mc:Fallback xmlns="">
            <p:pic>
              <p:nvPicPr>
                <p:cNvPr id="20" name="Ink 19">
                  <a:extLst>
                    <a:ext uri="{FF2B5EF4-FFF2-40B4-BE49-F238E27FC236}">
                      <a16:creationId xmlns:a16="http://schemas.microsoft.com/office/drawing/2014/main" id="{E6B21741-325B-ABAC-E6D1-71A562143B67}"/>
                    </a:ext>
                  </a:extLst>
                </p:cNvPr>
                <p:cNvPicPr/>
                <p:nvPr/>
              </p:nvPicPr>
              <p:blipFill>
                <a:blip r:embed="rId146"/>
                <a:stretch>
                  <a:fillRect/>
                </a:stretch>
              </p:blipFill>
              <p:spPr>
                <a:xfrm>
                  <a:off x="3353524" y="5080436"/>
                  <a:ext cx="175320" cy="52020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1" name="Ink 20">
                  <a:extLst>
                    <a:ext uri="{FF2B5EF4-FFF2-40B4-BE49-F238E27FC236}">
                      <a16:creationId xmlns:a16="http://schemas.microsoft.com/office/drawing/2014/main" id="{FE74EE51-722D-12F2-916D-A0308B25C492}"/>
                    </a:ext>
                  </a:extLst>
                </p14:cNvPr>
                <p14:cNvContentPartPr/>
                <p14:nvPr/>
              </p14:nvContentPartPr>
              <p14:xfrm>
                <a:off x="3667084" y="5139116"/>
                <a:ext cx="391680" cy="189000"/>
              </p14:xfrm>
            </p:contentPart>
          </mc:Choice>
          <mc:Fallback xmlns="">
            <p:pic>
              <p:nvPicPr>
                <p:cNvPr id="21" name="Ink 20">
                  <a:extLst>
                    <a:ext uri="{FF2B5EF4-FFF2-40B4-BE49-F238E27FC236}">
                      <a16:creationId xmlns:a16="http://schemas.microsoft.com/office/drawing/2014/main" id="{FE74EE51-722D-12F2-916D-A0308B25C492}"/>
                    </a:ext>
                  </a:extLst>
                </p:cNvPr>
                <p:cNvPicPr/>
                <p:nvPr/>
              </p:nvPicPr>
              <p:blipFill>
                <a:blip r:embed="rId148"/>
                <a:stretch>
                  <a:fillRect/>
                </a:stretch>
              </p:blipFill>
              <p:spPr>
                <a:xfrm>
                  <a:off x="3658444" y="5130116"/>
                  <a:ext cx="4093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2" name="Ink 21">
                  <a:extLst>
                    <a:ext uri="{FF2B5EF4-FFF2-40B4-BE49-F238E27FC236}">
                      <a16:creationId xmlns:a16="http://schemas.microsoft.com/office/drawing/2014/main" id="{A5B38C29-0676-330D-CA27-8BACACBD5FB4}"/>
                    </a:ext>
                  </a:extLst>
                </p14:cNvPr>
                <p14:cNvContentPartPr/>
                <p14:nvPr/>
              </p14:nvContentPartPr>
              <p14:xfrm>
                <a:off x="4090804" y="4977476"/>
                <a:ext cx="47880" cy="319320"/>
              </p14:xfrm>
            </p:contentPart>
          </mc:Choice>
          <mc:Fallback xmlns="">
            <p:pic>
              <p:nvPicPr>
                <p:cNvPr id="22" name="Ink 21">
                  <a:extLst>
                    <a:ext uri="{FF2B5EF4-FFF2-40B4-BE49-F238E27FC236}">
                      <a16:creationId xmlns:a16="http://schemas.microsoft.com/office/drawing/2014/main" id="{A5B38C29-0676-330D-CA27-8BACACBD5FB4}"/>
                    </a:ext>
                  </a:extLst>
                </p:cNvPr>
                <p:cNvPicPr/>
                <p:nvPr/>
              </p:nvPicPr>
              <p:blipFill>
                <a:blip r:embed="rId150"/>
                <a:stretch>
                  <a:fillRect/>
                </a:stretch>
              </p:blipFill>
              <p:spPr>
                <a:xfrm>
                  <a:off x="4081804" y="4968476"/>
                  <a:ext cx="6552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4" name="Ink 23">
                  <a:extLst>
                    <a:ext uri="{FF2B5EF4-FFF2-40B4-BE49-F238E27FC236}">
                      <a16:creationId xmlns:a16="http://schemas.microsoft.com/office/drawing/2014/main" id="{F88EB190-35DB-D585-0061-910E553AB047}"/>
                    </a:ext>
                  </a:extLst>
                </p14:cNvPr>
                <p14:cNvContentPartPr/>
                <p14:nvPr/>
              </p14:nvContentPartPr>
              <p14:xfrm>
                <a:off x="1453084" y="2900276"/>
                <a:ext cx="395640" cy="2045520"/>
              </p14:xfrm>
            </p:contentPart>
          </mc:Choice>
          <mc:Fallback xmlns="">
            <p:pic>
              <p:nvPicPr>
                <p:cNvPr id="24" name="Ink 23">
                  <a:extLst>
                    <a:ext uri="{FF2B5EF4-FFF2-40B4-BE49-F238E27FC236}">
                      <a16:creationId xmlns:a16="http://schemas.microsoft.com/office/drawing/2014/main" id="{F88EB190-35DB-D585-0061-910E553AB047}"/>
                    </a:ext>
                  </a:extLst>
                </p:cNvPr>
                <p:cNvPicPr/>
                <p:nvPr/>
              </p:nvPicPr>
              <p:blipFill>
                <a:blip r:embed="rId152"/>
                <a:stretch>
                  <a:fillRect/>
                </a:stretch>
              </p:blipFill>
              <p:spPr>
                <a:xfrm>
                  <a:off x="1444444" y="2891636"/>
                  <a:ext cx="413280" cy="20631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5" name="Ink 24">
                  <a:extLst>
                    <a:ext uri="{FF2B5EF4-FFF2-40B4-BE49-F238E27FC236}">
                      <a16:creationId xmlns:a16="http://schemas.microsoft.com/office/drawing/2014/main" id="{9624E129-3D20-6713-3E4D-928CF60741EB}"/>
                    </a:ext>
                  </a:extLst>
                </p14:cNvPr>
                <p14:cNvContentPartPr/>
                <p14:nvPr/>
              </p14:nvContentPartPr>
              <p14:xfrm>
                <a:off x="1297564" y="2801636"/>
                <a:ext cx="392040" cy="230400"/>
              </p14:xfrm>
            </p:contentPart>
          </mc:Choice>
          <mc:Fallback xmlns="">
            <p:pic>
              <p:nvPicPr>
                <p:cNvPr id="25" name="Ink 24">
                  <a:extLst>
                    <a:ext uri="{FF2B5EF4-FFF2-40B4-BE49-F238E27FC236}">
                      <a16:creationId xmlns:a16="http://schemas.microsoft.com/office/drawing/2014/main" id="{9624E129-3D20-6713-3E4D-928CF60741EB}"/>
                    </a:ext>
                  </a:extLst>
                </p:cNvPr>
                <p:cNvPicPr/>
                <p:nvPr/>
              </p:nvPicPr>
              <p:blipFill>
                <a:blip r:embed="rId154"/>
                <a:stretch>
                  <a:fillRect/>
                </a:stretch>
              </p:blipFill>
              <p:spPr>
                <a:xfrm>
                  <a:off x="1288924" y="2792636"/>
                  <a:ext cx="4096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056" name="Ink 1055">
                  <a:extLst>
                    <a:ext uri="{FF2B5EF4-FFF2-40B4-BE49-F238E27FC236}">
                      <a16:creationId xmlns:a16="http://schemas.microsoft.com/office/drawing/2014/main" id="{73375F7C-A8F3-756B-74D9-3348041A6F5D}"/>
                    </a:ext>
                  </a:extLst>
                </p14:cNvPr>
                <p14:cNvContentPartPr/>
                <p14:nvPr/>
              </p14:nvContentPartPr>
              <p14:xfrm>
                <a:off x="2122324" y="2691836"/>
                <a:ext cx="853200" cy="198720"/>
              </p14:xfrm>
            </p:contentPart>
          </mc:Choice>
          <mc:Fallback xmlns="">
            <p:pic>
              <p:nvPicPr>
                <p:cNvPr id="1056" name="Ink 1055">
                  <a:extLst>
                    <a:ext uri="{FF2B5EF4-FFF2-40B4-BE49-F238E27FC236}">
                      <a16:creationId xmlns:a16="http://schemas.microsoft.com/office/drawing/2014/main" id="{73375F7C-A8F3-756B-74D9-3348041A6F5D}"/>
                    </a:ext>
                  </a:extLst>
                </p:cNvPr>
                <p:cNvPicPr/>
                <p:nvPr/>
              </p:nvPicPr>
              <p:blipFill>
                <a:blip r:embed="rId156"/>
                <a:stretch>
                  <a:fillRect/>
                </a:stretch>
              </p:blipFill>
              <p:spPr>
                <a:xfrm>
                  <a:off x="2113684" y="2683196"/>
                  <a:ext cx="870840" cy="21636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057" name="Ink 1056">
                  <a:extLst>
                    <a:ext uri="{FF2B5EF4-FFF2-40B4-BE49-F238E27FC236}">
                      <a16:creationId xmlns:a16="http://schemas.microsoft.com/office/drawing/2014/main" id="{DAF0B7A9-5004-727E-6D30-736D125F6888}"/>
                    </a:ext>
                  </a:extLst>
                </p14:cNvPr>
                <p14:cNvContentPartPr/>
                <p14:nvPr/>
              </p14:nvContentPartPr>
              <p14:xfrm>
                <a:off x="2203324" y="2813156"/>
                <a:ext cx="496440" cy="105120"/>
              </p14:xfrm>
            </p:contentPart>
          </mc:Choice>
          <mc:Fallback xmlns="">
            <p:pic>
              <p:nvPicPr>
                <p:cNvPr id="1057" name="Ink 1056">
                  <a:extLst>
                    <a:ext uri="{FF2B5EF4-FFF2-40B4-BE49-F238E27FC236}">
                      <a16:creationId xmlns:a16="http://schemas.microsoft.com/office/drawing/2014/main" id="{DAF0B7A9-5004-727E-6D30-736D125F6888}"/>
                    </a:ext>
                  </a:extLst>
                </p:cNvPr>
                <p:cNvPicPr/>
                <p:nvPr/>
              </p:nvPicPr>
              <p:blipFill>
                <a:blip r:embed="rId158"/>
                <a:stretch>
                  <a:fillRect/>
                </a:stretch>
              </p:blipFill>
              <p:spPr>
                <a:xfrm>
                  <a:off x="2194684" y="2804156"/>
                  <a:ext cx="5140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060" name="Ink 1059">
                  <a:extLst>
                    <a:ext uri="{FF2B5EF4-FFF2-40B4-BE49-F238E27FC236}">
                      <a16:creationId xmlns:a16="http://schemas.microsoft.com/office/drawing/2014/main" id="{8795CDA7-6758-1D91-F9BA-C3598E151BFC}"/>
                    </a:ext>
                  </a:extLst>
                </p14:cNvPr>
                <p14:cNvContentPartPr/>
                <p14:nvPr/>
              </p14:nvContentPartPr>
              <p14:xfrm>
                <a:off x="518524" y="2978710"/>
                <a:ext cx="384480" cy="698760"/>
              </p14:xfrm>
            </p:contentPart>
          </mc:Choice>
          <mc:Fallback xmlns="">
            <p:pic>
              <p:nvPicPr>
                <p:cNvPr id="1060" name="Ink 1059">
                  <a:extLst>
                    <a:ext uri="{FF2B5EF4-FFF2-40B4-BE49-F238E27FC236}">
                      <a16:creationId xmlns:a16="http://schemas.microsoft.com/office/drawing/2014/main" id="{8795CDA7-6758-1D91-F9BA-C3598E151BFC}"/>
                    </a:ext>
                  </a:extLst>
                </p:cNvPr>
                <p:cNvPicPr/>
                <p:nvPr/>
              </p:nvPicPr>
              <p:blipFill>
                <a:blip r:embed="rId160"/>
                <a:stretch>
                  <a:fillRect/>
                </a:stretch>
              </p:blipFill>
              <p:spPr>
                <a:xfrm>
                  <a:off x="509524" y="2970070"/>
                  <a:ext cx="402120" cy="7164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061" name="Ink 1060">
                  <a:extLst>
                    <a:ext uri="{FF2B5EF4-FFF2-40B4-BE49-F238E27FC236}">
                      <a16:creationId xmlns:a16="http://schemas.microsoft.com/office/drawing/2014/main" id="{B6E69EB5-A29B-CB33-4042-75FD04162E92}"/>
                    </a:ext>
                  </a:extLst>
                </p14:cNvPr>
                <p14:cNvContentPartPr/>
                <p14:nvPr/>
              </p14:nvContentPartPr>
              <p14:xfrm>
                <a:off x="648484" y="2862430"/>
                <a:ext cx="373680" cy="354600"/>
              </p14:xfrm>
            </p:contentPart>
          </mc:Choice>
          <mc:Fallback xmlns="">
            <p:pic>
              <p:nvPicPr>
                <p:cNvPr id="1061" name="Ink 1060">
                  <a:extLst>
                    <a:ext uri="{FF2B5EF4-FFF2-40B4-BE49-F238E27FC236}">
                      <a16:creationId xmlns:a16="http://schemas.microsoft.com/office/drawing/2014/main" id="{B6E69EB5-A29B-CB33-4042-75FD04162E92}"/>
                    </a:ext>
                  </a:extLst>
                </p:cNvPr>
                <p:cNvPicPr/>
                <p:nvPr/>
              </p:nvPicPr>
              <p:blipFill>
                <a:blip r:embed="rId162"/>
                <a:stretch>
                  <a:fillRect/>
                </a:stretch>
              </p:blipFill>
              <p:spPr>
                <a:xfrm>
                  <a:off x="639484" y="2853790"/>
                  <a:ext cx="391320" cy="372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3">
            <p14:nvContentPartPr>
              <p14:cNvPr id="1063" name="Ink 1062">
                <a:extLst>
                  <a:ext uri="{FF2B5EF4-FFF2-40B4-BE49-F238E27FC236}">
                    <a16:creationId xmlns:a16="http://schemas.microsoft.com/office/drawing/2014/main" id="{23042ADA-088A-14CF-E769-CAE0D76B28EE}"/>
                  </a:ext>
                </a:extLst>
              </p14:cNvPr>
              <p14:cNvContentPartPr/>
              <p14:nvPr/>
            </p14:nvContentPartPr>
            <p14:xfrm>
              <a:off x="1240684" y="793870"/>
              <a:ext cx="1001160" cy="800640"/>
            </p14:xfrm>
          </p:contentPart>
        </mc:Choice>
        <mc:Fallback xmlns="">
          <p:pic>
            <p:nvPicPr>
              <p:cNvPr id="1063" name="Ink 1062">
                <a:extLst>
                  <a:ext uri="{FF2B5EF4-FFF2-40B4-BE49-F238E27FC236}">
                    <a16:creationId xmlns:a16="http://schemas.microsoft.com/office/drawing/2014/main" id="{23042ADA-088A-14CF-E769-CAE0D76B28EE}"/>
                  </a:ext>
                </a:extLst>
              </p:cNvPr>
              <p:cNvPicPr/>
              <p:nvPr/>
            </p:nvPicPr>
            <p:blipFill>
              <a:blip r:embed="rId164"/>
              <a:stretch>
                <a:fillRect/>
              </a:stretch>
            </p:blipFill>
            <p:spPr>
              <a:xfrm>
                <a:off x="1231684" y="784870"/>
                <a:ext cx="1018800" cy="818280"/>
              </a:xfrm>
              <a:prstGeom prst="rect">
                <a:avLst/>
              </a:prstGeom>
            </p:spPr>
          </p:pic>
        </mc:Fallback>
      </mc:AlternateContent>
      <p:grpSp>
        <p:nvGrpSpPr>
          <p:cNvPr id="1068" name="Group 1067">
            <a:extLst>
              <a:ext uri="{FF2B5EF4-FFF2-40B4-BE49-F238E27FC236}">
                <a16:creationId xmlns:a16="http://schemas.microsoft.com/office/drawing/2014/main" id="{3F07DC02-5E86-DB09-3219-078F1A264564}"/>
              </a:ext>
            </a:extLst>
          </p:cNvPr>
          <p:cNvGrpSpPr/>
          <p:nvPr/>
        </p:nvGrpSpPr>
        <p:grpSpPr>
          <a:xfrm>
            <a:off x="1338244" y="6040870"/>
            <a:ext cx="945720" cy="342360"/>
            <a:chOff x="1338244" y="6040870"/>
            <a:chExt cx="945720" cy="342360"/>
          </a:xfrm>
        </p:grpSpPr>
        <mc:AlternateContent xmlns:mc="http://schemas.openxmlformats.org/markup-compatibility/2006" xmlns:p14="http://schemas.microsoft.com/office/powerpoint/2010/main">
          <mc:Choice Requires="p14">
            <p:contentPart p14:bwMode="auto" r:id="rId165">
              <p14:nvContentPartPr>
                <p14:cNvPr id="1064" name="Ink 1063">
                  <a:extLst>
                    <a:ext uri="{FF2B5EF4-FFF2-40B4-BE49-F238E27FC236}">
                      <a16:creationId xmlns:a16="http://schemas.microsoft.com/office/drawing/2014/main" id="{0BC16EE0-AFBC-81B4-2194-A42C4B8986D3}"/>
                    </a:ext>
                  </a:extLst>
                </p14:cNvPr>
                <p14:cNvContentPartPr/>
                <p14:nvPr/>
              </p14:nvContentPartPr>
              <p14:xfrm>
                <a:off x="1338244" y="6190630"/>
                <a:ext cx="302040" cy="192600"/>
              </p14:xfrm>
            </p:contentPart>
          </mc:Choice>
          <mc:Fallback xmlns="">
            <p:pic>
              <p:nvPicPr>
                <p:cNvPr id="1064" name="Ink 1063">
                  <a:extLst>
                    <a:ext uri="{FF2B5EF4-FFF2-40B4-BE49-F238E27FC236}">
                      <a16:creationId xmlns:a16="http://schemas.microsoft.com/office/drawing/2014/main" id="{0BC16EE0-AFBC-81B4-2194-A42C4B8986D3}"/>
                    </a:ext>
                  </a:extLst>
                </p:cNvPr>
                <p:cNvPicPr/>
                <p:nvPr/>
              </p:nvPicPr>
              <p:blipFill>
                <a:blip r:embed="rId166"/>
                <a:stretch>
                  <a:fillRect/>
                </a:stretch>
              </p:blipFill>
              <p:spPr>
                <a:xfrm>
                  <a:off x="1329244" y="6181990"/>
                  <a:ext cx="31968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065" name="Ink 1064">
                  <a:extLst>
                    <a:ext uri="{FF2B5EF4-FFF2-40B4-BE49-F238E27FC236}">
                      <a16:creationId xmlns:a16="http://schemas.microsoft.com/office/drawing/2014/main" id="{904B1397-4AF7-B9E5-4975-9A5FB842BF06}"/>
                    </a:ext>
                  </a:extLst>
                </p14:cNvPr>
                <p14:cNvContentPartPr/>
                <p14:nvPr/>
              </p14:nvContentPartPr>
              <p14:xfrm>
                <a:off x="1756924" y="6040870"/>
                <a:ext cx="207720" cy="302040"/>
              </p14:xfrm>
            </p:contentPart>
          </mc:Choice>
          <mc:Fallback xmlns="">
            <p:pic>
              <p:nvPicPr>
                <p:cNvPr id="1065" name="Ink 1064">
                  <a:extLst>
                    <a:ext uri="{FF2B5EF4-FFF2-40B4-BE49-F238E27FC236}">
                      <a16:creationId xmlns:a16="http://schemas.microsoft.com/office/drawing/2014/main" id="{904B1397-4AF7-B9E5-4975-9A5FB842BF06}"/>
                    </a:ext>
                  </a:extLst>
                </p:cNvPr>
                <p:cNvPicPr/>
                <p:nvPr/>
              </p:nvPicPr>
              <p:blipFill>
                <a:blip r:embed="rId168"/>
                <a:stretch>
                  <a:fillRect/>
                </a:stretch>
              </p:blipFill>
              <p:spPr>
                <a:xfrm>
                  <a:off x="1748284" y="6032230"/>
                  <a:ext cx="22536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066" name="Ink 1065">
                  <a:extLst>
                    <a:ext uri="{FF2B5EF4-FFF2-40B4-BE49-F238E27FC236}">
                      <a16:creationId xmlns:a16="http://schemas.microsoft.com/office/drawing/2014/main" id="{7C1D4BB3-872A-6E3E-4AC7-576FD4B01955}"/>
                    </a:ext>
                  </a:extLst>
                </p14:cNvPr>
                <p14:cNvContentPartPr/>
                <p14:nvPr/>
              </p14:nvContentPartPr>
              <p14:xfrm>
                <a:off x="2096404" y="6135190"/>
                <a:ext cx="187560" cy="218160"/>
              </p14:xfrm>
            </p:contentPart>
          </mc:Choice>
          <mc:Fallback xmlns="">
            <p:pic>
              <p:nvPicPr>
                <p:cNvPr id="1066" name="Ink 1065">
                  <a:extLst>
                    <a:ext uri="{FF2B5EF4-FFF2-40B4-BE49-F238E27FC236}">
                      <a16:creationId xmlns:a16="http://schemas.microsoft.com/office/drawing/2014/main" id="{7C1D4BB3-872A-6E3E-4AC7-576FD4B01955}"/>
                    </a:ext>
                  </a:extLst>
                </p:cNvPr>
                <p:cNvPicPr/>
                <p:nvPr/>
              </p:nvPicPr>
              <p:blipFill>
                <a:blip r:embed="rId170"/>
                <a:stretch>
                  <a:fillRect/>
                </a:stretch>
              </p:blipFill>
              <p:spPr>
                <a:xfrm>
                  <a:off x="2087404" y="6126550"/>
                  <a:ext cx="205200" cy="235800"/>
                </a:xfrm>
                <a:prstGeom prst="rect">
                  <a:avLst/>
                </a:prstGeom>
              </p:spPr>
            </p:pic>
          </mc:Fallback>
        </mc:AlternateContent>
      </p:grpSp>
      <p:grpSp>
        <p:nvGrpSpPr>
          <p:cNvPr id="1075" name="Group 1074">
            <a:extLst>
              <a:ext uri="{FF2B5EF4-FFF2-40B4-BE49-F238E27FC236}">
                <a16:creationId xmlns:a16="http://schemas.microsoft.com/office/drawing/2014/main" id="{1E94A016-2BB6-8B9B-05E7-0472F1A9F2DF}"/>
              </a:ext>
            </a:extLst>
          </p:cNvPr>
          <p:cNvGrpSpPr/>
          <p:nvPr/>
        </p:nvGrpSpPr>
        <p:grpSpPr>
          <a:xfrm>
            <a:off x="2674204" y="5962030"/>
            <a:ext cx="2615760" cy="396720"/>
            <a:chOff x="2674204" y="5962030"/>
            <a:chExt cx="2615760" cy="396720"/>
          </a:xfrm>
        </p:grpSpPr>
        <mc:AlternateContent xmlns:mc="http://schemas.openxmlformats.org/markup-compatibility/2006" xmlns:p14="http://schemas.microsoft.com/office/powerpoint/2010/main">
          <mc:Choice Requires="p14">
            <p:contentPart p14:bwMode="auto" r:id="rId171">
              <p14:nvContentPartPr>
                <p14:cNvPr id="1067" name="Ink 1066">
                  <a:extLst>
                    <a:ext uri="{FF2B5EF4-FFF2-40B4-BE49-F238E27FC236}">
                      <a16:creationId xmlns:a16="http://schemas.microsoft.com/office/drawing/2014/main" id="{B64B2CF5-79A3-85E8-DC5F-5269C9B880B3}"/>
                    </a:ext>
                  </a:extLst>
                </p14:cNvPr>
                <p14:cNvContentPartPr/>
                <p14:nvPr/>
              </p14:nvContentPartPr>
              <p14:xfrm>
                <a:off x="2674204" y="6156070"/>
                <a:ext cx="218520" cy="192960"/>
              </p14:xfrm>
            </p:contentPart>
          </mc:Choice>
          <mc:Fallback xmlns="">
            <p:pic>
              <p:nvPicPr>
                <p:cNvPr id="1067" name="Ink 1066">
                  <a:extLst>
                    <a:ext uri="{FF2B5EF4-FFF2-40B4-BE49-F238E27FC236}">
                      <a16:creationId xmlns:a16="http://schemas.microsoft.com/office/drawing/2014/main" id="{B64B2CF5-79A3-85E8-DC5F-5269C9B880B3}"/>
                    </a:ext>
                  </a:extLst>
                </p:cNvPr>
                <p:cNvPicPr/>
                <p:nvPr/>
              </p:nvPicPr>
              <p:blipFill>
                <a:blip r:embed="rId172"/>
                <a:stretch>
                  <a:fillRect/>
                </a:stretch>
              </p:blipFill>
              <p:spPr>
                <a:xfrm>
                  <a:off x="2665564" y="6147070"/>
                  <a:ext cx="236160" cy="210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069" name="Ink 1068">
                  <a:extLst>
                    <a:ext uri="{FF2B5EF4-FFF2-40B4-BE49-F238E27FC236}">
                      <a16:creationId xmlns:a16="http://schemas.microsoft.com/office/drawing/2014/main" id="{BBF6EE48-6259-BA91-6B42-669D45979AE5}"/>
                    </a:ext>
                  </a:extLst>
                </p14:cNvPr>
                <p14:cNvContentPartPr/>
                <p14:nvPr/>
              </p14:nvContentPartPr>
              <p14:xfrm>
                <a:off x="3007204" y="6084790"/>
                <a:ext cx="223560" cy="259200"/>
              </p14:xfrm>
            </p:contentPart>
          </mc:Choice>
          <mc:Fallback xmlns="">
            <p:pic>
              <p:nvPicPr>
                <p:cNvPr id="1069" name="Ink 1068">
                  <a:extLst>
                    <a:ext uri="{FF2B5EF4-FFF2-40B4-BE49-F238E27FC236}">
                      <a16:creationId xmlns:a16="http://schemas.microsoft.com/office/drawing/2014/main" id="{BBF6EE48-6259-BA91-6B42-669D45979AE5}"/>
                    </a:ext>
                  </a:extLst>
                </p:cNvPr>
                <p:cNvPicPr/>
                <p:nvPr/>
              </p:nvPicPr>
              <p:blipFill>
                <a:blip r:embed="rId174"/>
                <a:stretch>
                  <a:fillRect/>
                </a:stretch>
              </p:blipFill>
              <p:spPr>
                <a:xfrm>
                  <a:off x="2998564" y="6075790"/>
                  <a:ext cx="24120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070" name="Ink 1069">
                  <a:extLst>
                    <a:ext uri="{FF2B5EF4-FFF2-40B4-BE49-F238E27FC236}">
                      <a16:creationId xmlns:a16="http://schemas.microsoft.com/office/drawing/2014/main" id="{7B73A4BC-B288-796D-2E97-19BF074E3458}"/>
                    </a:ext>
                  </a:extLst>
                </p14:cNvPr>
                <p14:cNvContentPartPr/>
                <p14:nvPr/>
              </p14:nvContentPartPr>
              <p14:xfrm>
                <a:off x="3402124" y="5987230"/>
                <a:ext cx="237960" cy="370800"/>
              </p14:xfrm>
            </p:contentPart>
          </mc:Choice>
          <mc:Fallback xmlns="">
            <p:pic>
              <p:nvPicPr>
                <p:cNvPr id="1070" name="Ink 1069">
                  <a:extLst>
                    <a:ext uri="{FF2B5EF4-FFF2-40B4-BE49-F238E27FC236}">
                      <a16:creationId xmlns:a16="http://schemas.microsoft.com/office/drawing/2014/main" id="{7B73A4BC-B288-796D-2E97-19BF074E3458}"/>
                    </a:ext>
                  </a:extLst>
                </p:cNvPr>
                <p:cNvPicPr/>
                <p:nvPr/>
              </p:nvPicPr>
              <p:blipFill>
                <a:blip r:embed="rId176"/>
                <a:stretch>
                  <a:fillRect/>
                </a:stretch>
              </p:blipFill>
              <p:spPr>
                <a:xfrm>
                  <a:off x="3393124" y="5978590"/>
                  <a:ext cx="25560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071" name="Ink 1070">
                  <a:extLst>
                    <a:ext uri="{FF2B5EF4-FFF2-40B4-BE49-F238E27FC236}">
                      <a16:creationId xmlns:a16="http://schemas.microsoft.com/office/drawing/2014/main" id="{4A59358C-390B-F79A-1765-D50199B2645A}"/>
                    </a:ext>
                  </a:extLst>
                </p14:cNvPr>
                <p14:cNvContentPartPr/>
                <p14:nvPr/>
              </p14:nvContentPartPr>
              <p14:xfrm>
                <a:off x="3972364" y="6086950"/>
                <a:ext cx="569520" cy="271800"/>
              </p14:xfrm>
            </p:contentPart>
          </mc:Choice>
          <mc:Fallback xmlns="">
            <p:pic>
              <p:nvPicPr>
                <p:cNvPr id="1071" name="Ink 1070">
                  <a:extLst>
                    <a:ext uri="{FF2B5EF4-FFF2-40B4-BE49-F238E27FC236}">
                      <a16:creationId xmlns:a16="http://schemas.microsoft.com/office/drawing/2014/main" id="{4A59358C-390B-F79A-1765-D50199B2645A}"/>
                    </a:ext>
                  </a:extLst>
                </p:cNvPr>
                <p:cNvPicPr/>
                <p:nvPr/>
              </p:nvPicPr>
              <p:blipFill>
                <a:blip r:embed="rId178"/>
                <a:stretch>
                  <a:fillRect/>
                </a:stretch>
              </p:blipFill>
              <p:spPr>
                <a:xfrm>
                  <a:off x="3963364" y="6077950"/>
                  <a:ext cx="587160" cy="28944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072" name="Ink 1071">
                  <a:extLst>
                    <a:ext uri="{FF2B5EF4-FFF2-40B4-BE49-F238E27FC236}">
                      <a16:creationId xmlns:a16="http://schemas.microsoft.com/office/drawing/2014/main" id="{CFE578F5-8914-25D5-C373-3ADC0A06ABE2}"/>
                    </a:ext>
                  </a:extLst>
                </p14:cNvPr>
                <p14:cNvContentPartPr/>
                <p14:nvPr/>
              </p14:nvContentPartPr>
              <p14:xfrm>
                <a:off x="4611004" y="5962030"/>
                <a:ext cx="69120" cy="358200"/>
              </p14:xfrm>
            </p:contentPart>
          </mc:Choice>
          <mc:Fallback xmlns="">
            <p:pic>
              <p:nvPicPr>
                <p:cNvPr id="1072" name="Ink 1071">
                  <a:extLst>
                    <a:ext uri="{FF2B5EF4-FFF2-40B4-BE49-F238E27FC236}">
                      <a16:creationId xmlns:a16="http://schemas.microsoft.com/office/drawing/2014/main" id="{CFE578F5-8914-25D5-C373-3ADC0A06ABE2}"/>
                    </a:ext>
                  </a:extLst>
                </p:cNvPr>
                <p:cNvPicPr/>
                <p:nvPr/>
              </p:nvPicPr>
              <p:blipFill>
                <a:blip r:embed="rId180"/>
                <a:stretch>
                  <a:fillRect/>
                </a:stretch>
              </p:blipFill>
              <p:spPr>
                <a:xfrm>
                  <a:off x="4602004" y="5953390"/>
                  <a:ext cx="8676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073" name="Ink 1072">
                  <a:extLst>
                    <a:ext uri="{FF2B5EF4-FFF2-40B4-BE49-F238E27FC236}">
                      <a16:creationId xmlns:a16="http://schemas.microsoft.com/office/drawing/2014/main" id="{3DA30CC3-95DA-0B5C-CB60-0D1BD386BDD6}"/>
                    </a:ext>
                  </a:extLst>
                </p14:cNvPr>
                <p14:cNvContentPartPr/>
                <p14:nvPr/>
              </p14:nvContentPartPr>
              <p14:xfrm>
                <a:off x="4618564" y="6049870"/>
                <a:ext cx="671400" cy="253800"/>
              </p14:xfrm>
            </p:contentPart>
          </mc:Choice>
          <mc:Fallback xmlns="">
            <p:pic>
              <p:nvPicPr>
                <p:cNvPr id="1073" name="Ink 1072">
                  <a:extLst>
                    <a:ext uri="{FF2B5EF4-FFF2-40B4-BE49-F238E27FC236}">
                      <a16:creationId xmlns:a16="http://schemas.microsoft.com/office/drawing/2014/main" id="{3DA30CC3-95DA-0B5C-CB60-0D1BD386BDD6}"/>
                    </a:ext>
                  </a:extLst>
                </p:cNvPr>
                <p:cNvPicPr/>
                <p:nvPr/>
              </p:nvPicPr>
              <p:blipFill>
                <a:blip r:embed="rId182"/>
                <a:stretch>
                  <a:fillRect/>
                </a:stretch>
              </p:blipFill>
              <p:spPr>
                <a:xfrm>
                  <a:off x="4609924" y="6040870"/>
                  <a:ext cx="689040" cy="271440"/>
                </a:xfrm>
                <a:prstGeom prst="rect">
                  <a:avLst/>
                </a:prstGeom>
              </p:spPr>
            </p:pic>
          </mc:Fallback>
        </mc:AlternateContent>
      </p:grpSp>
      <p:grpSp>
        <p:nvGrpSpPr>
          <p:cNvPr id="1078" name="Group 1077">
            <a:extLst>
              <a:ext uri="{FF2B5EF4-FFF2-40B4-BE49-F238E27FC236}">
                <a16:creationId xmlns:a16="http://schemas.microsoft.com/office/drawing/2014/main" id="{B871106C-3AFA-DB31-05E4-8114DFA39F2E}"/>
              </a:ext>
            </a:extLst>
          </p:cNvPr>
          <p:cNvGrpSpPr/>
          <p:nvPr/>
        </p:nvGrpSpPr>
        <p:grpSpPr>
          <a:xfrm>
            <a:off x="809044" y="5968870"/>
            <a:ext cx="342360" cy="514800"/>
            <a:chOff x="809044" y="5968870"/>
            <a:chExt cx="342360" cy="514800"/>
          </a:xfrm>
        </p:grpSpPr>
        <mc:AlternateContent xmlns:mc="http://schemas.openxmlformats.org/markup-compatibility/2006" xmlns:p14="http://schemas.microsoft.com/office/powerpoint/2010/main">
          <mc:Choice Requires="p14">
            <p:contentPart p14:bwMode="auto" r:id="rId183">
              <p14:nvContentPartPr>
                <p14:cNvPr id="1076" name="Ink 1075">
                  <a:extLst>
                    <a:ext uri="{FF2B5EF4-FFF2-40B4-BE49-F238E27FC236}">
                      <a16:creationId xmlns:a16="http://schemas.microsoft.com/office/drawing/2014/main" id="{BC4395C1-1388-8113-C3B6-B5EF1505B45B}"/>
                    </a:ext>
                  </a:extLst>
                </p14:cNvPr>
                <p14:cNvContentPartPr/>
                <p14:nvPr/>
              </p14:nvContentPartPr>
              <p14:xfrm>
                <a:off x="809044" y="6070750"/>
                <a:ext cx="106200" cy="240480"/>
              </p14:xfrm>
            </p:contentPart>
          </mc:Choice>
          <mc:Fallback xmlns="">
            <p:pic>
              <p:nvPicPr>
                <p:cNvPr id="1076" name="Ink 1075">
                  <a:extLst>
                    <a:ext uri="{FF2B5EF4-FFF2-40B4-BE49-F238E27FC236}">
                      <a16:creationId xmlns:a16="http://schemas.microsoft.com/office/drawing/2014/main" id="{BC4395C1-1388-8113-C3B6-B5EF1505B45B}"/>
                    </a:ext>
                  </a:extLst>
                </p:cNvPr>
                <p:cNvPicPr/>
                <p:nvPr/>
              </p:nvPicPr>
              <p:blipFill>
                <a:blip r:embed="rId184"/>
                <a:stretch>
                  <a:fillRect/>
                </a:stretch>
              </p:blipFill>
              <p:spPr>
                <a:xfrm>
                  <a:off x="800044" y="6062110"/>
                  <a:ext cx="12384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077" name="Ink 1076">
                  <a:extLst>
                    <a:ext uri="{FF2B5EF4-FFF2-40B4-BE49-F238E27FC236}">
                      <a16:creationId xmlns:a16="http://schemas.microsoft.com/office/drawing/2014/main" id="{8F79BA85-BA33-CDC6-CF97-2888B73EFAF1}"/>
                    </a:ext>
                  </a:extLst>
                </p14:cNvPr>
                <p14:cNvContentPartPr/>
                <p14:nvPr/>
              </p14:nvContentPartPr>
              <p14:xfrm>
                <a:off x="984364" y="5968870"/>
                <a:ext cx="167040" cy="514800"/>
              </p14:xfrm>
            </p:contentPart>
          </mc:Choice>
          <mc:Fallback xmlns="">
            <p:pic>
              <p:nvPicPr>
                <p:cNvPr id="1077" name="Ink 1076">
                  <a:extLst>
                    <a:ext uri="{FF2B5EF4-FFF2-40B4-BE49-F238E27FC236}">
                      <a16:creationId xmlns:a16="http://schemas.microsoft.com/office/drawing/2014/main" id="{8F79BA85-BA33-CDC6-CF97-2888B73EFAF1}"/>
                    </a:ext>
                  </a:extLst>
                </p:cNvPr>
                <p:cNvPicPr/>
                <p:nvPr/>
              </p:nvPicPr>
              <p:blipFill>
                <a:blip r:embed="rId186"/>
                <a:stretch>
                  <a:fillRect/>
                </a:stretch>
              </p:blipFill>
              <p:spPr>
                <a:xfrm>
                  <a:off x="975724" y="5960230"/>
                  <a:ext cx="184680" cy="532440"/>
                </a:xfrm>
                <a:prstGeom prst="rect">
                  <a:avLst/>
                </a:prstGeom>
              </p:spPr>
            </p:pic>
          </mc:Fallback>
        </mc:AlternateContent>
      </p:grpSp>
      <p:grpSp>
        <p:nvGrpSpPr>
          <p:cNvPr id="1081" name="Group 1080">
            <a:extLst>
              <a:ext uri="{FF2B5EF4-FFF2-40B4-BE49-F238E27FC236}">
                <a16:creationId xmlns:a16="http://schemas.microsoft.com/office/drawing/2014/main" id="{584B57BE-BBAB-CE37-E1FD-620FA0C1D998}"/>
              </a:ext>
            </a:extLst>
          </p:cNvPr>
          <p:cNvGrpSpPr/>
          <p:nvPr/>
        </p:nvGrpSpPr>
        <p:grpSpPr>
          <a:xfrm>
            <a:off x="16324" y="831670"/>
            <a:ext cx="394560" cy="554400"/>
            <a:chOff x="16324" y="831670"/>
            <a:chExt cx="394560" cy="554400"/>
          </a:xfrm>
        </p:grpSpPr>
        <mc:AlternateContent xmlns:mc="http://schemas.openxmlformats.org/markup-compatibility/2006" xmlns:p14="http://schemas.microsoft.com/office/powerpoint/2010/main">
          <mc:Choice Requires="p14">
            <p:contentPart p14:bwMode="auto" r:id="rId187">
              <p14:nvContentPartPr>
                <p14:cNvPr id="1079" name="Ink 1078">
                  <a:extLst>
                    <a:ext uri="{FF2B5EF4-FFF2-40B4-BE49-F238E27FC236}">
                      <a16:creationId xmlns:a16="http://schemas.microsoft.com/office/drawing/2014/main" id="{83007EA2-74AE-7C4A-E483-871BDF9A8298}"/>
                    </a:ext>
                  </a:extLst>
                </p14:cNvPr>
                <p14:cNvContentPartPr/>
                <p14:nvPr/>
              </p14:nvContentPartPr>
              <p14:xfrm>
                <a:off x="16324" y="914830"/>
                <a:ext cx="302400" cy="325080"/>
              </p14:xfrm>
            </p:contentPart>
          </mc:Choice>
          <mc:Fallback xmlns="">
            <p:pic>
              <p:nvPicPr>
                <p:cNvPr id="1079" name="Ink 1078">
                  <a:extLst>
                    <a:ext uri="{FF2B5EF4-FFF2-40B4-BE49-F238E27FC236}">
                      <a16:creationId xmlns:a16="http://schemas.microsoft.com/office/drawing/2014/main" id="{83007EA2-74AE-7C4A-E483-871BDF9A8298}"/>
                    </a:ext>
                  </a:extLst>
                </p:cNvPr>
                <p:cNvPicPr/>
                <p:nvPr/>
              </p:nvPicPr>
              <p:blipFill>
                <a:blip r:embed="rId188"/>
                <a:stretch>
                  <a:fillRect/>
                </a:stretch>
              </p:blipFill>
              <p:spPr>
                <a:xfrm>
                  <a:off x="7684" y="905830"/>
                  <a:ext cx="320040" cy="34272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080" name="Ink 1079">
                  <a:extLst>
                    <a:ext uri="{FF2B5EF4-FFF2-40B4-BE49-F238E27FC236}">
                      <a16:creationId xmlns:a16="http://schemas.microsoft.com/office/drawing/2014/main" id="{F4C69BF4-DC74-0381-76F7-CEB8985CE209}"/>
                    </a:ext>
                  </a:extLst>
                </p14:cNvPr>
                <p14:cNvContentPartPr/>
                <p14:nvPr/>
              </p14:nvContentPartPr>
              <p14:xfrm>
                <a:off x="270124" y="831670"/>
                <a:ext cx="140760" cy="554400"/>
              </p14:xfrm>
            </p:contentPart>
          </mc:Choice>
          <mc:Fallback xmlns="">
            <p:pic>
              <p:nvPicPr>
                <p:cNvPr id="1080" name="Ink 1079">
                  <a:extLst>
                    <a:ext uri="{FF2B5EF4-FFF2-40B4-BE49-F238E27FC236}">
                      <a16:creationId xmlns:a16="http://schemas.microsoft.com/office/drawing/2014/main" id="{F4C69BF4-DC74-0381-76F7-CEB8985CE209}"/>
                    </a:ext>
                  </a:extLst>
                </p:cNvPr>
                <p:cNvPicPr/>
                <p:nvPr/>
              </p:nvPicPr>
              <p:blipFill>
                <a:blip r:embed="rId190"/>
                <a:stretch>
                  <a:fillRect/>
                </a:stretch>
              </p:blipFill>
              <p:spPr>
                <a:xfrm>
                  <a:off x="261484" y="823030"/>
                  <a:ext cx="158400" cy="572040"/>
                </a:xfrm>
                <a:prstGeom prst="rect">
                  <a:avLst/>
                </a:prstGeom>
              </p:spPr>
            </p:pic>
          </mc:Fallback>
        </mc:AlternateContent>
      </p:gr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00F6-D66F-E038-BBD3-57E59413F87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779305268"/>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7510</TotalTime>
  <Words>1708</Words>
  <Application>Microsoft Office PowerPoint</Application>
  <PresentationFormat>Custom</PresentationFormat>
  <Paragraphs>224</Paragraphs>
  <Slides>30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Amasis MT Pro Black</vt:lpstr>
      <vt:lpstr>Arial</vt:lpstr>
      <vt:lpstr>Arial Black</vt:lpstr>
      <vt:lpstr>Calibri</vt:lpstr>
      <vt:lpstr>Consolas</vt:lpstr>
      <vt:lpstr>Cooper Black</vt:lpstr>
      <vt:lpstr>Segoe UI</vt:lpstr>
      <vt:lpstr>Segoe UI Black</vt:lpstr>
      <vt:lpstr>Segoe UI Light</vt:lpstr>
      <vt:lpstr>SFMono-Regular</vt:lpstr>
      <vt:lpstr>Office Theme</vt:lpstr>
      <vt:lpstr>SAP BTP Architect Training</vt:lpstr>
      <vt:lpstr>PowerPoint Presentation</vt:lpstr>
      <vt:lpstr>Agenda – Day 7</vt:lpstr>
      <vt:lpstr>PowerPoint Presentation</vt:lpstr>
      <vt:lpstr>Authentication v/s Authorization</vt:lpstr>
      <vt:lpstr>IDP – Identity Provider</vt:lpstr>
      <vt:lpstr>How it works behind scenes</vt:lpstr>
      <vt:lpstr>Hands-on Add Security and Test Microservice</vt:lpstr>
      <vt:lpstr>PowerPoint Presentation</vt:lpstr>
      <vt:lpstr>PowerPoint Presentation</vt:lpstr>
      <vt:lpstr>Testing the Microservice from postman</vt:lpstr>
      <vt:lpstr>Challenges in Current Approach</vt:lpstr>
      <vt:lpstr>Introduction to App Router</vt:lpstr>
      <vt:lpstr>Real World Example</vt:lpstr>
      <vt:lpstr>Hands on: App Router</vt:lpstr>
      <vt:lpstr>Hands on : Deploy Application to BTP</vt:lpstr>
      <vt:lpstr>Adapt MTA.yml for UI deployment</vt:lpstr>
      <vt:lpstr>Hands on – Adding Security</vt:lpstr>
      <vt:lpstr>Security Profile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268</cp:revision>
  <dcterms:created xsi:type="dcterms:W3CDTF">2013-09-12T13:05:01Z</dcterms:created>
  <dcterms:modified xsi:type="dcterms:W3CDTF">2023-11-07T08:02:29Z</dcterms:modified>
</cp:coreProperties>
</file>