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4122" r:id="rId3"/>
    <p:sldId id="4787" r:id="rId4"/>
    <p:sldId id="4790" r:id="rId5"/>
    <p:sldId id="4792" r:id="rId6"/>
    <p:sldId id="4763" r:id="rId7"/>
    <p:sldId id="4764" r:id="rId8"/>
    <p:sldId id="4765" r:id="rId9"/>
    <p:sldId id="4766" r:id="rId10"/>
    <p:sldId id="4772" r:id="rId11"/>
    <p:sldId id="4791" r:id="rId12"/>
    <p:sldId id="4793" r:id="rId13"/>
    <p:sldId id="4767" r:id="rId14"/>
    <p:sldId id="4794" r:id="rId15"/>
    <p:sldId id="4768" r:id="rId16"/>
    <p:sldId id="4785" r:id="rId17"/>
    <p:sldId id="282" r:id="rId18"/>
    <p:sldId id="280" r:id="rId19"/>
    <p:sldId id="4711" r:id="rId20"/>
    <p:sldId id="478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50" autoAdjust="0"/>
  </p:normalViewPr>
  <p:slideViewPr>
    <p:cSldViewPr>
      <p:cViewPr varScale="1">
        <p:scale>
          <a:sx n="78" d="100"/>
          <a:sy n="78" d="100"/>
        </p:scale>
        <p:origin x="1056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29T07:43:01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4709 10689 0,'-17'-17'16,"34"34"-16,-34-52 15,-1 17-15,-52 1 16,-19 34 0,19 1-1,-36 52 1,71-34 0,-18 52-1,18 71 1,35-36-16,0-70 15,88 88 1,-35-123-16,0 17 16,17-17-16,71-18 15,71-53 1,-142 18-16,1-18 16,105-159-1,-140 71 1,-54-36-1,-88 54 1,0 70 0,71 53-1,-18 0-15,0 18 0,0-1 16,-17 36-16</inkml:trace>
  <inkml:trace contextRef="#ctx0" brushRef="#br0" timeOffset="446.85">4604 11342 0,'0'0'16,"0"35"31,17 89-31,-17-36-1,0 18 1,0-71-16,18 18 15,-18 0 1</inkml:trace>
  <inkml:trace contextRef="#ctx0" brushRef="#br0" timeOffset="697.01">4586 11571 0,'-18'0'0,"36"0"0,-53 0 0,-36 0 16,-17 18 0,53-1-1,-36 19-15,53-36 16,-34 53-1,34-36 1</inkml:trace>
  <inkml:trace contextRef="#ctx0" brushRef="#br0" timeOffset="937.13">4674 11606 0,'-18'0'0,"36"0"0,-53 0 0,17 0 15,-52 36 1,34-36 0,19 17-16,-1 19 0,-35-1 15,0 53 1,18-70-1,0 17-15,35-17 16</inkml:trace>
  <inkml:trace contextRef="#ctx0" brushRef="#br0" timeOffset="1218.45">4674 11571 0,'0'0'16,"-18"0"0,54 0-1,17 18 1,-18-1-1,0-17-15,36 36 16,-1-19-16,-52 1 16,0 0-1</inkml:trace>
  <inkml:trace contextRef="#ctx0" brushRef="#br0" timeOffset="1406.79">4692 11747 0,'17'18'15,"1"0"1,35-1 0,70 36-1</inkml:trace>
  <inkml:trace contextRef="#ctx0" brushRef="#br0" timeOffset="2367.48">4656 12100 0,'0'0'0,"-17"0"0,17-17 16,-18 34-1,18 1 1,0 0-16,0 17 0,0 0 15,18 18-15,-1 106 32,-17-89-32,18 1 0,-18-1 0,35 195 31,-17-177-31,-18 18 16,18 212-1,-18-195-15,17 89 16,1 105-1,0-211-15,-18 123 16,0 1 0,0-107-16,17-17 0,-17 0 15,18 229 1,-18-229-16,0 0 16,0 335-1,-18-247 1,1 105-1,17-210 1,0 87 0,0-88-16,0-17 0,0 17 15,17 53 1,18 177 15,-35-266-31,0 1 16,0 0-1,0-17 1,0 17 0,18-18-16,-18 18 15,0 0 1</inkml:trace>
  <inkml:trace contextRef="#ctx0" brushRef="#br0" timeOffset="4266.42">7285 10724 0,'0'-17'32,"0"34"-1,0 19-15,17 52-1,-17-53-15,0 18 16,18 141-1,-18-141-15,0 71 16,-35 17 0,17-18-1,-17-70 1,35-18-16,0-17 0,35 17 31,53-35-15,-35 0-1,106-17-15,-71 17 16,18 0-16,17 0 16,18 0-16,530 17 31,-89 1-15,-388-18-16,-18 0 15,336 0 1,-371 0-16,106-18 15,0 1 1,-195 17-16,-34-18 16,-71-17-1,-17-1 1,-54-34 0,89 52-1,-36-35-15,54 18 16,-1-18-16,18 18 0,0-18 15,0 0-15,53-141 32,-18 141-32,-17-18 0,17 1 0,36-89 31,-54 106-31,1 18 0,-18 17 16,18-17-1,-18 17-15,-53 1 31,17 17-15,1 0-16,18 0 0,-19 17 16,-140 1-1,88-18-15,-18 0 16,0 0-16,-353 18 16,265-18-1,0 0-15,0 0 0,-17 0 16,34 0-16,1 0 15,17 17-15,18-17 0,-159 0 16,141 18 15,142-18-31,-1 0 16,36 18 0,-1-1-16,1-17 0</inkml:trace>
  <inkml:trace contextRef="#ctx0" brushRef="#br0" timeOffset="5146.88">8431 10954 0,'0'0'15,"18"0"1,-36 35 0,0 18-1,1-18-15,-1 0 16,0 1-16,-17 70 15,18-89 1,-1 36-16,0-35 16,18-36 15,18-52-15,-18 34-16,18 1 0,-1-18 15,36-88 1,-35 106-16,-1-1 15,36 1 1,-35 35-16,0 18 0,-1-1 16,1 19-16,17 52 15,-17 53 1,-1-70 0,-17 17-1</inkml:trace>
  <inkml:trace contextRef="#ctx0" brushRef="#br0" timeOffset="5690.92">8466 11218 0,'0'0'0,"-17"-88"32,17 70-32,35 1 15,18-1 1,-18 18-16,0 0 15,18 0-15,-17 0 0,52 0 16,-18 18 0,-52-18-16,0 0 15,-36 17 17,18 1-17,0 0-15,0 52 16,-18-34-1,18-1-15,-17 71 32,17-71-32,0 18 0,-18 0 31,18-71 0,18-70-15,-1 35-16,-17 18 0,18-18 15,0 0-15,-1-35 16,1 0 0,0 70-16,-1 0 0,1 1 15,35 34 1,-36 1 0,-17 17-16,0-17 0,0 52 15,-17-34-15,-1-1 16,-52 53 15,52-70-31</inkml:trace>
  <inkml:trace contextRef="#ctx0" brushRef="#br0" timeOffset="6118.34">9260 11148 0,'0'0'15,"18"0"-15,-18 17 16,-18 19 0,18-19-16,-18 1 15,18 17-15,-17 36 16,17-36 0,0-17-16,0 35 15,0-36 1,0 1-16,0-36 15,0-35 17,0-17-17,0 35-15,0-1 0,0-17 16,35-88 0,-17 88-16,17 0 15,35 18 1,-34 53-1,-1 70 1,-35-53-16,-35 36 16,-71 17-1,53-53-15,0-17 16</inkml:trace>
  <inkml:trace contextRef="#ctx0" brushRef="#br0" timeOffset="7299.21">8660 11800 0,'0'0'16,"18"-17"-16,-18-1 0,0-17 15,18-18 1,-1 53-16,1 35 31,-18 71-15,0-35-16,-18 87 15,1-52-15,17 0 16,-18 0-16,0 141 16,-17 176-1,17-282 1,18 177-16,-17 158 31,17-300-31,0-17 0,0 0 16,-18 0-16,18 458 31,0-476-31,18 141 16,-1-35-1,-17-123-15,18-18 0,-18-1 16,18 178-1,-1-213-15,1 71 16,0 36 0,-1-124-1,-17-18-15,18 106 16,-18-88-16,0 17 16,0 54-1,18-18 1,-18-36-1,0-34 1,0-19-16,0 19 16,0 34-1,0-52-15,0-1 0,0 1 16,0 0-16,17-1 0,-17 1 16,0 0-1,-17-18 1,17-36-16</inkml:trace>
  <inkml:trace contextRef="#ctx0" brushRef="#br0" timeOffset="9086.34">12682 10830 0,'0'36'0,"0"-72"0,0 142 15,0-53-15,0 18 16,-18 158-1,1-159-15,17 1 16,-18 0-16,-35 87 16,35-70-1,-17 1 1,17-72-16,18 1 16,0-36-1,18 1 1,35-36-1,-18 35 1,36 0 0,158 1-1,-123 17-15,159 0 16,87 0 0,-140 0-16,17 0 0,18 0 15,494 17 1,-494-17-16,0 0 15,-18 0-15,177 0 16,-230 0-16,-17 0 0,-18-17 16,106-1-1,-212 18 1,-17-17-16,-71-1 16,35 18-1,-17 0-15,-71-18 16,71 18-1,0-17 1,17-19 0,18 19-16,18-36 15,-18 18-15,17-18 16,1 0-16,17 0 0,-17 0 16,52-176-1,-34 87 1,-19 72-16,-17 17 0,18 0 15,0-53 1,-18 89 0,0-1-16,-18 0 15,0 18 1,-17 0-16,-53 0 16,35 0-16,-18 0 15,1 18-15,-301 0 16,230-18-1,-247 0-15,-282 0 32,194-18-17,229 18-15,35 0 0,18 0 16,-282 18 0,264-1-1,-17 19 1,211-19-16,1-17 15,17 18 1,17-18-16</inkml:trace>
  <inkml:trace contextRef="#ctx0" brushRef="#br0" timeOffset="9634.2">14269 11165 0,'18'-17'16,"-36"34"-16,54-70 15,-36 36-15,-53-36 32,-18 53-17,36 0-15,-36 35 16,1 18-1,52-18-15,-17 1 0,17-1 16,0 53 0,18-53-16,18-17 15,0 0-15,105 17 16,-70-53 0</inkml:trace>
  <inkml:trace contextRef="#ctx0" brushRef="#br0" timeOffset="10016.89">14604 11130 0,'0'0'0,"-17"0"15,-1 0 1,0 18-16,1-1 16,17 1-1,0 0-15,-18 17 0,18-17 16,0 87-1,-17-52 1,-1 0 0,18-70 15,35-72-15,-17 54-1,17-53-15,0 53 16,-17-18-16,0 17 15,17-16-15,-17 34 0,34-17 32,-34 52-32,0 1 0,-18 17 15,0 106 1,0-88-16,0-17 16,-18 105-1</inkml:trace>
  <inkml:trace contextRef="#ctx0" brushRef="#br0" timeOffset="10186.61">14551 11395 0,'-35'-36'32,"70"72"-32,-52-89 15,34 53 1,1-18-16,17 18 0,89-35 15</inkml:trace>
  <inkml:trace contextRef="#ctx0" brushRef="#br0" timeOffset="10582.74">15028 11218 0,'17'-35'16,"-34"70"-16,34-88 15,-34 36 1,17 34-1,0 1 1,0 17-16,0-17 16,0 17-16,0 1 0,0 34 15,-36 18 1,19-52 0,-1-19-1,18-34 1,18-72 15,-1 54-31,19-53 16,34-71-1,-17 71 1,35 53 0,-52 35-16,-1 35 15,-17 35 1,-18-34-16,-36 34 15,-70 1 1,54-71-16,-1 18 16</inkml:trace>
  <inkml:trace contextRef="#ctx0" brushRef="#br0" timeOffset="12004.27">14869 11712 0,'18'-35'0,"-18"88"47,17 405-16,-17-334-31,0-1 16,18 19-16,-18-1 16,0 335-1,0-317-15,0 158 16,-18 159 0,1-140-1,-19 157 1,19-334-16,-19 176 15,-17 142 1,53-178 0,0 142-1,18-300-15,0 124 16,35 105 0,-18-264-1,-17-17-15,-1-1 0,1-18 16,-1 1-16,1-18 0,0 17 31,-1-52-31,-17 0 0,18-18 16,0-36-1,-18 19-15,0-54 16,-36-105 0</inkml:trace>
  <inkml:trace contextRef="#ctx0" brushRef="#br0" timeOffset="13085.27">24058 10672 0,'0'0'0,"-35"0"16,35 17 15,-35 71-15,35-35-16,0 18 0,0-1 15,-18 160 1,1-142-16,17-18 16,-18 142-1,0-141-15,18 34 16,0-16-1,0-54 1</inkml:trace>
  <inkml:trace contextRef="#ctx0" brushRef="#br0" timeOffset="13367.67">23864 11730 0,'0'0'0,"53"0"47,124-18-32,-54 18 1,18 0-16,18 0 0,53 18 0,17-18 16,282 17-1,-228 1-15,281 0 16,247 17-1,-176-35 1,-388 0 0,-158 0-16,-54 0 15,-18-18-15,-34 18 0</inkml:trace>
  <inkml:trace contextRef="#ctx0" brushRef="#br0" timeOffset="14235.67">24041 10672 0,'-18'0'0,"0"0"0,54 0 0,-89 0 15,70-18 48,89 0-47,-53 18-16,159-35 15,88 17 1,-106 18-16,35-17 15,18 17-15,564 17 16,-229 1 0,230 35-1,-583-35 1,159-1-16,-18 1 31,-299-18-31,-18 0 0,-18-18 31,-52 1-31,-89 17 32,53 17-17,35 1-15,1 17 16,-1 71 0,0 0-1,1 105 1,17 19-1,0-107 1,-18-52-16,18-18 0,0 0 16,-18-1-1,1-16-15,17-1 0,-36 18 16,19-35 0,-1-18-1,1 0 1,-1 0-1,-17 0-15,-54 0 16,-157-18 0,140 18-16,-141-18 15,-53 1 1</inkml:trace>
  <inkml:trace contextRef="#ctx0" brushRef="#br0" timeOffset="14866.8">26228 11289 0,'0'0'0,"0"-18"15,-18 1-15,1-1 16,-19-17 0,1 17-1,-18 18-15,18 0 16,0 0-16,-1 18 16,1-1-16,-53 54 31,105-1 0,19-70-31,-19 0 16,107-35-1,-89 0-15,53-18 16,1-35 0,-54 17-1,0-17 1,-35 70-16,0 54 31,-35 87-15,35-70-16,-18 53 15,18 0 1</inkml:trace>
  <inkml:trace contextRef="#ctx0" brushRef="#br0" timeOffset="15287.23">26634 11060 0,'17'-53'32,"-17"70"-32,-17 19 0,17-36 15,-18 35-15,18 0 16,-18 18-16,1-18 0,-1 18 15,0 53 1,18-88 0,0 17-16,-17-35 0,17 18 15,17-36 1,19-35 0,-19 18-1,19 0-15,-19 17 0,89-35 31,-71 53-31,18 18 16,0 17 0,-35 0-16,-1 0 0,-17-17 15,0 17-15,-17-17 0,-19 17 16,-87 18 0,17-35-1,36-18-15</inkml:trace>
  <inkml:trace contextRef="#ctx0" brushRef="#br0" timeOffset="15969">26281 11836 0,'17'-18'0,"-34"36"0,34-54 15,1 54 1,-18 53-1,0-18 1,0 17-16,-35 353 16,35-158-1,-18 176 1,18-282 0,18 176-16,-1 0 15,1-141 1,0 159-1,-1 194 1,-17-353-16,18-18 0,-18 0 16,18 318-1,-18-353-15,0 18 16,0-35-16,17-1 0,-17-17 16,18 159-1,0-213-15,-1 54 16,1-53-1,-18-18-15,0-17 16,0 17-16,0-17 16,0 17-1,0-17 1,0 0 0,0-1 46,-18-34-46</inkml:trace>
  <inkml:trace contextRef="#ctx0" brushRef="#br0" timeOffset="17672.14">4903 12700 0,'0'0'16,"-17"0"-16,-1 0 0,-17 0 15,70 0 32,36 0-31,-18 0-16,0 0 0,17 0 15,1-18-15,17 18 0,18-17 16,17-1-16,142 0 16,35 1-1,-142-1-15,-17 18 0,18-17 16,-18 17-16,0 0 0,0-18 16,212 0-1,-247 18-15,-18 0 16,0-17-16,53 17 15,-35-18 1,-88 18 0,-36 0 46</inkml:trace>
  <inkml:trace contextRef="#ctx0" brushRef="#br0" timeOffset="18021.39">7690 12312 0,'0'0'0,"-53"-18"16,36 18-16,-1 0 15,71 36 17,35-19-1,-35-17-31,-18 18 15,106 17 1,-123-17-16,17-1 0,-17 1 16,-36 53-1,1-36-15,-19-17 16,-122 123 0,69-71-1</inkml:trace>
  <inkml:trace contextRef="#ctx0" brushRef="#br0" timeOffset="18840.52">9172 13194 0,'17'0'0,"-69"-18"16,87 36-16,-106-36 16,54 18-16,-1 0 0,0 0 15,-35 0 1,36 0 0,52 0-1,53-17 1,-17 17-16,105-18 15,212-17 1,-53 17 0,283 0-1,-389 1 1,212-1 0,159-17-1,-406 17-15,158 1 16,-52-1-1,-159 0-15,-17 18 0,-18-17 16,105-1 0,-175 18-16,-19-18 0,1 18 15,-53-17 17,17 17-17,36 0 1,17-18-1,0 18 1,18-18 0</inkml:trace>
  <inkml:trace contextRef="#ctx0" brushRef="#br0" timeOffset="19303.14">13211 12612 0,'-35'-18'31,"70"36"-15,-70-18-16,52 0 0,19 17 16,-19-17-16,177 53 31,-141-35-31,0-18 0,0 18 15,88 17 1,-106-17-16,1-18 16,-1 35-1,-35-18-15,-53 1 16,-53 53 0,18-18-1,-53 35 1,106-53-16,-1 0 15</inkml:trace>
  <inkml:trace contextRef="#ctx0" brushRef="#br1" timeOffset="39343.15">18908 10689 0,'0'-17'15,"0"34"-15,0-70 0,0 36 16,0-1-1,0-17 1,0 17-16,18 53 63,-18 54-48,0-54-15,0 71 16,-18 17-1,-17 71 1,17-141-16,1 71 16,-1-72-1,-17 54-15,17-70 16,0-1-16,18 0 16,-17 0-16,17 1 0,-18 34 15,18-52 1,0-1-16,35 1 31,36-36-15,-1 1-1,36-1-15,-35 1 16,211-1 0,-159 0-16,19 1 15,422-19 1,-335 19-16,248-19 15,246 1 1,-512 18-16,177-1 16,-88 18-1,-18-18 1,-229 18 0,-17-17-16,-19 17 15,-34 0-15,-1 0 0,-17-18 16,-1 18-1,-87 0 1,70-18 0,18 18-1,70 0 17,0-17-17,-17 17-15,0-18 16,17-17-1,-17 17 1,-1-35 0,-17 18-1,0 17-15,18-17 0,-1-106 32,-17 88-32,18 18 0,-18-18 0,0 0 15,0-35 1,0 52-16,0 1 15,0-53 1,-18 70-16,1-17 16,-1-18-1,-17 0 1,0 18 0,17 17-16,-35 1 15,-106-19 1,89 36-16,-18 0 15,-18 0-15,0 0 16,-35 0-16,-371 36 16,318-36-1,-211 35-15,211-17 16,-18-18-16,18 17 16,0 1-16,18-1 0,-248 19 31,301-19-31,-18-17 15,17 18 1,107 0-16,17-1 16</inkml:trace>
  <inkml:trace contextRef="#ctx0" brushRef="#br1" timeOffset="39981.78">19825 10848 0,'0'0'15,"36"-88"1,-36 70-16,0 0 15,-18 1-15,0 17 0,1 0 16,-19 17-16,-34 19 16,-54 87-1,18 54 1,71-36 15,35-71-15,18-52-16,35 0 15,70-36 1,-70-17-16,0 17 0,0-17 16,53-89-1,-71 54 1,-17 17 0,-36 53-16,0 17 15,-34 72 1,34-54-16,18 0 15,-18 53 1,36-52 0,0-19-16,-1-17 0,1 18 0</inkml:trace>
  <inkml:trace contextRef="#ctx0" brushRef="#br1" timeOffset="40312.25">20143 11130 0,'0'-35'15,"0"17"-15,0 71 0,0-123 16,-18 52 0,36 36 15,35-18-15,-36 0-16,36 0 15,-18-36 1,-17 1-1,-53-18 17,17 35-32,1 18 0,-54 18 15,-17 35 1,70-35 0,-17 52-16,35 18 31,18-70-31,-1 0 0,18-1 15,-17-17-15</inkml:trace>
  <inkml:trace contextRef="#ctx0" brushRef="#br1" timeOffset="40664.11">20443 10954 0,'0'0'15,"17"-36"-15,-17-34 16,18 70-1,-1 0 1,-17 53-16,18 35 16,-36-17-1,1 34 1,-1-87 0,-17 0-16,17-18 15,18-36 16,18 1-31,-18 0 0,35 0 16,36-89 0,-36 106-16,0 1 0,1-1 15,-1 18-15,-17 18 16,-1-1-16,1 19 0,-18-1 16,-18 71-1,18-71-15,-17 0 16</inkml:trace>
  <inkml:trace contextRef="#ctx0" brushRef="#br1" timeOffset="40979.17">21201 10777 0,'0'0'0,"-35"-53"16,35 36-16,0-1 0,-18 18 16,18 35 15,0 107-16,0-54 1,-18 35 0,18-105-1,-17-1-15</inkml:trace>
  <inkml:trace contextRef="#ctx0" brushRef="#br1" timeOffset="41278.18">21113 11060 0,'0'0'0,"17"-53"15,-17 35-15,18-17 0,-18-18 32,35 18-17,-35 17-15,18 0 0,17 18 16,1-35 0,-19 17-16,1 18 0,-1-17 15,19-19 16,-19 19-31,-34 17 16,-19 53 0,19 17-1,-18 71 1,-1-17 0,36-71-1</inkml:trace>
  <inkml:trace contextRef="#ctx0" brushRef="#br1" timeOffset="41729.31">21571 10936 0,'0'-18'0,"0"36"0,-17-106 15,17 70 1,-18-17-16,18 17 16,-17 36-1,-1-18 1,18 18-16,-18-1 0,-17 36 31,-18 53-15,53-88-16,-18 17 0,18-17 15,18 17 1,0-35-16,52-35 31,-17-18-15,-35 17-16,-1 19 0,-17-1 16,18 0-16,-18-17 15,0 53 1,0-1-1,-18 1-15,18 17 0,-17 18 16,-1 18 0,18-54-1</inkml:trace>
  <inkml:trace contextRef="#ctx0" brushRef="#br1" timeOffset="42079.95">21660 10901 0,'0'-35'0,"0"70"0,17-106 16,-17 54-16,0-1 16,0 53 15,0 36-15,0-54-16,0 19 15,-17 17 1,17-36-16,17-17 31,1-35-15,-18 0-16,18 17 15,-1 0-15,18-34 32,-17 34-32,0 36 15,-18-1-15,0 1 0,-18 70 31,0-17-15,18-54-16,-17 1 0</inkml:trace>
  <inkml:trace contextRef="#ctx0" brushRef="#br1" timeOffset="42519.03">22012 10901 0,'0'0'15,"36"-88"-15,-36 52 16,0 19-16,-18 17 16,-35 53-1,18-36 1,0 36-16,-1 0 31,19 35-15,17-70-16,0 0 0,17-18 15,19 17 1,-19-34-16,18-1 16,18-35-1,-35 18-15,0-1 0,-1 1 16,36-106 0,-53 88-16,18-35 15,-1 35 1,-17 35-16,0 1 15,0 34-15,-17 54 16,17-36 0,-18 71-16,1-53 15,-1 53-15,0-53 16,18 0-16,-17-18 16,17-17-16,-18 17 0,18-18 15</inkml:trace>
  <inkml:trace contextRef="#ctx0" brushRef="#br1" timeOffset="42728.4">22242 10707 0,'0'0'0,"17"-53"16,-34 106 15,-19 53-15,19-71-16,-1 53 15,-17 18 1,35-18 15</inkml:trace>
  <inkml:trace contextRef="#ctx0" brushRef="#br1" timeOffset="43080.17">22348 10936 0,'17'-18'0,"-34"36"0,17-36 32,-18 18-17,18 18 1,18 0 0,-1-18-1,18-18 1,-17-17-1,0 0 1,-18 17-16,0-17 16,-18 17-1,0 18 1,-17 35 0,18-17-16,-1 17 0,-17 89 31,35-89-31,0-17 0,0 17 15,0-18-15,17 19 16,1-36-16</inkml:trace>
  <inkml:trace contextRef="#ctx0" brushRef="#br1" timeOffset="43362.39">22542 10848 0,'0'-35'0,"0"70"0,17-123 16,-34 158 15,-1 36-15,18-71-1,-18 36 1,18-53-16,-17 34 16,-54-52 15,71-35-31,0 0 0,0 0 15,0-18-15,35-35 16,18-1 0,35 36-1,-70 53-15</inkml:trace>
  <inkml:trace contextRef="#ctx0" brushRef="#br1" timeOffset="44518.39">20901 11712 0,'0'0'0,"0"-17"16,0-1-16,0 0 16,18 18-1,-18 71 17,0 88-17,0-89-15,-18 124 16,18-88-1,0 17-15,0 1 0,0 141 16,-17 158 0,17-282-1,-36 159 1,1 123 0,0-141-1,35-140-15,-18 104 16,0 107-1,18-247-15,0 106 16,18-124-16,-18 106 16,18-106-16,-18 0 15,0-17-15,0 17 0,0-17 16,0-1-16,0 54 16,0-18-1,0-71-15,0 18 16,0-18-16,0 71 15,0-71-15,-18 18 16,18 35 0,18-35-1,-1 18 1,1-54 0,0 36-1,-1 53 1,-17-71-16,0 18 15,-17 53 1,17-71-16,-18-17 0,18 0 16,0-1-16,0 1 15,0 0 32,0 17-31,0-18-16,0 1 15,-18 17 1,18-17 0,-17-18 46</inkml:trace>
  <inkml:trace contextRef="#ctx0" brushRef="#br1" timeOffset="48790.98">15028 13370 0,'35'0'31,"-17"0"-15,-18 18-16,17-18 31,19 0-16,-1 0-15,35 0 16,36-18 0,-35 18-16,123-17 15,-71-1-15,18 0 16,0 1-16,18-1 0,212-17 16,281 0-1,-211 35 1,194-18-1,-423 0 1,158 18-16,124-17 31,-53-1-15,-212 18 0,-141 0-16,54 0 15,-37 0 1,-87 0-16,0-18 31,17 18-15,-17 0-16,-1 0 15,1 0-15,35 0 16,-36 0 0,19 0-1,-19 0-15,19 0 16,17 0-1,-36 0 1,1 0-16,-1 0 16,1 0-16,-36 0 31,1 0-31,-1 0 0,-52 18 31,52-18-15,0 0-16</inkml:trace>
  <inkml:trace contextRef="#ctx0" brushRef="#br1" timeOffset="49114.03">20425 12947 0,'-18'0'16,"36"0"-16,-71 0 0,71 0 47,52 18-32,-52-18-15,-1 17 0,19-17 16,34 35-1,-52-17-15,17 17 16,-35 36 0,-17-53-1,-36 52-15,35-35 16,-17 1-16</inkml:trace>
  <inkml:trace contextRef="#ctx0" brushRef="#br1" timeOffset="50381.77">20478 13159 0,'0'-18'0,"0"36"16,17 52 0,-17-35-16,0 71 15,-17-35 1,-1 88-16,1 17 15,17-88 1,0 0-16,0 1 0,0-1 16,0 300 15,0-318-31,0-17 16,-18 88-1,0-123-15,18 0 0,0-1 16,18-34 15,0-19-15,-1 19-16,1-1 0,-1 0 15,19 1-15,34-1 16,71-17 0,36 35-1,-36 0 1,-106 0-1,0 18-15,1-18 16,-19 0-16,1 0 0,17 0 16,-70-71 62,35-70-63,0 88-15,18-71 16,-1 54-16,-17-1 16,36-176-1,-19 18 1,-17 106 0,0 70-16,0-35 15,0-1 1,0 19-1,18 35 17,-1 17-32,-17 0 15,18 1 1,-18-1 0,0 0-1,-18 18-15,1 0 16,-54-17-1,18 17-15,-52 0 16,-125 17 0,160 1-16,-107 0 15,36 17 1,35 0 0</inkml:trace>
  <inkml:trace contextRef="#ctx0" brushRef="#br1" timeOffset="52622.02">16439 12647 0,'0'0'0,"-36"-35"15,36 17 1,-17 18-16,-1 0 15,18 53 1,0 71 0,-17 17-1,-1-71 1,18-35-16</inkml:trace>
  <inkml:trace contextRef="#ctx0" brushRef="#br1" timeOffset="52784.77">16174 12912 0,'0'-18'0,"0"36"0,18-54 16,-1 19-16,1 17 15,70-36 1</inkml:trace>
  <inkml:trace contextRef="#ctx0" brushRef="#br1" timeOffset="53149.01">16597 12682 0,'0'-70'32,"0"140"-32,-17-140 15,17 105 1,0 53-1,-18-52 1,18 34 0,-17 18-1,17-52-15,-18-1 16,53-88 15,-17 35-15,35-35-1,-36 36-15,19-19 16,17 19 0,-36 17-16,1 17 15,-1 1 1,-17 0-16,0-1 0,0 36 16</inkml:trace>
  <inkml:trace contextRef="#ctx0" brushRef="#br1" timeOffset="53617.18">16986 12718 0,'0'0'0,"-18"0"0,18-18 47,0 36-15,-18 17-1,1-17-16,17 17 1,-18 0 0,18-17-16,0-1 15,0 1-15,0 0 16</inkml:trace>
  <inkml:trace contextRef="#ctx0" brushRef="#br1" timeOffset="53768.71">16986 12471 0,'-18'-18'0,"36"36"0,-54-36 15</inkml:trace>
  <inkml:trace contextRef="#ctx0" brushRef="#br1" timeOffset="54132.97">17250 12647 0,'0'0'0,"0"-18"31,-18 1-15,1 17-1,-18 17 1,17 1 0,0 17-1,18 1 1,18-1-1,0-35-15,-1 35 16,-17 0 0,-17-35-16,-1 18 15,0-18 1,-35 18 0</inkml:trace>
  <inkml:trace contextRef="#ctx0" brushRef="#br1" timeOffset="54493.62">17444 12788 0,'0'0'16,"-18"0"-1,18 18 48,-17-36-16</inkml:trace>
  <inkml:trace contextRef="#ctx0" brushRef="#br1" timeOffset="54919.87">17726 12612 0,'0'0'0,"0"-18"16,0 1-1,-17 34 17,-1 1-17,0 35 1,1-36-16,-1 1 0,18 17 16,0-17-16,0 35 15,0-36-15,18 1 16,-1 0-1,1-18 1,17-18-16,-17 0 0,53-70 31,-54-18-15,-34 71 0,-36 35 15,35 0-31</inkml:trace>
  <inkml:trace contextRef="#ctx0" brushRef="#br1" timeOffset="55383.11">17956 12629 0,'0'-17'15,"17"-18"1,19 35 15,-19 35-15,-17-18-16,0 36 16,-17 18-1,-19-36 1,36-17-1,-17-18-15,-1 17 16,0-17 0,36-35-1,0 18-15,-1-19 16,1 19-16,0-19 0,-1 1 16,71-35-1,-70 52-15,35 18 16,-18 18-1,-17 17 1,-18 53 0,0-53-16,17 1 15,-17 16 1</inkml:trace>
  <inkml:trace contextRef="#ctx0" brushRef="#br1" timeOffset="55770.08">18643 12330 0,'0'0'16,"0"-89"0,18 72-1,-18-1-15,0 0 0,0 36 16,-18 35 0,-52 70-1,52-52 1,-17 35-1,17-36-15,1-17 0,17 71 32,0-89-32,35 0 15,53 1 1,-53-36-16,54-18 16,-54 0-16</inkml:trace>
  <inkml:trace contextRef="#ctx0" brushRef="#br1" timeOffset="56783.87">18961 12330 0,'0'0'0,"-18"-36"31,18 19-31,18-1 31,-18 36-15,0 17 0,0 35-1,0-52-15,-18 17 0</inkml:trace>
  <inkml:trace contextRef="#ctx0" brushRef="#br1" timeOffset="57317.02">19984 12153 0,'0'0'15,"0"35"32,0 71-31,-18-70-16,18 69 15,-17-52-15</inkml:trace>
  <inkml:trace contextRef="#ctx0" brushRef="#br1" timeOffset="57939.04">20266 12647 0,'0'-18'32,"0"36"-17,0 0-15,-70 70 16,52-53-1</inkml:trace>
  <inkml:trace contextRef="#ctx0" brushRef="#br1" timeOffset="58719.96">20742 12294 0,'18'-17'0,"0"-1"15,17-35 1,0 0-1,18-53 1,-53 71-16,0 17 16,0-17-16,0 18 15,-17-1-15,-54 18 16,18 70 0,35 1-1,-17 52-15,0 142 31,35-194-31,0 70 16,0-71-16,0-34 0,0 16 16,0-16-16,-18-19 0</inkml:trace>
  <inkml:trace contextRef="#ctx0" brushRef="#br1" timeOffset="59067.05">20548 12577 0,'0'0'16,"18"-36"-16,0 19 16,-1 17-16,1 0 0,35 0 15,-18-18 1,0 18-16,1 0 0,70 0 16,-71 0-1,18 0-15,-18-18 31,-17 1-31,-18-1 16,0 0 0,-18 1-1,71 105 32,-53-53-31,35 1-1,-35-19 1,18-17-16</inkml:trace>
  <inkml:trace contextRef="#ctx0" brushRef="#br1" timeOffset="59221.06">21148 12471 0,'0'-18'0,"0"36"0,-18-54 0,1 36 16,-124 89 15,105-72-31,19 19 16,-1-1-16,1-18 15,17 19-15</inkml:trace>
  <inkml:trace contextRef="#ctx0" brushRef="#br1" timeOffset="59537.27">21236 12277 0,'0'0'0,"0"-36"16,0 19 0,18 34-1,35 54 1,-18 70 0,-35-88-16,-18 70 15,-105 1 1</inkml:trace>
  <inkml:trace contextRef="#ctx0" brushRef="#br1" timeOffset="61365.42">21219 13476 0,'35'0'63,"0"0"-48,0 0-15,1 0 0,70 0 16,70-18 0,194 1-1,195-18 1,-107 17-1,318 18 1,-529-18-16,247 18 16,159-17-1,-477 17 1,106-18 0,-88-17-1,-35-18 16,-176 35-15,-1 18 0,0 0-16,1 0 15</inkml:trace>
  <inkml:trace contextRef="#ctx0" brushRef="#br1" timeOffset="61727.59">25681 12982 0,'0'0'16,"-18"-17"-16,1 17 15,-1 0 1,53 17-1,18 18 1,18-17 0,52 35-1,-87-35 1,34 17-16,-52-17 16,35 17-1,-36 0-15,-17-17 16,0-1-16,-17 1 0,-54 53 31,18-54-31,18 19 0,-18-1 16,-53 18-1,36-18-15</inkml:trace>
  <inkml:trace contextRef="#ctx0" brushRef="#br1" timeOffset="62658.21">26281 13988 0,'0'0'0,"-18"-18"47,1 18-31,-1-18-16,0 18 0,1 0 15,-1 0-15,-70 0 16,-18-17 0,-141 17-1,141 0-15,-123 17 16,-194-17-1,-36 18 1,142 0 0,175-18-1,-157 17-15,-142-17 16,299 18 0,-16-18-16,34 0 0,-17 0 15,18 0 1,17 18-16,0-18 0,0 0 15,-123 17 1,176-17-16,-35 18 16,0-18-1,70 17 1,0-17 0,18 18 46,-17-18 1,17-18-48</inkml:trace>
  <inkml:trace contextRef="#ctx0" brushRef="#br1" timeOffset="62989.3">21942 13899 0,'0'0'16,"-35"0"-1,17 0-15,0 18 16,-52 35 0,17 0-1,18-35 1,-1 17-16,1-18 0,-88 72 31,87-72-31,19 1 0,-1-18 16,18 18-1,18-18-15,-1 0 0,1 0 16,105 17 0,-87-17-16,69 53 15,1 53 1</inkml:trace>
  <inkml:trace contextRef="#ctx0" brushRef="#br1" timeOffset="64071.21">20513 14799 0,'-35'0'31,"17"0"-16,-70 0 1,53 0-16,-1 0 16,-105 0-1,71 18-15,-18-18 16,-1 0-16,-263 35 16,34-17-1,-211 34 1,353-52-1,-18 18-15,17 0 0,-193 17 16,-177 18 0,371-53-1,-159 35-15,-124-17 16,336-18 0,-89 0-1,141 0-15,1 0 16,34 0-16,1 0 0,18-18 15,34 1 1,1 17-16,17 0 0,-17 0 16,17-18-16,0 18 0,-17 0 15,53 0 1,-54 0 0,-34 18 15,-1-18-16,0 0-15,1 0 16,-1 0-16</inkml:trace>
  <inkml:trace contextRef="#ctx0" brushRef="#br1" timeOffset="64422.44">15963 14975 0,'0'-17'31,"0"34"-31,0-52 16,-18 35-1,0 18 1,1-18-16,-36 35 15,-71 18 1,1 18 0,52-19-1,36-16 1,17-19-16,1 19 0,34 52 31,1-53-31,35 36 16,0-36-16,0 0 0</inkml:trace>
  <inkml:trace contextRef="#ctx0" brushRef="#br1" timeOffset="73491.3">15857 13988 0,'0'0'16,"17"0"-1,-17-18 1,18 18-16,-36-35 31,1 35-15,-54 17 0,36 1-16,-36 17 15,-17 36 1,35-18-1,71 0 1,-18-36-16,53 19 16,88-19-1,-53-34 1</inkml:trace>
  <inkml:trace contextRef="#ctx0" brushRef="#br1" timeOffset="73939.39">16262 14041 0,'0'0'0,"18"-53"31,-36 35-15,-17 0 0,17 18-16,-17 0 15,18 0 1,-1 18-16,-17-18 0,17 18 0,-53 35 31,19 17-15,52-35-1,35-17 1,-18-18-16,36 0 16,18-35-1,17-18 1,-70 18-1,-1 17-15,1-17 0,17-54 32,-35 54-32,0-18 15,0 36 1,-17 34 0,17 54-1,-18-54-15,18 54 16,0 17-1,18-53-15,-18-17 16</inkml:trace>
  <inkml:trace contextRef="#ctx0" brushRef="#br1" timeOffset="74296.75">16739 13935 0,'52'-106'31,"-69"88"-15,-18 142-16,52-248 0,-34 124 15,-19 0-15,19 18 16,-19 0-16,-17-1 16,-17 36-1,52-35-15,18-1 16,18 1-1,0 0-15,34-1 16,-16 1-16,-1-18 16,36 35-1,-71-17 1,-89 17 0,36-17-1,1-18-15,16 17 0,-87-17 16</inkml:trace>
  <inkml:trace contextRef="#ctx0" brushRef="#br1" timeOffset="74891.25">17356 13917 0,'0'-18'16,"0"36"-16,0-53 0,0 17 16,0-17-1,-18 35 1,-35-18 15,36 18-31,-36 18 0,-35 17 31,70-17-31,-17 17 16,17 0 0,18-17-16,0 0 0,18-1 15,17-17 1,0 0-16,36-17 15,-1-19 1,-52 36-16,17-17 0,1-1 16,-1-35-1,-18 36-15,-17-1 16,-35 36 0,0 17-1,-36 88 1,36-70-1,17 0-15,1 0 16,-18 123 0,35-123-16,17 18 15,-17-36-15,35-17 16,36-1 0,-53-34-16,17-18 0</inkml:trace>
  <inkml:trace contextRef="#ctx0" brushRef="#br1" timeOffset="75242.22">17673 13635 0,'0'-18'0,"0"36"63,-17 17-47,17-17-16,-18 17 15,-17 89 1,17-72-16,18-16 0,-17-1 15,34 71 1,1-89-16,-1 1 16,89-18-1,-70-18 1,-1 1-16</inkml:trace>
  <inkml:trace contextRef="#ctx0" brushRef="#br1" timeOffset="75911.2">15257 14534 0,'0'0'0,"-35"0"0,17 0 0,106 0 31,-17 0-15,476-17-1,140-36 16,-175 0-31,-265 35 16,-18 1-16,-35-1 0,0 0 16,71-17-1,-159 35-15,-1-18 16,-105 1 0,-88 17-1,53 0-15</inkml:trace>
  <inkml:trace contextRef="#ctx0" brushRef="#br1" timeOffset="80495.25">28397 12982 0,'-17'-17'0,"34"34"0,-52-70 16,35 283 46,35 211-30,-35-353-32,0 0 15,0 88 1,0-140-16,-17 34 16,-1-35-1,18-52 1,71-18-1,-36 17-15,88-35 16,177 18 0,-159 35-1,177 0-15,299 17 16,-388 1 0,1 0-16,-1-1 15,177 19-15,17-1 31,-211-35-15,-177 0 0,-53-18-16,1 18 15,-89-35 1,71 35-16,-18-35 16,-18-1-1,36 19 1,35-71-1,17 52-15,19-70 16,-1-17 0,71-124-1,-71 159-15,36-89 16,35-52 0,-71 159-1,0-36 1,0 35-16,-35 54 15,0-1-15,0 0 16,-70 1 0,35 17-16,-107 17 15,-210 19 1,17-1 0,-318 18-1,424-36-15,-265 1 16,-124 17-1,319-17 1,34 35 0,212-36-16,18 1 15,70 17 1</inkml:trace>
  <inkml:trace contextRef="#ctx0" brushRef="#br1" timeOffset="83245.61">28909 13088 0,'0'-18'0,"18"1"31,-1 17-31,1 88 62,-18-53-62,0 18 0,0 53 16,0-35-16,-18 34 16,18 54-1,-17-124-15,17 1 16,0-19-16,-18 1 15,18 0-15,0-1 0,-18 1 16,36-36 15,88 18-15,-53-17 0,88 17-1,176 0 1,-193 0-16,-1 17 15,265 1 1,-264-18-16,87 18 16,1-18-1,-124 0 1,-70 0 0,-18-18 124,-18-35-109,18 35-31,0 1 0,0-19 16,0 19-16,18-54 16,-1-52-1,1 70-15,-18-18 16,18 18-16,-18 0 0,17 1 16,1-54-1,-18 70-15,0-17 16,0 36-1,0-1 1,0 1-16,-18 17 16,1 0 31,-36 17-16,-88-17-16,70 18-15,-123-18 16,-35 17 0,105-17-16,-17 18 0,0-18 15,-300 0 1,318 0-16,-1 0 0,18 0 16,18 0-16,0 0 15,-35 0 1,105 0-16,0 0 15,54 18 1,17-1 0,-36-17-1,1 0-15,35 18 16</inkml:trace>
  <inkml:trace contextRef="#ctx0" brushRef="#br1" timeOffset="83561.73">29032 13317 0,'-17'0'0,"34"0"0,-70 0 15,36 0-15,17-17 31,106 17-15,-53-18 0,105 18-16,72-18 15,-107 18-15,142 0 16,123-17 15,-283 17-31,107 0 31,-229-18-31</inkml:trace>
  <inkml:trace contextRef="#ctx0" brushRef="#br1" timeOffset="83796.28">28979 13458 0,'0'0'0,"-105"18"15,87 0-15,36-18 16,87 0 0,-52 0-1,106-18-15,159 0 32,-213 1-32,107 17 15,35 0 1</inkml:trace>
  <inkml:trace contextRef="#ctx0" brushRef="#br1" timeOffset="83981.43">29244 13652 0,'0'0'0,"-106"18"16,71 0-1,70-18-15,0 0 0,318-18 31,71 0-15,-301 1 0,124-1-16,-35 1 15</inkml:trace>
  <inkml:trace contextRef="#ctx0" brushRef="#br1" timeOffset="84879.98">30585 12365 0,'0'0'0,"17"-18"47,-17 106-16,18-52-31,-18-1 15,0 36 1,0-54-16,17 18 0,-17 1 16,0 34-1,0-52-15,0 0 16</inkml:trace>
  <inkml:trace contextRef="#ctx0" brushRef="#br1" timeOffset="85264.59">30602 12294 0,'0'0'15,"-17"0"-15,-1 18 31,-17 17-15,17-17-16,-17-1 16,-1 19-1,19-36 1,34-18 15,19-35-15,52 0-1,0 18 1,-35 35 0,-18 18-16,71 123 47,-106-124-47</inkml:trace>
  <inkml:trace contextRef="#ctx0" brushRef="#br1" timeOffset="85597.27">30373 12206 0,'-53'0'32,"106"0"-32,-53 0 31,17 0-31,19 18 0,17-18 16,53 0-1,-36 0-15,-17 0 0,159 0 31,-159-18-15,-36 18-16</inkml:trace>
  <inkml:trace contextRef="#ctx0" brushRef="#br1" timeOffset="86906.96">29632 13811 0,'0'36'62,"0"-19"-62,0 36 16,0 71 0,0-72-16,0 1 15,0 124 1,0-124-16,0 17 0,0-17 16,0 0-16,0-18 15,0 18-15,0-35 16,-18 17-16</inkml:trace>
  <inkml:trace contextRef="#ctx0" brushRef="#br1" timeOffset="87273.38">29403 14623 0,'0'-36'31,"17"54"-15,1 0-1,17 17 1,-17-35-16,17 35 16,0-17-1,1-1 1,-1-34-1,-35-1-15,35 1 16,1-19 0,-19 19-1,-17-1 17,0 36-17,-17-18-15,17 17 0</inkml:trace>
  <inkml:trace contextRef="#ctx0" brushRef="#br1" timeOffset="88683.66">29015 15099 0,'0'0'0,"-18"0"0,18-18 16,0 1-1,0-1 1,18 0-16,-1 1 16,54-36-1,17 35 1,-35 0-1,-18 18-15,-17 18 16,0 0-16,-1 52 16,-17-34-1,-123 122 17,87-122-32,-69-1 15,69-17-15,1-1 16,-35-17-1,52 0-15,36-35 16,52-18 0,1 0-1,17 35 1,-53 18-16,0 18 16,-17 0-16,0 17 15,-1 18 1,1-35-1,-18-1-15</inkml:trace>
  <inkml:trace contextRef="#ctx0" brushRef="#br1" timeOffset="89037.32">29579 15205 0,'0'-53'31,"0"106"-31,-18-106 32,-17 70-17,35 1-15,-17 0 16,17 35 0,17-18-1,18-17 1,-17-18-16,17-18 15,-17 18 1,0-35-16,-18-18 16,0 0 15,-18 53-31,0-18 16,1 18-16,-1 0 0,0 0 15,1 18-15,-1-1 16,1-17-16,-1 18 0</inkml:trace>
  <inkml:trace contextRef="#ctx0" brushRef="#br1" timeOffset="89429.8">29897 15169 0,'0'-17'0,"0"34"16,0-52-1,0 18-15,-18 17 32,0 17-17,1 36 17,-1 0-17,36-35-15,-1-18 16,36 17-1,-35-17-15,17 0 0,-17 0 16,-1-17-16,1 17 16,0-18-16,-18 0 0,0 1 15,-18-19 1,0 19-16,1 17 16,-1 0-16,-52 0 15,52 17 1</inkml:trace>
  <inkml:trace contextRef="#ctx0" brushRef="#br1" timeOffset="89788.4">30355 15152 0,'0'0'0,"-17"-18"31,-19 18-15,19 0-16,-1 0 15,0 18 1,18-1 0,0 19-1,18-19 1,0-17-16,52 0 31,-17-17-15,0-36 15,-35 18-15,-36 35-16,-17-18 15,17 18-15,-17 0 0,0 18 16,17-1-16</inkml:trace>
  <inkml:trace contextRef="#ctx0" brushRef="#br1" timeOffset="90713.01">30514 14870 0,'-35'-18'0,"70"36"0,-229-107 16,123 54-16,-17 17 15,-123-17 1,-424 53 0,511-1-1,-105 54 1,141-18-16,35 0 16,-35 123-1,88-105-15,88 70 16,70 0-1,-52-70-15,141 17 16,229-18 0,-282-70-16,177-35 15,-1-53 1,89-89 0,-353 107-16,-18-1 15,-53 1-15,-35-1 0,-106-52 16,-141 35-1,71 52-15,0 1 16,-36 17-16,-176 18 16</inkml:trace>
  <inkml:trace contextRef="#ctx0" brushRef="#br1" timeOffset="91516.24">29720 15822 0,'18'-53'32,"-36"106"-32,36-71 15,-36 54-15,1-1 16,17 0-16,-36 124 15,19-106 1,17-18-16,0 18 16,-18-18-16,18 1 0,0 70 31,0-89-31,0 1 0,0-1 16</inkml:trace>
  <inkml:trace contextRef="#ctx0" brushRef="#br1" timeOffset="91815.39">29473 16316 0,'-17'-18'15,"34"36"-15,-52-36 16,35 36-16,0 0 16,53 17-1,-35-35 1,34 35-16,1-17 15,18-18 1,-53 0 0,17-18-16,-17 18 15,-1-17-15,1-1 0,-1 0 16,19-17 0,-19 17-1,-34 36 1,-1-18-16,-35 53 15,-17 17 1</inkml:trace>
  <inkml:trace contextRef="#ctx0" brushRef="#br1" timeOffset="112205.13">30920 15663 0,'0'-17'0,"0"34"0,17-87 16,-17 52-1,0 36-15,-53-1 16,18 72 0,17-54-1,-34 53 1,-1 88 0,35-105-16,-17 35 15,-18 53 1,35-124-16,1 0 15,-1 0-15,-17 1 16,17-19-16</inkml:trace>
  <inkml:trace contextRef="#ctx0" brushRef="#br1" timeOffset="112555.12">30302 16351 0,'0'0'31,"36"53"0,-1-18-31,-18-17 16,54 35 0,-53-53-16,-1 18 15,36-18 1,-17 0-16,-19 0 0,1-18 15,52-35 1,-52 35-16,35-34 16,-18 16-1,0 1 1,-35 53 0,-17-1-1,-1 36-15,1 0 16,-19-18-1</inkml:trace>
  <inkml:trace contextRef="#ctx0" brushRef="#br1" timeOffset="113390.18">29191 15610 0,'0'0'0,"-18"-35"16,1 35-1,-1 18 1,-35 158-1,36-52 1,-19 70 15,19-89-31,-1-52 16,0 18 0,1-36-16,-1-17 0,1 0 0</inkml:trace>
  <inkml:trace contextRef="#ctx0" brushRef="#br1" timeOffset="113743.63">28821 16192 0,'-36'71'16,"36"0"-1,0-54 1,18 19 0,0-19-16,-1 1 15,1-18-15,105-18 32,-87 1-32,52-1 15,0-35 1,-53 35-16,-17 1 15,0-19 1,-36 36 0,-53 18-1,19 17 1,34-17-16</inkml:trace>
  <inkml:trace contextRef="#ctx0" brushRef="#br1" timeOffset="132112.78">26634 13088 0,'-18'-18'15,"36"36"-15,-54-36 0,-17 18 16,-17 0 0,35 0-16,-18 18 0,17 0 15,-105 70 1,88-53-16,0 18 16,-52 123-1,87-105 1,18 0-16,0-19 0,53 107 15,-18-106 1,53 18-16,36-36 16,-54-35-1,71-18-15,53-87 32,-141 34-32,0 0 0,-17 1 15,-1-177 1,-35 176-16,-18 1 15,-105-71 1,70 123-16,-71 18 16,71 18-16,-35 52 15,53-17-15</inkml:trace>
  <inkml:trace contextRef="#ctx0" brushRef="#br1" timeOffset="132712.67">26440 14887 0,'158'-123'31,"-316"246"-31,334-352 32,-211 211-32,-89 1 15,-70 70 17,124-18-32,17 0 0,-18 0 15,-70 106 1,106-88-16,17 53 15,53 18 1,54-71 0,105 0-1,-124-53-15,1-18 16,17 18-16,-18-35 0,1-1 16,70-105-1,-106 71-15,-17-1 16,-18 18-16,0-17 0,-35-36 15,-1 71 1,-69-18-16,52 53 16,0 17-16</inkml:trace>
  <inkml:trace contextRef="#ctx0" brushRef="#br1" timeOffset="133346.31">26210 16016 0,'106'-18'16,"-212"36"-16,265-53 16,-124 17-16,-17 18 15,35-35 1,-71 35-1,-70 35 1,53 0-16,-18-17 16,-106 106-1,124-72-15,-18 1 0,35 18 16,-17-18-16,17 70 16,18-52-16,18 52 15,105 18 1,19-105-1,122-72 1,-176 1 0,0-18-16,1-17 0,140-142 31,-176 142-31,-18-1 16,-52-105-1,-36 140-15,0 19 16,0-1-16,-106 0 15,-53 18 1,89 18 0,70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70 24575,'0'-4'0,"-5"-7"0,-1-6 0,0-4 0,2 6 0,5 14 0,8 17 0,1 20 0,5 17 0,-1 14 0,-2 9 0,-4 11 0,-3 4 0,-2 1 0,-2-6 0,-1-9 0,-5-12 0,-2-18-8191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3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85 24575,'-2'-1'0,"-1"0"0,1 0 0,0 1 0,0-1 0,0 0 0,0-1 0,1 1 0,-1 0 0,0 0 0,0-1 0,1 1 0,-1-1 0,1 0 0,-1 1 0,-1-3 0,-18-28 0,15 7 0,9 19 0,6 17 0,-2 4 0,0 0 0,-1 0 0,0 1 0,-2 0 0,1 0 0,-2 1 0,2 26 0,-2-5 0,-2 1 0,-5 46 0,3-68 0,-1 0 0,-1 1 0,0-2 0,-1 1 0,-1 0 0,0-1 0,-15 31 0,7-32 0,13-16 0,-1 1 0,1 0 0,0 0 0,0 0 0,-1 0 0,1 0 0,0 0 0,0 0 0,-1 0 0,1-1 0,0 1 0,0 0 0,0 0 0,-1 0 0,1 0 0,0-1 0,0 1 0,0 0 0,0 0 0,-1-1 0,1 1 0,0 0 0,0 0 0,0-1 0,0 1 0,0 0 0,0 0 0,0-1 0,0 1 0,0 0 0,0 0 0,0-1 0,0 1 0,0 0 0,0 0 0,0-1 0,4-38 0,15-27 0,3 1 0,2 1 0,49-89 0,-67 142 0,0 0 0,1 1 0,0 0 0,1 0 0,0 1 0,17-15 0,-24 23 0,1-1 0,0 1 0,0 0 0,0-1 0,0 1 0,0 0 0,1 0 0,-1 0 0,0 1 0,0-1 0,1 0 0,-1 1 0,0 0 0,1-1 0,-1 1 0,0 0 0,4 0 0,-4 1 0,1 0 0,-1 0 0,0 0 0,0 1 0,1-1 0,-1 0 0,0 1 0,0 0 0,0-1 0,-1 1 0,1 0 0,0 0 0,-1 0 0,1 0 0,-1 0 0,1 0 0,-1 0 0,0 1 0,0-1 0,1 3 0,7 18 0,-2 0 0,0 0 0,-1 0 0,-1 1 0,2 28 0,1 122 0,-8-172 0,0 37-1365,0-7-5461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23 100 24575,'4'-12'0,"0"0"0,0 0 0,2-18 0,-2-4 0,-16 125 0,4 0 0,4 146 0,5-139 0,-1 324-1365,1-386-5461</inkml:trace>
  <inkml:trace contextRef="#ctx0" brushRef="#br0" timeOffset="1">23 728 24575,'-4'-9'0,"0"-1"0,1 1 0,0-1 0,0 0 0,1 1 0,1-1 0,0 0 0,0 0 0,1-1 0,0 1 0,1 0 0,0 0 0,0 0 0,1 0 0,0 1 0,7-17 0,-7 22 0,1 1 0,0-1 0,0 0 0,0 1 0,0 0 0,0 0 0,1 0 0,0 0 0,-1 1 0,1-1 0,0 1 0,0 0 0,0 0 0,1 0 0,-1 1 0,7-2 0,8-2 0,1 1 0,29-1 0,-26 2 0,64-6 0,-1-4 0,138-39 0,-210 47 0,-1 0 0,1-1 0,-1 0 0,0-1 0,17-13 0,-27 18 0,0 0 0,0-1 0,-1 1 0,1-1 0,-1 0 0,0 0 0,1 0 0,-1 0 0,-1 0 0,1 0 0,2-7 0,-3 8 0,-1 0 0,1 0 0,-1-1 0,0 1 0,0 0 0,0 0 0,0 0 0,-1-1 0,1 1 0,0 0 0,-1 0 0,0 0 0,1-1 0,-1 1 0,0 0 0,0 0 0,0 0 0,0 0 0,-1 1 0,1-1 0,-2-2 0,-1 0 0,-1 0 0,1 1 0,-1-1 0,0 1 0,0 0 0,0 0 0,0 1 0,0 0 0,0-1 0,-1 2 0,1-1 0,-1 1 0,0-1 0,1 2 0,-1-1 0,-9 1 0,4-1 0,0 1 0,0 1 0,0 0 0,0 0 0,1 1 0,-1 1 0,1 0 0,-11 4 0,13-3 0,1-1 0,0 2 0,0-1 0,0 1 0,0 0 0,1 1 0,0 0 0,0-1 0,0 2 0,1-1 0,-9 14 0,8-8 0,0-1 0,1 1 0,0 1 0,0-1 0,2 1 0,-1-1 0,-1 16 0,3-8 0,0 0 0,2-1 0,0 1 0,1 0 0,1 0 0,1 0 0,0 0 0,2-1 0,13 38 0,-12-45-136,0 1-1,0-1 1,2 0-1,-1 0 1,1-1-1,1 0 1,0-1-1,1 0 0,18 15 1,7 0-6690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11 24575,'1'-10'0,"1"9"0,5 21 0,8 47 0,-13-57 0,5 19 0,-2 0 0,-1 1 0,-1 0 0,-2-1 0,0 1 0,-2 0 0,-2-1 0,0 1 0,-2-1 0,-16 53 0,3-51 0,7-22 0,11-9 0,0 0 0,-1 0 0,1 0 0,0-1 0,-1 1 0,1 0 0,0-1 0,0 1 0,-1 0 0,1-1 0,0 1 0,0 0 0,-1-1 0,1 1 0,0-1 0,0 1 0,0 0 0,0-1 0,0 1 0,-1-1 0,1 1 0,0-1 0,0 1 0,0 0 0,0-1 0,0 1 0,0-1 0,1 1 0,-1-1 0,0 1 0,0 0 0,0-1 0,2-16 0,0 0 0,1 0 0,1 1 0,0-1 0,1 1 0,10-22 0,52-91 0,-52 101 0,2 2 0,30-38 0,-41 57 0,1 0 0,-1 0 0,1 1 0,1-1 0,-1 1 0,1 1 0,0 0 0,0 0 0,1 0 0,-1 1 0,1 1 0,16-6 0,-22 9 0,1-1 0,0 0 0,0 1 0,0 0 0,0 0 0,0 0 0,0 1 0,0-1 0,0 1 0,-1 0 0,1 0 0,0 0 0,0 0 0,-1 1 0,6 2 0,-4 0 0,0-1 0,0 1 0,0 0 0,-1 1 0,1-1 0,-1 1 0,0 0 0,6 10 0,0 3 0,-1 1 0,-1-1 0,-1 2 0,9 36 0,2 25-682,7 85-1,-20-117-6143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304 222 24575,'3'0'0,"0"0"0,0-1 0,0 1 0,0 0 0,0-1 0,-1 0 0,1 1 0,0-1 0,0 0 0,-1-1 0,1 1 0,0 0 0,-1-1 0,1 1 0,-1-1 0,0 0 0,1 0 0,-1 0 0,0 0 0,0 0 0,0 0 0,1-4 0,-2 4 0,0 0 0,0 0 0,0-1 0,0 1 0,-1 0 0,1-1 0,-1 1 0,0-1 0,1 1 0,-1 0 0,0-1 0,0 1 0,-1-1 0,1 1 0,-1 0 0,1-1 0,-1 1 0,1 0 0,-1-1 0,0 1 0,0 0 0,-1 0 0,1 0 0,0 0 0,-1 0 0,-2-3 0,-9-10 0,0 1 0,-1 0 0,0 1 0,-1 1 0,-23-15 0,32 23 0,-1 0 0,1 0 0,-1 1 0,1 0 0,-1 0 0,0 1 0,-1 0 0,1 0 0,0 1 0,0 0 0,-1 0 0,1 0 0,-1 1 0,1 0 0,0 1 0,-1 0 0,-8 1 0,11 1 0,-1-1 0,0 1 0,1 0 0,0 1 0,0-1 0,0 1 0,0 0 0,0 0 0,1 1 0,0-1 0,0 1 0,0 0 0,0 0 0,1 0 0,0 1 0,0-1 0,0 1 0,1 0 0,0 0 0,-3 8 0,-1 10 0,1 0 0,0 0 0,-1 44 0,6-64 0,-2 22 0,4 51 0,-1-71 0,-1 0 0,1 0 0,0 0 0,1-1 0,-1 1 0,1-1 0,0 1 0,1-1 0,-1 1 0,1-1 0,0 0 0,1 0 0,-1 0 0,8 7 0,-9-10 0,-1-1 0,1 0 0,0 1 0,0-1 0,-1 0 0,1 0 0,0 0 0,0 0 0,1 0 0,-1 0 0,0 0 0,0-1 0,0 1 0,0-1 0,1 0 0,-1 0 0,0 0 0,0 0 0,1 0 0,2 0 0,-2-1 0,0-1 0,0 1 0,0 0 0,0-1 0,0 1 0,0-1 0,0 0 0,-1 0 0,1 0 0,-1-1 0,1 1 0,2-4 0,5-8 0,-1 0 0,0 0 0,-1-1 0,8-20 0,-14 28 0,23-55 0,-15 34 0,20-39 0,-29 65 0,1 0 0,-1-1 0,1 1 0,-1 0 0,1 0 0,0 0 0,-1 0 0,1 0 0,0 0 0,1 1 0,-1-1 0,0 1 0,4-2 0,-6 2 0,1 1 0,0 0 0,0 0 0,0 0 0,0 0 0,0 0 0,0 0 0,0 0 0,-1 1 0,1-1 0,0 0 0,0 0 0,0 1 0,0-1 0,-1 0 0,1 1 0,0-1 0,0 1 0,-1-1 0,1 1 0,0-1 0,0 1 0,-1 0 0,1-1 0,-1 1 0,1 0 0,-1 0 0,1-1 0,-1 1 0,1 0 0,-1 0 0,0 0 0,1-1 0,-1 1 0,0 0 0,0 0 0,0 0 0,1 0 0,-1 0 0,0 1 0,4 21 0,0 0 0,-1 1 0,-1 26 0,3 27 0,-2-53-92,-2-9-226,2 0 0,-1 0-1,6 16 1,0-11-6508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2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94 24575,'-12'-91'0,"12"91"0,1 0 0,-1 0 0,0 0 0,0 0 0,0 0 0,0 0 0,0 1 0,1-1 0,-1 0 0,0 0 0,0 0 0,0 0 0,0 0 0,1 0 0,-1 0 0,0 0 0,0 0 0,0 0 0,1 0 0,-1 0 0,0 0 0,0 0 0,0 0 0,0 0 0,1 0 0,-1 0 0,0 0 0,0 0 0,0 0 0,1 0 0,-1 0 0,0 0 0,0-1 0,0 1 0,0 0 0,1 0 0,-1 0 0,0 0 0,0 0 0,0 0 0,0-1 0,0 1 0,0 0 0,0 0 0,1 0 0,-1 0 0,0-1 0,0 1 0,0 0 0,0 0 0,0 0 0,0-1 0,10 19 0,4 17 0,-2 1 0,-2 0 0,7 47 0,5 115 0,-19-105 0,28-194 0,-27 87 0,15-43 0,2 2 0,53-100 0,-70 149 0,0 0 0,0 0 0,1 0 0,0 1 0,9-8 0,-13 12 0,0 0 0,0 0 0,0 0 0,-1 1 0,1-1 0,0 0 0,0 1 0,0-1 0,0 1 0,0-1 0,0 1 0,1-1 0,-1 1 0,0 0 0,0-1 0,0 1 0,0 0 0,0 0 0,0 0 0,1 0 0,-1 0 0,0 0 0,0 0 0,0 0 0,0 1 0,0-1 0,1 0 0,-1 1 0,0-1 0,0 1 0,0-1 0,0 1 0,0-1 0,0 1 0,0 0 0,0-1 0,-1 1 0,1 0 0,0 0 0,0 0 0,-1 0 0,2 1 0,1 4 0,0 0 0,0 1 0,-1-1 0,0 0 0,0 1 0,-1 0 0,0-1 0,1 10 0,-1 59 0,-1-48 0,-4 225-1365,3-220-5461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3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378 57 24575,'0'-2'0,"0"0"0,0-1 0,-1 1 0,1 0 0,-1 0 0,1 0 0,-1 0 0,0 0 0,0 0 0,0 0 0,0 0 0,0 0 0,0 1 0,-1-1 0,1 0 0,0 1 0,-1-1 0,1 1 0,-1-1 0,0 1 0,0 0 0,1 0 0,-1 0 0,0 0 0,0 0 0,0 0 0,0 0 0,0 0 0,0 1 0,-3-1 0,-7-2 0,-1 1 0,0 0 0,-25 1 0,25 1 0,4-1 0,0 1 0,1 0 0,-1 1 0,0 0 0,0 0 0,1 0 0,-1 1 0,1 1 0,0 0 0,0 0 0,0 0 0,0 1 0,0 0 0,0 0 0,1 1 0,0 0 0,0 1 0,1-1 0,-1 1 0,1 1 0,0-1 0,1 1 0,0 0 0,-8 12 0,5-2 0,0 0 0,1 0 0,0 0 0,2 1 0,0 0 0,1 0 0,1 1 0,0-1 0,2 1 0,0 28 0,2-31 0,0-1 0,1 1 0,0 0 0,1-1 0,1 0 0,1 0 0,0 0 0,1 0 0,0-1 0,1 0 0,1 0 0,17 23 0,-19-31-170,-1 0-1,1 0 0,1-1 1,-1 0-1,1 0 0,0 0 1,13 6-1,11 1-6655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3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186 266 24575,'-15'-1'0,"14"-2"0,21-7 0,1 1 0,-12 4 0,1-2 0,-2 1 0,1-1 0,0 0 0,-1-1 0,-1 0 0,1 0 0,10-17 0,-14 19 0,-1 1 0,0-1 0,0 1 0,0-1 0,-1 0 0,0 0 0,0 0 0,-1 0 0,1 0 0,-1 0 0,0-1 0,-1 1 0,0 0 0,0-1 0,0 1 0,-3-12 0,3 15 0,-1 1 0,0-1 0,0 1 0,0-1 0,0 1 0,-1 0 0,1-1 0,0 1 0,-1 0 0,0 0 0,1 0 0,-1 0 0,0 0 0,0 1 0,0-1 0,0 0 0,-1 1 0,1-1 0,0 1 0,-1 0 0,1 0 0,0 0 0,-1 0 0,0 0 0,1 1 0,-1-1 0,1 1 0,-1 0 0,0-1 0,1 1 0,-1 0 0,0 1 0,1-1 0,-1 0 0,1 1 0,-4 0 0,-3 1 0,-1 1 0,1 0 0,-1 0 0,1 1 0,0 0 0,1 1 0,-1 0 0,-13 10 0,9-3 0,0 1 0,0 0 0,1 1 0,1 0 0,0 1 0,1 0 0,1 0 0,0 1 0,1 1 0,1-1 0,0 2 0,2-1 0,0 0 0,1 1 0,-4 29 0,7-33 0,0 1 0,1 0 0,1-1 0,0 1 0,1 0 0,0-1 0,1 1 0,9 23 0,-8-27 0,1-1 0,0 1 0,1-2 0,0 1 0,0 0 0,1-1 0,0-1 0,1 1 0,0-1 0,0 0 0,1-1 0,10 7 0,-11-9-72,1 0 1,0-1-1,0 0 0,1 0 0,-1-1 0,1-1 0,0 1 0,-1-1 1,1-1-1,0 0 0,0-1 0,0 0 0,0 0 0,0-1 0,0 0 1,0-1-1,-1 0 0,18-6 0,21-8-6754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6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21 221 24575,'5'-4'0,"-1"-1"0,0 1 0,0-1 0,0 0 0,-1 0 0,1 0 0,-1-1 0,0 1 0,-1-1 0,1 1 0,2-13 0,-7 18 0,-4 7 0,-5 12 0,-1 20 0,3 2 0,0 0 0,3 0 0,-2 55 0,7-34 0,2 1 0,13 75 0,-10-106 0,2-1 0,2 0 0,0-1 0,2 1 0,2-2 0,0 1 0,32 51 0,-37-70 0,1-1 0,0 0 0,0 0 0,1-1 0,1 0 0,-1-1 0,1 0 0,1 0 0,18 10 0,-20-14 0,1 0 0,0-1 0,0 0 0,0 0 0,0-1 0,0 0 0,0-1 0,0 0 0,1-1 0,-1 0 0,0 0 0,1-1 0,14-3 0,-4-2 0,0-1 0,-1 0 0,1-2 0,-2 0 0,1-1 0,-1-1 0,-1-1 0,0-1 0,0 0 0,-2-1 0,1-1 0,-2 0 0,15-20 0,0-2 0,-1-1 0,-3-2 0,-1-1 0,39-86 0,-44 79 0,-3-1 0,-1 0 0,12-67 0,-24 93 0,-1 0 0,-1 0 0,0 0 0,-2 0 0,-1 1 0,-1-1 0,-1 0 0,-1 0 0,-12-40 0,13 55 0,0 0 0,-1 0 0,0 1 0,0-1 0,-1 1 0,0 0 0,0 1 0,-1-1 0,1 1 0,-1 0 0,-1 1 0,1-1 0,-1 1 0,-8-5 0,10 8 0,1 0 0,-1 0 0,0 0 0,1 0 0,-1 1 0,0 0 0,0 0 0,0 0 0,0 0 0,0 1 0,0 0 0,0 0 0,0 1 0,0-1 0,0 1 0,0 0 0,0 0 0,0 1 0,0-1 0,0 1 0,1 0 0,-1 0 0,1 1 0,-7 4 0,6-3 7,0 0-1,1 0 0,0 0 0,0 0 1,0 0-1,0 1 0,1 0 1,0 0-1,0 0 0,0 0 1,0 0-1,1 1 0,0-1 0,0 1 1,0 0-1,1-1 0,0 1 1,-1 7-1,2-3-141,0-1 0,0 1 0,1-1 0,0 0 0,0 1 0,1-1 0,0 0 0,1 0 0,0 0 0,7 14 0,7 7-6691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6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318 134 24575,'11'-1'0,"0"0"0,0 0 0,1-1 0,-1 0 0,-1-1 0,1 0 0,0-1 0,-1 0 0,0-1 0,1 0 0,-2-1 0,1 0 0,-1 0 0,0-1 0,0 0 0,13-15 0,-20 21 0,-1 0 0,0 0 0,0-1 0,0 1 0,-1 0 0,1 0 0,0-1 0,0 1 0,-1 0 0,1-1 0,-1 1 0,1-1 0,-1 1 0,0-1 0,1 1 0,-1-1 0,0 1 0,0-1 0,0 1 0,0-1 0,-1-2 0,1 3 0,-1 0 0,0 0 0,0 0 0,0 0 0,0 0 0,0 0 0,0 0 0,0 1 0,0-1 0,0 0 0,0 0 0,0 1 0,0-1 0,0 1 0,-1-1 0,1 1 0,0 0 0,0-1 0,-3 1 0,-4-1 0,-1 0 0,1 1 0,-1 0 0,1 1 0,0-1 0,-11 3 0,2 2 0,-1-1 0,1 2 0,0 0 0,-25 14 0,37-17 0,0 0 0,-1 0 0,1 1 0,0-1 0,1 1 0,-1 0 0,1 1 0,0-1 0,0 1 0,0 0 0,0 0 0,1 0 0,0 0 0,0 1 0,1-1 0,-1 1 0,-1 6 0,3-8 0,1 0 0,0 0 0,0 0 0,0 0 0,1-1 0,-1 1 0,1 0 0,0 0 0,0 0 0,0-1 0,0 1 0,1 0 0,0-1 0,-1 1 0,1-1 0,1 0 0,-1 0 0,0 0 0,4 4 0,7 7 0,1-1 0,24 20 0,-20-18 0,17 13 0,58 55 0,-84-74 0,-1 0 0,0 0 0,-1 1 0,0 0 0,-1 0 0,0 0 0,8 22 0,-12-27 0,-1-1 0,0 0 0,0 1 0,0-1 0,0 1 0,-1-1 0,0 1 0,0 0 0,0-1 0,-1 1 0,0-1 0,1 1 0,-1-1 0,-1 1 0,1-1 0,-1 0 0,0 0 0,0 0 0,0 0 0,0 0 0,-1 0 0,1 0 0,-1-1 0,0 1 0,0-1 0,-1 0 0,1 0 0,-1 0 0,1 0 0,-1 0 0,-6 2 0,-7 5 0,-1-1 0,-1-1 0,1-1 0,-1 0 0,-38 7 0,4-5-455,0-2 0,-69 1 0,9-8-6371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9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588 217 24575,'53'-42'0,"0"1"0,-49 38 0,-1-1 0,1 1 0,-1-1 0,0 0 0,0 0 0,-1-1 0,1 1 0,-1 0 0,0-1 0,2-6 0,-3 9 0,-1 1 0,1-1 0,-1 0 0,0 0 0,0 0 0,0 1 0,0-1 0,0 0 0,0 0 0,0 0 0,0 1 0,-1-1 0,1 0 0,-1 0 0,0 1 0,1-1 0,-1 0 0,0 1 0,0-1 0,0 1 0,0-1 0,-1-1 0,-1 0 0,0 0 0,-1 1 0,1-1 0,0 1 0,-1 0 0,0 0 0,1 0 0,-1 0 0,-5-2 0,-6 0 0,1 0 0,-1 1 0,1 1 0,-23-1 0,17 2 0,1 2 0,-1 0 0,1 1 0,-1 1 0,-28 8 0,41-9 0,0 0 0,0 1 0,0 0 0,0 0 0,1 0 0,-1 1 0,1 0 0,0 0 0,0 0 0,0 1 0,0 0 0,1 0 0,0 1 0,0-1 0,0 1 0,1 0 0,-6 11 0,9-13 0,0-1 0,0 1 0,0 0 0,0 0 0,1-1 0,-1 1 0,1 0 0,0 0 0,1 0 0,-1 0 0,1-1 0,-1 1 0,1 0 0,0 0 0,0-1 0,1 1 0,-1-1 0,1 1 0,0-1 0,0 0 0,0 1 0,0-1 0,0 0 0,1 0 0,3 3 0,7 7 0,1 1 0,1-2 0,26 18 0,-36-26 0,21 13 0,-8-6 0,0 1 0,-1 1 0,0 1 0,-1 0 0,18 21 0,-32-31 0,1-1 0,-1 0 0,1 1 0,-1 0 0,0-1 0,0 1 0,-1 0 0,1 0 0,-1 0 0,0 0 0,0 1 0,0-1 0,0 0 0,-1 0 0,0 1 0,0-1 0,0 0 0,0 0 0,-1 1 0,0-1 0,1 0 0,-1 0 0,-1 0 0,1 0 0,-1 0 0,0 0 0,0 0 0,0 0 0,0-1 0,0 1 0,-1-1 0,-4 5 0,-5 5 0,0-1 0,-1-1 0,0 0 0,-1-1 0,0-1 0,-1 0 0,0-1 0,-18 8 0,-11 2 0,-76 20 0,84-28 60,-50 6 0,73-14-272,0-1 0,-1-1 0,0 0-1,1-1 1,-1 0 0,-25-6 0,7-5-6614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51 204 24575,'38'-12'0,"47"16"0,-58-1 0,0-2 0,0-1 0,0-1 0,37-6 0,-44 4 0,-1-2 0,1-1 0,20-8 0,-36 12 0,1 0 0,-1 0 0,0 0 0,0-1 0,1 0 0,-2 0 0,1 0 0,0 0 0,-1 0 0,1-1 0,-1 1 0,0-1 0,0 0 0,0 0 0,-1 0 0,1 0 0,-1-1 0,3-7 0,-5 9 0,1 0 0,-1 1 0,0-1 0,0 0 0,0 1 0,0-1 0,-1 0 0,1 1 0,-1-1 0,0 0 0,1 1 0,-1-1 0,0 1 0,-1-1 0,1 1 0,0 0 0,-1 0 0,1-1 0,-1 1 0,0 0 0,1 0 0,-1 0 0,0 0 0,0 1 0,-1-1 0,1 1 0,0-1 0,0 1 0,-1 0 0,-3-2 0,-2-1 0,-1 0 0,0 1 0,0 0 0,-1 0 0,1 1 0,0 0 0,-14 0 0,4 2 0,1 1 0,0 1 0,0 1 0,0 0 0,0 1 0,1 1 0,0 1 0,0 1 0,0 0 0,1 1 0,-1 1 0,-25 19 0,29-19 0,1 1 0,0 1 0,0 0 0,1 1 0,1 0 0,-14 21 0,18-24 0,1 0 0,0 0 0,0 1 0,1 0 0,1 0 0,0 0 0,0 0 0,1 0 0,0 1 0,-1 14 0,3-19-65,0 1 0,1-1 0,-1 1 0,1 0 0,1-1 0,-1 0 0,1 1 0,0-1 0,1 0 0,-1 0 0,1 0 0,0 0 0,1 0 0,-1-1 0,1 1 0,0-1 0,1 0 0,-1 0 0,1-1 0,7 7 0,28 15-6761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9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222 105 24575,'-1'-5'0,"0"0"0,0-1 0,-1 1 0,1 0 0,-1 1 0,0-1 0,-1 0 0,1 0 0,-1 1 0,0 0 0,0-1 0,0 1 0,-1 0 0,1 1 0,-1-1 0,0 0 0,0 1 0,0 0 0,-1 0 0,1 0 0,-1 1 0,1 0 0,-1-1 0,0 2 0,0-1 0,0 0 0,0 1 0,0 0 0,-1 0 0,1 1 0,0-1 0,-9 2 0,12-1 0,0 1 0,0 0 0,0-1 0,0 1 0,0 0 0,0 0 0,0 1 0,1-1 0,-1 0 0,0 1 0,1-1 0,-1 1 0,1-1 0,-1 1 0,1 0 0,0-1 0,0 1 0,0 0 0,0 0 0,0 0 0,0 0 0,1 0 0,-1 0 0,0 0 0,0 3 0,-1 7 0,1-1 0,0 1 0,1 16 0,0-18 0,2 117-97,-3 92 315,-2-182-590,-1 0 1,-2 0-1,-19 67 1,10-62-6455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0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0 492 24575,'1'-7'0,"-1"-1"0,2 1 0,-1 0 0,1 0 0,0 0 0,0 0 0,1 0 0,0 1 0,0-1 0,1 1 0,4-7 0,1 0 0,1 0 0,0 1 0,23-21 0,-14 17 0,1 1 0,1 1 0,0 1 0,1 1 0,0 0 0,1 2 0,0 1 0,32-9 0,27-2 0,95-11 0,-47 10 0,-71 10 0,16-2 0,0-4 0,100-35 0,-170 50 0,-1 0 0,1 0 0,-1 0 0,1-1 0,-1 1 0,6-7 0,-9 9 0,-1 0 0,0-1 0,1 1 0,-1 0 0,0-1 0,0 1 0,1 0 0,-1-1 0,0 1 0,0 0 0,1-1 0,-1 1 0,0-1 0,0 1 0,0-1 0,0 1 0,0-1 0,0 1 0,0 0 0,0-1 0,0 1 0,0-1 0,0 1 0,0-1 0,0 1 0,0-1 0,0 1 0,0-1 0,-1 0 0,0 0 0,0 0 0,0 0 0,0 1 0,0-1 0,-1 0 0,1 1 0,0-1 0,0 0 0,0 1 0,-1 0 0,1-1 0,0 1 0,0 0 0,-3-1 0,-8-1 0,0 1 0,-1 1 0,1-1 0,0 2 0,-1 0 0,1 0 0,0 1 0,-14 4 0,-95 35 0,119-40 0,-35 13 0,2 1 0,-60 35 0,84-43 0,1 0 0,0 0 0,0 1 0,1 1 0,0-1 0,0 1 0,1 1 0,1 0 0,-1 0 0,1 0 0,1 1 0,-9 20 0,14-28 0,-1 0 0,1 0 0,0 0 0,0 1 0,1-1 0,-1 0 0,1 1 0,-1-1 0,1 0 0,0 1 0,1-1 0,-1 0 0,0 1 0,1-1 0,0 0 0,0 1 0,0-1 0,0 0 0,0 0 0,1 0 0,-1 0 0,1 0 0,0 0 0,0-1 0,4 6 0,-2-5 0,0 0 0,0 0 0,0 0 0,1-1 0,-1 0 0,0 0 0,1 0 0,0 0 0,-1-1 0,1 0 0,0 0 0,0 0 0,0 0 0,0-1 0,0 0 0,0 0 0,6-1 0,6-1 0,0-1 0,0-1 0,0-1 0,0 0 0,-1-1 0,0-1 0,27-15 0,-18 7 0,-1-2 0,-1 0 0,39-37 0,-58 49 0,1 1 0,0-1 0,-1 1 0,1-1 0,1 1 0,-1 1 0,9-5 0,-13 7 0,0 1 0,1-1 0,-1 1 0,0 0 0,1-1 0,-1 1 0,0 0 0,1 0 0,-1 0 0,1 0 0,-1 0 0,0 1 0,1-1 0,-1 0 0,1 1 0,-1-1 0,0 1 0,0-1 0,1 1 0,-1-1 0,0 1 0,0 0 0,0 0 0,1 0 0,-1 0 0,0 0 0,0 0 0,-1 0 0,1 0 0,0 0 0,0 0 0,0 0 0,-1 0 0,1 1 0,0 1 0,7 14 21,0 1 0,-2-1 1,0 1-1,4 23 0,8 24-1492,-9-40-5355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55 24575,'0'-7'0,"0"5"0,1-1 0,-1 0 0,0 0 0,0 0 0,0 0 0,-1 0 0,1 0 0,-1 0 0,0 1 0,0-1 0,0 0 0,0 0 0,0 1 0,0-1 0,-3-2 0,4 5 0,0 0 0,-1-1 0,1 1 0,0 0 0,-1 0 0,1 0 0,0 0 0,0 0 0,-1 0 0,1 0 0,0 0 0,-1 0 0,1 0 0,0 0 0,-1 0 0,1 1 0,0-1 0,-1 0 0,1 0 0,0 0 0,-1 0 0,1 0 0,0 1 0,0-1 0,-1 0 0,1 0 0,0 0 0,0 1 0,-1-1 0,1 0 0,0 0 0,0 1 0,0-1 0,0 0 0,-1 1 0,1-1 0,0 0 0,0 1 0,0-1 0,0 0 0,0 1 0,0-1 0,0 0 0,0 1 0,0-1 0,0 0 0,0 0 0,0 1 0,0-1 0,0 1 0,-3 19 0,-2 237 0,7-160 0,1-81 0,5-23 0,11-39 0,-11 25 0,8-9 0,0 0 0,2 0 0,41-50 0,-46 63 0,2 2 0,0 0 0,1 0 0,1 2 0,0 0 0,0 0 0,29-13 0,-42 23 0,0 1 0,1 0 0,-1 1 0,1-1 0,-1 1 0,1 0 0,-1 0 0,1 0 0,0 1 0,-1 0 0,1-1 0,0 2 0,0-1 0,-1 0 0,1 1 0,0 0 0,-1 0 0,1 1 0,-1-1 0,1 1 0,3 2 0,-3-1 0,-1 0 0,1 1 0,-1-1 0,0 1 0,-1 0 0,1 0 0,-1 1 0,1-1 0,-1 1 0,-1-1 0,1 1 0,-1 0 0,1 0 0,-1 0 0,-1 0 0,1 0 0,1 10 0,0 12-455,0 1 0,-2 46 0,-2-36-6371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405 542 24575,'4'-4'0,"0"-1"0,-1 0 0,1 1 0,-1-1 0,0 0 0,-1-1 0,1 1 0,-1 0 0,0-1 0,0 1 0,1-10 0,-2 13 0,-1 1 0,0-1 0,1 0 0,-1 0 0,0 0 0,0 0 0,0 0 0,-1 0 0,1 1 0,0-1 0,-1 0 0,1 0 0,-1 0 0,0 1 0,1-1 0,-1 0 0,0 0 0,0 1 0,0-1 0,0 1 0,-1-1 0,1 1 0,0 0 0,-1-1 0,1 1 0,0 0 0,-1 0 0,0 0 0,1 0 0,-1 0 0,0 0 0,1 0 0,-1 1 0,0-1 0,0 0 0,0 1 0,1 0 0,-4-1 0,-4 0 0,0 1 0,-1 0 0,1 0 0,0 1 0,0 0 0,-1 1 0,1 0 0,0 0 0,-15 7 0,-6 4 0,-40 23 0,41-19 0,-50 37 0,70-47 0,1 0 0,-1 1 0,2 0 0,-1 0 0,1 1 0,0 0 0,1 0 0,0 0 0,-7 15 0,12-20 0,0-1 0,0 0 0,0 1 0,1-1 0,-1 1 0,1-1 0,0 1 0,0-1 0,0 1 0,0 0 0,1-1 0,-1 1 0,1-1 0,0 0 0,0 1 0,1-1 0,-1 0 0,0 1 0,1-1 0,0 0 0,0 0 0,0 0 0,0-1 0,0 1 0,1 0 0,-1-1 0,1 1 0,0-1 0,0 0 0,-1 0 0,1 0 0,5 2 0,1 1 0,1 0 0,-1 0 0,1-1 0,0-1 0,0 0 0,1 0 0,-1 0 0,0-2 0,20 2 0,-17-3-124,-1-1 0,1-1 0,-1 0 0,1-1 0,-1 0 0,0-1-1,0 0 1,0-1 0,-1 0 0,22-13 0,1-5-6702</inkml:trace>
  <inkml:trace contextRef="#ctx0" brushRef="#br0" timeOffset="1">569 23 24575,'4'-4'0,"2"-7"0,0 4 0,-1 11 0,-2 16 0,-5 17 0,-3 17 0,-1 12 0,-3 10 0,-1 11 0,2-2 0,2 1 0,2-7 0,2-6 0,1-16-8191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547 113 24575,'-1'-2'0,"1"1"0,-1-1 0,1 1 0,-1-1 0,0 1 0,1-1 0,-1 1 0,0 0 0,0-1 0,0 1 0,0 0 0,0 0 0,-1-1 0,1 1 0,0 0 0,0 0 0,-3-1 0,-28-17 0,28 17 0,-21-10 0,0 1 0,0 1 0,-1 2 0,-27-7 0,36 12 0,0 0 0,0 1 0,-1 0 0,1 1 0,-1 1 0,1 1 0,-24 4 0,32-3 0,1 1 0,0-1 0,0 1 0,1 1 0,-1 0 0,1 0 0,-1 0 0,1 1 0,1 0 0,-1 0 0,1 0 0,0 1 0,0 0 0,0 1 0,1-1 0,0 1 0,0 0 0,-6 13 0,3-4 0,2 0 0,0 0 0,1 0 0,0 1 0,1-1 0,1 1 0,1 0 0,-1 22 0,3-33 0,0 0 0,0-1 0,1 1 0,-1 0 0,1-1 0,1 1 0,-1-1 0,1 1 0,0-1 0,0 0 0,0 0 0,1 0 0,0 0 0,0 0 0,0-1 0,1 1 0,-1-1 0,1 0 0,0 0 0,0 0 0,1 0 0,-1-1 0,1 0 0,0 0 0,0 0 0,0 0 0,0-1 0,0 0 0,0 0 0,1 0 0,-1-1 0,1 1 0,-1-1 0,1-1 0,0 1 0,-1-1 0,1 0 0,-1 0 0,1-1 0,0 0 0,10-2 0,-3-1 0,0 0 0,-1-1 0,1-1 0,-1 0 0,0 0 0,0-1 0,-1-1 0,0 0 0,0 0 0,-1-1 0,0-1 0,12-15 0,10-15 0,-3-1 0,25-45 0,-31 49 0,-13 20 0,-9 12 0,1 1 0,1-1 0,-1 1 0,1-1 0,-1 1 0,1 0 0,1 0 0,-1 0 0,0 0 0,1 1 0,6-5 0,-10 8 0,1 0 0,-1 1 0,1-1 0,-1 0 0,1 1 0,-1-1 0,1 1 0,-1-1 0,1 1 0,-1-1 0,1 1 0,-1-1 0,0 1 0,1-1 0,-1 1 0,0-1 0,0 1 0,1-1 0,-1 1 0,0 0 0,0-1 0,0 1 0,0 0 0,0-1 0,0 1 0,0-1 0,0 1 0,0 0 0,0-1 0,0 2 0,0 26 0,0-26 0,-2 57-90,0-31-123,2 0 1,0 0-1,2-1 1,0 1-1,8 30 1,2-22-6614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1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1 242 24575,'3'-8'0,"0"0"0,0 0 0,-1 0 0,2-13 0,6-18 0,-10 39 0,0 0 0,0-1 0,0 1 0,0 0 0,1-1 0,-1 1 0,0 0 0,0-1 0,0 1 0,1 0 0,-1 0 0,0-1 0,0 1 0,1 0 0,-1 0 0,0-1 0,1 1 0,-1 0 0,0 0 0,1 0 0,-1 0 0,0-1 0,1 1 0,-1 0 0,0 0 0,1 0 0,-1 0 0,0 0 0,1 0 0,-1 0 0,1 0 0,-1 0 0,0 0 0,1 0 0,-1 0 0,0 0 0,1 0 0,-1 1 0,0-1 0,1 0 0,-1 0 0,0 0 0,1 0 0,-1 1 0,0-1 0,1 0 0,-1 0 0,0 1 0,0-1 0,1 0 0,-1 0 0,0 1 0,0-1 0,0 0 0,1 1 0,-1-1 0,0 0 0,0 1 0,15 21 0,0 9 0,0 0 0,11 41 0,-21-58 0,-1 1 0,-1 0 0,0 0 0,-1 0 0,0 0 0,-2 0 0,-1 24 0,1-36 0,-1 1 0,1 0 0,-1 0 0,0-1 0,0 1 0,-1-1 0,1 1 0,-1-1 0,0 1 0,0-1 0,-3 4 0,5-7 0,0 0 0,0 0 0,0 1 0,0-1 0,0 0 0,0 0 0,0 0 0,0 0 0,0 0 0,-1 0 0,1 0 0,0 0 0,0 1 0,0-1 0,0 0 0,0 0 0,0 0 0,0 0 0,0 0 0,-1 0 0,1 0 0,0 0 0,0 0 0,0 0 0,0 0 0,0 0 0,-1 0 0,1 0 0,0 0 0,0 0 0,0 0 0,0 0 0,0 0 0,0 0 0,-1 0 0,1 0 0,0 0 0,0 0 0,0 0 0,0 0 0,0 0 0,0 0 0,0 0 0,-1-1 0,1 1 0,0 0 0,0 0 0,0 0 0,0 0 0,0 0 0,0 0 0,0 0 0,0 0 0,0-1 0,0 1 0,0 0 0,-1 0 0,1 0 0,-1-13 0,4-16 0,4 1 0,2 1 0,1 1 0,1 0 0,25-45 0,-11 31 0,1 1 0,37-40 0,-46 58 0,37-32 0,-48 49 0,-1-1 0,1 0 0,0 1 0,1 0 0,-1 1 0,1 0 0,-1 0 0,1 0 0,0 0 0,0 1 0,12-2 0,7 7-1365,-5 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2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494 600 24575,'1'-5'0,"0"0"0,1 0 0,0 0 0,0 0 0,0 1 0,0-1 0,1 1 0,4-7 0,6-11 0,-10 16 0,-1 0 0,1 0 0,-2 0 0,1-1 0,0 1 0,-1 0 0,0-1 0,-1 1 0,0-1 0,1 1 0,-2-1 0,1 1 0,-1-1 0,0 1 0,-1 0 0,1-1 0,-1 1 0,-3-6 0,3 7 0,-1 1 0,1 0 0,-1-1 0,0 1 0,-1 1 0,1-1 0,-1 0 0,1 1 0,-1-1 0,0 1 0,0 0 0,-1 1 0,1-1 0,0 1 0,-1-1 0,0 1 0,1 1 0,-1-1 0,0 1 0,0 0 0,0 0 0,0 0 0,-8 0 0,-5 1 0,0 1 0,0 1 0,0 0 0,1 1 0,-1 1 0,1 1 0,-1 1 0,2 0 0,-1 1 0,1 1 0,0 0 0,-27 19 0,28-16 0,0 0 0,0 1 0,1 1 0,1 1 0,0-1 0,1 2 0,0 0 0,1 0 0,1 1 0,0 1 0,2-1 0,-8 20 0,13-28 0,0 0 0,1 0 0,0 0 0,1 0 0,0 1 0,0-1 0,0 0 0,1 1 0,1-1 0,-1 0 0,1 1 0,3 11 0,-1-14 0,-1 0 0,1 1 0,0-1 0,0 0 0,1-1 0,0 1 0,0 0 0,0-1 0,0 0 0,1 0 0,0-1 0,0 1 0,1-1 0,-1 0 0,10 6 0,1-2 0,0-1 0,1 0 0,0-2 0,0 1 0,0-2 0,0 0 0,1-1 0,0-1 0,-1-1 0,1 0 0,0-1 0,0-1 0,-1-1 0,1-1 0,23-6 0,-21 5 0,-1-2 0,0-1 0,0 0 0,-1-1 0,0-1 0,0-1 0,-1 0 0,0-1 0,-1-1 0,0-1 0,-1 0 0,-1-1 0,19-23 0,-11 5 0,-2 0 0,-1-2 0,-2 0 0,-2-1 0,17-51 0,-7 1 0,16-104 0,-20 29 0,-21 146 0,-3 20 0,-5 23 0,-96 594-721,95-560 77,1-3-6182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437 324 24575,'4'-5'0,"-1"1"0,1-1 0,-1 0 0,0 0 0,-1-1 0,1 1 0,-1 0 0,2-9 0,11-47 0,-15 59 0,3-11 0,-1-1 0,0 0 0,-1 0 0,0 0 0,-1-1 0,-3-25 0,2 36 0,0 0 0,0 0 0,-1 0 0,1 0 0,-1 0 0,0 0 0,0 0 0,0 1 0,-1-1 0,1 1 0,-1-1 0,0 1 0,0 0 0,0 0 0,0 1 0,-1-1 0,1 0 0,-1 1 0,1 0 0,-1 0 0,0 0 0,0 0 0,0 1 0,0 0 0,0 0 0,0 0 0,-6-1 0,-7 0 0,1 1 0,-1 0 0,1 1 0,-1 1 0,1 1 0,-29 6 0,7 2 0,-64 24 0,93-31 0,0 1 0,0 1 0,0-1 0,1 1 0,0 1 0,0 0 0,0 0 0,1 0 0,0 1 0,-10 12 0,15-16 0,0 0 0,0 0 0,0 0 0,1 1 0,-1-1 0,1 0 0,0 1 0,0-1 0,0 1 0,0 0 0,1-1 0,0 1 0,-1-1 0,1 1 0,1 0 0,-1-1 0,0 1 0,1 0 0,0-1 0,0 1 0,0-1 0,0 1 0,0-1 0,1 0 0,0 1 0,-1-1 0,1 0 0,0 0 0,1 0 0,-1 0 0,4 3 0,7 8 0,0-1 0,1-1 0,0 0 0,1-1 0,32 18 0,90 35 0,-100-49 0,-1 2 0,-1 1 0,47 31 0,-77-45 0,0 0 0,0 0 0,0 1 0,-1-1 0,1 1 0,-1 0 0,5 9 0,-8-13 0,0 1 0,0-1 0,-1 1 0,1 0 0,-1-1 0,1 1 0,-1 0 0,1-1 0,-1 1 0,0 0 0,0-1 0,0 1 0,0 0 0,0-1 0,0 1 0,-1 0 0,1 0 0,0-1 0,-1 1 0,1-1 0,-1 1 0,0 0 0,0-1 0,1 1 0,-1-1 0,0 1 0,0-1 0,0 0 0,0 0 0,-1 1 0,1-1 0,-2 1 0,-2 2 0,-1 0 0,1-1 0,-1 1 0,0-1 0,-1-1 0,1 1 0,0-1 0,-1 0 0,1 0 0,-10 0 0,-73 6 0,72-8 0,-29 2-682,-82-8-1,84-1-6143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3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153 238 24575,'1'0'0,"0"0"0,0 0 0,0-1 0,0 1 0,0 0 0,0-1 0,-1 1 0,1-1 0,0 1 0,0-1 0,0 1 0,-1-1 0,1 0 0,0 1 0,-1-1 0,1 0 0,-1 1 0,1-1 0,-1 0 0,1 0 0,-1 0 0,1 0 0,-1 1 0,0-1 0,1 0 0,-1-1 0,1 0 0,-1 0 0,1 0 0,-1 0 0,1 0 0,-1 0 0,0 0 0,0 0 0,0 0 0,0 0 0,-1-3 0,1 4 0,0 1 0,0 0 0,0 0 0,0 0 0,0 0 0,0 0 0,0-1 0,0 1 0,0 0 0,0 0 0,-1 0 0,1 0 0,0 0 0,0 0 0,0 0 0,0-1 0,0 1 0,0 0 0,0 0 0,0 0 0,-1 0 0,1 0 0,0 0 0,0 0 0,0 0 0,0 0 0,0 0 0,-1 0 0,1 0 0,0 0 0,0-1 0,0 1 0,0 0 0,0 0 0,-1 0 0,1 0 0,0 1 0,0-1 0,0 0 0,0 0 0,0 0 0,-1 0 0,1 0 0,0 0 0,0 0 0,-7 7 0,-4 11 0,-53 156 0,-21 49 0,167-404 0,70-145 0,-142 306 0,-7 12 0,1 0 0,0 0 0,0 0 0,0 1 0,1-1 0,1 1 0,-1 1 0,1-1 0,10-8 0,-16 14 0,1 0 0,0 1 0,0 0 0,-1-1 0,1 1 0,0-1 0,0 1 0,0 0 0,-1-1 0,1 1 0,0 0 0,0 0 0,0 0 0,0 0 0,0 0 0,0 0 0,0 0 0,-1 0 0,1 0 0,0 0 0,0 0 0,0 1 0,0-1 0,0 0 0,-1 1 0,2-1 0,0 2 0,-1-1 0,1 0 0,-1 1 0,1-1 0,-1 1 0,0 0 0,0-1 0,1 1 0,-1 0 0,-1 0 0,2 2 0,2 6 0,0 0 0,-1 1 0,2 13 0,-5-23 0,45 307 134,-10-65-1633,-27-192-5327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3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13 111 24575,'-5'-4'0,"-1"-7"0,5-6 0,7 1 0,7 2 0,11 3 0,11 0 0,8 2 0,7 1 0,8 3 0,4 2 0,-9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1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237 226 24575,'-8'-10'0,"1"0"0,1-1 0,0 0 0,0 0 0,1 0 0,1-1 0,-4-15 0,-1 4 0,2-7 0,6 24 0,0 1 0,0 0 0,0-1 0,-1 1 0,0 0 0,0 0 0,0 0 0,0 0 0,-1 0 0,0 1 0,-5-8 0,7 12 0,0-1 0,1 1 0,-1 0 0,0 0 0,1 0 0,-1 0 0,1 0 0,-1 0 0,0 0 0,1 0 0,-1 0 0,0 0 0,1 0 0,-1 0 0,1 0 0,-1 1 0,0-1 0,1 0 0,-1 0 0,1 1 0,-1-1 0,1 0 0,-1 1 0,1-1 0,-1 0 0,1 1 0,-1-1 0,1 1 0,-1-1 0,1 1 0,0-1 0,-1 1 0,1-1 0,0 1 0,0 0 0,-1-1 0,1 1 0,0-1 0,0 1 0,0 0 0,0-1 0,-1 2 0,-9 32 0,10-31 0,-36 192 0,-12 247 0,43-371-54,-12 107-1257,11-145-5515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24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86 357 24575,'2'-3'0,"0"-1"0,0 0 0,0 0 0,0 0 0,-1 0 0,1 0 0,-1 0 0,0 0 0,0 0 0,-1 0 0,1-1 0,-1 1 0,0 0 0,0-1 0,0 1 0,-1 0 0,0 0 0,1-1 0,-2 1 0,1 0 0,0 0 0,-1 0 0,0 0 0,1 0 0,-2 1 0,1-1 0,-3-3 0,5 6 0,-1 1 0,1 0 0,0 0 0,0 0 0,0 0 0,-1 0 0,1-1 0,0 1 0,0 0 0,0 0 0,-1 0 0,1 0 0,0 0 0,0 0 0,-1 0 0,1 0 0,0 0 0,0 0 0,-1 0 0,1 0 0,0 0 0,0 0 0,-1 0 0,1 0 0,0 0 0,0 0 0,-1 0 0,1 0 0,0 1 0,0-1 0,-1 0 0,1 0 0,0 0 0,0 0 0,0 0 0,0 1 0,-1-1 0,1 0 0,0 0 0,-6 14 0,1 16 0,5-30 0,-11 112 0,-18 149 0,21-217 0,3-22 0,-2 44 0,5-176 0,6 0 0,22-147 0,1 124 0,-22 116 0,1 0 0,0 0 0,1 1 0,0 0 0,17-24 0,-22 36 0,1 0 0,0 0 0,0 0 0,1 0 0,-1 0 0,1 1 0,0 0 0,0 0 0,0 0 0,0 0 0,0 0 0,1 1 0,-1 0 0,1 0 0,-1 0 0,1 1 0,0-1 0,0 1 0,0 0 0,0 0 0,0 1 0,0 0 0,0 0 0,0 0 0,0 0 0,0 1 0,0-1 0,-1 1 0,1 1 0,0-1 0,0 1 0,8 4 0,1 1 0,-1 0 0,0 1 0,-1 1 0,0 0 0,0 1 0,-1 0 0,0 1 0,-1 0 0,15 21 0,-17-21 0,-1 0 0,0 1 0,-1 0 0,0 0 0,0 0 0,-2 1 0,0 0 0,0 0 0,-1 0 0,3 26 0,-6-32 0,0 0 0,0 0 0,-1 0 0,0 0 0,0 0 0,-1 0 0,0-1 0,0 1 0,0 0 0,-1-1 0,0 1 0,0-1 0,-1 0 0,1 0 0,-1 0 0,-1-1 0,1 1 0,-1-1 0,0 0 0,0-1 0,-1 1 0,-8 5 0,1-2-195,-2 0 0,1-2 0,-1 1 0,0-2 0,0 0 0,-28 5 0,-28 3-6631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4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 24575,'-1'0'0,"0"1"0,0-1 0,0 1 0,-1-1 0,1 1 0,0 0 0,0 0 0,0-1 0,0 1 0,0 0 0,0 0 0,0 0 0,1 0 0,-1 0 0,0 0 0,0 0 0,1 0 0,-1 0 0,1 1 0,-1-1 0,1 0 0,-1 0 0,1 0 0,0 1 0,-1-1 0,1 0 0,0 3 0,-5 41 0,5-40 0,-4 128 0,-4 52 0,-8-20 0,-11 146 0,17-178-86,-10 281-1193,20-372-5547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4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24575,'4'0'0,"7"4"0,6 3 0,4 4 0,4 0 0,1 3 0,7-1 0,2 2 0,-1 3 0,-1-2 0,3 2 0,-4-3-8191</inkml:trace>
  <inkml:trace contextRef="#ctx0" brushRef="#br0" timeOffset="1">765 101 24575,'0'-4'0,"4"-7"0,2-6 0,-4 0 0,-8-2 0,-8 3 0,-5 3 0,-4 9 0,-9 6 0,-6 6 0,-3 7 0,-3 10 0,-4 5 0,-2 7 0,-3 7 0,4 5 0,4-2 0,12-8-8191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6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217 332 24575,'5'-2'0,"0"1"0,-1-1 0,1 1 0,-1-1 0,1-1 0,-1 1 0,7-5 0,-1 1 0,18-14 0,-20 12 0,-21 13 0,1 3 0,-1 0 0,2 1 0,-1 1 0,1 0 0,1 0 0,0 1 0,-16 22 0,8-9 0,2 1 0,-24 53 0,34-66 0,1 1 0,1 0 0,0 0 0,1 0 0,0 0 0,1 0 0,-1 19 0,3-26 0,0 0 0,1 0 0,0 0 0,0 0 0,0-1 0,0 1 0,1 0 0,0-1 0,0 1 0,1-1 0,-1 0 0,1 1 0,0-1 0,1-1 0,-1 1 0,1 0 0,0-1 0,0 0 0,5 5 0,1-2 0,-1-1 0,1 0 0,1-1 0,-1 0 0,0 0 0,1-1 0,0-1 0,0 0 0,0 0 0,1-1 0,-1 0 0,1-1 0,-1-1 0,1 0 0,-1 0 0,13-3 0,-4 1 0,0-2 0,-1 0 0,1-2 0,-1 0 0,-1-1 0,1 0 0,-1-2 0,25-16 0,-38 23 0,-1-1 0,1-1 0,-1 1 0,1-1 0,-1 0 0,0 0 0,-1 0 0,1 0 0,-1-1 0,1 1 0,-1-1 0,-1 0 0,1 0 0,-1 0 0,0 0 0,3-11 0,-4 11 0,-1-1 0,0 1 0,0-1 0,0 1 0,-1-1 0,0 1 0,0-1 0,0 1 0,-1 0 0,0-1 0,0 1 0,0 0 0,0 0 0,-1 0 0,0 1 0,0-1 0,-5-5 0,-9-10 0,-1 0 0,-1 1 0,0 1 0,-39-27 0,-97-55 0,125 82 0,-38-20 0,42 25 0,1-1 0,1-2 0,0 0 0,-27-24 0,49 39 0,0-1 0,0 0 0,0 0 0,0 0 0,0-1 0,1 1 0,-1 0 0,1-1 0,-1 1 0,1-1 0,0 1 0,0-1 0,0 0 0,0 1 0,1-1 0,-1 0 0,1 0 0,-1-3 0,2 4 0,-1 0 0,1-1 0,0 1 0,0 0 0,0-1 0,0 1 0,0 0 0,1 0 0,-1 0 0,1 0 0,-1 0 0,1 0 0,0 1 0,-1-1 0,1 0 0,0 1 0,0 0 0,0-1 0,1 1 0,3-2 0,16-8 0,0 2 0,1 0 0,1 1 0,-1 1 0,1 1 0,37-3 0,148-3 0,-206 12 0,13-1 0,-1 1 0,1 1 0,0 1 0,27 5 0,-41-6 0,1-1 0,-1 1 0,0-1 0,0 1 0,0 0 0,1 0 0,-1 0 0,0 0 0,0 0 0,0 1 0,-1-1 0,1 1 0,0-1 0,0 1 0,-1-1 0,1 1 0,-1 0 0,1 0 0,-1 0 0,0 0 0,0 0 0,0 0 0,0 0 0,0 0 0,0 1 0,-1-1 0,1 0 0,-1 0 0,0 1 0,1-1 0,-1 0 0,0 1 0,0-1 0,0 0 0,-1 1 0,1-1 0,-1 0 0,1 0 0,-1 1 0,0-1 0,-1 3 0,-9 20 20,-1 0 1,-1-1-1,-2-1 0,0 0 0,-23 26 0,-35 54-1506,54-68-5340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88 24575,'0'0'0,"1"0"0,0 0 0,-1 0 0,1 0 0,-1 0 0,1 0 0,0 0 0,-1 0 0,1 0 0,-1 0 0,1 0 0,-1-1 0,1 1 0,0 0 0,-1 0 0,1-1 0,-1 1 0,1 0 0,-1-1 0,1 1 0,-1 0 0,0-1 0,1 1 0,-1-1 0,1 1 0,-1-1 0,0 1 0,1-1 0,-1 1 0,0-1 0,0 1 0,1-1 0,-1 0 0,0 1 0,0-1 0,0 1 0,0-1 0,0 0 0,0 1 0,0-1 0,0 1 0,0-1 0,0 0 0,0 1 0,0-1 0,0 1 0,0-1 0,-1 1 0,1-1 0,0 0 0,-1-1 0,0 0 0,1 1 0,-1-1 0,0 0 0,0 1 0,0-1 0,0 1 0,0-1 0,-1 1 0,1-1 0,0 1 0,-1 0 0,1 0 0,-1-1 0,1 1 0,-3 0 0,2 0 0,-1 0 0,0 0 0,0 0 0,0 1 0,0-1 0,0 1 0,0 0 0,0 0 0,0 0 0,0 0 0,0 0 0,0 1 0,0-1 0,0 1 0,1 0 0,-6 2 0,3 0 0,1-1 0,-1 1 0,1 0 0,-1 1 0,1-1 0,0 1 0,1-1 0,-7 9 0,3-2 0,1-1 0,0 1 0,0 1 0,1-1 0,1 1 0,0-1 0,0 1 0,-2 14 0,4-14 0,2 0 0,-1 0 0,1 1 0,1-1 0,0 0 0,0 0 0,1 0 0,1 0 0,0-1 0,0 1 0,1-1 0,1 0 0,-1 1 0,2-2 0,5 10 0,-6-12 0,-1 0 0,1-1 0,0 0 0,1 0 0,-1 0 0,1 0 0,1-1 0,-1 0 0,1 0 0,-1-1 0,1 0 0,1 0 0,-1-1 0,0 1 0,1-2 0,0 1 0,-1-1 0,1 0 0,0-1 0,0 0 0,9 0 0,-13-1 0,1 0 0,0-1 0,0 0 0,0 0 0,-1-1 0,1 1 0,0-1 0,-1 0 0,1 0 0,-1 0 0,0-1 0,0 0 0,0 1 0,0-2 0,0 1 0,-1 0 0,1-1 0,-1 1 0,0-1 0,0 0 0,0 0 0,-1 0 0,1-1 0,-1 1 0,0-1 0,2-8 0,2-2 0,-2 0 0,0-1 0,-1 0 0,-1 0 0,0 0 0,-2-31 0,0 37-41,-1 0 0,0-1-1,-1 1 1,0 0-1,0 0 1,-1 0 0,-1 0-1,1 1 1,-2-1 0,1 1-1,-1 0 1,-1 0-1,0 1 1,0 0 0,0 0-1,-1 0 1,0 1 0,-1-1-1,0 2 1,0-1-1,0 1 1,-1 1 0,0-1-1,0 2 1,0-1 0,-1 1-1,1 0 1,-1 1-1,0 0 1,0 1 0,0 0-1,-13-1 1,-3 2-6785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151 137 24575,'-3'-1'0,"1"1"0,-1-1 0,1 0 0,0 0 0,0 0 0,-1 0 0,1 0 0,0 0 0,0-1 0,0 1 0,-2-3 0,-18-9 0,22 13 0,-1 1 0,1-1 0,0 0 0,-1 0 0,1 0 0,0 0 0,-1 0 0,1 0 0,0 0 0,-1 0 0,1 0 0,0 1 0,-1-1 0,1 0 0,0 0 0,0 0 0,-1 1 0,1-1 0,0 0 0,0 0 0,0 1 0,-1-1 0,1 0 0,0 0 0,0 1 0,0-1 0,0 0 0,-1 1 0,1-1 0,0 0 0,0 1 0,0-1 0,0 0 0,0 1 0,0-1 0,0 0 0,0 1 0,0-1 0,0 0 0,0 1 0,0-1 0,0 0 0,0 1 0,1-1 0,-1 0 0,0 1 0,0-1 0,0 0 0,1 1 0,6 25 0,-3-14 0,-4-9 0,1 0 0,-1 1 0,0-1 0,0 0 0,0 1 0,-1-1 0,1 0 0,-1 0 0,1 1 0,-1-1 0,0 0 0,0 0 0,-1 0 0,1 0 0,-1 0 0,1 0 0,-1 0 0,-4 4 0,5-5 0,-1-1 0,1 0 0,-1 1 0,0-1 0,1 0 0,-1 0 0,0 0 0,0 0 0,1 0 0,-1 0 0,0 0 0,0-1 0,0 1 0,0-1 0,0 1 0,0-1 0,0 0 0,-1 0 0,1 0 0,0 0 0,0 0 0,0 0 0,0-1 0,0 1 0,0-1 0,0 1 0,0-1 0,0 0 0,0 0 0,1 0 0,-3-1 0,2 1 0,0 0 0,1 0 0,-1 0 0,1 0 0,-1 0 0,1-1 0,-1 1 0,1-1 0,0 1 0,0-1 0,0 1 0,-1-1 0,2 0 0,-1 1 0,0-1 0,0 0 0,0 0 0,1 0 0,-1-3 0,1 2 0,-1-1 0,2 1 0,-1-1 0,0 1 0,1 0 0,-1-1 0,1 1 0,0 0 0,0-1 0,3-4 0,1-1 0,0-1 0,1 1 0,0 0 0,0 1 0,1-1 0,11-9 0,-6 8-170,1 0-1,-1 1 0,2 0 1,-1 1-1,1 0 0,0 2 1,29-11-1,-14 9-6655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7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 24575,'0'5'0,"0"5"0,0 12 0,-4 5 0,-2 4 0,-5 5 0,-4 7 0,-1 4 0,-1-1 0,-3 2 0,2 1 0,-1 2 0,-1-3 0,-3-6 0,4-4 0,4-9-8191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8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48 116 24575,'0'-9'0,"1"6"0,-1 1 0,0-1 0,0 1 0,0-1 0,0 1 0,0-1 0,0 1 0,-1-1 0,1 1 0,-1-1 0,1 1 0,-1 0 0,0-1 0,0 1 0,0 0 0,-1-1 0,-2-2 0,4 5 0,0 0 0,-1 0 0,1 0 0,-1 0 0,1 0 0,0 0 0,-1 0 0,1 0 0,0 0 0,-1 0 0,1 0 0,-1 0 0,1 0 0,0 1 0,-1-1 0,1 0 0,0 0 0,0 0 0,-1 1 0,1-1 0,0 0 0,-1 0 0,1 1 0,0-1 0,0 0 0,-1 1 0,1-1 0,0 0 0,0 1 0,0-1 0,0 0 0,0 1 0,-1-1 0,1 1 0,-7 17 0,6-16 0,-2 5 0,-9 25 0,9-27 0,6-21 0,2 2-227,0 0-1,1 0 1,0 1-1,2-1 1,11-16-1,-9 15-6598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38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3090 366 24575,'-1'-8'0,"1"1"0,-2-1 0,1 0 0,-1 1 0,0-1 0,0 1 0,-1-1 0,0 1 0,0 0 0,-1 0 0,0 1 0,0-1 0,-1 1 0,1-1 0,-1 2 0,-1-1 0,1 0 0,-1 1 0,0 0 0,0 0 0,-8-3 0,-8-6 0,0 2 0,-1 1 0,0 1 0,-1 0 0,-31-7 0,-4 3 2,-1 2-1,0 3 0,-1 2 1,-79 2-1,14 9-394,-134 22-1,37 10-70,1 9 1,4 11-1,-307 119 0,400-124 358,-139 78-1,212-99 41,2 2 0,1 2 0,1 2-1,2 2 1,-45 50 0,73-69 48,1 2 0,1 0 0,1 1 0,1 0 0,0 1 0,2 0 0,-16 46 0,23-55 28,1 1 0,1-1 0,0 1 0,1 0-1,1 0 1,0 0 0,1 0 0,0 0 0,2 0 0,0 0 0,0-1 0,1 1 0,1 0 0,0-1 0,8 15 0,-3-10 49,2 0 0,1-1-1,0 0 1,1-1 0,1 0 0,0-1 0,1-1 0,1 0-1,1-1 1,0-1 0,27 16 0,0-3-33,2-2 0,1-2-1,84 27 1,-30-20 56,1-4 0,1-4 0,1-5 0,122 3 0,-88-16-9,0-6 1,234-36 0,-287 24-74,0-4 0,0-3 0,-2-4 0,-1-4 0,-2-3 0,-1-4 0,85-53 0,-115 58 0,-1-3 0,-2-1 0,-1-3 0,65-73 0,-79 75 0,-1-2 0,-3-1 0,0-1 0,-3-1 0,-2-2 0,20-54 0,-30 66 39,-2 0 1,-1-2 0,-2 1-1,-1-1 1,-1 0 0,-2 0-1,-2 0 1,-4-54 0,1 67-16,-2-1-1,0 1 1,-1 0 0,-1 0 0,-1 1 0,-1 0 0,-1 0-1,0 1 1,-2 0 0,0 0 0,-1 1 0,-1 1 0,0 0-1,-27-25 1,19 24 18,-1 0 1,-1 2-1,-1 0 1,-1 2-1,0 0 0,-33-12 1,11 8-538,-2 3 1,-76-15 0,-27 6-5435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3T06:16:2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14269 11112 0,'53'-17'31,"-35"17"-31,-1 0 16,1 0-1,-71 0 48,-70 0-32,87 0-31,1 0 0,-18 0 16,-88 17-1,71-17-15,17 0 16,0 18-16,-71-18 16,-52 18-1,123-1-15,0-17 16,0 0-16,18 18 0,-18-18 15,18 18-15,-36-1 16,36 1-16,17 0 16,-17-18-16,-53 35 15,52 0 1,-16 18 15,52-35-31,0-1 0,0 1 0,0 0 16,17 17-16,1 0 15,-1-17-15,142 52 32,-106-70-32,18 18 0,-1 0 15,18-1-15,1 1 16,210 17 0,-193-17-16,0-18 15,0 17-15,123 1 16,124-18-1,-247-18-15,88 1 16,-124-1-16,19 1 16,-36-1-16,-1 0 0,-16 1 15,17-36 1,-53 17 0,0 19-1,0-18-15,-18 17 16,18-17-16,-18 17 15,18-17-15,-17 17 0,-1-17 16,0 0-16,-34-18 16,34 17-16,-17 19 15,-124-54 1,88 53-16,-52-17 16,-1 0-1,-34 0 1,122 35-16,1 0 15,-18 0-15,36 0 0</inkml:trace>
  <inkml:trace contextRef="#ctx0" brushRef="#br0" timeOffset="634.39">15963 10795 0,'35'-106'31,"-70"212"-31,70-265 16,-53 124 0,18 17-16,-17 18 0,-1 0 15,-70 36 1,35 17-1,-53 70 1,88-70 0,1 0-16,-1 0 0,0 0 15,1 52-15,17-34 16,0-36-16,17 18 16,-17 0-16,18-18 0,-18 1 15,18-1-15,-1 53 16,-34-70-1</inkml:trace>
  <inkml:trace contextRef="#ctx0" brushRef="#br0" timeOffset="836.48">15522 11201 0,'35'-18'15,"0"0"1,0 18-16,1 0 16,-1 0-1,35 0-15,-17 0 0,-17 0 16,-1 0-16,53 0 16,-70 0-1</inkml:trace>
  <inkml:trace contextRef="#ctx0" brushRef="#br0" timeOffset="1235.49">16068 11130 0,'0'0'0,"18"-18"16,-18 1-1,0-1 1,-18 18-16,1 0 16,-19 0-1,19 0-15,-18 18 0,17-18 16,-17 35-1,-18 36 1,35-54-16,18 1 16,-18 17-16,18-17 0,0 0 15,36 17 1,34-18 15,-52-34-31,0 17 0,-1-18 16,18 1-16,-17-1 15,35-53 17,-53 54-32,0 34 31,0 36-15,0-35-16,0 0 15,0-1-15,18 1 16,-1 17-1</inkml:trace>
  <inkml:trace contextRef="#ctx0" brushRef="#br0" timeOffset="1505.74">16368 11201 0,'0'0'0,"0"-53"16,0 35-1,-17 18-15,17-18 0,-18 18 16,0 0 0,-17 36-1,17-36-15,1 17 0,-1 1 16,18 0-16,-18 17 16,18-17-16,0-1 0,0 1 15,0 17-15,18 0 16,-18-17-16,18-18 15,-1 18-15,54-1 16</inkml:trace>
  <inkml:trace contextRef="#ctx0" brushRef="#br0" timeOffset="2176.65">16562 11236 0,'-35'0'31,"17"0"-15,18 18 0,0-1-1,18-17 1,0 0-16,-1 0 0,36 0 31,0-17-15,-35 17-16,-1 0 15,1-36 1,-18 19-16,0-1 16,-53 0-1,35 1 1,-17 17-16,0 0 16,-18 17-1,53 1 1,0 0-16,-18-1 0,18 1 15,18 35 1,0-18 0,34 0-1,-34-35-15,0 18 0,-1-18 16,72-18 0,-72 18-16,18-17 0,1-1 15,-19-17-15,36-18 16,-35 0-16,0 18 15,-1-1-15,-17-16 16,18-1-16,0-53 16,-18 88-1,0 1-15,-18-1 0,0 18 16,1 35 0,-1 0-1,18 1-15,0-1 0,0 0 16,0 36-16,0 17 31,18 0-15,-18-52-16,0-19 0,17 1 15,1 35 1,0-53-16</inkml:trace>
  <inkml:trace contextRef="#ctx0" brushRef="#br0" timeOffset="2355.31">16933 11183 0,'-36'-18'16,"72"36"-16,-72-53 15,89 35 17,0 0-17,-18 0 1,1 0-16,-1 0 0,0 0 15</inkml:trace>
  <inkml:trace contextRef="#ctx0" brushRef="#br0" timeOffset="2738.67">17268 11130 0,'0'-18'0,"0"36"0,17-36 15,-17 1 17,-35-1-17,35 1 1,-35 17-16,0 17 16,17-17-16,18 18 15,-18-1-15,18 19 16,18-19-1,0 19-15,-18-19 16,52 36 0,-34-53-16,-18 18 15,18 35 1,-36-36-16,0 1 16,1-18-16,-18 18 15,-54-18 1,54 0-16,17-18 0,-17 0 15</inkml:trace>
  <inkml:trace contextRef="#ctx0" brushRef="#br0" timeOffset="4704.56">13881 11483 0,'0'18'63,"18"34"-16,-1-16-32,-17 17-15,0-36 16,0 19-16,0-1 16,0-18-16,0 54 15,18-53-15,-18-1 16,0 36 0,0-35-16,18-18 0</inkml:trace>
  <inkml:trace contextRef="#ctx0" brushRef="#br0" timeOffset="5136.56">13758 11818 0,'0'18'0,"0"-36"15,17 36-15,1-1 16,17 1 0,-17-18-16,17 18 15,18-1 1,-35-17 0,17 0-1,-17 0-15,17 0 16,-17-17-1,-1 17-15,1-36 16,-1 36-16,-17-17 16,0-1-16,0 0 15,0 1-15,-17 34 47,-54 72-16,71-72-31,-35 19 16</inkml:trace>
  <inkml:trace contextRef="#ctx0" brushRef="#br0" timeOffset="7052.63">13158 11695 0,'0'0'0,"18"-18"31,-36 0 0,0 18-15,1 0-16,-1 0 16,-17 0-1,17 18 1,-17-18 0,35 18-16,-18-18 15,18 17 1,0 36 15,0-18-31,18-17 16,-18 53-1,0-36 1,0 0-16,18 36 31,-18 105 0,0-158-31,0 17 16,0 0-16,0-17 0,17 17 16,-17-17-16,0 17 15,18 36 1,-18-54-16,0 36 16,17-35-16,-17 0 15,0 17-15,0 35 16,0-52-1,0 35-15,0-35 16,0-1-16,0 1 0,-17 17 16,-1 18-1,18-35-15,0-1 0,-17 54 16,-1-18 0,0 17 15,18-52-31,0 35 15,-17-35-15,17-1 0,0 18 16,0 1 0,0-1-16,0-17 0,0-1 15,0 1-15,0 35 16,0-36 0,0 1-16,0 0 0,-18 17 15,18-17 1,0 35-1,0-36-15,0 18 16,0 18 0,18-35-1,-18 35 1,0-35 0,0-1 15,0 1-31,0 0 31,0-1-15,0 1 15,17-1 0,19-17-15,-19 0-16,36 0 15,53 0 1,-53 0 0,0-17-1,-53-1 1</inkml:trace>
  <inkml:trace contextRef="#ctx0" brushRef="#br0" timeOffset="9641.87">14798 11836 0,'-53'0'31,"106"0"-31,-141 0 16,106 0 0,70 0-1,18 0 1,123 0-1,-123 0-15,123 0 16,142 0 0,-248 0-1,106 0-15,-140 0 16,16 0-16,89 0 16,-158 0-1,-1 0-15,-17 0 16,17 0-1,-53 0-15,1 0 32,-1 17-17,18 1 1,0 17 0,0 1-1,0 52 1,0-53-16,0 0 15,18 36 1,-18-36-16,0 18 0,17-18 16,1 159-1,0-53 17,-18-88-32,0-17 0,0 17 15,17-1-15,-17 1 0,0-17 16,0 17-16,0-1 15,0-16-15,18 17 0,-18-18 0,0 18 16,17 35 0,-17-53-16,0 18 0,0-17 15,0-1-15,0 35 16,0-34-16,-17-19 16,17 19-16,0-19 15,-18 1-15,18 35 16,-17-18-1,17-17 1,-18-1-16,18 1 16,-18 0-1,1-1 1,-1-17-16,0 0 16,1 18-16,-1-18 15,0 0-15,-17 18 0,0-18 16,-36 17-1,-87 1 1,105-1-16,-18 1 16,-246 0-1,52-1 1,53 1 0,124-18-16,-123 0 15,105 18-15,-106-18 16,89 0-1,17 17-15,-194-17 16,0 0 0,194 0-1,-52-17-15,34 17 16,1-18 15,87 18-31,19 0 16,34 0-1,54 0 1,-53 0 0,-1 0-16</inkml:trace>
  <inkml:trace contextRef="#ctx0" brushRef="#br0" timeOffset="11021.42">17391 11695 0,'0'17'47,"0"1"-31,18 17-1,-18 53 1,17-52-16,-17 52 16,0-35-16,18 53 15,-18 17 1,0-52-16,-18 52 15,1-70-15,-1 70 16,-17-17 0,17 35-1,1-88 1,17 0-16,0-18 0,0 89 31,0-71-31,0-18 0,0 0 16,0-17-16,0 17 15,-18 36 1,18-36-16,0-17 0,0-1 16,0 1-16,0 35 15,0-35-15,0 17 16,0-17-16,0-1 16,0 1-16,0-1 15,0 1 1,18 0-1,-1-1 1,1-17 0,0 18-16,-1-18 15,54 0 17,-36 0-32,36 0 15,87 0 1,-105 0-16,18 0 15,-1 0-15,1-18 0,17 18 16,-17 0-16,105 0 16,71 0-1,-88 0 1,-1 0 0,-122 0-16,34 0 15,-52 0-15,0 0 16,-1 0-1,-52-17 17</inkml:trace>
  <inkml:trace contextRef="#ctx0" brushRef="#br0" timeOffset="12213.39">17532 11695 0,'0'-18'15,"0"0"1,0 1 0,36-1-1,-1 0 1,-18 18-16,36 0 16,0-17-16,0 17 0,18 0 15,17 0-15,18 0 16,211 0-1,-211 0-15,88 0 16,0-18 0,-141 0-16,0 18 15,-53-17-15,18 17 16,-18 17 46,0 1-46,0 35 0,-18 0-1,18-18 1,0 18 0,0-18-16,0 1 15,0 105 1,0-88-16,18 70 15,-1 71 1,1-70 0,-18 52-1,0-105-15,0-18 0,0-1 16,0 19-16,0-18 16,0 0-16,0 106 15,0-106-15,0-18 16,18 18-16,-18-18 15,0 0-15,0 71 16,0-88 0,17 35-16,-17-18 15,0 18 17,0-36-32,0 1 0,0 17 31,-17-17-16,-1-18 17,-17 0-17,17 0-15,0 0 16,1 0-16,-19 0 0,1 0 16,-106-18-1</inkml:trace>
  <inkml:trace contextRef="#ctx0" brushRef="#br0" timeOffset="13038.67">19719 11571 0,'18'0'0,"-36"0"0,36-18 15,-18 54 1,0 52 0,0 0-1,0 71 17,0-89-32,18 1 0,-18 0 15,17 158 1,1-159-16,-18 1 0,0 0 15,0-1-15,0 1 16,0-1-16,0 1 0,0-1 16,0 107-1,0-124-15,0 0 16,0-18-16,-18 18 0,1 35 16,17-35-1,0-18-15,0 0 16,0-17-16,0 0 0,0 17 15,0-17 1,17-36 0,1 0-1</inkml:trace>
  <inkml:trace contextRef="#ctx0" brushRef="#br0" timeOffset="13417.31">19667 13617 0,'0'0'0,"-18"18"15,0-18 1,71 0 31,-18 0-32,1 17-15,17-17 0,0 18 0,17-18 16,36 0-16,264 18 31,-229-1-31,18-17 0,18 0 16,299 18-1,-335-18-15,-18 0 0,-17 0 16,106 0 0,-195 0-16,1 0 15,-18-18-15,-18 18 16</inkml:trace>
  <inkml:trace contextRef="#ctx0" brushRef="#br0" timeOffset="14558.29">19737 11624 0,'-18'-18'32,"1"1"-17,34-1 1,1 18-16,0 0 16,-1-18-16,54 18 15,-36 0-15,124 0 16,-71 0-1,18 0-15,17 0 0,18 0 16,1 0-16,-1 0 0,123 0 16,-140 0-1,-1 0-15,-35 18 0,1-18 16,-1 0-16,-18 0 16,-17 0-16,18-18 15,-54 18-15,-52-17 31,-18 17-15,36 0-16,-1 0 16,18 17-16,18 19 31,-1 17-15,-17-36-16,0 36 15,0-18 1,0 1-16,0 17 0,0 0 15,0 17-15,18 177 16,17 18 0,-17-195-1,17 107 1,-35-107-16,18 1 0,-18 17 16,17-18-16,-17 1 15,0 0-15,0 70 16,0 53-1,-17-106 1,-1 35 0,18-87-16,-18-1 15,18 0 1,0-17-16,18-18 31,-18 18 0,-35-18 32,17 0-63</inkml:trace>
  <inkml:trace contextRef="#ctx0" brushRef="#br0" timeOffset="15976.22">9542 13988 0,'0'0'0,"36"17"16,-19-34 0,1 17-16,17 0 0,0-18 15,1 18-15,17-18 16,193-17 0,-122 17-16,-1-17 15,36 18-15,18-19 0,17 1 16,441-71-1,-424 71-15,1-18 16,370-71 0,-423 89-16,-18 0 0,-18 0 15,-17-1-15,17 1 16,-87 35-16,-19 0 16,-52 0-1,-106 35 1,106-35-16</inkml:trace>
  <inkml:trace contextRef="#ctx0" brushRef="#br0" timeOffset="16299.58">12611 13159 0,'0'0'0,"36"0"31,-19 0-15,1 0-16,-1 0 15,1 0-15,0 0 0,-1 0 16,19 17-16,-1-17 15,35 18-15,36 52 16,-88-17 0,-18-17-1,-35-1-15,-1 0 16,-17 18-16,-35-18 0</inkml:trace>
  <inkml:trace contextRef="#ctx0" brushRef="#br0" timeOffset="18964.75">6314 13935 0,'0'0'0,"-17"0"16,-1 53 15,18 17-15,0-35-16,18 18 0,-18-17 15,17 17-15,-17-18 16,18 18-16,0 70 16,-1-35-1,-17-70 1</inkml:trace>
  <inkml:trace contextRef="#ctx0" brushRef="#br0" timeOffset="19159.89">6173 14587 0,'0'0'0,"0"-17"31,53-1-15,-17 18-16,-1-18 0,18 1 15,35-1 1,53-35 0,-123 36-1</inkml:trace>
  <inkml:trace contextRef="#ctx0" brushRef="#br0" timeOffset="19339.58">6068 14111 0,'-18'-18'0,"36"36"0,34-141 31,-16 123-31,-1-18 0,18 0 16,88 1 0,-106-1-1,1 18-15,-19 0 0,1 0 0</inkml:trace>
  <inkml:trace contextRef="#ctx0" brushRef="#br0" timeOffset="20196.82">6844 14252 0,'0'0'16,"17"0"-16,-17-17 0,0-1 15,0 0 1,0 1-16,-17-1 0,17 0 15,-18 18-15,-17-17 16,17 17-16,0 0 0,1 0 16,-19 17-16,1 19 15,35-19-15,-17 1 16,-1 0-16,18-1 0,0 36 16,35 0 15,-17-35-31,-1-18 0,19 0 15,87-53 17,-105 35-32,0-17 15,-1-53 1,-17 35-16,0 17 0,0 1 16,-17-18-16,-1 18 0,18 0 15,-18 17-15,1-17 16,34 105 15,19 54-15,-1-71-1,-18-18-15,1 0 0,0 1 16,-1-1-16,1 0 0,17 0 16</inkml:trace>
  <inkml:trace contextRef="#ctx0" brushRef="#br0" timeOffset="20566.31">7126 14199 0,'17'0'31,"1"0"-15,17 0-1,1 0 1,-19-17 0,1-1-16,-18 0 15,-35 1 1,35-1 0,-18 0-16,0 1 0,-52-1 15,35 36 1,-1 35-1,36-36 1,0 19-16,0-1 16,18 0-16,0-17 0,-18 17 15,70 18 1,-52-53-16,17 0 16,-17 0-16</inkml:trace>
  <inkml:trace contextRef="#ctx0" brushRef="#br0" timeOffset="20965.05">7373 14058 0,'0'-17'0,"0"34"0,0-17 32,17 18-17,1-1-15,-18 1 16,18 0-16,-18-1 15,17 19 1,-17 52 15,0-141 16,18 0-31,-18 35-16,18 1 15,17-36 1,-18 53-16,1 0 16,-18 17-16,18 1 0,-1 17 15,1-17 1,-18 35-16,18-18 16,-1-17-1</inkml:trace>
  <inkml:trace contextRef="#ctx0" brushRef="#br0" timeOffset="21190.78">7743 13882 0,'18'-53'31,"-36"106"-31,36-88 16,-18 52-1,0 18-15,17 1 0,-17-1 0,18 18 16,17 70 0,1-34-1,-36-54 1,17-18-16,-17 1 16</inkml:trace>
  <inkml:trace contextRef="#ctx0" brushRef="#br0" timeOffset="21509.48">7778 14164 0,'0'-18'0,"0"36"0,0-106 31,18 88-31,0 0 16,-1 0-16,1 0 16,70 0-1,-53 0-15,-17 0 16,35 0-1,-35 0 1,-18-18 0,0 1-1,0-1 1,0 53 15,17 36-15,-17-54-1,0 1-15,0 0 0,0-1 16,0 1-16</inkml:trace>
  <inkml:trace contextRef="#ctx0" brushRef="#br0" timeOffset="21674.5">8043 13864 0,'-18'-17'0,"36"34"0,-53-52 16,35 70 15,17-17-15</inkml:trace>
  <inkml:trace contextRef="#ctx0" brushRef="#br0" timeOffset="21959.62">8237 13864 0,'53'-88'16,"-106"176"-16,124-211 0,-54 87 15,1 1-15,-1 0 16,1 17-16,0-52 16,-1 52-1,-34 36-15,-36 52 16,35-17-16,-17 0 15,17 0-15,-17 18 0,17-1 16,1 1-16,17 70 16,17 35-1,19-70 1,-19-71-16,1 1 16,-18-19-16,18-17 15</inkml:trace>
  <inkml:trace contextRef="#ctx0" brushRef="#br0" timeOffset="22281.89">8166 14146 0,'0'0'0,"18"-17"16,0-1-16,-1 18 0,19-18 16,-19 18-16,19-17 15,-19 17-15,36-18 16,-18 18-16,1-17 15,-1 17 1,-17-18 0,-18 0-1,0 1 1,0-1 0,-18 36 30,18 35-46,0-36 16,0 1-16,0-1 0,0 19 16,0-19-1,0 1-15</inkml:trace>
  <inkml:trace contextRef="#ctx0" brushRef="#br0" timeOffset="22458.22">8554 13917 0,'0'-35'0,"0"17"0,0 71 0,0-123 16,0 87 31,18 1-32</inkml:trace>
  <inkml:trace contextRef="#ctx0" brushRef="#br0" timeOffset="23343.57">8678 13952 0,'18'-17'16,"-36"34"-16,71-34 16,-35-1-16,-1 18 0,1-18 15,-1 18-15,-17-17 16,18 17-16,-36 0 31,-34 53-15,34-36-16,-17 19 15,35-19 1,-18 1-16,18 0 0,18-1 16,35 1-1,-18-18 1,18 0-16,-18 0 15,18-35 1,-35 17-16,17 0 0,-18 1 16,1-1-16,-18 0 15,35-35 1,-35 36-16,0-1 0,0 1 16,-17-1-1,-1 18-15,0 0 16,1 0-16,-18 18 15,-1 34 1,36-34-16,0 0 16,0 35-1,36-36 1,-1-17 0,-18 0-1,19-17-15,-1-1 16,0-17 15,-35 17-31,0 0 31,0 36-15,0 0 0,0-1-16,0 19 15,0-19-15,0 1 16,18-18-16,-18 18 15,53-1 1,-53-34-16,17 17 16,36-71-1,-35 53-15,0-17 16,-1 0-16,19-89 16,-36 36-1,0 53 1,0 0-16,-18-1 15,18 1-15,-18 35 0,18-18 0,-17 18 16,-1 36 0,0 52-1,18-18 1,18 54 0,0-89-16,-18 0 0,0 1 15,17-19-15,-17 1 16</inkml:trace>
  <inkml:trace contextRef="#ctx0" brushRef="#br0" timeOffset="23665.34">9260 13794 0,'53'0'31,"17"0"-16,-52 0 1,0-18-16,-1 18 0,1 0 16,0-18-1,-1 18-15,-17-17 16,18 17-16,-18-18 16,0 53 15,0 1-16,0-19-15,0 19 16,0-19-16,0 1 0,0-1 16,0 36-1</inkml:trace>
  <inkml:trace contextRef="#ctx0" brushRef="#br0" timeOffset="24579.7">9613 13705 0,'0'0'0,"-18"-17"47,18 52-32,0-17 1,0-1-16,0 1 0,0 17 15,0 18 1,0-35-16,18-1 0,-1 1 16,-17 0-16,36-1 15,-19-17 1,1-17-16,0 17 0,-1-18 16,19-52-1,-36 52-15,0-35 16,0 0-1,0 35-15,-18 1 0,18-1 16,-35 18 0,-1 18-1,36-1 1,0 1 0,0 0-16,0-1 15,36-17 1,-19 0 15,19-17-15,-19-1-16,1 0 0,-1 1 15,1 17-15,17-36 16,1 19 0,-19 34-1,-17 19 1,0-19-16,0 1 15,0 0-15,0-1 0,0 1 16,0 0 0,18-36-1,0 0 1,17-17 0,18 0-1,-18 17 1,-17 18-1,17 18 1,-17-18-16,-1 17 0,1 19 0,-18-19 16,35 19-1,-17-36-15,-1 17 16,19-17 0,-19 0-16,-17-17 0,18-1 15</inkml:trace>
  <inkml:trace contextRef="#ctx0" brushRef="#br0" timeOffset="25742.15">19155 11007 0,'0'0'0,"-35"17"15,17 1-15,0 0 16,-52 34 0,17 37-1,35-54-15,1 0 0,-1 1 16,0-19-1,18 1-15,0-1 16,0 1-16,18 0 16,35-18-1,-35-18-15,17 18 16,0-18-16,0 18 16,142-35-1,-124 18 1,-36 17-16,19 0 0,17-18 15</inkml:trace>
  <inkml:trace contextRef="#ctx0" brushRef="#br0" timeOffset="26066.58">18855 11254 0,'0'-18'0,"0"36"15,35-54-15,107-17 16,16 0 0,213-70-1,-230 88 1,18-18-16,35 0 15,-18 0-15,230-53 16,158-53 0,-264 89-1,-194 35-15,-18 17 0,-18 0 16,1-17 0</inkml:trace>
  <inkml:trace contextRef="#ctx0" brushRef="#br0" timeOffset="26677.23">20901 11254 0,'0'0'0,"0"-18"16,0 36 15,0 17 0,0-17-31,0-1 0,0 1 16,0-1-16,0 1 0,0 0 16,0-1-16,0 1 0,0 0 15,18-1 1,-1 1-16,1-18 16,0-18-1,-1 18-15,36-53 16,0 18-1,-35 17-15,17-17 16,-17 18-16,-1-1 0,19 0 16,-19 1-16,-17-1 15,18 18-15,0 0 16</inkml:trace>
  <inkml:trace contextRef="#ctx0" brushRef="#br0" timeOffset="27006.84">20989 11483 0,'-17'-18'0,"34"36"0,-34-71 15,34 53-15,-17-35 16,18 17-16,0 0 0,17-17 15,-17 0-15,17 0 16,18-1-16,105-105 16,72-35-1,-71 70 1,35 18 0,-142 70-1,1 1 1,-70 52 15,17-18-31</inkml:trace>
  <inkml:trace contextRef="#ctx0" brushRef="#br0" timeOffset="27698.51">22295 9984 0,'105'-53'31,"-69"35"-31,-177 89 0,352-213 31,-193 107-31,0 0 0,-1 0 16,-17 17-16,0-17 0,0 17 16,-17 18-16,-1 0 15,0 0-15,-17 0 0,0 18 16,-1 17-16,-52 53 16,0 89-1,70-54 1,54 89-1,-1-142-15,-17 1 16,-1-18-16,1 0 0,-18 35 16,0-70-1,0-1-15,-18 1 0,1-18 16,-19 0-16,19 0 0</inkml:trace>
  <inkml:trace contextRef="#ctx0" brushRef="#br0" timeOffset="28013.4">22101 10319 0,'17'0'16,"-34"0"-16,69-18 15,-34 18-15,17 0 0,1 0 16,70 0 0,-71 0-16,0 0 15,-17 0-15,35 0 16,-18-18-1,-17 18-15,-18-17 16,0-18 0,0 17-1,-18 0-15,18 71 32,0 18-1,0-36-31,0 0 0,18-17 15,-18 0-15,17 17 16</inkml:trace>
  <inkml:trace contextRef="#ctx0" brushRef="#br0" timeOffset="28162.35">22559 10142 0,'0'-35'0,"0"70"0,0-105 15,0 87 17,18 19-17</inkml:trace>
  <inkml:trace contextRef="#ctx0" brushRef="#br0" timeOffset="28746.64">22700 10283 0,'-17'-17'47,"34"-1"-31,1 18-16,0 0 0,-1 0 16,36 0-1,-35 0 1,17-17-1,-35-1-15,18 18 16,-18-18-16,0 1 16,-18-19-16,-35-17 15,35 18 1,1 35 0,-1 0-16,1 35 31,17-17-31,0 0 0,0 17 15,0 0-15,0-17 16,52 52 0,-34-52-16,0 0 0,17-1 15,-17-17-15,52-17 16,-35-1-16,-17 0 16,17 1-16,-17-1 0,17-17 15,-17 0-15,0-18 16,-18 0-16,17 0 0,-17 0 15,0 0-15,0 0 0,-17 0 16,-1 18-16,18 0 16,-18 17-16,-17 53 15,17 1 1,18-1-16,-17 18 0,17 17 16,0 1-16,53 141 31,-36-160-31,19 1 15,-19-35-15</inkml:trace>
  <inkml:trace contextRef="#ctx0" brushRef="#br0" timeOffset="29216.54">23459 10160 0,'0'0'0,"17"-18"16,1 1-16,-18-1 15,18-17 1,-18 0 0,-18 35-1,0 0-15,-17 0 16,17 17 0,-17 18-1,18-17-15,17 0 0,-18-1 16,18 1-16,0 0 0,0-1 15,18 1 1,17-18 0,0 0-1,0-18-15,-17 1 0,0-1 16,-1-17-16,19-18 16,-1-88-1,-35 88 1,0 0-16,0 0 0,0 0 15,0 35-15,-18 18 16,1 18-16,17 17 16,-18 177-1,36-159 1,-1 0-16,1 0 16,17 17-1,-17-34-15,-1-19 0,19 1 16,-19-18-16</inkml:trace>
  <inkml:trace contextRef="#ctx0" brushRef="#br0" timeOffset="29664.62">24147 9454 0,'-36'-88'15,"19"71"-15,70 122 0,-124-210 0,53 105 16,1 0-16,-19 17 16,19 1-16,-1 17 0,18 0 15,-35 71 1,35-53-16,0 18 0,18 123 31,-18-141-31,35 35 16,0-18-1,0-70 1,18-17 0,-35-18-16,0 17 0,-18-17 15,17-1-15,1-34 16,0 34 0,-36 36-1,-17 71 1,35-36-16,0 18 15,0-17-15,0-1 0,0 0 16,17 53 0,-17-70-1,18-18-15</inkml:trace>
  <inkml:trace contextRef="#ctx0" brushRef="#br0" timeOffset="30331.66">24288 9966 0,'0'0'0,"0"-18"0,0-17 16,0-36 0,17 71-1,1 18 1,17 53 0,-35-36-16,18-17 15,-18 17-15,0-17 0,-18 17 16,1-18-1,17-52 17,35-18-17,-17 18 1,34-18 0,-16 18-16,-19 17 0,1 0 15,17 1-15,-17-1 16,0 18-1,-1 0-15,-17 18 47,-35 35-15,35-36-17,-18 1-15,18 0 16,0 17-16,-17-17 0,17 17 15,0-17-15,0-1 0,17 1 16,19-1 0,-19-17-1,1 0-15,17-52 32,-17 34-32,-1-17 0,-17 17 15,18-17-15,-18-1 0,0 1 16,0 17-16,0-17 0,0 18 15,-18-19 1,1 36 0,17 18-16,0 0 15,0-1-15,0 1 16,0-1-16,0 1 16,17 0-16</inkml:trace>
  <inkml:trace contextRef="#ctx0" brushRef="#br0" timeOffset="30695.38">24817 9754 0,'0'0'0,"0"-53"32,17 71-1,19 88-16,-1-53 1,0 0 0,-17-36-16,-18 1 15,18 0-15,-1-18 16,1-18 0,-1 0-16,1-17 15,0-18 1,-18 18-16,17 0 15,-17-124 1,0 141 0,0 1-16,-17 34 15,-1 36 1,18-35 0,-18-1-16,18 19 0</inkml:trace>
  <inkml:trace contextRef="#ctx0" brushRef="#br0" timeOffset="31166.05">25170 9719 0,'0'-18'0,"0"36"0,35-53 15,-35 52 1,0 1-16,0 0 0,18 17 15,-18 0-15,0 89 16,0-89 0,0 0-16,0 1 0,0-19 15,0 18-15,0 1 32,0-72-1,0-34-16,0 35-15,0-1 16,0-17-16,0 18 0,0-18 16,0 0-16,0 18 0,0-18 15,17 18-15,1 17 0,-1-17 16,1 17-16,0 18 16,-1 0-16,1 18 15,-18 0-15,18-1 0,-18 18 16,0 1-16,-18 52 15,0-53 1,1-17-16,-1-1 0,0 1 16,1 0-16,-1-18 15</inkml:trace>
  <inkml:trace contextRef="#ctx0" brushRef="#br0" timeOffset="31477.34">25505 9560 0,'0'0'0,"17"-17"0,1-1 15,-36 18 17,-17 18-17,17-1 1,1-17-16,17 18 15,0 0-15,0-1 16,0 1-16,17-1 0,1 1 16,0 0-16,-18-1 15,35 19-15,-17 17 16,-36-18 15,-53-18-15,36-17-16</inkml:trace>
  <inkml:trace contextRef="#ctx0" brushRef="#br0" timeOffset="43894.32">22101 11606 0,'0'0'15,"-18"-17"1,18-1-16,0 0 31,18 1-15,-1 17-1,1-18-15,-1 18 47,-17-17-15,18 17-32,0 0 46,17 0-14,-17 0-32,-18 17 15,17-17-15,1 0 16,0 18-16,-18-1 0,17-17 16,1 18-16,-18 0 0,18 17 15,-1-17-15,-17-1 0,0 19 16,0-1-16,18 0 15,-18 0-15,0 54 16,17 52 0,-17-88-16,0 17 15,0-17-15,0 0 0,0 18 16,0-1-16,0-17 16,0 18-16,0-18 0,-17 141 31,17-89-31,0 72 15,0-124 1,0 53 0,0-54-16,0 1 0,0 0 15,-18 35 1,-17 54 0,17-107-16,1 53 15,-1-53-15,18 1 16,-18 17-16,18-18 0,-17 0 15,17 0-15,-18 1 16,18 17-16,-18-18 0,18 0 16,-17 0-16,17 1 0,-36 52 15,19-18 1,-1-34-16,18-1 16,-17 18-1,17-35-15,-18-1 0,18 1 16,0 17-16,0-17 15,-18-18-15,18 35 32,-17-35 15,-1 0-32,-17 0 1,-36 0-1,36 18-15,-36-18 16,18 0-16,-52 0 16,-19 0-1,54-18-15,-19 18 16,19 0-16,-18 0 16,-1 0-16,1 0 0,0 0 15,-124 0-15,1 0 16,-124 0 15,229-18-31,-106 18 16,106 0-16,1-17 0,-1 17 15,0 0-15,0-18 16,-194 18 0,194-18-16,18 18 0,-18 0 15,-176 0 1,194-17-16,0 17 15,0 0-15,-71 0 16,71 0-16,-1 0 0,1 0 16,18 0-16,-107-18 15,107 18 1,-18 0-16,17 0 0,-17 0 16,-53 0-16,70 0 15,-17 0-15,17-17 16,1 17-16,-1 0 15,-17 0-15,18 0 0,-1 0 0,-176-18 32,177 18-32,-1 0 15,-17 0-15,17 0 0,1 0 0,-19 0 16,-52 0 0,71 0-16,-1 0 0,1 0 15,-142 0 1,142 0-16,17 0 15,-141 0 1,141 0-16,0 0 16,0 0-16,0 0 0,-53 0 15,0 0 1,53-18-16,18 18 16,-18 0-16,0 0 0,-17 0 15,34 0 1,-17 0-16,18-17 15,-88 17 1,87 0-16,1 0 16,-106 0-1,88 0-15,-35 0 16,-53 0 0,88 0-16,0 0 15,0 0-15,0 0 0,0 0 16,0 0-16,0 0 0,1 0 15,16 0-15,-17 0 16,18 0-16,-18 0 0,18 0 16,-89 0-1,107 0-15,-18 0 16,-1 0-16,-34-18 16,52 18-1,0 0-15,18-18 0,-17 18 16,17-17-1,0-1-15,0-17 32,0-18-17,0 35-15,0 1 16,-53-72 0,53 54-16,-35-35 15,-18-72 1,35 90-16,0-1 0,1 0 15,-1 0-15,0-18 16,18 18-16,-17-17 0,-1 17 16,18-18-16,-17 1 15,17 17-15,0-141 16,0 123 0,0 18-16,17-17 0,-17-18 15,18-36 1,-18 89-1,0-18 1,0 35-16,0-17 16,17-36-1,-17 54-15,0-36 16,18 35-16,-18-17 16,0 17-16,18-17 0,-18 17 15,35-52 1,-35 35-16,18 17 15,-18 0-15,0 1 0,17-1 16,-17 0-16,0 1 16,18-19-16,-18 19 0,18-18 15,-18-1 1,17 19-16,-17-1 16,0 0-16,18 1 15,0-36 16,-18 35-31,17 0 32,-17 1-17,0-1 32,18 18-16,-18-17 16,35 17-31,-17 0-16,-1 0 16,19 0-1,-1 0-15,18 0 0,0 0 0,0-18 16,17 18-16,-17 0 0,18-18 15,-18 18 1,105-17 0,-140-1-16,0 18 0</inkml:trace>
  <inkml:trace contextRef="#ctx0" brushRef="#br0" timeOffset="45333.41">15645 11448 0,'35'0'78,"53"0"-47,-35 0-31,-17 0 16,158 0-1,-106-18-15,0 18 0,0 0 16,18 0-16,106-18 16,-89 18-16,18-17 15,-17 17-15,158-18 16,159 18-1,-282-18-15,176 18 16,-159 0-16,1 0 16,387-17-1,-370 17 1,194 0-16,-194 0 0,176 0 16,-17 0-1,-194 0-15,-18 0 16,0 0-16,230 0 31,-266 0-31,-16 0 0,-1 0 16,0 0-16,-17 0 0,-19 17 15,1-17-15,36 18 16,-37-18 0,-34 0-1,-36 0 1,1-18-1,34 18 17,19 18-17,-19-18 1,19 0-16,-19 0 16</inkml:trace>
  <inkml:trace contextRef="#ctx0" brushRef="#br0" timeOffset="46003.36">22242 12753 0,'-18'0'16,"18"18"0,88 34-1,18-34 16,-18 17-31,0-17 0,18 0 16,18 17-16,123 18 16,-106-36-16,-18 19 0,-17-19 15,0 1-15,53 0 16,-106-1-16,-18-17 16,-18 0-16,-34 0 15,-71-17 1,52 17-16,19-18 15,-36 18-15</inkml:trace>
  <inkml:trace contextRef="#ctx0" brushRef="#br0" timeOffset="46534.25">23935 12788 0,'0'0'0,"18"-35"15,-36 35 1,0-18-16,1 18 0,-1 0 15,-70 53 1,53-35-16,-36 52 16,36 1-1,17-36-15,18 18 16,0-18-16,35 89 16,54-36-1,-37-70 1,1 17-1,18-35 1,-1-53 0,-52 35-16,-18-17 0,18 18 15,-18-19-15,0 1 0,0 0 16,-36-1 0,19 36-1,-1 71 1,18-36-16,0 1 15,0 16-15,0-16 0,18 52 16,17-18 0,0-17-1</inkml:trace>
  <inkml:trace contextRef="#ctx0" brushRef="#br0" timeOffset="46871.68">24200 13194 0,'-18'-35'16,"18"17"0,18 71-16,-54-124 15,72 89 1,-36 0-16,17-1 16,1 1-16,-1 17 0,1 0 15,-18 1-15,18 17 16,-18 35-1,0-71 1,-18-17-16,18-52 31,18-54-15,17 18 0,53-1-1,-70 72 1,17 17-16,-17 0 0,35 0 31</inkml:trace>
  <inkml:trace contextRef="#ctx0" brushRef="#br0" timeOffset="47218.08">24640 13159 0,'0'0'16,"-17"-18"15,-18 0-16,17 18-15,0 18 16,-17 53 0,0 17-1,35-35 1,0-18-16,17-17 16,1-1-16,0 1 15,17-18-15,-17 0 16,17 0-16,-18-18 15,19 1-15,-19-1 16,54-106 0,-71 107-16,0-18 15,-18 17-15,1-17 0,-1 35 16,0-18-16,1 18 16,-19 0-1,54 35 1</inkml:trace>
  <inkml:trace contextRef="#ctx0" brushRef="#br0" timeOffset="47551.51">24887 13212 0,'0'0'0,"0"-18"16,-17 0-1,17 36 16,0 35-15,-18-36-16,18 19 0,0-1 16,18 36-1,-1-36-15,1-18 16,17 1 0,36-36-1,-54 1-15,36-18 16,-35-1-16,17-17 15,-17 18 1,-18-18-16,0 0 16,-35 18-1,35 17 1</inkml:trace>
  <inkml:trace contextRef="#ctx0" brushRef="#br0" timeOffset="47986.93">25258 13212 0,'0'0'0,"-18"35"31,18-18-15,0 1-16,0 0 16,0 88-1,18-36 1,-18 54-1,0-89-15,0 0 16,0-17-16,0-1 0,0 1 16,-18-18-1,18-18 1,0-70 0,18 53-1,-1-71-15,1 36 16,17-54-16,1 1 31,34 17-15,-52 88-16,-1 18 0,19 0 15,-1 71 1,-35-36-16,0 18 16,-53 88-1,-17-88 1,-54-18-1</inkml:trace>
  <inkml:trace contextRef="#ctx0" brushRef="#br0" timeOffset="48451.7">23970 14164 0,'35'-18'15,"36"-35"1,-53 18-16,52-18 15,1-35 1,-18-53 0,-53 88-16,0 18 15,-18-18-15,-88 18 16,-70 87 0,70 54-1,-17 124 16,87-142-31,19 0 0,-1 0 16,0 0-16,18 1 0,0-1 16,0-18-16,-17 1 15,17 52 1,0-105-16,-18-18 16,18-18-16</inkml:trace>
  <inkml:trace contextRef="#ctx0" brushRef="#br0" timeOffset="48936.56">23600 14323 0,'17'-18'0,"-34"36"0,70-71 16,-36 53-1,1-18-15,0 18 0,52 0 16,-35 0-16,1 0 16,17 0-16,-18-17 15,18 17-15,106 0 31,-71-18-15,-71 0 0,-34-17-1,-18 0 1,-36 35 0,53 0-16,-35 17 15,18 36 1,0 18-1,35-54-15,17 19 16,1-19-16,17 1 16,18-18-1,36-35 1,-72 17-16,1 0 16,-1 1-16,1-1 15,0 1 1,-1-1-16,-34 36 31,17 17-15,-18-18-16,18 1 0,0 0 15,35 17 1,1-35 0</inkml:trace>
  <inkml:trace contextRef="#ctx0" brushRef="#br0" timeOffset="49126.17">24552 14305 0,'53'-35'15,"-106"70"-15,141-105 16,-70 52-16,-18 0 16,0 1-16,0-1 0,-18 18 15,-87 18 1,52 52 0,35-52-1,0 17 1,18-17-16,0-1 0,18 1 15,53 35 1,-54-35-16</inkml:trace>
  <inkml:trace contextRef="#ctx0" brushRef="#br0" timeOffset="49770.97">24852 14358 0,'0'0'0,"0"-35"15,-18 35 1,18-18-1,36 18 17,-19 0-17,1 18 1,0-18-16,35 0 31,-36 0-31,1 0 16,-1-18-16,1 18 0,0-18 15,17 1 1,-35-1 0,-18 1-1,-35-1 1,1 18 0,16 18-1,1 34 1,35 1-1,53 0 1,-35-35 0,-1 0-16,1-1 0,52-17 15,19-35 1,-36 0 0,-18 17-16,0-17 0,0-1 15,1 1-15,-1-18 0,53-105 31,-70 105-31,-1 0 16,-17 0-16,0 0 0,0 35 16,-17-17-16,-19 53 15,-16 70 1,34 35 0,18 54-1,18-107-15,-1-17 16,-17 0-16,18 0 0,-1-18 15,-17 1-15,18-19 16,0 1-16,-1-36 16</inkml:trace>
  <inkml:trace contextRef="#ctx0" brushRef="#br0" timeOffset="50159.47">25187 14235 0,'0'0'0,"-35"-18"16,53-17-1,17 35-15,0-18 0,18 18 16,18 0-16,52-18 16,-70 18-16,0 0 15,0 0-15</inkml:trace>
  <inkml:trace contextRef="#ctx0" brushRef="#br0" timeOffset="52539.61">15680 11553 0,'0'0'0,"0"-17"16,18 17-16,0-18 16,-1 18-16,54-17 15,-18 17-15,0 0 16,0 0-16,17 0 0,71 0 16,0 17-1,-70-17-15,-18 0 0,0 0 16,-18 18-16,0-18 15,0 0-15,-52 0 32,-1 0-17,1 0 1,-1 0 15,36 0 0</inkml:trace>
  <inkml:trace contextRef="#ctx0" brushRef="#br0" timeOffset="53478.39">24729 12277 0,'0'-36'31,"0"54"0,0 53-15,0-54-16,-18 54 15,18-36-15,0 18 16,-18 0 0,18 0-1,0-36-15,0 1 16,-17-18-16</inkml:trace>
  <inkml:trace contextRef="#ctx0" brushRef="#br0" timeOffset="54493.12">16597 10283 0,'18'0'31,"0"-17"-15,-18 34 0,0 36-1,17-17 1,-17-1-16,0 18 16,-17 35-1,17-70-15,0 35 16,-18-18-1</inkml:trace>
  <inkml:trace contextRef="#ctx0" brushRef="#br0" timeOffset="54945.39">16756 10125 0,'0'0'16,"-17"-18"-16,-1 0 0,0 1 16,-88 52-1,71-17-15,0 17 16,-18 0-16,18 18 16,-1-18-16,1 18 0,18 0 15,-19 0-15,19 71 16,34 34-1,19-105 1,-1-17-16,18-1 0,141 18 31,-106-53-31,-18-18 0,195-123 32,-230 88-32,1 0 0,-19 0 15,1-88 1,-36 88-16,-35-70 15,-105-1 1,34 89 0,-70 70-1,124-17-15,-1 17 16,36 18 0,35-35-16,0-1 0</inkml:trace>
  <inkml:trace contextRef="#ctx0" brushRef="#br0" timeOffset="56310.85">24623 12312 0,'0'18'63,"17"-18"-48,-17 17-15,0 1 16,-35-1 15,-18-34-15,36-1 0,-1 18-16,18-17 0,-18-1 15,18-35 1,18 18-1,0 17-15,17 0 16,-17 1-16,17-1 0,-18 1 16,89-1-1,-88 36 1,-18-1-16,0 1 16,0 17-16,0 18 0,-18-18 15,1 18-15,-1-18 0,-17 18 16,17-17-16,-35 34 15,-17-34 1,34-19-16,19-17 0,-19 18 16,19-18-16,-36-18 15,35-17 1,54-18 0,-19 35-16,1 1 15,70-1 1,-70 18-16,35 35 15,17 18 1,-17 0 0,0-18 15,-35-17-31,-1-18 0,1 0 16</inkml:trace>
  <inkml:trace contextRef="#ctx0" brushRef="#br0" timeOffset="56858.32">24958 12100 0,'0'0'16,"-18"-70"-16,1 34 0,-1 1 16,0 18-16,-17-1 15,0 0-15,0 1 0,-54-1 16,-16 18-1,-72 35 1,124-17 0,0 17-16,18 0 0,-18 18 15,0 53-15,18-53 16,17 88 0,18-88-16,18 18 0,0-18 15,35 52 1,-1-52-16,-16-17 0,17-1 15,105 35 1,-105-52-16,18 0 16,193-54-1,-193 19-15,-1-18 16,-17-1-16,53-70 16,-18-88-1,-70 124 1,-18-18-16,-18 17 0,1 1 15,-36-1-15,-141-70 16,-71 70 15,195 71-31,-1 0 0,1 0 16,17 0-16,17 0 16,1 18-16,18-18 0,-1 18 0,18-1 15,0 1 1,0 0-16</inkml:trace>
  <inkml:trace contextRef="#ctx0" brushRef="#br0" timeOffset="59893.13">6508 13300 0,'0'-18'16,"0"36"-16,-17-124 15,-1 88 1,18 1-16,0-1 16,18-17-16,-1 35 0,36-36 31,-17 36-31,-19 0 0,19 0 16,-19 0-16,1 0 0,-1 18 15,1-18-15,0 18 16,-18 17-1,0-17-15,-36 17 16,1 18 0,18-36-16,-19 1 15,19 0 1,-1-18-16,0 17 0,36-17 31,35-17 0,-18 17-31,-17 0 0,17 0 0,0 17 32,-17-17-32,0 18 0,-1 0 15,-17-1-15,0 19 16,0-19-16,-35 1 16,17-1-16,-17-17 15,0 18-15,-18-18 0,18 0 16,-1 0-16,1-18 0,0 18 15,17-17-15,-17-1 16,17 1-16,18-1 0</inkml:trace>
  <inkml:trace contextRef="#ctx0" brushRef="#br0" timeOffset="60344.88">6685 12876 0,'-18'-17'0,"36"34"0,-124-70 16,71 53-1,-18 0-15,18 0 16,-18 18-16,0 0 16,0 17-16,0 0 0,18 1 15,-18-1-15,-18 88 16,18 71-1,53-141-15,18 18 16,0-1-16,17-17 0,0 0 16,141 53-1,-105-71 1,0-17-16,-1-18 0,1 0 16,-1 0-16,1-18 0,-1 1 15,-17-1-15,106-123 16,-124 88-1,1-88-15,-54-106 32,0 176-32,-17 1 15,0-1-15,-36 18 0,18 18 16,-35 0-16,0 17 0,-18 18 16,18 0-16,-124 35 15,-70 36 1</inkml:trace>
  <inkml:trace contextRef="#ctx0" brushRef="#br0" timeOffset="62892.58">14516 12224 0,'0'-18'31,"18"36"-15,-18-1 15,-18 54-15,18-53-1,-17-1-15,17 1 0,-18 17 16,0-17-16,1 17 16,17 0-1,-18-17 1,18 0-1,18-18 17,-1-18-32,1 18 15,0 0-15,17 0 0,-18-18 0,1 18 16,53-17 0,-54 17-16,19 0 0,-19 0 15,54 0 1,-54-18-16,1 0 31,-36 1-15,-17-19-1,17 19 1,18-1-16,0 1 16,0-1-16,0 0 15,0 1 1,-17 34 15,17 19 0,0-19-31,-18 18 0,18-17 16,0 17-16,0-17 0,0 17 16,-17 1-16,17 17 15,0-18-15,0-18 16,0 19-16,0-19 0,0 1 15,0 0-15,17-18 16</inkml:trace>
  <inkml:trace contextRef="#ctx0" brushRef="#br0" timeOffset="63495.41">14851 12065 0,'0'0'0,"-35"-35"16,17 35-16,-17-36 15,-35 36 1,52 0-16,-17 0 0,-1 0 16,1 0-16,-18 18 15,18 0-15,0 17 0,-54 36 16,54-36-16,-35 53 16,34 18-1,1 53 1,35-106-1,18-18-15,-1 18 0,89 70 16,-71-88 0,71 18-1,-53-17-15,18-19 16,-18-17-16,0 18 0,17-18 16,106-35-1,-123 17-15,53-53 16,-70 19-16,16-1 15,37-177 1,-89 89 0,-71-18-1,36 124 1,-18 0-16,-18 0 0,-52-1 16,52 36-16,1-17 15,17 17-15,-53 17 16,53 1-1</inkml:trace>
  <inkml:trace contextRef="#ctx0" brushRef="#br0" timeOffset="69676.33">23988 8784 0,'0'0'0,"0"-17"31,0-1-15,17 18-1,1 18 1,-18 34-1,0-34-15,-18 17 16,1 36 0,17-53-16,-18 34 15,18-34 1,0 17 0,18-70 30,17 0-30,-17 17-16,-1 1 16,72-36-1,-72 35-15,19 18 0,-1-18 16,71 36 0,-89-18-16,1 18 15,0-1-15,-1 54 16,-17-54-16,0 1 15,-17 0-15,-19 17 16,19-17-16,-19-1 16,-17-17-1,36 0-15</inkml:trace>
  <inkml:trace contextRef="#ctx0" brushRef="#br0" timeOffset="69897.72">24005 8767 0,'0'-18'0,"18"0"31,35 1-15,-18 17-16,18-18 15,-17 18-15,16 0 0,-16 0 16,17 0-16,-18 0 16,0 0-16,0 0 0</inkml:trace>
  <inkml:trace contextRef="#ctx0" brushRef="#br0" timeOffset="70426.8">24588 8414 0,'0'0'0,"-18"-18"16,0 0-16,1 18 0,-19-17 15,1 17-15,-35 0 16,-89 35-1,106-17-15,0-1 16,0 19-16,18 17 16,-18-1-16,0 1 0,0 18 15,-70 194 1,123-195 0,0-17-16,0 0 15,141 123 16,-88-158-31,-1-18 0,19 0 16,-18-18-16,18 1 0,17-1 16,-18-17-16,1-1 15,-1-16-15,54-72 16,-1-105 0,-105 158-16,-18-52 15,-71-1 1,-123 36-1,124 88-15,-1-18 16,1 18-16,17 0 0,-53 18 16,53 17-1,35-17-15</inkml:trace>
  <inkml:trace contextRef="#ctx0" brushRef="#br0" timeOffset="71966.72">18502 12083 0,'0'-18'31,"0"36"-31,0-54 16,-35 72 15,-18 17 0,36-36-31,-1 18 16,0 107-1,18-107-15,0-18 16,18 19-16,17 17 16,18-18-1,-18-35 1,18-18 0,-35 1-16,-18-1 15,0 0-15,0 1 0,0-36 16,-18 18-1,-35-1 1,18 36-16,0 18 16,0 0-1,17-1-15,0 18 16,18 1 15,0-19-31,18-17 0,0 0 0</inkml:trace>
  <inkml:trace contextRef="#ctx0" brushRef="#br0" timeOffset="72421.13">18679 11906 0,'0'0'0,"-53"-17"16,35 17-16,-35 0 15,-35 53 1,53-18 0,17-18-16,1 36 0,-19 36 15,19 87 17,17-123-32,0-18 15,0 0-15,17 36 16,36 0-1,0-71 1,71 0 0,-89-18-16,0-17 0,0 17 15,1-17-15,-1-1 16,0-17-16,1 1 0,-19-1 16,1 0-16,-18-18 0,0 18 15,0 0-15,-35-35 16,17 53-16,-17 17 15,-1 1-15,1-1 0,-36 36 16,36-18 0,0 17-16,-18 54 15,53-54 1,0 19-16</inkml:trace>
  <inkml:trace contextRef="#ctx0" brushRef="#br0" timeOffset="73449.35">21219 11959 0,'-53'-35'31,"106"70"-31,-142-88 16,107 53 31,88 18-32,-71-18-15,0 18 16,1-18-16,-1 0 0,-17 0 16,-1 0-16,19 0 0,-1 0 31,-35-18-15,-18 0-16,1 18 15,-19 18 1,19 17-1,-1-17-15,0 17 16,18 18-16,0-18 0,-17 1 16,17 105-1,0-88 1,0-36 0,0 1-16</inkml:trace>
  <inkml:trace contextRef="#ctx0" brushRef="#br0" timeOffset="73618.47">21254 12188 0,'0'-17'0,"0"34"0,0-69 16,18 34 0,-1 18-16,18 0 15,54 18 1,-54-18-16,-17 0 15,17 0-15,-17 0 0</inkml:trace>
  <inkml:trace contextRef="#ctx0" brushRef="#br0" timeOffset="74071.21">21536 11730 0,'-88'-18'0,"70"18"16,124 18-16,-247-36 0,88 18 0,18 18 16,0-1-16,-1 1 15,1 0-15,0-1 0,-1 19 16,1-1-16,-35 88 15,70-70 1,-18 71-16,36-54 16,-1-17-16,71 88 15,-52-105 1,52 17-16,-35-36 16,-18-17-16,18 0 15,53-17 1,70-142-1,-105-53 1,-71 89 0,-18 52-16,1 18 15,-19 0-15,-52-17 16,35 34-16,0 36 0,-70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1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1 512 24575,'4'-28'0,"12"-27"0,16-24 0,22-11 0,19-1 0,22 16 0,22 20 0,14 25 0,8 21 0,4 27 0,-4 24 0,-25 5-8191</inkml:trace>
  <inkml:trace contextRef="#ctx0" brushRef="#br0" timeOffset="1">138 1468 24575,'-10'5'0,"-12"1"0,-2-5 0,7-2 0,17-6 0,21-7 0,22-5 0,21-4 0,19-3 0,19-1 0,10-2 0,4 5 0,-16 7-8191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3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24575,'0'5'0,"0"10"0,-5 8 0,-1 5 0,1 1 0,0 2 0,1-1 0,2-1 0,1 0 0,-4-5 0,-1-7-8191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6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78 24575,'-67'0'0,"79"7"0,16 2 0,25-2 0,1-2 0,55-2 0,111-13 0,-163 6 0,173-8 0,252-20 0,-476 32 0,2 0 0,-1-1 0,1 0 0,-1 0 0,1 0 0,-1-1 0,0 0 0,0 0 0,0-1 0,0 0 0,8-5 0,-15 8-30,1 0 0,-1-1-1,1 1 1,-1 0 0,0 0-1,1-1 1,-1 1 0,1 0-1,-1-1 1,0 1 0,1-1-1,-1 1 1,0 0 0,0-1-1,1 1 1,-1-1-1,0 1 1,0-1 0,1 1-1,-1-1 1,0 1 0,0-1-1,0 1 1,0-1 0,0 1-1,0-1 1,0 1 0,0-1-1,0 1 1,0-1 0,0 1-1,0-1 1,0 1 0,-1-1-1,1 1 1,0-1 0,0 1-1,0-1 1,-1 1 0,1 0-1,0-1 1,-1 1 0,1-1-1,-1 1 1,-8-7-6796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6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1091 24575,'1'-13'0,"1"1"0,0-1 0,6-20 0,1-7 0,20-224 0,-23 176 0,31-157 0,-31 222 0,1 0 0,1 1 0,1 0 0,0 0 0,2 1 0,1 0 0,0 1 0,1 0 0,29-32 0,-29 39 0,1 0 0,0 1 0,1 1 0,0 0 0,0 1 0,1 0 0,1 1 0,0 1 0,0 1 0,0 0 0,1 2 0,0 0 0,19-3 0,-8 4 0,0 2 0,0 0 0,1 2 0,-1 2 0,0 0 0,0 2 0,0 1 0,44 14 0,-50-12 0,-1 1 0,0 1 0,-1 1 0,0 1 0,-1 1 0,0 0 0,-1 2 0,0 0 0,-1 1 0,-1 1 0,19 21 0,-27-24 0,0 1 0,-1-1 0,0 1 0,-1 1 0,-1-1 0,0 1 0,-2 1 0,1-1 0,-2 1 0,0-1 0,-1 1 0,0 0 0,-1 27 0,-4 17 0,-3 0 0,-16 77 0,10-69 0,0 0-119,-3 15-296,3 0-1,0 99 1,12-155-6411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7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0 164 24575,'136'-7'0,"178"-30"0,-194 19 0,-13 4-120,555-71-1125,-632 82-5581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7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1101 24575,'-1'-16'0,"0"0"0,-8-29 0,-1-17 0,7 12 0,2 0 0,2 0 0,2-1 0,2 1 0,3 1 0,2-1 0,27-81 0,-27 103 0,2 0 0,0 0 0,2 1 0,1 1 0,1 0 0,1 1 0,2 1 0,0 0 0,1 2 0,2 0 0,0 2 0,1 0 0,1 1 0,27-15 0,-20 17 0,2 1 0,0 2 0,0 1 0,1 2 0,1 1 0,0 2 0,0 1 0,0 2 0,72-2 0,-81 7 0,1 1 0,0 2 0,0 0 0,-1 2 0,0 1 0,0 1 0,0 1 0,-1 1 0,0 1 0,0 2 0,-2 0 0,1 1 0,40 32 0,-49-30 0,0-1 0,-2 2 0,0 0 0,0 0 0,-2 1 0,0 1 0,-1 0 0,10 25 0,7 24 0,16 70 0,-37-117 0,34 108 0,-13-47 0,-3 1 0,17 115 0,-40-186-114,0 0 1,0 0-1,-1 0 0,-1 0 0,0 0 1,0 0-1,-1 0 0,-1 0 0,0-1 1,0 1-1,-7 13 0,-1 0-6712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9.3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4975 3549 24575,'0'0'0,"0"0"0,-1 0 0,1 0 0,0 0 0,-1 0 0,1 0 0,-1 0 0,1 0 0,0 0 0,-1 0 0,1 0 0,0 0 0,-1 0 0,1 0 0,0 1 0,-1-1 0,1 0 0,0 0 0,-1 0 0,1 1 0,0-1 0,-1 0 0,1 0 0,0 0 0,0 1 0,-1-1 0,1 0 0,0 1 0,0-1 0,0 0 0,-1 1 0,1-1 0,0 0 0,0 1 0,0 0 0,0-1 0,0 1 0,0-1 0,0 1 0,1-1 0,-1 1 0,0-1 0,0 1 0,1-1 0,-1 1 0,0-1 0,1 1 0,-1-1 0,1 0 0,-1 1 0,1-1 0,-1 1 0,1-1 0,-1 0 0,1 0 0,-1 1 0,1-1 0,-1 0 0,1 0 0,0 1 0,14 2 0,0 0 0,1 0 0,-1-2 0,1 0 0,22-1 0,9 1 0,51 3 0,467 19 0,135 0-242,485 8-292,-554-17 466,122 0-21,-422-15 1022,-366 0-933,1-1 0,0-1 0,0-2 0,1-2 0,-43-13 0,73 19 0,1 0 0,-1 0 0,1 0 0,-1 0 0,1 0 0,-1-1 0,1 1 0,0-1 0,0 0 0,0 1 0,0-1 0,0 0 0,0 0 0,0 0 0,0-1 0,1 1 0,-1 0 0,1-1 0,0 1 0,0-1 0,0 1 0,0-1 0,0 0 0,0 1 0,1-1 0,-1 0 0,1-4 0,0-5 0,1 1 0,1-1 0,0 1 0,0-1 0,7-15 0,3-18 0,-3-18 0,-2-1 0,-3 0 0,-2 0 0,-9-74 0,-48-254 0,53 382 0,-36-172 0,31 158 0,0 2 0,-2-1 0,0 1 0,-1 1 0,-23-36 0,23 45 0,0 1 0,0 0 0,-1 1 0,0 0 0,-1 1 0,0 0 0,-1 1 0,0 0 0,0 1 0,0 0 0,-1 1 0,-25-7 0,-11-1 0,-1 3 0,-69-8 0,-646-34 0,508 42 0,-98 0 0,348 11 0,-1-1 0,0 0 0,1 0 0,0-1 0,-1 0 0,-8-4 0,15 6 0,1-1 0,-1 0 0,1 0 0,-1 1 0,1-1 0,0 0 0,-1 0 0,1 0 0,0 0 0,0-1 0,0 1 0,0 0 0,0 0 0,0-1 0,0 1 0,0 0 0,0-1 0,1 1 0,-1-1 0,1 1 0,-1-1 0,1 0 0,-1 1 0,1-1 0,0 1 0,0-1 0,0 0 0,0 1 0,0-1 0,0 0 0,0 1 0,0-1 0,1 1 0,-1-1 0,1 1 0,-1-1 0,1 0 0,1-1 0,20-46 0,-13 29 0,0 0 0,-1-1 0,10-39 0,-8 14 0,-3 0 0,-2-1 0,-2 1 0,-2-1 0,-1 0 0,-3 1 0,-14-72 0,5 68 0,-2 1 0,-3 0 0,-1 1 0,-3 0 0,-1 2 0,-3 1 0,-1 1 0,-3 1 0,-1 1 0,-2 2 0,-2 1 0,-2 2 0,-1 1 0,-1 2 0,-44-29 0,-4 7 0,-2 4 0,-3 3 0,-174-64 0,-308-55 0,-6 59 0,-5 35 0,372 48 0,6 6 0,-245 8 0,-207 57 0,576-36 0,-493 63 0,9 47 0,510-101 0,1 3 0,1 1 0,1 3 0,1 3 0,1 2 0,2 1 0,1 3 0,1 3 0,3 1 0,-50 53 0,27-16 0,4 3 0,3 3 0,3 2 0,5 3 0,-48 105 0,-143 346 0,108-229 0,123-281 0,-189 461 0,177-418 0,4 2 0,2 0 0,4 0 0,3 1 0,-1 83 0,12-128 0,1-1 0,1 1 0,1-1 0,2 1 0,1-1 0,1-1 0,1 1 0,13 26 0,-11-31 0,1-1 0,2 0 0,0-1 0,1 0 0,1-1 0,0-1 0,2 0 0,0-1 0,29 21 0,-10-13-151,2-1-1,0-3 0,2-1 0,0-2 1,1-1-1,1-3 0,0-1 1,73 12-1,-44-13-6674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29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623 96 24575,'0'-14'0,"0"6"0,1 1 0,-2-1 0,1 1 0,-4-16 0,4 22 0,0-1 0,-1 1 0,1-1 0,-1 1 0,0-1 0,0 1 0,1 0 0,-1-1 0,0 1 0,0 0 0,0 0 0,0-1 0,0 1 0,-1 0 0,1 0 0,0 0 0,0 0 0,-1 1 0,1-1 0,-1 0 0,1 0 0,-1 1 0,1-1 0,-1 1 0,1 0 0,-1-1 0,1 1 0,-1 0 0,-1 0 0,-7 0 0,1 1 0,0 0 0,0 0 0,-1 1 0,1 0 0,0 1 0,1 0 0,-11 5 0,-68 37 0,48-22 0,1 3 0,1 1 0,1 1 0,-33 35 0,47-40 0,0 0 0,2 2 0,1 0 0,1 1 0,1 1 0,-23 49 0,35-63 0,0 1 0,1-1 0,0 1 0,1 0 0,0 0 0,1 0 0,1 0 0,0 1 0,3 21 0,-1-26 0,0 0 0,2-1 0,-1 1 0,1 0 0,0-1 0,1 1 0,0-1 0,1 0 0,0-1 0,0 1 0,1-1 0,0 0 0,0 0 0,11 9 0,-1-3 0,0-1 0,1-1 0,1-1 0,0 0 0,1-2 0,0 0 0,0-1 0,1-1 0,0 0 0,0-2 0,0 0 0,1-1 0,0-2 0,28 1 0,-13-2 0,0-2 0,0-1 0,0-2 0,0-2 0,0-1 0,-1-2 0,51-19 0,-67 20 0,-1 0 0,1-1 0,-2-1 0,1-1 0,-1 0 0,-1-1 0,0-1 0,-1-1 0,0 0 0,20-26 0,-26 28 0,-1-1 0,0 1 0,-1-2 0,-1 1 0,0-1 0,-1 0 0,0 0 0,-1-1 0,0 0 0,-1 1 0,-1-1 0,-1 0 0,0 0 0,-2-30 0,-1 26 6,-1 0 0,-1 1 0,-1 0 0,0 0 0,-1 0 0,-1 1 0,0-1 0,-2 2 0,0-1 0,-1 1 0,0 1 0,-1 0 0,-1 0 0,-1 1 0,0 0 0,0 1 0,-1 1 0,-1 0 0,-30-18 0,21 17-112,0 0 0,-1 2 0,0 0 0,-1 2 0,0 0 0,-1 2-1,0 1 1,0 2 0,0 0 0,0 2 0,-1 1 0,1 1 0,-28 3 0,-15 8-6720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0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441 272 24575,'-12'1'0,"0"1"0,1-1 0,-1 2 0,1 0 0,-1 0 0,1 1 0,0 0 0,1 1 0,-1 0 0,1 1 0,0 0 0,-18 15 0,0 2 0,1 2 0,-44 52 0,53-54 0,0 1 0,2 0 0,0 2 0,2 0 0,1 1 0,1 0 0,1 0 0,2 2 0,-11 50 0,18-63 0,0 0 0,0 0 0,2 0 0,0 0 0,1 0 0,1 0 0,0 0 0,7 26 0,-5-32 0,0 1 0,1 0 0,0-1 0,0 0 0,1 0 0,0 0 0,1-1 0,0 0 0,1-1 0,0 1 0,0-1 0,1-1 0,10 8 0,-3-5 0,0 0 0,0-2 0,1 0 0,0-1 0,0-1 0,1 0 0,-1-1 0,1-2 0,1 1 0,-1-2 0,0 0 0,1-2 0,-1 0 0,0 0 0,1-2 0,-1 0 0,0-2 0,0 0 0,0 0 0,18-8 0,-16 4 0,1 0 0,-2-1 0,1-1 0,-1-1 0,-1-1 0,0 0 0,0-1 0,-1-1 0,-1-1 0,0 0 0,-2-1 0,1-1 0,-2 0 0,0-1 0,-1-1 0,15-32 0,-16 23 9,-1 0 1,-2-1-1,-1 0 0,-1 0 0,-1 0 1,-2-1-1,-1 0 0,-1 0 0,-2 1 0,-1-1 1,-1 0-1,-8-30 0,4 27-144,-3 1 0,0 0 0,-2 0 0,-1 1 0,-2 1 0,-1 1 0,-1 0 0,-1 1 0,-2 0 0,-31-33 0,-32-21-6691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1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2466 78 24575,'0'-3'0,"-1"-1"0,0 1 0,0-1 0,0 1 0,-1-1 0,1 1 0,-1 0 0,0 0 0,1 0 0,-2 0 0,1 0 0,-3-4 0,2 4 0,0 0 0,1-1 0,0 1 0,-1-1 0,1 0 0,-2-7 0,21 40 0,22 70 0,-5 2 0,34 168 0,-4 217 0,-59-426 0,-2 0 0,-4 1 0,-2-1 0,-12 71 0,11-110 0,-1 0 0,0 0 0,-2-1 0,0 1 0,-2-1 0,0-1 0,-1 0 0,-1 0 0,0-1 0,-2 0 0,0-1 0,-1-1 0,0 0 0,-2-1 0,-18 15 0,8-12 0,-1-2 0,-1-1 0,0-1 0,0-1 0,-2-1 0,1-2 0,-1-1 0,-37 6 0,-28 0 0,-131 4 0,-256-10-334,-43 2-44,135 22 690,307-21-832,0 3 1,-130 42 0,149-34-5714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2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1 114 24575,'0'-3'0,"1"0"0,-1 0 0,1 0 0,0 0 0,0 1 0,0-1 0,0 0 0,1 0 0,-1 1 0,1-1 0,-1 1 0,1-1 0,0 1 0,0-1 0,0 1 0,0 0 0,1 0 0,-1 0 0,0 1 0,1-1 0,-1 0 0,6-1 0,7-5 0,0 1 0,32-8 0,-33 10 0,7-1 0,-1 1 0,1 1 0,1 1 0,-1 1 0,38 0 0,-45 3 0,1 0 0,-1 1 0,1 0 0,-1 1 0,0 0 0,0 2 0,0-1 0,0 2 0,16 8 0,-24-9 0,0 0 0,0 0 0,-1 1 0,0-1 0,0 1 0,0 0 0,-1 0 0,1 1 0,-2-1 0,1 1 0,-1 0 0,0 0 0,3 9 0,0 4 0,0 0 0,-2 0 0,4 36 0,-7-41 0,-1 0 0,-1 0 0,-1 0 0,0 0 0,0 0 0,-2 0 0,0-1 0,-9 23 0,-7 8 0,-33 55 0,37-72 0,1 0 0,1 1 0,2 1 0,-14 47 0,5-12 0,8-26 0,-11 54 0,21-76 12,1 0 0,1 1 0,1-1 0,0 0 0,1 0 0,1 0 0,1 0 0,0 0 0,10 28 0,-5-24-198,1-1 1,0 0-1,2-1 0,0 0 1,1-1-1,1 0 1,17 18-1,-13-18-6640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2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56 388 24575,'0'5'0,"-4"2"0,-3 3 0,2 6 0,0 4 0,-3 3 0,0 8 0,1 3 0,2 4 0,1 1 0,2-1 0,1 1 0,1 0 0,1-3 0,-1-3 0,0-2 0,1-6-8191</inkml:trace>
  <inkml:trace contextRef="#ctx0" brushRef="#br0" timeOffset="1">330 33 24575,'-5'-4'0,"-1"-7"0,-5-1 0,1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3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378 0 24575,'0'5'0,"0"0"0,0 0 0,-1 0 0,0 0 0,0 0 0,0 0 0,-1 0 0,1-1 0,-1 1 0,-5 8 0,-1-2 0,0 0 0,-18 18 0,23-26 0,-148 175 0,129-147 0,2 2 0,0 0 0,2 1 0,-14 39 0,21-44 0,1 1 0,1 0 0,2 1 0,1 0 0,1 0 0,2 0 0,1 1 0,2-1 0,1 1 0,1-1 0,8 37 0,-3-31 20,2 0 0,2 0 0,2-2 0,1 1 0,20 35 0,-27-57-119,2 0 0,-1-1 0,2 0 0,-1 0 0,2-1 0,0-1 0,0 0 0,1 0 0,0-1 0,1 0 0,0-1 0,1-1 0,0 0 0,24 10 0,-12-10-6727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5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336 1 24575,'0'411'0,"-5"-390"0,5-20 0,0-1 0,-1 0 0,1 1 0,0-1 0,-1 0 0,1 1 0,-1-1 0,1 0 0,0 0 0,-1 1 0,1-1 0,-1 0 0,1 0 0,-1 0 0,1 1 0,-1-1 0,1 0 0,-1 0 0,1 0 0,-1 0 0,1 0 0,-1 0 0,1 0 0,-1 0 0,-4-2 0,1 1 0,0-1 0,0 0 0,1 0 0,-1 0 0,-6-6 0,8 7 0,-5-3 0,0 0 0,0 0 0,0 1 0,0 0 0,0 1 0,-1-1 0,1 1 0,-1 1 0,0-1 0,1 1 0,-1 1 0,0-1 0,0 1 0,0 1 0,-8 1 0,1 0 0,1 2 0,-1-1 0,1 2 0,1 0 0,-1 1 0,1 0 0,-16 10 0,26-14 15,0 0 0,0 1 0,0 0 0,0 0 0,0-1 0,1 2 0,-4 4 0,6-8-23,0 0-1,-1 1 1,1-1-1,0 1 1,0-1 0,-1 1-1,1-1 1,0 1 0,0-1-1,0 1 1,0-1-1,-1 1 1,1-1 0,0 1-1,0 0 1,0-1 0,0 1-1,1-1 1,-1 1-1,0-1 1,0 1 0,0-1-1,0 1 1,1 0-53,0-1 0,0 1 0,-1-1-1,1 1 1,0-1 0,0 0 0,-1 0 0,1 1 0,0-1 0,0 0-1,0 0 1,0 0 0,-1 0 0,1 0 0,0 0 0,0 0 0,0 0-1,0 0 1,-1 0 0,3-1 0,11-2-6765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6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78 109 24575,'1'0'0,"0"0"0,0 0 0,0-1 0,0 1 0,0 0 0,-1-1 0,1 1 0,0-1 0,0 1 0,0-1 0,-1 1 0,1-1 0,0 0 0,-1 1 0,1-1 0,0 0 0,-1 0 0,1 1 0,-1-1 0,1 0 0,-1 0 0,0 0 0,1 0 0,-1 1 0,1-3 0,7-30 0,-2 10 0,-4 20 0,0 1 0,0-1 0,0 1 0,0-1 0,0 1 0,0 0 0,0 0 0,1 0 0,-1 0 0,1 0 0,0 1 0,-1-1 0,1 1 0,0 0 0,0-1 0,0 1 0,0 1 0,0-1 0,0 0 0,0 1 0,0-1 0,0 1 0,1 0 0,-1 0 0,0 1 0,0-1 0,0 0 0,4 2 0,-3-1 0,0-1 0,0 1 0,0 1 0,-1-1 0,1 1 0,0-1 0,0 1 0,-1 0 0,1 0 0,-1 1 0,0-1 0,1 1 0,-1-1 0,0 1 0,-1 0 0,1 0 0,0 1 0,-1-1 0,0 0 0,0 1 0,2 4 0,-1-1 0,-2 0 0,1 1 0,-1-1 0,0 1 0,0-1 0,-1 1 0,0-1 0,0 1 0,-3 14 0,-2 0 0,-1-1 0,-9 21 0,8-23 0,0 1 0,-7 38 0,13-53 0,1 0 0,-1 1 0,0-1 0,0 0 0,-1 0 0,0 0 0,0 0 0,0-1 0,0 1 0,-5 7 0,4-10 0,1 1 0,-1-1 0,0 0 0,0 0 0,0 0 0,0-1 0,0 1 0,0-1 0,0 1 0,0-1 0,-1 0 0,1 0 0,0-1 0,-1 1 0,1-1 0,-1 1 0,-4-1 0,-101-3-1365,84 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8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218 388 24575,'6'-9'0,"0"1"0,-1-1 0,0 0 0,0 0 0,-1-1 0,0 1 0,4-17 0,-8 24 0,0 1 0,1-1 0,-1 0 0,0 1 0,0-1 0,0 0 0,0 0 0,0 1 0,0-1 0,0 0 0,-1 1 0,0-3 0,1 3 0,0 1 0,-1-1 0,1 1 0,0-1 0,-1 1 0,1-1 0,0 1 0,-1-1 0,1 1 0,-1-1 0,1 1 0,-1 0 0,1-1 0,-1 1 0,1 0 0,-1-1 0,1 1 0,-1 0 0,0 0 0,1-1 0,-1 1 0,1 0 0,-2 0 0,0 0 0,0 0 0,1 1 0,-1-1 0,0 0 0,0 1 0,0 0 0,0-1 0,1 1 0,-1 0 0,0 0 0,1 0 0,-1 0 0,1 0 0,-1 0 0,1 1 0,-1-1 0,1 0 0,0 1 0,-1-1 0,0 3 0,-7 9 0,1 1 0,1 0 0,0 1 0,0-1 0,-5 25 0,-18 84 0,21-82 0,-67 435 0,36 6 0,33-348 0,6 0 0,20 176 0,5-137 0,14 142 0,-38-311 0,0-1 0,0 1 0,1 0 0,-1 0 0,1 0 0,0 0 0,0 0 0,3 7 0,-4-11 0,1 0 0,-1 1 0,0-1 0,0 0 0,1 0 0,-1 0 0,0 1 0,1-1 0,-1 0 0,1 0 0,-1 0 0,0 0 0,1 0 0,-1 0 0,0 0 0,1 1 0,-1-1 0,1 0 0,-1 0 0,0-1 0,1 1 0,-1 0 0,0 0 0,1 0 0,-1 0 0,1 0 0,-1 0 0,0 0 0,1-1 0,19-14 0,-3 1 0,-1 1 0,2 1 0,0 1 0,0 0 0,1 2 0,0 0 0,1 0 0,22-5 0,172-35 0,-191 45 0,506-71 0,-211 36 0,-311 38 0,123-23 0,-118 21 0,0-1 0,0 0 0,-1 0 0,0-1 0,0 0 0,0-1 0,-1-1 0,16-11 0,-24 16 0,1-1 0,-1 1 0,0-1 0,1 0 0,-1 0 0,-1 1 0,1-1 0,0-1 0,-1 1 0,1 0 0,-1 0 0,0-1 0,0 1 0,0 0 0,-1-1 0,1 1 0,-1-1 0,0 1 0,0-1 0,0 1 0,0-1 0,-2-5 0,-1-4 0,-1-1 0,-1 1 0,0 0 0,-10-17 0,0-1 0,-71-180 0,66 155 0,-21-108 0,27 71 0,5 0 0,3 0 0,5 0 0,19-170 0,11 74 0,70-246 0,-33 216 0,-65 215 0,1 0 0,-2-1 0,1 1 0,0-1 0,-1 1 0,0-1 0,0 1 0,0-1 0,-1 0 0,1 1 0,-1 0 0,0-1 0,0 1 0,-1-1 0,1 1 0,-1 0 0,0 0 0,0 0 0,-1 0 0,1 0 0,-1 0 0,0 1 0,0-1 0,0 1 0,0 0 0,0 0 0,-1 0 0,0 0 0,1 1 0,-1-1 0,0 1 0,-7-3 0,-5-1 0,0 0 0,-1 1 0,1 1 0,-1 0 0,0 2 0,1-1 0,-28 2 0,-697 5 0,467 12 0,232-11 0,0 3 0,1 0 0,0 3 0,-56 22 0,86-28 17,1 0 0,-1 0 1,1 1-1,0 0 0,1 1 0,-13 11 0,19-16-85,1 1 1,-1 0-1,0 0 1,1 1-1,-1-1 1,1 0-1,0 1 1,0-1-1,0 1 1,1 0-1,-1 0 1,1 0-1,0 0 1,0-1-1,0 2 1,1-1-1,-1 0 1,1 0-1,0 0 1,0 0-1,1 5 1,6 15-6759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8.8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133 141 24575,'1'-35'0,"0"22"0,0 0 0,-2 0 0,1 0 0,-2 0 0,-3-15 0,5 28 0,0-1 0,0 0 0,0 1 0,0-1 0,0 1 0,0-1 0,-1 0 0,1 1 0,0-1 0,0 1 0,-1-1 0,1 1 0,0-1 0,-1 1 0,1-1 0,-1 1 0,1-1 0,-1 1 0,1-1 0,-1 1 0,1 0 0,-1-1 0,1 1 0,-1 0 0,0-1 0,-10 10 0,-9 30 0,17-32 0,-13 27 0,2 1 0,1 0 0,2 1 0,1 0 0,2 1 0,-3 41 0,10-73 0,1 0 0,0-1 0,0 1 0,0-1 0,0 1 0,1 0 0,0-1 0,0 1 0,0-1 0,1 1 0,-1-1 0,1 0 0,3 6 0,-4-9 0,0 0 0,0 0 0,0 0 0,0 0 0,0 0 0,0 0 0,1 0 0,-1-1 0,0 1 0,0 0 0,0-1 0,1 1 0,-1-1 0,0 1 0,1-1 0,-1 0 0,3 1 0,-1-1 0,0 0 0,0-1 0,0 1 0,0-1 0,0 1 0,0-1 0,0 0 0,0 0 0,-1 0 0,1-1 0,3-1 0,7-6 0,0-1 0,-1 0 0,0-1 0,0 0 0,-1-1 0,-1 0 0,0-1 0,-1 0 0,0 0 0,-1-1 0,0 0 0,-1-1 0,-1 1 0,0-1 0,-1-1 0,5-28 0,-9 39-52,0 0-1,0-1 1,-1 1-1,0 0 1,0 0-1,0 0 1,0-1-1,-1 1 1,0 0-1,0 0 1,0 0-1,-1 0 1,0 0-1,0 0 1,0 0-1,0 1 1,-1-1-1,0 1 1,0 0-1,0-1 1,0 1-1,-1 1 0,1-1 1,-1 0-1,-7-4 1,-17-5-6774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39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513 152 24575,'0'-20'0,"1"8"0,-1 0 0,0-1 0,-1 1 0,-5-24 0,5 34 0,0-1 0,1 1 0,-1-1 0,0 1 0,-1-1 0,1 1 0,0 0 0,-1 0 0,1 0 0,-1-1 0,0 1 0,0 1 0,1-1 0,-1 0 0,0 0 0,-1 1 0,1-1 0,0 1 0,0 0 0,-1 0 0,1 0 0,-1 0 0,1 0 0,-1 0 0,1 1 0,-1-1 0,1 1 0,-6-1 0,-2 1 0,1 1 0,0 0 0,-1 1 0,1 0 0,0 0 0,0 1 0,0 0 0,0 0 0,0 1 0,1 1 0,-12 6 0,-1 4 0,-1 0 0,-36 35 0,29-21 0,2 1 0,0 1 0,-26 42 0,39-51 0,2 0 0,0 0 0,1 1 0,1 1 0,1 0 0,-7 33 0,14-48 0,0-1 0,1 1 0,0-1 0,1 1 0,0-1 0,0 1 0,1-1 0,0 1 0,0 0 0,1-1 0,0 0 0,1 0 0,0 1 0,0-1 0,1-1 0,-1 1 0,2-1 0,-1 1 0,1-1 0,0 0 0,1-1 0,0 1 0,0-1 0,0 0 0,1-1 0,-1 1 0,1-1 0,1-1 0,-1 1 0,1-1 0,-1-1 0,1 1 0,0-1 0,1-1 0,13 4 0,-3-3 0,0-1 0,0-1 0,-1 0 0,1-2 0,0 0 0,0-1 0,-1-1 0,1 0 0,-1-1 0,18-8 0,-13 4 0,-1-1 0,0 0 0,0-2 0,-1-1 0,-1-1 0,0 0 0,25-23 0,-39 30 0,1-1 0,-1 1 0,0-2 0,0 1 0,-1 0 0,0-1 0,0 0 0,-1-1 0,0 1 0,-1-1 0,0 1 0,0-1 0,-1 0 0,2-10 0,-4 15 0,1 0 0,-1-1 0,0 1 0,-1-1 0,1 1 0,-1 0 0,0 0 0,0-1 0,0 1 0,0 0 0,-1 0 0,0 0 0,0 0 0,0 0 0,0 1 0,-1-1 0,1 0 0,-1 1 0,0 0 0,0 0 0,0 0 0,0 0 0,-1 0 0,1 0 0,-1 1 0,0 0 0,0 0 0,1 0 0,-1 0 0,-1 0 0,-3 0 0,-39-14 0,47 15 0,0 1 0,0 0 0,-1 0 0,1 0 0,0 0 0,0 0 0,0-1 0,-1 1 0,1 0 0,0 0 0,0-1 0,0 1 0,0 0 0,-1 0 0,1 0 0,0-1 0,0 1 0,0 0 0,0 0 0,0-1 0,0 1 0,0 0 0,0-1 0,0 1 0,0 0 0,0 0 0,0-1 0,0 1 0,0 0 0,0 0 0,0-1 0,0 1 0,0 0 0,0 0 0,0-1 0,0 1 0,1 0 0,-1 0 0,0-1 0,0 1 0,0 0 0,0 0 0,1 0 0,-1-1 0,0 1 0,0 0 0,0 0 0,1 0 0,-1 0 0,0 0 0,0-1 0,1 1 0,-1 0 0,0 0 0,0 0 0,1 0 0,-1 0 0,0 0 0,0 0 0,1 0 0,-1 0 0,0 0 0,1 0 0,-1 0 0,0 0 0,0 0 0,1 0 0,21-4 0,-4 2 0,0 1 0,1 0 0,-1 2 0,0 0 0,0 1 0,0 1 0,34 10 0,-46-11 0,1 0 0,-1 0 0,0 1 0,0 0 0,-1 0 0,1 1 0,-1-1 0,1 1 0,-1 0 0,0 1 0,0-1 0,-1 1 0,0 0 0,0 0 0,0 1 0,0-1 0,-1 1 0,0 0 0,0 0 0,0 0 0,-1 0 0,0 0 0,0 1 0,2 12 0,-3-4-105,0 0 0,0 0 0,-2-1 0,0 1 0,-1 0 0,0 0 0,-1 0 0,0-1 0,-2 0 0,1 0 0,-2 0 0,-10 20 0,0-8-6721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0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188 201 24575,'0'-1'0,"0"-1"0,0 0 0,0 0 0,0 0 0,0 1 0,-1-1 0,1 0 0,-1 0 0,1 1 0,-1-1 0,1 0 0,-1 1 0,-2-3 0,3 3 0,0 1 0,-1-1 0,1 1 0,-1-1 0,1 1 0,-1 0 0,0-1 0,1 1 0,-1 0 0,1 0 0,-1-1 0,0 1 0,1 0 0,-1 0 0,1 0 0,-1 0 0,0 0 0,1 0 0,-1 0 0,0 0 0,1 0 0,-1 0 0,0 0 0,1 0 0,-2 0 0,0 1 0,-1 1 0,0-1 0,0 1 0,0 0 0,1 0 0,-1-1 0,1 2 0,-1-1 0,1 0 0,0 0 0,0 1 0,0-1 0,-3 6 0,-9 20 0,2 0 0,1 1 0,1 0 0,1 1 0,-5 40 0,0-10 0,13-54 0,-41 143 0,132-372 0,-39 100 0,-45 108 0,54-117 0,-54 120 0,1 1 0,0-1 0,1 1 0,1 1 0,0-1 0,0 2 0,1-1 0,14-10 0,-23 18 0,0 1 0,1 0 0,-1 0 0,1 0 0,-1 0 0,1 0 0,-1 0 0,1 1 0,-1-1 0,1 0 0,0 1 0,-1 0 0,1-1 0,0 1 0,0 0 0,-1 0 0,1-1 0,0 1 0,0 1 0,-1-1 0,1 0 0,0 0 0,0 1 0,-1-1 0,1 1 0,0-1 0,-1 1 0,1 0 0,-1 0 0,1-1 0,-1 1 0,1 0 0,-1 1 0,0-1 0,1 0 0,-1 0 0,0 0 0,0 1 0,0-1 0,0 1 0,0-1 0,1 3 0,2 3 0,-2 0 0,1-1 0,-1 2 0,0-1 0,0 0 0,0 0 0,-1 1 0,0 13 0,-2-1 0,-2 0 0,0 0 0,0 0 0,-2-1 0,-9 24 0,-5 23 0,20-57 0,7-17 0,10-20 0,-18 28 0,29-47 0,2 2 0,1 1 0,3 1 0,45-43 0,-75 82 0,-1 0 0,1 0 0,0 0 0,0 0 0,1 1 0,-1 0 0,1 0 0,10-4 0,-14 7 0,-1-1 0,1 1 0,0 0 0,-1 0 0,1 0 0,0 0 0,-1 0 0,1 0 0,0 0 0,-1 1 0,1-1 0,-1 0 0,1 1 0,0 0 0,-1-1 0,1 1 0,-1 0 0,1 0 0,-1 0 0,0 0 0,1 0 0,-1 0 0,0 0 0,0 0 0,0 0 0,0 1 0,0-1 0,0 0 0,0 1 0,0-1 0,0 1 0,-1-1 0,1 1 0,0 0 0,-1-1 0,0 1 0,1-1 0,-1 3 0,4 12 8,0 0-1,-2 1 1,0-1-1,0 1 0,-3 31 1,-14 86-245,5-66-936,6-30-5653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0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247 150 24575,'0'0'0,"0"-1"0,0 1 0,0-1 0,0 1 0,0-1 0,0 1 0,0 0 0,0-1 0,0 1 0,-1-1 0,1 1 0,0 0 0,0-1 0,0 1 0,0-1 0,-1 1 0,1 0 0,0-1 0,0 1 0,-1 0 0,1-1 0,0 1 0,-1 0 0,1 0 0,0-1 0,-1 1 0,1 0 0,0 0 0,-1-1 0,1 1 0,-1 0 0,-15 2 0,-15 16 0,17-7 0,0 2 0,1 0 0,0 0 0,1 1 0,1 1 0,0 0 0,1 0 0,0 1 0,2 0 0,0 1 0,-6 18 0,1 1 0,2 0 0,1 1 0,2 0 0,-4 52 0,12-66 0,0-23 0,0 0 0,0 0 0,1 0 0,-1 0 0,0 0 0,0 0 0,0 0 0,1 0 0,-1 0 0,0 0 0,0 0 0,0 0 0,0 0 0,1 0 0,-1 0 0,0 0 0,0 0 0,0 0 0,1 0 0,-1-1 0,0 1 0,0 0 0,0 0 0,0 0 0,0 0 0,1 0 0,-1 0 0,0 0 0,0-1 0,0 1 0,0 0 0,0 0 0,0 0 0,0 0 0,0-1 0,1 1 0,-1 0 0,0 0 0,0 0 0,0 0 0,0-1 0,0 1 0,0 0 0,0 0 0,0 0 0,0-1 0,0 1 0,0 0 0,17-45 0,-13 33 0,22-54 0,2 1 0,43-69 0,-49 97 0,3 0 0,1 2 0,1 0 0,53-50 0,-73 79 0,0 0 0,1 1 0,-1-1 0,1 1 0,0 1 0,0 0 0,1 0 0,-1 0 0,14-3 0,-19 6 0,1 1 0,-1-1 0,1 0 0,0 1 0,-1 0 0,1 0 0,0 0 0,-1 1 0,1-1 0,-1 1 0,1 0 0,0 0 0,-1 0 0,0 0 0,1 0 0,-1 1 0,0 0 0,1 0 0,-1 0 0,0 0 0,0 0 0,-1 0 0,1 1 0,0-1 0,-1 1 0,4 4 0,-1 2 0,0 0 0,0 0 0,-1 1 0,-1 0 0,1-1 0,-1 1 0,-1 0 0,0 0 0,0 1 0,-1-1 0,0 17 0,-2 14 0,-9 62 0,3-52-273,-2 0 0,-2 0 0,-2-1 0,-40 96 0,36-113-6553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1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42 540 24575,'0'-4'0,"-5"-7"0,-6-6 0,-1-5 0,2-3 0,6-1 0,10 2 0,7 2 0,11 4 0,11 6 0,9-1 0,6 2 0,4-1 0,6 1 0,8-2 0,1 1 0,-11 2-8191</inkml:trace>
  <inkml:trace contextRef="#ctx0" brushRef="#br0" timeOffset="1">834 49 24575,'0'-5'0,"0"-6"0,0-6 0,0 5 0,0 9 0,0 9 0,0 14 0,0 12 0,0 10 0,0 12 0,0 6 0,-5 6 0,-1 7 0,-5 0 0,0-4 0,2-3 0,-3-9 0,1-14-8191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1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84 24575,'1'-14'0,"-1"-27"0,0 40 0,0-1 0,0 0 0,0 1 0,-1-1 0,1 1 0,0-1 0,-1 1 0,1-1 0,-1 0 0,0 1 0,1 0 0,-1-1 0,0 1 0,0-1 0,0 1 0,0 0 0,-2-2 0,3 3 0,-1 0 0,0 0 0,1 1 0,-1-1 0,1 0 0,-1 1 0,1-1 0,-1 0 0,1 1 0,-1-1 0,1 1 0,-1-1 0,1 1 0,0-1 0,-1 1 0,1 0 0,0-1 0,-1 1 0,1-1 0,0 1 0,0 0 0,0-1 0,0 1 0,-1-1 0,1 1 0,0 0 0,0-1 0,0 1 0,0 1 0,-5 26 0,5-25 0,-18 107 0,3-33 0,4 1 0,-1 109 0,12-181 0,0 1 0,0-1 0,1 0 0,0 0 0,1 0 0,-1 0 0,1 0 0,0 0 0,1 0 0,-1 0 0,1-1 0,0 1 0,0-1 0,1 0 0,0 0 0,0 0 0,0 0 0,7 5 0,-3-4 0,-1-1 0,1 0 0,1-1 0,-1 0 0,1 0 0,-1-1 0,1 0 0,0-1 0,0 1 0,0-2 0,16 2 0,10-2-455,1-1 0,58-8 0,-40 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83 24575,'-1'5'0,"-2"0"0,1 0 0,0 0 0,-1 0 0,0 0 0,0-1 0,-1 1 0,1-1 0,-8 7 0,9-9 0,-18 20 0,-40 48 0,55-63 0,-1 1 0,2 0 0,-1 0 0,1 1 0,0 0 0,1-1 0,-4 15 0,6-21 0,1 1 0,0-1 0,-1 0 0,1 0 0,0 0 0,0 0 0,0 1 0,1-1 0,-1 0 0,1 0 0,-1 0 0,1 0 0,-1 0 0,1 0 0,0 0 0,0 0 0,0 0 0,0 0 0,1 0 0,-1 0 0,0-1 0,1 1 0,-1 0 0,1-1 0,0 1 0,-1-1 0,1 0 0,0 0 0,0 1 0,0-1 0,0 0 0,0-1 0,0 1 0,0 0 0,0-1 0,0 1 0,0-1 0,3 1 0,4 0 0,-1 1 0,0-2 0,1 1 0,-1-1 0,0-1 0,1 1 0,-1-1 0,15-4 0,-7 0 0,-1-1 0,1 0 0,-1-1 0,0 0 0,-1-1 0,21-16 0,-30 21 0,-1-1 0,1 0 0,-1 0 0,0-1 0,0 1 0,0-1 0,0 0 0,-1 0 0,0 0 0,0-1 0,0 1 0,-1-1 0,0 0 0,0 1 0,0-1 0,-1 0 0,0 0 0,0 0 0,0 0 0,-1-12 0,-2 7 0,0 0 0,0 0 0,-8-17 0,7 21 0,1 1 0,0 0 0,0-1 0,0 0 0,1 1 0,-1-1 0,2 0 0,-1 0 0,1 0 0,0 1 0,0-1 0,2-7 0,-1 12 0,0 0 0,0 0 0,0 0 0,0 0 0,0 0 0,0 0 0,1 1 0,-1-1 0,1 1 0,-1-1 0,1 1 0,0-1 0,-1 1 0,1 0 0,0 0 0,0 0 0,0 0 0,0 0 0,0 0 0,0 0 0,0 1 0,0-1 0,0 1 0,0 0 0,1-1 0,-1 1 0,0 0 0,0 0 0,3 1 0,8 0 0,-1 0 0,1 1 0,21 7 0,-26-7 0,13 4 0,-1 0 0,0 1 0,0 1 0,-1 1 0,0 1 0,0 0 0,23 18 0,-36-23 0,-1 0 0,1 0 0,-1 0 0,0 0 0,0 1 0,-1 0 0,1 0 0,-2 0 0,1 0 0,0 1 0,-1-1 0,0 1 0,-1 0 0,0 0 0,0 0 0,0 0 0,-1 0 0,0 1 0,0-1 0,-1 0 0,0 1 0,0-1 0,-1 0 0,-2 14 0,-12 27 0,-1 8 0,15-56 0,1 1 0,0-1 0,0 1 0,0 0 0,0-1 0,0 1 0,-1-1 0,1 1 0,0 0 0,1-1 0,-1 1 0,0 0 0,0-1 0,0 1 0,0-1 0,0 1 0,1 0 0,-1-1 0,0 1 0,0-1 0,1 1 0,-1-1 0,0 1 0,1 0 0,11-5 0,15-24 0,-24 24 0,130-137 0,-112 121 0,1 2 0,0 0 0,2 1 0,43-23 0,-63 37 0,0 1 0,0 1 0,0-1 0,0 1 0,1-1 0,-1 1 0,1 0 0,-1 1 0,0-1 0,1 1 0,0 0 0,-1 0 0,1 0 0,-1 1 0,1 0 0,-1-1 0,0 1 0,1 1 0,-1-1 0,0 1 0,0 0 0,5 2 0,-3 1 0,0-1 0,-1 1 0,1 0 0,-1 0 0,0 1 0,0-1 0,-1 1 0,0 1 0,0-1 0,0 0 0,-1 1 0,5 12 0,-1 1-227,-1 1-1,-1-1 1,-1 1-1,-1 0 1,1 42-1,-4-38-6598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2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24575,'5'-4'0,"1"-7"0,-1 3 0,0 13 0,-1 15 0,-2 12 0,-1 11 0,-1 12 0,0 10 0,0 4 0,0-10-8191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2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15 154 24575,'0'-9'0,"4"-13"0,2-7 0,0-3 0,-1-1 0,-2 10 0,-1 18 0,0 19 0,-2 22 0,-5 22 0,-1 16 0,-5 14 0,0 10 0,2-11-8191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3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1 154 24575,'4'0'0,"7"-5"0,11-1 0,15-5 0,10 0 0,17-3 0,15 1 0,13-2 0,10-3 0,10 1 0,0 0 0,0 2 0,-19 4-8191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3.9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58 24575,'-4'0'0,"-2"4"0,4 2 0,13 0 0,13-1 0,12-6 0,14-3 0,12-6 0,10 0 0,11-4 0,14 1 0,10 2 0,5 4 0,-2 2 0,-7 3 0,-20 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4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0 24575,'-14'5'0,"-9"1"0,-10 4 0,-4 1 0,8-2 0,20-2 0,19-2 0,23-3 0,20-1 0,18-1 0,17-4 0,16-3 0,9 1 0,-14 1-8191</inkml:trace>
  <inkml:trace contextRef="#ctx0" brushRef="#br0" timeOffset="1">12 519 24575,'-4'0'0,"-2"4"0,4 3 0,8-2 0,12 0 0,17-2 0,16 0 0,14-7 0,14-2 0,7-4 0,9-1 0,1 1 0,-16 3-8191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5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 24575,'10'0'0,"11"0"0,22 5 0,21 1 0,24 1 0,25-3 0,20 0 0,21-7 0,11-2 0,6-5 0,2-1-657,-5-3 657,-14 0 0,-32 4-7534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0:48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453 55 24575,'-7'-27'0,"0"23"0,0 17 0,3 5 0,2 1 0,0 0 0,0 0 0,3 28 0,0-27 0,-2 1 0,0-1 0,-7 40 0,-33 76 0,23-81 0,-16 77 0,33-126 0,0 1 0,0-1 0,0 1 0,1 0 0,0-1 0,0 1 0,1 0 0,0-1 0,0 1 0,1-1 0,3 10 0,-4-13 0,1 0 0,0 0 0,0 0 0,0 0 0,1 0 0,-1-1 0,0 1 0,1-1 0,0 0 0,0 1 0,-1-1 0,1-1 0,0 1 0,1 0 0,-1-1 0,0 1 0,0-1 0,1 0 0,-1 0 0,1-1 0,-1 1 0,1 0 0,5-1 0,20 0 0,-1-2 0,1 0 0,-1-2 0,42-11 0,3 0 0,57-8 0,162-22 0,-260 45 0,-27 6 0,-13 7 0,-17 16 0,1 0 0,1 2 0,2 0 0,-34 67 0,-49 151 0,32-71 0,-128 259 0,-350 561 0,543-988 0,4-6 0,0-1 0,1 1 0,-1 0 0,1 0 0,0 0 0,-1 1 0,2-1 0,-1 1 0,1-1 0,-1 1 0,1-1 0,-1 9 0,3-13 0,-1 1 0,0-1 0,0 0 0,0 0 0,1 0 0,-1 1 0,0-1 0,0 0 0,1 0 0,-1 0 0,0 0 0,1 1 0,-1-1 0,0 0 0,0 0 0,1 0 0,-1 0 0,0 0 0,1 0 0,-1 0 0,0 0 0,1 0 0,-1 0 0,0 0 0,0 0 0,1 0 0,-1 0 0,0 0 0,1 0 0,-1-1 0,0 1 0,0 0 0,1 0 0,-1 0 0,0 0 0,1 0 0,-1-1 0,0 1 0,0 0 0,0 0 0,1-1 0,15-10 0,-14 9 0,61-44 0,4-3 0,116-109 0,-66 30 0,-6-4 0,155-240 0,-155 196 0,150-227 0,-190 304 0,163-172 0,-209 247 0,-13 13 0,0 0 0,-1-1 0,-1 0 0,13-18 0,-18 14 0,-5 15 0,0 1 0,0 0 0,0 0 0,-1-1 0,1 1 0,0 0 0,0 0 0,0-1 0,0 1 0,0 0 0,-1 0 0,1-1 0,0 1 0,0 0 0,-1 0 0,1 0 0,0 0 0,0-1 0,0 1 0,-1 0 0,1 0 0,0 0 0,0 0 0,-1 0 0,1 0 0,0 0 0,-1 0 0,1 0 0,0 0 0,0 0 0,-1 0 0,-1 0 0,1 0 0,-1 0 0,0 1 0,0-1 0,1 1 0,-1-1 0,1 1 0,-1 0 0,1 0 0,-1 0 0,1 0 0,-1 0 0,1 0 0,-3 2 0,-12 17 0,12-15 0,0 0 0,0-1 0,0 1 0,0-1 0,-9 6 0,13-10 0,0 0 0,0 0 0,0 0 0,0 0 0,0 0 0,0 0 0,-1 0 0,1 0 0,0 0 0,0 0 0,0 0 0,0 0 0,0 0 0,0 0 0,0 0 0,-1 0 0,1 0 0,0 0 0,0 0 0,0 0 0,0 0 0,0 0 0,0 0 0,0 0 0,0 0 0,-1 0 0,1 0 0,0 0 0,0 0 0,0-1 0,0 1 0,0 0 0,0 0 0,0 0 0,0 0 0,0 0 0,0 0 0,0 0 0,0 0 0,0-1 0,0 1 0,0 0 0,0 0 0,0 0 0,0 0 0,0 0 0,0 0 0,0 0 0,0-1 0,0 1 0,0 0 0,0 0 0,0 0 0,0 0 0,0 0 0,0 0 0,0 0 0,0-1 0,0 1 0,5-13 0,-5 12 0,0 1 0,0-1 0,1 0 0,-1 0 0,1 1 0,-1-1 0,0 1 0,1-1 0,-1 0 0,1 1 0,0-1 0,-1 1 0,1-1 0,-1 1 0,1-1 0,0 1 0,-1 0 0,1-1 0,0 1 0,0 0 0,-1-1 0,1 1 0,0 0 0,0 0 0,-1 0 0,1 0 0,0 0 0,0 0 0,-1 0 0,1 0 0,0 0 0,0 0 0,0 0 0,-1 0 0,1 0 0,0 1 0,0-1 0,-1 0 0,1 1 0,0-1 0,5 6 0,-1-1 0,1 1 0,-1 0 0,-1 1 0,1-1 0,-1 1 0,-1 0 0,1 0 0,-1 0 0,3 8 0,7 14 0,92 167 0,-71-123 0,-34-73 0,0 0 0,0 1 0,0-1 0,0 0 0,0 0 0,0 0 0,1 1 0,-1-1 0,0 0 0,0 0 0,0 0 0,0 1 0,0-1 0,1 0 0,-1 0 0,0 0 0,0 0 0,0 1 0,1-1 0,-1 0 0,0 0 0,0 0 0,1 0 0,-1 0 0,0 0 0,0 0 0,0 0 0,1 0 0,-1 0 0,0 0 0,0 0 0,1 0 0,-1 0 0,0 0 0,0 0 0,1 0 0,-1 0 0,0 0 0,0 0 0,1 0 0,-1 0 0,0 0 0,0 0 0,1 0 0,-1-1 0,0 1 0,0 0 0,0 0 0,0 0 0,1 0 0,-1-1 0,0 1 0,0 0 0,0 0 0,0 0 0,0-1 0,1 1 0,-1 0 0,0 0 0,0 0 0,0-1 0,0 1 0,0 0 0,0 0 0,0-1 0,0 1 0,0 0 0,0 0 0,0-1 0,6-18 0,31-210 0,-23 121 0,3-32 0,17-94 0,-28 208 0,33-127 0,-33 132 0,2 0 0,0 0 0,2 1 0,23-37 0,14 1 0,-37 47 0,-2 0 0,1-1 0,-1 0 0,0 0 0,-1-1 0,0 0 0,6-15 0,-13 25 0,1-1 0,-1 1 0,1 0 0,-1-1 0,0 1 0,0 0 0,1 0 0,-1-1 0,0 1 0,0 0 0,-1-1 0,1 1 0,0 0 0,0-1 0,-1 1 0,1 0 0,0 0 0,-1-1 0,1 1 0,-1 0 0,0 0 0,1 0 0,-1 0 0,0 0 0,0 0 0,0 0 0,0 0 0,1 0 0,-1 0 0,-1 0 0,1 0 0,0 1 0,0-1 0,0 0 0,0 1 0,0-1 0,-1 1 0,1 0 0,0-1 0,0 1 0,-1 0 0,1-1 0,0 1 0,-3 0 0,-8-1 0,0 0 0,0 0 0,-22 3 0,30-2 0,-241 28-1365,146-18-5461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3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3527 217 24575,'0'-2'0,"-1"-1"0,1 1 0,-1 0 0,0 0 0,0 0 0,0 0 0,0 0 0,0 0 0,0 0 0,0 0 0,-1 0 0,1 0 0,-1 0 0,1 1 0,-1-1 0,-3-2 0,-34-21 0,15 14 0,-1 1 0,1 2 0,-2 0 0,1 2 0,-38-5 0,-135-5 0,190 15 0,-136-2-132,-1 6-1,-272 42 0,242-11-66,-338 112 0,397-103 98,2 6 0,2 4 0,2 5 0,4 5 0,2 5 0,3 4 0,3 4 0,-163 166 0,197-171-3,4 3-1,2 2 1,5 2 0,2 3 0,-39 87 0,56-93 63,4 0 0,3 2 1,4 1-1,3 0 1,3 2-1,-8 108 0,22-144 41,2 0 0,1 0 0,3-1 0,1 1 0,3 0 0,1-1 0,24 71 0,-20-82 0,1-1 0,2 0 0,1-2 0,1 0 0,1 0 0,2-2 0,1 0 0,1-1 0,1-2 0,42 35 0,-20-25-79,3-2 0,0-2-1,2-2 1,1-2-1,1-3 1,1-2-1,1-2 1,95 19-1,-36-17-98,1-6-1,0-4 0,157-6 0,-60-15 34,-1-9 0,-1-9 0,-2-9-1,-1-9 1,-3-9 0,-2-9-1,-3-9 1,-4-8 0,295-170 0,-369 178 123,-3-4 1,144-127 0,-210 159 12,-2-3 0,-2-2 0,-2-2 0,-3-1-1,-2-3 1,62-113 0,-86 135 4,-2-1-1,0-1 0,-3 0 0,-1 0 1,-1-1-1,-2 0 0,3-60 1,-10 65 0,0 1 0,-3-1 1,0 0-1,-2 1 1,-1 0-1,-2 0 1,-1 1-1,-1 0 1,-20-40-1,6 25 17,-2 1-1,-2 1 1,-2 2-1,-2 1 1,-1 2-1,-2 1 1,-58-48-1,15 23 36,-3 4-1,-166-90 1,107 79-209,-4 6 1,-220-66 0,-305-26-1099,333 101 297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06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6 214 24575,'-3'13'0,"3"-12"0,0 0 0,-1-1 0,1 1 0,0 0 0,0-1 0,-1 1 0,1 0 0,0 0 0,0-1 0,0 1 0,0 0 0,0 0 0,0-1 0,0 1 0,0 0 0,0 0 0,0-1 0,1 1 0,-1 0 0,0 0 0,0-1 0,1 1 0,-1 0 0,0-1 0,1 1 0,-1 0 0,1-1 0,-1 1 0,1-1 0,-1 1 0,1-1 0,-1 1 0,1-1 0,0 1 0,-1-1 0,1 1 0,0-1 0,0 1 0,7 2 0,-1-1 0,1 0 0,0 0 0,-1-1 0,1 1 0,0-2 0,9 1 0,-8 0 0,119 1-12,161-17 1,-147 5-235,1662-67-4851,8 46 2792,693-22-1365,-2381 49 3829,259-13-535,-13-25 2528,-275 23-937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06.8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24575,'10'-1'0,"-1"-1"0,0 1 0,1-2 0,-1 1 0,0-1 0,13-6 0,-11 4 0,0 0 0,1 2 0,12-3 0,-10 4 0,0 2 0,1-1 0,-1 2 0,0 0 0,1 1 0,-1 0 0,0 1 0,0 1 0,-1 0 0,1 1 0,-1 0 0,0 1 0,0 1 0,0 0 0,-1 1 0,19 15 0,7 8 0,-2 3 0,0 1 0,44 58 0,-51-58 30,-1 1 0,-2 1 0,37 70 0,-57-95-113,-1 0 1,0 0-1,0 0 1,-2 1-1,1 0 1,-2 0-1,1 0 1,-2 0-1,0 0 1,0 0-1,-1 0 1,-1 1-1,0-1 1,-1 0-1,-1 0 1,0 0-1,-6 18 1,-14 16-6744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3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47 24575,'-4'-5'0,"-2"-6"0,-5-1 0,-4 2 0,-1 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08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405 685 24575,'3'-22'0,"-3"22"0,0 0 0,0 0 0,0 0 0,1-1 0,-1 1 0,0 0 0,0 0 0,0 0 0,0 0 0,0 0 0,0 0 0,1 0 0,-1-1 0,0 1 0,0 0 0,0 0 0,0 0 0,1 0 0,-1 0 0,0 0 0,0 0 0,0 0 0,1 0 0,-1 0 0,0 0 0,0 0 0,0 0 0,0 0 0,1 0 0,-1 0 0,0 0 0,0 0 0,0 0 0,0 0 0,1 0 0,-1 1 0,0-1 0,0 0 0,0 0 0,0 0 0,1 0 0,-1 0 0,0 0 0,0 0 0,0 1 0,0-1 0,0 0 0,0 0 0,3 4 0,-1-1 0,0 1 0,0-1 0,0 1 0,-1 0 0,1 0 0,1 7 0,5 26 0,-2 1 0,-2-1 0,0 67 0,-17 115 0,11-200 0,-195 1470-734,54-896 734,90-462-43,12-33 698,40-96-648,1-1 0,-1 1 0,1 0 0,-1-1 0,1 1 0,-1 0 0,1 0 0,0-1 0,0 1 0,0 0 0,0 0 0,0-1 0,0 1 0,1 2 0,0-3-6,-1 0 1,1 0-1,-1-1 0,0 1 1,1-1-1,0 1 0,-1 0 0,1-1 1,-1 1-1,1-1 0,0 1 0,-1-1 1,1 0-1,0 1 0,-1-1 0,1 0 1,0 1-1,0-1 0,-1 0 0,1 0 1,0 1-1,1-1 0,5 0-5,0-1 1,0 1-1,0-1 0,0 0 0,13-4 0,-2 0 15,617-78-235,8 52-1132,2503 31-4328,-2723 15 5134,385 2-80,-758-17 971,-25 1-71,0-1 0,0-1 0,0-1 0,-1-1 0,1-2 0,0 0 0,24-9 0,-47 13-176,0 1-1,0-1 1,0 0 0,0 0-1,-1 1 1,1-1-1,0-1 1,0 1-1,-1 0 1,1 0 0,-1 0-1,1-1 1,-1 1-1,1-1 1,-1 1-1,0-1 1,0 0-1,0 0 1,0 1 0,0-1-1,0 0 1,0 0-1,-1 0 1,1 0-1,0 0 1,-1 0-1,0 0 1,0 0 0,1 0-1,-1 0 1,0 0-1,-1 0 1,1 0-1,0 0 1,0 0 0,-1 0-1,0 0 1,1 0-1,-1 0 1,0 0-1,0 0 1,0 1-1,0-1 1,-1-2 0,-6-7 187,1 1 1,-2 0 0,1 0 0,-1 1 0,-16-13-1,-119-88-238,-26-23-44,147 111 1,0-1 0,1 0 0,1-2 0,-31-47 0,38 45 0,0 0 0,2-1 0,1-1 0,1 0 0,1 0 0,2-1 0,1 0 0,1-1 0,2 1 0,1-1 0,3-44 0,5-3 0,3 1 0,4 1 0,31-104 0,139-342-491,40 12 171,-78 187 365,-80 179-120,34-81 3,-91 206 148,-2 0 0,0 0 0,-1 0 1,0 0-1,1-22 0,-6 37-60,0-1 0,1 1 1,-2-1-1,1 0 0,0 1 1,-1-1-1,0 1 0,0-1 0,0 1 1,-1 0-1,1-1 0,-1 1 1,0 0-1,0 0 0,-1 0 1,1 0-1,-1 1 0,0-1 1,0 0-1,0 1 0,0 0 0,0 0 1,-1 0-1,0 0 0,1 1 1,-1-1-1,-5-1 0,-12-5-16,0 1 0,0 1 0,0 2 0,-1 0 0,-41-4 0,-116 3 0,128 6 0,-1982 0-3172,860 2 1788,171 9 937,7 51 1,909-53 506,0 4 1,-105 29 0,124-21-2985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09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1460 330 24575,'0'-1'0,"0"1"0,-1-1 0,1 0 0,0 0 0,-1 0 0,1 0 0,-1 0 0,1 0 0,-1 1 0,1-1 0,-1 0 0,1 0 0,-1 1 0,0-1 0,1 0 0,-1 1 0,0-1 0,0 1 0,1-1 0,-1 1 0,0-1 0,0 1 0,0-1 0,0 1 0,0 0 0,0-1 0,1 1 0,-1 0 0,0 0 0,-2 0 0,-29 0 0,23 2 0,0 1 0,1 0 0,0 1 0,-1 0 0,1 0 0,1 1 0,-1 0 0,-12 11 0,-55 57 0,51-47 0,-393 467 0,93-99 0,248-311 0,-5-3 0,-132 103 0,188-165 0,17-13 0,-1 1 0,1 0 0,0 0 0,1 0 0,0 1 0,0 0 0,0 1 0,1-1 0,-7 13 0,12-19 0,0 0 0,1 0 0,0 0 0,-1 0 0,1 1 0,-1-1 0,1 0 0,0 0 0,0 0 0,0 0 0,0 1 0,0-1 0,0 0 0,0 0 0,0 0 0,0 1 0,1-1 0,-1 0 0,0 0 0,1 0 0,-1 0 0,1 0 0,-1 0 0,1 0 0,-1 1 0,1-2 0,0 1 0,0 0 0,-1 0 0,1 0 0,0 0 0,0 0 0,0-1 0,0 1 0,0 0 0,0-1 0,0 1 0,0-1 0,0 1 0,1-1 0,-1 1 0,0-1 0,0 0 0,2 0 0,7 3 0,0-1 0,1 0 0,20 0 0,-26-1 0,349-13 0,-152-1 0,1819-22-3074,79 89 2190,-1251-23 1393,-834-31-460,2 0 403,0 0 0,0-1 0,19-4 0,-35 5-422,-1 0-1,1 1 0,-1-1 1,1 0-1,-1 0 0,0-1 0,1 1 1,-1 0-1,1 0 0,-1 0 1,1 0-1,-1 0 0,1 0 1,-1-1-1,1 1 0,-1 0 0,0 0 1,1-1-1,-1 1 0,1 0 1,-1-1-1,0 1 0,1 0 1,-1-1-1,0 1 0,0 0 1,1-1-1,-1 1 0,0-1 0,0 1 1,1 0-1,-1-1 0,0 1 1,0-1-1,0 1 0,0-2 0,-15-11 426,-29-6-402,-13 3-53,44 13 0,-1 0 0,1-1 0,0-1 0,0 0 0,-20-11 0,32 16 0,0-1 0,-1 0 0,1 1 0,0-1 0,0 0 0,0 0 0,0 0 0,0 0 0,0 0 0,0 0 0,0 0 0,0 0 0,0 0 0,1-1 0,-1 1 0,0 0 0,1 0 0,-1-1 0,1 1 0,0 0 0,-1-1 0,1 1 0,0 0 0,0-1 0,0 1 0,0-1 0,0 1 0,0 0 0,0-1 0,0 1 0,0-1 0,1 1 0,-1 0 0,1-1 0,-1 1 0,1 0 0,-1 0 0,1-1 0,0 1 0,1-2 0,3-3 0,0 0 0,1 0 0,0 1 0,0 0 0,0 0 0,8-5 0,125-84 0,252-179 0,968-852-707,-1348 1114 707,-3 5 0,0 0 0,0-1 0,-1 0 0,0-1 0,0 1 0,-1-1 0,0-1 0,-1 1 0,1-1 0,5-13 0,-11 21 9,0-1-1,1 1 0,-1-1 1,0 1-1,0 0 1,0-1-1,0 1 0,0-1 1,0 1-1,0 0 0,0-1 1,0 1-1,-1-1 0,1 1 1,-1 0-1,1-1 0,-1 1 1,1 0-1,-1 0 0,0 0 1,0-1-1,-1 0 0,0-1 28,-1 1-1,1 0 0,-1 0 1,1 0-1,-1 0 0,0 1 1,0-1-1,0 1 0,-4-2 1,-7-1 4,1 1 0,-1 0 1,-20-1-1,5 2-1405,3 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0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603 188 24575,'1'-42'0,"1"29"0,-1 0 0,-1-1 0,-1 1 0,0 0 0,0 0 0,-6-22 0,7 33 0,-1 0 0,0 1 0,0-1 0,1 0 0,-1 1 0,0-1 0,0 0 0,-1 1 0,1-1 0,0 1 0,-1-1 0,1 1 0,0 0 0,-1 0 0,1 0 0,-1-1 0,0 1 0,1 1 0,-1-1 0,0 0 0,0 0 0,-3 0 0,1 0 0,1 1 0,-1 0 0,0 0 0,1 0 0,-1 1 0,0-1 0,1 1 0,-1 0 0,0 0 0,1 0 0,-4 2 0,-8 5 0,1-1 0,0 2 0,1 0 0,-16 13 0,-18 18 0,3 2 0,1 1 0,2 3 0,-43 62 0,59-71 0,1 1 0,2 1 0,2 1 0,2 1 0,1 0 0,-17 67 0,30-92 0,1 1 0,0 0 0,1 0 0,1 0 0,1 0 0,1 0 0,4 33 0,-3-43 0,0 1 0,0-1 0,0 1 0,1-1 0,0 0 0,1 0 0,0 0 0,0-1 0,0 1 0,1-1 0,0 0 0,0 0 0,0 0 0,1-1 0,0 0 0,0 0 0,0 0 0,0-1 0,11 5 0,-2-3 0,-1 0 0,1-1 0,1-1 0,-1-1 0,1 0 0,-1-1 0,1 0 0,0-2 0,0 0 0,-1 0 0,1-1 0,0-1 0,-1-1 0,1 0 0,-1-2 0,0 1 0,21-10 0,-16 5 0,0 0 0,-1-2 0,0 0 0,-1-1 0,0-1 0,-1 0 0,0-1 0,-1-1 0,-1-1 0,0 0 0,-2-1 0,13-19 0,-15 18 0,17-39 0,-26 51 0,1 0 0,-1-1 0,0 1 0,-1-1 0,0 0 0,0 1 0,0-1 0,-1 0 0,0-12 0,0 19 0,0 1 0,0-1 0,-1 0 0,1 0 0,0 0 0,0 1 0,0-1 0,0 0 0,-1 0 0,1 0 0,0 0 0,0 1 0,0-1 0,-1 0 0,1 0 0,0 0 0,0 0 0,0 0 0,-1 0 0,1 1 0,0-1 0,0 0 0,-1 0 0,1 0 0,0 0 0,0 0 0,-1 0 0,1 0 0,0 0 0,0 0 0,-1 0 0,1 0 0,0 0 0,0 0 0,-1-1 0,1 1 0,0 0 0,0 0 0,-1 0 0,1 0 0,0 0 0,0 0 0,0-1 0,-1 1 0,1 0 0,0 0 0,0 0 0,0-1 0,0 1 0,-1 0 0,1 0 0,0 0 0,0-1 0,0 1 0,0 0 0,0 0 0,0-1 0,0 1 0,0 0 0,-11 22 0,5-5 12,1 0 0,1-1 0,0 2 0,1-1 0,2 0 0,-1 0 0,2 1 0,0-1 0,3 18 0,-1-19-147,0 0 0,1-1 0,1 0 0,1 0 0,0 0 0,0 0 0,2-1 0,0 0 0,0 0 0,12 15 0,3-3-6691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0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112 242 24575,'9'-48'0,"1"0"0,-10 46 0,0 0 0,0-1 0,0 1 0,0 0 0,0 0 0,0-1 0,-1 1 0,1 0 0,-1 0 0,1-1 0,-1 1 0,0 0 0,0 0 0,0 0 0,-3-4 0,4 6 0,-1 0 0,0-1 0,1 1 0,-1 0 0,1 0 0,-1-1 0,0 1 0,1 0 0,-1 0 0,0 0 0,0 0 0,1 0 0,-1 0 0,0 0 0,1 0 0,-1 0 0,0 0 0,1 0 0,-1 0 0,0 1 0,1-1 0,-1 0 0,0 0 0,1 1 0,-1-1 0,1 0 0,-1 1 0,0-1 0,1 1 0,-1-1 0,1 1 0,-1-1 0,1 1 0,0-1 0,-1 1 0,1-1 0,-1 1 0,1 0 0,0-1 0,-1 2 0,-17 26 0,5 1 0,1 0 0,1 1 0,1 0 0,2 0 0,1 1 0,-5 59 0,6 192 0,6-279 0,0 4 0,0 0 0,0-1 0,1 1 0,-1 0 0,1-1 0,3 12 0,-4-17 0,0-1 0,0 0 0,1 1 0,-1-1 0,0 0 0,0 0 0,0 1 0,0-1 0,0 0 0,0 0 0,0 1 0,0-1 0,1 0 0,-1 0 0,0 1 0,0-1 0,0 0 0,0 0 0,1 0 0,-1 1 0,0-1 0,0 0 0,0 0 0,1 0 0,-1 0 0,0 1 0,1-1 0,-1 0 0,0 0 0,0 0 0,1 0 0,-1 0 0,0 0 0,0 0 0,1 0 0,-1 0 0,0 0 0,1 0 0,-1 0 0,0 0 0,0 0 0,1 0 0,-1 0 0,0 0 0,0 0 0,1 0 0,-1-1 0,0 1 0,0 0 0,1 0 0,-1 0 0,0 0 0,0-1 0,1 1 0,-1 0 0,0 0 0,0 0 0,0-1 0,0 1 0,1 0 0,-1 0 0,0-1 0,0 1 0,0 0 0,0 0 0,0-1 0,0 0 0,10-20 0,-10 21 0,10-37 0,11-64 0,-9 33 0,1 4 0,30-130 0,-31 152 0,1 1 0,28-59 0,-36 90 0,1-1 0,0 1 0,0 1 0,1-1 0,13-13 0,-19 22 0,0 0 0,0-1 0,0 1 0,0 0 0,0 0 0,1 0 0,-1 0 0,0 0 0,1 0 0,-1 1 0,0-1 0,1 0 0,-1 1 0,1-1 0,-1 1 0,1-1 0,-1 1 0,1 0 0,0-1 0,-1 1 0,1 0 0,-1 0 0,1 0 0,0 1 0,-1-1 0,1 0 0,-1 0 0,1 1 0,-1-1 0,1 1 0,-1 0 0,1-1 0,-1 1 0,1 0 0,-1 0 0,0 0 0,0 0 0,1 0 0,-1 0 0,0 0 0,0 0 0,0 0 0,0 1 0,0-1 0,0 0 0,-1 1 0,1-1 0,0 1 0,0 2 0,4 6 0,-1 0 0,0 0 0,-1 1 0,-1-1 0,1 1 0,-1-1 0,0 13 0,-1 81 0,-1-72 0,-2 31 0,1 47 0,1-109 0,0 0 0,0 1 0,0-1 0,0 0 0,0 0 0,0 0 0,0 0 0,0 1 0,0-1 0,1 0 0,-1 0 0,0 0 0,1 0 0,-1 0 0,1 0 0,0 0 0,-1 0 0,1 0 0,0 0 0,-1 0 0,1 0 0,0 0 0,0-1 0,0 1 0,1 1 0,-1-2 0,0 0 0,1 0 0,-1 0 0,0-1 0,0 1 0,1 0 0,-1-1 0,0 1 0,0-1 0,0 1 0,0-1 0,0 1 0,1-1 0,-1 0 0,0 0 0,0 1 0,-1-1 0,3-2 0,6-7 0,1 0 0,13-23 0,29-47 0,39-58 0,-76 119 0,1-1 0,1 2 0,1 0 0,28-22 0,-40 35 0,0 1 0,1 0 0,-1 0 0,1 0 0,0 1 0,12-4 0,-17 6 0,0 1 0,0-1 0,0 1 0,0 0 0,0 0 0,0 0 0,0 0 0,0 0 0,0 0 0,0 0 0,-1 1 0,1-1 0,0 0 0,0 1 0,0 0 0,0 0 0,0-1 0,-1 1 0,1 0 0,0 0 0,-1 0 0,1 1 0,-1-1 0,1 0 0,-1 1 0,1-1 0,-1 1 0,0-1 0,0 1 0,1 1 0,2 5 0,0-1 0,-1 1 0,-1 0 0,1 0 0,-1 0 0,0 0 0,1 16 0,-1 63 0,-2-62 0,-6 300-1365,6-294-5461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1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112 289 24575,'26'-54'0,"10"-21"0,-26 66 0,-5 15 0,-5 23 0,-11 26 0,-20 60 0,12-51 0,-32 103 0,-25 107 0,91-336 0,29-75 0,87-165 0,-96 234 0,3 1 0,59-78 0,-88 133 0,0 1 0,1 0 0,21-19 0,-29 28 0,0 1 0,1-1 0,-1 0 0,1 1 0,-1 0 0,1 0 0,0 0 0,0 0 0,-1 0 0,1 0 0,4 0 0,-5 1 0,-1 0 0,1 0 0,0 0 0,-1 1 0,1-1 0,-1 0 0,1 1 0,-1-1 0,1 1 0,-1 0 0,1-1 0,-1 1 0,1 0 0,-1 0 0,0 0 0,0 0 0,1 0 0,-1 0 0,0 1 0,0-1 0,0 0 0,1 2 0,3 5 0,-1 1 0,0-1 0,0 1 0,0 0 0,-1 0 0,-1 1 0,1-1 0,-2 1 0,2 18 0,-3 92 0,0-111 0,-7 104 0,-6 0 0,-40 171 0,35-222-1365,0-13-5461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1.4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25 847 24575,'-4'-9'0,"-2"-17"0,0-13 0,1-10 0,2-5 0,5 1 0,8 6 0,11 10 0,6 12 0,9 14 0,7 10 0,10 9 0,5 8 0,7 6 0,-7-1-8191</inkml:trace>
  <inkml:trace contextRef="#ctx0" brushRef="#br0" timeOffset="1">1009 84 24575,'0'-5'0,"-1"0"0,1 0 0,-1 0 0,1 0 0,-2 0 0,1 0 0,0 1 0,-1-1 0,0 1 0,0-1 0,0 1 0,-1-1 0,1 1 0,-1 0 0,0 0 0,-5-4 0,7 7 0,1 1 0,-1 0 0,0 0 0,0 0 0,0 0 0,0 0 0,1 0 0,-1 0 0,0 0 0,0 0 0,0 0 0,0 0 0,1 0 0,-1 0 0,0 1 0,0-1 0,0 0 0,1 1 0,-1-1 0,0 1 0,0-1 0,1 1 0,-1-1 0,0 1 0,1-1 0,-1 1 0,1-1 0,-1 1 0,1 0 0,-1-1 0,1 1 0,-1 0 0,1 0 0,0-1 0,-1 1 0,1 0 0,0 0 0,0 0 0,-1-1 0,1 3 0,-11 37 0,-5 65 0,-4 132 0,14 110 0,6-281 0,1 26-455,3 1 0,25 137 0,-19-183-6371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1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126 175 24575,'-1'-27'0,"1"8"0,0-1 0,3-20 0,-3 36 0,0 0 0,1 0 0,0 0 0,0 1 0,0-1 0,0 0 0,1 1 0,-1-1 0,1 1 0,0 0 0,0-1 0,0 1 0,1 0 0,-1 0 0,1 0 0,4-3 0,-6 5 0,0 0 0,0 0 0,0 1 0,0-1 0,1 1 0,-1-1 0,0 1 0,0-1 0,0 1 0,1 0 0,-1-1 0,0 1 0,1 0 0,-1 0 0,0 0 0,1 0 0,-1 0 0,0 0 0,1 1 0,-1-1 0,0 0 0,0 1 0,1-1 0,-1 1 0,0-1 0,0 1 0,0-1 0,0 1 0,0 0 0,0 0 0,1 0 0,-2-1 0,1 1 0,0 0 0,0 0 0,0 0 0,0 0 0,-1 1 0,1-1 0,0 0 0,-1 0 0,1 0 0,0 3 0,3 4 0,-1 1 0,1 0 0,-2 1 0,4 16 0,-2 9 0,-1 1 0,-2-1 0,-2 0 0,-1 0 0,-1 1 0,-13 51 0,-69 206 0,72-255 0,-25 70 0,-32 114 0,68-216 0,1 0 0,0 1 0,0-1 0,0 0 0,1 1 0,0-1 0,1 0 0,-1 1 0,1-1 0,0 0 0,4 12 0,-4-15 0,1 0 0,0-1 0,-1 1 0,1 0 0,0-1 0,0 1 0,1-1 0,-1 1 0,0-1 0,1 0 0,0 0 0,-1 0 0,1 0 0,0-1 0,0 1 0,0-1 0,0 1 0,0-1 0,0 0 0,0 0 0,0-1 0,1 1 0,-1-1 0,4 1 0,13 0 0,0-1 0,-1-1 0,1 0 0,0-2 0,24-6 0,102-32 0,-105 28 0,67-21-1365,-9 2-5461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38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87 278 24575,'1'-1'0,"0"-1"0,0 0 0,-1 0 0,1 1 0,1-1 0,-1 0 0,0 1 0,0-1 0,0 1 0,1-1 0,-1 1 0,1 0 0,-1 0 0,1-1 0,0 1 0,-1 0 0,4-1 0,30-14 0,-33 16 0,-1-1 0,0 1 0,1 0 0,-1 0 0,1 0 0,-1 0 0,1 0 0,-1 0 0,0 0 0,1 0 0,-1 1 0,1-1 0,-1 0 0,0 1 0,1-1 0,-1 1 0,0 0 0,0-1 0,1 1 0,-1 0 0,0 0 0,0 0 0,0 0 0,0 0 0,0 0 0,0 0 0,0 0 0,0 0 0,-1 0 0,1 1 0,0-1 0,-1 0 0,1 0 0,-1 1 0,1-1 0,-1 0 0,1 3 0,1 6 0,0 0 0,0 1 0,-1-1 0,0 12 0,-1-13 0,3 223 0,-9-1 0,-46 284 0,-27-99 0,27-167 0,51-241 0,-9 55 0,10-57 0,-1-1 0,1 1 0,0-1 0,1 1 0,-1-1 0,1 1 0,0-1 0,4 11 0,-4-14 0,1 0 0,-1 0 0,0 0 0,1-1 0,-1 1 0,1 0 0,0-1 0,-1 1 0,1-1 0,0 0 0,0 1 0,0-1 0,0 0 0,0 0 0,0 0 0,1 0 0,-1-1 0,0 1 0,4 0 0,48 4 0,-45-5 0,152-4 0,180-27 0,-235 18 0,1595-160-1002,-1680 171 1002,12 0 0,0-2 0,41-11 0,-68 13 43,-7 0 71,-13-1 229,-22 1 159,28 2-502,0 0 0,0-1 0,0 0 0,0 0 0,0-1 0,-11-3 0,17 4 0,0 0 0,0 1 0,1-1 0,-1 0 0,1 0 0,-1 0 0,1 0 0,-1 0 0,1 0 0,0-1 0,-1 1 0,1 0 0,0-1 0,0 1 0,0-1 0,0 1 0,0-1 0,0 1 0,1-1 0,-1 0 0,0 0 0,1 1 0,0-1 0,-1 0 0,1 0 0,0 1 0,0-1 0,0 0 0,0 0 0,0 0 0,0 1 0,0-1 0,1 0 0,-1 0 0,2-3 0,6-19 0,18-35 0,4-13 0,139-547 0,-145 494 0,-6-2 0,3-256 0,-22 343 0,-2 0 0,-1 0 0,-2 0 0,-2 1 0,-1 0 0,-21-54 0,28 89 0,0-1 0,0 0 0,-1 1 0,1-1 0,-1 1 0,0 0 0,-1 0 0,1 0 0,-1 1 0,1-1 0,-1 1 0,0 0 0,-1 0 0,1 0 0,0 0 0,-1 1 0,1 0 0,-1 0 0,-10-3 0,-1 2 0,-1 0 0,0 2 0,0 0 0,-29 2 0,15-1 0,-489 40 0,298-18 0,-892 90-679,759-68 679,280-28-1252,53-10-5008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39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250 109 24575,'0'-5'0,"0"-1"0,0 1 0,-1-1 0,0 1 0,0-1 0,0 1 0,-1 0 0,0-1 0,0 1 0,0 0 0,-1 0 0,1 0 0,-7-7 0,7 9 0,0 1 0,-1 0 0,1-1 0,-1 1 0,0 0 0,0 0 0,0 1 0,0-1 0,0 1 0,0-1 0,0 1 0,0 0 0,-1 0 0,1 0 0,0 1 0,-1-1 0,1 1 0,-1 0 0,1-1 0,0 2 0,-1-1 0,1 0 0,-6 2 0,2 0 0,1 0 0,0 0 0,-1 1 0,1 0 0,0 0 0,0 0 0,1 1 0,-1 0 0,1 0 0,0 0 0,0 1 0,0-1 0,0 1 0,1 1 0,0-1 0,0 0 0,-5 10 0,3-3 0,0 0 0,0 1 0,1-1 0,0 1 0,2 1 0,-1-1 0,-2 23 0,5-24 0,0-1 0,0 1 0,1 0 0,1 0 0,0-1 0,0 1 0,4 14 0,-3-22 0,-1-1 0,0 1 0,1-1 0,0 1 0,0-1 0,0 0 0,0 0 0,1 0 0,-1 0 0,1 0 0,0 0 0,0-1 0,0 1 0,0-1 0,0 0 0,0 0 0,1 0 0,-1-1 0,1 1 0,-1-1 0,1 1 0,0-1 0,-1 0 0,1-1 0,7 2 0,-1-2 0,-1 1 0,1-2 0,0 1 0,-1-1 0,1 0 0,-1-1 0,1-1 0,-1 1 0,0-1 0,0-1 0,0 1 0,0-2 0,14-8 0,-15 8 0,-1 0 0,0-1 0,0 0 0,0 0 0,-1 0 0,0-1 0,0 0 0,0 0 0,-1 0 0,0-1 0,-1 0 0,0 0 0,0 0 0,0 0 0,1-9 0,-4 12 7,0 1 0,-1 0 0,1-1 0,-1 1 0,-1-1 1,1 1-1,0 0 0,-1-1 0,0 1 0,0 0 0,0 0 0,-1-1 0,1 1 0,-1 0 0,0 0 0,-3-3 0,0-1-219,-1 0 0,0 0 0,0 1-1,-1 0 1,1 0 0,-10-7 0,-8-3-6614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39.7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80 24575,'0'-1'0,"0"0"0,0 1 0,0-1 0,0 0 0,0 0 0,0 0 0,0 0 0,0 0 0,0 1 0,-1-1 0,1 0 0,0 0 0,0 0 0,-1 0 0,1 1 0,-1-1 0,1 0 0,-1 1 0,1-1 0,-1 0 0,1 1 0,-1-1 0,0 0 0,1 1 0,-1-1 0,0 1 0,1-1 0,-1 1 0,0-1 0,0 1 0,0 0 0,1-1 0,-1 1 0,0 0 0,0 0 0,0 0 0,0 0 0,1-1 0,-1 1 0,0 0 0,0 0 0,0 1 0,0-1 0,0 0 0,0 0 0,1 0 0,-1 0 0,0 1 0,0-1 0,-1 1 0,-1 0 0,1 0 0,-1 0 0,0 1 0,0-1 0,0 1 0,1 0 0,-1 0 0,1-1 0,0 2 0,-1-1 0,1 0 0,0 0 0,-3 4 0,-2 9 0,1 0 0,0 0 0,0 0 0,-3 20 0,8-30 0,0 0 0,0-1 0,0 1 0,0 0 0,1 0 0,0 0 0,0 0 0,1 0 0,-1 0 0,1-1 0,0 1 0,0 0 0,1 0 0,-1-1 0,1 1 0,0-1 0,0 1 0,4 4 0,-4-7 0,0 0 0,0 1 0,1-1 0,-1 0 0,1-1 0,0 1 0,-1 0 0,1-1 0,0 0 0,0 1 0,0-1 0,0 0 0,0 0 0,0-1 0,4 1 0,0 0 0,-1-1 0,1 0 0,0 0 0,-1-1 0,1 0 0,-1 0 0,7-3 0,0 0 0,0-1 0,-1 0 0,0-1 0,0 0 0,0-1 0,17-13 0,-23 16-41,-1-1 0,0 1-1,1-1 1,-2-1-1,1 1 1,-1-1 0,0 1-1,0-1 1,0-1 0,-1 1-1,0 0 1,0-1-1,0 0 1,-1 1 0,0-1-1,-1 0 1,0 0 0,0 0-1,0 0 1,-1 0-1,0-1 1,0 1 0,0 0-1,-1 0 1,-1 0 0,1 0-1,-1 0 1,0 0-1,0 1 1,-1-1 0,0 1-1,-4-8 1,-11-11-6785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3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433 381 24575,'28'-13'0,"-2"-2"0,0-1 0,32-26 0,-49 34 0,0 0 0,0-1 0,0 0 0,-2 0 0,1-1 0,-1 0 0,0 0 0,-1 0 0,0-1 0,-1 0 0,5-14 0,-9 21 0,1-1 0,-1 1 0,0-1 0,0 0 0,0 0 0,-1 1 0,0-1 0,0 0 0,0 0 0,0 1 0,-1-1 0,0 0 0,0 1 0,0-1 0,0 1 0,-1-1 0,1 1 0,-1-1 0,-1 1 0,1 0 0,-1 0 0,1 0 0,-1 0 0,0 1 0,0-1 0,-1 1 0,1-1 0,-7-4 0,2 3 0,0 1 0,0 0 0,-1 0 0,1 0 0,-1 1 0,0 0 0,0 1 0,0 0 0,0 0 0,0 1 0,-1 1 0,1-1 0,0 1 0,-10 2 0,-1 1 0,-1 1 0,1 1 0,1 1 0,-1 1 0,1 0 0,0 2 0,0 0 0,1 1 0,1 1 0,-1 1 0,-15 14 0,9-6 0,0 2 0,2 0 0,0 2 0,1 0 0,2 2 0,-25 41 0,34-49 0,1 0 0,1 0 0,1 1 0,0 0 0,1 0 0,1 1 0,1-1 0,-2 29 0,5-36 0,1 1 0,1 0 0,0 0 0,0-1 0,1 1 0,1 0 0,0-1 0,1 0 0,0 0 0,1 0 0,0 0 0,1-1 0,0 0 0,10 12 0,-5-8 0,1-1 0,1-1 0,0 0 0,1 0 0,0-2 0,1 1 0,0-2 0,1 0 0,0-1 0,0-1 0,1 0 0,0-1 0,1-1 0,0-1 0,0 0 0,0-1 0,0-1 0,35 1 0,-49-4 0,0 0 0,1 0 0,-1 0 0,1 0 0,-1-1 0,0 0 0,1 0 0,-1 0 0,0-1 0,5-1 0,-9 3 0,0 0 0,0 0 0,1-1 0,-1 1 0,0 0 0,0 0 0,0 0 0,1 0 0,-1 0 0,0 0 0,0 0 0,0-1 0,0 1 0,0 0 0,1 0 0,-1 0 0,0 0 0,0-1 0,0 1 0,0 0 0,0 0 0,0 0 0,0-1 0,0 1 0,0 0 0,0 0 0,0 0 0,0-1 0,0 1 0,0 0 0,0 0 0,0 0 0,0-1 0,0 1 0,0 0 0,0 0 0,0 0 0,0-1 0,0 1 0,0 0 0,-10-6 0,-13 1 0,4 2 0,0 2 0,0 1 0,-1 0 0,1 1 0,0 1 0,0 1 0,-27 7 0,35-7 0,0 1 0,0 0 0,1 0 0,0 1 0,-1 1 0,2-1 0,-1 2 0,1-1 0,0 1 0,0 1 0,0-1 0,1 1 0,-12 17 0,18-23 0,0 1 0,0 0 0,0 0 0,1 0 0,-1 0 0,1 0 0,-1 0 0,1 0 0,0 1 0,0-1 0,1 0 0,-1 1 0,1-1 0,0 1 0,-1-1 0,2 0 0,-1 1 0,0-1 0,1 1 0,-1-1 0,1 0 0,0 1 0,0-1 0,0 0 0,1 0 0,-1 0 0,1 0 0,-1 0 0,1 0 0,0 0 0,0 0 0,1-1 0,-1 1 0,1-1 0,-1 0 0,1 1 0,4 2 0,5 3 0,0-1 0,1 0 0,-1-1 0,1-1 0,1 0 0,-1 0 0,27 4 0,3-3-273,1-2 0,-1-2 0,1-1 0,67-10 0,-13-2-6553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0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66 24575,'0'-3'0,"0"0"0,0 0 0,0 0 0,-1 0 0,1 0 0,-1 0 0,0 0 0,0 0 0,0 1 0,0-1 0,-1 0 0,1 1 0,0-1 0,-1 1 0,0-1 0,0 1 0,0 0 0,0 0 0,0 0 0,-4-3 0,4 4 0,0 0 0,0 0 0,0 0 0,0 0 0,0 1 0,0-1 0,0 0 0,0 1 0,0 0 0,0 0 0,-1 0 0,1 0 0,0 0 0,0 0 0,0 0 0,0 1 0,0-1 0,0 1 0,0-1 0,0 1 0,0 0 0,0 0 0,0 0 0,0 0 0,0 0 0,0 0 0,1 1 0,-4 1 0,-2 4 0,1 0 0,-1 1 0,1-1 0,0 1 0,1 0 0,0 1 0,0 0 0,1-1 0,0 1 0,1 0 0,0 1 0,0-1 0,1 1 0,0-1 0,0 1 0,1 0 0,1 0 0,0 10 0,0-14 0,0 0 0,0 1 0,1-1 0,0 0 0,0 0 0,1 0 0,0 0 0,0 0 0,0 0 0,1 0 0,0-1 0,0 1 0,0-1 0,0 1 0,1-1 0,0-1 0,0 1 0,1 0 0,-1-1 0,1 0 0,0 0 0,0 0 0,0-1 0,1 0 0,-1 0 0,1 0 0,0 0 0,11 2 0,-3-2 0,0-1 0,0 0 0,0-1 0,0-1 0,0 0 0,1-1 0,-1 0 0,0-1 0,0-1 0,0-1 0,25-9 0,-33 11 0,0 0 0,0-1 0,0 0 0,0 0 0,0-1 0,0 0 0,-1 0 0,0 0 0,0-1 0,0 1 0,0-1 0,-1 0 0,0-1 0,0 1 0,0-1 0,-1 0 0,1 1 0,-2-2 0,1 1 0,0 0 0,-1 0 0,-1-1 0,1 1 0,-1-1 0,0 0 0,0 0 0,-1-7 0,0 8-91,-1 0 0,-1 1 0,1-1 0,-1 0 0,0 0 0,0 0 0,-1 1 0,0 0 0,0-1 0,0 1 0,0 0 0,-1 0 0,0 1 0,-8-9 0,-11-8-6735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0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53 24575,'0'0'0,"1"0"0,-1 0 0,1 0 0,-1 0 0,1 0 0,-1 0 0,1-1 0,-1 1 0,1 0 0,-1 0 0,1-1 0,-1 1 0,1 0 0,-1 0 0,0-1 0,1 1 0,-1-1 0,0 1 0,1 0 0,-1-1 0,0 1 0,1-1 0,-1 0 0,0 1 0,0 0 0,0 0 0,0-1 0,0 1 0,0 0 0,0 0 0,0 0 0,0-1 0,0 1 0,0 0 0,0 0 0,0 0 0,0 0 0,0-1 0,0 1 0,0 0 0,0 0 0,0 0 0,0 0 0,-1 0 0,1-1 0,0 1 0,0 0 0,0 0 0,0 0 0,0 0 0,-1 0 0,1 0 0,0-1 0,0 1 0,0 0 0,0 0 0,-1 0 0,1 0 0,0 0 0,0 0 0,0 0 0,0 0 0,-1 0 0,1 0 0,0 0 0,0 0 0,0 0 0,-1 0 0,1 0 0,0 0 0,0 0 0,0 0 0,0 0 0,-1 0 0,1 1 0,0-1 0,0 0 0,0 0 0,0 0 0,-1 0 0,1 0 0,0 0 0,0 0 0,0 1 0,0-1 0,0 0 0,0 0 0,0 0 0,-1 1 0,-26 10 0,-65 29 0,81-34 0,1 0 0,0 0 0,0 1 0,0 1 0,1-1 0,-9 11 0,16-16 0,0 0 0,0 0 0,0 0 0,1 1 0,-1-1 0,1 1 0,-1-1 0,1 1 0,0-1 0,0 1 0,0 0 0,0 0 0,1-1 0,-1 1 0,1 0 0,0 0 0,0 0 0,0 0 0,0-1 0,0 1 0,0 0 0,2 4 0,-1-4 0,0 0 0,1 0 0,-1-1 0,1 1 0,0 0 0,0-1 0,0 1 0,0-1 0,0 0 0,1 1 0,-1-1 0,1 0 0,-1-1 0,1 1 0,0 0 0,0-1 0,-1 1 0,1-1 0,6 2 0,13 2 0,0-1 0,1 0 0,-1-2 0,1-1 0,0 0 0,0-2 0,-1-1 0,1 0 0,0-2 0,-1 0 0,28-11 0,-35 11 0,-2-2 0,1 0 0,-1-1 0,0 0 0,0-1 0,-1 0 0,19-17 0,-27 22 0,-1-1 0,1 0 0,-1 1 0,0-1 0,0 0 0,-1-1 0,1 1 0,-1 0 0,0-1 0,0 1 0,2-9 0,-4 10 0,1-1 0,-1 1 0,0 0 0,0-1 0,0 1 0,-1 0 0,1 0 0,-1-1 0,0 1 0,0 0 0,0 0 0,0 0 0,0 0 0,-1 0 0,1 0 0,-1 0 0,0 0 0,0 0 0,-2-2 0,-1 0 9,0 0-1,0 1 1,0-1-1,-1 1 1,0 0 0,1 0-1,-1 1 1,0-1-1,-1 2 1,1-1-1,-1 0 1,1 1-1,-14-2 1,6 2-257,0 0 1,-1 1-1,1 1 1,0 0-1,-25 4 1,7 2-6579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1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26 24575,'0'-1'0,"-1"-1"0,0 1 0,1 0 0,-1 0 0,0-1 0,0 1 0,0 0 0,0 0 0,0 0 0,0 0 0,0 0 0,0 0 0,0 0 0,0 0 0,-1 0 0,1 1 0,0-1 0,-1 0 0,1 1 0,0-1 0,-1 1 0,1 0 0,-1-1 0,1 1 0,-1 0 0,1 0 0,-2 0 0,-42-4 0,41 4 0,1 1 0,-1-1 0,0 0 0,1 1 0,-1 0 0,1 0 0,-1 0 0,1 0 0,-1 0 0,1 1 0,0-1 0,0 1 0,0 0 0,0 0 0,0 0 0,0 1 0,0-1 0,0 1 0,1 0 0,0-1 0,-1 1 0,1 0 0,-2 4 0,3-4 0,0 0 0,0 0 0,0 0 0,0 0 0,1 0 0,0 0 0,-1 1 0,1-1 0,0 0 0,0 0 0,1 0 0,-1 0 0,1 1 0,-1-1 0,1 0 0,0 0 0,0 0 0,0 0 0,1-1 0,-1 1 0,1 0 0,0 0 0,-1-1 0,1 1 0,0-1 0,5 4 0,-2-1 0,0-1 0,0 0 0,1 0 0,0-1 0,-1 0 0,1 0 0,1 0 0,-1-1 0,0 0 0,0 0 0,1 0 0,-1-1 0,12 1 0,10 0 0,54-3 0,-53 0 0,-19 0 0,0 0 0,0 0 0,0-1 0,0 0 0,0 0 0,10-5 0,-18 6 0,-1 1 0,1-1 0,-1 1 0,1-1 0,-1 0 0,0 1 0,1-1 0,-1 0 0,0 0 0,1 0 0,-1 0 0,0 0 0,0 0 0,0-1 0,0 1 0,0 0 0,0 0 0,0-1 0,-1 1 0,1-1 0,0 1 0,-1-1 0,1 1 0,-1-1 0,1 1 0,-1-1 0,0 1 0,0-1 0,0 0 0,0 1 0,0-1 0,0 1 0,0-1 0,0 0 0,-1 1 0,1-1 0,0 1 0,-1-1 0,0 1 0,1-1 0,-1 1 0,0 0 0,0-1 0,1 1 0,-1 0 0,0-1 0,-2 0 0,0-2 9,-1 0 0,1 0 0,-1 0 0,0 1 0,-1-1 0,1 1 0,-1 0 0,1 0 0,-1 1-1,0-1 1,0 1 0,-5-1 0,-6-2-503,0 0 1,-26-2-1,-2 1-6332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3.0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0 160 24575,'1'-1'0,"-1"-1"0,1 1 0,-1 0 0,1 0 0,0-1 0,0 1 0,0 0 0,-1 0 0,1 0 0,0 0 0,0 0 0,0 0 0,1 0 0,-1 0 0,0 0 0,0 1 0,0-1 0,1 0 0,-1 1 0,0-1 0,1 1 0,2-1 0,36-11 0,-35 11 0,167-32 63,204-11 0,-11 1-1554,-332 38-5335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3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24575,'0'-1'0,"0"0"0,1 0 0,-1 0 0,1 0 0,-1 0 0,1 0 0,-1 0 0,1 0 0,0 0 0,0 0 0,-1 0 0,1 0 0,0 0 0,0 1 0,0-1 0,0 0 0,0 0 0,0 1 0,0-1 0,0 1 0,0-1 0,0 1 0,0-1 0,0 1 0,0 0 0,1 0 0,-1-1 0,0 1 0,0 0 0,0 0 0,1 0 0,-1 0 0,0 0 0,2 1 0,42 4 0,-35-1 0,0-1 0,-1 1 0,1 1 0,-1-1 0,0 2 0,-1-1 0,1 1 0,-1 0 0,0 1 0,-1 0 0,1 0 0,-1 1 0,-1 0 0,0 0 0,10 17 0,-11-17 0,-1 1 0,1 0 0,-2 0 0,1 0 0,-1 0 0,-1 1 0,1-1 0,-2 1 0,1-1 0,-1 1 0,-1 0 0,0 0 0,0 0 0,-1-1 0,0 1 0,-5 18 0,3-21 11,0 0 0,0 0 0,-1 0 0,0-1 0,0 1 0,-1-1-1,0 0 1,0 0 0,0-1 0,-9 8 0,-2-1-506,1 0 0,-34 18 0,16-13-6331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8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456 91 24575,'-6'100'0,"-29"142"0,22-160 0,-76 411 0,-40-8 0,58-288 0,-32 100 0,101-289 0,0 0 0,0-1 0,1 1 0,0 0 0,0 0 0,0 0 0,2 11 0,-1-16 0,1-1 0,0 1 0,-1-1 0,1 1 0,0-1 0,0 0 0,0 1 0,0-1 0,0 0 0,1 0 0,-1 0 0,1 0 0,-1 0 0,1 0 0,0 0 0,0-1 0,0 1 0,0 0 0,0-1 0,0 0 0,0 1 0,1-1 0,-1 0 0,0 0 0,1 0 0,-1-1 0,3 1 0,15 2 0,-1-1 0,1 0 0,0-2 0,0-1 0,0 0 0,-1-1 0,25-6 0,6 0 0,540-35 25,2 42-295,-324 3-325,851-1 595,-1116-1-41,7 0 102,0 0 0,0 0 1,0-1-1,18-5 1,-27 6-44,0 0 1,0 0-1,0-1 1,0 1-1,0-1 1,0 1-1,-1-1 1,1 1-1,0-1 0,0 1 1,-1-1-1,1 0 1,0 1-1,-1-1 1,1 0-1,0 0 1,-1 1-1,1-1 1,-1 0-1,1 0 1,-1 0-1,0 0 1,1-1-1,-1 0-10,0 1-1,-1-1 1,1 0 0,0 0 0,-1 0-1,0 0 1,1 1 0,-1-1 0,0 0-1,0 1 1,0-1 0,0 0-1,0 1 1,0-1 0,0 1 0,-3-3-1,-50-49-7,34 34 0,-24-29 0,38 40 0,0 0 0,0 0 0,1-1 0,0 0 0,1 0 0,0 0 0,-4-15 0,-4-29 0,3 0 0,2 0 0,2-1 0,2 0 0,8-82 0,49-267 0,-51 386 0,83-436 0,-50 304 0,55-145 0,-89 290 0,-1 0 0,1-1 0,-1 1 0,0-1 0,0 1 0,0-1 0,-1 0 0,0-8 0,0 11 0,0 1 0,-1 0 0,1-1 0,-1 1 0,0-1 0,1 1 0,-1 0 0,0-1 0,0 1 0,0 0 0,0 0 0,0 0 0,0 0 0,0 0 0,0 0 0,-1 0 0,1 0 0,0 0 0,-1 0 0,1 1 0,0-1 0,-1 1 0,1-1 0,-1 1 0,1-1 0,-1 1 0,1 0 0,-1 0 0,1-1 0,-4 2 0,-38-4 0,-1 3 0,-88 9 0,56-1 0,-1555 65-710,1143-51 710,485-22 20,-43 8-73,45-7 78,-1-1 0,1 0 0,-1 1 0,1-1 0,-1 1 0,1-1 0,0 1 0,-1 0 0,1-1 0,0 1 0,-1 0 0,1 0 0,0 0 0,0 0 0,0 0 0,0 0 0,0 0 0,0 1 0,0-1 0,0 0 0,0 0 0,0 1 0,1-1 0,-2 2 0,3-1-20,-1-1 1,0 0 0,1 0-1,-1 0 1,0 0-1,1 0 1,-1 1 0,1-1-1,0 0 1,-1 0-1,1 0 1,0 0 0,0-1-1,0 1 1,-1 0-1,1 0 1,0 0 0,0-1-1,0 1 1,0 0-1,0-1 1,2 1 0,27 12-17,1-4-1354,1-3-5461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9.5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210 640 24575,'1'-5'0,"1"0"0,0 0 0,0 0 0,0 0 0,0 1 0,1-1 0,0 1 0,-1-1 0,2 1 0,-1 0 0,5-4 0,7-12 0,5-7 0,-14 20 0,0 0 0,0 0 0,-1-1 0,-1 0 0,1 0 0,-1 0 0,5-18 0,-8 26 0,-1-1 0,0 0 0,1 1 0,-1-1 0,0 0 0,0 1 0,0-1 0,0 0 0,0 1 0,0-1 0,0 0 0,0 0 0,0 1 0,0-1 0,0 0 0,0 1 0,0-1 0,-1 0 0,1 1 0,0-1 0,-1 0 0,1 1 0,0-1 0,-1 0 0,1 1 0,-1-1 0,1 1 0,-1-1 0,1 1 0,-1-1 0,1 1 0,-1-1 0,1 1 0,-1 0 0,0-1 0,1 1 0,-1 0 0,0-1 0,1 1 0,-1 0 0,0 0 0,1 0 0,-1-1 0,0 1 0,1 0 0,-1 0 0,0 0 0,0 0 0,1 0 0,-1 1 0,0-1 0,1 0 0,-1 0 0,0 0 0,-1 1 0,-4 1 0,-1 0 0,1 0 0,0 1 0,-11 5 0,-9 7 0,0 1 0,1 2 0,0 0 0,2 2 0,0 0 0,1 2 0,2 0 0,-28 38 0,45-55 0,0-1 0,1 1 0,0-1 0,-1 1 0,1 0 0,1-1 0,-1 1 0,1 0 0,-2 9 0,3-12 0,0-1 0,1 1 0,-1-1 0,0 1 0,0-1 0,1 1 0,-1-1 0,0 0 0,1 1 0,0-1 0,-1 0 0,1 1 0,0-1 0,-1 0 0,1 0 0,0 1 0,0-1 0,0 0 0,0 0 0,0 0 0,1 0 0,-1 0 0,0-1 0,0 1 0,1 0 0,-1 0 0,0-1 0,1 1 0,-1-1 0,0 1 0,1-1 0,-1 0 0,1 0 0,-1 1 0,1-1 0,-1 0 0,1 0 0,1-1 0,4 1 0,0 0 0,0-1 0,0 0 0,-1 0 0,1-1 0,0 0 0,-1 0 0,1 0 0,-1-1 0,1 0 0,-1 0 0,8-7 0,0 1 0,-1-1 0,-1 0 0,0-1 0,14-16 0,-8 4 0,-1-1 0,-1 0 0,-1-1 0,-1-1 0,-2 0 0,0-1 0,13-47 0,-7 2 0,18-134 0,-33 153 0,-2 36 0,0 0 0,5-23 0,-20 111 0,-3 84 0,8-60 0,3-54-119,-6 96 372,12-122-467,0 0-1,1 0 1,1 1 0,0-2 0,1 1 0,9 26 0,-1-17-6612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49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28 288 24575,'0'-1'0,"1"0"0,-1 0 0,0 0 0,1 0 0,-1 0 0,1 0 0,-1 0 0,1 0 0,0 0 0,-1 0 0,1 0 0,0 0 0,0 1 0,0-1 0,-1 0 0,1 1 0,0-1 0,0 0 0,0 1 0,1-1 0,27-13 0,-19 10 0,2-1 0,0-2 0,0 1 0,-1-1 0,1-1 0,-2 0 0,20-19 0,-26 23 0,-1 0 0,0 0 0,0 0 0,0-1 0,0 1 0,-1-1 0,0 0 0,0 0 0,0 0 0,-1 0 0,1 0 0,-1 0 0,0 0 0,-1-1 0,0 1 0,1 0 0,-1-1 0,-1 1 0,1 0 0,-1 0 0,-1-6 0,1 7 0,0 1 0,0-1 0,0 1 0,0-1 0,-1 1 0,1-1 0,-1 1 0,0 0 0,0 0 0,0-1 0,0 2 0,-1-1 0,1 0 0,-1 0 0,0 1 0,0-1 0,0 1 0,0 0 0,0 0 0,0 0 0,0 1 0,-1-1 0,-6-2 0,6 4 0,0-1 0,1 1 0,-1 0 0,0 0 0,1 0 0,-1 0 0,0 1 0,0 0 0,1 0 0,-1 0 0,1 0 0,-1 0 0,1 0 0,-1 1 0,1 0 0,0 0 0,0 0 0,0 0 0,0 0 0,0 1 0,0-1 0,1 1 0,-1 0 0,-2 4 0,-3 4 0,1 0 0,0 1 0,0 1 0,1-1 0,1 1 0,0 0 0,1 0 0,0 0 0,1 1 0,1-1 0,-2 23 0,3-21 0,1 0 0,0 0 0,1 0 0,1 0 0,0-1 0,1 1 0,1 0 0,0-1 0,1 0 0,10 22 0,-11-28-227,1 0-1,1 0 1,0-1-1,0 1 1,10 9-1,6 1-6598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0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58 24575,'-8'-27'0,"1"23"0,1 17 0,4-3 0,1 0 0,0 0 0,1 0 0,0 0 0,1 0 0,0 0 0,0-1 0,6 19 0,-2-10 0,1 0 0,1 0 0,16 29 0,-21-44 0,-1-1 0,0 1 0,1-1 0,0 1 0,-1-1 0,1 0 0,0 0 0,0 0 0,0 0 0,0 0 0,1 0 0,-1 0 0,5 1 0,-7-3 0,1 1 0,0-1 0,-1 0 0,1 0 0,0 0 0,-1 0 0,1 0 0,0 0 0,-1 0 0,1 0 0,0 0 0,-1-1 0,1 1 0,0 0 0,-1 0 0,1-1 0,0 1 0,-1 0 0,1-1 0,-1 1 0,2-1 0,12-21 0,-6-3 0,-1 1 0,-1-1 0,5-51 0,-1 8 0,-6 46-1365,-1 8-5461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0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0 382 24575,'0'5'0,"0"6"0,0 6 0,0 4 0,0 9 0,0 3 0,0 1 0,0 4 0,0 0 0,0-2 0,5-2 0,1-8-8191</inkml:trace>
  <inkml:trace contextRef="#ctx0" brushRef="#br0" timeOffset="1">28 0 24575,'-5'0'0,"-1"5"0,0 10 0,1 8 0,2 5 0,1-3-8191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4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164 413 24575,'-5'-193'0,"2"163"0,-1-1 0,-1 1 0,-2-1 0,-11-31 0,17 59 0,0 0 0,-1-1 0,1 1 0,-1 0 0,0 1 0,1-1 0,-1 0 0,-1 0 0,-1-2 0,3 5 0,1-1 0,0 1 0,-1 0 0,1 0 0,-1-1 0,1 1 0,-1 0 0,1 0 0,0 0 0,-1-1 0,1 1 0,-1 0 0,1 0 0,-1 0 0,1 0 0,-1 0 0,1 0 0,-1 0 0,1 0 0,-1 0 0,1 0 0,-1 0 0,1 0 0,-1 1 0,-1 0 0,1-1 0,0 1 0,0 0 0,0 0 0,1 0 0,-1 0 0,0 0 0,0 0 0,0 0 0,1 0 0,-1 0 0,1 0 0,-2 3 0,-7 24 0,1 1 0,2 0 0,0 0 0,2 0 0,0 39 0,-1-13 0,3-29-88,-28 339-1189,27-285-5549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0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25 24575,'-1'-2'0,"1"1"0,-1 0 0,1 0 0,-1 0 0,1-1 0,-1 1 0,0 0 0,1 0 0,-1 0 0,0 0 0,0 0 0,0 0 0,0 0 0,0 0 0,0 1 0,0-1 0,0 0 0,0 1 0,0-1 0,-1 0 0,1 1 0,0 0 0,0-1 0,-1 1 0,1 0 0,0-1 0,0 1 0,-1 0 0,-1 0 0,-1-1 0,-1 1 0,0-1 0,0 1 0,1 0 0,-1 1 0,0-1 0,-5 2 0,3 1 0,-1 0 0,1 1 0,0-1 0,0 2 0,0-1 0,0 1 0,1 0 0,0 1 0,0-1 0,0 1 0,1 0 0,-6 8 0,4-4 0,0 1 0,1-1 0,0 2 0,0-1 0,1 0 0,1 1 0,-4 15 0,6-17 0,0 0 0,0 0 0,1 0 0,0 1 0,1-1 0,0 0 0,1 0 0,0 1 0,1-1 0,3 12 0,-3-16 0,0-1 0,1 1 0,-1-1 0,1 1 0,0-1 0,1 0 0,-1 0 0,1 0 0,0-1 0,0 1 0,1-1 0,-1 0 0,1 0 0,0-1 0,0 1 0,0-1 0,1 0 0,8 3 0,22 6-1365,-1-4-5461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1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158 216 24575,'-5'0'0,"0"1"0,0 0 0,1 0 0,-1 1 0,0-1 0,1 1 0,-1 0 0,1 0 0,-8 5 0,11-6 0,0-1 0,0 1 0,0 0 0,0-1 0,0 1 0,0 0 0,0-1 0,0 1 0,0 0 0,0 0 0,0 0 0,1 0 0,-1 0 0,0 0 0,0 0 0,1 0 0,-1 0 0,1 0 0,-1 0 0,1 1 0,0-1 0,-1 0 0,1 0 0,0 0 0,0 1 0,0-1 0,0 0 0,0 0 0,0 0 0,0 1 0,0-1 0,0 0 0,1 0 0,-1 0 0,0 1 0,1-1 0,-1 0 0,1 0 0,0 0 0,-1 0 0,1 0 0,1 2 0,0-1 0,1 0 0,0 0 0,0 0 0,0 0 0,0 0 0,0-1 0,0 1 0,0-1 0,0 0 0,0 0 0,1 0 0,-1 0 0,1-1 0,-1 1 0,0-1 0,1 0 0,-1 0 0,1 0 0,-1-1 0,0 1 0,1-1 0,-1 1 0,0-1 0,4-2 0,-1 2 0,0-1 0,-1-1 0,0 1 0,1-1 0,-1 0 0,0 0 0,0 0 0,-1-1 0,1 1 0,-1-1 0,0 0 0,0-1 0,5-5 0,-6 3 0,0 0 0,-1 1 0,1-1 0,-1 0 0,0-1 0,-1 1 0,0 0 0,0 0 0,-1-1 0,0 1 0,0 0 0,0-1 0,-1 1 0,0 0 0,-1-1 0,0 1 0,-4-11 0,4 11 0,0 1 0,-1-1 0,0 1 0,0 0 0,0 0 0,0 1 0,-1-1 0,0 1 0,-1 0 0,1 0 0,-1 0 0,0 0 0,0 1 0,0 0 0,-1 0 0,1 0 0,-1 1 0,0 0 0,-9-4 0,12 6 0,0 0 0,0 1 0,0 0 0,0-1 0,0 1 0,0 0 0,0 0 0,0 0 0,0 1 0,0-1 0,0 1 0,0 0 0,0 0 0,0 0 0,1 0 0,-1 0 0,-4 3 0,2-1 0,0 1 0,1 0 0,-1 0 0,1 0 0,0 1 0,0-1 0,0 1 0,-4 8 0,-1 3 0,1 1 0,0 1 0,1 0 0,-7 31 0,9-30-76,2-1 1,0 1-1,1 0 0,1 0 0,0 1 0,2-1 0,0 0 0,1 0 1,1 0-1,1-1 0,1 1 0,0-1 0,1 0 0,1 0 1,1 0-1,1-1 0,13 21 0,8-1-6750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2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24575,'5'0'0,"5"0"0,12 0 0,10 0 0,10-4 0,11-2 0,6 0 0,7 1 0,6-3 0,0 0 0,-3 1 0,-3 2 0,-9 1 0,-14 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2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29 24575,'4'0'0,"7"0"0,6 0 0,4 0 0,4 0 0,2 0 0,1 0 0,5-4 0,11-3 0,7 2 0,9 0 0,4 2 0,4 0 0,1 2 0,-3 1 0,-8 0 0,-4 0 0,-11 0-8191</inkml:trace>
  <inkml:trace contextRef="#ctx0" brushRef="#br0" timeOffset="1">6 357 24575,'-4'5'0,"2"1"0,7 0 0,7-2 0,11 0 0,15-2 0,16-1 0,12-1 0,8-4 0,12-3 0,8 1 0,3 1 0,-16 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53.2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24575,'0'-4'0,"4"-3"0,12 2 0,16 0 0,17 2 0,18 5 0,22 3 0,19 5 0,13 1 0,-13-2-8191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2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569 1142 24575,'1'0'0,"0"-1"0,1 1 0,-1-1 0,1 1 0,-1-1 0,0 1 0,0-1 0,1 0 0,-1 0 0,0 0 0,0 1 0,0-1 0,0 0 0,0 0 0,0-1 0,0 1 0,0 0 0,0 0 0,1-2 0,14-29 0,-14 27 0,4-7 0,-1 0 0,-1-1 0,0 1 0,0-1 0,-1 0 0,-1 0 0,0 0 0,-1 0 0,-1-16 0,0 22 0,-1 0 0,0-1 0,-1 1 0,1 0 0,-2 0 0,1 1 0,-1-1 0,0 0 0,0 1 0,-1 0 0,1-1 0,-1 1 0,-1 1 0,1-1 0,-1 1 0,0-1 0,-1 2 0,-8-8 0,8 8 0,0 0 0,0 0 0,0 1 0,-1 0 0,0 0 0,1 0 0,-1 1 0,0 0 0,0 1 0,0-1 0,0 1 0,-12 0 0,7 1 0,0 1 0,0 0 0,0 1 0,0 1 0,0 0 0,-21 8 0,7 1 0,1 0 0,1 2 0,0 0 0,1 2 0,-37 32 0,36-26 0,2 0 0,1 1 0,0 1 0,-31 50 0,46-64 0,-1 0 0,2 1 0,0 0 0,0 0 0,1 0 0,0 0 0,1 1 0,0-1 0,1 1 0,0 0 0,1 0 0,1 0 0,0 0 0,0 0 0,4 22 0,-2-28 0,-1 0 0,1 0 0,1 0 0,-1 0 0,1 0 0,0-1 0,0 1 0,1-1 0,-1 0 0,1 0 0,0 0 0,1-1 0,-1 1 0,1-1 0,6 4 0,-4-4 0,0 0 0,0 0 0,0-1 0,0 0 0,1-1 0,0 0 0,-1 0 0,1 0 0,0-1 0,14 1 0,-5-2 0,-1-1 0,0-1 0,0 0 0,0-1 0,0-1 0,0 0 0,0-2 0,-1 1 0,0-2 0,0 0 0,15-10 0,-8 1 0,-1-1 0,-1-1 0,-1 0 0,0-2 0,-2 0 0,0-1 0,-1 0 0,-1-2 0,-1 0 0,-1 0 0,10-27 0,0-8 0,-2-1 0,-3 0 0,18-102 0,-19 37 0,-5 0 0,-7-220 0,-6 323 0,0 1 0,-1-1 0,-1 1 0,-8-30 0,11 49 0,-1 0 0,1-1 0,0 1 0,-1 0 0,1 0 0,0 0 0,-1 1 0,1-1 0,-1 0 0,0 0 0,1 0 0,-1 0 0,0 0 0,0 1 0,1-1 0,-1 0 0,0 1 0,0-1 0,0 0 0,-1 0 0,1 1 0,0 0 0,1 0 0,-1 0 0,0 0 0,1 1 0,-1-1 0,0 0 0,1 0 0,-1 1 0,0-1 0,1 0 0,-1 1 0,1-1 0,-1 1 0,0-1 0,1 0 0,-1 1 0,1-1 0,-1 1 0,1 0 0,0-1 0,-1 2 0,-3 4 0,0 0 0,0 1 0,1 0 0,-3 10 0,-11 38 0,-19 111 0,8 65 0,26-208 0,-12 102 0,6 0 0,12 188 0,-2-289-455,1 0 0,9 30 0,0-19-6371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2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0 358 24575,'1'-13'0,"0"-1"0,1 1 0,6-18 0,1-18 0,-6-10 0,-3 44 0,1-1 0,0 0 0,6-27 0,-7 42 0,0 1 0,0-1 0,0 1 0,0-1 0,0 1 0,0-1 0,0 1 0,0-1 0,1 1 0,-1 0 0,0-1 0,0 1 0,0-1 0,0 1 0,1-1 0,-1 1 0,0-1 0,0 1 0,1 0 0,-1-1 0,0 1 0,1 0 0,-1-1 0,0 1 0,1 0 0,-1-1 0,1 1 0,-1 0 0,1 0 0,-1 0 0,0-1 0,1 1 0,-1 0 0,1 0 0,-1 0 0,1 0 0,-1 0 0,1 0 0,-1 0 0,1 0 0,-1 0 0,1 0 0,-1 0 0,1 0 0,-1 0 0,1 0 0,-1 0 0,0 1 0,1-1 0,-1 0 0,1 0 0,-1 0 0,1 1 0,-1-1 0,0 0 0,1 1 0,-1-1 0,0 0 0,1 1 0,-1-1 0,0 0 0,1 1 0,-1-1 0,0 1 0,0-1 0,1 1 0,-1-1 0,0 1 0,19 33 0,-11-13 0,-1 0 0,-1 1 0,-1 0 0,0 0 0,1 35 0,-4-19 0,-1 1 0,-8 55 0,6-83 0,-6 36 0,6-44 0,0 0 0,1 0 0,-1-1 0,0 1 0,-1 0 0,1 0 0,0-1 0,-1 1 0,0-1 0,1 1 0,-1-1 0,-3 3 0,5-5 0,0 0 0,-1 0 0,1 0 0,0 0 0,0 0 0,0 0 0,-1 1 0,1-1 0,0 0 0,0 0 0,0 0 0,-1-1 0,1 1 0,0 0 0,0 0 0,0 0 0,-1 0 0,1 0 0,0 0 0,0 0 0,0 0 0,0 0 0,-1 0 0,1 0 0,0-1 0,0 1 0,0 0 0,0 0 0,-1 0 0,1 0 0,0 0 0,0-1 0,0 1 0,0 0 0,0 0 0,0 0 0,0-1 0,0 1 0,0 0 0,0 0 0,-1 0 0,1-1 0,0 1 0,0 0 0,0 0 0,0 0 0,0-1 0,0 1 0,1 0 0,-1 0 0,0 0 0,0-1 0,0 1 0,0 0 0,0-15 0,3-12 0,2 1 0,1 0 0,1 1 0,20-48 0,56-93 0,-63 133 0,23-32 0,-35 55 0,0 0 0,0 0 0,1 1 0,0 1 0,0-1 0,1 1 0,11-6 0,-19 13-38,0 0 0,-1 0 0,1 0 1,0 0-1,-1 0 0,1 1 0,0-1 0,0 0 0,0 1 0,-1 0 0,1-1 0,0 1 0,0 0 0,0 0 0,0 0 0,0 0 1,0 1-1,0-1 0,-1 0 0,1 1 0,0-1 0,0 1 0,0 0 0,-1-1 0,1 1 0,0 0 0,-1 0 0,1 0 0,-1 0 1,1 1-1,-1-1 0,1 0 0,-1 1 0,0-1 0,2 3 0,10 15-6788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3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243 305 24575,'4'-1'0,"0"0"0,-1 0 0,1 0 0,0 0 0,-1-1 0,1 1 0,-1-1 0,1 0 0,5-4 0,8-4 0,1 2 0,-2-1 0,1-1 0,-1 0 0,-1-1 0,28-25 0,-39 32 0,0-1 0,0 1 0,-1-1 0,1 0 0,-1 0 0,0-1 0,0 1 0,-1 0 0,4-12 0,-5 13 0,-1 0 0,1-1 0,-1 1 0,0 0 0,0 0 0,0 0 0,0 0 0,-1 0 0,0 0 0,0 0 0,0 0 0,0 0 0,0 0 0,-1 1 0,0-1 0,-2-4 0,0 3 0,0 1 0,0-1 0,0 1 0,0 0 0,-1 0 0,1 0 0,-1 1 0,0-1 0,0 1 0,-1 0 0,1 1 0,0-1 0,-1 1 0,0 0 0,1 1 0,-1-1 0,0 1 0,0 0 0,-9 0 0,1 0 0,0 1 0,0 0 0,0 1 0,0 1 0,0 0 0,0 0 0,-17 7 0,17-4 0,1 0 0,0 1 0,0 0 0,1 1 0,-1 1 0,2 0 0,-1 0 0,1 1 0,0 1 0,1 0 0,0 0 0,1 1 0,-12 16 0,16-18 0,0 0 0,0 1 0,1 0 0,0 0 0,0 0 0,1 0 0,1 0 0,0 1 0,0-1 0,1 1 0,0 0 0,1-1 0,0 1 0,1 0 0,0-1 0,0 1 0,2-1 0,4 17 0,-4-18 0,0-1 0,1 1 0,0-1 0,0 0 0,1 0 0,0-1 0,0 1 0,1-1 0,0 0 0,0-1 0,1 1 0,-1-1 0,1 0 0,1-1 0,13 8 0,-16-10 0,1-1 0,0 1 0,-1-1 0,1 0 0,0-1 0,0 0 0,1 0 0,-1 0 0,0-1 0,0 1 0,0-1 0,0-1 0,1 1 0,-1-1 0,0 0 0,0-1 0,0 0 0,0 0 0,-1 0 0,1 0 0,0-1 0,-1 0 0,10-7 0,-2 0 0,-1-1 0,0 0 0,-1 0 0,0-2 0,-1 1 0,-1-1 0,0-1 0,0 1 0,9-23 0,-7 11 0,-1 0 0,-1-1 0,-1 0 0,8-49 0,-12 29 0,-4 40 0,-1 30 0,0 4 40,1 0 0,5 37 0,-4-58-139,0 0 0,0 0 0,1 0 0,0 0 0,1 0 0,-1 0 0,1-1 0,1 1 0,-1-1 0,1 0 0,0 0 0,0 0 0,1 0 0,7 7 0,7 0-6727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3.7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275 114 24575,'0'-6'0,"0"0"0,-1 0 0,0 0 0,0 0 0,0 0 0,-1 0 0,0 0 0,0 0 0,0 0 0,0 1 0,-1 0 0,0-1 0,-1 1 0,-5-7 0,7 10 0,0 0 0,0 0 0,0 0 0,-1 1 0,1-1 0,0 1 0,-1-1 0,1 1 0,-1 0 0,0 0 0,1 0 0,-1 0 0,0 1 0,0-1 0,1 1 0,-1-1 0,0 1 0,0 0 0,0 0 0,0 1 0,1-1 0,-1 0 0,0 1 0,0 0 0,1 0 0,-1-1 0,0 2 0,1-1 0,-1 0 0,1 0 0,-1 1 0,1-1 0,-2 3 0,-7 4 0,1 0 0,1 1 0,0 0 0,0 0 0,0 1 0,2 0 0,-1 0 0,1 1 0,1 0 0,0 1 0,0-1 0,1 1 0,-5 16 0,0 8 0,1 0 0,2 1 0,-4 50 0,7-18 0,10 140 0,29 69 0,1 29 0,-29-217-682,-9 163-1,-5-200-6143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4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0 698 24575,'0'-5'0,"5"-6"0,6-6 0,5 1 0,5 1 0,4 1 0,7 1 0,2 3 0,5 4 0,5 3 0,5-4 0,-3 1 0,2 0 0,-3 2 0,-5 1 0,-9 2-8191</inkml:trace>
  <inkml:trace contextRef="#ctx0" brushRef="#br0" timeOffset="0.95">737 124 24575,'1'-39'0,"0"21"0,-1 0 0,-3-28 0,3 46 0,0 0 0,0 1 0,0-1 0,0 0 0,0 0 0,-1 0 0,1 1 0,0-1 0,0 0 0,0 0 0,0 0 0,-1 0 0,1 0 0,0 1 0,0-1 0,0 0 0,-1 0 0,1 0 0,0 0 0,0 0 0,0 0 0,-1 0 0,1 0 0,0 0 0,0 0 0,-1 0 0,1 0 0,0 0 0,0 0 0,-1 0 0,1 0 0,0 0 0,0 0 0,0 0 0,-1 0 0,1 0 0,0 0 0,0 0 0,-1 0 0,1-1 0,0 1 0,0 0 0,0 0 0,0 0 0,-1 0 0,1 0 0,0-1 0,0 1 0,0 0 0,0 0 0,0 0 0,-1-1 0,1 1 0,0 0 0,0 0 0,0 0 0,0-1 0,0 1 0,0 0 0,0 0 0,0-1 0,0 1 0,0 0 0,0-1 0,-10 20 0,-16 54 0,4 0 0,-22 125 0,36-153 0,2 1 0,2-1 0,2 1 0,4 51 0,-1-79 0,1 0 0,1 0 0,0 0 0,2 0 0,0-1 0,1 0 0,0 0 0,2 0 0,0-1 0,0 0 0,2 0 0,0-1 0,15 17 0,-20-27-105,1 0 0,-1 0 0,1 0 0,-1-1 0,1 0 0,1 0 0,-1-1 0,0 0 0,1 0 0,0 0 0,0-1 0,9 3 0,15-1-6721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4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133 271 24575,'33'0'0,"0"-1"0,-1-1 0,48-11 0,-69 11 0,0-1 0,-1-1 0,1 0 0,-1 0 0,0-1 0,0 0 0,0-1 0,-1 0 0,0-1 0,0 0 0,-1 0 0,0 0 0,13-16 0,-18 20 0,-1 0 0,0 1 0,0-1 0,0 0 0,-1 0 0,1 0 0,-1 0 0,1 0 0,-1 0 0,0 0 0,0-1 0,0 1 0,-1 0 0,1-1 0,-1 1 0,0-1 0,0 1 0,0 0 0,0-1 0,-1 1 0,1 0 0,-1-1 0,0 1 0,0 0 0,0-1 0,0 1 0,-1 0 0,1 0 0,-1 0 0,0 0 0,0 1 0,0-1 0,0 0 0,0 1 0,-4-4 0,-1 1 0,1-1 0,-2 1 0,1 0 0,0 1 0,-1 0 0,0 0 0,0 0 0,0 1 0,-1 1 0,1-1 0,-1 1 0,-16-1 0,11 2 0,1 2 0,0 0 0,0 0 0,0 1 0,0 1 0,0 0 0,0 1 0,1 0 0,-1 1 0,1 1 0,0 0 0,1 0 0,0 1 0,-21 17 0,20-15 0,1 1 0,1 0 0,-1 1 0,2 0 0,-1 1 0,2 0 0,-1 0 0,2 1 0,0 0 0,0 0 0,1 1 0,1 0 0,-5 17 0,9-25 0,-1 0 0,1 0 0,1 0 0,-1 1 0,1-1 0,0 0 0,0 0 0,1 1 0,0-1 0,0 0 0,1 0 0,-1 0 0,1 0 0,1 0 0,-1 0 0,1-1 0,0 1 0,0-1 0,0 0 0,1 0 0,0 0 0,8 8 0,-3-5 0,0-2 0,0 1 0,0-2 0,1 1 0,0-1 0,0 0 0,0-1 0,1 0 0,-1-1 0,1 0 0,0-1 0,12 1 0,3 1 0,-1-2 0,1-1 0,0-1 0,0-2 0,0 0 0,0-1 0,30-9 0,-39 7 0,0-1 0,-1 0 0,1-1 0,-2-1 0,1-1 0,-1 0 0,0-1 0,-1-1 0,0 0 0,-1-1 0,17-18 0,-11 6 0,-1-1 0,-2 0 0,0-2 0,19-46 0,-2 6 0,-31 64 0,0-1 0,0 1 0,1 0 0,-1 0 0,0 0 0,1 0 0,0 1 0,0-1 0,0 1 0,0-1 0,0 1 0,6-3 0,-9 5 0,1 0 0,0-1 0,0 1 0,0 0 0,0-1 0,0 1 0,0 0 0,0 0 0,0 0 0,0 0 0,0 0 0,1 0 0,-1 0 0,0 1 0,0-1 0,0 0 0,0 0 0,-1 1 0,1-1 0,1 1 0,0 0 0,-1 0 0,0 1 0,0-1 0,1 0 0,-1 1 0,0-1 0,0 1 0,0-1 0,-1 1 0,1-1 0,0 1 0,-1-1 0,1 1 0,-1 0 0,1 0 0,-1 1 0,2 7 0,-2-1 0,1 1 0,-1-1 0,0 1 0,-1-1 0,0 0 0,-1 1 0,-4 14 0,-30 78 0,17-56 0,-12 33 0,84-122 0,72-99 0,11-12 0,-134 151 0,5-4 0,1 0 0,-1 0 0,14-8 0,-20 14 0,0 0 0,-1 0 0,1 1 0,0-1 0,0 1 0,0-1 0,0 1 0,0-1 0,0 1 0,0-1 0,0 1 0,0 0 0,0-1 0,0 1 0,0 0 0,0 0 0,0 0 0,0 0 0,0 0 0,0 0 0,0 0 0,0 0 0,0 0 0,0 1 0,0-1 0,0 0 0,0 1 0,0-1 0,0 1 0,0-1 0,0 1 0,0-1 0,-1 1 0,1 0 0,0-1 0,0 1 0,-1 0 0,1 0 0,0-1 0,-1 1 0,1 0 0,-1 0 0,1 0 0,-1 0 0,1 1 0,2 7 0,-1-1 0,0 1 0,0 0 0,-1 0 0,0 0 0,0 0 0,-1 1 0,-2 9 0,-13 77 0,8-57 0,3-18 0,1-12 0,1 1 0,1-1 0,0 1 0,0-1 0,0 1 0,2-1 0,-1 1 0,3 16 0,-2-24 0,-1-1 0,1 0 0,-1 0 0,1 0 0,-1 1 0,1-1 0,0 0 0,0 0 0,-1 0 0,1 0 0,0 0 0,0 0 0,0 0 0,0-1 0,0 1 0,0 0 0,0 0 0,1-1 0,-1 1 0,0-1 0,0 1 0,0-1 0,1 1 0,-1-1 0,0 0 0,0 0 0,1 0 0,-1 1 0,0-1 0,1 0 0,-1-1 0,0 1 0,1 0 0,-1 0 0,0 0 0,0-1 0,1 1 0,-1-1 0,0 1 0,0-1 0,2 0 0,6-4 0,1 0 0,-1 0 0,0-1 0,8-7 0,-11 9 0,137-121 0,-99 83 0,81-59 0,-118 96 0,-1 1 0,1 0 0,0 0 0,0 1 0,1 0 0,-1 0 0,10-2 0,-16 5 0,1 0 0,0-1 0,0 1 0,0 0 0,0 0 0,0 0 0,0 0 0,-1 0 0,1 1 0,0-1 0,0 1 0,0-1 0,0 1 0,-1 0 0,1-1 0,0 1 0,-1 0 0,1 0 0,0 0 0,-1 1 0,1-1 0,-1 0 0,0 0 0,1 1 0,-1-1 0,0 1 0,0-1 0,0 1 0,0-1 0,0 1 0,0 0 0,-1 0 0,1-1 0,0 1 0,0 2 0,2 13 0,1-1 0,-2 1 0,0 0 0,-2 0 0,1 0 0,-5 30 0,2-32 0,1 1 0,0-1 0,1 0 0,1 1 0,0-1 0,2 0 0,-1 1 0,9 22 0,-10-34 0,1 0 0,0 0 0,0 0 0,1 0 0,-1-1 0,1 1 0,0-1 0,0 1 0,0-1 0,0 0 0,0-1 0,1 1 0,0 0 0,-1-1 0,1 0 0,0 0 0,0 0 0,0 0 0,0-1 0,0 1 0,1-1 0,-1 0 0,0-1 0,1 1 0,-1-1 0,0 1 0,1-2 0,-1 1 0,1 0 0,-1-1 0,7-1 0,5-2 0,0 0 0,1-1 0,-1-1 0,-1 0 0,1-1 0,26-18 0,-17 9 0,-1-2 0,0 0 0,35-37 0,-47 42 0,0-1 0,0 0 0,-2-1 0,0-1 0,0 1 0,-2-1 0,9-22 0,-15 33 0,-1 1 0,1-1 0,-1 0 0,0 1 0,0-1 0,-1 0 0,0 0 0,1 0 0,-2 0 0,1 1 0,0-1 0,-1 0 0,0 0 0,0 1 0,-1-1 0,1 0 0,-1 1 0,-3-7 0,3 8 0,0 1 0,0-1 0,0 1 0,0 0 0,-1 0 0,1 0 0,0 0 0,-1 0 0,0 0 0,1 1 0,-1-1 0,0 1 0,0 0 0,0 0 0,0 0 0,0 0 0,0 1 0,0-1 0,0 1 0,0-1 0,0 1 0,0 0 0,0 0 0,0 1 0,0-1 0,-1 1 0,1-1 0,0 1 0,-3 2 0,-5 0 5,0 2 1,1-1-1,0 1 0,0 1 0,1 0 0,-1 0 1,1 1-1,1 0 0,-1 1 0,1 0 1,0 0-1,1 1 0,0 0 0,1 0 0,-1 0 1,2 1-1,-1 0 0,2 0 0,-1 1 0,1-1 1,1 1-1,-3 13 0,3-14-67,1 0 0,0 0 0,1 1 0,0-1 1,1 1-1,0 0 0,0-1 0,1 1 0,1-1 0,0 0 0,0 1 0,1-1 1,0 0-1,1 0 0,0-1 0,0 1 0,1-1 0,1 0 0,0 0 0,0 0 1,0-1-1,1 0 0,12 11 0,10 3-6764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4.5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97 165 24575,'-10'-4'0,"-7"-7"0,-6-1 0,2-4 0,3-3 0,11 2 0,14-2 0,17 3 0,17 0 0,16 2 0,8 4 0,6 3 0,-9 3-8191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24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7 250 24575,'-5'4'0,"3"2"0,12 0 0,17-6 0,32-2 0,44-7 0,50-5 0,55-10 0,62-6-2256,59-2 2256,58-1-3458,50 2 3458,36 0-3486,20 7 3486,5 6 0,-16 7 0,-91 5 1009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4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21 107 24575,'-1'0'0,"-1"0"0,1 0 0,0 0 0,0 0 0,0-1 0,0 1 0,0 0 0,-1-1 0,1 1 0,0-1 0,0 1 0,0-1 0,0 0 0,0 1 0,-1-2 0,2 2 0,0-1 0,0 1 0,-1 0 0,1-1 0,0 1 0,0 0 0,0-1 0,0 1 0,0 0 0,-1-1 0,1 1 0,0-1 0,0 1 0,0 0 0,0-1 0,0 1 0,0 0 0,0-1 0,0 1 0,0-1 0,0 1 0,1 0 0,-1-1 0,0 1 0,0 0 0,0-1 0,0 1 0,0 0 0,1-1 0,-1 1 0,0 0 0,0-1 0,1 1 0,-1 0 0,0 0 0,0-1 0,1 1 0,-1 0 0,0 0 0,1-1 0,-1 1 0,0 0 0,1 0 0,-1 0 0,1 0 0,-1 0 0,0 0 0,1-1 0,15-5 0,-1-1 0,1 2 0,0 0 0,29-4 0,72-6 0,-94 13 0,84-9 0,218-13 0,-318 23 0,-1 1 0,0 0 0,1 0 0,-1 1 0,1 0 0,-1 0 0,0 1 0,0-1 0,12 6 0,-18-7-22,1 0-1,-1 1 1,1-1 0,-1 0-1,0 0 1,1 1 0,-1-1-1,1 0 1,-1 1-1,0-1 1,1 0 0,-1 1-1,0-1 1,0 0 0,1 1-1,-1-1 1,0 1-1,0-1 1,1 1 0,-1-1-1,0 1 1,0-1-1,0 1 1,0-1 0,0 1-1,0-1 1,0 1 0,0-1-1,0 1 1,0-1-1,0 1 1,0-1 0,0 0-1,0 1 1,0-1-1,-1 1 1,1-1 0,0 1-1,0-1 1,0 1 0,-1-1-1,1 0 1,0 1-1,-1-1 1,1 1 0,0-1-1,-1 0 1,1 1 0,0-1-1,-1 0 1,1 0-1,-1 1 1,1-1 0,-1 0-1,1 0 1,-1 0-1,1 1 1,-1-1 0,1 0-1,-1 0 1,-19 9-6804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4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 24575,'142'-10'0,"-12"-1"0,122-2 0,357-9 0,-596 21-90,-11 1 5,0-1 0,1 1 0,-1 0 0,0 0 0,1 0 0,-1 0 0,0 1 0,1-1 0,-1 0 0,0 1 0,1 0 0,-1 0 0,0-1 0,3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5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57 24575,'-15'0'0,"11"1"0,-1-1 0,1 1 0,-1-1 0,0-1 0,1 1 0,-1 0 0,1-1 0,0 0 0,-1 0 0,1-1 0,0 1 0,-1-1 0,-3-2 0,8 4 0,0 0 0,0-1 0,-1 1 0,1 0 0,0-1 0,0 1 0,0 0 0,0-1 0,0 1 0,0 0 0,0-1 0,0 1 0,0 0 0,0-1 0,0 1 0,0 0 0,1-1 0,-1 1 0,0 0 0,0-1 0,0 1 0,0 0 0,0-1 0,1 1 0,-1 0 0,0 0 0,0-1 0,1 1 0,-1 0 0,0 0 0,0 0 0,1-1 0,-1 1 0,0 0 0,0 0 0,1 0 0,-1 0 0,0-1 0,1 1 0,-1 0 0,0 0 0,1 0 0,-1 0 0,0 0 0,1 0 0,-1 0 0,1 0 0,20-7 0,-20 7 0,33-9 0,1 2 0,1 2 0,48-2 0,114 8 0,-164 0 0,301 12 0,104 2 0,-348-14-682,106 15-1,-170-11-6143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6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33 24575,'0'0'0,"0"0"0,-1 0 0,1 0 0,0 0 0,0 1 0,-1-1 0,1 0 0,0 0 0,0 0 0,-1 0 0,1 0 0,0 0 0,-1 0 0,1 0 0,0 0 0,0 0 0,-1 0 0,1 0 0,0 0 0,-1 0 0,1-1 0,0 1 0,0 0 0,-1 0 0,1 0 0,0 0 0,0 0 0,-1-1 0,1 1 0,0 0 0,0 0 0,0 0 0,-1-1 0,1 1 0,0 0 0,0 0 0,0-1 0,0 1 0,0 0 0,-1 0 0,1-1 0,0 1 0,0 0 0,0 0 0,0-1 0,0 1 0,0 0 0,0-1 0,0 1 0,0 0 0,0 0 0,0-1 0,0 1 0,0 0 0,0-1 0,0 1 0,0 0 0,0 0 0,1-1 0,-1 1 0,0-1 0,1 0 0,0 0 0,0 0 0,0 0 0,0 0 0,0 1 0,0-1 0,0 0 0,0 0 0,1 1 0,-1-1 0,0 0 0,0 1 0,3-1 0,32-4 0,0 1 0,0 2 0,56 4 0,-17 0 0,839-1-1365,-863-1-5461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6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58 24575,'-7'-1'0,"-1"0"0,1-1 0,-1-1 0,1 1 0,0-1 0,-12-6 0,8 4 0,-17-13 0,28 18 0,0 0 0,0 0 0,0 0 0,-1 0 0,1 0 0,0-1 0,0 1 0,0 0 0,0 0 0,0 0 0,0 0 0,0-1 0,-1 1 0,1 0 0,0 0 0,0 0 0,0-1 0,0 1 0,0 0 0,0 0 0,0 0 0,0-1 0,0 1 0,0 0 0,0 0 0,0 0 0,0-1 0,0 1 0,0 0 0,0 0 0,1 0 0,-1-1 0,0 1 0,0 0 0,0 0 0,0 0 0,0 0 0,0-1 0,0 1 0,1 0 0,-1 0 0,20-5 0,288 3 0,-155 5 0,259-3-1365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7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24575,'184'12'0,"-14"0"0,-147-11 0,378 1 0,-399-2 0,4 0 0,-1 0 0,0-1 0,1 1 0,-1-1 0,0-1 0,1 1 0,-1-1 0,5-1 0,-10 3 0,0 0 0,1-1 0,-1 1 0,0 0 0,0 0 0,0 0 0,0 0 0,1 0-1,-1 0 1,0 0 0,0 0 0,0 0 0,0 0 0,0 0 0,0-1 0,1 1 0,-1 0 0,0 0 0,0 0-1,0 0 1,0 0 0,0 0 0,0-1 0,0 1 0,0 0 0,0 0 0,0 0 0,0 0 0,0 0 0,0-1-1,0 1 1,1 0 0,-1 0 0,0 0 0,-1 0 0,1-1 0,0 1 0,0 0 0,0 0 0,0 0-1,0 0 1,0 0 0,0-1 0,0 1 0,0 0 0,0 0 0,0 0 0,0 0 0,0 0 0,0-1 0,-1 1-1,1 0 1,0 0 0,0 0 0,0 0 0,0 0 0,-1 0 0,-7-4-1312,8 4 1264,-16-4-6778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7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 24575,'5'0'0,"6"0"0,6 0 0,9 0 0,5 0 0,6 0 0,11 0 0,7 0 0,3 0 0,6-5 0,1-1 0,-1 0 0,-7 1 0,-9 2 0,-7 1 0,-6 1 0,-10 0-8191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8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2 24575,'-15'0'0,"10"-1"0,1 0 0,-1 1 0,1 0 0,-1 0 0,1 1 0,-1-1 0,1 1 0,-1 0 0,1 0 0,-1 0 0,1 1 0,0 0 0,-5 2 0,9-4 0,0 0 0,0 1 0,0-1 0,0 1 0,-1-1 0,1 0 0,0 1 0,0-1 0,0 1 0,0-1 0,0 1 0,0-1 0,0 0 0,0 1 0,0-1 0,0 1 0,0-1 0,0 0 0,1 1 0,-1-1 0,0 1 0,0-1 0,0 0 0,1 1 0,-1-1 0,0 1 0,0-1 0,1 0 0,-1 1 0,0-1 0,0 0 0,1 0 0,-1 1 0,1-1 0,-1 0 0,0 0 0,1 1 0,-1-1 0,0 0 0,1 0 0,-1 0 0,1 0 0,-1 0 0,1 1 0,0-1 0,20 9 0,16-1 0,0-2 0,0-1 0,0-2 0,1-1 0,42-4 0,-14 1 0,557-1-1365,-592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341 748 24575,'6'-5'0,"1"1"0,-1 0 0,1 1 0,0-1 0,0 1 0,1 1 0,-1-1 0,1 1 0,12-1 0,2-3 0,13-4 0,0-1 0,-1-2 0,0-2 0,-1-1 0,-1-1 0,0-2 0,-2-1 0,0-1 0,-1-2 0,-1-1 0,27-31 0,-31 28 0,-1-1 0,-1-1 0,18-32 0,-31 44 0,0-1 0,0 1 0,-2-1 0,0-1 0,-1 0 0,-1 0 0,3-23 0,-8 35 0,1 1 0,-1 0 0,0-1 0,0 1 0,0 0 0,-1-1 0,0 1 0,-1 0 0,1 0 0,-1 0 0,0 0 0,-1 0 0,-3-8 0,3 10 0,0 0 0,0 0 0,-1 0 0,1 1 0,-1-1 0,0 1 0,0 0 0,0 0 0,0 0 0,0 0 0,-1 1 0,1 0 0,-1 0 0,1 0 0,-1 0 0,0 1 0,-7-2 0,-3 1 0,0 1 0,0 0 0,0 1 0,0 1 0,0 0 0,0 1 0,0 1 0,1 0 0,-1 1 0,-15 6 0,-3 3 0,2 1 0,-1 2 0,-38 25 0,27-11-29,2 1 0,1 3 0,2 0 0,1 3 0,2 1 0,2 2 0,1 1-1,3 1 1,1 1 0,-34 72 0,33-49-17,2 1 1,4 1-1,2 1 0,4 1 0,2 1 1,-10 144-1,21-66-164,6 0 1,6 0-1,7-1 0,7 0 0,65 236 0,-68-323-6082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5.3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1 973 24575,'24'-64'0,"-19"49"0,0 1 0,1-1 0,0 1 0,11-15 0,-17 29 0,0 0 0,0-1 0,0 1 0,0 0 0,0 0 0,0-1 0,0 1 0,0 0 0,0 0 0,0-1 0,0 1 0,1 0 0,-1 0 0,0-1 0,0 1 0,0 0 0,0 0 0,1 0 0,-1 0 0,0-1 0,0 1 0,0 0 0,1 0 0,-1 0 0,0 0 0,0 0 0,1 0 0,-1 0 0,0-1 0,0 1 0,1 0 0,-1 0 0,0 0 0,0 0 0,1 0 0,-1 0 0,0 0 0,0 0 0,1 0 0,-1 0 0,0 1 0,0-1 0,1 0 0,-1 0 0,0 0 0,0 0 0,1 0 0,2 16 0,-6 23 0,-16 50 0,12-58 0,0 0 0,-2 48 0,8-76 0,1-1 0,0 0 0,0 0 0,0 1 0,0-1 0,1 0 0,-1 0 0,1 0 0,-1 1 0,1-1 0,0 0 0,-1 0 0,1 0 0,0 0 0,0 0 0,1 0 0,-1 0 0,0-1 0,1 1 0,-1 0 0,1-1 0,-1 1 0,3 1 0,-2-2 0,1 0 0,-1 0 0,1-1 0,-1 1 0,1-1 0,-1 1 0,1-1 0,0 0 0,-1 0 0,1 0 0,-1 0 0,1-1 0,-1 1 0,1-1 0,-1 1 0,1-1 0,-1 0 0,1 0 0,-1 0 0,3-2 0,12-7 0,1-1 0,-1-1 0,-1-1 0,0 0 0,-1-1 0,-1-1 0,15-19 0,-12 15 0,1 0 0,0 1 0,33-24 0,-50 41 0,0 1 0,-1-1 0,1 1 0,0-1 0,0 1 0,-1-1 0,1 1 0,0 0 0,0-1 0,-1 1 0,1 0 0,0 0 0,0 0 0,0-1 0,0 1 0,0 0 0,-1 0 0,1 0 0,0 0 0,0 1 0,0-1 0,0 0 0,-1 0 0,1 0 0,0 1 0,0-1 0,0 0 0,-1 1 0,1-1 0,0 1 0,0-1 0,-1 1 0,1-1 0,0 1 0,-1-1 0,1 1 0,-1 0 0,1-1 0,-1 1 0,1 0 0,-1 0 0,1-1 0,-1 1 0,0 0 0,1 0 0,-1-1 0,0 1 0,0 1 0,3 8 0,0 0 0,-1-1 0,1 18 0,0-4 0,-1-13 0,1-1 0,0 0 0,0 0 0,1-1 0,0 1 0,1-1 0,0 0 0,0 0 0,0 0 0,1-1 0,12 12 0,-14-16 0,0 1 0,0-1 0,0-1 0,1 1 0,-1-1 0,1 1 0,0-1 0,-1-1 0,1 1 0,0-1 0,0 1 0,0-2 0,0 1 0,1 0 0,-1-1 0,0 0 0,0 0 0,0-1 0,0 1 0,0-1 0,0 0 0,0 0 0,5-3 0,5-2 0,0 0 0,-1-2 0,0 1 0,-1-2 0,0 0 0,0 0 0,-1-1 0,0-1 0,0 0 0,-2-1 0,1 0 0,-1 0 0,-1-1 0,15-27 0,-2-4 0,-1-1 0,-3-1 0,20-73 0,-15 37 0,20-147 0,-39 191 0,-1 0 0,-2 0 0,-2 0 0,-1 0 0,-2 1 0,-12-51 0,15 80 0,-1 0 0,0 1 0,-1-1 0,0 0 0,0 1 0,0 0 0,-1 0 0,0 0 0,0 0 0,-9-9 0,13 15 0,-1 1 0,0-1 0,1 1 0,-1-1 0,0 1 0,0-1 0,0 1 0,1 0 0,-1-1 0,0 1 0,0 0 0,0-1 0,0 1 0,0 0 0,1 0 0,-1 0 0,0 0 0,0 0 0,0 0 0,0 0 0,0 0 0,0 0 0,0 1 0,1-1 0,-3 1 0,1 0 0,0 0 0,0 1 0,0-1 0,0 0 0,1 1 0,-1 0 0,0-1 0,1 1 0,-3 4 0,-2 3 0,1 1 0,0 0 0,-5 13 0,-6 26 0,1 0 0,3 1 0,-11 97 0,7 158 0,16 107-1365,1-368-5461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9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24575,'27'-8'0,"-5"-1"0,18 3 0,0 1 0,57 1 0,83 11 0,-150-6 0,111 8 0,483 6 0,-584-19 0,-40 4-2,1 0 0,-1 0-1,0 0 1,1 0 0,-1 0 0,1 0-1,-1 0 1,0 0 0,1 0 0,-1 0-1,1 0 1,-1-1 0,0 1-1,1 0 1,-1 0 0,1 0 0,-1-1-1,0 1 1,1 0 0,-1 0-1,0-1 1,1 1 0,-1 0 0,0 0-1,0-1 1,1 1 0,-1-1 0,0 1-1,0 0 1,1-1 0,-13-6 139,-28-4-898,34 9 90,-28-6-6155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1:19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84 24575,'-5'0'0,"4"0"0,6-5 0,7-1 0,10 0 0,12-3 0,13-1 0,13 3 0,10 1 0,12-3 0,6 1 0,1 1 0,-4 1 0,-3 3 0,-11 1 0,-8 6 0,-11 3 0,-13-1-8191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7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596 96 24575,'1'-2'0,"0"-1"0,0 0 0,0 0 0,0 1 0,0-1 0,0 0 0,1 1 0,-1-1 0,1 1 0,0 0 0,0-1 0,0 1 0,0 0 0,0 0 0,0 0 0,4-2 0,-3 2 0,0 0 0,-1 0 0,1-1 0,-1 0 0,1 1 0,-1-1 0,0 0 0,0 0 0,0 0 0,-1 0 0,3-5 0,-4 8 0,0-1 0,0 1 0,1-1 0,-1 1 0,0-1 0,0 1 0,0-1 0,0 1 0,0-1 0,0 1 0,0-1 0,0 1 0,0-1 0,0 0 0,-1 1 0,1 0 0,0-1 0,0 1 0,0-1 0,-1 1 0,1-1 0,0 1 0,0-1 0,-1 1 0,1 0 0,0-1 0,-1 1 0,1-1 0,-1 1 0,0-1 0,-16 1 0,-26 15 0,38-13 0,-57 25 0,2 2 0,1 3 0,-66 48 0,95-59 0,2 1 0,1 2 0,0 1 0,2 1 0,1 0 0,1 2 0,-32 53 0,49-71 0,1 1 0,0 0 0,0 0 0,1 0 0,0 1 0,1-1 0,1 1 0,-1 0 0,0 20 0,3-25 0,1 0 0,0 1 0,0-1 0,0 0 0,0 0 0,1-1 0,1 1 0,-1 0 0,1 0 0,0-1 0,0 0 0,1 0 0,0 0 0,0 0 0,0 0 0,1-1 0,8 8 0,-2-4 10,1 0 0,-1-1 0,2 0 0,-1-1 0,1 0 0,1-1 0,-1-1 0,1 0 0,0-1 0,0 0 0,24 3 0,-10-4-258,-1-1 1,1-1-1,0-2 1,0-1-1,30-5 1,3-5-6579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7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129 238 24575,'21'-64'0,"-21"64"0,0 0 0,0 0 0,0 0 0,0 1 0,0-1 0,0 0 0,0 0 0,0 0 0,0 0 0,0 0 0,0 0 0,1 0 0,-1 0 0,0 0 0,0 0 0,0 0 0,0 0 0,0 0 0,0 0 0,0 0 0,0 0 0,0 0 0,0 0 0,0 0 0,0 0 0,0 0 0,0 0 0,0 0 0,1 0 0,-1 0 0,0 0 0,0 0 0,0 0 0,0 0 0,0 0 0,0 0 0,0 0 0,0 0 0,0 0 0,0 0 0,0 0 0,0 0 0,0 0 0,1 14 0,-2 19 0,-13 42 0,-41 124 0,15-67 0,26-84 0,8-31 0,0 1 0,2 0 0,0 0 0,0 0 0,2 0 0,0 25 0,2-42 0,0 0 0,0-1 0,0 1 0,0 0 0,0 0 0,0-1 0,0 1 0,0 0 0,1 0 0,-1 0 0,0-1 0,1 1 0,-1 0 0,1-1 0,-1 1 0,0 0 0,1-1 0,0 1 0,-1 0 0,1 0 0,0-1 0,-1 0 0,1 0 0,-1 0 0,1 0 0,0 0 0,-1 0 0,1 0 0,-1 0 0,1 0 0,-1 0 0,1 0 0,-1 0 0,1 0 0,-1 0 0,1-1 0,-1 1 0,1 0 0,-1 0 0,1-1 0,-1 1 0,1-1 0,23-24 0,19-50 0,53-126 0,-63 127 0,-4 7 0,2-5 0,3 1 0,76-117 0,-105 181 0,0 0 0,1 0 0,-1 0 0,1 1 0,1 0 0,-1 0 0,15-10 0,-21 16 0,1 0 0,0-1 0,-1 1 0,1-1 0,0 1 0,0 0 0,-1 0 0,1-1 0,0 1 0,0 0 0,0 0 0,-1 0 0,1 0 0,0 0 0,0 0 0,0 0 0,-1 0 0,1 0 0,0 1 0,0-1 0,-1 0 0,1 0 0,0 1 0,0-1 0,-1 0 0,1 1 0,1 0 0,-1 0 0,0 1 0,1-1 0,-1 1 0,0 0 0,0-1 0,-1 1 0,1 0 0,0 0 0,0-1 0,-1 1 0,1 3 0,1 7 0,0 1 0,-1 24 0,-1-30 0,10 283 88,1 70-1541,-11-324-5373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8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86 114 24575,'-10'-5'0,"-7"-6"0,-5-1 0,0-4 0,9-2 0,12 0 0,14 4 0,16 5 0,10 3 0,14 3 0,7 2 0,2 1 0,-9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8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149 247 24575,'-1'-7'0,"-1"1"0,0-1 0,0 1 0,0 0 0,0-1 0,-1 1 0,-7-10 0,2 0 0,-2 1 0,9 15 0,1 0 0,0 0 0,0 0 0,0 0 0,-1 0 0,1 0 0,0 0 0,0 0 0,0 0 0,-1 0 0,1 0 0,0 0 0,0 0 0,0 0 0,-1 0 0,1 0 0,0 0 0,0 0 0,0 0 0,-1 0 0,1 0 0,0 0 0,0 0 0,0 1 0,0-1 0,-1 0 0,1 0 0,0 0 0,0 0 0,0 0 0,0 1 0,0-1 0,-1 0 0,1 0 0,0 0 0,0 0 0,0 1 0,0-1 0,0 0 0,0 0 0,-6 35 0,2 143 0,-13 154 0,15-321 0,-2 28 0,-2 0 0,-2 0 0,-25 73 0,21-90 0,12-22 0,0 0 0,0 0 0,0 0 0,0 0 0,0-1 0,0 1 0,0 0 0,0 0 0,0 0 0,0 0 0,0-1 0,0 1 0,0 0 0,0 0 0,0 0 0,0 0 0,0 0 0,0-1 0,0 1 0,0 0 0,0 0 0,-1 0 0,1 0 0,0 0 0,0-1 0,0 1 0,0 0 0,0 0 0,0 0 0,0 0 0,-1 0 0,1 0 0,0 0 0,0 0 0,0-1 0,0 1 0,0 0 0,-1 0 0,1 0 0,0 0 0,0 0 0,0 0 0,0 0 0,0 0 0,-1 0 0,1 0 0,0 0 0,0 0 0,0 0 0,0 0 0,-1 0 0,1 0 0,0 0 0,0 0 0,0 0 0,0 0 0,-1 1 0,1-1 0,0 0 0,0 0 0,0 0 0,0 0 0,0 0 0,0 0 0,0 0 0,-1 1 0,1-1 0,0-16 0,8-40 0,3 2 0,35-103 0,-22 82 0,2-14 0,1-8 0,4 1 0,55-113 0,-80 196 0,1 0 0,1 0 0,0 1 0,1 1 0,16-18 0,-23 27 0,1 0 0,-1 0 0,1 0 0,-1 0 0,1 0 0,0 1 0,-1-1 0,1 1 0,0 0 0,0 0 0,0 0 0,0 0 0,6-1 0,-6 3 0,-1-1 0,0 0 0,1 1 0,-1-1 0,0 1 0,1 0 0,-1 0 0,0 0 0,0 0 0,0 0 0,0 0 0,0 0 0,0 1 0,0-1 0,0 1 0,0-1 0,-1 1 0,1 0 0,0 0 0,1 4 0,2 1 6,0 0 0,-1 1-1,0 0 1,0 0 0,-1 0-1,0 0 1,0 1 0,-1-1 0,0 1-1,-1 0 1,0-1 0,0 1-1,-1 0 1,0 0 0,0 0-1,-1-1 1,0 1 0,-1 0 0,0-1-1,-5 15 1,1-7-141,0-1 0,-1 0 0,-1-1 0,-1 0 0,0 0 0,0-1 0,-2 0 0,1 0 0,-2-1 0,-13 12 0,-11 4-6691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08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2891 335 24575,'-8'-13'0,"0"0"0,-1 1 0,0 0 0,-1 0 0,0 1 0,-18-15 0,1 5 0,-53-33 0,39 31 5,-1 2 0,-1 2-1,-1 2 1,0 2 0,-2 2 0,1 2-1,-72-9 1,22 11-266,0 5 1,-166 12-1,150 3 221,0 5-1,1 6 1,-180 58-1,195-46 44,2 5-1,1 3 1,3 4 0,-110 76-1,139-79-2,2 2 0,3 3 0,1 2 0,3 3 0,2 1 0,-76 112 0,100-127 0,1 2 0,1 1 0,3 0 0,2 2 0,1 0 0,3 1 0,1 1 0,3 0 0,1 0 0,3 1 0,-2 78 0,9-95-14,2 0 0,0-1 0,2 1 0,2-1 0,0 0 0,2 0-1,1-1 1,2 0 0,0 0 0,2-2 0,1 0 0,1 0 0,1-1 0,1-2 0,1 1-1,1-2 1,1-1 0,1 0 0,1-2 0,1 0 0,0-2 0,28 15 0,-7-10 19,1-1-1,1-2 1,1-2 0,0-3 0,1-1-1,1-3 1,58 5 0,-12-8-405,0-3 0,177-18-1,-169 0 373,-2-4 0,0-5 0,-1-4 0,-1-4 0,-2-5 0,-1-4 0,-3-4 0,96-61 0,-105 52 30,-3-4 0,-2-3 0,-3-4 1,-3-3-1,-3-3 0,-3-4 0,-3-2 1,82-127-1,-117 155-34,-2-1-1,-2-1 1,-3-1-1,-1-1 1,14-56-1,-30 82 11,-1 0 0,-1 0-1,-1 0 1,-1 0 0,-3-39-1,-1 47 17,0 0-1,-1 1 0,-1-1 0,-1 1 1,-1-1-1,0 1 0,-1 1 0,-16-29 1,10 25 6,-1 0 0,0 1 0,-2 1 0,0 1 0,-1 0 0,-28-21 0,16 17 0,-1 1 0,-2 1 0,-54-24 0,12 15 0,-2 3 0,0 3 0,-94-15 0,40 16-47,-175-6 1,215 25 39,0 4 0,-163 25 0,138-1-685,27 4-3692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4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634 387 24575,'-1'-56'0,"-1"30"0,4-44 0,-17 136 0,-36 92 0,27-90 0,-101 293-166,-173 543-498,222-625 664,61-212 0,3 1 0,-3 81 0,14-131 83,1-1 0,0 0 0,2 0 0,4 25 0,-5-37-65,0-1 0,0 0 0,0 0 0,1 0 0,0 0 0,0 0 0,0 0 1,0-1-1,0 1 0,1 0 0,0-1 0,0 0 0,0 0 0,0 0 0,0 0 0,1 0 0,-1-1 0,1 1 0,-1-1 0,1 0 0,0 0 0,7 3 0,0-3-18,0 0 0,0 0 0,0-1 0,0 0 0,0 0 0,0-2 0,16-1 0,81-20 0,-71 14 0,786-126-810,13 68-1154,955 44 1964,-1438 34-268,41 1-51,-384-13 330,0 1 70,-1-1 0,1 0 0,-1 0 0,0-1 0,1-1 0,-1 1 0,0-2 0,12-3 0,-20 6-52,-1 0 0,1-1 0,0 1 0,0-1-1,-1 1 1,1-1 0,0 1 0,-1-1 0,1 1 0,0-1-1,-1 1 1,1-1 0,-1 0 0,1 1 0,-1-1 0,1 0-1,-1 1 1,0-1 0,1 0 0,-1 0 0,0 1 0,0-1-1,1 0 1,-1 0 0,0 0 0,0 0 0,0 1 0,0-1-1,0 0 1,0 0 0,0 0 0,0 0 0,0 1 0,-1-1-1,1 0 1,0 0 0,0 0 0,-1 1 0,1-1 0,-1 0-1,1 0 1,0 1 0,-1-1 0,0 0 0,1 1 0,-1-1 0,0 0-1,-33-28 644,-59-32-217,37 25-389,-83-69 1,122 91-70,1-2 1,1 0-1,1-1 1,0 0-1,1-1 1,1-1-1,1 0 1,-18-40-1,19 30 3,1-1 0,1 0 0,1 0 0,2-1 0,-2-47 0,6 32 0,2 0 0,3 0 0,10-52 0,7 4 0,4 2 0,73-174 0,-46 152 0,69-113 0,85-94 0,-181 285 0,-14 23 0,-1-1 0,0-1 0,-1 0 0,-1 0 0,0-1 0,-1 0 0,7-27 0,-13 40 0,-1 1 0,1-1 0,-1 0 0,0 0 0,0 1 0,0-1 0,-1 0 0,1 1 0,-1-1 0,1 0 0,-1 1 0,0-1 0,0 1 0,0-1 0,0 1 0,0 0 0,-1-1 0,1 1 0,-1 0 0,1 0 0,-1 0 0,0 0 0,0 0 0,0 0 0,0 0 0,0 1 0,0-1 0,-1 1 0,1 0 0,0-1 0,-1 1 0,1 0 0,-5-1 0,-6-2 0,-1 1 0,1 0 0,-1 0 0,0 1 0,-18 0 0,-87 3 0,-202 28 0,262-22 0,-1551 133-2995,1129-121 2624,-692 43-159,1164-61 497,-52 3-161,-1 3 1,1 2-1,-73 22 0,81-12-3293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4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1 246 24575,'-1'-10'0,"1"1"0,1-1 0,-1 0 0,2 1 0,-1 0 0,5-15 0,-4 21 0,-1-1 0,1 1 0,0 0 0,1 0 0,-1 0 0,0 0 0,1 0 0,-1 1 0,1-1 0,0 1 0,0-1 0,0 1 0,0 0 0,1 0 0,-1 1 0,0-1 0,1 1 0,-1 0 0,8-2 0,40-9 0,1 3 0,0 2 0,1 2 0,76 4 0,-7-2 0,-115 3 0,-1-1 0,0 0 0,0 0 0,1 0 0,-1-1 0,10-4 0,-15 5 0,-1 1 0,1 0 0,0-1 0,0 1 0,-1 0 0,1-1 0,-1 1 0,1-1 0,0 1 0,-1-1 0,1 1 0,-1-1 0,1 0 0,-1 1 0,0-1 0,1 0 0,-1 1 0,0-1 0,1 0 0,-1 1 0,0-1 0,0 0 0,1-1 0,-2 1 0,1-1 0,-1 1 0,1 0 0,-1 0 0,1 0 0,-1-1 0,0 1 0,0 0 0,1 0 0,-1 0 0,0 0 0,0 0 0,0 0 0,0 0 0,0 0 0,-1 1 0,1-1 0,-2-1 0,-4-2 0,-1 0 0,1 0 0,-1 1 0,0 0 0,0 0 0,0 0 0,0 1 0,0 1 0,0-1 0,-1 1 0,1 1 0,0 0 0,-1 0 0,1 0 0,0 1 0,-1 0 0,1 1 0,0 0 0,0 0 0,0 1 0,0 0 0,-9 5 0,6-2 0,0 0 0,1 1 0,-1 0 0,2 1 0,-1 0 0,1 1 0,0-1 0,0 2 0,1-1 0,1 2 0,-1-1 0,2 1 0,0 0 0,-7 14 0,-8 31 0,3 1 0,-17 82 0,-7 123 0,38-240 0,-12 122-1365,12-90-5461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5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19 269 24575,'1'0'0,"-1"0"0,0-1 0,1 1 0,-1-1 0,0 1 0,1 0 0,-1-1 0,0 1 0,1 0 0,-1 0 0,1-1 0,-1 1 0,1 0 0,-1 0 0,1 0 0,-1-1 0,0 1 0,1 0 0,-1 0 0,1 0 0,-1 0 0,1 0 0,-1 0 0,1 0 0,-1 0 0,1 0 0,-1 0 0,1 0 0,25 2 0,-11-1 0,-6-2 0,-1 0 0,0-1 0,-1 0 0,1 0 0,0 0 0,-1-1 0,1 0 0,-1-1 0,0 0 0,0 0 0,0 0 0,0-1 0,-1 0 0,0 0 0,0 0 0,0-1 0,5-7 0,-7 8 0,0 0 0,0-1 0,-1 0 0,0 0 0,1 0 0,-2 0 0,1 0 0,-1 0 0,0-1 0,0 1 0,-1-1 0,0 0 0,0 1 0,-1-1 0,1 0 0,-2 0 0,1 0 0,-1 1 0,0-1 0,-3-11 0,4 15 0,-1 1 0,0-1 0,0 0 0,0 1 0,0-1 0,0 1 0,-1 0 0,1-1 0,-1 1 0,1 0 0,-1 0 0,0 0 0,0 0 0,0 0 0,0 0 0,0 0 0,-1 1 0,1-1 0,0 1 0,-1-1 0,1 1 0,-1 0 0,1 0 0,-1 0 0,0 1 0,1-1 0,-1 1 0,0-1 0,0 1 0,1 0 0,-1 0 0,0 0 0,-5 1 0,2 0 0,-1 1 0,1 0 0,0 0 0,-1 1 0,1-1 0,0 1 0,1 1 0,-1-1 0,1 1 0,-1 0 0,1 0 0,0 1 0,-4 5 0,0 0 0,1 0 0,0 1 0,1 0 0,0 0 0,1 1 0,0 0 0,1 0 0,0 0 0,1 1 0,-3 17 0,5-20 0,1-1 0,0 1 0,0 0 0,1-1 0,1 1 0,0-1 0,0 1 0,0 0 0,2-1 0,-1 0 0,1 0 0,0 1 0,1-2 0,8 17 0,-9-21-114,-1 0 1,1 0-1,1-1 0,-1 1 0,0-1 1,1 1-1,0-1 0,-1 0 0,1 0 1,1-1-1,4 3 0,18 7-6712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5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0 306 24575,'0'-9'0,"5"-13"0,5-6 0,7-9 0,9-2 0,5 1 0,7 2 0,5 7 0,6 4 0,-2 6 0,1 7 0,-3 4 0,-10 5-8191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5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5 184 24575,'0'-176'0,"-2"229"0,0-32 0,1-1 0,1 1 0,1 0 0,8 39 0,-9-59 0,0 0 0,0-1 0,0 1 0,0-1 0,0 1 0,0 0 0,0-1 0,0 1 0,0-1 0,1 1 0,-1-1 0,0 1 0,0 0 0,1-1 0,-1 1 0,0-1 0,1 0 0,-1 1 0,1-1 0,-1 1 0,1-1 0,-1 1 0,1-1 0,-1 0 0,1 1 0,-1-1 0,1 0 0,-1 0 0,1 1 0,-1-1 0,1 0 0,-1 0 0,1 0 0,0 0 0,-1 0 0,1 0 0,-1 0 0,1 0 0,0 0 0,-1 0 0,1 0 0,-1 0 0,1 0 0,0 0 0,-1-1 0,1 1 0,-1 0 0,1 0 0,-1-1 0,1 1 0,-1 0 0,1-1 0,-1 1 0,1 0 0,-1-1 0,1 1 0,-1-1 0,0 1 0,1-1 0,-1 1 0,0-1 0,1 1 0,-1-1 0,26-39 0,-23 36 0,5-10 0,8-14 0,24-32 0,-35 54 0,0 0 0,0 0 0,1 0 0,-1 1 0,1 0 0,1 0 0,-1 0 0,1 1 0,-1-1 0,12-4 0,-16 9 0,-1-1 0,0 1 0,0 0 0,0-1 0,0 1 0,1 0 0,-1 0 0,0 0 0,0-1 0,0 1 0,1 1 0,-1-1 0,0 0 0,0 0 0,0 0 0,1 1 0,-1-1 0,0 0 0,0 1 0,0-1 0,0 1 0,0-1 0,0 1 0,0 0 0,0-1 0,0 1 0,0 0 0,0 0 0,0 0 0,0 0 0,-1 0 0,1 0 0,0 0 0,-1 0 0,1 0 0,0 2 0,2 5 0,0 0 0,-1 0 0,0 1 0,1 13 0,5 14 0,5-6-1365,-4-14-5461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6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1 211 24575,'0'-1'0,"0"-1"0,0 1 0,0-1 0,1 1 0,-1 0 0,1-1 0,-1 1 0,1 0 0,0-1 0,0 1 0,-1 0 0,3-2 0,-3 3 0,0-1 0,0 1 0,0 0 0,1 0 0,-1 0 0,0-1 0,1 1 0,-1 0 0,0 0 0,0 0 0,1 0 0,-1-1 0,0 1 0,1 0 0,-1 0 0,0 0 0,1 0 0,-1 0 0,0 0 0,0 0 0,1 0 0,-1 0 0,0 0 0,1 0 0,-1 0 0,0 0 0,1 0 0,-1 0 0,0 1 0,1-1 0,-1 0 0,0 0 0,0 0 0,1 0 0,-1 1 0,0-1 0,0 0 0,1 0 0,-1 0 0,0 1 0,0-1 0,1 0 0,-1 0 0,0 1 0,0-1 0,0 0 0,0 1 0,0-1 0,1 0 0,-1 1 0,0-1 0,0 0 0,0 0 0,0 1 0,0-1 0,0 0 0,0 1 0,0-1 0,0 0 0,0 1 0,0 0 0,4 22 0,-1 1 0,-1-1 0,-1 1 0,-3 39 0,1-10 0,0 178 0,2-271 0,9-41 0,0-11 0,-6-5 0,-3 38 0,3-1 0,20-100 0,-23 156 0,0 1 0,0-1 0,0 1 0,0 0 0,1 0 0,-1 0 0,1 0 0,0 0 0,0 0 0,0 0 0,0 0 0,0 1 0,5-5 0,-6 6 0,0 1 0,0-1 0,-1 1 0,1 0 0,0-1 0,0 1 0,0 0 0,0 0 0,0-1 0,0 1 0,0 0 0,-1 0 0,1 0 0,0 0 0,0 0 0,0 0 0,0 1 0,0-1 0,0 0 0,1 1 0,0 0 0,0 0 0,0 0 0,-1 0 0,1 0 0,0 1 0,-1-1 0,1 1 0,-1-1 0,1 1 0,-1 0 0,3 3 0,0 2 0,1 1 0,-1 0 0,0 0 0,0 1 0,-1-1 0,0 1 0,-1-1 0,0 1 0,0 0 0,-1 0 0,0 0 0,-1 0 0,0 0 0,-1 13 0,0-15 0,0 0 0,-1 0 0,0 0 0,0 0 0,-1-1 0,0 1 0,0 0 0,0-1 0,-1 0 0,0 0 0,0 0 0,-1 0 0,1-1 0,-1 0 0,-1 0 0,1 0 0,-1 0 0,-9 6 0,-34 14-1365,-1-5-5461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7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84 190 24575,'-15'1'0,"-24"-1"0,38 0 0,-1-1 0,0 1 0,0 0 0,1 0 0,-1-1 0,0 1 0,1-1 0,-1 1 0,0-1 0,1 0 0,-1 0 0,1 1 0,-1-1 0,1 0 0,0-1 0,-3 0 0,4 1 0,0 0 0,0 1 0,0-1 0,0 1 0,-1-1 0,1 1 0,0-1 0,0 0 0,0 1 0,0-1 0,0 1 0,1-1 0,-1 0 0,0 1 0,0-1 0,0 1 0,0-1 0,1 1 0,-1-1 0,0 1 0,0-1 0,1 1 0,-1-1 0,0 1 0,1-1 0,-1 1 0,1-1 0,-1 1 0,1 0 0,-1-1 0,1 1 0,-1 0 0,1-1 0,-1 1 0,1 0 0,-1 0 0,1-1 0,-1 1 0,1 0 0,0 0 0,28-11 0,-26 10 0,62-16 0,103-14 0,72 6 0,-108 13 0,198-25 0,-326 37 0,0-1 0,1 1 0,-1-1 0,1 1 0,-1-1 0,0-1 0,0 1 0,1-1 0,5-2 0,-10 4 0,0-1 0,1 1 0,-1 0 0,0 0-1,0 0 1,0 0 0,0 0 0,0 0 0,0 0-1,1 0 1,-1 0 0,0-1 0,0 1 0,0 0 0,0 0-1,0 0 1,0 0 0,0 0 0,0 0 0,0-1-1,0 1 1,0 0 0,1 0 0,-1 0 0,0 0 0,0 0-1,0-1 1,0 1 0,0 0 0,0 0 0,0 0 0,0 0-1,0-1 1,-1 1 0,1 0 0,0 0 0,0 0-1,0 0 1,0 0 0,0-1 0,0 1 0,0 0 0,0 0-1,0 0 1,0 0 0,0 0 0,-1 0 0,1-1-1,0 1 1,0 0 0,0 0 0,0 0 0,0 0 0,0 0-1,-1 0 1,1 0 0,-9-3-1209,9 2 1063,-16-2-6680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7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25 24575,'-32'0'0,"22"0"0,17 0 0,196 2 0,229-5 0,-398 2 0,0-2 0,57-13 0,-83 13-1365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8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1 130 24575,'16'-1'0,"0"-1"0,1 0 0,27-9 0,1 0 0,604-84 0,-629 92 0,-9 1 0,1 1 0,-1 0 0,1 0 0,0 1 0,-1 1 0,21 2 0,-25 2-1365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1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24575,'445'-14'0,"-44"0"0,-292 15 0,75-2 0,-180 0 0,1 2 0,-1-2 0,1 1 0,-1 0 0,1-1 0,-1 0 0,0 0 0,1 0 0,-1 0 0,6-3 0,-10 4 0,0 0 0,0-1-1,0 1 1,0 0 0,1 0 0,-1 0-1,0 0 1,0 0 0,0 0 0,0 0-1,0 0 1,0-1 0,0 1-1,1 0 1,-1 0 0,0 0 0,0 0-1,0 0 1,0 0 0,0-1 0,0 1-1,0 0 1,0 0 0,0 0-1,0 0 1,0-1 0,0 1 0,0 0-1,0 0 1,0 0 0,0 0 0,0 0-1,0-1 1,0 1 0,0 0-1,0 0 1,0 0 0,0 0 0,0 0-1,0-1 1,0 1 0,-1 0-1,1 0 1,0 0 0,0 0 0,0 0-1,0 0 1,0-1 0,0 1 0,0 0-1,-1 0 1,1 0 0,0 0-1,0 0 1,0 0 0,0 0 0,-1 0-1,-8-4-1234,8 4 1121,-15-4-6712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0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411 246 24575,'0'1'0,"0"1"0,0-1 0,1 0 0,-1-1 0,0 1 0,1 0 0,-1 0 0,1 0 0,0 0 0,-1 0 0,1 0 0,-1 0 0,1-1 0,0 1 0,0 0 0,-1-1 0,1 1 0,0 0 0,0-1 0,0 1 0,0-1 0,0 1 0,0-1 0,0 0 0,0 1 0,0-1 0,0 0 0,0 0 0,0 0 0,0 1 0,0-1 0,0 0 0,0 0 0,2-1 0,37-3 0,42-19 0,-73 20 0,0-1 0,-1 0 0,0 0 0,0 0 0,0-1 0,0 0 0,8-8 0,-14 11 0,-1-1 0,1 1 0,0-1 0,-1 1 0,1-1 0,-1 0 0,0 1 0,0-1 0,0 0 0,0 0 0,0 0 0,-1 0 0,1 0 0,-1 0 0,0 0 0,0 0 0,0 0 0,0 0 0,-1 0 0,1 1 0,-1-1 0,1 0 0,-1 0 0,0 0 0,0 0 0,-1 1 0,1-1 0,0 0 0,-4-3 0,1-2 0,-1 1 0,-1-1 0,1 1 0,-1 1 0,-1-1 0,1 1 0,-1 0 0,-12-8 0,7 7 0,0 1 0,0 1 0,-1 0 0,0 1 0,0 0 0,0 1 0,0 1 0,0 0 0,-1 1 0,1 0 0,-1 1 0,1 0 0,-1 1 0,1 1 0,0 0 0,-17 5 0,6-1 0,0 2 0,1 1 0,0 0 0,0 2 0,1 0 0,0 2 0,-36 27 0,47-31 0,1 0 0,-1 1 0,2 0 0,0 0 0,0 1 0,1 0 0,0 1 0,1 0 0,0 0 0,1 1 0,-5 12 0,9-17 0,0-1 0,0 0 0,1 1 0,0-1 0,0 1 0,1-1 0,0 1 0,0-1 0,0 1 0,1-1 0,1 1 0,-1-1 0,1 0 0,0 1 0,1-1 0,0 0 0,0-1 0,0 1 0,1 0 0,0-1 0,8 11 0,1-3 0,-1-1 0,1 0 0,1-1 0,1 0 0,-1-1 0,2-1 0,-1 0 0,22 9 0,15 4 0,73 20 0,-72-26 0,71 32 0,-119-47 0,-1 1 0,1-1 0,0 1 0,-1 0 0,0 1 0,0-1 0,5 6 0,-8-8 0,-1-1 0,1 1 0,-1 0 0,1 0 0,-1-1 0,1 1 0,-1 0 0,0 0 0,1 0 0,-1 0 0,0 0 0,1 0 0,-1 0 0,0-1 0,0 1 0,0 0 0,0 0 0,0 0 0,0 0 0,0 0 0,0 0 0,-1 0 0,1 0 0,0 0 0,-1 0 0,1 0 0,0-1 0,-1 1 0,1 0 0,-1 0 0,1 0 0,-1-1 0,1 1 0,-1 0 0,0 0 0,1-1 0,-1 1 0,0-1 0,0 1 0,1-1 0,-1 1 0,0-1 0,0 1 0,0-1 0,0 0 0,0 1 0,-1-1 0,-8 5 0,-1-1 0,1-1 0,-1 0 0,0 0 0,0-1 0,-22 2 0,-74-3 0,65-2 0,-3 1-341,-1-2 0,0-2-1,-55-13 1,58 6-6485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0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196 137 24575,'3'-3'0,"-1"0"0,1 0 0,-1-1 0,0 1 0,0-1 0,0 0 0,0 1 0,-1-1 0,1 0 0,-1 0 0,0 0 0,0 0 0,-1 0 0,1-1 0,-1 1 0,0 0 0,0 0 0,0 0 0,-1 0 0,1 0 0,-3-6 0,3 7 0,-1 1 0,0-1 0,0 1 0,0 0 0,0-1 0,0 1 0,0 0 0,-1 0 0,1 0 0,-1 0 0,0 0 0,1 0 0,-1 0 0,0 1 0,0-1 0,0 0 0,0 1 0,0 0 0,0-1 0,-1 1 0,1 0 0,0 0 0,-1 1 0,1-1 0,-1 0 0,1 1 0,-1-1 0,1 1 0,-1 0 0,1 0 0,-1 0 0,1 0 0,-1 0 0,1 1 0,-4 0 0,-1 1 0,0 0 0,0 1 0,0 0 0,1 0 0,-1 0 0,1 1 0,0 0 0,0 1 0,0-1 0,1 1 0,-1 0 0,1 0 0,0 1 0,1 0 0,-1-1 0,1 2 0,0-1 0,1 0 0,-6 12 0,3-3 0,1-1 0,0 1 0,1 0 0,1 0 0,0 0 0,1 0 0,1 0 0,0 24 0,1-34 0,1 0 0,-1 0 0,1 0 0,0 0 0,0-1 0,0 1 0,1 0 0,0 0 0,0-1 0,0 1 0,0-1 0,1 0 0,-1 0 0,1 0 0,0 0 0,1 0 0,-1 0 0,1-1 0,-1 1 0,1-1 0,8 5 0,-6-6 0,-1 1 0,0-1 0,1 0 0,0-1 0,0 1 0,-1-1 0,1 0 0,0-1 0,0 1 0,0-1 0,0 0 0,0-1 0,0 1 0,0-1 0,-1-1 0,1 1 0,0-1 0,5-2 0,-1 0 0,-1 0 0,1-1 0,-1 0 0,0 0 0,-1-1 0,1 0 0,-1 0 0,0-1 0,-1 0 0,0-1 0,0 0 0,0 0 0,-1 0 0,-1-1 0,9-15 0,-8 9 0,0 0 0,-1 0 0,0 0 0,-2-1 0,0 0 0,0 1 0,-2-1 0,0 0 0,-1-23 0,0 50 0,0 17 0,6 48 0,-2-61-195,0-1 0,1 1 0,0-1 0,1-1 0,0 1 0,10 14 0,3 0-6631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1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24575,'-1'1'0,"-1"-1"0,1 0 0,0 1 0,0-1 0,0 1 0,0 0 0,0-1 0,0 1 0,0 0 0,1 0 0,-1-1 0,0 1 0,0 0 0,0 0 0,1 0 0,-1 0 0,1 0 0,-1 0 0,1 0 0,-1 0 0,1 0 0,-1 0 0,1 1 0,0-1 0,0 0 0,-1 2 0,-4 38 0,4-36 0,0 13 0,1 0 0,0-1 0,1 1 0,1-1 0,1 0 0,0 1 0,1-1 0,1 0 0,1-1 0,0 0 0,2 1 0,-1-2 0,2 1 0,16 22 0,-23-35 0,0-1 0,-1 0 0,1 0 0,0 0 0,0 0 0,0 0 0,0-1 0,1 1 0,-1 0 0,0-1 0,1 0 0,-1 1 0,1-1 0,-1 0 0,1-1 0,0 1 0,-1 0 0,1-1 0,0 1 0,0-1 0,-1 0 0,1 0 0,4 0 0,-4-1 0,0 0 0,0-1 0,0 1 0,0-1 0,0 1 0,0-1 0,-1 0 0,1 0 0,-1 0 0,1 0 0,-1-1 0,0 1 0,0-1 0,0 1 0,0-1 0,0 0 0,0 0 0,-1 1 0,2-6 0,10-25 0,-2-1 0,-2 0 0,-1 0 0,7-66 0,-14 97 0,0-4 17,0 0 0,0 0 1,1 0-1,0 0 0,0 1 0,5-10 0,-7 15-51,1 0 0,-1 0 1,1 0-1,0 0 0,-1 0 0,1 0 1,0 1-1,0-1 0,0 0 0,0 0 1,0 1-1,0-1 0,0 0 0,0 1 1,0-1-1,0 1 0,0-1 0,0 1 1,0-1-1,0 1 0,1 0 0,-1 0 1,0 0-1,0 0 0,0 0 0,1 0 1,-1 0-1,0 0 0,0 0 0,0 0 1,0 0-1,1 1 0,-1-1 0,0 1 1,0-1-1,0 1 0,0-1 0,0 1 1,0-1-1,0 1 0,0 0 0,0 0 1,1 1-1,16 13-6792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1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1 251 24575,'85'69'0,"-81"-65"0,1 0 0,1 0 0,-1-1 0,0 1 0,1-1 0,-1-1 0,1 1 0,0-1 0,0 0 0,0 0 0,0-1 0,1 1 0,-1-2 0,0 1 0,1-1 0,-1 1 0,0-2 0,1 1 0,-1-1 0,0 0 0,8-2 0,9-3 0,-1-1 0,1-1 0,-1-1 0,27-16 0,-38 19 0,0-1 0,0 0 0,-1-1 0,0 0 0,0 0 0,-1-1 0,0 0 0,0-1 0,11-17 0,-17 23 0,0 0 0,-1-1 0,0 0 0,1 1 0,-1-1 0,-1 0 0,1 0 0,-1 0 0,0 0 0,0 0 0,0 0 0,-1 0 0,0-1 0,0 1 0,0 0 0,-1 0 0,1 0 0,-1 0 0,0 0 0,-1 0 0,1 0 0,-1 0 0,0 0 0,0 0 0,-1 1 0,-4-7 0,3 6 0,-1 0 0,0 0 0,0 0 0,0 1 0,-1-1 0,1 2 0,-1-1 0,0 0 0,0 1 0,-1 0 0,1 1 0,-1-1 0,1 1 0,-1 0 0,0 1 0,0 0 0,1 0 0,-15 0 0,11 1 0,0 0 0,0 0 0,0 1 0,0 1 0,0 0 0,1 0 0,-1 1 0,0 0 0,1 0 0,0 1 0,0 0 0,-14 10 0,15-8 0,-1 2 0,1 0 0,1 0 0,-1 0 0,2 1 0,-1 0 0,1 0 0,0 0 0,1 1 0,0 0 0,1 0 0,0 1 0,0-1 0,1 1 0,1 0 0,-1 0 0,2 0 0,0 0 0,0 0 0,1 0 0,0 0 0,4 22 0,-2-18 0,1 0 0,0 0 0,1-1 0,1 1 0,0-1 0,1 0 0,1 0 0,0-1 0,1 0 0,0 0 0,1-1 0,0 0 0,1 0 0,1-1 0,0 0 0,16 11 0,-14-13-151,2-1-1,-1 0 0,1-1 0,0-1 1,0 0-1,1-1 0,0-1 1,23 3-1,10 0-6674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7.3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0 24575,'5'1'0,"1"0"0,-1 0 0,0 0 0,1 1 0,-1 0 0,0 0 0,0 0 0,0 1 0,0-1 0,0 1 0,-1 1 0,1-1 0,-1 0 0,0 1 0,0 0 0,6 8 0,6 7 0,-2 0 0,18 31 0,-8-5 2,-2 1 1,-3 0-1,-1 2 0,-2 0 0,-2 1 0,7 51 0,-2 28-95,3 152 0,-26 611-1337,-51 2 56,47-787 1352,-100 1133-1070,-10 151-201,86-685 1293,114 1355 0,-42-1700 0,34 342 0,-28 2 0,-43-292-430,-18 1 0,-72 421 0,-219 838 1893,299-1639-945,-2 12 326,-1 0-1,-3-1 1,-1 0 0,-25 49-1,23-72-455,15-21-419,1 1 0,-1-1-1,1 0 1,-1 1 0,1-1 0,-1 0-1,1 0 1,-1 0 0,1 1 0,-1-1 0,1 0-1,-1 0 1,1 0 0,-1 0 0,0 0-1,1 0 1,-1 0 0,1 0 0,-1 0 0,1 0-1,-1 0 1,1 0 0,-1-1 0,1 1-1,-1 0 1,0 0 0,1-1 0,0 1 0,-1 0-1,1 0 1,-1-1 0,1 1 0,-1-1 0,1 1-1,0 0 1,-1-1 0,1 1 0,-1-1-1,1 1 1,-1-2 0,-5-11-6795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2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68 24575,'-16'0'0,"16"0"0,30 0 0,2980 0-4648,-2259-26 5835,-743 25-934,-5 1-124,1 0 0,-1 0 0,0-1-1,0 1 1,1-1 0,-1 0 0,0 0-1,0 0 1,0 0 0,0 0 0,0-1-1,4-2 1,-7 4-105,0 0 0,0 0 1,0 0-1,0 0 0,0 0 0,0-1 0,0 1 0,0 0 0,0 0 0,0 0 1,0 0-1,0 0 0,0-1 0,0 1 0,0 0 0,0 0 0,0 0 0,0 0 0,0-1 1,0 1-1,0 0 0,0 0 0,0 0 0,0 0 0,0 0 0,0 0 0,0-1 1,0 1-1,0 0 0,-1 0 0,1 0 0,0 0 0,0 0 0,0 0 0,0 0 0,0-1 1,0 1-1,0 0 0,-1 0 0,1 0 0,0 0 0,0 0 0,0 0 0,0 0 1,0 0-1,-1 0 0,-12-4 249,-13-1-189,8 5-96,13 0-152,0 0 1,0-1-1,0 1 0,0-1 0,0 0 1,0 0-1,-6-3 0,1-1-6662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3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24575,'1'-2'0,"-1"0"0,0 0 0,1 0 0,0 0 0,-1 0 0,1 0 0,0 0 0,0 1 0,0-1 0,0 0 0,0 1 0,0-1 0,1 0 0,-1 1 0,0 0 0,1-1 0,-1 1 0,1 0 0,0 0 0,-1 0 0,1 0 0,0 0 0,0 0 0,3-1 0,3-1 0,0 0 0,0 1 0,0 0 0,13-2 0,-6 4 0,1 0 0,-1 1 0,1 0 0,-1 1 0,1 1 0,-1 0 0,0 1 0,0 1 0,-1 1 0,1 0 0,-1 0 0,-1 1 0,19 13 0,13 11 0,-1 3 0,54 52 0,193 200-1365,-249-249-5461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3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24575,'4'0'0,"2"5"0,9 6 0,7 6 0,8 4 0,10 9 0,6 8 0,5 2 0,3 3 0,6 5 0,2 2 0,-4 3 0,-4-4 0,-5-4 0,-12-11-8191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4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24575,'5'0'0,"6"5"0,10 5 0,11 12 0,10 5 0,11 13 0,6 9 0,7 5 0,6 8 0,0 2 0,2 4 0,-2 0 0,-5-2 0,-4-8 0,-12-14-8191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4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219 265 24575,'-4'-21'0,"4"21"0,0-1 0,0 1 0,0-1 0,0 1 0,0 0 0,-1-1 0,1 1 0,0 0 0,0 0 0,-1-1 0,1 1 0,0 0 0,0-1 0,-1 1 0,1 0 0,0 0 0,-1 0 0,1-1 0,0 1 0,-1 0 0,1 0 0,0 0 0,-1 0 0,1 0 0,-1-1 0,1 1 0,-2 1 0,1 0 0,-1-1 0,1 1 0,0 0 0,-1 0 0,1 0 0,0 0 0,0 0 0,0 1 0,0-1 0,0 0 0,0 0 0,0 1 0,0-1 0,0 1 0,1-1 0,-1 0 0,0 1 0,1 0 0,-1 1 0,-20 61 0,2 1 0,4 1 0,-8 73 0,16-98 0,-91 996 0,96-983 0,2 0 0,2 0 0,11 59 0,-13-109 0,1 1 0,0 0 0,1-1 0,-1 1 0,1-1 0,0 0 0,0 1 0,0-1 0,4 5 0,-4-7 0,-1-1 0,0 1 0,1-1 0,0 0 0,-1 0 0,1 0 0,-1 0 0,1 0 0,0 0 0,0 0 0,0-1 0,-1 1 0,1-1 0,0 1 0,0-1 0,0 0 0,0 0 0,0 1 0,0-1 0,0-1 0,0 1 0,0 0 0,0 0 0,3-2 0,83-23 0,19-4 0,509-61-597,8 42-473,1920-35-5071,-2075 96 5773,-65-1 2397,-347-14-93,-40-2-1045,-23-1 157,-28-4-4,31 8-1127,-79-14 1244,43 8-1111,1-1 0,-58-20 0,92 27-50,0-1 0,0 0 0,0 0 0,0 0 0,0 0 0,0-1 0,0 1 0,1-1 0,0 0 0,-1 0 0,1-1 0,0 1 0,1-1 0,-1 1 0,0-1 0,1 0 0,0 0 0,0 0 0,0 0 0,1 0 0,-1 0 0,1-1 0,0 1 0,0-1 0,0 1 0,1-1 0,0 1 0,0-1 0,0 1 0,0-1 0,2-7 0,3-11 0,1 0 0,1 1 0,0 0 0,22-40 0,-23 49 0,102-208 0,67-147 0,-134 270 0,50-186 0,-87 272 0,-2-1 0,1 1 0,-2-1 0,1 0 0,-2 0 0,-1-24 0,0 32 0,0 0 0,0 0 0,-1 1 0,1-1 0,-1 0 0,0 1 0,-1-1 0,1 1 0,-1-1 0,0 1 0,0 0 0,0 0 0,0 0 0,-1 1 0,1-1 0,-1 1 0,0 0 0,0 0 0,-1 0 0,-5-2 0,-10-5 0,0 2 0,0 0 0,0 2 0,-1 0 0,-34-5 0,-114-5 0,164 16 0,-820-39-1626,87 5-1456,303 8 2766,-592-30 229,6 49-34,1004 7 80,-205 12-483,163-6 788,-96 22 1,147-27-158,0 1 0,0 0 0,-1 0 0,1 1 0,1 0 0,-1 1 1,0-1-1,1 1 0,0 1 0,-1 0 0,2 0 0,-8 6 0,13-10-55,1 0-1,-1 0 1,0 0-1,1 0 0,-1 0 1,0 0-1,1 0 0,-1 0 1,1 0-1,0 0 1,-1 0-1,1 0 0,0 0 1,0 0-1,0 1 0,0-1 1,0 0-1,0 0 1,0 0-1,0 0 0,0 1 1,0-1-1,1 0 0,-1 0 1,1 0-1,-1 0 1,0 0-1,1 0 0,0 0 1,-1 0-1,1 0 0,0 0 1,-1 0-1,1 0 0,0 0 1,0-1-1,0 1 1,0 0-1,0 0 0,1 0 1,4 3-140,0-1 1,0 1 0,1-1 0,12 4-1,27 7-5897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6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120 215 24575,'-4'-5'0,"0"0"0,1 0 0,0-1 0,0 1 0,0-1 0,1 0 0,0 0 0,-3-8 0,-9-22 0,14 36 0,0-1 0,0 1 0,0 0 0,0 0 0,0 0 0,0 0 0,0 0 0,0-1 0,0 1 0,0 0 0,0 0 0,0 0 0,0 0 0,-1 0 0,1 0 0,0-1 0,0 1 0,0 0 0,0 0 0,0 0 0,0 0 0,0 0 0,0 0 0,-1 0 0,1 0 0,0 0 0,0 0 0,0-1 0,0 1 0,0 0 0,-1 0 0,1 0 0,0 0 0,0 0 0,0 0 0,0 0 0,0 0 0,-1 0 0,1 0 0,0 0 0,0 0 0,0 0 0,0 0 0,0 0 0,0 1 0,-1-1 0,1 0 0,0 0 0,0 0 0,0 0 0,0 0 0,0 0 0,0 0 0,-1 0 0,1 1 0,-4 11 0,1 22 0,2-29 0,-13 105 0,-32 126 0,46-236 0,-3 32 0,3-32 0,0 1 0,0-1 0,0 0 0,0 0 0,0 0 0,0 1 0,1-1 0,-1 0 0,0 0 0,0 1 0,0-1 0,0 0 0,0 0 0,0 0 0,1 0 0,-1 1 0,0-1 0,0 0 0,0 0 0,0 0 0,1 0 0,-1 1 0,0-1 0,0 0 0,0 0 0,1 0 0,-1 0 0,0 0 0,0 0 0,0 0 0,1 0 0,-1 0 0,0 0 0,0 0 0,1 0 0,-1 0 0,0 0 0,15-11 0,19-31 0,51-81 0,-24 30 0,-38 61 0,2-6 0,1 2 0,2 1 0,2 1 0,48-43 0,-72 73 0,0-1 0,0 1 0,0 0 0,1 1 0,12-6 0,-18 9 0,0-1 0,0 1 0,0 0 0,0-1 0,1 1 0,-1 0 0,0 0 0,0-1 0,0 1 0,1 0 0,-1 0 0,0 0 0,0 1 0,0-1 0,1 0 0,-1 0 0,0 1 0,0-1 0,0 0 0,0 1 0,0-1 0,1 1 0,-1 0 0,0-1 0,0 1 0,0 0 0,-1 0 0,1 0 0,0-1 0,0 1 0,0 0 0,-1 0 0,1 0 0,0 0 0,-1 0 0,1 0 0,-1 1 0,1-1 0,-1 0 0,0 0 0,1 0 0,-1 2 0,2 7 0,-1-1 0,0 0 0,-1 0 0,0 1 0,-1-1 0,-2 15 0,-17 60 0,10-43 0,6-24 0,-9 49 0,12-61 0,1-1 0,0 1 0,0-1 0,0 1 0,1-1 0,-1 1 0,1-1 0,0 1 0,0-1 0,1 0 0,3 9 0,-4-12 0,0 0 0,0 1 0,0-1 0,1 0 0,-1 1 0,0-1 0,1 0 0,-1 0 0,1 0 0,0 0 0,-1 0 0,1-1 0,0 1 0,-1 0 0,1-1 0,0 1 0,0-1 0,0 0 0,-1 1 0,1-1 0,0 0 0,0 0 0,0 0 0,0 0 0,-1-1 0,1 1 0,0 0 0,0-1 0,0 0 0,-1 1 0,1-1 0,0 0 0,-1 0 0,3-1 0,6-3 0,-1 0 0,0-1 0,0 0 0,12-11 0,27-27 0,-21 19 0,32-25 0,-57 48 0,0 1 0,0-1 0,0 1 0,1 0 0,-1-1 0,0 1 0,1 0 0,-1 0 0,1 0 0,-1 1 0,1-1 0,-1 1 0,1-1 0,0 1 0,-1 0 0,1 0 0,4 0 0,-5 1 0,0 0 0,0 0 0,0 0 0,0 0 0,0 1 0,0-1 0,0 1 0,0-1 0,0 1 0,-1-1 0,1 1 0,-1 0 0,1 0 0,-1 0 0,0 0 0,0 0 0,0 0 0,0 0 0,1 3 0,19 51 0,-15-38 0,0-1 0,1 1 0,15 24 0,-19-37 0,0-1 0,1 1 0,-1-1 0,1 0 0,0 1 0,0-2 0,1 1 0,-1 0 0,1-1 0,0 0 0,0 0 0,0 0 0,0-1 0,0 0 0,11 3 0,0-2 0,1-1 0,-1 0 0,1-1 0,-1-1 0,1-1 0,-1 0 0,0-1 0,1-1 0,-1 0 0,0-2 0,-1 1 0,1-2 0,20-10 0,-3 0 0,-1-2 0,-1-1 0,-1-1 0,54-49 0,-71 58 0,-1 0 0,0-2 0,-1 1 0,12-19 0,-21 28 0,0 0 0,0 0 0,-1 0 0,0 0 0,0 0 0,0 0 0,0 0 0,0-1 0,0 1 0,-1 0 0,1-1 0,-1-4 0,-1 6 0,1-1 0,-1 1 0,1 0 0,-1 0 0,0 0 0,0 0 0,0 0 0,0 0 0,0 0 0,-1 1 0,1-1 0,0 0 0,-1 0 0,0 1 0,1-1 0,-1 1 0,0 0 0,1-1 0,-1 1 0,0 0 0,-2-1 0,-5-2 0,1 1 0,-1 0 0,1 0 0,-1 0 0,0 1 0,0 1 0,0 0 0,-1 0 0,1 0 0,0 1 0,0 1 0,0 0 0,0 0 0,0 0 0,0 1 0,0 1 0,-11 4 0,6-2 0,0 1 0,0 0 0,1 2 0,0-1 0,0 2 0,1-1 0,0 2 0,0 0 0,-16 19 0,23-24 0,0 1 0,1-1 0,0 1 0,0 1 0,1-1 0,-1 0 0,1 1 0,1-1 0,-1 1 0,1 0 0,-1 7 0,2-10 0,1 0 0,0 0 0,0 0 0,1 0 0,-1 0 0,1-1 0,0 1 0,0 0 0,0 0 0,0-1 0,0 1 0,1 0 0,0-1 0,0 0 0,0 1 0,0-1 0,0 0 0,1 0 0,-1 0 0,1 0 0,6 4 0,-4-3 0,1 1 0,0-1 0,0 0 0,0-1 0,1 0 0,0 0 0,-1 0 0,1-1 0,0 0 0,0 0 0,0-1 0,0 0 0,0 0 0,1 0 0,-1-1 0,0 0 0,0-1 0,0 1 0,12-4 0,-4 0 0,1-1 0,-1 0 0,0-1 0,-1 0 0,1-2 0,-1 1 0,21-17 0,-33 22 0,0 0 0,0 1 0,0-1 0,0 1 0,0 0 0,0 0 0,1 0 0,-1 0 0,0 0 0,1 0 0,-1 0 0,1 1 0,-1-1 0,0 1 0,1 0 0,-1 0 0,1 0 0,-1 0 0,5 0 0,-4 2 0,0-1 0,0 1 0,0 0 0,0 0 0,0 0 0,0 1 0,-1-1 0,1 1 0,-1-1 0,1 1 0,-1 0 0,3 5 0,-1-4 0,-1 1 0,1-2 0,0 1 0,0 0 0,0-1 0,0 0 0,1 0 0,-1 0 0,1-1 0,0 1 0,0-1 0,0 0 0,0 0 0,0-1 0,0 0 0,1 0 0,-1 0 0,0 0 0,0-1 0,1 0 0,-1 0 0,1 0 0,-1-1 0,0 0 0,6-1 0,6-2 0,-1 0 0,1-2 0,-1 1 0,0-2 0,0 0 0,22-15 0,-35 20 0,0 0 0,-1-1 0,1 1 0,-1-1 0,0 1 0,0-1 0,0 0 0,0 0 0,0 0 0,0 0 0,-1 0 0,0 0 0,1 0 0,-1-1 0,0 1 0,-1 0 0,1-1 0,-1 1 0,1 0 0,-1-4 0,0 3 0,0-1 0,0 1 0,0 0 0,-1 0 0,1 0 0,-1 0 0,0 0 0,-1 0 0,1 1 0,0-1 0,-1 0 0,0 0 0,0 1 0,0-1 0,-1 1 0,-3-5 0,6 8 0,0-1 0,-1 1 0,1 0 0,0 0 0,0 0 0,0 0 0,0 0 0,0 0 0,-1-1 0,1 1 0,0 0 0,0 0 0,0 0 0,-1 0 0,1 0 0,0 0 0,0 0 0,0 0 0,0 0 0,-1 0 0,1 0 0,0 0 0,0 0 0,0 0 0,-1 0 0,1 0 0,0 0 0,0 0 0,0 0 0,-1 0 0,1 0 0,0 0 0,0 0 0,0 0 0,0 1 0,-1-1 0,1 0 0,0 0 0,0 0 0,0 0 0,0 0 0,0 1 0,-1-1 0,1 0 0,0 0 0,0 0 0,0 1 0,-5 13 0,2 17 0,3-28-43,-1 26-618,-9 52 0,4-56-6165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6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47 24575,'0'-4'0,"0"-7"0,0-6 0,0 5 0,0 9 0,0 10 0,0 7 0,0 3-8191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7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24575,'0'-2'0,"0"0"0,0-1 0,0 1 0,1 0 0,-1 0 0,0 0 0,1-1 0,0 1 0,-1 0 0,1 0 0,0 0 0,0 0 0,0 0 0,0 0 0,0 0 0,1 0 0,-1 1 0,1-1 0,-1 0 0,1 1 0,0-1 0,-1 1 0,1 0 0,0-1 0,0 1 0,4-2 0,-5 3 0,1-1 0,0 1 0,0 0 0,0 0 0,0 0 0,1 0 0,-1 0 0,0 0 0,0 0 0,0 1 0,0-1 0,-1 1 0,1-1 0,0 1 0,0 0 0,0 0 0,0-1 0,0 1 0,-1 1 0,1-1 0,-1 0 0,1 0 0,-1 1 0,1-1 0,-1 1 0,1-1 0,-1 1 0,0-1 0,1 3 0,2 2 0,-1 0 0,0 0 0,0 0 0,-1 0 0,0 1 0,0-1 0,0 1 0,-1-1 0,0 1 0,0 0 0,-1 12 0,-1 3 0,-1 0 0,-7 26 0,4-20 0,5-28 0,1 0 0,-1-1 0,0 1 0,0 0 0,0 0 0,1 0 0,-1 0 0,0 0 0,0 0 0,0 0 0,1 0 0,-1-1 0,0 1 0,0 0 0,0 0 0,1 0 0,-1 0 0,0 0 0,0 0 0,1 0 0,-1 0 0,0 0 0,0 1 0,1-1 0,-1 0 0,0 0 0,0 0 0,0 0 0,1 0 0,-1 0 0,0 0 0,0 0 0,0 1 0,0-1 0,1 0 0,-1 0 0,0 0 0,0 0 0,0 1 0,0-1 0,0 0 0,1 0 0,-1 0 0,0 1 0,0-1 0,0 0 0,0 0 0,0 0 0,0 1 0,0-1 0,0 0 0,0 0 0,0 1 0,0-1 0,0 0 0,0 0 0,0 1 0,0-1 0,0 0 0,0 0 0,0 0 0,0 1 0,0-1 0,0 0 0,-1 0 0,1 0 0,0 1 0,0-1 0,0 0 0,15-12 0,-14 11 0,47-42 0,74-52 0,-105 83 0,1 1 0,0 1 0,0 0 0,1 2 0,0 0 0,1 1 0,0 1 0,30-6 0,-46 12-4,0-1 0,0 1 0,0 0-1,1 0 1,-1 0 0,0 0 0,0 1-1,0 0 1,0-1 0,0 2 0,0-1-1,0 0 1,-1 1 0,1 0 0,0 0 0,-1 0-1,1 0 1,3 4 0,-3-2 20,0 0 1,0 0 0,-1 1 0,0 0-1,0 0 1,0 0 0,-1 0-1,1 0 1,-1 0 0,0 1-1,1 9 1,1 6-265,-2 0 1,0 0-1,-2 0 1,0 1-1,-6 37 1,-6 17-6579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9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27 416 24575,'11'-16'0,"9"-9"0,-20 25 0,0 0 0,1-1 0,-1 1 0,0 0 0,0 0 0,1 0 0,-1 0 0,0 0 0,1 0 0,-1 0 0,0 0 0,0 0 0,1 0 0,-1 0 0,0 0 0,1 0 0,-1 0 0,0 0 0,1 0 0,-1 0 0,0 0 0,0 0 0,1 0 0,-1 0 0,0 0 0,1 0 0,-1 1 0,0-1 0,0 0 0,1 0 0,-1 1 0,7 16 0,-3 13 0,-2-1 0,-2 1 0,0 0 0,-2 0 0,-7 34 0,2 4 0,-53 857-487,59-693 459,10-1-1,39 233 1,-46-448 34,22 105-21,-21-111 27,1 1-1,-1 0 1,2-1-1,-1 0 1,1 0 0,1 0-1,0-1 1,12 14-1,-14-19 18,1 0 0,-1 0 0,1-1 0,0 1-1,0-1 1,0-1 0,1 1 0,-1-1 0,1 0-1,-1 0 1,1 0 0,0-1 0,0 0 0,-1 0-1,1 0 1,0-1 0,9 0 0,8-2-47,1-1-1,45-10 1,-64 11 31,137-33-13,107-24 0,370-24-203,5 34-192,106-11 128,-211-9 267,-499 65 0,56-12 0,-69 14 0,-1 0 0,0-1 0,0 1 0,0-1 0,0-1 0,0 1 0,-1-1 0,1 0 0,4-5 0,-8 8 10,-1-1 0,0 1 0,0-1 0,0 0 1,0 1-1,0-1 0,0 0 0,0 0 0,0 0 0,-1 0 0,1 0 0,-1 0 0,1 0 0,-1 0 0,0 0 1,0 0-1,0 0 0,0 0 0,0 0 0,0 0 0,-1 0 0,1 0 0,-1 0 0,1 0 0,-1 1 1,0-1-1,1 0 0,-1 0 0,0 0 0,0 1 0,-1-1 0,1 0 0,-2-1 0,-6-8 109,0 1 1,0 0-1,-21-16 0,15 13-74,-13-13-45,2-1 0,0-1 0,2-1 0,-25-39 0,36 46 0,1 0 0,0-2 0,2 1 0,1-1 0,1-1 0,1 1 0,-5-31 0,3-16 0,3-1 0,3 1 0,3-1 0,17-126 0,6 54 0,57-189 0,-27 166 0,94-204 0,-127 327 0,-9 23 0,-1 0 0,-1 0 0,-1-1 0,-1 0 0,0 0 0,4-33 0,-11 51 0,0 0 0,0 0 0,0 0 0,0 0 0,-1 0 0,0 0 0,0 0 0,0 0 0,0 0 0,0 1 0,-1-1 0,1 0 0,-1 1 0,0-1 0,0 1 0,-1 0 0,1-1 0,-1 1 0,1 0 0,-1 1 0,0-1 0,0 0 0,-1 1 0,1 0 0,0-1 0,-1 1 0,1 1 0,-1-1 0,0 0 0,-3 0 0,-11-3 0,1 1 0,-1 0 0,0 1 0,0 2 0,-22-1 0,-80 4 0,-205 31 0,231-21 0,-1689 237-1828,1768-246 1830,-276 51 261,222-37-705,0 2 0,-70 30 0,64-14-4860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9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195 163 24575,'-22'-26'0,"20"22"0,-1 0 0,1 1 0,-1 0 0,0-1 0,0 1 0,0 0 0,-1 0 0,1 1 0,0-1 0,-1 1 0,0 0 0,0 0 0,0 0 0,0 0 0,-6-1 0,7 2 0,-1 0 0,0 0 0,0 1 0,0-1 0,1 1 0,-1 0 0,0 0 0,0 1 0,0-1 0,0 1 0,1 0 0,-1 0 0,0 0 0,1 0 0,-1 1 0,1 0 0,-1-1 0,1 1 0,0 0 0,0 1 0,0-1 0,0 1 0,0-1 0,0 1 0,1 0 0,-1 0 0,1 0 0,0 0 0,-1 0 0,2 1 0,-4 4 0,4-4 0,-1 0 0,1 0 0,0 0 0,0 0 0,0 1 0,1-1 0,-1 0 0,1 0 0,0 1 0,0-1 0,1 0 0,-1 0 0,1 0 0,0 0 0,0 1 0,0-1 0,0 0 0,1 0 0,0-1 0,0 1 0,0 0 0,0-1 0,1 1 0,-1-1 0,1 1 0,0-1 0,0 0 0,5 4 0,1-1 0,0-1 0,0 1 0,1-2 0,-1 1 0,1-2 0,0 1 0,0-1 0,0 0 0,1-1 0,-1-1 0,1 1 0,-1-2 0,1 1 0,0-2 0,-1 1 0,1-1 0,16-4 0,-14 2 0,0 0 0,-1-1 0,1 0 0,-1-1 0,0-1 0,0 0 0,-1 0 0,0-1 0,0 0 0,0-1 0,-1 0 0,0-1 0,15-18 0,-22 23 0,0 0 0,0 0 0,0-1 0,0 1 0,-1-1 0,0 1 0,0-1 0,0 0 0,-1 0 0,0 0 0,1 0 0,-2 0 0,1 0 0,-1 0 0,1 0 0,-1 0 0,-1-1 0,1 1 0,-1 0 0,0 0 0,0 0 0,0 0 0,-1 0 0,0 0 0,0 1 0,0-1 0,0 0 0,-1 1 0,0 0 0,0-1 0,0 1 0,0 0 0,-1 1 0,0-1 0,1 1 0,-1-1 0,-1 1 0,1 0 0,0 1 0,-1-1 0,1 1 0,-1 0 0,0 0 0,0 0 0,1 0 0,-1 1 0,-9-1 0,12 2-80,0-1 0,-1 1-1,1 0 1,0 0 0,-1 0-1,1 1 1,0-1 0,-1 1-1,1-1 1,0 1 0,0 0 0,-1-1-1,1 1 1,0 1 0,0-1-1,-2 2 1,-9 8-6746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9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694 246 24575,'1'-17'0,"-2"1"0,0-1 0,0 1 0,-2 0 0,0-1 0,-11-30 0,12 41 0,-1 0 0,0 1 0,-1-1 0,1 0 0,-1 1 0,0 0 0,0 0 0,-1 0 0,1 1 0,-1-1 0,0 1 0,0 0 0,-1 1 0,1-1 0,-1 1 0,0 0 0,0 0 0,0 1 0,0 0 0,-12-3 0,-1 2 0,0 0 0,0 2 0,0 0 0,0 1 0,0 1 0,0 0 0,-35 9 0,10 0 0,0 3 0,-49 21 0,73-26 0,0 1 0,0 1 0,0 1 0,2 1 0,-31 23 0,45-31 0,-1 1 0,1-1 0,0 1 0,0 0 0,0 0 0,1 0 0,-1 1 0,1-1 0,1 1 0,-4 10 0,4-11 0,2-1 0,-1 1 0,0 0 0,1 0 0,0 0 0,0-1 0,1 1 0,-1 0 0,1 0 0,0 0 0,0-1 0,1 1 0,-1-1 0,1 1 0,4 7 0,3 2 0,0 0 0,1-1 0,1 0 0,0-1 0,1 0 0,0 0 0,0-2 0,19 13 0,119 68 0,82 19 0,-144-72 0,159 97 0,-235-128 0,-1 1 0,0 1 0,-1 0 0,0 0 0,10 12 0,-18-19 0,0 1 0,0-1 0,-1 1 0,1-1 0,0 1 0,-1 0 0,1 0 0,-1 0 0,0 0 0,0 0 0,0 0 0,-1 0 0,1 0 0,-1 0 0,1 0 0,-1 0 0,0 0 0,0 0 0,0 0 0,-1 0 0,1 1 0,-1-1 0,0 0 0,0 0 0,0 0 0,0-1 0,-2 5 0,-2 0 0,-1 0 0,1-1 0,-1 0 0,0 0 0,-1 0 0,1-1 0,-1 0 0,0 0 0,-1-1 0,1 0 0,-13 6 0,-13 2 0,-47 13 0,55-18-151,1 0-1,-1-2 0,0-1 0,0-1 1,-1-1-1,1-2 0,0 0 1,-34-5-1,17-5-6674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29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249 76 24575,'0'-1'0,"-1"-1"0,1 1 0,-1 0 0,0 0 0,1 0 0,-1 0 0,0 0 0,1 0 0,-1 0 0,0 0 0,0 0 0,0 0 0,0 0 0,0 0 0,0 0 0,0 1 0,0-1 0,-1 1 0,1-1 0,0 0 0,0 1 0,0 0 0,-1-1 0,1 1 0,0 0 0,-1 0 0,-1 0 0,-43-5 0,41 4 0,-2 1 0,-1 0 0,0 1 0,1-1 0,-1 2 0,1-1 0,-1 1 0,1 0 0,0 0 0,-1 1 0,1 0 0,0 0 0,1 1 0,-1 0 0,1 0 0,0 0 0,0 1 0,-9 9 0,11-10 0,1 0 0,0 0 0,0 0 0,0 1 0,0-1 0,1 1 0,0-1 0,-1 1 0,2 0 0,-1 0 0,1 0 0,0 0 0,0 1 0,0-1 0,0 0 0,1 0 0,0 0 0,0 1 0,1-1 0,-1 0 0,1 0 0,0 0 0,1 0 0,-1 0 0,1 0 0,0 0 0,3 5 0,-1-1 0,1 0 0,1-1 0,-1 1 0,1-1 0,1 0 0,-1-1 0,1 1 0,1-1 0,-1-1 0,1 0 0,1 0 0,-1 0 0,1-1 0,0 0 0,11 4 0,-13-6 0,0-1 0,0 0 0,0-1 0,0 0 0,0 0 0,0 0 0,1-1 0,-1 0 0,0 0 0,0-1 0,0 0 0,0 0 0,0-1 0,0 0 0,0 0 0,0-1 0,0 1 0,-1-1 0,1-1 0,-1 1 0,0-1 0,6-5 0,-3 1 9,0 0-1,0 0 1,-1-1-1,0 0 1,-1-1 0,0 0-1,0 0 1,-1 0-1,0-1 1,-1 1-1,0-1 1,-1-1-1,6-21 1,-9 27-62,0 0 0,0 0 0,-1 0 0,0-1 0,0 1 0,0 0 0,-1-1 0,1 1 0,-2 0 0,1 0 0,-1 0 0,0 0 0,0 0-1,0 0 1,-1 0 0,0 1 0,0-1 0,0 1 0,-1 0 0,0 0 0,0 0 0,0 1 0,-1-1 0,1 1 0,-1 0 0,0 0 0,-11-6 0,-13-5-6773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0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492 34 24575,'-3'2'0,"0"0"0,0 0 0,0 0 0,0 0 0,0 0 0,-1-1 0,1 0 0,-1 1 0,1-1 0,0-1 0,-6 2 0,-43 3 0,36-4 0,-56-1 0,42 0 0,-46 4 0,68-3 0,0 0 0,0 1 0,0 0 0,0 1 0,0 0 0,0 0 0,1 0 0,-1 1 0,1 0 0,-8 6 0,4-1 0,1 1 0,0 0 0,1 0 0,0 1 0,1 0 0,0 0 0,1 1 0,0 0 0,0 0 0,-6 19 0,11-26 0,1 0 0,-1 0 0,1 0 0,0 0 0,0 0 0,0 0 0,1 0 0,-1 0 0,1 0 0,0 0 0,1 0 0,-1 0 0,1 1 0,0-1 0,1 0 0,-1-1 0,1 1 0,0 0 0,0 0 0,0-1 0,1 1 0,0-1 0,0 0 0,0 0 0,0 0 0,0 0 0,1 0 0,0-1 0,0 1 0,8 4 0,-4-3 0,0-2 0,1 1 0,0-1 0,0 0 0,0-1 0,0 0 0,0 0 0,0-1 0,0 0 0,1-1 0,-1 0 0,13-1 0,5-2 0,-1-1 0,0-2 0,28-8 0,-16 1 0,-1-1 0,0-2 0,-1-2 0,-1-1 0,-1-1 0,57-45 0,-81 55 0,0 1 0,0-2 0,-1 1 0,0-1 0,-1-1 0,13-22 0,-19 30 0,0 0 0,-1 0 0,1 0 0,-1 0 0,0 0 0,0 0 0,-1 0 0,1 0 0,-1-1 0,0 1 0,0-8 0,-1 10 0,0-1 0,1 0 0,-1 1 0,0-1 0,-1 1 0,1-1 0,0 1 0,-1 0 0,1-1 0,-1 1 0,0 0 0,0 0 0,0 0 0,0 0 0,0 1 0,0-1 0,0 0 0,-1 1 0,1 0 0,-3-2 0,-4-1 0,-1 1 0,0 0 0,1 0 0,-1 1 0,0 0 0,-1 1 0,1 0 0,0 0 0,0 1 0,0 1 0,0 0 0,-1 0 0,1 1 0,-13 4 0,5-1 0,0 0 0,1 2 0,-1 0 0,2 1 0,-1 1 0,-30 22 0,13 1 120,33-31-207,-1 1-1,1 0 1,-1 1 0,1-1-1,0 0 1,0 0 0,0 0-1,0 1 1,1-1-1,-1 0 1,0 1 0,1-1-1,0 1 1,0-1 0,-1 0-1,2 5 1,4 12-6739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0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169 123 24575,'1'-3'0,"0"0"0,1 0 0,0-1 0,0 1 0,0 0 0,0 0 0,0 1 0,1-1 0,-1 0 0,1 1 0,5-4 0,9-12 0,-16 17 0,0 0 0,0 0 0,0 0 0,-1 0 0,1 0 0,0 0 0,-1 0 0,1-1 0,-1 1 0,1 0 0,-1 0 0,1-1 0,-1 1 0,0 0 0,0-1 0,0 1 0,0 0 0,1-1 0,-2 1 0,1 0 0,0-1 0,-1-1 0,1 2 0,-1 0 0,0 0 0,0 1 0,0-1 0,0 1 0,0-1 0,0 0 0,0 1 0,0 0 0,0-1 0,0 1 0,0 0 0,0-1 0,0 1 0,0 0 0,-1 0 0,1 0 0,0 0 0,0 0 0,-2 1 0,-8 0 0,0 1 0,0 0 0,-20 7 0,21-5 0,-1 0 0,1 1 0,0 1 0,1-1 0,-1 2 0,1-1 0,0 1 0,1 0 0,-1 1 0,-10 14 0,16-20 0,1 1 0,0 0 0,0 1 0,0-1 0,0 0 0,0 0 0,1 1 0,0-1 0,-1 1 0,1 0 0,0-1 0,1 1 0,-1 0 0,1-1 0,0 1 0,-1 0 0,2 0 0,-1-1 0,0 1 0,1 0 0,0 0 0,-1-1 0,2 1 0,-1-1 0,0 1 0,1-1 0,-1 1 0,1-1 0,0 0 0,0 0 0,0 0 0,1 0 0,-1 0 0,1 0 0,3 2 0,-2-1 0,1 1 0,0-1 0,0-1 0,1 1 0,-1-1 0,1 0 0,0 0 0,-1-1 0,1 1 0,1-1 0,-1-1 0,0 1 0,0-1 0,1 0 0,-1 0 0,0-1 0,1 0 0,-1 0 0,0-1 0,1 1 0,-1-1 0,0-1 0,0 1 0,1-1 0,5-3 0,-4 2 0,-1 0 0,0-1 0,0 0 0,0-1 0,-1 1 0,1-1 0,-1 0 0,0-1 0,-1 1 0,1-1 0,-1-1 0,0 1 0,-1-1 0,1 1 0,-1-1 0,-1 0 0,1-1 0,-1 1 0,3-13 0,-4 13-85,0-1 0,0 0-1,-1 0 1,0 1 0,-1-1-1,1 0 1,-2 0 0,1 0-1,-1 0 1,0 0 0,-1 0-1,0 0 1,0 1 0,0-1-1,-6-10 1,-6 0-6741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1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183 254 24575,'-4'-4'0,"-7"-7"0,-6-6 0,-5-9 0,-3-5 0,3-2 0,0 0 0,4 2 0,1 5 0,3 3 0,3 4-8191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1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57 241 24575,'0'-5'0,"-5"-6"0,-6-5 0,-1-5 0,1-4 0,3-2 0,2-1 0,3-1 0,6 5 0,7 2 0,7 5 0,6 5 0,2 9 0,2 5 0,6 7 0,2 11 0,-5 3-8191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2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21 143 24575,'0'-6'0,"-1"0"0,0-1 0,-1 1 0,0 0 0,-2-6 0,2 7 0,0-1 0,0 1 0,1-1 0,0 0 0,0 0 0,-1-10 0,2 15 0,1-1 0,-1 0 0,1 0 0,-1 1 0,1-1 0,-1 0 0,1 1 0,0-1 0,0 0 0,0 1 0,0-1 0,0 1 0,0 0 0,0-1 0,0 1 0,0 0 0,1 0 0,-1-1 0,1 1 0,-1 0 0,1 0 0,-1 1 0,1-1 0,-1 0 0,1 0 0,3 0 0,8-3 0,-1 1 0,0 1 0,1 0 0,0 1 0,0 0 0,-1 1 0,1 0 0,18 3 0,103 23 0,-112-20 0,51 13 0,-2 3 0,-1 4 0,0 2 0,-3 4 0,0 2 0,-2 3 0,-2 3 0,-2 3 0,-1 2 0,-3 3 0,-1 3 0,-3 1 0,-3 3 0,50 69 0,-47-49 0,-3 2 0,-4 2 0,65 151 0,-84-158 0,-3 1 0,-3 1 0,-3 1 0,14 147 0,-27-123 0,-5 1 0,-4-1 0,-5 0 0,-4-1 0,-32 123 0,-173 467 0,20-205 0,-22-12 0,184-395 0,-33 75 0,-51 101 0,119-249 0,-1 2 0,-1 0 0,1-1 0,-1 1 0,0-1 0,-1 1 0,1-1 0,-1 0 0,-6 6 0,9-10 1,1 0 0,0 0 0,0 0 0,-1 1-1,1-1 1,0 0 0,0 0 0,-1 0 0,1 0-1,0 1 1,-1-1 0,1 0 0,0 0 0,-1 0-1,1 0 1,0 0 0,-1 0 0,1 0 0,0 0-1,-1 0 1,1 0 0,0 0 0,-1 0 0,1 0 0,0 0-1,-1-1 1,1 1 0,0 0 0,-1 0 0,1 0-1,0 0 1,0-1 0,-1 1 0,1 0 0,0 0-1,0 0 1,-1-1 0,1 1 0,0 0 0,0 0-1,0-1 1,-1 1 0,1 0 0,0-1 0,0 1 0,0 0-1,0-1 1,0 1 0,0 0 0,0-1 0,-1 1-1,1 0 1,0-1 0,0 1 0,0 0 0,0-1-1,1 1 1,-1 0 0,0-1 0,2-24-950,-2 23 484,4-25-6361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2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 24575,'-1'0'0,"1"0"0,-1 0 0,0 0 0,1 0 0,-1 0 0,1 1 0,-1-1 0,1 0 0,-1 1 0,0-1 0,1 0 0,-1 1 0,1-1 0,-1 0 0,1 1 0,0-1 0,-1 1 0,1-1 0,-1 1 0,1-1 0,0 1 0,-1-1 0,1 1 0,0-1 0,0 1 0,0 0 0,-1-1 0,1 1 0,0-1 0,0 1 0,0 0 0,0-1 0,0 1 0,0 0 0,0-1 0,0 1 0,0-1 0,0 1 0,0 0 0,1 0 0,7 31 0,-7-29 0,25 76 0,-6-21 0,14 71 0,-29-98 0,-2-14 0,0 0 0,1 0 0,0 0 0,10 20 0,-12-33 0,0 1 0,0-1 0,0 0 0,1-1 0,0 1 0,0 0 0,0-1 0,0 0 0,0 0 0,1 0 0,-1 0 0,1 0 0,0-1 0,0 1 0,0-1 0,0 0 0,0 0 0,0-1 0,1 1 0,-1-1 0,6 1 0,31 2 0,0-2 0,0-1 0,56-7 0,-92 5 0,37-4-1365,-5-1-5461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3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 24575,'0'-2'0,"0"0"0,1 0 0,-1 0 0,0 0 0,1 0 0,-1 0 0,1 0 0,0 0 0,-1 0 0,1 1 0,0-1 0,0 0 0,0 0 0,1 1 0,-1-1 0,0 0 0,1 1 0,-1 0 0,1-1 0,-1 1 0,1 0 0,0-1 0,-1 1 0,1 0 0,0 0 0,0 1 0,0-1 0,0 0 0,0 1 0,0-1 0,0 1 0,2-1 0,6-1 0,1 1 0,-1 1 0,1-1 0,-1 2 0,12 1 0,61 10 0,-1 5 0,-1 3 0,134 51 0,-139-41-41,-2 4 0,-1 2 0,-2 4 0,-1 3 0,-3 3 0,-1 2 0,-3 4 0,-2 2-1,-3 3 1,-2 2 0,-3 3 0,-2 2 0,-3 2 0,-3 2 0,-4 2 0,50 112 0,-42-61 42,-6 1 0,-5 2 0,-5 2 0,20 163 1,-37-145-21,-6 0 1,-6 1-1,-25 233 1,8-287 60,-4 0 0,-4-2-1,-44 119 1,-130 246 557,146-355-599,-4-3 0,-87 119 0,124-194-1365,4-9-5461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4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24575,'0'0'0,"0"-1"0,-1 1 0,1 0 0,0-1 0,0 1 0,0 0 0,0-1 0,0 1 0,0 0 0,0-1 0,0 1 0,0-1 0,0 1 0,1 0 0,-1-1 0,0 1 0,0 0 0,0-1 0,0 1 0,0 0 0,1-1 0,-1 1 0,0 0 0,0 0 0,1-1 0,-1 1 0,0 0 0,0 0 0,1-1 0,-1 1 0,0 0 0,1 0 0,-1 0 0,0-1 0,1 1 0,-1 0 0,0 0 0,1 0 0,-1 0 0,0 0 0,1 0 0,-1 0 0,1 0 0,-1 0 0,0 0 0,1 0 0,-1 0 0,0 0 0,1 0 0,-1 0 0,0 0 0,1 0 0,-1 1 0,0-1 0,1 0 0,-1 0 0,0 0 0,1 1 0,-1-1 0,1 0 0,17 17 0,-9 1 0,-1-1 0,0 1 0,-1 0 0,7 35 0,-13-52 0,-1 1 0,0 0 0,1 0 0,-1 0 0,0-1 0,1 1 0,0 0 0,-1 0 0,1 0 0,0-1 0,0 1 0,0 0 0,0-1 0,0 1 0,1-1 0,-1 1 0,0-1 0,1 0 0,-1 1 0,1-1 0,-1 0 0,1 0 0,-1 0 0,1 0 0,0 0 0,0-1 0,-1 1 0,1 0 0,0-1 0,0 0 0,0 1 0,0-1 0,0 0 0,-1 0 0,1 0 0,0 0 0,0 0 0,0 0 0,0 0 0,0-1 0,0 1 0,0-1 0,-1 0 0,1 1 0,0-1 0,0 0 0,2-2 0,10-5 0,0 0 0,-1-1 0,0-1 0,17-17 0,-18 16 0,15-16-14,-22 21-155,1 0 1,-1 1-1,2-1 0,-1 1 0,0 0 0,1 0 0,9-4 0,-2 4-6657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4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24575,'6'1'0,"0"0"0,0 0 0,0 1 0,0-1 0,0 1 0,10 5 0,3 0 0,288 120 0,-145-56 0,274 125 12,-315-133-87,171 119 0,-213-124-32,-4 3 0,-2 4 0,-2 3 0,-4 2-1,-3 4 1,58 88 0,-77-93 115,-2 2-1,-4 2 1,-2 1-1,-5 2 1,-2 1-1,-4 2 1,25 123 0,-37-103-19,-3 0 0,-5 0 0,-5 1 0,-3 0 0,-30 182 0,-18-28-44,-86 252 0,69-253 217,-48 144 679,106-375-817,0 0 0,-1 0 0,-2-1 0,-15 22 0,22-35-130,0-1 0,-1 0 0,0 0 0,0-1 0,-1 0 0,0 0-1,0 0 1,0-1 0,-1 0 0,0-1 0,0 1 0,0-1 0,-16 5 0,0-4-6720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9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21 24575,'1'-1'0,"21"-17"0,-13 17 0,-6 14 0,-7 17 0,-12 45 0,-1-1 0,-32 336 0,44-319 0,5 1 0,17 137 0,-15-214-273,1-1 0,0-1 0,1 1 0,8 21 0,3-8-6553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5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24575,'1'0'0,"0"1"0,0-1 0,0 1 0,0-1 0,0 1 0,0-1 0,0 1 0,0-1 0,0 1 0,0 0 0,-1 0 0,1-1 0,0 1 0,0 0 0,-1 0 0,1 0 0,-1 0 0,1 0 0,-1 0 0,2 2 0,11 28 0,-6-12 0,-4-15 0,0-1 0,-1 1 0,1-1 0,0 0 0,1 0 0,-1 0 0,1 0 0,-1-1 0,1 0 0,0 1 0,0-1 0,0 0 0,0-1 0,0 1 0,7 1 0,10 2 0,42 5 0,-30-6 0,-19-3-136,1-1-1,0 0 1,-1-1-1,1 0 1,-1-1-1,0-1 1,1 0-1,-1-1 0,21-10 1,-11 6-6690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7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23 108 24575,'3'-4'0,"0"-1"0,0 1 0,0 0 0,-1-1 0,0 1 0,0-1 0,0 0 0,-1 0 0,1 0 0,0-6 0,-1 6 0,0-1 0,1 1 0,-1 0 0,1 0 0,0-1 0,1 1 0,4-7 0,-7 11 0,0 1 0,0 0 0,1 0 0,-1 0 0,0 0 0,0 0 0,0 0 0,0 0 0,0 0 0,0 0 0,0 0 0,0 0 0,0-1 0,0 1 0,1 0 0,-1 0 0,0 0 0,0 0 0,0 0 0,0 0 0,0 0 0,0 0 0,0 0 0,1 0 0,-1 0 0,0 0 0,0 0 0,0 0 0,0 0 0,0 0 0,0 0 0,0 0 0,0 0 0,1 0 0,-1 0 0,0 0 0,0 1 0,0-1 0,0 0 0,0 0 0,0 0 0,0 0 0,0 0 0,0 0 0,1 0 0,-1 0 0,0 0 0,0 0 0,0 0 0,0 1 0,0-1 0,0 0 0,0 0 0,0 0 0,0 0 0,0 0 0,0 1 0,3 10 0,-1 15 0,-40 308 0,0-24 0,37-291-170,1-1-1,1 1 0,0 0 1,1 0-1,1-1 0,1 1 1,10 28-1,3-10-6655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7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 67 24575,'-1'-3'0,"1"0"0,-1 1 0,1-1 0,-1 1 0,0-1 0,0 1 0,0 0 0,0-1 0,0 1 0,-1 0 0,1 0 0,-1-1 0,0 1 0,1 0 0,-1 1 0,0-1 0,0 0 0,0 1 0,0-1 0,0 1 0,-4-2 0,2 0 0,-1 0 0,0 1 0,0 0 0,0 0 0,0 0 0,0 1 0,0 0 0,-1 0 0,-5-1 0,4 3 0,0-1 0,0 2 0,0-1 0,0 1 0,0 0 0,0 0 0,1 0 0,-1 1 0,1 0 0,0 1 0,0-1 0,0 1 0,0 1 0,1-1 0,0 1 0,0-1 0,0 2 0,0-1 0,1 0 0,-6 10 0,-1 1 0,1 0 0,1 1 0,1 1 0,0-1 0,1 1 0,-6 26 0,7-21 0,1 0 0,2 1 0,0-1 0,2 1 0,0 0 0,5 44 0,-3-61 0,1 1 0,0-1 0,0 1 0,0-1 0,1 1 0,0-1 0,1 0 0,0-1 0,0 1 0,8 10 0,-8-13 0,0 0 0,1 0 0,-1 0 0,1-1 0,-1 0 0,1 0 0,0 0 0,0-1 0,0 0 0,1 0 0,-1 0 0,1 0 0,-1-1 0,1 0 0,-1 0 0,9 0 0,-6-1 0,0-1 0,0 0 0,0 0 0,0 0 0,0-1 0,0-1 0,0 1 0,-1-1 0,1-1 0,-1 1 0,0-1 0,0-1 0,0 1 0,0-1 0,-1 0 0,0-1 0,0 1 0,0-1 0,-1 0 0,5-7 0,2-3 0,0-1 0,-2 0 0,0-1 0,0 0 0,-2 0 0,13-38 0,-18 42 0,0 0 0,-1 1 0,0-1 0,-1 0 0,0 0 0,-1 0 0,-1 0 0,0 0 0,-5-22 0,5 32 0,0-1 0,-1 0 0,1 0 0,-1 1 0,0-1 0,0 1 0,-1 0 0,1-1 0,-1 1 0,0 0 0,0 1 0,0-1 0,-1 0 0,1 1 0,-1 0 0,0 0 0,0 0 0,0 0 0,0 0 0,0 1 0,-1 0 0,1 0 0,-1 0 0,1 1 0,-1-1 0,0 1 0,0 0 0,0 0 0,0 1 0,-6-1 0,3 2-59,0-1 0,1 1-1,-1 0 1,0 1-1,1 0 1,-1 0 0,1 1-1,0 0 1,0 0 0,0 0-1,0 1 1,0 0 0,1 1-1,0-1 1,0 1 0,0 1-1,0-1 1,1 1-1,0 0 1,0 0 0,0 0-1,-6 13 1,3 7-6767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8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59 113 24575,'0'-5'0,"-4"-1"0,-7 0 0,-6-3 0,0-5 0,7-5 0,11 1 0,9 4 0,17 4 0,14 3 0,8 4 0,10 2 0,5 1 0,-5 0 0,-11 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8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77 24575,'0'-5'0,"0"4"0,0 6 0,0 7 0,0 11 0,0 10 0,0 10 0,0 11 0,0 5 0,0 7 0,5 2 0,2-2 0,3-3 0,1-2 0,3-8 0,-1-12-8191</inkml:trace>
  <inkml:trace contextRef="#ctx0" brushRef="#br0" timeOffset="1">247 378 24575,'40'-91'0,"-27"57"0,2 1 0,1 0 0,41-60 0,-51 86 0,0-1 0,1 1 0,-1 0 0,1 0 0,1 1 0,-1 0 0,1 0 0,0 1 0,1 0 0,-1 0 0,1 1 0,0 0 0,0 1 0,0 0 0,0 0 0,1 1 0,-1 0 0,1 1 0,17-1 0,-19 2 0,1 0 0,0 1 0,-1 0 0,1 1 0,-1-1 0,1 2 0,-1-1 0,0 1 0,0 0 0,0 1 0,0 0 0,-1 0 0,1 1 0,-1 0 0,0 0 0,10 11 0,-12-11 0,-1 1 0,1-1 0,-1 1 0,-1 0 0,1 0 0,-1 1 0,0-1 0,0 1 0,-1 0 0,0-1 0,0 1 0,-1 0 0,1 0 0,-2 0 0,1 0 0,-1 1 0,0-1 0,0 0 0,-1 0 0,-3 13 0,-1-1 0,-1 1 0,-1-1 0,-1 0 0,-1-1 0,0 1 0,-1-2 0,-1 0 0,-1 0 0,0-1 0,-17 17 0,-19 15 0,-90 69 0,92-79 0,43-36 0,0 0 0,0 1 0,0-1 0,1 1 0,-1 0 0,1 0 0,-1 0 0,-2 6 0,5-9 0,0 1 0,-1-1 0,1 1 0,0-1 0,0 1 0,0-1 0,0 1 0,0-1 0,0 1 0,0 0 0,0-1 0,0 1 0,0-1 0,0 1 0,0-1 0,1 1 0,-1-1 0,0 1 0,0-1 0,0 0 0,1 1 0,-1-1 0,0 1 0,1 0 0,0 0 0,1 0 0,-1 0 0,1 0 0,-1 0 0,1-1 0,-1 1 0,1 0 0,-1-1 0,1 1 0,-1-1 0,4 1 0,26 3 0,-1-1 0,43-1 0,-7-1 0,203 18 77,-135-8-1519,-46-4-5384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9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32 389 24575,'0'-1'0,"0"1"0,0 0 0,1 0 0,-1-1 0,0 1 0,0 0 0,0-1 0,0 1 0,0 0 0,0 0 0,0-1 0,0 1 0,0 0 0,0-1 0,0 1 0,0 0 0,0 0 0,0-1 0,0 1 0,0 0 0,0 0 0,0-1 0,-1 1 0,1 0 0,0-1 0,0 1 0,0 0 0,0 0 0,0 0 0,-1-1 0,1 1 0,0 0 0,0 0 0,-1 0 0,1-1 0,0 1 0,0 0 0,-1 0 0,1 0 0,0 0 0,0 0 0,-1 0 0,1-1 0,0 1 0,0 0 0,-1 0 0,1 0 0,0 0 0,-1 0 0,1 0 0,0 0 0,0 0 0,-1 0 0,1 0 0,0 1 0,-1-1 0,1 0 0,0 0 0,0 0 0,-1 0 0,1 1 0,-1-1 0,0 1 0,0 0 0,0 0 0,0 0 0,0 0 0,0 0 0,0 1 0,0-1 0,1 0 0,-1 0 0,1 1 0,-1-1 0,0 3 0,-4 34 0,1 0 0,2 1 0,4 53 0,0-19 0,-3 11 0,4 98 0,0-170 0,1-11 0,5-21 0,3-32 0,-2-1 0,4-90 0,-11-113 0,-3 62 0,1 172 0,0 0 0,2 0 0,0 0 0,2 1 0,9-28 0,-12 43 0,0 0 0,1 1 0,0-1 0,0 1 0,0 0 0,1-1 0,0 2 0,0-1 0,0 0 0,7-5 0,-8 8 0,0 0 0,0 0 0,1 0 0,-1 0 0,1 1 0,-1-1 0,1 1 0,0 0 0,0 0 0,-1 1 0,1-1 0,0 1 0,0-1 0,0 1 0,0 1 0,-1-1 0,1 0 0,5 2 0,2 1 0,1 1 0,-1 0 0,0 0 0,0 1 0,0 1 0,-1 0 0,0 0 0,0 1 0,0 1 0,-1-1 0,10 12 0,-9-8 0,1 0 0,-2 1 0,0 0 0,0 1 0,-1 0 0,0 0 0,-1 1 0,7 19 0,-12-27 0,0 1 0,-1-1 0,0 0 0,0 1 0,0-1 0,0 0 0,-1 1 0,0-1 0,-1 1 0,1-1 0,-1 1 0,0-1 0,-1 0 0,0 1 0,0-1 0,-4 8 0,3-8 0,-1 1 0,0-1 0,-1 0 0,0-1 0,0 1 0,0-1 0,0 0 0,-1 0 0,0-1 0,0 1 0,0-1 0,-1-1 0,1 1 0,-8 2 0,-12 3-195,-1-1 0,0-1 0,0-1 0,0-1 0,-1-2 0,-41 0 0,23-2-6631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9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7 24575,'0'-5'0,"0"4"0,0 5 0,-5 8 0,-1 6 0,0 10 0,1 8 0,-3 9 0,-1 9 0,-2 10 0,-1 4 0,-1 4 0,0-1 0,-2-4 0,2-3 0,-2-8 0,2-9 0,3-13-8191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39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531 412 24575,'-1'-34'0,"-10"-51"0,5 51 0,-1-46 0,7 70 0,0 0 0,1 0 0,0 1 0,1-1 0,0 0 0,0 1 0,1-1 0,6-14 0,-6 19 0,-1 0 0,1 1 0,0-1 0,0 1 0,1 0 0,-1 0 0,1 0 0,0 0 0,0 1 0,1-1 0,-1 1 0,0 0 0,1 1 0,0-1 0,0 1 0,0 0 0,5-2 0,1 1 0,1 0 0,-1 1 0,0 0 0,1 1 0,-1 0 0,1 1 0,-1 0 0,1 1 0,-1 1 0,15 2 0,-10 1 0,1 0 0,-1 1 0,0 0 0,-1 2 0,1-1 0,20 16 0,-18-10 0,-1 0 0,0 1 0,-1 1 0,-1 0 0,0 1 0,-1 1 0,-1 1 0,0-1 0,-2 2 0,0 0 0,11 26 0,-17-32 0,-1 0 0,0 1 0,-1-1 0,-1 1 0,0 0 0,0 0 0,-2 0 0,1-1 0,-2 1 0,0 0 0,-1 0 0,0 0 0,-1-1 0,0 1 0,-1-1 0,-1 0 0,0 0 0,-10 18 0,3-12 0,0-1 0,-1 0 0,-1 0 0,-1-2 0,0 0 0,-1 0 0,-1-1 0,-1-1 0,0-1 0,-35 20 0,6-10 0,0-1 0,-1-2 0,0-3 0,-2-1 0,0-3 0,-1-2 0,0-2 0,0-3 0,-1-1 0,0-3 0,-92-9 0,62-8-1365,20-3-5461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2:40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5437 747 24575,'7'-8'0,"0"0"0,0-1 0,-1 0 0,0 0 0,-1-1 0,0 0 0,-1 0 0,0 0 0,0 0 0,-1-1 0,4-20 0,-5 18 0,-1 0 0,0-1 0,-1 1 0,0 0 0,-1 0 0,0-1 0,-1 1 0,-1 0 0,-5-17 0,2 15 0,-1 1 0,-1 0 0,0 0 0,0 1 0,-1 0 0,-1 1 0,0 0 0,-1 0 0,-1 1 0,1 0 0,-2 1 0,1 1 0,-17-10 0,-7-2 0,0 2 0,-2 1 0,0 2 0,-41-11 0,-21 0-382,-2 3 0,0 6-1,-127-8 1,-323 15-1722,58 33 840,1 22 1,-567 124 0,367 4 584,532-120 258,3 7 1,-182 95-1,262-111 165,-94 68-1,129-79 345,1 2 0,2 2 0,-58 65 0,80-78-13,0 0 0,2 1 0,0 0 0,2 1 0,1 1 0,1 0 0,-17 53 0,24-57-56,1-1 0,0 1 1,2 0-1,1 0 0,0 0 0,2 0 1,0 0-1,1-1 0,2 1 0,0 0 1,11 31-1,-4-24-17,0 0 0,2 0 0,2-2 1,0 0-1,2 0 0,32 38 0,-19-31-11,2 0 0,1-2-1,73 52 1,-32-35 260,3-4-1,1-3 1,2-4-1,100 34 1,-38-26-46,3-5 1,236 34 0,309-20-429,-399-55-270,0-12-1,391-67 1,-419 30 530,-2-12 0,437-163 0,-525 153-13,284-161 0,-367 178-237,-3-5 0,-3-3 0,-2-3 0,117-124 0,-169 157 234,-2-1-1,-2-1 1,-1-1 0,-2-1-1,-1-2 1,-2 0-1,21-57 1,-34 77-8,-2-1 1,0 0-1,-1 0 0,-1 0 1,0 0-1,-2-1 1,0 1-1,-2-1 0,0 1 1,-1 0-1,0-1 1,-2 1-1,-1 0 0,0 1 1,-1-1-1,-1 1 1,0 0-1,-15-24 0,4 15-13,-1 1-1,-1 1 1,-1 1-1,-1 0 1,-1 2-1,-1 0 0,-1 2 1,-37-24-1,-2 5 27,-2 4 0,-109-44 0,47 32 144,-174-41-1,-137 3-79,167 45 253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7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139 337 24575,'-1'-2'0,"1"0"0,0 1 0,-1-1 0,1 1 0,-1-1 0,0 1 0,1-1 0,-1 1 0,0-1 0,0 1 0,0 0 0,-2-3 0,3 4 0,0 0 0,0 0 0,0-1 0,-1 1 0,1 0 0,0 0 0,0-1 0,-1 1 0,1 0 0,0 0 0,-1 0 0,1-1 0,0 1 0,0 0 0,-1 0 0,1 0 0,0 0 0,-1 0 0,1 0 0,0 0 0,-1 0 0,1 0 0,0 0 0,-1 0 0,1 0 0,0 0 0,-1 0 0,1 0 0,0 0 0,-1 0 0,1 0 0,0 0 0,-1 0 0,1 1 0,0-1 0,-1 0 0,1 0 0,0 0 0,0 1 0,-1-1 0,1 0 0,0 0 0,0 1 0,-1-1 0,1 0 0,0 0 0,0 1 0,0-1 0,0 0 0,-1 1 0,1-1 0,0 0 0,0 1 0,0-1 0,0 0 0,0 1 0,0-1 0,0 0 0,0 1 0,0-1 0,0 0 0,0 1 0,0-1 0,0 1 0,-4 30 0,2 1 0,0 0 0,5 44 0,-1-7 0,-2 6 0,-3 0 0,-4-1 0,-27 126 0,33-199 0,-11 40 0,11-39 0,0 0 0,0 1 0,-1-1 0,1 0 0,0 0 0,-1 0 0,1 0 0,-1 0 0,0 0 0,0 0 0,1 0 0,-1-1 0,-5 3 0,7-3 0,-1-1 0,1 0 0,-1 0 0,0 0 0,1 0 0,-1 0 0,0 0 0,1 0 0,-1 0 0,1 0 0,-1 0 0,0 0 0,1 0 0,-1-1 0,1 1 0,-1 0 0,0 0 0,1-1 0,-1 1 0,1 0 0,-1-1 0,1 1 0,-1 0 0,1-1 0,-1 1 0,1-1 0,0 1 0,-1-1 0,1 1 0,-1-1 0,1 1 0,0-1 0,0 0 0,-1 1 0,1-1 0,0 1 0,0-1 0,0 0 0,0 1 0,0-1 0,-1 0 0,-4-31 0,4 30 0,-1-32 0,1 0 0,2-1 0,10-63 0,30-103 0,-36 179 0,69-237 0,-60 222 0,1 1 0,1 1 0,3 0 0,41-60 0,-54 88 0,1-1 0,-1 1 0,1 0 0,0 0 0,1 1 0,0 0 0,0 0 0,0 0 0,0 1 0,1 1 0,0 0 0,0 0 0,17-5 0,-20 8 0,0 0 0,0 0 0,0 1 0,-1 0 0,1 0 0,0 1 0,0-1 0,-1 1 0,1 0 0,0 1 0,-1-1 0,1 1 0,-1 0 0,1 1 0,-1-1 0,0 1 0,0 0 0,0 0 0,-1 1 0,1 0 0,-1-1 0,0 1 0,0 1 0,5 5 0,-1 1 0,-1 0 0,0 0 0,-1 1 0,0 0 0,-1 0 0,0 1 0,-1 0 0,0-1 0,-1 1 0,0 1 0,-1-1 0,-1 0 0,0 0 0,-1 18 0,-1-11 0,-1 1 0,-1-1 0,0 0 0,-2-1 0,0 1 0,-1-1 0,-1 0 0,-17 33 0,16-38 12,-1-1 0,-1 0 0,0-1 0,-1 0 0,0 0 0,-1-1 0,0-1 0,0 0 0,-23 13 0,17-12-224,-1-1 0,0-1 0,0-1-1,-1-1 1,0 0 0,-36 6 0,17-8-6614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160 376 24575,'24'-41'0,"-3"0"0,-1-1 0,18-57 0,2-3 0,-25 59 0,-15 43 0,0 0 0,0 0 0,1-1 0,-1 1 0,0 0 0,0 0 0,0-1 0,0 1 0,0 0 0,0 0 0,0-1 0,0 1 0,0 0 0,0 0 0,0 0 0,0-1 0,0 1 0,-1 0 0,1 0 0,0-1 0,0 1 0,0 0 0,0 0 0,0 0 0,0-1 0,-1 1 0,1 0 0,0 0 0,0 0 0,0-1 0,0 1 0,-1 0 0,1 0 0,0 0 0,0 0 0,0 0 0,-1 0 0,1 0 0,0-1 0,0 1 0,-1 0 0,1 0 0,0 0 0,-21 12 0,-207 191 0,219-196 0,-2 2 0,-1 1 0,-14 16 0,26-26 0,-1 1 0,1-1 0,-1 1 0,1-1 0,-1 1 0,1-1 0,-1 1 0,1-1 0,0 1 0,-1-1 0,1 1 0,0-1 0,-1 1 0,1 0 0,0-1 0,0 1 0,0 0 0,-1-1 0,1 1 0,0-1 0,0 1 0,0 0 0,0-1 0,0 1 0,0 0 0,1-1 0,-1 1 0,0 0 0,0-1 0,0 1 0,0 0 0,1-1 0,-1 1 0,0-1 0,1 1 0,-1-1 0,0 1 0,1 0 0,-1-1 0,1 0 0,-1 1 0,1-1 0,-1 1 0,1-1 0,-1 1 0,1-1 0,-1 0 0,2 1 0,36 8 0,-23-6 0,17 4 0,0 2 0,0 1 0,0 2 0,-2 1 0,1 1 0,-2 1 0,0 2 0,-1 1 0,-1 2 0,45 39 0,-54-41-1365,-2-5-5461</inkml:trace>
  <inkml:trace contextRef="#ctx0" brushRef="#br0" timeOffset="1">706 294 24575,'0'-9'0,"5"-8"0,1-11 0,0-4 0,-1-2 0,-2 10 0,-1 13 0,-1 18 0,0 12 0,-1 13 0,-1 14 0,1 9 0,0 0 0,0-1 0,-1 1 0,1-6 0,0-9-8191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7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334 69 24575,'-4'-3'0,"0"1"0,0-1 0,0 1 0,0-1 0,0 1 0,0 0 0,-1 1 0,1-1 0,-1 1 0,1 0 0,-1 0 0,-8 0 0,1 0 0,0 0 0,1 1 0,-24 3 0,30-1 0,-1-1 0,1 0 0,0 1 0,0 0 0,0 0 0,0 1 0,0-1 0,0 1 0,1 0 0,-1 1 0,-7 6 0,5-2 0,0 0 0,0 0 0,0 1 0,1 0 0,-8 15 0,1 5 0,1 0 0,2 1 0,-8 35 0,8-26 0,2 1 0,-3 52 0,9-76 0,2 1 0,0-1 0,1 1 0,1-1 0,0 0 0,1 1 0,1-1 0,8 22 0,-10-34 0,0 0 0,0 0 0,1-1 0,-1 1 0,1-1 0,-1 1 0,1-1 0,0 0 0,0 0 0,1 0 0,-1-1 0,0 1 0,1-1 0,0 1 0,-1-1 0,1-1 0,0 1 0,0 0 0,0-1 0,1 0 0,-1 0 0,0 0 0,0 0 0,0-1 0,1 0 0,-1 0 0,0 0 0,1 0 0,-1-1 0,6-1 0,4 0 0,0-2 0,0 0 0,0 0 0,-1-2 0,1 1 0,-1-2 0,23-15 0,-17 8 0,0-2 0,-2 0 0,0 0 0,-1-2 0,0 0 0,-2-1 0,0-1 0,-1 0 0,-1 0 0,18-44 0,-23 48 0,-1 1 0,-1-1 0,-1 0 0,0-1 0,-1 1 0,0-1 0,-2 1 0,0-1 0,0 0 0,-2 0 0,0 1 0,-1-1 0,-1 1 0,0-1 0,-1 1 0,-9-22 0,10 32 7,0-1 0,-1 0-1,1 1 1,-2 0 0,1 0-1,-1 0 1,1 1-1,-2-1 1,1 1 0,0 0-1,-1 0 1,0 1 0,0 0-1,-1 0 1,1 0 0,-1 1-1,-11-4 1,12 5-78,0 1 1,-1 0-1,1 0 0,-1 0 0,1 1 1,-1 0-1,1 1 0,-1-1 1,1 1-1,0 0 0,-1 1 0,1-1 1,0 1-1,0 1 0,0-1 1,0 1-1,0 0 0,0 0 0,1 1 1,-6 4-1,-21 20-6755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8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113 208 24575,'-1'-116'0,"-22"339"0,18-145 0,-4-1 0,-2 0 0,-23 75 0,29-137 0,0-1 0,-1 0 0,-7 14 0,39-91 0,-13 39 0,6-15 0,35-53 0,-46 80 0,2 0 0,-1 1 0,2 0 0,-1 0 0,1 1 0,1 0 0,0 1 0,14-8 0,12-4 0,-24 15 0,-1-2 0,1 1 0,-1-2 0,0 0 0,-1 0 0,0-1 0,-1 0 0,0-1 0,0-1 0,9-13 0,1-14 0,-1-1 0,-2 0 0,15-49 0,1-3 0,-29 81 0,-5 16 0,-7 22 0,-64 228-26,-69 298-1313,130-499-5487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8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1 24575,'-12'14'0,"2"0"0,-1 1 0,2 0 0,0 1 0,-9 23 0,-36 103 0,29-62-227,3 2-1,4 1 1,4 0-1,3 1 1,1 123-1,10-165-6598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9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205 488 24575,'1'-22'0,"1"-1"0,1 1 0,9-30 0,-2 9 0,-10 39 0,37-147 0,-32 134 0,1 0 0,1 1 0,0 0 0,2 0 0,-1 0 0,19-23 0,-24 36 0,-1 0 0,1 1 0,-1-1 0,1 1 0,0-1 0,0 1 0,0 0 0,0 0 0,1 0 0,-1 0 0,0 1 0,1 0 0,-1-1 0,1 1 0,-1 0 0,1 1 0,0-1 0,-1 1 0,1-1 0,0 1 0,0 0 0,-1 1 0,1-1 0,0 1 0,-1-1 0,1 1 0,-1 0 0,1 0 0,-1 1 0,1-1 0,-1 1 0,1 0 0,-1-1 0,3 4 0,5 2 0,-1 1 0,0 0 0,0 1 0,-1 0 0,0 0 0,0 1 0,-1 0 0,11 19 0,-9-9 0,-1 0 0,0 0 0,-2 1 0,0 0 0,-1 0 0,-2 0 0,0 1 0,-1 0 0,-1 0 0,-1 0 0,-1 0 0,-1-1 0,-1 1 0,-1 0 0,-1 0 0,-1-1 0,0 0 0,-13 29 0,10-29 0,-1 1 0,-1-1 0,-1-1 0,-1 1 0,0-2 0,-2 0 0,0-1 0,-2 0 0,1-1 0,-2-1 0,0 0 0,-1-1 0,-1-1 0,0-1 0,-1-1 0,0 0 0,-27 10 0,17-12-227,-1-2-1,0 0 1,0-3-1,-1 0 1,-33 0-1,5-4-6598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9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191 472 24575,'-7'-1'0,"-1"0"0,0 0 0,1-1 0,-1 0 0,1-1 0,-14-6 0,16 7 0,1-1 0,-1 1 0,0 0 0,0 1 0,0-1 0,0 1 0,0 0 0,0 0 0,0 0 0,0 1 0,0-1 0,0 1 0,0 1 0,-1-1 0,-9 3 0,13-2 0,0 0 0,0 0 0,0 0 0,0 1 0,1-1 0,-1 1 0,0-1 0,0 1 0,1 0 0,-1 0 0,1 0 0,0 0 0,-1 0 0,1 0 0,0 0 0,0 0 0,0 0 0,1 0 0,-1 0 0,0 1 0,1-1 0,0 0 0,-1 5 0,1 5 0,-1 0 0,2 0 0,2 17 0,-3-28 0,33 174 0,2 24 0,-31-168 0,-2 0 0,-1 0 0,-2 0 0,-6 43 0,-5-25 0,12-47 0,-1 0 0,1 0 0,-1 0 0,1-1 0,-1 1 0,0 0 0,0-1 0,0 1 0,0 0 0,0-1 0,0 1 0,0-1 0,-1 0 0,1 1 0,-1-1 0,1 0 0,-1 0 0,1 0 0,-1 0 0,1 0 0,-1 0 0,0 0 0,-2 0 0,3-1 0,0-1 0,0 1 0,0-1 0,-1 1 0,1-1 0,0 1 0,0-1 0,0 0 0,0 1 0,0-1 0,0 0 0,0 0 0,1 0 0,-1 0 0,0 1 0,0-1 0,1 0 0,-1-1 0,0 1 0,1 0 0,-1 0 0,1 0 0,0 0 0,-1 0 0,1-1 0,0 1 0,-1 0 0,1-2 0,-7-41 0,7 40 0,-2-39 0,1-1 0,3 1 0,1 0 0,2 0 0,16-61 0,72-207 0,-90 302 0,2-8 0,83-214 0,-77 207 0,1 0 0,1 1 0,1 1 0,1 0 0,1 1 0,1 0 0,22-20 0,-34 36 0,1 1 0,0-1 0,0 1 0,0 0 0,0 0 0,1 1 0,-1-1 0,1 2 0,0-1 0,0 1 0,0 0 0,0 0 0,1 1 0,-1 0 0,0 0 0,11 1 0,-11 0 0,-1 2 0,1-1 0,0 1 0,-1-1 0,1 2 0,-1-1 0,1 1 0,-1 0 0,0 0 0,0 1 0,-1 0 0,1 0 0,-1 0 0,1 1 0,-1 0 0,-1 0 0,7 8 0,-2-1 0,0 1 0,-1 0 0,0 1 0,-1 0 0,-1 0 0,0 1 0,-1-1 0,-1 1 0,0 0 0,-1 0 0,-1 1 0,0-1 0,-1 1 0,-1-1 0,0 1 0,-1-1 0,0 1 0,-2-1 0,0 0 0,0 0 0,-2 0 0,0 0 0,0-1 0,-1 1 0,-1-1 0,-1-1 0,0 0 0,0 0 0,-1 0 0,-1-1 0,0 0 0,-1-1 0,0 0 0,-18 13 0,4-7 0,0-2 0,-1 0 0,-1-2 0,-47 18 0,-119 24 0,135-40 0,48-12 0,1-1 0,-1 1 0,1 1 0,0 0 0,-14 8 0,21-11 0,0 0 0,1 0 0,-1 0 0,1 1 0,0-1 0,-1 0 0,1 1 0,0-1 0,0 1 0,0 0 0,0-1 0,0 1 0,0 0 0,0 0 0,1-1 0,-1 1 0,1 0 0,-1 0 0,1 0 0,0 0 0,0 0 0,-1 0 0,1 0 0,1-1 0,-1 1 0,0 0 0,0 0 0,1 0 0,-1 0 0,1 0 0,-1 0 0,1-1 0,0 1 0,0 0 0,1 1 0,7 12 0,1-1 0,1-1 0,0 0 0,0 0 0,1-1 0,1-1 0,21 16 0,0 1 0,73 62-83,215 196-1199,-251-214-5544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09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31 24575,'0'-2'0,"0"1"0,0 0 0,0-1 0,0 1 0,0-1 0,1 1 0,-1 0 0,0-1 0,1 1 0,-1 0 0,1-1 0,0 1 0,-1 0 0,1 0 0,0-1 0,0 1 0,-1 0 0,1 0 0,0 0 0,0 0 0,0 0 0,2-1 0,-2 2 0,0 0 0,-1 0 0,1 0 0,0 0 0,0 0 0,0 0 0,0 0 0,0 0 0,-1 0 0,1 0 0,0 0 0,0 1 0,0-1 0,-1 0 0,1 0 0,0 1 0,0-1 0,-1 1 0,1-1 0,0 1 0,0-1 0,-1 1 0,1-1 0,-1 1 0,1 0 0,-1-1 0,1 1 0,-1 0 0,1-1 0,-1 1 0,1 0 0,-1 0 0,0 0 0,1-1 0,-1 1 0,0 0 0,0 1 0,4 10 0,0 0 0,-1 0 0,-1 1 0,0-1 0,-1 0 0,0 1 0,-1-1 0,0 1 0,-1-1 0,-3 15 0,-6 23 0,-17 55 0,17-69 0,-50 156 0,33-115 0,3 0 0,4 1 0,-10 88 0,29-157 0,0 1 0,1-1 0,0 1 0,0-1 0,1 1 0,1-1 0,0 1 0,0-1 0,7 18 0,-6-21 0,0 0 0,1 0 0,-1-1 0,2 1 0,-1-1 0,0 0 0,1 0 0,0 0 0,0-1 0,0 1 0,1-1 0,-1 0 0,1-1 0,11 5 0,0 0 0,1-2 0,-1 0 0,1-1 0,37 5 0,77 0 0,-110-10 0,819-28-782,-432 2 781,-340 25-29,-36 1-372,0-1 1,54-9-1,-67 4-5771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0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47 24575,'11'-35'0,"-6"24"0,-7 20 0,-69 268 0,61-217 0,2 0 0,1 106 0,11-125-1365,2-8-5461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0.5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159 76 24575,'-5'-5'0,"-5"-6"0,-7-5 0,-4-1 0,-4 3 0,-2 4 0,4 8 0,5 9 0,6 3-8191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0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1 24575,'-3'0'0,"0"1"0,0 0 0,0-1 0,0 1 0,1 0 0,-1 1 0,0-1 0,1 0 0,-1 1 0,1-1 0,-1 1 0,1 0 0,-3 2 0,-27 29 0,30-31 0,-7 9 0,1 1 0,0 1 0,1 0 0,0 0 0,1 0 0,0 1 0,1-1 0,1 1 0,0 0 0,-1 16 0,-4 25 0,0 70 0,8-109 0,-2 96-682,19 195-1,-11-259-6143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1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0 378 24575,'0'-1'0,"1"0"0,-1 0 0,0 0 0,1 0 0,-1 0 0,1 0 0,-1 1 0,1-1 0,0 0 0,-1 0 0,1 0 0,0 0 0,-1 1 0,1-1 0,0 0 0,0 1 0,0-1 0,0 1 0,0-1 0,0 1 0,0-1 0,0 1 0,0-1 0,1 1 0,34-10 0,-25 8 0,44-8 0,-1 2 0,1 2 0,86 2 0,3 0 0,47-16 0,-160 15 0,0-2 0,-1-2 0,0 0 0,30-15 0,-52 20 0,0 0 0,-1-1 0,1 0 0,-1 0 0,0-1 0,-1 1 0,1-2 0,-1 1 0,-1-1 0,1 0 0,-1 0 0,0 0 0,5-11 0,-8 14 0,0 0 0,-1 0 0,1 0 0,-1 0 0,0 0 0,0 0 0,0-1 0,-1 1 0,0 0 0,1 0 0,-1-1 0,-1 1 0,1 0 0,-1 0 0,0-1 0,0 1 0,0 0 0,0 0 0,-1 0 0,1 0 0,-1 0 0,0 1 0,0-1 0,-1 0 0,1 1 0,-1-1 0,0 1 0,0 0 0,-4-3 0,4 3 0,0 0 0,0 1 0,-1-1 0,1 1 0,-1 0 0,0 0 0,0 0 0,0 0 0,0 1 0,0 0 0,0-1 0,0 1 0,0 1 0,0-1 0,-8 1 0,6 0 0,-1 1 0,1 0 0,0 0 0,0 1 0,0-1 0,0 2 0,0-1 0,0 0 0,-9 7 0,2 0 0,0 0 0,0 1 0,1 1 0,1 0 0,0 0 0,0 1 0,-14 22 0,12-13 0,1 0 0,1 1 0,0 0 0,2 0 0,1 1 0,0 1 0,-4 29 0,10-41 0,1-1 0,0 1 0,0 0 0,2-1 0,-1 1 0,2 0 0,3 18 0,-3-23 0,0 0 0,1-1 0,0 1 0,0 0 0,0-1 0,1 0 0,0 1 0,1-1 0,-1-1 0,1 1 0,0-1 0,0 0 0,7 5 0,23 13-1365,-1-5-5461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1 159 24575,'0'-10'0,"0"-12"0,0-6 0,0-4 0,0-2 0,0 11 0,0 14 0,0 12 0</inkml:trace>
  <inkml:trace contextRef="#ctx0" brushRef="#br0" timeOffset="1">301 49 24575,'5'-5'0,"1"-5"0,0 2 0,-2 8 0,5 14 0,-1 17 0,-1 18 0,-1 15 0,-3 14 0,-1 13 0,-1 5 0,-1 5 0,0-6 0,0-5 0,4-8 0,2-14 0,4-14 0,1-15-8191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1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1 214 24575,'0'-15'0,"0"-17"0,4-36 0,-3 61 0,0-1 0,0 1 0,1 0 0,0 0 0,0 1 0,1-1 0,0 0 0,0 1 0,0 0 0,1-1 0,4-5 0,-7 11 0,-1 1 0,1-1 0,-1 0 0,1 0 0,0 1 0,-1-1 0,1 0 0,0 1 0,0-1 0,-1 0 0,1 1 0,0-1 0,0 1 0,0 0 0,0-1 0,0 1 0,0 0 0,0-1 0,0 1 0,0 0 0,0 0 0,-1 0 0,1 0 0,0 0 0,0 0 0,0 0 0,0 0 0,0 0 0,0 0 0,0 1 0,0-1 0,0 0 0,0 1 0,0-1 0,0 1 0,0-1 0,-1 1 0,1-1 0,0 1 0,0-1 0,-1 1 0,1 0 0,0-1 0,-1 1 0,2 2 0,1 1 0,0 1 0,0-1 0,-1 1 0,1 0 0,-1 0 0,0 0 0,1 6 0,2 15 0,0 0 0,-2 0 0,-1 0 0,-1 1 0,-1-1 0,-2 0 0,-5 33 0,-3-3 0,-3-1 0,-27 70 0,39-120 0,0 0 0,-1-1 0,0 0 0,0 1 0,0-1 0,-1 0 0,1 0 0,-6 6 0,8-10 0,0 0 0,0 0 0,0 0 0,0 0 0,-1 0 0,1 0 0,0 0 0,0 0 0,0-1 0,0 1 0,0 0 0,-1 0 0,1 0 0,0 0 0,0 0 0,0 0 0,0 0 0,0 0 0,0 0 0,0 0 0,-1-1 0,1 1 0,0 0 0,0 0 0,0 0 0,0 0 0,0 0 0,0 0 0,0-1 0,0 1 0,0 0 0,0 0 0,0 0 0,0 0 0,0 0 0,0-1 0,0 1 0,0 0 0,0 0 0,0 0 0,0 0 0,0 0 0,0-1 0,0 1 0,0 0 0,0 0 0,0 0 0,0 0 0,0 0 0,0-1 0,0 1 0,0 0 0,0 0 0,0 0 0,1 0 0,-1 0 0,0 0 0,0 0 0,0-1 0,4-12 0,19-40 0,2 1 0,2 2 0,2 1 0,3 1 0,64-75 0,-74 99 0,37-33 0,-53 52 0,0 0 0,0 0 0,1 1 0,-1-1 0,1 2 0,0-1 0,0 1 0,1 0 0,-1 0 0,1 1 0,-1 0 0,9-1 0,-13 3 0,0 0 0,-1 0 0,1 1 0,-1-1 0,1 1 0,-1-1 0,1 1 0,-1 0 0,1 0 0,-1 0 0,1 1 0,-1-1 0,0 0 0,0 1 0,0 0 0,0-1 0,0 1 0,0 0 0,0 0 0,-1 0 0,1 0 0,0 0 0,-1 0 0,0 1 0,0-1 0,0 1 0,0-1 0,0 0 0,0 1 0,0 0 0,-1-1 0,1 6 0,1 4 0,0 0 0,-1 0 0,-1 0 0,0 0 0,-3 21 0,-2-9 0,-2-1 0,-1 1 0,0-2 0,-2 1 0,0-1 0,-2-1 0,-21 31 0,26-41 0,-6 12 0,13-23 0,0 0 0,1 0 0,-1 0 0,0 0 0,0 0 0,0 0 0,0 0 0,1 0 0,-1 0 0,0 0 0,0 0 0,0 0 0,0 0 0,1 0 0,-1 0 0,0 0 0,0 0 0,0 0 0,0 0 0,1 0 0,-1 0 0,0 0 0,0 0 0,0 1 0,0-1 0,0 0 0,0 0 0,1 0 0,-1 0 0,0 0 0,0 0 0,0 1 0,0-1 0,0 0 0,0 0 0,0 0 0,0 0 0,0 1 0,0-1 0,0 0 0,0 0 0,0 0 0,0 0 0,0 1 0,0-1 0,18-14 0,-15 11 0,53-48 0,54-42 0,-99 84 0,0 2 0,1 0 0,0 0 0,1 1 0,-1 0 0,1 1 0,0 1 0,14-3 0,-22 6 0,-1 0 0,1 0 0,-1 1 0,1 0 0,-1 0 0,1 0 0,-1 1 0,1-1 0,-1 1 0,1 0 0,-1 0 0,0 0 0,1 1 0,-1 0 0,0 0 0,0 0 0,4 3 0,-3-1 0,0 0 0,-1 0 0,0 1 0,0-1 0,0 1 0,0 0 0,-1 0 0,0 0 0,0 1 0,0-1 0,2 9 0,0 4 0,0 1 0,-1 0 0,0 1 0,-2-1 0,-1 1 0,-1 37 0,-4-7-682,-15 80-1,8-85-6143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2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7272 1645 24575,'-61'-61'298,"-249"-244"-1705,-12 22-339,178 172 1415,-5 7 0,-4 6 0,-4 7 0,-4 7 0,-333-122 0,266 135 112,-2 11 1,-370-49-1,249 73-444,-384 11 0,-35 66-1594,11 87 2283,611-90-95,2 6 1,-276 124-1,347-131 28,2 3-1,2 4 1,1 2-1,3 4 1,2 2-1,-116 122 1,143-130 71,3 2-1,2 1 1,2 2 0,2 1 0,2 1 0,3 1 0,2 1-1,2 1 1,3 1 0,2 1 0,2 0 0,3 1-1,2 0 1,3 1 0,3-1 0,2 1 0,11 93-1,3-67-27,3 0 0,4-1 0,50 128 0,-27-107-8,5-1 0,77 118 0,-18-62 39,7-5-1,6-5 1,144 134 0,-115-140 87,7-8-1,5-6 1,6-8 0,243 133-1,-94-88 212,562 208 0,-522-249-249,650 139 0,-782-225-88,2-9-1,0-10 1,1-10-1,278-23 0,-251-16 7,-1-10 0,-3-12 0,247-83 0,-171 22 0,533-261 0,-452 152 136,-324 169-56,-2-4-1,122-109 0,-177 139-72,0-1-1,-2-1 1,-2-2 0,0 0-1,-2-1 1,21-42-1,-30 47 127,-1 0 0,-1-1-1,-1 0 1,-1 0 0,-2-1-1,-1 0 1,-1 0 0,1-54-1,-8 36-23,-1-1 0,-2 2-1,-3-1 1,-1 1-1,-2 0 1,-24-55 0,-8-2 375,-85-142 1,24 73-555,-7 5 1,-7 5-1,-7 5 1,-157-148-1,122 152-46,-6 8-1,-6 6 1,-288-173-1,305 223-61,-4 8-1,-191-69 0,166 84-2504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9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 24575,'19'-1'0,"0"-1"0,22-5 0,-31 5 0,1 0 0,-1 0 0,0 1 0,0 0 0,1 1 0,-1 0 0,0 0 0,1 1 0,-1 1 0,0 0 0,17 5 0,-7 2 0,-2 0 0,1 2 0,-1 0 0,-1 1 0,0 1 0,0 0 0,23 25 0,93 125 0,-20-23 0,-108-135 0,39 38 0,-41-41 0,0 1 0,0-1 0,1 0 0,-1 0 0,1 0 0,-1 0 0,1-1 0,-1 1 0,1-1 0,0 0 0,0 0 0,0 0 0,4-1 0,-7 0-54,0 0-1,0 0 0,1 0 1,-1 0-1,0-1 1,1 1-1,-1-1 0,0 1 1,0-1-1,0 1 1,1-1-1,-1 0 0,0 1 1,0-1-1,0 0 0,0 0 1,0 0-1,0 0 1,-1 0-1,1 0 0,0 0 1,0 0-1,-1 0 1,2-2-1,5-14-6771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19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540 28 24575,'0'-1'0,"1"-1"0,-1 1 0,0 0 0,0 0 0,0-1 0,0 1 0,0 0 0,-1-1 0,1 1 0,0 0 0,0 0 0,-1-1 0,1 1 0,-1 0 0,1 0 0,-1 0 0,0 0 0,1-1 0,-1 1 0,0 0 0,-1-1 0,1 2 0,0 0 0,1 0 0,-1 0 0,0 0 0,0 0 0,0 0 0,0 0 0,0 1 0,1-1 0,-1 0 0,0 0 0,0 1 0,0-1 0,1 0 0,-1 1 0,0-1 0,0 1 0,1-1 0,-1 1 0,0-1 0,1 1 0,-2 1 0,-6 6 0,1 0 0,0 1 0,-9 14 0,-42 65 0,-124 144 0,20-34 0,118-140 0,28-40-1365,3-6-5461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23:20.3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1032 268 24575,'-2'-10'0,"0"-1"0,0 1 0,-1-1 0,-1 1 0,0 0 0,0 0 0,-1 1 0,0-1 0,-1 1 0,0 0 0,-10-11 0,5 7 0,-1 1 0,0 0 0,-1 1 0,-1 0 0,1 1 0,-2 1 0,1 0 0,-1 1 0,-1 0 0,1 1 0,-1 1 0,-1 1 0,1 0 0,-1 1 0,1 1 0,-1 1 0,0 0 0,0 1 0,0 1 0,-1 0 0,1 1 0,0 1 0,1 1 0,-1 0 0,0 1 0,-25 11 0,11 0 0,0 2 0,2 1 0,0 1 0,1 2 0,1 0 0,1 2 0,1 1 0,1 1 0,1 1 0,-37 55 0,31-34 0,1 1 0,3 2 0,1 0 0,3 2 0,2 0 0,-12 57 0,25-87 0,2 0 0,1 0 0,0 0 0,2 0 0,0 1 0,1-1 0,2 0 0,8 44 0,-7-54 0,1 0 0,0 0 0,1 0 0,0 0 0,1-1 0,0 0 0,1 0 0,0-1 0,1 0 0,0 0 0,0 0 0,1-1 0,0-1 0,1 1 0,0-2 0,1 1 0,12 6 0,-2-4 0,0 0 0,1-2 0,1 0 0,-1-1 0,1-2 0,1 0 0,-1-1 0,0-2 0,1 0 0,-1-2 0,1 0 0,0-2 0,23-4 0,-4-1 0,-1-3 0,1-1 0,-2-2 0,0-2 0,0-1 0,44-26 0,-59 27 0,-1-1 0,0-1 0,-1-1 0,-1-1 0,-1-1 0,-1-1 0,-1-1 0,0 0 0,-2-2 0,-1 0 0,19-35 0,-26 40 0,-2 1 0,0-1 0,-1 0 0,-1-1 0,-1 1 0,-1-1 0,0 0 0,-2 0 0,0-1 0,-1 1 0,-1 0 0,-1-1 0,-1 1 0,-1 0 0,0 0 0,-2 0 0,-9-27 0,5 25-62,0 1 0,-2 0 0,0 1 0,-1 1 0,-1-1 0,-1 2 0,-1 0 0,0 1 0,-1 0 0,-1 1 0,-1 1 0,0 1-1,-1 1 1,0 0 0,-1 1 0,-1 1 0,1 1 0,-2 1 0,1 1 0,-1 1 0,-41-8 0,21 10-6764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17.3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5.1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2362 59 24575,'-318'12'0,"250"-4"0,1 3 0,-111 32 0,76-8-24,1 5-1,2 4 1,1 4 0,-169 115-1,147-76-326,4 6-1,5 4 1,-105 117 0,154-145 317,2 2 1,4 3-1,3 1 0,4 4 1,-77 161-1,107-191 38,1 1-1,3 0 1,2 1 0,-12 100-1,22-112-12,2 0 0,1 1 0,2-1 0,2 0 0,2 0 0,1 0 0,16 48 0,-8-45-17,1-1-1,2 0 1,2-1 0,2-1-1,1-1 1,30 36 0,-17-31-77,2 0 1,1-3-1,3-1 0,56 40 1,-13-21-61,3-5 0,1-3 0,3-4 0,2-4 0,99 29 0,-7-13-315,3-9 1,2-8-1,257 22 0,-137-42-299,420-23-1,-423-19 362,-1-12 0,-2-14-1,590-172 1,-674 143-193,408-203 1,-461 186 373,-4-7-1,267-214 1,-333 230 165,-3-3 0,96-117 0,-153 158 140,-2-1-1,-2-2 1,-2-2 0,-2-1-1,-3-1 1,38-105 0,-57 131-58,-1 0 0,-1 0 0,-1-1 0,-2 0 0,-1 0 0,-1 0 1,-3-38-1,-1 42-13,-1 0 0,-2 0 0,0 1 0,-1 0 1,-1 0-1,-1 0 0,-1 1 0,-23-36 1,7 21-2,-1 2 0,-2 0 0,-2 2 1,-1 1-1,-1 2 0,-1 1 1,-75-48-1,21 25 59,-3 4 0,-136-52 0,31 30 255,-2 8 0,-404-69 0,-428 35 199,-38 99-440,12 111 70,886-83-4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5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355 644 24575,'1'-5'0,"-1"0"0,1 1 0,1-1 0,-1 0 0,1 1 0,0-1 0,0 0 0,0 1 0,1 0 0,-1 0 0,4-5 0,-3 7 0,-1-2 0,0 1 0,1 0 0,-1 0 0,-1-1 0,1 1 0,0-1 0,-1 0 0,0 1 0,0-1 0,0 0 0,0 0 0,-1 0 0,1 0 0,-1 1 0,0-1 0,-1-7 0,1 10 0,0 0 0,0 1 0,-1-1 0,1 0 0,-1 1 0,1-1 0,0 0 0,-1 1 0,1-1 0,-1 0 0,0 1 0,1-1 0,-1 1 0,1-1 0,-1 1 0,0-1 0,1 1 0,-1 0 0,0-1 0,0 1 0,1 0 0,-1 0 0,0-1 0,0 1 0,1 0 0,-1 0 0,0 0 0,0 0 0,0 0 0,1 0 0,-1 0 0,0 0 0,0 0 0,0 0 0,1 1 0,-2-1 0,-29 12 0,15-2 0,0 1 0,1 0 0,0 1 0,1 0 0,-24 29 0,-55 78 0,65-78 0,-42 78 0,63-106 0,1 1 0,0-1 0,1 1 0,1 1 0,0-1 0,1 1 0,0-1 0,1 1 0,1 0 0,1 21 0,0-33 0,0 0 0,1 0 0,-1 0 0,1 0 0,-1 0 0,1-1 0,0 1 0,0 0 0,0 0 0,0-1 0,1 1 0,-1-1 0,1 1 0,0-1 0,-1 0 0,1 1 0,0-1 0,0 0 0,1 0 0,3 3 0,-2-4 0,-1 1 0,1-1 0,0 0 0,-1 0 0,1 0 0,0-1 0,-1 1 0,1-1 0,0 0 0,0 0 0,0 0 0,-1-1 0,8-1 0,4-2 0,0-1 0,0 0 0,-1-1 0,0 0 0,0-2 0,21-14 0,-2-3 0,-2-2 0,-1-1 0,-1-1 0,-2-1 0,-1-2 0,-1-1 0,-2 0 0,-1-2 0,-2-1 0,26-61 0,-22 36 0,-3-1 0,-3-1 0,-2 0 0,-3-1 0,8-127 0,-19 162 0,-2 0 0,-5-48 0,5 75 0,0 0 0,0 1 0,-1-1 0,1 0 0,0 0 0,-1 1 0,1-1 0,-1 0 0,0 1 0,1-1 0,-1 0 0,0 1 0,0-1 0,0 1 0,0-1 0,-2-1 0,2 3 0,1 0 0,-1 0 0,1 0 0,-1 1 0,0-1 0,1 0 0,-1 0 0,1 0 0,-1 0 0,0 1 0,1-1 0,-1 0 0,1 1 0,-1-1 0,1 0 0,-1 1 0,1-1 0,-1 0 0,1 1 0,-1-1 0,1 1 0,0-1 0,-1 1 0,1-1 0,0 1 0,-1-1 0,1 1 0,0 0 0,0 0 0,-6 9 0,2 1 0,0 0 0,-6 19 0,-11 71 0,3 2 0,6-1 0,-1 122 0,14-186-455,1-1 0,7 42 0,3-23-6371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6.0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113 191 24575,'25'-22'0,"1"1"0,44-28 0,21-16 0,-90 64 0,0 0 0,0 0 0,0 1 0,0-1 0,0 0 0,0 0 0,0 0 0,-1 0 0,1 0 0,0-1 0,-1 1 0,1 0 0,-1 0 0,1 0 0,-1-1 0,1 0 0,-1 1 0,0 1 0,0-1 0,0 1 0,0-1 0,-1 1 0,1-1 0,0 1 0,0-1 0,0 1 0,-1-1 0,1 1 0,0-1 0,-1 1 0,1 0 0,0-1 0,-1 1 0,1 0 0,-1-1 0,1 1 0,0 0 0,-1-1 0,1 1 0,-1 0 0,1 0 0,-1 0 0,0-1 0,-3 0 0,0 0 0,0 0 0,0 1 0,0 0 0,0-1 0,0 1 0,0 1 0,-7 0 0,-3 2 0,0 1 0,1 0 0,-1 1 0,1 1 0,0 0 0,0 0 0,1 2 0,0-1 0,0 2 0,0 0 0,1 0 0,1 1 0,0 0 0,0 0 0,-8 14 0,7-10 0,1 1 0,1 0 0,0 1 0,2 0 0,-1 0 0,2 0 0,0 1 0,1 0 0,1 1 0,1-1 0,-3 32 0,6-45 0,-1 0 0,1 0 0,0 0 0,1 0 0,-1 0 0,1 0 0,0 0 0,0 0 0,0 0 0,0 0 0,1 0 0,0-1 0,-1 1 0,1 0 0,1-1 0,-1 0 0,0 1 0,1-1 0,0 0 0,-1 0 0,1-1 0,5 5 0,-3-5 0,0 1 0,0-1 0,1 0 0,-1 0 0,1 0 0,-1-1 0,1 1 0,0-2 0,-1 1 0,1 0 0,0-1 0,-1 0 0,1-1 0,0 1 0,6-2 0,3-2 0,0 0 0,0 0 0,0-2 0,-1 0 0,0 0 0,0-1 0,-1-1 0,0 0 0,20-17 0,-10 5 0,-1 0 0,-1-2 0,36-48 0,-56 69 0,3-5 0,0 0 0,1 0 0,0 1 0,9-9 0,-14 14 0,0 0 0,0 0 0,1-1 0,-1 1 0,0 0 0,0 0 0,0 0 0,0 0 0,0 0 0,0 0 0,0 0 0,0 0 0,1 0 0,-1 0 0,0 0 0,0 0 0,0 0 0,0 0 0,0 0 0,0 0 0,0 0 0,1 0 0,-1 0 0,0 0 0,0 0 0,0 0 0,0 0 0,0 0 0,0 0 0,1 0 0,-1 0 0,0 0 0,0 0 0,0 0 0,0 0 0,0 0 0,0 0 0,0 0 0,0 0 0,1 1 0,-1-1 0,0 0 0,0 0 0,0 0 0,0 0 0,0 0 0,0 0 0,0 0 0,0 0 0,0 1 0,0-1 0,0 0 0,0 0 0,0 0 0,0 0 0,0 0 0,0 1 0,0 11 0,-6 13 0,-6 14 0,-21 86 0,30-110 0,0 1 0,2 0 0,0 0 0,0-1 0,4 32 0,-2-43-105,-1-1 0,1 1 0,0 0 0,0 0 0,1-1 0,-1 1 0,1-1 0,0 1 0,0-1 0,0 1 0,0-1 0,3 3 0,10 7-6721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6.4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56 281 24575,'1'-11'0,"1"0"0,0 0 0,0 0 0,1 0 0,6-13 0,4-20 0,10-114 0,-48 308 0,21-122-58,-73 663-1249,73-630-5519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0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69 24575,'0'-10'0,"0"-7"0,-5-6 0,-6 6 0,-1 15 0,-3 22 0,1 21 0,-2 23 0,2 14 0,3 12 0,3 10 0,4 6 0,6 4 0,4-3 0,0-20-8191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6.8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12 510 24575,'-9'-117'0,"8"110"0,1 5 0,-1-1 0,1 1 0,-1 0 0,1 0 0,0-1 0,0 1 0,0 0 0,1-1 0,-1 1 0,1 0 0,-1-1 0,1 1 0,-1 0 0,1 0 0,0 0 0,0 0 0,0 0 0,1 0 0,-1 0 0,2-3 0,-1 4 0,1 0 0,-1 0 0,0 0 0,0 0 0,0 0 0,0 1 0,1-1 0,-1 1 0,0 0 0,1-1 0,-1 1 0,0 0 0,0 0 0,1 1 0,-1-1 0,0 0 0,1 1 0,-1-1 0,0 1 0,4 2 0,31 7 0,-1-2 0,1-1 0,1-2 0,-1-1 0,1-2 0,-1-2 0,1-1 0,0-2 0,-1-2 0,0-1 0,61-19 0,-81 20 0,-1-2 0,0 1 0,0-2 0,0 0 0,-1-1 0,-1-1 0,22-17 0,-31 22 0,0 1 0,-1-1 0,1 0 0,-1 0 0,-1-1 0,1 1 0,-1-1 0,0 0 0,0 1 0,2-9 0,-4 10 0,0-1 0,0 1 0,0-1 0,-1 1 0,0-1 0,0 0 0,0 1 0,-1-1 0,1 1 0,-1-1 0,0 1 0,0-1 0,-1 1 0,1-1 0,-5-6 0,2 3 0,0 0 0,-1 1 0,0 0 0,-1 0 0,1 0 0,-1 1 0,0 0 0,-1 0 0,0 0 0,0 1 0,0 0 0,0 0 0,-15-6 0,16 9 0,1 0 0,-1 0 0,1 0 0,-1 1 0,0 0 0,1 0 0,-1 1 0,0-1 0,0 1 0,0 0 0,0 1 0,1 0 0,-1-1 0,0 2 0,1-1 0,-1 1 0,0 0 0,1 0 0,0 0 0,0 1 0,-8 5 0,2 1 0,0 0 0,1 0 0,0 2 0,1-1 0,0 1 0,0 0 0,2 1 0,-1 0 0,1 0 0,1 1 0,0-1 0,1 1 0,1 1 0,-5 19 0,4-12 0,1 0 0,1 0 0,1 1 0,1-1 0,1 0 0,1 1 0,1-1 0,8 41 0,-8-56 0,-1 0 0,2 0 0,-1 0 0,0-1 0,1 1 0,0-1 0,1 1 0,-1-1 0,1 0 0,0 0 0,0-1 0,6 6 0,-7-8 0,-1 0 0,1 0 0,-1-1 0,1 1 0,0-1 0,-1 0 0,1 0 0,0 0 0,0 0 0,0 0 0,0 0 0,0-1 0,0 0 0,0 1 0,0-1 0,0 0 0,0-1 0,0 1 0,0 0 0,0-1 0,0 0 0,0 1 0,0-1 0,0 0 0,0-1 0,-1 1 0,4-2 0,1-2 0,0 0 0,0 0 0,0-1 0,-1 1 0,0-1 0,0-1 0,-1 1 0,0-1 0,0 0 0,7-13 0,2-8 0,16-48 0,-7 15 0,-23 60 0,1 0 0,-1-1 0,0 1 0,1 0 0,-1 0 0,1 0 0,-1 0 0,1 0 0,-1 0 0,1 0 0,0 0 0,0 0 0,-1 1 0,1-1 0,0 0 0,0 0 0,0 0 0,0 1 0,0-1 0,0 1 0,1-2 0,-1 3 0,0-1 0,-1 1 0,1 0 0,0-1 0,-1 1 0,1 0 0,-1-1 0,1 1 0,-1 0 0,1 0 0,-1-1 0,0 1 0,1 0 0,-1 0 0,0 0 0,0-1 0,0 1 0,1 0 0,-1 0 0,0 1 0,4 60 0,-4-59 0,1 28-455,1-1 0,10 53 0,-1-39-6371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7.3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27 179 24575,'0'-6'0,"0"3"0,0 0 0,1 0 0,-1 0 0,-1 1 0,1-1 0,0 0 0,-1 0 0,1 0 0,-1 0 0,0 1 0,0-1 0,0 0 0,0 1 0,0-1 0,-3-3 0,4 6 0,-1 0 0,1 0 0,0 0 0,-1 0 0,1 0 0,0 0 0,-1 0 0,1 0 0,0 0 0,-1 0 0,1 0 0,0 0 0,-1 0 0,1 0 0,0 0 0,-1 0 0,1 0 0,0 0 0,0 1 0,-1-1 0,1 0 0,0 0 0,-1 0 0,1 1 0,0-1 0,0 0 0,-1 0 0,1 0 0,0 1 0,0-1 0,0 0 0,-1 1 0,1-1 0,0 0 0,0 1 0,0-1 0,0 0 0,0 0 0,0 1 0,0-1 0,0 0 0,0 1 0,-1-1 0,1 0 0,0 1 0,1-1 0,-1 0 0,0 1 0,0-1 0,0 1 0,-4 19 0,3 21 0,1 0 0,2-1 0,9 54 0,2 42 0,-12-119 0,-1-17 0,0-34 0,4-2 0,2 0 0,1 1 0,2 0 0,2 1 0,0 0 0,3 1 0,0 0 0,3 1 0,22-35 0,-34 60 0,0 0 0,0 1 0,1-1 0,0 1 0,0 0 0,0 0 0,1 1 0,8-6 0,-13 10 0,0 0 0,0 0 0,0 0 0,0 0 0,1 0 0,-1 1 0,0-1 0,0 0 0,0 1 0,1 0 0,-1-1 0,0 1 0,1 0 0,-1 0 0,0 1 0,0-1 0,1 0 0,-1 1 0,0-1 0,0 1 0,0 0 0,1 0 0,-1 0 0,0 0 0,0 0 0,0 0 0,-1 0 0,1 1 0,0-1 0,0 1 0,-1-1 0,1 1 0,-1 0 0,3 3 0,1 4 0,0-1 0,0 1 0,-1 0 0,-1 0 0,0 0 0,0 0 0,0 1 0,-1 0 0,-1-1 0,1 12 0,0 15 0,-3 49 0,-9-8 0,6-56 0,1 1 0,0 27 0,3-48 0,0 0 0,-1-1 0,1 1 0,0 0 0,0 0 0,0-1 0,0 1 0,1 0 0,-1 0 0,0 0 0,0-1 0,0 1 0,1 0 0,-1-1 0,0 1 0,1 0 0,-1 0 0,0-1 0,1 1 0,-1-1 0,1 1 0,-1 0 0,2 0 0,-2-1 0,1 0 0,0 0 0,-1 0 0,1-1 0,-1 1 0,1 0 0,0 0 0,-1 0 0,1-1 0,0 1 0,-1 0 0,1-1 0,-1 1 0,1 0 0,-1-1 0,1 1 0,-1-1 0,1 1 0,-1-1 0,1 0 0,24-36 0,-24 36 0,51-91 0,-22 36 0,2 2 0,2 1 0,67-77 0,-95 123 0,1 0 0,0 1 0,1 0 0,-1 0 0,1 1 0,0 0 0,15-6 0,-21 10 0,0 0 0,0 0 0,0 0 0,0 1 0,1-1 0,-1 1 0,0-1 0,0 1 0,1 0 0,-1 0 0,0 0 0,0 0 0,1 0 0,-1 1 0,0-1 0,0 1 0,0 0 0,1-1 0,-1 1 0,0 0 0,0 0 0,0 0 0,0 0 0,-1 1 0,1-1 0,0 0 0,0 1 0,-1 0 0,1-1 0,-1 1 0,1 0 0,-1-1 0,0 1 0,0 0 0,0 0 0,0 0 0,2 4 0,1 5 0,0 0 0,-1 0 0,0 1 0,-1-1 0,0 1 0,0 15 0,-4 77 0,1-63 0,-1-8 0,0 33 0,2-60 0,0-1 0,1 0 0,0 0 0,0 0 0,0 0 0,0 0 0,1-1 0,0 1 0,5 8 0,-6-11-76,1 0 1,0 0-1,-1 0 0,1 0 0,0-1 0,0 1 0,0 0 0,1-1 1,-1 0-1,0 0 0,1 0 0,-1 0 0,0 0 0,1 0 1,-1 0-1,1-1 0,2 1 0,21 2-6750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8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77 600 24575,'22'-23'0,"-1"-1"0,-2-1 0,0 0 0,30-56 0,-47 77 0,0 0 0,-1 0 0,1-1 0,-1 1 0,0 0 0,0-1 0,0 1 0,-1-1 0,1 1 0,-1-7 0,-1 10 0,1 0 0,0 0 0,0 0 0,-1 0 0,1-1 0,0 1 0,-1 0 0,1 0 0,-1 0 0,0 0 0,1 0 0,-1 0 0,0 0 0,0 0 0,1 0 0,-1 0 0,0 1 0,0-1 0,0 0 0,0 0 0,0 1 0,0-1 0,0 1 0,0-1 0,-1 1 0,1-1 0,0 1 0,0 0 0,0 0 0,-1-1 0,1 1 0,0 0 0,0 0 0,0 0 0,-1 0 0,1 0 0,0 1 0,0-1 0,0 0 0,0 0 0,-2 1 0,-6 2 0,0 0 0,0 0 0,1 1 0,-1 0 0,1 0 0,0 1 0,0 0 0,1 0 0,-1 1 0,1 0 0,0 0 0,1 1 0,-1 0 0,2 0 0,-9 11 0,8-8 0,0-1 0,0 1 0,1 0 0,0 0 0,0 1 0,1 0 0,1-1 0,0 1 0,0 0 0,1 1 0,1-1 0,-1 16 0,4-16 0,0 1 0,1-1 0,0 0 0,0 0 0,1 0 0,1-1 0,0 1 0,0-1 0,1 0 0,0 0 0,1-1 0,0 0 0,1 0 0,-1-1 0,2 0 0,-1 0 0,1-1 0,18 12 0,-20-15 0,0 1 0,1-1 0,0-1 0,0 0 0,0 0 0,0 0 0,0-1 0,1 0 0,-1-1 0,0 1 0,14-1 0,-16-2 0,1 1 0,-1-1 0,0 0 0,0-1 0,0 0 0,0 0 0,0 0 0,0 0 0,0-1 0,0 0 0,-1 0 0,0-1 0,0 0 0,0 1 0,0-2 0,8-7 0,-9 7 0,1-1 0,-1 1 0,-1 0 0,1-1 0,-1 0 0,0 0 0,0 0 0,0 0 0,-1 0 0,0-1 0,0 1 0,-1-1 0,0 1 0,0-1 0,-1 1 0,1-1 0,-1 0 0,-1 1 0,1-1 0,-1 0 0,0 1 0,-1-1 0,0 1 0,0-1 0,-4-8 0,1 4 0,-1 0 0,0 1 0,-1-1 0,0 1 0,0 1 0,-1-1 0,0 2 0,-1-1 0,0 1 0,0 0 0,-1 1 0,0 0 0,-12-7 0,9 9 0,9 4 0,1 0 0,-1-1 0,0 0 0,0 1 0,1-1 0,-1 0 0,1-1 0,0 1 0,-6-5 0,14 5 0,0 1 0,0 0 0,0 1 0,-1-1 0,1 1 0,0 0 0,7 1 0,-10-1 0,68 1 0,31 1 0,187-19 0,-279 16 0,0 0 0,-1-1 0,1 0 0,-1-1 0,15-6 0,-23 9 0,1 0 0,-1 0 0,0 0 0,0 0 0,1 0 0,-1 0 0,0 0 0,0 0 0,1 0 0,-1 0 0,0 0 0,0-1 0,1 1 0,-1 0 0,0 0 0,0 0 0,0 0 0,1-1 0,-1 1 0,0 0 0,0 0 0,0 0 0,0-1 0,0 1 0,1 0 0,-1 0 0,0-1 0,0 1 0,0 0 0,0 0 0,0 0 0,0-1 0,0 1 0,0 0 0,0-1 0,0 1 0,0 0 0,0 0 0,0-1 0,0 1 0,0 0 0,0 0 0,0-1 0,0 1 0,-1 0 0,-13-5 0,-21 4 0,29 3 0,-1 1 0,1 0 0,0 0 0,0 0 0,0 1 0,0 0 0,1 0 0,-1 0 0,1 1 0,0-1 0,0 1 0,1 1 0,-1-1 0,1 1 0,0-1 0,1 1 0,0 0 0,0 1 0,0-1 0,-3 10 0,1-2 0,1 0 0,1 0 0,0 0 0,1 0 0,0 1 0,1-1 0,0 1 0,4 25 0,-3-33 0,2-1 0,-1 1 0,1-1 0,0 1 0,0-1 0,0 0 0,1 0 0,0 0 0,0 0 0,1 0 0,0-1 0,0 1 0,5 5 0,-6-9 0,-1 0 0,0-1 0,1 1 0,-1-1 0,1 1 0,-1-1 0,1 0 0,0 0 0,-1 0 0,1 0 0,0-1 0,0 1 0,0-1 0,0 0 0,-1 1 0,1-1 0,0 0 0,0-1 0,0 1 0,0-1 0,0 1 0,-1-1 0,1 0 0,0 0 0,0 0 0,-1 0 0,1 0 0,-1-1 0,1 1 0,-1-1 0,0 0 0,4-3 0,4-3 0,-1-1 0,0 0 0,0 0 0,-1-1 0,0 0 0,0-1 0,-1 1 0,7-17 0,38-97 0,-45 107 0,17-51 0,-2-1 0,-3 0 0,14-102 0,-32 166 0,2-55 0,-3 57 0,0 1 0,0 0 0,0-1 0,-1 1 0,1 0 0,-1 0 0,1-1 0,-1 1 0,0 0 0,0 0 0,0 0 0,0 0 0,0 0 0,0 0 0,0 0 0,-1 0 0,1 0 0,-1 0 0,1 1 0,-1-1 0,-3-2 0,3 4 0,1-1 0,0 1 0,-1 0 0,1 0 0,-1-1 0,1 1 0,0 0 0,-1 0 0,1 1 0,-1-1 0,1 0 0,0 0 0,-1 1 0,1-1 0,0 0 0,-1 1 0,1 0 0,0-1 0,0 1 0,-1 0 0,1 0 0,0-1 0,0 1 0,0 0 0,0 0 0,0 0 0,0 0 0,0 0 0,0 1 0,0 0 0,-23 40 0,13-14 0,2 1 0,1-1 0,2 2 0,0-1 0,2 1 0,2-1 0,0 1 0,2 0 0,1 0 0,2 0 0,8 42 0,-7-54 0,1 1 0,1-1 0,1 1 0,0-2 0,2 1 0,0-1 0,1 0 0,0-1 0,1 0 0,15 16 0,-20-27 0,-1 1 0,1 0 0,0-1 0,0 0 0,0-1 0,1 1 0,0-1 0,0-1 0,0 1 0,0-1 0,0 0 0,1-1 0,-1 0 0,1 0 0,0 0 0,-1-1 0,1 0 0,0-1 0,0 0 0,0 0 0,0 0 0,-1-1 0,1-1 0,0 1 0,0-1 0,-1 0 0,10-5 0,-4 1 0,-1-1 0,0 0 0,-1-1 0,1 0 0,-2-1 0,1-1 0,-1 1 0,-1-1 0,0-1 0,0 0 0,12-20 0,-4 2 0,-2 1 0,-1-2 0,20-59 0,-32 85 0,7-25 0,7-40 0,-14 63 0,-1 0 0,0 0 0,-1-1 0,1 1 0,-1 0 0,-1 0 0,1-1 0,-1 1 0,0 0 0,0 0 0,-1 0 0,0 0 0,-3-8 0,4 13 0,0 0 0,1 0 0,-1 0 0,0 0 0,0 0 0,0 0 0,0 0 0,0 0 0,0 0 0,0 0 0,0 1 0,-1-1 0,1 0 0,0 1 0,0-1 0,-1 1 0,1 0 0,0-1 0,0 1 0,-1 0 0,1-1 0,0 1 0,-1 0 0,1 0 0,0 0 0,-1 1 0,1-1 0,0 0 0,-1 0 0,1 1 0,0-1 0,-1 0 0,1 1 0,0 0 0,0-1 0,0 1 0,-1 0 0,1-1 0,0 1 0,0 0 0,-1 1 0,-5 4 0,1-1 0,-1 1 0,1 0 0,1 1 0,-8 9 0,1 3 0,1 0 0,1 1 0,0 0 0,2 1 0,0 0 0,2 0 0,0 1 0,1-1 0,-3 35 0,6-41 0,1-1 0,1 0 0,0 1 0,1-1 0,0 0 0,2 0 0,-1 0 0,2 0 0,-1 0 0,2 0 0,0-1 0,1 0 0,0 0 0,1 0 0,16 22 0,-15-27-151,0 0-1,0 0 0,1-1 0,0 0 1,1-1-1,-1 0 0,1 0 1,19 7-1,22 5-6674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8.8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626 319 24575,'4'-4'0,"0"0"0,-1 0 0,1 0 0,-1-1 0,0 1 0,0-1 0,0 0 0,-1 0 0,1 0 0,-1 0 0,-1 0 0,1-1 0,-1 1 0,1-1 0,-2 1 0,2-8 0,-3 6 0,1 1 0,-1-1 0,-1 0 0,1 1 0,-1-1 0,0 1 0,0 0 0,-1 0 0,0 0 0,0 0 0,0 0 0,-5-5 0,-1-1 0,-1 0 0,-1 1 0,0 0 0,0 0 0,-1 1 0,-1 1 0,1 0 0,-1 1 0,-1 1 0,-27-12 0,25 13 0,-1 2 0,0 0 0,0 1 0,-1 0 0,1 2 0,-1 0 0,1 1 0,0 0 0,-1 2 0,1 0 0,0 1 0,0 0 0,0 2 0,0 0 0,1 1 0,-23 11 0,28-12 0,-1 1 0,2 1 0,-1 0 0,1 0 0,0 1 0,1 0 0,-1 1 0,2 0 0,-1 1 0,1-1 0,1 2 0,0-1 0,0 1 0,1 0 0,1 0 0,-1 1 0,2 0 0,0-1 0,0 2 0,1-1 0,1 0 0,0 1 0,-1 17 0,4-17 0,-1 0 0,2 0 0,0 0 0,0 0 0,1 0 0,1 0 0,0-1 0,1 1 0,0-1 0,1 0 0,0-1 0,1 1 0,0-1 0,1 0 0,0-1 0,1 0 0,0 0 0,0-1 0,1-1 0,13 10 0,-5-5 0,-1-2 0,2 0 0,-1-1 0,2-1 0,-1-1 0,1-1 0,0 0 0,0-2 0,1 0 0,0-1 0,42 1 0,24-8-1365,-9-7-5461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9.2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253 26 24575,'-9'-1'0,"0"0"0,0 0 0,1-1 0,-17-5 0,-24-5 0,43 11 0,0 1 0,0 0 0,0 0 0,0 0 0,0 1 0,0 0 0,1 0 0,-1 1 0,0 0 0,0 0 0,1 0 0,0 0 0,-1 1 0,1 0 0,0 0 0,-9 8 0,11-9 0,1 1 0,-1 0 0,1 0 0,0 0 0,0 0 0,0 0 0,0 0 0,0 1 0,0-1 0,1 1 0,0-1 0,0 1 0,0-1 0,0 1 0,0 0 0,1 0 0,0-1 0,0 1 0,0 0 0,0 0 0,0-1 0,1 1 0,-1 0 0,1-1 0,0 1 0,1 0 0,2 6 0,0-1 0,1 0 0,1 0 0,0-1 0,0 0 0,0 0 0,1 0 0,0-1 0,11 9 0,72 50 0,-52-40 0,1 0 0,-24-17 0,-1 0 0,0 1 0,-1 0 0,0 1 0,0 1 0,-1 0 0,12 16 0,-23-26 0,0-1 0,0 1 0,1 0 0,-1 0 0,0 0 0,-1 0 0,1 0 0,0 0 0,0 0 0,-1 0 0,1 0 0,-1 0 0,0 0 0,0 1 0,0-1 0,0 0 0,0 0 0,0 0 0,0 0 0,-1 0 0,1 0 0,-1 1 0,0-1 0,0 2 0,-1-1 0,0-1 0,-1 1 0,1 0 0,-1-1 0,1 0 0,-1 1 0,0-1 0,0 0 0,0 0 0,0-1 0,0 1 0,0-1 0,-5 2 0,-9 2 0,0 0 0,0-1 0,0-1 0,-30 1 0,26-3-195,1-2 0,0 0 0,-1-2 0,1 0 0,0-1 0,-31-11 0,6-2-6631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9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 25 24575,'7'-7'0,"6"-5"0,-14 11 0,-10 6 0,7-3 0,0 0 0,1 0 0,-1 0 0,1 1 0,0-1 0,0 1 0,0 0 0,0 0 0,0 0 0,0 0 0,1 1 0,0-1 0,-1 1 0,1-1 0,1 1 0,-3 5 0,2-3 0,1 0 0,0 0 0,0 0 0,1 0 0,0 0 0,0 0 0,0 0 0,1 0 0,-1 0 0,3 7 0,4 9 0,1 1 0,1-2 0,1 1 0,20 32 0,-18-35 0,1 0 0,1 0 0,0-1 0,2-1 0,0-1 0,1 0 0,0-1 0,38 25 0,-46-34 0,1-1 0,-1-1 0,1 1 0,0-2 0,0 1 0,1-1 0,-1-1 0,1 0 0,15 1 0,-19-3 0,1 0 0,-1-1 0,1 0 0,-1 0 0,1 0 0,-1-1 0,0-1 0,0 1 0,0-1 0,0 0 0,0 0 0,-1-1 0,1 0 0,9-8 0,-3 0 0,-1 0 0,0-1 0,-1 0 0,0-1 0,-1 0 0,0 0 0,-1-1 0,-1-1 0,-1 1 0,0-1 0,-1-1 0,5-17 0,-4 3 0,0 0 0,-2 0 0,-2 0 0,0 0 0,-4-56 0,0 78 81,3 21-1527,3 0-5380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29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3456 406 24575,'-1'-14'0,"1"0"0,-2 1 0,0-1 0,0 1 0,-2-1 0,1 1 0,-2 0 0,1 0 0,-2 1 0,0-1 0,0 1 0,-1 1 0,-1-1 0,0 1 0,0 0 0,-1 1 0,-1 0 0,0 0 0,0 1 0,-16-10 0,0 1 0,-1 2 0,-1 1 0,0 2 0,-1 1 0,0 0 0,-1 3 0,-59-12 0,6 7-122,-1 5 1,0 3-1,-148 9 0,-252 58-1269,235-12 1391,-278 92 0,343-78 0,4 8 0,-192 104 0,301-136-122,2 2 0,-101 81 1,146-102 84,1 0 1,1 1-1,1 2 1,1 0-1,1 1 1,1 1-1,1 1 0,1 0 1,-23 54-1,34-64 37,0 0 0,1 1 0,0-1 0,2 1 0,0 0 0,0 0 0,2 0 0,0 0 0,1 0 0,1 0 0,0 0 0,2-1 0,-1 1 0,9 21 0,-2-15 0,1 0 0,0 0 0,2-1 0,0-1 0,2 0 0,0-1 0,1 0 0,37 34 0,-8-17-71,1-2 0,1-2 0,2-2 0,1-2 0,1-3 0,2-2-1,80 26 1,-22-16-137,2-5 0,200 24 1,-160-38 198,0-7-1,1-7 1,-1-6 0,220-37 0,-239 18 11,0-7-1,-3-5 1,0-6-1,-3-5 1,149-79-1,-206 87-1,-1-2 0,-2-4 0,97-83 0,-125 91 0,-1-1 0,-2-3 1,-2 0-1,-1-2 0,-2-2 0,30-58 0,-48 77 1,-2 0 0,-1-1 0,-1 0 1,-1 0-1,-2-1 0,-1 0 0,0 0 0,1-45 0,-7 56-11,0-1 0,-1 1-1,-1 0 1,-1 0 0,0 0-1,-2 0 1,1 1 0,-2-1-1,0 1 1,-1 0 0,-1 1-1,0 0 1,-1 0 0,-1 1 0,-16-19-1,6 12 8,-1 2 0,-1 0-1,0 1 1,-2 2-1,0 0 1,-1 2 0,0 0-1,-1 2 1,0 1 0,-45-13-1,4 7-27,-1 2 0,0 3 0,-90-3 0,1 11-143,0 6 0,0 7 1,-243 46-1,235-22-3169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0.9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658 938 24575,'0'-14'0,"0"0"0,-1 0 0,-1 0 0,-1 0 0,0 0 0,0 0 0,-2 0 0,-8-19 0,11 28 0,-1 0 0,1 1 0,-1 0 0,0-1 0,0 1 0,-1 0 0,1 1 0,-1-1 0,0 0 0,0 1 0,0 0 0,0 0 0,-1 0 0,1 1 0,-1 0 0,0-1 0,1 2 0,-1-1 0,0 0 0,0 1 0,0 0 0,0 0 0,-1 1 0,1-1 0,0 1 0,-9 1 0,-1 1 0,0 1 0,0 0 0,1 1 0,-1 1 0,1 0 0,0 1 0,0 0 0,1 1 0,0 1 0,0 0 0,1 1 0,-13 11 0,-5 7 0,1 2 0,1 1 0,-32 42 0,35-38 0,2 1 0,1 1 0,-33 75 0,47-91 0,0 1 0,1 1 0,2-1 0,0 1 0,1 0 0,1 1 0,1-1 0,1 0 0,2 25 0,0-40 0,0 0 0,0 0 0,0 0 0,1 0 0,0 0 0,1-1 0,-1 1 0,1-1 0,1 1 0,-1-1 0,1 0 0,0 0 0,0-1 0,1 1 0,0-1 0,0 0 0,0 0 0,12 8 0,-9-8 0,1 0 0,0-1 0,0-1 0,0 1 0,0-1 0,0-1 0,1 0 0,-1 0 0,1-1 0,0 0 0,-1-1 0,1 0 0,15-1 0,0-3 0,-1-1 0,0-1 0,0-1 0,0-1 0,-1-1 0,0-1 0,0-1 0,-1-2 0,-1 0 0,0 0 0,31-28 0,-17 9 0,-1-1 0,-1-2 0,-2-1 0,-2-2 0,31-51 0,-30 36 0,-2-1 0,-3-2 0,-3 0 0,-2-1 0,-2-2 0,-3 0 0,-3 0 0,-2-1 0,-2 0 0,-4-1 0,-2 0 0,-3 0 0,-2 1 0,-21-111 0,20 152 0,0 0 0,-2 1 0,0-1 0,-1 1 0,-1 1 0,-19-33 0,26 47 0,-1 1 0,1 0 0,-1 0 0,1 0 0,-1 0 0,0 0 0,0 0 0,0 1 0,0-1 0,0 0 0,0 1 0,0 0 0,-1 0 0,1-1 0,-1 1 0,1 0 0,-1 1 0,1-1 0,-1 0 0,1 1 0,-1 0 0,-4-1 0,5 2 0,-1 0 0,0 0 0,1 0 0,-1 0 0,1 0 0,-1 0 0,1 1 0,0 0 0,-1-1 0,1 1 0,0 0 0,0 0 0,0 0 0,1 0 0,-1 0 0,0 1 0,1-1 0,-1 0 0,1 1 0,0-1 0,-1 4 0,-5 11 0,0 1 0,2-1 0,0 1 0,1 0 0,-2 24 0,-2 98 0,8-139 0,1 101 0,25 189 0,54 95 0,-65-331-682,32 78-1,-16-66-6143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1.7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155 661 24575,'3'-3'0,"-1"0"0,0 0 0,0-1 0,0 1 0,0-1 0,0 1 0,-1-1 0,0 0 0,0 0 0,0 0 0,0 0 0,0 0 0,-1 0 0,0-5 0,0 1 0,0 1 0,0-1 0,-1 1 0,0-1 0,-1 1 0,-4-13 0,4 13 0,0 4 0,0-1 0,1 0 0,0 0 0,-1 0 0,1 0 0,1 0 0,-1-7 0,1 10 0,0-1 0,0 1 0,1 0 0,-1 0 0,0 0 0,1 0 0,-1 0 0,1 0 0,0 0 0,-1 0 0,1 0 0,0 0 0,0 0 0,-1 0 0,1 0 0,0 1 0,0-1 0,0 0 0,0 1 0,0-1 0,0 0 0,0 1 0,0-1 0,0 1 0,1 0 0,-1-1 0,0 1 0,0 0 0,0 0 0,0 0 0,0-1 0,3 2 0,18-4 0,0-1 0,0 0 0,0-2 0,-1-1 0,34-14 0,-48 17 0,0 0 0,0 0 0,0-1 0,-1 0 0,0 0 0,0 0 0,0-1 0,-1 0 0,1 0 0,-1-1 0,-1 1 0,1-1 0,-1 0 0,0 0 0,-1 0 0,0-1 0,0 1 0,-1-1 0,2-9 0,-3 13 0,0 1 0,0-1 0,-1 0 0,1 0 0,-1 0 0,0 0 0,0 0 0,-1 1 0,1-1 0,-1 0 0,0 0 0,0 0 0,0 1 0,0-1 0,-1 0 0,1 1 0,-1-1 0,0 1 0,0 0 0,0 0 0,-1 0 0,1 0 0,-1 0 0,-5-4 0,3 3 0,0 1 0,0 0 0,-1 0 0,1 0 0,-1 1 0,0 0 0,0 0 0,0 0 0,0 1 0,0 0 0,0 0 0,0 1 0,-1-1 0,-11 2 0,2 1 0,-1 1 0,0 1 0,1 0 0,0 1 0,0 1 0,0 0 0,1 1 0,0 1 0,-25 17 0,28-17 0,1 0 0,0 1 0,0 1 0,1-1 0,0 2 0,1 0 0,0 0 0,0 0 0,2 1 0,-1 0 0,1 1 0,-5 13 0,10-19 0,0-1 0,1 0 0,-1 1 0,1-1 0,1 1 0,-1 0 0,1-1 0,0 1 0,1-1 0,-1 1 0,1-1 0,0 1 0,1-1 0,0 1 0,0-1 0,0 0 0,1 0 0,0 0 0,0 0 0,0 0 0,1-1 0,0 0 0,0 1 0,0-1 0,1-1 0,0 1 0,0-1 0,9 7 0,2 0 0,-1-1 0,1-1 0,1 0 0,0-1 0,0-1 0,0-1 0,1 0 0,0-2 0,23 4 0,-8-4 0,0-2 0,0-1 0,1-2 0,-1-1 0,-1-1 0,1-2 0,42-12 0,-47 9 0,-1-1 0,0-1 0,0-2 0,-1 0 0,-1-2 0,0-1 0,-1-1 0,36-30 0,-47 33 0,-1-1 0,0 0 0,-1 0 0,-1-1 0,0 0 0,-1-1 0,-1 0 0,-1 0 0,0-1 0,-1 0 0,0-1 0,4-27 0,-8 33 0,-1 1 0,0-1 0,-1 1 0,0-1 0,-1 1 0,0-1 0,-1 1 0,0-1 0,-4-11 0,3 15 0,0 0 0,-1 1 0,1 0 0,-1 0 0,-1 0 0,1 1 0,-1-1 0,0 1 0,-1 0 0,1 0 0,-1 1 0,0 0 0,-1 0 0,-6-4 0,6 5 0,1 0 0,-1 0 0,0 1 0,0 0 0,-1 0 0,1 1 0,0 0 0,-1 0 0,1 0 0,-1 1 0,0 1 0,1-1 0,-1 1 0,0 0 0,0 1 0,1 0 0,-1 0 0,1 1 0,-1 0 0,1 0 0,-1 1 0,1 0 0,0 0 0,0 0 0,1 1 0,-1 0 0,1 0 0,0 1 0,0 0 0,0 0 0,0 1 0,1-1 0,0 1 0,0 0 0,1 0 0,0 1 0,0 0 0,0-1 0,1 1 0,0 0 0,0 1 0,-2 11 0,3-9 0,0 0 0,1 0 0,1 0 0,-1 0 0,2 0 0,-1 0 0,2 0 0,-1 0 0,1 0 0,5 14 0,-2-10 0,1 0 0,1 0 0,0-1 0,1 0 0,0-1 0,13 16 0,9 4 0,2-1 0,1-2 0,64 45 0,-44-38 0,-28-21 0,29 25 0,-52-39 0,-1 0 0,1 0 0,-1 0 0,0 1 0,1-1 0,-1 0 0,0 1 0,0-1 0,0 1 0,0-1 0,0 1 0,0-1 0,-1 1 0,1 0 0,0-1 0,-1 1 0,1 0 0,-1-1 0,1 3 0,-2-3 0,1 0 0,0 0 0,-1 0 0,1 0 0,-1 0 0,1 0 0,-1 0 0,1 0 0,-1 0 0,0 0 0,0 0 0,1 0 0,-1-1 0,0 1 0,0 0 0,0-1 0,0 1 0,0 0 0,0-1 0,0 1 0,0-1 0,-1 1 0,-5 1 0,-1 0 0,1 0 0,0-1 0,-1 1 0,0-2 0,1 1 0,-10-1 0,5-1 0,0-1 0,0 1 0,0-2 0,1 0 0,-1 0 0,1-1 0,0 0 0,-18-10 0,25 12 0,0-1 0,0 1 0,1-1 0,-1 0 0,1 0 0,0 0 0,0 0 0,0-1 0,0 1 0,0-1 0,1 1 0,0-1 0,0 0 0,0 0 0,0 0 0,0-1 0,1 1 0,0 0 0,0 0 0,0-1 0,0 1 0,1-1 0,0 1 0,-1-1 0,2 1 0,0-7 0,1 0 0,1 0 0,1 0 0,0 1 0,0-1 0,1 1 0,1 0 0,-1 0 0,2 0 0,-1 1 0,1 0 0,1 0 0,14-14 0,4 0 0,1 1 0,0 1 0,31-17 0,-26 18 0,1 2 0,49-18 0,-68 30 0,1 1 0,0 1 0,0 0 0,0 1 0,0 0 0,1 2 0,-1 0 0,24 1 0,-37 0 0,0 0 0,1 0 0,-1 0 0,0 0 0,0 1 0,0-1 0,0 1 0,0-1 0,0 1 0,0 0 0,-1 0 0,1-1 0,0 1 0,0 1 0,0-1 0,-1 0 0,1 0 0,-1 1 0,1-1 0,-1 1 0,0-1 0,1 1 0,-1 0 0,0-1 0,0 1 0,0 0 0,0 0 0,0 0 0,-1 0 0,1 0 0,0 0 0,-1 0 0,0 0 0,1 0 0,-1 0 0,0 0 0,0 0 0,0 0 0,0 0 0,0 0 0,-2 4 0,-1 7 0,-1 0 0,-1 0 0,0 0 0,0 0 0,-9 12 0,8-13 0,-5 9 0,1 1 0,1 0 0,1 1 0,1 0 0,1 1 0,1-1 0,1 1 0,1 0 0,1 36 0,2-54-151,0 0-1,1 0 0,0 0 0,0 0 1,1 0-1,0 0 0,0-1 1,4 10-1,7 4-6674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2.1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56 175 24575,'-4'-14'0,"-7"-14"0,-1-11 0,1-4 0,2 10 0,4 16 0,2 19 0,6 19 0,3 6-8191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3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21 24575,'0'-1'0,"-1"0"0,1 0 0,0 0 0,-1 0 0,1 0 0,0 0 0,-1 0 0,1 1 0,-1-1 0,1 0 0,-1 0 0,0 1 0,1-1 0,-1 0 0,0 0 0,1 1 0,-1-1 0,0 1 0,0-1 0,0 1 0,1-1 0,-1 1 0,0 0 0,0-1 0,0 1 0,0 0 0,0-1 0,0 1 0,0 0 0,-1 0 0,-1-1 0,0 1 0,0 0 0,0 0 0,-1 0 0,1 0 0,0 0 0,0 0 0,-4 2 0,0 1 0,-1 0 0,2 1 0,-1 0 0,0 0 0,1 1 0,0-1 0,0 1 0,0 1 0,0-1 0,1 1 0,0 0 0,1 1 0,-1-1 0,-6 13 0,-3 7 0,2 2 0,-14 40 0,14-32 0,1 0 0,-7 52 0,16-68 0,0 0 0,1 0 0,1 0 0,0 0 0,2 0 0,5 25 0,-7-41 0,1 0 0,0 0 0,1 0 0,-1 0 0,1 0 0,0 0 0,-1-1 0,2 1 0,-1 0 0,0-1 0,1 0 0,-1 1 0,1-1 0,0 0 0,0 0 0,1-1 0,-1 1 0,0-1 0,1 1 0,7 2 0,-5-3 0,-1 0 0,1-1 0,0 0 0,-1 0 0,1-1 0,0 0 0,0 0 0,0 0 0,0-1 0,-1 1 0,1-1 0,0-1 0,-1 1 0,1-1 0,5-2 0,4-4 0,1 1 0,-1-2 0,-1 0 0,0-1 0,0 0 0,-1-1 0,0-1 0,-1 0 0,0 0 0,15-23 0,2-6 0,-1-2 0,27-58 0,-39 66 0,12-39 0,-19 48 0,-9 26 0,0 0 0,0 0 0,0 0 0,0 0 0,0 0 0,0 0 0,0 0 0,0 1 0,0-1 0,1 0 0,-1 0 0,0 0 0,0 0 0,0 0 0,0 0 0,0 0 0,0 0 0,0 0 0,0 0 0,0 0 0,0 0 0,1 0 0,-1 0 0,0 0 0,0 0 0,0 0 0,0 0 0,0 0 0,0 0 0,0 0 0,0 0 0,1 0 0,-1 0 0,0 0 0,0 0 0,0 0 0,0 0 0,0 0 0,0 0 0,0 0 0,0 0 0,0 0 0,1 0 0,-1 0 0,0 0 0,0 0 0,2 21 0,-2 31 0,-1-14 0,1 1 0,10 66 0,-9-95 0,1 1 0,1 0 0,0-1 0,0 0 0,1 0 0,0 0 0,1 0 0,0-1 0,1 0 0,-1 0 0,2 0 0,-1 0 0,1-1 0,16 14 0,-18-19 5,0 1-1,1-1 1,0 0 0,0-1-1,0 1 1,0-1-1,0 0 1,0 0 0,0-1-1,1 0 1,-1 0 0,0-1-1,1 1 1,-1-2-1,1 1 1,-1 0 0,0-1-1,1 0 1,-1-1-1,0 0 1,0 0 0,0 0-1,0 0 1,0-1-1,6-4 1,3-1-170,0-1 0,-1-1 0,0-1 0,0 0 0,-1 0 0,-1-1 0,0-1 0,11-14 0,11-22-6661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2.5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1 177 24575,'0'0'0,"0"1"0,0 0 0,0-1 0,1 1 0,-1-1 0,0 1 0,0-1 0,0 1 0,1-1 0,-1 1 0,0-1 0,1 1 0,-1-1 0,0 1 0,1-1 0,-1 0 0,0 1 0,1-1 0,-1 1 0,1-1 0,-1 0 0,1 0 0,-1 1 0,1-1 0,-1 0 0,1 0 0,-1 1 0,1-1 0,-1 0 0,1 0 0,0 0 0,-1 0 0,1 0 0,-1 0 0,1 0 0,-1 0 0,1 0 0,0 0 0,-1 0 0,1 0 0,-1-1 0,1 1 0,-1 0 0,1 0 0,-1 0 0,1-1 0,30-11 0,-28 11 0,93-47 0,-24 12 0,78-28 0,-122 55 0,34-7 0,-62 16 0,0 0 0,0 0 0,0 0 0,0 0 0,0 0 0,0 1 0,0-1 0,0 0 0,0 0 0,0 0 0,0 0 0,0 0 0,0 0 0,0 0 0,0 0 0,0 0 0,0 1 0,0-1 0,0 0 0,0 0 0,1 0 0,-1 0 0,0 0 0,0 0 0,0 0 0,0 0 0,0 0 0,0 0 0,0 0 0,0 0 0,0 1 0,0-1 0,1 0 0,-1 0 0,0 0 0,0 0 0,-20 11 0,-32 13 0,21-11 0,-137 64 0,148-67 0,0 2 0,1 1 0,0 0 0,1 2 0,-31 30 0,44-39 0,0-1 0,1 1 0,-1 1 0,1-1 0,0 0 0,1 1 0,0 0 0,0 0 0,0 0 0,1 0 0,0 0 0,0 1 0,1-1 0,-1 10 0,2-11 0,0 0 0,1 0 0,0 1 0,0-1 0,1-1 0,0 1 0,0 0 0,0 0 0,0-1 0,1 1 0,0-1 0,0 0 0,1 1 0,-1-2 0,1 1 0,0 0 0,9 7 0,60 48 0,-57-49 0,0 0 0,-1 2 0,-1-1 0,0 2 0,-1 0 0,-1 0 0,0 2 0,19 31 0,-19-20 0,-1 1 0,-1 1 0,-2 0 0,0 0 0,-2 1 0,2 37 0,-3 5 0,-7 105 0,1-162 0,0 0 0,-1 0 0,-1 1 0,-6 17 0,8-29 0,0-1 0,0 0 0,-1 1 0,1-1 0,-1 0 0,0 0 0,0-1 0,0 1 0,-1 0 0,1-1 0,-3 3 0,3-4 0,1 0 0,-1 0 0,0 0 0,0 0 0,1 0 0,-1-1 0,0 1 0,0-1 0,0 1 0,0-1 0,1 0 0,-1 1 0,0-1 0,0 0 0,0-1 0,0 1 0,0 0 0,0 0 0,0-1 0,0 1 0,-2-2 0,0 1 7,1-1 0,0 1-1,0-1 1,-1 0 0,1 0-1,0 0 1,0-1-1,1 1 1,-1-1 0,1 1-1,-1-1 1,1 0 0,-4-5-1,1-1-370,1 0-1,-1-1 1,-4-15-1,-4-18-6461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2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132 575 24575,'-3'0'0,"0"1"0,0-1 0,0 1 0,0 0 0,1 0 0,-1 0 0,0 1 0,0-1 0,1 1 0,-1-1 0,1 1 0,-1 0 0,-2 3 0,-28 28 0,33-32 0,-7 6 0,1 1 0,1 0 0,-1 1 0,1-1 0,1 1 0,-1 0 0,1 0 0,1 1 0,0-1 0,0 1 0,1 0 0,0-1 0,1 1 0,0 0 0,1 10 0,1 13 0,3 0 0,0 0 0,12 39 0,-7-33 0,6 58 0,-15-84 0,0-9 0,0-1 0,0 1 0,0 0 0,0-1 0,1 1 0,-1 0 0,1-1 0,0 1 0,0-1 0,1 1 0,-1-1 0,1 1 0,2 4 0,-3-8 0,0 0 0,-1 1 0,1-1 0,0 0 0,-1 1 0,1-1 0,0 0 0,0 0 0,-1 0 0,1 1 0,0-1 0,0 0 0,-1 0 0,1 0 0,0 0 0,0-1 0,-1 1 0,1 0 0,0 0 0,0 0 0,-1-1 0,1 1 0,0 0 0,-1 0 0,1-1 0,0 1 0,-1-1 0,1 1 0,0-1 0,-1 1 0,1-1 0,-1 1 0,1-2 0,19-20 0,-3-2 0,-2-2 0,-1 0 0,16-41 0,-17 35 0,2 1 0,20-32 0,-25 48 0,0 1 0,1 0 0,25-25 0,-33 37 0,0-1 0,1 0 0,-1 1 0,1-1 0,0 1 0,0 0 0,-1 1 0,1-1 0,9-2 0,-11 4 0,0 0 0,1-1 0,-1 1 0,0 0 0,1 1 0,-1-1 0,0 0 0,1 1 0,-1-1 0,0 1 0,1 0 0,-1 0 0,0 0 0,0 0 0,0 0 0,0 0 0,0 0 0,0 1 0,3 2 0,2 4 0,0 1 0,-1 0 0,0 0 0,0 1 0,-1 0 0,0 0 0,-1 0 0,0 1 0,0 0 0,2 15 0,2 2 0,4 7-113,51 144-1139,-35-121-5574</inkml:trace>
  <inkml:trace contextRef="#ctx0" brushRef="#br0" timeOffset="1">1170 1 24575,'-5'0'0,"-1"4"0,0 7 0,1 6 0,2 9 0,1 10 0,1 7 0,1 12 0,-1 9 0,2 8 0,-1 10 0,0 6 0,0 5 0,1 2 0,-1-1 0,0-18-8191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3.2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1 389 24575,'0'-5'0,"0"1"0,0 0 0,1 0 0,-1 0 0,1-1 0,0 1 0,0 0 0,1 0 0,-1 0 0,1 0 0,0 0 0,0 1 0,0-1 0,0 0 0,1 1 0,-1 0 0,1-1 0,0 1 0,0 0 0,0 1 0,0-1 0,1 0 0,-1 1 0,1 0 0,0 0 0,-1 0 0,1 0 0,0 0 0,0 1 0,0 0 0,5-1 0,42-10 0,87-8 0,-99 16 0,0-1 0,-1-2 0,0-1 0,54-20 0,-85 25 0,-1 0 0,0 0 0,1 0 0,-1-1 0,0 0 0,-1 0 0,1-1 0,8-9 0,-12 11 0,0 1 0,0-1 0,0 1 0,-1-1 0,1 0 0,-1 0 0,0 1 0,0-1 0,0 0 0,0 0 0,0 0 0,-1-1 0,1 1 0,-1 0 0,0 0 0,0 0 0,0 0 0,-1 0 0,1 0 0,-1 0 0,1-1 0,-2-2 0,-2-4 0,1 0 0,-2 1 0,-8-15 0,12 21 0,-1 0 0,0 0 0,0 1 0,0-1 0,0 1 0,0-1 0,-1 1 0,1 0 0,-1 0 0,1 0 0,-1 0 0,0 1 0,0-1 0,0 1 0,-3-2 0,5 3 0,0 0 0,0 0 0,0 0 0,0 0 0,0 0 0,0 0 0,0 1 0,0-1 0,0 0 0,0 1 0,0-1 0,0 1 0,0-1 0,0 1 0,0-1 0,1 1 0,-1-1 0,0 1 0,0 0 0,1-1 0,-1 1 0,0 0 0,1 0 0,-1 0 0,1 0 0,-1-1 0,1 1 0,-1 0 0,1 0 0,-1 0 0,1 0 0,0 0 0,0 0 0,-1 1 0,-5 38 0,6 32 0,3-1 0,19 110 0,-16-138 0,35 179-1365,-27-172-5461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3.6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13 24575,'0'-5'0,"-5"-1"0,-1 5 0,-5 7 0,-5 7 0,1 6 0,2 0-8191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4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1 285 24575,'1'12'0,"1"-1"0,0 0 0,1 0 0,0 0 0,1 0 0,0 0 0,11 19 0,4 13 0,0 7 0,-3 0 0,-2 2 0,-2 0 0,-2 0 0,-3 1 0,1 56 0,-7-130 0,2 0 0,1 0 0,0 0 0,11-30 0,1 3 0,25-47 0,-38 88 0,68-126 0,-63 122 0,-1-1 0,2 1 0,0 0 0,0 1 0,1 0 0,0 0 0,1 1 0,17-12 0,-25 20 0,-1-1 0,0 1 0,1-1 0,-1 1 0,1 0 0,0 0 0,-1 0 0,1 0 0,0 0 0,-1 1 0,1-1 0,0 1 0,0 0 0,0 0 0,0 0 0,-1 0 0,1 0 0,0 1 0,0-1 0,-1 1 0,1 0 0,0 0 0,0 0 0,-1 0 0,1 0 0,-1 0 0,1 1 0,-1-1 0,0 1 0,0 0 0,1-1 0,-1 1 0,0 0 0,-1 0 0,1 1 0,0-1 0,0 0 0,1 5 0,4 6 0,-1 0 0,0 0 0,-1 1 0,-1 0 0,0 0 0,2 17 0,1 20 0,0 78 0,-4-63 0,-3-61 0,0 0 0,0 0 0,1 0 0,0 0 0,0 0 0,3 6 0,-4-10 0,1 0 0,-1-1 0,1 1 0,-1 0 0,1-1 0,-1 1 0,1 0 0,-1-1 0,1 1 0,0-1 0,-1 1 0,1-1 0,0 1 0,-1-1 0,1 0 0,0 1 0,0-1 0,0 0 0,-1 0 0,1 1 0,0-1 0,0 0 0,0 0 0,-1 0 0,1 0 0,0 0 0,0 0 0,0 0 0,0 0 0,-1-1 0,1 1 0,0 0 0,0 0 0,-1-1 0,1 1 0,0 0 0,0-1 0,-1 1 0,1-1 0,0 1 0,-1-1 0,1 1 0,0-1 0,0 0 0,20-14 0,-1-2 0,-1 0 0,31-34 0,-35 34 0,1 0 0,1 1 0,0 1 0,37-25 0,-53 39 0,0 0 0,0 0 0,1 1 0,-1-1 0,0 0 0,0 1 0,0-1 0,1 1 0,-1-1 0,0 1 0,1-1 0,-1 1 0,0 0 0,1 0 0,-1 0 0,1 0 0,-1 0 0,0 0 0,1 0 0,-1 0 0,0 0 0,1 1 0,-1-1 0,2 1 0,-2 0 0,0 1 0,0 0 0,0-1 0,0 1 0,0 0 0,0-1 0,-1 1 0,1 0 0,-1 0 0,1-1 0,-1 1 0,0 0 0,1 0 0,-1 0 0,0 0 0,-1 2 0,2 1 0,-1 0 0,1 0 0,-1 0 0,1 0 0,0 0 0,1-1 0,-1 1 0,1 0 0,4 6 0,-5-9 0,0-1 0,0 1 0,0-1 0,1 1 0,-1-1 0,0 0 0,0 0 0,1 0 0,-1 0 0,1 0 0,-1 0 0,1 0 0,0 0 0,-1 0 0,1-1 0,0 1 0,-1-1 0,1 1 0,0-1 0,0 0 0,0 0 0,-1 0 0,1 0 0,0 0 0,0 0 0,0 0 0,-1 0 0,1-1 0,0 1 0,2-2 0,13-4 0,1-1 0,-1-1 0,0 0 0,-1-1 0,0-1 0,-1-1 0,26-22 0,-16 10 0,-1-1 0,-1-1 0,28-42 0,-36 44 0,0-1 0,-1 0 0,-2-2 0,10-26 0,-17 36 0,0 1 0,-1-1 0,0 0 0,-1-1 0,-1 1 0,-1-1 0,0 1 0,-2-19 0,0 28 0,0 1 0,-1-1 0,1 1 0,-1-1 0,0 1 0,0 0 0,-1 0 0,0 0 0,0 0 0,-8-10 0,9 14 0,0 0 0,0 0 0,0 0 0,0 0 0,0 0 0,-1 0 0,1 0 0,-1 1 0,1 0 0,-1-1 0,0 1 0,1 0 0,-1 0 0,0 0 0,0 0 0,0 1 0,0-1 0,0 1 0,1 0 0,-1 0 0,0 0 0,0 0 0,0 0 0,0 1 0,0-1 0,-4 2 0,-1 2 0,0-1 0,0 1 0,1 0 0,0 1 0,-1 0 0,2 0 0,-1 0 0,1 1 0,-1 0 0,1 0 0,1 1 0,0 0 0,0 0 0,0 0 0,0 1 0,1-1 0,1 1 0,-4 8 0,-2 7 0,1 0 0,1 1 0,2 0 0,0 0 0,-2 29 0,6-27 9,0 1-1,2 0 1,1-1-1,2 1 1,0-1 0,2 0-1,1 0 1,0 0-1,2-1 1,1 0-1,1-1 1,2 0-1,16 25 1,-18-33-87,0 0 0,1-1 0,1 0-1,0-1 1,1 0 0,0-1 0,1 0 0,1-2 0,0 0-1,1 0 1,0-2 0,0 0 0,1-1 0,0 0 0,0-2-1,1 0 1,0-1 0,29 3 0,14-5-6748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5.4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63 144 24575,'-9'-5'0,"2"2"0,1 0 0,-1 0 0,1-1 0,0 0 0,-6-5 0,11 9 0,0-1 0,1 0 0,-1 0 0,0 1 0,1-1 0,-1 0 0,0 0 0,1 0 0,-1 0 0,1 0 0,-1 0 0,1 0 0,0 0 0,0 0 0,-1 0 0,1 0 0,0 0 0,0 0 0,0 0 0,0 0 0,0 0 0,0 0 0,0 0 0,0 0 0,0 0 0,1 0 0,-1 0 0,0 0 0,1 0 0,-1 0 0,1 0 0,-1 0 0,1 1 0,-1-1 0,1 0 0,-1 0 0,1 0 0,0 1 0,0-1 0,-1 0 0,1 1 0,2-2 0,4-4 0,1 1 0,0 0 0,1 0 0,-1 0 0,1 1 0,0 1 0,0-1 0,0 1 0,1 1 0,10-2 0,21-2 0,43-1 0,-57 5 0,307-10-447,565 50-1,-822-31 432,0 3 1,106 28-1,-171-35 48,0 1 0,-1 0 0,1 1 0,-1 0 0,-1 0 0,1 2 0,-1-1 0,0 1 0,0 1 0,-1-1 0,0 2 0,0-1 0,-1 1 0,0 1 0,-1-1 0,0 1 0,-1 0 0,1 1 0,-2 0 1,0 0-1,0 0 0,4 15 0,3 21 21,-1 1 0,-3-1 0,4 68 0,-8 151-71,-5-181 29,57 1053-907,-18-837 933,134 518-1,-52-418-130,7 24 30,-125-419 64,2 10 7,0 0-1,0 0 0,-2 0 0,2 28 0,-4-41 16,0 0 0,0-1 0,0 1 0,0 0 0,-1-1 0,1 1 0,-1 0 0,0-1 0,1 1 0,-1-1 0,0 1 0,-1-1 0,1 0 0,0 0 0,-1 1 0,1-1 0,-1 0 0,0 0 0,0 0 0,1 0 0,-1-1 0,0 1 0,-1 0 0,1-1 0,0 1 0,0-1 0,-1 0 0,1 0 0,-1 0 0,1 0 0,-1 0 0,1-1 0,-1 1-1,0-1 1,1 1 0,-6-1 0,-26 0 24,0-2 1,-42-8-1,-5 1-48,-165 1 2,53 3 0,189 5-114,0 0 1,0 0-1,0-1 0,0 0 0,1 1 1,-1-2-1,0 1 0,0 0 0,1-1 1,-1 1-1,-5-4 0,-3-7-6712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5.9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76 384 24575,'-7'-3'0,"1"-1"0,0 1 0,0-1 0,0-1 0,0 1 0,1-1 0,0 0 0,0 0 0,0 0 0,1-1 0,-1 0 0,-3-7 0,7 12 0,1 0 0,0-1 0,0 1 0,0 0 0,0 0 0,0 0 0,0-1 0,0 1 0,1 0 0,-1 0 0,0 0 0,1 0 0,-1-1 0,0 1 0,1 0 0,0 0 0,-1 0 0,1 0 0,0 0 0,-1 0 0,1 0 0,0 0 0,0 1 0,0-1 0,0 0 0,0 0 0,0 1 0,0-1 0,0 1 0,0-1 0,2 0 0,39-15 0,-39 15 0,122-27 0,129-13 0,-192 33 0,703-72-1976,6 36-23,-737 42 1912,1775-62 100,0 81-175,-998 23 502,-792-41 202,-19 1-519,0 0-1,0 0 0,0 0 1,0 0-1,0 0 0,0 0 0,0 0 1,0 0-1,0 0 0,0 0 0,0 0 1,0 0-1,0 0 0,0 0 1,0-1-1,0 1 0,0 0 0,0 0 1,0 0-1,0 0 0,0 0 1,0 0-1,0 0 0,0 0 0,0 0 1,0 0-1,0 0 0,0 0 1,0 0-1,0 0 0,0-1 0,0 1 1,0 0-1,0 0 0,0 0 0,0 0 1,0 0-1,0 0 0,0 0 1,0 0-1,1 0 0,-1 0 0,0 0 1,0 0-1,0 0 0,0 0 1,0 0-1,0 0 0,0 0 0,0 0 1,0 0-1,0 0 0,0 0 1,0 0-1,0 0 0,1 0 0,-1 0 1,-27-7 1081,-60-10-1537,44 7-6393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6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681 206 24575,'3'-3'0,"0"-1"0,0 1 0,0-1 0,0 0 0,0 0 0,-1 0 0,1 0 0,-1 0 0,0-1 0,-1 1 0,1 0 0,-1-1 0,0 0 0,0 1 0,0-1 0,0 0 0,-1 1 0,0-1 0,0 0 0,0 0 0,-1 1 0,1-1 0,-1 0 0,-2-4 0,1 4 0,0 0 0,0 0 0,-1 0 0,0 0 0,0 0 0,0 0 0,-1 1 0,0 0 0,1 0 0,-1 0 0,-1 0 0,1 0 0,-1 1 0,1 0 0,-1 0 0,0 0 0,0 1 0,0-1 0,-10-2 0,0 1 0,-1 1 0,1 1 0,-1 1 0,1 0 0,-1 1 0,1 0 0,-1 1 0,0 1 0,-18 5 0,0 1 0,0 1 0,0 2 0,-33 17 0,40-15 0,0 1 0,0 1 0,1 2 0,1 0 0,-22 22 0,37-31 0,1 0 0,0 1 0,1 1 0,0-1 0,1 1 0,0 0 0,0 1 0,1 0 0,0 0 0,1 0 0,1 1 0,0-1 0,0 1 0,1 0 0,-2 13 0,5-18 0,0 0 0,0 0 0,1 0 0,-1 0 0,2 0 0,-1 0 0,1 0 0,0-1 0,0 1 0,1-1 0,0 1 0,0-1 0,0 0 0,1 0 0,0 0 0,0-1 0,1 1 0,-1-1 0,1 0 0,0 0 0,1-1 0,-1 0 0,1 0 0,10 6 0,3 1 0,1-2 0,0 0 0,1-1 0,0-1 0,0-1 0,36 6 0,0-5-455,0-2 0,110-5 0,-78-6-6371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7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407 471 24575,'1'-8'0,"-1"-1"0,-1 1 0,0 0 0,0 0 0,0 0 0,-1 0 0,0 0 0,0 1 0,-5-9 0,5 13 0,0-1 0,0 1 0,-1 0 0,1 0 0,-1 0 0,0 1 0,0-1 0,0 1 0,0-1 0,0 1 0,0 0 0,-1 0 0,1 1 0,-1-1 0,0 1 0,1-1 0,-1 1 0,0 0 0,0 1 0,-7-2 0,-1 1 0,1 1 0,-1 0 0,1 1 0,0 0 0,-1 1 0,1 0 0,0 0 0,0 2 0,0-1 0,0 1 0,1 1 0,-1 0 0,1 0 0,0 1 0,-12 10 0,9-7 0,1 1 0,1 1 0,-1 0 0,2 0 0,0 1 0,0 1 0,1-1 0,1 2 0,0-1 0,-11 27 0,17-37 0,1 0 0,0 1 0,0-1 0,0 1 0,0 0 0,0-1 0,1 1 0,-1 0 0,1-1 0,0 1 0,0 0 0,1 0 0,-1-1 0,1 1 0,0 0 0,0-1 0,0 1 0,0-1 0,1 1 0,-1-1 0,1 0 0,4 6 0,-4-6 0,1 0 0,0-1 0,0 1 0,1-1 0,-1 0 0,1 0 0,-1 0 0,1 0 0,-1-1 0,1 0 0,0 1 0,0-1 0,0 0 0,0-1 0,0 1 0,-1-1 0,1 0 0,0 0 0,0 0 0,0 0 0,6-2 0,2 0 0,0-1 0,0-1 0,0 0 0,0 0 0,-1-1 0,0-1 0,0 0 0,0-1 0,-1 0 0,0 0 0,0-1 0,-1 0 0,17-19 0,-6 4 0,-2-2 0,0 0 0,-2 0 0,21-45 0,-9 10 0,-2-1 0,-3-1 0,28-127 0,-48 165 0,-6 30 0,-10 39 0,3 4 30,2 1 0,3-1 0,0 86 0,6-111-179,0 0 1,2-1-1,1 1 1,0-1-1,2 0 1,1 0-1,1-1 1,0 0-1,24 42 1,-10-32-6678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7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141 268 24575,'12'-26'0,"12"-41"0,-8 19 0,-12 38 0,13-46 0,-16 54 0,0-1 0,-1 1 0,1-1 0,-1 0 0,0 1 0,0-1 0,0 1 0,0-1 0,0 0 0,-1 1 0,1-1 0,-1 1 0,0-1 0,1 1 0,-1-1 0,0 1 0,-1 0 0,-1-3 0,2 4 0,-1-1 0,1 1 0,-1 0 0,0 0 0,0 0 0,0 1 0,0-1 0,1 0 0,-1 1 0,0-1 0,0 1 0,0 0 0,0-1 0,0 1 0,0 0 0,0 0 0,-1 0 0,1 1 0,0-1 0,0 0 0,1 1 0,-1 0 0,-4 1 0,-44 19 0,41-16 0,0 1 0,1 0 0,-1 0 0,1 0 0,0 1 0,1 0 0,0 1 0,-11 13 0,16-18 0,0-1 0,1 1 0,-1 0 0,1 0 0,-1 0 0,1 0 0,0 0 0,0 0 0,0 0 0,0 0 0,1 0 0,-1 1 0,1-1 0,0 0 0,0 0 0,0 1 0,0-1 0,1 0 0,-1 0 0,1 0 0,0 0 0,0 0 0,0 1 0,0-1 0,1-1 0,-1 1 0,1 0 0,0 0 0,-1-1 0,1 1 0,4 4 0,9 6 0,0 0 0,27 18 0,-22-17 0,29 26 0,-44-36 0,0 1 0,0 0 0,-1 1 0,0-1 0,0 1 0,0 0 0,-1 0 0,0 0 0,0 0 0,2 9 0,-4-13-4,0 1 0,0 0 0,-1 0-1,0 0 1,1 0 0,-1 0 0,0 0-1,0 0 1,0 0 0,-1 0 0,1 0-1,-1 0 1,0-1 0,1 1 0,-1 0 0,0 0-1,-1-1 1,-2 6 0,1-4 20,0-1 1,0 0 0,0 0 0,0 0-1,-1 0 1,1-1 0,-1 1-1,1-1 1,-1 0 0,0 0-1,-7 2 1,-1 0-203,0 0 1,-1-1-1,0-1 0,1 0 1,-1-1-1,0-1 1,-21-1-1,-5-4-6640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4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85 331 24575,'-27'1'0,"13"0"0,30-4 0,-7 1 0,0 0 0,0-1 0,-1 0 0,1-1 0,-1 0 0,0 0 0,0-1 0,0 1 0,-1-2 0,1 1 0,-1-1 0,-1 0 0,1-1 0,-1 0 0,11-15 0,-6 6 0,0-1 0,0 0 0,-2-1 0,0 0 0,-1-1 0,7-25 0,-14 40 0,0-1 0,0 1 0,0-1 0,0 0 0,-1 0 0,0 1 0,0-1 0,0 0 0,0 0 0,-2-6 0,1 9 0,0 0 0,0 0 0,1 0 0,-1 1 0,0-1 0,0 0 0,-1 1 0,1-1 0,0 1 0,-1-1 0,1 1 0,0-1 0,-1 1 0,0 0 0,1 0 0,-1 0 0,0 0 0,1 0 0,-1 0 0,0 0 0,0 1 0,0-1 0,0 1 0,0-1 0,0 1 0,0 0 0,0-1 0,-2 1 0,-5 0 0,-1 0 0,1 1 0,0 0 0,0 0 0,0 1 0,0 0 0,0 0 0,0 1 0,0 0 0,1 1 0,-1 0 0,1 1 0,0-1 0,0 1 0,1 1 0,-1-1 0,1 1 0,1 1 0,-1-1 0,1 1 0,0 1 0,0-1 0,1 1 0,0 0 0,1 0 0,0 0 0,0 0 0,0 1 0,1 0 0,1 0 0,-1 0 0,1 0 0,1 0 0,0 0 0,0 0 0,1 1 0,0-1 0,0 0 0,1 0 0,1 1 0,-1-1 0,1 0 0,1 0 0,0-1 0,0 1 0,1 0 0,0-1 0,0 0 0,7 9 0,-3-6 0,1 0 0,1 0 0,0-1 0,0 0 0,1-1 0,0 0 0,1-1 0,0 0 0,0-1 0,1 0 0,0-1 0,0-1 0,0 0 0,1 0 0,26 4 0,-34-9 5,0 0-1,0-1 1,0 0-1,-1 0 0,1 0 1,0-1-1,-1 1 1,1-1-1,-1-1 1,0 1-1,1-1 1,-1 0-1,0 0 0,-1 0 1,1-1-1,-1 0 1,1 0-1,5-7 1,8-9-232,-1-2 1,24-39 0,-26 37-545,-4 6-6055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8.9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194 595 24575,'1'0'0,"23"0"0,1-1 0,36-6 0,-55 7 0,0-2 0,-1 1 0,1 0 0,-1-1 0,1 0 0,-1-1 0,0 1 0,0-1 0,0 0 0,0 0 0,0-1 0,-1 1 0,1-1 0,-1 0 0,0 0 0,6-9 0,-9 12 0,0-1 0,0 0 0,0 0 0,0 0 0,0 0 0,-1 0 0,1 0 0,-1 0 0,0 0 0,0 0 0,1 0 0,-1 0 0,0 0 0,-1 0 0,1 0 0,0 0 0,-1 0 0,1-1 0,-1 2 0,1-1 0,-1 0 0,0 0 0,0 0 0,0 0 0,0 0 0,0 1 0,0-1 0,-1 0 0,1 1 0,0-1 0,-1 1 0,0-1 0,1 1 0,-1 0 0,0 0 0,1 0 0,-4-2 0,-3-1 0,1 0 0,-1 0 0,0 1 0,0-1 0,-1 2 0,1-1 0,-17-1 0,14 3 0,-1 1 0,0 1 0,1 0 0,-1 1 0,1 0 0,0 1 0,0 0 0,0 1 0,0 0 0,0 0 0,1 1 0,-1 1 0,1 0 0,1 0 0,-16 14 0,16-13 0,0 1 0,0 0 0,1 0 0,0 1 0,1 0 0,0 1 0,1 0 0,0 0 0,0 0 0,1 0 0,0 1 0,1 0 0,0 0 0,1 1 0,-4 17 0,7-24 0,-1 0 0,1 0 0,0-1 0,0 1 0,0 0 0,1 0 0,0 0 0,0-1 0,0 1 0,0 0 0,1-1 0,0 1 0,0-1 0,0 1 0,0-1 0,1 0 0,-1 0 0,1 0 0,0-1 0,0 1 0,1 0 0,-1-1 0,1 0 0,0 0 0,0 0 0,0 0 0,0-1 0,0 0 0,0 0 0,1 0 0,-1 0 0,1 0 0,0-1 0,-1 0 0,10 1 0,-2 0 0,1-1 0,0 0 0,0-1 0,-1-1 0,1 0 0,0 0 0,-1-1 0,1-1 0,-1 0 0,0-1 0,0 0 0,19-10 0,-14 4 0,0-1 0,-2-1 0,1-1 0,-1 0 0,-1-1 0,-1-1 0,0 0 0,0 0 0,-2-1 0,0-1 0,-1 0 0,-1-1 0,0 0 0,-1 0 0,-1 0 0,5-23 0,-1-1 0,-3-1 0,-1 1 0,-2-1 0,-2-1 0,-2 1 0,-5-59 0,3 92 0,-8-54 0,8 59 0,0 0 0,0 1 0,-1-1 0,1 1 0,-1-1 0,0 1 0,-1 0 0,1 0 0,-1 0 0,-5-6 0,8 9 0,-1 0 0,0 1 0,1-1 0,-1 1 0,0-1 0,1 1 0,-1 0 0,0-1 0,0 1 0,1-1 0,-1 1 0,0 0 0,0 0 0,0 0 0,1-1 0,-1 1 0,0 0 0,0 0 0,0 0 0,0 0 0,1 0 0,-1 0 0,0 1 0,0-1 0,0 0 0,1 0 0,-1 0 0,0 1 0,0-1 0,0 1 0,1-1 0,-1 0 0,0 1 0,1-1 0,-1 1 0,0 0 0,1-1 0,-1 1 0,1-1 0,-1 1 0,1 0 0,-1-1 0,1 1 0,0 0 0,-1 1 0,-17 37 0,10-7 0,1 0 0,2 0 0,1 1 0,2-1 0,1 1 0,3 39 0,3-22 0,2-1 0,2 0 0,22 67 0,-25-96 0,2 0 0,0 0 0,1-1 0,1 0 0,1 0 0,25 33 0,-32-47 0,1 0 0,-1 0 0,1 0 0,0 0 0,0-1 0,1 0 0,-1 0 0,1 0 0,0-1 0,0 0 0,0 0 0,1 0 0,-1-1 0,1 0 0,-1 0 0,1-1 0,0 0 0,-1 0 0,1 0 0,0-1 0,0 0 0,0 0 0,-1-1 0,1 0 0,9-2 0,-1-2 0,-1-1 0,0 0 0,0-1 0,0-1 0,-1 0 0,-1 0 0,1-1 0,-1-1 0,-1 0 0,0-1 0,0 0 0,-1-1 0,0 0 0,11-19 0,-20 28 0,1 0 0,0 1 0,0-1 0,0 0 0,0 1 0,1 0 0,-1-1 0,1 1 0,-1 0 0,1 0 0,0 0 0,0 1 0,-1-1 0,1 1 0,0-1 0,1 1 0,-1 0 0,0 0 0,0 0 0,0 1 0,1-1 0,-1 1 0,0 0 0,6 0 0,19-3 0,-22 2 0,0 0 0,-1-1 0,1 0 0,0 0 0,-1 0 0,1-1 0,-1 1 0,0-1 0,1-1 0,-2 1 0,1-1 0,0 0 0,-1 0 0,7-8 0,-9 10 0,0-1 0,-1 1 0,1 0 0,-1-1 0,1 1 0,-1-1 0,0 0 0,0 1 0,-1-1 0,1 0 0,0 0 0,-1 0 0,0 1 0,0-1 0,1 0 0,-2 0 0,1 0 0,0 0 0,-1 1 0,1-1 0,-1 0 0,0 0 0,0 1 0,0-1 0,0 0 0,0 1 0,0-1 0,-1 1 0,0 0 0,1-1 0,-1 1 0,-4-4 0,-2-1 0,0 1 0,-1-1 0,0 2 0,0-1 0,0 1 0,-1 1 0,0 0 0,0 0 0,0 1 0,0 0 0,0 0 0,-1 1 0,1 1 0,-1 0 0,0 0 0,-11 2 0,18-1 0,0 1 0,0 0 0,-1 0 0,1 0 0,0 1 0,0-1 0,0 1 0,1 0 0,-1 0 0,0 0 0,1 1 0,0-1 0,-1 1 0,1 0 0,0 0 0,0 0 0,0 0 0,1 1 0,-1-1 0,1 1 0,0 0 0,0-1 0,0 1 0,1 0 0,-1 0 0,1 0 0,0 0 0,0 1 0,0-1 0,0 0 0,1 0 0,0 0 0,0 9 0,1-3 0,0 1 0,0 0 0,1-1 0,0 0 0,1 0 0,0 1 0,0-1 0,1-1 0,1 1 0,0-1 0,0 0 0,12 16 0,-6-13 0,1 0 0,1-1 0,0 0 0,0-1 0,1-1 0,1 0 0,-1-1 0,1-1 0,1 0 0,-1-1 0,1 0 0,28 5 0,-24-7 0,1 0 0,0-2 0,0 0 0,0-1 0,0-2 0,0 0 0,0-1 0,-1-1 0,38-10 0,-48 9 0,0 0 0,0 0 0,0-1 0,-1 0 0,0-1 0,0 0 0,0-1 0,-1 0 0,0 0 0,0-1 0,0 0 0,-1 0 0,-1 0 0,1-1 0,9-19 0,-12 19 0,0 1 0,0-1 0,-1 0 0,0 0 0,-1 0 0,0 0 0,-1-1 0,1 1 0,-2 0 0,1-1 0,-2 1 0,1-1 0,-1 1 0,0 0 0,-1-1 0,0 1 0,-1 0 0,-5-14 0,6 19 0,-1-1 0,1 1 0,-1 0 0,0 0 0,0 0 0,0 0 0,-4-3 0,6 6 0,1 1 0,-1-1 0,1 1 0,-1-1 0,1 1 0,-1-1 0,0 1 0,1 0 0,-1-1 0,0 1 0,1 0 0,-1-1 0,0 1 0,0 0 0,1 0 0,-1 0 0,0 0 0,0-1 0,1 1 0,-1 0 0,0 0 0,0 0 0,1 1 0,-1-1 0,0 0 0,0 0 0,1 0 0,-1 1 0,0-1 0,1 0 0,-1 0 0,0 1 0,1-1 0,-1 1 0,0-1 0,1 1 0,-1-1 0,1 1 0,-1-1 0,1 1 0,-1-1 0,1 1 0,-1 0 0,1-1 0,0 1 0,-1 0 0,1-1 0,0 1 0,0 0 0,-1-1 0,1 1 0,0 0 0,0 1 0,-4 10 0,1 0 0,1 0 0,0 0 0,0 1 0,1-1 0,1 16 0,9 78 0,-6-70 0,55 370 0,-56-395 0,-1-7 0,-1 0 0,0 0 0,1 0 0,0-1 0,0 1 0,0 0 0,1-1 0,-1 1 0,1-1 0,-1 1 0,1-1 0,0 0 0,1 0 0,3 5 0,-5-8 0,-1 0 0,1 0 0,-1 0 0,1 0 0,-1 0 0,1 0 0,-1 0 0,1 0 0,-1 0 0,1 0 0,-1 0 0,1-1 0,-1 1 0,0 0 0,1 0 0,-1 0 0,1-1 0,-1 1 0,0 0 0,1-1 0,-1 1 0,1 0 0,-1-1 0,0 1 0,0-1 0,1 1 0,-1 0 0,0-1 0,0 1 0,1-1 0,-1 1 0,0-1 0,0 1 0,0-1 0,0 1 0,0-1 0,1 1 0,-1 0 0,0-1 0,0 1 0,0-1 0,0 1 0,-1-2 0,4-22 0,-4-12 0,-3 1 0,-1-1 0,-12-43 0,8 38 0,1 0 0,-2-43 0,10 70 0,-1-135 0,2 134 0,1 1 0,0 0 0,1 0 0,1 1 0,0-1 0,0 0 0,2 1 0,8-16 0,-13 26 0,1 0 0,0 1 0,0-1 0,0 0 0,0 1 0,0-1 0,0 1 0,1 0 0,-1 0 0,1 0 0,0 0 0,-1 0 0,1 1 0,0-1 0,0 1 0,0-1 0,5 0 0,-5 2 0,-1 0 0,0 0 0,1 0 0,-1 0 0,1 0 0,-1 1 0,0-1 0,1 1 0,-1 0 0,0 0 0,0-1 0,1 1 0,-1 1 0,0-1 0,0 0 0,0 1 0,0-1 0,0 1 0,-1-1 0,1 1 0,0 0 0,-1 0 0,1-1 0,-1 1 0,2 3 0,5 9 0,1 0 0,-2 1 0,0 0 0,-1 1 0,9 31 0,-6-7 0,5 53 0,-13-81 0,0 0 0,-1 1 0,0-1 0,-1 0 0,0 1 0,-1-1 0,-1 0 0,-4 16 0,5-23 0,0 1 0,-1-1 0,1-1 0,-1 1 0,0 0 0,0 0 0,0-1 0,-1 0 0,1 0 0,-1 0 0,0 0 0,0 0 0,-1-1 0,1 0 0,-1 1 0,1-2 0,-1 1 0,0-1 0,0 1 0,0-1 0,-7 1 0,7-2-62,0-1 0,0 0 0,0 0 0,0 0 0,-1 0 0,1-1 0,0 0 0,0 0 0,0 0 0,1-1 0,-1 0 0,0 0-1,0 0 1,1 0 0,-1-1 0,1 0 0,0 1 0,0-2 0,0 1 0,0 0 0,-6-8 0,-8-10-6764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9.3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 17 24575,'0'-4'0,"-4"-2"0,-7 0 0,-1 6 0,6 7 0,4 8 0,3 5 0,5 9 0,2 9 0,-1 7 0,4 10 0,-1 5 0,-2-4 0,-1-1 0,-4-6 0,0-6 0,2-6 0,1-10-8191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39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0 358 24575,'1'-4'0,"0"1"0,0 0 0,0-1 0,0 1 0,0 0 0,0-1 0,1 1 0,0 0 0,-1 0 0,4-3 0,6-14 0,33-96 0,-44 115 0,0 1 0,0 0 0,0 0 0,0 0 0,0-1 0,1 1 0,-1 0 0,0 0 0,0 0 0,0 0 0,0-1 0,0 1 0,0 0 0,0 0 0,0 0 0,0-1 0,0 1 0,1 0 0,-1 0 0,0 0 0,0 0 0,0 0 0,0 0 0,0-1 0,1 1 0,-1 0 0,0 0 0,0 0 0,0 0 0,0 0 0,1 0 0,-1 0 0,0 0 0,0 0 0,0 0 0,1 0 0,-1 0 0,0 0 0,0 0 0,0 0 0,1 0 0,-1 0 0,0 0 0,0 0 0,1 0 0,3 12 0,-1 25 0,-3-30 0,3 26 0,1-1 0,16 62 0,-17-83 0,0 0 0,1-1 0,0 0 0,0 1 0,1-2 0,1 1 0,0 0 0,0-1 0,1 0 0,0-1 0,0 0 0,14 12 0,-18-17 0,1-1 0,-1 1 0,1-1 0,0 0 0,0 0 0,0 0 0,1 0 0,-1-1 0,0 1 0,1-1 0,-1 0 0,0-1 0,1 1 0,-1-1 0,1 0 0,-1 0 0,1 0 0,-1 0 0,1-1 0,-1 0 0,1 0 0,-1 0 0,0-1 0,6-2 0,-5 1 0,0 0 0,0-1 0,0 0 0,0 0 0,-1 0 0,0 0 0,0-1 0,0 0 0,0 1 0,-1-2 0,0 1 0,0 0 0,0-1 0,0 1 0,-1-1 0,0 0 0,2-8 0,0-8 0,0 0 0,-1 0 0,-1 0 0,-1 0 0,-3-31 0,2 43 0,-1 0 0,-1 0 0,0 1 0,0-1 0,-1 0 0,0 1 0,0 0 0,-1-1 0,-1 1 0,1 1 0,-2-1 0,1 1 0,-1 0 0,-8-10 0,11 16 0,1 0 0,0 0 0,-1 1 0,0-1 0,1 1 0,-1-1 0,0 1 0,0 0 0,0 0 0,0 0 0,0 0 0,0 0 0,0 1 0,0-1 0,-4 1 0,6 0 0,-1 0 0,1 0 0,0 1 0,0-1 0,0 0 0,-1 1 0,1-1 0,0 1 0,0-1 0,0 1 0,0-1 0,0 1 0,0 0 0,0 0 0,0-1 0,0 1 0,0 0 0,1 0 0,-1 0 0,0 0 0,0 0 0,1 0 0,-1 0 0,1 0 0,-1 0 0,1 1 0,-1-1 0,1 0 0,0 0 0,-1 0 0,1 1 0,0-1 0,0 0 0,0 0 0,0 0 0,0 1 0,0-1 0,1 0 0,-1 0 0,1 3 0,0 0 0,0 0 0,0 0 0,0 0 0,1 0 0,-1 0 0,1 0 0,0 0 0,1-1 0,-1 1 0,0-1 0,1 1 0,0-1 0,0 0 0,0 0 0,0 0 0,0-1 0,1 1 0,-1-1 0,1 0 0,0 0 0,0 0 0,-1 0 0,1 0 0,0-1 0,7 2 0,6 1 0,0 0 0,0-2 0,1 1 0,31-2 0,7-3 0,-36 1 0,0 0 0,0 1 0,0 1 0,0 1 0,25 6 0,-31-5 0,0 0 0,1-1 0,0-1 0,-1 0 0,1-1 0,0-1 0,25-4 0,-15 1 0,0-3 0,0 0 0,39-17 0,-55 20 0,0 0 0,-1-1 0,1 0 0,-1 0 0,0-1 0,-1 0 0,1 0 0,-1-1 0,-1 0 0,1 0 0,-1-1 0,0 1 0,-1-2 0,0 1 0,0 0 0,-1-1 0,0 0 0,0 0 0,-1 0 0,0-1 0,-1 1 0,0-1 0,1-13 0,-2 22 0,-1 0 0,0-1 0,0 1 0,0 0 0,0 0 0,0 0 0,0-1 0,0 1 0,-1 0 0,1 0 0,0 0 0,-1 0 0,1 0 0,0-1 0,-1 1 0,1 0 0,-1 0 0,0 0 0,1 0 0,-1 0 0,0 0 0,0 1 0,0-1 0,0 0 0,1 0 0,-1 0 0,0 1 0,-2-2 0,2 2 0,-1 1 0,1-1 0,0 0 0,-1 1 0,1-1 0,0 1 0,-1-1 0,1 1 0,0-1 0,0 1 0,0 0 0,0 0 0,-1 0 0,1-1 0,0 1 0,0 0 0,1 0 0,-1 1 0,0-1 0,0 0 0,0 0 0,1 0 0,-1 0 0,1 1 0,-2 2 0,-4 10 0,0 1 0,1 1 0,0-1 0,1 1 0,1 0 0,-2 18 0,-1 102 0,6-136 0,1 80 0,3-1 0,19 98 0,47 153 0,-25-131 0,-40-180 0,6 41 0,-11-56 0,0-1 0,1 1 0,-1 0 0,0-1 0,-1 1 0,1-1 0,-1 1 0,0 0 0,0-1 0,0 0 0,0 1 0,0-1 0,-3 4 0,4-6 0,-1-1 0,1 1 0,-1 0 0,0-1 0,0 1 0,1-1 0,-1 1 0,0-1 0,0 1 0,0-1 0,1 1 0,-1-1 0,0 0 0,0 1 0,0-1 0,0 0 0,0 0 0,0 0 0,0 0 0,0 0 0,0 0 0,0 0 0,1 0 0,-1 0 0,0 0 0,0 0 0,0-1 0,0 1 0,0 0 0,0-1 0,0 1 0,1-1 0,-1 1 0,0-1 0,0 1 0,0-1 0,1 1 0,-1-1 0,0 0 0,0 0 0,-31-32 0,30 30 0,-24-32 0,0-1 0,3-2 0,-30-62 0,25 37 0,-31-106 0,48 128-455,2-1 0,-8-75 0,15 72-6371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0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174 252 24575,'-18'0'0,"0"1"0,0 1 0,0 1 0,1 0 0,-1 1 0,1 0 0,-24 11 0,33-9 0,8-2 0,20 2 0,59 1 0,0-3 0,121-9 0,-145 2 0,1072-83-3052,-631 42 2184,-13 3 569,666-50-1686,-2 50 803,-1001 43 3083,-223 0 3043,-62 0-5792,87-2-5954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0.7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194 25 24575,'-22'-2'0,"0"0"0,-27-6 0,-8-1 0,46 7 0,-21 0 0,32 2 0,0 0 0,0 0 0,0 0 0,0 0 0,0 0 0,0 0 0,0 0 0,0 0 0,0 0 0,0 0 0,0 0 0,1 1 0,-1-1 0,0 0 0,0 0 0,0 0 0,0 0 0,0 0 0,0 0 0,0 0 0,0 0 0,0 0 0,0 0 0,0 0 0,0 0 0,0 0 0,0 0 0,0 0 0,0 1 0,0-1 0,0 0 0,0 0 0,0 0 0,0 0 0,1 0 0,-1 0 0,0 0 0,0 0 0,-1 0 0,1 0 0,0 1 0,0-1 0,0 0 0,0 0 0,0 0 0,0 0 0,0 0 0,0 0 0,0 0 0,0 0 0,0 0 0,0 0 0,0 0 0,0 0 0,0 1 0,0-1 0,0 0 0,0 0 0,0 0 0,0 0 0,21 9 0,53 18 0,218 88 0,-253-97 0,-1 3 0,0 1 0,-2 2 0,-1 1 0,39 36 0,-62-50 0,-1 1 0,0 0 0,-1 0 0,0 1 0,-1 1 0,0-1 0,-1 1 0,-1 1 0,6 16 0,-10-23 0,-1 1 0,0-1 0,0 1 0,-1-1 0,0 1 0,0 0 0,-1 0 0,-1 0 0,1-1 0,-1 1 0,-1 0 0,1-1 0,-2 1 0,1-1 0,-1 1 0,0-1 0,-1 0 0,-5 9 0,-3 0-227,0-1-1,-1 0 1,-1-1-1,0 0 1,-31 24-1,-20 11-6598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1.1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325 628 24575,'239'-174'0,"-206"146"0,-2-1 0,-1-1 0,-1-2 0,44-64 0,-66 84 0,1 0 0,-2-1 0,0 0 0,0 0 0,-1 0 0,-1-1 0,4-21 0,-7 31 0,0 0 0,-1 0 0,0 1 0,0-1 0,0 0 0,0 0 0,0 1 0,-1-1 0,0 0 0,1 0 0,-1 1 0,-1-1 0,1 1 0,-1-1 0,1 1 0,-1-1 0,0 1 0,0 0 0,0 0 0,-1 0 0,1 0 0,-1 0 0,1 1 0,-1-1 0,0 1 0,0 0 0,0 0 0,-1 0 0,1 0 0,0 0 0,-1 1 0,1-1 0,-5 0 0,-4-1 0,0 0 0,0 1 0,-1 1 0,1 0 0,-1 0 0,1 2 0,0-1 0,-1 1 0,-15 4 0,-15 5 0,-52 18 0,53-13 0,1 2 0,-64 35 0,84-40 0,1 1 0,0 1 0,1 0 0,1 2 0,0 0 0,-23 28 0,36-38 0,1 0 0,0 0 0,0 0 0,0 0 0,1 1 0,0 0 0,0-1 0,1 1 0,0 0 0,0 0 0,1 0 0,0 0 0,0 1 0,0-1 0,1 0 0,0 0 0,1 1 0,0 7 0,2-5 0,0 0 0,0 0 0,1 0 0,0 0 0,1-1 0,0 1 0,1-1 0,-1 0 0,2-1 0,-1 1 0,15 12 0,16 12 0,1-3 0,2 0 0,1-3 0,58 29 0,-52-30 0,-1 1 0,-2 2 0,56 48 0,-95-73 0,0 1 0,0-1 0,-1 1 0,0 1 0,0-1 0,0 0 0,0 1 0,-1 0 0,0 0 0,3 9 0,-6-13 0,1 1 0,-1-1 0,0 1 0,1-1 0,-1 1 0,0-1 0,-1 1 0,1-1 0,0 1 0,-1-1 0,0 1 0,1-1 0,-1 0 0,0 1 0,0-1 0,0 0 0,-1 0 0,1 0 0,0 1 0,-1-1 0,0 0 0,1-1 0,-1 1 0,0 0 0,0 0 0,0-1 0,0 1 0,0-1 0,-3 2 0,-11 6 0,1-1 0,-1-1 0,-1 0 0,0-1 0,1-1 0,-21 4 0,-8-1 0,-53 3 0,69-9 0,0-1 0,1-1 0,-1-1 0,0-2 0,1-1 0,0-1 0,0-2 0,-53-19 0,75 24-97,1 0-1,0-1 1,-1 1-1,1-1 1,0-1-1,1 1 1,-1-1-1,1 0 1,0 0-1,-1 0 1,2 0-1,-1-1 0,-5-8 1,-3-17-6729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1.6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184 171 24575,'142'-41'0,"-120"33"0,0-1 0,-1-1 0,0-1 0,22-15 0,-13-1 0,-30 27 0,0-1 0,1 1 0,-1-1 0,1 1 0,-1-1 0,0 1 0,1-1 0,-1 0 0,0 1 0,0-1 0,1 1 0,-1-1 0,0 0 0,0 1 0,0-1 0,0 0 0,0 1 0,0-1 0,0 0 0,0 1 0,0-1 0,0 0 0,0 1 0,-1-1 0,1 0 0,0 1 0,0-1 0,-1 0 0,1 1 0,0-1 0,-1 1 0,1-1 0,0 1 0,-1-1 0,1 1 0,-1-1 0,1 1 0,-1-1 0,1 1 0,-1-1 0,0 1 0,1 0 0,-1 0 0,1-1 0,-1 1 0,0 0 0,1 0 0,-1-1 0,0 1 0,0 0 0,-11-3 0,-1 0 0,1 0 0,0 1 0,-1 1 0,1 0 0,-1 1 0,1 0 0,-25 5 0,12-1 0,1 1 0,0 1 0,-36 15 0,46-16 0,0 2 0,1 0 0,0 0 0,1 1 0,-1 1 0,2 0 0,-1 1 0,1 0 0,1 1 0,0 0 0,0 0 0,1 1 0,-12 21 0,16-23 0,0 0 0,0 1 0,1 0 0,1-1 0,0 2 0,0-1 0,1 0 0,1 0 0,0 1 0,0-1 0,1 1 0,1-1 0,0 1 0,0-1 0,1 1 0,0-1 0,1 0 0,6 13 0,-3-10 0,0-1 0,2 0 0,-1 0 0,2-1 0,0 0 0,0 0 0,1-1 0,0 0 0,1-1 0,0 0 0,1 0 0,0-2 0,1 1 0,0-2 0,0 1 0,0-2 0,1 0 0,17 5 0,-14-5 0,0-2 0,0 0 0,0 0 0,1-2 0,-1 0 0,1-1 0,-1-1 0,1-1 0,-1 0 0,1-1 0,-1-1 0,0-1 0,0 0 0,0-1 0,20-10 0,-29 12 0,0-1 0,-1-1 0,0 0 0,1 0 0,-2 0 0,1 0 0,-1-1 0,0-1 0,0 1 0,-1-1 0,1 0 0,-1 0 0,-1 0 0,0-1 0,0 1 0,5-16 0,-5 11 0,-1-1 0,-1 1 0,0-1 0,0 0 0,-2 0 0,0 0 0,0 0 0,-1 0 0,0 0 0,-6-20 0,0 6 0,-1 1 0,-1-1 0,-1 1 0,-20-37 0,23 52 0,1 0 0,-2 0 0,1 0 0,-1 1 0,-1 0 0,0 0 0,0 1 0,-1 0 0,0 1 0,-1 0 0,-19-11 0,25 17 0,1 0 0,-1 0 0,1 0 0,-1 1 0,1 0 0,-1 0 0,0 0 0,0 0 0,0 1 0,0-1 0,0 1 0,1 1 0,-1-1 0,0 1 0,0 0 0,0 0 0,1 0 0,-1 0 0,0 1 0,1 0 0,-1 0 0,1 0 0,0 1 0,0-1 0,0 1 0,0 0 0,0 0 0,0 0 0,1 1 0,0-1 0,0 1 0,0 0 0,-4 5 0,-1 5 0,0-1 0,1 1 0,0 1 0,1-1 0,1 1 0,0 1 0,1-1 0,1 0 0,-2 19 0,2 9 0,1-1 0,3 1 0,2-1 0,1 1 0,2-1 0,2 0 0,24 69 0,-9-47 0,2-2 0,4 0 0,2-2 0,44 62 0,-70-114-227,1 1-1,0-1 1,1-1-1,0 1 1,8 6-1,5 0-6598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1.9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33 24575,'-4'-23'0,"4"23"0,0-1 0,0 1 0,0 0 0,0 0 0,0-1 0,0 1 0,0 0 0,0-1 0,0 1 0,0 0 0,0-1 0,0 1 0,0 0 0,0-1 0,-1 1 0,1 0 0,0-1 0,0 1 0,0 0 0,0 0 0,-1-1 0,1 1 0,0 0 0,0 0 0,-1-1 0,1 1 0,0 0 0,0 0 0,-1 0 0,1 0 0,0-1 0,0 1 0,-1 0 0,1 0 0,0 0 0,-1 0 0,1 0 0,0 0 0,-1 0 0,1 0 0,0 0 0,-1 0 0,1 0 0,0 0 0,-1 0 0,1 0 0,0 0 0,-1 0 0,1 0 0,0 0 0,-1 0 0,1 0 0,0 1 0,0-1 0,-1 0 0,1 0 0,0 0 0,0 1 0,-1-1 0,1 0 0,0 0 0,-1 2 0,0-1 0,0 1 0,1-1 0,-1 1 0,1-1 0,-1 1 0,1-1 0,0 1 0,-1-1 0,1 1 0,0-1 0,0 1 0,0-1 0,0 1 0,0 0 0,1-1 0,-1 1 0,1 2 0,12 29 0,-11-29 0,24 44 0,2-1 0,67 84 0,-63-89 0,36 50 0,-4 2 0,76 153 0,-137-242 0,-1 0 0,1 0 0,0 0 0,1 0 0,-1 0 0,1-1 0,0 0 0,0 1 0,0-1 0,0-1 0,1 1 0,0-1 0,-1 1 0,1-2 0,1 1 0,-1 0 0,0-1 0,1 0 0,-1 0 0,1-1 0,-1 1 0,1-1 0,0 0 0,0-1 0,-1 1 0,1-1 0,0 0 0,6-2 0,26-1 18,0-2 0,-1-1 0,44-15-1,107-43-518,-124 41-434,-13 4-5891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2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408 198 24575,'-2'-21'0,"-1"0"0,0 0 0,-2 0 0,0 0 0,-14-31 0,18 49 0,0 1 0,0-1 0,0 0 0,0 1 0,-1-1 0,1 1 0,-1-1 0,0 1 0,0 0 0,0 0 0,0 0 0,0 0 0,0 0 0,-5-3 0,6 5 0,-1-1 0,0 1 0,1-1 0,-1 1 0,0 0 0,1 0 0,-1-1 0,0 1 0,1 0 0,-1 1 0,0-1 0,1 0 0,-1 0 0,0 1 0,1-1 0,-1 1 0,1 0 0,-1-1 0,1 1 0,-1 0 0,1 0 0,-1 0 0,1 0 0,0 0 0,-1 0 0,-1 3 0,-5 3 0,1 1 0,0 1 0,1 0 0,0 0 0,0 0 0,1 0 0,0 1 0,1 0 0,0 0 0,-3 11 0,-2 14 0,-9 63 0,-6 212 18,24 5-339,2-173-240,-26 965 119,-118 318-892,135-1388 1746,4-26-158,0 1 0,1 0 0,1 0 0,0 1 1,0-1-1,3 24 0,-1-34-239,-1-1 0,1 1 0,0 0 1,0 0-1,0 0 0,0-1 0,0 1 1,0-1-1,0 1 0,1-1 0,-1 1 1,0-1-1,1 1 0,-1-1 1,1 0-1,0 0 0,-1 0 0,1 0 1,0 0-1,-1 0 0,1-1 0,0 1 1,0 0-1,0-1 0,0 0 0,0 1 1,0-1-1,0 0 0,0 0 0,3 0 1,8 0-29,0-1 1,0 0 0,19-5-1,-18 4 39,647-73-344,1569 10-8268,-4 98 4238,-194 66 3407,-1428-65 1269,-503-29-172,27 4 784,223-14 0,-340 3-810,55-7 511,-64 8-498,1 1 0,-1-1 1,1 0-1,-1 0 0,1 0 0,-1 0 1,1 0-1,-1 0 0,0-1 0,0 1 1,0-1-1,0 1 0,0-1 0,0 0 1,0 0-1,0 0 0,-1 0 0,3-5 0,-3 6-55,-1-1 0,0 0 0,1 0-1,-1 0 1,0 0 0,0 0-1,0 0 1,-1 0 0,1 0-1,0 1 1,-1-1 0,1 0-1,-1 0 1,1 0 0,-1 0-1,0 1 1,0-1 0,0 0-1,0 1 1,0-1 0,0 1 0,-3-3-1,-36-33 2514,-3 8-2628,-92-48-1,133 76 4,-104-53-4369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3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61 173 24575,'-1'-3'0,"-1"1"0,1-1 0,-1 1 0,0-1 0,0 1 0,0 0 0,0 0 0,0 0 0,-1 0 0,1 0 0,0 0 0,-1 1 0,0-1 0,-3-1 0,-14-12 0,20 15 0,-1 0 0,1-1 0,-1 1 0,1 0 0,0-1 0,-1 1 0,1-1 0,0 1 0,-1 0 0,1-1 0,0 1 0,0-1 0,0 1 0,-1-1 0,1 1 0,0-1 0,0 1 0,0-1 0,0 1 0,0-1 0,0 1 0,0-1 0,0 1 0,0-1 0,0 1 0,0-1 0,0 1 0,0-1 0,0 1 0,1 0 0,-1-1 0,0 1 0,0-1 0,0 1 0,1-1 0,-1 1 0,0-1 0,1 1 0,-1 0 0,0-1 0,1 1 0,-1 0 0,0-1 0,1 1 0,-1 0 0,1 0 0,0-1 0,27-7 0,-27 7 0,87-12 0,141-3 0,-138 12 0,2466-48-6885,-1501 62 3780,530 29 3135,-575-12-1241,-912-23 1271,191-6 3100,-250-5-386,-40 7-2748,0 0 0,1 0 1,-1 0-1,0 0 1,0 0-1,1 0 1,-1 0-1,0 0 0,0 0 1,1 0-1,-1 0 1,0 0-1,0-1 1,1 1-1,-1 0 0,0 0 1,0 0-1,0-1 1,1 1-1,-1 0 1,0 0-1,0 0 0,0-1 1,0 1-1,1 0 1,-1 0-1,0-1 1,0 1-1,0 0 0,0 0 1,0-1-1,0 1 1,0 0-1,0-1 1,0 1-1,0 0 0,0 0 1,0-1-1,0 1 1,0 0-1,0 0 1,0-1-1,0 1 0,0 0 1,0-1-1,0 1 1,-1 0-1,1 0 1,0 0-1,0-1 0,0 1 1,0 0-1,-1 0 1,1-1-1,0 1 1,0 0-1,0 0 0,-1 0 1,1 0-1,0-1 1,-1 1-1,-17-9 1302,17 8-1202,-51-19 913,-56-15 0,104 34-1039,1 0 1,-1 0 0,0 0-1,0 1 1,1-1 0,-1 1 0,0 0-1,0 0 1,0 1 0,1-1-1,-5 2 1,6-2-1,0 1 0,1 0 0,-1 0 0,1 0 0,-1 0 0,1 0 0,-1 0 0,1 0 0,-1 1 0,1-1 0,0 1 0,0-1 0,0 1 0,0-1-1,0 1 1,0-1 0,0 1 0,1 0 0,-1-1 0,0 1 0,1 0 0,0 0 0,-1 0 0,1 2 0,-33 200 0,-16 100-230,-11 370 0,41 311-415,17-654 579,-39 444-1414,35-736-4060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6 190 24575,'0'-1'0,"1"1"0,-1 0 0,0 0 0,0 0 0,1-1 0,-1 1 0,0 0 0,0 0 0,1-1 0,-1 1 0,0 0 0,0-1 0,0 1 0,0 0 0,1 0 0,-1-1 0,0 1 0,0 0 0,0-1 0,0 1 0,0 0 0,0-1 0,0 1 0,0 0 0,0-1 0,0 1 0,0 0 0,0-1 0,0 1 0,0 0 0,0-1 0,0 1 0,0 0 0,-1-1 0,1 1 0,0 0 0,0-1 0,0 1 0,0 0 0,-1 0 0,1-1 0,0 1 0,0 0 0,-1 0 0,1-1 0,0 1 0,0 0 0,-1 0 0,1 0 0,0 0 0,-1-1 0,1 1 0,0 0 0,-1 0 0,1 0 0,0 0 0,-1 0 0,1 0 0,0 0 0,-1 0 0,1 0 0,0 0 0,-1 0 0,26-18 0,1 9 0,0 0 0,1 2 0,0 1 0,41-4 0,113 2 0,-122 8 0,0 3 0,-1 2 0,1 2 0,-1 3 0,107 34 0,-156-41 0,0 1 0,0 0 0,0 0 0,15 12 0,-23-16 0,0 1 0,1 0 0,-1-1 0,0 1 0,0 0 0,0 0 0,0 0 0,0 0 0,0 0 0,-1 0 0,1 0 0,0 0 0,0 0 0,-1 1 0,1-1 0,-1 0 0,1 0 0,-1 1 0,1-1 0,-1 0 0,0 1 0,0-1 0,1 0 0,-1 1 0,0-1 0,0 0 0,0 1 0,-1-1 0,1 0 0,0 1 0,0-1 0,-1 0 0,1 1 0,-1-1 0,1 0 0,-1 0 0,0 1 0,1-1 0,-1 0 0,0 0 0,0 0 0,0 0 0,0 0 0,-1 1 0,-4 3 0,-1 0 0,0 0 0,0 0 0,0-1 0,0 0 0,-1 0 0,1-1 0,-13 3 0,-69 15 0,67-17 0,15-2 0,-23 5 0,-1-1 0,0-2 0,0-1 0,0-1 0,-38-3 0,65 0 0,1 1 0,0 0 0,-1-1 0,1 0 0,0 0 0,0 0 0,0 0 0,0-1 0,0 1 0,0-1 0,0 0 0,0 0 0,1 0 0,-1 0 0,-2-2 0,4 2 0,0 1 0,1-1 0,-1 1 0,0-1 0,1 0 0,-1 1 0,1-1 0,0 0 0,-1 1 0,1-1 0,0 0 0,0 1 0,0-1 0,0 0 0,0 1 0,1-1 0,-1 0 0,0 1 0,1-1 0,-1 0 0,1 1 0,0-1 0,0 1 0,-1-1 0,1 1 0,0-1 0,0 1 0,0 0 0,0-1 0,3-1 0,12-14 0,0 0 0,2 1 0,-1 1 0,2 0 0,0 1 0,37-19 0,136-56 0,-173 81 0,93-31-1365,-68 27-5461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4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 1 24575,'-15'260'0,"8"-224"24,0 0 0,-3 0 0,0-1 0,-32 66 0,36-87-117,-1-2 0,0 1 1,-2-1-1,1 0 0,-1-1 0,-1 0 0,0-1 0,0 1 1,-1-2-1,0 0 0,-1 0 0,0-1 0,-1 0 1,1-1-1,-22 8 0,0-5-6733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7.5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569 855 24575,'3'-2'0,"-1"0"0,1 0 0,-1-1 0,0 1 0,0 0 0,0-1 0,0 1 0,0-1 0,-1 1 0,1-1 0,-1 0 0,0 0 0,1 0 0,-1 0 0,-1 0 0,1 0 0,0 0 0,-1 0 0,1-6 0,-3-221 0,1 220 0,0 0 0,0 0 0,-1 0 0,-1 0 0,1 0 0,-2 0 0,1 1 0,-10-17 0,12 23 0,-1 1 0,1-1 0,-1 1 0,0 0 0,0-1 0,0 1 0,-1 0 0,1 0 0,0 1 0,-1-1 0,1 0 0,-1 1 0,1-1 0,-1 1 0,0 0 0,0 0 0,0 0 0,1 0 0,-1 1 0,0-1 0,0 1 0,0-1 0,0 1 0,0 0 0,0 0 0,0 1 0,0-1 0,0 1 0,0-1 0,0 1 0,0 0 0,0 0 0,1 0 0,-4 2 0,-9 4 0,1 1 0,0 0 0,0 1 0,1 0 0,-23 23 0,-56 64 0,83-86 0,-30 36 0,3 0 0,-52 86 0,70-101 0,2 1 0,2 0 0,1 1 0,1 1 0,-13 62 0,23-85 0,0 1 0,1-1 0,0 1 0,1-1 0,0 1 0,1-1 0,0 0 0,1 1 0,1-1 0,-1 0 0,6 13 0,-5-18 0,1 1 0,-1-1 0,1 0 0,0 0 0,0 0 0,1 0 0,0-1 0,0 0 0,0 0 0,1 0 0,-1-1 0,1 1 0,0-1 0,0-1 0,1 1 0,-1-1 0,1 0 0,12 3 0,-1-1 0,1-2 0,-1 0 0,0-1 0,1-1 0,-1 0 0,1-2 0,-1 0 0,1-1 0,-1 0 0,0-2 0,0 0 0,0-2 0,-1 1 0,1-2 0,-2 0 0,1-2 0,27-17 0,-16 8 0,-1-3 0,-1 0 0,-1-1 0,0-2 0,-2 0 0,-1-2 0,-1 0 0,34-57 0,-28 34 0,-3-2 0,-2-1 0,-2-1 0,-2 0 0,18-96 0,-23 62 0,-3 0 0,-2-172 0,-9 238 0,0-1 0,-1 1 0,-1 0 0,-10-38 0,13 57 0,0 1 0,-1-1 0,1 1 0,0-1 0,-1 1 0,0 0 0,1-1 0,-1 1 0,0 0 0,0-1 0,1 1 0,-1 0 0,0 0 0,0 0 0,0-1 0,-1 1 0,1 0 0,0 1 0,0-1 0,-1 0 0,1 0 0,0 0 0,-1 1 0,1-1 0,0 1 0,-3-1 0,3 1 0,-1 1 0,1 0 0,-1 0 0,1-1 0,0 1 0,-1 0 0,1 0 0,0 1 0,0-1 0,-1 0 0,1 0 0,0 1 0,0-1 0,0 0 0,0 1 0,1-1 0,-1 1 0,0-1 0,1 1 0,-1-1 0,1 1 0,-1 0 0,1 2 0,-7 23 0,1 1 0,2 0 0,-2 50 0,8 93 0,-1-142 0,79 783-1365,-69-748-5461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8.8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139 584 24575,'-5'-5'0,"1"0"0,1 0 0,-1-1 0,1 1 0,0-1 0,0 0 0,-4-12 0,5 11 0,-1 0 0,0 1 0,0-1 0,0 1 0,-9-11 0,10 14 0,-6-6 0,9 13 0,7 27 0,-5 11 0,-3 1 0,-6 61 0,-20 87 0,15-119 0,-26 152 0,35-386 0,2-15 0,3-171 0,2 239 0,24-125 0,-28 223 0,2-1 0,-1 1 0,2 0 0,-1 0 0,2 0 0,-1 1 0,7-12 0,-8 19 0,-1-1 0,1 0 0,0 1 0,0 0 0,0 0 0,1 0 0,-1 0 0,1 0 0,0 1 0,-1-1 0,1 1 0,0 0 0,0 0 0,1 1 0,-1-1 0,0 1 0,0 0 0,1 0 0,-1 0 0,1 1 0,4-1 0,3 2 0,-1 0 0,0 0 0,0 2 0,0-1 0,0 1 0,-1 0 0,1 1 0,-1 1 0,0 0 0,0 0 0,0 0 0,0 2 0,-1-1 0,0 1 0,10 10 0,1 2 0,-2 1 0,0 0 0,0 1 0,-2 1 0,16 28 0,-24-35 0,0 1 0,-1-1 0,0 1 0,-1 0 0,-1 0 0,-1 1 0,0 0 0,-1 0 0,-1 0 0,-1 0 0,0 0 0,-1 0 0,-1 0 0,0 0 0,-2 0 0,0 0 0,-1 0 0,0-1 0,-1 1 0,-1-1 0,-1-1 0,0 1 0,-1-1 0,-1 0 0,0-1 0,-1 0 0,0 0 0,-1-1 0,-23 20 0,20-19 0,-1-1 0,-1-1 0,-23 13 0,35-22 0,-1 0 0,0-1 0,1 1 0,-1-1 0,0 0 0,0-1 0,0 1 0,0-1 0,-1 0 0,1 0 0,0-1 0,0 0 0,-1 0 0,1 0 0,0 0 0,-1-1 0,-8-2 0,13 3 0,0 0 0,0-1 0,0 1 0,0 0 0,0-1 0,-1 0 0,1 1 0,0-1 0,0 1 0,0-1 0,0 0 0,1 0 0,-1 0 0,0 0 0,0 1 0,0-1 0,1 0 0,-1 0 0,0 0 0,1-1 0,-1 1 0,1 0 0,-1 0 0,0-2 0,1 1 0,1 0 0,-1 1 0,0-1 0,1 0 0,-1 1 0,1-1 0,-1 1 0,1-1 0,0 1 0,0-1 0,-1 1 0,1-1 0,0 1 0,0 0 0,2-3 0,4-2 0,-1 1 0,1-1 0,-1 1 0,2 0 0,13-7 0,-11 7 0,0 1 0,0 0 0,1 1 0,0 1 0,-1-1 0,1 2 0,0-1 0,0 1 0,0 1 0,0 0 0,0 1 0,0 0 0,19 5 0,-17-3 0,1 1 0,-1 1 0,0 1 0,-1 0 0,1 0 0,-1 1 0,0 1 0,-1 0 0,0 0 0,13 13 0,-15-12 0,0 1 0,-1 0 0,1 0 0,-2 1 0,0 0 0,0 1 0,-1-1 0,0 1 0,-1 1 0,6 22 0,-8-25 0,-1 0 0,-1 1 0,0-1 0,-1 0 0,0 1 0,0-1 0,-1 0 0,0 1 0,-1-1 0,0 0 0,-1 0 0,0 0 0,0 0 0,-9 15 0,4-12 0,0 0 0,-1-1 0,0 0 0,-1 0 0,0-1 0,-1 0 0,-1-1 0,1-1 0,-2 0 0,1 0 0,-1-1 0,0 0 0,-1-2 0,0 1 0,0-2 0,0 0 0,-20 4 0,23-6 0,-1 0 0,0-1 0,1-1 0,-1 0 0,0 0 0,0-2 0,0 1 0,1-1 0,-1-1 0,0 0 0,1-1 0,-1 0 0,1-1 0,0 0 0,0 0 0,0-2 0,1 1 0,0-1 0,0-1 0,0 1 0,1-2 0,-14-13 0,18 14 0,-1 0 0,2 0 0,-1 0 0,1-1 0,1 0 0,-1 0 0,1 0 0,0 0 0,1 0 0,0 0 0,-2-18 0,4 22 0,0 0 0,0 0 0,0 0 0,1 0 0,-1 0 0,1-1 0,0 1 0,0 1 0,0-1 0,1 0 0,2-7 0,-2 9 0,0-1 0,-1 1 0,1 0 0,0 0 0,0 0 0,0 0 0,1 0 0,-1 1 0,0-1 0,1 1 0,-1-1 0,1 1 0,-1 0 0,1 0 0,0 0 0,-1 0 0,1 0 0,5 0 0,-4 1 6,-1 0 0,1 0-1,0 0 1,-1 1 0,1 0-1,0-1 1,-1 1 0,1 0 0,-1 1-1,1-1 1,-1 1 0,0-1-1,0 1 1,1 0 0,-1 0-1,0 0 1,-1 1 0,1-1 0,0 1-1,2 3 1,-2-3-93,0 0-1,0 1 1,-1-1 0,1 1-1,-1 0 1,0 0 0,0 0-1,0 0 1,0 0-1,-1 0 1,0 1 0,0-1-1,0 1 1,0-1 0,-1 0-1,1 6 1,-4 5-6739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9.2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 61 24575,'-5'0'0,"-6"-5"0,-6-2 0,-4 1 0,-4 1 0,7 2 0,12 1 0,15 0 0,12 2 0,11 0 0,9 0 0,8 0 0,4 1 0,2-1 0,-3-4 0,-1-3 0,-5-3 0,-10-1-8191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9.7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414 467 24575,'25'-23'0,"-11"9"0,0 0 0,-1-1 0,19-26 0,-24 29 0,-1-1 0,0-1 0,-1 1 0,0-1 0,-2 0 0,1 0 0,-2-1 0,1 1 0,-2-1 0,0 0 0,-1-22 0,-1 30 0,0 0 0,-1 0 0,0 0 0,0 0 0,-1 0 0,0 0 0,0 0 0,0 1 0,-1-1 0,0 1 0,-1 0 0,1-1 0,-1 2 0,0-1 0,-1 0 0,1 1 0,-1 0 0,0 0 0,0 0 0,-1 0 0,1 1 0,-1 0 0,0 0 0,-1 1 0,1 0 0,-7-3 0,5 3 0,0 0 0,-1 1 0,1-1 0,0 2 0,-1-1 0,1 1 0,-1 1 0,1 0 0,-1 0 0,0 0 0,1 1 0,-1 0 0,-14 5 0,17-4 0,0 0 0,0 1 0,1 0 0,-1 0 0,1 0 0,-1 1 0,1 0 0,0 0 0,1 0 0,-1 1 0,1-1 0,0 1 0,0 0 0,0 0 0,1 0 0,0 1 0,0 0 0,0-1 0,-3 9 0,2 3 0,0-1 0,0 1 0,2 0 0,0 0 0,1 0 0,1 0 0,0 0 0,1 0 0,1 0 0,8 30 0,2 0 0,2-2 0,33 71 0,63 93 0,-75-151 0,-2 2 0,-4 1 0,34 99 0,-60-148 0,0 1 0,0 0 0,-1 0 0,-1 0 0,0 0 0,-1 0 0,0 0 0,-1 0 0,-1 0 0,0 0 0,-1 0 0,-5 16 0,4-19 0,0-1 0,-1 1 0,0-1 0,0 0 0,-1 0 0,0 0 0,-1-1 0,0 0 0,0 0 0,-1-1 0,0 0 0,0 0 0,-1-1 0,0 0 0,-13 7 0,7-7 0,1 0 0,-1 0 0,1-2 0,-2 0 0,1 0 0,0-2 0,-1 0 0,1 0 0,-1-2 0,1 0 0,-1-1 0,1 0 0,-1-1 0,1-1 0,-18-5 0,22 5 0,0-1 0,1 0 0,0 0 0,0-1 0,0 0 0,0-1 0,1 0 0,0 0 0,0-1 0,1 0 0,0-1 0,0 0 0,0 0 0,1-1 0,1 0 0,-1 0 0,1 0 0,1-1 0,0 0 0,0 0 0,-5-19 0,7 17 12,1 0 0,0 0 0,1 0 0,0 0 0,1 0 0,0 0 0,1 0 0,1 0 0,5-23 0,-1 15-309,1 1 0,1-1 0,0 1 0,21-33 0,-1 10-6529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0.2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191 256 24575,'1'-1'0,"1"1"0,-1 0 0,1-1 0,-1 0 0,0 1 0,1-1 0,-1 0 0,1 0 0,-1 0 0,0 0 0,0 0 0,0 0 0,0 0 0,1 0 0,-1 0 0,0 0 0,-1-1 0,1 1 0,0 0 0,0-3 0,14-28 0,-11 19 0,-1 1 0,0-1 0,-1 1 0,-1-1 0,1-18 0,-2 24 0,0-1 0,-1 1 0,0-1 0,0 1 0,0 0 0,-1-1 0,0 1 0,-1 0 0,0 0 0,-4-9 0,6 15 0,0-1 0,1 1 0,-1 0 0,0 0 0,1 0 0,-1 0 0,0 0 0,0 0 0,0 0 0,0 0 0,0 1 0,0-1 0,0 0 0,0 1 0,0-1 0,0 0 0,-1 1 0,1-1 0,0 1 0,0 0 0,0-1 0,-1 1 0,1 0 0,0 0 0,-1 0 0,-1 0 0,1 0 0,0 1 0,0 0 0,0 0 0,-1 0 0,1 0 0,1 1 0,-1-1 0,0 1 0,0-1 0,0 1 0,1-1 0,-1 1 0,-1 3 0,-6 7 0,1 0 0,1 1 0,-9 20 0,16-32 0,-25 57 0,3 1 0,2 1 0,3 1 0,3 0 0,3 2 0,-5 76 0,15-122 0,0 1 0,2-1 0,0 1 0,2 0 0,-1-1 0,2 0 0,1 0 0,0 0 0,13 28 0,-15-38 0,0-1 0,1 0 0,0 0 0,1 0 0,-1 0 0,1 0 0,0-1 0,0 0 0,1 0 0,0-1 0,0 1 0,0-1 0,0 0 0,0-1 0,1 0 0,0 0 0,0 0 0,-1-1 0,2 0 0,-1 0 0,0 0 0,0-1 0,0-1 0,1 1 0,11-1 0,-10-1 0,1-1 0,-1 1 0,0-2 0,0 1 0,0-1 0,0-1 0,0 1 0,-1-1 0,1-1 0,-1 0 0,0 0 0,-1 0 0,1-1 0,-1 0 0,0-1 0,0 0 0,-1 0 0,0 0 0,0-1 0,5-9 0,1-4 0,0 0 0,-2 0 0,0-1 0,-2 0 0,0-1 0,9-45 0,-10 20 0,-1-1 0,-1-86 0,-6 103 0,-2 0 0,-1 0 0,-1 0 0,-2 1 0,-13-38 0,18 63 0,0-1 0,-1 1 0,0 0 0,-1 0 0,1 0 0,-1 1 0,-1-1 0,1 1 0,-1 0 0,1 0 0,-1 0 0,-11-7 0,13 10 0,0 1 0,-1-1 0,1 0 0,-1 1 0,1 0 0,-1 0 0,0 0 0,0 0 0,1 0 0,-1 1 0,0 0 0,0-1 0,0 2 0,0-1 0,1 0 0,-1 1 0,0-1 0,0 1 0,1 0 0,-1 1 0,0-1 0,1 1 0,-7 3 0,0 2 0,0 0 0,1 0 0,0 1 0,1 0 0,0 1 0,0 0 0,0 0 0,1 1 0,1 0 0,0 0 0,0 0 0,-4 13 0,-4 10 0,1 1 0,-13 60 0,14-27 0,2-1 0,3 2 0,3-1 0,4 1 0,2-1 0,11 69 0,91 398 0,-97-507 0,23 89-1365,-17-75-5461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0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161 129 24575,'-9'-18'0,"0"1"0,-23-31 0,30 45 0,-1-1 0,0 1 0,0-1 0,0 1 0,0 0 0,-1 0 0,1 0 0,-1 1 0,0-1 0,0 1 0,0 0 0,0 0 0,0 0 0,0 1 0,0-1 0,-1 1 0,1 0 0,-9 0 0,12 1 0,-1 0 0,1 0 0,-1 1 0,1-1 0,-1 0 0,1 1 0,0 0 0,-1-1 0,1 1 0,0 0 0,-1 0 0,1 0 0,0-1 0,0 1 0,0 0 0,0 1 0,0-1 0,0 0 0,0 0 0,0 0 0,0 1 0,0-1 0,1 0 0,-1 1 0,1-1 0,-1 1 0,1-1 0,-1 0 0,1 1 0,0-1 0,0 1 0,0-1 0,0 4 0,-1 6 0,1 1 0,0-1 0,3 16 0,-2-21 0,49 349 0,8 67 0,-43-253 0,-7 225 0,-8-380-227,-2 0-1,1 0 1,-2-1-1,1 1 1,-6 13-1,-5 1-6598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1.0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24575,'0'-5'0,"0"4"0,0 6 0,0 11 0,0 8 0,0 10 0,0 12 0,0 8 0,0 8 0,0 4 0,0-1 0,0-2 0,0-2 0,0-7 0,0-13-8191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1.4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 98 24575,'0'-9'0,"0"-9"0,-5-4 0,-5 0 0,-7 5 0,0 9 0,-1 6 0,1 4-8191</inkml:trace>
  <inkml:trace contextRef="#ctx0" brushRef="#br0" timeOffset="1">138 98 24575,'0'5'0,"0"5"0,0 12 0,0 10 0,0 9 0,0 12 0,0 15 0,0 11 0,0 9 0,0 5 0,0 4 0,0 0 0,0-7 0,0-19-8191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1.7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4 721 24575,'-2'-42'0,"1"29"0,0 0 0,1-1 0,0 1 0,1 0 0,1 0 0,5-21 0,-6 31 0,0 0 0,1 1 0,-1-1 0,1 1 0,0 0 0,0-1 0,0 1 0,0 0 0,0 0 0,1 0 0,-1 1 0,0-1 0,1 0 0,-1 1 0,1 0 0,0-1 0,-1 1 0,1 0 0,0 0 0,0 1 0,0-1 0,5 0 0,8-1 0,0 1 0,1 1 0,16 2 0,-10-1 0,-21-1 0,206-4 0,-182 2 0,-1-2 0,1 0 0,-1-2 0,0-1 0,-1 0 0,27-13 0,-42 15 0,0-1 0,0 0 0,0 0 0,-1-1 0,1 0 0,-2 0 0,1-1 0,-1 0 0,0 0 0,-1-1 0,0 1 0,0-1 0,-1-1 0,0 1 0,-1-1 0,0 0 0,0 0 0,2-12 0,-3 6 0,1 0 0,-2-1 0,0 1 0,-1-1 0,-1 1 0,-1-1 0,0 0 0,-1 1 0,0-1 0,-10-30 0,9 39 0,0 1 0,0 0 0,0 0 0,-1 0 0,0 0 0,0 0 0,-1 1 0,-8-10 0,11 14 0,0 0 0,-1 0 0,1 0 0,0 0 0,-1 1 0,0-1 0,1 1 0,-1-1 0,0 1 0,1 0 0,-1 0 0,0 0 0,0 0 0,0 1 0,0-1 0,0 1 0,0 0 0,0 0 0,0 0 0,0 0 0,0 0 0,0 1 0,0-1 0,0 1 0,-3 1 0,-2 2 0,1 0 0,0 0 0,0 1 0,1-1 0,-1 1 0,1 1 0,0-1 0,1 1 0,-1 0 0,1 1 0,0-1 0,1 1 0,0 0 0,-6 12 0,-1 4 0,2 0 0,0 1 0,-9 38 0,13-34 10,1 1 0,1 0 0,1-1 0,1 1 0,2 0 0,1 0 0,1 0 0,2 0 0,1-1 0,1 0 0,12 32 0,-5-24-196,2-1 1,1 0-1,1-1 0,2-2 1,2 0-1,1-1 1,49 53-1,-5-21-6640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4.9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86 24575,'0'-9'0,"-1"7"0,1-1 0,0 0 0,0 1 0,0-1 0,0 1 0,0-1 0,0 1 0,1-1 0,-1 1 0,1-1 0,0 1 0,-1-1 0,1 1 0,0 0 0,1-1 0,-1 1 0,0 0 0,2-2 0,-3 4 0,1 0 0,-1 0 0,0-1 0,0 1 0,1 0 0,-1 0 0,0 0 0,0 0 0,1 0 0,-1 0 0,0 0 0,0 0 0,1 0 0,-1 1 0,0-1 0,0 0 0,1 0 0,-1 0 0,0 0 0,0 0 0,0 0 0,1 0 0,-1 0 0,0 1 0,0-1 0,0 0 0,0 0 0,1 0 0,-1 0 0,0 1 0,0-1 0,0 0 0,0 0 0,0 1 0,1-1 0,-1 0 0,0 0 0,0 0 0,0 1 0,0-1 0,0 0 0,0 0 0,0 1 0,0-1 0,0 0 0,0 1 0,3 14 0,-3-15 0,6 67 0,-4 102 0,-2-86 0,-42 952-1374,1-66 129,41-841 1116,5-1 0,30 175 0,-32-284 339,1 0 1,1 0-1,0 0 1,1-1-1,16 30 1,-19-42-152,0 0 1,0 0 0,0-1 0,1 1-1,0-1 1,0 0 0,0 0-1,0 0 1,1-1 0,0 1 0,0-1-1,0 0 1,0 0 0,0-1 0,0 0-1,1 0 1,-1 0 0,1 0-1,-1-1 1,1 0 0,0 0 0,8 0-1,23-2 33,0-2-1,-1-2 1,48-12-1,6 0-87,125-11-399,398 1 0,220 64-1510,-337-9 2054,337-12-747,-798-16 631,-13 0 81,1 0 0,-1-2 0,0 0 0,1-1 0,39-12-1,-61 15-82,-1 0 1,1 0-1,0 0 0,-1-1 0,1 1 0,0 0 0,-1 0 0,1-1 0,0 1 0,-1 0 0,1-1 1,0 1-1,-1-1 0,1 1 0,-1-1 0,1 1 0,-1-1 0,1 1 0,-1-1 0,0 0 0,1 1 0,-1-1 1,0 1-1,1-1 0,-1 0 0,0 1 0,0-1 0,1 0 0,-1 0 0,0-1 0,0 1 12,-1 0 0,0 0 0,1-1 0,-1 1 0,0 0 0,0 0 0,0 0 0,0 0 0,0 0 0,0 0 0,0 0 0,0 0 0,0 0 0,-2-1 0,-51-24 623,51 25-627,-41-17 30,13 7-56,1-1 0,0-2 0,-37-24 0,59 34-13,1-2-1,0 1 1,1-1-1,-1 0 1,1 0 0,0 0-1,1-1 1,-1 0 0,1 0-1,1-1 1,-1 1-1,1-1 1,1 0 0,0 0-1,0 0 1,0-1 0,-2-13-1,3 2 1,1 0 0,1 0 0,0-1 0,7-38 0,25-83 0,-15 73 0,66-280-44,101-478-255,-145 603 199,16-391-1,-55 610 101,2-25 0,-2 0 0,-1 0 0,-2 0 0,-9-47 0,10 69 0,-1 0 0,1 1 0,-2-1 0,1 1 0,-1-1 0,0 1 0,0 0 0,-1 0 0,0 1 0,0 0 0,0-1 0,-1 2 0,0-1 0,0 1 0,-1 0 0,1 0 0,-1 0 0,0 1 0,0 0 0,-1 1 0,-14-6 0,-1 3 52,-1 0 1,0 1-1,-47-2 0,-77 6 248,95 2-265,-1361-38-661,269-1 169,1005 36 431,-289 10-119,420-7 145,0-1 0,0 1 0,0 0 0,0 0 0,0 1 0,0 0 0,0 1 0,0 0 0,-12 6 0,21-9 7,-1 1-1,0-1 0,1 0 0,-1 1 1,0-1-1,1 1 0,-1-1 0,1 1 1,-1 0-1,1-1 0,-1 1 0,1-1 1,0 1-1,-1 0 0,1-1 0,0 1 1,-1 0-1,1 0 0,0-1 1,0 1-1,0 0 0,0-1 0,-1 1 1,1 0-1,0 0 0,0 0 0,1-1 1,-1 1-1,0 0 0,0 0 0,0-1 1,0 1-1,1 0 0,-1-1 0,0 1 1,1 0-1,-1-1 0,0 1 1,1 0-1,-1-1 0,1 1 0,-1-1 1,1 1-1,-1-1 0,1 1 0,-1-1 1,1 1-1,0-1 0,0 1 0,34 20 576,9-5-833,0-1-1,1-3 1,64 9-1,-46-10-6574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72 24575,'0'-1'0,"-4"-43"0,4 43 0,0 0 0,0 0 0,0 0 0,0-1 0,0 1 0,0 0 0,-1 0 0,1 0 0,0 0 0,-1 0 0,1 1 0,0-1 0,-1 0 0,0 0 0,1 0 0,-1 0 0,1 0 0,-1 1 0,0-1 0,0 0 0,1 0 0,-1 1 0,0-1 0,0 1 0,0-1 0,0 1 0,0-1 0,0 1 0,0-1 0,1 1 0,-1 0 0,-1-1 0,1 1 0,0 0 0,-2 0 0,2 1 0,-1-1 0,1 1 0,-1 0 0,1 0 0,0 0 0,-1 0 0,1 0 0,0 1 0,0-1 0,0 0 0,-1 0 0,1 1 0,1-1 0,-1 1 0,0-1 0,0 1 0,-1 2 0,-10 31 0,12-33 0,-9 39 0,3 0 0,1 1 0,2 0 0,3 56 0,-4 46 0,-4-66 0,3-41 0,-1 70 0,9-99 0,1-10 0,7-15 0,-8 12 0,27-43 0,71-87 0,-84 116 0,1 0 0,0 1 0,1 1 0,1 1 0,1 1 0,40-23 0,-49 33 0,1-1 0,0 1 0,0 1 0,0 0 0,0 1 0,1 1 0,20-2 0,-30 4 0,1 0 0,-1 0 0,0 1 0,0-1 0,1 1 0,-1 0 0,0 0 0,0 0 0,0 1 0,0 0 0,0 0 0,4 2 0,-6-2 0,1 0 0,-1 0 0,0 0 0,0 1 0,0-1 0,0 1 0,0-1 0,-1 1 0,1 0 0,-1-1 0,1 1 0,-1 0 0,0 0 0,0 0 0,-1 0 0,1 0 0,0 0 0,-1 5 0,0 2 0,0 0 0,-1 0 0,0-1 0,-1 1 0,0 0 0,0-1 0,-1 0 0,0 1 0,-1-1 0,0 0 0,-1-1 0,0 1 0,0-1 0,0 0 0,-7 7 0,-6 7 0,-1-2 0,0 0 0,-1-1 0,-26 17 0,28-23-151,-1 0-1,-1-1 0,1-2 0,-2 0 1,1-1-1,-1-1 0,-1 0 1,-36 6-1,15-8-6674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5.2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1 189 24575,'0'-5'0,"0"0"0,1 0 0,-1 0 0,1 0 0,0 0 0,1 0 0,-1 0 0,1 0 0,0 0 0,0 1 0,0-1 0,1 1 0,0 0 0,0-1 0,3-3 0,1 2 0,-1 0 0,0 1 0,1-1 0,0 1 0,0 1 0,1-1 0,-1 1 0,11-3 0,13-4 0,-1 2 0,2 2 0,55-7 0,-79 13 0,102-10-67,153 4-1,113 24-680,-305-13 598,736 54-1373,615 27 803,-1417-85 695,17 0 488,-20-2-504,-10-1-725,-19-4-3780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5.6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105 0 24575,'-30'13'0,"24"-11"0,0 0 0,0 0 0,0 1 0,0 0 0,0 0 0,1 0 0,-1 1 0,1 0 0,0 0 0,0 0 0,-5 6 0,9-9 0,1 0 0,0 0 0,0 0 0,-1-1 0,1 1 0,0 0 0,0 0 0,0 0 0,0 0 0,0 0 0,0 0 0,0-1 0,0 1 0,0 0 0,1 0 0,-1 0 0,0 0 0,1-1 0,-1 1 0,0 0 0,1 0 0,-1-1 0,1 1 0,-1 0 0,1 0 0,-1-1 0,1 1 0,0-1 0,-1 1 0,1 0 0,0-1 0,-1 1 0,1-1 0,0 0 0,0 1 0,-1-1 0,1 0 0,0 1 0,0-1 0,1 0 0,39 12 0,30-3 0,2-4 0,136-8 0,-166 2 0,1434 1-1355,-588 46 215,-797-39-4556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6.0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215 0 24575,'-45'11'0,"5"-2"0,-74 27 0,113-35 0,-1-1 0,1 0 0,1 1 0,-1-1 0,0 0 0,0 1 0,0 0 0,0-1 0,0 1 0,0-1 0,0 1 0,1 0 0,-1 0 0,0-1 0,1 1 0,-2 1 0,2-1 0,0-1 0,0 0 0,1 1 0,-1-1 0,0 0 0,0 1 0,0-1 0,0 0 0,1 1 0,-1-1 0,0 0 0,0 1 0,1-1 0,-1 0 0,0 0 0,0 1 0,1-1 0,-1 0 0,0 0 0,1 0 0,-1 1 0,0-1 0,1 0 0,-1 0 0,0 0 0,1 0 0,-1 0 0,1 0 0,-1 0 0,42 6 0,288-11 4,-174-3-199,906-4-2178,-2 64 1052,-759-15 468,-203-19-2600</inkml:trace>
  <inkml:trace contextRef="#ctx0" brushRef="#br0" timeOffset="1">379 600 24575,'-1'0'0,"0"0"0,-1 0 0,1 0 0,0 0 0,0 0 0,-1 0 0,1 1 0,0-1 0,0 0 0,0 1 0,-1-1 0,1 1 0,0-1 0,0 1 0,0 0 0,0-1 0,0 1 0,0 0 0,0 0 0,0 0 0,0 0 0,0-1 0,0 1 0,1 0 0,-2 3 0,2-3 0,0 0 0,0 0 0,0 0 0,0 0 0,0 0 0,0 0 0,0 0 0,0 0 0,1 1 0,-1-1 0,0 0 0,1 0 0,-1 0 0,1-1 0,-1 1 0,1 0 0,0 0 0,-1 0 0,1 0 0,0 0 0,0-1 0,-1 1 0,1 0 0,0-1 0,0 1 0,0 0 0,0-1 0,0 1 0,0-1 0,0 0 0,0 1 0,1-1 0,19 8 0,0-2 0,0-1 0,0 0 0,0-2 0,1 0 0,0-1 0,21-2 0,-3 2 0,936 8-1007,-467-12-582,151 14 1288,-399-5-592,-100-4-3508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6.4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190 70 24575,'4'-7'0,"0"1"0,0 0 0,1 0 0,0 0 0,0 1 0,1-1 0,0 1 0,0 0 0,0 1 0,7-5 0,-12 9 0,0-1 0,-1 1 0,1-1 0,0 1 0,-1 0 0,1-1 0,0 1 0,0 0 0,0-1 0,-1 1 0,1 0 0,0 0 0,0 0 0,0 0 0,0 0 0,-1 0 0,1 0 0,0 0 0,0 0 0,0 0 0,0 0 0,-1 0 0,1 1 0,0-1 0,0 0 0,0 1 0,-1-1 0,1 0 0,0 1 0,-1-1 0,1 1 0,0-1 0,-1 1 0,1 0 0,0-1 0,-1 1 0,1 0 0,-1-1 0,1 1 0,-1 0 0,0-1 0,1 3 0,1 2 0,0 1 0,0 0 0,-1 0 0,0 0 0,1 7 0,1 27 0,-1 1 0,-2-1 0,-7 45 0,-25 128 0,29-192 0,-22 123-478,-109 673-308,46 6 856,78-601-459,9 0 0,37 283 1,-21-395-5443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46.8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15 24575,'6'-15'0,"-2"16"0,-2 10 0,-19 184 0,4-90 0,-25 639-749,37 5 667,3-452 91,-1-184-1237,-1-26-4913</inkml:trace>
  <inkml:trace contextRef="#ctx0" brushRef="#br0" timeOffset="1">877 289 24575,'9'-10'0,"13"-7"0,7 4 0,3 8 0,1 20 0,-1 29 0,-5 32 0,-8 35 0,-6 35 0,-11 31 0,-11 22-1060,-7 18 1060,-7 11 0,-3-2 0,-2-11 0,-1-19 0,-5-24 0,3-42-7131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2.7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185 665 24575,'0'-18'0,"0"9"0,1 1 0,-2-1 0,1 0 0,-1 1 0,-3-12 0,4 20 0,0-1 0,0 1 0,0 0 0,0-1 0,0 1 0,0 0 0,0-1 0,-1 1 0,1 0 0,0-1 0,0 1 0,0 0 0,0-1 0,-1 1 0,1 0 0,0-1 0,0 1 0,0 0 0,-1 0 0,1-1 0,0 1 0,-1 0 0,1 0 0,0 0 0,-1-1 0,1 1 0,0 0 0,0 0 0,-1 0 0,1 0 0,-1 0 0,1-1 0,-1 1 0,-7 10 0,-4 23 0,-1 24 0,2-1 0,-3 69 0,5 118 0,10-122 0,26 181 0,-13-216 0,3-1 0,55 155 0,-65-219 0,16 35 0,-21-52 0,0 1 0,0-1 0,1 0 0,-1-1 0,1 1 0,0 0 0,0-1 0,1 0 0,6 6 0,-10-9 0,0 0 0,0 1 0,1-1 0,-1 0 0,0 0 0,0 0 0,1 1 0,-1-1 0,0 0 0,0 0 0,1 0 0,-1 0 0,0 0 0,1 0 0,-1 1 0,0-1 0,1 0 0,-1 0 0,0 0 0,1 0 0,-1 0 0,0 0 0,0 0 0,1 0 0,-1-1 0,0 1 0,1 0 0,-1 0 0,0 0 0,1 0 0,-1 0 0,0 0 0,0-1 0,1 1 0,-1 0 0,0 0 0,0 0 0,1-1 0,-1 1 0,0 0 0,3-17 0,-9-22 0,-93-288 0,43 158 0,-64-311-561,105 393 489,4-1 0,4 0 0,7-142 0,3 192 66,1 1 1,2 0-1,1 0 1,2 0-1,1 1 1,30-67 0,-33 90 4,0 0 1,0 0-1,1 0 1,1 1 0,0 0-1,1 1 1,0 0-1,1 1 1,0 0 0,0 0-1,1 1 1,1 1-1,-1 0 1,1 0 0,1 2-1,-1-1 1,1 2 0,0 0-1,0 1 1,17-4-1,-13 6 72,1-1-1,-1 2 0,0 1 0,1 0 0,-1 1 1,1 1-1,-1 1 0,0 0 0,0 1 0,28 11 1,-26-6-53,1 1 1,-1 0 0,-1 2 0,0 0 0,0 1-1,-1 1 1,-1 1 0,16 17 0,-13-10-22,-1 1-1,-2 0 1,0 2 0,-1 0 0,-1 0-1,-2 2 1,0-1 0,-2 2 0,-1 0-1,-1 0 1,-2 1 0,-1-1 0,5 49-1,-11-38 4,-1 0 0,-1-1 0,-3 1 0,-1-1 0,-1 0 0,-3 0 0,0-1 0,-3-1 0,-1 0 0,-2 0 0,-30 50 0,25-53 0,0 0 0,-2-2 0,-2 0 0,0-2 0,-2-1 0,-1-1 0,-1-1 0,-2-2 0,0-1 0,-1-1 0,-51 24 0,63-37 0,0 0 0,-1-2 0,-37 8 0,52-13 0,0-1 0,-1 0 0,1 0 0,-1-1 0,1 1 0,-1-2 0,0 1 0,1-1 0,-1 0 0,1 0 0,0-1 0,-1 1 0,1-2 0,0 1 0,0-1 0,-7-4 0,11 6 0,0 0 0,1 0 0,-1-1 0,0 1 0,1-1 0,-1 1 0,1-1 0,0 1 0,-1-1 0,1 0 0,0 0 0,0 0 0,0 0 0,0 0 0,1 0 0,-1 0 0,0 0 0,1 0 0,0 0 0,-1 0 0,1 0 0,0 0 0,0-1 0,0 1 0,0 0 0,0 0 0,1 0 0,-1 0 0,1 0 0,-1 0 0,1 0 0,0 0 0,0 0 0,0 0 0,0 0 0,0 0 0,0 0 0,1 1 0,-1-1 0,0 0 0,3-1 0,1-3 0,1 0 0,0 1 0,0 0 0,0 0 0,1 0 0,0 1 0,0 0 0,0 0 0,14-5 0,-11 6 0,1 1 0,-1-1 0,1 2 0,0 0 0,0 0 0,0 1 0,-1 0 0,1 1 0,0 0 0,0 0 0,11 5 0,-6-2 0,-1 2 0,0 0 0,-1 1 0,1 0 0,-1 1 0,24 18 0,-12-3 0,0 1 0,-1 0 0,-2 2 0,0 1 0,-2 1 0,23 39 0,6 20-99,45 69 319,-80-135-517,0-1 0,2 0 0,0-1-1,39 32 1,-19-25-6529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3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141 321 24575,'1'-35'0,"-5"-98"0,3 120 0,-1 0 0,0-1 0,-1 1 0,-1 0 0,0 1 0,-1-1 0,-8-17 0,12 28 0,-1 0 0,1 0 0,0-1 0,-1 1 0,0 0 0,1 1 0,-1-1 0,0 0 0,0 0 0,0 1 0,0-1 0,0 1 0,-1-1 0,1 1 0,0 0 0,-1 0 0,1 0 0,-4-1 0,4 2 0,1 0 0,-1 0 0,0 1 0,0-1 0,1 0 0,-1 0 0,0 1 0,1-1 0,-1 1 0,0 0 0,1-1 0,-1 1 0,1 0 0,-1 0 0,1 0 0,-1 0 0,1 0 0,0 0 0,0 0 0,-1 1 0,1-1 0,0 0 0,0 1 0,0-1 0,0 1 0,1-1 0,-2 4 0,-3 5 0,1 1 0,1-1 0,0 1 0,0 0 0,1 0 0,0 0 0,1 0 0,0 21 0,2-9 0,1 0 0,1 0 0,8 29 0,-4-26 0,0-1 0,2 0 0,2 0 0,23 43 0,-27-57 0,0 0 0,1-1 0,0 0 0,0 0 0,1-1 0,0 0 0,1 0 0,0-1 0,0 0 0,0-1 0,1 0 0,14 6 0,-20-11 0,0 0 0,0 0 0,0 0 0,1-1 0,-1 0 0,0 0 0,0 0 0,1 0 0,-1-1 0,1 0 0,-1 0 0,0-1 0,1 0 0,-1 1 0,0-2 0,0 1 0,7-3 0,-6 1 0,0 0 0,-1-1 0,1 0 0,-1 0 0,0 0 0,0-1 0,0 0 0,0 0 0,-1 0 0,0 0 0,0-1 0,3-6 0,3-7 0,-1-1 0,-1 0 0,-1-1 0,-1 1 0,0-1 0,-2-1 0,3-31 0,-3-4 0,-4-68 0,0 132 0,3 38 0,12 67 0,-12-94-124,1-1 0,1-1 0,1 1 0,0-1 0,1 0 0,0 0-1,2-1 1,0 0 0,0 0 0,14 15 0,7-4-6702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3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27 336 24575,'-16'-223'0,"6"111"0,16 192 0,6 66 0,-8 187 0,-23-128 0,19-205 0,0 0 0,0 0 0,0-1 0,0 1 0,0 0 0,0 0 0,0 0 0,1 0 0,-1 0 0,0 0 0,0 0 0,0 0 0,0 0 0,0 0 0,0 0 0,0 0 0,0 0 0,0 0 0,0 0 0,0 0 0,0 0 0,1 0 0,-1 0 0,0 0 0,0 0 0,0 0 0,0 0 0,0 0 0,0 0 0,0 0 0,0 0 0,0 0 0,0 0 0,0 0 0,1 0 0,-1 0 0,0 0 0,0 0 0,0 0 0,0 0 0,0 0 0,0 1 0,0-1 0,0 0 0,0 0 0,0 0 0,0 0 0,0 0 0,0 0 0,0 0 0,0 0 0,0 0 0,0 0 0,0 0 0,0 0 0,0 1 0,0-1 0,0 0 0,9-12 0,7-19 0,37-92 0,44-92 0,-76 176 0,1 2 0,1 0 0,41-47 0,-58 76 0,1 1 0,0 0 0,1 0 0,0 0 0,12-7 0,-18 13 0,-1 0 0,0 0 0,0 0 0,1 0 0,-1 1 0,1-1 0,-1 1 0,1-1 0,-1 1 0,1-1 0,-1 1 0,1 0 0,0 0 0,-1 0 0,1 0 0,-1 0 0,1 0 0,-1 0 0,1 0 0,-1 1 0,1-1 0,-1 1 0,1-1 0,-1 1 0,1-1 0,-1 1 0,1 0 0,-1 0 0,0 0 0,0 0 0,1 0 0,-1 0 0,0 0 0,0 0 0,0 0 0,0 0 0,0 1 0,0-1 0,0 0 0,-1 1 0,1-1 0,0 1 0,0 1 0,3 8 0,0 1 0,-1 0 0,0 0 0,-1 0 0,2 24 0,-5 69 0,0-61 0,-1 41 0,-1-33 0,3 0 0,10 90 0,-9-136-124,0-1 0,0 0 0,1 0 0,0 0 0,-1 0 0,2 0-1,-1 0 1,0 0 0,1 0 0,4 4 0,8 6-6702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3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0 315 24575,'40'-228'0,"-31"162"0,-5 47 0,-4 19 0,0 0 0,0 0 0,0 0 0,0 0 0,0 0 0,0 0 0,0 0 0,0 0 0,0 0 0,0 0 0,0 0 0,0 0 0,1 0 0,-1 0 0,0 0 0,0 0 0,0 0 0,0 0 0,0 0 0,0 0 0,0 0 0,0 0 0,0 0 0,0 0 0,0 0 0,0 0 0,0 0 0,1 0 0,-1 0 0,0 0 0,0 0 0,0 0 0,0 0 0,0 0 0,0 0 0,0 0 0,0 0 0,0 0 0,0 0 0,0 0 0,0-1 0,0 1 0,0 0 0,0 0 0,0 0 0,0 0 0,0 0 0,0 0 0,0 0 0,0 0 0,0 0 0,0 0 0,0 0 0,3 33 0,-2 75 0,17 471 0,24-22-1365,-34-454-5461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4.1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53 932 24575,'-17'-58'0,"-12"-28"0,28 84 0,0 0 0,0 0 0,0-1 0,1 1 0,-1 0 0,0 0 0,1-1 0,0 1 0,0 0 0,-1-1 0,2-2 0,6-1 0,11 10 0,6 5 0,17 6 0,68 17 0,-95-30 0,1 1 0,0-2 0,-1 0 0,1 0 0,0-2 0,0 0 0,-1 0 0,26-7 0,-23 3 0,-1 0 0,0-1 0,0-1 0,-1-1 0,1 0 0,-1-1 0,-1 0 0,0-1 0,16-16 0,-14 11 0,-2-1 0,0 0 0,-1-1 0,-1-1 0,0 0 0,17-38 0,-19 35 0,-12 24 0,-16 38 0,-93 368 0,97-349 0,-27 141-1365,30-161-5461</inkml:trace>
  <inkml:trace contextRef="#ctx0" brushRef="#br0" timeOffset="1">845 195 24575,'0'-14'0,"0"-14"0,0-11 0,-5-5 0,-6 7 0,-1 13 0,-3 16 0,0 13 0,4 12 0,3 6 0,3 9 0,3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5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76 24575,'-5'-5'0,"-6"-1"0,-6 0 0,0-3 0,-1 0 0,6 1 0,10 2 0,11 2 0,12 2 0,7 1 0,9 1 0,3 0 0,3 0 0,4-4 0,3-2 0,2 1 0,-7 0-8191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4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39 24575,'0'-1'0,"-1"1"0,0 0 0,0 0 0,0 0 0,0 0 0,0 0 0,0 0 0,0 0 0,0 0 0,0 0 0,0 0 0,0 1 0,0-1 0,0 0 0,0 1 0,1-1 0,-1 0 0,0 1 0,0-1 0,0 1 0,0 0 0,1-1 0,-1 1 0,0-1 0,1 1 0,-1 0 0,0 0 0,1-1 0,-1 1 0,1 0 0,-1 0 0,1 0 0,0 0 0,-1 0 0,1-1 0,0 1 0,0 0 0,-1 0 0,1 0 0,0 0 0,0 0 0,0 0 0,0 0 0,0 0 0,1 2 0,0 1 0,0 0 0,0 0 0,1 0 0,0 0 0,0 0 0,0 0 0,0-1 0,5 7 0,19 23 0,-2 1 0,33 61 0,-46-71 0,0 0 0,-2 1 0,-1-1 0,-1 2 0,6 37 0,1 57 0,-13-104 0,-1 0 0,0 0 0,-1-1 0,-1 1 0,-6 24 0,0-25 0,2-22 0,5 3 0,0-1 0,0 1 0,1 0 0,0 0 0,-1 0 0,2-7 0,3-12 0,1 1 0,2 0 0,0 0 0,16-32 0,49-79 0,-39 83 0,1 2 0,2 2 0,2 1 0,3 2 0,55-46 0,-91 85 0,10-9 0,30-19 0,-41 29 0,0 1 0,0 0 0,0 0 0,0 0 0,1 0 0,-1 1 0,0-1 0,1 1 0,-1 1 0,1-1 0,0 0 0,-1 1 0,8 0 0,-10 1 0,0 0 0,1 0 0,-1 0 0,0 0 0,0 0 0,1 1 0,-1-1 0,0 1 0,0-1 0,-1 1 0,1 0 0,0 0 0,0 0 0,-1 0 0,1 0 0,-1 0 0,0 0 0,0 0 0,0 1 0,0-1 0,0 0 0,0 1 0,0-1 0,-1 1 0,1-1 0,-1 1 0,0-1 0,0 5 0,1 7 0,0 1 0,-1-1 0,-3 24 0,-37 146 0,26-135 0,3 0 0,-8 84 0,18-131 0,1 1 0,0-1 0,0 0 0,0 1 0,0-1 0,0 1 0,1-1 0,-1 1 0,1-1 0,-1 1 0,1-1 0,0 0 0,0 1 0,0-1 0,0 0 0,1 0 0,-1 0 0,1 0 0,-1 0 0,1 0 0,3 3 0,-3-4 0,0 0 0,0 0 0,1-1 0,-1 1 0,1 0 0,-1-1 0,0 1 0,1-1 0,-1 0 0,1 0 0,-1 0 0,1 0 0,-1-1 0,1 1 0,-1 0 0,0-1 0,1 0 0,-1 0 0,0 1 0,1-1 0,-1-1 0,2 0 0,25-14 0,49-36 0,-61 39 0,1 0 0,0 2 0,0 0 0,1 1 0,1 0 0,0 2 0,27-8 0,-8 7 0,235-61 0,-239 58 0,-1-2 0,1-1 0,-2-2 0,-1-1 0,49-35 0,-55 33 0,62-50 0,-78 61 0,0 0 0,-1-1 0,0 0 0,-1-1 0,14-22 0,-21 32 0,0-1 0,0 1 0,0-1 0,-1 1 0,1-1 0,0 1 0,-1-1 0,0 1 0,1-1 0,-1 1 0,0-1 0,0 1 0,1-1 0,-1 0 0,-1 1 0,1-1 0,0 1 0,0-1 0,-1 0 0,1 1 0,0-1 0,-1 1 0,-1-4 0,1 4 0,-1-1 0,0 1 0,1-1 0,-1 1 0,0 0 0,0 0 0,0-1 0,0 1 0,0 1 0,0-1 0,0 0 0,0 0 0,0 1 0,0-1 0,-3 1 0,-7-2 0,1 2 0,-1-1 0,1 2 0,-1-1 0,-16 4 0,6 1 0,1 1 0,-1 0 0,1 2 0,1 0 0,-1 2 0,1 0 0,1 1 0,-34 25 0,44-29 0,0 1 0,0 0 0,1 0 0,0 1 0,0 0 0,1 0 0,0 1 0,1 0 0,0 0 0,0 0 0,1 1 0,1 0 0,0 0 0,0 0 0,1 1 0,0-1 0,1 1 0,-1 16 0,4-9 0,0-1 0,1 1 0,1-1 0,1 0 0,1 0 0,0 0 0,10 22 0,-4-16 0,1-1 0,0 0 0,2-1 0,27 34 0,-38-51-85,1 0 0,0-1-1,1 1 1,-1-1 0,1 0-1,0 0 1,0 0 0,0 0-1,0-1 1,0 0 0,1 0-1,0-1 1,-1 1 0,1-1-1,8 2 1,10-4-6741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6.4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7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24575,'5'0'0,"5"4"0,7 2 0,4 5 0,9 4 0,8 1 0,6 1 0,-3-2-8191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7.7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24575,'4'0'0,"3"5"0,4 1 0,4 0 0,1 3 0,1 1 0,3-2 0,3 2 0,1 0 0,7-2 0,2 2 0,5 5 0,6-1 0,-5-3-8191</inkml:trace>
  <inkml:trace contextRef="#ctx0" brushRef="#br0" timeOffset="1">1230 465 24575,'5'4'0,"6"3"0,5 3 0,6 1 0,3-2 0,2 3 0,1-2 0,0 3 0,1 4 0,3-2 0,7 2 0,-3-1-8191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8.1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24575,'9'0'0,"8"4"0,11 7 0,4 1 0,2 3 0,4 4 0,1-1 0,3 1 0,-2-4 0,3 2 0,2-3 0,-6-4-8191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8.5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24575,'383'150'0,"-121"-53"0,-154-53 0,503 186 0,64 16 0,-557-197 0,131 49 0,48-1-1365,-227-74-5461</inkml:trace>
  <inkml:trace contextRef="#ctx0" brushRef="#br0" timeOffset="1">3551 1311 24575,'269'96'0,"-253"-91"0,469 178 0,-85-25 0,-125-53 0,9 7-1365,-232-90-5461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8.8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24575,'6'2'0,"0"-1"0,-1 1 0,1 0 0,-1 1 0,1-1 0,-1 1 0,0 0 0,0 0 0,5 4 0,15 9 0,370 176 0,133 70 0,-250-119 0,377 138 0,-651-280-70,11 5-362,1-1 1,21 5-1,-20-8-6394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9.2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382 8 24575,'-15'-4'0,"-9"0"0,19 11 0,7 11 0,5-4 0,-1 0 0,2-1 0,0 1 0,1-1 0,0-1 0,21 23 0,7 10 0,-31-37 0,118 172 0,-112-158 0,0-1 0,-2 2 0,0-1 0,-1 1 0,-1 1 0,7 41 0,-13-56 0,-1-1 0,-1 1 0,1-1 0,-1 0 0,-1 1 0,1-1 0,-2 1 0,1-1 0,-1 0 0,0 1 0,-1-1 0,0 0 0,0-1 0,0 1 0,-1 0 0,-1-1 0,1 0 0,-1 0 0,0 0 0,-1-1 0,0 0 0,0 0 0,0 0 0,0-1 0,-1 1 0,0-2 0,0 1 0,0-1 0,-1 0 0,-8 3 0,-6 2 13,-1 0-1,0-2 1,-1 0-1,0-2 1,-33 4-1,-121-1-925,148-7 386,-127-1-6299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1:59.8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43 24575,'1'0'0,"1"-1"0,-1 1 0,1-1 0,-1 0 0,0 0 0,0 1 0,1-1 0,-1 0 0,0 0 0,0 0 0,0 0 0,0 0 0,0-1 0,0 1 0,-1 0 0,1 0 0,0-1 0,0 1 0,-1 0 0,1-1 0,0-1 0,11-15 0,-11 18 0,-1 0 0,1 0 0,-1 0 0,1 0 0,-1 0 0,1 0 0,-1 0 0,0 0 0,1 0 0,-1 0 0,1 0 0,-1 1 0,1-1 0,-1 0 0,1 0 0,-1 0 0,0 1 0,1-1 0,-1 0 0,1 0 0,-1 1 0,0-1 0,1 0 0,-1 1 0,0-1 0,1 1 0,-1-1 0,0 0 0,0 1 0,1-1 0,-1 1 0,0-1 0,0 1 0,0-1 0,0 1 0,0-1 0,1 0 0,-1 1 0,0-1 0,0 1 0,0-1 0,0 1 0,-1 0 0,6 25 0,-5-26 0,4 91 0,-4-60 0,2 1 0,1-1 0,12 53 0,-9-64 0,0-1 0,2 0 0,0 0 0,1-1 0,1 0 0,1-1 0,1 0 0,0 0 0,26 25 0,-28-32 0,0 0 0,1-1 0,1-1 0,0 0 0,0-1 0,0 0 0,1 0 0,0-2 0,0 1 0,1-2 0,-1 0 0,1 0 0,0-1 0,27 1 0,-21-3 0,1-2 0,-1-1 0,-1 0 0,1-1 0,0-2 0,-1 0 0,1 0 0,-2-2 0,1-1 0,-1 0 0,0-1 0,0-1 0,-1-1 0,-1 0 0,0-1 0,27-26 0,-28 23 0,-1-1 0,-1 0 0,0-1 0,-1 0 0,-1-1 0,0 0 0,-2-1 0,0 0 0,-1 0 0,-1-1 0,-1 0 0,0-1 0,-2 1 0,0-1 0,-2 0 0,1-21 0,-3 33 0,0-1 0,-1 1 0,0-1 0,-1 1 0,0-1 0,-5-14 0,6 23 0,0-1 0,0 0 0,1 1 0,-1-1 0,0 0 0,0 1 0,-1-1 0,1 1 0,0 0 0,0-1 0,-1 1 0,1 0 0,-1 0 0,1 0 0,-1 0 0,-3-2 0,4 3 0,-1 0 0,0-1 0,0 1 0,0 0 0,0 0 0,0 0 0,0 1 0,0-1 0,0 0 0,0 1 0,0-1 0,0 1 0,0 0 0,0-1 0,0 1 0,1 0 0,-1 0 0,0 0 0,-2 2 0,-2 2 9,0 1-1,1-1 1,-1 1-1,1 0 1,0 0 0,0 1-1,1-1 1,0 1-1,0 0 1,0 1-1,1-1 1,0 0-1,-3 16 1,1-3-306,1 0 0,1 1 0,1-1 0,0 26 0,4 7-6529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0.2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230 380 24575,'-39'-36'0,"39"36"0,0-1 0,0 1 0,0 0 0,-1-1 0,1 1 0,0-1 0,0 1 0,-1 0 0,1-1 0,0 1 0,-1 0 0,1-1 0,0 1 0,-1 0 0,1 0 0,-1-1 0,1 1 0,0 0 0,-1 0 0,1 0 0,-1 0 0,1-1 0,-1 1 0,1 0 0,0 0 0,-1 0 0,1 0 0,-1 0 0,1 0 0,-1 0 0,-6 13 0,2 36 0,4-30 0,-7 44 0,-4-1 0,-2 0 0,-3 0 0,-49 115 0,62-169 0,0 0 0,0 0 0,-1 0 0,0-1 0,-11 13 0,7-15 0,6-12 0,8-17 0,112-393 0,-82 285 0,-20 78 0,22-53 0,-31 92 0,1-1 0,1 2 0,0-1 0,1 1 0,1 0 0,0 1 0,0 0 0,14-12 0,-22 23 0,1-1 0,0 0 0,0 1 0,1 0 0,-1 0 0,0 0 0,1 0 0,-1 0 0,1 1 0,-1-1 0,1 1 0,0 0 0,0 0 0,0 1 0,0-1 0,-1 1 0,1 0 0,0 0 0,7 0 0,-8 1 0,0 1 0,0-1 0,1 0 0,-1 1 0,0-1 0,0 1 0,0 0 0,-1 0 0,1 0 0,0 1 0,-1-1 0,1 1 0,-1-1 0,0 1 0,0 0 0,0 0 0,0 0 0,0 0 0,-1 0 0,1 0 0,-1 0 0,1 4 0,1 3-7,0 0 0,0 0-1,-1 1 1,-1-1 0,0 0-1,0 1 1,-1-1 0,0 0-1,-1 1 1,-3 18 0,0-15 32,0 0 0,-1 0 0,0-1 0,-1 0 0,0 0 0,-1 0 0,-10 12 0,-5 3-273,-2-1 1,0 0-1,-2-2 1,-1-1-1,-41 28 1,31-25-6579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6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39 24575,'-20'-5'0,"19"5"0,0-1 0,0 1 0,0 0 0,0-1 0,0 1 0,0 0 0,0-1 0,0 1 0,0 0 0,0 0 0,0 0 0,0 0 0,0 0 0,0 0 0,0 0 0,0 1 0,0-1 0,0 0 0,0 0 0,0 1 0,0-1 0,0 1 0,0-1 0,1 1 0,-1-1 0,0 1 0,0-1 0,0 1 0,0 0 0,1 0 0,-1-1 0,0 1 0,1 0 0,-1 1 0,-3 2 0,1 0 0,0 1 0,0-1 0,0 1 0,1 0 0,0 0 0,0 0 0,0 0 0,0 0 0,1 0 0,0 0 0,0 1 0,0 5 0,-1 13 0,2 40 0,1-34 0,-2-3 0,2 0 0,1 1 0,1-1 0,1 0 0,11 37 0,-12-57 0,-1 0 0,1-1 0,0 1 0,0 0 0,1-1 0,0 0 0,0 0 0,1 0 0,-1 0 0,1-1 0,1 1 0,-1-1 0,1-1 0,-1 1 0,1-1 0,1 0 0,-1 0 0,1-1 0,-1 0 0,1 0 0,0 0 0,0-1 0,0 0 0,0 0 0,8 0 0,-2-1 0,0-1 0,0 0 0,-1-1 0,1-1 0,-1 0 0,1 0 0,-1-2 0,0 1 0,0-1 0,0-1 0,0 0 0,-1-1 0,0 0 0,20-15 0,-12 7 0,0-1 0,-2-1 0,0 0 0,0-1 0,-2-1 0,0-1 0,14-23 0,-21 29 0,0-2 0,-1 1 0,0-1 0,-2 0 0,1 0 0,-2-1 0,5-30 0,-8 36 0,0 0 0,-1 0 0,0 0 0,-1 0 0,0 1 0,0-1 0,-1 0 0,-1 1 0,1-1 0,-1 1 0,-1 0 0,0 0 0,0 0 0,-8-10 0,11 16-50,0 1-1,-1-1 1,1 1-1,-1 0 0,0 0 1,0 0-1,0 0 1,0 0-1,0 0 1,0 0-1,0 1 0,-1-1 1,1 1-1,0-1 1,-1 1-1,0 0 1,1 0-1,-1 0 0,0 0 1,1 1-1,-1-1 1,0 1-1,0 0 1,1 0-1,-1 0 1,-3 0-1,-11 6-6775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0.7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431 485 24575,'3'0'0,"0"-1"0,0 0 0,-1 1 0,1-1 0,0 0 0,0 0 0,0-1 0,-1 1 0,1-1 0,-1 1 0,1-1 0,-1 0 0,1 0 0,-1 0 0,0 0 0,0 0 0,0 0 0,0-1 0,-1 1 0,1-1 0,1-3 0,2-2 0,-1 0 0,0 0 0,-1-1 0,0 1 0,4-17 0,-6 17 0,0 1 0,-1-1 0,0 0 0,0 0 0,0 0 0,-1 0 0,0 1 0,-1-1 0,1 0 0,-7-13 0,7 17 0,-1 0 0,0 0 0,0 0 0,0 0 0,-1 1 0,1-1 0,-1 1 0,0 0 0,0-1 0,0 1 0,0 1 0,0-1 0,-1 0 0,0 1 0,1 0 0,-1 0 0,0 0 0,0 0 0,0 0 0,0 1 0,-6-2 0,-2 2 0,0 1 0,0 0 0,0 0 0,0 1 0,0 1 0,0 0 0,1 0 0,-1 1 0,1 1 0,-1 0 0,1 1 0,0 0 0,1 0 0,-16 11 0,0 1 0,0 2 0,1 1 0,1 1 0,-28 31 0,38-36 0,0 0 0,-15 24 0,25-33 0,0-1 0,1 1 0,0 0 0,0 0 0,0 0 0,1 0 0,0 0 0,0 0 0,1 1 0,-1 8 0,2-14 0,0 1 0,0-1 0,0 1 0,1-1 0,-1 1 0,0-1 0,1 0 0,0 1 0,0-1 0,-1 1 0,1-1 0,1 0 0,-1 0 0,0 0 0,0 1 0,1-1 0,-1-1 0,1 1 0,0 0 0,0 0 0,2 1 0,-1-1 0,1 0 0,0 0 0,-1 0 0,1-1 0,0 1 0,0-1 0,0 0 0,0 0 0,1-1 0,-1 1 0,7-1 0,4-1 0,0 0 0,0-1 0,0 0 0,0-2 0,26-8 0,-12-1 0,0 0 0,-1-2 0,-1-1 0,-1-1 0,0-1 0,-1-2 0,-1 0 0,39-44 0,-36 33 0,-1-2 0,-2 0 0,-1-1 0,-2-1 0,-2-2 0,21-49 0,-36 75 0,1-1 0,-2 1 0,1-1 0,-2 1 0,3-24 0,-5 34 0,0 0 0,0 0 0,0 0 0,0 0 0,0 1 0,0-1 0,0 0 0,0 0 0,0 0 0,-1 0 0,1 0 0,0 0 0,-1 1 0,1-1 0,-1 0 0,1 0 0,-2-1 0,2 2 0,0 0 0,-1 0 0,1 0 0,0 0 0,-1-1 0,1 1 0,-1 0 0,1 0 0,-1 0 0,1 0 0,0 0 0,-1 0 0,1 0 0,-1 0 0,1 0 0,0 1 0,-1-1 0,1 0 0,-1 0 0,1 0 0,0 0 0,-1 1 0,1-1 0,0 0 0,-1 1 0,-2 1 0,0 1 0,0-1 0,0 1 0,1 0 0,-1 0 0,-3 6 0,-5 12 0,1 0 0,0 1 0,2-1 0,-11 45 0,9-17 0,-5 63 0,13 44-1365,6-89-5461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2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51 844 24575,'-11'-1'0,"9"0"0,0 1 0,-1 0 0,1 0 0,-1-1 0,1 1 0,-1 1 0,1-1 0,0 0 0,-1 1 0,1-1 0,-1 1 0,1 0 0,0-1 0,-5 3 0,7-2 0,0-1 0,0 0 0,0 0 0,0 0 0,0 1 0,0-1 0,0 0 0,0 0 0,0 1 0,0-1 0,0 0 0,0 0 0,0 1 0,0-1 0,0 0 0,0 0 0,1 0 0,-1 1 0,0-1 0,0 0 0,0 0 0,0 0 0,0 1 0,0-1 0,1 0 0,-1 0 0,0 0 0,0 0 0,0 1 0,0-1 0,1 0 0,-1 0 0,0 0 0,0 0 0,0 0 0,1 0 0,-1 0 0,0 1 0,0-1 0,1 0 0,-1 0 0,0 0 0,0 0 0,1 0 0,-1 0 0,0 0 0,0 0 0,0 0 0,1 0 0,-1 0 0,0-1 0,0 1 0,1 0 0,-1 0 0,0 0 0,0 0 0,1 0 0,16-2 0,-10 0 0,1-1 0,-1 0 0,1-1 0,-1 0 0,0 0 0,0 0 0,0-1 0,-1 0 0,9-8 0,52-59 0,-60 64 0,21-28 0,0-1 0,-3-2 0,-1 0 0,19-44 0,-12 13 0,35-119 0,-64 182 0,25-96 0,-24 91 0,-1-1 0,-1 1 0,0-1 0,-1 1 0,0-1 0,-2-13 0,2 25 0,0 0 0,0 0 0,0 0 0,0 0 0,0 0 0,-1 0 0,1 0 0,0 0 0,-1 0 0,1 0 0,-1 0 0,1 0 0,-1 0 0,1 0 0,-1 0 0,0 0 0,1 1 0,-1-1 0,0 0 0,0 0 0,1 1 0,-2-1 0,1 0 0,0 1 0,0 1 0,0-1 0,1 0 0,-1 0 0,0 0 0,0 0 0,0 0 0,1 1 0,-1-1 0,0 0 0,0 1 0,1-1 0,-1 1 0,0-1 0,1 1 0,-1-1 0,0 1 0,1-1 0,-1 1 0,0 0 0,-5 6 0,1 1 0,-1-1 0,-6 14 0,-4 11 0,1 1 0,2 0 0,2 0 0,-13 60 0,14-40 0,3 1 0,-1 77 0,7-112 0,2 1 0,0-1 0,1 0 0,1 0 0,1 0 0,1 0 0,1 0 0,0-1 0,14 27 0,-16-36 0,1-1 0,1 0 0,-1 0 0,1-1 0,0 0 0,1 0 0,0 0 0,0-1 0,1 0 0,-1 0 0,1-1 0,0 0 0,1-1 0,-1 1 0,1-2 0,0 1 0,0-1 0,0 0 0,0-1 0,1 0 0,11 0 0,-1-1 0,-1-1 0,1-1 0,-1 0 0,0-2 0,1 0 0,-1-1 0,-1-1 0,1-1 0,-1-1 0,0 0 0,0-2 0,24-14 0,-4-1 0,-2-2 0,-1-1 0,-1-2 0,42-46 0,-41 30 0,-33 44 0,-1-1 0,0 1 0,0-1 0,0 0 0,0 0 0,-1 1 0,1-1 0,0 0 0,-1 0 0,1 0 0,-1 0 0,0 0 0,1 0 0,-1 0 0,0 0 0,0 0 0,0 0 0,-1 0 0,1 0 0,0 0 0,-1 1 0,1-1 0,-1 0 0,-1-3 0,1 4 0,0 1 0,0-1 0,0 0 0,0 0 0,0 1 0,0-1 0,0 1 0,0-1 0,0 1 0,0-1 0,0 1 0,0 0 0,0 0 0,-1-1 0,1 1 0,0 0 0,0 0 0,0 0 0,-1 0 0,1 0 0,0 0 0,0 1 0,0-1 0,0 0 0,0 1 0,-1-1 0,1 1 0,0-1 0,0 1 0,-1 0 0,-32 20 0,34-21 0,-12 8 0,1 1 0,0 1 0,1 0 0,0 0 0,0 1 0,1 0 0,1 1 0,0 0 0,0 0 0,1 1 0,1 0 0,0 0 0,1 1 0,0 0 0,-4 24 0,8-34 0,1 0 0,0 0 0,0 0 0,0 0 0,0 0 0,1 0 0,-1 0 0,1 0 0,0 0 0,0-1 0,1 1 0,-1 0 0,1-1 0,0 1 0,0-1 0,0 1 0,0-1 0,0 0 0,4 3 0,-2-2 0,1 0 0,-1-1 0,1 1 0,0-1 0,0 0 0,0-1 0,0 1 0,1-1 0,-1 0 0,0-1 0,1 1 0,7 0 0,-6-1 0,0 0 0,0 0 0,0-1 0,-1 0 0,1 0 0,0 0 0,0-1 0,-1 0 0,1-1 0,0 1 0,-1-1 0,1-1 0,-1 1 0,0-1 0,0 0 0,0-1 0,0 1 0,0-1 0,-1 0 0,0-1 0,0 1 0,0-1 0,5-6 0,-7 7 0,-1-1 0,1 1 0,-1-1 0,0 0 0,0 0 0,-1 0 0,0 0 0,1 0 0,-1-1 0,-1 1 0,1 0 0,-1 0 0,0-1 0,0 1 0,-1 0 0,0 0 0,0 0 0,0-1 0,-3-7 0,-3-4 0,0 1 0,-2 0 0,0 0 0,-14-18 0,4 6 0,29 29 0,6 6 0,29 11 0,1-1 0,1-3 0,0-2 0,65 9 0,-55-10 0,-46-9 0,106 17 0,-100-18 0,-1 0 0,1-1 0,-1 0 0,0-1 0,18-4 0,-32 5 0,0-1 0,0 1 0,0 0 0,0-1 0,0 0 0,0 1 0,0-1 0,0 0 0,0 0 0,-1 0 0,1 0 0,0 0 0,-1 0 0,1-1 0,-1 1 0,1 0 0,-1-1 0,1 1 0,-1-1 0,0 0 0,0 1 0,0-1 0,1-3 0,-2 3 0,0 0 0,0 0 0,0 1 0,0-1 0,-1 0 0,1 1 0,-1-1 0,1 0 0,-1 1 0,0-1 0,0 0 0,0 1 0,0-1 0,0 1 0,0 0 0,0-1 0,0 1 0,0 0 0,-1-1 0,1 1 0,0 0 0,-1 0 0,1 0 0,-1 0 0,0 1 0,1-1 0,-3-1 0,-9-3 0,1 0 0,-1 0 0,0 1 0,0 1 0,-1 0 0,1 1 0,0 0 0,-1 1 0,0 0 0,1 1 0,-1 1 0,1 0 0,-18 5 0,14-3 0,0 1 0,0 1 0,1 1 0,-1 0 0,1 1 0,1 1 0,-1 1 0,2 0 0,-28 21 0,38-27 0,1 0 0,0 0 0,0 1 0,0-1 0,0 1 0,0-1 0,0 1 0,1 0 0,0 0 0,0 0 0,0 0 0,0 0 0,1 1 0,-1-1 0,1 0 0,0 1 0,0 5 0,1-6 0,1 0 0,-1-1 0,1 1 0,0-1 0,0 1 0,0-1 0,1 1 0,-1-1 0,1 0 0,0 1 0,0-1 0,0 0 0,0 0 0,1 0 0,-1-1 0,1 1 0,-1-1 0,1 1 0,0-1 0,0 0 0,7 4 0,1 0 0,1 0 0,0-1 0,0-1 0,0 0 0,1 0 0,0-1 0,-1-1 0,1 0 0,0 0 0,18-2 0,-8 0 0,-1-1 0,1-2 0,-1 0 0,1-1 0,25-9 0,-34 8 0,1-1 0,-1 0 0,27-16 0,-37 19 0,0 1 0,-1 0 0,1-1 0,-1 0 0,1 0 0,-1 0 0,0 0 0,0 0 0,-1-1 0,1 1 0,-1-1 0,1 0 0,-1 1 0,0-1 0,-1 0 0,1 0 0,-1-1 0,2-6 0,-3 10 0,1 1 0,-1-1 0,0 0 0,0 1 0,0-1 0,0 0 0,0 1 0,1-1 0,-1 0 0,-1 1 0,1-1 0,0 0 0,0 1 0,0-1 0,0 0 0,0 1 0,0-1 0,-1 1 0,1-1 0,0 0 0,-1 1 0,1-1 0,0 1 0,-1-1 0,1 1 0,-1-1 0,1 1 0,-1-1 0,1 1 0,-1-1 0,1 1 0,-1 0 0,1-1 0,-1 1 0,0 0 0,1-1 0,-1 1 0,0 0 0,1 0 0,-1 0 0,1-1 0,-1 1 0,0 0 0,1 0 0,-1 0 0,0 0 0,0 0 0,-1 1 0,0 0 0,0-1 0,0 1 0,0 0 0,0 0 0,1 0 0,-1 0 0,0 0 0,1 1 0,-1-1 0,1 0 0,-1 1 0,1-1 0,0 1 0,-2 1 0,-1 5-37,0-1 0,0 1 1,1-1-1,0 1 0,0 0 0,1 0 0,0 0 0,1 1 0,0-1 0,0 0 0,0 1 0,1-1 1,1 0-1,-1 1 0,1-1 0,1 0 0,0 0 0,0 0 0,0 0 0,1 0 0,0 0 0,0 0 1,1-1-1,0 0 0,1 1 0,0-2 0,0 1 0,0 0 0,1-1 0,-1 0 0,2-1 0,-1 1 1,1-1-1,-1 0 0,1-1 0,14 7 0,9 3-6789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2.8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165 627 24575,'19'-18'0,"-12"12"0,-1 0 0,0 0 0,0-1 0,0 1 0,-1-2 0,9-13 0,-13 19 0,0-1 0,0 0 0,-1 0 0,1 1 0,-1-1 0,1 0 0,-1 0 0,0 0 0,0 0 0,0 0 0,-1 0 0,1 1 0,-1-1 0,1 0 0,-1 0 0,0 0 0,0 1 0,0-1 0,-1 1 0,1-1 0,-1 1 0,1-1 0,-1 1 0,0 0 0,-3-4 0,-3-3 0,1 2 0,-1-1 0,0 1 0,0 0 0,-1 1 0,1 0 0,-2 0 0,-13-6 0,20 10 0,0 1 0,0 0 0,0 0 0,0 0 0,0 0 0,0 0 0,0 1 0,-1-1 0,1 1 0,0 0 0,0 0 0,0 0 0,-1 1 0,1-1 0,0 1 0,0 0 0,0 0 0,0 0 0,0 0 0,0 0 0,0 0 0,0 1 0,1 0 0,-1-1 0,0 1 0,1 0 0,-1 0 0,1 1 0,0-1 0,0 0 0,-4 5 0,2 1 0,-1 0 0,1 1 0,0-1 0,1 1 0,0 0 0,0 0 0,1 0 0,0 0 0,1 0 0,0 0 0,0 0 0,2 17 0,-1-22 0,0 0 0,0 0 0,1 0 0,-1-1 0,1 1 0,0 0 0,0 0 0,1 0 0,-1-1 0,1 1 0,0 0 0,0-1 0,0 1 0,0-1 0,0 0 0,1 0 0,0 0 0,-1 0 0,1 0 0,0-1 0,0 1 0,1-1 0,-1 0 0,0 0 0,1 0 0,0 0 0,-1-1 0,1 1 0,0-1 0,0 0 0,6 1 0,-4-2 0,0 0 0,0 0 0,0-1 0,0 0 0,0 0 0,0-1 0,0 1 0,0-1 0,-1-1 0,1 1 0,-1-1 0,1 0 0,-1 0 0,0 0 0,8-8 0,2-2 0,0 0 0,-1-1 0,19-25 0,-12 9 0,-1 0 0,-1-1 0,-2-1 0,-1-1 0,15-46 0,-15 28 0,-2 0 0,-2 0 0,5-54 0,-16 70 0,-4 23 0,3 12 0,-1 0 0,1 0 0,-1 0 0,1 0 0,0 0 0,-1 0 0,1 0 0,0 0 0,-1 0 0,1 0 0,0 0 0,-1 1 0,1-1 0,0 0 0,-1 0 0,1 0 0,0 1 0,0-1 0,-1 0 0,1 0 0,0 0 0,0 1 0,-1-1 0,1 0 0,0 1 0,0-1 0,0 0 0,-1 1 0,1-1 0,0 0 0,0 1 0,0-1 0,0 1 0,-8 14 0,1 1 0,1-1 0,0 1 0,1 1 0,1-1 0,-2 19 0,-2 4 0,-31 162-610,9 1 0,-5 265-1,32-327-5749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4.3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3070 111 24575,'43'0'0,"-67"-11"0,-101-9 0,-182-6 0,184 19 0,-990-40-1161,0 91 1255,806-5 84,317-53 789,-10 13-969,1 1 1,-1 0-1,1-1 0,-1 1 0,1-1 0,0 1 0,-1 0 0,1-1 1,-1 1-1,1 0 0,0 0 0,0-1 0,-1 1 0,1 0 0,0 0 1,-1 0-1,1 0 0,0 0 0,-1 0 0,1 0 0,0 0 0,0 0 1,-1 0-1,1 1 0,0-1 0,-1 0 0,1 0 0,0 1 0,-1-1 1,1 0-1,0 1 0,-1-1 0,1 1 0,-1-1 0,1 1 0,-1-1 1,1 1-1,-1-1 0,1 1 0,-1-1 0,1 2 0,5 10 2,-1 0 0,0 1 0,0-1 0,-1 1 0,-1 0 0,0 1 0,2 24 0,-2-18 0,41 644 0,-43-557-120,2 83-502,31 220-1,-27-367-6203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4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24575,'-1'1'0,"0"-1"0,0 0 0,0 0 0,0 1 0,0-1 0,0 1 0,1-1 0,-1 1 0,0-1 0,0 1 0,0-1 0,1 1 0,-1 0 0,0-1 0,0 1 0,1 0 0,-1 0 0,1-1 0,-1 1 0,1 0 0,-1 0 0,1 0 0,-1 0 0,1 0 0,0 0 0,0 0 0,-1 0 0,1 0 0,0 0 0,0 0 0,0 1 0,0 33 0,2-25 0,1 1 0,0-1 0,0 0 0,1 0 0,0-1 0,1 1 0,0-1 0,0 0 0,1 0 0,0-1 0,14 15 0,-9-12 0,1-1 0,-1-1 0,2 0 0,-1-1 0,1 0 0,0-1 0,26 10 0,-20-10 0,1 0 0,0-2 0,0-1 0,0 0 0,1-2 0,-1 0 0,1-1 0,-1-1 0,1-1 0,-1-1 0,1-1 0,27-7 0,-32 5 0,-1-1 0,-1 0 0,1-1 0,-1-1 0,0 0 0,-1-1 0,0-1 0,14-13 0,7-10 0,42-53 0,-60 66 0,-7 11 0,-8 10 0,-14 20 0,-166 209-1365,124-157-5461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5.8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110 318 24575,'-4'0'0,"1"0"0,0 1 0,-1-1 0,1 1 0,0 0 0,0 0 0,0 0 0,0 0 0,0 0 0,0 1 0,0 0 0,0-1 0,0 1 0,1 0 0,-1 0 0,1 0 0,0 1 0,-1-1 0,1 1 0,0-1 0,0 1 0,1 0 0,-1 0 0,0 0 0,1 0 0,0 0 0,-2 5 0,-2 10 0,0 0 0,1 0 0,-2 35 0,3-27 0,-10 246 0,12-166 0,7-174 0,3 1 0,4 0 0,30-96 0,-12 48 0,-19 67 0,30-111 0,-32 130 0,1 0 0,1 0 0,19-31 0,-29 55 0,1 0 0,0 0 0,1 1 0,-1-1 0,1 1 0,0 0 0,0 0 0,1 0 0,4-3 0,-8 7 0,0-1 0,0 1 0,0-1 0,1 1 0,-1-1 0,0 1 0,0 0 0,0 0 0,0-1 0,1 1 0,-1 0 0,0 0 0,0 0 0,0 0 0,0 0 0,1 1 0,-1-1 0,2 1 0,-2 0 0,1 0 0,0 0 0,-1 0 0,1 0 0,-1 0 0,1 1 0,-1-1 0,1 0 0,-1 1 0,0-1 0,0 1 0,0 0 0,0-1 0,1 4 0,5 14 0,-1 0 0,0 0 0,-2 0 0,-1 1 0,0-1 0,0 31 0,2 7 0,7 88 0,-19-169 0,-1 1 0,-1 1 0,-15-28 0,24 49 0,-1 0 0,1 0 0,-1 0 0,1 0 0,-1 1 0,1-1 0,-1 0 0,0 0 0,1 1 0,-1-1 0,0 0 0,0 1 0,1-1 0,-1 0 0,0 1 0,0 0 0,0-1 0,0 1 0,0-1 0,0 1 0,1 0 0,-1 0 0,-2-1 0,2 2 0,0-1 0,1 1 0,-1-1 0,0 1 0,1-1 0,-1 1 0,1 0 0,-1-1 0,1 1 0,-1 0 0,1 0 0,-1-1 0,1 1 0,0 0 0,-1 0 0,1 0 0,0-1 0,0 1 0,0 0 0,-1 1 0,0 7 0,0 0 0,1-1 0,0 18 0,12 44-273,2 0 0,3-2 0,4 0 0,35 81 0,-38-108-6553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6.2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13 255 24575,'-5'-4'0,"-1"-7"0,5-1 0,7 1 0,7 3 0,11-2 0,10 0 0,10 3 0,10 1 0,5-2 0,8 1 0,-9 0-8191</inkml:trace>
  <inkml:trace contextRef="#ctx0" brushRef="#br0" timeOffset="1">750 37 24575,'0'-5'0,"-5"-1"0,-5 0 0,-7-4 0,0 1-8191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6.6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523 219 24575,'7'-8'0,"0"1"0,0-1 0,-1-1 0,0 1 0,0-1 0,-1 0 0,0 0 0,-1 0 0,6-18 0,-9 23 0,0 1 0,-1 0 0,1 0 0,-1 0 0,0-1 0,0 1 0,0 0 0,0 0 0,0 0 0,-1-1 0,1 1 0,-1 0 0,0 0 0,0 0 0,0 0 0,-1 0 0,1 0 0,-1 0 0,1 0 0,-1 1 0,0-1 0,0 1 0,0-1 0,0 1 0,-1 0 0,1-1 0,-1 1 0,1 1 0,-1-1 0,0 0 0,0 1 0,1-1 0,-1 1 0,-4-2 0,-8-2 0,1 1 0,-1 0 0,0 1 0,0 1 0,0 0 0,0 1 0,0 1 0,0 0 0,0 1 0,0 1 0,0 0 0,0 1 0,-18 6 0,14-3 0,0 0 0,0 2 0,1 0 0,0 1 0,1 1 0,0 0 0,1 1 0,0 1 0,-25 24 0,38-32 0,-1-1 0,1 1 0,0 1 0,0-1 0,0 0 0,0 1 0,1-1 0,0 1 0,0 0 0,0 0 0,0 0 0,1 0 0,0 0 0,0 0 0,0 0 0,1 9 0,0-7 0,1 0 0,0-1 0,1 1 0,0-1 0,0 1 0,0-1 0,1 0 0,-1 0 0,1 0 0,1 0 0,-1 0 0,9 8 0,17 19 0,2-1 0,1-2 0,65 46 0,-56-45 0,-2 1 0,45 46 0,-76-69 0,-1 0 0,0 0 0,0 0 0,-1 1 0,6 12 0,-10-20 0,-1 0 0,0 0 0,0 1 0,-1-1 0,1 1 0,0-1 0,-1 0 0,1 1 0,-1-1 0,0 1 0,0-1 0,0 1 0,0-1 0,0 1 0,-1-1 0,1 1 0,-1-1 0,1 1 0,-1-1 0,0 0 0,0 1 0,0-1 0,0 0 0,-1 0 0,1 0 0,-1 0 0,1 0 0,-1 0 0,-2 2 0,-2 1 0,0-1 0,0 0 0,-1-1 0,0 0 0,1 0 0,-1 0 0,0-1 0,-1 0 0,1 0 0,0-1 0,-11 1 0,-13 1 0,-40-3 0,70 0 0,-31-1 0,-1-2 0,-42-9 0,63 10 0,0-1 0,1 0 0,-1-1 0,1-1 0,0 0 0,0 0 0,0-1 0,1 0 0,-14-11 0,-1-11-1365,10 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7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0 276 24575,'26'94'0,"14"124"0,-6-26 0,-33-186 0,8 32 0,-8-36 0,-1 0 0,0-1 0,1 1 0,-1-1 0,1 1 0,0-1 0,-1 0 0,1 1 0,0-1 0,0 0 0,0 1 0,0-1 0,0 0 0,0 0 0,0 0 0,0 0 0,3 2 0,-3-4 0,0 1 0,0-1 0,-1 0 0,1 0 0,0 0 0,-1 0 0,1 0 0,-1 0 0,1 0 0,-1 0 0,1 0 0,-1 0 0,1 0 0,-1 0 0,0 0 0,0 0 0,0 0 0,0 0 0,0 0 0,0-1 0,0 1 0,0-1 0,0 0 0,2-46 0,-2 1 0,-11-82 0,0 17 0,11 110 0,-6-214 0,7 188 0,1-1 0,1 1 0,2 0 0,0 0 0,15-40 0,-19 64 0,1 0 0,0 0 0,0 0 0,0 0 0,0 0 0,0 0 0,1 1 0,0-1 0,0 1 0,0 0 0,0-1 0,0 1 0,6-3 0,-7 5 0,1 0 0,-1 0 0,0 0 0,1 0 0,-1 1 0,1-1 0,-1 1 0,1 0 0,-1 0 0,1 0 0,-1 0 0,1 0 0,-1 0 0,1 1 0,-1-1 0,0 1 0,1 0 0,-1 0 0,1 0 0,-1 0 0,0 0 0,0 0 0,0 0 0,3 3 0,8 5 0,0 1 0,-1 1 0,-1 0 0,0 0 0,0 1 0,-1 0 0,14 24 0,-12-17 0,-1 0 0,-1 2 0,-1-1 0,12 43 0,-19-55 0,0 0 0,-1 0 0,0 0 0,0 0 0,-1 0 0,0 0 0,0 1 0,-1-1 0,0 0 0,0 0 0,-1 0 0,0 0 0,-5 11 0,5-13 0,-1-1 0,0 0 0,0-1 0,-1 1 0,1 0 0,-1-1 0,0 0 0,0 0 0,-1 0 0,1 0 0,-1-1 0,0 0 0,0 0 0,0 0 0,0 0 0,0-1 0,-1 0 0,1 0 0,-11 2 0,-2 0 0,-1-1 0,1-1 0,-1 0 0,0-2 0,0 0 0,1-1 0,-1-1 0,-28-6 0,31 1 0,16 6 0,0 1 0,0 0 0,0 0 0,0 0 0,0 0 0,0 0 0,0-1 0,0 1 0,0 0 0,0 0 0,0 0 0,0 0 0,0 0 0,0-1 0,0 1 0,1 0 0,-1 0 0,0 0 0,0 0 0,0 0 0,0 0 0,0-1 0,0 1 0,0 0 0,0 0 0,0 0 0,1 0 0,-1 0 0,0 0 0,0 0 0,0 0 0,0 0 0,0 0 0,1 0 0,-1-1 0,0 1 0,0 0 0,0 0 0,0 0 0,0 0 0,1 0 0,-1 0 0,0 0 0,0 0 0,0 0 0,0 0 0,0 0 0,1 1 0,2-2 0,1 1 0,-1 0 0,1 0 0,-1 1 0,1-1 0,-1 1 0,7 1 0,7 5 4,-1 0 1,0 1-1,0 0 0,-1 1 0,0 1 0,17 15 1,75 79-128,-39-36-1149,-36-39-5554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7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49 326 24575,'-2'-19'0,"0"-1"0,-1 1 0,-10-34 0,0 0 0,11 39 0,-3-5 0,2 0 0,0-1 0,1 1 0,2-26 0,4 30 0,4 16 0,8 23 0,0 18 0,-1 0 0,-3 1 0,8 47 0,1 3 0,-8-35 0,-10-40 0,1 0 0,0 0 0,1 0 0,1-1 0,1 1 0,11 19 0,-17-36 0,-1 0 0,0 0 0,1 0 0,0 0 0,-1 0 0,1 0 0,-1 0 0,1-1 0,0 1 0,0 0 0,0 0 0,-1-1 0,1 1 0,0-1 0,0 1 0,0 0 0,0-1 0,0 0 0,0 1 0,0-1 0,0 0 0,0 1 0,0-1 0,0 0 0,0 0 0,0 0 0,0 0 0,2 0 0,-1-1 0,-1 0 0,1 0 0,-1 0 0,1 0 0,-1 0 0,1 0 0,-1-1 0,0 1 0,1 0 0,-1-1 0,0 1 0,0-1 0,0 1 0,1-4 0,5-8 0,-1-1 0,-1 0 0,3-16 0,-7 28 0,107-418 0,-103 389 120,-5 17-321,0 14 179,0 0 0,0 0 0,0 0-1,0-1 1,0 1 0,0 0 0,0 0 0,0 0 0,0 0 0,0 0-1,0 0 1,0-1 0,0 1 0,0 0 0,0 0 0,0 0 0,0 0-1,0 0 1,0 0 0,0 0 0,0 0 0,0-1 0,0 1 0,-1 0 0,1 0-1,0 0 1,0 0 0,0 0 0,0 0 0,0 0 0,0 0 0,0 0-1,-1 0 1,1 0 0,0 0 0,0 0 0,0 0 0,0 0 0,0 0-1,0 0 1,-1 0 0,1 0 0,0 0 0,0 0 0,0 0 0,0 0-1,0 0 1,0 0 0,0 0 0,-1 0 0,1 0 0,0 0 0,0 0 0,0 0-1,0 0 1,0 0 0,0 1 0,-9 7-6804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1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23 24575,'0'-4'0,"0"-7"0,0 4 0,0 7 0,0 9 0,0 7 0,0 5 0,0 9 0,-4 4 0,-3 5 0,2 6 0,0-1 0,-3 2 0,-1-2 0,2-5 0,2-8-8191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7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2759 388 24575,'-11'-21'0,"-1"1"0,-2 0 0,0 1 0,-1 0 0,0 1 0,-2 1 0,0 1 0,-24-19 0,9 12 0,-1 2 0,0 0 0,-2 2 0,-43-16 0,27 16-90,-1 3-1,-1 2 0,-1 2 0,0 3 1,0 2-1,0 2 0,-1 3 1,-99 9-1,51 5-56,0 5-1,2 4 1,-173 60 0,163-39-352,2 4 0,-197 116 0,229-114 513,2 5 1,3 2 0,2 4-1,-85 92 1,126-119-52,1 2-1,2 0 1,1 2 0,2 1-1,2 1 1,1 1-1,2 0 1,2 2 0,-12 44-1,22-62 35,1 0-1,1 0 1,1 1-1,1-1 1,1 1-1,2-1 1,0 1-1,1-1 1,1 0-1,2 1 1,0-2-1,1 1 1,1 0-1,2-1 1,0-1-1,1 1 1,1-2-1,16 24 1,-9-19 0,1-2 0,1-1 1,1 0-1,1-1 0,45 32 0,-29-28 13,1-1 1,0-3-1,58 24 0,-16-16-318,1-4 1,1-3-1,139 18 0,-86-25 107,1-6 0,0-7-1,141-14 1,-94-9-20,313-75 0,-353 57 314,165-68-1,-235 77-6,-2-5 0,-2-2 0,126-89 0,-174 109-64,0-1 0,-1-1 1,-1 0-1,-1-2 0,0-1 0,-2 0 1,25-42-1,-35 51 11,0-1 0,-1 1 0,-1-1 0,-1 0 1,0-1-1,0 1 0,-1-1 0,-1 0 0,-1 1 0,0-1 0,-1 0 0,0 0 1,-1 0-1,-1 1 0,0-1 0,-6-17 0,0 9 85,-1 1 1,-2 0-1,0 0 0,-1 1 1,-1 0-1,-1 1 0,0 0 0,-2 2 1,0-1-1,-32-26 0,-9-2 240,-3 2 0,-79-46 0,10 19-522,-2 6 0,-3 5 0,-3 7 0,-2 5 0,-2 6 0,-230-38-1,214 58-4799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8.4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13 24575,'0'-5'0,"-5"-1"0,-1 4 0,0 13 0,6 13 0,3 12 0,6 14 0,1 12 0,3 15 0,5 12 0,4 10 0,-3 6 0,1 4 0,-3 3 0,0 0 0,-3-19-8191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8.8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36 224 24575,'-5'-13'0,"-1"-1"0,2 0 0,-5-18 0,-2-9 0,10 27 0,12 17 0,24 25 0,-16-12 0,-10-10 0,0 0 0,1-1 0,-1 1 0,1-2 0,0 0 0,0 0 0,1-1 0,11 3 0,-14-5 0,-1-1 0,0 0 0,1 0 0,-1 0 0,0-1 0,1 0 0,-1 0 0,0-1 0,0 0 0,0 0 0,0-1 0,0 0 0,6-4 0,24-14 0,41-34 0,-46 32 0,55-32 0,-84 54 9,0-1-1,0 1 1,0-1-1,0 1 1,0 0-1,1 0 1,-1 0-1,0 1 1,0-1-1,1 1 1,-1 0-1,0 0 1,7 0 0,-10 0-19,1 1 0,0-1 1,0 0-1,0 1 0,-1-1 1,1 0-1,0 1 1,-1-1-1,1 1 0,0 0 1,-1-1-1,1 1 1,0-1-1,-1 1 0,1 0 1,-1 0-1,0-1 1,1 1-1,-1 0 0,1 0 1,0 2-108,-1-1 1,0 0-1,1 1 0,-1-1 1,0 0-1,0 1 0,0-1 1,0 0-1,0 1 1,-1 2-1,-7 26-6709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9.5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 6 24575,'0'0'0,"0"-1"0,0 1 0,0 0 0,0-1 0,0 1 0,0 0 0,0 0 0,0-1 0,-1 1 0,1 0 0,0 0 0,0 0 0,0-1 0,0 1 0,-1 0 0,1 0 0,0 0 0,0-1 0,0 1 0,-1 0 0,1 0 0,0 0 0,0 0 0,-1 0 0,1-1 0,0 1 0,0 0 0,-1 0 0,1 0 0,0 0 0,0 0 0,-1 0 0,1 0 0,0 0 0,0 0 0,-1 0 0,1 0 0,0 0 0,0 0 0,-1 0 0,1 0 0,0 0 0,-1 1 0,1-1 0,0 0 0,0 0 0,0 0 0,-1 0 0,1 0 0,0 1 0,0-1 0,0 0 0,-1 0 0,1 0 0,0 1 0,0-1 0,0 0 0,0 0 0,-1 0 0,1 1 0,-16 13 0,10-4 0,0 0 0,0 1 0,1 0 0,0 0 0,1 0 0,0 0 0,1 1 0,0-1 0,-3 24 0,4-6 0,0 1 0,5 55 0,-1-60 0,2-1 0,0 1 0,2-1 0,1 0 0,1 0 0,0 0 0,2-1 0,1-1 0,17 27 0,-18-34 0,0-2 0,0 1 0,2-2 0,0 1 0,0-2 0,1 1 0,0-2 0,1 0 0,0 0 0,1-2 0,0 1 0,0-2 0,1 0 0,23 7 0,-20-9 0,1-1 0,-1-1 0,1 0 0,-1-1 0,1-1 0,0-2 0,0 1 0,-1-2 0,1-1 0,0 0 0,-1-2 0,0 0 0,0-1 0,20-9 0,-26 9 0,0-1 0,0 0 0,-1-1 0,0-1 0,0 0 0,-1 0 0,0-1 0,0-1 0,-1 1 0,-1-2 0,0 1 0,0-1 0,-2-1 0,1 0 0,-1 0 0,-1 0 0,-1-1 0,1 1 0,4-23 0,-6 13 0,0 0 0,-1 0 0,-2 0 0,0 0 0,-3-28 0,1 39 0,-1 1 0,0 0 0,0 0 0,-1 0 0,-1 0 0,1 0 0,-2 0 0,0 1 0,0 0 0,-1 0 0,0 0 0,-10-12 0,14 20 0,0 0 0,0-1 0,0 1 0,0 0 0,-1 0 0,1 0 0,0 0 0,-1 1 0,0-1 0,1 1 0,-1-1 0,0 1 0,0 0 0,0 0 0,0 0 0,0 1 0,0-1 0,0 1 0,0-1 0,0 1 0,0 0 0,0 0 0,0 1 0,0-1 0,0 0 0,0 1 0,0 0 0,0 0 0,0 0 0,1 0 0,-1 0 0,0 1 0,0-1 0,1 1 0,-1-1 0,-2 3 0,2-1 0,0 0 0,0 0 0,0 0 0,1 1 0,-1-1 0,1 1 0,0-1 0,0 1 0,0 0 0,1 0 0,-1-1 0,1 1 0,0 0 0,0 1 0,0-1 0,1 0 0,-1 0 0,1 0 0,0 0 0,0 0 0,0 1 0,1-1 0,0 0 0,0 0 0,0 0 0,2 5 0,12 21-1365,2-5-5461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09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48 24575,'5'0'0,"1"-4"0,-1-7 0,5-6 0,4 5 0,0 8 0,2 11 0,3 13 0,4 11 0,1 16 0,2 9 0,2 8 0,-5 3 0,-2-1 0,1-2 0,1-7 0,-3-14-8191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10.2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2199 179 24575,'-3'-7'0,"0"-1"0,0 0 0,0 1 0,-1-1 0,0 1 0,-1 0 0,0 1 0,0-1 0,0 1 0,-1 0 0,0 0 0,0 0 0,0 1 0,-12-8 0,3 4 0,0 1 0,0 0 0,0 1 0,-1 0 0,0 1 0,-20-4 0,-2 4-51,1 1-1,0 2 1,-1 1-1,0 2 1,1 2-1,-1 1 1,1 2-1,-58 15 1,-5 8-181,-178 76 0,131-38-129,-188 116 0,237-120 120,3 4 0,-144 131 1,195-153 215,-59 73 0,80-88-2,2 2 0,1 0 0,-29 65-1,41-77 16,1 0 0,0 1 0,2 0 0,0 0 0,2 0 0,0 1 0,1-1 0,1 24 0,2-27 7,1 0 1,0 0-1,2 0 1,0-1-1,1 1 1,0-1-1,1 0 1,1-1-1,1 1 1,18 27-1,-8-19-38,2 0 0,1-1 0,0-1 0,2-1 0,1-1 0,0-1-1,1-1 1,1-1 0,51 23 0,-7-8-224,2-4 1,136 35-1,-78-34 139,2-5-1,0-6 1,1-6 0,0-6 0,0-5 0,1-7-1,-1-5 1,-1-6 0,-1-6 0,176-53-1,-232 51 197,-1-3 0,-2-3 0,0-3 0,129-86 0,-164 93-22,-1-1 1,-2-2-1,-1-2 1,29-35 0,-42 42-32,-1-1 0,-1 0 0,-2-1 0,0-1 0,-2-1 0,15-43 1,-22 51-16,-2 0 0,0-1 0,-1 0 0,-1 1 0,-1-1 0,-1 0 0,-1 0 0,-1 0 0,-1 0 0,0 0 0,-2 0 0,-1 0 0,-12-35 0,5 30 0,0 0 0,-1 1 0,-2 1 0,-1 0 0,-1 1 0,0 0 0,-2 2 0,-1 0 0,-41-35 0,10 18-61,-1 3 1,-1 2 0,-2 3 0,-1 1-1,-2 4 1,0 1 0,-99-25-1,32 18-297,0 7-1,-221-17 0,122 30-1622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16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5300 87 24575,'1'-5'0,"0"-1"0,0 1 0,0 0 0,1 0 0,0 0 0,0 1 0,1-1 0,-1 0 0,1 1 0,0-1 0,0 1 0,0 0 0,1 0 0,0 0 0,-1 1 0,1-1 0,6-3 0,-9 7 0,-1-1 0,1 1 0,0 0 0,-1-1 0,1 1 0,-1 0 0,1 0 0,0 0 0,-1 0 0,1 0 0,0 0 0,-1 0 0,1 0 0,0 0 0,-1 0 0,1 0 0,-1 0 0,1 0 0,0 0 0,-1 1 0,1-1 0,-1 0 0,1 0 0,0 1 0,-1-1 0,1 0 0,-1 1 0,1-1 0,-1 1 0,0-1 0,1 1 0,-1-1 0,1 1 0,-1-1 0,0 1 0,1-1 0,-1 1 0,0-1 0,1 1 0,-1-1 0,0 1 0,0 0 0,0-1 0,0 1 0,1 0 0,-1-1 0,0 1 0,0-1 0,-1 2 0,0 35 0,1-34 0,-27 318 0,19-211 0,-20 430 0,25-491 0,-26 225 0,23-243 0,-1 1 0,-1-2 0,-2 1 0,-1-1 0,-1-1 0,-25 43 0,31-64 0,0 0 0,0 0 0,-1-1 0,0 0 0,0 0 0,0 0 0,-1-1 0,0-1 0,-1 1 0,1-1 0,-1-1 0,0 1 0,0-1 0,-13 3 0,-13 3 0,-1-3 0,-57 7 0,42-8 0,-296 56 0,81-12 0,-1070 153 0,870-135 0,321-39 0,-166 55 0,245-61 0,1 2 0,1 3 0,-102 62 0,136-72 0,16-10 0,0 0 0,0 1 0,1 1 0,0 0 0,1 0 0,0 1 0,-14 18 0,25-28 0,0 1 0,1 0 0,-1-1 0,0 1 0,1 0 0,-1 0 0,1 0 0,-1-1 0,1 1 0,0 0 0,0 0 0,0 0 0,0 0 0,0 0 0,0-1 0,1 1 0,-1 0 0,1 0 0,-1 0 0,1 0 0,1 2 0,24 40 0,-5-10 0,-15-17 0,-1 1 0,-1 0 0,0 0 0,-1 0 0,0 24 0,-5 94 0,2-125 0,-11 135 0,-35 171 0,-53 142 0,35-180 0,12-33-62,-174 704-454,202-868 516,-332 1213 0,98 119 0,134-670 0,-88 584 0,176-958 289,12 429 0,27-716-289,3 1 0,30 138 0,-31-186-332,-1 0 0,-2 1 0,-2 39 0,0-75 295,0 22-6789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17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1 465 24575,'3'0'0,"1"-1"0,-1 1 0,0-1 0,1 0 0,-1 0 0,1 0 0,-1-1 0,0 1 0,0-1 0,0 1 0,0-1 0,4-4 0,35-32 0,-18 14 0,-10 14 0,-1 1 0,1 0 0,0 1 0,0 1 0,1 0 0,0 1 0,1 0 0,18-3 0,136-20 0,-117 22 0,844-83-1415,-595 65 1093,2396-116-7118,-1345 122 6997,-3 17 4203,-1284 2-6091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1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175 1 24575,'4'5'0,"0"1"0,0 0 0,-1 0 0,0 0 0,0 0 0,-1 0 0,1 1 0,1 12 0,3 2 0,16 58 6,-4 1 0,-3 1 0,6 96 0,-3 253-266,-18-404 210,-3 968-3640,-24 1 3623,0-1-382,-111 1933-3139,124-2768 3697,-22 329 1158,34-3 271,10-358 678,3 231 730,-13-346-3037,-1 0 1,-1 0-1,0-1 0,0 1 0,-1 0 1,0-1-1,-1 0 0,0 0 0,-1-1 1,0 1-1,-1-1 0,0-1 0,-1 1 1,-9 9-1,6-7-6735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19.2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1519 24575,'-1'-13'0,"4"-45"0,-3 53 0,1 1 0,0 0 0,0 0 0,0 0 0,0 0 0,1 0 0,0 0 0,0 0 0,0 1 0,5-8 0,-7 11 0,0-1 0,0 1 0,0 0 0,1-1 0,-1 1 0,0 0 0,1-1 0,-1 1 0,0 0 0,0-1 0,1 1 0,-1 0 0,1 0 0,-1 0 0,0-1 0,1 1 0,-1 0 0,1 0 0,-1 0 0,0 0 0,1 0 0,-1-1 0,1 1 0,-1 0 0,1 0 0,-1 0 0,0 0 0,1 0 0,-1 0 0,1 1 0,-1-1 0,1 0 0,-1 0 0,0 0 0,1 0 0,-1 0 0,1 1 0,-1-1 0,0 0 0,1 0 0,-1 1 0,0-1 0,1 0 0,-1 0 0,0 1 0,1-1 0,-1 0 0,0 1 0,0-1 0,0 1 0,1-1 0,-1 0 0,0 1 0,0-1 0,0 1 0,8 25 0,-2 22 0,-2-1 0,-3 60 0,-3-67 0,3 0 0,1-1 0,2 1 0,10 43 0,-13-77 0,1 1 0,0-1 0,1 1 0,-1-1 0,1 0 0,1 0 0,7 11 0,-10-16 0,0 0 0,0 0 0,0 0 0,0 0 0,1 0 0,-1 0 0,0 0 0,1 0 0,-1 0 0,1 0 0,-1-1 0,1 1 0,-1-1 0,1 1 0,0-1 0,-1 0 0,1 0 0,-1 1 0,1-1 0,0 0 0,-1 0 0,1-1 0,0 1 0,-1 0 0,1 0 0,-1-1 0,1 1 0,-1-1 0,1 0 0,-1 1 0,1-1 0,-1 0 0,1 0 0,-1 0 0,0 0 0,0 0 0,3-2 0,14-13 0,-1-2 0,0 0 0,-2 0 0,0-1 0,14-25 0,3-2 0,333-432-539,44 33-1708,-256 303 2108,197-140 0,-239 203-159,4 6 1,219-104-1,-154 102-3936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270 54 24575,'0'-2'0,"-1"0"0,1 0 0,-1-1 0,0 1 0,0 0 0,0 0 0,0 0 0,0 0 0,0 1 0,0-1 0,-1 0 0,1 0 0,-1 1 0,1-1 0,-1 0 0,0 1 0,0 0 0,1-1 0,-1 1 0,0 0 0,0 0 0,0 0 0,0 0 0,0 1 0,-1-1 0,-2 0 0,-3-2 0,-1 1 0,0 0 0,0 0 0,0 1 0,-11 0 0,12 1 0,0 0 0,-1 1 0,1 1 0,-1-1 0,1 1 0,0 1 0,0-1 0,0 2 0,0-1 0,1 1 0,-1 0 0,1 0 0,-13 11 0,16-12 0,1 0 0,0 0 0,0 1 0,0-1 0,0 1 0,0 0 0,1 0 0,0-1 0,0 2 0,0-1 0,0 0 0,0 0 0,1 0 0,0 1 0,0-1 0,0 1 0,0-1 0,1 1 0,0-1 0,0 1 0,0 0 0,0-1 0,1 1 0,0-1 0,0 0 0,0 1 0,2 5 0,8 12 0,1-1 0,1 0 0,0 0 0,2-1 0,0-1 0,29 28 0,12 16 0,-48-53 17,-1 0 0,1 0 1,-1 1-1,-1 0 0,0 0 0,6 18 0,-11-27-55,0 0 0,-1 1 0,1-1 0,-1 1 0,1-1 0,-1 1-1,0-1 1,0 1 0,0-1 0,0 1 0,-1-1 0,1 1 0,-1-1 0,0 1 0,1-1 0,-1 0 0,0 1 0,0-1 0,0 0-1,-1 0 1,1 1 0,-1-1 0,1 0 0,-1-1 0,1 1 0,-1 0 0,0 0 0,0-1 0,0 1 0,0-1 0,0 1 0,0-1-1,-1 0 1,1 0 0,0 0 0,-1 0 0,1 0 0,-5 0 0,-15 5-6788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1.8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1123 24575,'-1'0'0,"0"0"0,0 0 0,0-1 0,0 1 0,0-1 0,0 1 0,1 0 0,-1-1 0,0 1 0,0-1 0,1 0 0,-1 1 0,0-1 0,1 0 0,-1 1 0,0-1 0,1 0 0,-1 0 0,1 1 0,-1-1 0,1 0 0,0 0 0,-1 0 0,1 0 0,0 0 0,-1 1 0,1-1 0,0 0 0,0 0 0,0 0 0,0 0 0,0 0 0,0 0 0,0 0 0,1-2 0,4-41 0,-4 36 0,13-71 0,-7 44 0,-2 0 0,-1 0 0,-1-63 0,-42-217 0,-1-25 0,40 338 0,-1 1 0,1 0 0,0-1 0,0 1 0,0 0 0,0-1 0,0 1 0,0 0 0,1 0 0,-1-1 0,0 1 0,0 0 0,1 0 0,-1-1 0,1 1 0,-1 0 0,1 0 0,0 0 0,0 0 0,-1 0 0,1 0 0,0 0 0,0 0 0,2-2 0,-1 2 0,1 1 0,-1-1 0,1 1 0,0-1 0,-1 1 0,1 0 0,-1 0 0,1 0 0,5 1 0,5-1 0,21-1 0,0-2 0,55-11 0,-9 0 0,495-27 48,3 42-311,-283 1-887,-254-2-5676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2.2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 44 24575,'-3'-1'0,"0"0"0,0 0 0,0 0 0,0 0 0,0-1 0,1 0 0,-1 1 0,-4-5 0,5 5 0,1 0 0,0 1 0,0-1 0,0 0 0,0 0 0,0 0 0,0 0 0,0 0 0,0 0 0,0 0 0,0 0 0,0-1 0,1 1 0,-1 0 0,1 0 0,-1-1 0,1 1 0,-1 0 0,1-1 0,-1-1 0,4 2 0,-1 1 0,1-1 0,-1 1 0,1-1 0,-1 1 0,1 0 0,-1 0 0,1 0 0,-1 0 0,1 1 0,-1-1 0,1 1 0,-1-1 0,4 3 0,-3-3 0,72 18 0,-2 2 0,0 4 0,80 39 0,-137-56 0,0 1 0,-1 1 0,-1 1 0,1 0 0,-2 0 0,16 16 0,-25-22 0,0 1 0,0 0 0,0 0 0,0 1 0,-1-1 0,0 1 0,0 0 0,0 0 0,-1-1 0,0 2 0,0-1 0,0 0 0,-1 0 0,0 1 0,0-1 0,-1 0 0,0 1 0,0-1 0,-2 13 0,0-8 12,-1 0-1,0-1 1,-1 1 0,0 0-1,-1-1 1,0 0-1,-8 13 1,-50 59-1470,11-21-5368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2.9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1834 24575,'-13'17'0,"9"-12"0,0 0 0,-1 1 0,1-1 0,-1-1 0,-10 9 0,14-13 0,1 1 0,-1-1 0,1 0 0,-1 1 0,1-1 0,-1 0 0,0 0 0,1 0 0,-1 0 0,0 1 0,1-1 0,-1 0 0,1 0 0,-1 0 0,0 0 0,1 0 0,-1 0 0,0-1 0,1 1 0,-1 0 0,0 0 0,1 0 0,-1-1 0,1 1 0,-1 0 0,0-1 0,0 0 0,-1-1 0,1 1 0,0-1 0,0 1 0,0-1 0,0 0 0,0 0 0,1 1 0,-1-1 0,0 0 0,1 0 0,-1 0 0,1-3 0,-5-30 0,3-1 0,1 1 0,1-1 0,6-43 0,-3 53 0,38-404 0,19-351 0,-58 725 0,-3 1 0,-2-1 0,-2 0 0,-14-58 0,18 109 0,-1 0 0,1 1 0,-1-1 0,1 1 0,-1 0 0,-1 0 0,1 0 0,-1 0 0,1 0 0,-1 0 0,0 0 0,-7-5 0,9 8 0,0 0 0,-1 0 0,1 1 0,0-1 0,0 0 0,-1 1 0,1-1 0,0 1 0,-1 0 0,1-1 0,-1 1 0,1 0 0,-1 0 0,1 0 0,0 0 0,-1 0 0,-2 1 0,2 0 0,-1 0 0,1 0 0,0 0 0,-1 0 0,1 0 0,0 1 0,-1-1 0,1 1 0,0 0 0,0-1 0,0 1 0,-2 3 0,0 1-59,-1 0 0,1 0-1,0 1 1,0-1-1,1 1 1,0 0 0,0 0-1,1 0 1,0 0 0,0 0-1,1 0 1,-1 1 0,2-1-1,-1 1 1,1-1-1,0 1 1,1-1 0,-1 0-1,1 1 1,1-1 0,0 0-1,3 11 1,8 7-6767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3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215 533 24575,'-3'1'0,"0"-1"0,0 1 0,0-1 0,0 1 0,0 0 0,0 0 0,0 1 0,0-1 0,1 0 0,-1 1 0,0 0 0,1 0 0,0 0 0,-1 0 0,1 0 0,0 0 0,0 0 0,-3 5 0,-4 6 0,0 0 0,-10 22 0,10-18 0,-19 37 0,16-29 0,-1 0 0,-20 28 0,19-41 0,14-12 0,-1 0 0,1 0 0,0 1 0,-1-1 0,1 0 0,0 0 0,-1 0 0,1 0 0,0 0 0,-1 0 0,1 0 0,-1 0 0,1 0 0,0 0 0,-1 0 0,1-1 0,0 1 0,-1 0 0,1 0 0,0 0 0,-1 0 0,1 0 0,0-1 0,-1 1 0,1 0 0,-1-1 0,0 0 0,1-1 0,-1 1 0,0-1 0,1 1 0,-1-1 0,1 0 0,-1 1 0,1-1 0,0 0 0,-1 1 0,1-1 0,0 0 0,0 1 0,1-1 0,-1 0 0,0 1 0,1-3 0,9-39 0,3 1 0,1 0 0,28-56 0,-17 40 0,87-179 0,-98 211 0,2 1 0,1 1 0,0 1 0,2 0 0,1 1 0,42-36 0,-53 51 0,1 0 0,0 1 0,0 0 0,0 1 0,0 0 0,1 0 0,0 1 0,0 0 0,13-2 0,-16 5 0,1 0 0,-1 1 0,0 0 0,1 0 0,-1 0 0,0 1 0,0 1 0,1-1 0,-1 1 0,0 1 0,0-1 0,-1 1 0,13 7 0,1 3 0,0 1 0,-1 0 0,0 2 0,-2 1 0,1 0 0,-2 1 0,19 26 0,10 18 0,38 71 0,27 63-1365,-64-108-5461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6.6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2002 111 24575,'53'-110'0,"-96"157"0,-25 50 12,-68 130-1,-41 119-705,149-289 372,-482 1103-1857,468-1052 2174,-373 945-404,-36-18 52,399-919 554,-57 110 963,94-205-1035,7-16-5855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8.3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455 913 24575,'-1'-11'0,"-1"-1"0,0 1 0,-1 0 0,0-1 0,-5-10 0,1 1 0,4 10 0,-1 1 0,0-1 0,-1 1 0,0-1 0,0 1 0,-1 1 0,0-1 0,-1 1 0,-12-13 0,15 19 0,1 0 0,-1 0 0,0 0 0,0 1 0,0-1 0,0 1 0,-1 0 0,1 0 0,-1 0 0,1 1 0,-1 0 0,0 0 0,1 0 0,-1 0 0,0 1 0,0 0 0,0 0 0,1 0 0,-1 0 0,0 1 0,0 0 0,1 0 0,-1 0 0,1 1 0,-6 2 0,-5 2 0,0 2 0,1 0 0,1 0 0,-1 1 0,1 1 0,1 0 0,0 1 0,0 0 0,1 1 0,0 1 0,1-1 0,1 2 0,-15 27 0,14-24 0,2 1 0,0 0 0,1 0 0,1 1 0,1 0 0,0 0 0,2 0 0,0 0 0,1 1 0,1-1 0,1 26 0,2-33 0,-1-1 0,2 1 0,-1-1 0,2 0 0,-1 0 0,2 0 0,-1-1 0,2 1 0,-1-1 0,1 0 0,1-1 0,0 1 0,0-1 0,0 0 0,2-1 0,-1 0 0,1 0 0,0-1 0,0 0 0,1-1 0,0 0 0,0 0 0,0-1 0,17 5 0,-13-5 0,0-1 0,0 0 0,0-1 0,0-1 0,0-1 0,1 0 0,-1 0 0,1-2 0,-1 1 0,0-2 0,1 0 0,-1-1 0,0 0 0,0-1 0,-1-1 0,1 0 0,-1-1 0,0 0 0,18-12 0,-20 10 0,-1 0 0,0-1 0,0 0 0,-1 0 0,0-1 0,0 0 0,-1 0 0,-1-1 0,0 0 0,0-1 0,-1 1 0,-1-1 0,0-1 0,0 1 0,-1-1 0,-1 1 0,0-1 0,-1 0 0,0 0 0,-1 0 0,0-1 0,-1 1 0,-1 0 0,0 0 0,-1 0 0,0 0 0,-1 0 0,0 0 0,-1 0 0,-9-18 0,2 8 0,0 1 0,-2 0 0,0 1 0,-2 1 0,0 0 0,-1 1 0,-1 0 0,-1 2 0,0 0 0,-1 1 0,-1 1 0,-1 0 0,0 2 0,-35-17 0,27 13 0,29 17 0,0-1 0,0 1 0,0 0 0,0 0 0,0 0 0,0-1 0,-1 1 0,1 0 0,0 0 0,0 0 0,0-1 0,0 1 0,0 0 0,0 0 0,0 0 0,0-1 0,0 1 0,0 0 0,0 0 0,0 0 0,0-1 0,0 1 0,0 0 0,0 0 0,0 0 0,0-1 0,1 1 0,-1 0 0,0 0 0,0 0 0,0-1 0,0 1 0,0 0 0,0 0 0,1 0 0,-1 0 0,0-1 0,0 1 0,1 0 0,18-7 0,171-16 0,-142 19 0,-28 2 0,-1 1 0,1 0 0,-1 2 0,1 0 0,-1 2 0,0 0 0,0 1 0,22 7 0,-33-8 0,0 1 0,0-1 0,0 1 0,-1 1 0,1 0 0,-1 0 0,0 0 0,0 1 0,-1 0 0,1 0 0,-1 1 0,-1-1 0,1 1 0,-1 1 0,-1-1 0,1 1 0,-1 0 0,0 0 0,-1 0 0,3 10 0,-1 2 0,-1 1 0,-1 0 0,-1-1 0,0 1 0,-2 0 0,-4 41 0,-30 121 0,31-170 0,0 11 0,4-24 0,-1 0 0,1 0 0,-1 0 0,0 0 0,1 0 0,-1 0 0,1 0 0,-1 0 0,0 0 0,1 0 0,-1-1 0,0 1 0,1 0 0,-1 0 0,0 0 0,1-1 0,-1 1 0,0 0 0,1 0 0,-1-1 0,0 1 0,0 0 0,0-1 0,1 1 0,-1 0 0,0-1 0,0 1 0,0 0 0,1-2 0,26-44 0,-24 40 0,135-271 0,-96 190 0,-40 83 0,2-6 0,0 1 0,1 1 0,12-17 0,-16 24 0,-1 0 0,1 1 0,-1-1 0,1 0 0,-1 0 0,1 1 0,0-1 0,-1 0 0,1 1 0,0-1 0,0 1 0,-1-1 0,1 1 0,0-1 0,0 1 0,0 0 0,0-1 0,0 1 0,-1 0 0,1 0 0,0 0 0,0-1 0,0 1 0,0 0 0,0 0 0,0 0 0,0 1 0,0-1 0,0 0 0,0 0 0,-1 0 0,1 1 0,0-1 0,0 0 0,0 1 0,0-1 0,-1 1 0,1-1 0,0 1 0,0-1 0,-1 1 0,1-1 0,0 1 0,-1 0 0,1 0 0,-1-1 0,1 1 0,-1 0 0,1 0 0,-1-1 0,1 1 0,-1 0 0,0 0 0,1 1 0,7 17 0,0-1 0,9 37 0,6 16 0,-15-50 0,1-1 0,1 0 0,1-1 0,0 0 0,2-1 0,0-1 0,21 22 0,-28-32 0,1-1 0,0 0 0,1-1 0,-1 0 0,1 0 0,0 0 0,0-1 0,1 0 0,-1-1 0,1 0 0,0 0 0,-1-1 0,1 0 0,1-1 0,-1 0 0,0 0 0,0-1 0,0 0 0,0 0 0,14-3 0,-13 1 0,0 0 0,0-1 0,-1 0 0,1-1 0,0 0 0,-1 0 0,0-1 0,0 0 0,0-1 0,-1 1 0,0-2 0,13-12 0,-11 8 0,-1 0 0,-1-1 0,0 0 0,0 0 0,-1 0 0,-1-1 0,0 0 0,6-19 0,-4 2 0,-2-1 0,0 0 0,-2 0 0,-1 0 0,-2 0 0,-1 0 0,-7-57 0,-6 10 0,-3 0 0,-4 1 0,-3 1 0,-43-96 0,66 171 0,-3-6 0,0 1 0,0-1 0,0 0 0,-1 1 0,0-1 0,0 1 0,-1 0 0,-8-8 0,13 14 0,0-1 0,-1 1 0,1 0 0,0 0 0,-1-1 0,1 1 0,-1 0 0,1 0 0,0 0 0,-1 0 0,1-1 0,-1 1 0,1 0 0,-1 0 0,1 0 0,-1 0 0,1 0 0,0 0 0,-1 0 0,1 0 0,-1 0 0,1 0 0,-1 0 0,1 0 0,-1 1 0,1-1 0,0 0 0,-1 0 0,1 0 0,-1 1 0,1-1 0,-1 0 0,-7 16 0,2 24 0,6-39 0,-3 69 0,4 0 0,3 0 0,2-1 0,4 1 0,3-2 0,3 1 0,46 122 0,-58-180 0,8 23 0,3-1 0,18 33 0,-29-58 0,1-1 0,-1 0 0,1 0 0,1 0 0,-1-1 0,1 0 0,0 0 0,0 0 0,1-1 0,0 0 0,0 0 0,0-1 0,1 1 0,12 4 0,-15-8 0,-1 0 0,1 0 0,-1-1 0,1 1 0,-1-1 0,1 0 0,-1 0 0,1-1 0,-1 1 0,1-1 0,-1 0 0,1 0 0,-1-1 0,0 1 0,1-1 0,-1 0 0,0 0 0,0 0 0,0-1 0,-1 1 0,1-1 0,0 0 0,-1 0 0,0 0 0,0-1 0,0 1 0,5-8 0,5-9 0,-2 1 0,0-1 0,0-1 0,7-26 0,-15 40 0,0 0 0,17-49 0,-18 51 0,-1 0 0,0 0 0,0 1 0,-1-1 0,1 0 0,-1 0 0,0 0 0,-1-10 0,1 15 0,0 0 0,0 0 0,0-1 0,0 1 0,0 0 0,0 0 0,0 0 0,0 0 0,0 0 0,0-1 0,0 1 0,0 0 0,0 0 0,0 0 0,0 0 0,0 0 0,0-1 0,0 1 0,0 0 0,0 0 0,0 0 0,0 0 0,-1 0 0,1 0 0,0 0 0,0-1 0,0 1 0,0 0 0,0 0 0,0 0 0,0 0 0,0 0 0,-1 0 0,1 0 0,0 0 0,0 0 0,0 0 0,0-1 0,0 1 0,0 0 0,-1 0 0,1 0 0,0 0 0,0 0 0,0 0 0,0 0 0,0 0 0,0 0 0,-1 0 0,1 0 0,0 0 0,0 0 0,0 0 0,0 0 0,0 1 0,-1-1 0,1 0 0,0 0 0,0 0 0,0 0 0,-6 12 0,-2 17 0,8-23 0,0 1 0,1-1 0,0 0 0,0 1 0,0-1 0,0 0 0,1 0 0,0 0 0,1 0 0,-1 0 0,1 0 0,0-1 0,0 1 0,1-1 0,6 8 0,-4-7 0,0 1 0,1-1 0,1 0 0,-1 0 0,1-1 0,0 1 0,0-2 0,0 1 0,1-2 0,9 5 0,-8-5 0,-1 0 0,1-1 0,0 0 0,-1-1 0,1 0 0,0 0 0,0-1 0,0-1 0,16-1 0,-20 0 0,1 1 0,-1-1 0,1 0 0,-1 0 0,0-1 0,1 0 0,-1 0 0,-1 0 0,1-1 0,0 0 0,-1 0 0,0 0 0,0-1 0,6-7 0,-2 0 0,-1 0 0,0 0 0,-2-1 0,1 0 0,-1 0 0,-1-1 0,0 1 0,-1-1 0,-1 0 0,0-1 0,-1 1 0,1-19 0,-3 32 0,0 0 0,0-1 0,0 1 0,0 0 0,0 0 0,-1 0 0,1 0 0,0 0 0,0 0 0,-1 0 0,1-1 0,-1 1 0,1 0 0,-1 0 0,1 0 0,-2-1 0,1 2 0,1 0 0,-1 1 0,1-1 0,-1 0 0,1 0 0,-1 1 0,1-1 0,-1 0 0,1 1 0,-1-1 0,1 0 0,-1 1 0,1-1 0,0 1 0,-1-1 0,1 1 0,0-1 0,-1 1 0,1-1 0,0 1 0,0-1 0,-1 1 0,1 0 0,0-1 0,0 1 0,0-1 0,0 1 0,0 0 0,0-1 0,0 1 0,0-1 0,0 1 0,0 0 0,-7 41 0,3 0 0,1-1 0,3 46 0,0-30 0,0 157 0,2-51 0,-26 240 0,20-378 0,-13 49 0,14-66 0,0 1 0,-1-1 0,0 0 0,0 0 0,0 0 0,-1 0 0,-1-1 0,-9 12 0,13-17 0,0 0 0,0 0 0,0 0 0,0-1 0,-1 1 0,1 0 0,0-1 0,-1 0 0,1 0 0,-1 1 0,1-1 0,-1-1 0,1 1 0,-1 0 0,0-1 0,0 1 0,1-1 0,-1 0 0,0 0 0,-3 0 0,2-1 0,0 0 0,0 0 0,0-1 0,0 0 0,0 1 0,1-1 0,-1 0 0,0-1 0,1 1 0,0-1 0,-7-5 0,0-3 0,0-1 0,1 0 0,0-1 0,0 0 0,2 0 0,-8-17 0,2 0 0,2-1 0,2 0 0,1-1 0,1 0 0,1 0 0,2 0 0,2-1 0,1 1 0,1-1 0,2 0 0,1 1 0,1-1 0,2 1 0,16-51 0,-15 66 24,0 1 0,0 0 0,2 0 0,18-27 0,-22 37-130,0 0 0,0 0 0,0 1 0,1-1 0,0 1 0,0 0-1,0 1 1,1 0 0,-1 0 0,1 0 0,0 1 0,0 0 0,11-3 0,18 0-6720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9.0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82 596 24575,'-15'-33'0,"1"-1"0,1 0 0,2-1 0,-8-46 0,15 61 0,1-1 0,1 1 0,1 0 0,1-1 0,1 1 0,1 0 0,0 0 0,2-1 0,6-21 0,-8 36 0,0 1 0,0-1 0,1 1 0,-1 0 0,1 0 0,1 0 0,-1 0 0,7-7 0,-9 10 0,1 1 0,0-1 0,0 1 0,-1 0 0,1 0 0,0-1 0,0 1 0,0 0 0,0 1 0,0-1 0,0 0 0,0 1 0,1-1 0,-1 1 0,0-1 0,0 1 0,0 0 0,1 0 0,-1 0 0,0 0 0,0 1 0,0-1 0,1 0 0,-1 1 0,4 1 0,2 2 0,1 1 0,-1 0 0,1 0 0,-1 1 0,-1 0 0,1 1 0,-1-1 0,0 1 0,-1 1 0,0-1 0,8 12 0,0 4 0,0 0 0,20 49 0,26 87 0,-52-134 0,-1 1 0,-2-1 0,0 1 0,1 38 0,-6-60 0,0 1 0,-1-1 0,0 1 0,1 0 0,-2-1 0,-1 6 0,3-10 0,0 0 0,0 1 0,0-1 0,0 0 0,0 0 0,0 1 0,0-1 0,0 0 0,0 0 0,0 1 0,0-1 0,-1 0 0,1 0 0,0 0 0,0 1 0,0-1 0,0 0 0,-1 0 0,1 0 0,0 0 0,0 1 0,0-1 0,-1 0 0,1 0 0,0 0 0,0 0 0,-1 0 0,1 0 0,0 0 0,0 0 0,-1 0 0,1 0 0,0 0 0,0 0 0,-1 0 0,1 0 0,-8-17 0,4-14 0,0 1 0,2-1 0,2 0 0,0 0 0,2 1 0,2-1 0,1 1 0,1 0 0,1 0 0,2 0 0,0 1 0,3 0 0,25-46 0,-31 64 0,0 0 0,1 1 0,1 0 0,0 0 0,0 1 0,1 0 0,14-11 0,-20 17 0,1 1 0,-1-1 0,1 1 0,0 0 0,0 0 0,0 1 0,0-1 0,0 1 0,0 0 0,0 0 0,0 0 0,0 0 0,1 1 0,-1 0 0,0 0 0,0 0 0,1 0 0,-1 1 0,0-1 0,0 1 0,0 0 0,0 1 0,0-1 0,0 1 0,5 2 0,-1 1 0,0 1 0,0 0 0,-1 0 0,0 0 0,0 1 0,-1 0 0,0 1 0,0-1 0,0 1 0,-1 0 0,-1 1 0,1-1 0,-1 1 0,-1 0 0,1 0 0,2 17 0,0-3 0,-2 0 0,-1 0 0,-1 1 0,-1-1 0,-3 41 0,-2-40 0,0-6 0,10-30 0,14-47 0,3 1 0,3 0 0,63-102 0,-83 151 0,0 0 0,1 0 0,0 1 0,1 0 0,0 1 0,0 0 0,1 0 0,18-11 0,-25 17 0,1-1 0,0 1 0,0 0 0,0 0 0,0 0 0,0 0 0,0 1 0,0-1 0,0 1 0,0 0 0,0 0 0,0 0 0,0 0 0,0 0 0,0 1 0,0-1 0,0 1 0,0 0 0,0 0 0,0 0 0,0 0 0,0 1 0,0-1 0,-1 1 0,1-1 0,-1 1 0,1 0 0,-1 0 0,0 0 0,0 1 0,0-1 0,0 0 0,0 1 0,0-1 0,2 6 0,13 22 24,-2 1-1,-1 1 0,-1 1 0,13 51 1,-17-52-321,1 1 1,1-1 0,2 0-1,32 55 1,-22-57-6530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29.4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0 254 24575,'56'-127'0,"-15"31"0,-41 95 0,0 1 0,0-1 0,0 0 0,1 1 0,-1-1 0,0 0 0,1 0 0,-1 1 0,0-1 0,1 1 0,-1-1 0,1 0 0,-1 1 0,1-1 0,-1 1 0,1-1 0,0 1 0,-1 0 0,1-1 0,0 1 0,0-1 0,4 13 0,-4 32 0,-1-39 0,-1 14 0,1-1 0,1 1 0,1-1 0,0 1 0,1-1 0,1 1 0,1-1 0,0-1 0,2 1 0,0-1 0,1 0 0,0 0 0,17 22 0,-17-28 0,0 0 0,1-1 0,1 0 0,0-1 0,0 0 0,0 0 0,1-1 0,1-1 0,-1 0 0,1 0 0,15 5 0,-21-10 0,-1 0 0,1 0 0,-1 0 0,1-1 0,0 0 0,0 0 0,0-1 0,0 0 0,0 0 0,-1 0 0,1 0 0,0-1 0,0 0 0,0 0 0,-1-1 0,1 0 0,0 0 0,-1 0 0,0-1 0,1 1 0,-1-1 0,0 0 0,0-1 0,-1 1 0,1-1 0,-1 0 0,8-9 0,-7 6 0,0-1 0,-1 1 0,1-1 0,-2 0 0,1-1 0,-1 1 0,0 0 0,-1-1 0,0 0 0,0 1 0,-1-1 0,0 0 0,-1-9 0,0 0 0,0 0 0,-2 1 0,0-1 0,-1 1 0,-8-28 0,7 35 0,0 0 0,0 0 0,-1 1 0,-1-1 0,1 1 0,-2 0 0,1 1 0,-1 0 0,0 0 0,-1 0 0,0 1 0,0 0 0,-1 0 0,1 1 0,-1 0 0,-14-6 0,15 8 0,1 1 0,0 0 0,-1 1 0,1-1 0,-1 2 0,0-1 0,0 1 0,1 0 0,-1 1 0,0 0 0,0 0 0,0 0 0,0 1 0,0 1 0,0-1 0,1 1 0,-1 0 0,1 1 0,-1 0 0,1 0 0,0 1 0,0-1 0,-7 6 0,12-7-54,-1 0-1,0 0 0,0 0 1,1 1-1,-1-1 1,1 1-1,-1 0 0,1-1 1,0 1-1,0 0 1,1 0-1,-1 0 0,0 0 1,1 1-1,0-1 0,0 0 1,0 1-1,0-1 1,0 0-1,1 1 0,0-1 1,-1 1-1,1-1 1,1 4-1,5 18-6771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30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60 700 24575,'12'-7'0,"-1"1"0,0-2 0,-1 1 0,0-1 0,0-1 0,0 0 0,-1 0 0,-1-1 0,11-15 0,-15 21 0,-1-1 0,0 0 0,0 0 0,-1 0 0,0 0 0,1 0 0,-2-1 0,1 1 0,0 0 0,-1-1 0,0 0 0,-1 1 0,1-1 0,-1 0 0,0 1 0,0-1 0,-1 1 0,0-1 0,0 0 0,0 1 0,-1-1 0,1 1 0,-5-9 0,5 12 0,0 0 0,0 1 0,0-1 0,0 0 0,0 0 0,0 1 0,-1-1 0,1 1 0,-1-1 0,1 1 0,-1 0 0,0-1 0,1 1 0,-1 0 0,0 0 0,0 0 0,1 0 0,-1 1 0,0-1 0,0 0 0,0 1 0,0-1 0,0 1 0,0 0 0,0 0 0,-1 0 0,1 0 0,0 0 0,0 0 0,0 0 0,0 1 0,0-1 0,0 1 0,0-1 0,0 1 0,0 0 0,1 0 0,-5 2 0,0 1 0,-1 1 0,1-1 0,0 1 0,0 0 0,0 1 0,1-1 0,0 1 0,0 0 0,-5 9 0,3-1 0,0 0 0,0 0 0,2 1 0,0 0 0,0 0 0,-4 28 0,6-15 0,0 1 0,3 53 0,0-76 0,1 0 0,0 0 0,0 0 0,0 0 0,0 0 0,1 0 0,0 0 0,1-1 0,-1 1 0,1-1 0,0 1 0,0-1 0,1 0 0,7 9 0,-5-9 0,0 0 0,0 0 0,1-1 0,-1 0 0,1 0 0,0 0 0,0-1 0,0 0 0,0 0 0,12 2 0,0-1 0,0-2 0,0 0 0,0-1 0,0 0 0,0-2 0,0 0 0,0-2 0,35-8 0,-37 6 0,0 0 0,1-2 0,-2 0 0,1-1 0,-1 0 0,-1-2 0,1 0 0,15-13 0,-21 14 0,0 0 0,0-1 0,-1 0 0,-1-1 0,0 0 0,0 0 0,-1-1 0,0 0 0,-1 0 0,-1 0 0,7-22 0,-5 8 0,-2-1 0,-2 0 0,0 0 0,-1 0 0,-2 0 0,-1 0 0,-1-1 0,-9-42 0,-3 9 0,-2 0 0,-40-94 0,53 149 0,-23-50 0,24 52 0,-1 0 0,1 0 0,-1 0 0,0 0 0,0 0 0,-1 1 0,1 0 0,-1-1 0,-8-4 0,12 7 0,-1 1 0,1 0 0,-1-1 0,1 1 0,-1 0 0,1 0 0,-1-1 0,0 1 0,1 0 0,-1 0 0,1 0 0,-1 0 0,0 0 0,1-1 0,-1 1 0,1 0 0,-1 1 0,0-1 0,1 0 0,-1 0 0,0 0 0,1 0 0,-1 0 0,1 1 0,-1-1 0,0 0 0,1 0 0,-1 1 0,1-1 0,-1 0 0,1 1 0,-1-1 0,1 1 0,-1-1 0,1 1 0,0-1 0,-1 1 0,1-1 0,0 1 0,-1-1 0,1 1 0,0-1 0,-1 1 0,1 0 0,0-1 0,0 1 0,0-1 0,0 2 0,-3 32 0,6 11 0,2-1 0,17 72 0,35 85 0,-44-160 0,-3-8 0,1 0 0,2-1 0,1 0 0,2-1 0,30 46 0,-44-74 0,0 0 0,0-1 0,0 1 0,0-1 0,1 1 0,-1-1 0,1 0 0,0 0 0,-1 0 0,1 0 0,0-1 0,0 1 0,0-1 0,0 0 0,0 1 0,0-1 0,1-1 0,-1 1 0,0 0 0,6-1 0,-6 0 0,0 0 0,0-1 0,-1 0 0,1 0 0,0 0 0,0 0 0,-1 0 0,1 0 0,0-1 0,-1 1 0,1-1 0,-1 0 0,0 0 0,0 0 0,0 0 0,0 0 0,0 0 0,0-1 0,0 1 0,0 0 0,-1-1 0,0 0 0,2-3 0,3-6 0,0 1 0,-2-1 0,1 1 0,-1-2 0,-1 1 0,0 0 0,-1 0 0,1-17 0,-3 28 0,0 0 0,0 0 0,0 0 0,-1 0 0,1 0 0,0 0 0,-1 0 0,1 0 0,0 0 0,-1 0 0,1 0 0,-1 0 0,0 0 0,1 0 0,-1 0 0,0 1 0,1-1 0,-1 0 0,0 0 0,0 1 0,0-1 0,0 1 0,1-1 0,-1 0 0,0 1 0,0 0 0,0-1 0,0 1 0,0 0 0,0-1 0,-1 1 0,1 0 0,0 0 0,0 0 0,0 0 0,0 0 0,0 0 0,0 0 0,0 0 0,0 0 0,0 1 0,0-1 0,0 0 0,-1 1 0,-7 2 0,0-1 0,0 2 0,-15 7 0,20-9 0,-42 19 0,66-31 0,23-4 0,-26 12 8,1 0 0,-1 1 0,1 1 0,-1 1 0,0 0 0,1 1 0,-1 1 0,0 1 0,0 0 0,-1 2 0,1-1 0,-1 2 0,0 0 0,20 13 0,-22-11-95,-1 0-1,-1 0 1,0 1 0,0 0-1,-1 1 1,0 1 0,-1 0-1,0 0 1,-1 1-1,0 0 1,-1 1 0,-1-1-1,0 2 1,-1-1 0,0 1-1,4 17 1,-4 0-6739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30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429 834 24575,'1'-89'0,"-3"-97"0,2 177 0,-1 0 0,-1-1 0,1 1 0,-1 0 0,-1 0 0,0 1 0,0-1 0,-7-12 0,9 18 0,-1 0 0,0 1 0,0-1 0,0 0 0,0 1 0,0-1 0,-1 1 0,1 0 0,-1 0 0,1 0 0,-1 0 0,0 0 0,0 0 0,0 1 0,0-1 0,0 1 0,0 0 0,0 0 0,-1 0 0,1 0 0,0 1 0,0-1 0,-1 1 0,1 0 0,0 0 0,-7 1 0,0 1 0,0 1 0,0 0 0,0 0 0,0 1 0,0 1 0,1-1 0,0 2 0,0-1 0,0 1 0,1 1 0,-9 7 0,-7 9 0,0 0 0,-23 33 0,47-55 0,-24 28 0,-22 38 0,41-59 0,0 1 0,0 0 0,1 0 0,1 0 0,-1 0 0,2 0 0,-1 1 0,1-1 0,-1 20 0,2-25 0,2 0 0,-1-1 0,0 1 0,1 0 0,0-1 0,0 1 0,0 0 0,0-1 0,0 1 0,1-1 0,0 0 0,0 1 0,0-1 0,0 0 0,0 0 0,0 0 0,1 0 0,-1-1 0,1 1 0,0-1 0,0 1 0,0-1 0,0 0 0,0 0 0,1 0 0,-1-1 0,1 1 0,-1-1 0,1 0 0,-1 0 0,1 0 0,4 0 0,5 1 0,-1 0 0,1-1 0,-1-1 0,1 0 0,-1-1 0,1 0 0,-1-1 0,18-5 0,-15 3 0,0-1 0,0-1 0,0 0 0,0-1 0,-1-1 0,0 0 0,-1-1 0,0 0 0,24-22 0,-28 21 0,0 0 0,-1-1 0,0 1 0,-1-1 0,0-1 0,-1 0 0,0 0 0,-1 0 0,0 0 0,-1-1 0,-1 0 0,4-20 0,-4 3 0,-1 0 0,-1-1 0,-2 1 0,-1 0 0,-9-45 0,-46-144 0,54 210 0,-4-16 0,-2 1 0,0-1 0,-24-41 0,32 64 0,0 0 0,0 1 0,0-1 0,0 1 0,0-1 0,-1 1 0,1-1 0,0 1 0,-1 0 0,1 0 0,-3-2 0,3 3 0,1 0 0,0 0 0,-1 0 0,1 0 0,0 0 0,-1 0 0,1 0 0,-1 0 0,1 0 0,0 0 0,-1 0 0,1 0 0,0 0 0,-1 0 0,1 0 0,0 0 0,-1 0 0,1 1 0,0-1 0,-1 0 0,1 0 0,0 0 0,-1 1 0,1-1 0,0 0 0,-1 0 0,1 1 0,0-1 0,0 0 0,0 0 0,-1 1 0,1-1 0,0 0 0,0 1 0,-2 3 0,1 0 0,0 0 0,0 0 0,0 0 0,1 1 0,0-1 0,-1 0 0,2 8 0,3 32 0,2-1 0,2 1 0,2-1 0,25 68 0,-12-54 0,2-1 0,57 95 0,-67-129-273,0-1 0,1 0 0,2-2 0,31 30 0,-17-22-6553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7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24575,'10'-5'0,"11"-6"0,13-1 0,4 1 0,1 3 0,-7 7 0,-3 4 0,-7 2-8191</inkml:trace>
  <inkml:trace contextRef="#ctx0" brushRef="#br0" timeOffset="1">355 621 24575,'5'4'0,"1"7"0,5 2 0,0 2 0,-2 4 0,-2 3 0,-2 3 0,-3 1 0,-1 2 0,0 4 0,-6 2 0,-7 5 0,0 0 0,0-7-8191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2:31.8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194 778 24575,'6'-6'0,"0"-1"0,-1-1 0,0 1 0,0-1 0,-1 0 0,7-17 0,14-53 0,-23 70 0,6-16 0,-2 2 0,0 1 0,5-36 0,-11 51 0,1 0 0,-1 0 0,0 0 0,-1 0 0,1 0 0,-1 0 0,0 1 0,-1-1 0,1 0 0,-1 1 0,0-1 0,-1 1 0,1-1 0,-7-8 0,8 12 0,-1-1 0,0 1 0,0 0 0,0-1 0,-1 1 0,1 0 0,0 0 0,-1 1 0,0-1 0,1 0 0,-1 1 0,0 0 0,0-1 0,1 1 0,-1 0 0,0 1 0,0-1 0,-5 0 0,2 1 0,1 0 0,0 0 0,0 1 0,0 0 0,0 0 0,0 0 0,0 0 0,0 1 0,1 0 0,-7 4 0,-2 1 0,1 0 0,1 1 0,-1 1 0,2 0 0,-1 1 0,1 0 0,-11 13 0,14-13 0,0 1 0,1-1 0,0 1 0,1 0 0,0 1 0,0-1 0,1 1 0,1 0 0,0 0 0,1 0 0,-2 24 0,3-30 0,1 0 0,0 0 0,1-1 0,-1 1 0,1 0 0,0 0 0,1-1 0,-1 1 0,1-1 0,0 1 0,1-1 0,-1 0 0,1 0 0,0 0 0,0 0 0,1 0 0,-1-1 0,1 1 0,0-1 0,0 0 0,1 0 0,-1-1 0,1 1 0,0-1 0,0 0 0,0 0 0,7 2 0,-5-1 0,1-1 0,0-1 0,1 0 0,-1 0 0,0 0 0,1-1 0,-1 0 0,1-1 0,-1 0 0,1 0 0,-1-1 0,0 0 0,1 0 0,-1-1 0,0 0 0,15-6 0,-17 5 0,0-1 0,0 0 0,0 1 0,-1-2 0,1 1 0,-1-1 0,0 1 0,0-2 0,0 1 0,-1 0 0,0-1 0,0 0 0,0 0 0,-1 0 0,0 0 0,0-1 0,-1 1 0,1-1 0,-1 0 0,1-11 0,1-21 0,-4 28 0,-1 28 0,1-11 0,0-1 0,0 0 0,0 1 0,0-1 0,1 1 0,0-1 0,0 0 0,1 0 0,0 0 0,0 1 0,0-2 0,0 1 0,1 0 0,-1 0 0,1-1 0,0 1 0,1-1 0,-1 0 0,1 0 0,0 0 0,4 3 0,-2-3 0,1 0 0,-1-1 0,0 1 0,1-2 0,-1 1 0,1-1 0,0 0 0,0 0 0,0 0 0,0-1 0,0-1 0,1 1 0,-1-1 0,0 0 0,12-2 0,-5 0 0,-1 0 0,0-1 0,-1-1 0,1 0 0,0-1 0,-1 0 0,0-1 0,0 0 0,-1-1 0,0 0 0,0-1 0,-1 0 0,1-1 0,-2 0 0,1 0 0,-1-1 0,-1 0 0,0-1 0,7-12 0,-5 4 0,0 0 0,-1 0 0,-1-1 0,-1-1 0,-1 1 0,-1-1 0,-1 0 0,0 0 0,-2-1 0,0 1 0,-2-24 0,-2-15 0,-2 1 0,-3 0 0,-20-83 0,21 129 0,5 25 0,5 28 0,15 66 0,57 180 0,-14-65 0,-58-204 0,9 40 0,-13-54 0,1 0 0,-1 0 0,0 0 0,0 0 0,0 0 0,0 0 0,-1 0 0,1 0 0,-1-1 0,1 1 0,-1 0 0,0 0 0,0 0 0,-3 5 0,3-8 0,1 1 0,-1-1 0,0 1 0,0-1 0,1 1 0,-1-1 0,0 0 0,0 1 0,0-1 0,1 0 0,-1 0 0,0 1 0,0-1 0,0 0 0,0 0 0,0 0 0,1 0 0,-1 0 0,0 0 0,0 0 0,0-1 0,0 1 0,0 0 0,1 0 0,-1-1 0,0 1 0,0 0 0,0-1 0,1 1 0,-1-1 0,0 1 0,1-1 0,-1 1 0,0-1 0,1 0 0,-1 1 0,0-1 0,0-1 0,-27-29 0,25 27 0,-7-9 0,-47-59 0,2-2 0,-43-81 0,96 153 0,1-1 0,-1 1 0,1 0 0,0-1 0,0 1 0,0-1 0,1 1 0,-1-1 0,0 0 0,1 1 0,0-1 0,0 1 0,-1-1 0,2 0 0,-1 1 0,0-1 0,1-4 0,0 6 0,0-1 0,1 0 0,-1 1 0,1-1 0,-1 1 0,1 0 0,-1-1 0,1 1 0,0 0 0,-1 0 0,1 0 0,0 0 0,0 0 0,0 0 0,0 1 0,0-1 0,0 0 0,0 1 0,0 0 0,0-1 0,0 1 0,3 0 0,33-2 0,41 1 0,26 0 0,-41-5 0,101-23 0,-138 22 0,0-1 0,0-1 0,0-1 0,-1-2 0,-1-1 0,27-17 0,-47 27 0,0-1 0,0 0 0,0 0 0,-1 0 0,1-1 0,-1 1 0,0-1 0,-1 0 0,1 0 0,-1 0 0,0-1 0,0 1 0,0-1 0,1-6 0,-3 9 0,-1-1 0,1 1 0,-1-1 0,0 1 0,0 0 0,0-1 0,0 1 0,-1-1 0,1 1 0,-1 0 0,0-1 0,0 1 0,0 0 0,-1 0 0,1 0 0,-1 0 0,1 0 0,-1 0 0,0 0 0,0 0 0,-1 1 0,1-1 0,0 1 0,-1-1 0,0 1 0,-3-2 0,2 0 0,-1 0 0,0 1 0,0 0 0,0 0 0,0 0 0,0 1 0,-1 0 0,1 0 0,-1 0 0,1 1 0,-1 0 0,0 0 0,0 0 0,1 0 0,-1 1 0,0 0 0,0 1 0,0-1 0,1 1 0,-1 0 0,0 0 0,-8 4 0,8-2 0,0 0 0,0 0 0,0 1 0,0 0 0,1 0 0,0 0 0,0 1 0,0 0 0,0 0 0,1 0 0,0 1 0,0-1 0,0 1 0,1 0 0,-1 0 0,2 0 0,-1 0 0,1 1 0,-2 6 0,0 3 0,0 1 0,2 0 0,0 0 0,1 0 0,0 0 0,1 0 0,3 18 0,-1-24 0,0 0 0,0-1 0,1 1 0,0 0 0,0-1 0,2 0 0,-1 0 0,1 0 0,1 0 0,-1-1 0,2 0 0,6 9 0,-10-15 0,0 0 0,0-1 0,0 1 0,0 0 0,0-1 0,1 0 0,-1 0 0,1 0 0,-1 0 0,1 0 0,0-1 0,0 1 0,0-1 0,-1 0 0,1 0 0,0-1 0,6 1 0,-5-1 0,0-1 0,0 0 0,1 0 0,-1 0 0,0 0 0,0-1 0,0 0 0,0 0 0,-1 0 0,1-1 0,7-5 0,1-2 0,-1 0 0,-1-1 0,0 0 0,0-1 0,-1 0 0,-1-1 0,15-25 0,-10 9 0,-1-1 0,14-53 0,-19 58 0,-8 25 0,12-29 0,-2 23 0,-10 6 0,1 1 0,0-1 0,0 0 0,-1 1 0,1-1 0,0 1 0,-1-1 0,1 1 0,0-1 0,-1 1 0,1-1 0,-1 1 0,1-1 0,-1 1 0,1 0 0,-1-1 0,1 1 0,-1 1 0,14 27 0,-2 0 0,-1 1 0,8 35 0,-2-6 0,62 170-1365,-54-167-5461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7:53:44.8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9.1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60 124 24575,'-1'-14'0,"1"0"0,1 0 0,0 0 0,1 0 0,1 0 0,7-25 0,-10 40 0,0-1 0,0 0 0,0 0 0,1 0 0,-1 0 0,0 0 0,0 0 0,0 0 0,0 0 0,0 0 0,0 1 0,0-1 0,0 0 0,0 0 0,0 0 0,0 0 0,0 0 0,1 0 0,-1 0 0,0 0 0,0 0 0,0 0 0,0 0 0,0 0 0,0 0 0,0 0 0,0 0 0,1 0 0,-1 0 0,0 0 0,0 0 0,0 0 0,0 0 0,0 0 0,0 0 0,0 0 0,0 0 0,1 0 0,-1 0 0,0 0 0,0 0 0,0 0 0,0 0 0,0 0 0,0-1 0,0 1 0,0 0 0,0 0 0,0 0 0,0 0 0,1 0 0,-1 0 0,0 0 0,0 0 0,0 0 0,0 0 0,0-1 0,0 1 0,0 0 0,0 0 0,0 0 0,0 0 0,0 0 0,0 0 0,3 15 0,0 20 0,-11 47 0,-25 119 0,-4 22 0,34-197 0,1-16 0,0 0 0,1 1 0,0-1 0,1 0 0,0 1 0,1-1 0,0 1 0,4 16 0,-4-26 0,-1-1 0,0 0 0,0 1 0,1-1 0,-1 0 0,0 1 0,1-1 0,-1 0 0,0 1 0,1-1 0,-1 0 0,0 0 0,1 1 0,-1-1 0,1 0 0,-1 0 0,0 0 0,1 0 0,-1 0 0,1 0 0,-1 1 0,1-1 0,-1 0 0,0 0 0,1 0 0,-1 0 0,1-1 0,-1 1 0,1 0 0,-1 0 0,0 0 0,1 0 0,-1 0 0,1 0 0,-1-1 0,0 1 0,1 0 0,-1 0 0,0-1 0,1 1 0,-1 0 0,0 0 0,1-1 0,-1 1 0,1-1 0,18-18 0,-16 15 0,79-92 0,43-46 0,-109 126 0,0 2 0,2 0 0,-1 0 0,1 2 0,1 0 0,27-12 0,-42 22 0,-1 1 0,1-1 0,0 1 0,0 0 0,0-1 0,0 2 0,0-1 0,0 0 0,0 1 0,0 0 0,0 0 0,0 0 0,0 1 0,0-1 0,0 1 0,4 1 0,-4 0 0,0 0 0,-1 0 0,0 0 0,1 1 0,-1-1 0,0 1 0,0 0 0,-1 0 0,1 0 0,0 0 0,-1 0 0,0 1 0,0-1 0,0 1 0,0-1 0,1 6 0,6 14 17,-2 1 0,-1-1-1,4 29 1,-7-34-196,0-1 0,0 0 0,2 0 0,0 0 0,1-1 0,1 1 0,17 29 0,-6-23-6647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49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61 137 24575,'0'-29'0,"1"14"0,-1 1 0,0-1 0,-2 1 0,-2-16 0,-4 13 0,7 17 0,1-1 0,0 1 0,-1 0 0,1 0 0,0-1 0,-1 1 0,1 0 0,-1 0 0,1 0 0,0 0 0,-1 0 0,1 0 0,0 0 0,-1 0 0,1 0 0,-1 0 0,1 0 0,0 0 0,-1 0 0,1 0 0,-1 0 0,1 0 0,0 0 0,-1 0 0,1 0 0,-1 1 0,-1 0 0,1 0 0,-1 1 0,1-1 0,0 1 0,-1-1 0,1 1 0,0-1 0,0 1 0,0 0 0,0 0 0,0-1 0,0 1 0,0 0 0,0 3 0,-6 30 0,2 1 0,1-1 0,2 1 0,3 61 0,1-35 0,-2 9-682,12 80-1,-6-112-6143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95 404 24575,'-15'-15'0,"4"4"0,0 1 0,1-1 0,0-1 0,-15-24 0,23 33 0,0-1 0,1 1 0,-1-1 0,1 1 0,0-1 0,0 0 0,0 1 0,0-1 0,1 0 0,0 0 0,-1 0 0,1 1 0,1-1 0,-1 0 0,0 0 0,1 0 0,0 1 0,0-1 0,0 0 0,0 1 0,1-1 0,0 1 0,-1 0 0,5-6 0,1 0 0,0 0 0,1 1 0,0 0 0,1 1 0,0 0 0,0 0 0,0 0 0,1 1 0,0 1 0,0 0 0,0 0 0,15-4 0,8-1 0,1 0 0,57-7 0,-68 14 0,1 0 0,0 2 0,-1 1 0,1 1 0,0 0 0,25 6 0,-41-5 0,-1 0 0,1 1 0,-1-1 0,1 1 0,-1 1 0,0-1 0,0 1 0,-1 1 0,11 7 0,-13-8 0,-1-1 0,1 1 0,-1 0 0,0 1 0,0-1 0,-1 0 0,1 1 0,-1-1 0,0 1 0,0 0 0,0 0 0,-1 0 0,0 0 0,0 0 0,0 0 0,0 6 0,-1-5 0,0 0 0,0-1 0,-1 1 0,0-1 0,0 1 0,-1 0 0,1-1 0,-1 0 0,0 1 0,-3 4 0,-33 50 0,21-35 0,15-22 0,0-1 0,-1 1 0,1-1 0,0 0 0,-1 1 0,1-1 0,-1 0 0,-3 2 0,5-4 0,1 0 0,0 0 0,0 0 0,-1 0 0,1 0 0,0 1 0,0-1 0,-1 0 0,1 0 0,0 0 0,0 0 0,-1 0 0,1 0 0,0 0 0,0 0 0,-1 0 0,1 0 0,0 0 0,-1 0 0,1 0 0,0 0 0,0 0 0,-1 0 0,1 0 0,0 0 0,0 0 0,-1-1 0,1 1 0,0 0 0,0 0 0,-1 0 0,1 0 0,0-1 0,0 1 0,2-19 0,10-10 0,0 1 0,2 0 0,28-42 0,-33 57 0,0 1 0,1 0 0,0 0 0,0 1 0,2 1 0,-1 0 0,1 0 0,0 1 0,21-11 0,-30 19 0,0-1 0,0 0 0,1 1 0,-1 0 0,0 0 0,1 0 0,-1 0 0,1 0 0,0 1 0,-1-1 0,1 1 0,-1 0 0,1 0 0,0 1 0,-1-1 0,1 1 0,-1 0 0,1-1 0,-1 1 0,0 1 0,1-1 0,-1 1 0,0-1 0,0 1 0,0 0 0,0 0 0,0 0 0,0 0 0,0 1 0,-1-1 0,1 1 0,-1 0 0,3 3 0,-2 0 0,1 0 0,-1 1 0,0-1 0,0 1 0,0 0 0,-1 0 0,0 0 0,-1 0 0,1 0 0,-1 0 0,-1 0 0,0 0 0,0 1 0,0-1 0,-2 13 0,-21 82 0,23-102 0,0-1 0,0 1 0,0 0 0,1 0 0,-1 0 0,0 0 0,0-1 0,0 1 0,0 0 0,0 0 0,1 0 0,-1 0 0,0 0 0,0 0 0,0 0 0,1-1 0,-1 1 0,0 0 0,0 0 0,1 0 0,-1 0 0,0 0 0,0 0 0,0 0 0,1 0 0,-1 0 0,0 0 0,0 0 0,0 0 0,1 0 0,-1 0 0,0 1 0,0-1 0,0 0 0,1 0 0,-1 0 0,0 0 0,0 0 0,0 0 0,1 0 0,-1 1 0,0-1 0,0 0 0,0 0 0,0 0 0,0 0 0,1 1 0,-1-1 0,0 0 0,0 0 0,0 0 0,0 1 0,0-1 0,0 0 0,0 0 0,0 0 0,0 1 0,0-1 0,0 0 0,0 0 0,0 1 0,0-1 0,0 0 0,0 0 0,0 0 0,0 1 0,13-14 0,132-172 0,-100 129 0,-38 48 0,38-43 0,-42 48 0,0 0 0,0 0 0,0 1 0,1-1 0,-1 1 0,1 0 0,0 0 0,-1 0 0,1 0 0,0 1 0,0 0 0,0-1 0,6 1 0,-9 1 0,1 0 0,0 1 0,0-1 0,0 1 0,0 0 0,0 0 0,0-1 0,-1 1 0,1 0 0,0 1 0,-1-1 0,1 0 0,-1 0 0,1 1 0,-1-1 0,0 1 0,0-1 0,1 1 0,-1-1 0,0 1 0,0 0 0,-1 0 0,1-1 0,0 1 0,0 0 0,-1 0 0,1 3 0,3 9 0,0-1 0,2 22 0,-6-30 0,1 0-53,5 35-384,1-1-1,13 39 1,-11-54-6389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6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82 135 24575,'10'0'0,"0"0"0,0 0 0,0 1 0,0 1 0,0-1 0,-1 2 0,1-1 0,0 2 0,-1-1 0,0 1 0,14 8 0,-17-9 0,0-1 0,0 1 0,0-1 0,0 0 0,0-1 0,1 0 0,-1 0 0,0 0 0,1-1 0,-1 0 0,1 0 0,-1-1 0,0 1 0,1-1 0,-1-1 0,12-3 0,-14 4 0,0-1 0,0 1 0,-1-1 0,1 0 0,0 0 0,-1 0 0,1-1 0,-1 1 0,0-1 0,1 0 0,-1 0 0,-1 0 0,1 0 0,0-1 0,-1 1 0,0-1 0,1 1 0,-1-1 0,-1 0 0,1 0 0,-1 0 0,1 0 0,-1 0 0,0 0 0,-1 0 0,1-6 0,-1 7 0,0 0 0,0-1 0,-1 1 0,0 0 0,1 0 0,-1 0 0,-1-1 0,1 1 0,0 0 0,-1 0 0,1 1 0,-1-1 0,0 0 0,0 0 0,0 1 0,0-1 0,0 1 0,-1 0 0,1 0 0,-1 0 0,0 0 0,1 0 0,-1 0 0,0 1 0,0-1 0,0 1 0,0 0 0,-4-1 0,-3-1 0,0 0 0,0 1 0,0 0 0,0 0 0,0 1 0,0 1 0,-20 1 0,16 1 0,1 1 0,-1 1 0,1 0 0,0 0 0,0 2 0,0 0 0,1 0 0,0 1 0,0 0 0,0 1 0,1 1 0,1 0 0,-1 0 0,-8 11 0,13-13 0,1-1 0,0 1 0,0 0 0,1 0 0,0 1 0,0-1 0,1 1 0,0 0 0,0 0 0,-3 14 0,6-16 0,-1 0 0,1 1 0,0-1 0,0 0 0,0 1 0,1-1 0,0 0 0,1 0 0,-1 0 0,1 0 0,0 0 0,1 0 0,-1 0 0,1-1 0,6 9 0,-5-8-170,1 0-1,-1 0 0,1-1 1,0 0-1,1 0 0,0 0 1,11 7-1,13 4-6655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24575,'0'-4'0,"4"-7"0,2-6 0,0 5 0,4 5 0,-1 12 0,0 10 0,-3 12 0,2 15 0,1 10 0,-3 10 0,-1 8 0,-2 7 0,-1-11-8191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0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427 48 24575,'-3'-1'0,"0"0"0,0 0 0,0 0 0,0-1 0,0 1 0,0-1 0,0 1 0,1-1 0,-1 0 0,1 0 0,-5-5 0,-19-12 0,21 18 0,0 0 0,0 0 0,0 0 0,0 0 0,0 1 0,0 0 0,0 0 0,0 0 0,0 1 0,0 0 0,0 0 0,0 0 0,0 0 0,1 1 0,-1 0 0,0 0 0,1 0 0,-1 0 0,1 1 0,-5 3 0,-12 9 0,0 1 0,-30 30 0,40-35 0,3-3 0,-16 14 0,1 1 0,-36 48 0,54-65 0,1 0 0,0 0 0,0 0 0,1 1 0,0-1 0,0 1 0,0 0 0,1 0 0,0 0 0,0 0 0,1 1 0,0-1 0,0 0 0,1 1 0,0-1 0,0 0 0,1 1 0,2 12 0,-1-15 6,0 0 0,0 0 0,1-1 0,-1 1 0,1 0 0,0-1 0,1 0 0,-1 0 0,1 0 1,0 0-1,0 0 0,0-1 0,0 1 0,1-1 0,-1-1 0,1 1 0,0 0 0,6 1 0,5 3-302,0-2 0,1 0 0,0-1 0,23 2 0,28 2-6530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348 80 24575,'0'-1'0,"0"-1"0,-1 1 0,1 0 0,-1-1 0,1 1 0,-1 0 0,0-1 0,1 1 0,-1 0 0,0 0 0,0 0 0,0 0 0,0 0 0,0 0 0,0 0 0,0 0 0,0 0 0,-1 0 0,1 0 0,0 1 0,0-1 0,-2 0 0,-35-13 0,31 11 0,-2 0 0,-16-5 0,-1 0 0,1 2 0,-35-5 0,54 10 0,0 0 0,0 1 0,0 0 0,0 0 0,-1 1 0,1-1 0,0 1 0,0 0 0,0 1 0,0 0 0,1 0 0,-1 0 0,0 0 0,1 1 0,-1 0 0,1 0 0,0 1 0,0-1 0,0 1 0,-5 6 0,8-8 0,1-1 0,0 1 0,0-1 0,0 1 0,0 0 0,0-1 0,1 1 0,-1 0 0,0 0 0,1-1 0,-1 1 0,1 0 0,0 0 0,-1 0 0,1 0 0,0 0 0,0-1 0,0 1 0,1 0 0,0 4 0,0-2 0,0 0 0,1 0 0,0 0 0,0-1 0,0 1 0,0 0 0,1-1 0,-1 1 0,4 2 0,5 5 0,1 0 0,0-1 0,0 0 0,17 9 0,152 79 0,-176-95 0,-1 0 0,1 0 0,-1 0 0,0 1 0,0 0 0,0-1 0,5 8 0,-9-10 0,1 0 0,0 1 0,-1-1 0,1 0 0,-1 0 0,0 0 0,1 0 0,-1 0 0,0 1 0,0-1 0,0 0 0,0 0 0,0 0 0,0 1 0,0-1 0,0 0 0,0 0 0,0 0 0,-1 1 0,1-1 0,0 0 0,-1 0 0,1 0 0,-1 0 0,0 0 0,1 0 0,-1 0 0,0 0 0,1 0 0,-1 0 0,0 0 0,0 0 0,0-1 0,0 1 0,0 0 0,0-1 0,0 1 0,-2 0 0,-5 4 12,-1-1 0,1 0 0,-1-1 0,0 0 0,0-1 0,0 1 0,-1-2 0,1 1 0,-15-1 0,4 0-383,0-1-1,1-1 1,-31-6 0,23 0-6455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61 24575,'9'-8'0,"12"-13"0,-20 21 0,-1-1 0,0 0 0,0 1 0,0-1 0,0 1 0,1-1 0,-1 1 0,0-1 0,0 0 0,0 1 0,0-1 0,0 1 0,0-1 0,-1 0 0,1 1 0,0-1 0,0 1 0,0-1 0,-1 0 0,1 1 0,0-1 0,0 1 0,-1-1 0,1 1 0,0-1 0,-1 1 0,1-1 0,-1 1 0,1 0 0,-1-1 0,1 1 0,-1 0 0,1-1 0,-1 1 0,1 0 0,-1-1 0,1 1 0,-1 0 0,1 0 0,-1 0 0,0 0 0,1-1 0,-2 1 0,-7-3 0,-1 1 0,0 0 0,0 0 0,1 1 0,-1 0 0,0 0 0,-16 2 0,4 1 0,1 1 0,-29 7 0,43-9 0,1 1 0,0 0 0,0 1 0,0-1 0,0 1 0,1 1 0,-1-1 0,1 1 0,-1-1 0,1 1 0,-8 9 0,12-11 0,-1 0 0,1 0 0,-1 0 0,1 1 0,0-1 0,0 0 0,0 1 0,0-1 0,0 1 0,0-1 0,1 1 0,-1-1 0,1 1 0,0-1 0,0 1 0,0-1 0,0 1 0,0 0 0,1-1 0,-1 1 0,1-1 0,-1 1 0,1-1 0,0 1 0,0-1 0,0 0 0,0 1 0,0-1 0,1 0 0,-1 0 0,4 3 0,1 3 0,2 0 0,-1 0 0,1-1 0,0-1 0,1 1 0,11 6 0,61 31 0,-51-29 0,1 0 0,-21-11 0,0 1 0,0 0 0,0 0 0,-1 1 0,0 0 0,0 1 0,0 0 0,-1 0 0,9 11 0,-16-17 0,0 0 0,0 0 0,-1 0 0,1 1 0,0-1 0,-1 0 0,1 1 0,-1-1 0,1 1 0,-1-1 0,1 0 0,-1 1 0,0-1 0,0 1 0,0-1 0,0 1 0,0-1 0,0 1 0,0-1 0,0 1 0,-1-1 0,0 2 0,0 0 0,0-1 0,0 0 0,-1 0 0,1 0 0,-1 0 0,0-1 0,1 1 0,-1 0 0,0-1 0,0 1 0,0-1 0,-3 2 0,-6 2 0,0 0 0,0 0 0,-1-1 0,-14 3 0,-5-1-682,-40 4-1,22-6-6143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1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143 247 24575,'5'0'0,"1"4"0,0 7 0,-6 1 0,-3 3 0,0 4 0,-6 4 0,-5 1 0,0 3 0,-3 0 0,2 1 0,-1 5 0,-3 1 0,2 0 0,0-2 0,2-6-8191</inkml:trace>
  <inkml:trace contextRef="#ctx0" brushRef="#br0" timeOffset="1">689 0 24575,'1'1'0,"0"-1"0,-1 0 0,1 0 0,-1 0 0,1 1 0,0-1 0,-1 0 0,1 1 0,-1-1 0,1 0 0,-1 1 0,1-1 0,-1 1 0,1-1 0,-1 1 0,1-1 0,-1 1 0,1-1 0,-1 1 0,0-1 0,0 1 0,1 0 0,-1-1 0,0 1 0,0 0 0,1-1 0,-1 1 0,0 0 0,0-1 0,0 1 0,0 0 0,0-1 0,0 1 0,0 0 0,0-1 0,0 1 0,-1 0 0,1-1 0,0 1 0,-1 0 0,-7 35 0,6-30 0,-8 36 0,2 1 0,-3 65 0,9-75 0,-1-1 0,-1 0 0,-2 0 0,-1 0 0,-2-1 0,-14 36 0,13-45-273,-1-1 0,-1-1 0,-1 0 0,-24 29 0,7-17-6553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2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24575,'0'-4'0,"0"-7"0,5-1 0,1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2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248 226 24575,'2'-1'0,"0"1"0,1-1 0,-1 0 0,0 1 0,0-1 0,0 0 0,0 0 0,0-1 0,0 1 0,0 0 0,0-1 0,-1 1 0,1-1 0,2-2 0,23-29 0,-22 26 0,0 1 0,0 0 0,-1-1 0,0 0 0,0 0 0,-1 0 0,1 0 0,-2-1 0,4-12 0,-5 18 0,-1-1 0,1 0 0,-1 1 0,0-1 0,0 0 0,0 1 0,0-1 0,-1 1 0,1-1 0,-1 0 0,1 1 0,-1-1 0,0 1 0,0-1 0,0 1 0,0 0 0,-1-1 0,1 1 0,-1 0 0,1 0 0,-1 0 0,0 0 0,0 0 0,0 0 0,0 1 0,0-1 0,0 0 0,0 1 0,-4-2 0,-3-1 0,-1 0 0,0 1 0,0 0 0,0 0 0,0 1 0,-1 0 0,1 1 0,0 0 0,-20 2 0,13 0 0,0 1 0,0 0 0,0 1 0,0 1 0,-19 8 0,32-11 0,-1 1 0,1 0 0,-1 1 0,1-1 0,0 1 0,0-1 0,0 1 0,0 1 0,0-1 0,1 0 0,-1 1 0,1 0 0,0 0 0,0 0 0,1 0 0,-1 0 0,1 0 0,0 1 0,-3 8 0,4-8 0,0-1 0,1 0 0,-1 1 0,1-1 0,0 0 0,0 1 0,1-1 0,0 1 0,-1-1 0,1 0 0,1 0 0,-1 0 0,1 1 0,-1-1 0,1 0 0,0-1 0,1 1 0,-1 0 0,1-1 0,-1 1 0,1-1 0,5 5 0,16 12 0,0-1 0,1-1 0,0-1 0,31 15 0,-26-16 0,0 3 0,44 34 0,-70-50 0,-1 0 0,0 0 0,0 0 0,0 1 0,-1-1 0,1 1 0,-1 0 0,0 0 0,0 0 0,0 0 0,1 4 0,-2-6 0,-1-1 0,0 1 0,1 0 0,-1-1 0,0 1 0,0-1 0,0 1 0,0-1 0,-1 1 0,1 0 0,0-1 0,-1 1 0,1-1 0,-1 1 0,1-1 0,-1 1 0,0-1 0,0 0 0,1 1 0,-1-1 0,0 0 0,0 1 0,0-1 0,-1 0 0,1 0 0,0 0 0,0 0 0,-1 0 0,1 0 0,0-1 0,-1 1 0,1 0 0,-3 0 0,-7 4 8,0-2 0,-1 1 1,1-2-1,-1 1 0,0-2 0,-11 1 0,-79-1-376,63-2-686,-31 1-5772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9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501 329 24575,'5'0'0,"1"-1"0,0 0 0,-1 0 0,1 0 0,-1-1 0,1 0 0,-1 0 0,0 0 0,0-1 0,6-3 0,49-38 0,-34 23 0,-17 15 0,-1-1 0,0 0 0,0 0 0,0-1 0,-1 0 0,-1 0 0,1-1 0,7-15 0,-12 21 0,0-1 0,-1 1 0,0 0 0,1-1 0,-1 1 0,-1-1 0,1 1 0,0-1 0,-1 1 0,0-1 0,0 1 0,0-1 0,0 0 0,0 1 0,-1-1 0,0 1 0,0-1 0,0 1 0,0-1 0,0 1 0,-1 0 0,1 0 0,-1-1 0,0 1 0,0 0 0,0 0 0,0 1 0,-1-1 0,-2-2 0,-2-1 0,0 0 0,-1 1 0,0 0 0,0 0 0,0 1 0,-1 0 0,1 1 0,-1-1 0,0 2 0,0-1 0,-18-1 0,4 1 0,0 1 0,-1 1 0,-36 4 0,36 0 0,0 0 0,0 2 0,1 1 0,0 1 0,0 1 0,0 1 0,1 1 0,0 1 0,1 1 0,-26 19 0,32-19 0,0 0 0,0 1 0,1 0 0,1 1 0,0 1 0,1 0 0,1 0 0,0 1 0,1 1 0,1 0 0,1 0 0,0 1 0,-7 27 0,9-23 0,2 0 0,0 0 0,2 0 0,0 1 0,2-1 0,0 0 0,1 1 0,7 29 0,-7-42 0,1 0 0,1 0 0,0 0 0,1 0 0,-1 0 0,2-1 0,-1 0 0,2 0 0,-1 0 0,1-1 0,0 1 0,1-1 0,0-1 0,0 1 0,1-1 0,-1-1 0,2 1 0,-1-1 0,1-1 0,10 6 0,-13-8 0,1-1 0,-1 1 0,1-2 0,-1 1 0,1-1 0,-1 0 0,1 0 0,0-1 0,0 1 0,-1-2 0,1 1 0,0-1 0,11-2 0,-8-1 0,1 1 0,-1-1 0,0-1 0,0 0 0,-1 0 0,1-1 0,14-12 0,2-6 0,-1-1 0,-1-1 0,-2-1 0,24-36 0,15-32 0,49-102 0,-70 120 0,-38 73 0,1-2 0,0 0 0,1 0 0,0 0 0,0 0 0,0 1 0,10-11 0,-14 16 0,0 0 0,1 0 0,-1-1 0,1 1 0,-1 0 0,1 0 0,-1 0 0,0-1 0,1 1 0,-1 0 0,1 0 0,-1 0 0,1 0 0,-1 0 0,1 0 0,-1 0 0,1 0 0,-1 0 0,0 0 0,1 0 0,-1 0 0,1 0 0,-1 0 0,1 1 0,-1-1 0,1 0 0,-1 0 0,0 0 0,1 1 0,-1-1 0,1 0 0,-1 1 0,0-1 0,1 0 0,-1 1 0,0-1 0,0 0 0,1 1 0,-1-1 0,0 0 0,0 1 0,1-1 0,-1 1 0,0-1 0,0 1 0,0-1 0,0 1 0,0-1 0,0 0 0,0 1 0,0-1 0,0 1 0,0 0 0,4 31 0,-3-29 0,-2 181 0,2 23 0,1-177 0,2 0 0,0-1 0,2 1 0,18 50 0,-2-36-1365,1-13-5461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59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40 131 24575,'-10'-19'0,"6"12"0,0 0 0,1 0 0,-1-1 0,1 1 0,1-1 0,-1 0 0,1 0 0,1 1 0,-1-1 0,1-11 0,0 18 0,1 0 0,0 1 0,0-1 0,0 0 0,0 0 0,0 0 0,0 1 0,1-1 0,-1 0 0,0 0 0,0 1 0,0-1 0,1 0 0,-1 0 0,0 1 0,1-1 0,-1 0 0,1 1 0,-1-1 0,1 0 0,-1 1 0,2-2 0,-1 2 0,-1 0 0,1 0 0,0 0 0,-1 0 0,1 0 0,-1 1 0,1-1 0,0 0 0,-1 0 0,1 0 0,0 1 0,-1-1 0,1 0 0,-1 0 0,1 1 0,-1-1 0,1 1 0,-1-1 0,1 1 0,-1-1 0,1 1 0,25 33 0,-10-6 0,-2 0 0,-1 1 0,-1 0 0,-2 1 0,-1 0 0,-1 1 0,-2 0 0,0 0 0,-3 0 0,0 1 0,-3 41 0,-2-51 0,-1 0 0,-7 27 0,7-39 0,0-1 0,0 0 0,-1 0 0,0 0 0,0 0 0,-1 0 0,-9 10 0,14-18 0,-1 1 0,0-1 0,0 0 0,1 0 0,-1 0 0,0 0 0,0 0 0,0 0 0,0 0 0,-1 0 0,1 0 0,0-1 0,0 1 0,0 0 0,-1-1 0,1 1 0,0-1 0,-1 1 0,1-1 0,-1 0 0,1 0 0,-3 1 0,3-2 0,0 1 0,0-1 0,0 0 0,0 1 0,1-1 0,-1 0 0,0 0 0,0 0 0,0 1 0,1-1 0,-1 0 0,0 0 0,1 0 0,-1 0 0,1 0 0,-1 0 0,1 0 0,-1-1 0,1 1 0,-1-2 0,0-6 0,-1 0 0,1 0 0,0-1 0,1 1 0,1-14 0,3-4 0,2 1 0,1 0 0,0 0 0,2 0 0,22-42 0,-9 27 0,2 0 0,42-54 0,-54 80 0,1 0 0,0 0 0,1 2 0,1-1 0,16-10 0,-26 20 0,1 1 0,-1 0 0,0 0 0,1 1 0,0 0 0,-1 0 0,1 0 0,0 0 0,7 0 0,-10 2 0,1 0 0,-1 0 0,0 0 0,0 0 0,0 1 0,1-1 0,-1 1 0,0 0 0,0 0 0,0 0 0,0 0 0,0 1 0,-1-1 0,1 1 0,0 0 0,0 0 0,-1 0 0,4 3 0,-2 0 0,0 0 0,0 1 0,0-1 0,-1 1 0,1 0 0,-1 0 0,-1 0 0,1 0 0,-1 1 0,1 6 0,12 71 0,-14-72 0,8 78-682,-4 121-1,-6-181-6143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0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0 226 24575,'2'-21'0,"1"1"0,0 0 0,2-1 0,0 1 0,1 1 0,17-37 0,-20 50 0,0 0 0,0 0 0,0 1 0,9-11 0,-12 16 0,1-1 0,0 0 0,-1 1 0,1-1 0,-1 0 0,1 1 0,0-1 0,0 0 0,-1 1 0,1-1 0,0 1 0,0 0 0,0-1 0,-1 1 0,1-1 0,0 1 0,0 0 0,0 0 0,0 0 0,0-1 0,0 1 0,0 0 0,-1 0 0,1 0 0,0 0 0,0 1 0,0-1 0,0 0 0,0 0 0,0 1 0,0-1 0,-1 0 0,1 1 0,0-1 0,0 0 0,0 1 0,-1-1 0,1 1 0,0 0 0,0-1 0,-1 1 0,1 0 0,-1-1 0,2 2 0,1 3 0,0 1 0,0-1 0,0 0 0,-1 1 0,1 0 0,-1 0 0,-1-1 0,1 1 0,0 8 0,4 60 0,-5-58 0,0 30 0,-1 0 0,-2 1 0,-2-1 0,-3 0 0,-1-1 0,-27 86 0,46-154 0,2 0 0,30-42 0,51-60 0,-80 107 0,12-17 0,2 0 0,1 2 0,2 1 0,48-39 0,-74 68 0,0 0 0,0 0 0,0 0 0,0 0 0,0 1 0,1 0 0,-1 0 0,1 0 0,0 1 0,-1 0 0,1 0 0,6 0 0,-9 1 0,0 0 0,-1 1 0,1-1 0,0 1 0,0-1 0,0 1 0,-1 0 0,1 0 0,0 0 0,-1 1 0,1-1 0,-1 0 0,0 1 0,1 0 0,-1 0 0,0 0 0,0 0 0,0 0 0,0 0 0,0 0 0,-1 0 0,1 1 0,-1-1 0,1 1 0,-1-1 0,1 4 0,3 6-1,-1 2 0,0-1 0,-1 0 0,0 1 1,-1-1-1,-1 1 0,0 22 0,-13 101 70,0-10-1496,13-84-5399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7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110 132 24575,'0'-1'0,"0"0"0,0 0 0,1 1 0,-1-1 0,0 0 0,1 0 0,-1 0 0,0 1 0,1-1 0,-1 0 0,1 0 0,0 1 0,-1-1 0,1 0 0,-1 1 0,1-1 0,0 1 0,0-1 0,-1 1 0,1-1 0,0 1 0,0 0 0,0-1 0,-1 1 0,1 0 0,0-1 0,0 1 0,0 0 0,0 0 0,0 0 0,-1 0 0,1 0 0,0 0 0,0 0 0,0 0 0,0 0 0,1 1 0,43 6 0,-32-5 0,2 0 0,-1-1 0,0-1 0,1 0 0,-1-1 0,23-4 0,-31 4 0,0-1 0,0 1 0,0-1 0,0 0 0,0 0 0,0-1 0,-1 0 0,1 0 0,-1 0 0,0-1 0,0 1 0,0-1 0,0-1 0,-1 1 0,6-7 0,-10 10 0,1 0 0,0 0 0,0 0 0,-1-1 0,1 1 0,-1 0 0,1 0 0,-1-1 0,0 1 0,1 0 0,-1-1 0,0 1 0,0-1 0,0 1 0,0 0 0,0-1 0,0 1 0,0-1 0,-1 1 0,1 0 0,0-1 0,-1 1 0,1 0 0,-1 0 0,1-1 0,-1 1 0,0 0 0,1 0 0,-1 0 0,0 0 0,0 0 0,0 0 0,0 0 0,0 0 0,0 0 0,0 0 0,0 0 0,-1 0 0,1 1 0,-1-1 0,-4-3 0,1 2 0,-1-1 0,0 1 0,0 0 0,0 0 0,0 0 0,-11-1 0,-4 2 0,0 2 0,1-1 0,-1 2 0,0 1 0,-23 6 0,35-7-85,1 1 0,0 0-1,1 1 1,-1-1 0,0 1-1,1 1 1,0-1 0,0 1-1,0 0 1,1 1 0,0 0-1,0 0 1,0 0 0,1 1-1,-9 13 1,-42 65-6741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0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140 171 24575,'4'-9'0,"0"1"0,-1-1 0,0 0 0,-1 0 0,0-1 0,1-9 0,-2 16 0,-1 0 0,1 0 0,-1-1 0,0 1 0,0 0 0,-1 0 0,1 0 0,-1 0 0,1-1 0,-1 1 0,0 0 0,0 0 0,-1 0 0,1 1 0,0-1 0,-1 0 0,0 0 0,0 1 0,1-1 0,-2 1 0,-1-3 0,2 4 0,0 0 0,1 0 0,-1 1 0,0-1 0,1 0 0,-1 1 0,0-1 0,0 1 0,1 0 0,-1 0 0,0-1 0,0 1 0,0 1 0,0-1 0,1 0 0,-1 0 0,0 1 0,0-1 0,0 1 0,1-1 0,-1 1 0,0 0 0,1-1 0,-1 1 0,0 0 0,1 0 0,0 0 0,-1 1 0,1-1 0,-1 0 0,1 0 0,-2 3 0,-4 3 0,1 1 0,0-1 0,0 1 0,-8 15 0,7-9 0,0 1 0,1 0 0,1 1 0,0-1 0,1 1 0,1 0 0,0 0 0,1 0 0,1 0 0,1 0 0,2 24 0,-1-32 0,0 0 0,0-1 0,1 1 0,1-1 0,-1 1 0,1-1 0,0 0 0,1 0 0,0 0 0,0-1 0,6 9 0,-6-11 0,1 0 0,-1 1 0,1-1 0,0-1 0,0 1 0,0-1 0,1 0 0,-1 0 0,1 0 0,0-1 0,0 0 0,0 0 0,0 0 0,0-1 0,10 1 0,-9-1 0,0 0 0,0-1 0,0 0 0,0-1 0,0 0 0,0 0 0,0 0 0,-1-1 0,1 1 0,-1-2 0,1 1 0,-1-1 0,1 0 0,-1 0 0,0-1 0,-1 0 0,1 0 0,-1 0 0,1-1 0,4-5 0,-4 3 0,-1 0 0,0 0 0,0-1 0,-1 1 0,0-1 0,0 0 0,-1 0 0,0-1 0,0 1 0,-1 0 0,0-1 0,0 0 0,-1 1 0,0-1 0,-1-16 0,-2 9 0,0 1 0,-1-1 0,0 0 0,-2 1 0,0 0 0,0 0 0,-1 0 0,-1 1 0,-1 0 0,-13-20 0,17 28 0,-1 0 0,0 1 0,0-1 0,0 1 0,-1 0 0,0 0 0,0 1 0,0 0 0,0 0 0,-13-6 0,15 9 0,-1-1 0,0 1 0,0 0 0,0 0 0,0 0 0,0 1 0,0 0 0,0 0 0,0 0 0,0 1 0,0-1 0,0 1 0,0 0 0,0 1 0,0-1 0,1 1 0,-7 3 0,6-2-44,1-1 0,0 2 0,0-1 0,0 0 0,0 1 0,0-1 0,1 1 0,0 0 0,0 1 0,0-1 0,0 0 0,1 1 0,-1-1 0,1 1 0,0 0 0,1 0 0,-1 0 0,1 0-1,0 0 1,0 0 0,0 0 0,1 0 0,0 1 0,0-1 0,0 0 0,1 0 0,0 0 0,0 0 0,0 0 0,3 8 0,7 16-6782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1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36 24575,'0'-9'0,"0"-9"0,0 10 0,0 14 0,0 20 0,0 21 0,-4 19 0,-3 18 0,-3 9 0,-1 7 0,2 4 0,-2 0 0,0-5 0,3-10 0,2-10 0,2-15 0,2-12 0,2-17-8191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1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35 487 24575,'-3'-4'0,"-1"1"0,1-1 0,0 0 0,0 0 0,1 0 0,-1 0 0,1 0 0,0-1 0,0 1 0,1-1 0,-1 1 0,1-1 0,0 1 0,0-1 0,0-6 0,1 8 0,0 0 0,0 0 0,1-1 0,-1 1 0,1 0 0,0 0 0,0 0 0,0 0 0,0 0 0,0 0 0,1 0 0,-1 0 0,1 0 0,0 1 0,0-1 0,0 0 0,0 1 0,1 0 0,-1 0 0,0-1 0,1 1 0,0 1 0,2-3 0,20-10 0,1 2 0,0 0 0,0 2 0,34-9 0,114-20 0,-141 32 0,14 1 0,34-8 0,-76 13 0,0 0 0,-1 0 0,1-1 0,-1 0 0,1 0 0,-1 0 0,0-1 0,0 1 0,0-1 0,0 0 0,0 0 0,6-7 0,-9 9 0,0 0 0,-1 0 0,1 0 0,0-1 0,0 1 0,-1 0 0,1 0 0,0-1 0,-1 1 0,0-1 0,1 1 0,-1 0 0,0-1 0,1 1 0,-1-1 0,0 1 0,0-1 0,0 1 0,-1 0 0,1-1 0,0 1 0,0-1 0,-1 1 0,1-1 0,-1 1 0,1 0 0,-1-1 0,0 1 0,1 0 0,-1 0 0,0 0 0,0-1 0,0 1 0,0 0 0,0 0 0,0 0 0,0 0 0,-1 0 0,0-1 0,-1 1 0,1 0 0,0-1 0,0 1 0,0 0 0,-1 0 0,1 1 0,0-1 0,-1 0 0,1 1 0,-1 0 0,1-1 0,-1 1 0,1 0 0,-1 0 0,1 1 0,0-1 0,-1 0 0,1 1 0,-1-1 0,-3 3 0,-3 2 0,1 0 0,0 1 0,0 0 0,0 0 0,1 1 0,0 0 0,-11 14 0,-37 60 0,52-77 0,-11 19 0,1 0 0,0 1 0,2 1 0,1 0 0,1 1 0,1-1 0,1 2 0,1-1 0,1 1 0,0 27 0,5-49 0,0-1 0,0 1 0,0-1 0,1 0 0,-1 1 0,1-1 0,0 1 0,1-1 0,-1 0 0,1 0 0,0 0 0,0 0 0,0 0 0,0 0 0,1 0 0,0-1 0,-1 1 0,1-1 0,1 0 0,-1 0 0,4 3 0,-2-3 0,-1 0 0,1-1 0,0 0 0,0 0 0,0 0 0,0-1 0,1 1 0,-1-1 0,0 0 0,1-1 0,-1 0 0,0 1 0,1-2 0,-1 1 0,0-1 0,1 1 0,6-3 0,-1-1 0,-1 0 0,1 0 0,-1-1 0,0-1 0,0 0 0,0 0 0,-1-1 0,0 0 0,0 0 0,-1-1 0,0-1 0,0 1 0,-1-1 0,0 0 0,6-11 0,6-11 0,-2 0 0,-1-1 0,18-53 0,0-36 0,-33 118 0,-7 30 0,2 0 0,0 1 0,2-1 0,1 1 0,5 45 0,-3-63 0,0 0 0,1-1 0,1 1 0,0-1 0,0 1 0,0-1 0,1 0 0,1 0 0,10 15 0,-11-19 0,0-1 0,0 0 0,0 0 0,0 0 0,1 0 0,0-1 0,0 0 0,0 0 0,0 0 0,0-1 0,0 0 0,1 0 0,-1 0 0,1 0 0,-1-1 0,1 0 0,0 0 0,10 0 0,-4-2 0,-1 0 0,0 0 0,0-1 0,0-1 0,0 0 0,0 0 0,0-1 0,-1-1 0,0 1 0,0-2 0,0 1 0,9-9 0,3-1 0,-1-2 0,0-1 0,34-39 0,-32 30 0,-2-2 0,-1 0 0,-1-1 0,20-44 0,-29 52 0,-1-1 0,-1-1 0,0 0 0,-2 0 0,-1 0 0,4-49 0,-9 67 0,0 0 0,-1 1 0,0-1 0,0 0 0,0 1 0,-3-10 0,4 15 0,-1-1 0,1 0 0,0 0 0,0 1 0,-1-1 0,1 0 0,0 0 0,-1 1 0,1-1 0,0 0 0,-1 1 0,1-1 0,-1 1 0,0-1 0,1 0 0,-1 1 0,1-1 0,-1 1 0,0-1 0,1 1 0,-1 0 0,0-1 0,1 1 0,-1 0 0,0 0 0,0-1 0,0 1 0,1 0 0,-1 0 0,0 0 0,0 0 0,0 0 0,1 0 0,-1 0 0,0 0 0,0 0 0,1 0 0,-1 0 0,0 1 0,0-1 0,1 0 0,-1 0 0,0 1 0,0-1 0,1 1 0,-1-1 0,0 1 0,1-1 0,-1 1 0,1-1 0,-1 1 0,1-1 0,-1 1 0,0 1 0,-8 7 0,1 1 0,1 1 0,-1-1 0,2 1 0,-1 1 0,2-1 0,-1 1 0,-4 15 0,-24 103 0,28-100 0,1 0 0,2 1 0,1 0 0,1 0 0,6 53 0,-2-63 0,1 0 0,0-1 0,2 1 0,0-1 0,1-1 0,1 1 0,1-1 0,1 0 0,15 22 0,-21-36-170,0 0-1,0 0 0,0 0 1,1-1-1,0 0 0,0 0 1,10 6-1,6 0-6655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2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86 24575,'-5'-4'0,"-1"-1"0,0 1 0,0 0 0,0 0 0,-1 0 0,-7-3 0,7 4 0,1 0 0,-1 0 0,1-1 0,0 0 0,-7-6 0,13 10 0,0 0 0,0 0 0,-1 0 0,1-1 0,0 1 0,0 0 0,0 0 0,-1 0 0,1 0 0,0-1 0,0 1 0,0 0 0,-1 0 0,1 0 0,0-1 0,0 1 0,0 0 0,0 0 0,0 0 0,0-1 0,-1 1 0,1 0 0,0 0 0,0-1 0,0 1 0,0 0 0,0 0 0,0-1 0,0 1 0,0 0 0,0 0 0,0-1 0,0 1 0,0 0 0,0 0 0,1-1 0,-1 1 0,0 0 0,0 0 0,0-1 0,0 1 0,0 0 0,0 0 0,1 0 0,-1-1 0,15-1 0,27 6 0,-40-4 0,36 6 0,44 8 0,0-4 0,143 0 0,-218-10 0,-1-1 0,1 0 0,-1 0 0,0-1 0,13-4 0,-18 6 0,0 0 0,0-1 0,0 1 0,0-1 0,0 1 0,0-1 0,-1 1 0,1-1 0,0 1 0,0-1 0,0 0 0,0 0 0,-1 1 0,1-1 0,0 0 0,-1 0 0,1 0 0,0 0 0,-1 0 0,1 0 0,-1 0 0,0 0 0,1 0 0,-1 0 0,0 0 0,1 0 0,-1 0 0,0 0 0,0 0 0,0 0 0,0 0 0,0 0 0,0 0 0,-1-1 0,1 1 0,0 0 0,0 0 0,-1 0 0,1 0 0,-1 0 0,0-1 0,1 2 0,0-1 0,0 1 0,0-1 0,0 1 0,0-1 0,-1 1 0,1-1 0,0 1 0,-1-1 0,1 1 0,0-1 0,-1 1 0,1-1 0,0 1 0,-1 0 0,1-1 0,-1 1 0,1 0 0,0-1 0,-1 1 0,1 0 0,-1 0 0,1-1 0,-1 1 0,0 0 0,1 0 0,-1 0 0,1 0 0,-1 0 0,1 0 0,-1-1 0,1 1 0,-1 1 0,1-1 0,-1 0 0,0 0 0,1 0 0,-1 0 0,1 0 0,-1 0 0,1 1 0,-1-1 0,1 0 0,-1 0 0,1 1 0,-1-1 0,1 0 0,0 1 0,-1-1 0,1 0 0,-1 1 0,1 0 0,-2 1 0,0 1 0,0-1 0,0 1 0,1-1 0,0 1 0,-1 0 0,1 0 0,-1 5 0,-5 37-25,2-1 0,2 1 0,6 83 0,-1-45-1240,-1-52-5561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2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24575,'0'-5'0,"0"-6"0,0-6 0,0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3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7 24575,'-6'7'0,"0"1"0,0 0 0,1 1 0,0-1 0,0 1 0,1 0 0,0 0 0,-5 17 0,1 6 0,-6 42 0,8-33 0,-1 48 0,6-77 0,1 0 0,1 0 0,0 0 0,1-1 0,0 1 0,0-1 0,2 1 0,-1-1 0,6 11 0,-7-19 0,-1 0 0,1 0 0,0 0 0,0 0 0,0-1 0,0 1 0,1-1 0,-1 1 0,1-1 0,0 0 0,-1 0 0,1 0 0,0 0 0,0 0 0,0-1 0,1 1 0,4 1 0,-3-2 0,0-1 0,0 1 0,0-1 0,0 0 0,0 0 0,0 0 0,-1-1 0,1 1 0,0-1 0,0 0 0,6-3 0,-2 1 0,0-1 0,-1 0 0,0-1 0,1 1 0,-1-2 0,-1 1 0,1-1 0,-1 0 0,0-1 0,0 1 0,-1-1 0,8-11 0,-6 4 0,-1 0 0,-1-1 0,0 0 0,0 0 0,-2 0 0,0 0 0,0-1 0,-2 0 0,0 1 0,-1-1 0,-1-27 0,0 33 0,-1-1 0,0 1 0,-1 0 0,0 0 0,-1-1 0,0 2 0,0-1 0,-1 0 0,0 1 0,-1-1 0,0 1 0,-1 0 0,0 1 0,0-1 0,-1 1 0,0 1 0,0-1 0,-16-11 0,19 16 0,-1 0 0,0 0 0,0 1 0,0-1 0,-1 1 0,1 0 0,-1 1 0,1 0 0,-1 0 0,1 0 0,-1 0 0,1 1 0,-1 0 0,0 0 0,1 0 0,-1 1 0,-5 1 0,7-1 0,1 0 0,0 0 0,0 0 0,1 0 0,-1 1 0,0-1 0,0 1 0,1 0 0,-1 0 0,1 0 0,-1 0 0,1 0 0,0 0 0,0 1 0,0-1 0,0 1 0,0 0 0,1-1 0,-1 1 0,1 0 0,0 0 0,-1 0 0,1 0 0,1 0 0,-1 0 0,0 0 0,1 0 0,-1 1 0,1-1 0,0 0 0,1 4 0,-1-2 0,0 0 0,0 0 0,1-1 0,0 1 0,0 0 0,0-1 0,0 1 0,1 0 0,0-1 0,0 0 0,0 1 0,0-1 0,1 0 0,0 0 0,0 0 0,0-1 0,0 1 0,0-1 0,1 1 0,-1-1 0,1 0 0,0-1 0,0 1 0,7 3 0,-2-3 0,0 0 0,0 0 0,0-1 0,0 0 0,0-1 0,1 0 0,-1 0 0,0-1 0,1 0 0,-1 0 0,17-4 0,3-3 0,-1-2 0,0 0 0,0-2 0,-1-1 0,41-25 0,-28 15 0,55-21 0,-91 41 0,0 1 0,0 0 0,1 0 0,-1 0 0,0 0 0,1 0 0,-1 1 0,1 0 0,-1 0 0,9 1 0,-11 0 0,-1-1 0,1 1 0,0 0 0,-1-1 0,1 1 0,-1 0 0,1 0 0,-1 0 0,1 0 0,-1 1 0,0-1 0,1 0 0,-1 0 0,0 1 0,0-1 0,0 1 0,0-1 0,0 1 0,-1-1 0,1 1 0,0 0 0,-1-1 0,1 1 0,-1 0 0,1 0 0,-1-1 0,0 1 0,0 0 0,0 0 0,0 2 0,0 16 0,-1 0 0,-1 0 0,-8 34 0,6-36 0,0-1 0,2 1 0,0 0 0,1 0 0,2 27 0,-1-40 0,0 0 0,1 0 0,0 0 0,0 0 0,0 0 0,1 0 0,-1-1 0,1 1 0,0 0 0,1-1 0,-1 0 0,1 1 0,0-1 0,0 0 0,0 0 0,0-1 0,1 1 0,0-1 0,-1 0 0,1 1 0,0-2 0,1 1 0,-1 0 0,0-1 0,1 0 0,0 0 0,-1 0 0,1-1 0,0 1 0,0-1 0,0 0 0,0-1 0,5 1 0,7 0 0,0-1 0,-1 0 0,1-2 0,-1 0 0,1 0 0,-1-2 0,0 0 0,0-1 0,0 0 0,0-1 0,-1-1 0,0-1 0,-1 0 0,0-1 0,0 0 0,16-15 0,3-5 0,-1-2 0,-2 0 0,-1-2 0,-2-2 0,24-38 0,-3-6 0,-48 79 0,0 0 0,0 0 0,0 1 0,0-1 0,0 0 0,0 0 0,0 1 0,0-1 0,0 0 0,0 0 0,0 0 0,0 1 0,0-1 0,0 0 0,0 0 0,0 1 0,0-1 0,1 0 0,-1 0 0,0 0 0,0 1 0,0-1 0,0 0 0,0 0 0,1 0 0,-1 0 0,0 0 0,0 1 0,0-1 0,1 0 0,-1 0 0,0 0 0,0 0 0,1 0 0,-1 0 0,0 0 0,0 0 0,0 0 0,1 0 0,-1 0 0,0 0 0,0 0 0,1 0 0,-1 0 0,0 0 0,0 0 0,1 0 0,-1 0 0,0 0 0,0 0 0,0 0 0,1 0 0,-1 0 0,0 0 0,0-1 0,0 1 0,1 0 0,-1 0 0,0 0 0,0 0 0,0-1 0,0 1 0,1 0 0,0 27 0,0-20 0,0 10 0,1-1 0,1 1 0,1-1 0,9 24 0,-10-31 0,1 0 0,0 0 0,1 0 0,-1 0 0,2-1 0,-1 0 0,2 0 0,11 12 0,-16-18-65,-1-1 0,0 0 0,1 0 0,0 1 0,-1-1 0,1 0 0,0-1 0,-1 1 0,1 0 0,0 0 0,0-1 0,0 1 0,-1-1 0,1 1 0,0-1 0,0 0 0,0 0 0,0 0 0,0 0 0,2-1 0,13-4-6761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6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119 891 24575,'6'-6'0,"17"-15"0,-2-1 0,27-35 0,49-61 0,-62 78 0,61-90 0,-80 101 0,0 0 0,-2-2 0,-1 1 0,11-42 0,-19 55 0,-1 1 0,-1-1 0,-1 1 0,0-1 0,-1 0 0,-1 0 0,0 0 0,-2 0 0,0 0 0,-5-20 0,6 31 0,-1 1 0,0-1 0,0 1 0,0 0 0,-1 0 0,0 0 0,0 0 0,0 0 0,0 0 0,-1 1 0,0-1 0,0 1 0,0 0 0,0 1 0,-1-1 0,1 1 0,-1-1 0,0 1 0,0 1 0,-6-3 0,5 3 0,0 0 0,0 1 0,0 0 0,-1 0 0,1 1 0,0 0 0,0 0 0,-1 0 0,1 1 0,0 0 0,0 0 0,0 0 0,0 1 0,0 0 0,0 0 0,0 1 0,0 0 0,-6 4 0,-3 3 0,1 0 0,1 0 0,0 2 0,0 0 0,1 0 0,1 1 0,0 1 0,1-1 0,-13 24 0,1 3 0,2 1 0,-21 64 0,14-18-78,4 0 0,4 2 0,3 0-1,-3 98 1,9 367-396,11-468 460,4 185 14,-2 229 0,-7-445-1219,-2-19-4874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6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0 521 24575,'14'-28'0,"1"2"0,0 0 0,2 0 0,25-28 0,-31 42 0,1 1 0,0 0 0,1 0 0,0 2 0,1-1 0,0 1 0,0 1 0,1 1 0,24-9 0,4 2 0,1 2 0,1 2 0,55-4 0,138-1 0,-202 15 0,-26 1 0,1-1 0,-1 0 0,1-1 0,-1 0 0,19-5 0,-28 6 0,0 0 0,0 0 0,0-1 0,0 1 0,-1-1 0,1 1 0,0 0 0,0-1 0,-1 1 0,1-1 0,0 0 0,-1 1 0,1-1 0,0 0 0,-1 1 0,1-1 0,-1 0 0,0 0 0,1 1 0,-1-1 0,1 0 0,-1 0 0,0 0 0,0 1 0,1-1 0,-1 0 0,0 0 0,0 0 0,0 0 0,0 0 0,0 0 0,0 1 0,0-1 0,0 0 0,-1 0 0,1 0 0,0 0 0,-1-1 0,-19-35 0,14 26 0,-50-97 0,64 178 25,-4 1 0,-6 112 0,-31 142-570,20-220-350,9-68-5931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7.3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210 387 24575,'0'-24'0,"-1"16"0,1 0 0,0 0 0,0 0 0,1 0 0,0 1 0,2-11 0,-2 16 0,0 0 0,-1 0 0,1 1 0,0-1 0,0 0 0,1 1 0,-1-1 0,0 0 0,1 1 0,-1 0 0,0-1 0,1 1 0,0 0 0,-1 0 0,1-1 0,0 1 0,0 1 0,-1-1 0,1 0 0,0 0 0,0 1 0,0-1 0,0 1 0,0-1 0,0 1 0,0 0 0,0 0 0,0 0 0,3 0 0,10 1 0,0 1 0,0 1 0,22 6 0,-20-4 0,-1-1 0,1-1 0,18 1 0,-31-4 0,1 0 0,0 0 0,-1-1 0,1 1 0,-1-1 0,1 0 0,-1 0 0,1 0 0,-1-1 0,0 0 0,1 0 0,-1 0 0,0 0 0,0 0 0,6-6 0,-8 6 0,0-1 0,1 1 0,-1-1 0,0 1 0,-1-1 0,1 0 0,0 0 0,-1 0 0,1 0 0,-1 0 0,0 0 0,0 0 0,0 0 0,-1-1 0,1 1 0,-1 0 0,0 0 0,1-1 0,-2 1 0,1 0 0,0-1 0,-1 1 0,1 0 0,-1 0 0,0 0 0,0-1 0,0 1 0,0 0 0,-1 0 0,-1-3 0,-3-5 0,-1 0 0,0 1 0,0 0 0,-1 0 0,0 0 0,-17-14 0,13 14 0,-1 0 0,0 1 0,-1 1 0,0 0 0,0 0 0,-1 2 0,0 0 0,0 0 0,0 2 0,-1-1 0,1 2 0,-23-2 0,29 4 0,0 0 0,-1 1 0,1 0 0,0 1 0,0 0 0,0 0 0,0 1 0,0 0 0,0 1 0,0 0 0,1 0 0,-1 1 0,1 0 0,0 0 0,0 1 0,0 0 0,1 1 0,0 0 0,0 0 0,0 0 0,1 1 0,-10 12 0,10-11 0,1 1 0,0 1 0,0-1 0,1 1 0,0 0 0,0 0 0,1 0 0,1 0 0,0 1 0,0-1 0,1 1 0,0 15 0,2-11 0,0-1 0,1 0 0,1 0 0,0-1 0,1 1 0,1 0 0,0-1 0,11 21 0,-5-15 0,0-1 0,1-1 0,1 0 0,1 0 0,0-2 0,1 1 0,0-2 0,2 0 0,-1-1 0,2-1 0,0 0 0,31 14 0,31 2-1365,-4-9-5461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7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303 72 24575,'0'-10'0,"-5"-7"0,-6-1 0,3 3 0,4 8 0,6 15 0,8 10 0,7 8 0,5 7 0,4 4 0,1 0 0,2-2 0,-5-2 0,-1-2 0,-1-6 0,-3-8-8191</inkml:trace>
  <inkml:trace contextRef="#ctx0" brushRef="#br0" timeOffset="1">467 180 24575,'-90'-99'0,"79"89"0,0 0 0,0 1 0,0 1 0,-1 0 0,0 0 0,-26-10 0,33 16 0,0 0 0,-1 1 0,1-1 0,0 1 0,-1 0 0,1 1 0,-1-1 0,1 1 0,-1 0 0,1 1 0,-1-1 0,1 1 0,-1 0 0,1 0 0,0 1 0,-1 0 0,1 0 0,0 0 0,0 0 0,1 1 0,-6 3 0,0 2 0,1 0 0,0 0 0,0 1 0,1 1 0,0-1 0,1 1 0,0 0 0,1 1 0,0 0 0,-6 14 0,1 2 0,1 1 0,1 0 0,-6 34 0,10-33-273,1 0 0,1 0 0,1 0 0,3 41 0,5-24-6553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8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43 24575,'-3'-1'0,"1"1"0,-1-1 0,0 0 0,1 0 0,-1-1 0,0 1 0,1 0 0,0-1 0,-1 0 0,1 1 0,0-1 0,-4-4 0,3 4 0,0-1 0,0 0 0,0 1 0,0 0 0,-1 0 0,-6-3 0,5 4 0,0 0 0,-1 1 0,1-1 0,-1 1 0,1 0 0,-1 1 0,1-1 0,-1 1 0,1 1 0,0-1 0,-1 1 0,1-1 0,0 1 0,0 1 0,0-1 0,0 1 0,1 0 0,-7 4 0,-10 9 0,1 1 0,-28 30 0,33-32 0,-3 4 0,0 0 0,-18 28 0,32-42 0,0 0 0,0 1 0,1 0 0,0 0 0,0 0 0,1 0 0,0 0 0,0 1 0,0-1 0,1 1 0,-1-1 0,2 1 0,-1-1 0,1 11 0,1-14 0,0 0 0,-1 0 0,1-1 0,1 1 0,-1 0 0,0-1 0,1 1 0,-1-1 0,1 1 0,0-1 0,0 0 0,-1 0 0,2 0 0,-1 0 0,0 0 0,0 0 0,1 0 0,-1-1 0,1 1 0,-1-1 0,1 0 0,0 1 0,-1-2 0,1 1 0,0 0 0,0 0 0,0-1 0,0 1 0,-1-1 0,5 0 0,11 1 0,-1-1 0,0 0 0,30-6 0,-44 6 0,147-31-1365,-74 10-5461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8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223 71 24575,'-8'-9'0,"0"1"0,0 0 0,0 1 0,0 0 0,-1 0 0,0 0 0,-10-4 0,16 10 0,1-1 0,-1 1 0,0 1 0,0-1 0,0 0 0,1 1 0,-1 0 0,0-1 0,0 1 0,0 0 0,0 0 0,0 1 0,0-1 0,0 1 0,1-1 0,-1 1 0,0 0 0,0 0 0,1 0 0,-1 0 0,1 1 0,-1-1 0,1 1 0,-1 0 0,1-1 0,0 1 0,0 0 0,-3 4 0,-1 1 0,0 0 0,0 1 0,1 0 0,0 0 0,0 0 0,1 1 0,0 0 0,0-1 0,1 1 0,0 1 0,1-1 0,-1 11 0,-2 16 0,1 67 0,3-84 0,3 57 0,3 0 0,4-1 0,29 127 0,-26-172 0,-2-26 0,1-16 0,-5-1 0,0-1 0,-1 0 0,0-1 0,4-28 0,-7 30 0,1 0 0,0 1 0,1-1 0,0 1 0,1 0 0,0 0 0,8-12 0,-12 21 0,1 1 0,0-1 0,-1 1 0,1 0 0,0 0 0,0 0 0,0 0 0,1 0 0,-1 0 0,0 0 0,1 1 0,-1-1 0,1 1 0,0 0 0,-1 0 0,1 0 0,4-1 0,-5 2 0,0 0 0,1 0 0,-1 0 0,0 0 0,1 1 0,-1-1 0,0 1 0,0-1 0,0 1 0,1 0 0,-1 0 0,0 0 0,0 0 0,0 0 0,0 1 0,-1-1 0,3 3 0,3 2 0,-1 1 0,0 0 0,0 1 0,-1-1 0,0 1 0,-1 0 0,1 1 0,-2-1 0,5 14 0,-1-3 0,2 9 0,9 41 0,-17-62 0,0 0 0,0 1 0,-1-1 0,1 1 0,-2-1 0,1 0 0,-1 1 0,0-1 0,0 0 0,-1 0 0,-3 8 0,4-13 0,0 0 0,0 0 0,0-1 0,0 1 0,-1 0 0,1-1 0,0 1 0,-1-1 0,1 0 0,-4 3 0,-3-4 0,7-14 0,6-9 0,2 0 0,1 1 0,1-1 0,1 1 0,1 1 0,17-26 0,-24 39 0,1 1 0,0-1 0,1 1 0,0 0 0,0 0 0,0 0 0,1 1 0,8-6 0,-13 11 0,1-1 0,-1 1 0,0-1 0,1 1 0,-1 0 0,1 0 0,-1 0 0,1 1 0,0-1 0,-1 0 0,1 1 0,0 0 0,0 0 0,-1 0 0,1 0 0,0 0 0,-1 0 0,1 1 0,0-1 0,-1 1 0,1 0 0,0 0 0,-1 0 0,1 0 0,-1 0 0,0 0 0,1 1 0,-1-1 0,0 1 0,0 0 0,3 2 0,2 3 0,-1 0 0,-1 0 0,0 1 0,0 0 0,0 0 0,-1 0 0,0 0 0,0 1 0,-1-1 0,0 1 0,-1 0 0,3 17 0,-2-1 0,0 0 0,-2 0 0,-3 38 0,2-56 0,-1 0 0,0 0 0,0 0 0,-1 0 0,0 0 0,0 0 0,-1-1 0,0 1 0,0-1 0,0 1 0,-1-1 0,0 0 0,0-1 0,0 1 0,-1-1 0,0 0 0,0 0 0,0 0 0,-1 0 0,1-1 0,-1 0 0,0-1 0,0 1 0,-1-1 0,1 0 0,-1 0 0,1-1 0,-1 0 0,0 0 0,0-1 0,0 0 0,0 0 0,0 0 0,0-1 0,0 0 0,-1-1 0,1 0 0,0 0 0,-12-3 0,15 3-124,-1-1 0,1 1 0,0-1 0,0 0 0,0 0 0,1 0-1,-1-1 1,0 1 0,1-1 0,-7-6 0,-4-9-6702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8.6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50 24575,'-5'-5'0,"-6"-5"0,-1-7 0,2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24575,'-8'0'0,"-4"2"0,12-1 0,-1 1 0,1-1 0,0 0 0,0 1 0,0-1 0,0 0 0,0 1 0,0-1 0,0 0 0,0 1 0,0-1 0,1 0 0,-1 1 0,1 0 0,32 131 0,12 62 0,-33-112-273,-3 2 0,-4-1 0,-4 1 0,-13 121 0,5-161-6553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09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23 24575,'0'-4'0,"0"-7"0,0 3 0,-5 9 0,-1 12 0,-4 14 0,-1 16 0,2 10 0,-3 10 0,1 3 0,3 5 0,2-1 0,2-2 0,2-14-8191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0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3 156 24575,'-2'-11'0,"2"3"0,13 2 0,183-14 0,-81-5 0,-100 21 0,0-1 0,0-1 0,-1 0 0,0 0 0,20-14 0,-30 16 0,0 1 0,-1-1 0,1-1 0,-1 1 0,0 0 0,4-8 0,-6 10 0,-2 6 0,-6 10 0,1 0 0,0 1 0,1-1 0,0 1 0,2 0 0,-5 27 0,8-39 0,0 0 0,0 0 0,-1 0 0,2 0 0,-1 0 0,0 0 0,1 0 0,-1-1 0,1 1 0,0 0 0,0 0 0,0-1 0,0 1 0,0 0 0,1-1 0,-1 0 0,1 1 0,0-1 0,0 0 0,0 1 0,0-1 0,0 0 0,0-1 0,0 1 0,1 0 0,-1-1 0,1 1 0,-1-1 0,1 1 0,-1-1 0,1 0 0,0 0 0,0-1 0,0 1 0,-1-1 0,1 1 0,0-1 0,5 0 0,2 0 0,-1 0 0,0-1 0,1 0 0,-1 0 0,0-1 0,1 0 0,-1-1 0,0 0 0,-1 0 0,1-1 0,0-1 0,11-7 0,9-7 0,-2-2 0,27-25 0,-43 36 0,-9 8 0,0 0 0,0 0 0,0 0 0,0 0 0,1 1 0,-1-1 0,0 1 0,1-1 0,0 1 0,-1 0 0,1 0 0,-1 0 0,4 0 0,-5 1 0,-1 0 0,0 0 0,1 0 0,-1 0 0,1 1 0,-1-1 0,0 0 0,1 0 0,-1 0 0,0 1 0,1-1 0,-1 0 0,0 1 0,0-1 0,1 0 0,-1 1 0,0-1 0,0 0 0,1 1 0,-1-1 0,0 0 0,0 1 0,0-1 0,0 0 0,1 1 0,-1-1 0,0 1 0,0-1 0,0 0 0,0 1 0,-3 28 0,-56 164 0,13-49 0,-6 72 0,-38 359 0,88-547 0,2-20 0,-1 0 0,1 0 0,-1 0 0,0 0 0,-1 0 0,0-1 0,0 1 0,-1-1 0,0 1 0,0-1 0,-7 11 0,10-18 0,0 0 0,0 1 0,-1-1 0,1 0 0,0 1 0,-1-1 0,1 0 0,0 1 0,-1-1 0,1 0 0,-1 0 0,1 1 0,-1-1 0,1 0 0,0 0 0,-1 0 0,1 0 0,-1 0 0,1 1 0,-1-1 0,1 0 0,-1 0 0,1 0 0,-1 0 0,1 0 0,-1-1 0,1 1 0,0 0 0,-1 0 0,1 0 0,-1 0 0,1 0 0,-1-1 0,-12-15 0,-2-23 0,10 15 0,1-1 0,2 1 0,0-1 0,1 1 0,1-1 0,7-42 0,4 2 0,25-83 0,-19 93 0,2 1 0,44-87 0,-45 108 0,2 0 0,1 1 0,1 1 0,53-56 0,-64 76-65,1 1 0,0 0 0,1 1 0,0 0 0,0 1 0,0 0 0,1 1 0,1 1 0,-1 0 0,1 1 0,0 1 0,0 0 0,0 1 0,1 1 0,-1 0 0,1 1 0,-1 0 0,1 2 0,-1 0 0,19 3 0,-10 0-6761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117 138 24575,'-1'-7'0,"0"1"0,0 0 0,-1 0 0,1 0 0,-1 0 0,-1 0 0,1 0 0,-1 1 0,-5-9 0,-1 0 0,0 1 0,-16-18 0,24 30 0,0 0 0,1 1 0,-1-1 0,0 0 0,0 0 0,0 0 0,0 1 0,0-1 0,0 0 0,0 1 0,0-1 0,0 1 0,0-1 0,0 1 0,0-1 0,0 1 0,0 0 0,0 0 0,-2-1 0,2 2 0,0-1 0,1 0 0,-1 1 0,0-1 0,1 0 0,-1 1 0,0-1 0,1 1 0,-1-1 0,0 1 0,1-1 0,-1 1 0,1-1 0,-1 1 0,1 0 0,-1-1 0,1 1 0,0 0 0,-1-1 0,1 1 0,-1 1 0,-1 5 0,0 0 0,0 1 0,1-1 0,-1 14 0,-4 118 0,6 1 0,28 224 0,-26-348 0,23 142 0,-20-134 0,1-1 0,1 0 0,1-1 0,16 33 0,-22-52 0,-1 0 0,0-1 0,1 1 0,0 0 0,-1-1 0,1 0 0,0 1 0,0-1 0,1 0 0,-1 0 0,0 0 0,1 0 0,-1-1 0,1 1 0,-1-1 0,1 1 0,0-1 0,0 0 0,0 0 0,0 0 0,0 0 0,5 0 0,-4-1 0,1-1 0,-1 0 0,0 1 0,0-2 0,1 1 0,-1 0 0,0-1 0,0 0 0,0 0 0,-1 0 0,1 0 0,0 0 0,-1-1 0,1 0 0,3-3 0,16-17 0,0-1 0,34-48 0,32-62 0,-84 126 0,28-49 0,22-34 0,-48 82 0,0 0 0,0 0 0,1 0 0,0 1 0,0 0 0,16-10 0,-23 17 0,1 0 0,-1 0 0,1 0 0,-1 0 0,1 1 0,-1-1 0,1 0 0,-1 1 0,1-1 0,-1 1 0,1 0 0,0 0 0,-1 0 0,1-1 0,0 1 0,-1 1 0,1-1 0,0 0 0,-1 0 0,1 1 0,-1-1 0,1 1 0,0-1 0,-1 1 0,1-1 0,-1 1 0,0 0 0,1 0 0,-1 0 0,1 0 0,-1 0 0,0 0 0,0 0 0,2 3 0,3 3 0,-1 1 0,0 0 0,-1 0 0,1 0 0,2 10 0,1-2 0,2 6 0,1-1 0,1 0 0,1-1 0,1 0 0,1-1 0,22 22 0,-28-33 0,0-1 0,0 0 0,1 0 0,0-1 0,0 0 0,0 0 0,1-1 0,0-1 0,0 0 0,0 0 0,0-1 0,0-1 0,1 0 0,-1 0 0,14-1 0,-4-1 0,0-1 0,-1-1 0,1-1 0,35-9 0,74-32 0,-25 6 0,-102 37 0,1-1 0,0 1 0,0 0 0,0 1 0,0-1 0,0 1 0,0-1 0,0 1 0,0 0 0,0 1 0,0-1 0,5 2 0,-6-1 0,-1 0 0,0 1 0,1-1 0,-1 1 0,0-1 0,0 1 0,0 0 0,0 0 0,0 0 0,-1 0 0,1 0 0,0 0 0,-1 1 0,0-1 0,1 0 0,-1 1 0,0-1 0,0 1 0,0 2 0,4 7-111,-2 0-68,1-1 0,1 0 0,0 0-1,0 0 1,1-1 0,12 17 0,0-8-6647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18 24575,'-4'-5'0,"-7"-1"0,-2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1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152 187 24575,'9'-1'0,"0"0"0,-1-1 0,1 0 0,-1 0 0,0-1 0,0 0 0,0 0 0,0-1 0,0 0 0,12-9 0,-6 3 0,-1 0 0,0 0 0,-1-1 0,19-23 0,-28 31 0,-1 0 0,0-1 0,0 1 0,0 0 0,-1-1 0,1 1 0,-1-1 0,0 1 0,0-1 0,0 0 0,0-6 0,-1 9 0,0 0 0,0 0 0,0 0 0,0 0 0,0 0 0,0 0 0,-1 0 0,1 0 0,0 0 0,-1 0 0,1 0 0,-1 0 0,1 0 0,-1 0 0,1 0 0,-1 0 0,0 0 0,1 1 0,-2-2 0,1 1 0,-1 0 0,1 1 0,-1-1 0,1 0 0,-1 1 0,1-1 0,-1 1 0,1 0 0,-1-1 0,0 1 0,1 0 0,-1 0 0,0 0 0,1 0 0,-1 0 0,-1 1 0,-10 1 0,1 1 0,0 1 0,0 0 0,0 0 0,0 1 0,-15 9 0,-65 44 0,87-55 0,-13 10 0,0 0 0,1 1 0,-18 18 0,32-29 0,0 0 0,0 0 0,0 1 0,0-1 0,1 1 0,-1 0 0,1-1 0,0 1 0,0 0 0,0 0 0,0 1 0,1-1 0,0 0 0,0 0 0,0 1 0,0-1 0,1 1 0,0-1 0,0 1 0,0-1 0,0 0 0,2 8 0,0-8 0,0 0 0,0-1 0,0 1 0,1-1 0,-1 0 0,1 0 0,0 0 0,0 0 0,0 0 0,0-1 0,0 1 0,1-1 0,-1 0 0,1 0 0,0 0 0,-1 0 0,1-1 0,0 1 0,0-1 0,0 0 0,0 0 0,8 0 0,4 1 0,-1-1 0,1 0 0,-1-1 0,29-4 0,-19-1 0,38-13 0,-1 1 0,-60 16 0,0 1 0,0-1 0,0 1 0,1 0 0,-1-1 0,0 1 0,0 0 0,0 1 0,0-1 0,1 0 0,-1 0 0,0 1 0,0 0 0,4 1 0,-5-2 0,0 1 0,0 0 0,0 0 0,0 0 0,0 0 0,-1 0 0,1 0 0,0 0 0,0 0 0,-1 0 0,1 0 0,0 0 0,-1 0 0,1 0 0,-1 0 0,0 1 0,1-1 0,-1 0 0,0 2 0,0 6 0,0-1 0,0 1 0,-1 0 0,0 0 0,-1-1 0,-3 10 0,1-2 0,-18 106 0,5 1 0,6 0 0,5 0 0,16 209 0,-8-304 0,0-15 0,0 1 0,-1-1 0,-1 0 0,0 1 0,-1-1 0,-1 0 0,0 0 0,-4 17 0,5-29 0,1 0 0,0 1 0,0-1 0,-1 0 0,1 0 0,0 0 0,-1 0 0,1 0 0,-1 0 0,1 0 0,-1-1 0,0 1 0,1 0 0,-1 0 0,0 0 0,0-1 0,1 1 0,-1 0 0,0-1 0,0 1 0,0 0 0,0-1 0,0 1 0,0-1 0,0 0 0,0 1 0,0-1 0,0 0 0,0 0 0,0 1 0,0-1 0,0 0 0,-1 0 0,1 0 0,0 0 0,0 0 0,0-1 0,0 1 0,0 0 0,0 0 0,0-1 0,0 1 0,0-1 0,0 1 0,0-1 0,0 1 0,0-1 0,0 0 0,0 1 0,1-1 0,-1 0 0,0 0 0,0 1 0,1-1 0,-2-1 0,-5-6 0,1 1 0,-1-2 0,1 1 0,-8-16 0,2 0 17,1-1 0,1-1 1,1 1-1,2-2 0,0 1 0,-3-36 0,4 12-512,3 0 0,5-74 0,7 24-6331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12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19 24575,'-2'-1'0,"1"-1"0,-1 1 0,1-1 0,-1 1 0,1-1 0,-1 1 0,0 0 0,0 0 0,1 0 0,-1 0 0,0 0 0,0 0 0,0 1 0,0-1 0,0 0 0,0 1 0,0 0 0,-1-1 0,1 1 0,0 0 0,0 0 0,0 0 0,0 1 0,0-1 0,0 0 0,0 1 0,0-1 0,0 1 0,0 0 0,0 0 0,0 0 0,0 0 0,0 0 0,0 0 0,-2 2 0,0 1 0,1-1 0,-1 1 0,1 0 0,0 0 0,0 0 0,0 1 0,1-1 0,0 1 0,-1-1 0,2 1 0,-1 0 0,0 0 0,-1 8 0,1 16 0,2 1 0,1-1 0,1 0 0,1 0 0,13 53 0,-4-18 0,37 188 0,-48-250 0,-1-1 0,0 0 0,0 1 0,1-1 0,-1 0 0,1 0 0,-1 0 0,1 1 0,-1-1 0,1 0 0,0 0 0,-1 0 0,1 0 0,2 2 0,-3-3 0,1 0 0,-1 0 0,1 0 0,-1 1 0,0-1 0,1 0 0,-1 0 0,1 0 0,-1 0 0,1 0 0,-1 0 0,1 0 0,-1 0 0,1 0 0,-1 0 0,1 0 0,-1 0 0,1 0 0,-1-1 0,1 1 0,-1 0 0,1 0 0,-1 0 0,1-1 0,0 1 0,3-4 0,0 0 0,0 0 0,0 0 0,0 0 0,4-7 0,0 1 0,25-33 0,37-40 0,-62 74 0,0 1 0,1 1 0,0-1 0,0 2 0,1-1 0,0 1 0,10-5 0,-18 11 0,-1-1 0,0 0 0,1 1 0,-1-1 0,1 1 0,-1-1 0,1 1 0,-1 0 0,0 0 0,1-1 0,-1 1 0,1 0 0,-1 0 0,1 0 0,-1 1 0,1-1 0,-1 0 0,1 1 0,-1-1 0,1 0 0,-1 1 0,0 0 0,1-1 0,-1 1 0,0 0 0,1 0 0,-1 0 0,0 0 0,0 0 0,0 0 0,2 2 0,0 2 0,0 1 0,0 0 0,0-1 0,-1 2 0,0-1 0,2 8 0,7 17 0,-8-25-170,1 1-1,0-1 0,0 0 1,0-1-1,0 1 0,1-1 1,7 7-1,13 8-6655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6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350 316 24575,'-1'-58'0,"-1"-38"0,3 86 0,0-1 0,1 1 0,0-1 0,0 1 0,1 0 0,6-16 0,-7 21 0,1 0 0,-1 0 0,1 1 0,0-1 0,1 1 0,-1-1 0,1 1 0,-1 0 0,1 1 0,1-1 0,-1 0 0,0 1 0,1 0 0,0 0 0,-1 1 0,1-1 0,0 1 0,10-3 0,-14 5 0,-1 0 0,1 0 0,0 0 0,0 0 0,-1 0 0,1 0 0,0 0 0,0 1 0,-1-1 0,1 0 0,0 0 0,-1 1 0,1-1 0,0 1 0,-1-1 0,1 0 0,0 1 0,-1-1 0,1 1 0,-1-1 0,1 1 0,-1 0 0,1-1 0,-1 1 0,0-1 0,1 1 0,-1 0 0,0-1 0,1 1 0,-1 0 0,0 0 0,0-1 0,0 1 0,1 0 0,-1-1 0,0 1 0,0 0 0,0 0 0,0-1 0,-1 2 0,-3 31 0,-8 2 0,-2-1 0,-1-1 0,-20 34 0,-1 2 0,-49 106 0,9 3 0,-75 258 0,138-391 0,4-16 0,-6 38 0,14-65 0,1-1 0,0 1 0,-1-1 0,1 1 0,0 0 0,0-1 0,0 1 0,0-1 0,0 1 0,0-1 0,1 1 0,-1-1 0,0 1 0,1-1 0,-1 1 0,1-1 0,0 1 0,-1-1 0,1 0 0,0 1 0,0-1 0,1 2 0,-1-3 0,1 1 0,-1 0 0,1-1 0,-1 1 0,1-1 0,-1 0 0,1 1 0,-1-1 0,1 0 0,-1 0 0,1 0 0,-1 0 0,1 0 0,-1 0 0,1 0 0,-1-1 0,1 1 0,1-1 0,11-4 0,-1 0 0,0-1 0,23-15 0,-25 15 0,93-53 0,115-47 0,-174 88 0,0 2 0,2 3 0,-1 1 0,1 2 0,75-6 0,130 19-913,-235-3 461,5 1-6374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9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478 136 24575,'0'0'0,"-1"0"0,0 0 0,1 0 0,-1 0 0,0 0 0,1 0 0,-1 0 0,0 0 0,1-1 0,-1 1 0,0 0 0,1 0 0,-1-1 0,1 1 0,-1 0 0,1-1 0,-1 1 0,0 0 0,1-1 0,-1 1 0,1-1 0,0 1 0,-1-1 0,1 1 0,-1-1 0,1 1 0,0-1 0,-1 0 0,1 0 0,1-23 0,18-19 0,-19 42 0,2-2 0,0 0 0,-1 0 0,1 0 0,-1 0 0,0-1 0,0 1 0,0 0 0,-1-1 0,1-3 0,-1 6 0,0 0 0,0 0 0,0 0 0,0 0 0,-1 0 0,1 0 0,0 1 0,-1-1 0,1 0 0,-1 0 0,1 0 0,-1 0 0,1 0 0,-1 1 0,0-1 0,1 0 0,-1 0 0,0 1 0,0-1 0,0 0 0,1 1 0,-1-1 0,0 1 0,0-1 0,0 1 0,0 0 0,0-1 0,0 1 0,0 0 0,0 0 0,0 0 0,0-1 0,0 1 0,0 0 0,-1 0 0,-13 1 0,-1 0 0,1 0 0,-1 1 0,1 1 0,0 1 0,0 0 0,-15 7 0,-8 1 0,-18 3 0,17-5 0,0 1 0,2 3 0,-52 24 0,87-38 0,1 1 0,-1-1 0,0 1 0,1 0 0,-1 0 0,1 0 0,-1 0 0,1 0 0,-1 0 0,1 1 0,0-1 0,-1 0 0,1 1 0,0-1 0,0 1 0,0-1 0,0 1 0,0-1 0,0 1 0,1 0 0,-1-1 0,1 1 0,-1 0 0,1 0 0,-1 0 0,1 2 0,1-1 0,0-1 0,0 1 0,1-1 0,-1 0 0,1 1 0,0-1 0,-1 0 0,1 0 0,0 0 0,0 0 0,0-1 0,0 1 0,1 0 0,-1-1 0,0 0 0,1 1 0,4 1 0,27 11 0,1-1 0,1-1 0,63 11 0,-59-14 0,-1 0 0,68 28 0,-103-35 0,0-1 0,0 1 0,-1 1 0,1-1 0,-1 0 0,1 1 0,4 4 0,-8-6 0,1 0 0,-1-1 0,1 1 0,-1 0 0,1 0 0,-1-1 0,0 1 0,1 0 0,-1 0 0,0-1 0,0 1 0,0 0 0,1 0 0,-1 0 0,0 0 0,0 0 0,0-1 0,0 1 0,0 0 0,-1 0 0,1 0 0,0 0 0,0-1 0,0 1 0,-1 0 0,1 0 0,-1 0 0,1-1 0,0 1 0,-1 0 0,1-1 0,-1 1 0,1 0 0,-1-1 0,0 1 0,1-1 0,-1 1 0,0-1 0,1 1 0,-1-1 0,0 1 0,-1 0 0,-5 3 0,-1 0 0,0 0 0,0 0 0,0-1 0,0 0 0,-1-1 0,1 0 0,-14 2 0,-78 3 0,74-7 0,-31 3-682,-85-8-1,95-2-6143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6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224 276 24575,'10'-11'0,"-1"-1"0,0 0 0,-1-1 0,-1 0 0,0 0 0,7-18 0,-11 24 0,-1 0 0,0-1 0,0 1 0,-1-1 0,1 1 0,-2-1 0,1-11 0,-1 17 0,0 1 0,0-1 0,0 0 0,0 1 0,-1-1 0,1 1 0,-1-1 0,1 0 0,-1 1 0,1-1 0,-1 1 0,0 0 0,1-1 0,-1 1 0,0-1 0,0 1 0,0 0 0,0 0 0,-1 0 0,1 0 0,0-1 0,0 1 0,-1 1 0,1-1 0,0 0 0,-1 0 0,1 0 0,-1 1 0,1-1 0,-1 1 0,1-1 0,-1 1 0,0 0 0,1 0 0,-1 0 0,1-1 0,-1 1 0,0 1 0,1-1 0,-1 0 0,-2 1 0,-4 1 0,1 0 0,0 0 0,-1 1 0,1 0 0,0 0 0,1 1 0,-1 0 0,1 0 0,-1 1 0,-10 10 0,1 1 0,-1 0 0,-18 26 0,23-26 0,1 0 0,1 1 0,0 0 0,1 0 0,0 1 0,2 0 0,0 0 0,1 1 0,1 0 0,1 0 0,1 0 0,-2 22 0,5-38 0,0 0 0,0 0 0,0 1 0,1-1 0,-1 0 0,1 0 0,-1 0 0,1 1 0,0-1 0,0 0 0,1 0 0,-1 0 0,1 0 0,-1-1 0,1 1 0,0 0 0,0-1 0,0 1 0,0-1 0,1 0 0,-1 1 0,1-1 0,-1 0 0,1 0 0,0-1 0,0 1 0,-1-1 0,1 1 0,0-1 0,1 0 0,-1 0 0,0 0 0,0-1 0,0 1 0,1-1 0,-1 1 0,0-1 0,4-1 0,7 1 0,0-1 0,-1 0 0,1-2 0,-1 1 0,1-2 0,-1 1 0,23-11 0,-20 7 0,-1-1 0,0-1 0,0 0 0,-1-1 0,-1-1 0,1 0 0,-2 0 0,1-1 0,18-25 0,-25 29 0,-1 0 0,0 0 0,0 0 0,-1-1 0,0 0 0,-1 1 0,1-1 0,-2-1 0,1 1 0,-1 0 0,-1-1 0,0 1 0,0-1 0,-1 1 0,0-1 0,-1 1 0,0-1 0,-4-17 0,5 25 0,0 1 0,-1-1 0,1 0 0,0 1 0,0-1 0,0 0 0,0 0 0,0 1 0,1-1 0,-1 0 0,0 0 0,1 1 0,-1-1 0,1 0 0,0 1 0,0-1 0,-1 1 0,1-1 0,0 1 0,0-1 0,0 1 0,1 0 0,-1-1 0,0 1 0,0 0 0,1 0 0,-1 0 0,1 0 0,-1 0 0,1 0 0,-1 1 0,1-1 0,0 0 0,1 0 0,9-3 0,0 0 0,1 1 0,22-3 0,-15 3 0,22-6 0,1 3 0,0 1 0,0 2 0,52 4 0,-93-1 0,1 0 0,-1 0 0,1 0 0,-1 1 0,0-1 0,1 1 0,-1 0 0,0 0 0,1 0 0,-1 0 0,0 0 0,0 0 0,0 0 0,3 3 0,-4-3 0,-1 0 0,1 0 0,0 1 0,0-1 0,0 0 0,-1 0 0,1 1 0,-1-1 0,1 1 0,-1-1 0,0 0 0,1 1 0,-1-1 0,0 1 0,0-1 0,0 1 0,0-1 0,0 2 0,-2 6 0,-1 0 0,1 0 0,-2 0 0,1 0 0,-1-1 0,-6 10 0,-4 10 0,-1 8 0,-13 48 0,25-73 0,0-1 0,2 1 0,-1 0 0,1 0 0,0 0 0,1-1 0,1 1 0,0 0 0,3 18 0,-3-26 0,0 0 0,0 0 0,0-1 0,0 1 0,0 0 0,1 0 0,-1 0 0,1-1 0,0 1 0,0-1 0,0 1 0,0-1 0,0 0 0,0 0 0,1 0 0,-1 0 0,1 0 0,-1-1 0,1 1 0,0-1 0,0 1 0,0-1 0,0 0 0,0 0 0,0 0 0,0-1 0,0 1 0,0-1 0,0 0 0,0 1 0,0-1 0,0-1 0,0 1 0,0 0 0,4-2 0,5 0 0,0-1 0,-1-1 0,0 0 0,0 0 0,0-1 0,0 0 0,-1-1 0,11-7 0,-2-2 0,0 0 0,0-2 0,-2 0 0,0 0 0,23-33 0,-16 15 0,-2-2 0,23-50 0,-38 78 0,-7 22 0,-6 27 0,6-39 0,-4 17 0,2 0 0,0 1 0,1-1 0,1 0 0,0 1 0,2-1 0,0 0 0,5 19 0,-5-28 0,1 0 0,0 0 0,1 0 0,-1-1 0,2 1 0,-1-1 0,1 0 0,0 0 0,1-1 0,0 0 0,0 0 0,0 0 0,1 0 0,0-1 0,1 0 0,-1-1 0,16 9 0,-17-11 0,-1-1 0,1 0 0,0 0 0,0 0 0,0 0 0,0-1 0,0 0 0,0-1 0,0 1 0,0-1 0,0 0 0,0 0 0,0-1 0,8-2 0,-5 1 0,0-1 0,0 0 0,-1-1 0,1 0 0,-1 0 0,0-1 0,0 0 0,12-10 0,-6 2 0,-1 1 0,-1-2 0,0 0 0,0 0 0,-2-1 0,1-1 0,-2 0 0,0 0 0,6-18 0,-7 13 0,-2-1 0,0 1 0,-1-1 0,3-37 0,-7 45 0,-1 1 0,0-1 0,-1 1 0,0-1 0,-1 1 0,0 0 0,-1-1 0,-10-24 0,11 33-49,-1 1 1,0-1-1,0 0 0,0 1 0,-1 0 1,0 0-1,0 0 0,0 0 0,0 1 1,0-1-1,-1 1 0,1 0 0,-1 0 1,0 1-1,0 0 0,0-1 0,0 2 1,0-1-1,-1 1 0,1-1 0,0 1 1,-1 1-1,1-1 0,-1 1 0,1 0 0,-1 0 1,-5 1-1,-11 4-6777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7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127 139 24575,'-9'-5'0,"-13"-2"0,-7 1 0,-3-3 0,9-1 0,12-3 0,13 1 0,15 3 0,15-3 0,15 2 0,9 2 0,5 2 0,0-2 0,-5 0 0,-7 2 0,-7 1 0,-7 2 0,-9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7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325 305 24575,'11'-10'0,"2"1"0,-1 0 0,23-11 0,16-12 0,-15 7 0,-25 19 0,-1-1 0,1-1 0,-1 1 0,0-2 0,-1 1 0,0-1 0,-1-1 0,14-18 0,-21 26 0,0 0 0,0 0 0,0 0 0,0 0 0,0-1 0,0 1 0,-1 0 0,1 0 0,-1-1 0,0 1 0,0 0 0,0-1 0,0 1 0,0 0 0,0-1 0,-1 1 0,1 0 0,-1-1 0,1 1 0,-3-4 0,1 3 0,0 0 0,0 0 0,0 1 0,0-1 0,-1 1 0,1 0 0,-1 0 0,1 0 0,-1 0 0,0 0 0,0 1 0,-6-4 0,-5 0 0,-1 1 0,0 0 0,1 1 0,-1 1 0,-18-2 0,-7 2 0,-1 2 0,-69 7 0,86-3 0,0 0 0,0 1 0,1 2 0,-1 0 0,-39 19 0,57-22 0,-1-1 0,1 1 0,0 0 0,0 0 0,1 1 0,-1 0 0,-7 9 0,11-12 0,1 0 0,0 0 0,-1 0 0,1 0 0,0 0 0,0 0 0,0 0 0,1 0 0,-1 1 0,0-1 0,1 0 0,-1 0 0,1 1 0,0-1 0,0 0 0,0 1 0,0-1 0,0 0 0,1 1 0,-1-1 0,1 0 0,-1 1 0,1-1 0,0 0 0,0 0 0,0 0 0,2 3 0,2 3 0,1 1 0,0-1 0,1-1 0,0 1 0,0-1 0,1-1 0,8 7 0,66 39 0,-48-32 0,36 22 0,56 35 0,-104-61 0,0 0 0,-2 1 0,26 27 0,-42-39 0,1 0 0,-1 0 0,0 0 0,-1 0 0,1 1 0,-1 0 0,0 0 0,-1 0 0,1 0 0,-1 0 0,0 1 0,-1-1 0,0 0 0,1 13 0,-2-14 0,0 0 0,-1-1 0,0 1 0,0 0 0,0 0 0,-1-1 0,1 1 0,-1-1 0,0 1 0,0-1 0,-1 0 0,1 0 0,-1 0 0,0 0 0,0-1 0,0 1 0,-1-1 0,1 1 0,-1-1 0,-7 4 0,-3 2 0,-1 0 0,0-2 0,-1 0 0,0 0 0,0-2 0,0 0 0,-30 5 0,23-7 0,0 0 0,1-1 0,-1-2 0,0 0 0,-30-5 0,9-6-1365,9-2-5461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1 108 24575,'11'-13'0,"1"1"0,0 1 0,0-1 0,2 2 0,-1 0 0,1 1 0,1 0 0,17-8 0,-31 16 0,1 1 0,-1-1 0,0 1 0,0-1 0,0 1 0,1 0 0,-1-1 0,0 1 0,0 0 0,1 0 0,-1 0 0,0 0 0,1 0 0,-1 0 0,0 0 0,0 1 0,1-1 0,-1 0 0,0 1 0,0-1 0,1 1 0,-1-1 0,0 1 0,0-1 0,0 1 0,0 0 0,0 0 0,0-1 0,0 1 0,0 0 0,0 0 0,0 0 0,-1 0 0,1 0 0,0 0 0,0 0 0,-1 1 0,1-1 0,-1 0 0,1 0 0,-1 0 0,0 1 0,1-1 0,-1 0 0,0 1 0,0 1 0,1 9 0,0 1 0,-1-1 0,0 0 0,-3 15 0,1-8 0,-9 345 0,7-144 0,-10-36-168,8-134-1029,3-14-5629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1 358 24575,'0'-12'0,"0"0"0,0 0 0,2-1 0,-1 1 0,2 0 0,-1 1 0,10-24 0,-9 29 0,0 1 0,0 0 0,1 0 0,-1 0 0,2 0 0,-1 0 0,0 1 0,1 0 0,0 0 0,0 0 0,0 0 0,0 1 0,0 0 0,1 0 0,0 0 0,0 1 0,9-3 0,26-5 0,-1 2 0,1 2 0,56-2 0,-29 3 0,43-3 0,87-11 0,-190 18 0,-1-1 0,0 0 0,0 0 0,0-1 0,0 0 0,-1 0 0,10-7 0,-15 10 0,0-1 0,0 0 0,-1 1 0,1-1 0,0 0 0,0 1 0,-1-1 0,1 0 0,0 0 0,-1 0 0,1 0 0,-1 0 0,1 0 0,-1 0 0,1 0 0,-1 0 0,0 0 0,0 0 0,1 0 0,-1 0 0,0 0 0,0-2 0,-1 2 0,1-1 0,-1 1 0,0-1 0,0 1 0,0-1 0,0 1 0,0-1 0,0 1 0,-1 0 0,1-1 0,0 1 0,-1 0 0,1 0 0,0 0 0,-1 0 0,0 0 0,1 1 0,-4-2 0,-7-4 0,-1 2 0,0 0 0,0 0 0,0 1 0,0 1 0,-24-2 0,-82 4 0,101 1 0,1 0 0,0 1 0,0 1 0,1 1 0,-1 1 0,1 0 0,0 1 0,-24 12 0,35-15 0,-1 0 0,1 0 0,0 0 0,0 1 0,0 0 0,0 0 0,1 0 0,0 1 0,0 0 0,0 0 0,0 0 0,1 0 0,0 0 0,0 1 0,0-1 0,0 1 0,1 0 0,0 0 0,1 0 0,-1 0 0,1 0 0,0 0 0,0 0 0,1 0 0,0 0 0,1 11 0,1-7 0,1 0 0,0 0 0,0-1 0,1 1 0,0-1 0,1 0 0,0 0 0,0 0 0,1-1 0,0 1 0,1-2 0,0 1 0,0-1 0,1 0 0,-1 0 0,1-1 0,13 8 0,-9-6 0,0-1 0,0 0 0,1-1 0,0 0 0,0-1 0,0-1 0,1 0 0,-1 0 0,1-2 0,0 0 0,0 0 0,18-1 0,-23-2 0,1 0 0,-1-1 0,0 0 0,0-1 0,0 0 0,-1 0 0,1-1 0,-1 0 0,0 0 0,0-1 0,0 0 0,0-1 0,-1 0 0,0 0 0,11-12 0,-4 1 0,0-1 0,-1 0 0,-1-1 0,-1-1 0,12-27 0,-11 25 0,-12 22 0,1 0 0,-1 0 0,0 0 0,0 0 0,0 1 0,0-1 0,1 0 0,-1 0 0,0 0 0,0 0 0,0 0 0,0 0 0,1 0 0,-1 1 0,0-1 0,0 0 0,0 0 0,0 0 0,0 0 0,0 0 0,0 1 0,0-1 0,1 0 0,-1 0 0,0 0 0,0 0 0,0 1 0,0-1 0,0 0 0,0 0 0,0 0 0,0 1 0,0-1 0,0 0 0,0 0 0,0 0 0,0 1 0,0-1 0,0 0 0,0 0 0,0 0 0,-1 0 0,1 1 0,0-1 0,0 0 0,0 0 0,0 0 0,0 0 0,0 0 0,-1 1 0,-8 48 0,7-35 0,-5 31-682,0 57-1,6-69-6143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8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3 112 24575,'-1'-24'0,"0"18"0,1 0 0,-1-1 0,1 1 0,0 0 0,1 0 0,-1-1 0,1 1 0,0 0 0,1 0 0,0 0 0,0 0 0,3-6 0,-5 12 0,1-1 0,-1 1 0,0 0 0,1 0 0,-1 0 0,1 0 0,-1-1 0,0 1 0,1 0 0,-1 0 0,1 0 0,-1 0 0,1 0 0,-1 0 0,0 0 0,1 0 0,-1 1 0,1-1 0,-1 0 0,1 0 0,-1 0 0,0 0 0,1 0 0,-1 1 0,1-1 0,-1 0 0,0 0 0,1 1 0,-1-1 0,0 0 0,1 1 0,-1-1 0,0 0 0,0 1 0,1-1 0,-1 0 0,0 1 0,0-1 0,0 1 0,0-1 0,1 0 0,-1 1 0,0-1 0,0 1 0,0 0 0,10 20 0,-5-1 0,0-1 0,-1 1 0,-1 0 0,-1 0 0,0 0 0,-2 0 0,0 0 0,-1 0 0,-2 0 0,0 0 0,0 0 0,-2-1 0,-1 1 0,-9 21 0,99-145 0,-64 80 0,31-29 0,-45 48 0,-1 0 0,1 1 0,0-1 0,0 1 0,0 0 0,1 0 0,-1 1 0,1 0 0,0 0 0,0 1 0,14-4 0,-20 6 0,1 0 0,0 0 0,-1 0 0,1 1 0,-1-1 0,1 0 0,-1 1 0,1-1 0,-1 1 0,1-1 0,-1 1 0,0 0 0,1-1 0,-1 1 0,0 0 0,0 0 0,1 0 0,-1 0 0,0 0 0,0 0 0,0 0 0,0 1 0,0-1 0,0 0 0,-1 0 0,1 1 0,0-1 0,-1 1 0,1-1 0,-1 1 0,1-1 0,-1 1 0,0-1 0,1 2 0,0 8 0,1-1 0,-1 1 0,-1 19 0,-1-21 0,-1 49-30,0-32-415,1 1 0,5 48 0,2-48-6381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9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273 673 24575,'15'-16'0,"0"0"0,-2-1 0,15-22 0,-23 31 0,0-1 0,0 1 0,-1-1 0,0 0 0,-1-1 0,0 1 0,-1-1 0,1 1 0,0-14 0,-3 21 0,0 0 0,0 0 0,0-1 0,0 1 0,0 0 0,0 0 0,-1 0 0,1 0 0,-1 0 0,0 0 0,1 0 0,-1 0 0,0 0 0,0 0 0,0 0 0,-1 0 0,1 1 0,0-1 0,-1 0 0,1 1 0,-1-1 0,1 1 0,-1-1 0,0 1 0,1 0 0,-1 0 0,0 0 0,0 0 0,0 0 0,0 0 0,0 0 0,0 1 0,0-1 0,0 1 0,0 0 0,-1-1 0,1 1 0,0 0 0,0 0 0,-3 1 0,-6-1 0,-1 1 0,1 0 0,0 1 0,0 1 0,0 0 0,-15 6 0,5-1 0,2 1 0,-1 1 0,1 1 0,1 1 0,0 0 0,-22 21 0,33-27 0,0 0 0,1 0 0,0 1 0,0 0 0,1 0 0,0 1 0,0-1 0,0 1 0,1 0 0,0 0 0,1 1 0,0-1 0,0 1 0,1-1 0,0 1 0,1 0 0,0 0 0,-1 10 0,3-13 0,0 0 0,-1-1 0,2 1 0,-1 0 0,1-1 0,0 1 0,0-1 0,0 1 0,1-1 0,0 0 0,0 0 0,0 0 0,0-1 0,1 1 0,0-1 0,0 0 0,0 0 0,1 0 0,-1 0 0,1-1 0,0 1 0,0-1 0,0-1 0,0 1 0,1-1 0,-1 0 0,11 3 0,-6-3 0,0 1 0,1-1 0,-1-1 0,1 0 0,0-1 0,0 0 0,-1 0 0,1-1 0,-1-1 0,1 0 0,-1 0 0,1-1 0,-1 0 0,14-7 0,-7 1 0,0-1 0,-1 0 0,0-2 0,0 0 0,-1 0 0,-1-2 0,0 0 0,-1 0 0,16-24 0,-13 14 0,-1-1 0,-2 0 0,0-1 0,-2-1 0,14-49 0,-11 13 0,-2 0 0,-4 0 0,-2-1 0,-3 0 0,-5-67 0,-1 120 0,-1 19 0,-3 23 0,-61 626 0,63-543-1365,5-72-5461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29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381 384 24575,'1'-1'0,"1"0"0,0 0 0,0 0 0,-1 0 0,1 0 0,-1 0 0,1 0 0,-1 0 0,1-1 0,-1 1 0,0-1 0,1 1 0,-1-1 0,0 1 0,0-1 0,0 0 0,1-2 0,15-33 0,-13 22 0,-1-1 0,0 1 0,0 0 0,-2-1 0,0 0 0,-1 1 0,-3-28 0,2 33 0,0-1 0,-1 2 0,0-1 0,-1 0 0,0 0 0,-1 1 0,0 0 0,0 0 0,-1 0 0,0 0 0,-1 0 0,-12-14 0,14 19 0,1 1 0,-1 0 0,0 0 0,0 1 0,0-1 0,0 1 0,-1 0 0,1 0 0,-1 0 0,1 0 0,-1 1 0,0 0 0,0 0 0,-7-1 0,4 2 0,0 0 0,0 1 0,0 0 0,1 0 0,-1 0 0,0 1 0,1 1 0,-11 3 0,2 2 0,1 0 0,0 0 0,1 1 0,0 1 0,1 0 0,0 1 0,-20 22 0,22-20 0,0 0 0,2 1 0,-1 0 0,2 1 0,0 0 0,1 0 0,-8 25 0,12-30 0,0-1 0,1 1 0,0 0 0,0 0 0,2 0 0,-1 0 0,1 0 0,0 0 0,1 0 0,0 0 0,1 0 0,0 0 0,6 17 0,-7-23 0,1-1 0,-1 1 0,1-1 0,0 0 0,0 1 0,0-1 0,0 0 0,1 0 0,-1 0 0,1 0 0,-1-1 0,1 1 0,0-1 0,0 0 0,1 0 0,-1 0 0,0 0 0,1 0 0,-1-1 0,1 1 0,-1-1 0,1 0 0,0 0 0,0 0 0,-1-1 0,1 1 0,0-1 0,0 0 0,7-1 0,-3 0 0,0-1 0,-1 0 0,1 0 0,-1-1 0,0 0 0,1 0 0,-1-1 0,-1 0 0,1 0 0,-1 0 0,1-1 0,-1 0 0,9-10 0,20-26 0,52-81 0,-3 3 0,-80 114 0,-1 1 0,1 0 0,0 0 0,0 1 0,0-1 0,7-4 0,-10 8 0,0-1 0,-1 1 0,1-1 0,0 1 0,0 0 0,0 0 0,-1-1 0,1 1 0,0 0 0,0 0 0,0 0 0,0 0 0,0 0 0,-1 0 0,1 0 0,0 0 0,0 0 0,0 0 0,0 1 0,-1-1 0,1 0 0,0 0 0,0 1 0,0-1 0,-1 1 0,1-1 0,0 1 0,-1-1 0,1 1 0,0-1 0,-1 1 0,1-1 0,-1 1 0,1 0 0,-1-1 0,1 1 0,-1 0 0,1 0 0,-1-1 0,0 1 0,1 0 0,-1 0 0,0 0 0,0-1 0,0 1 0,1 0 0,-1 1 0,4 22 0,-1-1 0,-1 0 0,0 1 0,-2-1 0,-4 34 0,1-1 0,2-21-1365,1-5-5461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0 146 24575,'1'-6'0,"-1"0"0,1 0 0,1 0 0,-1 0 0,1 0 0,0 0 0,0 0 0,0 1 0,1-1 0,6-8 0,-9 13 0,1 0 0,0-1 0,0 1 0,0 0 0,-1 0 0,1-1 0,1 1 0,-1 0 0,0 0 0,0 0 0,0 0 0,1 1 0,-1-1 0,0 0 0,1 0 0,-1 1 0,0-1 0,1 1 0,-1-1 0,1 1 0,-1 0 0,1-1 0,-1 1 0,1 0 0,-1 0 0,1 0 0,0 0 0,-1 0 0,1 1 0,-1-1 0,1 0 0,-1 1 0,1-1 0,-1 1 0,0-1 0,1 1 0,-1 0 0,0 0 0,1-1 0,-1 1 0,0 0 0,0 0 0,0 0 0,0 1 0,2 1 0,3 4 0,0 1 0,-1 0 0,0 0 0,-1 0 0,1 1 0,-2-1 0,1 1 0,-1 0 0,0 0 0,-1 1 0,0-1 0,-1 0 0,1 14 0,-1 2 0,0 0 0,-2 1 0,-8 45 0,6-52 0,0 0 0,-2-1 0,0 0 0,-1 0 0,-1 0 0,-1-1 0,0 1 0,-12 16 0,6-22 0,13-12 0,1 0 0,0 0 0,0 0 0,-1 0 0,1 0 0,0 0 0,0 0 0,-1 0 0,1 0 0,0 0 0,-1 0 0,1 0 0,0 0 0,0 0 0,0 0 0,-1 0 0,1 0 0,0-1 0,0 1 0,-1 0 0,1 0 0,0 0 0,0 0 0,0-1 0,-1 1 0,1 0 0,0 0 0,0 0 0,0-1 0,0 1 0,0 0 0,-1 0 0,1 0 0,0-1 0,0 1 0,0-3 0,-1 1 0,1 0 0,0-1 0,0 1 0,0-1 0,0 1 0,0-1 0,0 1 0,1 0 0,-1-1 0,3-3 0,10-30 0,3 2 0,1 0 0,37-55 0,-15 33 0,57-61 0,-84 102-151,1 1-1,0 0 0,1 1 0,1 0 1,0 1-1,1 1 0,0 0 1,28-14-1,-17 17-6674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281 686 24575,'8'-41'0,"-6"36"0,-1-1 0,1 1 0,-1 0 0,-1-1 0,1-8 0,-1 12 0,0-1 0,0 1 0,-1 0 0,1 0 0,-1 0 0,0 0 0,0 0 0,1 1 0,-1-1 0,0 0 0,-1 0 0,1 0 0,0 1 0,0-1 0,-1 1 0,1-1 0,-1 1 0,0-1 0,-1 0 0,-2-1 0,0 0 0,0 1 0,0-1 0,0 1 0,-1 1 0,1-1 0,-1 1 0,1 0 0,-1 0 0,1 0 0,-1 1 0,1 0 0,-1 0 0,0 1 0,1-1 0,-1 1 0,1 0 0,-1 1 0,1-1 0,0 1 0,-8 4 0,2-2 0,1 1 0,0 0 0,1 1 0,-1 0 0,1 0 0,0 1 0,1 0 0,0 1 0,-14 16 0,16-15 0,1 0 0,0 1 0,0 0 0,1 0 0,0 0 0,1 0 0,0 0 0,1 1 0,0-1 0,0 1 0,1 0 0,1 0 0,0-1 0,1 13 0,0-17 0,-1 0 0,1-1 0,0 1 0,0 0 0,1-1 0,0 1 0,0-1 0,0 1 0,0-1 0,1 0 0,0 0 0,0 0 0,0 0 0,1-1 0,0 1 0,0-1 0,0 0 0,0 0 0,1 0 0,-1-1 0,1 1 0,0-1 0,0 0 0,0-1 0,0 1 0,1-1 0,5 2 0,-4-3 0,0 1 0,0-1 0,0-1 0,1 1 0,-1-1 0,0 0 0,0-1 0,0 0 0,1 0 0,-1 0 0,0-1 0,0 0 0,7-4 0,-3 1 0,-1-1 0,0 0 0,0 0 0,0-1 0,-1 0 0,0-1 0,11-12 0,0-3 0,-2-1 0,-1-1 0,0 0 0,-2-1 0,18-42 0,13-54 0,-5-1 0,48-247 0,-86 334 0,-7 24 0,4 12 0,-1 0 0,0 0 0,1 0 0,-1 0 0,1 0 0,-1 0 0,1 0 0,-1 0 0,1 0 0,-1 1 0,1-1 0,-1 0 0,1 0 0,-1 1 0,1-1 0,-1 0 0,1 1 0,-1-1 0,1 0 0,0 1 0,-1-1 0,1 1 0,0-1 0,-1 1 0,1-1 0,-1 1 0,-7 10 0,1 0 0,0 0 0,1 0 0,0 1 0,-8 21 0,-18 71 0,23-72 0,-20 72-341,5 0 0,5 2-1,-8 139 1,25-191-6485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29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57 24575,'0'-6'0,"0"0"0,-1 0 0,1-1 0,-1 1 0,-3-7 0,4 12 0,0 0 0,0 1 0,-1-1 0,1 0 0,0 1 0,-1-1 0,1 0 0,0 1 0,-1-1 0,1 1 0,-1-1 0,1 1 0,-1-1 0,1 1 0,-1-1 0,1 1 0,-1-1 0,1 1 0,-1 0 0,0-1 0,1 1 0,-2 0 0,1 0 0,0 0 0,0 0 0,-1 0 0,1 1 0,0-1 0,0 0 0,0 1 0,0-1 0,0 1 0,0-1 0,0 1 0,0 0 0,0-1 0,0 1 0,0 0 0,0 0 0,0 0 0,-1 1 0,-3 5 0,0-1 0,0 1 0,1 0 0,0 1 0,0-1 0,0 1 0,-4 15 0,-13 63 0,17-69 0,-11 70 0,3 0 0,4 1 0,4 0 0,10 133 0,0-170-682,17 78-1,-13-89-6143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0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24 24575,'-1'-1'0,"1"0"0,0 0 0,-1 0 0,1 0 0,-1 0 0,1 0 0,-1 0 0,0 0 0,1 0 0,-1 0 0,0 1 0,0-1 0,1 0 0,-1 0 0,0 1 0,0-1 0,0 0 0,0 1 0,0-1 0,0 1 0,0-1 0,0 1 0,0 0 0,0-1 0,-1 1 0,1 0 0,-2 0 0,-31-4 0,29 4 0,-1 1 0,1 0 0,0 0 0,-1 1 0,1 0 0,0-1 0,0 2 0,1-1 0,-1 1 0,0-1 0,1 1 0,-1 1 0,1-1 0,0 1 0,0-1 0,0 1 0,1 0 0,-1 0 0,1 1 0,0-1 0,-2 6 0,-9 14 0,0 0 0,-16 46 0,25-58 0,-29 88 0,4 2 0,-20 123 0,36-156 0,-11 69-1365,17-88-5461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1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16 516 24575,'-8'-43'0,"6"38"0,0-1 0,1 1 0,0-1 0,0 0 0,1 0 0,-1-9 0,2 13 0,-1 0 0,1 0 0,-1 0 0,1 0 0,0 0 0,0 1 0,0-1 0,0 0 0,0 1 0,0-1 0,0 0 0,0 1 0,1-1 0,-1 1 0,0 0 0,1-1 0,0 1 0,-1 0 0,1 0 0,0 0 0,-1 0 0,1 0 0,0 1 0,3-2 0,13-3 0,1 0 0,0 2 0,0 0 0,36-1 0,5 0 0,172-33 0,-199 29 0,0-1 0,-1-2 0,0-1 0,56-30 0,-80 38 0,-1 0 0,-1-1 0,1 0 0,-1-1 0,1 1 0,-2-1 0,1 0 0,-1 0 0,1-1 0,-2 0 0,6-9 0,-8 12 0,-1 1 0,1-1 0,-1 0 0,0 1 0,0-1 0,0 0 0,-1 0 0,0 1 0,1-1 0,-1 0 0,-1 0 0,1 0 0,0 1 0,-1-1 0,0 0 0,0 0 0,0 1 0,0-1 0,0 1 0,-1-1 0,0 1 0,0-1 0,0 1 0,0 0 0,0 0 0,-4-4 0,0 1 0,1 0 0,-1 1 0,0 0 0,-1 0 0,1 0 0,-1 0 0,0 1 0,0 1 0,-1-1 0,1 1 0,-1 0 0,-12-3 0,9 4 0,0 1 0,-1-1 0,1 2 0,0-1 0,-1 2 0,1 0 0,-1 0 0,-14 4 0,11-2 0,1 2 0,-1 0 0,1 0 0,0 1 0,1 1 0,0 0 0,0 1 0,0 0 0,1 1 0,0 1 0,1 0 0,0 0 0,-17 21 0,20-18 0,0-1 0,1 1 0,0 0 0,1 1 0,0 0 0,1 0 0,0 0 0,2 0 0,0 1 0,0-1 0,1 1 0,0 15 0,2-19 0,1-1 0,0 1 0,0 0 0,1-1 0,0 1 0,1-1 0,0 0 0,1 1 0,0-2 0,0 1 0,1 0 0,0-1 0,1 0 0,0 0 0,1-1 0,0 1 0,10 8 0,23 16-1365,-1-6-5461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1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55 209 24575,'0'-208'0,"0"227"0,1 35 0,-2 0 0,-2 0 0,-3 0 0,-18 77 0,3-63 0,51-127 0,72-107 0,-96 158 0,14-23 0,1 1 0,34-36 0,-54 65 0,0 0 0,0 0 0,0 0 0,0 0 0,1 0 0,-1 0 0,0 0 0,0 0 0,1 0 0,-1 1 0,1-1 0,-1 1 0,0-1 0,1 1 0,1-1 0,-2 1 0,-1 0 0,1 0 0,-1 0 0,1 1 0,-1-1 0,1 0 0,-1 0 0,1 1 0,-1-1 0,1 0 0,-1 0 0,0 1 0,1-1 0,-1 0 0,1 1 0,-1-1 0,0 1 0,1-1 0,-1 0 0,0 1 0,0-1 0,1 1 0,-1-1 0,0 1 0,0-1 0,0 1 0,0-1 0,1 1 0,-1 3 0,1 0 0,-1 1 0,0-1 0,0 0 0,0 0 0,0 0 0,-1 0 0,1 0 0,-3 5 0,-14 37 0,-5 17 0,21-59 0,-1 1 0,1 0 0,1 0 0,-1 0 0,1 0 0,0-1 0,0 1 0,0 0 0,1 0 0,1 6 0,-2-10 0,0 0 0,1 0 0,-1 0 0,0 0 0,1 0 0,-1 0 0,1 0 0,-1 0 0,1-1 0,-1 1 0,1 0 0,0 0 0,-1 0 0,1-1 0,0 1 0,0 0 0,0-1 0,-1 1 0,1-1 0,0 1 0,0-1 0,0 1 0,0-1 0,0 0 0,2 1 0,-1-1 0,1 0 0,-1 0 0,0 0 0,1 0 0,-1-1 0,0 1 0,0-1 0,1 0 0,-1 0 0,0 1 0,2-3 0,6-2 0,-1 0 0,-1-1 0,17-14 0,166-174 0,-161 166 0,-14 22 0,-15 6 0,-1 0 0,1 0 0,-1 0 0,1 1 0,-1-1 0,0 0 0,1 1 0,-1-1 0,1 0 0,-1 1 0,0-1 0,1 0 0,-1 1 0,0-1 0,0 1 0,1-1 0,-1 0 0,0 1 0,0-1 0,0 1 0,0-1 0,1 1 0,-1-1 0,0 1 0,0-1 0,0 1 0,0-1 0,0 1 0,0-1 0,0 1 0,0-1 0,-1 2 0,0 13 0,-1 0 0,-1 0 0,-9 29 0,-2 11 0,-3 81-1365,15-101-5461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2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222 196 24575,'-5'-23'0,"5"22"0,0 1 0,0 0 0,-1-1 0,1 1 0,0 0 0,0-1 0,-1 1 0,1 0 0,0-1 0,-1 1 0,1 0 0,-1-1 0,1 1 0,0 0 0,-1 0 0,1 0 0,-1-1 0,1 1 0,-1 0 0,1 0 0,0 0 0,-1 0 0,1 0 0,-1 0 0,1 0 0,-1 0 0,-1 1 0,0-1 0,0 1 0,0 0 0,0 0 0,0 1 0,0-1 0,0 0 0,1 1 0,-1-1 0,1 1 0,-1-1 0,1 1 0,0 0 0,-1-1 0,1 1 0,-1 3 0,-12 20 0,1 1 0,2 1 0,-16 51 0,-13 91 0,34-141 0,-19 104 0,-15 232 0,39-351 0,0 1 0,1-1 0,1 1 0,0-1 0,1 0 0,0 1 0,1-1 0,5 14 0,-3-22 0,-1-13 0,-1-13 0,1-206 0,10-87 0,-3 231 0,31-117 0,-34 171 0,1 0 0,2 1 0,1 0 0,1 0 0,1 2 0,1-1 0,28-33 0,-37 52 0,0 1 0,1 1 0,0-1 0,1 1 0,-1 1 0,1-1 0,0 1 0,1 0 0,-1 1 0,16-6 0,-21 9 0,0 0 0,0 1 0,-1-1 0,1 1 0,0-1 0,0 1 0,0 0 0,-1 0 0,1 0 0,0 1 0,0-1 0,0 1 0,-1-1 0,1 1 0,0 0 0,0 0 0,-1 0 0,1 0 0,-1 1 0,1-1 0,-1 1 0,0 0 0,0-1 0,1 1 0,-1 0 0,0 0 0,-1 0 0,1 0 0,0 1 0,0-1 0,-1 1 0,0-1 0,1 1 0,-1-1 0,0 1 0,0-1 0,0 1 0,-1 0 0,1 4 0,2 4 0,-1 1 0,-1 0 0,0 0 0,-1 0 0,0 0 0,-1 0 0,0 0 0,-1 0 0,0 0 0,-1-1 0,0 1 0,-1-1 0,-1 1 0,1-1 0,-2-1 0,-8 15 0,0-2 0,-2-1 0,0 0 0,-1-1 0,-1-1 0,-1 0 0,-26 19 0,-44 26-1365,52-40-5461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2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24575,'5'0'0,"6"0"0,5-4 0,1-2-8191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39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617 306 24575,'1'-4'0,"0"-1"0,1 1 0,0 0 0,0 0 0,0 0 0,0 1 0,0-1 0,1 0 0,4-4 0,6-10 0,-3 0 0,2-3 0,0-1 0,11-29 0,-21 46 0,0 1 0,-1-1 0,1 1 0,-1-1 0,0 0 0,0 0 0,-1 1 0,1-1 0,-1 0 0,0 0 0,-1 0 0,1 0 0,-1 0 0,0 1 0,0-1 0,0 0 0,-1 1 0,-2-6 0,2 7 0,-1 0 0,0 0 0,0 0 0,-1 0 0,1 1 0,-1-1 0,1 1 0,-1 0 0,0 0 0,0 0 0,1 0 0,-1 1 0,-1 0 0,1 0 0,0 0 0,0 0 0,0 0 0,-1 1 0,-4 0 0,-8-1 0,1 1 0,0 1 0,-29 5 0,13 2 0,0 1 0,1 1 0,0 2 0,-48 25 0,32-11 0,1 2 0,-46 38 0,91-65 0,-23 18 0,1 0 0,-30 33 0,48-47 0,1 0 0,0 0 0,0 0 0,0 0 0,0 1 0,1 0 0,0 0 0,0 0 0,1 0 0,-1 0 0,2 0 0,-1 1 0,0-1 0,1 1 0,0-1 0,1 1 0,0 12 0,1-15 0,0 0 0,0 0 0,1 0 0,-1 0 0,1-1 0,0 1 0,0 0 0,1-1 0,-1 0 0,1 1 0,-1-1 0,1 0 0,0 0 0,0 0 0,1-1 0,-1 1 0,0-1 0,1 0 0,0 0 0,-1 0 0,1 0 0,0-1 0,0 1 0,6 0 0,10 3 0,-1-1 0,1-1 0,34 2 0,-54-5 0,51 2 0,0-2 0,0-2 0,0-2 0,56-12 0,-160 39 0,-57 32 0,68-31 0,1 1 0,-58 46 0,83-57 0,0 0 0,1 1 0,1 0 0,0 1 0,1 1 0,1 0 0,0 1 0,-11 25 0,20-39 0,1 0 0,0 1 0,0-1 0,1 1 0,-1 0 0,1 0 0,0-1 0,0 1 0,1 0 0,0 0 0,-1 0 0,1 0 0,1 0 0,-1-1 0,1 1 0,0 0 0,0 0 0,0 0 0,1-1 0,0 1 0,0-1 0,0 1 0,0-1 0,1 0 0,-1 0 0,1 0 0,0 0 0,0 0 0,1-1 0,-1 1 0,1-1 0,0 0 0,0 0 0,0 0 0,0-1 0,0 1 0,1-1 0,-1 0 0,7 2 0,7 2 16,0 0 0,0-1-1,1 0 1,0-2-1,20 1 1,94-1-1475,-31-7-5367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0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382 517 24575,'21'-21'0,"0"0"0,-1-1 0,-1 0 0,-1-2 0,-2-1 0,20-35 0,-20 25 0,15-48 0,-27 70 0,0-1 0,-1 0 0,-1 1 0,0-1 0,-1 0 0,-1-27 0,-1 36 0,1 1 0,-1 0 0,0 0 0,0 0 0,0 0 0,-1 0 0,1 0 0,-1 1 0,0-1 0,0 0 0,0 1 0,-1 0 0,1-1 0,-6-4 0,6 6 0,-1 0 0,1 0 0,-1 0 0,0 1 0,1-1 0,-1 1 0,0 0 0,0 0 0,0 0 0,0 0 0,0 0 0,0 1 0,0-1 0,0 1 0,0 0 0,0 0 0,0 0 0,0 0 0,0 1 0,-6 1 0,-5 2 0,0 1 0,1 0 0,0 1 0,-1 0 0,2 2 0,-1-1 0,-18 16 0,0 3 0,-44 47 0,45-39 0,2 1 0,2 2 0,1 0 0,1 1 0,3 2 0,1 0 0,2 2 0,2 0 0,1 0 0,3 1 0,-9 50 0,15-59 0,2 2 0,1-1 0,1 0 0,2 0 0,2 1 0,1-1 0,2 0 0,1 0 0,2-1 0,1 0 0,2 0 0,1-1 0,1 0 0,30 50 0,-37-73-97,0 0-1,1 0 1,0-1-1,0 0 1,1 0-1,0-1 1,1 0-1,-1-1 1,2 0-1,-1 0 1,1 0-1,0-2 0,13 7 1,16-1-6729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0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380 34 24575,'0'-2'0,"0"1"0,0-1 0,0 1 0,-1 0 0,1-1 0,0 1 0,-1 0 0,1-1 0,-1 1 0,1 0 0,-1-1 0,0 1 0,1 0 0,-1 0 0,0 0 0,0 0 0,0 0 0,0 0 0,0 0 0,0 0 0,0 0 0,0 0 0,0 1 0,-1-1 0,1 0 0,0 1 0,0-1 0,-1 1 0,1-1 0,0 1 0,-1 0 0,1-1 0,-1 1 0,1 0 0,-2 0 0,-2 0 0,1 0 0,-1 0 0,1 0 0,-1 0 0,0 1 0,1 0 0,-1 0 0,1 0 0,-6 3 0,-4 4 0,0 0 0,1 0 0,0 2 0,1-1 0,-1 2 0,2 0 0,0 0 0,0 1 0,1 0 0,1 1 0,-14 23 0,3-1 0,3 0 0,1 1 0,-18 60 0,20-51 0,2 2 0,2-1 0,2 1 0,3 1 0,1 0 0,2-1 0,3 1 0,7 57 0,3-32-1365,-8-47-5461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2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280 276 24575,'-134'-39'0,"117"35"0,-1 1 0,1 1 0,-1 0 0,0 2 0,-27 1 0,33 3 0,19 0 0,25 2 0,77-1 0,0-5 0,145-18 0,-212 14 0,161-14 0,295-65 0,-494 82 0,1 0 0,0 0 0,-1 0 0,1-1 0,-1 1 0,0-1 0,1 0 0,-1 0 0,0 0 0,5-4 0,-9 6 0,0 0 0,0-1 0,1 1 0,-1 0 0,0 0 0,0 0 0,0 0 0,0 0 0,0 0 0,1-1 0,-1 1 0,0 0 0,0 0 0,0 0 0,0 0 0,0-1 0,0 1 0,0 0 0,0 0 0,0 0 0,0-1 0,1 1 0,-1 0 0,0 0 0,0 0 0,0-1 0,0 1 0,0 0 0,0 0 0,-1 0 0,1-1 0,0 1 0,0 0 0,0 0 0,0 0 0,0 0 0,0-1 0,0 1 0,0 0 0,0 0 0,0 0 0,-1 0 0,1-1 0,0 1 0,-12-3 0,-14 3 0,-1 6 0,1 1 0,-1 2 0,1 0 0,1 2 0,0 0 0,-42 28 0,62-36 0,0 1 0,0 0 0,1 0 0,-1 0 0,1 1 0,0-1 0,0 1 0,1 0 0,0 0 0,0 0 0,0 1 0,0-1 0,1 1 0,0-1 0,0 1 0,-1 7 0,2-10 0,1 0 0,0 0 0,0 0 0,0 0 0,0 0 0,0 0 0,0 0 0,1 0 0,0 0 0,-1 0 0,1 0 0,0 0 0,1 0 0,-1 0 0,0-1 0,1 1 0,0 0 0,-1-1 0,1 1 0,0-1 0,0 0 0,1 0 0,-1 0 0,0 0 0,1 0 0,-1 0 0,1 0 0,0-1 0,-1 1 0,1-1 0,0 0 0,5 2 0,-2-2 0,0 1 0,1-1 0,-1 0 0,0 0 0,1-1 0,-1 0 0,1 0 0,-1-1 0,0 1 0,1-1 0,-1-1 0,0 1 0,9-4 0,8-5 0,0 0 0,25-15 0,-9 4 0,-9 5 0,85-37 0,-102 48 0,1 1 0,0 0 0,0 1 0,1 0 0,-1 2 0,25-2 0,-36 3 0,1 0 0,-1 1 0,1-1 0,-1 1 0,1-1 0,-1 1 0,0 0 0,1 0 0,-1 1 0,0-1 0,0 1 0,0-1 0,0 1 0,0 0 0,0 0 0,0 0 0,-1 1 0,1-1 0,3 4 0,-4-2 0,1 1 0,-1-1 0,0 0 0,0 1 0,0-1 0,-1 1 0,1 0 0,-1 0 0,0-1 0,-1 1 0,1 0 0,-1 8 0,0-2 0,-1 0 0,-1-1 0,1 1 0,-2 0 0,1 0 0,-2-1 0,1 1 0,-1-1 0,-1 0 0,0 0 0,-11 16 0,14-24 0,1 0 0,-1 0 0,0 0 0,0-1 0,0 1 0,0 0 0,0-1 0,0 0 0,0 1 0,0-1 0,-1 0 0,1 0 0,-1 0 0,1-1 0,0 1 0,-5 0 0,6-1 0,1 0 0,-1 0 0,1 0 0,-1 0 0,1 0 0,-1 0 0,0 0 0,1 0 0,-1-1 0,1 1 0,-1 0 0,1 0 0,-1-1 0,1 1 0,-1 0 0,1 0 0,-1-1 0,1 1 0,0-1 0,-1 1 0,1 0 0,-1-1 0,1 1 0,0-1 0,-1 1 0,1-1 0,0 0 0,-1-1 0,1 0 0,0 1 0,0-1 0,-1 0 0,1 0 0,1 0 0,-1 0 0,0 1 0,0-1 0,1 0 0,-1 0 0,1 1 0,0-4 0,7-13 0,1 0 0,0 0 0,2 1 0,0 0 0,0 0 0,2 2 0,20-22 0,2 3 0,77-58 0,-82 71 0,1 2 0,61-29 0,-71 39 0,1 0 0,0 2 0,0 1 0,0 0 0,39-3 0,-59 8 0,1 1 0,0 0 0,-1 0 0,1 0 0,-1 0 0,1 0 0,-1 0 0,1 1 0,-1-1 0,1 1 0,-1-1 0,1 1 0,-1 0 0,1 0 0,-1 0 0,0 1 0,0-1 0,1 1 0,-1-1 0,0 1 0,0-1 0,-1 1 0,1 0 0,0 0 0,-1 0 0,1 0 0,-1 0 0,1 0 0,-1 1 0,0-1 0,0 0 0,0 1 0,0-1 0,-1 1 0,1-1 0,0 1 0,-1-1 0,0 1 0,0 0 0,0-1 0,0 1 0,0-1 0,0 1 0,-1-1 0,1 1 0,-2 3 0,-5 28 0,1-6 0,1 0 0,-2 35 0,7-53 0,0-1 0,1 1 0,0 0 0,0-1 0,1 0 0,0 1 0,1-1 0,0 0 0,1 0 0,7 15 0,-9-22 0,-1 1 0,1 0 0,0 0 0,0-1 0,0 1 0,0-1 0,1 0 0,-1 0 0,1 0 0,-1 0 0,1 0 0,0 0 0,0-1 0,0 1 0,0-1 0,0 0 0,0 0 0,0 0 0,4 1 0,-2-2 0,1 1 0,-1-1 0,1-1 0,0 1 0,-1-1 0,1 0 0,-1 0 0,0 0 0,1-1 0,7-3 0,-2 0 0,0-1 0,0 0 0,-1 0 0,0-1 0,0 0 0,-1-1 0,0 0 0,0-1 0,13-16 0,-11 6-227,-1-1-1,-1 1 1,-1-1-1,0-1 1,8-39-1,-5 20-6598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48 110 24575,'0'-1'0,"0"1"0,0-1 0,0 1 0,0 0 0,0-1 0,0 1 0,0-1 0,1 1 0,-1 0 0,0-1 0,0 1 0,0 0 0,0-1 0,1 1 0,-1 0 0,0-1 0,0 1 0,0 0 0,1-1 0,-1 1 0,0 0 0,1 0 0,-1-1 0,0 1 0,1 0 0,-1 0 0,0-1 0,1 1 0,-1 0 0,0 0 0,1 0 0,0 0 0,1 0 0,-6 1 0,1-2 0,1 1 0,-1-1 0,1 0 0,-1 1 0,1-1 0,0 0 0,0 0 0,0-1 0,-1 1 0,1 0 0,0-1 0,0 1 0,1-1 0,-1 0 0,0 0 0,1 0 0,-1 0 0,1 0 0,-1 0 0,1 0 0,0 0 0,0 0 0,-2-4 0,2 4 0,0 0 0,1 0 0,-1 0 0,0 0 0,0 0 0,1 0 0,-1 0 0,1 0 0,0 0 0,0 0 0,-1 0 0,1 0 0,1 0 0,-1-1 0,0 1 0,0 0 0,1 0 0,-1 0 0,1 0 0,0 0 0,0 0 0,-1 0 0,1 0 0,1 0 0,-1 1 0,0-1 0,2-2 0,-3 4 0,1-1 0,-1 1 0,1 0 0,-1 0 0,0-1 0,1 1 0,-1 0 0,0 0 0,1-1 0,-1 1 0,1 0 0,-1 0 0,1 0 0,-1 0 0,0 0 0,1 0 0,-1 0 0,1 0 0,-1 0 0,1 0 0,-1 0 0,1 0 0,-1 0 0,0 0 0,1 0 0,-1 0 0,1 1 0,-1-1 0,1 0 0,-1 0 0,1 1 0,8 13 0,-1 23 0,-8 1 0,-8 64 0,1-23 0,4 170 120,6-216-368,0 0 1,3 0-1,0 0 1,2-1-1,18 45 1,-7-34-6579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7:30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46 343 24575,'-1'-8'0,"0"1"0,-1-1 0,0 0 0,0 1 0,-1-1 0,-5-11 0,-5-11 0,10 20 0,0 1 0,1-1 0,0 0 0,0 0 0,1 0 0,0-19 0,2 25 0,-1 1 0,1-1 0,0 1 0,-1-1 0,2 1 0,-1-1 0,0 1 0,1 0 0,-1 0 0,1 0 0,0 0 0,0 0 0,0 0 0,0 0 0,1 1 0,-1-1 0,1 1 0,-1-1 0,1 1 0,0 0 0,0 0 0,0 0 0,4-1 0,17-6 0,-1 1 0,1 1 0,0 1 0,0 1 0,1 2 0,0 0 0,-1 1 0,1 2 0,0 0 0,0 2 0,-1 1 0,34 8 0,-44-8 0,-1 1 0,0 0 0,0 1 0,0 1 0,-1 0 0,0 0 0,0 1 0,19 16 0,-28-21 0,0 1 0,0-1 0,0 1 0,0 0 0,-1 0 0,1 0 0,-1 1 0,0-1 0,0 1 0,0-1 0,0 1 0,-1 0 0,1-1 0,-1 1 0,0 0 0,0 0 0,0 0 0,-1 0 0,1 0 0,-1 0 0,0 0 0,0 0 0,-1 0 0,1 0 0,-1 0 0,0 0 0,0 0 0,0 0 0,0 0 0,-1-1 0,0 1 0,1 0 0,-1-1 0,-3 4 0,-1 1 0,1 0 0,-2-1 0,1 0 0,-1 0 0,0-1 0,-1 0 0,-8 6 0,12-9 0,0 0 0,0-1 0,0 1 0,0-1 0,-1 0 0,1-1 0,0 1 0,-1-1 0,0 1 0,1-2 0,-1 1 0,0 0 0,1-1 0,-1 0 0,0 0 0,-5-1 0,10 1 0,-1 0 0,0 0 0,1 0 0,-1 0 0,0-1 0,1 1 0,-1 0 0,0 0 0,1-1 0,-1 1 0,0 0 0,1-1 0,-1 1 0,1-1 0,-1 1 0,1-1 0,-1 1 0,1-1 0,-1 1 0,1-1 0,-1 0 0,1 1 0,0-1 0,-1 1 0,1-1 0,0 0 0,-1-1 0,1 1 0,0-1 0,1 1 0,-1-1 0,0 1 0,0-1 0,1 1 0,-1-1 0,1 1 0,-1 0 0,1-1 0,0 1 0,1-2 0,31-36 0,-32 38 0,51-45 0,2 2 0,119-74 0,-154 106 0,-10 6 0,0 0 0,1 0 0,-1 1 0,1 0 0,1 1 0,-1 0 0,21-4 0,-30 8 0,0-1 0,1 1 0,-1 0 0,0 0 0,1 0 0,-1 0 0,1 0 0,-1 0 0,0 0 0,1 1 0,-1-1 0,1 0 0,-1 1 0,0-1 0,0 1 0,1 0 0,-1-1 0,0 1 0,0 0 0,0 0 0,1-1 0,-1 1 0,2 2 0,-2-1 0,0 0 0,0 0 0,-1 1 0,1-1 0,0 0 0,-1 0 0,1 0 0,-1 1 0,0-1 0,0 0 0,1 0 0,-2 1 0,1 2 0,-2 6 0,0 0 0,0 0 0,-2 0 0,-6 17 0,9-25 0,-5 9 0,1 1 0,0 0 0,1 0 0,1 0 0,-3 16 0,6-25 0,0-1 0,0 1 0,0 0 0,0-1 0,1 1 0,-1-1 0,1 1 0,0-1 0,0 1 0,0-1 0,0 0 0,1 1 0,0-1 0,-1 0 0,1 0 0,0 0 0,0 0 0,1 0 0,-1-1 0,1 1 0,-1-1 0,1 1 0,0-1 0,6 4 0,-2-3 0,0 1 0,1-1 0,0-1 0,0 1 0,0-2 0,0 1 0,0-1 0,0 0 0,0 0 0,0-1 0,0 0 0,0-1 0,1 1 0,-1-2 0,0 1 0,0-1 0,8-3 0,2-1 0,1-1 0,-1 0 0,0-2 0,-1 0 0,33-23 0,-42 27 0,1-1 0,-1 0 0,-1-1 0,1 0 0,-1 0 0,0-1 0,-1 1 0,0-1 0,0-1 0,5-9 0,-11 14 0,-7 12 0,-7 17 0,-1 10 0,2 1 0,1 1 0,-8 45 0,-13 117 0,29-175 0,-26 289 0,-16 91 0,45-400 0,-22 100 0,19-91 0,0 0 0,-1-1 0,-1 1 0,0-1 0,-12 18 0,16-28 0,1 0 0,0 0 0,-1 0 0,0 0 0,1 0 0,-1-1 0,0 1 0,0 0 0,0-1 0,0 0 0,0 1 0,0-1 0,0 0 0,0 0 0,0 0 0,-3 0 0,3-1 0,1 0 0,-1 0 0,0 0 0,1 0 0,-1 0 0,1 0 0,-1-1 0,1 1 0,-1-1 0,1 1 0,-1-1 0,1 1 0,-1-1 0,1 0 0,-1 0 0,1 0 0,0 0 0,-2-1 0,-2-4 0,0 1 0,1-1 0,0 0 0,0 0 0,0 0 0,1 0 0,0-1 0,0 1 0,-3-11 0,-3-21 0,1 0 0,1 0 0,2-1 0,2 1 0,3-54 0,4 12 0,24-126 0,-12 126 30,4 0 0,3 1 0,44-102 0,-51 145-179,2 1 1,1 0-1,1 2 1,2 0-1,2 1 1,1 2-1,1 0 1,1 2-1,33-27 1,5 8-6678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1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78 24575,'0'-5'0,"4"-1"0,7 0 0,10-3 0,11-1 0,14 2 0,18-2 0,12 0 0,11 2 0,-8 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2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1 280 24575,'4'-5'0,"-1"-1"0,1 0 0,-1 0 0,0 0 0,0-1 0,-1 1 0,1-1 0,1-11 0,2-5 0,9-28 0,-12 33 0,2 1 0,0 0 0,1 1 0,1 0 0,13-24 0,-20 39 0,1 0 0,-1 0 0,1 0 0,0 1 0,-1-1 0,1 0 0,0 0 0,-1 0 0,1 0 0,0 1 0,0-1 0,0 0 0,0 1 0,0-1 0,0 1 0,0-1 0,0 1 0,0 0 0,2-1 0,-3 1 0,1 0 0,0 0 0,-1 1 0,1-1 0,-1 0 0,1 1 0,-1-1 0,1 0 0,-1 1 0,1-1 0,-1 1 0,1-1 0,-1 1 0,1-1 0,-1 1 0,0-1 0,1 1 0,-1-1 0,0 1 0,1 0 0,-1-1 0,0 1 0,0 1 0,2 4 0,-1 0 0,1 1 0,-2-1 0,1 1 0,-1 9 0,-6 55 0,-4 0 0,-25 97 0,8-47 0,15-64 0,-2 7 0,3 1 0,-4 85 0,15-143 0,0-1 0,0 1 0,1 0 0,0 0 0,1 0 0,2 10 0,-3-16 0,-1 1 0,1-1 0,-1 0 0,1 1 0,0-1 0,-1 0 0,1 1 0,0-1 0,0 0 0,0 0 0,0 0 0,0 0 0,0 0 0,0 0 0,1 0 0,-1 0 0,0 0 0,1 0 0,-1-1 0,0 1 0,1 0 0,-1-1 0,1 1 0,-1-1 0,1 0 0,-1 1 0,1-1 0,-1 0 0,1 0 0,-1 0 0,1 0 0,-1 0 0,1 0 0,1-1 0,4-1 0,0-1 0,-1 0 0,1 0 0,-1 0 0,0-1 0,0 1 0,0-2 0,5-4 0,46-46 0,-33 31 0,81-85 0,-65 65 0,1 1 0,84-65 0,-119 103 0,1 0 0,0 1 0,1 0 0,-1 0 0,1 1 0,0 0 0,0 0 0,0 0 0,0 1 0,12-1 0,-16 3 0,0 0 0,-1 0 0,1 0 0,0 1 0,-1-1 0,1 1 0,-1 0 0,1 0 0,-1 1 0,1-1 0,-1 1 0,0-1 0,0 1 0,1 0 0,-1 0 0,-1 0 0,1 1 0,0-1 0,0 1 0,-1 0 0,0 0 0,1-1 0,-1 1 0,0 1 0,3 5 0,6 17 0,-2-1 0,0 1 0,-1 1 0,6 45 0,5 14 0,-19-86 0,5 22 0,1 0 0,1-1 0,1 0 0,22 39 0,-28-56 0,0 0 0,0-1 0,1 1 0,-1-1 0,1 0 0,0 0 0,0 0 0,0 0 0,1 0 0,-1-1 0,1 1 0,-1-1 0,1 0 0,0 0 0,0 0 0,0-1 0,0 1 0,0-1 0,0 0 0,0 0 0,0-1 0,0 1 0,1-1 0,-1 0 0,0 0 0,0 0 0,0-1 0,1 1 0,-1-1 0,0 0 0,0 0 0,0-1 0,6-2 0,1-1 0,-1 0 0,0-1 0,0 0 0,0-1 0,-1 0 0,0-1 0,-1 0 0,11-12 0,8-12 0,22-37 0,-11 14 0,2 0 0,44-56 0,-83 110 0,0-1 0,0 1 0,0 0 0,0 0 0,1-1 0,-1 1 0,0 0 0,0 0 0,1 0 0,-1 0 0,1 0 0,-1 1 0,1-1 0,-1 0 0,1 1 0,-1-1 0,1 1 0,0-1 0,-1 1 0,1 0 0,0 0 0,2 0 0,-3 0 0,1 1 0,-1 0 0,0 0 0,1-1 0,-1 1 0,0 0 0,0 0 0,0 1 0,0-1 0,0 0 0,0 0 0,0 0 0,0 1 0,0-1 0,-1 0 0,1 1 0,0-1 0,-1 1 0,1 1 0,3 9 0,-1 1 0,-1-1 0,0 1 0,0 16 0,-1-5 0,-1-7 0,0 1 0,2-1 0,0 0 0,0 0 0,2 0 0,11 32 0,-2-31-1365,0-5-5461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3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319 210 24575,'2'-1'0,"1"1"0,-1-1 0,0 1 0,0-1 0,0 0 0,0 0 0,0 0 0,0 0 0,-1 0 0,1-1 0,0 1 0,0 0 0,-1-1 0,1 1 0,-1-1 0,2-1 0,22-31 0,-23 31 0,32-58 0,-32 57 0,0-1 0,-1 1 0,1-1 0,-1 0 0,0 0 0,0 1 0,0-1 0,-1 0 0,0 0 0,0 0 0,-1-9 0,1 12 0,-1 1 0,1 0 0,-1-1 0,1 1 0,-1 0 0,0-1 0,0 1 0,0 0 0,1 0 0,-1 0 0,0 0 0,0 0 0,0 0 0,-1 0 0,1 0 0,0 0 0,0 0 0,0 1 0,-1-1 0,1 0 0,0 1 0,-1-1 0,1 1 0,-1-1 0,1 1 0,0 0 0,-1 0 0,1 0 0,-1 0 0,1 0 0,-1 0 0,1 0 0,-1 0 0,1 0 0,-3 1 0,-5 1 0,0 0 0,0 1 0,0 0 0,-11 5 0,-3 2 0,1 1 0,0 1 0,0 1 0,1 1 0,1 1 0,0 1 0,2 1 0,-34 36 0,50-50 0,-1 1 0,1-1 0,0 0 0,0 0 0,0 1 0,1 0 0,-1-1 0,1 1 0,0 0 0,0-1 0,0 1 0,0 7 0,1-10 0,0 1 0,1-1 0,-1 1 0,1 0 0,-1-1 0,1 1 0,-1-1 0,1 1 0,0-1 0,0 1 0,0-1 0,0 0 0,0 0 0,0 1 0,0-1 0,0 0 0,1 0 0,-1 0 0,0 0 0,1 0 0,-1 0 0,0 0 0,1-1 0,-1 1 0,1 0 0,0-1 0,-1 1 0,1-1 0,-1 0 0,1 0 0,0 1 0,1-1 0,6 1 0,0-1 0,1 0 0,-1 0 0,0-1 0,0 0 0,0-1 0,0 0 0,-1 0 0,1-1 0,0 0 0,-1 0 0,11-6 0,-2-1 0,0 0 0,0-1 0,-1-1 0,23-20 0,-11 12 0,-28 20 0,0-1 0,1 1 0,-1 0 0,1 0 0,-1 0 0,1 0 0,-1 0 0,0 0 0,1 0 0,-1 0 0,1 0 0,-1 0 0,1 0 0,-1 0 0,1 0 0,-1 0 0,1 0 0,-1 0 0,0 0 0,1 0 0,-1 1 0,1-1 0,-1 0 0,1 1 0,-1 0 0,1-1 0,0 1 0,-1 0 0,0 0 0,1 0 0,-1 0 0,0 0 0,1 0 0,-1 0 0,0 0 0,0 0 0,0 0 0,0 0 0,0 0 0,0 0 0,0 1 0,-4 32 0,-12 56 0,2-20 0,-12 120 0,12-77 0,-37 148 0,47-249 0,0 0 0,0 0 0,-1-1 0,-1 0 0,0 0 0,0 0 0,-1-1 0,-12 15 0,17-23 0,0 0 0,-1 1 0,1-1 0,-1 0 0,0 0 0,0 0 0,1-1 0,-1 1 0,0-1 0,0 0 0,0 1 0,-1-1 0,1-1 0,0 1 0,-4 0 0,3-1 0,1 0 0,-1-1 0,1 1 0,0-1 0,-1 0 0,1 0 0,0 0 0,0 0 0,0-1 0,0 0 0,0 1 0,0-1 0,0 0 0,0 0 0,1 0 0,-1-1 0,-4-4 0,-4-6 0,1-1 0,0 1 0,1-2 0,0 0 0,1 0 0,1 0 0,0-1 0,2 0 0,-1 0 0,2 0 0,0-1 0,-2-26 0,3 17 0,2-1 0,0 1 0,2-1 0,1 0 0,1 1 0,2 0 0,9-35 0,-5 33-105,2 1 0,1 1 0,0 0 0,2 0 0,1 2 0,1 0 0,1 0 0,1 2 0,1 0 0,1 1 0,1 1 0,37-27 0,-3 8-6721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3.7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57 24575,'0'-51'0,"0"45"0,0 33 0,-8 165 0,-56 320 0,62-502 0,1-5 0,0 0 0,0-1 0,1 1 0,0 0 0,-1 0 0,1 0 0,1 0 0,0 6 0,-1-11 0,1 1 0,-1-1 0,0 0 0,0 1 0,0-1 0,0 0 0,0 1 0,1-1 0,-1 0 0,0 0 0,0 1 0,1-1 0,-1 0 0,0 0 0,0 1 0,1-1 0,-1 0 0,0 0 0,1 0 0,-1 1 0,0-1 0,1 0 0,-1 0 0,0 0 0,1 0 0,-1 0 0,0 0 0,1 0 0,-1 0 0,0 0 0,1 0 0,-1 0 0,0 0 0,1 0 0,-1 0 0,0 0 0,1 0 0,-1 0 0,0 0 0,1-1 0,-1 1 0,0 0 0,1 0 0,-1 0 0,0-1 0,1 1 0,-1 0 0,0 0 0,0 0 0,0-1 0,1 1 0,-1 0 0,0-1 0,0 1 0,0 0 0,1-1 0,-1 1 0,0-1 0,17-22 0,-14 19 0,15-23 0,7-11 0,1 1 0,56-59 0,-73 87 0,-1 1 0,1 0 0,0 1 0,1 0 0,0 1 0,0 0 0,0 0 0,1 1 0,0 0 0,0 1 0,0 0 0,0 1 0,1 0 0,-1 1 0,24-2 0,-27 5 7,1 0 0,-1 1-1,0 0 1,0 0 0,-1 0-1,1 1 1,0 0-1,-1 1 1,1 0 0,-1 0-1,0 0 1,-1 1 0,1 0-1,-1 1 1,0-1 0,0 1-1,9 13 1,-10-13-85,0 0 0,0 0 0,-1 0-1,0 1 1,-1 0 0,1 0 0,-1 0 0,-1 0 0,1 1-1,-1-1 1,0 1 0,-1 0 0,0-1 0,0 1 0,-1 0-1,0-1 1,0 1 0,-3 15 0,-7 5-6748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4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24575,'-5'0'0,"-6"0"0,4 0 0,7 0 0,9 0 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5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302 204 24575,'-1'-37'0,"0"17"0,1 0 0,0 0 0,1 0 0,2 1 0,0-1 0,8-28 0,-11 49 0,0-1 0,0 0 0,0 0 0,0 0 0,0 0 0,0 0 0,1 0 0,-1 0 0,0 0 0,0 1 0,0-1 0,0 0 0,0 0 0,0 0 0,0 0 0,0 0 0,1 0 0,-1 0 0,0 0 0,0 0 0,0 0 0,0 0 0,0 0 0,0 0 0,0 0 0,1 0 0,-1 0 0,0 0 0,0 0 0,0 0 0,0 0 0,0 0 0,0 0 0,1 0 0,-1 0 0,0 0 0,0 0 0,0 0 0,0 0 0,0 0 0,0 0 0,0 0 0,1 0 0,-1-1 0,0 1 0,0 0 0,0 0 0,0 0 0,0 0 0,0 0 0,0 0 0,0-1 0,2 17 0,-4 28 0,-3 0 0,-1 0 0,-15 52 0,6-31 0,-151 557 0,88-357 0,71-239 0,-1-1 0,-6 36 0,13-56 0,1 1 0,-1-1 0,1 0 0,0 1 0,0-1 0,0 1 0,1-1 0,0 0 0,0 1 0,0-1 0,1 0 0,3 9 0,-3-12 0,0 1 0,0-1 0,0 0 0,0 0 0,0 0 0,0 0 0,0 0 0,1-1 0,-1 1 0,1-1 0,0 1 0,-1-1 0,1 0 0,0 0 0,-1 0 0,1 0 0,0-1 0,0 1 0,0-1 0,5 0 0,4 1 0,0-1 0,-1-1 0,23-4 0,21-8 0,98-37 0,-98 30 0,96-23 0,-107 36 24,0 1 0,1 3 0,-1 2 0,48 4 0,-6 6-767,94 23 1,-149-25-6084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8:46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302 119 24575,'0'-5'0,"0"-1"0,0 0 0,-1 1 0,1-1 0,-1 1 0,-1-1 0,1 1 0,-1-1 0,0 1 0,0 0 0,-1 0 0,0 0 0,-5-9 0,6 12 0,0 0 0,-1 0 0,1 1 0,0-1 0,-1 0 0,1 1 0,-1-1 0,1 1 0,-1 0 0,0 0 0,0 0 0,1 0 0,-1 1 0,0-1 0,0 1 0,0-1 0,0 1 0,0 0 0,1 0 0,-1 1 0,0-1 0,0 0 0,0 1 0,0 0 0,1-1 0,-1 1 0,0 0 0,-5 3 0,-5 3 0,0 0 0,0 1 0,1 1 0,-1 0 0,2 0 0,0 1 0,0 1 0,0 0 0,1 0 0,1 1 0,0 0 0,-7 13 0,10-15 0,1-1 0,0 1 0,0 0 0,1 0 0,0 0 0,1 1 0,0-1 0,1 1 0,0 0 0,1 0 0,0 0 0,0 0 0,1 0 0,1 0 0,0 0 0,0 0 0,4 12 0,-3-18 0,0-1 0,0 0 0,0 1 0,0-1 0,1 0 0,-1 0 0,1 0 0,0-1 0,0 1 0,1-1 0,-1 0 0,1 0 0,0 0 0,0 0 0,0 0 0,0-1 0,0 0 0,0 0 0,1 0 0,-1 0 0,1-1 0,-1 1 0,1-1 0,0-1 0,-1 1 0,1-1 0,8 1 0,-6-1 0,0-1 0,0 1 0,0-1 0,0-1 0,0 1 0,0-1 0,-1 0 0,1 0 0,0-1 0,-1 0 0,0 0 0,0-1 0,0 0 0,0 0 0,-1 0 0,1 0 0,-1-1 0,6-7 0,-7 6 0,0 0 0,0-1 0,0 1 0,-1-1 0,0 0 0,0 0 0,-1 0 0,0 0 0,0 0 0,-1 0 0,0-1 0,0 1 0,-1-1 0,0 1 0,0 0 0,-1-9 0,-3-7 0,-1-1 0,-1 1 0,-14-35 0,19 56 0,0 1 0,1-1 0,-1 0 0,1 1 0,0-1 0,-1 0 0,1 0 0,0 1 0,0-1 0,0 0 0,1 0 0,-1 1 0,0-1 0,0 0 0,1 1 0,-1-1 0,1 0 0,0 1 0,0-1 0,-1 1 0,1-1 0,0 1 0,0-1 0,0 1 0,0-1 0,1 1 0,-1 0 0,0 0 0,1 0 0,-1 0 0,0 0 0,1 0 0,-1 0 0,1 0 0,0 0 0,-1 1 0,1-1 0,3 0 0,8-3 0,0 0 0,1 1 0,0 1 0,14-1 0,-6 1 0,314-24 0,-336 26 0,1 0 0,-1 0 0,1 0 0,-1 0 0,1 0 0,-1 0 0,1 0 0,-1 0 0,1 0 0,-1 0 0,1 0 0,-1 0 0,1 1 0,-1-1 0,1 0 0,-1 0 0,0 0 0,1 1 0,-1-1 0,1 0 0,-1 1 0,0-1 0,1 0 0,-1 1 0,0-1 0,1 1 0,-1-1 0,0 0 0,0 1 0,1 0 0,-4 17 0,-23 28 0,17-31 0,1 0 0,1 0 0,1 0 0,0 1 0,1 0 0,1 0 0,0 0 0,1 0 0,1 1 0,0-1 0,2 30 0,1-36 0,0 0 0,1 1 0,0-1 0,0 0 0,1 0 0,0-1 0,1 1 0,0 0 0,1-1 0,0 0 0,1 0 0,-1-1 0,2 1 0,-1-1 0,1-1 0,0 1 0,1-1 0,11 9 0,-14-13 0,0 0 0,1 0 0,-1 0 0,0-1 0,1 0 0,0 0 0,-1-1 0,1 1 0,0-1 0,0 0 0,0-1 0,0 1 0,-1-1 0,1 0 0,0-1 0,0 0 0,0 0 0,0 0 0,0 0 0,-1-1 0,1 0 0,-1 0 0,1-1 0,-1 1 0,10-8 0,1 0 0,0-2 0,-1 0 0,0 0 0,-1-1 0,0-1 0,19-27 0,66-104 0,-97 143 0,0-1 0,0 1 0,1-1 0,-1 1 0,1 0 0,-1 0 0,1 0 0,0 0 0,0 1 0,0-1 0,-1 1 0,6-2 0,-6 2 0,-1 1 0,1 0 0,-1 0 0,1 0 0,-1 0 0,1 0 0,-1 0 0,1 1 0,-1-1 0,1 0 0,-1 1 0,1-1 0,-1 1 0,0-1 0,1 1 0,-1 0 0,0 0 0,0-1 0,1 1 0,-1 0 0,0 0 0,0 0 0,0 0 0,0 1 0,0-1 0,0 0 0,-1 0 0,1 1 0,1 0 0,43 86 0,7 9 0,-44-86 0,0 1 0,0-2 0,1 1 0,1-1 0,0-1 0,14 11 0,-17-14 0,1-1 0,0 0 0,0-1 0,1 1 0,-1-2 0,1 1 0,0-1 0,0-1 0,0 1 0,0-2 0,0 1 0,1-1 0,-1-1 0,0 1 0,1-2 0,-1 1 0,0-1 0,1-1 0,-1 1 0,0-2 0,0 1 0,0-1 0,-1-1 0,1 1 0,-1-1 0,1-1 0,-1 0 0,-1 0 0,1-1 0,-1 1 0,0-2 0,0 1 0,-1-1 0,1 0 0,-2 0 0,1-1 0,8-15 0,-8 12 0,-1-1 0,0 0 0,-1 0 0,-1 0 0,0 0 0,0-1 0,-1 1 0,-1-1 0,0 0 0,-1 0 0,0 1 0,-1-1 0,0 0 0,-1 1 0,0-1 0,-1 1 0,-1-1 0,0 1 0,0 0 0,-2 1 0,1-1 0,-1 1 0,-1 0 0,0 0 0,0 1 0,-1 0 0,-1 0 0,0 1 0,0 0 0,0 1 0,-1 0 0,-1 0 0,1 1 0,-1 1 0,0-1 0,-1 2 0,1 0 0,-1 0 0,-20-5 0,13 7-455,-1 0 0,-27 0 0,14 3-6371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0.0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194 451 24575,'-2'-13'0,"0"1"0,0 1 0,-1-1 0,0 0 0,-1 1 0,-10-21 0,14 32 0,0-1 0,0 1 0,0-1 0,0 1 0,-1-1 0,1 1 0,0-1 0,0 1 0,-1 0 0,1-1 0,0 1 0,-1-1 0,1 1 0,0 0 0,-1-1 0,1 1 0,-1 0 0,1-1 0,0 1 0,-1 0 0,1 0 0,-1-1 0,1 1 0,-1 0 0,1 0 0,-1 0 0,1 0 0,-1-1 0,0 1 0,-7 13 0,-2 34 0,9-39 0,-72 319 0,13-67 0,101-490 0,18-88 0,-38 230 0,50-133 0,-66 207 0,26-54 0,-29 63 0,0 1 0,1 0 0,0 0 0,0 0 0,0 0 0,1 0 0,-1 1 0,1 0 0,0-1 0,0 1 0,0 0 0,4-2 0,-6 5 0,-1-1 0,1 0 0,-1 1 0,1-1 0,0 1 0,-1 0 0,1 0 0,0-1 0,-1 1 0,1 0 0,0 0 0,-1 0 0,1 1 0,-1-1 0,1 0 0,0 1 0,-1-1 0,1 1 0,-1-1 0,4 3 0,-2-1 0,0 0 0,0 0 0,0 1 0,-1-1 0,1 1 0,0 0 0,-1 0 0,4 6 0,1 4 0,0 0 0,-1 0 0,8 25 0,-4 1 0,-1 0 0,-1 0 0,2 60 0,-6 123 0,-4-192 0,-1 35 0,-3 0 0,-17 88 0,21-149 0,-1 0 0,0 0 0,0 0 0,0 0 0,-1-1 0,1 1 0,-1-1 0,-4 8 0,6-12 0,-1 1 0,1-1 0,0 1 0,0-1 0,-1 1 0,1-1 0,0 1 0,0-1 0,0 1 0,-1-1 0,1 1 0,0-1 0,0 1 0,0-1 0,0 1 0,0-1 0,0 0 0,0 1 0,0-1 0,0 1 0,0-1 0,1 1 0,-1-1 0,0 1 0,0-1 0,1 0 0,11-49 0,37-93 0,-21 66 0,2-13 0,-13 34 0,2 0 0,3 2 0,36-66 0,-53 112 0,1-1 0,0 1 0,0 0 0,0 1 0,1-1 0,1 2 0,9-9 0,-15 14 0,-1 0 0,1 0 0,0 0 0,0 0 0,0 0 0,0 0 0,0 0 0,0 1 0,0-1 0,0 1 0,1 0 0,-1-1 0,0 1 0,0 0 0,0 0 0,3 1 0,-2 0 0,-1-1 0,0 1 0,0 1 0,0-1 0,0 0 0,0 0 0,0 1 0,0-1 0,0 1 0,0 0 0,-1-1 0,1 1 0,-1 0 0,1 0 0,-1 0 0,0 0 0,1 0 0,0 3 0,3 8 0,0-1 0,0 2 0,-1-1 0,-1 0 0,0 1 0,1 25 0,-2 90 0,-2-87 0,-5 42 0,-2 0 0,-24 100 0,30-181-91,1-1 0,-1 1 0,1-1 0,0 1 0,0-1 0,0 1 0,0-1 0,0 1 0,0 0 0,1-1 0,-1 1 0,1-1 0,-1 0 0,3 4 0,5 5-6735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0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215 390 24575,'1'-1'0,"25"-10"0,-1-2 0,-1-1 0,0-1 0,37-30 0,-58 42 0,0 0 0,0 0 0,0 0 0,-1 0 0,1-1 0,-1 1 0,0-1 0,0 0 0,0 0 0,0 1 0,-1-1 0,0-1 0,0 1 0,0 0 0,0 0 0,0 0 0,-1 0 0,0-1 0,0-4 0,-1 3 0,0 0 0,-1 0 0,1 0 0,-1 0 0,0 1 0,-1-1 0,0 0 0,1 1 0,-2 0 0,1 0 0,-1 0 0,-5-6 0,4 5 0,-1-1 0,0 2 0,0-1 0,0 1 0,-1 0 0,1 0 0,-1 1 0,-1 0 0,1 0 0,-1 0 0,1 1 0,-1 0 0,0 1 0,0 0 0,0 0 0,0 1 0,0 0 0,-1 0 0,1 1 0,-9 0 0,9 2 0,-1 1 0,1 0 0,-1 1 0,1 0 0,0 0 0,1 0 0,-1 1 0,1 0 0,0 1 0,0 0 0,0 0 0,1 0 0,0 1 0,0 0 0,1 0 0,-6 9 0,-1 4 0,0 0 0,2 1 0,0 0 0,1 1 0,-6 23 0,11-29 0,0 0 0,1 0 0,1 0 0,0 0 0,1 0 0,1 0 0,3 24 0,-3-36 0,1 0 0,0 0 0,0 0 0,0 0 0,0-1 0,1 1 0,0 0 0,0-1 0,0 1 0,0-1 0,0 1 0,1-1 0,-1 0 0,6 5 0,-5-6 0,0 0 0,1-1 0,-1 1 0,1-1 0,-1 1 0,1-1 0,-1 0 0,1 0 0,0-1 0,-1 1 0,1-1 0,0 0 0,-1 0 0,1 0 0,0 0 0,0-1 0,-1 1 0,8-3 0,0 0 0,0-1 0,-1 0 0,0-1 0,1 0 0,-2 0 0,1-1 0,0-1 0,-1 0 0,-1 0 0,1 0 0,-1-1 0,12-16 0,7-10 0,43-74 0,-57 84 0,4-7 0,-12 21 0,0 1 0,1-1 0,0 1 0,0 0 0,9-9 0,-14 17 0,-1 1 0,1-1 0,-1 1 0,0-1 0,1 1 0,-1 0 0,1-1 0,-1 1 0,1 0 0,0-1 0,-1 1 0,1 0 0,-1 0 0,1-1 0,-1 1 0,1 0 0,0 0 0,-1 0 0,1 0 0,0 0 0,-1 0 0,1 0 0,-1 0 0,1 0 0,0 0 0,-1 0 0,1 0 0,0 1 0,11 14 0,0 27 0,-9-24 0,0 8 0,2-1 0,1 0 0,1 0 0,0-1 0,12 24 0,-16-42 0,0-1 0,0 0 0,0 0 0,0 0 0,1 0 0,-1-1 0,1 0 0,1 1 0,-1-1 0,0-1 0,1 1 0,0-1 0,0 1 0,0-1 0,0-1 0,1 1 0,-1-1 0,0 0 0,1 0 0,0-1 0,0 1 0,-1-1 0,1 0 0,0-1 0,0 0 0,0 0 0,0 0 0,6-1 0,-4 0 0,1-1 0,-1 1 0,0-2 0,1 1 0,-1-1 0,0 0 0,-1-1 0,1 1 0,0-2 0,-1 1 0,0-1 0,0 0 0,8-9 0,-6 5 0,0-1 0,-1 0 0,0-1 0,-1 0 0,0 0 0,-1-1 0,0 0 0,4-13 0,-1-3 0,-1-1 0,-1-1 0,-1 1 0,-2-1 0,-1 0 0,-3-57 0,0 80 0,0-1 0,-1 0 0,0 1 0,0-1 0,-1 1 0,-4-11 0,6 18 0,0 0 0,0 0 0,0-1 0,0 1 0,0 0 0,0 0 0,0-1 0,0 1 0,0 0 0,0 0 0,-1-1 0,1 1 0,0 0 0,0 0 0,0 0 0,0 0 0,-1-1 0,1 1 0,0 0 0,0 0 0,0 0 0,-1 0 0,1 0 0,0-1 0,0 1 0,-1 0 0,1 0 0,0 0 0,0 0 0,-1 0 0,1 0 0,0 0 0,0 0 0,-1 0 0,1 0 0,0 0 0,0 0 0,-1 0 0,1 0 0,0 0 0,-1 1 0,-7 9 0,-3 19 0,-4 30 60,-9 81 0,21-118-246,2 1 1,0-1-1,1 1 0,2-1 1,0 0-1,1 1 1,7 21-1,0-13-6640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08:39:11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1 24575,'-5'0'0,"-6"0"0,-5 0 0,-6 4 0,2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5.png"/><Relationship Id="rId21" Type="http://schemas.openxmlformats.org/officeDocument/2006/relationships/image" Target="../media/image147.png"/><Relationship Id="rId63" Type="http://schemas.openxmlformats.org/officeDocument/2006/relationships/image" Target="../media/image168.png"/><Relationship Id="rId159" Type="http://schemas.openxmlformats.org/officeDocument/2006/relationships/image" Target="../media/image216.png"/><Relationship Id="rId170" Type="http://schemas.openxmlformats.org/officeDocument/2006/relationships/customXml" Target="../ink/ink214.xml"/><Relationship Id="rId226" Type="http://schemas.openxmlformats.org/officeDocument/2006/relationships/customXml" Target="../ink/ink242.xml"/><Relationship Id="rId268" Type="http://schemas.openxmlformats.org/officeDocument/2006/relationships/customXml" Target="../ink/ink263.xml"/><Relationship Id="rId11" Type="http://schemas.openxmlformats.org/officeDocument/2006/relationships/image" Target="../media/image142.png"/><Relationship Id="rId32" Type="http://schemas.openxmlformats.org/officeDocument/2006/relationships/customXml" Target="../ink/ink145.xml"/><Relationship Id="rId53" Type="http://schemas.openxmlformats.org/officeDocument/2006/relationships/image" Target="../media/image163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11.png"/><Relationship Id="rId5" Type="http://schemas.openxmlformats.org/officeDocument/2006/relationships/image" Target="../media/image139.png"/><Relationship Id="rId95" Type="http://schemas.openxmlformats.org/officeDocument/2006/relationships/image" Target="../media/image184.png"/><Relationship Id="rId160" Type="http://schemas.openxmlformats.org/officeDocument/2006/relationships/customXml" Target="../ink/ink209.xml"/><Relationship Id="rId181" Type="http://schemas.openxmlformats.org/officeDocument/2006/relationships/image" Target="../media/image227.png"/><Relationship Id="rId216" Type="http://schemas.openxmlformats.org/officeDocument/2006/relationships/customXml" Target="../ink/ink237.xml"/><Relationship Id="rId237" Type="http://schemas.openxmlformats.org/officeDocument/2006/relationships/image" Target="../media/image255.png"/><Relationship Id="rId258" Type="http://schemas.openxmlformats.org/officeDocument/2006/relationships/customXml" Target="../ink/ink258.xml"/><Relationship Id="rId22" Type="http://schemas.openxmlformats.org/officeDocument/2006/relationships/customXml" Target="../ink/ink140.xml"/><Relationship Id="rId43" Type="http://schemas.openxmlformats.org/officeDocument/2006/relationships/image" Target="../media/image158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6.png"/><Relationship Id="rId85" Type="http://schemas.openxmlformats.org/officeDocument/2006/relationships/image" Target="../media/image179.png"/><Relationship Id="rId150" Type="http://schemas.openxmlformats.org/officeDocument/2006/relationships/customXml" Target="../ink/ink204.xml"/><Relationship Id="rId171" Type="http://schemas.openxmlformats.org/officeDocument/2006/relationships/image" Target="../media/image222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227" Type="http://schemas.openxmlformats.org/officeDocument/2006/relationships/image" Target="../media/image250.png"/><Relationship Id="rId248" Type="http://schemas.openxmlformats.org/officeDocument/2006/relationships/customXml" Target="../ink/ink253.xml"/><Relationship Id="rId269" Type="http://schemas.openxmlformats.org/officeDocument/2006/relationships/image" Target="../media/image271.png"/><Relationship Id="rId12" Type="http://schemas.openxmlformats.org/officeDocument/2006/relationships/customXml" Target="../ink/ink135.xml"/><Relationship Id="rId33" Type="http://schemas.openxmlformats.org/officeDocument/2006/relationships/image" Target="../media/image153.png"/><Relationship Id="rId108" Type="http://schemas.openxmlformats.org/officeDocument/2006/relationships/customXml" Target="../ink/ink183.xml"/><Relationship Id="rId129" Type="http://schemas.openxmlformats.org/officeDocument/2006/relationships/image" Target="../media/image201.png"/><Relationship Id="rId54" Type="http://schemas.openxmlformats.org/officeDocument/2006/relationships/customXml" Target="../ink/ink156.xml"/><Relationship Id="rId75" Type="http://schemas.openxmlformats.org/officeDocument/2006/relationships/image" Target="../media/image174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7.png"/><Relationship Id="rId182" Type="http://schemas.openxmlformats.org/officeDocument/2006/relationships/customXml" Target="../ink/ink220.xml"/><Relationship Id="rId217" Type="http://schemas.openxmlformats.org/officeDocument/2006/relationships/image" Target="../media/image245.png"/><Relationship Id="rId6" Type="http://schemas.openxmlformats.org/officeDocument/2006/relationships/customXml" Target="../ink/ink132.xml"/><Relationship Id="rId238" Type="http://schemas.openxmlformats.org/officeDocument/2006/relationships/customXml" Target="../ink/ink248.xml"/><Relationship Id="rId259" Type="http://schemas.openxmlformats.org/officeDocument/2006/relationships/image" Target="../media/image266.png"/><Relationship Id="rId23" Type="http://schemas.openxmlformats.org/officeDocument/2006/relationships/image" Target="../media/image148.png"/><Relationship Id="rId119" Type="http://schemas.openxmlformats.org/officeDocument/2006/relationships/image" Target="../media/image196.png"/><Relationship Id="rId270" Type="http://schemas.openxmlformats.org/officeDocument/2006/relationships/customXml" Target="../ink/ink264.xml"/><Relationship Id="rId44" Type="http://schemas.openxmlformats.org/officeDocument/2006/relationships/customXml" Target="../ink/ink151.xml"/><Relationship Id="rId65" Type="http://schemas.openxmlformats.org/officeDocument/2006/relationships/image" Target="../media/image169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12.png"/><Relationship Id="rId172" Type="http://schemas.openxmlformats.org/officeDocument/2006/relationships/customXml" Target="../ink/ink215.xml"/><Relationship Id="rId193" Type="http://schemas.openxmlformats.org/officeDocument/2006/relationships/image" Target="../media/image233.png"/><Relationship Id="rId207" Type="http://schemas.openxmlformats.org/officeDocument/2006/relationships/image" Target="../media/image240.png"/><Relationship Id="rId228" Type="http://schemas.openxmlformats.org/officeDocument/2006/relationships/customXml" Target="../ink/ink243.xml"/><Relationship Id="rId249" Type="http://schemas.openxmlformats.org/officeDocument/2006/relationships/image" Target="../media/image261.png"/><Relationship Id="rId13" Type="http://schemas.openxmlformats.org/officeDocument/2006/relationships/image" Target="../media/image143.png"/><Relationship Id="rId109" Type="http://schemas.openxmlformats.org/officeDocument/2006/relationships/image" Target="../media/image191.png"/><Relationship Id="rId260" Type="http://schemas.openxmlformats.org/officeDocument/2006/relationships/customXml" Target="../ink/ink259.xml"/><Relationship Id="rId34" Type="http://schemas.openxmlformats.org/officeDocument/2006/relationships/customXml" Target="../ink/ink146.xml"/><Relationship Id="rId55" Type="http://schemas.openxmlformats.org/officeDocument/2006/relationships/image" Target="../media/image164.png"/><Relationship Id="rId76" Type="http://schemas.openxmlformats.org/officeDocument/2006/relationships/customXml" Target="../ink/ink167.xml"/><Relationship Id="rId97" Type="http://schemas.openxmlformats.org/officeDocument/2006/relationships/image" Target="../media/image185.png"/><Relationship Id="rId120" Type="http://schemas.openxmlformats.org/officeDocument/2006/relationships/customXml" Target="../ink/ink189.xml"/><Relationship Id="rId141" Type="http://schemas.openxmlformats.org/officeDocument/2006/relationships/image" Target="../media/image207.png"/><Relationship Id="rId7" Type="http://schemas.openxmlformats.org/officeDocument/2006/relationships/image" Target="../media/image140.png"/><Relationship Id="rId162" Type="http://schemas.openxmlformats.org/officeDocument/2006/relationships/customXml" Target="../ink/ink210.xml"/><Relationship Id="rId183" Type="http://schemas.openxmlformats.org/officeDocument/2006/relationships/image" Target="../media/image228.png"/><Relationship Id="rId218" Type="http://schemas.openxmlformats.org/officeDocument/2006/relationships/customXml" Target="../ink/ink238.xml"/><Relationship Id="rId239" Type="http://schemas.openxmlformats.org/officeDocument/2006/relationships/image" Target="../media/image256.png"/><Relationship Id="rId250" Type="http://schemas.openxmlformats.org/officeDocument/2006/relationships/customXml" Target="../ink/ink254.xml"/><Relationship Id="rId271" Type="http://schemas.openxmlformats.org/officeDocument/2006/relationships/image" Target="../media/image272.png"/><Relationship Id="rId24" Type="http://schemas.openxmlformats.org/officeDocument/2006/relationships/customXml" Target="../ink/ink141.xml"/><Relationship Id="rId45" Type="http://schemas.openxmlformats.org/officeDocument/2006/relationships/image" Target="../media/image159.png"/><Relationship Id="rId66" Type="http://schemas.openxmlformats.org/officeDocument/2006/relationships/customXml" Target="../ink/ink162.xml"/><Relationship Id="rId87" Type="http://schemas.openxmlformats.org/officeDocument/2006/relationships/image" Target="../media/image180.png"/><Relationship Id="rId110" Type="http://schemas.openxmlformats.org/officeDocument/2006/relationships/customXml" Target="../ink/ink184.xml"/><Relationship Id="rId131" Type="http://schemas.openxmlformats.org/officeDocument/2006/relationships/image" Target="../media/image202.png"/><Relationship Id="rId152" Type="http://schemas.openxmlformats.org/officeDocument/2006/relationships/customXml" Target="../ink/ink205.xml"/><Relationship Id="rId173" Type="http://schemas.openxmlformats.org/officeDocument/2006/relationships/image" Target="../media/image223.png"/><Relationship Id="rId194" Type="http://schemas.openxmlformats.org/officeDocument/2006/relationships/customXml" Target="../ink/ink226.xml"/><Relationship Id="rId208" Type="http://schemas.openxmlformats.org/officeDocument/2006/relationships/customXml" Target="../ink/ink233.xml"/><Relationship Id="rId229" Type="http://schemas.openxmlformats.org/officeDocument/2006/relationships/image" Target="../media/image251.png"/><Relationship Id="rId240" Type="http://schemas.openxmlformats.org/officeDocument/2006/relationships/customXml" Target="../ink/ink249.xml"/><Relationship Id="rId261" Type="http://schemas.openxmlformats.org/officeDocument/2006/relationships/image" Target="../media/image267.png"/><Relationship Id="rId14" Type="http://schemas.openxmlformats.org/officeDocument/2006/relationships/customXml" Target="../ink/ink136.xml"/><Relationship Id="rId35" Type="http://schemas.openxmlformats.org/officeDocument/2006/relationships/image" Target="../media/image154.png"/><Relationship Id="rId56" Type="http://schemas.openxmlformats.org/officeDocument/2006/relationships/customXml" Target="../ink/ink157.xml"/><Relationship Id="rId77" Type="http://schemas.openxmlformats.org/officeDocument/2006/relationships/image" Target="../media/image175.png"/><Relationship Id="rId100" Type="http://schemas.openxmlformats.org/officeDocument/2006/relationships/customXml" Target="../ink/ink179.xml"/><Relationship Id="rId8" Type="http://schemas.openxmlformats.org/officeDocument/2006/relationships/customXml" Target="../ink/ink133.xml"/><Relationship Id="rId98" Type="http://schemas.openxmlformats.org/officeDocument/2006/relationships/customXml" Target="../ink/ink178.xml"/><Relationship Id="rId121" Type="http://schemas.openxmlformats.org/officeDocument/2006/relationships/image" Target="../media/image197.png"/><Relationship Id="rId142" Type="http://schemas.openxmlformats.org/officeDocument/2006/relationships/customXml" Target="../ink/ink200.xml"/><Relationship Id="rId163" Type="http://schemas.openxmlformats.org/officeDocument/2006/relationships/image" Target="../media/image218.png"/><Relationship Id="rId184" Type="http://schemas.openxmlformats.org/officeDocument/2006/relationships/customXml" Target="../ink/ink221.xml"/><Relationship Id="rId219" Type="http://schemas.openxmlformats.org/officeDocument/2006/relationships/image" Target="../media/image246.png"/><Relationship Id="rId230" Type="http://schemas.openxmlformats.org/officeDocument/2006/relationships/customXml" Target="../ink/ink244.xml"/><Relationship Id="rId251" Type="http://schemas.openxmlformats.org/officeDocument/2006/relationships/image" Target="../media/image262.png"/><Relationship Id="rId25" Type="http://schemas.openxmlformats.org/officeDocument/2006/relationships/image" Target="../media/image149.png"/><Relationship Id="rId46" Type="http://schemas.openxmlformats.org/officeDocument/2006/relationships/customXml" Target="../ink/ink152.xml"/><Relationship Id="rId67" Type="http://schemas.openxmlformats.org/officeDocument/2006/relationships/image" Target="../media/image170.png"/><Relationship Id="rId88" Type="http://schemas.openxmlformats.org/officeDocument/2006/relationships/customXml" Target="../ink/ink173.xml"/><Relationship Id="rId111" Type="http://schemas.openxmlformats.org/officeDocument/2006/relationships/image" Target="../media/image192.png"/><Relationship Id="rId132" Type="http://schemas.openxmlformats.org/officeDocument/2006/relationships/customXml" Target="../ink/ink195.xml"/><Relationship Id="rId153" Type="http://schemas.openxmlformats.org/officeDocument/2006/relationships/image" Target="../media/image213.png"/><Relationship Id="rId174" Type="http://schemas.openxmlformats.org/officeDocument/2006/relationships/customXml" Target="../ink/ink216.xml"/><Relationship Id="rId195" Type="http://schemas.openxmlformats.org/officeDocument/2006/relationships/image" Target="../media/image234.png"/><Relationship Id="rId209" Type="http://schemas.openxmlformats.org/officeDocument/2006/relationships/image" Target="../media/image241.png"/><Relationship Id="rId220" Type="http://schemas.openxmlformats.org/officeDocument/2006/relationships/customXml" Target="../ink/ink239.xml"/><Relationship Id="rId241" Type="http://schemas.openxmlformats.org/officeDocument/2006/relationships/image" Target="../media/image257.png"/><Relationship Id="rId15" Type="http://schemas.openxmlformats.org/officeDocument/2006/relationships/image" Target="../media/image144.png"/><Relationship Id="rId36" Type="http://schemas.openxmlformats.org/officeDocument/2006/relationships/customXml" Target="../ink/ink147.xml"/><Relationship Id="rId57" Type="http://schemas.openxmlformats.org/officeDocument/2006/relationships/image" Target="../media/image165.png"/><Relationship Id="rId262" Type="http://schemas.openxmlformats.org/officeDocument/2006/relationships/customXml" Target="../ink/ink260.xml"/><Relationship Id="rId78" Type="http://schemas.openxmlformats.org/officeDocument/2006/relationships/customXml" Target="../ink/ink168.xml"/><Relationship Id="rId99" Type="http://schemas.openxmlformats.org/officeDocument/2006/relationships/image" Target="../media/image186.png"/><Relationship Id="rId101" Type="http://schemas.openxmlformats.org/officeDocument/2006/relationships/image" Target="../media/image187.png"/><Relationship Id="rId122" Type="http://schemas.openxmlformats.org/officeDocument/2006/relationships/customXml" Target="../ink/ink190.xml"/><Relationship Id="rId143" Type="http://schemas.openxmlformats.org/officeDocument/2006/relationships/image" Target="../media/image208.png"/><Relationship Id="rId164" Type="http://schemas.openxmlformats.org/officeDocument/2006/relationships/customXml" Target="../ink/ink211.xml"/><Relationship Id="rId185" Type="http://schemas.openxmlformats.org/officeDocument/2006/relationships/image" Target="../media/image229.png"/><Relationship Id="rId9" Type="http://schemas.openxmlformats.org/officeDocument/2006/relationships/image" Target="../media/image141.png"/><Relationship Id="rId210" Type="http://schemas.openxmlformats.org/officeDocument/2006/relationships/customXml" Target="../ink/ink234.xml"/><Relationship Id="rId26" Type="http://schemas.openxmlformats.org/officeDocument/2006/relationships/customXml" Target="../ink/ink142.xml"/><Relationship Id="rId231" Type="http://schemas.openxmlformats.org/officeDocument/2006/relationships/image" Target="../media/image252.png"/><Relationship Id="rId252" Type="http://schemas.openxmlformats.org/officeDocument/2006/relationships/customXml" Target="../ink/ink255.xml"/><Relationship Id="rId47" Type="http://schemas.openxmlformats.org/officeDocument/2006/relationships/image" Target="../media/image160.png"/><Relationship Id="rId68" Type="http://schemas.openxmlformats.org/officeDocument/2006/relationships/customXml" Target="../ink/ink163.xml"/><Relationship Id="rId89" Type="http://schemas.openxmlformats.org/officeDocument/2006/relationships/image" Target="../media/image181.png"/><Relationship Id="rId112" Type="http://schemas.openxmlformats.org/officeDocument/2006/relationships/customXml" Target="../ink/ink185.xml"/><Relationship Id="rId133" Type="http://schemas.openxmlformats.org/officeDocument/2006/relationships/image" Target="../media/image203.png"/><Relationship Id="rId154" Type="http://schemas.openxmlformats.org/officeDocument/2006/relationships/customXml" Target="../ink/ink206.xml"/><Relationship Id="rId175" Type="http://schemas.openxmlformats.org/officeDocument/2006/relationships/image" Target="../media/image224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221" Type="http://schemas.openxmlformats.org/officeDocument/2006/relationships/image" Target="../media/image247.png"/><Relationship Id="rId242" Type="http://schemas.openxmlformats.org/officeDocument/2006/relationships/customXml" Target="../ink/ink250.xml"/><Relationship Id="rId263" Type="http://schemas.openxmlformats.org/officeDocument/2006/relationships/image" Target="../media/image268.png"/><Relationship Id="rId37" Type="http://schemas.openxmlformats.org/officeDocument/2006/relationships/image" Target="../media/image155.png"/><Relationship Id="rId58" Type="http://schemas.openxmlformats.org/officeDocument/2006/relationships/customXml" Target="../ink/ink158.xml"/><Relationship Id="rId79" Type="http://schemas.openxmlformats.org/officeDocument/2006/relationships/image" Target="../media/image176.png"/><Relationship Id="rId102" Type="http://schemas.openxmlformats.org/officeDocument/2006/relationships/customXml" Target="../ink/ink180.xml"/><Relationship Id="rId123" Type="http://schemas.openxmlformats.org/officeDocument/2006/relationships/image" Target="../media/image198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9.png"/><Relationship Id="rId186" Type="http://schemas.openxmlformats.org/officeDocument/2006/relationships/customXml" Target="../ink/ink222.xml"/><Relationship Id="rId211" Type="http://schemas.openxmlformats.org/officeDocument/2006/relationships/image" Target="../media/image242.png"/><Relationship Id="rId232" Type="http://schemas.openxmlformats.org/officeDocument/2006/relationships/customXml" Target="../ink/ink245.xml"/><Relationship Id="rId253" Type="http://schemas.openxmlformats.org/officeDocument/2006/relationships/image" Target="../media/image263.png"/><Relationship Id="rId27" Type="http://schemas.openxmlformats.org/officeDocument/2006/relationships/image" Target="../media/image150.png"/><Relationship Id="rId48" Type="http://schemas.openxmlformats.org/officeDocument/2006/relationships/customXml" Target="../ink/ink153.xml"/><Relationship Id="rId69" Type="http://schemas.openxmlformats.org/officeDocument/2006/relationships/image" Target="../media/image171.png"/><Relationship Id="rId113" Type="http://schemas.openxmlformats.org/officeDocument/2006/relationships/image" Target="../media/image193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14.png"/><Relationship Id="rId176" Type="http://schemas.openxmlformats.org/officeDocument/2006/relationships/customXml" Target="../ink/ink217.xml"/><Relationship Id="rId197" Type="http://schemas.openxmlformats.org/officeDocument/2006/relationships/image" Target="../media/image235.png"/><Relationship Id="rId201" Type="http://schemas.openxmlformats.org/officeDocument/2006/relationships/image" Target="../media/image237.png"/><Relationship Id="rId222" Type="http://schemas.openxmlformats.org/officeDocument/2006/relationships/customXml" Target="../ink/ink240.xml"/><Relationship Id="rId243" Type="http://schemas.openxmlformats.org/officeDocument/2006/relationships/image" Target="../media/image258.png"/><Relationship Id="rId264" Type="http://schemas.openxmlformats.org/officeDocument/2006/relationships/customXml" Target="../ink/ink261.xml"/><Relationship Id="rId17" Type="http://schemas.openxmlformats.org/officeDocument/2006/relationships/image" Target="../media/image145.png"/><Relationship Id="rId38" Type="http://schemas.openxmlformats.org/officeDocument/2006/relationships/customXml" Target="../ink/ink148.xml"/><Relationship Id="rId59" Type="http://schemas.openxmlformats.org/officeDocument/2006/relationships/image" Target="../media/image166.png"/><Relationship Id="rId103" Type="http://schemas.openxmlformats.org/officeDocument/2006/relationships/image" Target="../media/image188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82.png"/><Relationship Id="rId145" Type="http://schemas.openxmlformats.org/officeDocument/2006/relationships/image" Target="../media/image209.png"/><Relationship Id="rId166" Type="http://schemas.openxmlformats.org/officeDocument/2006/relationships/customXml" Target="../ink/ink212.xml"/><Relationship Id="rId187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5.xml"/><Relationship Id="rId233" Type="http://schemas.openxmlformats.org/officeDocument/2006/relationships/image" Target="../media/image253.png"/><Relationship Id="rId254" Type="http://schemas.openxmlformats.org/officeDocument/2006/relationships/customXml" Target="../ink/ink256.xml"/><Relationship Id="rId28" Type="http://schemas.openxmlformats.org/officeDocument/2006/relationships/customXml" Target="../ink/ink143.xml"/><Relationship Id="rId49" Type="http://schemas.openxmlformats.org/officeDocument/2006/relationships/image" Target="../media/image161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7.png"/><Relationship Id="rId135" Type="http://schemas.openxmlformats.org/officeDocument/2006/relationships/image" Target="../media/image204.png"/><Relationship Id="rId156" Type="http://schemas.openxmlformats.org/officeDocument/2006/relationships/customXml" Target="../ink/ink207.xml"/><Relationship Id="rId177" Type="http://schemas.openxmlformats.org/officeDocument/2006/relationships/image" Target="../media/image225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223" Type="http://schemas.openxmlformats.org/officeDocument/2006/relationships/image" Target="../media/image248.png"/><Relationship Id="rId244" Type="http://schemas.openxmlformats.org/officeDocument/2006/relationships/customXml" Target="../ink/ink251.xml"/><Relationship Id="rId18" Type="http://schemas.openxmlformats.org/officeDocument/2006/relationships/customXml" Target="../ink/ink138.xml"/><Relationship Id="rId39" Type="http://schemas.openxmlformats.org/officeDocument/2006/relationships/image" Target="../media/image156.png"/><Relationship Id="rId265" Type="http://schemas.openxmlformats.org/officeDocument/2006/relationships/image" Target="../media/image269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9.png"/><Relationship Id="rId146" Type="http://schemas.openxmlformats.org/officeDocument/2006/relationships/customXml" Target="../ink/ink202.xml"/><Relationship Id="rId167" Type="http://schemas.openxmlformats.org/officeDocument/2006/relationships/image" Target="../media/image220.png"/><Relationship Id="rId188" Type="http://schemas.openxmlformats.org/officeDocument/2006/relationships/customXml" Target="../ink/ink223.xml"/><Relationship Id="rId71" Type="http://schemas.openxmlformats.org/officeDocument/2006/relationships/image" Target="../media/image172.png"/><Relationship Id="rId92" Type="http://schemas.openxmlformats.org/officeDocument/2006/relationships/customXml" Target="../ink/ink175.xml"/><Relationship Id="rId213" Type="http://schemas.openxmlformats.org/officeDocument/2006/relationships/image" Target="../media/image243.png"/><Relationship Id="rId234" Type="http://schemas.openxmlformats.org/officeDocument/2006/relationships/customXml" Target="../ink/ink246.xml"/><Relationship Id="rId2" Type="http://schemas.openxmlformats.org/officeDocument/2006/relationships/customXml" Target="../ink/ink130.xml"/><Relationship Id="rId29" Type="http://schemas.openxmlformats.org/officeDocument/2006/relationships/image" Target="../media/image151.png"/><Relationship Id="rId255" Type="http://schemas.openxmlformats.org/officeDocument/2006/relationships/image" Target="../media/image264.png"/><Relationship Id="rId40" Type="http://schemas.openxmlformats.org/officeDocument/2006/relationships/customXml" Target="../ink/ink149.xml"/><Relationship Id="rId115" Type="http://schemas.openxmlformats.org/officeDocument/2006/relationships/image" Target="../media/image194.png"/><Relationship Id="rId136" Type="http://schemas.openxmlformats.org/officeDocument/2006/relationships/customXml" Target="../ink/ink197.xml"/><Relationship Id="rId157" Type="http://schemas.openxmlformats.org/officeDocument/2006/relationships/image" Target="../media/image215.png"/><Relationship Id="rId178" Type="http://schemas.openxmlformats.org/officeDocument/2006/relationships/customXml" Target="../ink/ink218.xml"/><Relationship Id="rId61" Type="http://schemas.openxmlformats.org/officeDocument/2006/relationships/image" Target="../media/image167.png"/><Relationship Id="rId82" Type="http://schemas.openxmlformats.org/officeDocument/2006/relationships/customXml" Target="../ink/ink170.xml"/><Relationship Id="rId199" Type="http://schemas.openxmlformats.org/officeDocument/2006/relationships/image" Target="../media/image236.png"/><Relationship Id="rId203" Type="http://schemas.openxmlformats.org/officeDocument/2006/relationships/image" Target="../media/image238.png"/><Relationship Id="rId19" Type="http://schemas.openxmlformats.org/officeDocument/2006/relationships/image" Target="../media/image146.png"/><Relationship Id="rId224" Type="http://schemas.openxmlformats.org/officeDocument/2006/relationships/customXml" Target="../ink/ink241.xml"/><Relationship Id="rId245" Type="http://schemas.openxmlformats.org/officeDocument/2006/relationships/image" Target="../media/image259.png"/><Relationship Id="rId266" Type="http://schemas.openxmlformats.org/officeDocument/2006/relationships/customXml" Target="../ink/ink262.xml"/><Relationship Id="rId30" Type="http://schemas.openxmlformats.org/officeDocument/2006/relationships/customXml" Target="../ink/ink144.xml"/><Relationship Id="rId105" Type="http://schemas.openxmlformats.org/officeDocument/2006/relationships/image" Target="../media/image189.png"/><Relationship Id="rId126" Type="http://schemas.openxmlformats.org/officeDocument/2006/relationships/customXml" Target="../ink/ink192.xml"/><Relationship Id="rId147" Type="http://schemas.openxmlformats.org/officeDocument/2006/relationships/image" Target="../media/image210.png"/><Relationship Id="rId168" Type="http://schemas.openxmlformats.org/officeDocument/2006/relationships/customXml" Target="../ink/ink213.xml"/><Relationship Id="rId51" Type="http://schemas.openxmlformats.org/officeDocument/2006/relationships/image" Target="../media/image162.png"/><Relationship Id="rId72" Type="http://schemas.openxmlformats.org/officeDocument/2006/relationships/customXml" Target="../ink/ink165.xml"/><Relationship Id="rId93" Type="http://schemas.openxmlformats.org/officeDocument/2006/relationships/image" Target="../media/image183.png"/><Relationship Id="rId189" Type="http://schemas.openxmlformats.org/officeDocument/2006/relationships/image" Target="../media/image231.png"/><Relationship Id="rId3" Type="http://schemas.openxmlformats.org/officeDocument/2006/relationships/image" Target="../media/image138.png"/><Relationship Id="rId214" Type="http://schemas.openxmlformats.org/officeDocument/2006/relationships/customXml" Target="../ink/ink236.xml"/><Relationship Id="rId235" Type="http://schemas.openxmlformats.org/officeDocument/2006/relationships/image" Target="../media/image254.png"/><Relationship Id="rId256" Type="http://schemas.openxmlformats.org/officeDocument/2006/relationships/customXml" Target="../ink/ink257.xml"/><Relationship Id="rId116" Type="http://schemas.openxmlformats.org/officeDocument/2006/relationships/customXml" Target="../ink/ink187.xml"/><Relationship Id="rId137" Type="http://schemas.openxmlformats.org/officeDocument/2006/relationships/image" Target="../media/image205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7.png"/><Relationship Id="rId62" Type="http://schemas.openxmlformats.org/officeDocument/2006/relationships/customXml" Target="../ink/ink160.xml"/><Relationship Id="rId83" Type="http://schemas.openxmlformats.org/officeDocument/2006/relationships/image" Target="../media/image178.png"/><Relationship Id="rId179" Type="http://schemas.openxmlformats.org/officeDocument/2006/relationships/image" Target="../media/image226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225" Type="http://schemas.openxmlformats.org/officeDocument/2006/relationships/image" Target="../media/image249.png"/><Relationship Id="rId246" Type="http://schemas.openxmlformats.org/officeDocument/2006/relationships/customXml" Target="../ink/ink252.xml"/><Relationship Id="rId267" Type="http://schemas.openxmlformats.org/officeDocument/2006/relationships/image" Target="../media/image270.png"/><Relationship Id="rId106" Type="http://schemas.openxmlformats.org/officeDocument/2006/relationships/customXml" Target="../ink/ink182.xml"/><Relationship Id="rId127" Type="http://schemas.openxmlformats.org/officeDocument/2006/relationships/image" Target="../media/image200.png"/><Relationship Id="rId10" Type="http://schemas.openxmlformats.org/officeDocument/2006/relationships/customXml" Target="../ink/ink134.xml"/><Relationship Id="rId31" Type="http://schemas.openxmlformats.org/officeDocument/2006/relationships/image" Target="../media/image152.png"/><Relationship Id="rId52" Type="http://schemas.openxmlformats.org/officeDocument/2006/relationships/customXml" Target="../ink/ink155.xml"/><Relationship Id="rId73" Type="http://schemas.openxmlformats.org/officeDocument/2006/relationships/image" Target="../media/image173.png"/><Relationship Id="rId94" Type="http://schemas.openxmlformats.org/officeDocument/2006/relationships/customXml" Target="../ink/ink176.xml"/><Relationship Id="rId148" Type="http://schemas.openxmlformats.org/officeDocument/2006/relationships/customXml" Target="../ink/ink203.xml"/><Relationship Id="rId169" Type="http://schemas.openxmlformats.org/officeDocument/2006/relationships/image" Target="../media/image221.png"/><Relationship Id="rId4" Type="http://schemas.openxmlformats.org/officeDocument/2006/relationships/customXml" Target="../ink/ink131.xml"/><Relationship Id="rId180" Type="http://schemas.openxmlformats.org/officeDocument/2006/relationships/customXml" Target="../ink/ink219.xml"/><Relationship Id="rId215" Type="http://schemas.openxmlformats.org/officeDocument/2006/relationships/image" Target="../media/image244.png"/><Relationship Id="rId236" Type="http://schemas.openxmlformats.org/officeDocument/2006/relationships/customXml" Target="../ink/ink247.xml"/><Relationship Id="rId257" Type="http://schemas.openxmlformats.org/officeDocument/2006/relationships/image" Target="../media/image265.png"/><Relationship Id="rId42" Type="http://schemas.openxmlformats.org/officeDocument/2006/relationships/customXml" Target="../ink/ink150.xml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91" Type="http://schemas.openxmlformats.org/officeDocument/2006/relationships/image" Target="../media/image232.png"/><Relationship Id="rId205" Type="http://schemas.openxmlformats.org/officeDocument/2006/relationships/image" Target="../media/image239.png"/><Relationship Id="rId247" Type="http://schemas.openxmlformats.org/officeDocument/2006/relationships/image" Target="../media/image260.png"/><Relationship Id="rId107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0.png"/><Relationship Id="rId21" Type="http://schemas.openxmlformats.org/officeDocument/2006/relationships/image" Target="../media/image282.png"/><Relationship Id="rId42" Type="http://schemas.openxmlformats.org/officeDocument/2006/relationships/customXml" Target="../ink/ink285.xml"/><Relationship Id="rId63" Type="http://schemas.openxmlformats.org/officeDocument/2006/relationships/image" Target="../media/image303.png"/><Relationship Id="rId84" Type="http://schemas.openxmlformats.org/officeDocument/2006/relationships/customXml" Target="../ink/ink306.xml"/><Relationship Id="rId138" Type="http://schemas.openxmlformats.org/officeDocument/2006/relationships/customXml" Target="../ink/ink333.xml"/><Relationship Id="rId159" Type="http://schemas.openxmlformats.org/officeDocument/2006/relationships/image" Target="../media/image351.png"/><Relationship Id="rId170" Type="http://schemas.openxmlformats.org/officeDocument/2006/relationships/customXml" Target="../ink/ink349.xml"/><Relationship Id="rId191" Type="http://schemas.openxmlformats.org/officeDocument/2006/relationships/image" Target="../media/image367.png"/><Relationship Id="rId107" Type="http://schemas.openxmlformats.org/officeDocument/2006/relationships/image" Target="../media/image325.png"/><Relationship Id="rId11" Type="http://schemas.openxmlformats.org/officeDocument/2006/relationships/image" Target="../media/image277.png"/><Relationship Id="rId32" Type="http://schemas.openxmlformats.org/officeDocument/2006/relationships/customXml" Target="../ink/ink280.xml"/><Relationship Id="rId53" Type="http://schemas.openxmlformats.org/officeDocument/2006/relationships/image" Target="../media/image298.png"/><Relationship Id="rId74" Type="http://schemas.openxmlformats.org/officeDocument/2006/relationships/customXml" Target="../ink/ink301.xml"/><Relationship Id="rId128" Type="http://schemas.openxmlformats.org/officeDocument/2006/relationships/customXml" Target="../ink/ink328.xml"/><Relationship Id="rId149" Type="http://schemas.openxmlformats.org/officeDocument/2006/relationships/image" Target="../media/image346.png"/><Relationship Id="rId5" Type="http://schemas.openxmlformats.org/officeDocument/2006/relationships/image" Target="../media/image274.png"/><Relationship Id="rId95" Type="http://schemas.openxmlformats.org/officeDocument/2006/relationships/image" Target="../media/image319.png"/><Relationship Id="rId160" Type="http://schemas.openxmlformats.org/officeDocument/2006/relationships/customXml" Target="../ink/ink344.xml"/><Relationship Id="rId181" Type="http://schemas.openxmlformats.org/officeDocument/2006/relationships/image" Target="../media/image362.png"/><Relationship Id="rId22" Type="http://schemas.openxmlformats.org/officeDocument/2006/relationships/customXml" Target="../ink/ink275.xml"/><Relationship Id="rId43" Type="http://schemas.openxmlformats.org/officeDocument/2006/relationships/image" Target="../media/image293.png"/><Relationship Id="rId64" Type="http://schemas.openxmlformats.org/officeDocument/2006/relationships/customXml" Target="../ink/ink296.xml"/><Relationship Id="rId118" Type="http://schemas.openxmlformats.org/officeDocument/2006/relationships/customXml" Target="../ink/ink323.xml"/><Relationship Id="rId139" Type="http://schemas.openxmlformats.org/officeDocument/2006/relationships/image" Target="../media/image341.png"/><Relationship Id="rId85" Type="http://schemas.openxmlformats.org/officeDocument/2006/relationships/image" Target="../media/image314.png"/><Relationship Id="rId150" Type="http://schemas.openxmlformats.org/officeDocument/2006/relationships/customXml" Target="../ink/ink339.xml"/><Relationship Id="rId171" Type="http://schemas.openxmlformats.org/officeDocument/2006/relationships/image" Target="../media/image357.png"/><Relationship Id="rId192" Type="http://schemas.openxmlformats.org/officeDocument/2006/relationships/customXml" Target="../ink/ink360.xml"/><Relationship Id="rId12" Type="http://schemas.openxmlformats.org/officeDocument/2006/relationships/customXml" Target="../ink/ink270.xml"/><Relationship Id="rId33" Type="http://schemas.openxmlformats.org/officeDocument/2006/relationships/image" Target="../media/image288.png"/><Relationship Id="rId108" Type="http://schemas.openxmlformats.org/officeDocument/2006/relationships/customXml" Target="../ink/ink318.xml"/><Relationship Id="rId129" Type="http://schemas.openxmlformats.org/officeDocument/2006/relationships/image" Target="../media/image336.png"/><Relationship Id="rId54" Type="http://schemas.openxmlformats.org/officeDocument/2006/relationships/customXml" Target="../ink/ink291.xml"/><Relationship Id="rId75" Type="http://schemas.openxmlformats.org/officeDocument/2006/relationships/image" Target="../media/image309.png"/><Relationship Id="rId96" Type="http://schemas.openxmlformats.org/officeDocument/2006/relationships/customXml" Target="../ink/ink312.xml"/><Relationship Id="rId140" Type="http://schemas.openxmlformats.org/officeDocument/2006/relationships/customXml" Target="../ink/ink334.xml"/><Relationship Id="rId161" Type="http://schemas.openxmlformats.org/officeDocument/2006/relationships/image" Target="../media/image352.png"/><Relationship Id="rId182" Type="http://schemas.openxmlformats.org/officeDocument/2006/relationships/customXml" Target="../ink/ink355.xml"/><Relationship Id="rId6" Type="http://schemas.openxmlformats.org/officeDocument/2006/relationships/customXml" Target="../ink/ink267.xml"/><Relationship Id="rId23" Type="http://schemas.openxmlformats.org/officeDocument/2006/relationships/image" Target="../media/image283.png"/><Relationship Id="rId119" Type="http://schemas.openxmlformats.org/officeDocument/2006/relationships/image" Target="../media/image331.png"/><Relationship Id="rId44" Type="http://schemas.openxmlformats.org/officeDocument/2006/relationships/customXml" Target="../ink/ink286.xml"/><Relationship Id="rId65" Type="http://schemas.openxmlformats.org/officeDocument/2006/relationships/image" Target="../media/image304.png"/><Relationship Id="rId86" Type="http://schemas.openxmlformats.org/officeDocument/2006/relationships/customXml" Target="../ink/ink307.xml"/><Relationship Id="rId130" Type="http://schemas.openxmlformats.org/officeDocument/2006/relationships/customXml" Target="../ink/ink329.xml"/><Relationship Id="rId151" Type="http://schemas.openxmlformats.org/officeDocument/2006/relationships/image" Target="../media/image347.png"/><Relationship Id="rId172" Type="http://schemas.openxmlformats.org/officeDocument/2006/relationships/customXml" Target="../ink/ink350.xml"/><Relationship Id="rId193" Type="http://schemas.openxmlformats.org/officeDocument/2006/relationships/image" Target="../media/image368.png"/><Relationship Id="rId13" Type="http://schemas.openxmlformats.org/officeDocument/2006/relationships/image" Target="../media/image278.png"/><Relationship Id="rId109" Type="http://schemas.openxmlformats.org/officeDocument/2006/relationships/image" Target="../media/image326.png"/><Relationship Id="rId34" Type="http://schemas.openxmlformats.org/officeDocument/2006/relationships/customXml" Target="../ink/ink281.xml"/><Relationship Id="rId50" Type="http://schemas.openxmlformats.org/officeDocument/2006/relationships/customXml" Target="../ink/ink289.xml"/><Relationship Id="rId55" Type="http://schemas.openxmlformats.org/officeDocument/2006/relationships/image" Target="../media/image299.png"/><Relationship Id="rId76" Type="http://schemas.openxmlformats.org/officeDocument/2006/relationships/customXml" Target="../ink/ink302.xml"/><Relationship Id="rId97" Type="http://schemas.openxmlformats.org/officeDocument/2006/relationships/image" Target="../media/image320.png"/><Relationship Id="rId104" Type="http://schemas.openxmlformats.org/officeDocument/2006/relationships/customXml" Target="../ink/ink316.xml"/><Relationship Id="rId120" Type="http://schemas.openxmlformats.org/officeDocument/2006/relationships/customXml" Target="../ink/ink324.xml"/><Relationship Id="rId125" Type="http://schemas.openxmlformats.org/officeDocument/2006/relationships/image" Target="../media/image334.png"/><Relationship Id="rId141" Type="http://schemas.openxmlformats.org/officeDocument/2006/relationships/image" Target="../media/image342.png"/><Relationship Id="rId146" Type="http://schemas.openxmlformats.org/officeDocument/2006/relationships/customXml" Target="../ink/ink337.xml"/><Relationship Id="rId167" Type="http://schemas.openxmlformats.org/officeDocument/2006/relationships/image" Target="../media/image355.png"/><Relationship Id="rId188" Type="http://schemas.openxmlformats.org/officeDocument/2006/relationships/customXml" Target="../ink/ink358.xml"/><Relationship Id="rId7" Type="http://schemas.openxmlformats.org/officeDocument/2006/relationships/image" Target="../media/image275.png"/><Relationship Id="rId71" Type="http://schemas.openxmlformats.org/officeDocument/2006/relationships/image" Target="../media/image307.png"/><Relationship Id="rId92" Type="http://schemas.openxmlformats.org/officeDocument/2006/relationships/customXml" Target="../ink/ink310.xml"/><Relationship Id="rId162" Type="http://schemas.openxmlformats.org/officeDocument/2006/relationships/customXml" Target="../ink/ink345.xml"/><Relationship Id="rId183" Type="http://schemas.openxmlformats.org/officeDocument/2006/relationships/image" Target="../media/image363.png"/><Relationship Id="rId2" Type="http://schemas.openxmlformats.org/officeDocument/2006/relationships/customXml" Target="../ink/ink265.xml"/><Relationship Id="rId29" Type="http://schemas.openxmlformats.org/officeDocument/2006/relationships/image" Target="../media/image286.png"/><Relationship Id="rId24" Type="http://schemas.openxmlformats.org/officeDocument/2006/relationships/customXml" Target="../ink/ink276.xml"/><Relationship Id="rId40" Type="http://schemas.openxmlformats.org/officeDocument/2006/relationships/customXml" Target="../ink/ink284.xml"/><Relationship Id="rId45" Type="http://schemas.openxmlformats.org/officeDocument/2006/relationships/image" Target="../media/image294.png"/><Relationship Id="rId66" Type="http://schemas.openxmlformats.org/officeDocument/2006/relationships/customXml" Target="../ink/ink297.xml"/><Relationship Id="rId87" Type="http://schemas.openxmlformats.org/officeDocument/2006/relationships/image" Target="../media/image315.png"/><Relationship Id="rId110" Type="http://schemas.openxmlformats.org/officeDocument/2006/relationships/customXml" Target="../ink/ink319.xml"/><Relationship Id="rId115" Type="http://schemas.openxmlformats.org/officeDocument/2006/relationships/image" Target="../media/image329.png"/><Relationship Id="rId131" Type="http://schemas.openxmlformats.org/officeDocument/2006/relationships/image" Target="../media/image337.png"/><Relationship Id="rId136" Type="http://schemas.openxmlformats.org/officeDocument/2006/relationships/customXml" Target="../ink/ink332.xml"/><Relationship Id="rId157" Type="http://schemas.openxmlformats.org/officeDocument/2006/relationships/image" Target="../media/image350.png"/><Relationship Id="rId178" Type="http://schemas.openxmlformats.org/officeDocument/2006/relationships/customXml" Target="../ink/ink353.xml"/><Relationship Id="rId61" Type="http://schemas.openxmlformats.org/officeDocument/2006/relationships/image" Target="../media/image302.png"/><Relationship Id="rId82" Type="http://schemas.openxmlformats.org/officeDocument/2006/relationships/customXml" Target="../ink/ink305.xml"/><Relationship Id="rId152" Type="http://schemas.openxmlformats.org/officeDocument/2006/relationships/customXml" Target="../ink/ink340.xml"/><Relationship Id="rId173" Type="http://schemas.openxmlformats.org/officeDocument/2006/relationships/image" Target="../media/image358.png"/><Relationship Id="rId194" Type="http://schemas.openxmlformats.org/officeDocument/2006/relationships/customXml" Target="../ink/ink361.xml"/><Relationship Id="rId19" Type="http://schemas.openxmlformats.org/officeDocument/2006/relationships/image" Target="../media/image281.png"/><Relationship Id="rId14" Type="http://schemas.openxmlformats.org/officeDocument/2006/relationships/customXml" Target="../ink/ink271.xml"/><Relationship Id="rId30" Type="http://schemas.openxmlformats.org/officeDocument/2006/relationships/customXml" Target="../ink/ink279.xml"/><Relationship Id="rId35" Type="http://schemas.openxmlformats.org/officeDocument/2006/relationships/image" Target="../media/image289.png"/><Relationship Id="rId56" Type="http://schemas.openxmlformats.org/officeDocument/2006/relationships/customXml" Target="../ink/ink292.xml"/><Relationship Id="rId77" Type="http://schemas.openxmlformats.org/officeDocument/2006/relationships/image" Target="../media/image310.png"/><Relationship Id="rId100" Type="http://schemas.openxmlformats.org/officeDocument/2006/relationships/customXml" Target="../ink/ink314.xml"/><Relationship Id="rId105" Type="http://schemas.openxmlformats.org/officeDocument/2006/relationships/image" Target="../media/image324.png"/><Relationship Id="rId126" Type="http://schemas.openxmlformats.org/officeDocument/2006/relationships/customXml" Target="../ink/ink327.xml"/><Relationship Id="rId147" Type="http://schemas.openxmlformats.org/officeDocument/2006/relationships/image" Target="../media/image345.png"/><Relationship Id="rId168" Type="http://schemas.openxmlformats.org/officeDocument/2006/relationships/customXml" Target="../ink/ink348.xml"/><Relationship Id="rId8" Type="http://schemas.openxmlformats.org/officeDocument/2006/relationships/customXml" Target="../ink/ink268.xml"/><Relationship Id="rId51" Type="http://schemas.openxmlformats.org/officeDocument/2006/relationships/image" Target="../media/image297.png"/><Relationship Id="rId72" Type="http://schemas.openxmlformats.org/officeDocument/2006/relationships/customXml" Target="../ink/ink300.xml"/><Relationship Id="rId93" Type="http://schemas.openxmlformats.org/officeDocument/2006/relationships/image" Target="../media/image318.png"/><Relationship Id="rId98" Type="http://schemas.openxmlformats.org/officeDocument/2006/relationships/customXml" Target="../ink/ink313.xml"/><Relationship Id="rId121" Type="http://schemas.openxmlformats.org/officeDocument/2006/relationships/image" Target="../media/image332.png"/><Relationship Id="rId142" Type="http://schemas.openxmlformats.org/officeDocument/2006/relationships/customXml" Target="../ink/ink335.xml"/><Relationship Id="rId163" Type="http://schemas.openxmlformats.org/officeDocument/2006/relationships/image" Target="../media/image353.png"/><Relationship Id="rId184" Type="http://schemas.openxmlformats.org/officeDocument/2006/relationships/customXml" Target="../ink/ink356.xml"/><Relationship Id="rId189" Type="http://schemas.openxmlformats.org/officeDocument/2006/relationships/image" Target="../media/image366.png"/><Relationship Id="rId3" Type="http://schemas.openxmlformats.org/officeDocument/2006/relationships/image" Target="../media/image273.png"/><Relationship Id="rId25" Type="http://schemas.openxmlformats.org/officeDocument/2006/relationships/image" Target="../media/image284.png"/><Relationship Id="rId46" Type="http://schemas.openxmlformats.org/officeDocument/2006/relationships/customXml" Target="../ink/ink287.xml"/><Relationship Id="rId67" Type="http://schemas.openxmlformats.org/officeDocument/2006/relationships/image" Target="../media/image305.png"/><Relationship Id="rId116" Type="http://schemas.openxmlformats.org/officeDocument/2006/relationships/customXml" Target="../ink/ink322.xml"/><Relationship Id="rId137" Type="http://schemas.openxmlformats.org/officeDocument/2006/relationships/image" Target="../media/image340.png"/><Relationship Id="rId158" Type="http://schemas.openxmlformats.org/officeDocument/2006/relationships/customXml" Target="../ink/ink343.xml"/><Relationship Id="rId20" Type="http://schemas.openxmlformats.org/officeDocument/2006/relationships/customXml" Target="../ink/ink274.xml"/><Relationship Id="rId41" Type="http://schemas.openxmlformats.org/officeDocument/2006/relationships/image" Target="../media/image292.png"/><Relationship Id="rId62" Type="http://schemas.openxmlformats.org/officeDocument/2006/relationships/customXml" Target="../ink/ink295.xml"/><Relationship Id="rId83" Type="http://schemas.openxmlformats.org/officeDocument/2006/relationships/image" Target="../media/image313.png"/><Relationship Id="rId88" Type="http://schemas.openxmlformats.org/officeDocument/2006/relationships/customXml" Target="../ink/ink308.xml"/><Relationship Id="rId111" Type="http://schemas.openxmlformats.org/officeDocument/2006/relationships/image" Target="../media/image327.png"/><Relationship Id="rId132" Type="http://schemas.openxmlformats.org/officeDocument/2006/relationships/customXml" Target="../ink/ink330.xml"/><Relationship Id="rId153" Type="http://schemas.openxmlformats.org/officeDocument/2006/relationships/image" Target="../media/image348.png"/><Relationship Id="rId174" Type="http://schemas.openxmlformats.org/officeDocument/2006/relationships/customXml" Target="../ink/ink351.xml"/><Relationship Id="rId179" Type="http://schemas.openxmlformats.org/officeDocument/2006/relationships/image" Target="../media/image361.png"/><Relationship Id="rId190" Type="http://schemas.openxmlformats.org/officeDocument/2006/relationships/customXml" Target="../ink/ink359.xml"/><Relationship Id="rId15" Type="http://schemas.openxmlformats.org/officeDocument/2006/relationships/image" Target="../media/image279.png"/><Relationship Id="rId36" Type="http://schemas.openxmlformats.org/officeDocument/2006/relationships/customXml" Target="../ink/ink282.xml"/><Relationship Id="rId57" Type="http://schemas.openxmlformats.org/officeDocument/2006/relationships/image" Target="../media/image300.png"/><Relationship Id="rId106" Type="http://schemas.openxmlformats.org/officeDocument/2006/relationships/customXml" Target="../ink/ink317.xml"/><Relationship Id="rId127" Type="http://schemas.openxmlformats.org/officeDocument/2006/relationships/image" Target="../media/image335.png"/><Relationship Id="rId10" Type="http://schemas.openxmlformats.org/officeDocument/2006/relationships/customXml" Target="../ink/ink269.xml"/><Relationship Id="rId31" Type="http://schemas.openxmlformats.org/officeDocument/2006/relationships/image" Target="../media/image287.png"/><Relationship Id="rId52" Type="http://schemas.openxmlformats.org/officeDocument/2006/relationships/customXml" Target="../ink/ink290.xml"/><Relationship Id="rId73" Type="http://schemas.openxmlformats.org/officeDocument/2006/relationships/image" Target="../media/image308.png"/><Relationship Id="rId78" Type="http://schemas.openxmlformats.org/officeDocument/2006/relationships/customXml" Target="../ink/ink303.xml"/><Relationship Id="rId94" Type="http://schemas.openxmlformats.org/officeDocument/2006/relationships/customXml" Target="../ink/ink311.xml"/><Relationship Id="rId99" Type="http://schemas.openxmlformats.org/officeDocument/2006/relationships/image" Target="../media/image321.png"/><Relationship Id="rId101" Type="http://schemas.openxmlformats.org/officeDocument/2006/relationships/image" Target="../media/image322.png"/><Relationship Id="rId122" Type="http://schemas.openxmlformats.org/officeDocument/2006/relationships/customXml" Target="../ink/ink325.xml"/><Relationship Id="rId143" Type="http://schemas.openxmlformats.org/officeDocument/2006/relationships/image" Target="../media/image343.png"/><Relationship Id="rId148" Type="http://schemas.openxmlformats.org/officeDocument/2006/relationships/customXml" Target="../ink/ink338.xml"/><Relationship Id="rId164" Type="http://schemas.openxmlformats.org/officeDocument/2006/relationships/customXml" Target="../ink/ink346.xml"/><Relationship Id="rId169" Type="http://schemas.openxmlformats.org/officeDocument/2006/relationships/image" Target="../media/image356.png"/><Relationship Id="rId185" Type="http://schemas.openxmlformats.org/officeDocument/2006/relationships/image" Target="../media/image364.png"/><Relationship Id="rId4" Type="http://schemas.openxmlformats.org/officeDocument/2006/relationships/customXml" Target="../ink/ink266.xml"/><Relationship Id="rId9" Type="http://schemas.openxmlformats.org/officeDocument/2006/relationships/image" Target="../media/image276.png"/><Relationship Id="rId180" Type="http://schemas.openxmlformats.org/officeDocument/2006/relationships/customXml" Target="../ink/ink354.xml"/><Relationship Id="rId26" Type="http://schemas.openxmlformats.org/officeDocument/2006/relationships/customXml" Target="../ink/ink277.xml"/><Relationship Id="rId47" Type="http://schemas.openxmlformats.org/officeDocument/2006/relationships/image" Target="../media/image295.png"/><Relationship Id="rId68" Type="http://schemas.openxmlformats.org/officeDocument/2006/relationships/customXml" Target="../ink/ink298.xml"/><Relationship Id="rId89" Type="http://schemas.openxmlformats.org/officeDocument/2006/relationships/image" Target="../media/image316.png"/><Relationship Id="rId112" Type="http://schemas.openxmlformats.org/officeDocument/2006/relationships/customXml" Target="../ink/ink320.xml"/><Relationship Id="rId133" Type="http://schemas.openxmlformats.org/officeDocument/2006/relationships/image" Target="../media/image338.png"/><Relationship Id="rId154" Type="http://schemas.openxmlformats.org/officeDocument/2006/relationships/customXml" Target="../ink/ink341.xml"/><Relationship Id="rId175" Type="http://schemas.openxmlformats.org/officeDocument/2006/relationships/image" Target="../media/image359.png"/><Relationship Id="rId16" Type="http://schemas.openxmlformats.org/officeDocument/2006/relationships/customXml" Target="../ink/ink272.xml"/><Relationship Id="rId37" Type="http://schemas.openxmlformats.org/officeDocument/2006/relationships/image" Target="../media/image290.png"/><Relationship Id="rId58" Type="http://schemas.openxmlformats.org/officeDocument/2006/relationships/customXml" Target="../ink/ink293.xml"/><Relationship Id="rId79" Type="http://schemas.openxmlformats.org/officeDocument/2006/relationships/image" Target="../media/image311.png"/><Relationship Id="rId102" Type="http://schemas.openxmlformats.org/officeDocument/2006/relationships/customXml" Target="../ink/ink315.xml"/><Relationship Id="rId123" Type="http://schemas.openxmlformats.org/officeDocument/2006/relationships/image" Target="../media/image333.png"/><Relationship Id="rId144" Type="http://schemas.openxmlformats.org/officeDocument/2006/relationships/customXml" Target="../ink/ink336.xml"/><Relationship Id="rId90" Type="http://schemas.openxmlformats.org/officeDocument/2006/relationships/customXml" Target="../ink/ink309.xml"/><Relationship Id="rId165" Type="http://schemas.openxmlformats.org/officeDocument/2006/relationships/image" Target="../media/image354.png"/><Relationship Id="rId186" Type="http://schemas.openxmlformats.org/officeDocument/2006/relationships/customXml" Target="../ink/ink357.xml"/><Relationship Id="rId27" Type="http://schemas.openxmlformats.org/officeDocument/2006/relationships/image" Target="../media/image285.png"/><Relationship Id="rId48" Type="http://schemas.openxmlformats.org/officeDocument/2006/relationships/customXml" Target="../ink/ink288.xml"/><Relationship Id="rId69" Type="http://schemas.openxmlformats.org/officeDocument/2006/relationships/image" Target="../media/image306.png"/><Relationship Id="rId113" Type="http://schemas.openxmlformats.org/officeDocument/2006/relationships/image" Target="../media/image328.png"/><Relationship Id="rId134" Type="http://schemas.openxmlformats.org/officeDocument/2006/relationships/customXml" Target="../ink/ink331.xml"/><Relationship Id="rId80" Type="http://schemas.openxmlformats.org/officeDocument/2006/relationships/customXml" Target="../ink/ink304.xml"/><Relationship Id="rId155" Type="http://schemas.openxmlformats.org/officeDocument/2006/relationships/image" Target="../media/image349.png"/><Relationship Id="rId176" Type="http://schemas.openxmlformats.org/officeDocument/2006/relationships/customXml" Target="../ink/ink352.xml"/><Relationship Id="rId17" Type="http://schemas.openxmlformats.org/officeDocument/2006/relationships/image" Target="../media/image280.png"/><Relationship Id="rId38" Type="http://schemas.openxmlformats.org/officeDocument/2006/relationships/customXml" Target="../ink/ink283.xml"/><Relationship Id="rId59" Type="http://schemas.openxmlformats.org/officeDocument/2006/relationships/image" Target="../media/image301.png"/><Relationship Id="rId103" Type="http://schemas.openxmlformats.org/officeDocument/2006/relationships/image" Target="../media/image323.png"/><Relationship Id="rId124" Type="http://schemas.openxmlformats.org/officeDocument/2006/relationships/customXml" Target="../ink/ink326.xml"/><Relationship Id="rId70" Type="http://schemas.openxmlformats.org/officeDocument/2006/relationships/customXml" Target="../ink/ink299.xml"/><Relationship Id="rId91" Type="http://schemas.openxmlformats.org/officeDocument/2006/relationships/image" Target="../media/image317.png"/><Relationship Id="rId145" Type="http://schemas.openxmlformats.org/officeDocument/2006/relationships/image" Target="../media/image344.png"/><Relationship Id="rId166" Type="http://schemas.openxmlformats.org/officeDocument/2006/relationships/customXml" Target="../ink/ink347.xml"/><Relationship Id="rId187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78.xml"/><Relationship Id="rId49" Type="http://schemas.openxmlformats.org/officeDocument/2006/relationships/image" Target="../media/image296.png"/><Relationship Id="rId114" Type="http://schemas.openxmlformats.org/officeDocument/2006/relationships/customXml" Target="../ink/ink321.xml"/><Relationship Id="rId60" Type="http://schemas.openxmlformats.org/officeDocument/2006/relationships/customXml" Target="../ink/ink294.xml"/><Relationship Id="rId81" Type="http://schemas.openxmlformats.org/officeDocument/2006/relationships/image" Target="../media/image312.png"/><Relationship Id="rId135" Type="http://schemas.openxmlformats.org/officeDocument/2006/relationships/image" Target="../media/image339.png"/><Relationship Id="rId156" Type="http://schemas.openxmlformats.org/officeDocument/2006/relationships/customXml" Target="../ink/ink342.xml"/><Relationship Id="rId177" Type="http://schemas.openxmlformats.org/officeDocument/2006/relationships/image" Target="../media/image360.png"/><Relationship Id="rId18" Type="http://schemas.openxmlformats.org/officeDocument/2006/relationships/customXml" Target="../ink/ink273.xml"/><Relationship Id="rId39" Type="http://schemas.openxmlformats.org/officeDocument/2006/relationships/image" Target="../media/image2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1.png"/><Relationship Id="rId4" Type="http://schemas.openxmlformats.org/officeDocument/2006/relationships/hyperlink" Target="http://www.dribbble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jpeg"/><Relationship Id="rId3" Type="http://schemas.openxmlformats.org/officeDocument/2006/relationships/image" Target="../media/image372.jpeg"/><Relationship Id="rId7" Type="http://schemas.openxmlformats.org/officeDocument/2006/relationships/image" Target="../media/image37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5.tiff"/><Relationship Id="rId5" Type="http://schemas.openxmlformats.org/officeDocument/2006/relationships/image" Target="../media/image374.tiff"/><Relationship Id="rId4" Type="http://schemas.openxmlformats.org/officeDocument/2006/relationships/image" Target="../media/image373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MyService.js" TargetMode="External"/><Relationship Id="rId2" Type="http://schemas.openxmlformats.org/officeDocument/2006/relationships/hyperlink" Target="https://github.com/soyuztechnologies/SAP_BTP_Training_CLD200/blob/master/Day%203/02srv/MyService.c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2.xml"/><Relationship Id="rId63" Type="http://schemas.openxmlformats.org/officeDocument/2006/relationships/image" Target="../media/image35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3.png"/><Relationship Id="rId170" Type="http://schemas.openxmlformats.org/officeDocument/2006/relationships/customXml" Target="../ink/ink86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4.xml"/><Relationship Id="rId247" Type="http://schemas.openxmlformats.org/officeDocument/2006/relationships/image" Target="../media/image127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7.xml"/><Relationship Id="rId53" Type="http://schemas.openxmlformats.org/officeDocument/2006/relationships/image" Target="../media/image30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1.xml"/><Relationship Id="rId181" Type="http://schemas.openxmlformats.org/officeDocument/2006/relationships/image" Target="../media/image94.png"/><Relationship Id="rId216" Type="http://schemas.openxmlformats.org/officeDocument/2006/relationships/customXml" Target="../ink/ink109.xml"/><Relationship Id="rId237" Type="http://schemas.openxmlformats.org/officeDocument/2006/relationships/image" Target="../media/image122.png"/><Relationship Id="rId22" Type="http://schemas.openxmlformats.org/officeDocument/2006/relationships/customXml" Target="../ink/ink12.xml"/><Relationship Id="rId43" Type="http://schemas.openxmlformats.org/officeDocument/2006/relationships/image" Target="../media/image25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6.xml"/><Relationship Id="rId171" Type="http://schemas.openxmlformats.org/officeDocument/2006/relationships/image" Target="../media/image89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7.png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33" Type="http://schemas.openxmlformats.org/officeDocument/2006/relationships/image" Target="../media/image20.png"/><Relationship Id="rId108" Type="http://schemas.openxmlformats.org/officeDocument/2006/relationships/customXml" Target="../ink/ink55.xml"/><Relationship Id="rId129" Type="http://schemas.openxmlformats.org/officeDocument/2006/relationships/image" Target="../media/image68.png"/><Relationship Id="rId54" Type="http://schemas.openxmlformats.org/officeDocument/2006/relationships/customXml" Target="../ink/ink28.xml"/><Relationship Id="rId75" Type="http://schemas.openxmlformats.org/officeDocument/2006/relationships/image" Target="../media/image41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4.png"/><Relationship Id="rId182" Type="http://schemas.openxmlformats.org/officeDocument/2006/relationships/customXml" Target="../ink/ink92.xml"/><Relationship Id="rId217" Type="http://schemas.openxmlformats.org/officeDocument/2006/relationships/image" Target="../media/image112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3.xml"/><Relationship Id="rId65" Type="http://schemas.openxmlformats.org/officeDocument/2006/relationships/image" Target="../media/image36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9.png"/><Relationship Id="rId172" Type="http://schemas.openxmlformats.org/officeDocument/2006/relationships/customXml" Target="../ink/ink87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5.xml"/><Relationship Id="rId249" Type="http://schemas.openxmlformats.org/officeDocument/2006/relationships/image" Target="../media/image128.png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8.xml"/><Relationship Id="rId55" Type="http://schemas.openxmlformats.org/officeDocument/2006/relationships/image" Target="../media/image31.png"/><Relationship Id="rId76" Type="http://schemas.openxmlformats.org/officeDocument/2006/relationships/customXml" Target="../ink/ink39.xml"/><Relationship Id="rId97" Type="http://schemas.openxmlformats.org/officeDocument/2006/relationships/image" Target="../media/image52.png"/><Relationship Id="rId120" Type="http://schemas.openxmlformats.org/officeDocument/2006/relationships/customXml" Target="../ink/ink61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82.xml"/><Relationship Id="rId183" Type="http://schemas.openxmlformats.org/officeDocument/2006/relationships/image" Target="../media/image95.png"/><Relationship Id="rId218" Type="http://schemas.openxmlformats.org/officeDocument/2006/relationships/customXml" Target="../ink/ink110.xml"/><Relationship Id="rId239" Type="http://schemas.openxmlformats.org/officeDocument/2006/relationships/image" Target="../media/image123.png"/><Relationship Id="rId250" Type="http://schemas.openxmlformats.org/officeDocument/2006/relationships/customXml" Target="../ink/ink126.xml"/><Relationship Id="rId24" Type="http://schemas.openxmlformats.org/officeDocument/2006/relationships/customXml" Target="../ink/ink13.xml"/><Relationship Id="rId45" Type="http://schemas.openxmlformats.org/officeDocument/2006/relationships/image" Target="../media/image26.png"/><Relationship Id="rId66" Type="http://schemas.openxmlformats.org/officeDocument/2006/relationships/customXml" Target="../ink/ink34.xml"/><Relationship Id="rId87" Type="http://schemas.openxmlformats.org/officeDocument/2006/relationships/image" Target="../media/image47.png"/><Relationship Id="rId110" Type="http://schemas.openxmlformats.org/officeDocument/2006/relationships/customXml" Target="../ink/ink56.xml"/><Relationship Id="rId131" Type="http://schemas.openxmlformats.org/officeDocument/2006/relationships/image" Target="../media/image69.png"/><Relationship Id="rId152" Type="http://schemas.openxmlformats.org/officeDocument/2006/relationships/customXml" Target="../ink/ink77.xml"/><Relationship Id="rId173" Type="http://schemas.openxmlformats.org/officeDocument/2006/relationships/image" Target="../media/image90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8.png"/><Relationship Id="rId240" Type="http://schemas.openxmlformats.org/officeDocument/2006/relationships/customXml" Target="../ink/ink121.xml"/><Relationship Id="rId14" Type="http://schemas.openxmlformats.org/officeDocument/2006/relationships/customXml" Target="../ink/ink8.xml"/><Relationship Id="rId35" Type="http://schemas.openxmlformats.org/officeDocument/2006/relationships/image" Target="../media/image21.png"/><Relationship Id="rId56" Type="http://schemas.openxmlformats.org/officeDocument/2006/relationships/customXml" Target="../ink/ink29.xml"/><Relationship Id="rId77" Type="http://schemas.openxmlformats.org/officeDocument/2006/relationships/image" Target="../media/image42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4.png"/><Relationship Id="rId142" Type="http://schemas.openxmlformats.org/officeDocument/2006/relationships/customXml" Target="../ink/ink72.xml"/><Relationship Id="rId163" Type="http://schemas.openxmlformats.org/officeDocument/2006/relationships/image" Target="../media/image85.png"/><Relationship Id="rId184" Type="http://schemas.openxmlformats.org/officeDocument/2006/relationships/customXml" Target="../ink/ink93.xml"/><Relationship Id="rId219" Type="http://schemas.openxmlformats.org/officeDocument/2006/relationships/image" Target="../media/image113.png"/><Relationship Id="rId230" Type="http://schemas.openxmlformats.org/officeDocument/2006/relationships/customXml" Target="../ink/ink116.xml"/><Relationship Id="rId251" Type="http://schemas.openxmlformats.org/officeDocument/2006/relationships/image" Target="../media/image129.png"/><Relationship Id="rId25" Type="http://schemas.openxmlformats.org/officeDocument/2006/relationships/image" Target="../media/image16.png"/><Relationship Id="rId46" Type="http://schemas.openxmlformats.org/officeDocument/2006/relationships/customXml" Target="../ink/ink24.xml"/><Relationship Id="rId67" Type="http://schemas.openxmlformats.org/officeDocument/2006/relationships/image" Target="../media/image37.png"/><Relationship Id="rId88" Type="http://schemas.openxmlformats.org/officeDocument/2006/relationships/customXml" Target="../ink/ink45.xml"/><Relationship Id="rId111" Type="http://schemas.openxmlformats.org/officeDocument/2006/relationships/image" Target="../media/image59.png"/><Relationship Id="rId132" Type="http://schemas.openxmlformats.org/officeDocument/2006/relationships/customXml" Target="../ink/ink67.xml"/><Relationship Id="rId153" Type="http://schemas.openxmlformats.org/officeDocument/2006/relationships/image" Target="../media/image80.png"/><Relationship Id="rId174" Type="http://schemas.openxmlformats.org/officeDocument/2006/relationships/customXml" Target="../ink/ink88.xml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220" Type="http://schemas.openxmlformats.org/officeDocument/2006/relationships/customXml" Target="../ink/ink111.xml"/><Relationship Id="rId241" Type="http://schemas.openxmlformats.org/officeDocument/2006/relationships/image" Target="../media/image124.png"/><Relationship Id="rId15" Type="http://schemas.openxmlformats.org/officeDocument/2006/relationships/image" Target="../media/image11.png"/><Relationship Id="rId36" Type="http://schemas.openxmlformats.org/officeDocument/2006/relationships/customXml" Target="../ink/ink19.xml"/><Relationship Id="rId57" Type="http://schemas.openxmlformats.org/officeDocument/2006/relationships/image" Target="../media/image32.png"/><Relationship Id="rId78" Type="http://schemas.openxmlformats.org/officeDocument/2006/relationships/customXml" Target="../ink/ink40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2.xml"/><Relationship Id="rId143" Type="http://schemas.openxmlformats.org/officeDocument/2006/relationships/image" Target="../media/image75.png"/><Relationship Id="rId164" Type="http://schemas.openxmlformats.org/officeDocument/2006/relationships/customXml" Target="../ink/ink83.xml"/><Relationship Id="rId185" Type="http://schemas.openxmlformats.org/officeDocument/2006/relationships/image" Target="../media/image96.png"/><Relationship Id="rId9" Type="http://schemas.openxmlformats.org/officeDocument/2006/relationships/image" Target="../media/image8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19.png"/><Relationship Id="rId252" Type="http://schemas.openxmlformats.org/officeDocument/2006/relationships/customXml" Target="../ink/ink127.xml"/><Relationship Id="rId47" Type="http://schemas.openxmlformats.org/officeDocument/2006/relationships/image" Target="../media/image27.png"/><Relationship Id="rId68" Type="http://schemas.openxmlformats.org/officeDocument/2006/relationships/customXml" Target="../ink/ink35.xml"/><Relationship Id="rId89" Type="http://schemas.openxmlformats.org/officeDocument/2006/relationships/image" Target="../media/image48.png"/><Relationship Id="rId112" Type="http://schemas.openxmlformats.org/officeDocument/2006/relationships/customXml" Target="../ink/ink57.xml"/><Relationship Id="rId133" Type="http://schemas.openxmlformats.org/officeDocument/2006/relationships/image" Target="../media/image70.png"/><Relationship Id="rId154" Type="http://schemas.openxmlformats.org/officeDocument/2006/relationships/customXml" Target="../ink/ink78.xml"/><Relationship Id="rId175" Type="http://schemas.openxmlformats.org/officeDocument/2006/relationships/image" Target="../media/image91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4.png"/><Relationship Id="rId242" Type="http://schemas.openxmlformats.org/officeDocument/2006/relationships/customXml" Target="../ink/ink122.xml"/><Relationship Id="rId37" Type="http://schemas.openxmlformats.org/officeDocument/2006/relationships/image" Target="../media/image22.png"/><Relationship Id="rId58" Type="http://schemas.openxmlformats.org/officeDocument/2006/relationships/customXml" Target="../ink/ink30.xml"/><Relationship Id="rId79" Type="http://schemas.openxmlformats.org/officeDocument/2006/relationships/image" Target="../media/image43.png"/><Relationship Id="rId102" Type="http://schemas.openxmlformats.org/officeDocument/2006/relationships/customXml" Target="../ink/ink52.xml"/><Relationship Id="rId123" Type="http://schemas.openxmlformats.org/officeDocument/2006/relationships/image" Target="../media/image65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6.png"/><Relationship Id="rId186" Type="http://schemas.openxmlformats.org/officeDocument/2006/relationships/customXml" Target="../ink/ink94.xml"/><Relationship Id="rId211" Type="http://schemas.openxmlformats.org/officeDocument/2006/relationships/image" Target="../media/image109.png"/><Relationship Id="rId232" Type="http://schemas.openxmlformats.org/officeDocument/2006/relationships/customXml" Target="../ink/ink117.xml"/><Relationship Id="rId253" Type="http://schemas.openxmlformats.org/officeDocument/2006/relationships/image" Target="../media/image130.png"/><Relationship Id="rId27" Type="http://schemas.openxmlformats.org/officeDocument/2006/relationships/image" Target="../media/image17.png"/><Relationship Id="rId48" Type="http://schemas.openxmlformats.org/officeDocument/2006/relationships/customXml" Target="../ink/ink25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1.png"/><Relationship Id="rId176" Type="http://schemas.openxmlformats.org/officeDocument/2006/relationships/customXml" Target="../ink/ink89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2.xml"/><Relationship Id="rId243" Type="http://schemas.openxmlformats.org/officeDocument/2006/relationships/image" Target="../media/image125.png"/><Relationship Id="rId17" Type="http://schemas.openxmlformats.org/officeDocument/2006/relationships/image" Target="../media/image12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4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20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8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9.xml"/><Relationship Id="rId177" Type="http://schemas.openxmlformats.org/officeDocument/2006/relationships/image" Target="../media/image92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5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3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6.png"/><Relationship Id="rId146" Type="http://schemas.openxmlformats.org/officeDocument/2006/relationships/customXml" Target="../ink/ink74.xml"/><Relationship Id="rId167" Type="http://schemas.openxmlformats.org/officeDocument/2006/relationships/image" Target="../media/image87.png"/><Relationship Id="rId188" Type="http://schemas.openxmlformats.org/officeDocument/2006/relationships/customXml" Target="../ink/ink95.xml"/><Relationship Id="rId71" Type="http://schemas.openxmlformats.org/officeDocument/2006/relationships/image" Target="../media/image39.png"/><Relationship Id="rId92" Type="http://schemas.openxmlformats.org/officeDocument/2006/relationships/customXml" Target="../ink/ink47.xml"/><Relationship Id="rId213" Type="http://schemas.openxmlformats.org/officeDocument/2006/relationships/image" Target="../media/image110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8.png"/><Relationship Id="rId255" Type="http://schemas.openxmlformats.org/officeDocument/2006/relationships/image" Target="../media/image131.png"/><Relationship Id="rId40" Type="http://schemas.openxmlformats.org/officeDocument/2006/relationships/customXml" Target="../ink/ink21.xml"/><Relationship Id="rId115" Type="http://schemas.openxmlformats.org/officeDocument/2006/relationships/image" Target="../media/image61.png"/><Relationship Id="rId136" Type="http://schemas.openxmlformats.org/officeDocument/2006/relationships/customXml" Target="../ink/ink69.xml"/><Relationship Id="rId157" Type="http://schemas.openxmlformats.org/officeDocument/2006/relationships/image" Target="../media/image82.png"/><Relationship Id="rId178" Type="http://schemas.openxmlformats.org/officeDocument/2006/relationships/customXml" Target="../ink/ink90.xml"/><Relationship Id="rId61" Type="http://schemas.openxmlformats.org/officeDocument/2006/relationships/image" Target="../media/image34.png"/><Relationship Id="rId82" Type="http://schemas.openxmlformats.org/officeDocument/2006/relationships/customXml" Target="../ink/ink42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3.xml"/><Relationship Id="rId245" Type="http://schemas.openxmlformats.org/officeDocument/2006/relationships/image" Target="../media/image126.png"/><Relationship Id="rId30" Type="http://schemas.openxmlformats.org/officeDocument/2006/relationships/customXml" Target="../ink/ink16.xml"/><Relationship Id="rId105" Type="http://schemas.openxmlformats.org/officeDocument/2006/relationships/image" Target="../media/image56.png"/><Relationship Id="rId126" Type="http://schemas.openxmlformats.org/officeDocument/2006/relationships/customXml" Target="../ink/ink64.xml"/><Relationship Id="rId147" Type="http://schemas.openxmlformats.org/officeDocument/2006/relationships/image" Target="../media/image77.png"/><Relationship Id="rId168" Type="http://schemas.openxmlformats.org/officeDocument/2006/relationships/customXml" Target="../ink/ink85.xml"/><Relationship Id="rId51" Type="http://schemas.openxmlformats.org/officeDocument/2006/relationships/image" Target="../media/image29.png"/><Relationship Id="rId72" Type="http://schemas.openxmlformats.org/officeDocument/2006/relationships/customXml" Target="../ink/ink37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png"/><Relationship Id="rId214" Type="http://schemas.openxmlformats.org/officeDocument/2006/relationships/customXml" Target="../ink/ink108.xml"/><Relationship Id="rId235" Type="http://schemas.openxmlformats.org/officeDocument/2006/relationships/image" Target="../media/image121.png"/><Relationship Id="rId116" Type="http://schemas.openxmlformats.org/officeDocument/2006/relationships/customXml" Target="../ink/ink59.xml"/><Relationship Id="rId137" Type="http://schemas.openxmlformats.org/officeDocument/2006/relationships/image" Target="../media/image72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4.png"/><Relationship Id="rId62" Type="http://schemas.openxmlformats.org/officeDocument/2006/relationships/customXml" Target="../ink/ink32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6.png"/><Relationship Id="rId246" Type="http://schemas.openxmlformats.org/officeDocument/2006/relationships/customXml" Target="../ink/ink124.xml"/><Relationship Id="rId106" Type="http://schemas.openxmlformats.org/officeDocument/2006/relationships/customXml" Target="../ink/ink54.xml"/><Relationship Id="rId127" Type="http://schemas.openxmlformats.org/officeDocument/2006/relationships/image" Target="../media/image67.png"/><Relationship Id="rId10" Type="http://schemas.openxmlformats.org/officeDocument/2006/relationships/customXml" Target="../ink/ink6.xml"/><Relationship Id="rId31" Type="http://schemas.openxmlformats.org/officeDocument/2006/relationships/image" Target="../media/image19.png"/><Relationship Id="rId52" Type="http://schemas.openxmlformats.org/officeDocument/2006/relationships/customXml" Target="../ink/ink27.xml"/><Relationship Id="rId73" Type="http://schemas.openxmlformats.org/officeDocument/2006/relationships/image" Target="../media/image40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8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11.png"/><Relationship Id="rId236" Type="http://schemas.openxmlformats.org/officeDocument/2006/relationships/customXml" Target="../ink/ink1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9.xm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14650C-9B2E-9667-2D81-7EF742E25E2B}"/>
              </a:ext>
            </a:extLst>
          </p:cNvPr>
          <p:cNvGrpSpPr/>
          <p:nvPr/>
        </p:nvGrpSpPr>
        <p:grpSpPr>
          <a:xfrm>
            <a:off x="765503" y="1426076"/>
            <a:ext cx="3482280" cy="1404720"/>
            <a:chOff x="765503" y="1426076"/>
            <a:chExt cx="3482280" cy="14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19D461-1991-4FC6-EE23-031CC4E9A32E}"/>
                    </a:ext>
                  </a:extLst>
                </p14:cNvPr>
                <p14:cNvContentPartPr/>
                <p14:nvPr/>
              </p14:nvContentPartPr>
              <p14:xfrm>
                <a:off x="4233383" y="1818836"/>
                <a:ext cx="14400" cy="9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19D461-1991-4FC6-EE23-031CC4E9A3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24383" y="1809836"/>
                  <a:ext cx="3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31E2D8-0DFE-9F0A-AEA7-F5504A62FB80}"/>
                    </a:ext>
                  </a:extLst>
                </p14:cNvPr>
                <p14:cNvContentPartPr/>
                <p14:nvPr/>
              </p14:nvContentPartPr>
              <p14:xfrm>
                <a:off x="870263" y="2764556"/>
                <a:ext cx="48492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31E2D8-0DFE-9F0A-AEA7-F5504A62FB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623" y="2755916"/>
                  <a:ext cx="502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A3001E-5E13-25CF-812D-C747AF5FF6BC}"/>
                    </a:ext>
                  </a:extLst>
                </p14:cNvPr>
                <p14:cNvContentPartPr/>
                <p14:nvPr/>
              </p14:nvContentPartPr>
              <p14:xfrm>
                <a:off x="1268423" y="2369996"/>
                <a:ext cx="397080" cy="43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A3001E-5E13-25CF-812D-C747AF5FF6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9423" y="2360996"/>
                  <a:ext cx="414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1FC02B-5CB0-2191-646F-C237346307A8}"/>
                    </a:ext>
                  </a:extLst>
                </p14:cNvPr>
                <p14:cNvContentPartPr/>
                <p14:nvPr/>
              </p14:nvContentPartPr>
              <p14:xfrm>
                <a:off x="1612583" y="2733596"/>
                <a:ext cx="492840" cy="5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1FC02B-5CB0-2191-646F-C237346307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583" y="2724596"/>
                  <a:ext cx="510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0DDCCF-E8B9-499E-7EF7-02007ACF35A9}"/>
                    </a:ext>
                  </a:extLst>
                </p14:cNvPr>
                <p14:cNvContentPartPr/>
                <p14:nvPr/>
              </p14:nvContentPartPr>
              <p14:xfrm>
                <a:off x="2006063" y="2307356"/>
                <a:ext cx="540360" cy="42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0DDCCF-E8B9-499E-7EF7-02007ACF35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97423" y="2298356"/>
                  <a:ext cx="558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046218-9AF1-926C-6130-B121B8E9E3BA}"/>
                    </a:ext>
                  </a:extLst>
                </p14:cNvPr>
                <p14:cNvContentPartPr/>
                <p14:nvPr/>
              </p14:nvContentPartPr>
              <p14:xfrm>
                <a:off x="765503" y="1426076"/>
                <a:ext cx="3384000" cy="135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046218-9AF1-926C-6130-B121B8E9E3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6863" y="1417076"/>
                  <a:ext cx="3401640" cy="13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38CBCC-61E5-5B86-7F81-563932A8E7B8}"/>
                    </a:ext>
                  </a:extLst>
                </p14:cNvPr>
                <p14:cNvContentPartPr/>
                <p14:nvPr/>
              </p14:nvContentPartPr>
              <p14:xfrm>
                <a:off x="1339343" y="2512196"/>
                <a:ext cx="359280" cy="318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38CBCC-61E5-5B86-7F81-563932A8E7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0343" y="2503556"/>
                  <a:ext cx="3769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EAAD6F-F1EC-D931-C9CC-F34908BA45D0}"/>
                    </a:ext>
                  </a:extLst>
                </p14:cNvPr>
                <p14:cNvContentPartPr/>
                <p14:nvPr/>
              </p14:nvContentPartPr>
              <p14:xfrm>
                <a:off x="2161943" y="2399516"/>
                <a:ext cx="307440" cy="41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EAAD6F-F1EC-D931-C9CC-F34908BA45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3303" y="2390516"/>
                  <a:ext cx="325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F431A7-4088-8526-4D72-C2B95EDD8053}"/>
                    </a:ext>
                  </a:extLst>
                </p14:cNvPr>
                <p14:cNvContentPartPr/>
                <p14:nvPr/>
              </p14:nvContentPartPr>
              <p14:xfrm>
                <a:off x="911663" y="1515716"/>
                <a:ext cx="955800" cy="71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F431A7-4088-8526-4D72-C2B95EDD80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663" y="1506716"/>
                  <a:ext cx="973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95B20C-0DA4-93F2-3426-258367DC4DB8}"/>
                    </a:ext>
                  </a:extLst>
                </p14:cNvPr>
                <p14:cNvContentPartPr/>
                <p14:nvPr/>
              </p14:nvContentPartPr>
              <p14:xfrm>
                <a:off x="1376423" y="1649996"/>
                <a:ext cx="196920" cy="47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95B20C-0DA4-93F2-3426-258367DC4D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7783" y="1640996"/>
                  <a:ext cx="2145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2BD19B-6D44-915F-6B5E-E416DC74CABC}"/>
                    </a:ext>
                  </a:extLst>
                </p14:cNvPr>
                <p14:cNvContentPartPr/>
                <p14:nvPr/>
              </p14:nvContentPartPr>
              <p14:xfrm>
                <a:off x="1220543" y="1681316"/>
                <a:ext cx="136440" cy="48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2BD19B-6D44-915F-6B5E-E416DC74CA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11903" y="1672316"/>
                  <a:ext cx="1540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7E10EF-2443-730F-CF7D-7ECBDF171418}"/>
                    </a:ext>
                  </a:extLst>
                </p14:cNvPr>
                <p14:cNvContentPartPr/>
                <p14:nvPr/>
              </p14:nvContentPartPr>
              <p14:xfrm>
                <a:off x="1530863" y="1995596"/>
                <a:ext cx="120960" cy="17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7E10EF-2443-730F-CF7D-7ECBDF1714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1863" y="1986956"/>
                  <a:ext cx="13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F475F8-373C-B6C9-015A-D58B40734B27}"/>
                    </a:ext>
                  </a:extLst>
                </p14:cNvPr>
                <p14:cNvContentPartPr/>
                <p14:nvPr/>
              </p14:nvContentPartPr>
              <p14:xfrm>
                <a:off x="1643543" y="1986236"/>
                <a:ext cx="98640" cy="149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F475F8-373C-B6C9-015A-D58B40734B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4543" y="1977236"/>
                  <a:ext cx="1162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B314C42-6688-A4A3-277E-12878B571544}"/>
              </a:ext>
            </a:extLst>
          </p:cNvPr>
          <p:cNvGrpSpPr/>
          <p:nvPr/>
        </p:nvGrpSpPr>
        <p:grpSpPr>
          <a:xfrm>
            <a:off x="1358783" y="3065876"/>
            <a:ext cx="1307520" cy="1614960"/>
            <a:chOff x="1358783" y="3065876"/>
            <a:chExt cx="1307520" cy="16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89DA75-90F8-EF75-50F5-5AF29800F822}"/>
                    </a:ext>
                  </a:extLst>
                </p14:cNvPr>
                <p14:cNvContentPartPr/>
                <p14:nvPr/>
              </p14:nvContentPartPr>
              <p14:xfrm>
                <a:off x="1602863" y="3065876"/>
                <a:ext cx="601920" cy="946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89DA75-90F8-EF75-50F5-5AF29800F8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93863" y="3057236"/>
                  <a:ext cx="61956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5AC0717-DCD9-A232-FFCC-A3D13AB18B29}"/>
                    </a:ext>
                  </a:extLst>
                </p14:cNvPr>
                <p14:cNvContentPartPr/>
                <p14:nvPr/>
              </p14:nvContentPartPr>
              <p14:xfrm>
                <a:off x="1849463" y="3685796"/>
                <a:ext cx="87120" cy="154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5AC0717-DCD9-A232-FFCC-A3D13AB18B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0823" y="3676796"/>
                  <a:ext cx="104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26A292-E8C2-AED5-9044-71EBA6DE4648}"/>
                    </a:ext>
                  </a:extLst>
                </p14:cNvPr>
                <p14:cNvContentPartPr/>
                <p14:nvPr/>
              </p14:nvContentPartPr>
              <p14:xfrm>
                <a:off x="1358783" y="4182956"/>
                <a:ext cx="305640" cy="260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26A292-E8C2-AED5-9044-71EBA6DE46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0143" y="4173956"/>
                  <a:ext cx="323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4A42B4-484B-98A6-9164-338DF52731DD}"/>
                    </a:ext>
                  </a:extLst>
                </p14:cNvPr>
                <p14:cNvContentPartPr/>
                <p14:nvPr/>
              </p14:nvContentPartPr>
              <p14:xfrm>
                <a:off x="1731743" y="4194836"/>
                <a:ext cx="246960" cy="227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4A42B4-484B-98A6-9164-338DF52731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23103" y="4186196"/>
                  <a:ext cx="264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1BC70B-9D28-F3D1-7A3F-F67381C2EBB7}"/>
                    </a:ext>
                  </a:extLst>
                </p14:cNvPr>
                <p14:cNvContentPartPr/>
                <p14:nvPr/>
              </p14:nvContentPartPr>
              <p14:xfrm>
                <a:off x="2034863" y="4124636"/>
                <a:ext cx="199440" cy="250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1BC70B-9D28-F3D1-7A3F-F67381C2EB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6223" y="4115636"/>
                  <a:ext cx="217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241300-335A-1360-1CD1-D212E5B56E36}"/>
                    </a:ext>
                  </a:extLst>
                </p14:cNvPr>
                <p14:cNvContentPartPr/>
                <p14:nvPr/>
              </p14:nvContentPartPr>
              <p14:xfrm>
                <a:off x="2089223" y="4131836"/>
                <a:ext cx="300600" cy="23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241300-335A-1360-1CD1-D212E5B56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0223" y="4123196"/>
                  <a:ext cx="318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2C6A74-F807-4A3C-7E8B-7010B080ED1E}"/>
                    </a:ext>
                  </a:extLst>
                </p14:cNvPr>
                <p14:cNvContentPartPr/>
                <p14:nvPr/>
              </p14:nvContentPartPr>
              <p14:xfrm>
                <a:off x="2526623" y="4119236"/>
                <a:ext cx="139680" cy="23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2C6A74-F807-4A3C-7E8B-7010B080ED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7983" y="4110596"/>
                  <a:ext cx="157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B76C2C4-6903-18EE-42A0-D348340D87AA}"/>
                    </a:ext>
                  </a:extLst>
                </p14:cNvPr>
                <p14:cNvContentPartPr/>
                <p14:nvPr/>
              </p14:nvContentPartPr>
              <p14:xfrm>
                <a:off x="1995623" y="3973796"/>
                <a:ext cx="10440" cy="125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B76C2C4-6903-18EE-42A0-D348340D87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86983" y="3964796"/>
                  <a:ext cx="28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C0600F-E8FD-1C38-D699-CCCE2275EDAC}"/>
                    </a:ext>
                  </a:extLst>
                </p14:cNvPr>
                <p14:cNvContentPartPr/>
                <p14:nvPr/>
              </p14:nvContentPartPr>
              <p14:xfrm>
                <a:off x="2039903" y="4516676"/>
                <a:ext cx="15480" cy="164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C0600F-E8FD-1C38-D699-CCCE2275ED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31263" y="4508036"/>
                  <a:ext cx="3312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57725DB-FBDE-84F7-66BD-E13209C41548}"/>
                  </a:ext>
                </a:extLst>
              </p14:cNvPr>
              <p14:cNvContentPartPr/>
              <p14:nvPr/>
            </p14:nvContentPartPr>
            <p14:xfrm>
              <a:off x="1710503" y="4910156"/>
              <a:ext cx="319680" cy="55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57725DB-FBDE-84F7-66BD-E13209C415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01863" y="4901516"/>
                <a:ext cx="3373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9AA67C2-C6A9-80AB-0FB8-B7E8D8F0555B}"/>
              </a:ext>
            </a:extLst>
          </p:cNvPr>
          <p:cNvGrpSpPr/>
          <p:nvPr/>
        </p:nvGrpSpPr>
        <p:grpSpPr>
          <a:xfrm>
            <a:off x="1745783" y="5141276"/>
            <a:ext cx="351720" cy="315720"/>
            <a:chOff x="1745783" y="5141276"/>
            <a:chExt cx="3517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789854-EDB4-B5EA-5848-1CF02D1D61A1}"/>
                    </a:ext>
                  </a:extLst>
                </p14:cNvPr>
                <p14:cNvContentPartPr/>
                <p14:nvPr/>
              </p14:nvContentPartPr>
              <p14:xfrm>
                <a:off x="1755503" y="5141276"/>
                <a:ext cx="342000" cy="28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789854-EDB4-B5EA-5848-1CF02D1D6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6503" y="5132636"/>
                  <a:ext cx="359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ACDAAF5-480D-19FB-5190-4BF635A6D2D9}"/>
                    </a:ext>
                  </a:extLst>
                </p14:cNvPr>
                <p14:cNvContentPartPr/>
                <p14:nvPr/>
              </p14:nvContentPartPr>
              <p14:xfrm>
                <a:off x="1745783" y="5260436"/>
                <a:ext cx="275760" cy="19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ACDAAF5-480D-19FB-5190-4BF635A6D2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36783" y="5251436"/>
                  <a:ext cx="29340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6C0E2D5-1175-CE51-F5C2-081F12077F04}"/>
                  </a:ext>
                </a:extLst>
              </p14:cNvPr>
              <p14:cNvContentPartPr/>
              <p14:nvPr/>
            </p14:nvContentPartPr>
            <p14:xfrm>
              <a:off x="3106943" y="4586156"/>
              <a:ext cx="568800" cy="24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6C0E2D5-1175-CE51-F5C2-081F12077F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97943" y="4577516"/>
                <a:ext cx="586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EB425A4-C12D-98D1-2899-EE10963CA030}"/>
                  </a:ext>
                </a:extLst>
              </p14:cNvPr>
              <p14:cNvContentPartPr/>
              <p14:nvPr/>
            </p14:nvContentPartPr>
            <p14:xfrm>
              <a:off x="3002903" y="4630796"/>
              <a:ext cx="759600" cy="1010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EB425A4-C12D-98D1-2899-EE10963CA0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93903" y="4621796"/>
                <a:ext cx="77724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D777759-94D5-D4C3-51E3-174B7683E5D9}"/>
                  </a:ext>
                </a:extLst>
              </p14:cNvPr>
              <p14:cNvContentPartPr/>
              <p14:nvPr/>
            </p14:nvContentPartPr>
            <p14:xfrm>
              <a:off x="6094583" y="2812436"/>
              <a:ext cx="1711080" cy="1188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D777759-94D5-D4C3-51E3-174B7683E5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85943" y="2803436"/>
                <a:ext cx="1728720" cy="12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1F1D2D3-427C-2B37-D519-B6A42A954D13}"/>
              </a:ext>
            </a:extLst>
          </p:cNvPr>
          <p:cNvGrpSpPr/>
          <p:nvPr/>
        </p:nvGrpSpPr>
        <p:grpSpPr>
          <a:xfrm>
            <a:off x="3469103" y="676196"/>
            <a:ext cx="8532000" cy="5548680"/>
            <a:chOff x="3469103" y="676196"/>
            <a:chExt cx="8532000" cy="55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B31CE2C-DCBD-F35D-E831-367DF8925804}"/>
                    </a:ext>
                  </a:extLst>
                </p14:cNvPr>
                <p14:cNvContentPartPr/>
                <p14:nvPr/>
              </p14:nvContentPartPr>
              <p14:xfrm>
                <a:off x="4845023" y="2508596"/>
                <a:ext cx="2788200" cy="97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B31CE2C-DCBD-F35D-E831-367DF89258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36383" y="2499956"/>
                  <a:ext cx="2805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5F5B6C-7D91-2949-2942-10D0D5F2F7D8}"/>
                    </a:ext>
                  </a:extLst>
                </p14:cNvPr>
                <p14:cNvContentPartPr/>
                <p14:nvPr/>
              </p14:nvContentPartPr>
              <p14:xfrm>
                <a:off x="7383743" y="2373956"/>
                <a:ext cx="272880" cy="281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5F5B6C-7D91-2949-2942-10D0D5F2F7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74743" y="2364956"/>
                  <a:ext cx="290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E591724-090B-A7E2-1E55-E759E3CE9D2C}"/>
                    </a:ext>
                  </a:extLst>
                </p14:cNvPr>
                <p14:cNvContentPartPr/>
                <p14:nvPr/>
              </p14:nvContentPartPr>
              <p14:xfrm>
                <a:off x="9243863" y="1543076"/>
                <a:ext cx="2252520" cy="1261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E591724-090B-A7E2-1E55-E759E3CE9D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35223" y="1534076"/>
                  <a:ext cx="227016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66A452-4E16-A1FA-1C03-124A408809B6}"/>
                    </a:ext>
                  </a:extLst>
                </p14:cNvPr>
                <p14:cNvContentPartPr/>
                <p14:nvPr/>
              </p14:nvContentPartPr>
              <p14:xfrm>
                <a:off x="8785583" y="2791556"/>
                <a:ext cx="2712960" cy="670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66A452-4E16-A1FA-1C03-124A408809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6943" y="2782556"/>
                  <a:ext cx="27306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CBBAF9-67D5-008A-D79A-8BE6AA150C20}"/>
                    </a:ext>
                  </a:extLst>
                </p14:cNvPr>
                <p14:cNvContentPartPr/>
                <p14:nvPr/>
              </p14:nvContentPartPr>
              <p14:xfrm>
                <a:off x="9556343" y="1898756"/>
                <a:ext cx="263160" cy="378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CBBAF9-67D5-008A-D79A-8BE6AA150C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47343" y="1889756"/>
                  <a:ext cx="280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5BFF4DE-781D-12BE-4FBA-E9F8F55A1E15}"/>
                    </a:ext>
                  </a:extLst>
                </p14:cNvPr>
                <p14:cNvContentPartPr/>
                <p14:nvPr/>
              </p14:nvContentPartPr>
              <p14:xfrm>
                <a:off x="9909863" y="1977596"/>
                <a:ext cx="288720" cy="275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5BFF4DE-781D-12BE-4FBA-E9F8F55A1E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00863" y="1968596"/>
                  <a:ext cx="306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0693B70-B72B-FBB6-F2DC-0BB4FCF88DE4}"/>
                    </a:ext>
                  </a:extLst>
                </p14:cNvPr>
                <p14:cNvContentPartPr/>
                <p14:nvPr/>
              </p14:nvContentPartPr>
              <p14:xfrm>
                <a:off x="10303343" y="1931156"/>
                <a:ext cx="187920" cy="31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0693B70-B72B-FBB6-F2DC-0BB4FCF88D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94703" y="1922516"/>
                  <a:ext cx="205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5DCA055-354E-3B90-CD7D-F0EA8E6B83FC}"/>
                    </a:ext>
                  </a:extLst>
                </p14:cNvPr>
                <p14:cNvContentPartPr/>
                <p14:nvPr/>
              </p14:nvContentPartPr>
              <p14:xfrm>
                <a:off x="10354103" y="1877516"/>
                <a:ext cx="363240" cy="459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5DCA055-354E-3B90-CD7D-F0EA8E6B83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45463" y="1868876"/>
                  <a:ext cx="380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C9FD2A6-9123-D231-0637-AE588DAA0E89}"/>
                    </a:ext>
                  </a:extLst>
                </p14:cNvPr>
                <p14:cNvContentPartPr/>
                <p14:nvPr/>
              </p14:nvContentPartPr>
              <p14:xfrm>
                <a:off x="10829303" y="1923236"/>
                <a:ext cx="221040" cy="424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C9FD2A6-9123-D231-0637-AE588DAA0E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20303" y="1914236"/>
                  <a:ext cx="2386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5C4165-3CC0-FE6D-0635-99CEB78BA725}"/>
                    </a:ext>
                  </a:extLst>
                </p14:cNvPr>
                <p14:cNvContentPartPr/>
                <p14:nvPr/>
              </p14:nvContentPartPr>
              <p14:xfrm>
                <a:off x="3469103" y="912716"/>
                <a:ext cx="986040" cy="770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5C4165-3CC0-FE6D-0635-99CEB78BA7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0103" y="904076"/>
                  <a:ext cx="10036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96CB29-BD26-DBCB-66CD-A4D8DDEB0A60}"/>
                    </a:ext>
                  </a:extLst>
                </p14:cNvPr>
                <p14:cNvContentPartPr/>
                <p14:nvPr/>
              </p14:nvContentPartPr>
              <p14:xfrm>
                <a:off x="3685463" y="1111076"/>
                <a:ext cx="117720" cy="136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96CB29-BD26-DBCB-66CD-A4D8DDEB0A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6463" y="1102076"/>
                  <a:ext cx="135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6EBB5E-C7C4-3B91-8821-72214A49F043}"/>
                    </a:ext>
                  </a:extLst>
                </p14:cNvPr>
                <p14:cNvContentPartPr/>
                <p14:nvPr/>
              </p14:nvContentPartPr>
              <p14:xfrm>
                <a:off x="3923783" y="1102076"/>
                <a:ext cx="106560" cy="10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6EBB5E-C7C4-3B91-8821-72214A49F0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4783" y="1093076"/>
                  <a:ext cx="124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A3D980F-B036-7409-7C0C-D59FB2E8CD67}"/>
                    </a:ext>
                  </a:extLst>
                </p14:cNvPr>
                <p14:cNvContentPartPr/>
                <p14:nvPr/>
              </p14:nvContentPartPr>
              <p14:xfrm>
                <a:off x="4110983" y="1067876"/>
                <a:ext cx="147240" cy="124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A3D980F-B036-7409-7C0C-D59FB2E8CD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02343" y="1059236"/>
                  <a:ext cx="164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3E2585-8594-459F-0D7D-E42D69C552F1}"/>
                    </a:ext>
                  </a:extLst>
                </p14:cNvPr>
                <p14:cNvContentPartPr/>
                <p14:nvPr/>
              </p14:nvContentPartPr>
              <p14:xfrm>
                <a:off x="3747023" y="1327796"/>
                <a:ext cx="183960" cy="100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3E2585-8594-459F-0D7D-E42D69C552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8383" y="1319156"/>
                  <a:ext cx="201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3675578-1D10-5696-C2B9-BCBA1A627BDD}"/>
                    </a:ext>
                  </a:extLst>
                </p14:cNvPr>
                <p14:cNvContentPartPr/>
                <p14:nvPr/>
              </p14:nvContentPartPr>
              <p14:xfrm>
                <a:off x="4052303" y="1337516"/>
                <a:ext cx="132120" cy="61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3675578-1D10-5696-C2B9-BCBA1A627B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43303" y="1328516"/>
                  <a:ext cx="149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031B2A-3EAA-AA44-F481-C882FC6CA44F}"/>
                    </a:ext>
                  </a:extLst>
                </p14:cNvPr>
                <p14:cNvContentPartPr/>
                <p14:nvPr/>
              </p14:nvContentPartPr>
              <p14:xfrm>
                <a:off x="4385303" y="1358036"/>
                <a:ext cx="366480" cy="57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031B2A-3EAA-AA44-F481-C882FC6CA4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76303" y="1349036"/>
                  <a:ext cx="384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0D80217-C5F6-081F-6EA0-73FBDF7CD216}"/>
                    </a:ext>
                  </a:extLst>
                </p14:cNvPr>
                <p14:cNvContentPartPr/>
                <p14:nvPr/>
              </p14:nvContentPartPr>
              <p14:xfrm>
                <a:off x="4689863" y="1289996"/>
                <a:ext cx="90720" cy="160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0D80217-C5F6-081F-6EA0-73FBDF7CD2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1223" y="1280996"/>
                  <a:ext cx="108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867F76-362E-A015-9053-D61546FD1F87}"/>
                    </a:ext>
                  </a:extLst>
                </p14:cNvPr>
                <p14:cNvContentPartPr/>
                <p14:nvPr/>
              </p14:nvContentPartPr>
              <p14:xfrm>
                <a:off x="4968143" y="921356"/>
                <a:ext cx="1083240" cy="762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867F76-362E-A015-9053-D61546FD1F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9143" y="912716"/>
                  <a:ext cx="11008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46C6F40-0203-5505-380F-76CEDCC9034B}"/>
                    </a:ext>
                  </a:extLst>
                </p14:cNvPr>
                <p14:cNvContentPartPr/>
                <p14:nvPr/>
              </p14:nvContentPartPr>
              <p14:xfrm>
                <a:off x="4368743" y="1706516"/>
                <a:ext cx="145440" cy="271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46C6F40-0203-5505-380F-76CEDCC903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59743" y="1697876"/>
                  <a:ext cx="163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96700BB-3228-606B-EE73-A98907F37B2D}"/>
                    </a:ext>
                  </a:extLst>
                </p14:cNvPr>
                <p14:cNvContentPartPr/>
                <p14:nvPr/>
              </p14:nvContentPartPr>
              <p14:xfrm>
                <a:off x="4562063" y="1774196"/>
                <a:ext cx="77400" cy="168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96700BB-3228-606B-EE73-A98907F37B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53063" y="1765556"/>
                  <a:ext cx="95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65D8041-72D5-7C19-64BA-E82CD632B5F7}"/>
                    </a:ext>
                  </a:extLst>
                </p14:cNvPr>
                <p14:cNvContentPartPr/>
                <p14:nvPr/>
              </p14:nvContentPartPr>
              <p14:xfrm>
                <a:off x="4690943" y="1778516"/>
                <a:ext cx="57960" cy="101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65D8041-72D5-7C19-64BA-E82CD632B5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81943" y="1769876"/>
                  <a:ext cx="75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6148F0A-205A-8226-16CD-139DCF08A303}"/>
                    </a:ext>
                  </a:extLst>
                </p14:cNvPr>
                <p14:cNvContentPartPr/>
                <p14:nvPr/>
              </p14:nvContentPartPr>
              <p14:xfrm>
                <a:off x="4798223" y="1681316"/>
                <a:ext cx="10080" cy="254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6148F0A-205A-8226-16CD-139DCF08A3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9223" y="1672316"/>
                  <a:ext cx="27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8388618-D2D1-629E-8773-406E0E1A38BD}"/>
                    </a:ext>
                  </a:extLst>
                </p14:cNvPr>
                <p14:cNvContentPartPr/>
                <p14:nvPr/>
              </p14:nvContentPartPr>
              <p14:xfrm>
                <a:off x="4885703" y="1829996"/>
                <a:ext cx="79920" cy="146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8388618-D2D1-629E-8773-406E0E1A38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6703" y="1820996"/>
                  <a:ext cx="97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E4BCA4-0E64-7D46-FE24-04BF3288857D}"/>
                    </a:ext>
                  </a:extLst>
                </p14:cNvPr>
                <p14:cNvContentPartPr/>
                <p14:nvPr/>
              </p14:nvContentPartPr>
              <p14:xfrm>
                <a:off x="4987223" y="1790396"/>
                <a:ext cx="96480" cy="204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E4BCA4-0E64-7D46-FE24-04BF328885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78223" y="1781396"/>
                  <a:ext cx="114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0FDA023-2B9B-FD8C-F1F8-8BD4123BCC5E}"/>
                    </a:ext>
                  </a:extLst>
                </p14:cNvPr>
                <p14:cNvContentPartPr/>
                <p14:nvPr/>
              </p14:nvContentPartPr>
              <p14:xfrm>
                <a:off x="5250023" y="1130516"/>
                <a:ext cx="240840" cy="2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0FDA023-2B9B-FD8C-F1F8-8BD4123BC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41383" y="1121876"/>
                  <a:ext cx="258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BCCDA8-514D-4EFA-E1CD-50F38C48F2A4}"/>
                    </a:ext>
                  </a:extLst>
                </p14:cNvPr>
                <p14:cNvContentPartPr/>
                <p14:nvPr/>
              </p14:nvContentPartPr>
              <p14:xfrm>
                <a:off x="5198903" y="1336436"/>
                <a:ext cx="299880" cy="138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BCCDA8-514D-4EFA-E1CD-50F38C48F2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9903" y="1327796"/>
                  <a:ext cx="317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EE017B-2EDA-74A0-68C1-265A349721DF}"/>
                    </a:ext>
                  </a:extLst>
                </p14:cNvPr>
                <p14:cNvContentPartPr/>
                <p14:nvPr/>
              </p14:nvContentPartPr>
              <p14:xfrm>
                <a:off x="5574743" y="1269116"/>
                <a:ext cx="214200" cy="14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EE017B-2EDA-74A0-68C1-265A349721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6103" y="1260476"/>
                  <a:ext cx="231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39D1D5-1FFE-AABC-7404-79FBE0B86DF7}"/>
                    </a:ext>
                  </a:extLst>
                </p14:cNvPr>
                <p14:cNvContentPartPr/>
                <p14:nvPr/>
              </p14:nvContentPartPr>
              <p14:xfrm>
                <a:off x="6520463" y="3138596"/>
                <a:ext cx="256320" cy="507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39D1D5-1FFE-AABC-7404-79FBE0B86D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11823" y="3129596"/>
                  <a:ext cx="2739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EE77C68-07B1-2B67-AECC-49C7B44F77E5}"/>
                    </a:ext>
                  </a:extLst>
                </p14:cNvPr>
                <p14:cNvContentPartPr/>
                <p14:nvPr/>
              </p14:nvContentPartPr>
              <p14:xfrm>
                <a:off x="6823583" y="3371516"/>
                <a:ext cx="153360" cy="198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EE77C68-07B1-2B67-AECC-49C7B44F77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14583" y="3362516"/>
                  <a:ext cx="171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E4F5C4D-CF34-E53F-EB00-4C14ABFACD79}"/>
                    </a:ext>
                  </a:extLst>
                </p14:cNvPr>
                <p14:cNvContentPartPr/>
                <p14:nvPr/>
              </p14:nvContentPartPr>
              <p14:xfrm>
                <a:off x="6991703" y="3370796"/>
                <a:ext cx="183600" cy="178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E4F5C4D-CF34-E53F-EB00-4C14ABFACD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83063" y="3362156"/>
                  <a:ext cx="201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51D5D59-646E-F09F-9615-ECD9EEA6B5C8}"/>
                    </a:ext>
                  </a:extLst>
                </p14:cNvPr>
                <p14:cNvContentPartPr/>
                <p14:nvPr/>
              </p14:nvContentPartPr>
              <p14:xfrm>
                <a:off x="7304903" y="3105476"/>
                <a:ext cx="99360" cy="586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51D5D59-646E-F09F-9615-ECD9EEA6B5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95903" y="3096476"/>
                  <a:ext cx="11700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B4A75E-F99E-C4F6-57B1-FE2004A5B5C2}"/>
                    </a:ext>
                  </a:extLst>
                </p14:cNvPr>
                <p14:cNvContentPartPr/>
                <p14:nvPr/>
              </p14:nvContentPartPr>
              <p14:xfrm>
                <a:off x="7226783" y="3180356"/>
                <a:ext cx="297360" cy="342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B4A75E-F99E-C4F6-57B1-FE2004A5B5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17783" y="3171356"/>
                  <a:ext cx="315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1C5E51C-1C50-7875-C230-D8DACFBC7323}"/>
                    </a:ext>
                  </a:extLst>
                </p14:cNvPr>
                <p14:cNvContentPartPr/>
                <p14:nvPr/>
              </p14:nvContentPartPr>
              <p14:xfrm>
                <a:off x="7418303" y="3322916"/>
                <a:ext cx="118440" cy="59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1C5E51C-1C50-7875-C230-D8DACFBC73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663" y="3313916"/>
                  <a:ext cx="136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8253EF-9A58-D331-638A-EC869519FEEC}"/>
                    </a:ext>
                  </a:extLst>
                </p14:cNvPr>
                <p14:cNvContentPartPr/>
                <p14:nvPr/>
              </p14:nvContentPartPr>
              <p14:xfrm>
                <a:off x="6093863" y="3725036"/>
                <a:ext cx="1555560" cy="95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8253EF-9A58-D331-638A-EC869519FE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84863" y="3716396"/>
                  <a:ext cx="1573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B4EB2F1-465B-F627-5EDC-644E13D696DC}"/>
                    </a:ext>
                  </a:extLst>
                </p14:cNvPr>
                <p14:cNvContentPartPr/>
                <p14:nvPr/>
              </p14:nvContentPartPr>
              <p14:xfrm>
                <a:off x="8015543" y="4022036"/>
                <a:ext cx="277560" cy="38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B4EB2F1-465B-F627-5EDC-644E13D696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6543" y="4013036"/>
                  <a:ext cx="295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73A10C4-42B0-F62A-9D5D-2C821C3F37EC}"/>
                    </a:ext>
                  </a:extLst>
                </p14:cNvPr>
                <p14:cNvContentPartPr/>
                <p14:nvPr/>
              </p14:nvContentPartPr>
              <p14:xfrm>
                <a:off x="8406503" y="4245956"/>
                <a:ext cx="426240" cy="21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73A10C4-42B0-F62A-9D5D-2C821C3F37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97863" y="4237316"/>
                  <a:ext cx="443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9202EB-2147-9D38-4782-127665BFEB10}"/>
                    </a:ext>
                  </a:extLst>
                </p14:cNvPr>
                <p14:cNvContentPartPr/>
                <p14:nvPr/>
              </p14:nvContentPartPr>
              <p14:xfrm>
                <a:off x="9163583" y="4217156"/>
                <a:ext cx="555120" cy="2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9202EB-2147-9D38-4782-127665BFEB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54583" y="4208156"/>
                  <a:ext cx="572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A667D3-AB75-D209-DFEF-B889766AE034}"/>
                    </a:ext>
                  </a:extLst>
                </p14:cNvPr>
                <p14:cNvContentPartPr/>
                <p14:nvPr/>
              </p14:nvContentPartPr>
              <p14:xfrm>
                <a:off x="10074023" y="4216076"/>
                <a:ext cx="453600" cy="12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A667D3-AB75-D209-DFEF-B889766AE0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65383" y="4207436"/>
                  <a:ext cx="47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DF0D3CD-BD08-C83C-34A0-0D1BAE11AAEF}"/>
                    </a:ext>
                  </a:extLst>
                </p14:cNvPr>
                <p14:cNvContentPartPr/>
                <p14:nvPr/>
              </p14:nvContentPartPr>
              <p14:xfrm>
                <a:off x="8624663" y="4649516"/>
                <a:ext cx="322560" cy="21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DF0D3CD-BD08-C83C-34A0-0D1BAE11AA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15663" y="4640516"/>
                  <a:ext cx="340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3BC5F1-6266-D84D-E504-66198E7D3789}"/>
                    </a:ext>
                  </a:extLst>
                </p14:cNvPr>
                <p14:cNvContentPartPr/>
                <p14:nvPr/>
              </p14:nvContentPartPr>
              <p14:xfrm>
                <a:off x="9438623" y="4640516"/>
                <a:ext cx="301680" cy="10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3BC5F1-6266-D84D-E504-66198E7D37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9983" y="4631876"/>
                  <a:ext cx="319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724345-B94B-E309-4A51-7739E2A1FD1F}"/>
                    </a:ext>
                  </a:extLst>
                </p14:cNvPr>
                <p14:cNvContentPartPr/>
                <p14:nvPr/>
              </p14:nvContentPartPr>
              <p14:xfrm>
                <a:off x="10205783" y="4610996"/>
                <a:ext cx="247680" cy="10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724345-B94B-E309-4A51-7739E2A1FD1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96783" y="4601996"/>
                  <a:ext cx="26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0DAC73-3A6D-F8EA-76EE-E3C4D605C340}"/>
                    </a:ext>
                  </a:extLst>
                </p14:cNvPr>
                <p14:cNvContentPartPr/>
                <p14:nvPr/>
              </p14:nvContentPartPr>
              <p14:xfrm>
                <a:off x="8455463" y="4974596"/>
                <a:ext cx="366120" cy="22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0DAC73-3A6D-F8EA-76EE-E3C4D605C3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6463" y="4965596"/>
                  <a:ext cx="38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EFC2476-0F7A-7409-9E04-E9C9F1A8377F}"/>
                    </a:ext>
                  </a:extLst>
                </p14:cNvPr>
                <p14:cNvContentPartPr/>
                <p14:nvPr/>
              </p14:nvContentPartPr>
              <p14:xfrm>
                <a:off x="9301103" y="5020316"/>
                <a:ext cx="451080" cy="1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EFC2476-0F7A-7409-9E04-E9C9F1A8377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92463" y="5011676"/>
                  <a:ext cx="468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B50C35-8509-0188-B835-E2F01C91ED06}"/>
                    </a:ext>
                  </a:extLst>
                </p14:cNvPr>
                <p14:cNvContentPartPr/>
                <p14:nvPr/>
              </p14:nvContentPartPr>
              <p14:xfrm>
                <a:off x="10134503" y="5013836"/>
                <a:ext cx="324720" cy="30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9B50C35-8509-0188-B835-E2F01C91ED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25863" y="5004836"/>
                  <a:ext cx="342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A249CC-6299-96DA-9BA2-FD4D32D8EBFE}"/>
                    </a:ext>
                  </a:extLst>
                </p14:cNvPr>
                <p14:cNvContentPartPr/>
                <p14:nvPr/>
              </p14:nvContentPartPr>
              <p14:xfrm>
                <a:off x="4662143" y="4232636"/>
                <a:ext cx="236160" cy="281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A249CC-6299-96DA-9BA2-FD4D32D8EB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53143" y="4223996"/>
                  <a:ext cx="253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74CAF83-8BB5-60FF-92C1-A588FE6A17B0}"/>
                    </a:ext>
                  </a:extLst>
                </p14:cNvPr>
                <p14:cNvContentPartPr/>
                <p14:nvPr/>
              </p14:nvContentPartPr>
              <p14:xfrm>
                <a:off x="4928903" y="4220756"/>
                <a:ext cx="194040" cy="303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74CAF83-8BB5-60FF-92C1-A588FE6A17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20263" y="4212116"/>
                  <a:ext cx="211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549C2E-6A46-5BAD-34EC-BFB59396CCCC}"/>
                    </a:ext>
                  </a:extLst>
                </p14:cNvPr>
                <p14:cNvContentPartPr/>
                <p14:nvPr/>
              </p14:nvContentPartPr>
              <p14:xfrm>
                <a:off x="5003423" y="4393556"/>
                <a:ext cx="111960" cy="41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549C2E-6A46-5BAD-34EC-BFB59396CC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4783" y="4384916"/>
                  <a:ext cx="129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6B07848-64E4-9767-3AC5-C6AC479553E9}"/>
                    </a:ext>
                  </a:extLst>
                </p14:cNvPr>
                <p14:cNvContentPartPr/>
                <p14:nvPr/>
              </p14:nvContentPartPr>
              <p14:xfrm>
                <a:off x="5187023" y="4217516"/>
                <a:ext cx="162360" cy="347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6B07848-64E4-9767-3AC5-C6AC479553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78383" y="4208516"/>
                  <a:ext cx="180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01DA875-066D-D539-38EE-7AF8DE9411BF}"/>
                    </a:ext>
                  </a:extLst>
                </p14:cNvPr>
                <p14:cNvContentPartPr/>
                <p14:nvPr/>
              </p14:nvContentPartPr>
              <p14:xfrm>
                <a:off x="4524623" y="3979556"/>
                <a:ext cx="1145880" cy="802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01DA875-066D-D539-38EE-7AF8DE9411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15623" y="3970916"/>
                  <a:ext cx="11635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198A5FF-3A9D-7BEB-3BFC-C8C41260C64D}"/>
                    </a:ext>
                  </a:extLst>
                </p14:cNvPr>
                <p14:cNvContentPartPr/>
                <p14:nvPr/>
              </p14:nvContentPartPr>
              <p14:xfrm>
                <a:off x="4353623" y="5278076"/>
                <a:ext cx="1717200" cy="919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198A5FF-3A9D-7BEB-3BFC-C8C41260C6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44983" y="5269076"/>
                  <a:ext cx="173484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E50AC9-5D9F-08B0-0495-0A85C193DBEB}"/>
                    </a:ext>
                  </a:extLst>
                </p14:cNvPr>
                <p14:cNvContentPartPr/>
                <p14:nvPr/>
              </p14:nvContentPartPr>
              <p14:xfrm>
                <a:off x="4689863" y="5014556"/>
                <a:ext cx="214920" cy="325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E50AC9-5D9F-08B0-0495-0A85C193DB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80863" y="5005916"/>
                  <a:ext cx="232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838BBF7-83A8-50F1-A07B-2AEDF65F6A5B}"/>
                    </a:ext>
                  </a:extLst>
                </p14:cNvPr>
                <p14:cNvContentPartPr/>
                <p14:nvPr/>
              </p14:nvContentPartPr>
              <p14:xfrm>
                <a:off x="4869863" y="5192756"/>
                <a:ext cx="87480" cy="146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838BBF7-83A8-50F1-A07B-2AEDF65F6A5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60863" y="5184116"/>
                  <a:ext cx="105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C75E844-FAD7-DC06-BC39-C2912BC21422}"/>
                    </a:ext>
                  </a:extLst>
                </p14:cNvPr>
                <p14:cNvContentPartPr/>
                <p14:nvPr/>
              </p14:nvContentPartPr>
              <p14:xfrm>
                <a:off x="5022503" y="5203916"/>
                <a:ext cx="103680" cy="79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C75E844-FAD7-DC06-BC39-C2912BC214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13503" y="5194916"/>
                  <a:ext cx="121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C9470C4-A858-8AFE-2D0E-3C8555228DB7}"/>
                    </a:ext>
                  </a:extLst>
                </p14:cNvPr>
                <p14:cNvContentPartPr/>
                <p14:nvPr/>
              </p14:nvContentPartPr>
              <p14:xfrm>
                <a:off x="5211143" y="5125436"/>
                <a:ext cx="67320" cy="230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C9470C4-A858-8AFE-2D0E-3C8555228D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2503" y="5116436"/>
                  <a:ext cx="84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8F53F54-FE4C-2397-356C-6463E490798B}"/>
                    </a:ext>
                  </a:extLst>
                </p14:cNvPr>
                <p14:cNvContentPartPr/>
                <p14:nvPr/>
              </p14:nvContentPartPr>
              <p14:xfrm>
                <a:off x="4698863" y="5535836"/>
                <a:ext cx="371160" cy="68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8F53F54-FE4C-2397-356C-6463E49079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89863" y="5526836"/>
                  <a:ext cx="388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CC4E0B0-176A-CDB7-C82B-C47755A993EE}"/>
                    </a:ext>
                  </a:extLst>
                </p14:cNvPr>
                <p14:cNvContentPartPr/>
                <p14:nvPr/>
              </p14:nvContentPartPr>
              <p14:xfrm>
                <a:off x="5196023" y="5536196"/>
                <a:ext cx="291960" cy="9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CC4E0B0-176A-CDB7-C82B-C47755A993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87383" y="5527556"/>
                  <a:ext cx="309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84B44E7-61BF-A975-A743-12242195290A}"/>
                    </a:ext>
                  </a:extLst>
                </p14:cNvPr>
                <p14:cNvContentPartPr/>
                <p14:nvPr/>
              </p14:nvContentPartPr>
              <p14:xfrm>
                <a:off x="4680143" y="5744636"/>
                <a:ext cx="329760" cy="47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84B44E7-61BF-A975-A743-1224219529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71503" y="5735636"/>
                  <a:ext cx="347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648E679-8F68-F732-4C82-21BF70370DE0}"/>
                    </a:ext>
                  </a:extLst>
                </p14:cNvPr>
                <p14:cNvContentPartPr/>
                <p14:nvPr/>
              </p14:nvContentPartPr>
              <p14:xfrm>
                <a:off x="5240303" y="5723036"/>
                <a:ext cx="430560" cy="19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648E679-8F68-F732-4C82-21BF70370DE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31663" y="5714036"/>
                  <a:ext cx="448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F7412EB-2E88-9574-BD85-E798974B757E}"/>
                    </a:ext>
                  </a:extLst>
                </p14:cNvPr>
                <p14:cNvContentPartPr/>
                <p14:nvPr/>
              </p14:nvContentPartPr>
              <p14:xfrm>
                <a:off x="6508583" y="4729076"/>
                <a:ext cx="235080" cy="276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F7412EB-2E88-9574-BD85-E798974B757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99943" y="4720436"/>
                  <a:ext cx="252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7D2DECF-A244-1259-6294-AEBF1F74917F}"/>
                    </a:ext>
                  </a:extLst>
                </p14:cNvPr>
                <p14:cNvContentPartPr/>
                <p14:nvPr/>
              </p14:nvContentPartPr>
              <p14:xfrm>
                <a:off x="6733583" y="4827356"/>
                <a:ext cx="147240" cy="135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7D2DECF-A244-1259-6294-AEBF1F7491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24583" y="4818716"/>
                  <a:ext cx="164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802EF5-1821-770D-1149-EEAB1F5ADD43}"/>
                    </a:ext>
                  </a:extLst>
                </p14:cNvPr>
                <p14:cNvContentPartPr/>
                <p14:nvPr/>
              </p14:nvContentPartPr>
              <p14:xfrm>
                <a:off x="6971183" y="4798196"/>
                <a:ext cx="117360" cy="135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802EF5-1821-770D-1149-EEAB1F5ADD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62543" y="4789196"/>
                  <a:ext cx="135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458497F-9E46-C8EF-7028-A9F3823D079D}"/>
                    </a:ext>
                  </a:extLst>
                </p14:cNvPr>
                <p14:cNvContentPartPr/>
                <p14:nvPr/>
              </p14:nvContentPartPr>
              <p14:xfrm>
                <a:off x="7147583" y="4766876"/>
                <a:ext cx="177840" cy="211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458497F-9E46-C8EF-7028-A9F3823D07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38943" y="4758236"/>
                  <a:ext cx="195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877E6DB-60BA-6523-FE9F-1B3816238F5B}"/>
                    </a:ext>
                  </a:extLst>
                </p14:cNvPr>
                <p14:cNvContentPartPr/>
                <p14:nvPr/>
              </p14:nvContentPartPr>
              <p14:xfrm>
                <a:off x="5864183" y="5707916"/>
                <a:ext cx="1384200" cy="24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877E6DB-60BA-6523-FE9F-1B3816238F5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55183" y="5699276"/>
                  <a:ext cx="1401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CB30007-3615-8477-C70C-55D6ADE1FBC0}"/>
                    </a:ext>
                  </a:extLst>
                </p14:cNvPr>
                <p14:cNvContentPartPr/>
                <p14:nvPr/>
              </p14:nvContentPartPr>
              <p14:xfrm>
                <a:off x="4857263" y="5614676"/>
                <a:ext cx="299520" cy="194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CB30007-3615-8477-C70C-55D6ADE1FB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8263" y="5606036"/>
                  <a:ext cx="317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1BFBD31-E0F2-8D87-E297-326785069A87}"/>
                    </a:ext>
                  </a:extLst>
                </p14:cNvPr>
                <p14:cNvContentPartPr/>
                <p14:nvPr/>
              </p14:nvContentPartPr>
              <p14:xfrm>
                <a:off x="5211143" y="5545196"/>
                <a:ext cx="212040" cy="174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1BFBD31-E0F2-8D87-E297-326785069A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02503" y="5536196"/>
                  <a:ext cx="229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AB15B28-1325-5E29-6382-59BEB18F8C78}"/>
                    </a:ext>
                  </a:extLst>
                </p14:cNvPr>
                <p14:cNvContentPartPr/>
                <p14:nvPr/>
              </p14:nvContentPartPr>
              <p14:xfrm>
                <a:off x="5535503" y="5525396"/>
                <a:ext cx="273600" cy="229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AB15B28-1325-5E29-6382-59BEB18F8C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26503" y="5516756"/>
                  <a:ext cx="291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D1A6E3E-1547-C307-3118-0C4D0B531CB3}"/>
                    </a:ext>
                  </a:extLst>
                </p14:cNvPr>
                <p14:cNvContentPartPr/>
                <p14:nvPr/>
              </p14:nvContentPartPr>
              <p14:xfrm>
                <a:off x="7590383" y="5499116"/>
                <a:ext cx="1846800" cy="725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D1A6E3E-1547-C307-3118-0C4D0B531C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1743" y="5490476"/>
                  <a:ext cx="186444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9ED2500-8514-986F-E23E-EF81AD932A52}"/>
                    </a:ext>
                  </a:extLst>
                </p14:cNvPr>
                <p14:cNvContentPartPr/>
                <p14:nvPr/>
              </p14:nvContentPartPr>
              <p14:xfrm>
                <a:off x="7920863" y="5261516"/>
                <a:ext cx="647640" cy="199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9ED2500-8514-986F-E23E-EF81AD932A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11863" y="5252516"/>
                  <a:ext cx="665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A80DFB2-8258-0BF6-BD9B-EEE17236E57E}"/>
                    </a:ext>
                  </a:extLst>
                </p14:cNvPr>
                <p14:cNvContentPartPr/>
                <p14:nvPr/>
              </p14:nvContentPartPr>
              <p14:xfrm>
                <a:off x="8593343" y="5203916"/>
                <a:ext cx="360" cy="17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A80DFB2-8258-0BF6-BD9B-EEE17236E5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84343" y="5194916"/>
                  <a:ext cx="18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3D0612D-E013-C0E6-E49E-6396987FA914}"/>
                    </a:ext>
                  </a:extLst>
                </p14:cNvPr>
                <p14:cNvContentPartPr/>
                <p14:nvPr/>
              </p14:nvContentPartPr>
              <p14:xfrm>
                <a:off x="8662103" y="5319476"/>
                <a:ext cx="218880" cy="121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3D0612D-E013-C0E6-E49E-6396987FA9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53103" y="5310836"/>
                  <a:ext cx="236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BFF3ED0-A6A0-2D40-7C66-9965A20E7389}"/>
                    </a:ext>
                  </a:extLst>
                </p14:cNvPr>
                <p14:cNvContentPartPr/>
                <p14:nvPr/>
              </p14:nvContentPartPr>
              <p14:xfrm>
                <a:off x="4336343" y="2868956"/>
                <a:ext cx="1254240" cy="1010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BFF3ED0-A6A0-2D40-7C66-9965A20E73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27703" y="2859956"/>
                  <a:ext cx="127188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20F1B2D-5F42-968C-61A1-1DE083BE405F}"/>
                    </a:ext>
                  </a:extLst>
                </p14:cNvPr>
                <p14:cNvContentPartPr/>
                <p14:nvPr/>
              </p14:nvContentPartPr>
              <p14:xfrm>
                <a:off x="4708223" y="3235076"/>
                <a:ext cx="159120" cy="10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20F1B2D-5F42-968C-61A1-1DE083BE40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99223" y="3226076"/>
                  <a:ext cx="17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1657F92-48D8-E215-7E69-0E09F5C05E8C}"/>
                    </a:ext>
                  </a:extLst>
                </p14:cNvPr>
                <p14:cNvContentPartPr/>
                <p14:nvPr/>
              </p14:nvContentPartPr>
              <p14:xfrm>
                <a:off x="5023223" y="3187916"/>
                <a:ext cx="146520" cy="133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1657F92-48D8-E215-7E69-0E09F5C05E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14223" y="3178916"/>
                  <a:ext cx="164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59655CD-B68D-E7CD-FE5E-C77C69A7717E}"/>
                    </a:ext>
                  </a:extLst>
                </p14:cNvPr>
                <p14:cNvContentPartPr/>
                <p14:nvPr/>
              </p14:nvContentPartPr>
              <p14:xfrm>
                <a:off x="4788143" y="3488156"/>
                <a:ext cx="257400" cy="148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59655CD-B68D-E7CD-FE5E-C77C69A771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79143" y="3479156"/>
                  <a:ext cx="275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9F0EEFA-1B2F-B453-A0B7-9CE1DB1E8ED4}"/>
                    </a:ext>
                  </a:extLst>
                </p14:cNvPr>
                <p14:cNvContentPartPr/>
                <p14:nvPr/>
              </p14:nvContentPartPr>
              <p14:xfrm>
                <a:off x="5160383" y="3485276"/>
                <a:ext cx="112320" cy="104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9F0EEFA-1B2F-B453-A0B7-9CE1DB1E8E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1383" y="3476636"/>
                  <a:ext cx="12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BB8AF6-381D-96C8-80E2-9FA6B39D11CE}"/>
                    </a:ext>
                  </a:extLst>
                </p14:cNvPr>
                <p14:cNvContentPartPr/>
                <p14:nvPr/>
              </p14:nvContentPartPr>
              <p14:xfrm>
                <a:off x="4860143" y="3487436"/>
                <a:ext cx="66240" cy="91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BB8AF6-381D-96C8-80E2-9FA6B39D11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51143" y="3478436"/>
                  <a:ext cx="83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9893F2-A821-22A1-CBEA-9EBDB294ABD4}"/>
                    </a:ext>
                  </a:extLst>
                </p14:cNvPr>
                <p14:cNvContentPartPr/>
                <p14:nvPr/>
              </p14:nvContentPartPr>
              <p14:xfrm>
                <a:off x="5072903" y="3266036"/>
                <a:ext cx="73440" cy="86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9893F2-A821-22A1-CBEA-9EBDB294AB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64263" y="3257396"/>
                  <a:ext cx="9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E17C926-412E-FEEA-7DEC-5F55ACAF61D0}"/>
                    </a:ext>
                  </a:extLst>
                </p14:cNvPr>
                <p14:cNvContentPartPr/>
                <p14:nvPr/>
              </p14:nvContentPartPr>
              <p14:xfrm>
                <a:off x="5409863" y="3586436"/>
                <a:ext cx="608400" cy="1640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E17C926-412E-FEEA-7DEC-5F55ACAF61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00863" y="3577796"/>
                  <a:ext cx="626040" cy="16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EDFA5E-6CE3-D08A-0A83-EDEACBE3E393}"/>
                    </a:ext>
                  </a:extLst>
                </p14:cNvPr>
                <p14:cNvContentPartPr/>
                <p14:nvPr/>
              </p14:nvContentPartPr>
              <p14:xfrm>
                <a:off x="5570063" y="5093036"/>
                <a:ext cx="182880" cy="189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EDFA5E-6CE3-D08A-0A83-EDEACBE3E3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61423" y="5084396"/>
                  <a:ext cx="200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29E18B5-D4F8-8E39-A618-72164311CF49}"/>
                    </a:ext>
                  </a:extLst>
                </p14:cNvPr>
                <p14:cNvContentPartPr/>
                <p14:nvPr/>
              </p14:nvContentPartPr>
              <p14:xfrm>
                <a:off x="5338943" y="3570236"/>
                <a:ext cx="679680" cy="1477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29E18B5-D4F8-8E39-A618-72164311CF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29943" y="3561236"/>
                  <a:ext cx="697320" cy="14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1C54449-48BC-6DBB-3D32-9378E1918A5E}"/>
                    </a:ext>
                  </a:extLst>
                </p14:cNvPr>
                <p14:cNvContentPartPr/>
                <p14:nvPr/>
              </p14:nvContentPartPr>
              <p14:xfrm>
                <a:off x="5781023" y="4990436"/>
                <a:ext cx="124200" cy="66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1C54449-48BC-6DBB-3D32-9378E1918A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72023" y="4981796"/>
                  <a:ext cx="141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2F23179-D238-03CA-BDF7-6FE4624465A6}"/>
                    </a:ext>
                  </a:extLst>
                </p14:cNvPr>
                <p14:cNvContentPartPr/>
                <p14:nvPr/>
              </p14:nvContentPartPr>
              <p14:xfrm>
                <a:off x="5318783" y="3392036"/>
                <a:ext cx="819360" cy="1565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2F23179-D238-03CA-BDF7-6FE4624465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10143" y="3383036"/>
                  <a:ext cx="837000" cy="15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AA00EA-230B-99E6-2461-4B741ABD2B2B}"/>
                    </a:ext>
                  </a:extLst>
                </p14:cNvPr>
                <p14:cNvContentPartPr/>
                <p14:nvPr/>
              </p14:nvContentPartPr>
              <p14:xfrm>
                <a:off x="5879663" y="4925996"/>
                <a:ext cx="146880" cy="47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AA00EA-230B-99E6-2461-4B741ABD2B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0663" y="4916996"/>
                  <a:ext cx="16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34CEA95-7E1F-F88B-C257-F509DAA46D9B}"/>
                    </a:ext>
                  </a:extLst>
                </p14:cNvPr>
                <p14:cNvContentPartPr/>
                <p14:nvPr/>
              </p14:nvContentPartPr>
              <p14:xfrm>
                <a:off x="9922463" y="5526476"/>
                <a:ext cx="28080" cy="324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34CEA95-7E1F-F88B-C257-F509DAA46D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13463" y="5517476"/>
                  <a:ext cx="45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079C509-F3B1-DADC-F8D3-9ADC1C81C5A0}"/>
                    </a:ext>
                  </a:extLst>
                </p14:cNvPr>
                <p14:cNvContentPartPr/>
                <p14:nvPr/>
              </p14:nvContentPartPr>
              <p14:xfrm>
                <a:off x="10056743" y="5619716"/>
                <a:ext cx="138600" cy="203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079C509-F3B1-DADC-F8D3-9ADC1C81C5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47743" y="5610716"/>
                  <a:ext cx="156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16E1EBF-C7AC-94EC-FDF9-EFC2ECEFC75B}"/>
                    </a:ext>
                  </a:extLst>
                </p14:cNvPr>
                <p14:cNvContentPartPr/>
                <p14:nvPr/>
              </p14:nvContentPartPr>
              <p14:xfrm>
                <a:off x="10391183" y="5681636"/>
                <a:ext cx="128880" cy="40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16E1EBF-C7AC-94EC-FDF9-EFC2ECEFC75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82183" y="5672996"/>
                  <a:ext cx="146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33435EF-A5C0-6E5F-0982-631B091AD31C}"/>
                    </a:ext>
                  </a:extLst>
                </p14:cNvPr>
                <p14:cNvContentPartPr/>
                <p14:nvPr/>
              </p14:nvContentPartPr>
              <p14:xfrm>
                <a:off x="10569383" y="5566796"/>
                <a:ext cx="393120" cy="261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33435EF-A5C0-6E5F-0982-631B091AD3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60383" y="5558156"/>
                  <a:ext cx="41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5E12AB-FA97-72F6-5E32-3E1DF323A2ED}"/>
                    </a:ext>
                  </a:extLst>
                </p14:cNvPr>
                <p14:cNvContentPartPr/>
                <p14:nvPr/>
              </p14:nvContentPartPr>
              <p14:xfrm>
                <a:off x="11138183" y="5494076"/>
                <a:ext cx="156600" cy="344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5E12AB-FA97-72F6-5E32-3E1DF323A2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29183" y="5485076"/>
                  <a:ext cx="174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BCBF438-9F3D-DB76-FEE8-4ED554E9D727}"/>
                    </a:ext>
                  </a:extLst>
                </p14:cNvPr>
                <p14:cNvContentPartPr/>
                <p14:nvPr/>
              </p14:nvContentPartPr>
              <p14:xfrm>
                <a:off x="11350223" y="5572556"/>
                <a:ext cx="55800" cy="266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BCBF438-9F3D-DB76-FEE8-4ED554E9D7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341223" y="5563916"/>
                  <a:ext cx="7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416D7D-3FCC-496B-A91B-0B4F2907864E}"/>
                    </a:ext>
                  </a:extLst>
                </p14:cNvPr>
                <p14:cNvContentPartPr/>
                <p14:nvPr/>
              </p14:nvContentPartPr>
              <p14:xfrm>
                <a:off x="11155463" y="5485796"/>
                <a:ext cx="388800" cy="325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416D7D-3FCC-496B-A91B-0B4F2907864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46463" y="5476796"/>
                  <a:ext cx="4064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1D4E5EE-41C2-951C-92D3-EAAAECB55BA2}"/>
                    </a:ext>
                  </a:extLst>
                </p14:cNvPr>
                <p14:cNvContentPartPr/>
                <p14:nvPr/>
              </p14:nvContentPartPr>
              <p14:xfrm>
                <a:off x="9802223" y="5217236"/>
                <a:ext cx="2198880" cy="910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1D4E5EE-41C2-951C-92D3-EAAAECB55BA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93223" y="5208236"/>
                  <a:ext cx="221652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C51BC9F-17E5-AB9C-63E0-B8B7A966999D}"/>
                    </a:ext>
                  </a:extLst>
                </p14:cNvPr>
                <p14:cNvContentPartPr/>
                <p14:nvPr/>
              </p14:nvContentPartPr>
              <p14:xfrm>
                <a:off x="6528023" y="980036"/>
                <a:ext cx="208800" cy="381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C51BC9F-17E5-AB9C-63E0-B8B7A96699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19023" y="971396"/>
                  <a:ext cx="226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AF7CA0B-A4AF-073A-0866-FB99A030FAC3}"/>
                    </a:ext>
                  </a:extLst>
                </p14:cNvPr>
                <p14:cNvContentPartPr/>
                <p14:nvPr/>
              </p14:nvContentPartPr>
              <p14:xfrm>
                <a:off x="6811703" y="1115756"/>
                <a:ext cx="177840" cy="252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AF7CA0B-A4AF-073A-0866-FB99A030FA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03063" y="1106756"/>
                  <a:ext cx="195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43BB4B4-276B-D7D3-826D-284AA408B06C}"/>
                    </a:ext>
                  </a:extLst>
                </p14:cNvPr>
                <p14:cNvContentPartPr/>
                <p14:nvPr/>
              </p14:nvContentPartPr>
              <p14:xfrm>
                <a:off x="7117343" y="1075436"/>
                <a:ext cx="192600" cy="322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43BB4B4-276B-D7D3-826D-284AA408B06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08703" y="1066796"/>
                  <a:ext cx="210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AF9F70B-3734-1F86-0324-075688BF15E6}"/>
                    </a:ext>
                  </a:extLst>
                </p14:cNvPr>
                <p14:cNvContentPartPr/>
                <p14:nvPr/>
              </p14:nvContentPartPr>
              <p14:xfrm>
                <a:off x="7382303" y="1100996"/>
                <a:ext cx="80640" cy="330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AF9F70B-3734-1F86-0324-075688BF15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3663" y="1092356"/>
                  <a:ext cx="98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4D1E590-B720-C881-B4AE-31D16DF370DF}"/>
                    </a:ext>
                  </a:extLst>
                </p14:cNvPr>
                <p14:cNvContentPartPr/>
                <p14:nvPr/>
              </p14:nvContentPartPr>
              <p14:xfrm>
                <a:off x="7320383" y="1082996"/>
                <a:ext cx="221760" cy="327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4D1E590-B720-C881-B4AE-31D16DF370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11383" y="1073996"/>
                  <a:ext cx="239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292FB9D-6732-C936-D420-87D7615AF8A3}"/>
                    </a:ext>
                  </a:extLst>
                </p14:cNvPr>
                <p14:cNvContentPartPr/>
                <p14:nvPr/>
              </p14:nvContentPartPr>
              <p14:xfrm>
                <a:off x="7659143" y="1019996"/>
                <a:ext cx="240480" cy="508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292FB9D-6732-C936-D420-87D7615AF8A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50143" y="1011356"/>
                  <a:ext cx="258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BAD957B-4E8F-51EC-0127-3EF8AE87E47A}"/>
                    </a:ext>
                  </a:extLst>
                </p14:cNvPr>
                <p14:cNvContentPartPr/>
                <p14:nvPr/>
              </p14:nvContentPartPr>
              <p14:xfrm>
                <a:off x="7030943" y="1522556"/>
                <a:ext cx="672480" cy="426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BAD957B-4E8F-51EC-0127-3EF8AE87E47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22303" y="1513916"/>
                  <a:ext cx="690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F0E83E8-DDDF-2508-1772-7449BBA91FFD}"/>
                    </a:ext>
                  </a:extLst>
                </p14:cNvPr>
                <p14:cNvContentPartPr/>
                <p14:nvPr/>
              </p14:nvContentPartPr>
              <p14:xfrm>
                <a:off x="7826183" y="1811636"/>
                <a:ext cx="35640" cy="232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F0E83E8-DDDF-2508-1772-7449BBA91FF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17183" y="1802996"/>
                  <a:ext cx="53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CC56341-EF5F-3971-040B-914B0C4A844C}"/>
                    </a:ext>
                  </a:extLst>
                </p14:cNvPr>
                <p14:cNvContentPartPr/>
                <p14:nvPr/>
              </p14:nvContentPartPr>
              <p14:xfrm>
                <a:off x="7847783" y="1614716"/>
                <a:ext cx="57240" cy="27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CC56341-EF5F-3971-040B-914B0C4A84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39143" y="1606076"/>
                  <a:ext cx="74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30E07BF-CFCA-58B3-9588-4EF2A8E8807A}"/>
                    </a:ext>
                  </a:extLst>
                </p14:cNvPr>
                <p14:cNvContentPartPr/>
                <p14:nvPr/>
              </p14:nvContentPartPr>
              <p14:xfrm>
                <a:off x="8022383" y="1730276"/>
                <a:ext cx="59760" cy="316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30E07BF-CFCA-58B3-9588-4EF2A8E880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13743" y="1721636"/>
                  <a:ext cx="77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B5CB285-81E2-C1A1-B666-7BD45BA67F85}"/>
                    </a:ext>
                  </a:extLst>
                </p14:cNvPr>
                <p14:cNvContentPartPr/>
                <p14:nvPr/>
              </p14:nvContentPartPr>
              <p14:xfrm>
                <a:off x="7973783" y="1820636"/>
                <a:ext cx="358200" cy="2095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B5CB285-81E2-C1A1-B666-7BD45BA67F8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64783" y="1811996"/>
                  <a:ext cx="375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64A2796-CC47-7736-6BC1-0070E19AF0C8}"/>
                    </a:ext>
                  </a:extLst>
                </p14:cNvPr>
                <p14:cNvContentPartPr/>
                <p14:nvPr/>
              </p14:nvContentPartPr>
              <p14:xfrm>
                <a:off x="8376623" y="1840436"/>
                <a:ext cx="306000" cy="257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64A2796-CC47-7736-6BC1-0070E19AF0C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67983" y="1831796"/>
                  <a:ext cx="32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6F9A024-ADE9-6550-682D-26F02A616DBC}"/>
                    </a:ext>
                  </a:extLst>
                </p14:cNvPr>
                <p14:cNvContentPartPr/>
                <p14:nvPr/>
              </p14:nvContentPartPr>
              <p14:xfrm>
                <a:off x="6093503" y="676196"/>
                <a:ext cx="3407400" cy="1929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6F9A024-ADE9-6550-682D-26F02A616D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84863" y="667556"/>
                  <a:ext cx="3425040" cy="19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994FE6F-68FC-F8A7-3A4E-16EB9F00CC39}"/>
                    </a:ext>
                  </a:extLst>
                </p14:cNvPr>
                <p14:cNvContentPartPr/>
                <p14:nvPr/>
              </p14:nvContentPartPr>
              <p14:xfrm>
                <a:off x="8770103" y="1851596"/>
                <a:ext cx="276840" cy="181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994FE6F-68FC-F8A7-3A4E-16EB9F00CC3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61463" y="1842956"/>
                  <a:ext cx="294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D698721-E546-3667-3DFB-CF0651120885}"/>
                    </a:ext>
                  </a:extLst>
                </p14:cNvPr>
                <p14:cNvContentPartPr/>
                <p14:nvPr/>
              </p14:nvContentPartPr>
              <p14:xfrm>
                <a:off x="8861183" y="1799036"/>
                <a:ext cx="194760" cy="238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D698721-E546-3667-3DFB-CF06511208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52183" y="1790036"/>
                  <a:ext cx="212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5E6FE9D-C314-55E4-5579-A55AF6120B3E}"/>
                    </a:ext>
                  </a:extLst>
                </p14:cNvPr>
                <p14:cNvContentPartPr/>
                <p14:nvPr/>
              </p14:nvContentPartPr>
              <p14:xfrm>
                <a:off x="8743103" y="1673036"/>
                <a:ext cx="421200" cy="439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5E6FE9D-C314-55E4-5579-A55AF6120B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34463" y="1664396"/>
                  <a:ext cx="438840" cy="45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47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0C92-76D1-DF5B-D21A-0F5C90E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4DB7F3-6919-7753-2C11-E77B4182A816}"/>
                  </a:ext>
                </a:extLst>
              </p14:cNvPr>
              <p14:cNvContentPartPr/>
              <p14:nvPr/>
            </p14:nvContentPartPr>
            <p14:xfrm>
              <a:off x="4385303" y="2772476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4DB7F3-6919-7753-2C11-E77B4182A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6303" y="27634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C56F11C-96F7-64D5-7499-C3CAE39187BB}"/>
              </a:ext>
            </a:extLst>
          </p:cNvPr>
          <p:cNvGrpSpPr/>
          <p:nvPr/>
        </p:nvGrpSpPr>
        <p:grpSpPr>
          <a:xfrm>
            <a:off x="2296223" y="931436"/>
            <a:ext cx="9941400" cy="6068160"/>
            <a:chOff x="2296223" y="931436"/>
            <a:chExt cx="9941400" cy="60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22D233-94D9-915B-5B4F-8CE2A901D45E}"/>
                    </a:ext>
                  </a:extLst>
                </p14:cNvPr>
                <p14:cNvContentPartPr/>
                <p14:nvPr/>
              </p14:nvContentPartPr>
              <p14:xfrm>
                <a:off x="2296223" y="1640636"/>
                <a:ext cx="2616120" cy="121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22D233-94D9-915B-5B4F-8CE2A901D4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7583" y="1631636"/>
                  <a:ext cx="2633760" cy="12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9CF418-AB70-72F6-2EF8-112FC3D44A6F}"/>
                    </a:ext>
                  </a:extLst>
                </p14:cNvPr>
                <p14:cNvContentPartPr/>
                <p14:nvPr/>
              </p14:nvContentPartPr>
              <p14:xfrm>
                <a:off x="2743343" y="2068676"/>
                <a:ext cx="230040" cy="40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9CF418-AB70-72F6-2EF8-112FC3D44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343" y="2059676"/>
                  <a:ext cx="2476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00563B-7C39-3F4C-E398-860D954AFF5F}"/>
                    </a:ext>
                  </a:extLst>
                </p14:cNvPr>
                <p14:cNvContentPartPr/>
                <p14:nvPr/>
              </p14:nvContentPartPr>
              <p14:xfrm>
                <a:off x="3125303" y="2162996"/>
                <a:ext cx="164520" cy="21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00563B-7C39-3F4C-E398-860D954AFF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6303" y="2153996"/>
                  <a:ext cx="182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4632FA-C72C-7008-53CE-6E0DE1E16614}"/>
                    </a:ext>
                  </a:extLst>
                </p14:cNvPr>
                <p14:cNvContentPartPr/>
                <p14:nvPr/>
              </p14:nvContentPartPr>
              <p14:xfrm>
                <a:off x="3421223" y="2032676"/>
                <a:ext cx="39960" cy="33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4632FA-C72C-7008-53CE-6E0DE1E166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2583" y="2023676"/>
                  <a:ext cx="57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D6BD85-EF10-2E60-6E9F-813BC16CEE73}"/>
                    </a:ext>
                  </a:extLst>
                </p14:cNvPr>
                <p14:cNvContentPartPr/>
                <p14:nvPr/>
              </p14:nvContentPartPr>
              <p14:xfrm>
                <a:off x="3426983" y="2087756"/>
                <a:ext cx="276120" cy="19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D6BD85-EF10-2E60-6E9F-813BC16CE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7983" y="2078756"/>
                  <a:ext cx="29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7ABF24-21CA-FA45-CB5A-8B470D8D8F18}"/>
                    </a:ext>
                  </a:extLst>
                </p14:cNvPr>
                <p14:cNvContentPartPr/>
                <p14:nvPr/>
              </p14:nvContentPartPr>
              <p14:xfrm>
                <a:off x="3795623" y="2079116"/>
                <a:ext cx="305640" cy="18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7ABF24-21CA-FA45-CB5A-8B470D8D8F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6983" y="2070476"/>
                  <a:ext cx="323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7440AB-AE9A-E1B8-9A9C-6E80C38FE61F}"/>
                    </a:ext>
                  </a:extLst>
                </p14:cNvPr>
                <p14:cNvContentPartPr/>
                <p14:nvPr/>
              </p14:nvContentPartPr>
              <p14:xfrm>
                <a:off x="4180823" y="1937276"/>
                <a:ext cx="519120" cy="29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7440AB-AE9A-E1B8-9A9C-6E80C38FE6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1823" y="1928276"/>
                  <a:ext cx="536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067D1F-DECB-8173-91AC-69DC15EFDC15}"/>
                    </a:ext>
                  </a:extLst>
                </p14:cNvPr>
                <p14:cNvContentPartPr/>
                <p14:nvPr/>
              </p14:nvContentPartPr>
              <p14:xfrm>
                <a:off x="3098303" y="1222316"/>
                <a:ext cx="240480" cy="23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067D1F-DECB-8173-91AC-69DC15EFDC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9303" y="1213676"/>
                  <a:ext cx="258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7689AE-E54E-4D99-A1E3-E8041DB39B19}"/>
                    </a:ext>
                  </a:extLst>
                </p14:cNvPr>
                <p14:cNvContentPartPr/>
                <p14:nvPr/>
              </p14:nvContentPartPr>
              <p14:xfrm>
                <a:off x="3379823" y="1259036"/>
                <a:ext cx="13752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7689AE-E54E-4D99-A1E3-E8041DB39B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1183" y="1250396"/>
                  <a:ext cx="15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B6CDA2-8018-E79E-6B95-579A17C54E13}"/>
                    </a:ext>
                  </a:extLst>
                </p14:cNvPr>
                <p14:cNvContentPartPr/>
                <p14:nvPr/>
              </p14:nvContentPartPr>
              <p14:xfrm>
                <a:off x="3601223" y="1249676"/>
                <a:ext cx="227520" cy="17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B6CDA2-8018-E79E-6B95-579A17C54E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2583" y="1240676"/>
                  <a:ext cx="245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970F08-DF61-5755-7C25-C6BA2D470D5D}"/>
                    </a:ext>
                  </a:extLst>
                </p14:cNvPr>
                <p14:cNvContentPartPr/>
                <p14:nvPr/>
              </p14:nvContentPartPr>
              <p14:xfrm>
                <a:off x="2836223" y="964916"/>
                <a:ext cx="1385640" cy="70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970F08-DF61-5755-7C25-C6BA2D470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7583" y="955916"/>
                  <a:ext cx="14032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F9FE43-052F-C913-ECCC-FFBFC48FDD4A}"/>
                    </a:ext>
                  </a:extLst>
                </p14:cNvPr>
                <p14:cNvContentPartPr/>
                <p14:nvPr/>
              </p14:nvContentPartPr>
              <p14:xfrm>
                <a:off x="2525903" y="3054356"/>
                <a:ext cx="338760" cy="57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F9FE43-052F-C913-ECCC-FFBFC48FDD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6903" y="3045356"/>
                  <a:ext cx="3564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C52AD0-6BF4-DD65-835E-F4C2FC4285F8}"/>
                    </a:ext>
                  </a:extLst>
                </p14:cNvPr>
                <p14:cNvContentPartPr/>
                <p14:nvPr/>
              </p14:nvContentPartPr>
              <p14:xfrm>
                <a:off x="2982383" y="3222836"/>
                <a:ext cx="477720" cy="25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C52AD0-6BF4-DD65-835E-F4C2FC4285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73383" y="3213836"/>
                  <a:ext cx="495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BCFF8C-4661-F68D-ADEC-55EC281B3C32}"/>
                    </a:ext>
                  </a:extLst>
                </p14:cNvPr>
                <p14:cNvContentPartPr/>
                <p14:nvPr/>
              </p14:nvContentPartPr>
              <p14:xfrm>
                <a:off x="3489983" y="3102956"/>
                <a:ext cx="20520" cy="6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BCFF8C-4661-F68D-ADEC-55EC281B3C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1343" y="3094316"/>
                  <a:ext cx="38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28251F-1F1B-F834-F749-E6CA48F92E0C}"/>
                    </a:ext>
                  </a:extLst>
                </p14:cNvPr>
                <p14:cNvContentPartPr/>
                <p14:nvPr/>
              </p14:nvContentPartPr>
              <p14:xfrm>
                <a:off x="3559103" y="3230036"/>
                <a:ext cx="167400" cy="46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28251F-1F1B-F834-F749-E6CA48F92E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0463" y="3221396"/>
                  <a:ext cx="185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11E1F8-CB7A-6F74-654D-B85190283581}"/>
                    </a:ext>
                  </a:extLst>
                </p14:cNvPr>
                <p14:cNvContentPartPr/>
                <p14:nvPr/>
              </p14:nvContentPartPr>
              <p14:xfrm>
                <a:off x="3865823" y="2998556"/>
                <a:ext cx="421200" cy="43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11E1F8-CB7A-6F74-654D-B851902835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7183" y="2989916"/>
                  <a:ext cx="438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2E8A3C-769F-E676-DFF6-079430DD2039}"/>
                    </a:ext>
                  </a:extLst>
                </p14:cNvPr>
                <p14:cNvContentPartPr/>
                <p14:nvPr/>
              </p14:nvContentPartPr>
              <p14:xfrm>
                <a:off x="4237343" y="3134276"/>
                <a:ext cx="214920" cy="25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2E8A3C-769F-E676-DFF6-079430DD20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703" y="3125636"/>
                  <a:ext cx="232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EBF88D-487D-4092-4F2D-FC636E810D28}"/>
                    </a:ext>
                  </a:extLst>
                </p14:cNvPr>
                <p14:cNvContentPartPr/>
                <p14:nvPr/>
              </p14:nvContentPartPr>
              <p14:xfrm>
                <a:off x="4479623" y="2915756"/>
                <a:ext cx="24120" cy="2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EBF88D-487D-4092-4F2D-FC636E810D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0623" y="2907116"/>
                  <a:ext cx="41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A03964-863E-BC60-8870-9FFF4E0F92D0}"/>
                    </a:ext>
                  </a:extLst>
                </p14:cNvPr>
                <p14:cNvContentPartPr/>
                <p14:nvPr/>
              </p14:nvContentPartPr>
              <p14:xfrm>
                <a:off x="4492943" y="3014036"/>
                <a:ext cx="552960" cy="32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A03964-863E-BC60-8870-9FFF4E0F9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84303" y="3005396"/>
                  <a:ext cx="570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E40A31-8296-5D8A-8AF4-1EEBAD29FF41}"/>
                    </a:ext>
                  </a:extLst>
                </p14:cNvPr>
                <p14:cNvContentPartPr/>
                <p14:nvPr/>
              </p14:nvContentPartPr>
              <p14:xfrm>
                <a:off x="4509863" y="931436"/>
                <a:ext cx="944280" cy="149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E40A31-8296-5D8A-8AF4-1EEBAD29FF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223" y="922796"/>
                  <a:ext cx="96192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2C100C-2815-0994-447C-0CDFA32CE65C}"/>
                    </a:ext>
                  </a:extLst>
                </p14:cNvPr>
                <p14:cNvContentPartPr/>
                <p14:nvPr/>
              </p14:nvContentPartPr>
              <p14:xfrm>
                <a:off x="5282063" y="1641716"/>
                <a:ext cx="234936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2C100C-2815-0994-447C-0CDFA32CE6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3423" y="1632716"/>
                  <a:ext cx="236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A2C105-232A-323A-29EA-7981C682E015}"/>
                    </a:ext>
                  </a:extLst>
                </p14:cNvPr>
                <p14:cNvContentPartPr/>
                <p14:nvPr/>
              </p14:nvContentPartPr>
              <p14:xfrm>
                <a:off x="6067223" y="1312316"/>
                <a:ext cx="257760" cy="21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A2C105-232A-323A-29EA-7981C682E0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58583" y="1303676"/>
                  <a:ext cx="275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2C13D4-E316-E3E9-FD42-D4CFBFC3F0E7}"/>
                    </a:ext>
                  </a:extLst>
                </p14:cNvPr>
                <p14:cNvContentPartPr/>
                <p14:nvPr/>
              </p14:nvContentPartPr>
              <p14:xfrm>
                <a:off x="6342623" y="1266236"/>
                <a:ext cx="203040" cy="23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2C13D4-E316-E3E9-FD42-D4CFBFC3F0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33623" y="1257236"/>
                  <a:ext cx="220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DCCD06-3EC3-127B-A199-3D8A2F7C88D0}"/>
                    </a:ext>
                  </a:extLst>
                </p14:cNvPr>
                <p14:cNvContentPartPr/>
                <p14:nvPr/>
              </p14:nvContentPartPr>
              <p14:xfrm>
                <a:off x="6635303" y="1319156"/>
                <a:ext cx="79560" cy="17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DCCD06-3EC3-127B-A199-3D8A2F7C88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6663" y="1310156"/>
                  <a:ext cx="97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4346BC-E03C-F366-A1A6-06863A3FF576}"/>
                    </a:ext>
                  </a:extLst>
                </p14:cNvPr>
                <p14:cNvContentPartPr/>
                <p14:nvPr/>
              </p14:nvContentPartPr>
              <p14:xfrm>
                <a:off x="7019063" y="1201436"/>
                <a:ext cx="610560" cy="41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4346BC-E03C-F366-A1A6-06863A3FF5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0423" y="1192436"/>
                  <a:ext cx="6282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F9FF61-3580-48B6-DB4A-96381318072F}"/>
                    </a:ext>
                  </a:extLst>
                </p14:cNvPr>
                <p14:cNvContentPartPr/>
                <p14:nvPr/>
              </p14:nvContentPartPr>
              <p14:xfrm>
                <a:off x="7695863" y="1281716"/>
                <a:ext cx="2736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F9FF61-3580-48B6-DB4A-9638131807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86863" y="1273076"/>
                  <a:ext cx="4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96F27A-50BC-B38D-AC0F-8DED99EBC0CD}"/>
                    </a:ext>
                  </a:extLst>
                </p14:cNvPr>
                <p14:cNvContentPartPr/>
                <p14:nvPr/>
              </p14:nvContentPartPr>
              <p14:xfrm>
                <a:off x="7796663" y="1316636"/>
                <a:ext cx="412560" cy="46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96F27A-50BC-B38D-AC0F-8DED99EB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7663" y="1307636"/>
                  <a:ext cx="430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E24B90-D3C1-332B-327A-34D9E414A320}"/>
                    </a:ext>
                  </a:extLst>
                </p14:cNvPr>
                <p14:cNvContentPartPr/>
                <p14:nvPr/>
              </p14:nvContentPartPr>
              <p14:xfrm>
                <a:off x="6987383" y="1531556"/>
                <a:ext cx="1793520" cy="11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E24B90-D3C1-332B-327A-34D9E414A3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78743" y="1522556"/>
                  <a:ext cx="1811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A49AED-0EF1-A5CB-C4A6-E814DAE58ACF}"/>
                    </a:ext>
                  </a:extLst>
                </p14:cNvPr>
                <p14:cNvContentPartPr/>
                <p14:nvPr/>
              </p14:nvContentPartPr>
              <p14:xfrm>
                <a:off x="8582543" y="1426796"/>
                <a:ext cx="273960" cy="29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A49AED-0EF1-A5CB-C4A6-E814DAE58A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73903" y="1417796"/>
                  <a:ext cx="291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A1B65A-CB05-352D-A930-AF289C8992D2}"/>
                    </a:ext>
                  </a:extLst>
                </p14:cNvPr>
                <p14:cNvContentPartPr/>
                <p14:nvPr/>
              </p14:nvContentPartPr>
              <p14:xfrm>
                <a:off x="7129223" y="1877876"/>
                <a:ext cx="292680" cy="38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A1B65A-CB05-352D-A930-AF289C8992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0223" y="1868876"/>
                  <a:ext cx="310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6D6135-70DA-E6F2-03CA-175C483A37C7}"/>
                    </a:ext>
                  </a:extLst>
                </p14:cNvPr>
                <p14:cNvContentPartPr/>
                <p14:nvPr/>
              </p14:nvContentPartPr>
              <p14:xfrm>
                <a:off x="7465463" y="1983716"/>
                <a:ext cx="234720" cy="38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6D6135-70DA-E6F2-03CA-175C483A37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56463" y="1974716"/>
                  <a:ext cx="252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4E5CD4-0308-73E2-62B2-5482C5D117CA}"/>
                    </a:ext>
                  </a:extLst>
                </p14:cNvPr>
                <p14:cNvContentPartPr/>
                <p14:nvPr/>
              </p14:nvContentPartPr>
              <p14:xfrm>
                <a:off x="7798823" y="1974356"/>
                <a:ext cx="399600" cy="30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4E5CD4-0308-73E2-62B2-5482C5D117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89823" y="1965716"/>
                  <a:ext cx="417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112C86-BD4C-4E86-D5BB-239E896166BD}"/>
                    </a:ext>
                  </a:extLst>
                </p14:cNvPr>
                <p14:cNvContentPartPr/>
                <p14:nvPr/>
              </p14:nvContentPartPr>
              <p14:xfrm>
                <a:off x="9144863" y="1236716"/>
                <a:ext cx="3092760" cy="135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112C86-BD4C-4E86-D5BB-239E896166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35863" y="1227716"/>
                  <a:ext cx="3110400" cy="13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3F74FF-F6A8-55B3-0C62-AF22C1FC6189}"/>
                    </a:ext>
                  </a:extLst>
                </p14:cNvPr>
                <p14:cNvContentPartPr/>
                <p14:nvPr/>
              </p14:nvContentPartPr>
              <p14:xfrm>
                <a:off x="9190583" y="1343636"/>
                <a:ext cx="2552400" cy="120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3F74FF-F6A8-55B3-0C62-AF22C1FC61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1943" y="1334636"/>
                  <a:ext cx="2570040" cy="12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F2DBD3-C194-C46B-12C0-5BC803F30D14}"/>
                    </a:ext>
                  </a:extLst>
                </p14:cNvPr>
                <p14:cNvContentPartPr/>
                <p14:nvPr/>
              </p14:nvContentPartPr>
              <p14:xfrm>
                <a:off x="9420623" y="1599956"/>
                <a:ext cx="326880" cy="48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F2DBD3-C194-C46B-12C0-5BC803F30D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11983" y="1591316"/>
                  <a:ext cx="3445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6735B3-A3FE-A4BE-2692-DFA4A6C5C74B}"/>
                    </a:ext>
                  </a:extLst>
                </p14:cNvPr>
                <p14:cNvContentPartPr/>
                <p14:nvPr/>
              </p14:nvContentPartPr>
              <p14:xfrm>
                <a:off x="9841463" y="1608596"/>
                <a:ext cx="233640" cy="45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6735B3-A3FE-A4BE-2692-DFA4A6C5C7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2823" y="1599596"/>
                  <a:ext cx="2512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E95F30-66AD-17CB-B0FC-096FD5978440}"/>
                    </a:ext>
                  </a:extLst>
                </p14:cNvPr>
                <p14:cNvContentPartPr/>
                <p14:nvPr/>
              </p14:nvContentPartPr>
              <p14:xfrm>
                <a:off x="10139183" y="1817036"/>
                <a:ext cx="160560" cy="2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E95F30-66AD-17CB-B0FC-096FD59784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30543" y="1808036"/>
                  <a:ext cx="178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97C57B-8E95-CC6A-FFF9-6709D5740B14}"/>
                    </a:ext>
                  </a:extLst>
                </p14:cNvPr>
                <p14:cNvContentPartPr/>
                <p14:nvPr/>
              </p14:nvContentPartPr>
              <p14:xfrm>
                <a:off x="10341863" y="1581956"/>
                <a:ext cx="212040" cy="51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97C57B-8E95-CC6A-FFF9-6709D5740B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32863" y="1573316"/>
                  <a:ext cx="2296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87EB97-A413-300A-C8B4-A6FBC16F03EA}"/>
                    </a:ext>
                  </a:extLst>
                </p14:cNvPr>
                <p14:cNvContentPartPr/>
                <p14:nvPr/>
              </p14:nvContentPartPr>
              <p14:xfrm>
                <a:off x="10629143" y="1766276"/>
                <a:ext cx="168840" cy="57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87EB97-A413-300A-C8B4-A6FBC16F03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20143" y="1757636"/>
                  <a:ext cx="186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079C2E-834A-C852-8BCD-8EFB1E7A262C}"/>
                    </a:ext>
                  </a:extLst>
                </p14:cNvPr>
                <p14:cNvContentPartPr/>
                <p14:nvPr/>
              </p14:nvContentPartPr>
              <p14:xfrm>
                <a:off x="10895183" y="1477556"/>
                <a:ext cx="57960" cy="56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079C2E-834A-C852-8BCD-8EFB1E7A26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86543" y="1468916"/>
                  <a:ext cx="756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D7791F-FC53-6343-B6AB-EEADB598DAC7}"/>
                    </a:ext>
                  </a:extLst>
                </p14:cNvPr>
                <p14:cNvContentPartPr/>
                <p14:nvPr/>
              </p14:nvContentPartPr>
              <p14:xfrm>
                <a:off x="11012183" y="1796876"/>
                <a:ext cx="36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D7791F-FC53-6343-B6AB-EEADB598DA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03183" y="1788236"/>
                  <a:ext cx="18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1EFCCE-B1F4-534C-ECD6-46C8AA296270}"/>
                    </a:ext>
                  </a:extLst>
                </p14:cNvPr>
                <p14:cNvContentPartPr/>
                <p14:nvPr/>
              </p14:nvContentPartPr>
              <p14:xfrm>
                <a:off x="11109743" y="1626596"/>
                <a:ext cx="50040" cy="34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1EFCCE-B1F4-534C-ECD6-46C8AA2962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00743" y="1617596"/>
                  <a:ext cx="67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07023E-19AE-2106-7382-26AA9EEDCF8D}"/>
                    </a:ext>
                  </a:extLst>
                </p14:cNvPr>
                <p14:cNvContentPartPr/>
                <p14:nvPr/>
              </p14:nvContentPartPr>
              <p14:xfrm>
                <a:off x="11148263" y="1706876"/>
                <a:ext cx="268920" cy="35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07023E-19AE-2106-7382-26AA9EEDCF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39263" y="1698236"/>
                  <a:ext cx="286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D9DCCF-EF21-C862-8F9B-EA1E8C7E7482}"/>
                    </a:ext>
                  </a:extLst>
                </p14:cNvPr>
                <p14:cNvContentPartPr/>
                <p14:nvPr/>
              </p14:nvContentPartPr>
              <p14:xfrm>
                <a:off x="9783503" y="2928716"/>
                <a:ext cx="1349280" cy="112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D9DCCF-EF21-C862-8F9B-EA1E8C7E74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74503" y="2919716"/>
                  <a:ext cx="136692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347827-AFEF-FB91-62AB-560ADC42E7CA}"/>
                    </a:ext>
                  </a:extLst>
                </p14:cNvPr>
                <p14:cNvContentPartPr/>
                <p14:nvPr/>
              </p14:nvContentPartPr>
              <p14:xfrm>
                <a:off x="9782783" y="3156956"/>
                <a:ext cx="1213200" cy="6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347827-AFEF-FB91-62AB-560ADC42E7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74143" y="3148316"/>
                  <a:ext cx="123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BC2223-97D2-A704-DA53-FA3147C3E891}"/>
                    </a:ext>
                  </a:extLst>
                </p14:cNvPr>
                <p14:cNvContentPartPr/>
                <p14:nvPr/>
              </p14:nvContentPartPr>
              <p14:xfrm>
                <a:off x="9735623" y="3313556"/>
                <a:ext cx="1048680" cy="5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BC2223-97D2-A704-DA53-FA3147C3E8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26983" y="3304556"/>
                  <a:ext cx="1066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158A8E-53B8-3BEF-DED6-B03720C8DA40}"/>
                    </a:ext>
                  </a:extLst>
                </p14:cNvPr>
                <p14:cNvContentPartPr/>
                <p14:nvPr/>
              </p14:nvContentPartPr>
              <p14:xfrm>
                <a:off x="9872783" y="3500396"/>
                <a:ext cx="1140840" cy="25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158A8E-53B8-3BEF-DED6-B03720C8DA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3783" y="3491396"/>
                  <a:ext cx="1158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CBC326-AA13-E1C4-7C92-FC823997DF4F}"/>
                    </a:ext>
                  </a:extLst>
                </p14:cNvPr>
                <p14:cNvContentPartPr/>
                <p14:nvPr/>
              </p14:nvContentPartPr>
              <p14:xfrm>
                <a:off x="10098503" y="3062276"/>
                <a:ext cx="108000" cy="120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CBC326-AA13-E1C4-7C92-FC823997DF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9503" y="3053636"/>
                  <a:ext cx="125640" cy="12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29D1BF-DBA4-56F9-7D27-C89E17E39395}"/>
                    </a:ext>
                  </a:extLst>
                </p14:cNvPr>
                <p14:cNvContentPartPr/>
                <p14:nvPr/>
              </p14:nvContentPartPr>
              <p14:xfrm>
                <a:off x="10480103" y="3160556"/>
                <a:ext cx="394200" cy="86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29D1BF-DBA4-56F9-7D27-C89E17E393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71103" y="3151556"/>
                  <a:ext cx="41184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977073-6959-C257-2250-73EB4920C4A7}"/>
                    </a:ext>
                  </a:extLst>
                </p14:cNvPr>
                <p14:cNvContentPartPr/>
                <p14:nvPr/>
              </p14:nvContentPartPr>
              <p14:xfrm>
                <a:off x="9441143" y="4204916"/>
                <a:ext cx="366120" cy="74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977073-6959-C257-2250-73EB4920C4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32143" y="4196276"/>
                  <a:ext cx="38376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09D67F-506A-B2C7-062E-C16BC2F494B2}"/>
                    </a:ext>
                  </a:extLst>
                </p14:cNvPr>
                <p14:cNvContentPartPr/>
                <p14:nvPr/>
              </p14:nvContentPartPr>
              <p14:xfrm>
                <a:off x="9899423" y="4623596"/>
                <a:ext cx="209520" cy="20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09D67F-506A-B2C7-062E-C16BC2F494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0423" y="4614596"/>
                  <a:ext cx="22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4D1815-5E21-4363-0F15-56DF28E2C3DD}"/>
                    </a:ext>
                  </a:extLst>
                </p14:cNvPr>
                <p14:cNvContentPartPr/>
                <p14:nvPr/>
              </p14:nvContentPartPr>
              <p14:xfrm>
                <a:off x="10205783" y="4549436"/>
                <a:ext cx="176400" cy="29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4D1815-5E21-4363-0F15-56DF28E2C3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97143" y="4540796"/>
                  <a:ext cx="194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28FDC6-AAC2-1F61-827A-6F3C160699A0}"/>
                    </a:ext>
                  </a:extLst>
                </p14:cNvPr>
                <p14:cNvContentPartPr/>
                <p14:nvPr/>
              </p14:nvContentPartPr>
              <p14:xfrm>
                <a:off x="10559663" y="4439276"/>
                <a:ext cx="46080" cy="49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28FDC6-AAC2-1F61-827A-6F3C160699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50663" y="4430636"/>
                  <a:ext cx="63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31B130-CB50-A6E6-6D93-7CFA2E76282F}"/>
                    </a:ext>
                  </a:extLst>
                </p14:cNvPr>
                <p14:cNvContentPartPr/>
                <p14:nvPr/>
              </p14:nvContentPartPr>
              <p14:xfrm>
                <a:off x="10570463" y="4492196"/>
                <a:ext cx="304560" cy="46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31B130-CB50-A6E6-6D93-7CFA2E7628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1463" y="4483556"/>
                  <a:ext cx="3222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EA0204-5F33-3452-2606-849DDAC39101}"/>
                    </a:ext>
                  </a:extLst>
                </p14:cNvPr>
                <p14:cNvContentPartPr/>
                <p14:nvPr/>
              </p14:nvContentPartPr>
              <p14:xfrm>
                <a:off x="10824983" y="4676156"/>
                <a:ext cx="637560" cy="255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EA0204-5F33-3452-2606-849DDAC391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15983" y="4667156"/>
                  <a:ext cx="655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139E92-2AFD-B965-2897-D47072416A4F}"/>
                    </a:ext>
                  </a:extLst>
                </p14:cNvPr>
                <p14:cNvContentPartPr/>
                <p14:nvPr/>
              </p14:nvContentPartPr>
              <p14:xfrm>
                <a:off x="4198103" y="1337156"/>
                <a:ext cx="21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139E92-2AFD-B965-2897-D47072416A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89103" y="1328156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3B6EC6-F13C-F83C-274B-C13CD8E2F581}"/>
                    </a:ext>
                  </a:extLst>
                </p14:cNvPr>
                <p14:cNvContentPartPr/>
                <p14:nvPr/>
              </p14:nvContentPartPr>
              <p14:xfrm>
                <a:off x="4227623" y="1366676"/>
                <a:ext cx="74520" cy="30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3B6EC6-F13C-F83C-274B-C13CD8E2F5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18983" y="1358036"/>
                  <a:ext cx="92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E9D70A-A6F0-B551-A630-DB88298998C3}"/>
                    </a:ext>
                  </a:extLst>
                </p14:cNvPr>
                <p14:cNvContentPartPr/>
                <p14:nvPr/>
              </p14:nvContentPartPr>
              <p14:xfrm>
                <a:off x="4964903" y="1553516"/>
                <a:ext cx="550080" cy="218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E9D70A-A6F0-B551-A630-DB88298998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56263" y="1544516"/>
                  <a:ext cx="567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34084C-58D0-C347-38A7-CD4F7B13F181}"/>
                    </a:ext>
                  </a:extLst>
                </p14:cNvPr>
                <p14:cNvContentPartPr/>
                <p14:nvPr/>
              </p14:nvContentPartPr>
              <p14:xfrm>
                <a:off x="5869943" y="1917116"/>
                <a:ext cx="146520" cy="56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34084C-58D0-C347-38A7-CD4F7B13F1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0943" y="1908476"/>
                  <a:ext cx="164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E058E7-ECD6-B832-FC69-9FA56A369FF6}"/>
                    </a:ext>
                  </a:extLst>
                </p14:cNvPr>
                <p14:cNvContentPartPr/>
                <p14:nvPr/>
              </p14:nvContentPartPr>
              <p14:xfrm>
                <a:off x="6430103" y="2113676"/>
                <a:ext cx="1919880" cy="71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E058E7-ECD6-B832-FC69-9FA56A369F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1103" y="2105036"/>
                  <a:ext cx="19375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D565B9-566E-F1E3-C9B8-328886759317}"/>
                    </a:ext>
                  </a:extLst>
                </p14:cNvPr>
                <p14:cNvContentPartPr/>
                <p14:nvPr/>
              </p14:nvContentPartPr>
              <p14:xfrm>
                <a:off x="8701703" y="2988836"/>
                <a:ext cx="730800" cy="34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D565B9-566E-F1E3-C9B8-3288867593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92703" y="2979836"/>
                  <a:ext cx="7484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730402-C2B3-CB9F-271B-2E622414F8A1}"/>
                    </a:ext>
                  </a:extLst>
                </p14:cNvPr>
                <p14:cNvContentPartPr/>
                <p14:nvPr/>
              </p14:nvContentPartPr>
              <p14:xfrm>
                <a:off x="9262223" y="3153356"/>
                <a:ext cx="239040" cy="30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730402-C2B3-CB9F-271B-2E622414F8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53583" y="3144356"/>
                  <a:ext cx="256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591535-5141-215B-2134-EE57312D8452}"/>
                    </a:ext>
                  </a:extLst>
                </p14:cNvPr>
                <p14:cNvContentPartPr/>
                <p14:nvPr/>
              </p14:nvContentPartPr>
              <p14:xfrm>
                <a:off x="6400943" y="2609756"/>
                <a:ext cx="324360" cy="22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591535-5141-215B-2134-EE57312D84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91943" y="2601116"/>
                  <a:ext cx="34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D075C6-6F09-FADA-4D52-55C2768BCE60}"/>
                    </a:ext>
                  </a:extLst>
                </p14:cNvPr>
                <p14:cNvContentPartPr/>
                <p14:nvPr/>
              </p14:nvContentPartPr>
              <p14:xfrm>
                <a:off x="6839423" y="2625956"/>
                <a:ext cx="161640" cy="327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D075C6-6F09-FADA-4D52-55C2768BCE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0423" y="2617316"/>
                  <a:ext cx="179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032715-4953-E281-B34B-43B9DB2D1BFC}"/>
                    </a:ext>
                  </a:extLst>
                </p14:cNvPr>
                <p14:cNvContentPartPr/>
                <p14:nvPr/>
              </p14:nvContentPartPr>
              <p14:xfrm>
                <a:off x="7042103" y="2656916"/>
                <a:ext cx="242640" cy="22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032715-4953-E281-B34B-43B9DB2D1BF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3103" y="2647916"/>
                  <a:ext cx="260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834E1C-F862-6EC2-B4C7-8E599A53E4B7}"/>
                    </a:ext>
                  </a:extLst>
                </p14:cNvPr>
                <p14:cNvContentPartPr/>
                <p14:nvPr/>
              </p14:nvContentPartPr>
              <p14:xfrm>
                <a:off x="7060823" y="2616596"/>
                <a:ext cx="650880" cy="360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834E1C-F862-6EC2-B4C7-8E599A53E4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51823" y="2607596"/>
                  <a:ext cx="668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FCC83A-EDB9-2363-6D79-40DA49A5795C}"/>
                    </a:ext>
                  </a:extLst>
                </p14:cNvPr>
                <p14:cNvContentPartPr/>
                <p14:nvPr/>
              </p14:nvContentPartPr>
              <p14:xfrm>
                <a:off x="7786583" y="2723876"/>
                <a:ext cx="158760" cy="42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FCC83A-EDB9-2363-6D79-40DA49A579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77583" y="2715236"/>
                  <a:ext cx="176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C64B1B-244F-069C-2699-501704574138}"/>
                    </a:ext>
                  </a:extLst>
                </p14:cNvPr>
                <p14:cNvContentPartPr/>
                <p14:nvPr/>
              </p14:nvContentPartPr>
              <p14:xfrm>
                <a:off x="8363303" y="3725756"/>
                <a:ext cx="1120680" cy="58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C64B1B-244F-069C-2699-5017045741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4663" y="3716756"/>
                  <a:ext cx="11383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2EEB89-87B4-4536-1DDE-75079D3F1D9C}"/>
                    </a:ext>
                  </a:extLst>
                </p14:cNvPr>
                <p14:cNvContentPartPr/>
                <p14:nvPr/>
              </p14:nvContentPartPr>
              <p14:xfrm>
                <a:off x="8291663" y="4198436"/>
                <a:ext cx="273240" cy="13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2EEB89-87B4-4536-1DDE-75079D3F1D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2663" y="4189436"/>
                  <a:ext cx="290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18B4FA-2718-B509-99D8-A4F301ED8C38}"/>
                    </a:ext>
                  </a:extLst>
                </p14:cNvPr>
                <p14:cNvContentPartPr/>
                <p14:nvPr/>
              </p14:nvContentPartPr>
              <p14:xfrm>
                <a:off x="8170343" y="4654196"/>
                <a:ext cx="149400" cy="31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18B4FA-2718-B509-99D8-A4F301ED8C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61703" y="4645196"/>
                  <a:ext cx="167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83DDC2-9F67-F57A-6576-AC3999C61936}"/>
                    </a:ext>
                  </a:extLst>
                </p14:cNvPr>
                <p14:cNvContentPartPr/>
                <p14:nvPr/>
              </p14:nvContentPartPr>
              <p14:xfrm>
                <a:off x="8156303" y="4775156"/>
                <a:ext cx="270000" cy="9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83DDC2-9F67-F57A-6576-AC3999C619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47663" y="4766516"/>
                  <a:ext cx="287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D597F1-A9DF-8CC3-E492-0781706EF872}"/>
                    </a:ext>
                  </a:extLst>
                </p14:cNvPr>
                <p14:cNvContentPartPr/>
                <p14:nvPr/>
              </p14:nvContentPartPr>
              <p14:xfrm>
                <a:off x="8228303" y="4689836"/>
                <a:ext cx="212400" cy="287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D597F1-A9DF-8CC3-E492-0781706EF8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19303" y="4681196"/>
                  <a:ext cx="230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C3BD83-7A43-52D6-16AA-13BCD1602BBB}"/>
                    </a:ext>
                  </a:extLst>
                </p14:cNvPr>
                <p14:cNvContentPartPr/>
                <p14:nvPr/>
              </p14:nvContentPartPr>
              <p14:xfrm>
                <a:off x="8524583" y="4689116"/>
                <a:ext cx="171000" cy="30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C3BD83-7A43-52D6-16AA-13BCD1602BB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15583" y="4680476"/>
                  <a:ext cx="188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29CC86-2925-60FB-3B1A-2E059B67C7E2}"/>
                    </a:ext>
                  </a:extLst>
                </p14:cNvPr>
                <p14:cNvContentPartPr/>
                <p14:nvPr/>
              </p14:nvContentPartPr>
              <p14:xfrm>
                <a:off x="8802143" y="4730156"/>
                <a:ext cx="129960" cy="20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29CC86-2925-60FB-3B1A-2E059B67C7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93503" y="4721516"/>
                  <a:ext cx="147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0E79B6-027B-D12B-450C-D61E90CA0EA9}"/>
                    </a:ext>
                  </a:extLst>
                </p14:cNvPr>
                <p14:cNvContentPartPr/>
                <p14:nvPr/>
              </p14:nvContentPartPr>
              <p14:xfrm>
                <a:off x="8013023" y="4432436"/>
                <a:ext cx="1225800" cy="736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0E79B6-027B-D12B-450C-D61E90CA0E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04023" y="4423436"/>
                  <a:ext cx="124344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400EA6-56CC-E19D-2EC5-B51884D09255}"/>
                    </a:ext>
                  </a:extLst>
                </p14:cNvPr>
                <p14:cNvContentPartPr/>
                <p14:nvPr/>
              </p14:nvContentPartPr>
              <p14:xfrm>
                <a:off x="8439623" y="5314796"/>
                <a:ext cx="58320" cy="35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400EA6-56CC-E19D-2EC5-B51884D092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623" y="5305796"/>
                  <a:ext cx="759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11DF01-D762-FA28-B236-583F2B150E65}"/>
                    </a:ext>
                  </a:extLst>
                </p14:cNvPr>
                <p14:cNvContentPartPr/>
                <p14:nvPr/>
              </p14:nvContentPartPr>
              <p14:xfrm>
                <a:off x="8442863" y="5651756"/>
                <a:ext cx="206280" cy="81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11DF01-D762-FA28-B236-583F2B150E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33863" y="5643116"/>
                  <a:ext cx="223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B6CC9C-0EA5-7976-C0FD-A19213F7FFA2}"/>
                    </a:ext>
                  </a:extLst>
                </p14:cNvPr>
                <p14:cNvContentPartPr/>
                <p14:nvPr/>
              </p14:nvContentPartPr>
              <p14:xfrm>
                <a:off x="8289143" y="5985836"/>
                <a:ext cx="299160" cy="267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B6CC9C-0EA5-7976-C0FD-A19213F7FF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80143" y="5976836"/>
                  <a:ext cx="316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FCCB6E-1FF0-5AA7-1D96-45BD4814B6BC}"/>
                    </a:ext>
                  </a:extLst>
                </p14:cNvPr>
                <p14:cNvContentPartPr/>
                <p14:nvPr/>
              </p14:nvContentPartPr>
              <p14:xfrm>
                <a:off x="8691623" y="6078716"/>
                <a:ext cx="108000" cy="18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FCCB6E-1FF0-5AA7-1D96-45BD4814B6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82983" y="6069716"/>
                  <a:ext cx="125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1D94F6-2320-2A97-98C7-BE9B0E5AF2F0}"/>
                    </a:ext>
                  </a:extLst>
                </p14:cNvPr>
                <p14:cNvContentPartPr/>
                <p14:nvPr/>
              </p14:nvContentPartPr>
              <p14:xfrm>
                <a:off x="8096903" y="5775596"/>
                <a:ext cx="1146600" cy="69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1D94F6-2320-2A97-98C7-BE9B0E5AF2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88263" y="5766956"/>
                  <a:ext cx="11642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877A23-D73E-17DE-270B-154F5BB2C86E}"/>
                    </a:ext>
                  </a:extLst>
                </p14:cNvPr>
                <p14:cNvContentPartPr/>
                <p14:nvPr/>
              </p14:nvContentPartPr>
              <p14:xfrm>
                <a:off x="7599743" y="2702276"/>
                <a:ext cx="1935000" cy="4297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877A23-D73E-17DE-270B-154F5BB2C8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1103" y="2693636"/>
                  <a:ext cx="1952640" cy="43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87AEA5-D726-483D-D4AE-B034CCF0C83A}"/>
                    </a:ext>
                  </a:extLst>
                </p14:cNvPr>
                <p14:cNvContentPartPr/>
                <p14:nvPr/>
              </p14:nvContentPartPr>
              <p14:xfrm>
                <a:off x="9419183" y="2625190"/>
                <a:ext cx="2574360" cy="16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87AEA5-D726-483D-D4AE-B034CCF0C8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10543" y="2616190"/>
                  <a:ext cx="2592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BED5CB2-D652-699A-7D8B-5DF051159355}"/>
                    </a:ext>
                  </a:extLst>
                </p14:cNvPr>
                <p14:cNvContentPartPr/>
                <p14:nvPr/>
              </p14:nvContentPartPr>
              <p14:xfrm>
                <a:off x="11893103" y="2782510"/>
                <a:ext cx="112320" cy="312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BED5CB2-D652-699A-7D8B-5DF05115935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84463" y="2773870"/>
                  <a:ext cx="129960" cy="31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E11638-4B0A-1DAC-54C9-FB64E32906B7}"/>
                    </a:ext>
                  </a:extLst>
                </p14:cNvPr>
                <p14:cNvContentPartPr/>
                <p14:nvPr/>
              </p14:nvContentPartPr>
              <p14:xfrm>
                <a:off x="10038383" y="5234470"/>
                <a:ext cx="837000" cy="69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E11638-4B0A-1DAC-54C9-FB64E32906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29383" y="5225830"/>
                  <a:ext cx="85464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BB19BDB-9682-42F0-63E3-FA30C4435D8B}"/>
                    </a:ext>
                  </a:extLst>
                </p14:cNvPr>
                <p14:cNvContentPartPr/>
                <p14:nvPr/>
              </p14:nvContentPartPr>
              <p14:xfrm>
                <a:off x="8857943" y="3971230"/>
                <a:ext cx="641880" cy="40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BB19BDB-9682-42F0-63E3-FA30C4435D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48943" y="3962230"/>
                  <a:ext cx="6595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EC59BB-71E9-F8F8-D4BE-C49618701585}"/>
                    </a:ext>
                  </a:extLst>
                </p14:cNvPr>
                <p14:cNvContentPartPr/>
                <p14:nvPr/>
              </p14:nvContentPartPr>
              <p14:xfrm>
                <a:off x="9293903" y="3887710"/>
                <a:ext cx="208800" cy="20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EC59BB-71E9-F8F8-D4BE-C496187015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84903" y="3878710"/>
                  <a:ext cx="226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A03585-FAED-1501-A300-99CF1C135E90}"/>
                    </a:ext>
                  </a:extLst>
                </p14:cNvPr>
                <p14:cNvContentPartPr/>
                <p14:nvPr/>
              </p14:nvContentPartPr>
              <p14:xfrm>
                <a:off x="8858663" y="5091550"/>
                <a:ext cx="58320" cy="68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A03585-FAED-1501-A300-99CF1C135E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50023" y="5082550"/>
                  <a:ext cx="7596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E9F1AA6-6708-F05D-F019-89F6985457CF}"/>
                    </a:ext>
                  </a:extLst>
                </p14:cNvPr>
                <p14:cNvContentPartPr/>
                <p14:nvPr/>
              </p14:nvContentPartPr>
              <p14:xfrm>
                <a:off x="8771543" y="5068510"/>
                <a:ext cx="390960" cy="29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E9F1AA6-6708-F05D-F019-89F6985457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62543" y="5059870"/>
                  <a:ext cx="408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15296D-B5FC-9308-2C74-1CC77F9A885C}"/>
                    </a:ext>
                  </a:extLst>
                </p14:cNvPr>
                <p14:cNvContentPartPr/>
                <p14:nvPr/>
              </p14:nvContentPartPr>
              <p14:xfrm>
                <a:off x="5463863" y="2133070"/>
                <a:ext cx="739800" cy="1619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15296D-B5FC-9308-2C74-1CC77F9A88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55223" y="2124430"/>
                  <a:ext cx="757440" cy="16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1C468D-A57A-9C45-F52F-E787C24028E5}"/>
                    </a:ext>
                  </a:extLst>
                </p14:cNvPr>
                <p14:cNvContentPartPr/>
                <p14:nvPr/>
              </p14:nvContentPartPr>
              <p14:xfrm>
                <a:off x="4949063" y="3908950"/>
                <a:ext cx="852840" cy="68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1C468D-A57A-9C45-F52F-E787C24028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40423" y="3899950"/>
                  <a:ext cx="8704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067F40-83D6-B73A-5EFB-EB5B42AD7B8D}"/>
                    </a:ext>
                  </a:extLst>
                </p14:cNvPr>
                <p14:cNvContentPartPr/>
                <p14:nvPr/>
              </p14:nvContentPartPr>
              <p14:xfrm>
                <a:off x="5083343" y="4701670"/>
                <a:ext cx="450720" cy="237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067F40-83D6-B73A-5EFB-EB5B42AD7B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74343" y="4693030"/>
                  <a:ext cx="46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48507C4-55C2-8BEC-3125-48D22550DF76}"/>
                    </a:ext>
                  </a:extLst>
                </p14:cNvPr>
                <p14:cNvContentPartPr/>
                <p14:nvPr/>
              </p14:nvContentPartPr>
              <p14:xfrm>
                <a:off x="5613983" y="4706710"/>
                <a:ext cx="190080" cy="170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48507C4-55C2-8BEC-3125-48D22550DF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04983" y="4698070"/>
                  <a:ext cx="207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DCFA0A-DEBA-3D76-0AF6-8E51B8AE01FC}"/>
                    </a:ext>
                  </a:extLst>
                </p14:cNvPr>
                <p14:cNvContentPartPr/>
                <p14:nvPr/>
              </p14:nvContentPartPr>
              <p14:xfrm>
                <a:off x="5907383" y="4497190"/>
                <a:ext cx="416880" cy="332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DCFA0A-DEBA-3D76-0AF6-8E51B8AE01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8743" y="4488190"/>
                  <a:ext cx="434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ECFE41-AD5E-7B80-3A60-0B1372118257}"/>
                    </a:ext>
                  </a:extLst>
                </p14:cNvPr>
                <p14:cNvContentPartPr/>
                <p14:nvPr/>
              </p14:nvContentPartPr>
              <p14:xfrm>
                <a:off x="5518583" y="5068150"/>
                <a:ext cx="228960" cy="32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ECFE41-AD5E-7B80-3A60-0B13721182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09583" y="5059510"/>
                  <a:ext cx="246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C5634CA-E25E-495B-2702-0FC52C07CB50}"/>
                    </a:ext>
                  </a:extLst>
                </p14:cNvPr>
                <p14:cNvContentPartPr/>
                <p14:nvPr/>
              </p14:nvContentPartPr>
              <p14:xfrm>
                <a:off x="5790383" y="4999750"/>
                <a:ext cx="608760" cy="28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C5634CA-E25E-495B-2702-0FC52C07CB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81383" y="4990750"/>
                  <a:ext cx="62640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D19B626-DDE0-5AE9-9FE7-4EC48376CDBD}"/>
                  </a:ext>
                </a:extLst>
              </p14:cNvPr>
              <p14:cNvContentPartPr/>
              <p14:nvPr/>
            </p14:nvContentPartPr>
            <p14:xfrm>
              <a:off x="2516903" y="6145270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D19B626-DDE0-5AE9-9FE7-4EC48376C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263" y="61362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22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Application Security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MTA applications with module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Roles and Authorization management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XSUAA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CAP Application Security Testing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Handlers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containers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Annotations for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Exercise – generic handlers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A1C0A-2B61-6931-BE96-7C954811064D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https://github.com/soyuztechnologies/SAP_BTP_Training_CLD200/blob/master/Day%203/02srv/MyService.cds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https://github.com/soyuztechnologies/SAP_BTP_Training_CLD200/blob/master/Day%203/02srv/MyService.js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0584F-9307-D733-F58E-619A23B04285}"/>
                  </a:ext>
                </a:extLst>
              </p14:cNvPr>
              <p14:cNvContentPartPr/>
              <p14:nvPr/>
            </p14:nvContentPartPr>
            <p14:xfrm>
              <a:off x="1511280" y="3720960"/>
              <a:ext cx="9975600" cy="277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0584F-9307-D733-F58E-619A23B0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920" y="3711600"/>
                <a:ext cx="999432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1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67C2-E7C6-5B11-4CF0-EF4E5D8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31B20D-D499-CC5C-C4C7-6666120E24E9}"/>
              </a:ext>
            </a:extLst>
          </p:cNvPr>
          <p:cNvGrpSpPr/>
          <p:nvPr/>
        </p:nvGrpSpPr>
        <p:grpSpPr>
          <a:xfrm>
            <a:off x="1794743" y="1038716"/>
            <a:ext cx="2393640" cy="943920"/>
            <a:chOff x="1794743" y="1038716"/>
            <a:chExt cx="239364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A7C484-9401-7B12-366F-8640F847FDEC}"/>
                    </a:ext>
                  </a:extLst>
                </p14:cNvPr>
                <p14:cNvContentPartPr/>
                <p14:nvPr/>
              </p14:nvContentPartPr>
              <p14:xfrm>
                <a:off x="1794743" y="1038716"/>
                <a:ext cx="368640" cy="86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A7C484-9401-7B12-366F-8640F847FD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6103" y="1029716"/>
                  <a:ext cx="38628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759923-3118-004D-FB17-202ACD45683B}"/>
                    </a:ext>
                  </a:extLst>
                </p14:cNvPr>
                <p14:cNvContentPartPr/>
                <p14:nvPr/>
              </p14:nvContentPartPr>
              <p14:xfrm>
                <a:off x="1856303" y="1426436"/>
                <a:ext cx="350280" cy="12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759923-3118-004D-FB17-202ACD456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7663" y="1417436"/>
                  <a:ext cx="367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014A62-DA8E-03E0-8883-8D2A36516E99}"/>
                    </a:ext>
                  </a:extLst>
                </p14:cNvPr>
                <p14:cNvContentPartPr/>
                <p14:nvPr/>
              </p14:nvContentPartPr>
              <p14:xfrm>
                <a:off x="2251583" y="1416356"/>
                <a:ext cx="144000" cy="13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014A62-DA8E-03E0-8883-8D2A36516E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2943" y="1407716"/>
                  <a:ext cx="161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C23CA4-14EF-985D-F6B9-67850C1FE5C6}"/>
                    </a:ext>
                  </a:extLst>
                </p14:cNvPr>
                <p14:cNvContentPartPr/>
                <p14:nvPr/>
              </p14:nvContentPartPr>
              <p14:xfrm>
                <a:off x="2487383" y="1427156"/>
                <a:ext cx="144360" cy="6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C23CA4-14EF-985D-F6B9-67850C1FE5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8743" y="1418156"/>
                  <a:ext cx="16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BA15FC-1AB5-EB14-583A-18478FB9DAB9}"/>
                    </a:ext>
                  </a:extLst>
                </p14:cNvPr>
                <p14:cNvContentPartPr/>
                <p14:nvPr/>
              </p14:nvContentPartPr>
              <p14:xfrm>
                <a:off x="2488823" y="1449476"/>
                <a:ext cx="142920" cy="13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BA15FC-1AB5-EB14-583A-18478FB9DA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9823" y="1440476"/>
                  <a:ext cx="16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1E7933-05B1-BEE9-379C-7FFD3BE76B74}"/>
                    </a:ext>
                  </a:extLst>
                </p14:cNvPr>
                <p14:cNvContentPartPr/>
                <p14:nvPr/>
              </p14:nvContentPartPr>
              <p14:xfrm>
                <a:off x="2856383" y="1415996"/>
                <a:ext cx="178200" cy="14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1E7933-05B1-BEE9-379C-7FFD3BE76B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7383" y="1406996"/>
                  <a:ext cx="195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126637-0313-ABFA-FB7C-79B34874DA8F}"/>
                    </a:ext>
                  </a:extLst>
                </p14:cNvPr>
                <p14:cNvContentPartPr/>
                <p14:nvPr/>
              </p14:nvContentPartPr>
              <p14:xfrm>
                <a:off x="3154463" y="1208276"/>
                <a:ext cx="51120" cy="35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126637-0313-ABFA-FB7C-79B34874DA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823" y="1199636"/>
                  <a:ext cx="68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3F775F-A56E-8F4A-6D36-486CDF5FE956}"/>
                    </a:ext>
                  </a:extLst>
                </p14:cNvPr>
                <p14:cNvContentPartPr/>
                <p14:nvPr/>
              </p14:nvContentPartPr>
              <p14:xfrm>
                <a:off x="3149423" y="1430036"/>
                <a:ext cx="474840" cy="55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3F775F-A56E-8F4A-6D36-486CDF5FE9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0423" y="1421396"/>
                  <a:ext cx="4924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4B09DB-7DAD-9330-395C-CD41C59B64AB}"/>
                    </a:ext>
                  </a:extLst>
                </p14:cNvPr>
                <p14:cNvContentPartPr/>
                <p14:nvPr/>
              </p14:nvContentPartPr>
              <p14:xfrm>
                <a:off x="3816863" y="1321676"/>
                <a:ext cx="28440" cy="28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4B09DB-7DAD-9330-395C-CD41C59B64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8223" y="1313036"/>
                  <a:ext cx="46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8757B3-88E0-3794-ECDF-9E373B14E53F}"/>
                    </a:ext>
                  </a:extLst>
                </p14:cNvPr>
                <p14:cNvContentPartPr/>
                <p14:nvPr/>
              </p14:nvContentPartPr>
              <p14:xfrm>
                <a:off x="4002983" y="1421396"/>
                <a:ext cx="18540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8757B3-88E0-3794-ECDF-9E373B14E5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93983" y="1412756"/>
                  <a:ext cx="2030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89C9A4-2B37-B13D-AEA9-3ACFBC6A9C23}"/>
              </a:ext>
            </a:extLst>
          </p:cNvPr>
          <p:cNvGrpSpPr/>
          <p:nvPr/>
        </p:nvGrpSpPr>
        <p:grpSpPr>
          <a:xfrm>
            <a:off x="8416223" y="877436"/>
            <a:ext cx="3141360" cy="688320"/>
            <a:chOff x="8416223" y="877436"/>
            <a:chExt cx="314136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A78F4-B793-B8DD-EE4C-C2E615DFADDD}"/>
                    </a:ext>
                  </a:extLst>
                </p14:cNvPr>
                <p14:cNvContentPartPr/>
                <p14:nvPr/>
              </p14:nvContentPartPr>
              <p14:xfrm>
                <a:off x="8478503" y="1216196"/>
                <a:ext cx="85680" cy="34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A78F4-B793-B8DD-EE4C-C2E615DFAD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69503" y="1207556"/>
                  <a:ext cx="103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73286-8680-FC12-9DEE-7AD96D032602}"/>
                    </a:ext>
                  </a:extLst>
                </p14:cNvPr>
                <p14:cNvContentPartPr/>
                <p14:nvPr/>
              </p14:nvContentPartPr>
              <p14:xfrm>
                <a:off x="8416223" y="877436"/>
                <a:ext cx="380880" cy="53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73286-8680-FC12-9DEE-7AD96D0326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7583" y="868436"/>
                  <a:ext cx="398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D123E9-BB9F-2B12-85AB-B8DE4F448FFD}"/>
                    </a:ext>
                  </a:extLst>
                </p14:cNvPr>
                <p14:cNvContentPartPr/>
                <p14:nvPr/>
              </p14:nvContentPartPr>
              <p14:xfrm>
                <a:off x="8838503" y="1216916"/>
                <a:ext cx="118800" cy="30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D123E9-BB9F-2B12-85AB-B8DE4F448F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9503" y="1207916"/>
                  <a:ext cx="136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BC9128-1507-0532-44FD-994EA1FD2144}"/>
                    </a:ext>
                  </a:extLst>
                </p14:cNvPr>
                <p14:cNvContentPartPr/>
                <p14:nvPr/>
              </p14:nvContentPartPr>
              <p14:xfrm>
                <a:off x="9018503" y="1356596"/>
                <a:ext cx="421920" cy="14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BC9128-1507-0532-44FD-994EA1FD21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09503" y="1347596"/>
                  <a:ext cx="439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2E1847-7612-9BE2-21C2-19D7CC831CE4}"/>
                    </a:ext>
                  </a:extLst>
                </p14:cNvPr>
                <p14:cNvContentPartPr/>
                <p14:nvPr/>
              </p14:nvContentPartPr>
              <p14:xfrm>
                <a:off x="9459143" y="1153196"/>
                <a:ext cx="19080" cy="1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2E1847-7612-9BE2-21C2-19D7CC831C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50503" y="1144556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F40DCA-56C3-3984-290B-9CACCEC25FDA}"/>
                    </a:ext>
                  </a:extLst>
                </p14:cNvPr>
                <p14:cNvContentPartPr/>
                <p14:nvPr/>
              </p14:nvContentPartPr>
              <p14:xfrm>
                <a:off x="9725543" y="1140956"/>
                <a:ext cx="24156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F40DCA-56C3-3984-290B-9CACCEC25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6543" y="1131956"/>
                  <a:ext cx="2592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EEFB66-919B-FBB9-1A39-FAE58B955695}"/>
                    </a:ext>
                  </a:extLst>
                </p14:cNvPr>
                <p14:cNvContentPartPr/>
                <p14:nvPr/>
              </p14:nvContentPartPr>
              <p14:xfrm>
                <a:off x="10156463" y="1148876"/>
                <a:ext cx="59040" cy="27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EEFB66-919B-FBB9-1A39-FAE58B9556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47823" y="1140236"/>
                  <a:ext cx="76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8CFEE7-35D9-94A9-CCF8-93F31AF693AE}"/>
                    </a:ext>
                  </a:extLst>
                </p14:cNvPr>
                <p14:cNvContentPartPr/>
                <p14:nvPr/>
              </p14:nvContentPartPr>
              <p14:xfrm>
                <a:off x="10236743" y="1367396"/>
                <a:ext cx="781560" cy="18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8CFEE7-35D9-94A9-CCF8-93F31AF693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7743" y="1358396"/>
                  <a:ext cx="799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A870E5-3A51-333C-CA33-2D38A8F1CC56}"/>
                    </a:ext>
                  </a:extLst>
                </p14:cNvPr>
                <p14:cNvContentPartPr/>
                <p14:nvPr/>
              </p14:nvContentPartPr>
              <p14:xfrm>
                <a:off x="11129903" y="1075796"/>
                <a:ext cx="342720" cy="41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A870E5-3A51-333C-CA33-2D38A8F1CC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21263" y="1067156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D4C4D3-078E-A3B7-C982-CA88786C18AC}"/>
                    </a:ext>
                  </a:extLst>
                </p14:cNvPr>
                <p14:cNvContentPartPr/>
                <p14:nvPr/>
              </p14:nvContentPartPr>
              <p14:xfrm>
                <a:off x="11415383" y="1295756"/>
                <a:ext cx="142200" cy="11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D4C4D3-078E-A3B7-C982-CA88786C18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6383" y="1287116"/>
                  <a:ext cx="15984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E05C50-C5D7-3A08-0B45-89BA52114912}"/>
                  </a:ext>
                </a:extLst>
              </p14:cNvPr>
              <p14:cNvContentPartPr/>
              <p14:nvPr/>
            </p14:nvContentPartPr>
            <p14:xfrm>
              <a:off x="5664023" y="1189916"/>
              <a:ext cx="224640" cy="490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E05C50-C5D7-3A08-0B45-89BA521149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5383" y="1180916"/>
                <a:ext cx="242280" cy="49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7204244-9C7B-AC79-71CE-33BC43B0D4D7}"/>
              </a:ext>
            </a:extLst>
          </p:cNvPr>
          <p:cNvGrpSpPr/>
          <p:nvPr/>
        </p:nvGrpSpPr>
        <p:grpSpPr>
          <a:xfrm>
            <a:off x="162863" y="2214476"/>
            <a:ext cx="1007280" cy="408600"/>
            <a:chOff x="162863" y="2214476"/>
            <a:chExt cx="100728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9A9C43-24E9-4F0E-483B-C8438F678EEF}"/>
                    </a:ext>
                  </a:extLst>
                </p14:cNvPr>
                <p14:cNvContentPartPr/>
                <p14:nvPr/>
              </p14:nvContentPartPr>
              <p14:xfrm>
                <a:off x="162863" y="2232116"/>
                <a:ext cx="339840" cy="39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9A9C43-24E9-4F0E-483B-C8438F678E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63" y="2223476"/>
                  <a:ext cx="357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C573EA-0D52-0A82-AF71-9C4B32E4DEEB}"/>
                    </a:ext>
                  </a:extLst>
                </p14:cNvPr>
                <p14:cNvContentPartPr/>
                <p14:nvPr/>
              </p14:nvContentPartPr>
              <p14:xfrm>
                <a:off x="569663" y="2214476"/>
                <a:ext cx="32760" cy="40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C573EA-0D52-0A82-AF71-9C4B32E4D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663" y="2205836"/>
                  <a:ext cx="504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017DC9-332A-DEC1-DD32-302934120FC7}"/>
                    </a:ext>
                  </a:extLst>
                </p14:cNvPr>
                <p14:cNvContentPartPr/>
                <p14:nvPr/>
              </p14:nvContentPartPr>
              <p14:xfrm>
                <a:off x="611063" y="2391596"/>
                <a:ext cx="264600" cy="198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017DC9-332A-DEC1-DD32-302934120F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063" y="2382596"/>
                  <a:ext cx="282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985FB3-2821-A39D-C5FB-CDDE88A327C8}"/>
                    </a:ext>
                  </a:extLst>
                </p14:cNvPr>
                <p14:cNvContentPartPr/>
                <p14:nvPr/>
              </p14:nvContentPartPr>
              <p14:xfrm>
                <a:off x="894383" y="2253716"/>
                <a:ext cx="140040" cy="35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985FB3-2821-A39D-C5FB-CDDE88A327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5743" y="2245076"/>
                  <a:ext cx="157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10B543-603F-411C-8594-84065F42F9B7}"/>
                    </a:ext>
                  </a:extLst>
                </p14:cNvPr>
                <p14:cNvContentPartPr/>
                <p14:nvPr/>
              </p14:nvContentPartPr>
              <p14:xfrm>
                <a:off x="1130183" y="2286116"/>
                <a:ext cx="39960" cy="28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10B543-603F-411C-8594-84065F42F9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1543" y="2277116"/>
                  <a:ext cx="5760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A539E5-4737-1D8B-85DF-04E864C07062}"/>
              </a:ext>
            </a:extLst>
          </p:cNvPr>
          <p:cNvGrpSpPr/>
          <p:nvPr/>
        </p:nvGrpSpPr>
        <p:grpSpPr>
          <a:xfrm>
            <a:off x="2437703" y="2153996"/>
            <a:ext cx="3020040" cy="745200"/>
            <a:chOff x="2437703" y="2153996"/>
            <a:chExt cx="302004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F82D7C-1011-F9D6-DC7B-AA93214BE77B}"/>
                    </a:ext>
                  </a:extLst>
                </p14:cNvPr>
                <p14:cNvContentPartPr/>
                <p14:nvPr/>
              </p14:nvContentPartPr>
              <p14:xfrm>
                <a:off x="2437703" y="2313116"/>
                <a:ext cx="331920" cy="22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F82D7C-1011-F9D6-DC7B-AA93214BE7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9063" y="2304476"/>
                  <a:ext cx="349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694B9E-8656-6C8A-AFDA-9937DA71B23C}"/>
                    </a:ext>
                  </a:extLst>
                </p14:cNvPr>
                <p14:cNvContentPartPr/>
                <p14:nvPr/>
              </p14:nvContentPartPr>
              <p14:xfrm>
                <a:off x="2928743" y="2289716"/>
                <a:ext cx="165240" cy="16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694B9E-8656-6C8A-AFDA-9937DA71B2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0103" y="2280716"/>
                  <a:ext cx="182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29F0B9-5658-9420-E76E-ABA580A97852}"/>
                    </a:ext>
                  </a:extLst>
                </p14:cNvPr>
                <p14:cNvContentPartPr/>
                <p14:nvPr/>
              </p14:nvContentPartPr>
              <p14:xfrm>
                <a:off x="2642903" y="2330036"/>
                <a:ext cx="110520" cy="24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29F0B9-5658-9420-E76E-ABA580A978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903" y="2321396"/>
                  <a:ext cx="12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9DF56F-24DA-2C3C-EDE7-F15960477FBE}"/>
                    </a:ext>
                  </a:extLst>
                </p14:cNvPr>
                <p14:cNvContentPartPr/>
                <p14:nvPr/>
              </p14:nvContentPartPr>
              <p14:xfrm>
                <a:off x="3156623" y="2205836"/>
                <a:ext cx="193680" cy="27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9DF56F-24DA-2C3C-EDE7-F15960477F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47623" y="2197196"/>
                  <a:ext cx="211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C116B9-B8E9-FA9F-3BF3-47FC8F69A331}"/>
                    </a:ext>
                  </a:extLst>
                </p14:cNvPr>
                <p14:cNvContentPartPr/>
                <p14:nvPr/>
              </p14:nvContentPartPr>
              <p14:xfrm>
                <a:off x="3431663" y="2312756"/>
                <a:ext cx="134280" cy="2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C116B9-B8E9-FA9F-3BF3-47FC8F69A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2663" y="2303756"/>
                  <a:ext cx="151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155496-6FB3-114C-CBC1-1171F42063CF}"/>
                    </a:ext>
                  </a:extLst>
                </p14:cNvPr>
                <p14:cNvContentPartPr/>
                <p14:nvPr/>
              </p14:nvContentPartPr>
              <p14:xfrm>
                <a:off x="3744863" y="2217716"/>
                <a:ext cx="207720" cy="20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155496-6FB3-114C-CBC1-1171F42063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36223" y="2209076"/>
                  <a:ext cx="22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C56529-6D73-FA43-34B4-C4D3BD91DEF7}"/>
                    </a:ext>
                  </a:extLst>
                </p14:cNvPr>
                <p14:cNvContentPartPr/>
                <p14:nvPr/>
              </p14:nvContentPartPr>
              <p14:xfrm>
                <a:off x="4022783" y="2233196"/>
                <a:ext cx="18720" cy="14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C56529-6D73-FA43-34B4-C4D3BD91DE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4143" y="2224556"/>
                  <a:ext cx="36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AF43CF-D4FB-28E8-15A8-9E11B0E403B2}"/>
                    </a:ext>
                  </a:extLst>
                </p14:cNvPr>
                <p14:cNvContentPartPr/>
                <p14:nvPr/>
              </p14:nvContentPartPr>
              <p14:xfrm>
                <a:off x="4140503" y="2202596"/>
                <a:ext cx="9720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AF43CF-D4FB-28E8-15A8-9E11B0E403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863" y="2193956"/>
                  <a:ext cx="11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8E3A08-7F71-2673-F3FA-C831878A37E4}"/>
                    </a:ext>
                  </a:extLst>
                </p14:cNvPr>
                <p14:cNvContentPartPr/>
                <p14:nvPr/>
              </p14:nvContentPartPr>
              <p14:xfrm>
                <a:off x="4247423" y="2185316"/>
                <a:ext cx="149040" cy="34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8E3A08-7F71-2673-F3FA-C831878A37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38423" y="2176316"/>
                  <a:ext cx="166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89AA8C-710A-42FF-CC80-C5E062E40C71}"/>
                    </a:ext>
                  </a:extLst>
                </p14:cNvPr>
                <p14:cNvContentPartPr/>
                <p14:nvPr/>
              </p14:nvContentPartPr>
              <p14:xfrm>
                <a:off x="4609583" y="2157956"/>
                <a:ext cx="226800" cy="25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89AA8C-710A-42FF-CC80-C5E062E40C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0583" y="2149316"/>
                  <a:ext cx="24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01E768-9F4E-5FDB-16DD-4098717A30DA}"/>
                    </a:ext>
                  </a:extLst>
                </p14:cNvPr>
                <p14:cNvContentPartPr/>
                <p14:nvPr/>
              </p14:nvContentPartPr>
              <p14:xfrm>
                <a:off x="4953383" y="2192156"/>
                <a:ext cx="22680" cy="21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01E768-9F4E-5FDB-16DD-4098717A30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4743" y="2183516"/>
                  <a:ext cx="40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BD0244-05C4-03D3-0151-71415ACA0C5E}"/>
                    </a:ext>
                  </a:extLst>
                </p14:cNvPr>
                <p14:cNvContentPartPr/>
                <p14:nvPr/>
              </p14:nvContentPartPr>
              <p14:xfrm>
                <a:off x="4891823" y="2234276"/>
                <a:ext cx="451080" cy="14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BD0244-05C4-03D3-0151-71415ACA0C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2823" y="2225636"/>
                  <a:ext cx="468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4CBCB7-3B63-15F6-6A7E-0E17C94963C0}"/>
                    </a:ext>
                  </a:extLst>
                </p14:cNvPr>
                <p14:cNvContentPartPr/>
                <p14:nvPr/>
              </p14:nvContentPartPr>
              <p14:xfrm>
                <a:off x="5427143" y="2153996"/>
                <a:ext cx="30600" cy="150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4CBCB7-3B63-15F6-6A7E-0E17C94963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8503" y="2145356"/>
                  <a:ext cx="48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50553A-A0C5-9A71-703A-DAB62CF3ABCF}"/>
                    </a:ext>
                  </a:extLst>
                </p14:cNvPr>
                <p14:cNvContentPartPr/>
                <p14:nvPr/>
              </p14:nvContentPartPr>
              <p14:xfrm>
                <a:off x="4093703" y="2657276"/>
                <a:ext cx="153720" cy="17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50553A-A0C5-9A71-703A-DAB62CF3AB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85063" y="2648636"/>
                  <a:ext cx="17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AD01C7-A48F-0580-1877-77FB724A5B34}"/>
                    </a:ext>
                  </a:extLst>
                </p14:cNvPr>
                <p14:cNvContentPartPr/>
                <p14:nvPr/>
              </p14:nvContentPartPr>
              <p14:xfrm>
                <a:off x="4387823" y="2655476"/>
                <a:ext cx="125640" cy="13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AD01C7-A48F-0580-1877-77FB724A5B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78823" y="2646476"/>
                  <a:ext cx="143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958577-C99E-2D59-08CC-03BAF301C1D4}"/>
                    </a:ext>
                  </a:extLst>
                </p14:cNvPr>
                <p14:cNvContentPartPr/>
                <p14:nvPr/>
              </p14:nvContentPartPr>
              <p14:xfrm>
                <a:off x="4605983" y="2652596"/>
                <a:ext cx="120240" cy="16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958577-C99E-2D59-08CC-03BAF301C1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7343" y="2643596"/>
                  <a:ext cx="137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87CC95-396E-E9B7-4B3E-43110DDD5301}"/>
                    </a:ext>
                  </a:extLst>
                </p14:cNvPr>
                <p14:cNvContentPartPr/>
                <p14:nvPr/>
              </p14:nvContentPartPr>
              <p14:xfrm>
                <a:off x="4815503" y="2654396"/>
                <a:ext cx="252720" cy="24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87CC95-396E-E9B7-4B3E-43110DDD53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6863" y="2645396"/>
                  <a:ext cx="270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8C5F09-9582-9C2F-3DF3-9A6F40DE9360}"/>
                    </a:ext>
                  </a:extLst>
                </p14:cNvPr>
                <p14:cNvContentPartPr/>
                <p14:nvPr/>
              </p14:nvContentPartPr>
              <p14:xfrm>
                <a:off x="5112503" y="2573756"/>
                <a:ext cx="4320" cy="1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8C5F09-9582-9C2F-3DF3-9A6F40DE93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03863" y="2564756"/>
                  <a:ext cx="2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30DD0C-EE56-C946-36D9-9E91DEF916CA}"/>
                    </a:ext>
                  </a:extLst>
                </p14:cNvPr>
                <p14:cNvContentPartPr/>
                <p14:nvPr/>
              </p14:nvContentPartPr>
              <p14:xfrm>
                <a:off x="5229863" y="2642516"/>
                <a:ext cx="128520" cy="18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30DD0C-EE56-C946-36D9-9E91DEF916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0863" y="2633516"/>
                  <a:ext cx="1461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D14EC1-74C5-75FF-C083-F96C0EFCD203}"/>
              </a:ext>
            </a:extLst>
          </p:cNvPr>
          <p:cNvGrpSpPr/>
          <p:nvPr/>
        </p:nvGrpSpPr>
        <p:grpSpPr>
          <a:xfrm>
            <a:off x="6948143" y="2189636"/>
            <a:ext cx="2590920" cy="378000"/>
            <a:chOff x="6948143" y="2189636"/>
            <a:chExt cx="25909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27CD95-46FA-C32D-6E88-0BEC9290AB2C}"/>
                    </a:ext>
                  </a:extLst>
                </p14:cNvPr>
                <p14:cNvContentPartPr/>
                <p14:nvPr/>
              </p14:nvContentPartPr>
              <p14:xfrm>
                <a:off x="6948143" y="2251196"/>
                <a:ext cx="301320" cy="30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27CD95-46FA-C32D-6E88-0BEC9290AB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39503" y="2242196"/>
                  <a:ext cx="318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F57A8-F17A-02EC-8695-BD659B044AE2}"/>
                    </a:ext>
                  </a:extLst>
                </p14:cNvPr>
                <p14:cNvContentPartPr/>
                <p14:nvPr/>
              </p14:nvContentPartPr>
              <p14:xfrm>
                <a:off x="7369343" y="2312396"/>
                <a:ext cx="182880" cy="229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F57A8-F17A-02EC-8695-BD659B044A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0343" y="2303396"/>
                  <a:ext cx="200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55A511-C2F2-C6BC-0D61-A81D9188AA1C}"/>
                    </a:ext>
                  </a:extLst>
                </p14:cNvPr>
                <p14:cNvContentPartPr/>
                <p14:nvPr/>
              </p14:nvContentPartPr>
              <p14:xfrm>
                <a:off x="7639703" y="2327516"/>
                <a:ext cx="220320" cy="20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55A511-C2F2-C6BC-0D61-A81D9188AA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30703" y="2318516"/>
                  <a:ext cx="237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A1275E-9F6A-BAA8-298F-A4D5D51EAFB9}"/>
                    </a:ext>
                  </a:extLst>
                </p14:cNvPr>
                <p14:cNvContentPartPr/>
                <p14:nvPr/>
              </p14:nvContentPartPr>
              <p14:xfrm>
                <a:off x="7992503" y="2347316"/>
                <a:ext cx="117360" cy="162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A1275E-9F6A-BAA8-298F-A4D5D51EAF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3863" y="2338676"/>
                  <a:ext cx="135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97BCA0-C3EA-9829-F66C-D899A7527C43}"/>
                    </a:ext>
                  </a:extLst>
                </p14:cNvPr>
                <p14:cNvContentPartPr/>
                <p14:nvPr/>
              </p14:nvContentPartPr>
              <p14:xfrm>
                <a:off x="8218943" y="2189636"/>
                <a:ext cx="30240" cy="378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97BCA0-C3EA-9829-F66C-D899A7527C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0303" y="2180996"/>
                  <a:ext cx="47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8189EA-DA18-DDDD-9653-EC0BE0B0D269}"/>
                    </a:ext>
                  </a:extLst>
                </p14:cNvPr>
                <p14:cNvContentPartPr/>
                <p14:nvPr/>
              </p14:nvContentPartPr>
              <p14:xfrm>
                <a:off x="8217143" y="2282876"/>
                <a:ext cx="465480" cy="27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8189EA-DA18-DDDD-9653-EC0BE0B0D2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08503" y="2274236"/>
                  <a:ext cx="483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EE55AF-C90F-EA26-A2AD-A697839E0B5A}"/>
                    </a:ext>
                  </a:extLst>
                </p14:cNvPr>
                <p14:cNvContentPartPr/>
                <p14:nvPr/>
              </p14:nvContentPartPr>
              <p14:xfrm>
                <a:off x="8666063" y="2338676"/>
                <a:ext cx="20124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EE55AF-C90F-EA26-A2AD-A697839E0B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7063" y="2329676"/>
                  <a:ext cx="218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ECBB8F-23CC-42D5-4B84-A6F85D7ECD14}"/>
                    </a:ext>
                  </a:extLst>
                </p14:cNvPr>
                <p14:cNvContentPartPr/>
                <p14:nvPr/>
              </p14:nvContentPartPr>
              <p14:xfrm>
                <a:off x="8966663" y="2235356"/>
                <a:ext cx="360" cy="1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ECBB8F-23CC-42D5-4B84-A6F85D7ECD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58023" y="2226716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233C03-86F8-1807-338F-219135DD7689}"/>
                    </a:ext>
                  </a:extLst>
                </p14:cNvPr>
                <p14:cNvContentPartPr/>
                <p14:nvPr/>
              </p14:nvContentPartPr>
              <p14:xfrm>
                <a:off x="9024623" y="2318156"/>
                <a:ext cx="514440" cy="18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233C03-86F8-1807-338F-219135DD76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15623" y="2309516"/>
                  <a:ext cx="532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826E6D-5BC6-AAF1-4C19-390642451A0B}"/>
              </a:ext>
            </a:extLst>
          </p:cNvPr>
          <p:cNvGrpSpPr/>
          <p:nvPr/>
        </p:nvGrpSpPr>
        <p:grpSpPr>
          <a:xfrm>
            <a:off x="265463" y="3267836"/>
            <a:ext cx="1505520" cy="911520"/>
            <a:chOff x="265463" y="3267836"/>
            <a:chExt cx="1505520" cy="9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8C78F9-9FF9-9F5A-5AC6-A14929150D3D}"/>
                    </a:ext>
                  </a:extLst>
                </p14:cNvPr>
                <p14:cNvContentPartPr/>
                <p14:nvPr/>
              </p14:nvContentPartPr>
              <p14:xfrm>
                <a:off x="320903" y="3267836"/>
                <a:ext cx="196560" cy="86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8C78F9-9FF9-9F5A-5AC6-A14929150D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903" y="3259196"/>
                  <a:ext cx="214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63992F-E536-4B3F-FC4D-A9F7FD4E1E98}"/>
                    </a:ext>
                  </a:extLst>
                </p14:cNvPr>
                <p14:cNvContentPartPr/>
                <p14:nvPr/>
              </p14:nvContentPartPr>
              <p14:xfrm>
                <a:off x="265463" y="3627476"/>
                <a:ext cx="311040" cy="28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63992F-E536-4B3F-FC4D-A9F7FD4E1E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463" y="3618836"/>
                  <a:ext cx="328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75A5E-EB19-53D0-CBA8-ED311D0F48F5}"/>
                    </a:ext>
                  </a:extLst>
                </p14:cNvPr>
                <p14:cNvContentPartPr/>
                <p14:nvPr/>
              </p14:nvContentPartPr>
              <p14:xfrm>
                <a:off x="652103" y="3646196"/>
                <a:ext cx="191520" cy="228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75A5E-EB19-53D0-CBA8-ED311D0F48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3103" y="3637196"/>
                  <a:ext cx="209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F59833-4051-E3D9-1B43-D0D6350C43E0}"/>
                    </a:ext>
                  </a:extLst>
                </p14:cNvPr>
                <p14:cNvContentPartPr/>
                <p14:nvPr/>
              </p14:nvContentPartPr>
              <p14:xfrm>
                <a:off x="854783" y="3651596"/>
                <a:ext cx="178920" cy="18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F59833-4051-E3D9-1B43-D0D6350C43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5783" y="3642596"/>
                  <a:ext cx="196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C9C4DB-A6E0-01A7-29E4-4B03BAB75260}"/>
                    </a:ext>
                  </a:extLst>
                </p14:cNvPr>
                <p14:cNvContentPartPr/>
                <p14:nvPr/>
              </p14:nvContentPartPr>
              <p14:xfrm>
                <a:off x="1030823" y="3514076"/>
                <a:ext cx="209880" cy="362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C9C4DB-A6E0-01A7-29E4-4B03BAB752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1823" y="3505076"/>
                  <a:ext cx="227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93BDB3-B53E-74E2-2122-D83468833A10}"/>
                    </a:ext>
                  </a:extLst>
                </p14:cNvPr>
                <p14:cNvContentPartPr/>
                <p14:nvPr/>
              </p14:nvContentPartPr>
              <p14:xfrm>
                <a:off x="1234583" y="3610196"/>
                <a:ext cx="14040" cy="18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93BDB3-B53E-74E2-2122-D83468833A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25943" y="3601556"/>
                  <a:ext cx="31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ED4426-4F90-5EDB-718F-9387EC015D3D}"/>
                    </a:ext>
                  </a:extLst>
                </p14:cNvPr>
                <p14:cNvContentPartPr/>
                <p14:nvPr/>
              </p14:nvContentPartPr>
              <p14:xfrm>
                <a:off x="1290023" y="3559076"/>
                <a:ext cx="38880" cy="338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ED4426-4F90-5EDB-718F-9387EC015D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1383" y="3550436"/>
                  <a:ext cx="56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68E689-AA88-D1BA-C7EF-36D70E736404}"/>
                    </a:ext>
                  </a:extLst>
                </p14:cNvPr>
                <p14:cNvContentPartPr/>
                <p14:nvPr/>
              </p14:nvContentPartPr>
              <p14:xfrm>
                <a:off x="1424663" y="3570596"/>
                <a:ext cx="30600" cy="19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68E689-AA88-D1BA-C7EF-36D70E7364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16023" y="3561596"/>
                  <a:ext cx="48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A69D19-3897-CA5F-796D-E5B768EDE339}"/>
                    </a:ext>
                  </a:extLst>
                </p14:cNvPr>
                <p14:cNvContentPartPr/>
                <p14:nvPr/>
              </p14:nvContentPartPr>
              <p14:xfrm>
                <a:off x="1375703" y="3690116"/>
                <a:ext cx="395280" cy="489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A69D19-3897-CA5F-796D-E5B768EDE3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7063" y="3681476"/>
                  <a:ext cx="41292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67393F-5A1C-E675-2235-322B359BC6DC}"/>
              </a:ext>
            </a:extLst>
          </p:cNvPr>
          <p:cNvGrpSpPr/>
          <p:nvPr/>
        </p:nvGrpSpPr>
        <p:grpSpPr>
          <a:xfrm>
            <a:off x="3369743" y="3371876"/>
            <a:ext cx="1095840" cy="685080"/>
            <a:chOff x="3369743" y="3371876"/>
            <a:chExt cx="109584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3852E7-6DA8-61D1-B7EA-EEAD407BE7A1}"/>
                    </a:ext>
                  </a:extLst>
                </p14:cNvPr>
                <p14:cNvContentPartPr/>
                <p14:nvPr/>
              </p14:nvContentPartPr>
              <p14:xfrm>
                <a:off x="3369743" y="3371876"/>
                <a:ext cx="542520" cy="38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3852E7-6DA8-61D1-B7EA-EEAD407BE7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1103" y="3362876"/>
                  <a:ext cx="5601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35ACDE-6294-71A5-95F1-60489AF85A37}"/>
                    </a:ext>
                  </a:extLst>
                </p14:cNvPr>
                <p14:cNvContentPartPr/>
                <p14:nvPr/>
              </p14:nvContentPartPr>
              <p14:xfrm>
                <a:off x="3844223" y="3464396"/>
                <a:ext cx="10440" cy="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35ACDE-6294-71A5-95F1-60489AF85A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5223" y="3455756"/>
                  <a:ext cx="28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A633D1-6B26-BD85-D82E-C327466BED9B}"/>
                    </a:ext>
                  </a:extLst>
                </p14:cNvPr>
                <p14:cNvContentPartPr/>
                <p14:nvPr/>
              </p14:nvContentPartPr>
              <p14:xfrm>
                <a:off x="3996143" y="3551156"/>
                <a:ext cx="140400" cy="50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A633D1-6B26-BD85-D82E-C327466BED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87503" y="3542156"/>
                  <a:ext cx="1580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37ACBB-AC89-91A0-F744-EA13C5FB150D}"/>
                    </a:ext>
                  </a:extLst>
                </p14:cNvPr>
                <p14:cNvContentPartPr/>
                <p14:nvPr/>
              </p14:nvContentPartPr>
              <p14:xfrm>
                <a:off x="4296023" y="3453956"/>
                <a:ext cx="169560" cy="232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37ACBB-AC89-91A0-F744-EA13C5FB15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87383" y="3444956"/>
                  <a:ext cx="1872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56459BF-C593-B6DE-D373-6174B529A4CC}"/>
              </a:ext>
            </a:extLst>
          </p:cNvPr>
          <p:cNvGrpSpPr/>
          <p:nvPr/>
        </p:nvGrpSpPr>
        <p:grpSpPr>
          <a:xfrm>
            <a:off x="7257743" y="3406076"/>
            <a:ext cx="993240" cy="454320"/>
            <a:chOff x="7257743" y="3406076"/>
            <a:chExt cx="99324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8C3F79-DDDF-396F-DC5A-F1364DEC5E6A}"/>
                    </a:ext>
                  </a:extLst>
                </p14:cNvPr>
                <p14:cNvContentPartPr/>
                <p14:nvPr/>
              </p14:nvContentPartPr>
              <p14:xfrm>
                <a:off x="7257743" y="3406076"/>
                <a:ext cx="393480" cy="45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8C3F79-DDDF-396F-DC5A-F1364DEC5E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49103" y="3397436"/>
                  <a:ext cx="4111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1DEFED-49DE-440C-7777-FA00A7A53758}"/>
                    </a:ext>
                  </a:extLst>
                </p14:cNvPr>
                <p14:cNvContentPartPr/>
                <p14:nvPr/>
              </p14:nvContentPartPr>
              <p14:xfrm>
                <a:off x="7667423" y="3617036"/>
                <a:ext cx="58356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1DEFED-49DE-440C-7777-FA00A7A537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58783" y="3608396"/>
                  <a:ext cx="60120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9D9464-9F1C-2C46-6E86-CA57FC1DC1C5}"/>
                  </a:ext>
                </a:extLst>
              </p14:cNvPr>
              <p14:cNvContentPartPr/>
              <p14:nvPr/>
            </p14:nvContentPartPr>
            <p14:xfrm>
              <a:off x="8537903" y="3676796"/>
              <a:ext cx="174600" cy="50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9D9464-9F1C-2C46-6E86-CA57FC1DC1C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29263" y="3668156"/>
                <a:ext cx="19224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A66421-1AB9-AB71-70DD-F761FE1F9069}"/>
              </a:ext>
            </a:extLst>
          </p:cNvPr>
          <p:cNvGrpSpPr/>
          <p:nvPr/>
        </p:nvGrpSpPr>
        <p:grpSpPr>
          <a:xfrm>
            <a:off x="8977823" y="3430556"/>
            <a:ext cx="2750400" cy="533160"/>
            <a:chOff x="8977823" y="3430556"/>
            <a:chExt cx="275040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08692F-FEDC-9225-FDEE-9C001C17DABC}"/>
                    </a:ext>
                  </a:extLst>
                </p14:cNvPr>
                <p14:cNvContentPartPr/>
                <p14:nvPr/>
              </p14:nvContentPartPr>
              <p14:xfrm>
                <a:off x="8977823" y="3537836"/>
                <a:ext cx="212760" cy="27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08692F-FEDC-9225-FDEE-9C001C17DA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69183" y="3529196"/>
                  <a:ext cx="230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292DF5-B69A-EFFD-5043-C6C6D10D7C70}"/>
                    </a:ext>
                  </a:extLst>
                </p14:cNvPr>
                <p14:cNvContentPartPr/>
                <p14:nvPr/>
              </p14:nvContentPartPr>
              <p14:xfrm>
                <a:off x="9301103" y="3451796"/>
                <a:ext cx="65880" cy="352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292DF5-B69A-EFFD-5043-C6C6D10D7C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2463" y="3443156"/>
                  <a:ext cx="83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341012-5D88-8C37-4573-F7A82AFF8039}"/>
                    </a:ext>
                  </a:extLst>
                </p14:cNvPr>
                <p14:cNvContentPartPr/>
                <p14:nvPr/>
              </p14:nvContentPartPr>
              <p14:xfrm>
                <a:off x="9320543" y="3587516"/>
                <a:ext cx="295200" cy="153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341012-5D88-8C37-4573-F7A82AFF80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1903" y="3578876"/>
                  <a:ext cx="312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0063AA-EB70-B3C3-9B8E-87D86DD799EF}"/>
                    </a:ext>
                  </a:extLst>
                </p14:cNvPr>
                <p14:cNvContentPartPr/>
                <p14:nvPr/>
              </p14:nvContentPartPr>
              <p14:xfrm>
                <a:off x="9732743" y="3597596"/>
                <a:ext cx="11376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0063AA-EB70-B3C3-9B8E-87D86DD799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23743" y="3588596"/>
                  <a:ext cx="131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D90907-694F-4F33-CEDE-9AD641B950E7}"/>
                    </a:ext>
                  </a:extLst>
                </p14:cNvPr>
                <p14:cNvContentPartPr/>
                <p14:nvPr/>
              </p14:nvContentPartPr>
              <p14:xfrm>
                <a:off x="9891503" y="3444956"/>
                <a:ext cx="208800" cy="307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D90907-694F-4F33-CEDE-9AD641B950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2503" y="3436316"/>
                  <a:ext cx="226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7286DE-03C9-4165-4724-35A8182C71B5}"/>
                    </a:ext>
                  </a:extLst>
                </p14:cNvPr>
                <p14:cNvContentPartPr/>
                <p14:nvPr/>
              </p14:nvContentPartPr>
              <p14:xfrm>
                <a:off x="10167263" y="3598316"/>
                <a:ext cx="179640" cy="16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7286DE-03C9-4165-4724-35A8182C71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58623" y="3589316"/>
                  <a:ext cx="197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26D806-B32D-D4B2-3E0D-82A38AF2E57F}"/>
                    </a:ext>
                  </a:extLst>
                </p14:cNvPr>
                <p14:cNvContentPartPr/>
                <p14:nvPr/>
              </p14:nvContentPartPr>
              <p14:xfrm>
                <a:off x="10412423" y="3585356"/>
                <a:ext cx="167400" cy="194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26D806-B32D-D4B2-3E0D-82A38AF2E5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03423" y="3576716"/>
                  <a:ext cx="185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6D079B-C8C0-AF1D-EA2F-A477C1669F96}"/>
                    </a:ext>
                  </a:extLst>
                </p14:cNvPr>
                <p14:cNvContentPartPr/>
                <p14:nvPr/>
              </p14:nvContentPartPr>
              <p14:xfrm>
                <a:off x="10566863" y="3430556"/>
                <a:ext cx="213840" cy="33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6D079B-C8C0-AF1D-EA2F-A477C1669F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8223" y="3421916"/>
                  <a:ext cx="231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2FB775-A128-8CEE-55C7-7757B8170C52}"/>
                    </a:ext>
                  </a:extLst>
                </p14:cNvPr>
                <p14:cNvContentPartPr/>
                <p14:nvPr/>
              </p14:nvContentPartPr>
              <p14:xfrm>
                <a:off x="10914263" y="3501476"/>
                <a:ext cx="137520" cy="317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2FB775-A128-8CEE-55C7-7757B8170C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05263" y="3492836"/>
                  <a:ext cx="155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4E1E79-1652-B366-F875-EEF3F9D67570}"/>
                    </a:ext>
                  </a:extLst>
                </p14:cNvPr>
                <p14:cNvContentPartPr/>
                <p14:nvPr/>
              </p14:nvContentPartPr>
              <p14:xfrm>
                <a:off x="10908143" y="3570236"/>
                <a:ext cx="273960" cy="20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4E1E79-1652-B366-F875-EEF3F9D675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99143" y="3561236"/>
                  <a:ext cx="291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B28144-68EA-097A-BBE7-E7598B924338}"/>
                    </a:ext>
                  </a:extLst>
                </p14:cNvPr>
                <p14:cNvContentPartPr/>
                <p14:nvPr/>
              </p14:nvContentPartPr>
              <p14:xfrm>
                <a:off x="11228543" y="3572396"/>
                <a:ext cx="204840" cy="156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B28144-68EA-097A-BBE7-E7598B9243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9903" y="3563756"/>
                  <a:ext cx="222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B72B8C-3D88-57B0-F598-884563363947}"/>
                    </a:ext>
                  </a:extLst>
                </p14:cNvPr>
                <p14:cNvContentPartPr/>
                <p14:nvPr/>
              </p14:nvContentPartPr>
              <p14:xfrm>
                <a:off x="11443823" y="3538196"/>
                <a:ext cx="150480" cy="42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B72B8C-3D88-57B0-F598-8845633639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34823" y="3529196"/>
                  <a:ext cx="168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53B948-CD2A-3A17-E5B6-257CF0365E0F}"/>
                    </a:ext>
                  </a:extLst>
                </p14:cNvPr>
                <p14:cNvContentPartPr/>
                <p14:nvPr/>
              </p14:nvContentPartPr>
              <p14:xfrm>
                <a:off x="11710223" y="3653396"/>
                <a:ext cx="18000" cy="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53B948-CD2A-3A17-E5B6-257CF0365E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01223" y="3644756"/>
                  <a:ext cx="356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8D006B-0F81-439C-922A-08F0EC418870}"/>
              </a:ext>
            </a:extLst>
          </p:cNvPr>
          <p:cNvGrpSpPr/>
          <p:nvPr/>
        </p:nvGrpSpPr>
        <p:grpSpPr>
          <a:xfrm>
            <a:off x="210743" y="4640876"/>
            <a:ext cx="1504080" cy="499680"/>
            <a:chOff x="210743" y="4640876"/>
            <a:chExt cx="150408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AF1353-87C2-213D-A5AF-5BC17B6DC60E}"/>
                    </a:ext>
                  </a:extLst>
                </p14:cNvPr>
                <p14:cNvContentPartPr/>
                <p14:nvPr/>
              </p14:nvContentPartPr>
              <p14:xfrm>
                <a:off x="210743" y="4668236"/>
                <a:ext cx="259920" cy="37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AF1353-87C2-213D-A5AF-5BC17B6DC6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2103" y="4659236"/>
                  <a:ext cx="277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4DB46B-41FA-5F8A-DCD7-1A18697ADCEE}"/>
                    </a:ext>
                  </a:extLst>
                </p14:cNvPr>
                <p14:cNvContentPartPr/>
                <p14:nvPr/>
              </p14:nvContentPartPr>
              <p14:xfrm>
                <a:off x="550943" y="4641596"/>
                <a:ext cx="214920" cy="49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4DB46B-41FA-5F8A-DCD7-1A18697ADC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943" y="4632956"/>
                  <a:ext cx="232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739BA8-4613-E021-646B-5ACB40F23548}"/>
                    </a:ext>
                  </a:extLst>
                </p14:cNvPr>
                <p14:cNvContentPartPr/>
                <p14:nvPr/>
              </p14:nvContentPartPr>
              <p14:xfrm>
                <a:off x="836783" y="4668236"/>
                <a:ext cx="137160" cy="338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739BA8-4613-E021-646B-5ACB40F235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7783" y="4659596"/>
                  <a:ext cx="154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7944BF-CFA6-540B-9FD6-51FB2F53758E}"/>
                    </a:ext>
                  </a:extLst>
                </p14:cNvPr>
                <p14:cNvContentPartPr/>
                <p14:nvPr/>
              </p14:nvContentPartPr>
              <p14:xfrm>
                <a:off x="597383" y="4777316"/>
                <a:ext cx="892440" cy="164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7944BF-CFA6-540B-9FD6-51FB2F5375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743" y="4768676"/>
                  <a:ext cx="910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4F922-BBF5-8E71-F5E3-E155FE8765BC}"/>
                    </a:ext>
                  </a:extLst>
                </p14:cNvPr>
                <p14:cNvContentPartPr/>
                <p14:nvPr/>
              </p14:nvContentPartPr>
              <p14:xfrm>
                <a:off x="1467143" y="4640876"/>
                <a:ext cx="34920" cy="29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4F922-BBF5-8E71-F5E3-E155FE8765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58143" y="4632236"/>
                  <a:ext cx="5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C992D5A-FC25-C740-8AC0-3BFC5C90D60A}"/>
                    </a:ext>
                  </a:extLst>
                </p14:cNvPr>
                <p14:cNvContentPartPr/>
                <p14:nvPr/>
              </p14:nvContentPartPr>
              <p14:xfrm>
                <a:off x="1563263" y="4809356"/>
                <a:ext cx="151560" cy="28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C992D5A-FC25-C740-8AC0-3BFC5C90D6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54623" y="4800356"/>
                  <a:ext cx="169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9A0875-21C3-1067-94B7-7C1C3B9F7A98}"/>
              </a:ext>
            </a:extLst>
          </p:cNvPr>
          <p:cNvGrpSpPr/>
          <p:nvPr/>
        </p:nvGrpSpPr>
        <p:grpSpPr>
          <a:xfrm>
            <a:off x="3460823" y="4561316"/>
            <a:ext cx="1039680" cy="524880"/>
            <a:chOff x="3460823" y="4561316"/>
            <a:chExt cx="103968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F77363-CF84-7598-1BB3-495E090ED11F}"/>
                    </a:ext>
                  </a:extLst>
                </p14:cNvPr>
                <p14:cNvContentPartPr/>
                <p14:nvPr/>
              </p14:nvContentPartPr>
              <p14:xfrm>
                <a:off x="3460823" y="4569596"/>
                <a:ext cx="501840" cy="347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F77363-CF84-7598-1BB3-495E090ED1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52183" y="4560956"/>
                  <a:ext cx="5194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79392C-9E8B-FFA8-12E4-CBF632D1FF86}"/>
                    </a:ext>
                  </a:extLst>
                </p14:cNvPr>
                <p14:cNvContentPartPr/>
                <p14:nvPr/>
              </p14:nvContentPartPr>
              <p14:xfrm>
                <a:off x="4004783" y="4702796"/>
                <a:ext cx="153000" cy="383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79392C-9E8B-FFA8-12E4-CBF632D1FF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95783" y="4694156"/>
                  <a:ext cx="170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5A6E94-8D01-32B7-542E-909356CD8CBB}"/>
                    </a:ext>
                  </a:extLst>
                </p14:cNvPr>
                <p14:cNvContentPartPr/>
                <p14:nvPr/>
              </p14:nvContentPartPr>
              <p14:xfrm>
                <a:off x="4298183" y="4561316"/>
                <a:ext cx="202320" cy="287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5A6E94-8D01-32B7-542E-909356CD8C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9183" y="4552316"/>
                  <a:ext cx="219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8F174B-BF93-A913-A643-E0469DC7E10A}"/>
                    </a:ext>
                  </a:extLst>
                </p14:cNvPr>
                <p14:cNvContentPartPr/>
                <p14:nvPr/>
              </p14:nvContentPartPr>
              <p14:xfrm>
                <a:off x="3865463" y="4571756"/>
                <a:ext cx="864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8F174B-BF93-A913-A643-E0469DC7E1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823" y="4563116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DCE82A8-F04E-A1BD-7151-15231ADA84B7}"/>
              </a:ext>
            </a:extLst>
          </p:cNvPr>
          <p:cNvGrpSpPr/>
          <p:nvPr/>
        </p:nvGrpSpPr>
        <p:grpSpPr>
          <a:xfrm>
            <a:off x="7560503" y="4361156"/>
            <a:ext cx="1060920" cy="509760"/>
            <a:chOff x="7560503" y="4361156"/>
            <a:chExt cx="1060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C6577E-19EA-96AA-4FF8-7297B2039436}"/>
                    </a:ext>
                  </a:extLst>
                </p14:cNvPr>
                <p14:cNvContentPartPr/>
                <p14:nvPr/>
              </p14:nvContentPartPr>
              <p14:xfrm>
                <a:off x="7560503" y="4361156"/>
                <a:ext cx="402480" cy="509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C6577E-19EA-96AA-4FF8-7297B20394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1863" y="4352156"/>
                  <a:ext cx="4201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92E8EA-E39E-1E59-3772-873D8DCB3030}"/>
                    </a:ext>
                  </a:extLst>
                </p14:cNvPr>
                <p14:cNvContentPartPr/>
                <p14:nvPr/>
              </p14:nvContentPartPr>
              <p14:xfrm>
                <a:off x="8002943" y="4627556"/>
                <a:ext cx="618480" cy="196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92E8EA-E39E-1E59-3772-873D8DCB30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93943" y="4618556"/>
                  <a:ext cx="636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6A86F-1B21-D1C9-8475-22F9B62166CD}"/>
              </a:ext>
            </a:extLst>
          </p:cNvPr>
          <p:cNvGrpSpPr/>
          <p:nvPr/>
        </p:nvGrpSpPr>
        <p:grpSpPr>
          <a:xfrm>
            <a:off x="215423" y="5539076"/>
            <a:ext cx="2337120" cy="427680"/>
            <a:chOff x="215423" y="5539076"/>
            <a:chExt cx="23371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0337E7-B7A4-3B63-34EB-11FB270DAEA5}"/>
                    </a:ext>
                  </a:extLst>
                </p14:cNvPr>
                <p14:cNvContentPartPr/>
                <p14:nvPr/>
              </p14:nvContentPartPr>
              <p14:xfrm>
                <a:off x="215423" y="5609276"/>
                <a:ext cx="278280" cy="35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0337E7-B7A4-3B63-34EB-11FB270DAE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6783" y="5600276"/>
                  <a:ext cx="295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3DBA6B-B4C5-B077-A2E7-06B5EB9ACF12}"/>
                    </a:ext>
                  </a:extLst>
                </p14:cNvPr>
                <p14:cNvContentPartPr/>
                <p14:nvPr/>
              </p14:nvContentPartPr>
              <p14:xfrm>
                <a:off x="581183" y="5719796"/>
                <a:ext cx="315000" cy="19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3DBA6B-B4C5-B077-A2E7-06B5EB9ACF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2183" y="5710796"/>
                  <a:ext cx="332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F70262-382C-1FBE-8968-FBF9568194BA}"/>
                    </a:ext>
                  </a:extLst>
                </p14:cNvPr>
                <p14:cNvContentPartPr/>
                <p14:nvPr/>
              </p14:nvContentPartPr>
              <p14:xfrm>
                <a:off x="868103" y="5574716"/>
                <a:ext cx="26640" cy="4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F70262-382C-1FBE-8968-FBF9568194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103" y="5566076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55F9A5-486F-E095-DEF9-561B172A4FB7}"/>
                    </a:ext>
                  </a:extLst>
                </p14:cNvPr>
                <p14:cNvContentPartPr/>
                <p14:nvPr/>
              </p14:nvContentPartPr>
              <p14:xfrm>
                <a:off x="999503" y="5672276"/>
                <a:ext cx="122040" cy="182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55F9A5-486F-E095-DEF9-561B172A4F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0863" y="5663276"/>
                  <a:ext cx="139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09B8A3-7B5F-750E-2C15-FBAE3ACED7C6}"/>
                    </a:ext>
                  </a:extLst>
                </p14:cNvPr>
                <p14:cNvContentPartPr/>
                <p14:nvPr/>
              </p14:nvContentPartPr>
              <p14:xfrm>
                <a:off x="1220903" y="5539076"/>
                <a:ext cx="259560" cy="351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09B8A3-7B5F-750E-2C15-FBAE3ACED7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12263" y="5530076"/>
                  <a:ext cx="277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78D26FF-3519-6D31-2CE8-2EAA6445E0DB}"/>
                    </a:ext>
                  </a:extLst>
                </p14:cNvPr>
                <p14:cNvContentPartPr/>
                <p14:nvPr/>
              </p14:nvContentPartPr>
              <p14:xfrm>
                <a:off x="1595663" y="5630156"/>
                <a:ext cx="183600" cy="18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78D26FF-3519-6D31-2CE8-2EAA6445E0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86663" y="5621156"/>
                  <a:ext cx="201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995C4F-FE52-96F6-D0A3-C1D60F367ED4}"/>
                    </a:ext>
                  </a:extLst>
                </p14:cNvPr>
                <p14:cNvContentPartPr/>
                <p14:nvPr/>
              </p14:nvContentPartPr>
              <p14:xfrm>
                <a:off x="1896263" y="5622956"/>
                <a:ext cx="133920" cy="174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995C4F-FE52-96F6-D0A3-C1D60F367E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87263" y="5613956"/>
                  <a:ext cx="151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36A5A8-867B-64E7-CC87-0109DEE7D418}"/>
                    </a:ext>
                  </a:extLst>
                </p14:cNvPr>
                <p14:cNvContentPartPr/>
                <p14:nvPr/>
              </p14:nvContentPartPr>
              <p14:xfrm>
                <a:off x="2080223" y="5629436"/>
                <a:ext cx="12456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36A5A8-867B-64E7-CC87-0109DEE7D4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71223" y="5620436"/>
                  <a:ext cx="142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78F50BA-60B0-BDE3-4607-BEF1B6872F23}"/>
                    </a:ext>
                  </a:extLst>
                </p14:cNvPr>
                <p14:cNvContentPartPr/>
                <p14:nvPr/>
              </p14:nvContentPartPr>
              <p14:xfrm>
                <a:off x="2282543" y="5642756"/>
                <a:ext cx="136440" cy="218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78F50BA-60B0-BDE3-4607-BEF1B6872F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73543" y="5633756"/>
                  <a:ext cx="154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FDA83AA-C4E4-C3AD-0306-DBDE6A2EFBD6}"/>
                    </a:ext>
                  </a:extLst>
                </p14:cNvPr>
                <p14:cNvContentPartPr/>
                <p14:nvPr/>
              </p14:nvContentPartPr>
              <p14:xfrm>
                <a:off x="2420423" y="5636636"/>
                <a:ext cx="132120" cy="229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DA83AA-C4E4-C3AD-0306-DBDE6A2EFB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11783" y="5627636"/>
                  <a:ext cx="149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2893FD-E720-191C-FEA9-FFB7199A7C22}"/>
              </a:ext>
            </a:extLst>
          </p:cNvPr>
          <p:cNvGrpSpPr/>
          <p:nvPr/>
        </p:nvGrpSpPr>
        <p:grpSpPr>
          <a:xfrm>
            <a:off x="3836663" y="5446196"/>
            <a:ext cx="542880" cy="401400"/>
            <a:chOff x="3836663" y="5446196"/>
            <a:chExt cx="5428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21614F-348E-C75E-3083-371948B59F4D}"/>
                    </a:ext>
                  </a:extLst>
                </p14:cNvPr>
                <p14:cNvContentPartPr/>
                <p14:nvPr/>
              </p14:nvContentPartPr>
              <p14:xfrm>
                <a:off x="3836663" y="5446196"/>
                <a:ext cx="332640" cy="401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21614F-348E-C75E-3083-371948B59F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8023" y="5437196"/>
                  <a:ext cx="350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176306-BBDE-BE22-12AA-78DA22DADA60}"/>
                    </a:ext>
                  </a:extLst>
                </p14:cNvPr>
                <p14:cNvContentPartPr/>
                <p14:nvPr/>
              </p14:nvContentPartPr>
              <p14:xfrm>
                <a:off x="4182263" y="5526836"/>
                <a:ext cx="197280" cy="253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176306-BBDE-BE22-12AA-78DA22DADA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73623" y="5517836"/>
                  <a:ext cx="2149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019C9D-A1C7-8EB5-F061-B802D3DA0D54}"/>
              </a:ext>
            </a:extLst>
          </p:cNvPr>
          <p:cNvGrpSpPr/>
          <p:nvPr/>
        </p:nvGrpSpPr>
        <p:grpSpPr>
          <a:xfrm>
            <a:off x="7477343" y="5330636"/>
            <a:ext cx="2297160" cy="450720"/>
            <a:chOff x="7477343" y="5330636"/>
            <a:chExt cx="2297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04A77F-305E-E945-B767-3B042B393C60}"/>
                    </a:ext>
                  </a:extLst>
                </p14:cNvPr>
                <p14:cNvContentPartPr/>
                <p14:nvPr/>
              </p14:nvContentPartPr>
              <p14:xfrm>
                <a:off x="7477343" y="5526116"/>
                <a:ext cx="262800" cy="25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04A77F-305E-E945-B767-3B042B393C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68343" y="5517116"/>
                  <a:ext cx="280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9318565-A14D-35BE-3D45-463B53C40221}"/>
                    </a:ext>
                  </a:extLst>
                </p14:cNvPr>
                <p14:cNvContentPartPr/>
                <p14:nvPr/>
              </p14:nvContentPartPr>
              <p14:xfrm>
                <a:off x="7864703" y="5409476"/>
                <a:ext cx="79920" cy="25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9318565-A14D-35BE-3D45-463B53C402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56063" y="5400476"/>
                  <a:ext cx="97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F76E75-6F03-44E7-343B-B211DE93C9E1}"/>
                    </a:ext>
                  </a:extLst>
                </p14:cNvPr>
                <p14:cNvContentPartPr/>
                <p14:nvPr/>
              </p14:nvContentPartPr>
              <p14:xfrm>
                <a:off x="7836263" y="5486156"/>
                <a:ext cx="408240" cy="17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F76E75-6F03-44E7-343B-B211DE93C9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27263" y="5477156"/>
                  <a:ext cx="425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D87655-A03E-CE9B-2DC5-17AA2EDA174A}"/>
                    </a:ext>
                  </a:extLst>
                </p14:cNvPr>
                <p14:cNvContentPartPr/>
                <p14:nvPr/>
              </p14:nvContentPartPr>
              <p14:xfrm>
                <a:off x="8366543" y="5476796"/>
                <a:ext cx="170640" cy="144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D87655-A03E-CE9B-2DC5-17AA2EDA174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57543" y="5467796"/>
                  <a:ext cx="188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332480-FC32-CC6B-9899-85E7B793296A}"/>
                    </a:ext>
                  </a:extLst>
                </p14:cNvPr>
                <p14:cNvContentPartPr/>
                <p14:nvPr/>
              </p14:nvContentPartPr>
              <p14:xfrm>
                <a:off x="8673983" y="5330636"/>
                <a:ext cx="213480" cy="284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332480-FC32-CC6B-9899-85E7B79329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65343" y="5321996"/>
                  <a:ext cx="231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47D54A-7B88-7B1F-6379-93A33393EDE4}"/>
                    </a:ext>
                  </a:extLst>
                </p14:cNvPr>
                <p14:cNvContentPartPr/>
                <p14:nvPr/>
              </p14:nvContentPartPr>
              <p14:xfrm>
                <a:off x="9035783" y="5485076"/>
                <a:ext cx="196920" cy="151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47D54A-7B88-7B1F-6379-93A33393ED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27143" y="5476076"/>
                  <a:ext cx="214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0AC4AA3-6549-8A3D-8D60-C0D6A21657E4}"/>
                    </a:ext>
                  </a:extLst>
                </p14:cNvPr>
                <p14:cNvContentPartPr/>
                <p14:nvPr/>
              </p14:nvContentPartPr>
              <p14:xfrm>
                <a:off x="9350423" y="5448356"/>
                <a:ext cx="181080" cy="179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0AC4AA3-6549-8A3D-8D60-C0D6A21657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41783" y="5439356"/>
                  <a:ext cx="198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924733-0A88-0EC4-4818-0051DFF2842A}"/>
                    </a:ext>
                  </a:extLst>
                </p14:cNvPr>
                <p14:cNvContentPartPr/>
                <p14:nvPr/>
              </p14:nvContentPartPr>
              <p14:xfrm>
                <a:off x="9467783" y="5339636"/>
                <a:ext cx="306720" cy="31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924733-0A88-0EC4-4818-0051DFF284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58783" y="5330636"/>
                  <a:ext cx="32436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7A9EF7-3584-01C6-AF39-95DC0500F3C2}"/>
              </a:ext>
            </a:extLst>
          </p:cNvPr>
          <p:cNvGrpSpPr/>
          <p:nvPr/>
        </p:nvGrpSpPr>
        <p:grpSpPr>
          <a:xfrm>
            <a:off x="10029023" y="5357636"/>
            <a:ext cx="694800" cy="288000"/>
            <a:chOff x="10029023" y="5357636"/>
            <a:chExt cx="69480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AB9875-C025-9873-3917-ACD7A136BF7E}"/>
                    </a:ext>
                  </a:extLst>
                </p14:cNvPr>
                <p14:cNvContentPartPr/>
                <p14:nvPr/>
              </p14:nvContentPartPr>
              <p14:xfrm>
                <a:off x="10029023" y="5418836"/>
                <a:ext cx="186840" cy="226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AB9875-C025-9873-3917-ACD7A136BF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20023" y="5409836"/>
                  <a:ext cx="20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1061E4-FCAF-4E33-48BB-A5CD80A0A2C7}"/>
                    </a:ext>
                  </a:extLst>
                </p14:cNvPr>
                <p14:cNvContentPartPr/>
                <p14:nvPr/>
              </p14:nvContentPartPr>
              <p14:xfrm>
                <a:off x="10308023" y="5390756"/>
                <a:ext cx="160200" cy="245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1061E4-FCAF-4E33-48BB-A5CD80A0A2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99383" y="5382116"/>
                  <a:ext cx="17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285FED-39F9-BD04-D745-40CEBF6B6FB9}"/>
                    </a:ext>
                  </a:extLst>
                </p14:cNvPr>
                <p14:cNvContentPartPr/>
                <p14:nvPr/>
              </p14:nvContentPartPr>
              <p14:xfrm>
                <a:off x="10378223" y="5505236"/>
                <a:ext cx="124200" cy="39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285FED-39F9-BD04-D745-40CEBF6B6F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69583" y="5496596"/>
                  <a:ext cx="141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719001-B859-A5D6-9967-75A756CDA910}"/>
                    </a:ext>
                  </a:extLst>
                </p14:cNvPr>
                <p14:cNvContentPartPr/>
                <p14:nvPr/>
              </p14:nvContentPartPr>
              <p14:xfrm>
                <a:off x="10558583" y="5357636"/>
                <a:ext cx="165240" cy="28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719001-B859-A5D6-9967-75A756CDA91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9583" y="5348996"/>
                  <a:ext cx="18288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3CFD3CD-08E2-98E6-2EE5-8C562BBB52AC}"/>
              </a:ext>
            </a:extLst>
          </p:cNvPr>
          <p:cNvGrpSpPr/>
          <p:nvPr/>
        </p:nvGrpSpPr>
        <p:grpSpPr>
          <a:xfrm>
            <a:off x="4187303" y="802196"/>
            <a:ext cx="1112400" cy="973080"/>
            <a:chOff x="4187303" y="802196"/>
            <a:chExt cx="1112400" cy="9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11D9297-B0BC-52C7-0762-B153530E2897}"/>
                    </a:ext>
                  </a:extLst>
                </p14:cNvPr>
                <p14:cNvContentPartPr/>
                <p14:nvPr/>
              </p14:nvContentPartPr>
              <p14:xfrm>
                <a:off x="4827023" y="1248596"/>
                <a:ext cx="40320" cy="526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11D9297-B0BC-52C7-0762-B153530E28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18023" y="1239956"/>
                  <a:ext cx="579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947814-CC59-45EB-D59B-EC06DC605E76}"/>
                    </a:ext>
                  </a:extLst>
                </p14:cNvPr>
                <p14:cNvContentPartPr/>
                <p14:nvPr/>
              </p14:nvContentPartPr>
              <p14:xfrm>
                <a:off x="4680143" y="1635236"/>
                <a:ext cx="279720" cy="106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947814-CC59-45EB-D59B-EC06DC605E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71503" y="1626236"/>
                  <a:ext cx="29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0AC279-5B9D-BDCE-E112-A40344D5645E}"/>
                    </a:ext>
                  </a:extLst>
                </p14:cNvPr>
                <p14:cNvContentPartPr/>
                <p14:nvPr/>
              </p14:nvContentPartPr>
              <p14:xfrm>
                <a:off x="4307183" y="913076"/>
                <a:ext cx="215640" cy="28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0AC279-5B9D-BDCE-E112-A40344D564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98183" y="904076"/>
                  <a:ext cx="233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B20E2E-75D8-0335-232A-D2E45BE5DFAD}"/>
                    </a:ext>
                  </a:extLst>
                </p14:cNvPr>
                <p14:cNvContentPartPr/>
                <p14:nvPr/>
              </p14:nvContentPartPr>
              <p14:xfrm>
                <a:off x="4634063" y="971036"/>
                <a:ext cx="116640" cy="165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B20E2E-75D8-0335-232A-D2E45BE5DFA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25063" y="962036"/>
                  <a:ext cx="134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97734C-B12E-27D0-485B-8E305D7F7561}"/>
                    </a:ext>
                  </a:extLst>
                </p14:cNvPr>
                <p14:cNvContentPartPr/>
                <p14:nvPr/>
              </p14:nvContentPartPr>
              <p14:xfrm>
                <a:off x="4832423" y="904796"/>
                <a:ext cx="81360" cy="86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97734C-B12E-27D0-485B-8E305D7F756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23423" y="895796"/>
                  <a:ext cx="99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10CDF2D-9602-61DB-733C-B6D93C8FB2C1}"/>
                    </a:ext>
                  </a:extLst>
                </p14:cNvPr>
                <p14:cNvContentPartPr/>
                <p14:nvPr/>
              </p14:nvContentPartPr>
              <p14:xfrm>
                <a:off x="4931423" y="923876"/>
                <a:ext cx="73440" cy="206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10CDF2D-9602-61DB-733C-B6D93C8FB2C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22423" y="915236"/>
                  <a:ext cx="9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F2023D-45F8-D910-E241-CA4EC21D8884}"/>
                    </a:ext>
                  </a:extLst>
                </p14:cNvPr>
                <p14:cNvContentPartPr/>
                <p14:nvPr/>
              </p14:nvContentPartPr>
              <p14:xfrm>
                <a:off x="5105303" y="1019996"/>
                <a:ext cx="22680" cy="47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F2023D-45F8-D910-E241-CA4EC21D88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96663" y="1011356"/>
                  <a:ext cx="4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BDF99F-2B7F-3EA7-2A2C-B3D6A00F1D5A}"/>
                    </a:ext>
                  </a:extLst>
                </p14:cNvPr>
                <p14:cNvContentPartPr/>
                <p14:nvPr/>
              </p14:nvContentPartPr>
              <p14:xfrm>
                <a:off x="4187303" y="802196"/>
                <a:ext cx="1112400" cy="644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BDF99F-2B7F-3EA7-2A2C-B3D6A00F1D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78663" y="793556"/>
                  <a:ext cx="1130040" cy="66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06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96761-1A90-B61C-E2D5-47F2CE4F70BA}"/>
                  </a:ext>
                </a:extLst>
              </p14:cNvPr>
              <p14:cNvContentPartPr/>
              <p14:nvPr/>
            </p14:nvContentPartPr>
            <p14:xfrm>
              <a:off x="2158920" y="3009960"/>
              <a:ext cx="7074000" cy="231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96761-1A90-B61C-E2D5-47F2CE4F70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560" y="3000600"/>
                <a:ext cx="7092720" cy="23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437</Words>
  <Application>Microsoft Office PowerPoint</Application>
  <PresentationFormat>Custom</PresentationFormat>
  <Paragraphs>74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5</vt:lpstr>
      <vt:lpstr>Exercise – generic handlers</vt:lpstr>
      <vt:lpstr>PowerPoint Presentation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PowerPoint Presentation</vt:lpstr>
      <vt:lpstr>Association v.s Composition</vt:lpstr>
      <vt:lpstr>PowerPoint Presentation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Agenda – Day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243</cp:revision>
  <dcterms:created xsi:type="dcterms:W3CDTF">2013-09-12T13:05:01Z</dcterms:created>
  <dcterms:modified xsi:type="dcterms:W3CDTF">2023-11-03T07:53:46Z</dcterms:modified>
</cp:coreProperties>
</file>