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6" r:id="rId2"/>
    <p:sldId id="4122" r:id="rId3"/>
    <p:sldId id="277" r:id="rId4"/>
    <p:sldId id="4787" r:id="rId5"/>
    <p:sldId id="4760" r:id="rId6"/>
    <p:sldId id="4761" r:id="rId7"/>
    <p:sldId id="4770" r:id="rId8"/>
    <p:sldId id="4788" r:id="rId9"/>
    <p:sldId id="4789" r:id="rId10"/>
    <p:sldId id="4792" r:id="rId11"/>
    <p:sldId id="4762" r:id="rId12"/>
    <p:sldId id="4771" r:id="rId13"/>
    <p:sldId id="4785" r:id="rId14"/>
    <p:sldId id="282" r:id="rId15"/>
    <p:sldId id="280" r:id="rId16"/>
    <p:sldId id="4711" r:id="rId17"/>
    <p:sldId id="4786" r:id="rId1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5250" autoAdjust="0"/>
  </p:normalViewPr>
  <p:slideViewPr>
    <p:cSldViewPr>
      <p:cViewPr varScale="1">
        <p:scale>
          <a:sx n="78" d="100"/>
          <a:sy n="78" d="100"/>
        </p:scale>
        <p:origin x="662" y="96"/>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9-28T08:45:12.760"/>
    </inkml:context>
    <inkml:brush xml:id="br0">
      <inkml:brushProperty name="width" value="0.05292" units="cm"/>
      <inkml:brushProperty name="height" value="0.05292" units="cm"/>
      <inkml:brushProperty name="color" value="#FF0000"/>
    </inkml:brush>
  </inkml:definitions>
  <inkml:trace contextRef="#ctx0" brushRef="#br0">9084 17127 0,'-36'18'0,"72"-36"16,-107 36-16,53-18 0,-17 35 16,53-35-1,-1 0 1,19-17-16,34-19 31,-17 19-31,0-19 0,0 1 16,159-71-1,-159 71-15,70-18 16,-52 0 0,-54 36-16,-17-1 15</inkml:trace>
  <inkml:trace contextRef="#ctx0" brushRef="#br0" timeOffset="297.47">9401 16669 0,'18'-18'47,"35"18"-32,-36 0-15,19 0 16,-1 0-16,35 0 16,19 35-1,-54-17-15,0 35 16,-35 70 0,-53-34-1,-88 52 1</inkml:trace>
  <inkml:trace contextRef="#ctx0" brushRef="#br0" timeOffset="2248.13">12064 16933 0,'0'0'0,"0"18"32,124-18 14,-71 0-46,176-18 16,-141 1-16,124-1 16,105-35-1,-211 53 1,71-35 0,-1 17-1,-105 1 1,-54 17-1,-34 0 1,-19 0 0,36 17-1,-17-17-15</inkml:trace>
  <inkml:trace contextRef="#ctx0" brushRef="#br0" timeOffset="6951.86">13070 17939 0,'17'0'16,"1"0"15,17-18-15,1 18-1,34 0 1,-17 0-16,53-18 16,106 18-1,-18-17 1,-89 17-16,107-18 16,106 1-1,-213 17 1,89-18-16,36-17 15,-124 35 1,-18-18 15,-71 18-31,-52 0 47,18 0-16</inkml:trace>
  <inkml:trace contextRef="#ctx0" brushRef="#br0" timeOffset="7734.14">17568 17974 0,'0'0'0,"52"0"16,54 0-1,-35 18 1,52-18 0,-34 0-16,69 17 15,-70-17-15,1 0 0,158 0 32,-71 0-17,-105 0 1,-36 0-1,-53 0 1,-35 0 0,36 0-16</inkml:trace>
  <inkml:trace contextRef="#ctx0" brushRef="#br0" timeOffset="8575.79">20213 17851 0,'0'0'0,"-53"0"32,36 0-1,70 0-15,-18 0-16,53 0 15,88 17 1,177 1-1,-212-18-15,159 17 16,124-17 0,-160 0-1,54 0 1,-248 0 0,1 0-16,-18 0 0,0-17 15,-53-1 1,-36 18-1,19 0 1,-1 0-16</inkml:trace>
  <inkml:trace contextRef="#ctx0" brushRef="#br0" timeOffset="18721.52">11465 14393 0,'0'0'15,"17"18"-15,1-18 16,0 18 31,35-18-32,17 0 1,142 0 0,-142 0-16,107 0 15,70-18 1,-106 0 0,0-17-1,-123 35-15,17-18 16,-18 18-1,-34 0 17</inkml:trace>
  <inkml:trace contextRef="#ctx0" brushRef="#br0" timeOffset="19122.59">11518 14711 0,'0'0'0,"88"0"47,18 0-31,-36 0-16,107-18 15,105-17 1,-176 35-16,-18-18 16,141-17-1,-176 35-15,18-18 16</inkml:trace>
  <inkml:trace contextRef="#ctx0" brushRef="#br0" timeOffset="23479.57">23335 17198 0,'106'-18'32,"-212"36"-32,300-89 31,-158 54-31,-19-1 0,36-70 31,0-36-15,-53 89-16,18-53 15,-18 0 1,-36 52 0,-34 54-1,-36 106 1,53-1 0,35-52-16,-17 87 15,0 72 1,17-160-16,18 54 15,0-18 1,18-54 0</inkml:trace>
  <inkml:trace contextRef="#ctx0" brushRef="#br0" timeOffset="24640.85">23371 17462 0,'-18'-17'15,"36"34"-15,-54-52 16,36 18-16,0-19 16,53 1-1,-35 17-15,-1 1 16,19-1-16,34-17 16,36 17-1,0 36 1,-53 35-1,-36-18 1,-34 53 0,-18-35-1,-1-35 17,19-18-17,-1-36 1,36 19-16,17-18 15,35-36 1,-17 36 0,18-1-1,-53 19-15,-1 17 16,1 17 46,-18 1-30,17-18-32,1 18 31,53-18 0,-54 0-31,19-18 16,-1 18-1,-17-18 1,-1 1 0,-17-1-16,-17 1 15,-19 17 1,1 0 0,17 17-16,1 1 15,-19 35 1,19-36-16,17 19 15,17 17 1,19-18 0,-19-35-1,36 17-15,35-17 32,-70 0-32,35 0 15,0-17 1,-53-1-16,35-17 15,-35-18 1,18 53-16,-18-18 16,0 1-16,17 17 31,1 0-15,0 17-16,17-17 15,0 0 1,-17 0-1,0 0-15,17-35 16,-18 35 0,1-18-16,-18 1 0,18-18 15,-18 17 1,-18 0 0,-17 18-1,-53 18 1,70 0-16,-35 34 15,18 37 1,70-19 0,18-35-1,-18-17-15,36-18 16,-36 0-16</inkml:trace>
  <inkml:trace contextRef="#ctx0" brushRef="#br0" timeOffset="25657.94">25081 17339 0,'-17'-18'47,"52"-17"-32,0 0 1,36-36 0,-36 36-1,36-36 1,52-70 0,-17-70-1,-71 140-15,1-17 16,52-141-1,-88 140-15,0-87 16,-53-71 0,-18 71-1,-87-18 1,105 141-16,-53-35 16,-18-1-1,107 72 1,-19-1-16,1 0 15,35 1 17,0-1-1,0 1-15,-18-1-1,1 0 1,17 1-1</inkml:trace>
  <inkml:trace contextRef="#ctx0" brushRef="#br0" timeOffset="25997.94">25117 14922 0,'17'-52'32,"-34"104"-32,34-140 15,-34 88 1,-19 0-1,1 0-15,-35 18 16,-36 17 0,88-35-16,-35 18 15,18-18 1,88 0 15,0 0-15,0 53-1,-36-18 1,-17 0 0,0 36-1,0 17 1,-17-53-16</inkml:trace>
  <inkml:trace contextRef="#ctx0" brushRef="#br0" timeOffset="44798.61">14163 11800 0,'0'0'0,"18"-53"16,0 36-1,-1-1 1,-17 1-16,18 17 16,-18-18-1,0 53 32,0 0-31,18 18-16,-1 53 15,36 124 1,-35-160-16,17 106 16,0-52-1,-17-53-15,17 34 16,18-16 0,-18-37-1</inkml:trace>
  <inkml:trace contextRef="#ctx0" brushRef="#br0" timeOffset="45352.68">14181 11642 0,'0'0'15,"-18"-18"1,18 0-16,-35 36 31,0 17-15,0 1-1,-36 16 17,53-34-32,-17 17 15,0 1 1,17-19-1,53-52 17,18-18-17,36-35 1,-54 35 0,0 18-16,0-1 15,18 54 1,-35 0-1,17 52-15,36 18 16,70 89 0,-88-107-1</inkml:trace>
  <inkml:trace contextRef="#ctx0" brushRef="#br0" timeOffset="51000.71">20848 17110 0,'88'-53'31,"-88"35"-31,-88 89 0,194-177 16,-106 88 0,-18-17-1,-34 0 1,-72 17 0,71 0-1,0 18-15,-17 0 0,-71-17 16,-89 34-1,19 36 1,52 36 15,124-72-31,-18 18 16,-35 71 0,52-53-16,-17 18 15,18 52 1,35-52-1,53 52 1,-18-87-16,53 34 16,124 18-1,-36-35 1,195 18 0,-230-71-16,141 17 15,159-34 1,-18-36-1,-140-18 17,-160 36-32,106-53 15,18-53 1,-194 105-16,18-69 16,-124-54-1,-18 106-15,1 0 16,-336-141-1,230 123-15,-195-34 16,-228-19 0,228 89-1,-70 52 1</inkml:trace>
  <inkml:trace contextRef="#ctx0" brushRef="#br0" timeOffset="59971.52">23917 8043 0,'0'0'0,"0"18"16,18 0 0,-18-1-1,0 1 1,18 17-16,-1 53 15,1-35-15,-18 0 16,17 0-16,-17 0 16,18-18-16,-18 18 0</inkml:trace>
  <inkml:trace contextRef="#ctx0" brushRef="#br0" timeOffset="60333.16">23600 8079 0,'0'0'15,"-18"-53"-15,1 17 0,17-52 16,70 0 0,-17 70-16,0 1 15,141-1 1,-124 36-16,1-1 15,0 19-15,-18-1 0,35 71 16,-53 105 15,-53-69-31,-70-1 16,-53-18 0,-71-70-1,142-124 16,70-17-15,17 35-16,19 0 0</inkml:trace>
  <inkml:trace contextRef="#ctx0" brushRef="#br0" timeOffset="60755.6">24552 8167 0,'0'0'0,"18"0"16,0 0-1,-1 0 17,1 17-32,17 1 15,53 17 16,-70-35-31,17 0 0,-17 0 16,35-53 0,-36 36-16,-17-1 15,-17-70 1,-19 70-16,19-17 0,-1 17 16,-17 1-16,-36-1 15,18 36 1,18-1-16,18 19 0,-1-1 15,0 18-15,18-18 16,0 18-16,88 71 16,-52-89-1,52 18-15,-53-36 16</inkml:trace>
  <inkml:trace contextRef="#ctx0" brushRef="#br0" timeOffset="61106.44">25099 8026 0,'0'0'0,"-18"0"15,1 0 1,34 53 0,-17-36-16,18 1 15,53 70 1,-54-53-16,1-17 0,0 17 15,-18-17-15,17 17 16,1-35 0,-36-35-1,18-36 1,0 36 0,0-18-16,18 0 15,17-70 1,-35 105-16,18 0 15,17 1 1,-17 17-16,-1 17 16,1 19-1</inkml:trace>
  <inkml:trace contextRef="#ctx0" brushRef="#br0" timeOffset="61500.96">26016 7955 0,'-35'0'0,"70"0"0,-105-18 15,52 18 1,0 0-16,54 0 31,52 0-15,-53 0-1,0 0-15,1-17 0,-1 17 16,0 0-16</inkml:trace>
  <inkml:trace contextRef="#ctx0" brushRef="#br0" timeOffset="61687.48">25928 8132 0,'-18'35'15,"36"-70"-15,-53 70 16,52-35-16,1 0 0,17 0 16,-17 0-16,70 0 15,0-18 1,-52 18-16,-1-17 15</inkml:trace>
  <inkml:trace contextRef="#ctx0" brushRef="#br0" timeOffset="62504.81">26739 7655 0,'0'0'0,"0"-35"15,18 17 1,0 36 15,-1 53-15,1 17 0,35 53 15,-36-106-31,36 53 15,0 1 1,-35-72-16,0-17 16,17 18-1,-17-36-15,34-17 16,19-89 0,-36 71-16,18-70 15,-18 0 1,-17-1-1,0 89-15,-18 0 16,-18 52 0,18 1-1,0 17 1</inkml:trace>
  <inkml:trace contextRef="#ctx0" brushRef="#br0" timeOffset="63355.8">27657 7620 0,'0'0'0,"0"-18"16,0 36 15,-18 35-16,0-18-15,1 36 16,-1-36 0,18 18-16,-35 17 15,35-34-15,-18-19 16,0 54 15,36-106 0,17-54-15,-17 54-16,17-71 16,36-52-1,-36 69 1,0 19 0,-35 52-16,18 36 15,0 52 1,-1 1-1,19 52 1,-36-70-16,0-17 16,0-1-16,0 53 15,0-53 1,0-17-16,0 0 31,17-36-15,19-53-1,-19 36-15,36-53 16,18-53 0,-18 35-1,17 18 1,-70 70-16,18 1 16,-1 52-1,-17 0 1,0 71-1,0-53-15,0 35 16,0 36 0,0-89-1,0 35-15,0 1 16,0-18 15,0-35-31,0-1 16,0 1-1,18-53 17,0-36-17</inkml:trace>
  <inkml:trace contextRef="#ctx0" brushRef="#br0" timeOffset="63988.83">26686 8749 0,'-17'-18'31,"34"18"31,107-17-46,-54-1-16,142-17 16,211-1-1,-281 36-15,122-35 16,-158 35-1,53-18-15,-106 18 16,-18-35 0,-53 35-1,1 0-15</inkml:trace>
  <inkml:trace contextRef="#ctx0" brushRef="#br0" timeOffset="64339.64">26792 8943 0,'0'0'0,"-17"18"16,52-18-1,124-18 1,-71 0 0,18 1-16,17-1 0,1 18 15,17-18-15,0-17 16,0 17-16,-18 1 0,1-1 16,35-17-1,-106 35-15,17-18 16,-52 1-1,-36 17-15,0 0 0,1 0 16,-18 0-16</inkml:trace>
  <inkml:trace contextRef="#ctx0" brushRef="#br0" timeOffset="93833.43">29879 8167 0,'0'0'0,"0"-18"16,35 1 0,18-36-1,-35 53-15,-1 0 16,-17 70-1,-17 1 1,-18 123 15,17-124-31,0 1 0,1-1 16,-1 1-16,-17 70 16,-1 18-1,36-71 1,0 0-1,0-70 1,53-36 0,-17 1-1,105-36 1,-88 53-16,105 0 16,142 17-1,-53 1 1,159 0-1,-283-18 1,124 0 0,18-36-1,-212 36-15,0-17 0,-18 17 16,0-18-16,-17 18 31,-36-18-15,18 1 31,-17-19-32,17 1-15,0 0 16,-18-89 0,0 36-1,18 35-15,0-17 16,0 17-16,36-124 15,-36 125 1,17-54-16,-17 0 31,0 71-31,0 17 16,-17 0-16,-1 1 0,0-1 16,-70 0-1,53 18-15,-53 0 16,-36 0-1,54 18-15,-19-18 0,-16 0 16,-1 0-16,-159 0 16,-140 0-1,52 18 1,194-18 0,88 17-16,1-17 15,52 0 1,36 0-1,0 0-15,-1-17 0,1 17 16</inkml:trace>
  <inkml:trace contextRef="#ctx0" brushRef="#br0" timeOffset="94216.54">30285 8378 0,'0'0'0,"0"18"31,0 0-15,0-1-16,0 19 16,0 34-1,0-52-15,0 52 16,0 1-1,0-53-15,0-1 16,0 1-16,0 0 0</inkml:trace>
  <inkml:trace contextRef="#ctx0" brushRef="#br0" timeOffset="94637.71">30655 8449 0,'0'-18'32,"0"36"-32,-18-36 0,18 36 15,-52 17 1,34 1-1,-17 52 1,35-71-16,0 36 16,35 0-1,18-53 1,0-17 0,-36-1-16,1 0 15,0 1-15,-1-19 0,19-34 16,-36-36-1,-18 88 1,0 1 0,1-1-16,-19 18 0,19 0 15,-36 35 1,35-17-16,18 0 0,0-1 16</inkml:trace>
  <inkml:trace contextRef="#ctx0" brushRef="#br0" timeOffset="95034.98">30973 8414 0,'0'-18'16,"0"36"-16,17-54 0,-17 19 0,0-1 16,-17 71 30,-36 141-14,53-159-32,0 1 15,0-1-15,0 0 16,17-17 0,19-18-1,16-53 1,-34 18-16,17-18 15,1-18 1,-36 124 15,-36 35-15,36-52 0,0 17-16,0-18 15</inkml:trace>
  <inkml:trace contextRef="#ctx0" brushRef="#br0" timeOffset="95660.28">31325 8467 0,'0'0'0,"18"0"15,-18 35 1,0-17-16,0-1 15,0 71 1,0-35-16,0-35 16,0 53-1,0-54-15,0 1 16,0-36 15,0-52 0,0 34-31,0-52 0,18 18 16,-1 34 0,1 1-16,-18 0 15,53-18 1,-36 53-16,19 0 16,-1 35-1,0 0 1,-17 18-1,-18-35-15,-18 0 16,-17 34 0,17-52-16,1 18 15,-36 0 1,53-1 0,-18-17-16,18 18 15,35-18 1,1 18-1,17 17 17,-36-35-32,1 53 15,-36 0 1,1-36-16,-1 1 16,-88 0-1,53-36-15,18 18 0</inkml:trace>
  <inkml:trace contextRef="#ctx0" brushRef="#br0" timeOffset="97484.69">29950 6862 0,'0'0'15,"35"-18"1,-18 18 0,-17 35-1,0 53 1,0-52-1,0 17-15,-35 105 32,18-105-32,17 18 0,-18-18 15,18 105 1,-18-122-16,18 34 16,0-34-1,0-19-15,0 1 0,18-1 31,0-17-15,-1 0-16,1-17 16,-1 17-16,1 0 15,0 0-15,35-18 16,88 1 15,-106 17-31,18 0 16,17 0-16,-17 17 0,318 18 31,-89-17 0,-247-18-31,1 0 16,-1 18 0,-18-18 77,1 0-77,0 0 15,-18-18-15,17 18-1,-17-18-15,18 1 32,-18-18-17,0-1 1,0-52 0,0 53-16,18-71 15,-1-53 1,1 106-16,-18 0 15,18 18-15,-18-18 0,0 18 16,0-53 0,0 70-16,0-35 15,0 0 1,0 36 0,17-19-1,-17 19 1,18-1-16,-18 0 15,17 18 17,-17-17-17,0 34 17,-17 1-17,-1-18 1,-17 18-1,17-1-15,-35-17 16,-70 18 0,-1-18-1,-122 0 1,157 0-16,-87 0 16,-71-18-1,88 1 16,106 17-15,53 17 0,36-17-1,-19 0-15,1 18 16,0-18-16,-1 0 16,1 0-1,-36 35 48,1-35-63</inkml:trace>
  <inkml:trace contextRef="#ctx0" brushRef="#br0" timeOffset="97951.72">30179 7020 0,'17'18'31,"-17"17"-15,18-17-16,-18-1 16,0 1-16,18 17 0,-1 1 15,1 17 1,0-1 0,-18-34-16,0 0 15,17-1 1,-17-34-1,0-19 17,18 19-32,-18-1 0,18 1 15,17-89 1,-18 88-16,19-35 16,-1 0-1,-17 36-15,-1 34 31,-17 1-31</inkml:trace>
  <inkml:trace contextRef="#ctx0" brushRef="#br0" timeOffset="98575.77">30620 7056 0,'0'-18'15,"0"36"17,-35 52-17,17-35 1,0 18-16,1-17 0,17-1 16,0 0-16,-18-17 15,18-1-15,0 19 16,18-72 15,17-17-15,-17 18-16,17-35 15,35-54 1,-52 89-16,17-36 16,1 36-1,-19 53 1,1-1-1,-18 1-15,0 0 0,0 70 32,0-71-32,0 54 15,-18-53-15,18 35 16,-17-36-16,17 1 16,0-1-1,17-34 1,1-1-1,35-52 1,-36 34-16,36-17 16,-35 36-16,0-1 15,17 18 1,-18 0-16,-17 18 16,0-1-16,0 89 15,0-70 1,0 34-16,0 36 31</inkml:trace>
  <inkml:trace contextRef="#ctx0" brushRef="#br0" timeOffset="99818.82">29967 8661 0,'18'-18'16,"17"0"-1,-17 18 1,-36 0 78,-17 18-79,17-18 1,-35 0-1,36 0-15,-19 0 16,19 18-16,-19-18 0,-34 0 16,-18-18-1,-36 0 1,89 1 0,-18 17-16,18-18 0,-53-52 15,88 34 1,-18-34-1,18 34-15,35-52 16,-17 35-16,-1 0 16,19 1-16,-19-19 0,19 18 15,-1-18-15,18-52 16,17 17 0,-52 53-16,0 18 0,17 0 15,36-53 1,-54 70-16,18-17 15,1 35 1,-19 0 0,1 0-1,0 17 1,-1 1 0,-17 0 15,-17-18-16</inkml:trace>
  <inkml:trace contextRef="#ctx0" brushRef="#br0" timeOffset="100107.87">29773 7355 0,'-53'-17'31,"106"34"-31,-106-52 16,71 35-1,17-18 1,-17 18 0,-1 0-16,19 0 15,-19 0 1,1 18-16,0 53 15,-18-36 1,0 0 0,17 106-1</inkml:trace>
  <inkml:trace contextRef="#ctx0" brushRef="#br0" timeOffset="100636.72">29209 7073 0,'0'0'0,"0"-17"16,0-1-16,0 0 0,0 1 15,35-1 1,0 18-16,1 0 15,34 35 1,-52-17-16,-1 0 16,-17 17-16,0-18 15,0 19-15,-88 52 16,35-70 0,-35 34-16,0-16 31,53-36-31,52 0 31,19-18-31,34 18 16,89-18-1,-124 1-15,18 17 16,-18-18-16</inkml:trace>
  <inkml:trace contextRef="#ctx0" brushRef="#br0" timeOffset="101075.38">29667 6932 0,'0'-18'15,"0"36"-15,-17-36 0,-1 36 63,0 17-48,18-17-15,-35 35 16,17 17 0,18-17-1,18-35 1,17-18-1,18-18 1,-35 18-16,17-35 16,1 0 15,-36 17-31,-18 53 31,18-17-15,0 70 15</inkml:trace>
  <inkml:trace contextRef="#ctx0" brushRef="#br0" timeOffset="101969.16">29897 6967 0,'0'-17'15,"0"34"-15,0-52 0,-18 53 16,18 17 0,-18-17-16,18-1 15,0 19-15,-17 16 16,17-34 0,0 0-16,0-1 15,0-34 16,17-19-15,1 19-16,0-18 16,-1-1-16,-17 1 0,18 17 15,17-52 1,-17 70 0,-1 17-1,-17 1-15,0 17 16,0-17-16,0 53 15,0-36 1,0-18 0,18-34 15,0-1-15,-1 1-16,1-1 15,0 0 1,-1 1-1,-34 52 32,17-17-31,0-1 0,-18 18-1,18-17 1,-18-18-1,18 18-15,-17-18 32,-1 0-17,0 0 17,-17 17-17,18-17 32,17 18 0,17 0-16,-17-1-15,0 1-1,-17-18 1</inkml:trace>
  <inkml:trace contextRef="#ctx0" brushRef="#br0" timeOffset="107755.99">30479 5680 0,'0'0'15,"17"-36"1,-17 19-16,0-1 16,-53 18-1,36 0-15,-54 0 16,-35 53-1,18 0 1,-35 53 0,87-71-1,19 0-15,-18 18 0,17 18 16,18 35-16,18 17 31,17-70-31,18 0 0,0 0 16,158 35-1,-123-70-15,107-1 16,122-70 0,-123-35-1,35-88 1,-158 105-16,17-87 16,-70-54-1,-54 159-15,1 0 16,-18 0-16,-17 18 15,-19 0-15,-210-18 16,193 53-16,18 0 16,-1 0-16,-87 17 15,141-17 1</inkml:trace>
  <inkml:trace contextRef="#ctx0" brushRef="#br0" timeOffset="108172.76">30179 5927 0,'0'0'15,"0"35"32,-18 0-31,1-17-16,17-1 15,-18 72 1,18-72-16,0 36 16,35 18-1,0-54-15,36-17 16,0 0 0,52-35-1,-105 18-15,17-1 16</inkml:trace>
  <inkml:trace contextRef="#ctx0" brushRef="#br0" timeOffset="108439.04">30532 5980 0,'0'17'47,"0"18"-31,0-17-16,0 35 16,0 35-1,0-70-15,17 17 16,-17-17-1</inkml:trace>
  <inkml:trace contextRef="#ctx0" brushRef="#br0" timeOffset="108592.49">30585 5856 0,'0'0'0,"-18"0"16,0 0-16,1 0 15,17 18 1</inkml:trace>
  <inkml:trace contextRef="#ctx0" brushRef="#br0" timeOffset="109572.9">30620 5944 0,'0'18'31,"17"-18"-31,-17 18 16,18-1-16,0 36 15,-1 18 17,1-54-32,0 19 15,-1-1 1,1-35-1,0-18 1,-1 1 0,18-36-1,-17 35-15,0-17 16,17-36 0,-35 18-1,18 36 1,-36-1-1,0 36 17,18-1-17,18-17 95,-36 0-32,36 0 16,0 0-63,-18-17 125,35 52-125,-35-17-15,18-1-16,-1 1 16,54 105-1,-36-70 1,0-17-1,-17-36-15</inkml:trace>
  <inkml:trace contextRef="#ctx0" brushRef="#br0" timeOffset="109724.15">31202 5980 0,'0'0'0,"-18"-36"15,1 36-15,-1 0 16,-17 18-16,-54 52 15,1 1 1,-35 70 0</inkml:trace>
  <inkml:trace contextRef="#ctx0" brushRef="#br0" timeOffset="112679.75">31043 4957 0,'0'0'0,"-35"-36"15,17 36 1,-17 0-16,-36 0 16,18 18-1,1-18-15,16 18 0,-17-1 16,-17 36 0,17 35-1,53-70-15,18 35 16,105 17-1,-70-52-15,17-18 16,107-18 0,-124 1-16,-18-1 15,18-17-15,0-53 16,-88-18 0,-54 53-1,-52 0 1,88 53-1</inkml:trace>
  <inkml:trace contextRef="#ctx0" brushRef="#br0" timeOffset="122994.63">20425 17868 0,'0'0'0,"-53"-17"16,35 17 0,1 17-1,52-17 16,88 0 1,107 0-17,87-17 1,-105-1 0,53 0-1,-213 1-15,19 17 16,-124 17-1,-159 1 1,18 0 0,-158-18-1,228 0-15,-105 0 16,-53 0 0,176 0-1,88 0 16,53 0-31,71 0 16,194 0 0,-53 0-1,141 0 1,-264 0-16,70-18 16,-18-17-1,-229 17 1,-88 0-1,53 18-15,-18 0 0,-18 0 16,1 0-16,-106 0 16,-106 18-1,193 0 1,107-1 0,70 1-1,89-18-15,193 0 16,89-18 15,-159 1-15,-141 17-16,53-18 15,-106 0 1,-89 18-16,-122 0 16,-178-17-1,89 17 1,-88 0-1,247 0-15,-18 0 16,106 0 0,124 0-1,193 0 1,-211 0-16,141 0 16,35-18-1,-176 18 16,-141 0-15,-177 18 0,106-18-16,-105 0 15,-89 17 1,159-17 0,52 18-1,107-18-15,88 18 16,159-18-1,70 17 1,-124-34 0,-122 17-16,16 0 15,-105-18 1,-53 18 0,-88 0-16,-70-18 15,87 18 1,-70 0-16,-17 0 31,175 0-31,54 0 16,123 18-1,-70-18-15,17 18 0</inkml:trace>
  <inkml:trace contextRef="#ctx0" brushRef="#br0" timeOffset="136966.93">24358 13652 0,'18'-17'15,"0"-1"1,-1 18-1,1-17 1,-18 105 31,0 35-31,-18-17-1,36 88 1,-18-159-1,17 1-15,-17-1 0,18-17 0,0-1 16,-1-17-16</inkml:trace>
  <inkml:trace contextRef="#ctx0" brushRef="#br0" timeOffset="137351.41">24817 13670 0,'0'0'0,"0"-18"32,-18 54-17,1 34 1,-1-52-16,0 53 16,18 17-1,0-53-15,18 0 0,-18 1 16,18-1-16,34 0 15,-16-17-15,-1-1 16,-17-17-16,52 0 16,18-70-1,-70 35-15,0-71 16,-36-53 0,-17 71-1,-89 35 1,89 53-1,-36 35-15,19 53 16,52-35 0</inkml:trace>
  <inkml:trace contextRef="#ctx0" brushRef="#br0" timeOffset="138035.6">25452 13194 0,'-124'-88'32,"248"176"-32,-424-212 15,212 124-15,-106 36 16,-159 105 0,230-71-16,-89 89 15,-35 141 1,176-106-1,54-106 1,228 336 15,-105-372-31,141 54 16,35-53 0,-123-53-16,0 0 0,-18-17 15,229-142 1,-264 88-16,-18-17 15,-17 0-15,-1-18 0,19-106 16,-54 1 0,-35 105-16,-18 18 0,-17-1 15,-18 19-15,-88-54 16,-159 36 0,71 71-1</inkml:trace>
  <inkml:trace contextRef="#ctx0" brushRef="#br0" timeOffset="143719.5">23335 9507 0,'0'0'0,"36"36"62,16 69-46,-34-52 0</inkml:trace>
  <inkml:trace contextRef="#ctx0" brushRef="#br0" timeOffset="144069.44">23776 9366 0,'0'0'0,"-35"36"16,0 34 0,17-35-16,0 36 15,1 17 1,34-70-16,1-1 15,35 1 1,-35-18-16,34-35 16,19-53-1,-53 52 1,-1 1-16,-17 0 0,18-36 31,-106 1 0,70 70-31</inkml:trace>
  <inkml:trace contextRef="#ctx0" brushRef="#br0" timeOffset="144452.73">24270 9313 0,'0'0'0,"0"-17"0,-18 17 16,-17 0-1,18 0 1,-1 17-16,18 1 0,-35 70 16,35-53-1,0 18 1,35-17-16,-17-19 15,17 1 1,53 0 0,-70-36-16,17-17 15,0-1 1,-17 1-16,-18 0 0,0 17 16,0-88-1,0 89-15,-35-1 16,-18 18-1,35 53 1</inkml:trace>
  <inkml:trace contextRef="#ctx0" brushRef="#br0" timeOffset="144872.78">24799 9225 0,'0'-35'15,"-17"35"-15,34 35 0,-52-70 0,17 52 16,-35 54 0,18 17-1,35-52-15,0-1 16,18-18-16,-18 1 0,17 0 15,54 17 1,-53-35-16,34 0 16,1-35-1,-35 17 1,0 0-16,17-70 16,-35 71-1,18-1-15,-36 18 16,0 35-1,1 1 1,17 34 0,0-52-16,0 17 0,0-17 15,17-1-15</inkml:trace>
  <inkml:trace contextRef="#ctx0" brushRef="#br0" timeOffset="145453.51">25258 9296 0,'0'-36'16,"0"72"-16,0-54 15,-18 36-15,18 17 16,-17-17-16,17 70 16,0-35-1,0-36 1,0 1 15,0-36-15,0-52-1,17 52-15,-17-17 16,35-71 0,-17 88-16,17-35 15,18 36 1,-35 17-16,17 17 15,0 1 1,18 53 0,-70-36-1,-36 18 1,0-18 0,18-17 15,17-18-31,53-18 31,36 18-15,-54 0-16,19 0 15,-19 18-15,19-1 0,-19 1 16,-17 35 0,-17-35-16,-19 17 15,-17-35 1,36 0-16,-36 0 15,18-35 1</inkml:trace>
  <inkml:trace contextRef="#ctx0" brushRef="#br0" timeOffset="145872.59">25805 8872 0,'-106'-123'31,"212"246"-31,-406-281 16,159 158-16,-18 17 16,-423 71-1,353-52-15,17 34 0,0-17 16,1 35-16,-125 71 16,89 53-1,177-106-15,35-1 0,17 19 16,177 193-1,-71-228-15,194 52 16,-105-88-16,211 0 16,35-89-1,177-158 1,-424 88 0,124-158-16,-36-195 15,-211 195 16,-70 158-31,-36 0 0,-35 35 16,-353-52 0,264 123-16,-176 18 15,18 52-15</inkml:trace>
  <inkml:trace contextRef="#ctx0" brushRef="#br0" timeOffset="151173.76">16068 4886 0,'0'0'16,"18"0"-16,-36 0 47,18 35-32,0-17-15,0 0 0,0-1 16,53 54 0,0-1-1,106 71 1,-89-88-16,107 71 16,211 87-1,123 36 1,-105-35-1,-212-106 1,229 123-16,-229-105 16,18-19-16,-18 19 0,406 229 15,-424-247 1,18 17-16,0-17 16,0 0-16,-17 0 15,352 140 1,-371-175-16,125 35 15,69-18 1,-246-70-16,-18 17 16,1-17-16,52-1 15,0 1 1,-106 0-16,0-18 16,-17 0-1,-18 17 16,18 18-15,-1-17 0,1-18-16,17 53 15,-17-18 1,0 1-16,-1 34 31,1-52-31,-1 35 16,1 0-1,0-18-15,-18-17 0,17-1 16,19 36 0,-19-18-1,1-17 32,0-18-31</inkml:trace>
  <inkml:trace contextRef="#ctx0" brushRef="#br0" timeOffset="151557.91">23018 8343 0,'0'0'0,"-18"0"15,0 18 1,18-1-16,0 1 16,36 53-1,-19-18 1,36 35 0,-35-53-16,17 18 15,0 53 1,-17-53-1,-36 17 1,1-52-16,-36 17 16,-71 0-1,72-17 1,-19-18-16,0 18 16,19-18-16,-19 0 15,-70 0 1,106 0-16,-18 0 15</inkml:trace>
  <inkml:trace contextRef="#ctx0" brushRef="#br0" timeOffset="158671.67">3969 4674 0,'17'36'0,"1"-36"16,-1 17-16,19 1 15,-1-18-15,89 0 16,-54 0-16,36-18 16,300-35-1,-248 18 1,-17 17-16</inkml:trace>
  <inkml:trace contextRef="#ctx0" brushRef="#br0" timeOffset="159142.81">9313 4533 0,'159'18'31,"-318"-36"-31,459 36 16,-212-36-16,18 18 0,17-17 15,1-1-15,140 0 16,-158 18-16,106-17 16</inkml:trace>
  <inkml:trace contextRef="#ctx0" brushRef="#br0" timeOffset="159546.74">15204 4710 0,'0'0'0,"124"17"16,-89-17-1,0 0-15,18 0 0,141 0 32,-123 0-32,17 0 15,18 0-15,-18 0 0,18 0 16,176-17 0,-194 17-16,0 0 0,-17 0 15,-1 0-15,-17 0 0,0 0 16</inkml:trace>
  <inkml:trace contextRef="#ctx0" brushRef="#br0" timeOffset="159859.16">18467 4762 0,'335'0'31,"-670"0"-31,847 0 16,-424 0-16,123 18 16,1-18-1,-88 0-15,105 18 16,141-18-1,-229 0-15,106 0 16,-17 0 0,-125 0-16,1 0 0,0 0 15</inkml:trace>
  <inkml:trace contextRef="#ctx0" brushRef="#br0" timeOffset="160159.22">23229 4939 0,'18'0'0,"-36"0"0,89 0 15,-36-18-15,1 18 16,-1 0-16,88 0 15,18 0 1,124 0 0,-177 0-16,18 0 0,-18 0 15,18 18-15,106-18 16,87 18 0,-193-18-1,-18 0-15</inkml:trace>
  <inkml:trace contextRef="#ctx0" brushRef="#br0" timeOffset="160748.34">28838 5203 0,'0'0'0,"124"18"16,-71-18-1,35 18-15,-18-18 16,195 17 0,-177 1-16,-17-18 0,-1 0 15,54 0 1</inkml:trace>
  <inkml:trace contextRef="#ctx0" brushRef="#br0" timeOffset="162463.6">24005 10019 0,'0'0'16,"-17"0"-16,-18 0 15,35-18 1,0 1-16,17 17 16,1 0-16,35-18 15,0 18-15,17 0 0,107-18 16,175-17 0,-228 35-1,-18 0-15,-18 0 0,0 0 16,-35 0-16,-35 0 15,-36 18-15,-229-1 16</inkml:trace>
  <inkml:trace contextRef="#ctx0" brushRef="#br0" timeOffset="162783.93">23970 10054 0,'-176'35'16,"352"-70"-16,-423 70 15,230-17-15,52-18 16,88 0-1,-52 0-15,35-18 0,17 1 16,1 17 0,123-18-16,-124 1 0,-17 17 15,106 0 1,-265 17 0,-194 18-1,141-17 1,-106 0-16,-17-1 15,176 1 1,18-18 0,105 0-1,177 0 1,-141 0-16,141 0 16,88-18-1</inkml:trace>
  <inkml:trace contextRef="#ctx0" brushRef="#br0" timeOffset="165847.12">17091 8308 0,'0'-18'16,"0"36"-16,0-53 0,18-1 16,-18 19-16,0-1 0,18 0 15,-1 1-15,-34 52 31,-1 36-15,0-36-16,1 18 16,17 0-16,35 123 15,-17-123 1,52 35-16,54-17 16,-71-54-1,-18-17-15,18-17 16,-18-1-16,53-35 15,-35-35 1,-18 35-16,-17 0 0,-18-106 31,0 71-15,-18 88-16,1 18 0,17 0 16,-36 140-1,36-87-15,0 70 16,18 0-1,0-88-15,-1 0 0,-17 0 16,53 35 0</inkml:trace>
  <inkml:trace contextRef="#ctx0" brushRef="#br0" timeOffset="166246.03">18132 8361 0,'0'0'0,"0"-35"16,0 17-16,-18 18 0,1 0 15,-36 35 1,35 0-16,-17 36 16,0 70-1,35-88-15,17 0 16,-17-18-16,36 18 15,-1-35-15,18-1 16,35-34 0,-70-1-1,17-17-15,-18 0 0,1-54 16,17-52 0,-35 106-1,0 0-15,0 52 16,-17 1-1,-1 53 1,18 52 0,0-70-16,18 0 15,-1-18-15</inkml:trace>
  <inkml:trace contextRef="#ctx0" brushRef="#br0" timeOffset="166845.57">18608 8361 0,'18'-35'16,"-36"70"-16,53-106 16,-35 89-1,0 88 1,0-71 0,0 36-16,18 52 31,0-17 0,-54-177 0,19 1-15,-1 17-16,18 0 0,0 0 16,18-18-16,17-34 15,0 52-15,36-18 16,0 18-1,-19 36-15,-16 17 0,-1 0 16,18 53 0,-53-36-1,-35 36-15,-54 35 16,37-35 0,-19-18-1,71-17 1,53 0 15,17-1-15,-17-17-16,0 18 0,0 17 15,-18 1-15,18-1 0,-17 0 16,-19 0-16,-17 54 16,-106-19-1,-17-35 1,-53-70-1,123 18-15,0-72 16</inkml:trace>
  <inkml:trace contextRef="#ctx0" brushRef="#br0" timeOffset="167235.74">18626 7532 0,'141'17'0,"-829"-17"16,1235-17-1,-1288 70-15,547-18 0,0 36 0,0-1 16,-247 265 0,282-70-1,106-124-15,53 0 16,18 0-16,35-17 0,123 87 15,248 19 1,-36-177 0,511-142-1,-475-52 1,52-229 0,-388 211-1,35-141 1,-123 159-16,-35 0 0,-35 17 15,-36 36-15,-53 18 16,-441-1 0,371 89-16,-194 35 15</inkml:trace>
  <inkml:trace contextRef="#ctx0" brushRef="#br0" timeOffset="170531.65">19755 9454 0,'0'0'0,"17"-35"31,-17 70 1,-17 71-17,17 0 1,0 53 0,0-106-16,0 17 15</inkml:trace>
  <inkml:trace contextRef="#ctx0" brushRef="#br0" timeOffset="171172.45">20266 9543 0,'-53'-18'31,"106"36"-31,-141-1 15,53 19-15,-1 16 16,19 37 0,17-72-16,17 1 15,1 0-15,0-1 0,17 1 16,53-18 0,-35-18-1,0-35 1,-53 18-16,-18-18 15,-35-35 1,18 70-16,0-17 16,0 35-1,17-18 17,36 18-32,35 0 0,-1 0 15,1 0-15,106-35 31,0 17-15,-124 18-16,-17 0 0,-1 0 16,1 0-16,-18 18 15,-18 0-15,1-1 16,-1 19-16,1 17 16,17 35-1,17-53-15,1 0 16,17-17-16,0 0 0,36-1 15,-1-34 1,54-54 0,-89 36-1,-17-1-15,-1-16 0,-34-90 16,-1 107 0,-52-35-16,-124 52 31,105 36-31</inkml:trace>
  <inkml:trace contextRef="#ctx0" brushRef="#br0" timeOffset="171463.34">19349 10266 0,'0'0'0,"-71"35"16,54-35-16,17 18 16,106-1-1,-36-34 1,36-1-16,300-52 16,-248 52-1,178-53 1,87 1-1,-211 35 1,-212 35-16</inkml:trace>
  <inkml:trace contextRef="#ctx0" brushRef="#br0" timeOffset="171864.44">20231 10389 0,'0'0'0,"-18"0"31,1 53 0,17-35-31,-18 35 16,18-36-16,0 19 0,18-19 15,-1 36 1,19-53-16,16 18 16,72-53-1,-89 17-15,53-35 16,1-18 0,-72 36-16,19 18 0,-19-1 15,1 18 1,-18 18-16,-35 52 15,-1 107 1,36-54 0,18-35-1</inkml:trace>
  <inkml:trace contextRef="#ctx0" brushRef="#br0" timeOffset="172329.92">21324 8996 0,'-123'-124'16,"246"248"-16,-458-336 0,194 195 15,0-1-15,-406 53 16,142 71-1,-107 194 1,389-159-16,-89 159 16,53 211-1,195 1 1,69-230 15,-34-158-31,123 87 16,141-34-1,-194-160-15,177 1 16,70-89 0,211-158-1,-405 123-15,142-176 16,-1-247 0,-194-36-1,-212 230 1,1 176-16,-177-87 15,-300-1 1</inkml:trace>
  <inkml:trace contextRef="#ctx0" brushRef="#br0" timeOffset="174049.57">21272 9966 0,'0'0'0,"0"-35"15,17 35 1,1-18-16,17 18 0</inkml:trace>
  <inkml:trace contextRef="#ctx0" brushRef="#br0" timeOffset="174232.95">21307 10107 0,'-71'53'31,"89"-53"-31,35-53 0,-88 106 15,52-53-15,18 0 16,89-18 0,-71 1-16,-18 17 0</inkml:trace>
  <inkml:trace contextRef="#ctx0" brushRef="#br0" timeOffset="174831.52">21907 9701 0,'-18'-17'16,"36"34"-16,-54-34 15,19 34-15,17 1 16,0 17-16,-18-17 16,0 88-1,1 0 1,-19-18 0,19-35-1,-1-18 1,18-53-1,35-17 1,1-53 0,-1 53-1,0-54-15,18-34 16,-18 70 15,-35 71-15,0 17-16,0-17 0,18 17 15,-18 18-15,18 17 16,17 1 0,0-53-16,-17-18 15,52-36 1,-52 19-16,35-54 16,0-52-1,-18 52 1,-17 0-1,-36 89 1</inkml:trace>
  <inkml:trace contextRef="#ctx0" brushRef="#br0" timeOffset="175132.61">22436 9895 0,'0'0'16,"17"-17"-1,-17-1 1,0 36 15,0 52-15,0-52-16,18 17 16,0 1-1,17-19 1,-17-17-16,-1 0 15,1-17-15,-18-1 16,17-35-16,1-35 16,-53 35 15,0 18-31,-18 17 0</inkml:trace>
  <inkml:trace contextRef="#ctx0" brushRef="#br0" timeOffset="176248.96">20019 9931 0,'-35'0'32,"70"0"-32,18-53 31,-18 35-31,142-17 31,34 0-15,-140 17-16,-18 18 0,0 0 15,0 0-15,-18 0 16,-53 0 0,-52 0-1,-71 18 1,88-1-16,-53 1 16,0-1-1,0 19 1,89-19-16,-19 1 15,72-18 1,-19 0 0,72 0-16,34-35 15,89-1 17,-142 19-32,36-1 15,-53 1 1,-71 17-16,-17 0 15,-106 35 1,70-18-16,18-17 0,1 18 16,-1-18-16,-18 18 15,53-1 1,36-17 0,17 0-16,-17 0 15,105-17 1,-105 17-16,0 0 15,-1-18 1,-34 18 15,-1 0-15,0 0 93</inkml:trace>
  <inkml:trace contextRef="#ctx0" brushRef="#br0" timeOffset="177543.07">20548 11183 0,'0'0'0,"-17"-18"15,-19 18-15,-16 0 16,-19-17 0,18 17-1,18 0 1,70 0 0,71-18-1,35 0 1,0 1-1,-70-1 1,-54 1 0,-34 17-1,-19 0 1,-87 17 0,35-17-1,0 18 1,70-18-16,18 17 15,53-17 1,-18 0-16,0 0 16,18 0-16,36 0 15,16 0 1,-87 0-16,0-17 16,-36 17-1,0 0-15,1 0 16,-19 0-16,-34 0 15,35 0 1,35 17 0,17-17 15,1 0-15,-18 18-1,18-18 48</inkml:trace>
  <inkml:trace contextRef="#ctx0" brushRef="#br0" timeOffset="187137.87">17673 9225 0,'0'0'0,"0"-18"16,-17 18 15,-19 18-15,19-18-16,-1 0 15,1 18-15,-19-18 0,19 0 16,-19 0-16,1 0 16,0 17-16,-36-17 15,54 0 1,34 0-16,107-35 31,-54 35-31,1-18 16,35 18-16,88-17 0,-88 17 15,-1-18-15,125 1 32,-195 17-32,0 0 0,-17 0 15,-89 0 1,18 17-16,-70-17 16,-106 18-1,158-18-15,18 0 16,0 0-16,0 0 15,89-18 1,-1 18-16,88-17 16,124 17-1,-70-18 1,87 18 0,-211 0-1,35 0-15,-88 0 16,-106 0 15,-123 0-15,141 18-16,-71-18 15,-35 0 1,159 0-16,-18 0 16,35 0-16,36 0 15,53 0 1,-18 0-16,70 0 15,124 0 1,-177-18-16,1 18 16,0 0-16,34 0 15,-69 0 1,-177 0 0,-36 18-1,71-18-15,18 0 16,-18 0-16,18 17 15,0-17-15,17 0 16,-52 18 0,176-18-1,35 0 1,-17 0-16,17 0 0,-18 0 16,195-18-1,-195 18-15,54-17 16,-54 17-1,-122 0 1,-142 0 0,105 0-1,-105 17-15,106-17 0,-194 18 47,511-36-16,-141 18-31,248-17 32,-195 17-17,-106 0-15,-17 0 0,-124 0 32</inkml:trace>
  <inkml:trace contextRef="#ctx0" brushRef="#br0" timeOffset="190837.89">16456 6562 0,'0'-18'0,"0"36"0,0-54 15,18 36-15,0 18 16,17 0-16,71 70 16,-36-35-16,89 70 15,123 142 1,-17-18 0,-106-88-1,-89-107 1,-17 1-16,-18-17 15,54 34 1,-72-70-16</inkml:trace>
  <inkml:trace contextRef="#ctx0" brushRef="#br0" timeOffset="191472.53">16403 6473 0,'0'0'32,"-17"18"-17,-18 17 1,-18 36-1,53-53-15,-18-1 16,0 1-16,18-1 0,-17 1 16,-1-18-1,36-53 17,17-35-1,-35 53-31,18-36 15,-18 36-15,0 0 16,17-18 0,1 88-1,0 18 1,-1-18-16,1 18 16,17 18-1,18-1 1,-35-52-16,17 17 15,18-17 1,-36-1 0,1-17-16</inkml:trace>
  <inkml:trace contextRef="#ctx0" brushRef="#br0" timeOffset="192110.64">18943 6562 0,'18'-36'0,"-36"72"0,54-160 16,-36 107-16,0-1 16,0 36-1,-18-1 1,0 1-16,1 17 16,-1 18-16,-17 0 0,-71 123 31,71-105-31,-36 70 15,1-35 1,52-53-16,0 0 0,1-18 16,-36 53-1,53-70-15</inkml:trace>
  <inkml:trace contextRef="#ctx0" brushRef="#br0" timeOffset="192490.83">18643 6244 0,'0'0'0,"0"-53"15,0 36-15,0-1 16,18 18-16,35-18 16,53 18-1,53-17 1,-71-1 0,-35 18-16,-18-18 0,0 18 15,-17-17-15,17-1 16,-52 36-1,-36 70 1,35-35-16,0 17 16,1 1-16,-1 158 15</inkml:trace>
  <inkml:trace contextRef="#ctx0" brushRef="#br0" timeOffset="193532.47">13476 5927 0,'17'0'16,"-34"0"-16,52-18 0,-18 18 16,1-18-16,0 18 0,-1-53 15,-17 1 1,0-54 15,18 70-31,35-16 16,0 16-16,35 1 15,18 17 1,-71 36-16,18 0 0,-35-1 16,17 107-1,-53-71-15,-35 70 16,-105 36 0,105-106-16,0 0 15,-18-18-15,36 18 16,-18-35-16,0 34 15,106-52 1,35 0 0,-17-17-16,-1-1 15,19 1-15,-19-1 16,89-17-16,35-54 31,-159 72-31</inkml:trace>
  <inkml:trace contextRef="#ctx0" brushRef="#br0" timeOffset="193972.52">14463 5503 0,'0'-35'0,"-17"17"0,34 71 0,-52-106 15,35 36-15,-71-1 16,1 53-1,35 18 1,-36 71 0,71-71-1,0 35-15,53 18 16,0-53 15,53-18-15,-71-35-16,0 0 0,1-18 15,-1 1-15,18-36 16,0-53 0,-53 53-16,17-18 15,-17 1 1,0 52 0,0 36-16,0 35 15,0 53 1,18-71-1,0 18-15,-1-36 0,18 54 16,1-36 0</inkml:trace>
  <inkml:trace contextRef="#ctx0" brushRef="#br0" timeOffset="194589.09">15063 5609 0,'0'-35'0,"0"70"0,0-88 16,18 71 15,-1 35-15,1-36-16,0 1 16,-18 0-16,35 35 15,-18-36 1,-17 1-1,-17-18-15,-1-18 16,-35-35 0,36 0-1,-1 18 1,18-53-16,53-53 31,-35 106-31,34-18 16,37 53-1,-72 0-15,19 17 16,16 54 0,-34-36-16,-18 18 15,-70 18 1,-1-36 0,0 0-1,54-35-15,17 18 16,53-18-1,17 0 1,-17 0-16,-18 0 16,18 0-16,-17 17 0,17 19 15,-36 34 1,-34-52 0,-19 0-1,1-1-15,-88 18 16,-71-52-1,123 17-15,18-18 0,18 1 16,-1-19-16,19 19 0</inkml:trace>
  <inkml:trace contextRef="#ctx0" brushRef="#br0" timeOffset="195340.78">19790 5574 0,'0'0'0,"-35"-71"16,35 36-1,-18-18 1,36 0-1,17 36-15,-17-1 0,17 0 16,106 1 0,-88 17-16,35 53 15,-17 35 1,-89 0 0,-123 35-1,70-87-15,-70 34 16,-70 1-1,122-54 1,54-17 0,35-17-16,71-1 15,70-35 17,-71 53-32,54 0 15,-71 0-15,0 18 16,-18 0-16,0-1 0,0 1 15,18 52 1,-35-70-16,-18 18 0</inkml:trace>
  <inkml:trace contextRef="#ctx0" brushRef="#br0" timeOffset="195923.59">20707 5415 0,'18'-18'16,"-36"36"-16,36-53 0,-36 17 15,-70 36 1,53-18-16,-54 53 16,1 35-1,35-17 1,53 52-1,0-88 1,18 1-16,0-1 0,70 18 16,0-53-1,36-36 17,-72-16-17,-34 16-15,0 1 0,-1 0 16,-17-1-16,18-16 15,-18 34-15,18 0 16,-18 54 0,0 34-1,0-35-15,17 18 16,1 0 0,0-35-16,-1-1 0,-17 1 15,35-18-15</inkml:trace>
  <inkml:trace contextRef="#ctx0" brushRef="#br0" timeOffset="196541.51">21148 5609 0,'0'-35'0,"0"70"0,0-141 16,-18 106 15,1 18-15,17 0-16,0-1 0,-18 19 15,18 52 1,18-53-16,-18 0 16,17 18-1,-17-35-15,0-53 32,0-54-17,0 36-15,0-35 16,18-18-1,17 1 1,-17 87 0,17 0-16,18 54 15,-35-19 1,-1 36 0,19 0-1,-19 0 1,-17-35-16,-17-1 15,-36 1 1,18-18 0,17 0-16,0 0 0,89 53 47,-18-18-32,17 18 1,1 18-1,-53-54 1,-18 36-16,-71-18 31,36-35-31,-1 0 0,1-17 16,0 17-16,0-18 0,-1 0 16,1 1-16,17-1 15,1 1-15,17-1 16</inkml:trace>
  <inkml:trace contextRef="#ctx0" brushRef="#br0" timeOffset="199508.98">15522 4957 0,'0'0'0,"-265"-36"16,159 36-16,-35 0 15,-18 18-15,-352 105 16,334-70 0,1 18-16,-300 211 31,352-176-31,1 17 0,35 1 16,-36 264-1,124-265-15,106 107 16,-35-142-16,34 0 15,19-17-15,17-1 0,35-35 16,1 1-16,264-19 16,264-70-1,-264-70 1,88-177 0,-388 177-16,-52-18 15,-19-1-15,-35-16 0,-35-107 16,-246-52-1,122 246 1,-35 36-16,-335-18 31,318 88-31,35-17 0,0 17 16,17 0-16,-17 53 16</inkml:trace>
  <inkml:trace contextRef="#ctx0" brushRef="#br0" timeOffset="200374.75">20989 4833 0,'-88'-18'16,"176"36"-16,-440-53 0,193 52 16,0 1-16,-35 17 0,-617 212 31,282 35-15,387-176-16,-34 124 15,229 105 1,176-124-1,-52-105-15,246 53 16,335-18 0,-493-106-1,264-35 1,-53-70 0,89-177-1,-406 141-15,-54-35 0,1 0 16,-53 0-16,-35-159 15,-71 159-15,-53 0 0,-35 35 16,-247-71 0,141 125-16,-282 16 15,282 36-15</inkml:trace>
  <inkml:trace contextRef="#ctx0" brushRef="#br0" timeOffset="207494.14">6314 6068 0,'0'0'15,"0"-36"-15,0 19 0,-17-1 32,-18 53-17,17-17-15,-17 70 16,-36 106 0,53-105-1,-17 52-15,-18 0 16,18 18-1,17-107 1,1 1 0,-1 0-1,0-53-15</inkml:trace>
  <inkml:trace contextRef="#ctx0" brushRef="#br0" timeOffset="207860.77">5768 6738 0,'0'35'62,"0"54"-46,0-54-1,17 18 1,36 35 0,-53-70-16,18-18 15,35 0 1,-36-18-16,36-17 16,53-71-1,-71 71-15,36-36 16,0 18-1,-54 35 1,1 18-16,-1 18 0,1 0 16,0-18-16</inkml:trace>
  <inkml:trace contextRef="#ctx0" brushRef="#br0" timeOffset="209480.78">247 6315 0,'-18'-18'0,"36"36"0,-36-71 32,36 53-32,0 0 0,-1 0 0,1-18 15,-1 18-15,-17 53 16,-17 106 0,34-124-1,1 18-15,35 18 16,-35-36-16,-1 0 0,1 0 0,35 107 31,-53-72-15,0-52-16</inkml:trace>
  <inkml:trace contextRef="#ctx0" brushRef="#br0" timeOffset="209610.87">159 6279 0,'-159'-229'31</inkml:trace>
  <inkml:trace contextRef="#ctx0" brushRef="#br0" timeOffset="209844.79">0 5574 0,'35'-18'0,"-70"36"0,141-36 15,-53 18-15,35 0 0,-53 18 16,18 0-16,0-1 0,0 18 0,0 1 16,-18-1-16,0 0 0,18 36 15,-35-18-15,0-18 0,-1 18 0,-17-18 16,0 142 0,-17-142-16,-1 0 0,0 0 0,1 1 15,-71 70 1,88-89-16,-36 1 15,19-18-15,-1-18 16,36-17-16</inkml:trace>
  <inkml:trace contextRef="#ctx0" brushRef="#br0" timeOffset="210212.67">741 6138 0,'35'0'31,"-70"0"-31,105 18 16,-52-18-16,17 18 0,-17-1 0,0 1 16,87 52-1,-87-52-15,0 17 0,35 18 16,-53-35-1,17 0-15,1-1 0,-1 1 0,-17-1 0,0 19 16,-17-19 0,-36-34-1,35 17 1,-17-53-16,35 35 0,0-17 16,-18 17-16,18-17 0,18-141 15,-18 140 1,18 1-16,-18-18 0,35 0 0,18-17 31,-36 70-31</inkml:trace>
  <inkml:trace contextRef="#ctx0" brushRef="#br0" timeOffset="210463.23">1217 5909 0,'18'0'31,"17"88"-15,18 36 0,-53-89-1,17 0-15,1 18 16,0 0-16,-18-35 0,17-1 15,-17 1 1</inkml:trace>
  <inkml:trace contextRef="#ctx0" brushRef="#br0" timeOffset="211012.54">1482 5856 0,'17'0'32,"-34"0"-32,34 18 15,1-18-15,0 35 16,17 0-1,-18 1-15,1-1 0,0-18 16,17 19-16,0 17 16,1 0-1,-36-36 1,17-17-16,1-17 16,-18-72-1,0 36 1,0 18-16,0-18 15,0-88 1,0 18 0,0 70-1,0 35-15,17 18 16</inkml:trace>
  <inkml:trace contextRef="#ctx0" brushRef="#br0" timeOffset="211768.45">2222 5715 0,'0'-53'31,"0"35"-31,0 89 0,-17-177 16,-1 89-16,0 17 16,-52-18-1,52 36-15,1-18 0,-19 17 16,1 36 0,0 53-1,35-71-15,17 0 16,-17-17-16,53 17 15,-35-17-15,17 0 16,-17-18-16,52 0 16,1-36-1,-53 19-15,17-19 16,-35-52 0,-18 18 15,18 34-16,-17 36-15,34 53 32,19 36-17,-1-37 1,35 1 0,-52-53-16,35 0 15,35-53 1,-17-70-1,-36 0 1,-35 52-16,-18-88 16,-35-70-1,18 158 1,0 1-16,0 35 0,-36-18 16,53 53-1,-17 35-15,18 0 0,17 124 31,17-89-31,36 72 16,-18-72-16,18 1 16,88 105-1,-105-141-15,-19-17 16,54 17 0</inkml:trace>
  <inkml:trace contextRef="#ctx0" brushRef="#br0" timeOffset="212166.89">2628 5574 0,'-18'0'16,"36"0"-16,-53-18 0,0 18 15,17 0-15,18-17 16,18 17 0,-1 0-1,18-18-15,-17 18 0,35-18 0,-18 1 16,18-1-16,0 18 15,0-18-15,-18-17 16,124-18 0,-124 18-16,18-18 15,-53-35 1,-17 70-16,-54-17 16,-17 35-1,53 18-15,-36 17 16,0 71-1,71-71-15,18 53 16,35-17 0,-18-36-16,1 0 15,-1-17-15,106 0 16,-88-18 0,17-18-16,-17-53 15</inkml:trace>
  <inkml:trace contextRef="#ctx0" brushRef="#br0" timeOffset="212982.4">1729 6932 0,'0'0'0,"-36"-53"15,36 36-15,-17-1 16,17 0-16,0 1 16,17 34-16,36 54 31,35 70-16,-35-35 1,-17-53-16,16 52 16,19 37-1</inkml:trace>
  <inkml:trace contextRef="#ctx0" brushRef="#br0" timeOffset="213301.58">1693 7214 0,'-53'-17'16,"106"34"-16,-141-70 0,-18-17 15,53-54 17,53 89-32,18-18 0,88-70 15,-36 87 1,71 19-1,71 70 1,-159-18-16,0 18 16,0 0-16,-36 17 0,19 1 15,-36-1-15,0-17 0,0 18 16,-18-18-16,0 0 0,-17 0 16,18-18-16,-19 0 15,1-17-15,-36-18 16,54-18-16</inkml:trace>
  <inkml:trace contextRef="#ctx0" brushRef="#br0" timeOffset="213698.15">2364 6844 0,'0'0'0,"17"0"16,18 0 31,18 0-32,-35 0-15,53-18 16,-1-35 0,-52 53-16,-18-17 15,0-54 1,-18 53-16,0 1 15,1-1-15,-18 1 0,-36-1 16,-17 53 15,70-17-31,-17 35 16,35-36-16,18 89 16,105 0 15,-52-88-16,52-36-15</inkml:trace>
  <inkml:trace contextRef="#ctx0" brushRef="#br0" timeOffset="214014.59">2734 6544 0,'0'0'0,"-18"-53"16,36 53-1,17 71 1,-17-36 0,17 0-16,18 71 15,-18-88 1,1 17-16,-1-35 31,-18-18-15,1-105-1,-18 70-15,0 0 0,-18 0 16,18-17-16,-17-36 16,-1 35-1,18 54-15,-17 69 32</inkml:trace>
  <inkml:trace contextRef="#ctx0" brushRef="#br0" timeOffset="214547.52">3633 5786 0,'0'0'0,"-17"-36"16,-18 19-16,17 17 16,-70-18-1,52 36-15,-16 17 16,-19 53 0,71-53-16,0 36 15,53 17 1,-35-53-16,17 1 15,0-19-15,0 1 0,36 17 16,-36-35 0,18-17-16,0-19 15,-53 19-15,18-1 16,-18-17-16,-36-18 16,19 53-1,-54 0 1,-35 88-1,53-17 1,36-36-16,17 18 0,0-18 16,70 71-1,-34-88-15,52 17 16,53-35 0,-88-18-1,-18 1-15,0-19 0</inkml:trace>
  <inkml:trace contextRef="#ctx0" brushRef="#br0" timeOffset="-214514.89">3863 5856 0,'0'0'0,"-36"-35"31,36 17-31,36 1 31,-1 34-15,-17-17-16,35 53 16,-18 35-1,-18-52-15,1-1 16,0 71 0,-18-71-1,-18-53 16,0-70-15,18 53 0,0-53-16,0 52 15,18 1-15,-18 0 0,35-18 16,1 35 0,-19 36-1,-17 0-15,18 17 16,35 35-1,-53-34-15,35-1 16,-17 18 0</inkml:trace>
  <inkml:trace contextRef="#ctx0" brushRef="#br0" timeOffset="-214183.16">4233 5627 0,'0'-88'32,"0"176"-32,0-141 15,0 71-15,0 17 16,0-18-16,53 107 16,-35-89-1,35 36 1,17-18-1,-52-36-15,-1-17 16,1-17 0,0-1-16,-18 0 0,0-17 15,17-88 1,1 70-16,0-35 16,-18 70-16,0-17 15,0 17-15,-18 18 16</inkml:trace>
  <inkml:trace contextRef="#ctx0" brushRef="#br0" timeOffset="-214030.83">4656 5768 0,'0'0'16,"18"0"-16,0 0 31</inkml:trace>
  <inkml:trace contextRef="#ctx0" brushRef="#br0" timeOffset="-211575.11">1340 8079 0,'0'-18'15,"-17"18"1,17 35 15,0 18-15,0-35-16,0-1 0,-18 1 16,18 0-16,-17-18 0,17 17 0,-18 1 15,-17 0-15,-1-1 16,1 1-16,17-18 0,1 0 0,-1 0 15,-88-53 1,89 35-16,17 1 16,-18-1-16,18-35 0,53-70 15,-35 87 1,52-52-16,-35 71 16,36-1-1,35 36 1,-89-1-16,19 1 0,-19 17 15,1 18-15,0 53 16,-18-53-16,0 17 0,-18-17 0,0 18 16,-87 123-1,52-159-15,17 0 0,1 1 0,-18-19 16,-106 19 0,142-36-16,-18-36 15,52-87 1,-17 88-16,35-1 15,1-34-15,-1 52 0,-17-17 16,52 17-16,-52 18 0,17 0 16,0 0-16,-17 0 0,70 71 15,-70-54 1,-1 19-16,1-19 0,0 1 16,17 17-1,18 0 1,-35-35-16</inkml:trace>
  <inkml:trace contextRef="#ctx0" brushRef="#br0" timeOffset="-211177.59">1746 8043 0,'0'0'0,"-35"-70"15,17 52 1,1 18-16,-1 0 0,-17 0 0,17 18 15,0-1-15,-17 36 16,18-35-16,17 17 16,0 1-16,35 69 15,-18-69 1,36 17-16,-17-36 16,17 1-1,-18-18-15,0 0 0,-17-18 16,-1 1-16,1-1 0,0 0 15,-1-52 1,-17 34-16,0-52 16,-17 35-1,17 36-15,-18 17 0,18 35 32,18 71-17,35-18 1,-18-35-1,-18-53-15</inkml:trace>
  <inkml:trace contextRef="#ctx0" brushRef="#br0" timeOffset="-210565.14">2081 7920 0,'0'-18'0,"0"36"16,-17-53-16,-1 52 31,36 54-15,-18-54-16,35 54 15,0 17 1,-17-53-16,-1 1 16,-17-19-16,0-34 31,-52-36-16,52 18-15,-36-54 16,19-34 0,17 88-1,0-36 1,17 53-16,71 1 31,1 34-15,-72-17-16,1 18 15,-18 53 1,-18-36 0,-17 0-1,0-17 1,35-1-16,17-17 16,19 18-1,-19-18-15,54 0 16,35 18-1,-36-1 1,-34 19 15,-36-19-31,-36 19 0,1-19 16,0 1-16,-18-18 0,-88 17 31,70-34-15,1-18-16</inkml:trace>
  <inkml:trace contextRef="#ctx0" brushRef="#br0" timeOffset="-210115.29">1676 7408 0,'0'0'0,"-459"106"31,336-53-31,17 18 0,-18 17 16,-87 123-1,122-87-15,19-18 0,17 35 16,35-18-16,18 1 0,18-18 15,176 194 1,194-124 0,-71-123-1,248-106 1,-371 0-16,176-106 16,-52-52-1,-195 69-15,-17 19 16,-35-36-16,-1-282 15,-105 300 1,-53 18-16,-18 17 0,-458-71 16,228 177-1,-16 53-15,-36 36 16,141-19-16,88-17 0</inkml:trace>
  <inkml:trace contextRef="#ctx0" brushRef="#br0" timeOffset="-205945.19">5485 7038 0,'0'0'0,"-70"-35"16,52 17-1,1 18-15,-36-18 16,35 18 0,-35-17-16,-70 17 31,87 0-31,-16 0 16,-107 0-1,106 0-15,-53 17 16,-17-17-1,52 18 1,-17 0 0,70-1-16,-17-17 31,35 18-15,0 0 15,0 17-16,-35 53 1,17 0 0,0-35-1,1 71 1,-19 52 0,36-123-16,0 17 15,18 19 1,0-36-1,-1-18 1,1-18 0,17-17-1,1 0 1,122-17 0,-87 17-1,-18 0-15,176-35 16,-158 35-1,87-18-15,1 18 16,-71-18 0,36 1-1,34-1 1,-122 18-16,34 0 16,1-18-1,-54 18 1,1 0-1,-18-17 17,0-1-17,0 0-15,0 1 16,0-36 0,18 0-1,-18 35 1,0-17-16,0-124 31,17 71-31,1-71 31,-18 124-31,0-35 16,0 52-16,0-17 16,-18-1-1,1 19 16,-19 17-15,-16 0 0,-72 0-1,54 0-15,-54 0 16,-140 0 0,175 0-1,1 17-15,0-17 0</inkml:trace>
  <inkml:trace contextRef="#ctx0" brushRef="#br0" timeOffset="-204207.29">5838 7267 0,'0'0'16,"18"0"0,-1 0-16,1 0 0,17-17 15,142-36 1,-107 35-16,1-17 15,282-89 1,-195 71 0,19 0-1,-142 36-15,0-1 16,-52 18 0,-36 18-1,35-1-15</inkml:trace>
  <inkml:trace contextRef="#ctx0" brushRef="#br0" timeOffset="-203679.08">7091 6473 0,'-18'-17'16,"36"34"-16,-54-69 15,36 34-15,-17 0 0,-1 54 32,18 52-17,0-18 1,0 71 0,0-88-16,0 36 15,18-1 1,17-53-1,35-35 1,-34 0 0,-1-18-16,0 1 15,1-1-15,34-35 16,1-53 0,-54 71-16,1 17 15,-18-70 1,0 53-16,0 17 15,0 36 17,18 52-17,-18-34-15,17 17 16,18 17 0,1-34-1,-19-36 1,1-18-1</inkml:trace>
  <inkml:trace contextRef="#ctx0" brushRef="#br0" timeOffset="-203495.91">7531 6332 0,'0'0'0,"0"-17"16,0-1-16,0 0 31</inkml:trace>
  <inkml:trace contextRef="#ctx0" brushRef="#br0" timeOffset="-202694.81">7655 6544 0,'0'0'0,"-18"18"15,54 17 48,16 35-48,-52-52-15,0 35 16,0 0 0,-17-18-1,17-52 1,0-19 0,0 19-16,17-19 15,-17 1-15,18 0 16,17-53-1,1 17-15,-19 36 0,1 17 16,0 53 15,-18 54-15,17-72-16,-17 54 16,18-36-1,0-17-15,17 17 16,18-53-1,-36 18-15,19-53 16,17 1 0,-18-54-1,-35 70-15,0-16 16,-35 34 0,17 18-16,0 0 15,1 35 1,17 36-1,0-36 1,17 18-16,36 0 31,-53-36-31,35 1 16,18-18 0,-35-18-16,0 1 15,-18-1-15,35-52 16,-17-36-1,-18 35 1,0 36-16,0 17 0,0 1 16,0 52-1,0 53 1,35-17 0,35 35 15,-34-89-31</inkml:trace>
  <inkml:trace contextRef="#ctx0" brushRef="#br0" timeOffset="-202495.09">8537 6244 0,'-18'-53'31,"36"106"-31,-18-88 15,17 88 1,19 70 0,17-35-1,-36-70-15</inkml:trace>
  <inkml:trace contextRef="#ctx0" brushRef="#br0" timeOffset="-202311.75">8660 6209 0,'0'0'0,"-88"0"31,70 35-31,-17 0 16,-53 142 0,70-107-16,-17 1 15,17-1-15,-17-17 0,18 0 16,-1 0-16</inkml:trace>
  <inkml:trace contextRef="#ctx0" brushRef="#br0" timeOffset="-177250.85">7461 2452 0,'0'17'31,"18"19"-15,-18-1-1,17 36-15,18 52 16,-17-17 15,0 0-15,-18-71-16,17 18 15,1-35-15</inkml:trace>
  <inkml:trace contextRef="#ctx0" brushRef="#br0" timeOffset="-176968.45">7602 2381 0,'0'0'0,"0"-53"16,18 53 0,35 18-16,17 35 15,-35-18 1,18 18-16,0 0 15,53 123 1,-71-123-16,1 71 16,-36-71-16,0-18 15,-106 106 1,53-123 0,18-1-16,17-17 0</inkml:trace>
  <inkml:trace contextRef="#ctx0" brushRef="#br0" timeOffset="-176285.88">8202 2434 0,'0'-17'15,"0"34"-15,17-34 16,19 34 0,17 54-1,-36-36-15,1 0 16,17 71-1,-17-88-15,-18 35 16,0 0 0,-18-71 15,18-70-15,0 52-1,0-69-15,35-54 31,-17 88-15,0 54-16,-1 17 16,-17 53-1,18-18-15,-18 53 16,18 18 0,-18-71-16,0 0 15,17 1 1,1-36-1,17-88 1,-17 35-16,17-36 31,0 37-31,18-19 0,-35 36 16,52 35 0,-34 88-1,-19-53 1,-17 18-16,18 0 0,17 70 31,-17-105-31,0 17 0</inkml:trace>
  <inkml:trace contextRef="#ctx0" brushRef="#br0" timeOffset="-175951.72">9084 2434 0,'-18'0'15,"-17"35"1,17-17 0,53-18-1,18-18 1,-17-17 0,-1-18 15,-53 18-31,-35 0 31,36 35-31,-1 0 16,-17 0-16,-1 35 15,19 36 1,17-36-16,0 35 16,70 19-1,-34-72-15,-1 1 16</inkml:trace>
  <inkml:trace contextRef="#ctx0" brushRef="#br0" timeOffset="-174484.12">9295 2381 0,'0'-35'0,"0"70"0,0-123 15,0 53-15,36 52 31,-19 19-15,-17-1-16,18 36 16,-18 17-1,0-53-15,0-17 16,0-1 0,17-87 15,-17-18-16,18 52-15,-18-17 16,18 0 0,17 18-1,0 35 1,-17 35 0,0-17-1,-1 35 16,-17-35-31,18-1 16,0-34 31,17-36-31,-18 35-16,1 0 15,17 1 1,-35 34-1,18 36 1,0-17 0,17-1-1,0-17 1,18-18 0,-18-18-1,-17 18-15,17-18 0,-17 1 16,35-19-1,-18-34 1,-35 34-16,0 19 0,0-1 16,-18-17-1,-17 17 1,18 36-16,-1 17 16,-17 36-1,35-18 1,17 35-1,1-70 1,0-18-16,17 0 16,0-36-1,-35 19 1,18-1-16,-18 0 16,0-17-16,17 17 0,1-70 15,0 71 1,-1-1-1,1 18-15,0 0 16,-1 18 0,18 34-1,-35-34-15,0 0 16,18-1 0,-18 1-1,0-36 1,18-17-1,-1 0 1,1 17-16,0 1 16,-1-19-16,36 1 15,-18 17 1,-35 36 0,18 17-1,-18 1-15,0-19 16,0 71 15,18-70-31,-1 0 16,54-18-1,0-18 1,-1-35 0,-52 35-16,17-34 15,-35-19 1,0 53-16,-18 1 15,1 17-15,-1 35 16,0 88 0,36-70-16,17 89 15,36 69 1,-36-140 0,-17-18-16,-18 0 15,0-18-15,0 0 0,-71-17 31,36-36-31,-36-35 16,1-123 0,52 123-16,18-18 15,0 18-15,36-35 16,-19 53-16</inkml:trace>
  <inkml:trace contextRef="#ctx0" brushRef="#br0" timeOffset="-174118.62">11183 2134 0,'-36'-70'47,"72"140"-47,-195-140 31,141 70-31,1 17 0,-1-17 0,0 36 31,18-19-31,0 19 0,18-1 16,17 18-1,0-18-15,18 0 16,18 1 0,-53-36-1,-1 0-15,-17 17 0,-53-17 31,-35 18-15,35 0 0,-17-18-1,70-18 1,0 0-16</inkml:trace>
  <inkml:trace contextRef="#ctx0" brushRef="#br0" timeOffset="-173334.44">11341 1870 0,'-35'-18'16,"17"36"-16,71-18 0,-106 106 46,53 52-30,0-105-16,0-18 16,0 1-16,18-1 15,-18 18 1,0-35-16,35-54 47,-35 19-47,18-1 0,0-17 15,17-53 1,-35 70-16,35 0 16,-17 36-1,-18 0-15,17 52 16,19 18 0,-19-70-16,19 17 15,-1 1 1,0-36-16,-17 0 15,17 0-15,71-36 16,-36-34 0,-34-1-1,-36 53-15,0-17 16,0 18-16,-53-36 16,35 53-1,-35 0-15,18 17 31,35 1-31,0 0 16,0 34 0,18-34-16,-1 0 0,-17-1 15,18-17-15,0 18 16,34-18 0,-34 0-16,35-35 31,-18-1-16,-17 19-15,0-1 16,17 36 0,0 35-1,-35-18 1,18-17 0,-18-1-16,17 1 15</inkml:trace>
  <inkml:trace contextRef="#ctx0" brushRef="#br0" timeOffset="-172950.22">12153 2258 0,'0'-18'0,"0"36"0,0-71 15,0 35-15,17-17 0,-17 0 16,18 17-16,-18 0 16,18 1-16,17 17 15,-18 0-15,1 17 0,-18 19 16,18-19-16,-1 54 15,-17-18 1,0-18-16,0 0 16,0 1-1,0-54 17,0 0-32,0 1 0,18-1 15,-18-17-15,88-106 31,-70 105-31,17 1 0,-17 17 16,35 36 0,-36 0-16,-17-1 15,18 1-15,-18 17 0,0-17 16,18 52 0,-18-52-16,0 0 15,17-1 1</inkml:trace>
  <inkml:trace contextRef="#ctx0" brushRef="#br0" timeOffset="-172795.8">12682 1587 0,'0'-17'15,"0"34"-15,0-17 0,0 18 16,0 0-16,0-1 15,0 54 1</inkml:trace>
  <inkml:trace contextRef="#ctx0" brushRef="#br0" timeOffset="-162478.03">12929 1676 0,'17'-18'15,"-34"36"-15,52-71 0,18-35 32,-35 70-32,-1 53 31,-34 124-16,-1-88-15,0 87 16,1 72 0,-1-178-16,18 19 15,0-18-15,0 0 16,0-18-16,18 0 0,-18-17 16</inkml:trace>
  <inkml:trace contextRef="#ctx0" brushRef="#br0" timeOffset="-162180.39">13528 1923 0,'0'0'15,"0"-18"1,18 18-1,-18 35 1,18 18 0,-1 0-1,-17-18-15,0 36 16,18 35 0,0-53-1,-1-18 1,1-35-16,0 0 15</inkml:trace>
  <inkml:trace contextRef="#ctx0" brushRef="#br0" timeOffset="-161694.33">14093 1887 0,'0'-17'0,"0"34"0,17-52 16,-34 0-1,-36 35 1,-18 17 15,1 19-15,52-19-16,1 19 16,69-1-1,-16-17-15,34 17 16,1 0-1,17 18 1,-70-35-16,-18-1 0,0 1 16,-71 35-1,53-36 1,-17 1-16,0 0 0,0-18 16,-36 0-1,71-18 1,35 0-16</inkml:trace>
  <inkml:trace contextRef="#ctx0" brushRef="#br0" timeOffset="-161330.22">14410 1852 0,'0'0'15,"-17"0"1,-19 18-1,19-1-15,-1 19 16,18 17 0,0-36-16,0 1 0,18 17 15,17 18 1,-17-53-16,35 18 16,-18-18-1,53-53 16,-88 35-31,0 0 0,0 1 16,-88-107 15,53 107-31,17-1 16,-17 0-16,-1 18 0,19-17 16,-18 17-1</inkml:trace>
  <inkml:trace contextRef="#ctx0" brushRef="#br0" timeOffset="-161077.34">14763 1464 0,'0'0'0,"0"-18"15,-18 18-15,18 18 0,0 17 16,18 159 15,0-141-31,-18 18 0,17-18 16,19 105 0,-36-122-16,17-1 15,1 0-15</inkml:trace>
  <inkml:trace contextRef="#ctx0" brushRef="#br0" timeOffset="-159644.21">15169 1905 0,'17'-35'15,"1"-1"1,-18 1-1,-18 18-15,18-1 16,-17 0-16,-1 18 16,-17-17-1,-36 34 1,54 1-16,-36 35 16,35 17-1,18-17 1,35 0-1,1-18 1,17-35-16,-36 0 16,19 0-16,-1-17 15,18-54 1,-36 54-16,-17-36 16,0 35-1,-17-35-15,-1 36 16,18 34-1,-18 1 1,18 17-16,0 0 16,18 18-1,0-17-15,-1-19 16,1 1-16,0-1 0,-1 1 16,36-36-1,-18 18-15,-17-17 0,0-1 16,-1-17-16,1 0 15,0-18-15,-1 17 0,-17-34 16,18 17-16,-18-71 16,0 72-16,0-37 15,-18 72-15,1 34 16,-1 1 0,18 88-16,-18-53 15,18 0-15,0 17 0,18-17 16,35 124-1,-53-160 1,18 18 0,-1-35-1,-17-17 1,0-1-16,-17-17 16,17-18-1,0 35-15,0 1 16,0-1-16,0 0 0,17 18 15,36-17 1,-18-1-16,1 18 16,-1-17-16,0 17 0,36-18 15,-18 0 1,-18-35 0,-35 36-16,0-19 15,-71 1 1,54 35-1,-1 0-15,0 18 16,-17-1-16,35 1 0,-35 70 31,35-70-31,18 35 16,52 0 0,-35-53-16,54 17 15,-36-17-15,52 0 16,-52-17-1,0 17-15,-18-18 0,36-17 16,-18 0 0,-53 17-16,0 0 0,-18-17 15,-35-36 1,36 54-16,-36-19 16,0 36-1,18 18 1,-1 53-1,19-1 17,17-52-32,0 0 15,35-1 1,-17-17-16,-1 0 16,36-53-1,-18 36-15,1-54 16,17-88-1,-36 89-15,-17 17 0,18-53 16,0-17 0,-18 105-16,-18 18 0,0 18 15,1 34 1,17-16-16,-18 87 16,18 106-1,18-158 1,-1 70-16,36 0 15,-35-88 17,-1-53-32</inkml:trace>
  <inkml:trace contextRef="#ctx0" brushRef="#br0" timeOffset="-148275">7884 3687 0,'0'0'0,"0"-18"15,0 0-15,18-17 16,0 35-16,-1-18 0,18 1 16,71-1-1,-88 36 1,35 17 0,-36 18-16,-17 0 15,-17-18-15,-1 18 0,1-18 16,-54 53-1,36-52-15,-36 17 16,1-36 0,52-34-1,18-1-15,18 0 0,-1-17 16,54-53 0,-1 53-1,54 52 1,-89 1-16,36 35 15,17 17 1,-35-34 0</inkml:trace>
  <inkml:trace contextRef="#ctx0" brushRef="#br0" timeOffset="-148072.39">8413 3404 0,'53'212'31,"-106"-424"-31,142 547 16,-89-264-16,17 0 0,-17-19 15,-17 90 1</inkml:trace>
  <inkml:trace contextRef="#ctx0" brushRef="#br0" timeOffset="-147725.08">8978 3369 0,'0'-18'16,"0"1"-16,0 52 15,0-53-15,0 36 16,17 0-16,-17 17 0,18 53 16,0-35-1,-18 53-15,17 0 16,-17 35 0</inkml:trace>
  <inkml:trace contextRef="#ctx0" brushRef="#br0" timeOffset="-147457.72">8731 3581 0,'-53'-106'16,"106"212"-16,-141-336 16,88 213-16,17-19 15,89 19 1,-35 17-16,52 17 15,71 89 1,-141-53 0,0 71-16,-53-1 15,-123 54 17,70-142-32,-71 0 15,36-35-15</inkml:trace>
  <inkml:trace contextRef="#ctx0" brushRef="#br0" timeOffset="-147074.04">9419 3528 0,'0'0'0,"0"17"0,-18-17 16,0 0-1,18 18-15,18-18 16,0 0 0,-1 0-16,54-18 15,-36 18 1,-17 0-16,0-17 16,-1-1-16,18 0 15,-35-34 1,0 34-16,-35-17 15,-35-1 1,34 36-16,-17 18 16,18 35-1,17-18-15,18-17 0,0 17 16,18 71 0,0-71-16,-1-17 15,19 0-15,-1-18 16</inkml:trace>
  <inkml:trace contextRef="#ctx0" brushRef="#br0" timeOffset="-146807.71">9630 3440 0,'0'-36'0,"0"72"16,-17-160 0,17 106-16,35 71 31,36 53-16,-36-53-15,18 18 16,-18-1 0,-17-34-16,-1-19 0,19-70 31,-19-88-15,-17 88-16,0 0 15,18-88 1,-18 106-16,0 0 15</inkml:trace>
  <inkml:trace contextRef="#ctx0" brushRef="#br0" timeOffset="-146435.28">11235 3175 0,'-17'-18'16,"34"36"-16,-105-106 15,71 53-15,-19 17 16,1 0-16,-53 18 15,0 71 1,35 70 15,35-88-31,18 0 0,0-18 16,0 18-16,106 88 31,0-123-15,70-36-1,-123 0-15</inkml:trace>
  <inkml:trace contextRef="#ctx0" brushRef="#br0" timeOffset="-145530.78">11571 3263 0,'0'0'0,"-18"-70"16,0 52 0,1 18-16,-1 0 0,0-18 15,-34 36 1,34 35-1,18 0 1,18-36-16,-1 19 16,54 17-1,-54-53 1,36 17 0,0-34-1,18-19 1,-71 19-16,17-19 0,-17 19 15,-35-71 1,17 70-16,1 0 16,-54-35-1,54 53-15,-1 0 16,36 18 0,-1-18-16,19 18 15,52-18 1,-35 0-1,17-18 1,-52 18 0,17 0-16,-17 18 15,-1-1 1,-17 1-16,18-18 16,-18 18-16,18 35 15,-1-18 1,-17-18-1,0-34 1,0-1 0,18 1-16,0-19 15,34-17 1,-16 18 0,-1 17-1,-17 18-15,-18 18 16,17 0-16,-17-1 0,18 1 15,35 35 1,-18-53 0,-17 18-16,17-18 0,18-18 15,-18 0 1,18-35-16,18-52 31,-71 69-31,0-17 16,-18-105-1,0 105-15,-17 0 16,-35 53 0,52 35-16,0 71 15,71 106 1,-17-142 0,-1 1-16,-18 17 0,36 53 15,-17 18 1,-54-89-1,-35-34 1,35-36-16,1-36 16</inkml:trace>
  <inkml:trace contextRef="#ctx0" brushRef="#br0" timeOffset="-145389.81">12435 3193 0,'18'0'31,"34"-18"-15,1 0-1</inkml:trace>
  <inkml:trace contextRef="#ctx0" brushRef="#br0" timeOffset="-145205.09">12770 3069 0,'0'0'0,"35"53"62,1 88-30,-19-88-17,-17-35-15</inkml:trace>
  <inkml:trace contextRef="#ctx0" brushRef="#br0" timeOffset="-145072.96">12858 2928 0,'0'-53'0,"0"106"0,-17-176 16</inkml:trace>
  <inkml:trace contextRef="#ctx0" brushRef="#br0" timeOffset="-144488.37">13052 3052 0,'53'-18'31,"-106"36"-31,141-54 16,-70 19-16,0-1 15,-1-17 1,-17 17-16,-35 18 16,-36 18-1,36 17 1,0 0 0,35-17-16,18 0 15,17 17 1,0-18-1,18-17 1,-35 0-16,-1 0 16,-17-17-16,18-18 15,-18 17 1,0-35 0,0 35-16,0 1 15,0 17 1,18 53-1,35 88 1,35 53 0,-53-71-1,-17-52-15,17 52 16,-35-17 0,-18-88-16,-17-36 15,0-17 1,-36-124-1,71 106-15,0-70 16,0-1 0,18 107-1,-1-1-15</inkml:trace>
  <inkml:trace contextRef="#ctx0" brushRef="#br0" timeOffset="-144339.71">13634 3104 0,'18'0'15,"0"0"1,17 0 0</inkml:trace>
  <inkml:trace contextRef="#ctx0" brushRef="#br0" timeOffset="-127449.54">2681 10460 0,'18'0'0,"17"-71"15,-17 18-15,-1 18 16,18-35-16,124-124 31,-71 123-31,1 0 0,16 1 0,178-142 31,-195 142-31,-18 17 16,1 0-16,-18 18 0,-18-1 16,-17 1-16,17 0 15,-35 17 1,-18 18-16,1 0 16,-19 18-1,19-1-15</inkml:trace>
  <inkml:trace contextRef="#ctx0" brushRef="#br0" timeOffset="-127100.47">3475 9243 0,'-18'0'0,"0"0"0,54 0 0,-54-18 15,36 18 1,17-18-16,18 18 0,0-17 16,0-1-16,0 1 15,17 17-15,89-36 16,-106 36-1,-18 53 1,-53-18-16,1 36 16,-36 88-1,35 17 1,18-123 0</inkml:trace>
  <inkml:trace contextRef="#ctx0" brushRef="#br0" timeOffset="-125348.27">653 10777 0,'-36'-17'15,"72"34"-15,-89-52 16,70 17-1,195-52 1,-159 70 0,17-18-16,1 1 15,0-1-15,70-17 0,-71 17 16,1 0-16,52-17 16</inkml:trace>
  <inkml:trace contextRef="#ctx0" brushRef="#br0" timeOffset="-125182.52">952 10566 0,'0'17'0,"0"-34"0,18 52 15,-18-17-15,18-18 0,-1 35 16,19-17-16,-19 17 0,-17 0 0,18 0 16,0 1-16,34 122 15,-52-122-15,18 17 0,-18-18 16,0-18-16,18 19 0,-18-19 15,0 1-15,17 0 0</inkml:trace>
  <inkml:trace contextRef="#ctx0" brushRef="#br0" timeOffset="-124814.25">1411 10901 0,'0'0'0,"18"-53"16,-18 18-16,0 52 31,-18 19-31,0-36 0,18 17 0,-17 1 16,17 52-1,0-34 1,53-19 0,-36-17-16,19-17 15,34-19 1,-52 19-1,-1-1-15,-17 0 16,0-17-16,0 18 0,-105-36 16,52 53-1,35 0-15,-17 0 0,17 17 16,0-17-16,1 18 0,17 0 16,70-18 15</inkml:trace>
  <inkml:trace contextRef="#ctx0" brushRef="#br0" timeOffset="-124481.3">1764 10724 0,'0'0'15,"17"-17"-15,-34 17 32,-18 0-17,17 17-15,18 1 16,35 53-1,-17-54 1,-1 19-16,54 16 16,-36-34-1,18 0-15,0-54 16,-35 19 0,-1-36-1,-17-35 1,-17 52-16,-19 1 15,-52-18 1,71 53-16,-36 18 16,17 0-1,36-1-15,0 1 0,0-1 16</inkml:trace>
  <inkml:trace contextRef="#ctx0" brushRef="#br0" timeOffset="-124281.83">2046 10389 0,'-18'0'16,"1"0"-16,52 0 0,-70 71 31,52-18-31,-17-18 0,18 18 16,53 106-1,-36-106-15,18 0 16</inkml:trace>
  <inkml:trace contextRef="#ctx0" brushRef="#br0" timeOffset="-123964.08">2469 10477 0,'0'-17'0,"0"34"0,-17-34 15,-1 17 1,-35 0 0,0 17-1,0 19 1,36-1 15,52 18-15,-17-35-16,17-1 15,0 19-15,0-19 0,1 1 16,70 52 0,-71-52-16,0 35 15,-53 17 1,1-52-16,-36-18 16,18 0-16</inkml:trace>
  <inkml:trace contextRef="#ctx0" brushRef="#br0" timeOffset="-123780.63">2505 10495 0,'0'0'0,"17"-18"15,-17 36 1,-35 53-16,-36 70 31,54-88-31,-1 17 16,18-17-16,-17 18 0,17-18 15,0 17-15,17 36 16,-17-35-16</inkml:trace>
  <inkml:trace contextRef="#ctx0" brushRef="#br0" timeOffset="-120006.08">1270 12065 0,'0'0'0,"-18"-18"16,1 18-16,-1 0 0,0 0 0,18-17 15,-17-36 1,-1 35-16,18 1 16,0-1-16,0 0 15,-35 54 1,17-19-16,1 1 15,-1 35-15,-17 17 16,35-52 0,0 0-16,17-1 0,36 1 31,-53-36-31,53-17 16,18-36-1,-54 18-15,1 18 16,0 0-1,-36 70 1,0 36 0,18-36-1,18-17 1,0-36 0,17-17-1,0-1 1,-17 1-16,-1-53 31,-17 53-31,-17-36 0,-71-52 16,52 123-1,-87 35 1,-54 88 0,142-70-16,-53 106 15,53 35 1,35-159-16,17 1 0,36 34 15,88 1 1,-105-71-16,-1 0 0,0 0 0,53-18 16,1-35-1,-54 18-15</inkml:trace>
  <inkml:trace contextRef="#ctx0" brushRef="#br0" timeOffset="-119663.84">1693 11836 0,'0'0'0,"18"-18"16,0 0-16,17-52 31,-53 52-15,-35 1-1,18 17-15,-36 35 16,-17 18-1,71-36-15,-1 19 16,89-1 0,-36-35-16,35 18 15,19-1 1,-1 19 0,-71-19-16,-34 18 15,-71 36 1,52-53-1,-17-18-15,36 0 0,-36 0 16</inkml:trace>
  <inkml:trace contextRef="#ctx0" brushRef="#br0" timeOffset="-118920.84">1940 11800 0,'35'-17'15,"-70"34"-15,123-52 16,-52 17-16,-36-17 15,-18 0 1,0 17-16,1 18 16,-54 0-1,36 18-15,0 17 16,-18 36 0,53-18-1,53 0 1,-36-53-16,54 0 15,17-36 17,-53 1-32,-17 17 15,-18 1-15,18-1 16,-18 0-16,0 1 0,-36 17 31,19 35-15,17 0-1,17 1 1,1-19-16,0-17 16,34-17-1,-34-1 1,17-35 0,-17 35-16,-18 1 15,35 34 1,-35 1-1,18 35-15,0 0 16,-18-18-16,35 124 16,-17-124-1,17 36 1,-18-18 0,-17-71-1,-35-52 1,18 34-16,-1-17 0,0 0 15,1 1-15,-19-72 16,36-17 0,18 123-16,0 1 15,52 17 1,-35 17-16,-17-17 16,0 36-16,-18 16 15,-53 1 1,18-17-1,17-36 1,0 0-16</inkml:trace>
  <inkml:trace contextRef="#ctx0" brushRef="#br0" timeOffset="-118697.33">2610 11430 0,'0'-18'0,"0"36"0,0-71 16,0 88 15,18 71-15,0-71-16,-1 71 16,1 0-1,0-18 1</inkml:trace>
  <inkml:trace contextRef="#ctx0" brushRef="#br0" timeOffset="-118447.15">3157 11536 0,'0'0'0,"0"-35"16,-35 35-16,0-18 15,-1 0 1,1 18-16,0 18 16,0 35-1,17-18-15,18 18 16,18 18 0,-1-36-16,1-18 15,-1 1-15,107 0 16</inkml:trace>
  <inkml:trace contextRef="#ctx0" brushRef="#br0" timeOffset="-117546.2">3457 11518 0,'0'0'0,"18"-35"16,-1 35-16,-17-35 15,-17 17 1,-1-17-1,0 17 1,1 18-16,-18 18 16,-1-1-1,1 1-15,17 0 0,1-1 16,-1 1-16,0 0 16,18-1-16,0 1 15,18-18 1,17 0-16,1 0 15,17 0 1,-36-18 0,1 18-1,-1-35 1,-17 17 0,0-35-1,0 18-15,0-35 16,0 52-16,0 0 15,-17 18 1,17 36 0,0-1-16,0-18 15,0 19-15,17-1 16,1 0-16,17 1 16,18-19-1,18-17 1,-54-17-16,19-19 15,-1-70 1,-35 71 0,18-53-1,-18 53-15,0-36 16,-18 36-16,0 35 16,1 0-1,17 17-15,0 19 16,0 17-1,35-36 1,0 1 0,-17-18-16,17 0 15,0-18 1,1 1 0,-19 17-16,1-18 15,-18 0 1,-18 1-1,-17 52 17,17-35-32,18 18 15,-17 35 1,34-36-16,19 36 16,70 18-1,-71-54-15,0 1 16,-17 17-16,-18-17 0,-36 35 15</inkml:trace>
  <inkml:trace contextRef="#ctx0" brushRef="#br0" timeOffset="-116329.38">2117 13053 0,'35'-36'16,"-18"36"0,-69 36-16,122-89 0,-52 35 0,-18-17 31,-18 17-15,0 18-16,-17-17 15,0 17 1,0-18-16,17 18 0,-17 0 15,-53 35 1,70-17-16,-17 35 16,17 35-1,53-53 1,36-17 0,-36-18-16,18 0 15,18-53 1,-54 35-1,-17-17-15,18-18 16,-18 36 0,0-1-16,0 0 15,0 36 1,-18 0-16,18 17 16,0 0-1,18-17-15,-1-1 16,1-17-16,0 0 15,52-17 1,-52 17-16,0-18 16,17 18-16,-35-18 0,18 1 15,-1-1 1,-17 1 0,0-1-1,0 0 1,0-17-1,0 17 17,18 18-32,-1-17 31,1 17-15,0 0-1</inkml:trace>
  <inkml:trace contextRef="#ctx0" brushRef="#br0" timeOffset="-115927.71">2381 12841 0,'-17'-18'0,"34"36"0,-70-36 0,36 1 16,-72-36-1,54 35-15,0 1 16,-89-19-1,89 36-15,0 18 0,-18 0 16,-35 123 0,70-88-16,18 88 15,35-18 1,-17-70-16,17 0 16,1-18-16,87 36 15,53-106 1,-123-1-1,18 1-15</inkml:trace>
  <inkml:trace contextRef="#ctx0" brushRef="#br0" timeOffset="-115577.2">2857 12700 0,'0'0'0,"0"-35"16,0 17-16,0 0 16,-53 1-1,-35 52 1,53-17-16,-18 17 16,18 18-1,52-18 1,72-17 15,-54-1-31,35 1 16,-52-18-16,0 18 0,-1-18 0,-17 35 31,-17-17-31,-1-18 16,-35 17-1,18-34 1</inkml:trace>
  <inkml:trace contextRef="#ctx0" brushRef="#br0" timeOffset="-115260.63">3263 12594 0,'0'0'0,"18"-17"15,-54-1 1,-34 18 15,35 0-31,-1 18 16,19-18-16,-1 17 0,0-17 15,18 35 1,0 1 0,18 17-1,0-53-15,-1 17 16,19 1-1,-19 0-15,1-18 0,0 0 16,17-18 0,-18 0-1</inkml:trace>
  <inkml:trace contextRef="#ctx0" brushRef="#br0" timeOffset="-114345.14">3827 12506 0,'0'-18'0,"0"36"0,18-36 16,-18 1-16,0-1 15,0 0 1,-18 1-16,1-1 16,-1 18-16,-35 0 15,-17 71 1,52-54-1,-17 54 1,35-36-16,0-17 0,17 17 16,19 0-1,-1-17-15,0-18 0,1 0 16,-1 0-16,35 0 16,-34-18-16</inkml:trace>
  <inkml:trace contextRef="#ctx0" brushRef="#br0" timeOffset="-113650.68">4145 12435 0,'0'0'0,"18"-35"15,-18 17-15,0-17 16,17 18-16,-17-19 16,-35 36-1,17 0 1,-70 88 15,70-70-31,1 70 31,34-52-15,36-36 0,-17 0-1,17-53 1,-36 35-16,1-35 15,0 0 1,-18-70 0,0 87-16,-18-52 15,0 35 1,18 89 0,0-19-1,0 36-15,0-18 0,0 1 16,0-1-16,36 71 31,-19-89-31,18 1 16,54-18-1,-72-18-15,19-17 16,34-53 0,-52 53-16,-1-53 15,-17-18 1,-35 70-1,-18 72 1,18-19-16,0 54 16,35 17-1,17-70-15,19 35 16,34-18 0,18 0-1,-70-35 1,17 18-16,-70-1 31,0-17-31,17 0 16,0 0-16</inkml:trace>
  <inkml:trace contextRef="#ctx0" brushRef="#br0" timeOffset="-113478.09">4833 12065 0,'35'-53'16,"-70"106"-16,105-141 16,-70 70-16,18 18 15,0-17-15,17-1 16,36-17 0</inkml:trace>
  <inkml:trace contextRef="#ctx0" brushRef="#br0" timeOffset="-112990.21">5239 11853 0,'52'-35'32,"-104"70"-32,104-105 15,-52 52-15,0-17 16,-52 0-1,-1 17 1,0 36 0,35-1-16,-17 36 15,35 35 1,35 18 0,0-71-1,-17-17-15,0 0 16,17-18-16,35-36 15,-52 1 1,17-18 0,-17 18-16,0-71 15,-18 0 1,0 53-16,-18 0 0,18 1 16,-35-54-1,35 123 1,0 36-1,17 0-15,1 35 16,35 53 0,-35-88-16,-1 0 15,36 0 1</inkml:trace>
  <inkml:trace contextRef="#ctx0" brushRef="#br0" timeOffset="-112547.3">5627 11747 0,'0'-70'16,"0"140"-16,0-211 16,0 106-16,0 17 0,0 1 15,-18 17 1,0 0-16,1 35 16,-19 18-1,36-18 1,18 1-1,0-36-15,17 17 16,18 1 0,-36 17-1,19 0 1,-36-17-16,0 35 16,-18-18-1,-17-17 1,17-18-1,18-18 17,-17 1-17,17-1 1</inkml:trace>
  <inkml:trace contextRef="#ctx0" brushRef="#br0" timeOffset="-111842.95">1270 11677 0,'-18'-35'0,"36"70"0,-18-141 16,35 71-16,36 35 0,35 0 16,634 123-1,-493-52 1,353 52-16,317 89 31,-352-71-31,-318-88 16,-53 0-16,-18-18 15,89 18 1,-230-53-16,-53-70 16</inkml:trace>
  <inkml:trace contextRef="#ctx0" brushRef="#br0" timeOffset="-111427.68">4551 10548 0,'-159'106'32,"318"-212"-32,-530 618 15,318-371 1,-17 0-16,-1 35 15,1 1-15,-1 17 0,-158 352 32,176-369-32,-53 140 15,0 54 1,89-195 0,-19-35-1,36-88 1,-17-53-16,17-18 15,0 1-15,0-18 16,0 17-16,0-17 16,17 17-1,-17 0 1,18 1 0,-18-1-1,0 0 1,0 1-16,18-18 0,-18-36 15</inkml:trace>
  <inkml:trace contextRef="#ctx0" brushRef="#br0" timeOffset="-108142.15">12400 11659 0,'0'18'16,"0"-36"-16,0 18 16,70-35-1,1 17-15,140-17 16,301 0 15,-318 35-31,212-35 0,70 17 31,-282 0-15,-124 18 0,-105 0-16,-71 0 15</inkml:trace>
  <inkml:trace contextRef="#ctx0" brushRef="#br0" timeOffset="-107875.06">12893 11765 0,'-52'0'0,"104"0"0,-193 0 31,159-18-31,88 1 0,105-1 31,-69 1-31,16-1 0,19 0 16,-1 18-16,177-35 16,0 17-1,-265 1 1</inkml:trace>
  <inkml:trace contextRef="#ctx0" brushRef="#br0" timeOffset="-107224.59">8890 11042 0,'0'0'0,"-18"-53"16,18 18 0,0 17-16,0 0 0,53 1 15,35 105 16,-35 18-15,-18-36-16,36 36 16,17 35-1,-70-105-15,17-1 16,-17-17-16,-1-18 16,18-53-1,-17 35-15,17-88 16,1-106-1,-19-34 1,-17 87 0,0 141-1,-17 18-15,-1 35 16,18 54 0</inkml:trace>
  <inkml:trace contextRef="#ctx0" brushRef="#br0" timeOffset="-106526.09">8837 10777 0,'0'0'0,"0"-53"16,0 18-16,35 35 16,53 71-1,-35 70 1,53 123-1,-18 1 1</inkml:trace>
  <inkml:trace contextRef="#ctx0" brushRef="#br0" timeOffset="-106240.52">8766 11430 0,'0'0'0,"-88"-176"16,53 87-16,-36-87 16,71-36-1,35 159-15,18 18 16,177 18 0,-107 34-16,106 89 15,71 141 1,-247-159-1,0 0-15,-35-17 0,-18 17 16,-388 141 15,88-264-15</inkml:trace>
  <inkml:trace contextRef="#ctx0" brushRef="#br0" timeOffset="-105841.52">9807 11130 0,'0'0'0,"53"0"16,-53 18-16,0-1 16,0 19-1,0-19 1,35 1-1,0-18-15,18 0 16,35-53 0,-35-18-1,-53 1 1,-17 52 0,-1-17-16,-17-18 15,-36 35 1,36 18-16,-36 53 15,1 53 1,70-35 0,17 52-1,19-105-15,34 17 16,-17-17-16,53-18 16</inkml:trace>
  <inkml:trace contextRef="#ctx0" brushRef="#br0" timeOffset="-105555.3">10354 10989 0,'0'0'0,"-36"-71"16,19 36-16,-1-18 15,18 53 1,0 18 0,35 52-16,36 54 31,-36-71-31,-17-36 15,17 19-15,-17-19 0,17-17 16,-17 0-16,17-17 16,-17-19-16,-1-34 15,-34-89 1,-1 53 0,0 1-1,1 87-15,17 36 16,35 52-1</inkml:trace>
  <inkml:trace contextRef="#ctx0" brushRef="#br0" timeOffset="-105022.95">10230 11606 0,'18'-53'16,"-36"106"-16,53-158 16,-35 87-16,0-17 0,-17 17 15,-71 0 1,52 36-16,-52 35 16,-18 70-1,106 18 1,71-88-1,105-17 1,53-54 0</inkml:trace>
  <inkml:trace contextRef="#ctx0" brushRef="#br0" timeOffset="-104624.96">10759 11430 0,'-35'-18'15,"70"36"-15,-105-36 16,52 18-16,0 18 16,36 53-1,17 34 1,18-34 0,-35-36-16,17 18 15,-17-18 1,-18-52-1,-18-71 1,1-1 0,17-105-1,17 141 1,18-35-16,18 18 16,0 87 15,-17 19-31,-19-1 0,18 0 15,-17 0-15,35 71 16,-18 35 0,-17-105-16,-18-1 15,0 0-15,18 0 16</inkml:trace>
  <inkml:trace contextRef="#ctx0" brushRef="#br0" timeOffset="-104103.36">11006 11624 0,'-35'-18'0,"70"36"0,-105-71 16,52 18 0,53 0 15,18-1-31,35-17 16,-35 36-16,53-36 31,-35 0-16,-54 35-15,-17 1 16,0 70 31,53 88-31,0 0-1,-35-71 1,-18-34-16,0-1 15,0-53 1,-35-35 0,17-35-1,18 35 1,0-53-16,35-70 31,-17 123-31,17-18 16,-17 54-16,17 17 15,36 17 1,-36 19-16,18 17 16,-53 70-1,-71-35 1,-35-52 0,71-19-16</inkml:trace>
  <inkml:trace contextRef="#ctx0" brushRef="#br0" timeOffset="-103324.11">11870 10636 0,'-17'-35'0,"34"70"0,-122-158 16,52 87-16,-18-16 16,-246-90-1,176 107-15,-212-35 16,-353 87 0,-87 160-1,299 52 1,264-88-1,-87 159-15,211-141 0,36-1 16,52 1-16,177 282 16,282-88-1,-36-177 1,336-52 15,-459-124-31,-17-18 0,-18-35 16,0 0-16,-18-35 15,300-265 1,-405 195-16,34-178 16,-175-175-1,-265 88 1,-18 264 0,123 124-16,-140-1 15,70 54 1</inkml:trace>
  <inkml:trace contextRef="#ctx0" brushRef="#br0" timeOffset="-101787.73">5309 7743 0,'-18'0'31,"54"0"-16,-19-17-15,54 17 16,105-18 0,36 1-1,-106 17 1,-71 0-16,0 0 0,-17 0 16,-36 0-16,-52 17 15,-142 18 1,-88 1-1,106-19 1,-53 1 15,194-18-31,0 0 16,71 0-16,17 0 0,18 0 16,177-35-1,-19 17 1,71-17-1,-211 35-15,17-18 16,-70 18 0,-53 0-16,-36 0 15,-88 18 1,18-18 0,106 17-1,105-17 16,-17-17-15,-35 17 0,0 0-16,-18-18 125,0 1-78,17-1-16,1 18 0</inkml:trace>
  <inkml:trace contextRef="#ctx0" brushRef="#br0" timeOffset="-101081.2">6209 7973 0,'0'0'0,"-18"-53"16,18 88 31,0 53-32,0-52-15,18 34 16,17 18-1,-17-70 1,52-53 0,-35-1-16,36-34 15,88-107 1,-106 125-16,52-37 16,1 36-1,-70 36-15,-19 17 16</inkml:trace>
  <inkml:trace contextRef="#ctx0" brushRef="#br0" timeOffset="-100634.92">6209 8908 0,'-18'0'31,"53"-53"-15,-17 35-16,17-17 15,36 17 1,-71 36-1,17-1-15,1 36 16,-18 53 0,0-71-1,0 18-15,0-17 16,35-36 15,53-53-15,-52 17-16,87-52 15,54-88 1,-19 70 0,-105 88-1,-35 36-15</inkml:trace>
  <inkml:trace contextRef="#ctx0" brushRef="#br0" timeOffset="-100040.21">6508 9525 0,'0'-35'0,"0"70"0,-17-123 32,34 123 14,-17 36-30,0-54-16,0 54 16,0 17-1,36-88 1,87-35 0,-52 17-16,88-70 15,105-71 1,-193 106-16,52-17 15,-88 52 1</inkml:trace>
  <inkml:trace contextRef="#ctx0" brushRef="#br0" timeOffset="-97136.73">4357 9754 0,'-36'-35'31,"72"70"-31,-89-70 0,53 17 0,35 1 32,88 17-17,-70 0-15,124-18 16,52 18 0,-105-18-16,-1 18 15,0 0-15,1-17 16,70-1-16,-18 1 15,-140-1 1,-19 18-16,-70 0 16,-123 18 15,88-1-31,-124 1 16,-123 17-1,211-35-15,36 0 16,0 18-16,18-18 0,-19 0 15,72 0 1,52 0-16,53-18 16,159-17-1,-53 0 1,124-18 0,-230 53-16,53-18 15,-35 0 1,-142 18-1,-122 0 1,70 0 0,-89 18-1,-87 0 1,193-18-16,-52 0 16,87 0-1,54 0-15,17 0 0,36 0 16,176 0-1,-141 0-15,-1-18 16,1 18-16,123 0 16,-158 0-1,-124 18 1,0-18-16,-88 17 16,-141 19-1,123-36 1,0 0-1,142 0 1,52 0-16,124-18 16,0 0 15,52 1-15,-158-1-16,35 18 15,-105 0 1,-19 0-16,-69 18 15,-37 17 1,54-17-16,18-18 0,17 17 16,-35 1-1</inkml:trace>
  <inkml:trace contextRef="#ctx0" brushRef="#br0" timeOffset="-92468.1">8325 5080 0,'-35'-18'16,"70"36"-16,-211-89 15,158 54 1,1-1-16,-1 1 16,18-1-16,0 0 0,18-17 15,17 17-15,-18 1 16,36-1-16,18-17 16,52 35-1,-105 0 1,17 17-16,-35 36 15,-53 36 1,18-54-16,-53 18 16,0 0-1,35-18 1,141-53 15,18 1-15,-53-1-1,-18 18-15,18 0 16,-18 18-16,-17-18 16,17 53-1,-35-18-15,-18-18 0,1 1 16,-18 17-16,-36-17 16,-17 0-1</inkml:trace>
  <inkml:trace contextRef="#ctx0" brushRef="#br0" timeOffset="-92235.86">8378 4586 0,'35'-53'16,"-70"106"-16,106-123 15,-36 87-15,88 107 16,19 70-1,-90-124 1,-16 89-16,-107 53 31,18-142-31,-17-17 16,-89 18-16</inkml:trace>
  <inkml:trace contextRef="#ctx0" brushRef="#br0" timeOffset="-77047.58">6385 7461 0,'-35'0'0,"70"0"0,-88 18 16,18-18-16,-18 18 15</inkml:trace>
  <inkml:trace contextRef="#ctx0" brushRef="#br0" timeOffset="-76911.03">6032 7620 0,'0'0'0,"18"35"16,0 1-1,52-1 1,-52-18-16,35 19 15,35-19 1</inkml:trace>
  <inkml:trace contextRef="#ctx0" brushRef="#br0" timeOffset="-76613.25">6138 7673 0,'0'0'0,"-18"-18"16,54 18 0,87-17-1,-52 17-15,87-18 16,89 0-1,-176 18 1,35 0 0,-36 0-16,-52 0 15,0 0-15</inkml:trace>
  <inkml:trace contextRef="#ctx0" brushRef="#br0" timeOffset="-71886.53">4568 8414 0,'0'0'0,"0"17"79,141 1-48,-88-18-31,265-35 15,-54-18 1,-105 35 15,53-17-15,-177 17-16,-17 18 16,35-17-1,-71 17 16,-17 0-15,17 0-16,0 0 16,1 0-1,-1-18 17,18-17-17,0 17 1,0-17-16,-18-36 31,18 54-31,-17-107 31,34 54-15,1 52-16,0 0 31,-36 18-15,0 0-1,-17 18 1,18-18 0,-1 0-16,0 0 0,-17 18 15,-71-18 1,71 0 0,-18 17-16,18-17 0,-142 18 15,72-1 1,-37 1-1,89-18 1,-17 18-16,-1-18 31,36 0-15,17 17 93,1-17-62,17 53-16,-35 53 1,17-53-17,0-35-15,1 35 16,-19 17 0,36-52-16,0-1 15,18-17 1,17 0-1,1-17 1,-19 17-16,18-18 16,-17 18-16,35 0 15,18 0 1,52 0 0,-70 0-16,35 0 15,36-17 1,-54 17-1,-17 0 17,-35 0-32,-1 0 15,36 0 1,-35 0-16,0 0 16,-1-18-16,1 18 0,17 0 15,-17 0-15,-1-18 0,1 18 16,0 0-16,-1-17 15,1 17 1,0-18 0,-18 0 15,0 1-15,0-1-16,0 0 15,-18 1 1,18-1-16,0 1 15,-18-36 1,1-18 15,17 18-15,0 35-16,0 1 16,0-1-1,0 1 1,0-1 31,-18 18 0,-88 18-16,53-18-16,18 17-15,-212 18 32,106-17-17,88 0-15,-18-1 0,19-17 0,-1 18 16,-18-18 0,36 18-16,0-18 15,17 0 1,0 0-1,1 0 1,-1 0 0,-17 0-1,17 0 1,0 0 0,18 17 15,0 1-16,0 0 1,0 17-16,0 53 31,0-70-31,0 52 16,0 1 0,0-36-16,18-17 15,-18-1-15,18 1 0,-18 0 16,17 17-1,1-35-15,0 18 16,-1-1 0,1 1-16,0-18 0,-1 0 15,54 17 1,-18-17-16,-18-17 16,18-1-16,159-17 15,-71-18 1,-71 35-1,71-17-15,-17 0 32,-89 17-32,0 1 15,-17 17 1,-36 0 15,1 0-15,34 0 31,1 0 0,-18-18-32,0 0 16,18-35-15,-18 36-16,17-1 16,-17-35-1,0 18-15,18-36 16,-1-35 0,-17 71-16,0-18 15,0-17 1,0 52-1,-35 18 1,18 0 0,-1 18-1,0-18 1,1 0 0,-19 0 15,-17 17-16,-17-17 17,-54 36-17,72-36-15</inkml:trace>
  <inkml:trace contextRef="#ctx0" brushRef="#br0" timeOffset="-65193.17">3827 7126 0,'-52'0'0,"104"0"0,-140 0 16,35 18-16,0-18 15,-105 35 1,105-17-16,-35-1 16,17 1-1,53-18-15,-17 18 0,18-18 16,-1 0-16,18 17 16,-18-17-16,1 35 78,-1 124-63,18-106 1,0 18-16,18-18 0,-18 17 16,17-17-16,19 159 15,-1-142 1,0 71-1,36 106 1,-54-158-16,1-19 16,17 177-1,-17-159-15,-1 36 16,-17 52 0,0-70-1,0 17 1,0-70-16,0 18 15,18 35 1,0-18 0,-18-35-1,0-18 1,0-17 0,0-1-1,0 1 1,17 0 15,1-18-15,35 0-1,-18 0-15,36 0 16,52-18 0,-35 18-16,1-18 0,16 1 15,19 17-15,158-36 16,247-16-1,-141 16 1,194 1 0,-405 17-16,158 1 15,71-1 1,-124-17 0,-176 17 15,-71 18-31,-18 0 0,1 0 0,-18-17 31,-53-19-15,36 36-16,-1-17 15,-53-54 1,54 36-16,-36-53 16,0-124-1,35 124-15,-17-124 16,17 106-16,1-17 15,17 17-15,-18-18 16,-17-299 0,35 335-16,-18-106 15,18 35 1,-17-35 0,17 141-1,0 18-15,0 0 0,0-18 31,0 35-15,0 0 0,-18 18-1,18-17 1,-18 17 0,18-18-1,-17 18 1,-54 0-1,36 0-15,-89 18 16,-193 17 0,193-35-1,-17 18-15,-18-1 0,-176 1 16,177-18 0,-177 18-16,-89-1 15,177 1 16,0-18-15,194 0-16,-17 0 16,52 0-1,36 0 32,-18 18 0,0 34-16,0-34-15,17 211 0,-17-70-1,0-71 1,18 124-1,-18 123 1,0-229-16,0 88 16,-18 71-1,1-195-15,-1 1 16,-35 105 0,53-123-16,-17 0 0,-1 0 15,18 35 1,0-35-1,18-35-15,17-1 16,35 1 0,-34-18-16,34 0 15,124 0 17,-123-18-32,17 18 0,230 0 15,-177 0 1,159 18-1,-142-18-15,213 18 16,34-1 0,-211-17-16,0 0 0,0-17 15,-35 17-15,141-36 16,17-34 0,-246 52-16,17-35 15,-70 36 1,-36-1-16,-52 0 15,-107 1 1,124 17-16,-35 0 16,18-18-1,52 18-15,-17-35 16,17-36 15,18 18-31,0 0 0,-35-264 31,17 87-15,1 107-16,17 0 0,0-1 16,0-229-1,0 247-15,0 1 0,0 16 16,0 1-16,-18 35 16,0-105-1,1 140-15,-36-17 16,-71 35-1,54 0-15,-1 17 16,-229 36 0,159-35-16,-141-1 15,-194 36 1,123 0 0,230-35-1,87 0 1,36-1-16</inkml:trace>
  <inkml:trace contextRef="#ctx0" brushRef="#br0" timeOffset="-61991.02">11394 7214 0,'0'0'0,"-17"0"16,-36 0-1,-88 18 1,70-18-16,-105 0 15,-1 18 1,71-18-16,-88 0 16,-105 0-1,193 0 1,-106 17-16,18 1 16,88-18-1,-88 17 1,-17 1-1,158-18-15,-18 18 16,53-18-16,1 0 16,17 17-1,0 36 1,17-35-16,-17 53 16,18 87-1,-18-17 1,18 71-1,-18-124-15,35 89 16,-17 105 0,-1-176-1,-17 70-15,0-35 16,0 53 0,0-159-1,18 54 1,-18-1-1,0-70-15,0-1 16,0 36 0,0-35-1,35-1 1,-17-17-16,35 18 16,17-18-1,107 0 1,-89 0-16,106 0 15,229-18 1,106 1 0,-176-1-1,106 0 1,-318 18 0,70-17-16,-140-1 15,52 18 1,-87 0-16,17 0 15,-53-17-15,-36-1 32,1 0-17,17 1-15,1-1 16,-1 0-16,18 1 16,-17-1-16,-1-35 15,0-88 1,-17-88-1,17-71 1,1 88 0,17-88-1,0 36 1,0 87 15,0 124-31,0 18 16,0 0-16,-18 0 0,18-1 15,0 1 1,0 0 0,0 17-1,18-17 1,-18 17-16,17 1 16,-17-19-1,-35 19 1,-106 17-1,53 0-15,-141 35 16,-265 0 0,-88 18-1,388-53 1</inkml:trace>
  <inkml:trace contextRef="#ctx0" brushRef="#br0" timeOffset="-60336.1">13140 7338 0,'0'0'0,"0"-18"0,18 36 31,0 141-15,-18-89-16,0 18 0,0 0 15,0 18-15,0 18 16,0-1-16,-18 1 0,18-1 16,-18 18-16,-17 106 15,-18 106 1,36-177 0,17 18-1,0-158-15,17-1 16,-17 0-16,18-17 0,-18 17 15,17-35 1,19 0 0,17-17-1,-18-1 1,53-17 0,141-1-1,-123 19-15,18-1 16,352-35-1,-282 53-15,18-17 0,-18 17 16,17 0-16,160 0 16,-71 0-1,17 0 1,-246 0-16,-1-18 16,-35 0-1,-52 1 1,-1-1-1,1 0 1,17-17 0,0 17-1,17-35-15,-17-17 16,18-124 15,-18 106-31,17-18 0,-17 18 16,36-247-1,-36 211-15,35-88 16,-35 124-16,18-18 16,-18 36-16,17-89 15,1 18 1,0 53 0,-18 35-1,0 35 16,-53 18-15,-88 0 0,-36 0-1,54 0 1,-36 0-16,-17 0 0,-495-17 31,424 17-31,-247 17 16,-176 18-1,494-17-15,17 0 16,36-1-16,-71 19 16,88-1-1,106-17-15,35-1 16,36-17 0,70-17-1,-106 17-15</inkml:trace>
  <inkml:trace contextRef="#ctx0" brushRef="#br0" timeOffset="-59090.91">15645 5098 0,'0'0'16,"0"35"-16,0 0 15,0 71-15,-35 141 32,17-124-32,0 1 15,-70 317 1,53-300-16,17 0 0,-17-17 15,0-1-15,-36 106 16,54-140-16,-19-19 16,-34 124-1,52-141-15,1 18 16,-19-54 0</inkml:trace>
  <inkml:trace contextRef="#ctx0" brushRef="#br0" timeOffset="-58830.96">15063 7355 0,'-35'36'32,"70"-72"-32,-70 89 15,52-35-15,19-18 31,-1 0-15,-17 0-16,-1 0 16,18-18-1,-17 1-15,17-1 16,-17 0-16,0 18 16,17-35-1,-17 35-15,-18-18 16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54:59.620"/>
    </inkml:context>
    <inkml:brush xml:id="br0">
      <inkml:brushProperty name="width" value="0.1" units="cm"/>
      <inkml:brushProperty name="height" value="0.1" units="cm"/>
      <inkml:brushProperty name="color" value="#AE198D"/>
      <inkml:brushProperty name="inkEffects" value="galaxy"/>
      <inkml:brushProperty name="anchorX" value="-7092.16016"/>
      <inkml:brushProperty name="anchorY" value="-6178.14795"/>
      <inkml:brushProperty name="scaleFactor" value="0.5"/>
    </inkml:brush>
  </inkml:definitions>
  <inkml:trace contextRef="#ctx0" brushRef="#br0">10 53 24575,'0'0'0,"0"5"0,5 6 0,6 6 0,5 4 0,0 9 0,3 2 0,2 2 0,3 4 0,1 0 0,1-2 0,-4-3 0,-1-1 0,1-2 0,-4-2 0,1-6 0,1-11 0,-4-12 0,-3-10 0,1-2 0,2-1 0,3-2 0,3-3 0,2 3 0,2-2 0,2 3 0,-6-2 0,0 4 0,0-2 0,-4-3 0,0-2 0,-3-4 0,-5-1 0,-3-1 0,-3-2 0,-2 1 0,-7 4 0,-1 1 0,-6 6 0,1-2 0,-4 5 0,2-2 0,3-2 0,3 7 0,2 9 0,3 10 0,-5 7 0,2 7 0,0 2 0,-5 9 0,2 0 0,-5 1 0,2 4 0,-4-2 0,2 5 0,-2-3 0,3-2 0,2-3 0,-3-2 0,4-3 0,1-1 0,3 0 0,-4-7 0,2-10 0,-5-12 0,-3-10 0,-5-8 0,2-5 0,-1-4 0,-3-1 0,-1-6 0,-1 0 0,-2 1 0,-1-5 0,-1 2 0,1 2 0,-1 7 0,6 2 0,0 8 0,11 5 0,5 11 0,4 4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55:00.298"/>
    </inkml:context>
    <inkml:brush xml:id="br0">
      <inkml:brushProperty name="width" value="0.1" units="cm"/>
      <inkml:brushProperty name="height" value="0.1" units="cm"/>
      <inkml:brushProperty name="color" value="#AE198D"/>
      <inkml:brushProperty name="inkEffects" value="galaxy"/>
      <inkml:brushProperty name="anchorX" value="-6067.01367"/>
      <inkml:brushProperty name="anchorY" value="-5250.30176"/>
      <inkml:brushProperty name="scaleFactor" value="0.5"/>
    </inkml:brush>
  </inkml:definitions>
  <inkml:trace contextRef="#ctx0" brushRef="#br0">29 120 24575,'0'0'0,"-5"-5"0,-1 4 0,1 7 0,0 6 0,2 6 0,1 4 0,0 3 0,2 3 0,0 0 0,0 1 0,0-1 0,1 1 0,-1-2 0,0 1 0,0 0 0,5-6 0,1-11 0,5-6 0,4-10 0,6-3 0,2-6 0,3 1 0,1 2 0,1-3 0,0 3 0,0-3 0,0 2 0,0 3 0,0-3 0,-1 3 0,1-4 0,-1-4 0,-5-3 0,-6-3 0,-5-2 0,-5-2 0,-3 0 0,-2-1 0,-2 0 0,0-6 0,-6 1 0,0 0 0,1 17 0,0 13 0,8 18 0,2 14 0,1 18 0,4 14 0,0 10 0,5 7 0,-3-1 0,4 2 0,-2 0 0,2-4 0,-2-16-3823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55:01.416"/>
    </inkml:context>
    <inkml:brush xml:id="br0">
      <inkml:brushProperty name="width" value="0.1" units="cm"/>
      <inkml:brushProperty name="height" value="0.1" units="cm"/>
      <inkml:brushProperty name="color" value="#AE198D"/>
      <inkml:brushProperty name="inkEffects" value="galaxy"/>
      <inkml:brushProperty name="anchorX" value="-7580.80615"/>
      <inkml:brushProperty name="anchorY" value="-6816.77588"/>
      <inkml:brushProperty name="scaleFactor" value="0.5"/>
    </inkml:brush>
  </inkml:definitions>
  <inkml:trace contextRef="#ctx0" brushRef="#br0">394 671 24575,'0'0'0,"5"0"0,7 0 0,0-6 0,-8-5 0,-1-6 0,-9-4 0,-6-4 0,-7-7 0,-4-1 0,-2-7 0,-9 2 0,0-5 0,0-3 0,-4 3 0,0-3 0,3-2 0,1 4 0,3 3 0,7 5 0,6 3 0,2 3 0,10 7 0,4 12 0,8 7 0,2 5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55:01.936"/>
    </inkml:context>
    <inkml:brush xml:id="br0">
      <inkml:brushProperty name="width" value="0.1" units="cm"/>
      <inkml:brushProperty name="height" value="0.1" units="cm"/>
      <inkml:brushProperty name="color" value="#AE198D"/>
      <inkml:brushProperty name="inkEffects" value="galaxy"/>
      <inkml:brushProperty name="anchorX" value="-6185.4873"/>
      <inkml:brushProperty name="anchorY" value="-5130.52686"/>
      <inkml:brushProperty name="scaleFactor" value="0.5"/>
    </inkml:brush>
  </inkml:definitions>
  <inkml:trace contextRef="#ctx0" brushRef="#br0">6 82 24575,'0'0'0,"-5"0"0,4 6 0,7 5 0,6 6 0,5 4 0,6 9 0,2 8 0,8 1 0,1 5 0,0-2 0,-1 3 0,-1-4 0,-2 3 0,-1-3 0,-1-4 0,-1-3 0,0-8 0,-5-13 0,-20-13 0,-1 1 0,1-1 0,-1 0 0,1 0 0,-1 0 0,0 0 0,1 0 0,-1 0 0,1 0 0,-1 0 0,1 0 0,1-1 0,-2 0 0,1 0 0,-1 0 0,0 0 0,1 0 0,-1 0 0,0 0 0,0 0 0,1 0 0,-1 0 0,0-1 0,0 1 0,1-2 0,15-27 0,-4-6 0,1-13 0,-2-5 0,-3-4 0,-3-1 0,3 1 0,-1 0 0,-2 1 0,-2 6 0,-1 7 0,4 17 0,-1 15 0,0 10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55:02.372"/>
    </inkml:context>
    <inkml:brush xml:id="br0">
      <inkml:brushProperty name="width" value="0.1" units="cm"/>
      <inkml:brushProperty name="height" value="0.1" units="cm"/>
      <inkml:brushProperty name="color" value="#AE198D"/>
      <inkml:brushProperty name="inkEffects" value="galaxy"/>
      <inkml:brushProperty name="anchorX" value="-7765.29639"/>
      <inkml:brushProperty name="anchorY" value="-6064.59912"/>
      <inkml:brushProperty name="scaleFactor" value="0.5"/>
    </inkml:brush>
  </inkml:definitions>
  <inkml:trace contextRef="#ctx0" brushRef="#br0">1 350 24575,'0'0'0,"0"-4"0,0-8 0,0-5 0,5-10 0,1-3 0,-1-2 0,5-6 0,-1 1 0,4 0 0,4 3 0,3 8 0,4 2 0,1 6 0,8 6 0,0 10 0,1 10 0,-2 7 0,0 7 0,-2 9 0,-2 2 0,0 7 0,-6 5 0,-6-1 0,-5 2 0,-6 2 0,-8-3 0,-2-3 0,-6 0 0,-1-4 0,-3-2 0,-4-8 0,3-3 0,-3-2 0,4 0 0,9-10 0,9-5 0,15-5 0,12-8 0,11-7 0,7-1 0,5-4 0,8-4 0,2-2 0,0-2 0,-7 4 0,-2-1 0,-8 5 0,-10 0 0,-12 3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55:03.044"/>
    </inkml:context>
    <inkml:brush xml:id="br0">
      <inkml:brushProperty name="width" value="0.1" units="cm"/>
      <inkml:brushProperty name="height" value="0.1" units="cm"/>
      <inkml:brushProperty name="color" value="#AE198D"/>
      <inkml:brushProperty name="inkEffects" value="galaxy"/>
      <inkml:brushProperty name="anchorX" value="-9694.29785"/>
      <inkml:brushProperty name="anchorY" value="-7181.6875"/>
      <inkml:brushProperty name="scaleFactor" value="0.5"/>
    </inkml:brush>
  </inkml:definitions>
  <inkml:trace contextRef="#ctx0" brushRef="#br0">58 269 24575,'0'0'0,"-5"-5"0,-2-7 0,-4-4 0,1 5 0,1 9 0,2 9 0,3 7 0,1 7 0,2 4 0,6 8 0,1 1 0,0 1 0,-1-2 0,4-1 0,-1-1 0,-1-2 0,-1-12 0,-3-11 0,-1-13 0,-6-8 0,-2-13 0,0-4 0,-4-8 0,0-5 0,2 1 0,2-3 0,2-2 0,2 3 0,1 5 0,1-1 0,5 9 0,7 2 0,10 9 0,11 7 0,9 12 0,11 5 0,11 8 0,8 6 0,11 5 0,4 9 0,-4 3 0,-5 1 0,-19-7-3823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55:08.237"/>
    </inkml:context>
    <inkml:brush xml:id="br0">
      <inkml:brushProperty name="width" value="0.1" units="cm"/>
      <inkml:brushProperty name="height" value="0.1" units="cm"/>
      <inkml:brushProperty name="color" value="#AE198D"/>
      <inkml:brushProperty name="inkEffects" value="galaxy"/>
      <inkml:brushProperty name="anchorX" value="-11346.76465"/>
      <inkml:brushProperty name="anchorY" value="-8102.39453"/>
      <inkml:brushProperty name="scaleFactor" value="0.5"/>
    </inkml:brush>
  </inkml:definitions>
  <inkml:trace contextRef="#ctx0" brushRef="#br0">28 216 24575,'0'0'0,"-4"0"0,-3 6 0,2 5 0,0 11 0,2 10 0,1 15 0,1 12 0,0 16 0,1 12 0,0 11 0,0 12 0,1 4 0,-1 3 0,5 0 0,1-13 0,0-13 0,-2-18 0,0-26 0,-2-25 0,-2-19 0,1-5 0,-1-17 0,0-16 0,0-11 0,0-13 0,0-14 0,0-7 0,-1-11 0,1-13 0,0-5 0,0-9 0,0-2 0,0 0 0,6 8 0,5 7 0,-5 77 0,10-35 0,11-10 0,-23 65 0,1-1 0,0 1 0,1 0 0,9-11 0,-10 14 0,-1 0 0,1 1 0,0 0 0,0 0 0,0 0 0,9-4 0,-10 7 0,-1 0 0,1-1 0,0 1 0,1 0 0,-1 0 0,0 1 0,0-1 0,0 1 0,8 0 0,-4 1 0,-1 0 0,0 0 0,0 1 0,0 0 0,14 6 0,-10-3 0,0 1 0,0 1 0,16 12 0,-10-5 0,27 28 0,16 33 0,5 15 0,-1 10 0,-2 7 0,-7-1 0,-2 0 0,-8-4 0,1-11 0,-6-5 0,-3-9 0,-10-20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55:08.411"/>
    </inkml:context>
    <inkml:brush xml:id="br0">
      <inkml:brushProperty name="width" value="0.1" units="cm"/>
      <inkml:brushProperty name="height" value="0.1" units="cm"/>
      <inkml:brushProperty name="color" value="#AE198D"/>
      <inkml:brushProperty name="inkEffects" value="galaxy"/>
      <inkml:brushProperty name="anchorX" value="-13286.95605"/>
      <inkml:brushProperty name="anchorY" value="-10007.6084"/>
      <inkml:brushProperty name="scaleFactor" value="0.5"/>
    </inkml:brush>
  </inkml:definitions>
  <inkml:trace contextRef="#ctx0" brushRef="#br0">12 164 24575,'0'0'0,"-5"-5"0,-2-7 0,7-5 0,7 1 0,11 3 0,18 3 0,10-2 0,18-3 0,9 2 0,14-3 0,3-2 0,-15 1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55:08.933"/>
    </inkml:context>
    <inkml:brush xml:id="br0">
      <inkml:brushProperty name="width" value="0.1" units="cm"/>
      <inkml:brushProperty name="height" value="0.1" units="cm"/>
      <inkml:brushProperty name="color" value="#AE198D"/>
      <inkml:brushProperty name="inkEffects" value="galaxy"/>
      <inkml:brushProperty name="anchorX" value="-14787.25488"/>
      <inkml:brushProperty name="anchorY" value="-10859.91113"/>
      <inkml:brushProperty name="scaleFactor" value="0.5"/>
    </inkml:brush>
  </inkml:definitions>
  <inkml:trace contextRef="#ctx0" brushRef="#br0">542 985 24575,'0'0'0,"0"-5"0,5-1 0,1-5 0,-1-5 0,0-9 0,-7-4 0,-7-3 0,-7 1 0,-5-1 0,-3 2 0,-3 0 0,-7 7 0,-5 6 0,-1 6 0,-4 5 0,2 9 0,3 8 0,-2 12 0,3 11 0,2 8 0,4 7 0,7 10 0,1 2 0,7 1 0,5 5 0,11-7 0,9-2 0,7-8 0,7-6 0,9-7 0,2-10 0,7-9 0,0-13 0,3-11 0,3-10 0,3-11 0,-2-16 0,1-13 0,-5-11 0,-33 44 0,14-35 0,6-28 0,-10-9 0,-6-5 0,-11-5 0,-11-2 0,-8 3 0,-1-1 0,-3 11 0,-3 10 0,-1 11 0,3 13 0,6 12 0,4 20 0,10 23 0,9 21 0,13 23 0,6 18 0,10 12 0,0 15 0,7 11 0,-3 7 0,-2 5 0,2-2 0,-3 1 0,-7-5 0,-4-6 0,-1-9 0,-2-10 0,-5-20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55:09.388"/>
    </inkml:context>
    <inkml:brush xml:id="br0">
      <inkml:brushProperty name="width" value="0.1" units="cm"/>
      <inkml:brushProperty name="height" value="0.1" units="cm"/>
      <inkml:brushProperty name="color" value="#AE198D"/>
      <inkml:brushProperty name="inkEffects" value="galaxy"/>
      <inkml:brushProperty name="anchorX" value="-16132.05762"/>
      <inkml:brushProperty name="anchorY" value="-12086.71973"/>
      <inkml:brushProperty name="scaleFactor" value="0.5"/>
    </inkml:brush>
  </inkml:definitions>
  <inkml:trace contextRef="#ctx0" brushRef="#br0">186 551 24575,'0'0'0,"0"-5"0,0 4 0,0 6 0,0 12 0,0 7 0,6 9 0,5 14 0,0 12 0,5 9 0,3 8 0,3-1 0,3 2 0,1 1 0,1-4 0,-4-4 0,-1-11 0,-5-4 0,1-14 0,-5-7 0,-3-16 0,-11-19 0,1 1 0,0 0 0,0 0 0,0 0 0,0 0 0,0 0 0,0 0 0,0 0 0,0 0 0,0 0 0,0 0 0,0 0 0,1 0 0,-1 0 0,0 0 0,0 0 0,0-1 0,0 1 0,0 0 0,0 0 0,0 0 0,0 0 0,0 0 0,0 0 0,0 0 0,0 0 0,0 0 0,1 0 0,-4-14 0,-6-20 0,-12-12 0,-5-18 0,-9-11 0,-8-12 0,-4-14 0,-5-8 0,-2-4 0,3-7 0,6 0 0,11 6 0,11 8 0,19 77 0,-1-34 0,5 42 0,4-38 0,-2 49 0,0 0 0,1-1 0,0 2 0,7-16 0,-7 18 0,1-1 0,0 1 0,1 0 0,-1 0 0,8-7 0,-6 9 0,-1 0 0,1 0 0,-1 1 0,1 0 0,0 0 0,9-4 0,-7 3 0,1 1 0,1 0 0,19-5 0,-18 7 0,1 1 0,0-1 0,18 1 0,-15 2 0,0 0 0,22 5 0,29 10 0,-2 13 0,-8 10 0,-8 7 0,-41-36 0,0 0 0,-1 0 0,9 16 0,-12-17 0,1 0 0,-1 1 0,0 0 0,1 13 0,-3-16 0,-1 1 0,0 1 0,0-1 0,-1 0 0,-2 13 0,2-5 0,-3-1 0,-7 21 0,-20 30 0,1-13-3823</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9-28T10:50:42.933"/>
    </inkml:context>
    <inkml:brush xml:id="br0">
      <inkml:brushProperty name="width" value="0.05292" units="cm"/>
      <inkml:brushProperty name="height" value="0.05292" units="cm"/>
      <inkml:brushProperty name="color" value="#FF0000"/>
    </inkml:brush>
  </inkml:definitions>
  <inkml:trace contextRef="#ctx0" brushRef="#br0">25381 4992 0,'0'0'0,"18"0"31,-18 17-31,-18-34 63,-17-1-48,-18 1 1,-70 34 0,87-17-16,-52 35 15,-35 36 1,70 17-1,70-35 1,1-18-16,17-17 16,18 17-16,0-17 15,0 0-15,18-1 0,105 54 32,-70-36-17,-71-17-15,0 17 0,-17-17 16,-18 35-1,-18-36-15,-17 1 0,-18-1 16,0 1-16,-105 17 16,-1-17-1,71-18-15,17 0 0,18-18 16,-70-35 0,123 36-16,0-18 15,17-1-15,19 1 0</inkml:trace>
  <inkml:trace contextRef="#ctx0" brushRef="#br0" timeOffset="351.72">25910 5009 0,'18'-35'16,"-36"70"-16,54-87 16,-36 69-1,0 54 1,0-18-16,0 0 15,0-1-15,0 1 16,-18 18-16,0-1 0,1 1 16,17-18-16,-53 106 15,35-106 1,1-18-16,17 0 16,-18 0-16</inkml:trace>
  <inkml:trace contextRef="#ctx0" brushRef="#br0" timeOffset="1006.66">26387 5133 0,'0'0'0,"-53"-53"16,70 53 15,19 35-15,-19-17 0,1 0-1,-18 34 1,0-16-1,-35 34 1,17-34-16,-17-1 16,-1 0-1,36-17-15,-17-1 0,17 1 32,53-18-17,-36 0-15,36 0 16,71-18-1,-36 1 1,-53-1 0,0 18-16,1-18 0,-19 1 15,19-18-15,-36 17 32,0 0-32,0 1 0,-18-19 15,-17-17 1,35 36-16,-18-1 15,0 1 1,18 52 0,18 18-1,-18 88 1,0-71-16,0 36 16,-18 0-1,18 0 1,0-71-16</inkml:trace>
  <inkml:trace contextRef="#ctx0" brushRef="#br0" timeOffset="1267.6">27092 5186 0,'-17'-35'31,"34"70"-31,-34-88 0,-1 53 16,18 70-1,0-34-15,18 52 16,-1 18 0,-17 53-1,18-124-15,-18 0 16,0 0-16,-18-17 0</inkml:trace>
  <inkml:trace contextRef="#ctx0" brushRef="#br0" timeOffset="1606.27">27004 5556 0,'0'0'16,"18"-53"-1,-1 53-15,54-17 31,17-19-15,-53 36-16,36-35 16,17 0-1,-70 17-15,-1 1 16,-17-1-16,18-17 16,-18-1-16,0 19 0,18-36 15,-18 0 1,0 123 15,-18 72 0,18-90-31,-18 54 16,1 18 0,17-89-16,0-17 15</inkml:trace>
  <inkml:trace contextRef="#ctx0" brushRef="#br0" timeOffset="2036.09">27745 5203 0,'0'0'0,"17"0"16,-17 18-1,-17 35 1,17-35-1,0 17-15,-18 0 0,0 89 16,18-71 0,0 17-1,-17 1 1,17-107 15,17-69-15,1 52-16,0 0 0,-1-18 15,19-35 1,52-17 0,-53 105-16,18 1 15,-18 105 1,-17-35 0,0 53-16,-18-1 15,0-69 1,0 17-16,0 0 0,-18-18 15,18 18-15,18-36 16</inkml:trace>
  <inkml:trace contextRef="#ctx0" brushRef="#br0" timeOffset="2192">27815 5486 0,'0'0'0,"-17"-18"15,-19 18-15,1-18 16,35 1-1,35 17 1,-17-18-16,70 0 16,89-17-1,-124 18-15</inkml:trace>
  <inkml:trace contextRef="#ctx0" brushRef="#br0" timeOffset="2404.25">28380 5151 0,'0'0'0,"-18"-18"16,0 18 0,18 18 15,0-18-31,0 70 16,0 36-1,0-18 1,-17 36-1,17-89-15,-18 0 16</inkml:trace>
  <inkml:trace contextRef="#ctx0" brushRef="#br0" timeOffset="2801.58">28362 5168 0,'0'-35'16,"0"70"-16,0-88 0,0 18 0,18 70 31,35 53 0,52 36-15,-34-54 0,-36-34-16,18-19 0,-17 1 15,52 0 1,-71-36-16,1-17 15,0-89 1,-18 71-16,-18 0 16,18 1-16,-18-54 15,1 35 1,17 106 0,0 18-1,0 0-15,0 0 16,0 0-16,0 88 31,17-106-31,-17 36 0,0-53 16</inkml:trace>
  <inkml:trace contextRef="#ctx0" brushRef="#br0" timeOffset="3236.99">29244 5168 0,'0'0'0,"0"-17"16,0 34-1,0 18 1,-18-17-16,18 17 16,0 1-16,-35 87 15,35-88 1,-18 18-16,18-17 0,-17-1 15,17-17-15,-18 34 16,18-87 0,18-71 15,-1 53-31,36-88 16,-35 53-16,0 18 15,70-142 1,-71 159-16,19 18 0,-19 17 15,36 89 1,-35-36-16,17 106 16,-17 18-1,-1-89-15,-17 18 16,0-17-16,-17 88 16,17-124-16,-18-17 15</inkml:trace>
  <inkml:trace contextRef="#ctx0" brushRef="#br0" timeOffset="3401.79">29350 5345 0,'0'-18'16,"0"0"-16,0 54 0,17-72 0,36 54 31,53 0-15,-53-18-16,-18 0 0,1-18 15</inkml:trace>
  <inkml:trace contextRef="#ctx0" brushRef="#br0" timeOffset="4023.9">24887 4392 0,'-17'-18'0,"34"36"0,-34-71 16,17 36-16,-18-1 0,18 0 16,0 1-1,0 70 1,0 35-1,18-18-15,-18 142 16,53 211 0,-18-88-1,35 283 1,-52-354 0,17 36-1,-17-141 1,-18-106-1,-18-35 1</inkml:trace>
  <inkml:trace contextRef="#ctx0" brushRef="#br0" timeOffset="4442.12">24887 6703 0,'0'0'0,"-17"17"16,34-17-1,54 0-15,158-17 16,-70 17 0,35 0-16,35-18 15,54 18-15,52-18 16,17 18-16,477 0 16,459 0-1,-142 0 1,-511 0-1,-370-17-15,-53 17 0,-36-18 16,-35 1-16,0-1 16,-211-35-1</inkml:trace>
  <inkml:trace contextRef="#ctx0" brushRef="#br0" timeOffset="5352.45">25258 4463 0,'0'0'0,"-35"0"16,-1 0-16,19-18 16,-54 0-1,71 1-15,18 17 16,211-18-1,88 18 1,477 0 0,-441 18-16,35-18 15,18 17-15,881 19 16,-863-19-16,369 1 16,124 0-1,-529-18 1,-70 0-1,-283 0 1,-35-18-16,-106 0 31,18 1-15,-18 17 0,89 0-16,-1 0 15,18 17 1,18-17-16,-1 0 15,-17 18-15,18-18 0,0 0 16,17 35 0,-17-35-16,-18 35 15,0 54 1,0-36-16,-18 35 16,18 0-16,-35 265 15,35-212 1,0 0-16,-18-18 0,18 248 15,0-142 1,0 36 15,0-195-31,-18-17 0,18 0 16,0 18 0</inkml:trace>
  <inkml:trace contextRef="#ctx0" brushRef="#br0" timeOffset="6160.76">26069 3404 0,'0'0'0,"18"0"31,-1 53-15,1-18-16,-18 18 15,35 194 1,-35-158-16,18 87 15,-18 18 1,0-141-16</inkml:trace>
  <inkml:trace contextRef="#ctx0" brushRef="#br0" timeOffset="6774.74">26016 3263 0,'-35'-17'0,"70"34"0,-105-52 16,34 17-16,1 1 0,0 17 15,-36-18 1,71 0-16,18 18 15,194 0 1,-71 0-16,35 0 16,583 36-1,-442-19-15,18 1 16,741 17 0,-741-17-16,265 17 15,70 18 1,-511-53-1,53 18-15,-124-18 16,-71 0 0,-17-18-16,-17 18 15,-36-35 1,35 17-16,-17 18 16,0-18-1,35 36 79,0 35-78,0-18-16,0 71 15,-36 159 1,19-159-1,-19 88-15</inkml:trace>
  <inkml:trace contextRef="#ctx0" brushRef="#br0" timeOffset="7453.26">26810 3651 0,'18'0'0,"-36"0"16,53-17-16,-17-36 31,-53 17-15,17 36-16,-17 0 16,-36 71-1,36-36-15,0 18 16,-18 106-1,35-106-15,36 35 16,70-17 0,-53-54-16,0-17 15,18 0-15</inkml:trace>
  <inkml:trace contextRef="#ctx0" brushRef="#br0" timeOffset="7786.59">27145 3757 0,'0'0'0,"0"-18"0,0 1 31,-18 17-15,18 17-16,0 1 15,0 0-15,0 17 0,0 0 16,0 71-1,0-71-15,18 18 16,17 18 0,-17-71-1,17 0-15,-17 0 0,17-18 16,0 1-16,1-36 16,-19 0-1,19-35-15,-36 17 16,0 36-1,0 17-15,0 0 16,0 1-16,-18 34 0</inkml:trace>
  <inkml:trace contextRef="#ctx0" brushRef="#br0" timeOffset="8154.28">27868 3828 0,'18'-18'0,"-36"36"0,71-54 16,-35 19-16,-18-19 15,-53 1 1,0 35 0,-53 18-1,88-1-15,-34 19 16,52 34 15,0-52-31,35 0 0,53 70 31,18-18-15,-88-52-16,-1 0 0,-17-1 16,0 1-16,-35-1 15,-36 1 1,36-18-16,0 0 0,-1-18 15,19 1-15</inkml:trace>
  <inkml:trace contextRef="#ctx0" brushRef="#br0" timeOffset="8355.21">28115 3581 0,'0'0'0,"35"-18"31,-17 71-15,0 53 15,-18-53-31,17 53 16,-17 35 0,0-106-16,0 0 0</inkml:trace>
  <inkml:trace contextRef="#ctx0" brushRef="#br0" timeOffset="8822.6">28045 3951 0,'0'0'0,"35"-35"16,-17 17-1,-1 18-15,18 0 0,36-17 16,-18 17-1,53 0-15,70 0 32,-123 0-32,0-18 15,-18-17 1,-35 17-16,-53-17 31,-17 35-15,52 0-16,-17 35 15,-18 53 1,35-70 0,18 52-16,0-34 15,36 17 1,16-53 0,19-18-1,-53 0 1,-1-35-16,1-35 15,-18 53 1,0-18 0,0 35-16,-18 1 15,1 17-15,17-18 0,-18 18 0</inkml:trace>
  <inkml:trace contextRef="#ctx0" brushRef="#br0" timeOffset="9404">28944 3792 0,'0'0'16,"-17"-35"-16,17 17 0,0 54 31,17 70 0,1-18-31,-1 18 31,-17-71-31,0 0 0,0-17 16,-17-18-16,17 17 16,-18-34-1,36-54 1,-18 54-16,17-19 0,1 1 15,35-88 1,0 70 0,-18 53-1,-17 53 1,-18 17 0,0-35-1,0 1-15,0-19 16,0 1-1,17-18 1,1-18-16,35-70 31,-18 53-31,18-36 16,18 18 0,-36 36-16,0 17 0,1 0 15,34 88 1,-52-53-16,-18 71 15,0-18 1</inkml:trace>
  <inkml:trace contextRef="#ctx0" brushRef="#br0" timeOffset="11076.28">26210 3722 0</inkml:trace>
  <inkml:trace contextRef="#ctx0" brushRef="#br0" timeOffset="14171.94">24870 2170 0,'-71'0'32,"54"0"-17,-1 0 1,0 0-1,54 0 48,105 0-32,-106 0-31,18 0 0,106-18 31,-89 0-15,-17 1 0,-35 17-16,-1 0 15,-17-18 1,-17 18-16,-1 0 16,0 18-1,1-18-15,-18 35 16,-18 18-1,0 0 1,-18 35 0,36-53-16,17 1 15,-17-1-15,-36 71 16,71-89 0,-35 19-16,17 16 31,1-52-16,34 0 1,19-17 0,-19-1-16,19 18 15,-19 0-15,71-17 16,54 34 0,-107-17-16,53 18 15,18 17 1,-71-35-1</inkml:trace>
  <inkml:trace contextRef="#ctx0" brushRef="#br0" timeOffset="14524.31">24905 2381 0,'-35'0'15,"70"0"-15,-53 0 32,71 0-17,-17 0-15,-1 0 16,18 0-16,88-17 16,-106 17-1,18 0 1,-35 0-16,-1 0 15</inkml:trace>
  <inkml:trace contextRef="#ctx0" brushRef="#br0" timeOffset="15407.76">25752 2187 0,'0'-17'0,"17"17"31,-17-18-15,18 18-16,-18 35 16,18 36-1,-18-1 1,17 54-1,1-71-15,-18-18 16,0 0-16</inkml:trace>
  <inkml:trace contextRef="#ctx0" brushRef="#br0" timeOffset="15639.83">25593 2663 0,'0'0'0,"0"-17"16,18-1-16,-1 18 0,1-17 15,17 17-15,36-18 16,34 18 0,-69 0-16,17 0 0,-18 0 15,0 0-15,36 0 16,-54 0-16</inkml:trace>
  <inkml:trace contextRef="#ctx0" brushRef="#br0" timeOffset="15841.63">25716 2205 0,'0'0'0,"0"-18"16,36 1 0,69-1-1,1 0 1,-70 18-16</inkml:trace>
  <inkml:trace contextRef="#ctx0" brushRef="#br0" timeOffset="16499.57">26228 2222 0,'0'18'32,"18"0"-17,-18-1-15,17 72 31,1-1-15,-18-53-16,17 0 16,-17 36-1,0-53-15,0-36 32,-17-70-17,17 17 1,-18-52-1,18 87-15,18-34 16,35 17 0,-36 35-1,36 18-15,53 0 32,-53 18-32,0 35 31,-53-18-16,-35-17 1,17-1-16,-17 1 0,17-18 16,-35 18-1,36-18-15,-1 17 16,36-17 0,-1 0-1,18 0-15,1 18 16,-1-18-16,0 18 15,18 35 1,-53-1 0,-17-16-1,-1-19 1,-53 1-16,-17 0 16,71-18-1,-1-18-15,0 0 16,18 1-16</inkml:trace>
  <inkml:trace contextRef="#ctx0" brushRef="#br0" timeOffset="17158.04">26916 2240 0,'-18'0'15,"18"18"1,0-1 0,0 36-1,18 18 1,-18-1 0,0-34-1,0-19-15,0 19 16,-18 17-1,18-89 17,0-52-17,18 53-15,-18 0 0,0-18 16,35-53 0,-17 70-16,-1-16 15,36 34 1,-35 36-1,17 52 1,-17 18 0,-18-17 15,0-53-31,0-1 0,-18 1 16,18-36-1,35-52 16,-17 34-31,0 1 16,70-53 0,-53 70-16,-17 1 0,17-1 15,-17 18-15,17 18 0,-17-1 16,-1 1-16,1 17 16,0 0-16,-18 1 0,17 17 15,1 52 1,-18-69-16,0 17 15,0-18-15</inkml:trace>
  <inkml:trace contextRef="#ctx0" brushRef="#br0" timeOffset="17460.05">27851 2611 0,'0'0'0,"-36"0"16,19-18-16,-36 0 16,123 18 15,19 0-16,-37 0-15,1 0 16,-17 0-16,17 0 0,-1 0 16,-34 0-1</inkml:trace>
  <inkml:trace contextRef="#ctx0" brushRef="#br0" timeOffset="17957.45">28574 2258 0,'0'0'0,"0"-18"16,0-35 0,-18 0 15,0 36-31,-70-1 31,-106 71 0,177-18-31,17-17 0,0-1 16,17 36 0,71 0-1,-52-35-15,87 17 16,18 18 0,-105-35-16,-1-1 15,-17 1-15,-1 0 16,-17-1-16,-70 36 15,17-35-15,-36-18 16,-16 0 0,52 0-16,17 0 15,1-18-15,0 18 16,17-17-16</inkml:trace>
  <inkml:trace contextRef="#ctx0" brushRef="#br0" timeOffset="18577.73">28962 2258 0,'0'0'0,"0"-18"16,0 0 0,0 54 15,17 34-16,1 1 1,0 52 0,-18-87-1,0-1-15,0 0 0,0-17 16,-18 17-16,0-105 47,1-54-32,17 89-15,17-18 16,19-71 0,-19 89-16,19 0 15,-1 0 1,0 35-16,0 0 16,36 35-1,-36 0 1,-52 36-1,-1-54-15,0 19 16,-17-19-16,0 1 0,-53 0 16,52-18-1,-17 17-15,18-17 16,53 0 15,-1 0-31,1 0 0,17 0 0,-17 0 16,53 35-1,52 71 1,-70-35 0,0-1-1,-36-52-15,1 0 0</inkml:trace>
  <inkml:trace contextRef="#ctx0" brushRef="#br0" timeOffset="19007.62">29597 2258 0,'0'-88'31,"0"176"-31,-18-176 16,36 176 15,-1 35-16,-17-87-15,0 16 16,18-16-16,-18 52 16,18 0-1,-18-70-15,0-1 16,17-17 0,19-53-1,-19 18-15,-17-18 16,18 0-16,52-105 15,-17 34 1,-35 89 0,-18 17-16,18-17 15,-1 35 1,-17 35 15,0 0-15,-17-35-16</inkml:trace>
  <inkml:trace contextRef="#ctx0" brushRef="#br0" timeOffset="25060.33">26281 7267 0,'0'-35'31,"0"70"-31,0-105 15,-18 70-15,1 0 16,-19 35 0,-34 18-1,52-18-15,-35 36 16,0 35 0,0 35-1,36-106-15,17 53 16,70-35-1,18-35 1,71-71 15,-124 35-31,18-17 0,-17-18 16,17-88 0,-53 88-16,0 0 0,-18 18 15,-53-54 1,18 89-1,18 0-15,18 0 0,-19 18 16,19 0-16,-1-1 16,18 1-16</inkml:trace>
  <inkml:trace contextRef="#ctx0" brushRef="#br0" timeOffset="25311.26">26686 7355 0,'18'0'0,"-36"0"0,36-53 32,0 53-32,-1 71 31,1 35-16,-18-53-15,0 35 16,-35 0 0,17-17-16</inkml:trace>
  <inkml:trace contextRef="#ctx0" brushRef="#br0" timeOffset="25602.03">26545 7497 0,'0'0'0,"-17"-124"31,17 89-31,17 17 0,89-35 32,-53 36-32,53 17 15,53 70 1,-71 18-1,-53 36 1,-70-71-16,-36 17 16,-87 18-1,105-70-15,-53 0 16,35-18 0,54-18-16</inkml:trace>
  <inkml:trace contextRef="#ctx0" brushRef="#br0" timeOffset="26111.18">27445 7514 0,'18'-17'0,"-36"34"0,53-87 16,-17 52-16,-18 0 0,0-17 16,17 0-1,-34 17-15,-1 18 16,1 18-16,-19-1 16,19 1-16,-89 53 15,88-36 1,-17 0-16,17 0 0,1 1 15,17-19-15,0 19 16,0-19-16,0 1 16,35 0-1,-17-18-15,52-18 16,-17-35 0,-18 35-16,1-17 0,-19 17 0,18-17 15,1 0 1,-19 17-16,-17 1 0,0 52 31,-17 0-15,17 0-16,-18 1 0,18-19 15,0 54 1,0-53-16,18-1 16,-1-17-16,19 0 15</inkml:trace>
  <inkml:trace contextRef="#ctx0" brushRef="#br0" timeOffset="26332.2">27851 7302 0,'0'-35'16,"0"70"-16,17-105 0,-17 35 0,18 17 16,-18 0-1,0 54 1,0 87-1,0-70-15,0 0 16,-18 88 0,1-88-16,17 18 15,-18-36 1</inkml:trace>
  <inkml:trace contextRef="#ctx0" brushRef="#br0" timeOffset="26834.32">27780 7514 0,'0'0'16,"0"-35"-16,0 17 16,18 18-1,-1-17 1,19-1-16,34 0 16,54 1-1,-19-1 1,19 0-1,-89 18-15,-17-17 0,17 17 16,-17 0-16,-1-18 16,-17-17-1,-17 35-15,-1 0 16,0 0-16,1 0 16,-1 0-16,1 17 15,-1 1-15,0 0 0,-35 70 16,18-17-1,35-36 1,-18 0-16,18-17 0,18 35 31,17-53-15,18-36 0,0-17-1,0-35 1,-35 71-16,-1-1 0,1 0 15,0 36 1,-18 0-16,0 17 16,17-17-16,-17 17 0,0 0 15,18 53 1,-18-70-16</inkml:trace>
  <inkml:trace contextRef="#ctx0" brushRef="#br0" timeOffset="27260.81">28997 7267 0,'18'-17'0,"-36"34"0,36-52 16,-1 123 30,19 0-30,-19 1 0,1 52-1,-18-106-15,18 18 16,-18-18 0,17-35-1,1-18-15,-1-34 16,19-1-1,17-36-15,35-69 16,-71 105 0,1 17-1,0 1-15,17 0 16,-35 17 0,0 36 15</inkml:trace>
  <inkml:trace contextRef="#ctx0" brushRef="#br0" timeOffset="27663.95">29579 7338 0,'0'0'15,"88"-88"1,-70 70-1,0 0-15,70-17 16,-53 35 0,18 18-16,18 52 31,-54 36-15,-105 18-1,0-54 1,-53 18-1,105-70-15,-17 17 16,36-17 0,34-18-1,107 0 1,-71 0-16,88-18 16,71 1-1,-159 17 1,-1 0-16,37-18 31,-107 18-31</inkml:trace>
  <inkml:trace contextRef="#ctx0" brushRef="#br0" timeOffset="29844.69">18238 2946 0,'0'0'0,"17"0"0,1-36 31,-18 54-16,0 0 1,35 70 0,-35 0-1,36 71 1,-19-106-16,-17 0 16</inkml:trace>
  <inkml:trace contextRef="#ctx0" brushRef="#br0" timeOffset="30029.93">18467 4198 0,'0'0'0,"0"71"15,0-36-15,18 0 0,-18-17 16,17 17-16,1-17 16,-18-1-16,35 19 0,-17-19 15,70 89 1,0 18-1,-70-72-15,0 1 16</inkml:trace>
  <inkml:trace contextRef="#ctx0" brushRef="#br0" timeOffset="30196.5">18785 5450 0,'0'53'0,"0"-106"0,-36 247 15,36-141-15,0-17 16,0-1-16,0 18 15,0 123 17,0-141-32,18 36 15</inkml:trace>
  <inkml:trace contextRef="#ctx0" brushRef="#br0" timeOffset="30628.87">18961 8361 0,'0'176'15,"0"-123"1,0-282-16,18 493 0</inkml:trace>
  <inkml:trace contextRef="#ctx0" brushRef="#br0" timeOffset="30828.55">19120 9402 0,'-18'35'0,"36"-70"0,-89 140 15,54-69-15,-19-1 16,19 18 0,-1-36-16,18 1 0,0 0 15</inkml:trace>
  <inkml:trace contextRef="#ctx0" brushRef="#br0" timeOffset="31470.65">18961 7232 0,'18'-35'16,"-36"70"-16,36-141 15,-1 124 63,1-1-62,-18 1-16,18 17 16</inkml:trace>
  <inkml:trace contextRef="#ctx0" brushRef="#br0" timeOffset="31613.18">19049 7708 0,'18'-53'16,"-36"106"-16,53-123 15</inkml:trace>
  <inkml:trace contextRef="#ctx0" brushRef="#br0" timeOffset="31997.72">18961 6756 0,'0'-18'0,"0"36"0,0-71 15,-18 35 1,18 36 46,18-1-46,-18 19 0,18 70-1,-18-71-15,0 18 16</inkml:trace>
  <inkml:trace contextRef="#ctx0" brushRef="#br0" timeOffset="32648.11">19296 10477 0,'0'0'16,"-18"-70"0,1 70-16,17-35 15,0 52 1,35 19 0,-35-1-1,18 53-15,17 124 16,-35-124-1</inkml:trace>
  <inkml:trace contextRef="#ctx0" brushRef="#br0" timeOffset="32866.74">19331 12241 0,'18'36'0,"-36"-72"0,54 177 16,-36-105-1,0-1-15,0 124 16,0-89-16,17 71 16,36 89-1</inkml:trace>
  <inkml:trace contextRef="#ctx0" brushRef="#br0" timeOffset="33018.48">19631 14023 0,'0'70'0,"0"-140"0,-17 246 16,-1-123-16,0 0 16,-17 18-1,35-54-15,-18 19 16,18-19-1</inkml:trace>
  <inkml:trace contextRef="#ctx0" brushRef="#br0" timeOffset="33336.85">19420 15169 0,'0'0'0,"0"142"16,0-107-1,17 18-15,-17 0 0,53 105 32,-35-105-32,-1 18 15,1-1-15,0 1 0,-1 17 16,1 124 0,-18-142-16,0-17 0,0 18 15,0-18-15,0 70 16,-18-17-1,1 35 1,-1-88-16,18 0 16,0 0-16,0 0 0,0 35 15,0-17 1,0-54-16</inkml:trace>
  <inkml:trace contextRef="#ctx0" brushRef="#br0" timeOffset="35628">4745 3845 0,'0'0'0,"-36"-53"0,19 36 15,17-1-15,17 18 16,1 0 0,-18 35-16,18 1 0,-1-1 15,19 177 1,-1-107-16,18 107 16,0 53-1,-36-124-15,1 0 0,0-18 16,35 265-1,-53-282-15,17 0 16,-17-18-16,0 0 0,0-17 16,18 17-16,-18 89 15,0-89 1,35-35 0,-35-36-1,53-17 1,-35 0-16,229-53 31,176 1-15,-247 16-16,283-34 15,405-36 1,-546 71-16,-1 17 16,1-17-16,-1-1 0,1 19 15,528-54 1,-599 36-16,159 17 15,35-17 1,-353 17 0,18 1-16,-71 17 15,-88-36 1,18 36 0,-36-17-16,1-18 15,-1-1 16,54 36-31,-19-35 16,1-36 0,35 36-16,0-71 15,0-35 1,18 71-16,-1-19 0,-17-16 16,36-195-1,-19 194-15,1 0 16,-1 0-16,-17 0 0,18 18 15,17-194 1,-35 194-16,0 17 16,18 18-16,-18-70 15,0 105 1,0 1 0,-35 17 15,-71 17 0,53-17-31,-35 18 16,0-1-16,-54 1 0,1 0 15,-441 35 1,335-18-16,-264 18 16,246-18-16,-299 36 15,17 17 1,283-53-16,-1 0 0,18 1 15,-335 70 1,423-71-16,-52 0 16,69 18-1,125-53 1,34 18 0,1-18-1,17 0 1,1 0-16,-19 0 0</inkml:trace>
  <inkml:trace contextRef="#ctx0" brushRef="#br0" timeOffset="36248.79">4692 4216 0,'0'0'0,"-88"53"31,88-36-31,0 1 0,246 17 31,19-52-15,-89-1-16,1-17 0,17-1 15,0 1-15,0 0 0,-18-1 16,1 1-16,87-35 16,-70 17-1,-176 53-15</inkml:trace>
  <inkml:trace contextRef="#ctx0" brushRef="#br0" timeOffset="36564.56">6085 5115 0,'0'0'0,"-17"0"15,-1-17-15,0 17 0,1-18 16,17 0 0,17 54-1,1-19-15,17 71 16,36 54-1,-54-90-15,19 19 16,-19 0 0,1-36-1</inkml:trace>
  <inkml:trace contextRef="#ctx0" brushRef="#br0" timeOffset="36732.31">6209 5274 0,'0'-71'16,"-18"-17"-16,36 247 0,-36-424 15,18 177-15,18 0 0,-1 0 16,89-106 0,-35 159-16,-18-1 0,-1 19 15,125 17 1,-142 17-16,0 19 16,-17-1-16,-18 0 0</inkml:trace>
  <inkml:trace contextRef="#ctx0" brushRef="#br0" timeOffset="37047.86">6279 5168 0,'0'0'0,"-70"35"15,52-35 1,36-17-16,-1-1 16,160-88-1,-124 71 1,17 0-16,-17 0 15,18 17-15,34-35 16,19 35 0,-106 18-16,-1 0 15,1 18-15,-1 0 16,-17 17 0,0-17-16,18-1 15,-18 1-15,18 17 0,-18 0 16,35 71-1,-35-71-15,18-17 16,-18 17-16,17 1 16</inkml:trace>
  <inkml:trace contextRef="#ctx0" brushRef="#br0" timeOffset="37182.26">7038 4692 0,'0'0'0,"0"-35"16,-18 17-16,18 0 16</inkml:trace>
  <inkml:trace contextRef="#ctx0" brushRef="#br0" timeOffset="37548.47">7390 4762 0,'0'0'0,"71"0"16,-53 0 0,-36 0-1,-35 53 1,35-35 0,1 53-16,-1 34 15,18-69 1,18 17-1,35-36 1,17-17 0,-52-17-16,17-36 15,0 0 1,-35 18-16,0-18 0,-17 17 16,-71-52-1,52 53-15,-17 17 16,-17 1-1,52 34 1</inkml:trace>
  <inkml:trace contextRef="#ctx0" brushRef="#br0" timeOffset="37975.62">7637 4762 0,'0'0'0,"18"-35"15,0 35-15,-1-35 16,36 0 0,-35 17-16,17 18 15,89 35 1,-72-17-16,19 35 16,0 53-1,-71-53 1,-36 35-1,1-71-15,17 1 16,-17-18-16,0 0 0,0-35 16,17 17-1,18-35-15,0 18 0,35-53 16,142-71 15,87 106 0,-158 106-15,-88-35-16,-18 17 16,0 0-16,0 18 15,-18 18 1,18-54-16,-18 19 16,18-19-16</inkml:trace>
  <inkml:trace contextRef="#ctx0" brushRef="#br0" timeOffset="38136.61">8449 4269 0,'0'0'16,"0"-18"-16,-53-35 31,35 53-16</inkml:trace>
  <inkml:trace contextRef="#ctx0" brushRef="#br0" timeOffset="38598.58">9031 4533 0,'0'-17'16,"0"34"-16,0-52 0,-18 35 16,-17 18-1,17 70 17,18-53-32,-17 71 15,-1 0 1,18-53-16,0 0 0,-18-18 0,18 0 15,-17 0 1,-1-70 0,18-53-1,0 35-15,18-88 16,35-124 0,-18 177-16,18-35 15,-36 70 1,19 35-16,-1 0 0,18 36 15,-18 17-15,18 54 16,18 105 0,-36-142-1,-18 54-15,1 0 16,-36-18 0</inkml:trace>
  <inkml:trace contextRef="#ctx0" brushRef="#br0" timeOffset="39150.6">9101 4904 0,'-17'-36'0,"34"72"16,-52-89-16,17 0 15,18 17 1,18 19-16,17-1 16,53-17-1,89-18 1,-107 35-16,54-17 15,-1 0 1,-70 0 0,-53 17-1,-17 18 1,17 18 15,0 17-31,0-18 0,0 160 31,17-107-31,-17-17 16,0 88 0,0-105-16,0 17 15,-17-18 1,17-53-16,-18 1 16,18-19-16,-18-52 15,1-106 1,17 124-16,35-72 15,18-34 1,53 88 0,-89 70-1,19 18-15,34 88 32,-52-52-32,-18-1 0,0 18 0,-35 17 31,-1-17-31,1-17 0,17-19 15,-70 36 1</inkml:trace>
  <inkml:trace contextRef="#ctx0" brushRef="#br0" timeOffset="39605.78">10054 4392 0,'17'0'0,"1"-18"15,0 36 1,-1-18-16,1 53 16,0 35-1,-18-35 1,17-18-16,-17 124 31,0-106-31,0-18 0,0 18 16,0-17-16,0-19 0,-17 18 15,-1-35 1,-17-52 0,17-19-1,18 18-15,0-70 16,18-89 0,-1 71-1,54 0 1,-54 123-16,19 0 15,-1 18-15,36 53 16,-54-17 0,18 52-16,-17 0 15,-36-35-15,1-18 16,-1 0-16,-123 71 31,71-88-31</inkml:trace>
  <inkml:trace contextRef="#ctx0" brushRef="#br0" timeOffset="41150.33">4727 7056 0,'0'0'0,"18"0"31,-1 17-31,1 1 0,0 35 15,52 176 1,-52-123-16,17 0 16,36 246-1,-71-263-15,17 87 16,-17 18 0,0-106-1,18-70 1,0-36-16,34 1 15,1-19-15,265-69 16,-159 52 0,246-36-16,477-52 31,-511 106-31,17-18 16,17 18-16,442-53 15,440-18 1,-881 71-16,335-18 15,-106-18 1,-335 53-16,-53-17 0,194-18 16,-141 18-1,-54-36 1,-210 54-16,-19-19 16,-52 1-1,17 0-15,-17 17 16,0 1-16,-53-72 15,70 72 1,-17-71-16,0-1 16,35-69 15,0 105-31,17-18 0,-17 18 0,18 0 16,35-52-1,-18 16 1,18 1-1,-35 71-15,-18-1 0,17 0 16,-17 1-16,-17 17 16,-1-18-16,-70 18 15,-212 0 1,141 0-16,-53 0 16,-652 71-1,494-54-15,-442 54 16,-528 70-1,881-88 1,-370 53-16,459-54 16,17-16-16,36-1 15,-177 18-15,35 0 16,336-53 15,176-35-15,0 35-16,52-18 15,19 0-15</inkml:trace>
  <inkml:trace contextRef="#ctx0" brushRef="#br0" timeOffset="41916.94">8466 7073 0,'0'-17'16,"0"34"0,18 1-1,-18 17-15,35 36 16,18 87 0,-53-105-16,18 53 15,-18-35 1,-18-36-16,0 0 15,1-70 1,17-36 0,35-123-1,-17 124 1,17-18-16,-17-1 0,88-122 31,-54 140-31,37-17 16,-54 70-16,18 1 15,35 34 1,-70 1-16,-1 0 0,-17 17 16,0-17-16,-35 70 15,-18-18 1,35-34-16,-52 17 16,17-1-1,53-34-15,18-18 16,87 18-1,1-18 1,-35 0-16,35 35 16,17 18-1,-105-35 1,-36 34-16,-35 1 31,-141-17-15,124-19-16,-89 1 15,-35-53 1,159 17-16,-1-17 0</inkml:trace>
  <inkml:trace contextRef="#ctx0" brushRef="#br0" timeOffset="42257.17">9489 6879 0,'0'0'0,"18"0"16,-36 0 0,36-17-1,35-1 17,53-35-17,-71 35-15,0 18 0,1-17 16,-19-1-16,1 18 15,-53-18 1,-36 36 0,36-18-16,-1 35 15,-16 71 1,34-71-16,0 71 16,18 0-1,0 53 1,0-106-16</inkml:trace>
  <inkml:trace contextRef="#ctx0" brushRef="#br0" timeOffset="42700.23">10018 6897 0,'-35'17'31,"35"1"-31,35-53 0,-70 123 16,35-70-16,0 17 0,0 0 15,18 0-15,-18 1 16,35 105 0,-35-71-1,0-17 1,-18-70-1,1-19 1,17 1-16,-18-18 16,18 0-16,18-158 15,-1 122 1,19-34-16,52-18 31,-53 123-31,0 1 16,18 17-16,-17 17 0,-1 18 15,0 1-15,0 52 16,-87 35 0,-142-34-1,-18-89 1</inkml:trace>
  <inkml:trace contextRef="#ctx0" brushRef="#br0" timeOffset="47469.8">24552 2364 0,'0'0'0,"-17"0"110,-124 0-79,88 0-31,-283 0 31,-316 0 1,546 0-32,18 0 15,17 0-15,1 0 0,17 0 16,0 0-16,35 0 0,-17 0 15,0 0 1,17 0 0,0 0 62,18 17-47,-17 19 0,17 87 1,0-35-17,0 71 1,0-89-16,0 54 15,0-53-15,0-1 16,0 1-16,-18 87 16,1 89-1,17-158-15,-18 87 16,0-88-16,18 0 16,-17-17-16,-1 17 0,0-17 15,-17 123 1,17-141-1,1 70-15,17-35 16,-18 53 0,18-105-1,0-1-15,0-17 16,-17 52 0,17-52-16,0-1 31,0-34 63,-53 17-63,-88-18 0,105 18-31,-264-18 31,1 18-15,175 0-16,1 0 16,-248 0-1,230 0-15,18 0 0,-18 0 16,-248 18-1,266-18-15,-124 18 16,-70-1 0,140 1-1,89-18-15,-53 18 16,0-18 0,106 0-16,-1 0 15,1 0-15,-18 0 16,-17 17-1,52-17 1,0 0-16,1 0 47,-1 0-31,0 0 15,1 0-16,17 18 17,0-36 77,17 18-93,-17-17 15,0-1 0,18-17-15,-18 17-16,0 0 31,-18 54 0,1-1-15,-1-17 0,-17-18-1,17-18-15,-35 0 16,0 1-1,36-1-15,-1 0 16,-17 18-16,-1-35 31,54 35 16,-18 18-31,-18-1 15,1 1-15,17 0-16,-18-18 15,1 35 1,17-17 0,-18-18 124,18 17-93,-18-17-31,-17 18-1,-36 0 1,-17-18 0,35 17-1,0-17-15,1 0 0,-1 0 16,0 18-16,-159-1 31,141-17-31,1 18 0,-1-18 0,-87 18 16,-72 17 15,160-17-31,-18-18 0,17 17 16,-158 19-1,141-36-15,-71 17 16,71 1-16,-1-18 15,-193 35 1,194-17-16,-88-1 16,-71 1-1,159 0-15,-1-18 16,-246 17 0,159 1-1,-53-18 1,158 0-1,0 18-15,-140-18 16,158 17 0,0-17-16,-53 0 15,53 0-15,-141 18 32,124-18-17,-36 18 1,71-18-16,-1 0 0,1 0 15,-53 17 1,-36-17 0,89 0-16,0 18 15,-89-18 1,89 0-16,-18 0 16,0 17-1,36-17 1,-1 0-1,18-17 79,18-18-78,-1-18-1,-17 0 1,18 17-16,-18-52 16,17-88-1,-17 105-15,0 18 16,18-17-16,-18-71 16,18 70-1,-18 53-15,0 1 16,0-1-1,-18 18 1,0 0 93,-17 0-93,0 18-16,-18-18 16,-88 35-1,17-17 1,54-1-16,-1-17 16,1 18-16,-18 0 0,-71-1 15,-88 19 1,176-36-1,-70 17 1,71-17-16,34 0 0,-69 0 16,69 0-1,19 0 1,-1 0 0,0 0 15,18 18-16,-17-18-15,17-18 47,0 1-31,17-1-16</inkml:trace>
  <inkml:trace contextRef="#ctx0" brushRef="#br0" timeOffset="47868.72">11518 4621 0,'17'-17'16,"-34"34"-16,52-52 0,-17 17 31,-71 89 16,17-53-31,19 17-16,-54 0 15,36 0-15,-36 18 16,-17 0 0,71-53-1,-1 18-15,71 0 31,0 17-15,-18 0 0,-17-17-1,17 17-15,0 0 0,1-17 16,-1 17-16,0 1 0,0-1 16,54 18-1,-37-18-15</inkml:trace>
  <inkml:trace contextRef="#ctx0" brushRef="#br0" timeOffset="55621.78">30196 3704 0,'0'0'0,"0"-35"15,18 35 1,-18-18 15,0 36-15,0 0-16,-18 17 15,1 53 1,-1-70-16,1 17 16,-1 53-1,0-70-15,18-1 0,0 1 16,-17 0-16,17-1 15,17 1 1,1 0 0,70-18-1,-53 0 1,1 0-16,-1 0 0,18 0 16,17 0-16,19 0 15,-36 0 1,-1 0 15,-34 0-15,-18-18-1,0 0 1,18-17 0,-18 17-16,0 1 15,17-1-15,-17 0 0,18-52 16,0 35-16,-1-36 15,1 36-15,0 17 16,-18-17-16,17 17 16,-17 1-16,0-1 15,-35 18 1,17 0 0,-17 0-16,0 0 0,-36 0 15,-35 0 1,71 0-1,-36 0 1,54 0-16,-18-18 0,-1 18 16,19 0-16,-1 0 15,-35-17 1,53 34 0,18 1-1,-1 0-15,-17-1 16</inkml:trace>
  <inkml:trace contextRef="#ctx0" brushRef="#br0" timeOffset="56472.16">30884 3563 0,'0'0'0,"0"-18"16,0 1 15,-17 34-15,-1 1-16,0 17 15,-17 36 1,0 35-1,35-71-15,0 0 16,-18 1-16,18-1 0,0-18 16,0 1-16,0 17 15,36-17 1,-19-18 0,18 0-16,-17 0 15,35-18-15,0 1 31,-18-1-31,0 18 0,1 0 16,70-18 0,-71 18-16,35 0 15,-17 0 1,-35 0-16,0-17 47,-18-1-32,0-17 1,17 0 0,1 17-16,-1-35 15,19 0 1,17-17 0,-18 52-1,-35 0 1,18 1-16,-1 17 15,-17-18-15,0 0 16,0 1 0,-17 17-16,-1 0 15,0-18-15,1 18 0,-19 0 16,-69-18 0,52 18-16,-36-17 15,1 17 1,35 0-16,18 0 0,-18-18 15,-35 18 1,70 0-16,-17 0 16,53 18-1,17-1 1,36-17 0</inkml:trace>
  <inkml:trace contextRef="#ctx0" brushRef="#br0" timeOffset="58029.57">30567 2663 0,'0'0'15,"18"-17"1,-54 52 15,1 106 0,17-106-31,18 54 16,-17-54-16,17 18 16,-18-18-16,0 36 15,1-1 1,17-52-16,0 0 16,17-18-16,1 0 15,17 0-15,-17 0 0,17 0 16,18-18-16,53 18 15,53-18 1,35 18 0,-88 0-1,-54 0-15,-16 0 16,-1 0-16,0 0 16,-17 0-16,-18-17 15,-18-1 16,-35 0-15,18 1-16,17-1 0,1 0 16,-1 1-16,1-1 0,17 1 15,-18-19-15,18-17 16,18-17 0,-1 34-16,1-16 15,-1-1 1,-17 17-1,-17 36 1,-18 0 0,-54 0-1,54 18 1,0-18-16,0 0 0,-89 18 16,36-1 15,35 1 0</inkml:trace>
  <inkml:trace contextRef="#ctx0" brushRef="#br0" timeOffset="58792.92">31484 2699 0,'0'0'0,"-18"0"15,1-18 1,-1 18-16,0 53 47,1 18-32,17-36-15,0 18 16,-18 0 0,1-36-16,17 1 0,-18 0 15,18-1-15,-18 1 16,36 17 0,17-35-1,36 0 1,-54 0-16,19 0 15,-1 0-15,0 0 0,1 0 16,-19 0-16,18-17 0,107 17 47,-72-18-16,-52 0-31,-1 1 31,-17-1-15,18 18-16,-18-18 0,0 1 16,18-1-1,-18 0-15,17 1 16,1-1-16,-18 0 16,18 1-16,-1-18 0,-17 17 15,18-17-15,35-18 16,0-35-1,-36 35 1,1 17 0,-36 36-16,1 0 15,-19 0-15,1 0 16,0 18-16,-18-18 0,-123 18 16,52-1-1,54-17 1,17 18-16,0-18 15,-53 0 1,88 0-16,1 0 16</inkml:trace>
  <inkml:trace contextRef="#ctx0" brushRef="#br0" timeOffset="59827.71">30673 2064 0,'35'-53'31,"-17"35"-15,-1 36-1,-17 17 1,0-17-16,-17-1 0,17 19 16,-36 34-1,19 18 1,17-52 0,0-19-16,0 1 0,0 0 15,17 17 1,1-35-16,17 18 15,1-18-15,34 0 16,18 0 0,53 0-1,-105 0 1,34 0-16,18 0 31,-52 0-15,-36-18-1,17 0 17,1 1-17,0-19 1,-18 19 0,17-1-16,1-35 15,35-17 1,-53 34-16,17 19 15,1-19-15,-18 19 16,0-19-16,18 1 16,-36 18-1,0-1-15,-52 36 16,-36-1 15,18 1-15,-36 17-1,71-35-15,-17 0 16,-1 18 0,54-18-16,-19 0 0,19 0 15,-18 0-15</inkml:trace>
  <inkml:trace contextRef="#ctx0" brushRef="#br0" timeOffset="61006.77">32437 2275 0,'0'-17'0,"-18"-1"16,18 0 0,0 1-16,53-1 15,-36 18 1,19 0-16,-19 0 0,1 0 0,0 0 0,52 18 16,-52-1-1,-1 19 1,-34 34-1,-1-52-15,1 0 0,-1-1 0,0 1 16,-52 52 0,52-52-16,0 17 0,-17-17 15,-35 70 1,34-53-16,-17 36 16,18 35-1,53-18 1,52-17-1,-34-54-15,-19 1 16,19-18-16,-1 18 0,-18-18 0,72 17 16,-19-17-1,-70-17-15,18 17 16,-1 0-16,-34 0 31,-18 0-15,-36 35-1,53-35-15,1 17 0,-1 1 16,0 0-16,-17 17 16,0 53-1,35-53-15,0 1 0,18 34 16,-18-34-16,17-19 16,-17 18-16,18 1 0,-1-19 0,1 72 15,-18-72-15,18 19 16,-18-1-16,0-18 0,-18 36 15,-17-17 1,0-19 0,-1-17-1,19-17 1,-19-1-16,1-17 31,17 35-31,18-18 0,-17 0 0,-1 1 16</inkml:trace>
  <inkml:trace contextRef="#ctx0" brushRef="#br0" timeOffset="69484">9331 14852 0,'0'-18'16,"0"36"-16,-36-53 0,-17 35 16,18 0-16,-35 0 0,-54 53 15,54-18-15,-124 106 31,17 88-15,159-193 0,18 16-16,36 37 15,-1-72-15,36 1 0,193 0 32,36-89-17,-194 36-15</inkml:trace>
  <inkml:trace contextRef="#ctx0" brushRef="#br0" timeOffset="69898.78">9789 14958 0,'0'-18'0,"0"36"0,18-36 16,-1 18-16,1 18 15,-18 70 1,18-35-1,-54 53 17,19-71-32,-1 0 0,18 1 0,-17-19 15,-19 18 1,19-17-16,17-53 31,17-71-15,1 53-16,35-70 15,17-54 1,-34 124-16,-19 18 16,54 0-1,-36 52-15,0 36 16,1 88 0,-1 1-1,-17-54 1,-18-53-16,0-17 15,0-1-15,0 1 0</inkml:trace>
  <inkml:trace contextRef="#ctx0" brushRef="#br0" timeOffset="70049.74">9966 15240 0,'0'0'0,"-36"-18"16,19-17-16,-1 17 0,0 1 15,1-18 1,34 17-16,36 0 15,35 1 1,106-1 0,-105 0-16</inkml:trace>
  <inkml:trace contextRef="#ctx0" brushRef="#br0" timeOffset="70435.45">10636 14905 0,'0'-18'15,"0"36"-15,0-53 0,0 17 16,0 71 15,0 0 0,0 0-31,0-18 0,0 18 16,0 88 0,-18-106-16,18 36 15,-17-18 1,17-124 15,35-88-15,-18-52-1,36 34 1,0 107 0,35 35-1,-52 52-15,17 36 16,-36 35-1,-17-52-15,-17 16 16,-19-16-16,-140 70 31,105-71-31</inkml:trace>
  <inkml:trace contextRef="#ctx0" brushRef="#br0" timeOffset="71496.44">7831 14764 0,'0'0'0,"0"-36"16,0 19-16,0-18 0,-17 35 31,-19 123-15,36-52-16,-17 105 15,17 36 1,0-89-16,0 1 0,0-1 16,17 247-1,-17-264-15,0 71 16,-17-1 0,17-123-1,17-35 1,1-18-16,17 0 0,142-36 15,-71 19 1,176-36-16,106-18 31,423-35-15,-476 71-16,424-35 16,440-36-1,-793 70-15,317-16 16,-88-1-1,53-18 1,-529 53-16,-36 1 0,-35-1 16,-17-17-1,-177-18 1,35 35 0,18-17-16,-17 0 0,-54-36 15,-17-105 1,106 88-1,0-71-15,17-18 16,36 89 0,-18 0-16,17 0 15,54-141 1,-36 158-16,1-35 16,-19 0-1,-17 71-15,-17 17 16,-1 1-16,-17-1 15,-89 1 1,71 17-16,-35 0 16,0 0-16,-36 0 0,-211 35 15,-106 0 1,194-17-16,-352 35 16,-442 70-1,671-88 1,17 18-16,-18 0 0,-299 35 15,-124 36 1,600-106 0,-88 17-1,194-18-15,18-17 16,122-17 0,72-18-1,-71 35-15</inkml:trace>
  <inkml:trace contextRef="#ctx0" brushRef="#br0" timeOffset="72950.67">8290 13670 0,'0'0'15,"0"-18"1,18 18-16,-18-17 0,0-1 31,0 36-15,0-1-16,0 1 15,17 17-15,-17 1 0,0 17 16,18 123 0,-18-105-16,0 52 15,0-70-15,17 0 16,-17 0-16,0-18 0,0 0 15,0-17-15,18 0 16,35-54 0,-18 19-16,1-1 15,16-17-15,1-1 16,0 19-16,0-18 0,88-1 16,53-17-1,-17 36 1,-89-1-1,-53 18 1,18 0 0,-18 0-1,-35-35 32,0 17-31,-17-52-1,17 52-15,0-17 16,-18-89 0,0 71-16,18 18 15,-17 0-15,-1-1 0,-17 1 16,17 0-16,1 17 0,-54 1 16,-52 17 15,70 0-31,0 0 0,-176 35 15,158-17 1,-53-1 0,19 1-1,16-1 1,72 1-16</inkml:trace>
  <inkml:trace contextRef="#ctx0" brushRef="#br0" timeOffset="73779.45">9719 13441 0,'0'0'0,"-18"0"16,18 35 15,35 53-15,-17 0-1,0 71 1,-1-106-16,-17 35 16,0-17-1,0-36-15,0-17 16,0-1-16,0 1 0,18-18 31,52-35-15,-17 17-1,106-17 17,-106 35-32,17 0 0,1-18 15,17 18-15,71-17 16,-18-1 0,-70 18-16,-18-18 0,35 1 15,-35-1 1,-53 0-1,-71 18 1,53-17-16,-17 17 16,18-18-16,-1 1 0,0-1 15,-17-70 1,35 35-16,18-53 16,35-35-1,-18 53 16,-18 17-31,-52 53 32,-88 36-17,52-18-15,1 0 16,-177 18 0,158-1-16,1-17 0,18 0 15,-89 0 1,124 18-16,17 0 15,0-18-15,18 17 16</inkml:trace>
  <inkml:trace contextRef="#ctx0" brushRef="#br0" timeOffset="74706.25">11271 13247 0,'0'-35'31,"0"70"-31,0-53 16,17 36 0,-17-1-16,18 19 0,-18 52 15,0-18 1,0-17-16,0 18 0,0 70 31,0-70-31,0 34 16,0 1-1,0-88-15,18 0 16,52-54 0,-52 19-16,17-1 15,0-17-15,54-18 16,69-18-1,-105 71 1,0-17-16,0 17 0,53 0 16,53 17-1,-71-17 1,-53 0 0,36 0-16,-18-17 15,-53-1 1,0-35 15,-18 35-31,18 1 0,-18-19 16,-17-52-1,35 0 1,-18 35-16,18 18 0,0-18 16,0 0-16,0 0 0,0 18 15,18-71 1,-18 88-16,18-17 15,-18 17 1,-18 18 15,-35 36-15,18-36 0,-53 17-16,-36 1 15,36-18 1,-88 18-1,-230 52 17,371-52-17,52 17 1,1-35-16,17 18 0</inkml:trace>
  <inkml:trace contextRef="#ctx0" brushRef="#br0" timeOffset="76284.53">7814 12453 0,'0'0'0,"35"-35"16,-17 35-1,-1 35 1,-17-17-16,0-1 16,18 1-16,-18 17 15,0 36-15,18 52 16,-18-87-1,17 34 1,-17-35-16,0 1 16,18-1-16,-18-17 0,0 17 15,0-18-15,0 1 16,0 0 0,0-36 15,0 0-16,17 18-15,1-17 16,0 17-16,-1 0 16,177-18-1,-35 1 1,247-36 0,-247 35-1,264-17-15,71-18 16,370-18 15,-564 36-31,0 17 0,-18 1 16,459-54-1,-530 54-15,-34-1 16,228-35 0,-316 53-16,-19-18 0,-35 18 15,1-17 1,-124 17-1,-1 0 1,36 0-16</inkml:trace>
  <inkml:trace contextRef="#ctx0" brushRef="#br0" timeOffset="77346.42">7796 12435 0,'0'0'0,"35"0"15,-17-17 1,17 17-16,106-36 31,-70 36-31,105-35 16,230-18-1,-230 36-15,212-19 16,318-34 0,-442 52-16,1 1 15,0-1-15,264-35 16,194 0-1,-300 35 1,71-17 0,-370 18-1,52-1-15,-123 18 16,-18-18-16,-35 18 16,-17 0-1,-72 0 16,54 0 1,35 36 77,-18 140-78,18-123-31,-35 106 16,0-54 0</inkml:trace>
  <inkml:trace contextRef="#ctx0" brushRef="#br0" timeOffset="79478.92">8061 11007 0,'0'-18'16,"-36"36"0,36-1-1,-17 36-15,17 71 16,-18-18 15,0 52-15,1-122-16,-1 52 15,1 18 1,17-89-16,0 18 16,0-17-16,0 0 0,0-1 15,35 1 1,0 0-16,18-18 15,70-18 1,-52 0 0,105-17-16,71 0 15,265-18 1,-301 18 0,266-1-16,34 1 15,548-53 16,-830 70-31,0 1 16,0 17-16,159-18 16,36 0-1,-318 18-15,-18 0 16,18 0 0,-124 0-1,-70 0 1,52 0-16,1 0 15,-18 0 1,36-17-16,17-19 31,35 1 1,-35 18-32,18-1 0,-18 0 15,17 1-15,18-125 31,-17 90-31,0-1 0,-18 0 16,53-88 0,-36 105-16,19-52 15,-36 71-15,17-19 16,1 1 0,-18 17-16,18 1 15,-36 17 1,0 0-16,1 0 15,-19 0-15,-70 17 16,-158 19 0,-18-19-1,-336 54 1,371-54 0,-335 36-1,-723 88 1,988-105-16,17 17 15,18-18-15,17 0 16,-370 71 0,494-88-16,-53 17 15,123-17 1,89-36-16,17 18 16,18-18-16,18 1 0,-1-1 15</inkml:trace>
  <inkml:trace contextRef="#ctx0" brushRef="#br0" timeOffset="80133.58">9754 11324 0,'35'-53'31,"-35"36"-31,-35 87 0,70-158 16,-35 70-16,-17 1 0,-1 17 16,0 0-16,1 0 15,-19 0-15,1 17 0,17 1 16,-87 17 0,87-17-16,-17 17 15,35-17 1,17-1-16,19-17 0,-1 18 15,88-18 1,-70 0-16,18 0 16,-54 35-1,-52-17 1,-71 17 0,53-17-1,-17-18-15,17 0 16</inkml:trace>
  <inkml:trace contextRef="#ctx0" brushRef="#br0" timeOffset="80666.95">10054 11183 0,'17'0'0,"-34"0"0,52 0 15,-17 0-15,-54 53 31,19 0-15,-1 0 0,18 0-1,0-36 1,-18 19-16,18-54 47,0-35-32,0 35-15,18-17 0,0 0 16,35-89 0,-36 89-16,19-18 15,16 18 1,-34 35-16,0 0 0,-18 18 16,17 52-1,-34-35-15,-36 36 16,-35 0-1,35-36 1,-18 0 0,71-53-1,71-17 1,-36 18 0,0 17-16,1 0 15,-1 0-15,0 0 0,53 35 31,-70-18-31,17 19 16,-35-19-16</inkml:trace>
  <inkml:trace contextRef="#ctx0" brushRef="#br0" timeOffset="80981.09">10459 11271 0,'0'0'0,"18"-88"15,0 70-15,-18 1 16,17 17-16,1 17 16,0 72-1,-1-36 1,1 35 15,-18-71-31,18 1 0,-1-36 31,1-52-15,-1 35-16,1-18 16,0 0-16,17-36 15,18-16 1,-35 87-16,-1 18 16,-17 35-1</inkml:trace>
  <inkml:trace contextRef="#ctx0" brushRef="#br0" timeOffset="82015.78">14093 10636 0,'-18'0'47,"-35"0"-16,36 0-15,-19 0 0,19 0-16,-1 0 31,0 18 0,36-18-15,17 0-1,54 0 1,-54 0-16,18 0 16,88 0-1,-88 0 1,0 35-16,-36 18 16,-17-35-1,-70 35 1,-1 0-1,-35 35 1,89-71-16,-1 19 0,0-19 16,18 19-1,18-19-15,17-17 16,107 18 0,-107-18-16,0-18 15,71-17 1,-88 17-16,-1 1 15</inkml:trace>
  <inkml:trace contextRef="#ctx0" brushRef="#br0" timeOffset="82204.88">14199 10813 0,'-36'0'31,"72"0"-31,-36 0 16,35-18-16,0 18 15,212-35 1</inkml:trace>
  <inkml:trace contextRef="#ctx0" brushRef="#br0" timeOffset="82446.14">14763 10619 0,'-18'-18'32,"36"36"-32,-36-18 15,36 88 16,0 0-15,-18-53-16,0 1 16,-18 87-1,18-105-15</inkml:trace>
  <inkml:trace contextRef="#ctx0" brushRef="#br0" timeOffset="83115.41">15081 10672 0,'-53'17'31,"106"-34"-31,-106 52 16,53-18-1,17 54 1,-17-36-16,18 18 16,-18 18-1,-18-18 1,1-53 0,-1-18-16,0 0 15,1-70 1,-1 53-16,18-53 15,18 0 1,17-1 0,-17 72-16,-1-1 15,1 18-15,53 0 16,-36 0 0,-18 0-16,1 18 0,17-1 31,-17 36-16,-36-35-15,18 0 0,-17-1 16,-1 1-16,-17-1 16,17 1-1,1-18-15,17 18 16,35-18 0,-18 17-16,36 1 15,36 17 1,-54 1-1,-53 16 1,1-34-16,-1 0 16,-17-1-16,-1-17 15,-17 18-15,18 0 0,0-18 16,-18 0 0,18 0-16</inkml:trace>
  <inkml:trace contextRef="#ctx0" brushRef="#br0" timeOffset="83690.75">15469 10619 0,'0'0'0,"17"0"16,-52 35 15,35 18-15,0-18-1,0 36-15,0-36 16,0 88 15,0-52 1,18-71-32,-18-88 31,17-36-16,1 36 1,17-35 0,-35 105-16,18 0 0,-1 1 15,1 17 1,-18 35 0,0-17-16,0-1 0,0 19 15,-18 16 1,18-34-16,0 0 15,-17-18-15,17 17 16,0-34 0,17 17-16,-17-18 15,18-17-15,35-36 16,-35 54 0,35-36-16,-1 53 31,-34 0-31,0 17 0,-1 1 15,19 88 1,-36-53-16,0 17 16,0 18-1,-18-70-15,18 17 0</inkml:trace>
  <inkml:trace contextRef="#ctx0" brushRef="#br0" timeOffset="83885.55">15963 11042 0,'0'0'0,"35"-18"32,-18 1-32,1 17 0,0-18 15,17 18-15,-17-18 16,17 18-16,18-17 15</inkml:trace>
  <inkml:trace contextRef="#ctx0" brushRef="#br0" timeOffset="84250.84">16580 10654 0,'0'0'15,"0"-35"-15,0 17 0,0 0 16,-53 1 0,18 17-1,-18 17 1,35-17-16,-35 18 16,36 0-16,17-1 0,0 19 31,70 34-16,-17-35 1,35 36 0,-70-53-16,17 17 15,-70 18 1,-71-36 0,18 1-1,35-18-15,-18-35 16</inkml:trace>
  <inkml:trace contextRef="#ctx0" brushRef="#br0" timeOffset="84866.76">16791 10583 0,'0'0'0,"-17"0"31,-1 18-15,18 0-16,-17 17 16,17 35-1,0 19 1,0-36 0,0-18-16,0-18 15,0 1 1,-18-36-1,18-17-15,0-18 16,35-70 0,-17 70-1,17-35-15,18-18 32,-35 88-32,-1 1 15,1 17 1,-18 17-16,0 18 15,0 54 1,0-54-16,-35 18 16,-1-35-16,19 17 15,-19-35-15,19 17 0,-18 1 16,17-18-16,0 0 16,1 0-16,17-18 15,35 1 1,53-1-1,-53 18 1,-17 18-16,17-18 0,18 70 16,-53-34-1,18 17 1,-18-36-16,0 1 0,0-1 16,0 1-16</inkml:trace>
  <inkml:trace contextRef="#ctx0" brushRef="#br0" timeOffset="85199.99">17162 10513 0,'0'-18'0,"0"36"0,0-54 0,0 72 31,-18 34-15,18-34-16,18 34 15,17 36 1,-35-88 0,18 17-16,-18 0 15,17-17-15,19-18 16,17-71 15,-36 18-31,36-35 16,0-35-1,0-1 1,-35 107-16,-71 87 31</inkml:trace>
  <inkml:trace contextRef="#ctx0" brushRef="#br0" timeOffset="90384.58">8907 11095 0,'18'0'31,"0"0"0,-18 17-15,17-34 15,-17-1-15,18 1-16,-18-36 16,17-53-1,-17 53-15,0-71 16,0-17-1,0-106 1,18 159 0,-18 0-16,0 0 0,0-106 31,0 123-31,0 36 0,-18 0 16,18-1-16,0 1 15,0 17-15,-17 1 16,17-1-1,-18 18 95,-88 35-79,71-35-31,-18 0 0,-159 36 16,124-36-1,-159 35 1,-35 0-16,106-17 16,-18 17-16,-18-17 15,0 17-15,-281 36 16,246-54-16,-265 54 15,1-1 1,264-52-16,0 17 0,35-17 16,0 0-16,-176 17 15,212-17-15,-106-1 16,53-17 0,123 0-16,-18-17 15,18-1 1,71 18-16,17 0 15,18-18 1,18 1 172,35-142-157,0-106-16,-35 71 1,-18 106 0,0-35-16,0-1 0,-36-282 31,36 265-31,-17-141 16,-1 0-1,18 141-15,0 0 0,-18 17 16,1-229-1,17 230-15,-18-71 16,0 18 0,18 105-16,0 0 0,0 18 15,0 1-15,36-19 16,-19-17 0,1 70-16,0 1 15,-18-1 1,17 0-1,-17 1 1,0-1 0,-17 0-16,-1 1 15,0-1 1,1 0-16,17 1 16,-18 17-16,0-18 15,1 1 1,-1 17-1,36-18 17,52 0-17,-34 1-15,105-19 16,141-34 0,-70 34-1,123-34 1,-229 52-16,-1 1 15,-16-1-15,-1 0 16,53 1-16,-88-1 16,-18 18-16,0-18 31,-52 36 0,-19-18-15,19 0-16</inkml:trace>
  <inkml:trace contextRef="#ctx0" brushRef="#br0" timeOffset="90852.8">4321 5662 0,'-17'0'0,"-1"0"16,0 0 0,54 18 15,70-1-15,-71 1-16,18-18 15,158 35 1,-175-17-16,-1-18 15,35 53 1,-52 17 0,-53-34-1,-36 34 1,54-35-16,-19 1 16,-17 17-1,53-36 1,-17 1-16,17 0 0,-18-18 15,18 17 17</inkml:trace>
  <inkml:trace contextRef="#ctx0" brushRef="#br0" timeOffset="96888.36">19455 4762 0,'0'0'0,"0"-17"0,-71 17 31,89 35-16,17-17 1,0 17-16,107 124 31,-125-106-31,1 0 16,-18 0-16,-18-1 0,1 1 16,-19 0-16,-70 18 15,-70 17 1,123-88-16,0 0 15</inkml:trace>
  <inkml:trace contextRef="#ctx0" brushRef="#br0" timeOffset="97421.61">18979 4815 0,'0'0'0,"0"-17"16,0-1-1,-18 18 1,0 0-16,1 18 16,-1-1-1,0 1-15,1 0 16,-1-1-16,1 1 16,-1 17-16,0-17 0,18 0 15,-17 17-15,17 18 31,0-36-31,88 1 32,-53-18-32,36 0 15,-36-18-15,35 1 16,1-19 0,-53 19-16,-18-18 0,0 17 15,-36-53 1,1 54-16,-35-1 15,-107 18 1,142 0 0,-18 18-16</inkml:trace>
  <inkml:trace contextRef="#ctx0" brushRef="#br0" timeOffset="98006.04">18291 4269 0,'-18'-18'0,"36"36"0,-54-54 16,54 54-1,106 123 1,-54-70-16,159 140 16,-87-105-1,-1 18-15,17-1 0,19 1 16,-36-19-16,265 160 16,-318-212-1,53 35-15,-106-88 16</inkml:trace>
  <inkml:trace contextRef="#ctx0" brushRef="#br0" timeOffset="98188.81">19755 4568 0,'-18'-70'0,"36"140"0,-106-211 15,35 141-15,0 18 0,0 17 16,-177 247-1,125-158-15,-125 158 16,-34 0 0,-124 71-1</inkml:trace>
  <inkml:trace contextRef="#ctx0" brushRef="#br0" timeOffset="98605.74">20866 4339 0,'0'0'0,"-18"0"0,54 71 31,87 70-15,89 141 0,-71-88-1,-71-88-15,1-18 0,-1 0 16,54 89 0,-106-160-16,-1 1 0</inkml:trace>
  <inkml:trace contextRef="#ctx0" brushRef="#br0" timeOffset="98779.8">21413 4533 0,'0'0'0,"-36"-17"0,-17 34 0,-52 71 16,34-17-1,-105 123 1,-159 159-1,211-230-15,-140 89 16,122-142-16</inkml:trace>
  <inkml:trace contextRef="#ctx0" brushRef="#br0" timeOffset="99140.58">17197 4604 0,'0'0'0,"-17"0"16,17 17-16,52 54 15,195 158 1,-141-123-16,0 0 16,0 0-16,0 0 0,0-18 15,-18-18-15,53 54 16,-106-89-16</inkml:trace>
  <inkml:trace contextRef="#ctx0" brushRef="#br0" timeOffset="99304.81">18097 4762 0,'-18'-52'0,"36"104"0,-71-140 15,-176 318 16,-89 228-15,177-281-16,0-1 0,-18 0 16,-141 142-16</inkml:trace>
  <inkml:trace contextRef="#ctx0" brushRef="#br0" timeOffset="102824.8">6526 11130 0,'0'0'0,"0"-18"0,-18 18 0,-70 0 16,53 18-1,-71 17 1,-211 212 15,264-194-31,17 0 0,1 0 16,53 106-1,17-106-15,71 70 16,35 1 0,-53-54-16,-17 18 0,17 1 15,106 158 1,-159-159-16,36 106 15,-36 123 1,-88-87 0,-106 105-1,89-229-15,-106 88 16,-124 35 0,123-141-1,-34-17 16,158-71-31,35-18 0,-17 0 16,52-70 0,1 53-16,88-18 15,88 35 1,-124 18-16,19 18 16,175 105-1,-176-70-15,71 89 16,18 175-1,-125 89 1,-52-106 0,0-142-16,-35 125 15,0 87 1,35-194 0,18-105-1,-1-18-15,18 0 0,89 70 31,-71-88-31,35 18 16,18 0 0,-71-35-16,18-18 0,-18 18 15,36-18-15</inkml:trace>
  <inkml:trace contextRef="#ctx0" brushRef="#br0" timeOffset="113127.63">7196 2787 0,'0'-53'15,"0"106"-15,0-141 16,18 88-16,35 35 31,-18 36-15,-17-19-16,-1 37 15,1-36-15,-18 0 16,53 105 0,-53-105-16,35 35 15,-17-17 1</inkml:trace>
  <inkml:trace contextRef="#ctx0" brushRef="#br0" timeOffset="113329.36">7073 3563 0,'-18'0'15,"36"0"-15,-53 0 0,17 0 16,53-35-1,-17 17-15,88-35 16,35 0 0,-71 18-16,19 0 0,-19-1 15,89-34 1</inkml:trace>
  <inkml:trace contextRef="#ctx0" brushRef="#br0" timeOffset="113481.99">7055 2910 0,'0'0'0,"18"-70"31,17 35-31,0 17 0,1 0 16,122-17-1,-105 35-15</inkml:trace>
  <inkml:trace contextRef="#ctx0" brushRef="#br0" timeOffset="113909.96">7778 3016 0,'-17'18'0,"34"-36"0,1 71 47,35 0-31,-35-35-1,17 35 1,0 17 0,-35-35-1,-17-35 1,17-17-1,-18-54 1,18 36-16,18-36 16,17-34-1,-18 69-15,19 19 16,17 17 0,-18 53-1,-17-36 1,17 36-16,-18 0 15,-17-35 1</inkml:trace>
  <inkml:trace contextRef="#ctx0" brushRef="#br0" timeOffset="114245.16">8202 2946 0,'0'-18'0,"0"36"0,0-54 16,0 54 0,17 17-1,1 1 1,0-1-16,-1 18 16,36 0-1,-35-18 1,-1-35-1,1 0 1,-18-18-16,0 1 0,18-19 16,-18-34-1,17-54 1,-17 89-16,18 0 16,-18-36-1</inkml:trace>
  <inkml:trace contextRef="#ctx0" brushRef="#br0" timeOffset="114644.46">8572 3016 0,'18'-17'78,"35"17"-62,-36-18-16,1 18 16,0-18-16,17 1 15,0-36 1,-17 17-1,-71-16 1,35 52-16,-52 0 16,52 0-16,-53 52 15,36-34 1,18 17-16,-1 1 0,0-1 16,1 0-16,34 53 15,71-35 1,-52-53-1,17 0-15</inkml:trace>
  <inkml:trace contextRef="#ctx0" brushRef="#br0" timeOffset="114979.87">9119 2822 0,'0'-35'15,"0"70"-15,-18-123 16,18 70-16,-17 1 15,-36-1 1,17 18 0,-34 35-1,52-17-15,1 17 16,17 36 0,0-54-1,35 1-15,0 0 16,0-1-16,-17 1 0,17 0 15,1-18-15,-19 17 16,1 1-16,0 0 0,-18-1 16,-18 1-1,0 0-15,-35 17 16,18-18-16,0-17 16,-53 18-16</inkml:trace>
  <inkml:trace contextRef="#ctx0" brushRef="#br0" timeOffset="115513.7">9172 2381 0,'17'-35'31,"19"0"-15,-19 52-1,1 36 17,0-17-32,-18 16 0,17 1 15,1 159 1,-18-159-16,18 70 16,-18-34-1,0-54-15,0-17 0,0-1 16</inkml:trace>
  <inkml:trace contextRef="#ctx0" brushRef="#br0" timeOffset="117013.07">9295 2910 0,'0'-17'16,"0"34"-16,-53-34 15,53-1 1,0 0-1,36-17-15,-19 0 16,19 17-16,-1-17 16,53-18-1,-70 35-15,35 18 16,-36 0 0,-17 18-16,0 0 0,0 17 15,18 53 1,-18-53-16,0 18 15,0-17 1,0-1-16,0-17 0,0-1 16,0 1-1,0-36 1,0-35 0,0-17-1,35-54 1,-35 89-1,18 0-15,-1-1 0,1 19 16,0-1-16,-1 18 16,19 0-1,-1 35-15,-35 1 16,35 17 0,-17-36-16,-18 1 15,17 35 1,1-53 15,0-53-15,-1 18-16,1-36 15,17 18 1,18 0 0,-35 53-16,-1 18 15,1 52 1,-18-34-1,0 34 1,0 1-16,18-36 16,-1-17-16,-17-1 15,36 1 1,-19-18-16,19-18 16,16-17-1,-34 0-15,17 0 0,-17-1 16,17 1-16,-17-36 15,17-34 1,-35 69-16,-17 19 16,-19 17-1,-34 35 1,52 0-16,0 1 16,1 52-1,17-71 1,35 19-16,0-19 15,18 1 17,-35-18-32,17 0 15,18-53 1,-35 18 0,-1-36-1,-17 36-15,18 17 0,-18-17 16,18 17-16,-18-35 15,17 53 1,1 18 0,-18 17-16,18-17 15,-18 0-15,0 17 0,0-17 16,17 17-16,-17 18 16,0-36-1,0-34 16,18-1-31,0 0 16,-18 1-16,17-1 0,36-35 31,-53 36-31,18 17 16,17 35 0,-35 0-16,18 18 15,-1 35 1,1-35-1,0-53 1,-1-17-16,1-19 16,35-52-1,-18-53 1,-17 18 0,-18 70-16,0 0 15,0 0-15,0 17 16,-18 1-16,0 18 0,-17-1 15,17 36 1,1-1-16,-1 142 31,18-106-31,18 0 16,-1 0-16,1 53 16,0 17-1,-1-88 1,-17-17-16</inkml:trace>
  <inkml:trace contextRef="#ctx0" brushRef="#br0" timeOffset="117151.06">10953 2417 0,'36'-89'31,"-1"72"-31,-106 123 0,230-230 16,-124 124-1,1 0-15,-19 18 16</inkml:trace>
  <inkml:trace contextRef="#ctx0" brushRef="#br0" timeOffset="118414.22">7602 5680 0,'0'0'0,"71"-18"16,-19 18-16,1-18 0,18 18 16,17-17-16,141-1 15,212-35 1,-105 18 0,122-18-1,-334 35 1,-36 1-16,0 17 0,18-18 15</inkml:trace>
  <inkml:trace contextRef="#ctx0" brushRef="#br0" timeOffset="118781.84">7920 5927 0,'141'-18'31,"264"-53"1,36 1-17,-300 52-15,159-17 16,18-18 0,-248 53-16,-17-18 15,-18 18-15,1 0 0,-19-17 16,-34 17-1,-19 0 1</inkml:trace>
  <inkml:trace contextRef="#ctx0" brushRef="#br0" timeOffset="121250.88">11712 3246 0,'0'0'0,"17"-53"16,-17 35-1,18 0-15,0 1 16,-18 34 15,-18 36-15,18-17-16,-18 52 15,18 0 1,0-53-16,0 0 0,0 1 16,0 34-1,18-52-15,17-18 16</inkml:trace>
  <inkml:trace contextRef="#ctx0" brushRef="#br0" timeOffset="121629.47">12170 3246 0,'0'-53'31,"0"106"-31,-70-89 31,52 54-31,0 0 0,18-1 16,-17 1-16,-1 17 16,18-17-16,0 17 0,18 18 15,-1 0 1,1-36-16,17 1 16,18-18-1,-17-18-15,-19 1 16,54-54-1,-54 36-15,19-18 16,-54-17 0,-17 34-1,-36 36 1,36 0 0,17 18-16,1 0 0,-1-18 15,0 17-15,36-17 16</inkml:trace>
  <inkml:trace contextRef="#ctx0" brushRef="#br0" timeOffset="121998.51">12682 3140 0,'0'0'31,"-53"0"-16,35 0-15,-17 17 16,17 36 0,1-35-16,17 17 15,0 0-15,0 1 0,35 17 16,18 17 0,-35-52-1,-1-18-15,18 0 16,-17 0-16,0 0 0,-1-18 15,19-17 1,-19 17-16,1-52 16,-36-18-1,1 52-15,-1 19 16,-70-36 0,53 53-1</inkml:trace>
  <inkml:trace contextRef="#ctx0" brushRef="#br0" timeOffset="122229.73">13158 3140 0,'0'0'15,"-35"-18"1,17 18-1,0 18 17,18 70-17,0-18 1,0 36 0,0-70-16,0-19 15</inkml:trace>
  <inkml:trace contextRef="#ctx0" brushRef="#br0" timeOffset="122498.03">13087 3140 0,'0'0'0,"0"-53"16,0 35-16,0-17 0,0-18 15,18 53 1,17 0-1,1 0-15,-1 18 16,0-1-16,1-17 0,-1 18 16,35 35-1,-70-36-15,-17 19 16,-71 17 0,52-36-16,-34 1 15,17 0 1</inkml:trace>
  <inkml:trace contextRef="#ctx0" brushRef="#br0" timeOffset="122766.37">13617 3104 0,'0'0'0,"-36"-17"16,19 17-16,-1 0 16,0 0-16,18 35 31,0 18-15,18-18-16,-18 18 15,18 18 1,-18-36-16</inkml:trace>
  <inkml:trace contextRef="#ctx0" brushRef="#br0" timeOffset="123071.32">13581 3122 0,'0'0'0,"-35"-53"16,35 36-16,-18 17 16,1-53-1,34 53-15,19-18 16,70 0 0,-54 18-16,37 36 15,16 17 1,-69-36-16,-1 54 15,-70 35 1,-1-89-16,-87 36 16,-106 0-1</inkml:trace>
  <inkml:trace contextRef="#ctx0" brushRef="#br0" timeOffset="123630.6">11553 3828 0,'-18'0'0,"36"0"0,-53 0 15,52 0-15,72-18 16,-1 0-16,18 1 15,881-107 17,1 18-1,-865 106-31,107-35 31,-318 35-15</inkml:trace>
  <inkml:trace contextRef="#ctx0" brushRef="#br0" timeOffset="128755.02">13158 13617 0,'18'-53'32,"-36"106"-32,89-176 31,-54 123-31,19 0 31,-1 53-15,-18-18-16,1 18 15,17 0 1,-35-36-16,18 1 0,-18 0 16,18-1-16,17-17 15,88-88 1,124-71 0,-53 1-1,-88 69-15,0 19 16,0-1-16,-18 18 0</inkml:trace>
  <inkml:trace contextRef="#ctx0" brushRef="#br0" timeOffset="129669.95">13969 12083 0,'0'-18'0,"0"36"0,0-54 16,0 19-1,0-19 1,0 19-16,0 34 31,0 54-15,0-36-16,18 1 0,-18-1 15,0 0-15,0 36 16,18-18 0,-18-36-1,35-17 1,-17-17-16,-1-19 15,18 1-15,1 0 16,87-53-16,124-89 31,-53 71-31,53 0 16,-176 89 0,35-18-16,-36 35 31,-140 52 0,17-34-15</inkml:trace>
  <inkml:trace contextRef="#ctx0" brushRef="#br0" timeOffset="130490.95">13740 10389 0,'0'-17'0,"0"34"47,0 1-32,0 35 1,0-36-1,0 1-15,0 0 0,18 35 32,-18-36-32,17-17 15,-17-17 1,18-1-16,17 0 16,1-17-16,34-53 15,124-71 1,-123 89-16,17-1 15,0-17-15,0 17 0,0 1 16,177-107 0,-194 124-16,17 18 15,-18 53 1,-70-1-16,0 1 16,-17 0-16,17-1 15,-36 19-15,19-19 0</inkml:trace>
  <inkml:trace contextRef="#ctx0" brushRef="#br0" timeOffset="139536.17">9066 16087 0,'0'-18'32,"0"0"-32,0 1 31,18 17 0,123-36-15,-71 36-16,160-35 15,-89 18-15,0-19 16,18 19-16,17-1 16,-17 0-16,-1 1 0,107-1 15,35-17 1,-141 35-1,-142 0 1</inkml:trace>
  <inkml:trace contextRef="#ctx0" brushRef="#br0" timeOffset="139937.04">9242 16228 0,'0'0'0,"18"0"15,70 0 1,36-36-1,-36 19 1,18-1-16,17 1 16,18-1-16,36-17 0,-1 17 15,0-17-15,195-1 16,-212 1-16,-1 18 16,195-19-1,-282 36-15,-1-17 0,-35 17 16,36-18-1,-106 18 17,-1 0-32</inkml:trace>
  <inkml:trace contextRef="#ctx0" brushRef="#br0" timeOffset="141573.73">15963 10495 0,'-18'-18'31,"18"1"-15,-18-36-1,18 18 1,-17-36 0,34-52-1,19-1 1,-19 54-16,54-89 15,87-106 1,-87 195-16,88-89 16,35 53-1,-106 53-15,124-17 16,-107 52 0,-52 18-1,18 18-15,-1-1 16,-52-17-1,0 0 1,-1 18-16,1-18 0,-71 0 47</inkml:trace>
  <inkml:trace contextRef="#ctx0" brushRef="#br0" timeOffset="142004.32">16915 8978 0,'-71'-35'31,"142"70"-31,-124-70 32,159 35-17,-71 0-15,18 18 16,88 17 0,-88-35-16,18 35 15,-18 0 1,-36-17-16,-17 0 15,-17-1-15,-19 19 16,-17 16 0,-52 19-1,-1-18 1,70-18 0,36-17-16,0 0 31</inkml:trace>
  <inkml:trace contextRef="#ctx0" brushRef="#br0" timeOffset="143523.39">17991 8625 0,'0'-17'16,"0"-1"-16,0 0 16,0 1-1,-18-1-15,-35 18 16,-35 53 15,71-35-31,-19 17 16,19 0-16,-19 71 15,54 35 1,0-88-16,35 18 16,70 17-1,-17-70 1,-53-18-16,53-18 15,-1-53 1,-69-34 0,-36 16-1,-36 36 1,-17-35-16,18 35 16,0 36-16,-89-36 31,89 70-31,35 36 15</inkml:trace>
  <inkml:trace contextRef="#ctx0" brushRef="#br0" timeOffset="143775">18555 8555 0,'36'-35'32,"-72"70"-32,107-18 15,-71 19 1,17 17-16,1-18 0,17 141 16,-17-140-1,-18 17-15,18 52 31,-18-69-31</inkml:trace>
  <inkml:trace contextRef="#ctx0" brushRef="#br0" timeOffset="144048.91">18467 8590 0,'-18'-53'0,"36"106"0,-18-212 15,35 142 1,1-1-16,105 36 16,35 70-1,-105-35 1,-36-18-16,71 194 31,-124-140-15,-105 34-1,87-105-15,-69 17 16,-1-35 0,70 0-16,1 0 0</inkml:trace>
  <inkml:trace contextRef="#ctx0" brushRef="#br0" timeOffset="144592.9">19420 8767 0,'0'0'0,"17"0"16,-17-18-16,18 18 0,-1-35 31,-17 17-31,0-17 16,-52-1-1,34 36-15,-35 18 16,-18 17 0,1 71-1,52-71-15,1 1 16,17-1-16,17 36 15,1-36 1,0-18-16,70 1 16,-53-18-16,0 0 15,18-35-15,-18 0 16,-17 17 0,0-53-16,-1 18 15,1-17 16,-18 52-31,18 36 16,-18 0-16,17 34 16,1 1-1,0-17-15,-18-19 0,17 19 16,36 16 0</inkml:trace>
  <inkml:trace contextRef="#ctx0" brushRef="#br0" timeOffset="145106.57">19825 8467 0,'18'0'0,"-18"-18"16,0-17 15,18 17-31,-18 36 31,0-1-31,0 19 16,0-1-16,0 18 0,0 70 16,17-17-1,18 53 1,-17-106-16,-18-18 16,18-17-16,-1-1 0,1 1 15</inkml:trace>
  <inkml:trace contextRef="#ctx0" brushRef="#br0" timeOffset="145640.75">19755 8802 0,'-18'0'0,"36"0"0,-18-18 31,35 18-31,0 0 0,106 0 31,71-17-15,-141-1-16,-19 18 0,19-18 16,-36 18-16,18-17 15,18-19 1,-71 19-16,0-1 0,0 0 16,-18 1-16,-35-1 15,-17 36 1,34-1-16,1 1 15,17 17-15,1 1 16,-18-1-16,17 71 16,18-71-16,0 0 15,18 1 1,-1-36 0,1 0-16,-1 0 0,54-18 31,-18-70-16,-35 52-15,17-34 16,0-1 0,-17 54-16,-1 17 15,19 53 1,-19-18-16,19 53 16,-1 36-1,18-72 1,-36-34-16</inkml:trace>
  <inkml:trace contextRef="#ctx0" brushRef="#br0" timeOffset="146075.7">20866 8484 0,'0'0'0,"0"-35"15,0 17-15,18 1 32,34 70-17,-34-18-15,35 71 16,-35-53-16,17 70 16,-17-17-1,-1-53-15,1-18 0,-18 0 16,35 18-1,-17-53 1,17-53 0,-35 18-16,18-18 15,35-70-15,-36-18 32,1 70-32,-1-70 0,1 35 15,-18 71 1,0 17-16,0 1 15,0-1-15,0 36 16,-18 17 0,18-17-16,0-1 15</inkml:trace>
  <inkml:trace contextRef="#ctx0" brushRef="#br0" timeOffset="146356.65">21871 8326 0,'-17'-18'0,"-19"18"16,1 53-1,35-18 1,0 71-1,18 70 1,-1-105-16,-17-18 16,18 0-16,-18 0 0,0-18 15,0 53 1,0-106 0</inkml:trace>
  <inkml:trace contextRef="#ctx0" brushRef="#br0" timeOffset="146655.1">21836 8361 0,'0'-53'0,"0"106"15,-18-177-15,18 107 16,-17 17-16,-1 35 16,0-17-1,-17 35 1,-53 52-1,-18 1 1,89-71-16,-19 1 16,36-1-1,0-17-15,36-1 16,52 1 0,-35-18-16,0 0 0,-1 0 15,213 0 1,-212 0-1,-18 0-15,0 0 0,-17 0 16</inkml:trace>
  <inkml:trace contextRef="#ctx0" brushRef="#br0" timeOffset="147222.78">17779 9402 0,'-176'17'31,"352"-34"-31,-423 52 16,212-18-16,17 1 15,36 0 1,17-18-16,106 0 16,336 0-1,-213-18-15,36 18 16,847-35-1,-707 17-15,425 18 16,246-17 0,-600-1-1,-175 0 1,-319 1 0,-52 17-16</inkml:trace>
  <inkml:trace contextRef="#ctx0" brushRef="#br0" timeOffset="153325.1">4621 9684 0,'0'0'0,"-17"-36"16,34 19-16,1-1 16,-1 18-16,-17-17 15,-35 34 1,-18 54 0,36-1-1,-1-34-15,18 16 16,0 37-16,35-19 15,-17-34 1,52 16-16,36-34 16,-53-18-1,0 0-15,0-18 16,176-193 15,-229 158-31,-17-35 16,-71-18-1,35 88-15,-36 1 16,54 17-16,0 17 16,17 1-16,1-1 0,-1 1 15,36 17 1</inkml:trace>
  <inkml:trace contextRef="#ctx0" brushRef="#br0" timeOffset="153579.22">5309 9560 0,'0'0'16,"0"-35"0,0 17-16,18 36 31,35 70-16,-36-35-15,19 53 16,16 35 0,-52-106-16,0-17 15,0 17-15</inkml:trace>
  <inkml:trace contextRef="#ctx0" brushRef="#br0" timeOffset="153842.04">5239 9578 0,'0'0'0,"35"-124"31,0 107-31,0 17 16,18 0-16,35 35 16,-35-17-16,0 17 15,53 71 1,-71-53-16,-17 17 15,-53 18 1,17-52-16,-35-1 0,18-17 16,-106 35-1,106-53-15,17 0 16,-17-18-16,35 0 0</inkml:trace>
  <inkml:trace contextRef="#ctx0" brushRef="#br0" timeOffset="154292.14">5785 9560 0,'0'-17'0,"0"34"0,0-87 31,36 123 0,-1 0-15,-18-1-16,1 19 16,17 52-1,-35-52 1,0-53 0,0-36-1,0 0-15,-17 1 0,17-19 16,-18 1-16,18-106 15,-18 88 1,18-53-16,18 18 31,0 71-31,-1-1 0,1 18 0,70 35 32,-52-17-32,34 70 15,1 0 1,-54-53-16,36 54 15,-18 16 1,-35-52-16</inkml:trace>
  <inkml:trace contextRef="#ctx0" brushRef="#br0" timeOffset="154469.51">5926 9648 0,'0'0'15,"-17"-35"-15,34 0 16,89 0 0,-53 17-1,71-17 1,-1 17 0,-52 0-16,-18 1 0</inkml:trace>
  <inkml:trace contextRef="#ctx0" brushRef="#br0" timeOffset="154809.63">6456 9349 0,'-36'0'0,"72"0"0,-107-18 16,53 0-16,1 18 0,-1-17 15,36-1 1,-1 18-16,54 0 16,35 0-1,-71 0 1,-17 0-16,17 0 0,0 0 15,-52-18 32,-36 18-31,35 0-16,0 0 16,1 0-16,17 36 15,0 52 1,0-53-16,35 53 15,0 18 1,-17-53-16,0 53 16,17-53-16</inkml:trace>
  <inkml:trace contextRef="#ctx0" brushRef="#br0" timeOffset="155296.37">6967 9349 0,'-35'-18'16,"70"36"-16,-88-36 15,106 89 16,-35-54-15,-18 1-16,17 52 16,-17-34-16,0-19 15,0 19-15,0-19 0,0 1 16,-35 17 0,17-53-1,18-70 1,0 18-1,18-71 1,0 88 0,17-53-1,53 53 17,-53 71-32,-17 17 0,0 0 15,35 124 1,-18-106-16,-17 35 15,17 35 1,-18-105-16,-17 0 16</inkml:trace>
  <inkml:trace contextRef="#ctx0" brushRef="#br0" timeOffset="155459.48">7073 9419 0,'0'0'15,"-18"-17"-15,18-1 16,71 0 15,-54 18-31,54-17 16</inkml:trace>
  <inkml:trace contextRef="#ctx0" brushRef="#br0" timeOffset="155826.14">7443 9190 0,'0'0'0,"0"-18"16,0-17-1,18 35 1,0 18-16,-1-1 16,18 1-16,-17 17 15,17 0-15,-17 1 16,0-1-16,-1 0 0,36 89 15,-35-54 1,-1-52 0,-17 0-1,0-107 17,0-34-17,18 70-15,-18 0 16,0 0-16,0 0 0,18 18 15,-18-53 1,17 70-16,-17 36 31,0-1-31</inkml:trace>
  <inkml:trace contextRef="#ctx0" brushRef="#br0" timeOffset="156330.29">8043 9225 0,'18'-88'32,"-36"176"-32,53-211 15,-35 105-15,36-35 16,34-17-1,-52 70-15,35 0 16,-18 70 0,-35 18-1,-35 71 1,-36-18 0,18-70-1,36-54-15,-1 19 16,0-36-16,1 0 15,34 0-15,1-18 16,0-17-16,17 17 16,0-17-16,0 0 0,89-18 31,-54 35-15,1 53-1,-53-17-15,17 0 16,0 17-1,-17-18 1,-1-34 15,-34-1-15</inkml:trace>
  <inkml:trace contextRef="#ctx0" brushRef="#br0" timeOffset="160212.16">15469 11289 0,'0'0'15,"17"-18"1,-17 1-16,18 17 16,52-36-1,-34 36-15,-1 0 0,0 0 16,18 0-16,0 18 0,0 0 16,106 52-1,-106-17-15,-18-18 16,0 18-16,-17 0 0,-18 0 15,-71 141 1,36-123-16,-18-1 16,0 1-16,-53 88 15,53-89-15,1 18 16,16-17-16,-34 123 16,70-124-1,35 36-15,124 18 31,-89-107-31,283 54 32,-124-53-17,-176-18-15,0 17 16,-70 36 0,-125 88-1,19-17 1,52-36-16,-34 88 15,16 89 1,72-71 0,70 70-1,-18-175-15,0-1 16,1 0-16,16 0 16,37 71-16,-1 53 15,-71-159 1,1 17-16,-18 1 15,-35 35-15,-89 35 32,89-124-32,-71 19 15,-35-54 1,71-53-16</inkml:trace>
  <inkml:trace contextRef="#ctx0" brushRef="#br0" timeOffset="160862.01">16827 13141 0,'0'0'15,"0"-18"1,0 1-16,0-1 16,17 18-16,19 0 15,52-18 1,-35 18-16,88-17 15,53-1 1,-141 18-16,-18 0 16,0 0-16,1 0 15,-19 0-15,-34 0 32</inkml:trace>
  <inkml:trace contextRef="#ctx0" brushRef="#br0" timeOffset="161912.51">18097 12876 0,'-53'-53'15,"70"1"17,19 16-32,-19 19 0,1-1 15,53-35 1,-36 53-16,-18-18 0,19 18 16,-1 53-1,-35-17-15,-18 69 16,-70 54-1,53-124-15,0 18 16,-1-17-16,1-1 0,0-17 16,0 17-16,17-35 15,18 18-15,35-36 16,71 0 0,-18 1-1,36-1 1,-89 36-1,18-1-15,0 1 16</inkml:trace>
  <inkml:trace contextRef="#ctx0" brushRef="#br0" timeOffset="162196.18">18696 12929 0,'0'0'0,"-17"0"15,-1 0-15,71-17 31,53-1 1,-53 18-32,17-18 0,-17 18 15,35-17-15</inkml:trace>
  <inkml:trace contextRef="#ctx0" brushRef="#br0" timeOffset="162648.54">19226 12665 0,'0'0'0,"-36"-53"16,19 53-1,34-18-15,19 1 16,-1-1-1,53 18-15,35 0 32,-105 0-32,35 35 15,-53-17 1,-18-1-16,1 1 0,-19 0 16,-34 17-1,52-17-15,-17-18 16,53 17-1,-1 1-15,1-18 16,88 35 0,-71-35-16,18 35 15,-18 18 1,-35-35 0,-17 0-16,-1 17 0,-53-17 15,-52 17 1,88-35-1,17 0-15,0 0 0</inkml:trace>
  <inkml:trace contextRef="#ctx0" brushRef="#br0" timeOffset="162878.65">19966 12612 0,'0'0'0,"53"-18"16,-35 1-16,-18 34 31,0 36-15,0-35-16,18 52 15,17-17 1,-35-18-16,17 1 16,1-1-16,-18-17 0,18 35 15,-18-36 1</inkml:trace>
  <inkml:trace contextRef="#ctx0" brushRef="#br0" timeOffset="163134.7">20107 12647 0,'0'-53'16,"0"-35"-1,0 0 1,0 70-16,18 0 15,53 36 1,34 35 0,-52 0-1,-17-35-15,-36 35 16,-53-1 0,17-34-1,-34 0-15,-1-1 16</inkml:trace>
  <inkml:trace contextRef="#ctx0" brushRef="#br0" timeOffset="163345.93">20566 12541 0,'18'0'0,"-36"0"0,53-35 16,-17 35-16,0-18 15,35 36 1,-36 17 0,-17 1-16,18 34 15,-36 71 1,1-70 0</inkml:trace>
  <inkml:trace contextRef="#ctx0" brushRef="#br0" timeOffset="163629.62">20566 12488 0,'0'0'15,"-35"-35"-15,17-18 0,0 18 16,1-18-16,34 0 15,89 18 1,-53 52-16,0 1 16,18 17-16,105 106 15,-123-88 1,0 53-16,-53-35 16,-35-36-16,-1 18 15,-34-18-15,-1 18 0,-17-35 16,-18 17-16</inkml:trace>
  <inkml:trace contextRef="#ctx0" brushRef="#br0" timeOffset="163979.49">17603 13406 0,'0'0'0,"-124"17"16,195-34-16,17-1 16,71 0-16,529-52 31,-406 34-31,18 1 0,17 18 0,1271-89 47,-1288 88-32,-212 18-15,0 0 16,-123 0 0,-1 0-16,-17 0 0,1 18 15</inkml:trace>
  <inkml:trace contextRef="#ctx0" brushRef="#br0" timeOffset="170048.85">22806 7867 0,'-70'-106'31,"140"212"-31,-352-318 16,176 177-16,-35 0 16,-371-89-1,301 107-15,-19-19 0,-16 19 16,-19-1-16,-299 18 16,-54 35-1,318 18-15,1 0 0,34 0 16,-441 229-1,548-158-15,-72 176 16,107 229 0,246 35-1,71-229 1,-52-194 0,16-17-16,36-1 15,18-34-15,17-19 0,36 1 0,17-36 16,18 0-1,670-52 1,-653-36-16,19 0 0,-1-18 16,547-282-1,-618 195-15,195-195 16,-124-53 0,-212 212-16,-34-17 0,-54 17 15,-229-389 1,17 425-16,-352-125 15,-582 37 1,670 210 0</inkml:trace>
  <inkml:trace contextRef="#ctx0" brushRef="#br0" timeOffset="172750.16">18890 7814 0,'0'0'0,"18"0"0,0 0 0,-1 0 32,19 0-1,-19 0-16,1-18 1,-18 1 15,-35-1-15,17 0-16,0 18 16,-17-17-16,17-1 15,-17 18-15,18-17 0,-72-19 16,-52-34-1,88 34 1,0 19-16,-17-18 0,-54-36 16,-105-53-1,141 72 1,-124-37-16,-35 1 31,124 35-31,-18 0 0,-318-88 16,106 35-1,177 53-15,-18 1 16,-18-1-16,-211-71 16,0 18-1,193 53-15,19 1 0,-1-1 16,-405-106 0,423 106-16,-159-18 15,-123-17 1,317 53-1,36 17-15,-19 1 0,-87-19 16,-18 1 0,177 35-1,-19 0-15,54-18 16,18 18 15,17-17 16,0-1-31,-18 1 15,-17 17-15,17-18-1</inkml:trace>
  <inkml:trace contextRef="#ctx0" brushRef="#br0" timeOffset="173116.08">11676 5292 0,'0'0'0,"36"-18"16,-19 0-16,1 18 15,0 36 1,-18-1-16,-18-17 0,0 17 16,-70 53-1,53-53-15,-71 36 16,71-53-16,-18 17 16,-71 18-1,107-36-15,-36 1 16,53-36 15,70 18-15,-34 0-1,-1 18-15,0 0 0,18-1 16,35 19 0,-35-1-16,-17 0 0,16-17 15,37 52-15</inkml:trace>
  <inkml:trace contextRef="#ctx0" brushRef="#br0" timeOffset="173634.99">14939 5786 0,'0'-18'0,"0"36"0,18-18 16,35 52-1,123 125 1,1-1 0,70 89-1,-159-195 1,-18 1-16,-17-18 0,89 70 31,-125-123-15</inkml:trace>
  <inkml:trace contextRef="#ctx0" brushRef="#br0" timeOffset="173900.89">15892 5874 0,'-18'0'31,"36"0"-31,-194 158 16,105-87 0,-17 0-16,-247 211 15,211-194 1,18 0-16,-17-17 0,17-1 16,-35 54-1,88-89-15,18 18 16,17-18-16,1-17 0,17 0 15,17-18-15</inkml:trace>
  <inkml:trace contextRef="#ctx0" brushRef="#br0" timeOffset="174350.5">16192 6085 0,'0'0'0,"17"71"32,19 17-17,-1-17-15,0-1 16,1 1-16,87 176 15,-70-159-15,35 71 16,36 17 0,-107-141-1,36 36 1</inkml:trace>
  <inkml:trace contextRef="#ctx0" brushRef="#br0" timeOffset="174621.61">16880 6403 0,'-36'-35'31,"1"52"-31,106 1 0,-265 70 16,123-53-1,1 18-15,-1 0 0,-88 71 16,89-54-16,-1-17 16,1 18-16,-71 87 15,123-105 1,0-17-16,1-1 16,17 0-16,-18 0 15,53-35 1</inkml:trace>
  <inkml:trace contextRef="#ctx0" brushRef="#br0" timeOffset="174959.66">17127 6579 0,'0'0'0,"35"18"32,-17 0-32,-1 17 15,89 88 1,-53-70-16,35 88 15,36 71 1,-89-141-16,-18-19 16,19 19-16,-19-36 0,1 18 15,0 0 1,-1-53-16</inkml:trace>
  <inkml:trace contextRef="#ctx0" brushRef="#br0" timeOffset="175156.39">17797 6667 0,'0'0'0,"-35"18"16,-1 17-16,1 1 0,-106 105 31,70-71-31,-87 71 16,-142 106-1,212-158-15,-1-19 16,1 1-16</inkml:trace>
  <inkml:trace contextRef="#ctx0" brushRef="#br0" timeOffset="180071.85">13476 2681 0,'0'0'0,"-36"-18"16,19 1-16,-72-1 15,-87 1 1,35 17 0,-106 17-1,159 1-15,-106-1 16,-88 36-1,193-17 1,-16-19-16,16 19 16,1-1-16,18 0 0,-1 0 15,1 1-15,-1-1 16,-52 106 0,105-106-16,0 71 15,18-53-15,18 53 16,17-71-16,-17 18 15,17 0-15,71 35 16,88 36 0,-35-54-1,158 18 1,-211-70-16,17 0 16,1-18-16,-1 17 0,107-17 15,-107-17 1,124-1-16,106-35 31,-159 0-15,-106 18-16,0-18 0,212-123 31,-176 70-15,-72 53-16,1 0 0,-17 0 15,17-106 1,-53 124-16,0-18 0,-18 0 15,-53-123 1,-17 70 0,-88-53-1,105 106-15,-105-17 16,-89-1 0,177 71-16,-18-17 15,0 17-15,18 0 16,-18 0-16,-17 17 0,35 1 15,-18-18-15,0 18 16,-88 34-16,106-16 16,-88 17-1,87-18-15,1-17 16,-176 70 0,175-53-16,-52 18 15,-53 35 1,141-53-16,0-17 15,-35 106 1,71-89-16,-1 53 16,0 71-1,18-106-15,0 35 16,53 71 0,18-71-1,-36-35-15,18 0 16,-18-18-16,124 88 15,-88-87 1,-19 17-16,1-18 16,18-18-16,-1 19 15,142 52 1,-124-70-16,-17-1 0,17 1 16,18 0-16,106-1 15,-1 1 1,-87-18-16,123 0 15,123-35 1,-264 17-16,105-17 16,-34-18-1,70-53 1,-159 71-16,53-71 16,18-53-1,-124 88 1,18-34-16,-18-19 15,-70-35 1,17 106 0,-17 1-16,0-1 0,-18 0 15,-35-71 1,-71-52 0,36 70-1,-89 0 1,159 71-16,-71-18 15,-70 18 1,53 17 0,-106 18-1,159 0-15,-18 0 16,18 0-16,-194 18 16,88-1-1,-35 19 1,158-19-16,1-17 15,-1 18-15,-141 52 32,159-52-32,-17 0 0,-124 70 31,18 18-15,105-71-16,-35 36 15,-17 52 1,70-35-1,17 53 1,36-88-16,0 0 0,0 0 16,18 0-16,0 71 15,17 52 1,18-53 0,-18-70-16,1-17 15,16 16-15,19-16 0,70 34 16,141 19-1,-176-72 1,18 1-16,334 35 31,-211-53-15,141 0 0,-264-18-16,-1 0 0,1 1 15,-1-1-15,-17 1 16,0-1-16,-18-17 0,0-1 15,106-52 1,-141 53-16,35-53 16,-35-36-1,-35 54-15,-1-1 0,-17-17 16,0-177 0,-17 159-1,-1 18-15,-17 0 0,-142-194 16,19 141-1,52 70 1,-18 18-16,-17 18 0,-17 17 16,-213 1-1,-35 87-15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55:09.566"/>
    </inkml:context>
    <inkml:brush xml:id="br0">
      <inkml:brushProperty name="width" value="0.1" units="cm"/>
      <inkml:brushProperty name="height" value="0.1" units="cm"/>
      <inkml:brushProperty name="color" value="#AE198D"/>
      <inkml:brushProperty name="inkEffects" value="galaxy"/>
      <inkml:brushProperty name="anchorX" value="-17461.81055"/>
      <inkml:brushProperty name="anchorY" value="-13054.08203"/>
      <inkml:brushProperty name="scaleFactor" value="0.5"/>
    </inkml:brush>
  </inkml:definitions>
  <inkml:trace contextRef="#ctx0" brushRef="#br0">0 25 24575,'0'0'0,"5"-5"0,6-1 0,6 0 0,-7 2 0,-2 1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56:28.057"/>
    </inkml:context>
    <inkml:brush xml:id="br0">
      <inkml:brushProperty name="width" value="0.1" units="cm"/>
      <inkml:brushProperty name="height" value="0.1" units="cm"/>
      <inkml:brushProperty name="color" value="#AE198D"/>
      <inkml:brushProperty name="inkEffects" value="galaxy"/>
      <inkml:brushProperty name="anchorX" value="-18528.85742"/>
      <inkml:brushProperty name="anchorY" value="-14045.67871"/>
      <inkml:brushProperty name="scaleFactor" value="0.5"/>
    </inkml:brush>
  </inkml:definitions>
  <inkml:trace contextRef="#ctx0" brushRef="#br0">1 80 24575,'0'0'0,"4"-4"0,8-3 0,4 2 0,11-5 0,3 1 0,8 1 0,11-3 0,5 2 0,9 1 0,6 3 0,12 1 0,4 8 0,2 0 0,6 7 0,-1 10 0,4 5 0,4 9 0,4 7 0,2 5 0,7 10 0,7 8 0,6 7 0,6 5 0,8 10 0,7 6 0,2 2-933,4 4 1200,4 4-401,3 2 134,1 7 0,3 3 0,0 0 0,0 4 0,6 6 0,0 3-1777,1 4 2285,3 9-762,-1 6 254,4 1 0,-2 6 0,4 2 0,-3-2 0,-2 2 0,-3-4 0,-9 1 0,-1-3 0,-7 3 0,-6-4 0,-5 2 0,-3-2 0,-2 2 0,-2-2 0,0-3 0,-1-3 0,1-3 0,-1-1 0,1-7 0,1-1-1092,-6-6 1404,0-5-468,-6-4 156,-4-3 0,-4-3 0,-4-6-518,-2-1 666,-7-6-222,-7-9 74,0-11 0,-4-8 0,-4-7 795,-7-10-1022,-4-9 2050,-6-12-2312,-5-5 1933,-11-9-1787,-4-6 1131,-8-6-964,-5-2 264,-5-3-88,-4-1 0,-2-1 0,-2 1 0,0-5 0,1-1 0,-1 1 0,0 1 0,1 2 0,0 1 0,0 1 0,1 0 0,-1 1 0,0 0 0,-5 1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56:28.374"/>
    </inkml:context>
    <inkml:brush xml:id="br0">
      <inkml:brushProperty name="width" value="0.1" units="cm"/>
      <inkml:brushProperty name="height" value="0.1" units="cm"/>
      <inkml:brushProperty name="color" value="#AE198D"/>
      <inkml:brushProperty name="inkEffects" value="galaxy"/>
      <inkml:brushProperty name="anchorX" value="-28935.70703"/>
      <inkml:brushProperty name="anchorY" value="-21451.90625"/>
      <inkml:brushProperty name="scaleFactor" value="0.5"/>
    </inkml:brush>
  </inkml:definitions>
  <inkml:trace contextRef="#ctx0" brushRef="#br0">12 1 24575,'0'0'0,"-5"4"0,-1 8 0,6-1 0,1 5 0,7 2 0,5 5 0,6 1 0,10 8 0,2 1 0,7 6 0,1-1 0,4-1 0,-3 3 0,-1-2 0,-4 3 0,-3-2 0,-2 3 0,-7-3 0,-7 4 0,-6 2 0,-4 3 0,-9 2 0,-14 3 0,-6 1 0,-11 1 0,-7 0 0,-7 0 0,-4 0 0,8-10-3823</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56:29.184"/>
    </inkml:context>
    <inkml:brush xml:id="br0">
      <inkml:brushProperty name="width" value="0.1" units="cm"/>
      <inkml:brushProperty name="height" value="0.1" units="cm"/>
      <inkml:brushProperty name="color" value="#AE198D"/>
      <inkml:brushProperty name="inkEffects" value="galaxy"/>
      <inkml:brushProperty name="anchorX" value="-30131.13867"/>
      <inkml:brushProperty name="anchorY" value="-23551.97266"/>
      <inkml:brushProperty name="scaleFactor" value="0.5"/>
    </inkml:brush>
  </inkml:definitions>
  <inkml:trace contextRef="#ctx0" brushRef="#br0">237 651 24575,'0'0'0,"0"-5"0,0-7 0,-5 1 0,-6 6 0,0 14 0,-5 13 0,3 13 0,-3 14 0,-3 13 0,3 10 0,-3 5 0,-1 0 0,3 1 0,-1-4 0,3-6 0,4-9 0,-2-10 0,4-9 0,1-6 0,8-15 0,3-14 0,6-12 0,1-16 0,5-12 0,3-14 0,4-19 0,-3-14 0,1-18 0,2-14 0,-4-11 0,1-8 0,-5 2 0,3 3 0,1 10 0,3 11 0,2 20 0,-16 71 0,-1 0 0,12-20 0,-14 28 0,1 0 0,0 0 0,13-14 0,-15 19 0,-1 1 0,1-1 0,1 1 0,-1 0 0,0 0 0,0 0 0,1 0 0,-1 0 0,7-1 0,-7 2 0,0 1 0,1-1 0,-1 1 0,0 0 0,1 0 0,-1 0 0,0 0 0,1 1 0,-1-1 0,0 1 0,4 1 0,-1 0 0,0 1 0,0 0 0,0 0 0,0 0 0,-1 1 0,8 6 0,-1 0 0,1 1 0,13 17 0,27 38 0,2 16 0,-5 12 0,0 14 0,0 5 0,-5-2 0,-4 0 0,-5-6 0,-3-7 0,-9-11 0,-2-10 0,-6-10 0,-5-11 0,-5-16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56:29.358"/>
    </inkml:context>
    <inkml:brush xml:id="br0">
      <inkml:brushProperty name="width" value="0.1" units="cm"/>
      <inkml:brushProperty name="height" value="0.1" units="cm"/>
      <inkml:brushProperty name="color" value="#AE198D"/>
      <inkml:brushProperty name="inkEffects" value="galaxy"/>
      <inkml:brushProperty name="anchorX" value="-31912.80078"/>
      <inkml:brushProperty name="anchorY" value="-25213.9707"/>
      <inkml:brushProperty name="scaleFactor" value="0.5"/>
    </inkml:brush>
  </inkml:definitions>
  <inkml:trace contextRef="#ctx0" brushRef="#br0">153 420 24575,'0'0'0,"-10"0"0,-14-6 0,-9-5 0,-4 0 0,4-4 0,34 14 0,-3 0 0,1 0 0,-1-1 0,1 1 0,-1 0 0,1-1 0,0 1 0,0 0 0,0-1 0,0 0 0,-2-2 0,3 3 0,0 0 0,0 0 0,0-1 0,0 1 0,0 0 0,0 0 0,0 0 0,0 0 0,0 0 0,0 0 0,1-1 0,-1 1 0,0 0 0,1 0 0,-1 0 0,1 0 0,-1 0 0,1-1 0,4-1 0,-2-1 0,1 1 0,-1 0 0,1 0 0,0 1 0,7-5 0,48-24 0,27-2 0,26-6 0,28-5 0,15 2 0,10-4-892,6 4 1147,-32 8-382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56:29.867"/>
    </inkml:context>
    <inkml:brush xml:id="br0">
      <inkml:brushProperty name="width" value="0.1" units="cm"/>
      <inkml:brushProperty name="height" value="0.1" units="cm"/>
      <inkml:brushProperty name="color" value="#AE198D"/>
      <inkml:brushProperty name="inkEffects" value="galaxy"/>
      <inkml:brushProperty name="anchorX" value="-33841.8125"/>
      <inkml:brushProperty name="anchorY" value="-25810.53906"/>
      <inkml:brushProperty name="scaleFactor" value="0.5"/>
    </inkml:brush>
  </inkml:definitions>
  <inkml:trace contextRef="#ctx0" brushRef="#br0">515 1044 24575,'0'0'0,"5"0"0,7-5 0,5-1 0,-1-5 0,3-5 0,-4-4 0,-3-3 0,-3-3 0,-4-1 0,-3-1 0,-6 0 0,-8-1 0,-10 1 0,-11 6 0,-9 6 0,-7 10 0,-4 11 0,-2 9 0,-2 12 0,1 16 0,-1 8 0,7 11 0,5 9 0,7 0 0,9 4 0,10-2 0,13-4 0,7-10 0,1-47 0,0-2 0,0 1 0,7 15 0,-7-19 0,1 1 0,0-1 0,1 1 0,6 8 0,22 19 0,-26-29 0,1-1 0,-1 0 0,1 0 0,8 3 0,-8-5 0,-1 0 0,1-1 0,0 1 0,14 0 0,-12-1 0,0-1 0,0-1 0,16-2 0,35-15 0,1-14 0,1-11 0,-6-12 0,-44 38 0,1 0 0,10-20 0,-9 12 0,13-34 0,8-36 0,-10-14 0,-8-5 0,-7-8 0,-5-5 0,-9 0 0,-2 3 0,-7 10 0,1 14 0,2 20 0,-3 18 0,2 25 0,11 38 0,0-2 0,0 1 0,0 0 0,0-1 0,0 1 0,0-1 0,0 1 0,0 0 0,-1-1 0,1 1 0,0 0 0,0-1 0,0 1 0,-1 0 0,1-1 0,0 1 0,0 0 0,-1-1 0,1 1 0,0 0 0,0 0 0,-1-1 0,1 1 0,0 0 0,-1 0 0,1 0 0,-1 0 0,1-1 0,0 1 0,-1 0 0,1 0 0,0 0 0,-1 0 0,0 0 0,-5 15 0,8 24 0,2 19 0,6 18 0,0 15 0,5 10 0,3 6 0,3 10 0,4 1 0,-4 0 0,0-1 0,1-8 0,2-7 0,-5-24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56:30.355"/>
    </inkml:context>
    <inkml:brush xml:id="br0">
      <inkml:brushProperty name="width" value="0.1" units="cm"/>
      <inkml:brushProperty name="height" value="0.1" units="cm"/>
      <inkml:brushProperty name="color" value="#AE198D"/>
      <inkml:brushProperty name="inkEffects" value="galaxy"/>
      <inkml:brushProperty name="anchorX" value="-35101.89063"/>
      <inkml:brushProperty name="anchorY" value="-27029.34766"/>
      <inkml:brushProperty name="scaleFactor" value="0.5"/>
    </inkml:brush>
  </inkml:definitions>
  <inkml:trace contextRef="#ctx0" brushRef="#br0">627 426 24575,'0'0'0,"0"-5"0,0-7 0,0-10 0,0-5 0,-5-8 0,-1-8 0,-5-4 0,-10 0 0,-4-1 0,-4 3 0,-7 11 0,-6 3 0,-5 10 0,39 19 0,-1 0 0,1 0 0,-17-1 0,-28 6 0,3 10 0,0 13 0,6 11 0,4 7 0,4 7 0,4 9 0,9 1 0,6 7 0,7-1 0,11-7 0,2-3 0,9-8 0,4-7 0,-12-38 0,-2 0 0,1 0 0,1 0 0,-1 0 0,8 7 0,19 9 0,3-8 0,5-11 0,4-11 0,0-13 0,-2-11 0,2-10 0,-3-11 0,-9-10 0,-2-2 0,-8 0 0,-7 2 0,1 3 0,-5 8 0,-2 19 0,3 18 0,-10 17 0,0 0 0,0 0 0,0 0 0,1 0 0,-1 0 0,0 0 0,0 0 0,1 0 0,-1 0 0,0 0 0,0 0 0,1 0 0,-1 0 0,0 0 0,0 0 0,1 0 0,-1 0 0,0 0 0,0 0 0,1 1 0,-1-1 0,0 0 0,0 0 0,1 0 0,-1 0 0,0 0 0,0 1 0,0-1 0,0 0 0,1 0 0,-1 0 0,0 1 0,0-1 0,0 0 0,0 0 0,0 0 0,0 1 0,1-1 0,-1 0 0,0 0 0,0 1 0,0-1 0,6 24 0,4 15 0,4 15 0,4 6 0,-1 9 0,7 0 0,3-7 0,1-4 0,7-13 0,-6-13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56:30.799"/>
    </inkml:context>
    <inkml:brush xml:id="br0">
      <inkml:brushProperty name="width" value="0.1" units="cm"/>
      <inkml:brushProperty name="height" value="0.1" units="cm"/>
      <inkml:brushProperty name="color" value="#AE198D"/>
      <inkml:brushProperty name="inkEffects" value="galaxy"/>
      <inkml:brushProperty name="anchorX" value="-36203.47266"/>
      <inkml:brushProperty name="anchorY" value="-28240.14648"/>
      <inkml:brushProperty name="scaleFactor" value="0.5"/>
    </inkml:brush>
  </inkml:definitions>
  <inkml:trace contextRef="#ctx0" brushRef="#br0">52 227 24575,'0'0'0,"-4"-5"0,-3-7 0,-4 1 0,1 6 0,1 14 0,3 13 0,1 18 0,8 21 0,7 17 0,6 15 0,5 9 0,10 12 0,2 4 0,6 0 0,0 0 0,4-8 0,-2-8 0,-3-12 0,-3-12 0,-3-15 0,-8-13 0,-7-21 0,-12-19 0,-5-20 0,-14-24 0,-7-23 0,-11-21 0,-9-21 0,0-15 0,-5-13 0,2-7 0,4-4 0,4 3 0,8 6 0,9 11 0,7 17 0,12 15 0,8 13 0,9 15 0,6 12 0,3 15 0,3 11 0,5 10 0,1 11 0,0 10 0,-2 13 0,-2 11 0,-1 9 0,-7 6 0,-6 9 0,-12 3 0,-10 6 0,-9-1 0,9-55 0,-1 2 0,-10 20 0,-15 23 0,-2-9 0,-7-11 0,2-12 0,7-10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56:31.049"/>
    </inkml:context>
    <inkml:brush xml:id="br0">
      <inkml:brushProperty name="width" value="0.1" units="cm"/>
      <inkml:brushProperty name="height" value="0.1" units="cm"/>
      <inkml:brushProperty name="color" value="#AE198D"/>
      <inkml:brushProperty name="inkEffects" value="galaxy"/>
      <inkml:brushProperty name="anchorX" value="-37347.05469"/>
      <inkml:brushProperty name="anchorY" value="-29692.99023"/>
      <inkml:brushProperty name="scaleFactor" value="0.5"/>
    </inkml:brush>
  </inkml:definitions>
  <inkml:trace contextRef="#ctx0" brushRef="#br0">1 47 24575,'0'0'0,"0"-4"0,0-8 0,0-5 0,0 6 0,5 9 0,1 14 0,5 13 0,4 18 0,11 15 0,3 16 0,2 8 0,6 11 0,0 7 0,-1 5 0,-2-2 0,-2 1 0,-2-4 0,-7-10 0,-1-11 0,-6-8 0,-5-19-3823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56:31.383"/>
    </inkml:context>
    <inkml:brush xml:id="br0">
      <inkml:brushProperty name="width" value="0.1" units="cm"/>
      <inkml:brushProperty name="height" value="0.1" units="cm"/>
      <inkml:brushProperty name="color" value="#AE198D"/>
      <inkml:brushProperty name="inkEffects" value="galaxy"/>
      <inkml:brushProperty name="anchorX" value="-38764.77734"/>
      <inkml:brushProperty name="anchorY" value="-31853.4375"/>
      <inkml:brushProperty name="scaleFactor" value="0.5"/>
    </inkml:brush>
  </inkml:definitions>
  <inkml:trace contextRef="#ctx0" brushRef="#br0">71 702 24575,'0'0'0,"-4"-5"0,-8-6 0,0-6 0,-3 1 0,1-3 0,3-2 0,8-3 0,10 5 0,7-2 0,11 0 0,11-2 0,8-2 0,6 0 0,9-2 0,7 0 0,8 0 0,-2-1 0,-2 1 0,-4-1 0,-9 0 0,-15 1 0,-37 22 0,-1 1 0,0 0 0,0 0 0,0-1 0,4-6 0,9-22 0,-16 30 0,0-1 0,-1 1 0,1-1 0,-1 0 0,0 1 0,1-1 0,-2-4 0,-8-24 0,-8 2 0,-12 0 0,-9 8 0,-8 5 0,0 12 0,3 10 0,4 9 0,4 12 0,31-20 0,-1 0 0,1-1 0,0 1 0,1 0 0,-4 7 0,-11 37 0,16-37 0,0-1 0,0 24 0,7 34 0,10 1 0,12 3 0,10-3 0,13-3 0,-36-53 0,34 29 0,-30-29 0,34 19 0,9 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54:53.085"/>
    </inkml:context>
    <inkml:brush xml:id="br0">
      <inkml:brushProperty name="width" value="0.1" units="cm"/>
      <inkml:brushProperty name="height" value="0.1"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348 1314 24575,'0'0'0,"0"-5"0,-5-2 0,-7 7 0,-4 1 0,-6 7 0,3 5 0,-2 6 0,4 4 0,5 2 0,3 8 0,4 1 0,3 6 0,2 4 0,0 4 0,1 3 0,0 3 0,-1 1 0,1 0 0,-1 0 0,1 1 0,-1-1 0,0 0 0,0 0 0,0 0 0,-6-6 0,-5 0 0,-1 0 0,-3 1 0,-4-4 0,2 1 0,-2-5 0,-2-3 0,-1 1 0,3-3 0,-1-3 0,4-1 0,4-3 0,10-7 0,9-7 0,8-5 0,5-11 0,5-3 0,8-3 0,7-5 0,6-4 0,10 0 0,8-2 0,7-4 0,12-1 0,8-3 0,14-7 0,11 0 0,9-1 0,12-5 0,10-4 0,7 1 0,6-4-698,9-2 897,7 3-298,1-2 99,5-2 0,2 4 0,3-2 0,2 4 0,-3-2 0,-1 4 0,-4 3 0,-5-3 0,-9 4 0,-5 1 0,-13 3 0,-6 1 0,-11 3 0,-13 0 0,-13 0 0,-10 1 0,-8 6 0,-4 0 0,-9 5 0,-6-1 0,-7 4 698,-3-2-897,-9 4 298,-1-4-99,-1 3 0,-5-2 0,1 1 0,-3 4 0,-4-3 0,-3 2 0,-3 3 0,-2 1 0,-7-2 0,-1 1 0,1 0 0,-6-2 0,-9 0 0,-5-4 0,-8-3 0,-7-4 0,-1-4 0,-5 4 0,4-1 0,-3-1 0,3-1 0,-1-2 0,3-1 0,-3-1 0,4-5 0,-3-1 0,-2-6 0,2-4 0,-3-4 0,4-4 0,-3 3 0,4-1 0,-2-1 0,2-1 0,-1 4 0,1 0 0,-1 4 0,2 4 0,2 4 0,-2 4 0,3 2 0,1 1 0,-3 1 0,2 1 0,2-1 0,1 1 0,3-1 0,1 0 0,-4 0 0,0 0 0,1-1 0,1 1 0,1 0 0,-4 5 0,-5 6 0,0 0 0,-3 4 0,-4 4 0,-3 3 0,-2 2 0,-8 7 0,-6 7 0,-6 1 0,-11 4 0,-14 9 0,-13 3 0,-17 8 0,-19 6 0,-17 6 0,-13 3 0,-15 3 0,-11 6-808,-9 1 1039,-11 6-347,-4 5 116,-1-2-1428,1 3 1836,1-4-612,2 3 204,1-4 0,7 3 0,1-4 0,12-3 0,4-8 0,10-3 0,14-8 0,17-5-571,22-6 734,18-8-244,22-4 81,15-6 738,13-6-949,8-4 1756,5-3-1956,2-2 1246,0-2-1015,6 6 270,-1 0-90,-1 0 0,-2-1 0,-1 4 0,-2 0 0,-1 4 0,-1-1 0,5 3 0,0-2 0,0 3 0,-1-2 0,4 2 0,-1-3 0,5-2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56:31.710"/>
    </inkml:context>
    <inkml:brush xml:id="br0">
      <inkml:brushProperty name="width" value="0.1" units="cm"/>
      <inkml:brushProperty name="height" value="0.1" units="cm"/>
      <inkml:brushProperty name="color" value="#AE198D"/>
      <inkml:brushProperty name="inkEffects" value="galaxy"/>
      <inkml:brushProperty name="anchorX" value="-40414.53516"/>
      <inkml:brushProperty name="anchorY" value="-32863.75391"/>
      <inkml:brushProperty name="scaleFactor" value="0.5"/>
    </inkml:brush>
  </inkml:definitions>
  <inkml:trace contextRef="#ctx0" brushRef="#br0">27 495 24575,'0'0'0,"-5"-5"0,-1-7 0,-5-4 0,6 0 0,7 8 0,8 9 0,12 14 0,6 14 0,9 11 0,6 12 0,6 12 0,3 9 0,-3-1 0,-5 5 0,-10-5 0,-10-3 0,-9-10 0,-8-10 0,-10-14 0,2-33 0,0 0 0,1 0 0,-1-1 0,0 1 0,0 0 0,0-1 0,0 1 0,0-1 0,0 1 0,-1-1 0,1 1 0,-3 1 0,3-2 0,-1 0 0,1 0 0,-1 0 0,1-1 0,-1 1 0,0 0 0,1-1 0,-1 1 0,0-1 0,0 0 0,1 1 0,-4-1 0,-24-5 0,25 1 0,0 2 0,0-1 0,0 0 0,0 0 0,0-1 0,-3-3 0,-25-33 0,6-20 0,7-17 0,6-19 0,12-17 0,9-11 0,13-9 0,12 7 0,-19 88 0,20-41 0,21-23 0,-40 79 0,29-34 0,-36 49 0,1-1 0,0 0 0,1 1 0,15-10 0,-19 14 0,0 1 0,0-1 0,1 1 0,0 0 0,0 1 0,14-4 0,-18 7 0,1-2 0,0 1 0,0 0 0,0 0 0,1 1 0,-1-1 0,0 1 0,0 0 0,0 0 0,0 0 0,5 3 0,-4-2 0,0 0 0,0 1 0,0 0 0,0 1 0,-1-1 0,0 1 0,1 0 0,4 6 0,-3-6-955,1 3-1,-1 1 0,10 14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56:32.123"/>
    </inkml:context>
    <inkml:brush xml:id="br0">
      <inkml:brushProperty name="width" value="0.1" units="cm"/>
      <inkml:brushProperty name="height" value="0.1" units="cm"/>
      <inkml:brushProperty name="color" value="#AE198D"/>
      <inkml:brushProperty name="inkEffects" value="galaxy"/>
      <inkml:brushProperty name="anchorX" value="-42105.42188"/>
      <inkml:brushProperty name="anchorY" value="-33470.30859"/>
      <inkml:brushProperty name="scaleFactor" value="0.5"/>
    </inkml:brush>
  </inkml:definitions>
  <inkml:trace contextRef="#ctx0" brushRef="#br0">319 2404 24575,'0'0'0,"-23"9"0,-31 15 0,-13 4 0,-11 3 0,15-9 0,30-12 0,34-12 0,9-4 0,54-23 0,58-24 0,64-27 0,70-27-2345,69-28 3015,69-23-4828,69-22 4454,62-12-4437,53-7 4025,44 4-3941,27 12 4837,9 13-3357,-16 17 3148,-27 16-1754,-51 18 1436,-64 14-201,-71 17-103,-76 18 1337,-80 16-1646,-76 13 3209,-71 8-3612,-119 31 1464,0 0 0,0 0-1,0-1 1,0 0 0,12-8 0,-13 3-1048,-15 3 325,0 4 1062,-1 0 1,0 0-1,-17 2 1,-72 7-892,-33 8 72,11 1-58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54:54.222"/>
    </inkml:context>
    <inkml:brush xml:id="br0">
      <inkml:brushProperty name="width" value="0.1" units="cm"/>
      <inkml:brushProperty name="height" value="0.1" units="cm"/>
      <inkml:brushProperty name="color" value="#AE198D"/>
      <inkml:brushProperty name="inkEffects" value="galaxy"/>
      <inkml:brushProperty name="anchorX" value="1077.59314"/>
      <inkml:brushProperty name="anchorY" value="727.47699"/>
      <inkml:brushProperty name="scaleFactor" value="0.5"/>
    </inkml:brush>
  </inkml:definitions>
  <inkml:trace contextRef="#ctx0" brushRef="#br0">0 462 24575,'0'0'0,"0"5"0,5 7 0,1 5 0,0 4 0,-2 4 0,-1 1 0,5 2 0,-1 0 0,-1 1 0,-2-12 0,-6-11 0,-2-11 0,0-10 0,-1-7 0,2-4 0,1-8 0,-5-1 0,0-6 0,2 2 0,0 1 0,2-2 0,1 2 0,6 2 0,7 8 0,6 8 0,4 8 0,4 5 0,2 10 0,1 8 0,0 1 0,1 5 0,-1 3 0,0-2 0,0 2 0,0 1 0,4-3 0,-4 1 0,-1-4 0,-1 1 0,0-3 0,1 2 0,-1-3 0,-5 3 0,0-3 0,-5-8 0,-4-9 0,1-7 0,-4-7 0,-2-5 0,-2-3 0,3-7 0,-1-6 0,-1-6 0,-2-4 0,-1 3 0,-1-2 0,-2 4 0,0 5 0,-5 4 0,-1 10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54:54.809"/>
    </inkml:context>
    <inkml:brush xml:id="br0">
      <inkml:brushProperty name="width" value="0.1" units="cm"/>
      <inkml:brushProperty name="height" value="0.1" units="cm"/>
      <inkml:brushProperty name="color" value="#AE198D"/>
      <inkml:brushProperty name="inkEffects" value="galaxy"/>
      <inkml:brushProperty name="anchorX" value="-555.44672"/>
      <inkml:brushProperty name="anchorY" value="173.28853"/>
      <inkml:brushProperty name="scaleFactor" value="0.5"/>
    </inkml:brush>
  </inkml:definitions>
  <inkml:trace contextRef="#ctx0" brushRef="#br0">139 73 24575,'0'0'0,"-5"0"0,-7 0 0,-4 0 0,-5 6 0,2 5 0,3 6 0,-1 4 0,4 4 0,4 1 0,2 2 0,4 1 0,7-1 0,1 0 0,7 0 0,4 0 0,5-6 0,3 0 0,2-6 0,1-4 0,7-4 0,0-10 0,0-2 0,-2-7 0,-1-6 0,-1-4 0,-7-3 0,0-2 0,-7-2 0,-5 0 0,-9-1 0,-9 1 0,-3 0 0,-6 0 0,-4 1 0,-3-1 0,-8 1 0,-1 5 0,-2 0 0,1 6 0,7 4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54:55.405"/>
    </inkml:context>
    <inkml:brush xml:id="br0">
      <inkml:brushProperty name="width" value="0.1" units="cm"/>
      <inkml:brushProperty name="height" value="0.1" units="cm"/>
      <inkml:brushProperty name="color" value="#AE198D"/>
      <inkml:brushProperty name="inkEffects" value="galaxy"/>
      <inkml:brushProperty name="anchorX" value="-1607.13318"/>
      <inkml:brushProperty name="anchorY" value="-770.0874"/>
      <inkml:brushProperty name="scaleFactor" value="0.5"/>
    </inkml:brush>
  </inkml:definitions>
  <inkml:trace contextRef="#ctx0" brushRef="#br0">271 381 24575,'0'0'0,"0"-5"0,-5-1 0,-1-5 0,-5 1 0,1-4 0,-4 1 0,-4 3 0,-3 3 0,-3 8 0,-2 2 0,4 7 0,0 6 0,0 4 0,4 9 0,5 3 0,-2 7 0,5-1 0,2 0 0,3-3 0,7-2 0,8-3 0,6-1 0,5-7 0,4-6 0,3-6 0,0-4 0,1-4 0,5-7 0,0-7 0,-6-6 0,-1-4 0,-2-4 0,-5-6 0,-6-2 0,-5-6 0,-4-4 0,-8-5 0,-3-2 0,-6-2 0,-4-2 0,-6 0 0,4 4 0,-3 2 0,4 4 0,5 6 0,9 15 0,4 15 0,7 13 0,7 17 0,6 7 0,9 10 0,2 7 0,1 5 0,0 3 0,-1-3 0,-1 1 0,-2 0 0,-6-5 0,-1-5 0,-6 1 0,-4-4 0,-5-8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54:55.953"/>
    </inkml:context>
    <inkml:brush xml:id="br0">
      <inkml:brushProperty name="width" value="0.1" units="cm"/>
      <inkml:brushProperty name="height" value="0.1" units="cm"/>
      <inkml:brushProperty name="color" value="#AE198D"/>
      <inkml:brushProperty name="inkEffects" value="galaxy"/>
      <inkml:brushProperty name="anchorX" value="-2923.02832"/>
      <inkml:brushProperty name="anchorY" value="-1994.3783"/>
      <inkml:brushProperty name="scaleFactor" value="0.5"/>
    </inkml:brush>
  </inkml:definitions>
  <inkml:trace contextRef="#ctx0" brushRef="#br0">107 306 24575,'0'0'0,"-5"0"0,-7 0 0,6 0 0,7 0 0,2-6 0,8 1 0,4-6 0,6 1 0,-3-5 0,3 3 0,-4-4 0,-5-2 0,2-3 0,-4-3 0,-2-2 0,-3 0 0,-7-2 0,-2 0 0,-7 6 0,-5 5 0,-4 6 0,-4 5 0,-2 3 0,-2 7 0,5 8 0,1 6 0,-1 4 0,5 9 0,5 8 0,4 1 0,9 4 0,4 3 0,6-2 0,6 2 0,5-4 0,9-4 0,2-4 0,1-3 0,6-8 0,-2-7 0,5-7 0,-3-5 0,4-3 0,-3-2 0,-3-6 0,3-1 0,-8-6 0,-3-3 0,-2-5 0,-1-2 0,-5-3 0,-7 4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54:57.418"/>
    </inkml:context>
    <inkml:brush xml:id="br0">
      <inkml:brushProperty name="width" value="0.1" units="cm"/>
      <inkml:brushProperty name="height" value="0.1" units="cm"/>
      <inkml:brushProperty name="color" value="#AE198D"/>
      <inkml:brushProperty name="inkEffects" value="galaxy"/>
      <inkml:brushProperty name="anchorX" value="-4445.40332"/>
      <inkml:brushProperty name="anchorY" value="-3127.06616"/>
      <inkml:brushProperty name="scaleFactor" value="0.5"/>
    </inkml:brush>
  </inkml:definitions>
  <inkml:trace contextRef="#ctx0" brushRef="#br0">28 0 24575,'0'0'0,"-4"0"0,-3 6 0,2 5 0,0 5 0,2 6 0,1 2 0,1 9 0,0 6 0,1 6 0,0 4 0,1 10 0,4 1 0,1 7 0,5 4 0,5 0 0,-2 2 0,4-3 0,2-3 0,-2-4 0,1-9 0,-4-3 0,2-7 0,-4-5 0,2-10 0,-3-10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54:57.971"/>
    </inkml:context>
    <inkml:brush xml:id="br0">
      <inkml:brushProperty name="width" value="0.1" units="cm"/>
      <inkml:brushProperty name="height" value="0.1" units="cm"/>
      <inkml:brushProperty name="color" value="#AE198D"/>
      <inkml:brushProperty name="inkEffects" value="galaxy"/>
      <inkml:brushProperty name="anchorX" value="-5633.19873"/>
      <inkml:brushProperty name="anchorY" value="-5225.17822"/>
      <inkml:brushProperty name="scaleFactor" value="0.5"/>
    </inkml:brush>
  </inkml:definitions>
  <inkml:trace contextRef="#ctx0" brushRef="#br0">192 194 24575,'0'0'0,"0"5"0,-6 6 0,1 6 0,-1 4 0,-4 4 0,1 1 0,-4 2 0,-3 1 0,1-1 0,-3-5 0,-2-1 0,-3-5 0,4 0 0,4-9 0,5-10 0,4-8 0,8-13 0,8-6 0,1-3 0,6-6 0,3-6 0,3-4 0,2 2 0,2-2 0,0 5 0,1 8 0,0 5 0,0 9 0,0 8 0,5 5 0,0 10 0,6 2 0,-2 8 0,5 5 0,3 4 0,3 4 0,-2 1 0,-9-3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9/28/2023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10</a:t>
            </a:fld>
            <a:endParaRPr lang="en-US"/>
          </a:p>
        </p:txBody>
      </p:sp>
    </p:spTree>
    <p:extLst>
      <p:ext uri="{BB962C8B-B14F-4D97-AF65-F5344CB8AC3E}">
        <p14:creationId xmlns:p14="http://schemas.microsoft.com/office/powerpoint/2010/main" val="1941968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9/28/2023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9/28/2023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customXml" Target="../ink/ink7.xml"/><Relationship Id="rId18" Type="http://schemas.openxmlformats.org/officeDocument/2006/relationships/image" Target="../media/image16.png"/><Relationship Id="rId26" Type="http://schemas.openxmlformats.org/officeDocument/2006/relationships/image" Target="../media/image20.png"/><Relationship Id="rId39" Type="http://schemas.openxmlformats.org/officeDocument/2006/relationships/customXml" Target="../ink/ink20.xml"/><Relationship Id="rId21" Type="http://schemas.openxmlformats.org/officeDocument/2006/relationships/customXml" Target="../ink/ink11.xml"/><Relationship Id="rId34" Type="http://schemas.openxmlformats.org/officeDocument/2006/relationships/image" Target="../media/image24.png"/><Relationship Id="rId42" Type="http://schemas.openxmlformats.org/officeDocument/2006/relationships/image" Target="../media/image28.png"/><Relationship Id="rId47" Type="http://schemas.openxmlformats.org/officeDocument/2006/relationships/customXml" Target="../ink/ink24.xml"/><Relationship Id="rId50" Type="http://schemas.openxmlformats.org/officeDocument/2006/relationships/image" Target="../media/image32.png"/><Relationship Id="rId55" Type="http://schemas.openxmlformats.org/officeDocument/2006/relationships/customXml" Target="../ink/ink28.xml"/><Relationship Id="rId7" Type="http://schemas.openxmlformats.org/officeDocument/2006/relationships/customXml" Target="../ink/ink4.xml"/><Relationship Id="rId2" Type="http://schemas.openxmlformats.org/officeDocument/2006/relationships/notesSlide" Target="../notesSlides/notesSlide1.xml"/><Relationship Id="rId16" Type="http://schemas.openxmlformats.org/officeDocument/2006/relationships/image" Target="../media/image15.png"/><Relationship Id="rId29" Type="http://schemas.openxmlformats.org/officeDocument/2006/relationships/customXml" Target="../ink/ink15.xml"/><Relationship Id="rId11" Type="http://schemas.openxmlformats.org/officeDocument/2006/relationships/customXml" Target="../ink/ink6.xml"/><Relationship Id="rId24" Type="http://schemas.openxmlformats.org/officeDocument/2006/relationships/image" Target="../media/image19.png"/><Relationship Id="rId32" Type="http://schemas.openxmlformats.org/officeDocument/2006/relationships/image" Target="../media/image23.png"/><Relationship Id="rId37" Type="http://schemas.openxmlformats.org/officeDocument/2006/relationships/customXml" Target="../ink/ink19.xml"/><Relationship Id="rId40" Type="http://schemas.openxmlformats.org/officeDocument/2006/relationships/image" Target="../media/image27.png"/><Relationship Id="rId45" Type="http://schemas.openxmlformats.org/officeDocument/2006/relationships/customXml" Target="../ink/ink23.xml"/><Relationship Id="rId53" Type="http://schemas.openxmlformats.org/officeDocument/2006/relationships/customXml" Target="../ink/ink27.xml"/><Relationship Id="rId58" Type="http://schemas.openxmlformats.org/officeDocument/2006/relationships/image" Target="../media/image36.png"/><Relationship Id="rId5" Type="http://schemas.openxmlformats.org/officeDocument/2006/relationships/customXml" Target="../ink/ink3.xml"/><Relationship Id="rId61" Type="http://schemas.openxmlformats.org/officeDocument/2006/relationships/customXml" Target="../ink/ink31.xml"/><Relationship Id="rId19" Type="http://schemas.openxmlformats.org/officeDocument/2006/relationships/customXml" Target="../ink/ink10.xml"/><Relationship Id="rId14" Type="http://schemas.openxmlformats.org/officeDocument/2006/relationships/image" Target="../media/image14.png"/><Relationship Id="rId22" Type="http://schemas.openxmlformats.org/officeDocument/2006/relationships/image" Target="../media/image18.png"/><Relationship Id="rId27" Type="http://schemas.openxmlformats.org/officeDocument/2006/relationships/customXml" Target="../ink/ink14.xml"/><Relationship Id="rId30" Type="http://schemas.openxmlformats.org/officeDocument/2006/relationships/image" Target="../media/image22.png"/><Relationship Id="rId35" Type="http://schemas.openxmlformats.org/officeDocument/2006/relationships/customXml" Target="../ink/ink18.xml"/><Relationship Id="rId43" Type="http://schemas.openxmlformats.org/officeDocument/2006/relationships/customXml" Target="../ink/ink22.xml"/><Relationship Id="rId48" Type="http://schemas.openxmlformats.org/officeDocument/2006/relationships/image" Target="../media/image31.png"/><Relationship Id="rId56" Type="http://schemas.openxmlformats.org/officeDocument/2006/relationships/image" Target="../media/image35.png"/><Relationship Id="rId8" Type="http://schemas.openxmlformats.org/officeDocument/2006/relationships/image" Target="../media/image11.png"/><Relationship Id="rId51" Type="http://schemas.openxmlformats.org/officeDocument/2006/relationships/customXml" Target="../ink/ink26.xml"/><Relationship Id="rId3" Type="http://schemas.openxmlformats.org/officeDocument/2006/relationships/customXml" Target="../ink/ink2.xml"/><Relationship Id="rId12" Type="http://schemas.openxmlformats.org/officeDocument/2006/relationships/image" Target="../media/image13.png"/><Relationship Id="rId17" Type="http://schemas.openxmlformats.org/officeDocument/2006/relationships/customXml" Target="../ink/ink9.xml"/><Relationship Id="rId25" Type="http://schemas.openxmlformats.org/officeDocument/2006/relationships/customXml" Target="../ink/ink13.xml"/><Relationship Id="rId33" Type="http://schemas.openxmlformats.org/officeDocument/2006/relationships/customXml" Target="../ink/ink17.xml"/><Relationship Id="rId38" Type="http://schemas.openxmlformats.org/officeDocument/2006/relationships/image" Target="../media/image26.png"/><Relationship Id="rId46" Type="http://schemas.openxmlformats.org/officeDocument/2006/relationships/image" Target="../media/image30.png"/><Relationship Id="rId59" Type="http://schemas.openxmlformats.org/officeDocument/2006/relationships/customXml" Target="../ink/ink30.xml"/><Relationship Id="rId20" Type="http://schemas.openxmlformats.org/officeDocument/2006/relationships/image" Target="../media/image17.png"/><Relationship Id="rId41" Type="http://schemas.openxmlformats.org/officeDocument/2006/relationships/customXml" Target="../ink/ink21.xml"/><Relationship Id="rId54" Type="http://schemas.openxmlformats.org/officeDocument/2006/relationships/image" Target="../media/image34.png"/><Relationship Id="rId6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10.png"/><Relationship Id="rId15" Type="http://schemas.openxmlformats.org/officeDocument/2006/relationships/customXml" Target="../ink/ink8.xml"/><Relationship Id="rId23" Type="http://schemas.openxmlformats.org/officeDocument/2006/relationships/customXml" Target="../ink/ink12.xml"/><Relationship Id="rId28" Type="http://schemas.openxmlformats.org/officeDocument/2006/relationships/image" Target="../media/image21.png"/><Relationship Id="rId36" Type="http://schemas.openxmlformats.org/officeDocument/2006/relationships/image" Target="../media/image25.png"/><Relationship Id="rId49" Type="http://schemas.openxmlformats.org/officeDocument/2006/relationships/customXml" Target="../ink/ink25.xml"/><Relationship Id="rId57" Type="http://schemas.openxmlformats.org/officeDocument/2006/relationships/customXml" Target="../ink/ink29.xml"/><Relationship Id="rId10" Type="http://schemas.openxmlformats.org/officeDocument/2006/relationships/image" Target="../media/image12.png"/><Relationship Id="rId31" Type="http://schemas.openxmlformats.org/officeDocument/2006/relationships/customXml" Target="../ink/ink16.xml"/><Relationship Id="rId44" Type="http://schemas.openxmlformats.org/officeDocument/2006/relationships/image" Target="../media/image29.png"/><Relationship Id="rId52" Type="http://schemas.openxmlformats.org/officeDocument/2006/relationships/image" Target="../media/image33.png"/><Relationship Id="rId60" Type="http://schemas.openxmlformats.org/officeDocument/2006/relationships/image" Target="../media/image37.png"/><Relationship Id="rId4" Type="http://schemas.openxmlformats.org/officeDocument/2006/relationships/image" Target="../media/image9.png"/><Relationship Id="rId9" Type="http://schemas.openxmlformats.org/officeDocument/2006/relationships/customXml" Target="../ink/ink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41.png"/><Relationship Id="rId4" Type="http://schemas.openxmlformats.org/officeDocument/2006/relationships/hyperlink" Target="http://www.dribbble.com/"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47.jpeg"/><Relationship Id="rId3" Type="http://schemas.openxmlformats.org/officeDocument/2006/relationships/image" Target="../media/image42.jpeg"/><Relationship Id="rId7" Type="http://schemas.openxmlformats.org/officeDocument/2006/relationships/image" Target="../media/image46.tiff"/><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45.tiff"/><Relationship Id="rId5" Type="http://schemas.openxmlformats.org/officeDocument/2006/relationships/image" Target="../media/image44.tiff"/><Relationship Id="rId4" Type="http://schemas.openxmlformats.org/officeDocument/2006/relationships/image" Target="../media/image43.tiff"/><Relationship Id="rId9"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soyuztechnologies/SAP_BTP_Training_CLD200/blob/master/Day%203/01%20db/01db/CDSViews.cd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soyuztechnologies/SAP_BTP_Training_CLD200/blob/master/Day%203/02srv/tester.http"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soyuztechnologies/SAP_BTP_Training_CLD200/blob/master/Day%203/02srv/CatalogService.js" TargetMode="External"/><Relationship Id="rId2" Type="http://schemas.openxmlformats.org/officeDocument/2006/relationships/hyperlink" Target="https://github.com/soyuztechnologies/SAP_BTP_Training_CLD200/blob/master/Day%203/02srv/CatalogService.cd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Extension Suite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4</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C4868-6A3B-3F2F-BF77-0D952FC71EB0}"/>
              </a:ext>
            </a:extLst>
          </p:cNvPr>
          <p:cNvSpPr>
            <a:spLocks noGrp="1"/>
          </p:cNvSpPr>
          <p:nvPr>
            <p:ph type="title"/>
          </p:nvPr>
        </p:nvSpPr>
        <p:spPr/>
        <p:txBody>
          <a:bodyPr/>
          <a:lstStyle/>
          <a:p>
            <a:r>
              <a:rPr lang="en-US" dirty="0"/>
              <a:t>UI5 developers</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F4B8DB59-A54D-05A4-F023-6B0ABD8DBE73}"/>
                  </a:ext>
                </a:extLst>
              </p14:cNvPr>
              <p14:cNvContentPartPr/>
              <p14:nvPr/>
            </p14:nvContentPartPr>
            <p14:xfrm>
              <a:off x="1066680" y="704880"/>
              <a:ext cx="10699560" cy="5480280"/>
            </p14:xfrm>
          </p:contentPart>
        </mc:Choice>
        <mc:Fallback>
          <p:pic>
            <p:nvPicPr>
              <p:cNvPr id="3" name="Ink 2">
                <a:extLst>
                  <a:ext uri="{FF2B5EF4-FFF2-40B4-BE49-F238E27FC236}">
                    <a16:creationId xmlns:a16="http://schemas.microsoft.com/office/drawing/2014/main" id="{F4B8DB59-A54D-05A4-F023-6B0ABD8DBE73}"/>
                  </a:ext>
                </a:extLst>
              </p:cNvPr>
              <p:cNvPicPr/>
              <p:nvPr/>
            </p:nvPicPr>
            <p:blipFill>
              <a:blip r:embed="rId4"/>
              <a:stretch>
                <a:fillRect/>
              </a:stretch>
            </p:blipFill>
            <p:spPr>
              <a:xfrm>
                <a:off x="1057320" y="695520"/>
                <a:ext cx="10718280" cy="5499000"/>
              </a:xfrm>
              <a:prstGeom prst="rect">
                <a:avLst/>
              </a:prstGeom>
            </p:spPr>
          </p:pic>
        </mc:Fallback>
      </mc:AlternateContent>
      <p:grpSp>
        <p:nvGrpSpPr>
          <p:cNvPr id="37" name="Group 36">
            <a:extLst>
              <a:ext uri="{FF2B5EF4-FFF2-40B4-BE49-F238E27FC236}">
                <a16:creationId xmlns:a16="http://schemas.microsoft.com/office/drawing/2014/main" id="{50FCFDB9-E749-21E5-95C3-9737D8F14C0D}"/>
              </a:ext>
            </a:extLst>
          </p:cNvPr>
          <p:cNvGrpSpPr/>
          <p:nvPr/>
        </p:nvGrpSpPr>
        <p:grpSpPr>
          <a:xfrm>
            <a:off x="3266988" y="2567996"/>
            <a:ext cx="8400960" cy="3622320"/>
            <a:chOff x="3266988" y="2567996"/>
            <a:chExt cx="8400960" cy="3622320"/>
          </a:xfrm>
        </p:grpSpPr>
        <mc:AlternateContent xmlns:mc="http://schemas.openxmlformats.org/markup-compatibility/2006">
          <mc:Choice xmlns:p14="http://schemas.microsoft.com/office/powerpoint/2010/main" xmlns:aink="http://schemas.microsoft.com/office/drawing/2016/ink" Requires="p14 aink">
            <p:contentPart p14:bwMode="auto" r:id="rId5">
              <p14:nvContentPartPr>
                <p14:cNvPr id="4" name="Ink 3">
                  <a:extLst>
                    <a:ext uri="{FF2B5EF4-FFF2-40B4-BE49-F238E27FC236}">
                      <a16:creationId xmlns:a16="http://schemas.microsoft.com/office/drawing/2014/main" id="{855527F0-CF74-0511-5E24-571F964AB7B6}"/>
                    </a:ext>
                  </a:extLst>
                </p14:cNvPr>
                <p14:cNvContentPartPr/>
                <p14:nvPr/>
              </p14:nvContentPartPr>
              <p14:xfrm>
                <a:off x="3266988" y="2722796"/>
                <a:ext cx="1978200" cy="983160"/>
              </p14:xfrm>
            </p:contentPart>
          </mc:Choice>
          <mc:Fallback>
            <p:pic>
              <p:nvPicPr>
                <p:cNvPr id="4" name="Ink 3">
                  <a:extLst>
                    <a:ext uri="{FF2B5EF4-FFF2-40B4-BE49-F238E27FC236}">
                      <a16:creationId xmlns:a16="http://schemas.microsoft.com/office/drawing/2014/main" id="{855527F0-CF74-0511-5E24-571F964AB7B6}"/>
                    </a:ext>
                  </a:extLst>
                </p:cNvPr>
                <p:cNvPicPr/>
                <p:nvPr/>
              </p:nvPicPr>
              <p:blipFill>
                <a:blip r:embed="rId6"/>
                <a:stretch>
                  <a:fillRect/>
                </a:stretch>
              </p:blipFill>
              <p:spPr>
                <a:xfrm>
                  <a:off x="3249348" y="2705156"/>
                  <a:ext cx="2013840" cy="10188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
              <p14:nvContentPartPr>
                <p14:cNvPr id="5" name="Ink 4">
                  <a:extLst>
                    <a:ext uri="{FF2B5EF4-FFF2-40B4-BE49-F238E27FC236}">
                      <a16:creationId xmlns:a16="http://schemas.microsoft.com/office/drawing/2014/main" id="{AB061E84-8735-86B4-A69D-53B45A268C9F}"/>
                    </a:ext>
                  </a:extLst>
                </p14:cNvPr>
                <p14:cNvContentPartPr/>
                <p14:nvPr/>
              </p14:nvContentPartPr>
              <p14:xfrm>
                <a:off x="3510348" y="3294476"/>
                <a:ext cx="226440" cy="243360"/>
              </p14:xfrm>
            </p:contentPart>
          </mc:Choice>
          <mc:Fallback>
            <p:pic>
              <p:nvPicPr>
                <p:cNvPr id="5" name="Ink 4">
                  <a:extLst>
                    <a:ext uri="{FF2B5EF4-FFF2-40B4-BE49-F238E27FC236}">
                      <a16:creationId xmlns:a16="http://schemas.microsoft.com/office/drawing/2014/main" id="{AB061E84-8735-86B4-A69D-53B45A268C9F}"/>
                    </a:ext>
                  </a:extLst>
                </p:cNvPr>
                <p:cNvPicPr/>
                <p:nvPr/>
              </p:nvPicPr>
              <p:blipFill>
                <a:blip r:embed="rId8"/>
                <a:stretch>
                  <a:fillRect/>
                </a:stretch>
              </p:blipFill>
              <p:spPr>
                <a:xfrm>
                  <a:off x="3492348" y="3276836"/>
                  <a:ext cx="262080" cy="279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
              <p14:nvContentPartPr>
                <p14:cNvPr id="6" name="Ink 5">
                  <a:extLst>
                    <a:ext uri="{FF2B5EF4-FFF2-40B4-BE49-F238E27FC236}">
                      <a16:creationId xmlns:a16="http://schemas.microsoft.com/office/drawing/2014/main" id="{CBF4419F-9906-3598-0EBB-1CB3BA237DC3}"/>
                    </a:ext>
                  </a:extLst>
                </p14:cNvPr>
                <p14:cNvContentPartPr/>
                <p14:nvPr/>
              </p14:nvContentPartPr>
              <p14:xfrm>
                <a:off x="3853428" y="3277196"/>
                <a:ext cx="146160" cy="154080"/>
              </p14:xfrm>
            </p:contentPart>
          </mc:Choice>
          <mc:Fallback>
            <p:pic>
              <p:nvPicPr>
                <p:cNvPr id="6" name="Ink 5">
                  <a:extLst>
                    <a:ext uri="{FF2B5EF4-FFF2-40B4-BE49-F238E27FC236}">
                      <a16:creationId xmlns:a16="http://schemas.microsoft.com/office/drawing/2014/main" id="{CBF4419F-9906-3598-0EBB-1CB3BA237DC3}"/>
                    </a:ext>
                  </a:extLst>
                </p:cNvPr>
                <p:cNvPicPr/>
                <p:nvPr/>
              </p:nvPicPr>
              <p:blipFill>
                <a:blip r:embed="rId10"/>
                <a:stretch>
                  <a:fillRect/>
                </a:stretch>
              </p:blipFill>
              <p:spPr>
                <a:xfrm>
                  <a:off x="3835788" y="3259196"/>
                  <a:ext cx="181800" cy="1897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1">
              <p14:nvContentPartPr>
                <p14:cNvPr id="7" name="Ink 6">
                  <a:extLst>
                    <a:ext uri="{FF2B5EF4-FFF2-40B4-BE49-F238E27FC236}">
                      <a16:creationId xmlns:a16="http://schemas.microsoft.com/office/drawing/2014/main" id="{84CCA916-E3E6-0D6E-A393-0AA20E91E305}"/>
                    </a:ext>
                  </a:extLst>
                </p14:cNvPr>
                <p14:cNvContentPartPr/>
                <p14:nvPr/>
              </p14:nvContentPartPr>
              <p14:xfrm>
                <a:off x="4100748" y="3097556"/>
                <a:ext cx="205560" cy="257040"/>
              </p14:xfrm>
            </p:contentPart>
          </mc:Choice>
          <mc:Fallback>
            <p:pic>
              <p:nvPicPr>
                <p:cNvPr id="7" name="Ink 6">
                  <a:extLst>
                    <a:ext uri="{FF2B5EF4-FFF2-40B4-BE49-F238E27FC236}">
                      <a16:creationId xmlns:a16="http://schemas.microsoft.com/office/drawing/2014/main" id="{84CCA916-E3E6-0D6E-A393-0AA20E91E305}"/>
                    </a:ext>
                  </a:extLst>
                </p:cNvPr>
                <p:cNvPicPr/>
                <p:nvPr/>
              </p:nvPicPr>
              <p:blipFill>
                <a:blip r:embed="rId12"/>
                <a:stretch>
                  <a:fillRect/>
                </a:stretch>
              </p:blipFill>
              <p:spPr>
                <a:xfrm>
                  <a:off x="4083108" y="3079916"/>
                  <a:ext cx="241200" cy="2926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3">
              <p14:nvContentPartPr>
                <p14:cNvPr id="8" name="Ink 7">
                  <a:extLst>
                    <a:ext uri="{FF2B5EF4-FFF2-40B4-BE49-F238E27FC236}">
                      <a16:creationId xmlns:a16="http://schemas.microsoft.com/office/drawing/2014/main" id="{89744282-E7EB-BEA0-ACAD-6D7C3C8E7044}"/>
                    </a:ext>
                  </a:extLst>
                </p14:cNvPr>
                <p14:cNvContentPartPr/>
                <p14:nvPr/>
              </p14:nvContentPartPr>
              <p14:xfrm>
                <a:off x="4356708" y="3105116"/>
                <a:ext cx="220680" cy="200880"/>
              </p14:xfrm>
            </p:contentPart>
          </mc:Choice>
          <mc:Fallback>
            <p:pic>
              <p:nvPicPr>
                <p:cNvPr id="8" name="Ink 7">
                  <a:extLst>
                    <a:ext uri="{FF2B5EF4-FFF2-40B4-BE49-F238E27FC236}">
                      <a16:creationId xmlns:a16="http://schemas.microsoft.com/office/drawing/2014/main" id="{89744282-E7EB-BEA0-ACAD-6D7C3C8E7044}"/>
                    </a:ext>
                  </a:extLst>
                </p:cNvPr>
                <p:cNvPicPr/>
                <p:nvPr/>
              </p:nvPicPr>
              <p:blipFill>
                <a:blip r:embed="rId14"/>
                <a:stretch>
                  <a:fillRect/>
                </a:stretch>
              </p:blipFill>
              <p:spPr>
                <a:xfrm>
                  <a:off x="4339068" y="3087476"/>
                  <a:ext cx="256320" cy="2365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5">
              <p14:nvContentPartPr>
                <p14:cNvPr id="10" name="Ink 9">
                  <a:extLst>
                    <a:ext uri="{FF2B5EF4-FFF2-40B4-BE49-F238E27FC236}">
                      <a16:creationId xmlns:a16="http://schemas.microsoft.com/office/drawing/2014/main" id="{35F77238-CEC5-736B-FB10-7028BBFBDB55}"/>
                    </a:ext>
                  </a:extLst>
                </p14:cNvPr>
                <p14:cNvContentPartPr/>
                <p14:nvPr/>
              </p14:nvContentPartPr>
              <p14:xfrm>
                <a:off x="4355268" y="3519836"/>
                <a:ext cx="72360" cy="389880"/>
              </p14:xfrm>
            </p:contentPart>
          </mc:Choice>
          <mc:Fallback>
            <p:pic>
              <p:nvPicPr>
                <p:cNvPr id="10" name="Ink 9">
                  <a:extLst>
                    <a:ext uri="{FF2B5EF4-FFF2-40B4-BE49-F238E27FC236}">
                      <a16:creationId xmlns:a16="http://schemas.microsoft.com/office/drawing/2014/main" id="{35F77238-CEC5-736B-FB10-7028BBFBDB55}"/>
                    </a:ext>
                  </a:extLst>
                </p:cNvPr>
                <p:cNvPicPr/>
                <p:nvPr/>
              </p:nvPicPr>
              <p:blipFill>
                <a:blip r:embed="rId16"/>
                <a:stretch>
                  <a:fillRect/>
                </a:stretch>
              </p:blipFill>
              <p:spPr>
                <a:xfrm>
                  <a:off x="4337268" y="3501836"/>
                  <a:ext cx="108000" cy="4255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7">
              <p14:nvContentPartPr>
                <p14:cNvPr id="11" name="Ink 10">
                  <a:extLst>
                    <a:ext uri="{FF2B5EF4-FFF2-40B4-BE49-F238E27FC236}">
                      <a16:creationId xmlns:a16="http://schemas.microsoft.com/office/drawing/2014/main" id="{971FB0E8-085E-10A6-FF83-8CC89FDF69A6}"/>
                    </a:ext>
                  </a:extLst>
                </p14:cNvPr>
                <p14:cNvContentPartPr/>
                <p14:nvPr/>
              </p14:nvContentPartPr>
              <p14:xfrm>
                <a:off x="4247268" y="3489596"/>
                <a:ext cx="228600" cy="169560"/>
              </p14:xfrm>
            </p:contentPart>
          </mc:Choice>
          <mc:Fallback>
            <p:pic>
              <p:nvPicPr>
                <p:cNvPr id="11" name="Ink 10">
                  <a:extLst>
                    <a:ext uri="{FF2B5EF4-FFF2-40B4-BE49-F238E27FC236}">
                      <a16:creationId xmlns:a16="http://schemas.microsoft.com/office/drawing/2014/main" id="{971FB0E8-085E-10A6-FF83-8CC89FDF69A6}"/>
                    </a:ext>
                  </a:extLst>
                </p:cNvPr>
                <p:cNvPicPr/>
                <p:nvPr/>
              </p:nvPicPr>
              <p:blipFill>
                <a:blip r:embed="rId18"/>
                <a:stretch>
                  <a:fillRect/>
                </a:stretch>
              </p:blipFill>
              <p:spPr>
                <a:xfrm>
                  <a:off x="4229628" y="3471956"/>
                  <a:ext cx="264240" cy="2052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9">
              <p14:nvContentPartPr>
                <p14:cNvPr id="12" name="Ink 11">
                  <a:extLst>
                    <a:ext uri="{FF2B5EF4-FFF2-40B4-BE49-F238E27FC236}">
                      <a16:creationId xmlns:a16="http://schemas.microsoft.com/office/drawing/2014/main" id="{9785FE60-49A4-FEF3-6B4E-44F311BE78EB}"/>
                    </a:ext>
                  </a:extLst>
                </p14:cNvPr>
                <p14:cNvContentPartPr/>
                <p14:nvPr/>
              </p14:nvContentPartPr>
              <p14:xfrm>
                <a:off x="4696548" y="3471596"/>
                <a:ext cx="220680" cy="199080"/>
              </p14:xfrm>
            </p:contentPart>
          </mc:Choice>
          <mc:Fallback>
            <p:pic>
              <p:nvPicPr>
                <p:cNvPr id="12" name="Ink 11">
                  <a:extLst>
                    <a:ext uri="{FF2B5EF4-FFF2-40B4-BE49-F238E27FC236}">
                      <a16:creationId xmlns:a16="http://schemas.microsoft.com/office/drawing/2014/main" id="{9785FE60-49A4-FEF3-6B4E-44F311BE78EB}"/>
                    </a:ext>
                  </a:extLst>
                </p:cNvPr>
                <p:cNvPicPr/>
                <p:nvPr/>
              </p:nvPicPr>
              <p:blipFill>
                <a:blip r:embed="rId20"/>
                <a:stretch>
                  <a:fillRect/>
                </a:stretch>
              </p:blipFill>
              <p:spPr>
                <a:xfrm>
                  <a:off x="4678548" y="3453596"/>
                  <a:ext cx="256320" cy="2347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1">
              <p14:nvContentPartPr>
                <p14:cNvPr id="13" name="Ink 12">
                  <a:extLst>
                    <a:ext uri="{FF2B5EF4-FFF2-40B4-BE49-F238E27FC236}">
                      <a16:creationId xmlns:a16="http://schemas.microsoft.com/office/drawing/2014/main" id="{653EA2CF-FD31-6BB8-917D-EC4A0282A468}"/>
                    </a:ext>
                  </a:extLst>
                </p14:cNvPr>
                <p14:cNvContentPartPr/>
                <p14:nvPr/>
              </p14:nvContentPartPr>
              <p14:xfrm>
                <a:off x="5003988" y="3388436"/>
                <a:ext cx="189720" cy="241560"/>
              </p14:xfrm>
            </p:contentPart>
          </mc:Choice>
          <mc:Fallback>
            <p:pic>
              <p:nvPicPr>
                <p:cNvPr id="13" name="Ink 12">
                  <a:extLst>
                    <a:ext uri="{FF2B5EF4-FFF2-40B4-BE49-F238E27FC236}">
                      <a16:creationId xmlns:a16="http://schemas.microsoft.com/office/drawing/2014/main" id="{653EA2CF-FD31-6BB8-917D-EC4A0282A468}"/>
                    </a:ext>
                  </a:extLst>
                </p:cNvPr>
                <p:cNvPicPr/>
                <p:nvPr/>
              </p:nvPicPr>
              <p:blipFill>
                <a:blip r:embed="rId22"/>
                <a:stretch>
                  <a:fillRect/>
                </a:stretch>
              </p:blipFill>
              <p:spPr>
                <a:xfrm>
                  <a:off x="4986348" y="3370796"/>
                  <a:ext cx="225360" cy="2772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3">
              <p14:nvContentPartPr>
                <p14:cNvPr id="15" name="Ink 14">
                  <a:extLst>
                    <a:ext uri="{FF2B5EF4-FFF2-40B4-BE49-F238E27FC236}">
                      <a16:creationId xmlns:a16="http://schemas.microsoft.com/office/drawing/2014/main" id="{DAD3F354-7E51-87D5-8D67-212FBD352F6E}"/>
                    </a:ext>
                  </a:extLst>
                </p14:cNvPr>
                <p14:cNvContentPartPr/>
                <p14:nvPr/>
              </p14:nvContentPartPr>
              <p14:xfrm>
                <a:off x="3535188" y="2836196"/>
                <a:ext cx="154800" cy="241920"/>
              </p14:xfrm>
            </p:contentPart>
          </mc:Choice>
          <mc:Fallback>
            <p:pic>
              <p:nvPicPr>
                <p:cNvPr id="15" name="Ink 14">
                  <a:extLst>
                    <a:ext uri="{FF2B5EF4-FFF2-40B4-BE49-F238E27FC236}">
                      <a16:creationId xmlns:a16="http://schemas.microsoft.com/office/drawing/2014/main" id="{DAD3F354-7E51-87D5-8D67-212FBD352F6E}"/>
                    </a:ext>
                  </a:extLst>
                </p:cNvPr>
                <p:cNvPicPr/>
                <p:nvPr/>
              </p:nvPicPr>
              <p:blipFill>
                <a:blip r:embed="rId24"/>
                <a:stretch>
                  <a:fillRect/>
                </a:stretch>
              </p:blipFill>
              <p:spPr>
                <a:xfrm>
                  <a:off x="3517548" y="2818196"/>
                  <a:ext cx="190440" cy="2775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5">
              <p14:nvContentPartPr>
                <p14:cNvPr id="16" name="Ink 15">
                  <a:extLst>
                    <a:ext uri="{FF2B5EF4-FFF2-40B4-BE49-F238E27FC236}">
                      <a16:creationId xmlns:a16="http://schemas.microsoft.com/office/drawing/2014/main" id="{A68B09F1-2464-857A-0583-3D6E35BB7106}"/>
                    </a:ext>
                  </a:extLst>
                </p14:cNvPr>
                <p14:cNvContentPartPr/>
                <p14:nvPr/>
              </p14:nvContentPartPr>
              <p14:xfrm>
                <a:off x="3695028" y="2674196"/>
                <a:ext cx="205200" cy="220680"/>
              </p14:xfrm>
            </p:contentPart>
          </mc:Choice>
          <mc:Fallback>
            <p:pic>
              <p:nvPicPr>
                <p:cNvPr id="16" name="Ink 15">
                  <a:extLst>
                    <a:ext uri="{FF2B5EF4-FFF2-40B4-BE49-F238E27FC236}">
                      <a16:creationId xmlns:a16="http://schemas.microsoft.com/office/drawing/2014/main" id="{A68B09F1-2464-857A-0583-3D6E35BB7106}"/>
                    </a:ext>
                  </a:extLst>
                </p:cNvPr>
                <p:cNvPicPr/>
                <p:nvPr/>
              </p:nvPicPr>
              <p:blipFill>
                <a:blip r:embed="rId26"/>
                <a:stretch>
                  <a:fillRect/>
                </a:stretch>
              </p:blipFill>
              <p:spPr>
                <a:xfrm>
                  <a:off x="3677028" y="2656196"/>
                  <a:ext cx="240840" cy="2563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7">
              <p14:nvContentPartPr>
                <p14:cNvPr id="17" name="Ink 16">
                  <a:extLst>
                    <a:ext uri="{FF2B5EF4-FFF2-40B4-BE49-F238E27FC236}">
                      <a16:creationId xmlns:a16="http://schemas.microsoft.com/office/drawing/2014/main" id="{823D4585-8C86-2B22-FEF9-0E1EC658B0E7}"/>
                    </a:ext>
                  </a:extLst>
                </p14:cNvPr>
                <p14:cNvContentPartPr/>
                <p14:nvPr/>
              </p14:nvContentPartPr>
              <p14:xfrm>
                <a:off x="4040988" y="2567996"/>
                <a:ext cx="329040" cy="237240"/>
              </p14:xfrm>
            </p:contentPart>
          </mc:Choice>
          <mc:Fallback>
            <p:pic>
              <p:nvPicPr>
                <p:cNvPr id="17" name="Ink 16">
                  <a:extLst>
                    <a:ext uri="{FF2B5EF4-FFF2-40B4-BE49-F238E27FC236}">
                      <a16:creationId xmlns:a16="http://schemas.microsoft.com/office/drawing/2014/main" id="{823D4585-8C86-2B22-FEF9-0E1EC658B0E7}"/>
                    </a:ext>
                  </a:extLst>
                </p:cNvPr>
                <p:cNvPicPr/>
                <p:nvPr/>
              </p:nvPicPr>
              <p:blipFill>
                <a:blip r:embed="rId28"/>
                <a:stretch>
                  <a:fillRect/>
                </a:stretch>
              </p:blipFill>
              <p:spPr>
                <a:xfrm>
                  <a:off x="4023348" y="2549996"/>
                  <a:ext cx="364680" cy="2728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9">
              <p14:nvContentPartPr>
                <p14:cNvPr id="18" name="Ink 17">
                  <a:extLst>
                    <a:ext uri="{FF2B5EF4-FFF2-40B4-BE49-F238E27FC236}">
                      <a16:creationId xmlns:a16="http://schemas.microsoft.com/office/drawing/2014/main" id="{8D8D13BB-63D2-3566-A39B-5D7EE4A4B46C}"/>
                    </a:ext>
                  </a:extLst>
                </p14:cNvPr>
                <p14:cNvContentPartPr/>
                <p14:nvPr/>
              </p14:nvContentPartPr>
              <p14:xfrm>
                <a:off x="3489468" y="2774276"/>
                <a:ext cx="250200" cy="194400"/>
              </p14:xfrm>
            </p:contentPart>
          </mc:Choice>
          <mc:Fallback>
            <p:pic>
              <p:nvPicPr>
                <p:cNvPr id="18" name="Ink 17">
                  <a:extLst>
                    <a:ext uri="{FF2B5EF4-FFF2-40B4-BE49-F238E27FC236}">
                      <a16:creationId xmlns:a16="http://schemas.microsoft.com/office/drawing/2014/main" id="{8D8D13BB-63D2-3566-A39B-5D7EE4A4B46C}"/>
                    </a:ext>
                  </a:extLst>
                </p:cNvPr>
                <p:cNvPicPr/>
                <p:nvPr/>
              </p:nvPicPr>
              <p:blipFill>
                <a:blip r:embed="rId30"/>
                <a:stretch>
                  <a:fillRect/>
                </a:stretch>
              </p:blipFill>
              <p:spPr>
                <a:xfrm>
                  <a:off x="3471828" y="2756276"/>
                  <a:ext cx="285840" cy="2300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1">
              <p14:nvContentPartPr>
                <p14:cNvPr id="20" name="Ink 19">
                  <a:extLst>
                    <a:ext uri="{FF2B5EF4-FFF2-40B4-BE49-F238E27FC236}">
                      <a16:creationId xmlns:a16="http://schemas.microsoft.com/office/drawing/2014/main" id="{470D5805-1B15-0B56-D418-AF2441766484}"/>
                    </a:ext>
                  </a:extLst>
                </p14:cNvPr>
                <p14:cNvContentPartPr/>
                <p14:nvPr/>
              </p14:nvContentPartPr>
              <p14:xfrm>
                <a:off x="9015828" y="3569876"/>
                <a:ext cx="343080" cy="522720"/>
              </p14:xfrm>
            </p:contentPart>
          </mc:Choice>
          <mc:Fallback>
            <p:pic>
              <p:nvPicPr>
                <p:cNvPr id="20" name="Ink 19">
                  <a:extLst>
                    <a:ext uri="{FF2B5EF4-FFF2-40B4-BE49-F238E27FC236}">
                      <a16:creationId xmlns:a16="http://schemas.microsoft.com/office/drawing/2014/main" id="{470D5805-1B15-0B56-D418-AF2441766484}"/>
                    </a:ext>
                  </a:extLst>
                </p:cNvPr>
                <p:cNvPicPr/>
                <p:nvPr/>
              </p:nvPicPr>
              <p:blipFill>
                <a:blip r:embed="rId32"/>
                <a:stretch>
                  <a:fillRect/>
                </a:stretch>
              </p:blipFill>
              <p:spPr>
                <a:xfrm>
                  <a:off x="8997828" y="3551876"/>
                  <a:ext cx="378720" cy="5583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3">
              <p14:nvContentPartPr>
                <p14:cNvPr id="21" name="Ink 20">
                  <a:extLst>
                    <a:ext uri="{FF2B5EF4-FFF2-40B4-BE49-F238E27FC236}">
                      <a16:creationId xmlns:a16="http://schemas.microsoft.com/office/drawing/2014/main" id="{3A77F54C-5A20-C440-4947-5D8BB402284C}"/>
                    </a:ext>
                  </a:extLst>
                </p14:cNvPr>
                <p14:cNvContentPartPr/>
                <p14:nvPr/>
              </p14:nvContentPartPr>
              <p14:xfrm>
                <a:off x="9110508" y="3844556"/>
                <a:ext cx="178920" cy="59400"/>
              </p14:xfrm>
            </p:contentPart>
          </mc:Choice>
          <mc:Fallback>
            <p:pic>
              <p:nvPicPr>
                <p:cNvPr id="21" name="Ink 20">
                  <a:extLst>
                    <a:ext uri="{FF2B5EF4-FFF2-40B4-BE49-F238E27FC236}">
                      <a16:creationId xmlns:a16="http://schemas.microsoft.com/office/drawing/2014/main" id="{3A77F54C-5A20-C440-4947-5D8BB402284C}"/>
                    </a:ext>
                  </a:extLst>
                </p:cNvPr>
                <p:cNvPicPr/>
                <p:nvPr/>
              </p:nvPicPr>
              <p:blipFill>
                <a:blip r:embed="rId34"/>
                <a:stretch>
                  <a:fillRect/>
                </a:stretch>
              </p:blipFill>
              <p:spPr>
                <a:xfrm>
                  <a:off x="9092508" y="3826556"/>
                  <a:ext cx="214560" cy="950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5">
              <p14:nvContentPartPr>
                <p14:cNvPr id="22" name="Ink 21">
                  <a:extLst>
                    <a:ext uri="{FF2B5EF4-FFF2-40B4-BE49-F238E27FC236}">
                      <a16:creationId xmlns:a16="http://schemas.microsoft.com/office/drawing/2014/main" id="{C7346E00-E09A-DC05-3F4B-853B85DAC58E}"/>
                    </a:ext>
                  </a:extLst>
                </p14:cNvPr>
                <p14:cNvContentPartPr/>
                <p14:nvPr/>
              </p14:nvContentPartPr>
              <p14:xfrm>
                <a:off x="9519468" y="3460436"/>
                <a:ext cx="313560" cy="500760"/>
              </p14:xfrm>
            </p:contentPart>
          </mc:Choice>
          <mc:Fallback>
            <p:pic>
              <p:nvPicPr>
                <p:cNvPr id="22" name="Ink 21">
                  <a:extLst>
                    <a:ext uri="{FF2B5EF4-FFF2-40B4-BE49-F238E27FC236}">
                      <a16:creationId xmlns:a16="http://schemas.microsoft.com/office/drawing/2014/main" id="{C7346E00-E09A-DC05-3F4B-853B85DAC58E}"/>
                    </a:ext>
                  </a:extLst>
                </p:cNvPr>
                <p:cNvPicPr/>
                <p:nvPr/>
              </p:nvPicPr>
              <p:blipFill>
                <a:blip r:embed="rId36"/>
                <a:stretch>
                  <a:fillRect/>
                </a:stretch>
              </p:blipFill>
              <p:spPr>
                <a:xfrm>
                  <a:off x="9501468" y="3442796"/>
                  <a:ext cx="349200" cy="5364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7">
              <p14:nvContentPartPr>
                <p14:cNvPr id="23" name="Ink 22">
                  <a:extLst>
                    <a:ext uri="{FF2B5EF4-FFF2-40B4-BE49-F238E27FC236}">
                      <a16:creationId xmlns:a16="http://schemas.microsoft.com/office/drawing/2014/main" id="{100D4B73-1E71-6458-A65A-5D1723C9E0E3}"/>
                    </a:ext>
                  </a:extLst>
                </p14:cNvPr>
                <p14:cNvContentPartPr/>
                <p14:nvPr/>
              </p14:nvContentPartPr>
              <p14:xfrm>
                <a:off x="9912588" y="3528476"/>
                <a:ext cx="209520" cy="524160"/>
              </p14:xfrm>
            </p:contentPart>
          </mc:Choice>
          <mc:Fallback>
            <p:pic>
              <p:nvPicPr>
                <p:cNvPr id="23" name="Ink 22">
                  <a:extLst>
                    <a:ext uri="{FF2B5EF4-FFF2-40B4-BE49-F238E27FC236}">
                      <a16:creationId xmlns:a16="http://schemas.microsoft.com/office/drawing/2014/main" id="{100D4B73-1E71-6458-A65A-5D1723C9E0E3}"/>
                    </a:ext>
                  </a:extLst>
                </p:cNvPr>
                <p:cNvPicPr/>
                <p:nvPr/>
              </p:nvPicPr>
              <p:blipFill>
                <a:blip r:embed="rId38"/>
                <a:stretch>
                  <a:fillRect/>
                </a:stretch>
              </p:blipFill>
              <p:spPr>
                <a:xfrm>
                  <a:off x="9894948" y="3510476"/>
                  <a:ext cx="245160" cy="5598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9">
              <p14:nvContentPartPr>
                <p14:cNvPr id="24" name="Ink 23">
                  <a:extLst>
                    <a:ext uri="{FF2B5EF4-FFF2-40B4-BE49-F238E27FC236}">
                      <a16:creationId xmlns:a16="http://schemas.microsoft.com/office/drawing/2014/main" id="{246E542F-4D64-1385-FC42-61261E93E41C}"/>
                    </a:ext>
                  </a:extLst>
                </p14:cNvPr>
                <p14:cNvContentPartPr/>
                <p14:nvPr/>
              </p14:nvContentPartPr>
              <p14:xfrm>
                <a:off x="10363308" y="3687956"/>
                <a:ext cx="18720" cy="9000"/>
              </p14:xfrm>
            </p:contentPart>
          </mc:Choice>
          <mc:Fallback>
            <p:pic>
              <p:nvPicPr>
                <p:cNvPr id="24" name="Ink 23">
                  <a:extLst>
                    <a:ext uri="{FF2B5EF4-FFF2-40B4-BE49-F238E27FC236}">
                      <a16:creationId xmlns:a16="http://schemas.microsoft.com/office/drawing/2014/main" id="{246E542F-4D64-1385-FC42-61261E93E41C}"/>
                    </a:ext>
                  </a:extLst>
                </p:cNvPr>
                <p:cNvPicPr/>
                <p:nvPr/>
              </p:nvPicPr>
              <p:blipFill>
                <a:blip r:embed="rId40"/>
                <a:stretch>
                  <a:fillRect/>
                </a:stretch>
              </p:blipFill>
              <p:spPr>
                <a:xfrm>
                  <a:off x="10345308" y="3670316"/>
                  <a:ext cx="54360" cy="446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1">
              <p14:nvContentPartPr>
                <p14:cNvPr id="26" name="Ink 25">
                  <a:extLst>
                    <a:ext uri="{FF2B5EF4-FFF2-40B4-BE49-F238E27FC236}">
                      <a16:creationId xmlns:a16="http://schemas.microsoft.com/office/drawing/2014/main" id="{0C27CE10-5ECB-3057-414E-E30EA9A024E6}"/>
                    </a:ext>
                  </a:extLst>
                </p14:cNvPr>
                <p14:cNvContentPartPr/>
                <p14:nvPr/>
              </p14:nvContentPartPr>
              <p14:xfrm>
                <a:off x="5102988" y="2960036"/>
                <a:ext cx="3381120" cy="2341800"/>
              </p14:xfrm>
            </p:contentPart>
          </mc:Choice>
          <mc:Fallback>
            <p:pic>
              <p:nvPicPr>
                <p:cNvPr id="26" name="Ink 25">
                  <a:extLst>
                    <a:ext uri="{FF2B5EF4-FFF2-40B4-BE49-F238E27FC236}">
                      <a16:creationId xmlns:a16="http://schemas.microsoft.com/office/drawing/2014/main" id="{0C27CE10-5ECB-3057-414E-E30EA9A024E6}"/>
                    </a:ext>
                  </a:extLst>
                </p:cNvPr>
                <p:cNvPicPr/>
                <p:nvPr/>
              </p:nvPicPr>
              <p:blipFill>
                <a:blip r:embed="rId42"/>
                <a:stretch>
                  <a:fillRect/>
                </a:stretch>
              </p:blipFill>
              <p:spPr>
                <a:xfrm>
                  <a:off x="5085348" y="2942036"/>
                  <a:ext cx="3416760" cy="23774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3">
              <p14:nvContentPartPr>
                <p14:cNvPr id="27" name="Ink 26">
                  <a:extLst>
                    <a:ext uri="{FF2B5EF4-FFF2-40B4-BE49-F238E27FC236}">
                      <a16:creationId xmlns:a16="http://schemas.microsoft.com/office/drawing/2014/main" id="{A22830F6-3CC2-DD71-416F-9A20893289C7}"/>
                    </a:ext>
                  </a:extLst>
                </p14:cNvPr>
                <p14:cNvContentPartPr/>
                <p14:nvPr/>
              </p14:nvContentPartPr>
              <p14:xfrm>
                <a:off x="8392308" y="5093036"/>
                <a:ext cx="163080" cy="390600"/>
              </p14:xfrm>
            </p:contentPart>
          </mc:Choice>
          <mc:Fallback>
            <p:pic>
              <p:nvPicPr>
                <p:cNvPr id="27" name="Ink 26">
                  <a:extLst>
                    <a:ext uri="{FF2B5EF4-FFF2-40B4-BE49-F238E27FC236}">
                      <a16:creationId xmlns:a16="http://schemas.microsoft.com/office/drawing/2014/main" id="{A22830F6-3CC2-DD71-416F-9A20893289C7}"/>
                    </a:ext>
                  </a:extLst>
                </p:cNvPr>
                <p:cNvPicPr/>
                <p:nvPr/>
              </p:nvPicPr>
              <p:blipFill>
                <a:blip r:embed="rId44"/>
                <a:stretch>
                  <a:fillRect/>
                </a:stretch>
              </p:blipFill>
              <p:spPr>
                <a:xfrm>
                  <a:off x="8374668" y="5075396"/>
                  <a:ext cx="198720" cy="4262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5">
              <p14:nvContentPartPr>
                <p14:cNvPr id="28" name="Ink 27">
                  <a:extLst>
                    <a:ext uri="{FF2B5EF4-FFF2-40B4-BE49-F238E27FC236}">
                      <a16:creationId xmlns:a16="http://schemas.microsoft.com/office/drawing/2014/main" id="{719B8C10-3FFD-5748-DCE8-85FB90D14102}"/>
                    </a:ext>
                  </a:extLst>
                </p14:cNvPr>
                <p14:cNvContentPartPr/>
                <p14:nvPr/>
              </p14:nvContentPartPr>
              <p14:xfrm>
                <a:off x="8960028" y="4937516"/>
                <a:ext cx="361440" cy="520920"/>
              </p14:xfrm>
            </p:contentPart>
          </mc:Choice>
          <mc:Fallback>
            <p:pic>
              <p:nvPicPr>
                <p:cNvPr id="28" name="Ink 27">
                  <a:extLst>
                    <a:ext uri="{FF2B5EF4-FFF2-40B4-BE49-F238E27FC236}">
                      <a16:creationId xmlns:a16="http://schemas.microsoft.com/office/drawing/2014/main" id="{719B8C10-3FFD-5748-DCE8-85FB90D14102}"/>
                    </a:ext>
                  </a:extLst>
                </p:cNvPr>
                <p:cNvPicPr/>
                <p:nvPr/>
              </p:nvPicPr>
              <p:blipFill>
                <a:blip r:embed="rId46"/>
                <a:stretch>
                  <a:fillRect/>
                </a:stretch>
              </p:blipFill>
              <p:spPr>
                <a:xfrm>
                  <a:off x="8942028" y="4919876"/>
                  <a:ext cx="397080" cy="5565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7">
              <p14:nvContentPartPr>
                <p14:cNvPr id="29" name="Ink 28">
                  <a:extLst>
                    <a:ext uri="{FF2B5EF4-FFF2-40B4-BE49-F238E27FC236}">
                      <a16:creationId xmlns:a16="http://schemas.microsoft.com/office/drawing/2014/main" id="{26F8C130-473A-9E12-B1F8-4FF8F563F92F}"/>
                    </a:ext>
                  </a:extLst>
                </p14:cNvPr>
                <p14:cNvContentPartPr/>
                <p14:nvPr/>
              </p14:nvContentPartPr>
              <p14:xfrm>
                <a:off x="9059748" y="5099156"/>
                <a:ext cx="383760" cy="151200"/>
              </p14:xfrm>
            </p:contentPart>
          </mc:Choice>
          <mc:Fallback>
            <p:pic>
              <p:nvPicPr>
                <p:cNvPr id="29" name="Ink 28">
                  <a:extLst>
                    <a:ext uri="{FF2B5EF4-FFF2-40B4-BE49-F238E27FC236}">
                      <a16:creationId xmlns:a16="http://schemas.microsoft.com/office/drawing/2014/main" id="{26F8C130-473A-9E12-B1F8-4FF8F563F92F}"/>
                    </a:ext>
                  </a:extLst>
                </p:cNvPr>
                <p:cNvPicPr/>
                <p:nvPr/>
              </p:nvPicPr>
              <p:blipFill>
                <a:blip r:embed="rId48"/>
                <a:stretch>
                  <a:fillRect/>
                </a:stretch>
              </p:blipFill>
              <p:spPr>
                <a:xfrm>
                  <a:off x="9042108" y="5081156"/>
                  <a:ext cx="419400" cy="1868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9">
              <p14:nvContentPartPr>
                <p14:cNvPr id="30" name="Ink 29">
                  <a:extLst>
                    <a:ext uri="{FF2B5EF4-FFF2-40B4-BE49-F238E27FC236}">
                      <a16:creationId xmlns:a16="http://schemas.microsoft.com/office/drawing/2014/main" id="{5D1C62BA-E749-45BD-3956-07C759B70D02}"/>
                    </a:ext>
                  </a:extLst>
                </p14:cNvPr>
                <p14:cNvContentPartPr/>
                <p14:nvPr/>
              </p14:nvContentPartPr>
              <p14:xfrm>
                <a:off x="9568068" y="4766516"/>
                <a:ext cx="273600" cy="549720"/>
              </p14:xfrm>
            </p:contentPart>
          </mc:Choice>
          <mc:Fallback>
            <p:pic>
              <p:nvPicPr>
                <p:cNvPr id="30" name="Ink 29">
                  <a:extLst>
                    <a:ext uri="{FF2B5EF4-FFF2-40B4-BE49-F238E27FC236}">
                      <a16:creationId xmlns:a16="http://schemas.microsoft.com/office/drawing/2014/main" id="{5D1C62BA-E749-45BD-3956-07C759B70D02}"/>
                    </a:ext>
                  </a:extLst>
                </p:cNvPr>
                <p:cNvPicPr/>
                <p:nvPr/>
              </p:nvPicPr>
              <p:blipFill>
                <a:blip r:embed="rId50"/>
                <a:stretch>
                  <a:fillRect/>
                </a:stretch>
              </p:blipFill>
              <p:spPr>
                <a:xfrm>
                  <a:off x="9550068" y="4748876"/>
                  <a:ext cx="309240" cy="5853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1">
              <p14:nvContentPartPr>
                <p14:cNvPr id="31" name="Ink 30">
                  <a:extLst>
                    <a:ext uri="{FF2B5EF4-FFF2-40B4-BE49-F238E27FC236}">
                      <a16:creationId xmlns:a16="http://schemas.microsoft.com/office/drawing/2014/main" id="{43E63F0C-D64B-EC1D-B726-324568C7C20C}"/>
                    </a:ext>
                  </a:extLst>
                </p14:cNvPr>
                <p14:cNvContentPartPr/>
                <p14:nvPr/>
              </p14:nvContentPartPr>
              <p14:xfrm>
                <a:off x="9999708" y="4959476"/>
                <a:ext cx="256680" cy="253080"/>
              </p14:xfrm>
            </p:contentPart>
          </mc:Choice>
          <mc:Fallback>
            <p:pic>
              <p:nvPicPr>
                <p:cNvPr id="31" name="Ink 30">
                  <a:extLst>
                    <a:ext uri="{FF2B5EF4-FFF2-40B4-BE49-F238E27FC236}">
                      <a16:creationId xmlns:a16="http://schemas.microsoft.com/office/drawing/2014/main" id="{43E63F0C-D64B-EC1D-B726-324568C7C20C}"/>
                    </a:ext>
                  </a:extLst>
                </p:cNvPr>
                <p:cNvPicPr/>
                <p:nvPr/>
              </p:nvPicPr>
              <p:blipFill>
                <a:blip r:embed="rId52"/>
                <a:stretch>
                  <a:fillRect/>
                </a:stretch>
              </p:blipFill>
              <p:spPr>
                <a:xfrm>
                  <a:off x="9981708" y="4941476"/>
                  <a:ext cx="292320" cy="2887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3">
              <p14:nvContentPartPr>
                <p14:cNvPr id="32" name="Ink 31">
                  <a:extLst>
                    <a:ext uri="{FF2B5EF4-FFF2-40B4-BE49-F238E27FC236}">
                      <a16:creationId xmlns:a16="http://schemas.microsoft.com/office/drawing/2014/main" id="{BEAE3F8E-14DA-6471-E9D0-2B836194BE58}"/>
                    </a:ext>
                  </a:extLst>
                </p14:cNvPr>
                <p14:cNvContentPartPr/>
                <p14:nvPr/>
              </p14:nvContentPartPr>
              <p14:xfrm>
                <a:off x="10364028" y="4893596"/>
                <a:ext cx="154080" cy="576000"/>
              </p14:xfrm>
            </p:contentPart>
          </mc:Choice>
          <mc:Fallback>
            <p:pic>
              <p:nvPicPr>
                <p:cNvPr id="32" name="Ink 31">
                  <a:extLst>
                    <a:ext uri="{FF2B5EF4-FFF2-40B4-BE49-F238E27FC236}">
                      <a16:creationId xmlns:a16="http://schemas.microsoft.com/office/drawing/2014/main" id="{BEAE3F8E-14DA-6471-E9D0-2B836194BE58}"/>
                    </a:ext>
                  </a:extLst>
                </p:cNvPr>
                <p:cNvPicPr/>
                <p:nvPr/>
              </p:nvPicPr>
              <p:blipFill>
                <a:blip r:embed="rId54"/>
                <a:stretch>
                  <a:fillRect/>
                </a:stretch>
              </p:blipFill>
              <p:spPr>
                <a:xfrm>
                  <a:off x="10346028" y="4875956"/>
                  <a:ext cx="189720" cy="6116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5">
              <p14:nvContentPartPr>
                <p14:cNvPr id="33" name="Ink 32">
                  <a:extLst>
                    <a:ext uri="{FF2B5EF4-FFF2-40B4-BE49-F238E27FC236}">
                      <a16:creationId xmlns:a16="http://schemas.microsoft.com/office/drawing/2014/main" id="{E6F008AD-DEBE-FC44-FE62-3BCAC97EF451}"/>
                    </a:ext>
                  </a:extLst>
                </p14:cNvPr>
                <p14:cNvContentPartPr/>
                <p14:nvPr/>
              </p14:nvContentPartPr>
              <p14:xfrm>
                <a:off x="10599108" y="4653476"/>
                <a:ext cx="145080" cy="429120"/>
              </p14:xfrm>
            </p:contentPart>
          </mc:Choice>
          <mc:Fallback>
            <p:pic>
              <p:nvPicPr>
                <p:cNvPr id="33" name="Ink 32">
                  <a:extLst>
                    <a:ext uri="{FF2B5EF4-FFF2-40B4-BE49-F238E27FC236}">
                      <a16:creationId xmlns:a16="http://schemas.microsoft.com/office/drawing/2014/main" id="{E6F008AD-DEBE-FC44-FE62-3BCAC97EF451}"/>
                    </a:ext>
                  </a:extLst>
                </p:cNvPr>
                <p:cNvPicPr/>
                <p:nvPr/>
              </p:nvPicPr>
              <p:blipFill>
                <a:blip r:embed="rId56"/>
                <a:stretch>
                  <a:fillRect/>
                </a:stretch>
              </p:blipFill>
              <p:spPr>
                <a:xfrm>
                  <a:off x="10581468" y="4635836"/>
                  <a:ext cx="180720" cy="4647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7">
              <p14:nvContentPartPr>
                <p14:cNvPr id="34" name="Ink 33">
                  <a:extLst>
                    <a:ext uri="{FF2B5EF4-FFF2-40B4-BE49-F238E27FC236}">
                      <a16:creationId xmlns:a16="http://schemas.microsoft.com/office/drawing/2014/main" id="{FEBF42DA-D703-1A5A-7AC1-62B8CACB5732}"/>
                    </a:ext>
                  </a:extLst>
                </p14:cNvPr>
                <p14:cNvContentPartPr/>
                <p14:nvPr/>
              </p14:nvContentPartPr>
              <p14:xfrm>
                <a:off x="10632588" y="4732316"/>
                <a:ext cx="263520" cy="252720"/>
              </p14:xfrm>
            </p:contentPart>
          </mc:Choice>
          <mc:Fallback>
            <p:pic>
              <p:nvPicPr>
                <p:cNvPr id="34" name="Ink 33">
                  <a:extLst>
                    <a:ext uri="{FF2B5EF4-FFF2-40B4-BE49-F238E27FC236}">
                      <a16:creationId xmlns:a16="http://schemas.microsoft.com/office/drawing/2014/main" id="{FEBF42DA-D703-1A5A-7AC1-62B8CACB5732}"/>
                    </a:ext>
                  </a:extLst>
                </p:cNvPr>
                <p:cNvPicPr/>
                <p:nvPr/>
              </p:nvPicPr>
              <p:blipFill>
                <a:blip r:embed="rId58"/>
                <a:stretch>
                  <a:fillRect/>
                </a:stretch>
              </p:blipFill>
              <p:spPr>
                <a:xfrm>
                  <a:off x="10614588" y="4714676"/>
                  <a:ext cx="299160" cy="2883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9">
              <p14:nvContentPartPr>
                <p14:cNvPr id="35" name="Ink 34">
                  <a:extLst>
                    <a:ext uri="{FF2B5EF4-FFF2-40B4-BE49-F238E27FC236}">
                      <a16:creationId xmlns:a16="http://schemas.microsoft.com/office/drawing/2014/main" id="{AB24BBE9-1D21-8A10-EFEA-FE019B3B9D12}"/>
                    </a:ext>
                  </a:extLst>
                </p14:cNvPr>
                <p14:cNvContentPartPr/>
                <p14:nvPr/>
              </p14:nvContentPartPr>
              <p14:xfrm>
                <a:off x="11090868" y="4521716"/>
                <a:ext cx="253080" cy="423720"/>
              </p14:xfrm>
            </p:contentPart>
          </mc:Choice>
          <mc:Fallback>
            <p:pic>
              <p:nvPicPr>
                <p:cNvPr id="35" name="Ink 34">
                  <a:extLst>
                    <a:ext uri="{FF2B5EF4-FFF2-40B4-BE49-F238E27FC236}">
                      <a16:creationId xmlns:a16="http://schemas.microsoft.com/office/drawing/2014/main" id="{AB24BBE9-1D21-8A10-EFEA-FE019B3B9D12}"/>
                    </a:ext>
                  </a:extLst>
                </p:cNvPr>
                <p:cNvPicPr/>
                <p:nvPr/>
              </p:nvPicPr>
              <p:blipFill>
                <a:blip r:embed="rId60"/>
                <a:stretch>
                  <a:fillRect/>
                </a:stretch>
              </p:blipFill>
              <p:spPr>
                <a:xfrm>
                  <a:off x="11072868" y="4503716"/>
                  <a:ext cx="288720" cy="4593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1">
              <p14:nvContentPartPr>
                <p14:cNvPr id="36" name="Ink 35">
                  <a:extLst>
                    <a:ext uri="{FF2B5EF4-FFF2-40B4-BE49-F238E27FC236}">
                      <a16:creationId xmlns:a16="http://schemas.microsoft.com/office/drawing/2014/main" id="{F6D01F5B-1F89-BEA0-3AB4-8FD53B495CC2}"/>
                    </a:ext>
                  </a:extLst>
                </p14:cNvPr>
                <p14:cNvContentPartPr/>
                <p14:nvPr/>
              </p14:nvContentPartPr>
              <p14:xfrm>
                <a:off x="8566908" y="5279876"/>
                <a:ext cx="3101040" cy="910440"/>
              </p14:xfrm>
            </p:contentPart>
          </mc:Choice>
          <mc:Fallback>
            <p:pic>
              <p:nvPicPr>
                <p:cNvPr id="36" name="Ink 35">
                  <a:extLst>
                    <a:ext uri="{FF2B5EF4-FFF2-40B4-BE49-F238E27FC236}">
                      <a16:creationId xmlns:a16="http://schemas.microsoft.com/office/drawing/2014/main" id="{F6D01F5B-1F89-BEA0-3AB4-8FD53B495CC2}"/>
                    </a:ext>
                  </a:extLst>
                </p:cNvPr>
                <p:cNvPicPr/>
                <p:nvPr/>
              </p:nvPicPr>
              <p:blipFill>
                <a:blip r:embed="rId62"/>
                <a:stretch>
                  <a:fillRect/>
                </a:stretch>
              </p:blipFill>
              <p:spPr>
                <a:xfrm>
                  <a:off x="8549268" y="5261876"/>
                  <a:ext cx="3136680" cy="946080"/>
                </a:xfrm>
                <a:prstGeom prst="rect">
                  <a:avLst/>
                </a:prstGeom>
              </p:spPr>
            </p:pic>
          </mc:Fallback>
        </mc:AlternateContent>
      </p:grpSp>
    </p:spTree>
    <p:extLst>
      <p:ext uri="{BB962C8B-B14F-4D97-AF65-F5344CB8AC3E}">
        <p14:creationId xmlns:p14="http://schemas.microsoft.com/office/powerpoint/2010/main" val="2989686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Generic Handlers in CAP</a:t>
            </a:r>
            <a:endParaRPr lang="en-US" dirty="0"/>
          </a:p>
        </p:txBody>
      </p:sp>
      <p:sp>
        <p:nvSpPr>
          <p:cNvPr id="3" name="TextBox 2">
            <a:extLst>
              <a:ext uri="{FF2B5EF4-FFF2-40B4-BE49-F238E27FC236}">
                <a16:creationId xmlns:a16="http://schemas.microsoft.com/office/drawing/2014/main" id="{04BDE4C7-3532-C90E-5D17-E90E296EE959}"/>
              </a:ext>
            </a:extLst>
          </p:cNvPr>
          <p:cNvSpPr txBox="1"/>
          <p:nvPr/>
        </p:nvSpPr>
        <p:spPr>
          <a:xfrm>
            <a:off x="164465" y="828579"/>
            <a:ext cx="11809312" cy="2062103"/>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The CAPM framework generates most of the code to perform CURDQ operations on the entity. It does not know what validations to perform on our business data. As a developer, when we want to attach a pre-check (validations) / post-check (post processing code) on an entity operation, we can use generic handlers. All these operations are performed SYNCHRONOUSLY.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At times we want to</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Take full control of our implementation</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We want to add some validation before data is inserted or updated</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We want to change data before insert/update</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Read some extra information while GET calls</a:t>
            </a:r>
            <a:endParaRPr kumimoji="0" lang="en-IN" sz="1600" b="0" i="0" u="none" strike="noStrike" kern="0" cap="none" spc="0" normalizeH="0" baseline="0" noProof="0" dirty="0">
              <a:ln>
                <a:noFill/>
              </a:ln>
              <a:solidFill>
                <a:schemeClr val="bg1"/>
              </a:solidFill>
              <a:effectLst/>
              <a:uLnTx/>
              <a:uFillTx/>
            </a:endParaRPr>
          </a:p>
        </p:txBody>
      </p:sp>
      <p:sp>
        <p:nvSpPr>
          <p:cNvPr id="4" name="Rectangle 3">
            <a:extLst>
              <a:ext uri="{FF2B5EF4-FFF2-40B4-BE49-F238E27FC236}">
                <a16:creationId xmlns:a16="http://schemas.microsoft.com/office/drawing/2014/main" id="{7312BE5B-3322-EB8C-DFE3-7568C3DFF16E}"/>
              </a:ext>
            </a:extLst>
          </p:cNvPr>
          <p:cNvSpPr/>
          <p:nvPr/>
        </p:nvSpPr>
        <p:spPr>
          <a:xfrm>
            <a:off x="1665562" y="3292283"/>
            <a:ext cx="1800193"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Fiori app</a:t>
            </a:r>
          </a:p>
        </p:txBody>
      </p:sp>
      <p:sp>
        <p:nvSpPr>
          <p:cNvPr id="5" name="Smiley Face 4">
            <a:extLst>
              <a:ext uri="{FF2B5EF4-FFF2-40B4-BE49-F238E27FC236}">
                <a16:creationId xmlns:a16="http://schemas.microsoft.com/office/drawing/2014/main" id="{86EE0801-93EB-545C-C6BF-22763A32108C}"/>
              </a:ext>
            </a:extLst>
          </p:cNvPr>
          <p:cNvSpPr/>
          <p:nvPr/>
        </p:nvSpPr>
        <p:spPr>
          <a:xfrm>
            <a:off x="405780" y="3309096"/>
            <a:ext cx="504056" cy="508672"/>
          </a:xfrm>
          <a:prstGeom prst="smileyFace">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sp>
        <p:nvSpPr>
          <p:cNvPr id="6" name="Rectangle 5">
            <a:extLst>
              <a:ext uri="{FF2B5EF4-FFF2-40B4-BE49-F238E27FC236}">
                <a16:creationId xmlns:a16="http://schemas.microsoft.com/office/drawing/2014/main" id="{FC03B96A-4E1B-C4CC-1CF3-269AE3DC476D}"/>
              </a:ext>
            </a:extLst>
          </p:cNvPr>
          <p:cNvSpPr/>
          <p:nvPr/>
        </p:nvSpPr>
        <p:spPr>
          <a:xfrm>
            <a:off x="4401866" y="3283905"/>
            <a:ext cx="1800193"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Segoe UI"/>
                <a:ea typeface="+mn-ea"/>
                <a:cs typeface="+mn-cs"/>
              </a:rPr>
              <a:t>odata</a:t>
            </a:r>
            <a:endParaRPr kumimoji="0" lang="en-US" sz="1800" b="0" i="0" u="none" strike="noStrike" kern="0" cap="none" spc="0" normalizeH="0" baseline="0" noProof="0" dirty="0">
              <a:ln>
                <a:noFill/>
              </a:ln>
              <a:solidFill>
                <a:schemeClr val="bg1"/>
              </a:solidFill>
              <a:effectLst/>
              <a:uLnTx/>
              <a:uFillTx/>
              <a:latin typeface="Segoe UI"/>
              <a:ea typeface="+mn-ea"/>
              <a:cs typeface="+mn-cs"/>
            </a:endParaRPr>
          </a:p>
        </p:txBody>
      </p:sp>
      <p:sp>
        <p:nvSpPr>
          <p:cNvPr id="7" name="Rectangle 6">
            <a:extLst>
              <a:ext uri="{FF2B5EF4-FFF2-40B4-BE49-F238E27FC236}">
                <a16:creationId xmlns:a16="http://schemas.microsoft.com/office/drawing/2014/main" id="{0863561E-7E9D-7263-1210-A86934C26C57}"/>
              </a:ext>
            </a:extLst>
          </p:cNvPr>
          <p:cNvSpPr/>
          <p:nvPr/>
        </p:nvSpPr>
        <p:spPr>
          <a:xfrm>
            <a:off x="6850139" y="3286813"/>
            <a:ext cx="1408830"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cap</a:t>
            </a:r>
          </a:p>
        </p:txBody>
      </p:sp>
      <p:sp>
        <p:nvSpPr>
          <p:cNvPr id="8" name="Rectangle 7">
            <a:extLst>
              <a:ext uri="{FF2B5EF4-FFF2-40B4-BE49-F238E27FC236}">
                <a16:creationId xmlns:a16="http://schemas.microsoft.com/office/drawing/2014/main" id="{11F290B8-8898-2E2F-FAE0-A22D3E6CA178}"/>
              </a:ext>
            </a:extLst>
          </p:cNvPr>
          <p:cNvSpPr/>
          <p:nvPr/>
        </p:nvSpPr>
        <p:spPr>
          <a:xfrm>
            <a:off x="10454386" y="3283905"/>
            <a:ext cx="1408829"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database</a:t>
            </a:r>
          </a:p>
        </p:txBody>
      </p:sp>
      <p:sp>
        <p:nvSpPr>
          <p:cNvPr id="9" name="Rectangle 8">
            <a:extLst>
              <a:ext uri="{FF2B5EF4-FFF2-40B4-BE49-F238E27FC236}">
                <a16:creationId xmlns:a16="http://schemas.microsoft.com/office/drawing/2014/main" id="{731C18D0-EA63-2E20-013F-C56242C58FCC}"/>
              </a:ext>
            </a:extLst>
          </p:cNvPr>
          <p:cNvSpPr/>
          <p:nvPr/>
        </p:nvSpPr>
        <p:spPr>
          <a:xfrm>
            <a:off x="8597834" y="3283905"/>
            <a:ext cx="1492659" cy="508672"/>
          </a:xfrm>
          <a:prstGeom prst="rect">
            <a:avLst/>
          </a:prstGeom>
          <a:solidFill>
            <a:srgbClr val="00B0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latin typeface="Segoe UI"/>
                <a:ea typeface="+mn-ea"/>
                <a:cs typeface="+mn-cs"/>
              </a:rPr>
              <a:t>Generic handlers</a:t>
            </a:r>
          </a:p>
        </p:txBody>
      </p:sp>
      <p:cxnSp>
        <p:nvCxnSpPr>
          <p:cNvPr id="10" name="Straight Connector 9">
            <a:extLst>
              <a:ext uri="{FF2B5EF4-FFF2-40B4-BE49-F238E27FC236}">
                <a16:creationId xmlns:a16="http://schemas.microsoft.com/office/drawing/2014/main" id="{CE0C1784-99C1-7686-5D31-5F923A0052E7}"/>
              </a:ext>
            </a:extLst>
          </p:cNvPr>
          <p:cNvCxnSpPr>
            <a:stCxn id="4" idx="2"/>
          </p:cNvCxnSpPr>
          <p:nvPr/>
        </p:nvCxnSpPr>
        <p:spPr>
          <a:xfrm>
            <a:off x="2565659" y="3800955"/>
            <a:ext cx="25410" cy="2892586"/>
          </a:xfrm>
          <a:prstGeom prst="line">
            <a:avLst/>
          </a:prstGeom>
          <a:noFill/>
          <a:ln w="9525" cap="flat" cmpd="sng" algn="ctr">
            <a:solidFill>
              <a:schemeClr val="bg1"/>
            </a:solidFill>
            <a:prstDash val="solid"/>
          </a:ln>
          <a:effectLst/>
        </p:spPr>
      </p:cxnSp>
      <p:cxnSp>
        <p:nvCxnSpPr>
          <p:cNvPr id="11" name="Straight Connector 10">
            <a:extLst>
              <a:ext uri="{FF2B5EF4-FFF2-40B4-BE49-F238E27FC236}">
                <a16:creationId xmlns:a16="http://schemas.microsoft.com/office/drawing/2014/main" id="{F676315A-A8F2-2641-4ECF-7E7D4E4293B5}"/>
              </a:ext>
            </a:extLst>
          </p:cNvPr>
          <p:cNvCxnSpPr/>
          <p:nvPr/>
        </p:nvCxnSpPr>
        <p:spPr>
          <a:xfrm>
            <a:off x="5276552" y="3809547"/>
            <a:ext cx="25410" cy="2892586"/>
          </a:xfrm>
          <a:prstGeom prst="line">
            <a:avLst/>
          </a:prstGeom>
          <a:noFill/>
          <a:ln w="9525" cap="flat" cmpd="sng" algn="ctr">
            <a:solidFill>
              <a:schemeClr val="bg1"/>
            </a:solidFill>
            <a:prstDash val="solid"/>
          </a:ln>
          <a:effectLst/>
        </p:spPr>
      </p:cxnSp>
      <p:cxnSp>
        <p:nvCxnSpPr>
          <p:cNvPr id="12" name="Straight Connector 11">
            <a:extLst>
              <a:ext uri="{FF2B5EF4-FFF2-40B4-BE49-F238E27FC236}">
                <a16:creationId xmlns:a16="http://schemas.microsoft.com/office/drawing/2014/main" id="{71235C3E-7DED-6F98-B296-639F08ACA2F1}"/>
              </a:ext>
            </a:extLst>
          </p:cNvPr>
          <p:cNvCxnSpPr/>
          <p:nvPr/>
        </p:nvCxnSpPr>
        <p:spPr>
          <a:xfrm>
            <a:off x="7554554" y="3821451"/>
            <a:ext cx="25410" cy="2892586"/>
          </a:xfrm>
          <a:prstGeom prst="line">
            <a:avLst/>
          </a:prstGeom>
          <a:noFill/>
          <a:ln w="9525" cap="flat" cmpd="sng" algn="ctr">
            <a:solidFill>
              <a:schemeClr val="bg1"/>
            </a:solidFill>
            <a:prstDash val="solid"/>
          </a:ln>
          <a:effectLst/>
        </p:spPr>
      </p:cxnSp>
      <p:cxnSp>
        <p:nvCxnSpPr>
          <p:cNvPr id="13" name="Straight Connector 12">
            <a:extLst>
              <a:ext uri="{FF2B5EF4-FFF2-40B4-BE49-F238E27FC236}">
                <a16:creationId xmlns:a16="http://schemas.microsoft.com/office/drawing/2014/main" id="{6402E8EC-0880-8771-6B1B-56CFACF26AD3}"/>
              </a:ext>
            </a:extLst>
          </p:cNvPr>
          <p:cNvCxnSpPr/>
          <p:nvPr/>
        </p:nvCxnSpPr>
        <p:spPr>
          <a:xfrm>
            <a:off x="9361026" y="3776774"/>
            <a:ext cx="25410" cy="2892586"/>
          </a:xfrm>
          <a:prstGeom prst="line">
            <a:avLst/>
          </a:prstGeom>
          <a:noFill/>
          <a:ln w="9525" cap="flat" cmpd="sng" algn="ctr">
            <a:solidFill>
              <a:schemeClr val="bg1"/>
            </a:solidFill>
            <a:prstDash val="solid"/>
          </a:ln>
          <a:effectLst/>
        </p:spPr>
      </p:cxnSp>
      <p:cxnSp>
        <p:nvCxnSpPr>
          <p:cNvPr id="14" name="Straight Connector 13">
            <a:extLst>
              <a:ext uri="{FF2B5EF4-FFF2-40B4-BE49-F238E27FC236}">
                <a16:creationId xmlns:a16="http://schemas.microsoft.com/office/drawing/2014/main" id="{E74A22EB-9410-4FEC-E66B-1246C954DBD8}"/>
              </a:ext>
            </a:extLst>
          </p:cNvPr>
          <p:cNvCxnSpPr/>
          <p:nvPr/>
        </p:nvCxnSpPr>
        <p:spPr>
          <a:xfrm>
            <a:off x="11204084" y="3748672"/>
            <a:ext cx="25410" cy="2892586"/>
          </a:xfrm>
          <a:prstGeom prst="line">
            <a:avLst/>
          </a:prstGeom>
          <a:noFill/>
          <a:ln w="9525" cap="flat" cmpd="sng" algn="ctr">
            <a:solidFill>
              <a:schemeClr val="bg1"/>
            </a:solidFill>
            <a:prstDash val="solid"/>
          </a:ln>
          <a:effectLst/>
        </p:spPr>
      </p:cxnSp>
      <p:cxnSp>
        <p:nvCxnSpPr>
          <p:cNvPr id="15" name="Straight Connector 14">
            <a:extLst>
              <a:ext uri="{FF2B5EF4-FFF2-40B4-BE49-F238E27FC236}">
                <a16:creationId xmlns:a16="http://schemas.microsoft.com/office/drawing/2014/main" id="{DC2D5CB7-7599-096A-E3BB-0A43D5841299}"/>
              </a:ext>
            </a:extLst>
          </p:cNvPr>
          <p:cNvCxnSpPr/>
          <p:nvPr/>
        </p:nvCxnSpPr>
        <p:spPr>
          <a:xfrm>
            <a:off x="657808" y="3783829"/>
            <a:ext cx="25410" cy="2892586"/>
          </a:xfrm>
          <a:prstGeom prst="line">
            <a:avLst/>
          </a:prstGeom>
          <a:noFill/>
          <a:ln w="9525" cap="flat" cmpd="sng" algn="ctr">
            <a:solidFill>
              <a:schemeClr val="bg1"/>
            </a:solidFill>
            <a:prstDash val="solid"/>
          </a:ln>
          <a:effectLst/>
        </p:spPr>
      </p:cxnSp>
      <p:cxnSp>
        <p:nvCxnSpPr>
          <p:cNvPr id="16" name="Straight Arrow Connector 15">
            <a:extLst>
              <a:ext uri="{FF2B5EF4-FFF2-40B4-BE49-F238E27FC236}">
                <a16:creationId xmlns:a16="http://schemas.microsoft.com/office/drawing/2014/main" id="{C280AC8B-C0E5-FEB4-3A4D-B6CCFF743934}"/>
              </a:ext>
            </a:extLst>
          </p:cNvPr>
          <p:cNvCxnSpPr/>
          <p:nvPr/>
        </p:nvCxnSpPr>
        <p:spPr>
          <a:xfrm>
            <a:off x="657808" y="4221088"/>
            <a:ext cx="1907850" cy="0"/>
          </a:xfrm>
          <a:prstGeom prst="straightConnector1">
            <a:avLst/>
          </a:prstGeom>
          <a:noFill/>
          <a:ln w="9525" cap="flat" cmpd="sng" algn="ctr">
            <a:solidFill>
              <a:schemeClr val="bg1"/>
            </a:solidFill>
            <a:prstDash val="solid"/>
            <a:tailEnd type="triangle"/>
          </a:ln>
          <a:effectLst/>
        </p:spPr>
      </p:cxnSp>
      <p:cxnSp>
        <p:nvCxnSpPr>
          <p:cNvPr id="17" name="Straight Arrow Connector 16">
            <a:extLst>
              <a:ext uri="{FF2B5EF4-FFF2-40B4-BE49-F238E27FC236}">
                <a16:creationId xmlns:a16="http://schemas.microsoft.com/office/drawing/2014/main" id="{613B03AC-DED9-ECCD-C70D-35A5CCF6A638}"/>
              </a:ext>
            </a:extLst>
          </p:cNvPr>
          <p:cNvCxnSpPr/>
          <p:nvPr/>
        </p:nvCxnSpPr>
        <p:spPr>
          <a:xfrm>
            <a:off x="2591069" y="4509120"/>
            <a:ext cx="2685483" cy="0"/>
          </a:xfrm>
          <a:prstGeom prst="straightConnector1">
            <a:avLst/>
          </a:prstGeom>
          <a:noFill/>
          <a:ln w="9525" cap="flat" cmpd="sng" algn="ctr">
            <a:solidFill>
              <a:schemeClr val="bg1"/>
            </a:solidFill>
            <a:prstDash val="solid"/>
            <a:tailEnd type="triangle"/>
          </a:ln>
          <a:effectLst/>
        </p:spPr>
      </p:cxnSp>
      <p:cxnSp>
        <p:nvCxnSpPr>
          <p:cNvPr id="18" name="Straight Arrow Connector 17">
            <a:extLst>
              <a:ext uri="{FF2B5EF4-FFF2-40B4-BE49-F238E27FC236}">
                <a16:creationId xmlns:a16="http://schemas.microsoft.com/office/drawing/2014/main" id="{FC894FB4-2D0F-5159-9C3E-8E24E8A37C9D}"/>
              </a:ext>
            </a:extLst>
          </p:cNvPr>
          <p:cNvCxnSpPr/>
          <p:nvPr/>
        </p:nvCxnSpPr>
        <p:spPr>
          <a:xfrm>
            <a:off x="5276552" y="4797152"/>
            <a:ext cx="2290707" cy="0"/>
          </a:xfrm>
          <a:prstGeom prst="straightConnector1">
            <a:avLst/>
          </a:prstGeom>
          <a:noFill/>
          <a:ln w="9525" cap="flat" cmpd="sng" algn="ctr">
            <a:solidFill>
              <a:schemeClr val="bg1"/>
            </a:solidFill>
            <a:prstDash val="solid"/>
            <a:tailEnd type="triangle"/>
          </a:ln>
          <a:effectLst/>
        </p:spPr>
      </p:cxnSp>
      <p:sp>
        <p:nvSpPr>
          <p:cNvPr id="19" name="Rectangle 18">
            <a:extLst>
              <a:ext uri="{FF2B5EF4-FFF2-40B4-BE49-F238E27FC236}">
                <a16:creationId xmlns:a16="http://schemas.microsoft.com/office/drawing/2014/main" id="{130C6D12-8376-6439-8B49-FBD77F2773EF}"/>
              </a:ext>
            </a:extLst>
          </p:cNvPr>
          <p:cNvSpPr/>
          <p:nvPr/>
        </p:nvSpPr>
        <p:spPr>
          <a:xfrm>
            <a:off x="7579964" y="4797152"/>
            <a:ext cx="98624" cy="167049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0" name="Straight Arrow Connector 19">
            <a:extLst>
              <a:ext uri="{FF2B5EF4-FFF2-40B4-BE49-F238E27FC236}">
                <a16:creationId xmlns:a16="http://schemas.microsoft.com/office/drawing/2014/main" id="{E4C08638-E5C0-63DD-B840-AA79A5D66F09}"/>
              </a:ext>
            </a:extLst>
          </p:cNvPr>
          <p:cNvCxnSpPr/>
          <p:nvPr/>
        </p:nvCxnSpPr>
        <p:spPr>
          <a:xfrm>
            <a:off x="7722714" y="5445224"/>
            <a:ext cx="3436086" cy="0"/>
          </a:xfrm>
          <a:prstGeom prst="straightConnector1">
            <a:avLst/>
          </a:prstGeom>
          <a:noFill/>
          <a:ln w="9525" cap="flat" cmpd="sng" algn="ctr">
            <a:solidFill>
              <a:schemeClr val="bg1"/>
            </a:solidFill>
            <a:prstDash val="solid"/>
            <a:tailEnd type="triangle"/>
          </a:ln>
          <a:effectLst/>
        </p:spPr>
      </p:cxnSp>
      <p:sp>
        <p:nvSpPr>
          <p:cNvPr id="21" name="Rectangle 20">
            <a:extLst>
              <a:ext uri="{FF2B5EF4-FFF2-40B4-BE49-F238E27FC236}">
                <a16:creationId xmlns:a16="http://schemas.microsoft.com/office/drawing/2014/main" id="{8F30A05E-28C9-B3A7-5891-3B244F8B9784}"/>
              </a:ext>
            </a:extLst>
          </p:cNvPr>
          <p:cNvSpPr/>
          <p:nvPr/>
        </p:nvSpPr>
        <p:spPr>
          <a:xfrm>
            <a:off x="11139057" y="5444250"/>
            <a:ext cx="115966" cy="4395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2" name="Straight Arrow Connector 21">
            <a:extLst>
              <a:ext uri="{FF2B5EF4-FFF2-40B4-BE49-F238E27FC236}">
                <a16:creationId xmlns:a16="http://schemas.microsoft.com/office/drawing/2014/main" id="{929E26BD-247D-D4B4-8575-E06620E01B6F}"/>
              </a:ext>
            </a:extLst>
          </p:cNvPr>
          <p:cNvCxnSpPr>
            <a:cxnSpLocks/>
            <a:stCxn id="21" idx="2"/>
          </p:cNvCxnSpPr>
          <p:nvPr/>
        </p:nvCxnSpPr>
        <p:spPr>
          <a:xfrm flipH="1">
            <a:off x="7702971" y="5883822"/>
            <a:ext cx="3494069" cy="0"/>
          </a:xfrm>
          <a:prstGeom prst="straightConnector1">
            <a:avLst/>
          </a:prstGeom>
          <a:noFill/>
          <a:ln w="9525" cap="flat" cmpd="sng" algn="ctr">
            <a:solidFill>
              <a:schemeClr val="bg1"/>
            </a:solidFill>
            <a:prstDash val="solid"/>
            <a:tailEnd type="triangle"/>
          </a:ln>
          <a:effectLst/>
        </p:spPr>
      </p:cxnSp>
      <p:sp>
        <p:nvSpPr>
          <p:cNvPr id="23" name="Rectangle 22">
            <a:extLst>
              <a:ext uri="{FF2B5EF4-FFF2-40B4-BE49-F238E27FC236}">
                <a16:creationId xmlns:a16="http://schemas.microsoft.com/office/drawing/2014/main" id="{36E069B8-9B85-D88A-0E1D-35FE84399F1E}"/>
              </a:ext>
            </a:extLst>
          </p:cNvPr>
          <p:cNvSpPr/>
          <p:nvPr/>
        </p:nvSpPr>
        <p:spPr>
          <a:xfrm>
            <a:off x="9324791" y="4838222"/>
            <a:ext cx="115966" cy="439572"/>
          </a:xfrm>
          <a:prstGeom prst="rect">
            <a:avLst/>
          </a:prstGeom>
          <a:solidFill>
            <a:srgbClr val="38C6C6"/>
          </a:solidFill>
          <a:ln w="38100" cap="flat" cmpd="sng" algn="ctr">
            <a:solidFill>
              <a:schemeClr val="bg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4" name="Straight Arrow Connector 23">
            <a:extLst>
              <a:ext uri="{FF2B5EF4-FFF2-40B4-BE49-F238E27FC236}">
                <a16:creationId xmlns:a16="http://schemas.microsoft.com/office/drawing/2014/main" id="{8D2C6849-E233-4551-8044-3F3FA038B633}"/>
              </a:ext>
            </a:extLst>
          </p:cNvPr>
          <p:cNvCxnSpPr/>
          <p:nvPr/>
        </p:nvCxnSpPr>
        <p:spPr>
          <a:xfrm>
            <a:off x="7722714" y="4866921"/>
            <a:ext cx="1540050" cy="0"/>
          </a:xfrm>
          <a:prstGeom prst="straightConnector1">
            <a:avLst/>
          </a:prstGeom>
          <a:noFill/>
          <a:ln w="9525" cap="flat" cmpd="sng" algn="ctr">
            <a:solidFill>
              <a:schemeClr val="bg1"/>
            </a:solidFill>
            <a:prstDash val="solid"/>
            <a:tailEnd type="triangle"/>
          </a:ln>
          <a:effectLst/>
        </p:spPr>
      </p:cxnSp>
      <p:cxnSp>
        <p:nvCxnSpPr>
          <p:cNvPr id="25" name="Straight Arrow Connector 24">
            <a:extLst>
              <a:ext uri="{FF2B5EF4-FFF2-40B4-BE49-F238E27FC236}">
                <a16:creationId xmlns:a16="http://schemas.microsoft.com/office/drawing/2014/main" id="{A467B26D-2C8F-7B81-5CB3-F06EAB12B7B6}"/>
              </a:ext>
            </a:extLst>
          </p:cNvPr>
          <p:cNvCxnSpPr>
            <a:cxnSpLocks/>
            <a:stCxn id="23" idx="2"/>
          </p:cNvCxnSpPr>
          <p:nvPr/>
        </p:nvCxnSpPr>
        <p:spPr>
          <a:xfrm flipH="1">
            <a:off x="7722714" y="5277794"/>
            <a:ext cx="1660060" cy="0"/>
          </a:xfrm>
          <a:prstGeom prst="straightConnector1">
            <a:avLst/>
          </a:prstGeom>
          <a:noFill/>
          <a:ln w="9525" cap="flat" cmpd="sng" algn="ctr">
            <a:solidFill>
              <a:schemeClr val="bg1"/>
            </a:solidFill>
            <a:prstDash val="solid"/>
            <a:tailEnd type="triangle"/>
          </a:ln>
          <a:effectLst/>
        </p:spPr>
      </p:cxnSp>
      <p:sp>
        <p:nvSpPr>
          <p:cNvPr id="26" name="TextBox 25">
            <a:extLst>
              <a:ext uri="{FF2B5EF4-FFF2-40B4-BE49-F238E27FC236}">
                <a16:creationId xmlns:a16="http://schemas.microsoft.com/office/drawing/2014/main" id="{21640B9B-16E8-D1FD-717B-FA6272B4D311}"/>
              </a:ext>
            </a:extLst>
          </p:cNvPr>
          <p:cNvSpPr txBox="1"/>
          <p:nvPr/>
        </p:nvSpPr>
        <p:spPr>
          <a:xfrm>
            <a:off x="9550796" y="4797152"/>
            <a:ext cx="898411" cy="338554"/>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rPr>
              <a:t>before</a:t>
            </a:r>
          </a:p>
        </p:txBody>
      </p:sp>
      <p:sp>
        <p:nvSpPr>
          <p:cNvPr id="27" name="Explosion: 8 Points 26">
            <a:extLst>
              <a:ext uri="{FF2B5EF4-FFF2-40B4-BE49-F238E27FC236}">
                <a16:creationId xmlns:a16="http://schemas.microsoft.com/office/drawing/2014/main" id="{F4557CA1-B54E-1CBF-9337-533A0361AD25}"/>
              </a:ext>
            </a:extLst>
          </p:cNvPr>
          <p:cNvSpPr/>
          <p:nvPr/>
        </p:nvSpPr>
        <p:spPr>
          <a:xfrm>
            <a:off x="7246540" y="5085184"/>
            <a:ext cx="472512" cy="439571"/>
          </a:xfrm>
          <a:prstGeom prst="irregularSeal1">
            <a:avLst/>
          </a:prstGeom>
          <a:gradFill rotWithShape="1">
            <a:gsLst>
              <a:gs pos="0">
                <a:srgbClr val="38C6C6">
                  <a:tint val="50000"/>
                  <a:satMod val="300000"/>
                </a:srgbClr>
              </a:gs>
              <a:gs pos="35000">
                <a:srgbClr val="38C6C6">
                  <a:tint val="37000"/>
                  <a:satMod val="300000"/>
                </a:srgbClr>
              </a:gs>
              <a:gs pos="100000">
                <a:srgbClr val="38C6C6">
                  <a:tint val="15000"/>
                  <a:satMod val="350000"/>
                </a:srgbClr>
              </a:gs>
            </a:gsLst>
            <a:lin ang="16200000" scaled="1"/>
          </a:gradFill>
          <a:ln w="9525" cap="flat" cmpd="sng" algn="ctr">
            <a:solidFill>
              <a:schemeClr val="bg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8" name="Straight Arrow Connector 27">
            <a:extLst>
              <a:ext uri="{FF2B5EF4-FFF2-40B4-BE49-F238E27FC236}">
                <a16:creationId xmlns:a16="http://schemas.microsoft.com/office/drawing/2014/main" id="{1F6B9E1B-73FD-08C3-673B-DDBF88941E4C}"/>
              </a:ext>
            </a:extLst>
          </p:cNvPr>
          <p:cNvCxnSpPr>
            <a:stCxn id="27" idx="1"/>
          </p:cNvCxnSpPr>
          <p:nvPr/>
        </p:nvCxnSpPr>
        <p:spPr>
          <a:xfrm flipH="1">
            <a:off x="2605524" y="5260504"/>
            <a:ext cx="4641016" cy="7240"/>
          </a:xfrm>
          <a:prstGeom prst="straightConnector1">
            <a:avLst/>
          </a:prstGeom>
          <a:noFill/>
          <a:ln w="9525" cap="flat" cmpd="sng" algn="ctr">
            <a:solidFill>
              <a:schemeClr val="bg1"/>
            </a:solidFill>
            <a:prstDash val="solid"/>
            <a:tailEnd type="triangle"/>
          </a:ln>
          <a:effectLst/>
        </p:spPr>
      </p:cxnSp>
      <p:sp>
        <p:nvSpPr>
          <p:cNvPr id="29" name="TextBox 28">
            <a:extLst>
              <a:ext uri="{FF2B5EF4-FFF2-40B4-BE49-F238E27FC236}">
                <a16:creationId xmlns:a16="http://schemas.microsoft.com/office/drawing/2014/main" id="{9D14DC12-03B7-6ECF-C6DC-C7203929F777}"/>
              </a:ext>
            </a:extLst>
          </p:cNvPr>
          <p:cNvSpPr txBox="1"/>
          <p:nvPr/>
        </p:nvSpPr>
        <p:spPr>
          <a:xfrm>
            <a:off x="9861282" y="5492825"/>
            <a:ext cx="898411" cy="338554"/>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rPr>
              <a:t>on</a:t>
            </a:r>
          </a:p>
        </p:txBody>
      </p:sp>
      <p:sp>
        <p:nvSpPr>
          <p:cNvPr id="30" name="Rectangle 29">
            <a:extLst>
              <a:ext uri="{FF2B5EF4-FFF2-40B4-BE49-F238E27FC236}">
                <a16:creationId xmlns:a16="http://schemas.microsoft.com/office/drawing/2014/main" id="{8780DC0A-543B-5045-AAEA-41134C6D68DB}"/>
              </a:ext>
            </a:extLst>
          </p:cNvPr>
          <p:cNvSpPr/>
          <p:nvPr/>
        </p:nvSpPr>
        <p:spPr>
          <a:xfrm>
            <a:off x="9303043" y="6006355"/>
            <a:ext cx="115966" cy="439572"/>
          </a:xfrm>
          <a:prstGeom prst="rect">
            <a:avLst/>
          </a:prstGeom>
          <a:solidFill>
            <a:srgbClr val="38C6C6"/>
          </a:solidFill>
          <a:ln w="38100" cap="flat" cmpd="sng" algn="ctr">
            <a:solidFill>
              <a:schemeClr val="bg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31" name="Straight Arrow Connector 30">
            <a:extLst>
              <a:ext uri="{FF2B5EF4-FFF2-40B4-BE49-F238E27FC236}">
                <a16:creationId xmlns:a16="http://schemas.microsoft.com/office/drawing/2014/main" id="{D158C953-5198-3209-5161-7FEE368655A7}"/>
              </a:ext>
            </a:extLst>
          </p:cNvPr>
          <p:cNvCxnSpPr/>
          <p:nvPr/>
        </p:nvCxnSpPr>
        <p:spPr>
          <a:xfrm>
            <a:off x="7700966" y="6035054"/>
            <a:ext cx="1540050" cy="0"/>
          </a:xfrm>
          <a:prstGeom prst="straightConnector1">
            <a:avLst/>
          </a:prstGeom>
          <a:noFill/>
          <a:ln w="9525" cap="flat" cmpd="sng" algn="ctr">
            <a:solidFill>
              <a:schemeClr val="bg1"/>
            </a:solidFill>
            <a:prstDash val="solid"/>
            <a:tailEnd type="triangle"/>
          </a:ln>
          <a:effectLst/>
        </p:spPr>
      </p:cxnSp>
      <p:cxnSp>
        <p:nvCxnSpPr>
          <p:cNvPr id="32" name="Straight Arrow Connector 31">
            <a:extLst>
              <a:ext uri="{FF2B5EF4-FFF2-40B4-BE49-F238E27FC236}">
                <a16:creationId xmlns:a16="http://schemas.microsoft.com/office/drawing/2014/main" id="{F2BED05D-DEA1-C7F5-FA19-4F0CCE208130}"/>
              </a:ext>
            </a:extLst>
          </p:cNvPr>
          <p:cNvCxnSpPr>
            <a:cxnSpLocks/>
            <a:stCxn id="30" idx="2"/>
          </p:cNvCxnSpPr>
          <p:nvPr/>
        </p:nvCxnSpPr>
        <p:spPr>
          <a:xfrm flipH="1">
            <a:off x="7700966" y="6445927"/>
            <a:ext cx="1660060" cy="0"/>
          </a:xfrm>
          <a:prstGeom prst="straightConnector1">
            <a:avLst/>
          </a:prstGeom>
          <a:noFill/>
          <a:ln w="9525" cap="flat" cmpd="sng" algn="ctr">
            <a:solidFill>
              <a:schemeClr val="bg1"/>
            </a:solidFill>
            <a:prstDash val="solid"/>
            <a:tailEnd type="triangle"/>
          </a:ln>
          <a:effectLst/>
        </p:spPr>
      </p:cxnSp>
      <p:sp>
        <p:nvSpPr>
          <p:cNvPr id="33" name="TextBox 32">
            <a:extLst>
              <a:ext uri="{FF2B5EF4-FFF2-40B4-BE49-F238E27FC236}">
                <a16:creationId xmlns:a16="http://schemas.microsoft.com/office/drawing/2014/main" id="{EDC0B4DD-0442-4940-243C-1038A310EF6A}"/>
              </a:ext>
            </a:extLst>
          </p:cNvPr>
          <p:cNvSpPr txBox="1"/>
          <p:nvPr/>
        </p:nvSpPr>
        <p:spPr>
          <a:xfrm>
            <a:off x="9505017" y="6084704"/>
            <a:ext cx="898411" cy="338554"/>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rPr>
              <a:t>after</a:t>
            </a:r>
          </a:p>
        </p:txBody>
      </p:sp>
    </p:spTree>
    <p:extLst>
      <p:ext uri="{BB962C8B-B14F-4D97-AF65-F5344CB8AC3E}">
        <p14:creationId xmlns:p14="http://schemas.microsoft.com/office/powerpoint/2010/main" val="1517719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1000"/>
                                        <p:tgtEl>
                                          <p:spTgt spid="9"/>
                                        </p:tgtEl>
                                      </p:cBhvr>
                                    </p:animEffect>
                                    <p:anim calcmode="lin" valueType="num">
                                      <p:cBhvr>
                                        <p:cTn id="48" dur="1000" fill="hold"/>
                                        <p:tgtEl>
                                          <p:spTgt spid="9"/>
                                        </p:tgtEl>
                                        <p:attrNameLst>
                                          <p:attrName>ppt_x</p:attrName>
                                        </p:attrNameLst>
                                      </p:cBhvr>
                                      <p:tavLst>
                                        <p:tav tm="0">
                                          <p:val>
                                            <p:strVal val="#ppt_x"/>
                                          </p:val>
                                        </p:tav>
                                        <p:tav tm="100000">
                                          <p:val>
                                            <p:strVal val="#ppt_x"/>
                                          </p:val>
                                        </p:tav>
                                      </p:tavLst>
                                    </p:anim>
                                    <p:anim calcmode="lin" valueType="num">
                                      <p:cBhvr>
                                        <p:cTn id="49" dur="1000" fill="hold"/>
                                        <p:tgtEl>
                                          <p:spTgt spid="9"/>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1000"/>
                                        <p:tgtEl>
                                          <p:spTgt spid="13"/>
                                        </p:tgtEl>
                                      </p:cBhvr>
                                    </p:animEffect>
                                    <p:anim calcmode="lin" valueType="num">
                                      <p:cBhvr>
                                        <p:cTn id="53" dur="1000" fill="hold"/>
                                        <p:tgtEl>
                                          <p:spTgt spid="13"/>
                                        </p:tgtEl>
                                        <p:attrNameLst>
                                          <p:attrName>ppt_x</p:attrName>
                                        </p:attrNameLst>
                                      </p:cBhvr>
                                      <p:tavLst>
                                        <p:tav tm="0">
                                          <p:val>
                                            <p:strVal val="#ppt_x"/>
                                          </p:val>
                                        </p:tav>
                                        <p:tav tm="100000">
                                          <p:val>
                                            <p:strVal val="#ppt_x"/>
                                          </p:val>
                                        </p:tav>
                                      </p:tavLst>
                                    </p:anim>
                                    <p:anim calcmode="lin" valueType="num">
                                      <p:cBhvr>
                                        <p:cTn id="54" dur="1000" fill="hold"/>
                                        <p:tgtEl>
                                          <p:spTgt spid="1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fade">
                                      <p:cBhvr>
                                        <p:cTn id="57" dur="1000"/>
                                        <p:tgtEl>
                                          <p:spTgt spid="8"/>
                                        </p:tgtEl>
                                      </p:cBhvr>
                                    </p:animEffect>
                                    <p:anim calcmode="lin" valueType="num">
                                      <p:cBhvr>
                                        <p:cTn id="58" dur="1000" fill="hold"/>
                                        <p:tgtEl>
                                          <p:spTgt spid="8"/>
                                        </p:tgtEl>
                                        <p:attrNameLst>
                                          <p:attrName>ppt_x</p:attrName>
                                        </p:attrNameLst>
                                      </p:cBhvr>
                                      <p:tavLst>
                                        <p:tav tm="0">
                                          <p:val>
                                            <p:strVal val="#ppt_x"/>
                                          </p:val>
                                        </p:tav>
                                        <p:tav tm="100000">
                                          <p:val>
                                            <p:strVal val="#ppt_x"/>
                                          </p:val>
                                        </p:tav>
                                      </p:tavLst>
                                    </p:anim>
                                    <p:anim calcmode="lin" valueType="num">
                                      <p:cBhvr>
                                        <p:cTn id="59" dur="1000" fill="hold"/>
                                        <p:tgtEl>
                                          <p:spTgt spid="8"/>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1000"/>
                                        <p:tgtEl>
                                          <p:spTgt spid="14"/>
                                        </p:tgtEl>
                                      </p:cBhvr>
                                    </p:animEffect>
                                    <p:anim calcmode="lin" valueType="num">
                                      <p:cBhvr>
                                        <p:cTn id="63" dur="1000" fill="hold"/>
                                        <p:tgtEl>
                                          <p:spTgt spid="14"/>
                                        </p:tgtEl>
                                        <p:attrNameLst>
                                          <p:attrName>ppt_x</p:attrName>
                                        </p:attrNameLst>
                                      </p:cBhvr>
                                      <p:tavLst>
                                        <p:tav tm="0">
                                          <p:val>
                                            <p:strVal val="#ppt_x"/>
                                          </p:val>
                                        </p:tav>
                                        <p:tav tm="100000">
                                          <p:val>
                                            <p:strVal val="#ppt_x"/>
                                          </p:val>
                                        </p:tav>
                                      </p:tavLst>
                                    </p:anim>
                                    <p:anim calcmode="lin" valueType="num">
                                      <p:cBhvr>
                                        <p:cTn id="6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nodeType="clickEffect">
                                  <p:stCondLst>
                                    <p:cond delay="0"/>
                                  </p:stCondLst>
                                  <p:childTnLst>
                                    <p:set>
                                      <p:cBhvr>
                                        <p:cTn id="68" dur="1" fill="hold">
                                          <p:stCondLst>
                                            <p:cond delay="0"/>
                                          </p:stCondLst>
                                        </p:cTn>
                                        <p:tgtEl>
                                          <p:spTgt spid="16"/>
                                        </p:tgtEl>
                                        <p:attrNameLst>
                                          <p:attrName>style.visibility</p:attrName>
                                        </p:attrNameLst>
                                      </p:cBhvr>
                                      <p:to>
                                        <p:strVal val="visible"/>
                                      </p:to>
                                    </p:set>
                                    <p:anim calcmode="lin" valueType="num">
                                      <p:cBhvr>
                                        <p:cTn id="69" dur="500" fill="hold"/>
                                        <p:tgtEl>
                                          <p:spTgt spid="16"/>
                                        </p:tgtEl>
                                        <p:attrNameLst>
                                          <p:attrName>ppt_w</p:attrName>
                                        </p:attrNameLst>
                                      </p:cBhvr>
                                      <p:tavLst>
                                        <p:tav tm="0">
                                          <p:val>
                                            <p:fltVal val="0"/>
                                          </p:val>
                                        </p:tav>
                                        <p:tav tm="100000">
                                          <p:val>
                                            <p:strVal val="#ppt_w"/>
                                          </p:val>
                                        </p:tav>
                                      </p:tavLst>
                                    </p:anim>
                                    <p:anim calcmode="lin" valueType="num">
                                      <p:cBhvr>
                                        <p:cTn id="70" dur="500" fill="hold"/>
                                        <p:tgtEl>
                                          <p:spTgt spid="16"/>
                                        </p:tgtEl>
                                        <p:attrNameLst>
                                          <p:attrName>ppt_h</p:attrName>
                                        </p:attrNameLst>
                                      </p:cBhvr>
                                      <p:tavLst>
                                        <p:tav tm="0">
                                          <p:val>
                                            <p:fltVal val="0"/>
                                          </p:val>
                                        </p:tav>
                                        <p:tav tm="100000">
                                          <p:val>
                                            <p:strVal val="#ppt_h"/>
                                          </p:val>
                                        </p:tav>
                                      </p:tavLst>
                                    </p:anim>
                                    <p:animEffect transition="in" filter="fade">
                                      <p:cBhvr>
                                        <p:cTn id="71" dur="500"/>
                                        <p:tgtEl>
                                          <p:spTgt spid="1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1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18"/>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2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23"/>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26"/>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25"/>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20"/>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21"/>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29"/>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22"/>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31"/>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33"/>
                                        </p:tgtEl>
                                        <p:attrNameLst>
                                          <p:attrName>style.visibility</p:attrName>
                                        </p:attrNameLst>
                                      </p:cBhvr>
                                      <p:to>
                                        <p:strVal val="visible"/>
                                      </p:to>
                                    </p:set>
                                  </p:childTnLst>
                                </p:cTn>
                              </p:par>
                              <p:par>
                                <p:cTn id="118" presetID="1" presetClass="entr" presetSubtype="0" fill="hold" nodeType="withEffect">
                                  <p:stCondLst>
                                    <p:cond delay="0"/>
                                  </p:stCondLst>
                                  <p:childTnLst>
                                    <p:set>
                                      <p:cBhvr>
                                        <p:cTn id="11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animBg="1"/>
      <p:bldP spid="21" grpId="0" animBg="1"/>
      <p:bldP spid="23" grpId="0" animBg="1"/>
      <p:bldP spid="26" grpId="0"/>
      <p:bldP spid="29" grpId="0"/>
      <p:bldP spid="30" grpId="0" animBg="1"/>
      <p:bldP spid="3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1A0E-FA70-41AA-D8FE-BD95E24E2DEF}"/>
              </a:ext>
            </a:extLst>
          </p:cNvPr>
          <p:cNvSpPr>
            <a:spLocks noGrp="1"/>
          </p:cNvSpPr>
          <p:nvPr>
            <p:ph type="title"/>
          </p:nvPr>
        </p:nvSpPr>
        <p:spPr/>
        <p:txBody>
          <a:bodyPr/>
          <a:lstStyle/>
          <a:p>
            <a:r>
              <a:rPr lang="en-US" dirty="0"/>
              <a:t>Hands on: Generic Handlers</a:t>
            </a:r>
          </a:p>
        </p:txBody>
      </p:sp>
      <p:pic>
        <p:nvPicPr>
          <p:cNvPr id="5122" name="Picture 2" descr="Making All Rooms Reachable in a JavaScript Roguelike | JavaScript in Plain  English">
            <a:extLst>
              <a:ext uri="{FF2B5EF4-FFF2-40B4-BE49-F238E27FC236}">
                <a16:creationId xmlns:a16="http://schemas.microsoft.com/office/drawing/2014/main" id="{91C913A6-FFC2-CAC0-EDED-C039FD2E40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020" y="1637799"/>
            <a:ext cx="6765768" cy="450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778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87642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4</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50,000+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Introduction to HANA Cloud</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Connecting to HANA Cloud Instance</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243564"/>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Identity Provider</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083770"/>
              <a:ext cx="2236930" cy="639170"/>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JWT Token and Application Router</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Authentication v/s Authorization</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kern="0">
                  <a:solidFill>
                    <a:schemeClr val="bg1"/>
                  </a:solidFill>
                  <a:latin typeface="Segoe UI" panose="020B0502040204020203" pitchFamily="34" charset="0"/>
                  <a:ea typeface="Calibri Light" charset="0"/>
                  <a:cs typeface="Segoe UI" panose="020B0502040204020203" pitchFamily="34" charset="0"/>
                </a:rPr>
                <a:t>Deploy App to CF</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4</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1143005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Introduction to CDS Views</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Calibri Light" panose="020F0302020204030204" pitchFamily="34" charset="0"/>
                  <a:cs typeface="Segoe UI" panose="020B0502040204020203" pitchFamily="34" charset="0"/>
                </a:rPr>
                <a:t>Business Application Studio</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083772"/>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Calibri Light" panose="020F0302020204030204" pitchFamily="34" charset="0"/>
                  <a:cs typeface="Segoe UI" panose="020B0502040204020203" pitchFamily="34" charset="0"/>
                </a:rPr>
                <a:t>Introduction to Fiori Elements</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243562"/>
              <a:ext cx="2236930" cy="31958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Adding UI module</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Generic Service handlers &amp; Test</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Deploy App to CF</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4</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E71F3-7223-6535-6631-0650302FAD8B}"/>
              </a:ext>
            </a:extLst>
          </p:cNvPr>
          <p:cNvSpPr>
            <a:spLocks noGrp="1"/>
          </p:cNvSpPr>
          <p:nvPr>
            <p:ph type="title"/>
          </p:nvPr>
        </p:nvSpPr>
        <p:spPr/>
        <p:txBody>
          <a:bodyPr/>
          <a:lstStyle/>
          <a:p>
            <a:r>
              <a:rPr lang="en-US" dirty="0"/>
              <a:t>Introduction to CDS Views</a:t>
            </a:r>
          </a:p>
        </p:txBody>
      </p:sp>
      <p:sp>
        <p:nvSpPr>
          <p:cNvPr id="4" name="TextBox 3">
            <a:extLst>
              <a:ext uri="{FF2B5EF4-FFF2-40B4-BE49-F238E27FC236}">
                <a16:creationId xmlns:a16="http://schemas.microsoft.com/office/drawing/2014/main" id="{F93B2F40-10EC-C526-D717-5D1C55DAF2E7}"/>
              </a:ext>
            </a:extLst>
          </p:cNvPr>
          <p:cNvSpPr txBox="1"/>
          <p:nvPr/>
        </p:nvSpPr>
        <p:spPr>
          <a:xfrm>
            <a:off x="130881" y="784925"/>
            <a:ext cx="11927061" cy="2862322"/>
          </a:xfrm>
          <a:prstGeom prst="rect">
            <a:avLst/>
          </a:prstGeom>
          <a:noFill/>
        </p:spPr>
        <p:txBody>
          <a:bodyPr wrap="square">
            <a:spAutoFit/>
          </a:bodyPr>
          <a:lstStyle/>
          <a:p>
            <a:r>
              <a:rPr lang="en-US" sz="2000" dirty="0">
                <a:solidFill>
                  <a:schemeClr val="bg1"/>
                </a:solidFill>
              </a:rPr>
              <a:t>1. Usually we have all our data distributed across multiple tables, and if we need to get this data out, we need to write complex queries with joins. It becomes very complex to handle the maintenance of these large queries. Views will simplify the consumption and make it easy to maintenance.</a:t>
            </a:r>
          </a:p>
          <a:p>
            <a:r>
              <a:rPr lang="en-US" sz="2000" dirty="0">
                <a:solidFill>
                  <a:schemeClr val="bg1"/>
                </a:solidFill>
              </a:rPr>
              <a:t>2. We can perform operations like aggregation on the view.</a:t>
            </a:r>
          </a:p>
          <a:p>
            <a:r>
              <a:rPr lang="en-US" sz="2000" dirty="0">
                <a:solidFill>
                  <a:schemeClr val="bg1"/>
                </a:solidFill>
              </a:rPr>
              <a:t>3. Security</a:t>
            </a:r>
          </a:p>
          <a:p>
            <a:r>
              <a:rPr lang="en-US" sz="2000" dirty="0">
                <a:solidFill>
                  <a:schemeClr val="bg1"/>
                </a:solidFill>
              </a:rPr>
              <a:t>4. CDS views are also the contracts for data consumption</a:t>
            </a:r>
          </a:p>
          <a:p>
            <a:r>
              <a:rPr lang="en-US" sz="2000" dirty="0">
                <a:solidFill>
                  <a:schemeClr val="bg1"/>
                </a:solidFill>
              </a:rPr>
              <a:t>5. They include annotations which drive functionality.</a:t>
            </a:r>
          </a:p>
          <a:p>
            <a:r>
              <a:rPr lang="en-US" sz="2000" dirty="0">
                <a:solidFill>
                  <a:schemeClr val="bg1"/>
                </a:solidFill>
              </a:rPr>
              <a:t>6. View provide lose coupling to load data. Whereas when we use queries and joins, they are always tight coupling.</a:t>
            </a:r>
            <a:endParaRPr lang="en-IN" sz="2000" dirty="0">
              <a:solidFill>
                <a:schemeClr val="bg1"/>
              </a:solidFill>
            </a:endParaRPr>
          </a:p>
        </p:txBody>
      </p:sp>
      <p:sp>
        <p:nvSpPr>
          <p:cNvPr id="5" name="Rectangle 4">
            <a:extLst>
              <a:ext uri="{FF2B5EF4-FFF2-40B4-BE49-F238E27FC236}">
                <a16:creationId xmlns:a16="http://schemas.microsoft.com/office/drawing/2014/main" id="{F0D287AE-20B2-4CAD-0046-02C2B69712EA}"/>
              </a:ext>
            </a:extLst>
          </p:cNvPr>
          <p:cNvSpPr/>
          <p:nvPr/>
        </p:nvSpPr>
        <p:spPr>
          <a:xfrm>
            <a:off x="5446340" y="3789040"/>
            <a:ext cx="1800200" cy="216024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Purchase order</a:t>
            </a:r>
          </a:p>
        </p:txBody>
      </p:sp>
      <p:sp>
        <p:nvSpPr>
          <p:cNvPr id="6" name="Arrow: Right 5">
            <a:extLst>
              <a:ext uri="{FF2B5EF4-FFF2-40B4-BE49-F238E27FC236}">
                <a16:creationId xmlns:a16="http://schemas.microsoft.com/office/drawing/2014/main" id="{2000159E-ACDA-6DBB-DC5F-1AC1515897A5}"/>
              </a:ext>
            </a:extLst>
          </p:cNvPr>
          <p:cNvSpPr/>
          <p:nvPr/>
        </p:nvSpPr>
        <p:spPr>
          <a:xfrm>
            <a:off x="7179342" y="4213674"/>
            <a:ext cx="1944216" cy="936104"/>
          </a:xfrm>
          <a:prstGeom prst="rightArrow">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Load what is needed</a:t>
            </a:r>
          </a:p>
        </p:txBody>
      </p:sp>
      <p:sp>
        <p:nvSpPr>
          <p:cNvPr id="7" name="Rectangle 6">
            <a:extLst>
              <a:ext uri="{FF2B5EF4-FFF2-40B4-BE49-F238E27FC236}">
                <a16:creationId xmlns:a16="http://schemas.microsoft.com/office/drawing/2014/main" id="{F745815F-5E17-7D9A-42DC-0AA3D9422CB3}"/>
              </a:ext>
            </a:extLst>
          </p:cNvPr>
          <p:cNvSpPr/>
          <p:nvPr/>
        </p:nvSpPr>
        <p:spPr>
          <a:xfrm>
            <a:off x="9123558" y="3853634"/>
            <a:ext cx="2664296" cy="1872208"/>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Purchase order items</a:t>
            </a:r>
          </a:p>
        </p:txBody>
      </p:sp>
      <p:sp>
        <p:nvSpPr>
          <p:cNvPr id="8" name="Rectangle 7">
            <a:extLst>
              <a:ext uri="{FF2B5EF4-FFF2-40B4-BE49-F238E27FC236}">
                <a16:creationId xmlns:a16="http://schemas.microsoft.com/office/drawing/2014/main" id="{24B7DD77-5F7E-3374-6366-C97D3A0D58E3}"/>
              </a:ext>
            </a:extLst>
          </p:cNvPr>
          <p:cNvSpPr/>
          <p:nvPr/>
        </p:nvSpPr>
        <p:spPr>
          <a:xfrm>
            <a:off x="189756" y="3789040"/>
            <a:ext cx="4968552" cy="2284035"/>
          </a:xfrm>
          <a:prstGeom prst="rect">
            <a:avLst/>
          </a:prstGeom>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Exercise:</a:t>
            </a:r>
          </a:p>
          <a:p>
            <a:r>
              <a:rPr lang="en-US" dirty="0">
                <a:hlinkClick r:id="rId2"/>
              </a:rPr>
              <a:t>https://github.com/soyuztechnologies/SAP_BTP_Training_CLD200/blob/master/Day%203/01%20db/01db/CDSViews.cds</a:t>
            </a:r>
            <a:endParaRPr lang="en-US" dirty="0"/>
          </a:p>
        </p:txBody>
      </p:sp>
    </p:spTree>
    <p:extLst>
      <p:ext uri="{BB962C8B-B14F-4D97-AF65-F5344CB8AC3E}">
        <p14:creationId xmlns:p14="http://schemas.microsoft.com/office/powerpoint/2010/main" val="383963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Business Application Studio</a:t>
            </a:r>
            <a:endParaRPr lang="en-US" dirty="0"/>
          </a:p>
        </p:txBody>
      </p:sp>
      <p:sp>
        <p:nvSpPr>
          <p:cNvPr id="6" name="TextBox 5">
            <a:extLst>
              <a:ext uri="{FF2B5EF4-FFF2-40B4-BE49-F238E27FC236}">
                <a16:creationId xmlns:a16="http://schemas.microsoft.com/office/drawing/2014/main" id="{C594CE1D-B3DA-A62D-88CA-50DE7E765445}"/>
              </a:ext>
            </a:extLst>
          </p:cNvPr>
          <p:cNvSpPr txBox="1"/>
          <p:nvPr/>
        </p:nvSpPr>
        <p:spPr>
          <a:xfrm>
            <a:off x="94877" y="980728"/>
            <a:ext cx="11999069" cy="2554545"/>
          </a:xfrm>
          <a:prstGeom prst="rect">
            <a:avLst/>
          </a:prstGeom>
          <a:noFill/>
        </p:spPr>
        <p:txBody>
          <a:bodyPr wrap="square">
            <a:spAutoFit/>
          </a:bodyPr>
          <a:lstStyle/>
          <a:p>
            <a:pPr algn="l"/>
            <a:r>
              <a:rPr lang="en-US" sz="2000" b="0" i="0" dirty="0">
                <a:solidFill>
                  <a:schemeClr val="bg1"/>
                </a:solidFill>
                <a:effectLst/>
                <a:latin typeface="72-Regular"/>
              </a:rPr>
              <a:t>SAP Business Application Studio is a development environment available on SAP Business Technology Platform. Before you can start developing using SAP Business Application Studio, administrators must perform the required onboarding steps that are described in this tutorial.</a:t>
            </a:r>
          </a:p>
          <a:p>
            <a:pPr algn="l"/>
            <a:r>
              <a:rPr lang="en-US" sz="2000" b="0" i="0" dirty="0">
                <a:solidFill>
                  <a:schemeClr val="bg1"/>
                </a:solidFill>
                <a:effectLst/>
                <a:latin typeface="72-Regular"/>
              </a:rPr>
              <a:t>In an Enterprise Account you can set up SAP Business Application Studio as a Free-Tier service by checking its </a:t>
            </a:r>
            <a:r>
              <a:rPr lang="en-US" sz="2000" b="0" i="0" dirty="0">
                <a:solidFill>
                  <a:schemeClr val="bg1"/>
                </a:solidFill>
                <a:effectLst/>
                <a:latin typeface="72-Bold"/>
              </a:rPr>
              <a:t>free</a:t>
            </a:r>
            <a:r>
              <a:rPr lang="en-US" sz="2000" b="0" i="0" dirty="0">
                <a:solidFill>
                  <a:schemeClr val="bg1"/>
                </a:solidFill>
                <a:effectLst/>
                <a:latin typeface="72-Regular"/>
              </a:rPr>
              <a:t> plan during its entitlement configuration.</a:t>
            </a:r>
          </a:p>
          <a:p>
            <a:br>
              <a:rPr lang="en-US" sz="2000" dirty="0">
                <a:solidFill>
                  <a:schemeClr val="bg1"/>
                </a:solidFill>
              </a:rPr>
            </a:br>
            <a:br>
              <a:rPr lang="en-US" sz="2000" dirty="0">
                <a:solidFill>
                  <a:schemeClr val="bg1"/>
                </a:solidFill>
              </a:rPr>
            </a:br>
            <a:endParaRPr lang="en-US" sz="2000" dirty="0">
              <a:solidFill>
                <a:schemeClr val="bg1"/>
              </a:solidFill>
            </a:endParaRPr>
          </a:p>
        </p:txBody>
      </p:sp>
      <p:pic>
        <p:nvPicPr>
          <p:cNvPr id="1026" name="Picture 2" descr="launch sap business application studio">
            <a:extLst>
              <a:ext uri="{FF2B5EF4-FFF2-40B4-BE49-F238E27FC236}">
                <a16:creationId xmlns:a16="http://schemas.microsoft.com/office/drawing/2014/main" id="{45B63570-F26D-A3DA-B361-D7EDE2AAA57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22004" y="2852936"/>
            <a:ext cx="6696744"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388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Dev Space in BAS</a:t>
            </a:r>
          </a:p>
        </p:txBody>
      </p:sp>
      <p:sp>
        <p:nvSpPr>
          <p:cNvPr id="3" name="Rectangle 2">
            <a:extLst>
              <a:ext uri="{FF2B5EF4-FFF2-40B4-BE49-F238E27FC236}">
                <a16:creationId xmlns:a16="http://schemas.microsoft.com/office/drawing/2014/main" id="{7D59B5D9-BAF0-E6F4-5F93-7446966075EB}"/>
              </a:ext>
            </a:extLst>
          </p:cNvPr>
          <p:cNvSpPr/>
          <p:nvPr/>
        </p:nvSpPr>
        <p:spPr>
          <a:xfrm>
            <a:off x="1701924" y="5654599"/>
            <a:ext cx="8352928" cy="936104"/>
          </a:xfrm>
          <a:prstGeom prst="rect">
            <a:avLst/>
          </a:prstGeom>
          <a:solidFill>
            <a:srgbClr val="202B50"/>
          </a:solidFill>
          <a:ln w="25400" cap="flat" cmpd="sng" algn="ctr">
            <a:solidFill>
              <a:srgbClr val="E8E8E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IaaS – AWS – Computer Running on internet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Bunch of servers with hardware – 1000 GB</a:t>
            </a:r>
          </a:p>
        </p:txBody>
      </p:sp>
      <p:sp>
        <p:nvSpPr>
          <p:cNvPr id="4" name="Rectangle 3">
            <a:extLst>
              <a:ext uri="{FF2B5EF4-FFF2-40B4-BE49-F238E27FC236}">
                <a16:creationId xmlns:a16="http://schemas.microsoft.com/office/drawing/2014/main" id="{FA656051-998D-9C09-5268-8C84F8DC43A2}"/>
              </a:ext>
            </a:extLst>
          </p:cNvPr>
          <p:cNvSpPr/>
          <p:nvPr/>
        </p:nvSpPr>
        <p:spPr>
          <a:xfrm>
            <a:off x="1701924" y="4574479"/>
            <a:ext cx="8352928" cy="921796"/>
          </a:xfrm>
          <a:prstGeom prst="rect">
            <a:avLst/>
          </a:prstGeom>
          <a:solidFill>
            <a:srgbClr val="202B50"/>
          </a:solidFill>
          <a:ln w="25400" cap="flat" cmpd="sng" algn="ctr">
            <a:solidFill>
              <a:srgbClr val="E8E8E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PaaS – BTP – Manager of this entire infrastructure</a:t>
            </a:r>
          </a:p>
        </p:txBody>
      </p:sp>
      <p:sp>
        <p:nvSpPr>
          <p:cNvPr id="5" name="Smiley Face 4">
            <a:extLst>
              <a:ext uri="{FF2B5EF4-FFF2-40B4-BE49-F238E27FC236}">
                <a16:creationId xmlns:a16="http://schemas.microsoft.com/office/drawing/2014/main" id="{B22606E3-9B40-5CF7-4BF1-B73F313CEB9C}"/>
              </a:ext>
            </a:extLst>
          </p:cNvPr>
          <p:cNvSpPr/>
          <p:nvPr/>
        </p:nvSpPr>
        <p:spPr>
          <a:xfrm>
            <a:off x="1671085" y="1007347"/>
            <a:ext cx="648072" cy="646331"/>
          </a:xfrm>
          <a:prstGeom prst="smileyFace">
            <a:avLst/>
          </a:prstGeom>
          <a:solidFill>
            <a:schemeClr val="accent1"/>
          </a:solidFill>
          <a:ln w="9525" cap="flat" cmpd="sng" algn="ctr">
            <a:solidFill>
              <a:schemeClr val="accent2">
                <a:lumMod val="90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6" name="Smiley Face 5">
            <a:extLst>
              <a:ext uri="{FF2B5EF4-FFF2-40B4-BE49-F238E27FC236}">
                <a16:creationId xmlns:a16="http://schemas.microsoft.com/office/drawing/2014/main" id="{FC0887DA-3D93-A51C-5100-37F8C9F1001D}"/>
              </a:ext>
            </a:extLst>
          </p:cNvPr>
          <p:cNvSpPr/>
          <p:nvPr/>
        </p:nvSpPr>
        <p:spPr>
          <a:xfrm>
            <a:off x="3471285" y="1007346"/>
            <a:ext cx="648072" cy="646331"/>
          </a:xfrm>
          <a:prstGeom prst="smileyFace">
            <a:avLst/>
          </a:prstGeom>
          <a:solidFill>
            <a:schemeClr val="accent1"/>
          </a:solidFill>
          <a:ln w="9525" cap="flat" cmpd="sng" algn="ctr">
            <a:solidFill>
              <a:schemeClr val="accent2">
                <a:lumMod val="90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7" name="Smiley Face 6">
            <a:extLst>
              <a:ext uri="{FF2B5EF4-FFF2-40B4-BE49-F238E27FC236}">
                <a16:creationId xmlns:a16="http://schemas.microsoft.com/office/drawing/2014/main" id="{B8F31DD3-AEBF-F541-8604-EBA5CA5C8E2E}"/>
              </a:ext>
            </a:extLst>
          </p:cNvPr>
          <p:cNvSpPr/>
          <p:nvPr/>
        </p:nvSpPr>
        <p:spPr>
          <a:xfrm>
            <a:off x="5415503" y="1010495"/>
            <a:ext cx="648072" cy="646331"/>
          </a:xfrm>
          <a:prstGeom prst="smileyFace">
            <a:avLst/>
          </a:prstGeom>
          <a:solidFill>
            <a:schemeClr val="accent1"/>
          </a:solidFill>
          <a:ln w="9525" cap="flat" cmpd="sng" algn="ctr">
            <a:solidFill>
              <a:schemeClr val="accent2">
                <a:lumMod val="90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8" name="Smiley Face 7">
            <a:extLst>
              <a:ext uri="{FF2B5EF4-FFF2-40B4-BE49-F238E27FC236}">
                <a16:creationId xmlns:a16="http://schemas.microsoft.com/office/drawing/2014/main" id="{97E3B63B-98D3-9C18-B13C-1FE098B8EFC5}"/>
              </a:ext>
            </a:extLst>
          </p:cNvPr>
          <p:cNvSpPr/>
          <p:nvPr/>
        </p:nvSpPr>
        <p:spPr>
          <a:xfrm>
            <a:off x="7395722" y="1003846"/>
            <a:ext cx="648072" cy="646331"/>
          </a:xfrm>
          <a:prstGeom prst="smileyFace">
            <a:avLst/>
          </a:prstGeom>
          <a:solidFill>
            <a:schemeClr val="accent1"/>
          </a:solidFill>
          <a:ln w="9525" cap="flat" cmpd="sng" algn="ctr">
            <a:solidFill>
              <a:schemeClr val="accent2">
                <a:lumMod val="90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9" name="Smiley Face 8">
            <a:extLst>
              <a:ext uri="{FF2B5EF4-FFF2-40B4-BE49-F238E27FC236}">
                <a16:creationId xmlns:a16="http://schemas.microsoft.com/office/drawing/2014/main" id="{CE2BF3FE-46E1-4A01-CCC3-C96577210DEC}"/>
              </a:ext>
            </a:extLst>
          </p:cNvPr>
          <p:cNvSpPr/>
          <p:nvPr/>
        </p:nvSpPr>
        <p:spPr>
          <a:xfrm>
            <a:off x="9555961" y="1003845"/>
            <a:ext cx="648072" cy="646331"/>
          </a:xfrm>
          <a:prstGeom prst="smileyFace">
            <a:avLst/>
          </a:prstGeom>
          <a:solidFill>
            <a:schemeClr val="accent1"/>
          </a:solidFill>
          <a:ln w="9525" cap="flat" cmpd="sng" algn="ctr">
            <a:solidFill>
              <a:schemeClr val="accent2">
                <a:lumMod val="90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0" name="Rectangle 9">
            <a:extLst>
              <a:ext uri="{FF2B5EF4-FFF2-40B4-BE49-F238E27FC236}">
                <a16:creationId xmlns:a16="http://schemas.microsoft.com/office/drawing/2014/main" id="{59FB0C7E-655B-4B29-FEE9-AF372A6E00E0}"/>
              </a:ext>
            </a:extLst>
          </p:cNvPr>
          <p:cNvSpPr/>
          <p:nvPr/>
        </p:nvSpPr>
        <p:spPr>
          <a:xfrm>
            <a:off x="1269876" y="3645024"/>
            <a:ext cx="9361040" cy="646331"/>
          </a:xfrm>
          <a:prstGeom prst="rect">
            <a:avLst/>
          </a:prstGeom>
          <a:solidFill>
            <a:srgbClr val="202B50"/>
          </a:solidFill>
          <a:ln w="25400" cap="flat" cmpd="sng" algn="ctr">
            <a:solidFill>
              <a:srgbClr val="E8E8E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Business Application Studio</a:t>
            </a:r>
          </a:p>
        </p:txBody>
      </p:sp>
      <p:sp>
        <p:nvSpPr>
          <p:cNvPr id="11" name="Rectangle 10">
            <a:extLst>
              <a:ext uri="{FF2B5EF4-FFF2-40B4-BE49-F238E27FC236}">
                <a16:creationId xmlns:a16="http://schemas.microsoft.com/office/drawing/2014/main" id="{36F5A388-56C6-5DD6-41F2-1B9C26C22448}"/>
              </a:ext>
            </a:extLst>
          </p:cNvPr>
          <p:cNvSpPr/>
          <p:nvPr/>
        </p:nvSpPr>
        <p:spPr>
          <a:xfrm>
            <a:off x="1260701" y="2554426"/>
            <a:ext cx="1114344" cy="928445"/>
          </a:xfrm>
          <a:prstGeom prst="rect">
            <a:avLst/>
          </a:prstGeom>
          <a:solidFill>
            <a:srgbClr val="202B50"/>
          </a:solidFill>
          <a:ln w="25400" cap="flat" cmpd="sng" algn="ctr">
            <a:solidFill>
              <a:srgbClr val="E8E8E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Segoe UI"/>
                <a:ea typeface="+mn-ea"/>
                <a:cs typeface="+mn-cs"/>
              </a:rPr>
              <a:t>VM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Segoe UI"/>
                <a:ea typeface="+mn-ea"/>
                <a:cs typeface="+mn-cs"/>
              </a:rPr>
              <a:t>2GB</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Segoe UI"/>
                <a:ea typeface="+mn-ea"/>
                <a:cs typeface="+mn-cs"/>
              </a:rPr>
              <a:t>Dev Space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Segoe UI"/>
                <a:ea typeface="+mn-ea"/>
                <a:cs typeface="+mn-cs"/>
              </a:rPr>
              <a:t>@cds/dk</a:t>
            </a:r>
          </a:p>
        </p:txBody>
      </p:sp>
      <p:sp>
        <p:nvSpPr>
          <p:cNvPr id="12" name="Arrow: Curved Right 11">
            <a:extLst>
              <a:ext uri="{FF2B5EF4-FFF2-40B4-BE49-F238E27FC236}">
                <a16:creationId xmlns:a16="http://schemas.microsoft.com/office/drawing/2014/main" id="{00B705DE-0C6B-11B9-41AE-B6E3ADECC738}"/>
              </a:ext>
            </a:extLst>
          </p:cNvPr>
          <p:cNvSpPr/>
          <p:nvPr/>
        </p:nvSpPr>
        <p:spPr>
          <a:xfrm rot="10261818" flipH="1">
            <a:off x="917113" y="2929686"/>
            <a:ext cx="576065" cy="3376942"/>
          </a:xfrm>
          <a:prstGeom prst="curvedRightArrow">
            <a:avLst/>
          </a:prstGeom>
          <a:solidFill>
            <a:srgbClr val="202B50"/>
          </a:solidFill>
          <a:ln w="25400" cap="flat" cmpd="sng" algn="ctr">
            <a:solidFill>
              <a:srgbClr val="E8E8E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cxnSp>
        <p:nvCxnSpPr>
          <p:cNvPr id="13" name="Connector: Elbow 12">
            <a:extLst>
              <a:ext uri="{FF2B5EF4-FFF2-40B4-BE49-F238E27FC236}">
                <a16:creationId xmlns:a16="http://schemas.microsoft.com/office/drawing/2014/main" id="{D5E458D6-758C-BFAF-B0F4-07CBF656EEE5}"/>
              </a:ext>
            </a:extLst>
          </p:cNvPr>
          <p:cNvCxnSpPr>
            <a:stCxn id="5" idx="4"/>
            <a:endCxn id="11" idx="0"/>
          </p:cNvCxnSpPr>
          <p:nvPr/>
        </p:nvCxnSpPr>
        <p:spPr>
          <a:xfrm rot="5400000">
            <a:off x="1456123" y="2015428"/>
            <a:ext cx="900748" cy="177248"/>
          </a:xfrm>
          <a:prstGeom prst="bentConnector3">
            <a:avLst/>
          </a:prstGeom>
          <a:noFill/>
          <a:ln w="9525" cap="flat" cmpd="sng" algn="ctr">
            <a:solidFill>
              <a:srgbClr val="E8E8E8"/>
            </a:solidFill>
            <a:prstDash val="solid"/>
            <a:tailEnd type="triangle"/>
          </a:ln>
          <a:effectLst/>
        </p:spPr>
      </p:cxnSp>
      <p:sp>
        <p:nvSpPr>
          <p:cNvPr id="14" name="Rectangle 13">
            <a:extLst>
              <a:ext uri="{FF2B5EF4-FFF2-40B4-BE49-F238E27FC236}">
                <a16:creationId xmlns:a16="http://schemas.microsoft.com/office/drawing/2014/main" id="{B4EB8172-5495-46EE-780D-9EBAF62FA8F3}"/>
              </a:ext>
            </a:extLst>
          </p:cNvPr>
          <p:cNvSpPr/>
          <p:nvPr/>
        </p:nvSpPr>
        <p:spPr>
          <a:xfrm>
            <a:off x="3238149" y="2575017"/>
            <a:ext cx="1114344" cy="928445"/>
          </a:xfrm>
          <a:prstGeom prst="rect">
            <a:avLst/>
          </a:prstGeom>
          <a:solidFill>
            <a:srgbClr val="202B50"/>
          </a:solidFill>
          <a:ln w="25400" cap="flat" cmpd="sng" algn="ctr">
            <a:solidFill>
              <a:srgbClr val="E8E8E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VM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2GB</a:t>
            </a:r>
          </a:p>
        </p:txBody>
      </p:sp>
      <p:cxnSp>
        <p:nvCxnSpPr>
          <p:cNvPr id="15" name="Straight Arrow Connector 14">
            <a:extLst>
              <a:ext uri="{FF2B5EF4-FFF2-40B4-BE49-F238E27FC236}">
                <a16:creationId xmlns:a16="http://schemas.microsoft.com/office/drawing/2014/main" id="{93503269-8C57-21A6-3F8E-78E5CDC7603F}"/>
              </a:ext>
            </a:extLst>
          </p:cNvPr>
          <p:cNvCxnSpPr>
            <a:stCxn id="6" idx="4"/>
            <a:endCxn id="14" idx="0"/>
          </p:cNvCxnSpPr>
          <p:nvPr/>
        </p:nvCxnSpPr>
        <p:spPr>
          <a:xfrm>
            <a:off x="3795321" y="1653677"/>
            <a:ext cx="0" cy="921340"/>
          </a:xfrm>
          <a:prstGeom prst="straightConnector1">
            <a:avLst/>
          </a:prstGeom>
          <a:noFill/>
          <a:ln w="9525" cap="flat" cmpd="sng" algn="ctr">
            <a:solidFill>
              <a:srgbClr val="E8E8E8"/>
            </a:solidFill>
            <a:prstDash val="solid"/>
            <a:tailEnd type="triangle"/>
          </a:ln>
          <a:effectLst/>
        </p:spPr>
      </p:cxn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AF0C1ADC-E28C-4D2E-9005-46D2EC2F00E1}"/>
                  </a:ext>
                </a:extLst>
              </p14:cNvPr>
              <p14:cNvContentPartPr/>
              <p14:nvPr/>
            </p14:nvContentPartPr>
            <p14:xfrm>
              <a:off x="0" y="406440"/>
              <a:ext cx="11531520" cy="6077160"/>
            </p14:xfrm>
          </p:contentPart>
        </mc:Choice>
        <mc:Fallback xmlns="">
          <p:pic>
            <p:nvPicPr>
              <p:cNvPr id="16" name="Ink 15">
                <a:extLst>
                  <a:ext uri="{FF2B5EF4-FFF2-40B4-BE49-F238E27FC236}">
                    <a16:creationId xmlns:a16="http://schemas.microsoft.com/office/drawing/2014/main" id="{AF0C1ADC-E28C-4D2E-9005-46D2EC2F00E1}"/>
                  </a:ext>
                </a:extLst>
              </p:cNvPr>
              <p:cNvPicPr/>
              <p:nvPr/>
            </p:nvPicPr>
            <p:blipFill>
              <a:blip r:embed="rId3"/>
              <a:stretch>
                <a:fillRect/>
              </a:stretch>
            </p:blipFill>
            <p:spPr>
              <a:xfrm>
                <a:off x="-9360" y="397080"/>
                <a:ext cx="11550240" cy="6095880"/>
              </a:xfrm>
              <a:prstGeom prst="rect">
                <a:avLst/>
              </a:prstGeom>
            </p:spPr>
          </p:pic>
        </mc:Fallback>
      </mc:AlternateContent>
    </p:spTree>
    <p:extLst>
      <p:ext uri="{BB962C8B-B14F-4D97-AF65-F5344CB8AC3E}">
        <p14:creationId xmlns:p14="http://schemas.microsoft.com/office/powerpoint/2010/main" val="247445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FD31E-9BB7-DA4E-7D45-02FEB863B568}"/>
              </a:ext>
            </a:extLst>
          </p:cNvPr>
          <p:cNvSpPr>
            <a:spLocks noGrp="1"/>
          </p:cNvSpPr>
          <p:nvPr>
            <p:ph type="title"/>
          </p:nvPr>
        </p:nvSpPr>
        <p:spPr/>
        <p:txBody>
          <a:bodyPr/>
          <a:lstStyle/>
          <a:p>
            <a:r>
              <a:rPr lang="en-US" dirty="0"/>
              <a:t>Hands on: Move App to BAS</a:t>
            </a:r>
          </a:p>
        </p:txBody>
      </p:sp>
      <p:pic>
        <p:nvPicPr>
          <p:cNvPr id="4098" name="Picture 2" descr="sap-business-application-studio' tag wiki - Stack Overflow">
            <a:extLst>
              <a:ext uri="{FF2B5EF4-FFF2-40B4-BE49-F238E27FC236}">
                <a16:creationId xmlns:a16="http://schemas.microsoft.com/office/drawing/2014/main" id="{B628B1C7-35EE-AFDF-1D28-F19652D1D6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692" r="25883"/>
          <a:stretch/>
        </p:blipFill>
        <p:spPr bwMode="auto">
          <a:xfrm>
            <a:off x="7534575" y="1268760"/>
            <a:ext cx="4104454" cy="504871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20100103-09DD-17DF-2B2B-43B045B7E9F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812" y="1575477"/>
            <a:ext cx="3960440" cy="3960440"/>
          </a:xfrm>
          <a:prstGeom prst="rect">
            <a:avLst/>
          </a:prstGeom>
          <a:noFill/>
          <a:extLst>
            <a:ext uri="{909E8E84-426E-40DD-AFC4-6F175D3DCCD1}">
              <a14:hiddenFill xmlns:a14="http://schemas.microsoft.com/office/drawing/2010/main">
                <a:solidFill>
                  <a:srgbClr val="FFFFFF"/>
                </a:solidFill>
              </a14:hiddenFill>
            </a:ext>
          </a:extLst>
        </p:spPr>
      </p:pic>
      <p:sp>
        <p:nvSpPr>
          <p:cNvPr id="3" name="Arrow: Right 2">
            <a:extLst>
              <a:ext uri="{FF2B5EF4-FFF2-40B4-BE49-F238E27FC236}">
                <a16:creationId xmlns:a16="http://schemas.microsoft.com/office/drawing/2014/main" id="{CE8F1BB3-77BE-F84C-6C36-BF4AEBCF2142}"/>
              </a:ext>
            </a:extLst>
          </p:cNvPr>
          <p:cNvSpPr/>
          <p:nvPr/>
        </p:nvSpPr>
        <p:spPr>
          <a:xfrm>
            <a:off x="5590356" y="2780928"/>
            <a:ext cx="1800200" cy="1872208"/>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5144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E1937-8B4B-AB16-1953-F007EE5EF58A}"/>
              </a:ext>
            </a:extLst>
          </p:cNvPr>
          <p:cNvSpPr>
            <a:spLocks noGrp="1"/>
          </p:cNvSpPr>
          <p:nvPr>
            <p:ph type="title"/>
          </p:nvPr>
        </p:nvSpPr>
        <p:spPr/>
        <p:txBody>
          <a:bodyPr/>
          <a:lstStyle/>
          <a:p>
            <a:r>
              <a:rPr lang="en-US" dirty="0"/>
              <a:t>Testing Services in BAS</a:t>
            </a:r>
          </a:p>
        </p:txBody>
      </p:sp>
      <p:pic>
        <p:nvPicPr>
          <p:cNvPr id="1026" name="Picture 2" descr="Web APIs, Web Services, &amp; Microservices: Basics &amp; Differences">
            <a:extLst>
              <a:ext uri="{FF2B5EF4-FFF2-40B4-BE49-F238E27FC236}">
                <a16:creationId xmlns:a16="http://schemas.microsoft.com/office/drawing/2014/main" id="{5863E59F-FEA2-F1F7-81D5-92DF06FB8EA7}"/>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05780" y="1124744"/>
            <a:ext cx="7929352" cy="374441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FFAC21C-5D87-BA73-AE11-24E807D9A8A3}"/>
              </a:ext>
            </a:extLst>
          </p:cNvPr>
          <p:cNvSpPr/>
          <p:nvPr/>
        </p:nvSpPr>
        <p:spPr>
          <a:xfrm>
            <a:off x="4726260" y="4066961"/>
            <a:ext cx="6984776" cy="2284035"/>
          </a:xfrm>
          <a:prstGeom prst="rect">
            <a:avLst/>
          </a:prstGeom>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Exercise:</a:t>
            </a:r>
          </a:p>
          <a:p>
            <a:r>
              <a:rPr lang="en-US" dirty="0">
                <a:hlinkClick r:id="rId3"/>
              </a:rPr>
              <a:t>https://github.com/soyuztechnologies/SAP_BTP_Training_CLD200/blob/master/Day%203/02srv/tester.http</a:t>
            </a:r>
            <a:endParaRPr lang="en-US" dirty="0"/>
          </a:p>
          <a:p>
            <a:endParaRPr lang="en-US" dirty="0"/>
          </a:p>
        </p:txBody>
      </p:sp>
    </p:spTree>
    <p:extLst>
      <p:ext uri="{BB962C8B-B14F-4D97-AF65-F5344CB8AC3E}">
        <p14:creationId xmlns:p14="http://schemas.microsoft.com/office/powerpoint/2010/main" val="1222479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Actions and Functions</a:t>
            </a:r>
            <a:endParaRPr lang="en-US" dirty="0"/>
          </a:p>
        </p:txBody>
      </p:sp>
      <p:sp>
        <p:nvSpPr>
          <p:cNvPr id="3" name="TextBox 2">
            <a:extLst>
              <a:ext uri="{FF2B5EF4-FFF2-40B4-BE49-F238E27FC236}">
                <a16:creationId xmlns:a16="http://schemas.microsoft.com/office/drawing/2014/main" id="{04BDE4C7-3532-C90E-5D17-E90E296EE959}"/>
              </a:ext>
            </a:extLst>
          </p:cNvPr>
          <p:cNvSpPr txBox="1"/>
          <p:nvPr/>
        </p:nvSpPr>
        <p:spPr>
          <a:xfrm>
            <a:off x="164465" y="828579"/>
            <a:ext cx="11809312" cy="2554545"/>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In addition to common CRUD operations, you can declare domain-specific custom operations as shown below. These custom operations always need custom implementations in corresponding events handlers.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Actions vs Functions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The differentiation between Actions and Functions stems from the OData specifications and in essence is as follows: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Actions are meant for operations, which add or modify data in the server; they are called through POST request with the arguments passed in application/</a:t>
            </a:r>
            <a:r>
              <a:rPr kumimoji="0" lang="en-US" sz="1600" b="0" i="0" u="none" strike="noStrike" kern="0" cap="none" spc="0" normalizeH="0" baseline="0" noProof="0" dirty="0" err="1">
                <a:ln>
                  <a:noFill/>
                </a:ln>
                <a:solidFill>
                  <a:schemeClr val="bg1"/>
                </a:solidFill>
                <a:effectLst/>
                <a:uLnTx/>
                <a:uFillTx/>
              </a:rPr>
              <a:t>json</a:t>
            </a:r>
            <a:r>
              <a:rPr kumimoji="0" lang="en-US" sz="1600" b="0" i="0" u="none" strike="noStrike" kern="0" cap="none" spc="0" normalizeH="0" baseline="0" noProof="0" dirty="0">
                <a:ln>
                  <a:noFill/>
                </a:ln>
                <a:solidFill>
                  <a:schemeClr val="bg1"/>
                </a:solidFill>
                <a:effectLst/>
                <a:uLnTx/>
                <a:uFillTx/>
              </a:rPr>
              <a:t> bodies.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Functions are meant for operations, which only retrieve data from the server; they are called through GET requests with the arguments passed in the URL path.</a:t>
            </a:r>
          </a:p>
        </p:txBody>
      </p:sp>
      <p:sp>
        <p:nvSpPr>
          <p:cNvPr id="36" name="Rectangle 35">
            <a:extLst>
              <a:ext uri="{FF2B5EF4-FFF2-40B4-BE49-F238E27FC236}">
                <a16:creationId xmlns:a16="http://schemas.microsoft.com/office/drawing/2014/main" id="{A3FAD8FD-47CF-2DDD-59E9-DBEA7E6B66F9}"/>
              </a:ext>
            </a:extLst>
          </p:cNvPr>
          <p:cNvSpPr/>
          <p:nvPr/>
        </p:nvSpPr>
        <p:spPr>
          <a:xfrm>
            <a:off x="189882" y="3717032"/>
            <a:ext cx="11449272" cy="2201916"/>
          </a:xfrm>
          <a:prstGeom prst="rect">
            <a:avLst/>
          </a:prstGeom>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Exercise:</a:t>
            </a:r>
          </a:p>
          <a:p>
            <a:r>
              <a:rPr lang="en-US" dirty="0">
                <a:hlinkClick r:id="rId2"/>
              </a:rPr>
              <a:t>https://github.com/soyuztechnologies/SAP_BTP_Training_CLD200/blob/master/Day%203/02srv/CatalogService.cds</a:t>
            </a:r>
            <a:endParaRPr lang="en-US" dirty="0"/>
          </a:p>
          <a:p>
            <a:r>
              <a:rPr lang="en-US" dirty="0">
                <a:hlinkClick r:id="rId3"/>
              </a:rPr>
              <a:t>https://github.com/soyuztechnologies/SAP_BTP_Training_CLD200/blob/master/Day%203/02srv/CatalogService.js</a:t>
            </a:r>
            <a:endParaRPr lang="en-US" dirty="0"/>
          </a:p>
        </p:txBody>
      </p:sp>
    </p:spTree>
    <p:extLst>
      <p:ext uri="{BB962C8B-B14F-4D97-AF65-F5344CB8AC3E}">
        <p14:creationId xmlns:p14="http://schemas.microsoft.com/office/powerpoint/2010/main" val="3529876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6846</TotalTime>
  <Words>808</Words>
  <Application>Microsoft Office PowerPoint</Application>
  <PresentationFormat>Custom</PresentationFormat>
  <Paragraphs>114</Paragraphs>
  <Slides>17</Slides>
  <Notes>2</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72-Bold</vt:lpstr>
      <vt:lpstr>72-Regular</vt:lpstr>
      <vt:lpstr>Amasis MT Pro Black</vt:lpstr>
      <vt:lpstr>Arial</vt:lpstr>
      <vt:lpstr>Arial Black</vt:lpstr>
      <vt:lpstr>Calibri</vt:lpstr>
      <vt:lpstr>Cooper Black</vt:lpstr>
      <vt:lpstr>Segoe UI</vt:lpstr>
      <vt:lpstr>Segoe UI Light</vt:lpstr>
      <vt:lpstr>Office Theme</vt:lpstr>
      <vt:lpstr>SAP BTP Extension Suite Training</vt:lpstr>
      <vt:lpstr>PowerPoint Presentation</vt:lpstr>
      <vt:lpstr>Agenda – Day 4</vt:lpstr>
      <vt:lpstr>Introduction to CDS Views</vt:lpstr>
      <vt:lpstr>Business Application Studio</vt:lpstr>
      <vt:lpstr>Dev Space in BAS</vt:lpstr>
      <vt:lpstr>Hands on: Move App to BAS</vt:lpstr>
      <vt:lpstr>Testing Services in BAS</vt:lpstr>
      <vt:lpstr>Actions and Functions</vt:lpstr>
      <vt:lpstr>UI5 developers</vt:lpstr>
      <vt:lpstr>Generic Handlers in CAP</vt:lpstr>
      <vt:lpstr>Hands on: Generic Handlers</vt:lpstr>
      <vt:lpstr>PowerPoint Presentation</vt:lpstr>
      <vt:lpstr>PowerPoint Presentation</vt:lpstr>
      <vt:lpstr>PowerPoint Presentation</vt:lpstr>
      <vt:lpstr>PowerPoint Presentation</vt:lpstr>
      <vt:lpstr>Agenda – Day 4</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253</cp:revision>
  <dcterms:created xsi:type="dcterms:W3CDTF">2013-09-12T13:05:01Z</dcterms:created>
  <dcterms:modified xsi:type="dcterms:W3CDTF">2023-09-28T11:44:53Z</dcterms:modified>
</cp:coreProperties>
</file>