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4122" r:id="rId3"/>
    <p:sldId id="277" r:id="rId4"/>
    <p:sldId id="4731" r:id="rId5"/>
    <p:sldId id="4732" r:id="rId6"/>
    <p:sldId id="4733" r:id="rId7"/>
    <p:sldId id="4734" r:id="rId8"/>
    <p:sldId id="4749" r:id="rId9"/>
    <p:sldId id="4746" r:id="rId10"/>
    <p:sldId id="4750" r:id="rId11"/>
    <p:sldId id="4751" r:id="rId12"/>
    <p:sldId id="4758" r:id="rId13"/>
    <p:sldId id="4777" r:id="rId14"/>
    <p:sldId id="4809" r:id="rId15"/>
    <p:sldId id="4778" r:id="rId16"/>
    <p:sldId id="4779" r:id="rId17"/>
    <p:sldId id="4800" r:id="rId18"/>
    <p:sldId id="4801" r:id="rId19"/>
    <p:sldId id="4802" r:id="rId20"/>
    <p:sldId id="4803" r:id="rId21"/>
    <p:sldId id="4804" r:id="rId22"/>
    <p:sldId id="4805" r:id="rId23"/>
    <p:sldId id="4806" r:id="rId24"/>
    <p:sldId id="4807" r:id="rId25"/>
    <p:sldId id="282" r:id="rId26"/>
    <p:sldId id="280" r:id="rId27"/>
    <p:sldId id="4711"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5250" autoAdjust="0"/>
  </p:normalViewPr>
  <p:slideViewPr>
    <p:cSldViewPr>
      <p:cViewPr varScale="1">
        <p:scale>
          <a:sx n="78" d="100"/>
          <a:sy n="78" d="100"/>
        </p:scale>
        <p:origin x="1118"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0.436"/>
    </inkml:context>
    <inkml:brush xml:id="br0">
      <inkml:brushProperty name="width" value="0.05" units="cm"/>
      <inkml:brushProperty name="height" value="0.05" units="cm"/>
    </inkml:brush>
  </inkml:definitions>
  <inkml:trace contextRef="#ctx0" brushRef="#br0">0 515 24575,'1'-9'0,"0"0"0,1-1 0,0 1 0,0 0 0,1 0 0,0 0 0,1 1 0,9-17 0,-6 12 0,1 0 0,1 1 0,0 0 0,21-21 0,-26 29 0,0 0 0,1 1 0,0-1 0,0 1 0,0 0 0,0 0 0,0 1 0,1 0 0,-1 0 0,1 0 0,0 0 0,-1 1 0,1 0 0,9-1 0,-11 2 0,0 1 0,1-1 0,-1 0 0,0 1 0,0 0 0,1 0 0,-1 1 0,0-1 0,0 1 0,0 0 0,0 0 0,-1 0 0,1 0 0,0 1 0,-1-1 0,0 1 0,1 0 0,-1 0 0,0 0 0,2 4 0,10 14 0,-1 1 0,-2 0 0,0 1 0,-1 0 0,-1 1 0,-2 0 0,0 0 0,5 27 0,-5-6 0,-2-1 0,-1 1 0,-3 76 0,3-164 0,16-69 0,24-67 0,16-23 0,-44 152 0,48-92 0,-60 132 0,1 1 0,-1 0 0,2 1 0,-1 0 0,1 0 0,0 0 0,1 1 0,8-7 0,-13 12 0,0 0 0,0 0 0,0 0 0,0 1 0,0-1 0,0 1 0,0 0 0,1 0 0,-1 0 0,0 0 0,1 1 0,-1-1 0,1 1 0,-1 0 0,1 0 0,-1 0 0,0 0 0,1 1 0,-1-1 0,1 1 0,-1 0 0,0 0 0,0 0 0,1 1 0,-1-1 0,0 1 0,0 0 0,3 2 0,1 2 0,0 0 0,0 1 0,-1 0 0,0 0 0,0 0 0,-1 1 0,0 0 0,0 0 0,-1 0 0,0 1 0,0-1 0,4 16 0,1 8 0,-2 1 0,5 39 0,-2 43 0,-10 197 0,-2-250 0,40-187 0,-19 73 0,47-94 0,-49 117 0,0 0 0,2 1 0,1 1 0,34-35 0,-49 56 0,1 1 0,0-1 0,0 1 0,1 1 0,-1-1 0,1 1 0,0 1 0,0-1 0,0 1 0,1 0 0,-1 1 0,10-2 0,-12 3 0,0 0 0,0 1 0,0 0 0,1 0 0,-1 1 0,0-1 0,0 1 0,0 0 0,0 1 0,0-1 0,0 1 0,0 0 0,0 0 0,-1 0 0,1 1 0,-1 0 0,1 0 0,-1 0 0,5 5 0,2 4 0,0 0 0,-1 0 0,-1 1 0,0 0 0,0 1 0,-2 0 0,0 0 0,8 23 0,1 10 0,14 67 0,-13-11-1365,-13-61-5461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3.205"/>
    </inkml:context>
    <inkml:brush xml:id="br0">
      <inkml:brushProperty name="width" value="0.05" units="cm"/>
      <inkml:brushProperty name="height" value="0.05" units="cm"/>
      <inkml:brushProperty name="color" value="#F6630D"/>
    </inkml:brush>
  </inkml:definitions>
  <inkml:trace contextRef="#ctx0" brushRef="#br0">16 168 24575,'-16'0'0,"22"0"0,25 0 0,79-4 0,1-5 0,124-26 0,-212 31 0,-13 3 0,0 0 0,-1-1 0,0 0 0,1 0 0,-1-1 0,0-1 0,0 1 0,0-2 0,14-8 0,-23 13 0,1-1 0,-1 1 0,1 0 0,-1-1 0,1 1 0,-1 0 0,0-1 0,1 1 0,-1-1 0,0 1 0,1-1 0,-1 1 0,0-1 0,0 1 0,1-1 0,-1 1 0,0-1 0,0 1 0,0-1 0,0 0 0,0 1 0,0-1 0,0 1 0,0-1 0,0 1 0,0-1 0,0 0 0,0 1 0,0-1 0,0 1 0,0-1 0,-1 0 0,-17-13 0,-33-4 0,48 17 0,-37-8 0,-60-8 0,79 15 0,0 1 0,0 0 0,1 2 0,-39 5 0,56-5 0,0 0 0,-1-1 0,1 1 0,0 0 0,0 0 0,0 1 0,0-1 0,0 1 0,0 0 0,0-1 0,0 1 0,1 0 0,-1 1 0,1-1 0,-1 0 0,1 1 0,0-1 0,0 1 0,0 0 0,0 0 0,0 0 0,1 0 0,0 0 0,-1 0 0,1 0 0,0 0 0,0 0 0,1 1 0,-1-1 0,1 0 0,-1 6 0,2 8 0,0 0 0,1-1 0,1 1 0,0-1 0,7 20 0,-2-9 0,40 205 124,-2-10-1613,-38-191-5337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3.703"/>
    </inkml:context>
    <inkml:brush xml:id="br0">
      <inkml:brushProperty name="width" value="0.05" units="cm"/>
      <inkml:brushProperty name="height" value="0.05" units="cm"/>
      <inkml:brushProperty name="color" value="#F6630D"/>
    </inkml:brush>
  </inkml:definitions>
  <inkml:trace contextRef="#ctx0" brushRef="#br0">50 222 24575,'-2'0'0,"-1"0"0,1 1 0,0 0 0,0-1 0,0 1 0,0 0 0,0 0 0,0 0 0,0 0 0,1 0 0,-1 1 0,0-1 0,1 0 0,-1 1 0,1 0 0,-1-1 0,1 1 0,-1 0 0,1-1 0,0 1 0,0 0 0,0 0 0,0 0 0,0 0 0,1 0 0,-1 0 0,1 0 0,-1 4 0,-1 2 0,0 1 0,1-1 0,0 1 0,0-1 0,1 16 0,7 20 0,2 0 0,27 82 0,-24-90 0,-1 1 0,-1 0 0,-3 1 0,5 53 0,-12-89 0,1 0 0,-1 0 0,0 0 0,0 0 0,0 0 0,-1 0 0,1-1 0,0 1 0,-1 0 0,1 0 0,-1 0 0,0 0 0,1-1 0,-3 4 0,3-5 0,-1 1 0,1-1 0,0 0 0,0 0 0,-1 0 0,1 0 0,0 0 0,0 0 0,-1 0 0,1 0 0,0 0 0,0 0 0,-1 0 0,1 0 0,0 0 0,0 0 0,0 0 0,-1 0 0,1 0 0,0 0 0,0 0 0,-1-1 0,1 1 0,0 0 0,0 0 0,0 0 0,-1 0 0,1 0 0,0-1 0,0 1 0,0 0 0,0 0 0,-1 0 0,1-1 0,-9-17 0,-5-23 0,2 0 0,2-2 0,2 1 0,-4-55 0,8-173 0,4 250 0,2 1 0,0 0 0,1 0 0,1 0 0,1 1 0,8-25 0,-10 37 0,0-1 0,0 1 0,1 0 0,0 0 0,0 0 0,0 0 0,1 1 0,0 0 0,0 0 0,0 0 0,0 0 0,1 1 0,0 0 0,0 0 0,0 1 0,0 0 0,1 0 0,-1 0 0,1 0 0,7-1 0,0 2 0,0 0 0,0 1 0,0 1 0,0 0 0,-1 1 0,1 0 0,0 1 0,0 0 0,-1 2 0,26 8 0,-18-4 0,-1 1 0,0 0 0,-1 1 0,0 2 0,0 0 0,19 17 0,-32-24 0,0 0 0,0 1 0,-1 0 0,1 0 0,-2 1 0,1-1 0,-1 1 0,0 0 0,0 0 0,0 0 0,2 10 0,-5-12 0,0 0 0,0 0 0,0 0 0,-1 0 0,0 1 0,0-1 0,0 0 0,-1 0 0,1 0 0,-1 0 0,-1 0 0,1 1 0,-1-2 0,1 1 0,-1 0 0,-1 0 0,1-1 0,-5 6 0,-3 5 0,-1-2 0,-1 1 0,-1-1 0,0-1 0,0-1 0,-1 1 0,-29 16 0,6-7 0,0-2 0,-48 18 0,35-20-1365,7-6-5461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5.714"/>
    </inkml:context>
    <inkml:brush xml:id="br0">
      <inkml:brushProperty name="width" value="0.05" units="cm"/>
      <inkml:brushProperty name="height" value="0.05" units="cm"/>
      <inkml:brushProperty name="color" value="#F6630D"/>
    </inkml:brush>
  </inkml:definitions>
  <inkml:trace contextRef="#ctx0" brushRef="#br0">22 219 24575,'-5'-5'0,"-1"-6"0,0-5 0,1-6 0,7-3 0,11 3 0,13 5 0,17 5 0,14 0 0,11 2 0,14-1 0,5 0 0,4 3 0,-2-2 0,-5 0 0,-13 2 0,-14 3 0,-16 2-8191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6.459"/>
    </inkml:context>
    <inkml:brush xml:id="br0">
      <inkml:brushProperty name="width" value="0.05" units="cm"/>
      <inkml:brushProperty name="height" value="0.05" units="cm"/>
      <inkml:brushProperty name="color" value="#F6630D"/>
    </inkml:brush>
  </inkml:definitions>
  <inkml:trace contextRef="#ctx0" brushRef="#br0">84 1770 24575,'-9'10'0,"1"0"0,0 1 0,0-1 0,1 1 0,1 1 0,0-1 0,0 1 0,1 0 0,1 1 0,0-1 0,1 1 0,0 0 0,-1 13 0,3-19 0,0 0 0,1 0 0,0 0 0,0 0 0,1 0 0,-1 0 0,2-1 0,-1 1 0,1 0 0,0-1 0,0 1 0,0-1 0,1 1 0,0-1 0,1 0 0,-1 0 0,1-1 0,0 1 0,1-1 0,-1 0 0,1 0 0,0 0 0,1 0 0,-1-1 0,1 0 0,6 4 0,-8-7 0,-1 1 0,1-1 0,0 1 0,-1-1 0,1 0 0,0-1 0,0 1 0,-1-1 0,1 0 0,0 1 0,0-2 0,0 1 0,0 0 0,-1-1 0,1 0 0,0 0 0,0 0 0,-1 0 0,1 0 0,-1-1 0,1 0 0,-1 1 0,0-1 0,1-1 0,-1 1 0,0 0 0,4-5 0,6-6 0,-1 0 0,0-1 0,-1 0 0,14-24 0,-6 4 0,-1 0 0,-1-2 0,-2 0 0,-2-1 0,-1 0 0,12-66 0,-9 1 0,4-138 0,-18 53 0,-8 0 0,-7 0 0,-49-230 0,56 384 0,-29-129 0,31 143 0,-1 1 0,-1-1 0,-1 1 0,0 0 0,-2 1 0,-11-17 0,20 32 0,0 0 0,-1 0 0,1 0 0,-1 1 0,0-1 0,0 0 0,1 1 0,-1-1 0,0 1 0,0-1 0,-1 1 0,1 0 0,0 0 0,0 0 0,-1 0 0,-2-1 0,4 2 0,-1 0 0,0 0 0,1 0 0,-1 1 0,1-1 0,-1 0 0,0 1 0,1-1 0,-1 1 0,1-1 0,-1 1 0,1 0 0,-1-1 0,1 1 0,0 0 0,-1 0 0,1 0 0,-2 2 0,-2 3 0,-1 1 0,2-1 0,-1 1 0,1 0 0,0 0 0,0 1 0,1-1 0,-3 10 0,-9 33 0,2 0 0,3 1 0,-9 99 0,14 159 0,8-225 0,3-1 0,27 137 0,-22-175 0,1-1 0,2 0 0,2 0 0,2-2 0,2 0 0,34 54 0,-43-80 0,1 0 0,0-1 0,1-1 0,1 0 0,0 0 0,1-2 0,0 0 0,29 18 0,-37-26 0,0-1 0,0 1 0,0-1 0,0 0 0,0-1 0,0 0 0,1 0 0,-1-1 0,1 0 0,0 0 0,-1 0 0,1-1 0,0 0 0,-1-1 0,1 0 0,-1 0 0,1 0 0,-1-1 0,1 0 0,-1-1 0,0 0 0,0 0 0,0 0 0,11-8 0,-5 0 0,0 0 0,-1 0 0,0-1 0,-1-1 0,-1 0 0,0 0 0,-1-1 0,0-1 0,8-17 0,3-13 0,26-87 0,-30 81 0,-3-1 0,-3 0 0,-1-1 0,-3 0 0,-1-79 0,-6 124 0,0-1 0,-1 0 0,-5-16 0,6 24 0,1-1 0,-1 0 0,0 1 0,1-1 0,-1 1 0,0-1 0,0 1 0,0-1 0,0 1 0,-1 0 0,-1-2 0,3 3 0,-1 0 0,1-1 0,-1 1 0,1 0 0,-1 0 0,1 0 0,-1 0 0,1 0 0,-1 0 0,1 0 0,-1 0 0,1 0 0,-1 0 0,1 0 0,-1 0 0,1 1 0,-1-1 0,1 0 0,-1 0 0,1 0 0,-1 1 0,1-1 0,0 0 0,-1 0 0,1 1 0,-1-1 0,1 1 0,0-1 0,-1 0 0,1 1 0,0-1 0,-1 1 0,1-1 0,0 0 0,0 1 0,-1 0 0,-1 4 0,-1 0 0,1-1 0,0 1 0,1 0 0,-1 0 0,1 1 0,0-1 0,0 0 0,0 0 0,1 0 0,0 7 0,7 62 0,-7-68 0,10 51-227,1 0-1,4 0 1,1-2-1,3 0 1,53 104-1,-55-128-6598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6.897"/>
    </inkml:context>
    <inkml:brush xml:id="br0">
      <inkml:brushProperty name="width" value="0.05" units="cm"/>
      <inkml:brushProperty name="height" value="0.05" units="cm"/>
      <inkml:brushProperty name="color" value="#F6630D"/>
    </inkml:brush>
  </inkml:definitions>
  <inkml:trace contextRef="#ctx0" brushRef="#br0">518 224 24575,'0'-11'0,"0"0"0,-1-1 0,-1 1 0,0 0 0,0 0 0,-1 1 0,0-1 0,-1 1 0,-1-1 0,-8-14 0,9 19 0,0-1 0,-1 1 0,1 0 0,-2 1 0,1-1 0,-1 1 0,1 0 0,-1 1 0,-1-1 0,1 1 0,-1 0 0,1 1 0,-1-1 0,0 2 0,0-1 0,-10-2 0,1 2 0,0 0 0,1 1 0,-1 1 0,0 0 0,0 2 0,0-1 0,0 2 0,0 0 0,1 1 0,-1 1 0,-20 7 0,25-7 0,1 0 0,0 1 0,0 0 0,0 1 0,0 0 0,1 0 0,0 1 0,0 1 0,1-1 0,0 1 0,0 1 0,1-1 0,0 1 0,0 1 0,1-1 0,-8 18 0,12-22 0,0 0 0,0 0 0,1 0 0,0 0 0,0 0 0,0 0 0,0 1 0,1-1 0,0 0 0,0 1 0,1-1 0,-1 0 0,1 0 0,2 8 0,0-5 0,0-1 0,1 1 0,-1-1 0,1 0 0,1 0 0,-1 0 0,1-1 0,10 10 0,7 5 0,2-2 0,0 0 0,1-2 0,27 15 0,-39-25 0,98 56 0,61 38 0,-170-99 0,1 0 0,0 0 0,-1 0 0,1 0 0,-1 0 0,0 0 0,0 1 0,0-1 0,0 1 0,0 0 0,0-1 0,-1 1 0,1 0 0,-1 0 0,0 0 0,0 0 0,1 4 0,-2-4 0,0-1 0,0 1 0,-1-1 0,1 1 0,-1-1 0,0 1 0,1-1 0,-1 0 0,0 1 0,0-1 0,0 0 0,-1 0 0,1 1 0,-1-1 0,1 0 0,-1-1 0,1 1 0,-1 0 0,0 0 0,0-1 0,0 1 0,0-1 0,-3 2 0,-5 3 0,-1 0 0,1-1 0,-1-1 0,0 0 0,0 0 0,0-1 0,-1-1 0,-13 2 0,-97 4 0,111-7 0,-10 0-151,0-1-1,-1-1 0,1-1 0,0-1 1,0-1-1,0 0 0,0-2 1,-21-8-1,6-4-6674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7.301"/>
    </inkml:context>
    <inkml:brush xml:id="br0">
      <inkml:brushProperty name="width" value="0.05" units="cm"/>
      <inkml:brushProperty name="height" value="0.05" units="cm"/>
      <inkml:brushProperty name="color" value="#F6630D"/>
    </inkml:brush>
  </inkml:definitions>
  <inkml:trace contextRef="#ctx0" brushRef="#br0">1 218 24575,'5'5'0,"0"1"0,-1 1 0,1-1 0,4 11 0,-6-11 0,1 0 0,-1 0 0,1-1 0,0 1 0,0-1 0,10 9 0,-5-7 0,1-1 0,1 0 0,-1-1 0,1 0 0,0 0 0,0-1 0,0-1 0,0 0 0,1 0 0,-1-1 0,1 0 0,0-1 0,14-1 0,-11 0 0,0 0 0,-1-2 0,1 0 0,0 0 0,0-1 0,-1-1 0,0-1 0,0 0 0,0 0 0,13-9 0,-21 11 0,-1 0 0,1 0 0,-1-1 0,0 0 0,0 0 0,-1 0 0,1-1 0,-1 1 0,0-1 0,0 0 0,-1-1 0,1 1 0,-1 0 0,0-1 0,-1 0 0,1 0 0,-1 0 0,0 0 0,-1 0 0,1 0 0,-1 0 0,-1-1 0,1 1 0,-1 0 0,0-1 0,0 1 0,-1 0 0,0 0 0,0-1 0,0 1 0,-1 0 0,0 0 0,0 0 0,-1 0 0,1 1 0,-1-1 0,-1 0 0,1 1 0,-1 0 0,0 0 0,0 0 0,-6-5 0,1 1 0,0 1 0,0 1 0,-1 0 0,0 0 0,0 1 0,-1 0 0,0 1 0,0 0 0,0 1 0,-1 0 0,1 0 0,-24-2 0,26 5 0,1 0 0,-1 0 0,0 2 0,0-1 0,1 1 0,-1 0 0,0 1 0,1-1 0,-1 2 0,1-1 0,0 2 0,-1-1 0,1 1 0,1 0 0,-1 0 0,1 1 0,0 0 0,-10 9 0,6-3 0,0 1 0,1 1 0,0 0 0,1 0 0,1 1 0,0 0 0,1 0 0,0 1 0,1 0 0,1 0 0,0 0 0,1 1 0,1-1 0,-3 28 0,6-33 0,-1 0 0,1 0 0,1 0 0,-1-1 0,2 1 0,-1 0 0,1 0 0,1-1 0,0 0 0,0 1 0,1-1 0,0 0 0,1-1 0,0 1 0,0-1 0,1 0 0,0 0 0,0 0 0,1-1 0,0 0 0,0 0 0,0-1 0,1 0 0,0 0 0,10 5 0,-6-6-227,1 1-1,0-2 1,0 1-1,0-2 1,17 3-1,16 1-6598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7.677"/>
    </inkml:context>
    <inkml:brush xml:id="br0">
      <inkml:brushProperty name="width" value="0.05" units="cm"/>
      <inkml:brushProperty name="height" value="0.05" units="cm"/>
      <inkml:brushProperty name="color" value="#F6630D"/>
    </inkml:brush>
  </inkml:definitions>
  <inkml:trace contextRef="#ctx0" brushRef="#br0">1 267 24575,'-1'-68'0,"3"-77"0,-2 142 0,0-1 0,1 1 0,-1 0 0,1 0 0,0-1 0,0 1 0,0 0 0,0 0 0,1 0 0,-1 0 0,4-4 0,-4 6 0,0 0 0,0 0 0,0 0 0,0 0 0,0 0 0,0 0 0,1 1 0,-1-1 0,0 1 0,1-1 0,-1 1 0,0-1 0,1 1 0,-1 0 0,1-1 0,-1 1 0,0 0 0,1 0 0,-1 0 0,1 0 0,-1 0 0,1 0 0,-1 1 0,0-1 0,1 0 0,-1 1 0,1-1 0,1 2 0,12 5 0,0 0 0,-1 1 0,0 1 0,0 0 0,-1 1 0,0 1 0,-1 0 0,18 20 0,-5-1 0,-1 0 0,31 53 0,-43-62 0,-1 0 0,12 35 0,-20-49 0,0 1 0,-1-1 0,0 1 0,0 0 0,-1 0 0,0 0 0,-1 0 0,0 0 0,0 0 0,0 0 0,-3 11 0,2-17 0,1 0 0,-1 0 0,0 0 0,1 0 0,-1-1 0,0 1 0,0 0 0,0 0 0,-1-1 0,1 1 0,0 0 0,-1-1 0,1 1 0,-1-1 0,1 0 0,-1 1 0,0-1 0,0 0 0,1 0 0,-4 1 0,1-1 0,1 0 0,0-1 0,-1 1 0,1-1 0,-1 1 0,1-1 0,0 0 0,-1-1 0,1 1 0,-1-1 0,-4-1 0,0 0 0,1 0 0,0-1 0,0 0 0,0 0 0,0-1 0,1 0 0,-1 0 0,1-1 0,0 1 0,-9-10 0,9 6 6,0 0-1,0-1 1,1 1-1,0-1 0,1 0 1,0 0-1,0 0 1,1-1-1,0 1 1,1-1-1,0 0 1,1 0-1,-1 0 0,2 0 1,0 0-1,0 0 1,0 0-1,2 0 1,-1 0-1,1 1 1,3-11-1,0 5-111,1 1 0,0 0 0,1 0 0,0 0 0,1 1 0,0 0-1,1 1 1,1 0 0,0 0 0,0 1 0,1 0 0,1 1 0,13-10 0,11-4-6720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8.034"/>
    </inkml:context>
    <inkml:brush xml:id="br0">
      <inkml:brushProperty name="width" value="0.05" units="cm"/>
      <inkml:brushProperty name="height" value="0.05" units="cm"/>
      <inkml:brushProperty name="color" value="#F6630D"/>
    </inkml:brush>
  </inkml:definitions>
  <inkml:trace contextRef="#ctx0" brushRef="#br0">69 115 24575,'-1'-2'0,"-1"1"0,1 0 0,-1-1 0,0 1 0,1 0 0,-1 0 0,0 0 0,0 0 0,0 0 0,0 0 0,0 0 0,0 1 0,0-1 0,0 1 0,0 0 0,0-1 0,0 1 0,0 0 0,0 0 0,0 0 0,0 0 0,-4 1 0,5 0 0,0 0 0,-1-1 0,1 1 0,0 0 0,0 0 0,-1 0 0,1-1 0,0 1 0,0 1 0,0-1 0,0 0 0,0 0 0,0 0 0,1 0 0,-1 1 0,0-1 0,0 0 0,1 1 0,-1-1 0,1 1 0,-1-1 0,1 0 0,0 1 0,0-1 0,-1 1 0,1-1 0,0 1 0,0-1 0,1 1 0,-1-1 0,0 1 0,1 1 0,6 32 0,1 0 0,26 65 0,-12-36 0,-18-55 0,4 18 0,22 44 0,-28-66 0,1 0 0,0 0 0,-1-1 0,2 1 0,-1 0 0,0-1 0,1 0 0,0 0 0,0 0 0,0-1 0,0 1 0,1-1 0,-1 0 0,1 0 0,9 4 0,-12-7 0,0 1 0,0-1 0,0 0 0,0 0 0,0 0 0,1 0 0,-1 0 0,0 0 0,0-1 0,0 1 0,0-1 0,0 1 0,0-1 0,0 0 0,0 0 0,0 0 0,-1 0 0,1 0 0,0 0 0,0-1 0,-1 1 0,1 0 0,-1-1 0,1 1 0,-1-1 0,0 0 0,0 1 0,1-1 0,-1 0 0,1-3 0,4-6 0,-1-1 0,0 0 0,6-22 0,-8 25 0,45-186 0,15-42 0,-60 225 84,-6 20-1533,0 6-5377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8.392"/>
    </inkml:context>
    <inkml:brush xml:id="br0">
      <inkml:brushProperty name="width" value="0.05" units="cm"/>
      <inkml:brushProperty name="height" value="0.05" units="cm"/>
      <inkml:brushProperty name="color" value="#F6630D"/>
    </inkml:brush>
  </inkml:definitions>
  <inkml:trace contextRef="#ctx0" brushRef="#br0">0 408 24575,'0'5'0,"0"6"0,5 11 0,1 5 0,4 9 0,1 6 0,3 6 0,-1 0 0,2 0 0,-2-3 0,-3-4 0,-2-5 0,-4-4 0,2-7 0,1-9-8191</inkml:trace>
  <inkml:trace contextRef="#ctx0" brushRef="#br0" timeOffset="1">245 109 24575,'0'-9'0,"-4"-9"0,-2-4 0,-5-4 0,-4 7 0,-5 7 0,1 10 0,3 10 0,5 8 0,5 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8.769"/>
    </inkml:context>
    <inkml:brush xml:id="br0">
      <inkml:brushProperty name="width" value="0.05" units="cm"/>
      <inkml:brushProperty name="height" value="0.05" units="cm"/>
      <inkml:brushProperty name="color" value="#F6630D"/>
    </inkml:brush>
  </inkml:definitions>
  <inkml:trace contextRef="#ctx0" brushRef="#br0">165 40 24575,'23'1'0,"39"-3"0,-58 2 0,1-1 0,0 0 0,-1 0 0,0 0 0,1-1 0,-1 1 0,0-1 0,0 0 0,0 0 0,7-5 0,-11 7 0,1 0 0,-1-1 0,1 1 0,-1 0 0,0 0 0,1-1 0,-1 1 0,1 0 0,-1-1 0,0 1 0,1 0 0,-1-1 0,0 1 0,1-1 0,-1 1 0,0 0 0,0-1 0,1 1 0,-1-1 0,0 1 0,0-1 0,0 1 0,0-1 0,0 1 0,1-1 0,-1 1 0,0-1 0,0 1 0,0-1 0,0 1 0,-1-1 0,-13-4 0,-26 8 0,23 3 0,1 1 0,0 0 0,0 1 0,1 0 0,0 2 0,0-1 0,1 2 0,1 0 0,-14 13 0,18-14 0,0 0 0,0 1 0,1-1 0,0 2 0,1-1 0,0 1 0,1 0 0,0 0 0,1 1 0,0 0 0,1 0 0,-3 17 0,6-24 0,1-1 0,-1 1 0,1 0 0,0 0 0,0 0 0,1 0 0,0 0 0,0 0 0,0-1 0,0 1 0,1 0 0,0-1 0,1 1 0,-1-1 0,1 0 0,0 0 0,0 0 0,1 0 0,-1 0 0,1-1 0,0 1 0,0-1 0,1 0 0,-1 0 0,1-1 0,0 1 0,0-1 0,0 0 0,0-1 0,0 1 0,9 2 0,3 1 0,1-1 0,0 0 0,0-2 0,1 0 0,-1 0 0,1-2 0,-1-1 0,36-3 0,-32 1-195,0-2 0,-1-1 0,1 0 0,-1-2 0,0 0 0,36-19 0,-11-2-6631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7.264"/>
    </inkml:context>
    <inkml:brush xml:id="br0">
      <inkml:brushProperty name="width" value="0.05" units="cm"/>
      <inkml:brushProperty name="height" value="0.05" units="cm"/>
      <inkml:brushProperty name="color" value="#F6630D"/>
    </inkml:brush>
  </inkml:definitions>
  <inkml:trace contextRef="#ctx0" brushRef="#br0">7353 454 24575,'-33'-30'0,"-2"2"0,0 1 0,-2 2 0,-1 2 0,-1 1 0,-1 2 0,-82-29 0,3 13 0,-196-35 0,-675-38-1181,627 96 292,-655 60-1,-349 175-927,963-127 1696,4 18 0,-385 166 1,628-214-301,-251 144 0,349-173 473,1 3 0,2 3 0,2 1 0,2 4 0,2 1 0,-87 109 0,113-123 142,2 2 0,1 1 0,2 0 0,2 1 0,1 1-1,2 1 1,2 0 0,1 1 0,2 0 0,3 0 0,0 1 0,2 80-1,6-77 17,1 1 0,3-1 0,2 0 0,2-1 0,1 0 0,3 0 0,1-2 0,3 1 0,1-2 0,1-1 0,47 67 0,-27-56-247,3-1-1,1-3 1,3-1-1,1-2 1,3-3-1,1-2 1,74 42-1,-4-12-61,4-7-1,178 63 0,-27-32-328,5-13 0,3-12 1,302 32-1,384-33-797,4-96 0,-562-5 603,523-114 1,-628 78 207,-3-15 0,382-160-1,-479 154 264,317-193-1,-388 196 94,-5-6-1,-3-6 0,120-121 0,-189 161 73,-3-2 0,-2-3 0,75-117 0,-108 144-15,-1 0 0,-2-2-1,19-60 1,-30 71 0,0 0 0,-2-1 0,-1 0 0,-1-1 0,-2-51 0,-3 56 1,-2-1 0,-1 1 1,-1 0-1,-2 1 0,0-1 0,-2 1 0,0 0 0,-2 1 0,-1 1 1,0-1-1,-2 2 0,-1 0 0,-28-32 0,6 13-2,-2 3 1,-1 1-1,-2 2 1,-2 1-1,-81-46 0,36 31-13,-110-44 0,-162-33-128,-75 20-394,-53 27 565,20 23 787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9.406"/>
    </inkml:context>
    <inkml:brush xml:id="br0">
      <inkml:brushProperty name="width" value="0.05" units="cm"/>
      <inkml:brushProperty name="height" value="0.05" units="cm"/>
      <inkml:brushProperty name="color" value="#F6630D"/>
    </inkml:brush>
  </inkml:definitions>
  <inkml:trace contextRef="#ctx0" brushRef="#br0">33 467 24575,'2'-3'0,"0"0"0,0-1 0,0 1 0,0-1 0,0 1 0,-1-1 0,1 0 0,-1 0 0,0 1 0,0-1 0,0-5 0,3-42 0,-4 47 0,0 1 0,-1-1 0,1 0 0,-1 1 0,0-1 0,0 0 0,0 1 0,-4-7 0,5 10 0,0-1 0,-1 1 0,1-1 0,0 1 0,-1-1 0,1 1 0,0 0 0,-1-1 0,1 1 0,0-1 0,-1 1 0,1 0 0,-1-1 0,1 1 0,-1 0 0,1 0 0,-1-1 0,1 1 0,-1 0 0,1 0 0,-1 0 0,1 0 0,-1-1 0,0 1 0,0 1 0,0-1 0,0 1 0,0-1 0,0 1 0,0-1 0,0 1 0,0 0 0,0-1 0,1 1 0,-1 0 0,0 0 0,1 0 0,-1-1 0,0 1 0,1 0 0,-1 0 0,1 0 0,-1 2 0,-1 0 0,1 0 0,0 0 0,0 0 0,0 1 0,0-1 0,1 0 0,-1 1 0,1-1 0,0 0 0,0 1 0,0-1 0,0 0 0,0 1 0,1-1 0,0 1 0,0-1 0,0 0 0,0 0 0,0 0 0,0 0 0,1 0 0,0 0 0,-1 0 0,1 0 0,0 0 0,3 2 0,-1-1 0,-1 0 0,1 0 0,0-1 0,0 0 0,0 1 0,1-2 0,-1 1 0,1 0 0,0-1 0,0 0 0,0 0 0,0 0 0,0-1 0,0 1 0,0-1 0,7 0 0,-2-1 0,0 0 0,0-1 0,-1 0 0,1 0 0,-1-1 0,1 0 0,-1-1 0,0 0 0,0-1 0,0 0 0,0 0 0,-1-1 0,1 0 0,-1 0 0,13-12 0,-15 11 0,-1 1 0,1-1 0,-1 0 0,-1-1 0,1 1 0,-1-1 0,0 0 0,-1 0 0,0 0 0,0 0 0,0-1 0,-1 1 0,0-1 0,-1 0 0,0 0 0,0 1 0,0-1 0,-1 0 0,-1-14 0,-1 10 0,0 1 0,-1 0 0,0 0 0,-1 0 0,0 0 0,0 0 0,-1 1 0,-1 0 0,0 0 0,0 0 0,-1 1 0,0 0 0,0 0 0,-1 0 0,-1 1 0,1 1 0,-1-1 0,0 1 0,-1 1 0,0 0 0,0 0 0,-11-4 0,18 9 0,-1 0 0,1 0 0,-1 0 0,1 0 0,-1 1 0,1-1 0,-1 1 0,1 0 0,-1 0 0,0 0 0,1 1 0,-1-1 0,1 1 0,-1 0 0,1 0 0,-1 0 0,1 1 0,-4 1 0,2 0 0,0 0 0,1 1 0,-1 0 0,1 0 0,-1 0 0,1 0 0,1 1 0,-1-1 0,1 1 0,-4 6 0,-1 5 0,0 1 0,1-1 0,1 1 0,1 1 0,0-1 0,-2 24 0,3-14 0,1 0 0,2 1 0,0 0 0,2-1 0,1 1 0,10 45 0,-10-63 0,1 0 0,1-1 0,0 1 0,0-1 0,0 0 0,1 0 0,1 0 0,-1-1 0,10 10 0,-10-12 0,0-2 0,1 1 0,0 0 0,0-1 0,0 0 0,0-1 0,0 1 0,1-1 0,-1 0 0,1-1 0,0 0 0,0 0 0,0 0 0,11 0 0,-6-1 0,0-1 0,1 0 0,-1-1 0,0 0 0,1-1 0,-1-1 0,0 0 0,0-1 0,13-5 0,9-6 0,56-34 0,-54 26 0,-1-1 0,-2-2 0,0-1 0,30-33 0,-42 37 0,0-1 0,-1-1 0,-2-1 0,-1 0 0,0-2 0,12-30 0,-25 48 0,0 0 0,-1-1 0,0 1 0,-1 0 0,0-1 0,-1 0 0,0 1 0,-1-16 0,0 23 0,0 0 0,0 1 0,-1-1 0,1 0 0,0 1 0,-1-1 0,0 0 0,0 1 0,0-1 0,0 1 0,0-1 0,0 1 0,-1-1 0,1 1 0,-1 0 0,0 0 0,1 0 0,-1 0 0,0 0 0,0 0 0,0 0 0,-1 1 0,1-1 0,0 1 0,-1-1 0,1 1 0,-1 0 0,1 0 0,-1 0 0,1 1 0,-1-1 0,0 0 0,1 1 0,-1 0 0,0-1 0,0 1 0,-4 1 0,2-1 0,0 0 0,1 0 0,-1 1 0,0 0 0,0 0 0,0 0 0,0 1 0,1-1 0,-1 1 0,1 0 0,-1 0 0,1 1 0,0 0 0,0-1 0,0 1 0,0 0 0,1 1 0,-1-1 0,1 1 0,0 0 0,0 0 0,0 0 0,0 0 0,1 0 0,-1 0 0,1 1 0,-2 6 0,2-3 0,-1 1 0,2 0 0,0 0 0,0 0 0,0-1 0,1 1 0,0 0 0,1 0 0,0 0 0,0 0 0,1 0 0,0-1 0,1 1 0,5 11 0,-2-6 0,1 0 0,0 0 0,1-1 0,1 0 0,16 19 0,-21-27 0,1 0 0,0-1 0,0 1 0,0-1 0,1 0 0,-1-1 0,1 1 0,0-1 0,0 0 0,0 0 0,1-1 0,-1 0 0,0 0 0,1-1 0,7 2 0,-11-3 0,-1 0 0,0 1 0,0-1 0,1 1 0,-1 0 0,0 0 0,0 0 0,0 0 0,0 0 0,0 0 0,0 0 0,0 1 0,0-1 0,-1 1 0,1-1 0,0 1 0,1 2 0,0 1 0,0-1 0,0 1 0,-1 0 0,0 0 0,0 0 0,0 0 0,1 7 0,1 8 0,-1 0 0,1 41 0,-4-56 0,0-4 0,1 10 0,-1 1 0,0-1 0,-1 1 0,-1-1 0,-2 12 0,3-20 0,0 1 0,0-1 0,0-1 0,-1 1 0,1 0 0,-1 0 0,0 0 0,1-1 0,-1 1 0,-1-1 0,1 0 0,0 1 0,0-1 0,-1 0 0,0 0 0,1 0 0,-1-1 0,0 1 0,0-1 0,0 1 0,0-1 0,0 0 0,-3 0 0,-9 3-341,-1-2 0,1 0-1,-16-1 1,-10 0-6485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0.783"/>
    </inkml:context>
    <inkml:brush xml:id="br0">
      <inkml:brushProperty name="width" value="0.05" units="cm"/>
      <inkml:brushProperty name="height" value="0.05" units="cm"/>
      <inkml:brushProperty name="color" value="#F6630D"/>
    </inkml:brush>
  </inkml:definitions>
  <inkml:trace contextRef="#ctx0" brushRef="#br0">5 11 24575,'0'0'0,"0"0"0,0 0 0,-1 0 0,1-1 0,0 1 0,0 0 0,-1 0 0,1 0 0,0 0 0,0 0 0,0 0 0,-1 0 0,1-1 0,0 1 0,0 0 0,0 0 0,0 0 0,-1 0 0,1-1 0,0 1 0,0 0 0,0 0 0,0 0 0,0-1 0,0 1 0,0 0 0,-1 0 0,1-1 0,0 1 0,0 0 0,0 0 0,0 0 0,0-1 0,0 1 0,0 0 0,0 0 0,0-1 0,0 1 0,0 0 0,0 0 0,1-1 0,-1 1 0,0 0 0,0 0 0,0 0 0,0-1 0,0 1 0,0 0 0,0 0 0,1 0 0,-1-1 0,0 1 0,1 0 0,13 5 0,-7 1 0,0 1 0,0 0 0,-1 0 0,0 1 0,0-1 0,0 1 0,-1 1 0,-1-1 0,1 1 0,-1-1 0,-1 1 0,4 13 0,2 13 0,9 70 0,-15-80 0,21 266 0,2 14 0,-19-254 0,-2-3 0,3 0 0,2 0 0,25 74 0,-33-116 0,1 0 0,0 0 0,0-1 0,0 0 0,0 1 0,1-1 0,0 0 0,0-1 0,0 1 0,1-1 0,-1 0 0,1 0 0,0 0 0,0 0 0,12 5 0,-7-6 0,0 1 0,1-1 0,0-1 0,-1 1 0,1-2 0,0 0 0,0 0 0,16-2 0,231-22 0,-58 3 0,1439-22-795,-1633 42 815,5 0-333,0 0 0,0-1 0,20-3-1,-14-2-5849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1.143"/>
    </inkml:context>
    <inkml:brush xml:id="br0">
      <inkml:brushProperty name="width" value="0.05" units="cm"/>
      <inkml:brushProperty name="height" value="0.05" units="cm"/>
      <inkml:brushProperty name="color" value="#F6630D"/>
    </inkml:brush>
  </inkml:definitions>
  <inkml:trace contextRef="#ctx0" brushRef="#br0">204 3 24575,'-41'-1'0,"26"0"0,-1 0 0,1 1 0,0 1 0,0 0 0,-1 1 0,-28 8 0,43-9 0,-1-1 0,1 1 0,0-1 0,-1 1 0,1-1 0,0 1 0,-1 0 0,1 0 0,0-1 0,0 1 0,0 0 0,-1 0 0,1 0 0,0 1 0,0-1 0,1 0 0,-1 0 0,0 0 0,0 1 0,0-1 0,1 0 0,-1 1 0,1-1 0,-1 1 0,1 1 0,0 0 0,0-1 0,0 0 0,1 1 0,-1-1 0,1 0 0,0 1 0,0-1 0,0 0 0,0 0 0,0 1 0,0-1 0,1 0 0,-1 0 0,2 1 0,8 9 0,-1-1 0,2-1 0,20 16 0,-30-25 0,75 54 0,-40-31 0,-2 2 0,0 1 0,59 61 0,-90-83 0,0 0 0,0 0 0,-1 0 0,1 0 0,-1 1 0,0 0 0,-1 0 0,1-1 0,-1 2 0,0-1 0,-1 0 0,0 0 0,1 0 0,-2 1 0,1-1 0,-1 0 0,0 1 0,0-1 0,-1 0 0,0 1 0,0-1 0,-1 0 0,1 0 0,-1 0 0,-1 0 0,1 0 0,-1 0 0,0 0 0,0-1 0,-5 7 0,-3 2 0,-1 0 0,0-1 0,0 0 0,-1-1 0,-1-1 0,0 0 0,-1 0 0,0-2 0,-28 14 0,-74 25-1365,62-29-5461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2.621"/>
    </inkml:context>
    <inkml:brush xml:id="br0">
      <inkml:brushProperty name="width" value="0.05" units="cm"/>
      <inkml:brushProperty name="height" value="0.05" units="cm"/>
      <inkml:brushProperty name="color" value="#F6630D"/>
    </inkml:brush>
  </inkml:definitions>
  <inkml:trace contextRef="#ctx0" brushRef="#br0">1 371 24575,'0'-15'0,"-1"0"0,1 0 0,1 0 0,1 0 0,4-20 0,-5 31 0,0 0 0,1 0 0,-1 0 0,1 0 0,0 0 0,0 0 0,1 1 0,-1-1 0,1 1 0,0-1 0,0 1 0,0 0 0,0 0 0,0 0 0,1 1 0,-1-1 0,1 1 0,0 0 0,7-3 0,-3 2 0,0-1 0,0 2 0,1-1 0,-1 1 0,1 1 0,0-1 0,-1 2 0,1-1 0,0 1 0,0 0 0,-1 1 0,1 0 0,0 0 0,8 3 0,-7 0 0,0 0 0,0 1 0,0-1 0,-1 2 0,1-1 0,-1 2 0,-1-1 0,1 1 0,-1 0 0,7 9 0,4 6 0,-2 2 0,0-1 0,-2 2 0,0 0 0,-2 1 0,-1 0 0,13 43 0,-17-46 0,23 82 0,-29-94 0,0 0 0,0 0 0,-1 0 0,0 1 0,-1-1 0,-1 0 0,-2 16 0,3-23 0,-2-1 0,1 1 0,0-1 0,-1 1 0,0-1 0,0 0 0,0 0 0,0 0 0,-3 4 0,5-7 0,0 1 0,-1-1 0,1 1 0,-1-1 0,1 0 0,-1 1 0,1-1 0,-1 0 0,0 1 0,1-1 0,-1 0 0,1 1 0,-1-1 0,0 0 0,1 0 0,-1 0 0,1 0 0,-1 0 0,0 1 0,1-1 0,-1 0 0,-1-1 0,1 1 0,0-1 0,0 1 0,1-1 0,-1 0 0,0 1 0,0-1 0,0 0 0,1 0 0,-1 0 0,0 1 0,1-1 0,-1 0 0,1 0 0,-1 0 0,1 0 0,0 0 0,-1 0 0,1 0 0,-1-2 0,-2-12 0,-1 0 0,2-1 0,0 1 0,1-1 0,1-29 0,13-81 0,-11 112 0,4-28 0,2 1 0,2 1 0,28-78 0,-29 97 0,1 1 0,0 0 0,2 1 0,0 0 0,1 0 0,1 2 0,0-1 0,1 2 0,19-16 0,-28 27 0,1 0 0,0 0 0,0 1 0,0 0 0,0 0 0,0 1 0,1 0 0,0 0 0,0 1 0,0-1 0,0 2 0,0-1 0,0 1 0,0 1 0,0-1 0,0 1 0,13 2 0,-10 0 0,0 1 0,0 0 0,0 0 0,-1 1 0,1 1 0,-1 0 0,0 0 0,-1 1 0,1 0 0,-1 0 0,0 1 0,10 11 0,-4-2 0,0 0 0,-1 2 0,0 0 0,-1 0 0,-2 1 0,0 1 0,-1 0 0,0 0 0,-2 1 0,10 36 0,-14-40 0,0 1 0,-2 0 0,0 0 0,0 0 0,-2 1 0,0-1 0,-1 0 0,-1 0 0,-1 0 0,0 0 0,-2 0 0,0-1 0,-11 27 0,15-42 0,0 0 0,0 1 0,0-1 0,-1 0 0,1-1 0,0 1 0,-1 0 0,1 0 0,-1 0 0,0-1 0,1 1 0,-1-1 0,0 0 0,0 1 0,0-1 0,-2 1 0,3-2 0,1 0 0,-1 0 0,1 1 0,-1-1 0,1 0 0,-1 0 0,1 0 0,-1 0 0,1-1 0,-1 1 0,1 0 0,-1 0 0,1 0 0,-1 0 0,1 0 0,-1-1 0,1 1 0,-1 0 0,1 0 0,0-1 0,-1 1 0,1 0 0,-1-1 0,1 1 0,0 0 0,-1-1 0,1 0 0,-1-1 0,0 1 0,0-1 0,0 0 0,1 0 0,-1 0 0,1 0 0,-1 0 0,1 0 0,0-1 0,0-2 0,0-10 0,1 1 0,1-1 0,0 0 0,1 1 0,0 0 0,1 0 0,1 0 0,9-20 0,9-10 0,31-48 0,-38 67 0,1 1 0,1 0 0,1 2 0,39-36 0,-48 49 0,1 0 0,0 1 0,0 0 0,0 1 0,1 1 0,0 0 0,1 0 0,-1 1 0,1 1 0,0 0 0,0 1 0,23-3 0,-29 5 0,1 1 0,0 0 0,-1 1 0,1-1 0,-1 2 0,1-1 0,-1 1 0,1 0 0,-1 0 0,0 1 0,0 0 0,0 0 0,11 8 0,-9-4 0,-1-1 0,0 1 0,-1 1 0,0-1 0,0 2 0,-1-1 0,0 0 0,0 1 0,4 10 0,3 9 0,-1 1 0,-2 0 0,-1 1 0,-2 0 0,7 54 0,-7-15-682,-1 86-1,-6-128-6143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4.167"/>
    </inkml:context>
    <inkml:brush xml:id="br0">
      <inkml:brushProperty name="width" value="0.05" units="cm"/>
      <inkml:brushProperty name="height" value="0.05" units="cm"/>
      <inkml:brushProperty name="color" value="#F6630D"/>
    </inkml:brush>
  </inkml:definitions>
  <inkml:trace contextRef="#ctx0" brushRef="#br0">131 830 24575,'98'-92'0,"-97"90"0,0 1 0,0 0 0,1-1 0,-1 1 0,0-1 0,0 1 0,0-1 0,-1 0 0,1 1 0,0-1 0,-1 0 0,1 1 0,-1-1 0,1 0 0,-1-2 0,0 3 0,0 1 0,0 0 0,0 0 0,0-1 0,0 1 0,0 0 0,0-1 0,-1 1 0,1 0 0,0 0 0,0-1 0,0 1 0,0 0 0,-1 0 0,1-1 0,0 1 0,0 0 0,-1 0 0,1 0 0,0 0 0,0-1 0,-1 1 0,1 0 0,0 0 0,0 0 0,-1 0 0,1 0 0,0 0 0,-1 0 0,1 0 0,-19 4 0,4 3 0,0 1 0,1 1 0,0 0 0,1 1 0,0 0 0,1 1 0,0 1 0,0 0 0,1 0 0,1 1 0,0 0 0,0 1 0,2 0 0,0 1 0,0 0 0,-6 20 0,10-23 0,0-1 0,1 0 0,1 1 0,0-1 0,1 1 0,0 0 0,0 0 0,2-1 0,-1 1 0,1 0 0,1 0 0,0-1 0,1 1 0,0-1 0,1 0 0,0 0 0,0 0 0,2 0 0,-1-1 0,1 0 0,1 0 0,-1 0 0,15 14 0,-12-15 0,1 0 0,0-1 0,0-1 0,0 1 0,1-1 0,1-1 0,-1 0 0,1-1 0,0 0 0,0-1 0,0 0 0,19 3 0,-25-6 0,1 0 0,-1 0 0,1-1 0,0 0 0,-1 0 0,1 0 0,-1-1 0,1 0 0,-1 0 0,1-1 0,-1 0 0,1 0 0,-1 0 0,0-1 0,0 0 0,0 0 0,-1 0 0,1-1 0,-1 0 0,0 0 0,0 0 0,0-1 0,0 0 0,-1 0 0,7-9 0,-6 6 0,0-1 0,0 0 0,-1 0 0,0 0 0,-1 0 0,0-1 0,0 1 0,-1-1 0,-1 0 0,1 0 0,-1 1 0,-1-15 0,-1 11 0,-1-1 0,0 1 0,-1 0 0,-1-1 0,0 1 0,0 0 0,-14-24 0,-3 2 0,-1 1 0,-3 1 0,0 1 0,-55-52 0,78 82 0,-21-26 0,23 28 0,0-1 0,-1 0 0,1 1 0,0-1 0,0 1 0,-1-1 0,1 0 0,0 1 0,0-1 0,0 0 0,0 1 0,0-1 0,0 0 0,0 1 0,0-1 0,0 0 0,0 1 0,0-1 0,0 0 0,1 1 0,-1-1 0,0 0 0,0 1 0,1-1 0,-1 1 0,1-1 0,-1 0 0,0 1 0,1-1 0,-1 1 0,1-1 0,-1 1 0,1 0 0,-1-1 0,1 1 0,-1-1 0,1 1 0,0 0 0,-1 0 0,1-1 0,0 1 0,-1 0 0,1 0 0,-1 0 0,2-1 0,17-2 0,0 0 0,0 1 0,0 0 0,0 2 0,35 3 0,-5-1 0,306-4 0,-252-5 0,146-28 0,-216 23 0,-25 3 0,-8 9 0,0-1 0,-1 1 0,1 0 0,0-1 0,-1 1 0,1-1 0,-1 1 0,1 0 0,0-1 0,-1 1 0,1 0 0,-1 0 0,1-1 0,-1 1 0,1 0 0,-1 0 0,0 0 0,1 0 0,-1 0 0,1 0 0,-1 0 0,1 0 0,-1 0 0,1 0 0,-2 0 0,-7 0 0,0 0 0,0 0 0,0 1 0,0 1 0,0-1 0,0 1 0,1 1 0,-1 0 0,1 0 0,0 1 0,-1 0 0,1 0 0,1 0 0,-1 1 0,1 1 0,0-1 0,0 1 0,0 1 0,-7 8 0,-4 6 0,1 1 0,1 0 0,0 1 0,2 1 0,-12 26 0,18-31 0,0-1 0,1 2 0,1-1 0,1 1 0,0 0 0,2 0 0,0 0 0,1 0 0,1 25 0,2-36 0,-1 0 0,1-1 0,0 1 0,1-1 0,0 0 0,1 1 0,-1-1 0,1 0 0,1 0 0,0-1 0,0 1 0,0-1 0,1 0 0,0 0 0,0 0 0,1-1 0,0 1 0,0-1 0,1-1 0,-1 1 0,1-1 0,0 0 0,1-1 0,9 5 0,-10-6 0,-1-1 0,1 0 0,0 0 0,0-1 0,-1 0 0,1 0 0,0 0 0,0-1 0,0 0 0,0-1 0,0 1 0,0-1 0,0-1 0,0 1 0,-1-1 0,1 0 0,0-1 0,-1 0 0,0 0 0,0 0 0,0-1 0,0 1 0,0-1 0,6-7 0,1 0 0,0-1 0,-1-1 0,-1 0 0,0-1 0,0 0 0,-2 0 0,0-1 0,13-29 0,1-14 0,-3-2 0,17-80 0,7-127 0,-21 36 0,-21 175 0,-1 1 0,-9-64 0,8 111 0,-1 1 0,0-1 0,-1 0 0,1 1 0,-2 0 0,1-1 0,-1 1 0,0 0 0,-5-8 0,8 14 0,0 1 0,0-1 0,-1 1 0,1-1 0,0 1 0,-1 0 0,1-1 0,0 1 0,-1 0 0,1-1 0,0 1 0,-1 0 0,1 0 0,-1-1 0,1 1 0,-1 0 0,1 0 0,0 0 0,-1 0 0,1 0 0,-1-1 0,1 1 0,-1 0 0,1 0 0,-1 0 0,1 0 0,-1 0 0,1 0 0,-1 1 0,1-1 0,-1 0 0,1 0 0,-1 0 0,1 0 0,0 1 0,-1-1 0,1 0 0,-1 0 0,1 1 0,0-1 0,-1 0 0,0 1 0,-11 20 0,6-4 0,1 1 0,1 0 0,0 0 0,-1 27 0,1 80 0,4-81 0,-1 70 0,6 1 0,4 0 0,6-2 0,29 115 0,-34-189 0,18 43 0,-24-71 0,1 1 0,1-1 0,0 0 0,0 0 0,1-1 0,0 0 0,1 0 0,9 8 0,-15-16 0,1 0 0,-1 0 0,1 0 0,-1-1 0,1 1 0,0-1 0,0 1 0,0-1 0,0 0 0,0 0 0,0-1 0,0 1 0,0-1 0,0 1 0,5-1 0,-2 0 0,0-1 0,0 0 0,0 0 0,0-1 0,-1 1 0,1-1 0,9-5 0,4-3 0,-1-2 0,1 0 0,22-21 0,-37 30 0,38-32 0,-1-3 0,-2-2 0,-1-1 0,-2-2 0,57-89 0,-61 68 0,-30 59 0,0 1 0,-1-1 0,1 1 0,-1-1 0,0 0 0,0 0 0,-1 1 0,0-1 0,1 0 0,-2 0 0,1 0 0,-2-6 0,2 10 0,0 0 0,0-1 0,-1 1 0,1 0 0,-1 0 0,1 0 0,-1 0 0,1 0 0,-1-1 0,0 1 0,0 0 0,1 0 0,-1 0 0,0 1 0,0-1 0,0 0 0,-1-1 0,1 2 0,1 0 0,-1 0 0,0 0 0,1 0 0,-1-1 0,0 1 0,1 0 0,-1 0 0,0 0 0,1 1 0,-1-1 0,1 0 0,-1 0 0,0 0 0,1 0 0,-1 1 0,0-1 0,1 0 0,-1 0 0,1 1 0,-1-1 0,1 0 0,-2 1 0,0 2 0,0-1 0,0 0 0,0 0 0,0 1 0,0-1 0,1 1 0,-1 0 0,1-1 0,-1 1 0,1 0 0,0 0 0,-1 4 0,-2 17 0,2 0 0,1 1 0,0-1 0,2 0 0,1 0 0,0 0 0,2 0 0,1 0 0,1-1 0,1 0 0,1 0 0,1 0 0,15 27 0,-20-44 0,0 1 0,0-1 0,1 0 0,0 0 0,0 0 0,0-1 0,1 1 0,0-2 0,0 1 0,0 0 0,0-1 0,1 0 0,0-1 0,11 5 0,-14-7 0,1 0 0,0 0 0,0 0 0,0 0 0,0-1 0,-1 0 0,1 0 0,0 0 0,0-1 0,0 1 0,0-1 0,0 0 0,-1-1 0,1 1 0,0-1 0,-1 0 0,1 0 0,-1 0 0,0-1 0,0 0 0,0 0 0,0 0 0,5-5 0,1-2 0,0-1 0,-1 0 0,-1 0 0,0-1 0,0 0 0,-1 0 0,-1-1 0,0 0 0,4-14 0,4-18 0,10-65 0,-1 8 0,-23 101 0,0 0 0,0-1 0,0 1 0,1 0 0,-1-1 0,0 1 0,1 0 0,-1 0 0,1-1 0,0 1 0,-1 0 0,1 0 0,0 0 0,0 0 0,-1 0 0,1 0 0,1-1 0,-1 2 0,0 1 0,-1-1 0,1 1 0,-1 0 0,1-1 0,-1 1 0,1 0 0,-1 0 0,0-1 0,1 1 0,-1 0 0,0 0 0,0-1 0,1 1 0,-1 0 0,0 0 0,0 0 0,0 0 0,0 0 0,4 55 0,-3-15 0,2 1 0,1-1 0,2-1 0,3 1 0,0-1 0,29 72 0,-35-104 0,1 0 0,0 0 0,0-1 0,1 1 0,0-1 0,1 0 0,-1-1 0,1 1 0,0-1 0,1 0 0,0 0 0,0-1 0,0 0 0,0 0 0,1-1 0,0 0 0,0 0 0,0-1 0,0 0 0,1 0 0,-1-1 0,1 0 0,-1 0 0,1-1 0,0 0 0,0-1 0,-1 0 0,1 0 0,0-1 0,0 0 0,-1-1 0,1 0 0,-1 0 0,1-1 0,-1 0 0,15-7 0,-9 1 0,1 1 0,-1-2 0,-1 0 0,1-1 0,-2 0 0,0-1 0,13-15 0,-8 5 0,-1-1 0,-1-1 0,21-43 0,-6-6 0,-3 0 0,18-83 0,17-120 0,-55 232 0,-2 0 0,-3 0 0,-1 0 0,-6-61 0,3 96 0,1 0 0,-1 0 0,0 0 0,-1 0 0,0 1 0,0-1 0,-1 1 0,-5-9 0,8 15 0,0 1 0,0 0 0,0-1 0,0 1 0,0 0 0,0 0 0,-1 0 0,1 0 0,0 0 0,-1 0 0,1 0 0,0 1 0,-1-1 0,1 0 0,-1 1 0,1-1 0,-1 1 0,1-1 0,-1 1 0,-2 0 0,1 0 0,1 1 0,-1-1 0,1 1 0,-1 0 0,1 0 0,0 0 0,-1 0 0,1 1 0,0-1 0,0 1 0,0-1 0,0 1 0,0 0 0,0-1 0,1 1 0,-1 0 0,-2 3 0,-5 9 0,0-1 0,1 2 0,0-1 0,1 1 0,1 0 0,0 0 0,1 1 0,1-1 0,-3 23 0,-2 22 0,0 67 0,9-127 0,-4 75 0,4 1 0,3-1 0,3-1 0,3 1 0,4-1 0,3-1 0,43 124 0,-54-184 20,1 1 0,0-1 0,1 0 0,1-1 0,12 17 0,-15-24-126,-1 1 0,1-1 0,0-1 0,1 1 0,-1-1 0,1 0-1,0 0 1,0-1 0,0 1 0,0-1 0,1-1 0,-1 1 0,9 1 0,11 1-6720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4.836"/>
    </inkml:context>
    <inkml:brush xml:id="br0">
      <inkml:brushProperty name="width" value="0.05" units="cm"/>
      <inkml:brushProperty name="height" value="0.05" units="cm"/>
      <inkml:brushProperty name="color" value="#F6630D"/>
    </inkml:brush>
  </inkml:definitions>
  <inkml:trace contextRef="#ctx0" brushRef="#br0">0 552 24575,'0'-1'0,"1"0"0,-1 1 0,0-1 0,0 1 0,0-1 0,1 0 0,-1 1 0,0-1 0,1 1 0,-1-1 0,0 1 0,1-1 0,-1 1 0,1-1 0,-1 1 0,1-1 0,-1 1 0,1 0 0,-1-1 0,1 1 0,0 0 0,-1-1 0,1 1 0,-1 0 0,1 0 0,0 0 0,-1 0 0,1-1 0,0 1 0,-1 0 0,1 0 0,0 0 0,-1 0 0,1 0 0,0 1 0,31 1 0,-23 0 0,86 10 0,-65-6 0,0-2 0,1-2 0,-1 0 0,50-5 0,-56 0 0,-1-1 0,0-1 0,0-2 0,0 0 0,-1-1 0,0-1 0,23-14 0,-37 18 0,0 0 0,-1 0 0,1-1 0,-1-1 0,0 1 0,-1-1 0,0 0 0,11-16 0,-14 17 0,1 0 0,-1-1 0,-1 1 0,0-1 0,0 1 0,0-1 0,0 0 0,-1 0 0,0 0 0,-1 0 0,0 0 0,0 0 0,-1-10 0,0 10 0,0 0 0,-1 0 0,0 1 0,0-1 0,0 0 0,-1 1 0,0 0 0,0 0 0,-1-1 0,0 2 0,0-1 0,-9-10 0,6 9 0,-1 0 0,0 1 0,0 0 0,-1 0 0,1 1 0,-1 0 0,-1 0 0,-11-4 0,7 4 0,-1 1 0,1 0 0,-1 1 0,0 0 0,0 2 0,0 0 0,-1 0 0,1 1 0,0 1 0,0 1 0,-29 6 0,30-4 0,1 1 0,-1 1 0,1 0 0,0 1 0,1 0 0,-1 1 0,1 0 0,1 1 0,0 1 0,0-1 0,-12 16 0,11-10 0,0 0 0,2 1 0,0 0 0,1 1 0,0 0 0,1 0 0,1 1 0,-6 25 0,8-24 0,1 0 0,1 1 0,1-1 0,1 1 0,1-1 0,0 1 0,1 0 0,5 20 0,-3-25 0,0 0 0,2 0 0,0-1 0,0 0 0,1 0 0,1 0 0,0 0 0,1-1 0,1 0 0,17 19 0,-18-24 0,0-1 0,1 0 0,0 0 0,0-1 0,1 0 0,-1 0 0,1-1 0,1-1 0,-1 0 0,0 0 0,1-1 0,0 0 0,0-1 0,0 0 0,0-1 0,0 0 0,14-1 0,8-1 0,0-2 0,0-2 0,-1 0 0,52-17 0,-32 5 0,-1-3 0,-1-2 0,0-2 0,-2-2 0,72-52 0,-62 34 0,-2-2 0,-1-3 0,81-96 0,-111 115 0,39-64 0,-54 78 0,-2-1 0,0 1 0,-1-1 0,-1-1 0,0 0 0,3-21 0,-8 35 0,0-1 0,-1 1 0,1-1 0,-1 0 0,0 1 0,-1-1 0,1 0 0,-1 1 0,0-1 0,0 1 0,0-1 0,-1 1 0,1 0 0,-5-9 0,3 10 0,1 0 0,-1 0 0,1 0 0,-1 0 0,0 1 0,0-1 0,0 1 0,-1 0 0,1 0 0,-1 0 0,1 0 0,-1 0 0,1 1 0,-1 0 0,0-1 0,0 1 0,-7 0 0,0 0 0,0 0 0,0 1 0,-1 0 0,1 1 0,0 1 0,0 0 0,0 0 0,0 1 0,0 0 0,1 1 0,-1 0 0,1 1 0,0 0 0,0 1 0,1 0 0,-14 11 0,15-12 0,1 1 0,0 0 0,1 1 0,0-1 0,0 1 0,0 1 0,1-1 0,0 1 0,0 0 0,1 0 0,0 0 0,0 1 0,1 0 0,0-1 0,0 1 0,1 0 0,1 0 0,-1 0 0,2 1 0,-1 13 0,4-4 0,0 0 0,2-1 0,0 1 0,1-1 0,1 0 0,0 0 0,19 31 0,6 2 0,44 55 0,119 131 0,-186-224 0,0 0 0,-1 0 0,0 1 0,7 16 0,-14-27 0,1 1 0,-1-1 0,0 0 0,0 1 0,0-1 0,-1 0 0,1 1 0,-1-1 0,1 1 0,-1-1 0,0 1 0,-1-1 0,1 1 0,0-1 0,-1 1 0,0-1 0,0 1 0,0-1 0,0 0 0,-1 1 0,1-1 0,-1 0 0,0 0 0,-4 5 0,1-3 6,0-1 0,-1 0-1,0 0 1,0 0 0,0-1 0,0 1-1,0-1 1,-1-1 0,1 1-1,-15 2 1,-6 0-400,-39 3-1,48-6-244,-74 5-6187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6.343"/>
    </inkml:context>
    <inkml:brush xml:id="br0">
      <inkml:brushProperty name="width" value="0.05" units="cm"/>
      <inkml:brushProperty name="height" value="0.05" units="cm"/>
      <inkml:brushProperty name="color" value="#F6630D"/>
    </inkml:brush>
  </inkml:definitions>
  <inkml:trace contextRef="#ctx0" brushRef="#br0">37 138 24575,'-4'0'0,"-2"-4"0,-5-2 0,0-5 0,7-4 0,8-1 0,12-2 0,14 3 0,15 3 0,14-1 0,16 3 0,17 1 0,18 4 0,-11 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6.919"/>
    </inkml:context>
    <inkml:brush xml:id="br0">
      <inkml:brushProperty name="width" value="0.05" units="cm"/>
      <inkml:brushProperty name="height" value="0.05" units="cm"/>
      <inkml:brushProperty name="color" value="#F6630D"/>
    </inkml:brush>
  </inkml:definitions>
  <inkml:trace contextRef="#ctx0" brushRef="#br0">0 111 24575,'0'-5'0,"5"-1"0,10-9 0,13-2 0,15-7 0,18 0 0,0 5-8191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6.238"/>
    </inkml:context>
    <inkml:brush xml:id="br0">
      <inkml:brushProperty name="width" value="0.05" units="cm"/>
      <inkml:brushProperty name="height" value="0.05" units="cm"/>
      <inkml:brushProperty name="color" value="#F6630D"/>
    </inkml:brush>
  </inkml:definitions>
  <inkml:trace contextRef="#ctx0" brushRef="#br0">1 24 24575,'0'-5'0,"0"-6"0,0 4 0,4 12 0,2 14 0,5 14 0,0 10 0,3 11 0,-1 12 0,-3 3 0,3 3 0,-3 4 0,-1-1 0,-4-10 0,-2-6 0,-1-13-8191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6.661"/>
    </inkml:context>
    <inkml:brush xml:id="br0">
      <inkml:brushProperty name="width" value="0.05" units="cm"/>
      <inkml:brushProperty name="height" value="0.05" units="cm"/>
      <inkml:brushProperty name="color" value="#F6630D"/>
    </inkml:brush>
  </inkml:definitions>
  <inkml:trace contextRef="#ctx0" brushRef="#br0">27 1096 24575,'-1'0'0,"0"-1"0,0 1 0,0 0 0,0-1 0,0 1 0,0-1 0,0 1 0,0-1 0,1 1 0,-1-1 0,0 0 0,0 1 0,0-1 0,1 0 0,-1 0 0,0 1 0,1-1 0,-1 0 0,1 0 0,-1 0 0,1 0 0,-1 0 0,1 0 0,-1 0 0,1 0 0,0 0 0,0-2 0,-6-32 0,6 31 0,-2-29 0,2-1 0,2 1 0,0 0 0,3-1 0,1 1 0,1 1 0,1-1 0,20-44 0,-5 21 0,3 2 0,2 2 0,66-95 0,-60 101 0,2 2 0,2 1 0,72-61 0,-90 86 0,2 2 0,0 0 0,0 2 0,2 0 0,-1 2 0,2 0 0,0 2 0,0 0 0,51-10 0,-67 18 0,0 1 0,0 0 0,0 1 0,0 0 0,0 0 0,0 1 0,0 0 0,0 1 0,0 0 0,0 0 0,11 5 0,-15-5 0,0 1 0,1 0 0,-1 0 0,-1 1 0,1 0 0,0-1 0,-1 2 0,0-1 0,0 0 0,0 1 0,0 0 0,-1-1 0,0 1 0,0 1 0,0-1 0,-1 0 0,0 1 0,3 7 0,0 8 15,-1 0 0,-1 1 0,-1-1 0,-1 1 0,-1-1 0,-1 1 0,-6 41 0,-43 147-1500,27-129-5341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1.604"/>
    </inkml:context>
    <inkml:brush xml:id="br0">
      <inkml:brushProperty name="width" value="0.05" units="cm"/>
      <inkml:brushProperty name="height" value="0.05" units="cm"/>
      <inkml:brushProperty name="color" value="#F6630D"/>
    </inkml:brush>
  </inkml:definitions>
  <inkml:trace contextRef="#ctx0" brushRef="#br0">17 398 24575,'-1'0'0,"1"0"0,-1 0 0,1 0 0,-1 0 0,0 0 0,1 0 0,-1 0 0,1 0 0,-1 0 0,0 0 0,1 1 0,-1-1 0,1 0 0,-1 0 0,1 1 0,-1-1 0,0 0 0,1 1 0,0-1 0,-1 0 0,1 1 0,-1-1 0,1 1 0,-1-1 0,1 1 0,0-1 0,-1 1 0,1-1 0,0 1 0,0-1 0,-1 1 0,1-1 0,0 1 0,0 0 0,0-1 0,0 1 0,-1-1 0,1 1 0,0 0 0,0-1 0,0 1 0,1-1 0,-1 1 0,0 0 0,0-1 0,0 1 0,0-1 0,0 1 0,1 0 0,0 1 0,-1 0 0,1-1 0,0 1 0,0-1 0,-1 1 0,1-1 0,0 1 0,1-1 0,-1 1 0,0-1 0,0 0 0,1 0 0,-1 0 0,0 0 0,1 0 0,-1 0 0,3 1 0,3 0 0,0 0 0,0-1 0,0 0 0,0 0 0,0-1 0,0 0 0,0 0 0,10-2 0,62-16 0,-44 10 0,122-29-33,702-155-857,6 33 175,-670 137 715,-188 21 126,-6 1-146,1 1-1,0-1 0,-1-1 1,1 1-1,0 0 0,-1 0 1,1-1-1,0 1 0,-1-1 1,1 1-1,-1-1 0,1 1 1,-1-1-1,1 0 0,-1 0 1,1 0-1,-1 0 0,2-1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7.646"/>
    </inkml:context>
    <inkml:brush xml:id="br0">
      <inkml:brushProperty name="width" value="0.05" units="cm"/>
      <inkml:brushProperty name="height" value="0.05" units="cm"/>
      <inkml:brushProperty name="color" value="#F6630D"/>
    </inkml:brush>
  </inkml:definitions>
  <inkml:trace contextRef="#ctx0" brushRef="#br0">1 687 24575,'0'-6'0,"-1"-2"0,1-1 0,1 1 0,-1 0 0,1-1 0,1 1 0,2-10 0,-3 17 0,-1 0 0,1-1 0,0 1 0,-1 0 0,1 0 0,0 0 0,0-1 0,0 1 0,0 0 0,0 0 0,0 0 0,0 0 0,0 0 0,0 1 0,0-1 0,1 0 0,1 0 0,-1 0 0,0 1 0,0-1 0,0 1 0,0 0 0,0 0 0,1 0 0,-1 0 0,0 0 0,0 0 0,0 1 0,0-1 0,1 1 0,-1 0 0,3 1 0,35 15 0,-26-11 0,-1 1 0,1-2 0,0 0 0,0-1 0,1 0 0,-1-1 0,1-1 0,26 1 0,-20-4 0,0-1 0,0-1 0,-1-1 0,1-1 0,-1-1 0,1 0 0,-2-2 0,1 0 0,-1-1 0,0-1 0,-1-1 0,0 0 0,16-15 0,-24 17 0,0 1 0,-1-2 0,0 1 0,0-1 0,-1 0 0,-1-1 0,0 0 0,0 0 0,-1-1 0,-1 0 0,0 0 0,0 0 0,-1 0 0,-1-1 0,0 0 0,0 1 0,-2-1 0,1 0 0,-2 0 0,0 0 0,0-1 0,-3-14 0,2 22 0,0 0 0,-1 0 0,1 0 0,-1 0 0,0 0 0,-1 0 0,1 1 0,-1-1 0,0 1 0,-1-1 0,1 1 0,-1 0 0,0 1 0,0-1 0,-1 1 0,1 0 0,-1 0 0,-7-5 0,5 5 0,0 1 0,0 0 0,0 0 0,-1 1 0,1 0 0,-1 0 0,1 0 0,-1 1 0,0 0 0,0 1 0,1 0 0,-1 0 0,0 1 0,-11 2 0,4 0 0,1 1 0,1 1 0,-1 0 0,0 1 0,1 0 0,0 1 0,1 0 0,0 1 0,0 1 0,0 0 0,-14 15 0,7-5 0,1 1 0,1 1 0,1 0 0,1 1 0,-18 34 0,21-32 0,0 1 0,2 1 0,1 0 0,1 1 0,-5 29 0,11-41 0,0-1 0,1 1 0,0 0 0,1-1 0,1 1 0,0 0 0,1-1 0,1 1 0,0-1 0,1 0 0,7 18 0,-6-23 0,-1-1 0,2 0 0,-1 0 0,1 0 0,0-1 0,1 0 0,0 0 0,0-1 0,0 1 0,1-2 0,0 1 0,0-1 0,1 0 0,-1-1 0,1 0 0,0 0 0,17 4 0,-1-1 0,0-2 0,0-1 0,0-1 0,0-1 0,43-2 0,-25-3 0,1-2 0,-1-2 0,-1-2 0,0-2 0,0-1 0,-1-3 0,0-1 0,-1-2 0,-2-2 0,1-1 0,-2-2 0,-1-2 0,-2-1 0,0-1 0,-1-2 0,-2-2 0,-1-1 0,-2-1 0,-1-1 0,-1-1 0,33-64 0,-47 76 0,-1-1 0,-2-1 0,0 0 0,-1 0 0,-2 0 0,-1-1 0,0 0 0,0-38 0,-5 58 0,0 1 0,0 0 0,-1-1 0,0 1 0,0 0 0,0 0 0,-1 0 0,1-1 0,-1 1 0,0 1 0,-1-1 0,1 0 0,-1 0 0,-6-7 0,6 9 0,1 1 0,-1 0 0,1 0 0,-1 0 0,0 0 0,0 0 0,0 0 0,0 1 0,0 0 0,0-1 0,0 1 0,-1 0 0,1 1 0,0-1 0,-1 0 0,1 1 0,-1 0 0,1 0 0,0 0 0,-1 0 0,1 0 0,-1 1 0,1 0 0,-5 1 0,-5 3 0,-1 0 0,2 1 0,-1 0 0,1 1 0,0 0 0,0 1 0,1 1 0,0 0 0,0 0 0,1 1 0,0 0 0,1 1 0,-12 17 0,3-1 0,1 1 0,1 1 0,2 0 0,-19 55 0,25-61 0,2 0 0,0 1 0,2 0 0,0 0 0,2 0 0,0 0 0,3 31 0,0-45 0,1 1 0,-1-1 0,2 0 0,0 0 0,0-1 0,0 1 0,1 0 0,9 13 0,-9-17 0,0 0 0,1 0 0,-1-1 0,1 1 0,1-1 0,-1 0 0,1-1 0,0 1 0,0-1 0,0-1 0,0 1 0,1-1 0,8 4 0,-5-5 0,0 1 0,0-1 0,1-1 0,-1 0 0,0 0 0,1-1 0,-1 0 0,0-1 0,0 0 0,1-1 0,-1 0 0,0-1 0,0 0 0,15-7 0,-2 1 0,-1-2 0,-1-1 0,1-1 0,-2 0 0,20-18 0,-22 16 0,-1-1 0,-1-1 0,0-1 0,-2 0 0,0-1 0,0-1 0,-2 0 0,-1 0 0,0-2 0,-2 1 0,0-1 0,-2 0 0,0-1 0,-1 0 0,-2 0 0,4-42 0,-12 36 0,3 29 0,1-1 0,0 0 0,-1 1 0,1-1 0,0 1 0,-1-1 0,1 0 0,0 1 0,-1-1 0,1 1 0,-1-1 0,1 1 0,-1 0 0,0-1 0,1 1 0,-1 0 0,1-1 0,-1 1 0,0 0 0,1-1 0,-1 1 0,-1 0 0,0 0 0,1 1 0,-1-1 0,0 1 0,0 0 0,0 0 0,0-1 0,1 1 0,-1 1 0,0-1 0,1 0 0,-1 0 0,1 0 0,-1 1 0,1-1 0,0 1 0,0-1 0,-1 1 0,1 0 0,0-1 0,1 1 0,-1 0 0,-1 2 0,-12 26 0,0 1 0,2 1 0,2 0 0,1 0 0,1 1 0,-4 46 0,3 13 0,4 100 0,5-142 0,3 0 0,1 0 0,3-1 0,2 0 0,2 0 0,3-1 0,1 0 0,29 60 0,-39-97-195,1 0 0,1-1 0,0 0 0,0 0 0,1 0 0,13 12 0,10 3-6631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8.082"/>
    </inkml:context>
    <inkml:brush xml:id="br0">
      <inkml:brushProperty name="width" value="0.05" units="cm"/>
      <inkml:brushProperty name="height" value="0.05" units="cm"/>
      <inkml:brushProperty name="color" value="#F6630D"/>
    </inkml:brush>
  </inkml:definitions>
  <inkml:trace contextRef="#ctx0" brushRef="#br0">78 151 24575,'-8'-10'0,"-1"-1"0,1 0 0,1 0 0,0-1 0,-7-17 0,-6-9 0,20 38 0,0 0 0,0 0 0,0 0 0,0 0 0,0 1 0,0-1 0,0 0 0,0 0 0,-1 0 0,1 0 0,0 0 0,0 0 0,0 0 0,0 0 0,0 0 0,0 0 0,0 0 0,0 0 0,0 0 0,-1 0 0,1 0 0,0 0 0,0 0 0,0 0 0,0 0 0,0 0 0,0 0 0,0 0 0,-1 0 0,1 0 0,0 0 0,0 0 0,0 0 0,0 0 0,0 0 0,0 0 0,0 0 0,0 0 0,-1 0 0,1 0 0,0 0 0,0 0 0,0 0 0,0 0 0,0-1 0,0 1 0,0 0 0,0 0 0,0 0 0,0 0 0,0 0 0,0 0 0,0 0 0,0 0 0,-1-1 0,1 1 0,0 0 0,0 0 0,0 0 0,0 0 0,0 0 0,0 0 0,0 15 0,5 21 0,8 52 0,-7-36 0,2 0 0,3 0 0,2-1 0,26 67 0,-35-110 0,0-1 0,0 1 0,0 0 0,1-1 0,0 0 0,1 0 0,0-1 0,0 0 0,0 0 0,14 10 0,-17-14 0,1 0 0,-1 0 0,1 0 0,-1 0 0,1-1 0,0 1 0,0-1 0,0 0 0,0-1 0,0 1 0,0-1 0,0 1 0,0-1 0,0-1 0,0 1 0,0 0 0,0-1 0,0 0 0,0 0 0,0 0 0,0 0 0,0-1 0,-1 1 0,1-1 0,5-4 0,0-1 0,1 0 0,-2-1 0,1 0 0,-1 0 0,0-1 0,-1 0 0,0-1 0,0 0 0,-1 0 0,-1 0 0,6-13 0,2-9 0,-2 1 0,13-55 0,-16 47 0,-1-1 0,-2 0 0,-2 0 0,-2-66 0,-10 71 0,2 25 0,7 11 0,-1-1 0,1 0 0,-1 0 0,1 1 0,-1-1 0,1 0 0,-1 1 0,1-1 0,0 0 0,-1 1 0,1-1 0,0 1 0,-1-1 0,1 0 0,0 1 0,-1-1 0,1 1 0,0-1 0,0 1 0,0-1 0,-1 1 0,1 0 0,0-1 0,0 1 0,0-1 0,0 1 0,-2 8-91,1 1 0,0-1 0,0 0 0,1 0 0,0 0 0,1 0 0,0 1 0,0-1 0,1 0 0,0 0 0,1-1 0,0 1 0,0 0 0,5 8 0,4 7-6735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8.410"/>
    </inkml:context>
    <inkml:brush xml:id="br0">
      <inkml:brushProperty name="width" value="0.05" units="cm"/>
      <inkml:brushProperty name="height" value="0.05" units="cm"/>
      <inkml:brushProperty name="color" value="#F6630D"/>
    </inkml:brush>
  </inkml:definitions>
  <inkml:trace contextRef="#ctx0" brushRef="#br0">5 129 24575,'-2'-32'0,"1"24"0,0 0 0,1 0 0,0 0 0,0 0 0,1 0 0,0 0 0,0 0 0,1 0 0,3-9 0,-5 16 0,0 1 0,0-1 0,1 1 0,-1 0 0,0-1 0,0 1 0,1-1 0,-1 1 0,1 0 0,-1-1 0,0 1 0,1 0 0,-1 0 0,1-1 0,-1 1 0,1 0 0,-1 0 0,0 0 0,1-1 0,-1 1 0,1 0 0,-1 0 0,1 0 0,-1 0 0,1 0 0,-1 0 0,1 0 0,-1 0 0,1 0 0,-1 0 0,1 0 0,-1 0 0,1 1 0,-1-1 0,1 0 0,-1 0 0,1 0 0,-1 1 0,1-1 0,-1 0 0,0 1 0,1-1 0,-1 0 0,1 1 0,-1-1 0,0 0 0,0 1 0,1-1 0,-1 1 0,0-1 0,0 1 0,1 0 0,15 25 0,-1 9 0,-2 1 0,-1 0 0,10 56 0,6 116 0,-22-101-1365,-5-68-5461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8.789"/>
    </inkml:context>
    <inkml:brush xml:id="br0">
      <inkml:brushProperty name="width" value="0.05" units="cm"/>
      <inkml:brushProperty name="height" value="0.05" units="cm"/>
      <inkml:brushProperty name="color" value="#F6630D"/>
    </inkml:brush>
  </inkml:definitions>
  <inkml:trace contextRef="#ctx0" brushRef="#br0">80 96 24575,'0'-9'0,"-5"-8"0,-1-6 0,-5 2 0,-4 3 0,0 11 0,2 10 0,4 10 0,3 2-8191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9.400"/>
    </inkml:context>
    <inkml:brush xml:id="br0">
      <inkml:brushProperty name="width" value="0.05" units="cm"/>
      <inkml:brushProperty name="height" value="0.05" units="cm"/>
      <inkml:brushProperty name="color" value="#F6630D"/>
    </inkml:brush>
  </inkml:definitions>
  <inkml:trace contextRef="#ctx0" brushRef="#br0">1 413 24575,'6'-7'0,"1"1"0,0 0 0,1 0 0,-1 1 0,1 0 0,0 1 0,0-1 0,1 1 0,0 1 0,-1 0 0,1 0 0,0 1 0,0 0 0,0 0 0,1 1 0,-1 0 0,0 1 0,1 0 0,-1 1 0,0-1 0,0 2 0,0-1 0,1 1 0,-2 1 0,1 0 0,0 0 0,0 1 0,-1 0 0,0 0 0,0 1 0,0 0 0,0 0 0,-1 1 0,0 0 0,0 0 0,7 9 0,-1 0 0,0 1 0,0 1 0,-2 0 0,0 0 0,-1 1 0,-1 0 0,0 1 0,-2 0 0,0 1 0,-1-1 0,-1 1 0,-1 0 0,-1 1 0,0-1 0,-2 1 0,0-1 0,-2 1 0,0-1 0,-6 34 0,5-48 0,0-1 0,0 1 0,-1 0 0,0 0 0,0-1 0,0 0 0,-8 10 0,10-14 0,0 0 0,0 0 0,1 0 0,-1-1 0,0 1 0,0 0 0,0 0 0,0-1 0,0 1 0,0-1 0,0 1 0,0-1 0,0 1 0,0-1 0,0 0 0,0 0 0,0 1 0,0-1 0,0 0 0,-2 0 0,2-1 0,0 1 0,0-1 0,0 0 0,0 1 0,0-1 0,0 0 0,0 0 0,0 0 0,0 0 0,0 0 0,0 0 0,0 0 0,1 0 0,-1 0 0,0 0 0,1 0 0,-1-1 0,1 1 0,-1 0 0,1 0 0,0-1 0,-1 0 0,-1-9 0,0 0 0,0 0 0,1 0 0,1 0 0,0 0 0,0 1 0,1-1 0,0 0 0,1 0 0,4-12 0,4-12 0,25-57 0,-16 49 0,3 1 0,1 2 0,37-52 0,-41 67 0,1 1 0,1 1 0,1 0 0,1 2 0,50-36 0,-67 53 0,0 1 0,0-1 0,0 1 0,0 1 0,0-1 0,1 1 0,-1 0 0,1 0 0,9-1 0,-14 3 0,0 0 0,1 0 0,-1 0 0,0 1 0,1-1 0,-1 0 0,0 1 0,0 0 0,1-1 0,-1 1 0,0 0 0,0 0 0,0 0 0,0 1 0,0-1 0,0 0 0,0 1 0,0-1 0,-1 1 0,1 0 0,0-1 0,-1 1 0,0 0 0,1 0 0,-1 0 0,0 0 0,0 0 0,0 1 0,1 3 0,1 7 0,0-1 0,-1 1 0,0-1 0,-2 1 0,1 0 0,-3 20 0,1-18 0,1 0 0,0-1 0,1 1 0,0 0 0,5 16 0,-5-27 0,0 0 0,1-1 0,-1 1 0,1 0 0,0-1 0,0 1 0,0-1 0,1 0 0,-1 0 0,1 0 0,0 0 0,0 0 0,0 0 0,0-1 0,0 0 0,0 1 0,1-1 0,-1 0 0,1-1 0,0 1 0,-1-1 0,1 1 0,5 0 0,0 0 0,0-1 0,1 0 0,-1-1 0,0 0 0,1 0 0,-1-1 0,0 0 0,0 0 0,1-1 0,-1-1 0,-1 1 0,1-1 0,13-7 0,-2 0 0,0-1 0,-1 0 0,-1-2 0,27-22 0,-16 9 0,0-1 0,-2-1 0,23-32 0,-41 48 0,0-1 0,-1 1 0,-1-2 0,0 1 0,-1-1 0,0 0 0,-1 0 0,-1 0 0,0-1 0,3-28 0,-7 39 0,1 0 0,-1 1 0,0-1 0,0 0 0,0 1 0,0-1 0,-1 0 0,0 1 0,1-1 0,-1 0 0,-1 1 0,1 0 0,0-1 0,-1 1 0,0 0 0,0-1 0,0 1 0,0 0 0,0 0 0,-1 1 0,1-1 0,-1 0 0,1 1 0,-1 0 0,0-1 0,0 1 0,0 0 0,-1 1 0,1-1 0,0 0 0,-1 1 0,1 0 0,-1 0 0,1 0 0,-1 0 0,0 1 0,1-1 0,-1 1 0,0 0 0,1 0 0,-1 0 0,0 0 0,-4 2 0,-5 1 0,1 0 0,0 1 0,-1 1 0,2 0 0,-1 1 0,1 0 0,0 0 0,0 1 0,0 1 0,1 0 0,0 0 0,1 1 0,0 0 0,-9 13 0,4-5 0,1 0 0,1 1 0,1 1 0,1 0 0,0 1 0,2-1 0,-11 37 0,14-38 0,1 1 0,2 0 0,0-1 0,0 1 0,2 0 0,0 0 0,2 0 0,0 0 0,1-1 0,0 1 0,12 33 0,-11-43 0,-1 0 0,1-1 0,0 1 0,1-1 0,0 0 0,0 0 0,1-1 0,0 1 0,0-1 0,1-1 0,0 1 0,0-1 0,1 0 0,-1-1 0,1 0 0,0 0 0,1-1 0,-1 0 0,1 0 0,0-1 0,0 0 0,0 0 0,0-1 0,0 0 0,14 0 0,-3-2 0,0 0 0,0-2 0,0 0 0,0-1 0,-1-1 0,0-1 0,1-1 0,-2-1 0,1 0 0,26-15 0,-16 5 0,1-1 0,-2-2 0,-1 0 0,0-2 0,29-32 0,-33 29 0,-1 0 0,-2-2 0,-1 0 0,-1-1 0,23-49 0,-31 54 0,0-1 0,-2 0 0,-1-1 0,-1 0 0,0 0 0,-2 0 0,1-47 0,-4 71 0,2 6 0,8 19 0,13 38 0,-22-56 0,236 526 0,-233-521 0,9 18 0,16 46 0,-27-67 0,-1-1 0,0 1 0,0-1 0,-1 1 0,0 0 0,-1 0 0,0 0 0,0 0 0,0 0 0,-1-1 0,-3 15 0,2-18 0,0 0 0,0 1 0,-1-1 0,0 0 0,1-1 0,-1 1 0,-1 0 0,1-1 0,0 0 0,-1 1 0,0-1 0,1-1 0,-1 1 0,0-1 0,-1 1 0,1-1 0,0 0 0,-1-1 0,1 1 0,-1-1 0,1 0 0,-1 0 0,-7 1 0,-11 0 0,1 0 0,-1-1 0,-34-3 0,9-3-455,0-1 0,-68-18 0,57 6-6371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4.819"/>
    </inkml:context>
    <inkml:brush xml:id="br0">
      <inkml:brushProperty name="width" value="0.05" units="cm"/>
      <inkml:brushProperty name="height" value="0.05" units="cm"/>
      <inkml:brushProperty name="color" value="#F6630D"/>
    </inkml:brush>
  </inkml:definitions>
  <inkml:trace contextRef="#ctx0" brushRef="#br0">364 680 24575,'1'-4'0,"1"-1"0,0 1 0,0 0 0,0 0 0,1 0 0,0 0 0,-1 1 0,1-1 0,0 1 0,1-1 0,-1 1 0,4-3 0,2-2 0,11-14 0,30-39 0,-45 54 0,0 0 0,-1 0 0,0 0 0,0 0 0,-1-1 0,0 1 0,0-1 0,-1 0 0,0 0 0,2-16 0,-4 22 0,0 0 0,0-1 0,0 1 0,0 0 0,0 0 0,0 0 0,-1-1 0,1 1 0,-1 0 0,0 0 0,0 0 0,0 0 0,0 0 0,0 0 0,0 0 0,0 0 0,-1 1 0,1-1 0,0 0 0,-1 1 0,0-1 0,-2-1 0,0 1 0,1 0 0,-1 1 0,0-1 0,1 1 0,-1 0 0,0 0 0,0 0 0,0 1 0,0-1 0,0 1 0,-7 1 0,-5 0 0,0 2 0,0 0 0,0 1 0,0 0 0,-16 8 0,4-2 0,2 2 0,-1 2 0,2 0 0,0 1 0,1 2 0,0 0 0,-30 30 0,44-37 0,0 1 0,1 0 0,0 1 0,1-1 0,0 2 0,1-1 0,1 1 0,0 0 0,0 0 0,2 1 0,-1-1 0,2 1 0,0 0 0,0 0 0,2 1 0,0-1 0,0 18 0,1-26 0,1 0 0,-1 0 0,1 0 0,0 0 0,1 0 0,-1 0 0,1-1 0,0 1 0,0 0 0,1-1 0,0 0 0,0 1 0,0-1 0,1 0 0,-1-1 0,1 1 0,0-1 0,1 0 0,-1 0 0,1 0 0,0 0 0,-1-1 0,2 1 0,-1-2 0,0 1 0,1 0 0,-1-1 0,1 0 0,0 0 0,-1-1 0,1 0 0,9 1 0,1 0 0,0-1 0,0 0 0,0-2 0,0 0 0,1-1 0,-2 0 0,1-1 0,0-1 0,-1-1 0,1 0 0,16-9 0,-9 1 0,-1 0 0,0-2 0,-1-1 0,0 0 0,-1-2 0,-1 0 0,-1-2 0,-1 1 0,-1-2 0,27-43 0,-7 1 0,-4-2 0,44-117 0,-17 9 0,-47 133 0,-2 0 0,6-55 0,-16 79 0,0 16 0,0 0 0,0 0 0,0 0 0,0 0 0,0 0 0,0 0 0,0 0 0,0-1 0,0 1 0,0 0 0,-1 0 0,1 0 0,0 0 0,0 0 0,0 0 0,0 0 0,0 0 0,0 0 0,0 0 0,0 0 0,0 0 0,-1 0 0,1 0 0,0 0 0,0 0 0,0 0 0,0 0 0,0 0 0,0 0 0,0 0 0,0 0 0,-1 0 0,1 0 0,0 0 0,0 0 0,0 0 0,0 0 0,0 0 0,0 0 0,0 0 0,0 0 0,0 0 0,-1 1 0,1-1 0,0 0 0,0 0 0,0 0 0,0 0 0,0 0 0,0 0 0,0 0 0,0 0 0,0 0 0,0 0 0,0 1 0,0-1 0,-12 25 0,2 27 0,2-1 0,2 1 0,3 96 0,2-100 0,7 198 0,-2-196 0,3 0 0,23 90 0,-13-95-1365,0-13-5461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5.256"/>
    </inkml:context>
    <inkml:brush xml:id="br0">
      <inkml:brushProperty name="width" value="0.05" units="cm"/>
      <inkml:brushProperty name="height" value="0.05" units="cm"/>
      <inkml:brushProperty name="color" value="#F6630D"/>
    </inkml:brush>
  </inkml:definitions>
  <inkml:trace contextRef="#ctx0" brushRef="#br0">0 2 24575,'1'0'0,"-1"1"0,0-1 0,0 0 0,0 0 0,0 0 0,0 0 0,0 0 0,0 1 0,0-1 0,1 0 0,-1 0 0,0 0 0,0 0 0,0 0 0,0 0 0,1 0 0,-1 0 0,0 1 0,0-1 0,0 0 0,0 0 0,1 0 0,-1 0 0,0 0 0,0 0 0,0 0 0,0 0 0,1 0 0,-1 0 0,0 0 0,0 0 0,0 0 0,0-1 0,1 1 0,-1 0 0,0 0 0,0 0 0,0 0 0,0 0 0,1 0 0,-1 0 0,0 0 0,0 0 0,0-1 0,0 1 0,0 0 0,0 0 0,1 0 0,-1 0 0,0 0 0,0-1 0,0 1 0,0 0 0,0 0 0,0 0 0,0 0 0,0-1 0,0 1 0,0 0 0,0 0 0,0 0 0,0 0 0,0-1 0,10 15 0,-3 11 0,-1 1 0,-1 0 0,3 49 0,-6-46 0,5 41 0,-4 0 0,-2 1 0,-4-1 0,-20 119 0,22-186 0,1 0 0,-1 0 0,0 0 0,0-1 0,-1 1 0,1 0 0,-1-1 0,-2 4 0,4-5 0,0-1 0,0 0 0,0 0 0,0 0 0,0 1 0,-1-1 0,1 0 0,0 0 0,0 0 0,0 0 0,0 1 0,-1-1 0,1 0 0,0 0 0,0 0 0,0 0 0,-1 0 0,1 0 0,0 0 0,0 0 0,-1 0 0,1 0 0,0 0 0,0 0 0,0 0 0,-1 0 0,1 0 0,0 0 0,0 0 0,-1 0 0,1 0 0,0 0 0,0 0 0,0 0 0,-1 0 0,1 0 0,-5-16 0,5 1 0,1 0 0,0 0 0,1 0 0,0 1 0,1-1 0,1 1 0,0-1 0,8-15 0,-4 11 0,1 0 0,1 0 0,0 1 0,1 1 0,19-22 0,-22 30 0,0 0 0,1 1 0,0 0 0,1 0 0,0 1 0,0 0 0,1 1 0,-1 0 0,1 1 0,0 0 0,1 1 0,-1 0 0,25-5 0,-28 8 0,1 0 0,-1 1 0,1 0 0,0 0 0,-1 1 0,1 0 0,-1 0 0,1 1 0,-1 0 0,0 1 0,0 0 0,0 0 0,0 0 0,0 1 0,-1 1 0,1-1 0,-1 1 0,0 0 0,-1 1 0,9 8 0,-7-6 0,-2 0 0,1 0 0,-1 1 0,-1 0 0,1 0 0,-2 0 0,1 1 0,-1-1 0,-1 1 0,1 0 0,-2 0 0,1 1 0,0 11 0,-2-16 0,-1 0 0,0 0 0,0 0 0,-1 0 0,1 0 0,-1 0 0,0 0 0,-1 0 0,0 0 0,0-1 0,0 1 0,0 0 0,-1-1 0,0 0 0,0 0 0,0 0 0,-1 0 0,0 0 0,0-1 0,0 1 0,0-1 0,-1 0 0,0-1 0,-6 5 0,-1-1-227,-1-1-1,0-1 1,0 0-1,0-1 1,-24 5-1,-15 0-6598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9.853"/>
    </inkml:context>
    <inkml:brush xml:id="br0">
      <inkml:brushProperty name="width" value="0.05" units="cm"/>
      <inkml:brushProperty name="height" value="0.05" units="cm"/>
      <inkml:brushProperty name="color" value="#F6630D"/>
    </inkml:brush>
  </inkml:definitions>
  <inkml:trace contextRef="#ctx0" brushRef="#br0">1 100 24575,'0'-5'0,"0"0"0,0 1 0,0-1 0,1 1 0,0-1 0,0 1 0,0-1 0,1 1 0,-1 0 0,1-1 0,0 1 0,0 0 0,1 0 0,-1 0 0,1 1 0,3-5 0,-3 6 0,0-1 0,0 1 0,0 0 0,0 0 0,1 0 0,-1 0 0,1 1 0,-1-1 0,1 1 0,-1 0 0,1 0 0,0 1 0,0-1 0,-1 1 0,1-1 0,0 1 0,0 0 0,0 1 0,-1-1 0,6 1 0,1 2 0,0 0 0,0 0 0,0 1 0,0 0 0,0 1 0,-1 0 0,0 0 0,0 1 0,9 7 0,9 10 0,34 34 0,-25-17 0,-2 2 0,-2 1 0,-1 1 0,-2 2 0,-3 1 0,27 64 0,-33-67-1365,-2-9-5461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0.229"/>
    </inkml:context>
    <inkml:brush xml:id="br0">
      <inkml:brushProperty name="width" value="0.05" units="cm"/>
      <inkml:brushProperty name="height" value="0.05" units="cm"/>
      <inkml:brushProperty name="color" value="#F6630D"/>
    </inkml:brush>
  </inkml:definitions>
  <inkml:trace contextRef="#ctx0" brushRef="#br0">709 39 24575,'-1'-1'0,"1"-1"0,0 0 0,0 0 0,-1 1 0,1-1 0,-1 0 0,1 1 0,-1-1 0,0 0 0,1 1 0,-1-1 0,0 1 0,0 0 0,0-1 0,0 1 0,-1-1 0,1 1 0,0 0 0,0 0 0,-1 0 0,1 0 0,-1 0 0,1 0 0,-1 0 0,1 0 0,-1 1 0,0-1 0,1 1 0,-1-1 0,0 1 0,1 0 0,-1-1 0,0 1 0,0 0 0,1 0 0,-3 0 0,-3 0 0,0 0 0,0 1 0,1-1 0,-1 1 0,0 1 0,1-1 0,-1 1 0,-6 3 0,-40 23 0,2 2 0,-72 56 0,88-60 0,-133 103 0,143-107 0,1 2 0,1 0 0,1 1 0,-25 36 0,44-56-151,-1 1-1,1-1 0,0 1 0,1-1 1,-1 1-1,1 0 0,0 0 1,-2 11-1,5 3-6674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0.604"/>
    </inkml:context>
    <inkml:brush xml:id="br0">
      <inkml:brushProperty name="width" value="0.05" units="cm"/>
      <inkml:brushProperty name="height" value="0.05" units="cm"/>
      <inkml:brushProperty name="color" value="#F6630D"/>
    </inkml:brush>
  </inkml:definitions>
  <inkml:trace contextRef="#ctx0" brushRef="#br0">380 193 24575,'15'-7'0,"0"-1"0,-1-1 0,0 0 0,0-1 0,-1 0 0,-1-1 0,1-1 0,14-17 0,-26 27 0,0 0 0,1 1 0,-1-1 0,0 0 0,0 0 0,0 0 0,0 0 0,-1 0 0,1 0 0,0 0 0,-1 0 0,1 0 0,-1 0 0,0-1 0,0 1 0,0 0 0,0 0 0,0 0 0,0 0 0,-1-1 0,0-2 0,0 2 0,-1 1 0,1 0 0,-1 0 0,1 0 0,-1 0 0,0 1 0,0-1 0,1 0 0,-1 1 0,0-1 0,-1 1 0,1 0 0,0 0 0,0 0 0,-5-2 0,-2 0 0,0 1 0,-1 0 0,1 0 0,0 1 0,-1 0 0,1 0 0,-1 1 0,-15 2 0,6 2 0,1 0 0,0 1 0,1 1 0,-1 1 0,1 0 0,1 1 0,-19 12 0,29-16 0,1 0 0,-1 1 0,1-1 0,-1 1 0,1 1 0,1-1 0,-1 1 0,1-1 0,-5 10 0,7-11 0,0 1 0,0-1 0,1 0 0,0 0 0,0 1 0,0-1 0,0 1 0,1-1 0,0 1 0,0-1 0,0 1 0,0-1 0,1 1 0,-1-1 0,1 1 0,2 4 0,2 4 0,0 0 0,1 0 0,0-1 0,1 0 0,0 0 0,16 19 0,60 55 0,-9-11 0,-71-72 0,0 1 0,0-1 0,-1 1 0,1 0 0,-1 0 0,0 0 0,0 0 0,0 1 0,0-1 0,-1 0 0,0 1 0,0-1 0,1 8 0,-2-10 0,-1 1 0,1 0 0,0-1 0,-1 1 0,1-1 0,-1 1 0,0-1 0,0 1 0,0-1 0,0 1 0,-1-1 0,1 0 0,0 0 0,-1 1 0,0-1 0,1 0 0,-1-1 0,0 1 0,0 0 0,0 0 0,0-1 0,-1 1 0,1-1 0,0 0 0,-4 2 0,-10 4 15,-1 0 0,-1-1 0,1-1 0,-1-1 0,0 0 0,0-1 0,-29 1 0,21-4-312,0 0 0,0-2 0,1-1 0,-46-10 0,34 2-6529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1.960"/>
    </inkml:context>
    <inkml:brush xml:id="br0">
      <inkml:brushProperty name="width" value="0.05" units="cm"/>
      <inkml:brushProperty name="height" value="0.05" units="cm"/>
      <inkml:brushProperty name="color" value="#F6630D"/>
    </inkml:brush>
  </inkml:definitions>
  <inkml:trace contextRef="#ctx0" brushRef="#br0">46 1 24575,'-9'0'0,"6"0"0,1 0 0,-1 0 0,1 0 0,-1 0 0,1 0 0,-1 0 0,0 1 0,1-1 0,-1 1 0,1 0 0,-4 1 0,6-2 0,-1 0 0,1 0 0,0 1 0,0-1 0,0 0 0,0 0 0,0 0 0,0 0 0,0 0 0,-1 0 0,1 0 0,0 1 0,0-1 0,0 0 0,0 0 0,0 0 0,0 0 0,0 0 0,0 1 0,0-1 0,0 0 0,0 0 0,0 0 0,0 0 0,0 0 0,0 1 0,0-1 0,0 0 0,0 0 0,0 0 0,0 0 0,0 1 0,0-1 0,0 0 0,0 0 0,0 0 0,0 0 0,0 0 0,0 1 0,0-1 0,1 0 0,-1 0 0,0 0 0,0 0 0,0 0 0,0 0 0,11 7 0,13 1 0,-24-8 0,110 29 0,62 19 0,-150-40 0,0 1 0,0 1 0,-1 0 0,-1 2 0,26 18 0,-40-25 4,-1-1 1,1 1-1,-1 0 0,0 0 0,0 1 0,-1-1 0,0 1 0,0 0 0,0 0 1,0 1-1,-1-1 0,0 1 0,-1 0 0,1-1 0,-1 1 0,-1 0 0,1 0 1,-1 1-1,0-1 0,-1 0 0,0 0 0,0 0 0,-1 1 0,1-1 0,-1 0 1,-1 0-1,0 0 0,-4 13 0,-1-4-139,-1 0 0,0 0 0,-1-1 0,0 0 0,-1-1 0,-1 0 0,0 0 0,-1-1 0,-1-1 0,-22 19 0,-15 5-6691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0.947"/>
    </inkml:context>
    <inkml:brush xml:id="br0">
      <inkml:brushProperty name="width" value="0.05" units="cm"/>
      <inkml:brushProperty name="height" value="0.05" units="cm"/>
      <inkml:brushProperty name="color" value="#F6630D"/>
    </inkml:brush>
  </inkml:definitions>
  <inkml:trace contextRef="#ctx0" brushRef="#br0">0 140 24575,'17'-23'0,"-15"20"0,0-1 0,0 1 0,0 0 0,1 0 0,-1 0 0,1 0 0,5-4 0,-8 7 0,1 0 0,-1 0 0,0 0 0,1 0 0,-1 0 0,1 0 0,-1 0 0,0 0 0,1 0 0,-1 0 0,1 0 0,-1 0 0,0 0 0,1 1 0,-1-1 0,0 0 0,1 0 0,-1 0 0,0 1 0,1-1 0,-1 0 0,0 0 0,1 1 0,-1-1 0,0 0 0,0 0 0,1 1 0,-1-1 0,0 0 0,0 1 0,0-1 0,0 0 0,1 1 0,-1-1 0,0 0 0,0 1 0,0-1 0,0 1 0,0-1 0,0 0 0,0 1 0,0-1 0,0 1 0,0-1 0,0 1 0,3 23 0,-3-23 0,3 86 0,-3-52 0,2 0 0,1 0 0,1 0 0,12 43 0,-12-64 0,1 0 0,1-1 0,0 1 0,0-2 0,1 1 0,14 18 0,-19-28 0,0 0 0,0 0 0,1-1 0,-1 1 0,1-1 0,-1 1 0,1-1 0,0 0 0,0 0 0,0 0 0,0-1 0,0 1 0,0-1 0,0 1 0,0-1 0,1 0 0,-1 0 0,1-1 0,-1 1 0,0-1 0,1 0 0,-1 1 0,1-2 0,-1 1 0,1 0 0,-1-1 0,1 1 0,-1-1 0,0 0 0,1 0 0,-1 0 0,6-4 0,1-1 0,-1-1 0,1-1 0,-2 1 0,1-1 0,-1-1 0,0 1 0,-1-1 0,0-1 0,0 0 0,-1 0 0,-1 0 0,1 0 0,3-14 0,3-7 0,-1-1 0,-2 0 0,6-46 0,-8 24-455,-2 0 0,-4-69 0,-2 96-6371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1.310"/>
    </inkml:context>
    <inkml:brush xml:id="br0">
      <inkml:brushProperty name="width" value="0.05" units="cm"/>
      <inkml:brushProperty name="height" value="0.05" units="cm"/>
      <inkml:brushProperty name="color" value="#F6630D"/>
    </inkml:brush>
  </inkml:definitions>
  <inkml:trace contextRef="#ctx0" brushRef="#br0">480 328 24575,'2'-1'0,"0"0"0,0 1 0,0-1 0,0 0 0,0 0 0,0 0 0,-1-1 0,1 1 0,0 0 0,0-1 0,-1 1 0,1-1 0,-1 1 0,1-1 0,1-2 0,19-29 0,-14 20 0,-1-1 0,0 1 0,-1-1 0,-1-1 0,0 1 0,-1-1 0,-1 0 0,0 0 0,1-20 0,-4 31 0,0 0 0,0 0 0,0-1 0,0 1 0,-1 0 0,1 0 0,-1-1 0,0 1 0,-1 0 0,1 0 0,-1 0 0,1 0 0,-1 0 0,0 1 0,-1-1 0,1 1 0,-1-1 0,1 1 0,-1 0 0,0 0 0,0 0 0,-1 0 0,1 0 0,-1 1 0,1-1 0,-1 1 0,0 0 0,0 0 0,1 1 0,-1-1 0,-1 1 0,1 0 0,0 0 0,0 0 0,0 0 0,-1 1 0,-3 0 0,-8-1 0,0 2 0,0 0 0,0 1 0,0 0 0,1 1 0,-1 1 0,1 0 0,0 1 0,0 1 0,0 1 0,-18 10 0,0 3 0,2 0 0,0 3 0,-45 41 0,63-52 0,0 0 0,1 1 0,1 1 0,0 0 0,1 0 0,-15 29 0,22-39 0,1 1 0,0-1 0,1 1 0,-1 0 0,1 0 0,0 0 0,0 0 0,0 0 0,1 0 0,0 0 0,0 0 0,0 1 0,1-1 0,-1 0 0,1 0 0,0 0 0,1 0 0,-1-1 0,1 1 0,0 0 0,0-1 0,1 1 0,-1-1 0,1 1 0,0-1 0,0 0 0,6 5 0,-4-3 0,1-1 0,0 0 0,1 0 0,-1-1 0,1 0 0,0 0 0,0 0 0,0-1 0,0 0 0,1-1 0,-1 0 0,1 0 0,0 0 0,-1-1 0,1 0 0,0 0 0,0-1 0,0 0 0,0-1 0,0 0 0,-1 0 0,1 0 0,0-1 0,10-4 0,2-1 0,-1-1 0,-1-1 0,1 0 0,-2-1 0,1-1 0,-1-1 0,-1 0 0,19-19 0,21-27 0,63-86 0,-110 132 0,-3 5 0,0-1 0,1 1 0,-1 0 0,2 0 0,7-5 0,-15 11 0,1 1 0,0-1 0,0 1 0,0-1 0,0 1 0,-1-1 0,1 1 0,0 0 0,0 0 0,0-1 0,0 1 0,0 0 0,0 0 0,0 0 0,0 0 0,0 0 0,0 0 0,0 0 0,-1 0 0,1 0 0,0 1 0,0-1 0,2 1 0,-2 0 0,0 0 0,0 1 0,1-1 0,-1 1 0,0-1 0,0 1 0,0 0 0,-1-1 0,1 1 0,0 0 0,-1-1 0,1 1 0,-1 0 0,1 0 0,-1 0 0,0-1 0,0 4 0,3 32 11,-4 65-1,0 18 18,2-106-230,1 0 0,0 0 0,1 0 0,0 0 0,2-1 0,7 19 0,4-1-6624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1.788"/>
    </inkml:context>
    <inkml:brush xml:id="br0">
      <inkml:brushProperty name="width" value="0.05" units="cm"/>
      <inkml:brushProperty name="height" value="0.05" units="cm"/>
      <inkml:brushProperty name="color" value="#F6630D"/>
    </inkml:brush>
  </inkml:definitions>
  <inkml:trace contextRef="#ctx0" brushRef="#br0">376 266 24575,'1'-9'0,"0"1"0,1-1 0,-1 0 0,7-15 0,4-26 0,-11 43 0,-1 0 0,0-1 0,0 1 0,-1-1 0,0 1 0,0 0 0,0 0 0,-1-1 0,0 1 0,-1 0 0,0 0 0,0 1 0,0-1 0,-1 1 0,-4-7 0,6 10 0,-1 0 0,0 0 0,0 0 0,0 0 0,0 0 0,0 1 0,-1 0 0,1-1 0,-1 1 0,0 1 0,1-1 0,-1 0 0,0 1 0,0 0 0,0 0 0,0 0 0,0 0 0,0 1 0,0-1 0,0 1 0,0 0 0,-1 0 0,1 1 0,0-1 0,0 1 0,0 0 0,0 0 0,-4 2 0,-5 2 0,0 1 0,0 1 0,1 0 0,0 0 0,0 1 0,1 1 0,0 0 0,0 0 0,-16 20 0,9-7 0,0 1 0,2 0 0,-25 48 0,36-61 0,0 0 0,1 0 0,0 0 0,1 1 0,0-1 0,0 1 0,0 14 0,2-22 0,1 1 0,0-1 0,0 0 0,1 1 0,-1-1 0,1 0 0,-1 1 0,1-1 0,0 0 0,0 0 0,1 0 0,-1 0 0,1 0 0,-1 0 0,1 0 0,0 0 0,0-1 0,0 1 0,1-1 0,-1 1 0,1-1 0,-1 0 0,1 0 0,0 0 0,-1 0 0,1-1 0,5 3 0,2 0 0,-1-1 0,1-1 0,-1 0 0,1 0 0,0-1 0,0 0 0,0 0 0,0-1 0,-1-1 0,1 0 0,0 0 0,0-1 0,0 0 0,-1 0 0,0-1 0,11-5 0,10-5 0,0-2 0,-1 0 0,41-30 0,-51 29 0,0 0 0,0-1 0,-2-1 0,0-1 0,18-26 0,-35 44 0,0 1 0,0 0 0,0 0 0,0 0 0,0 0 0,0 0 0,0-1 0,1 1 0,-1 0 0,0 0 0,0 0 0,0 0 0,0 0 0,0-1 0,0 1 0,1 0 0,-1 0 0,0 0 0,0 0 0,0 0 0,0 0 0,0 0 0,1 0 0,-1-1 0,0 1 0,0 0 0,0 0 0,0 0 0,1 0 0,-1 0 0,0 0 0,0 0 0,0 0 0,0 0 0,1 0 0,-1 0 0,0 0 0,0 0 0,0 0 0,1 1 0,-1-1 0,0 0 0,0 0 0,0 0 0,0 0 0,0 0 0,1 0 0,-1 0 0,0 0 0,0 1 0,3 12 0,-2 21 0,-2-32 0,1 14 0,0 1 0,1 0 0,1 0 0,0-1 0,1 1 0,1-1 0,1 1 0,0-1 0,9 19 0,-11-30 0,0 1 0,0 0 0,1-1 0,0 0 0,0 0 0,0 0 0,0 0 0,1-1 0,-1 1 0,1-1 0,0-1 0,1 1 0,-1-1 0,1 1 0,-1-1 0,1-1 0,0 1 0,0-1 0,0 0 0,0-1 0,1 1 0,-1-1 0,0-1 0,1 1 0,-1-1 0,0 0 0,9-1 0,-2-1-54,0-1-1,-1 0 0,0-1 1,0 0-1,0-1 1,0 0-1,0-1 0,-1-1 1,0 1-1,-1-2 1,1 1-1,-2-2 0,1 1 1,-1-1-1,0-1 0,-1 1 1,0-2-1,0 1 1,-1-1-1,-1 0 0,0 0 1,0-1-1,-1 0 1,4-15-1,-3-1-6771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0.432"/>
    </inkml:context>
    <inkml:brush xml:id="br0">
      <inkml:brushProperty name="width" value="0.05" units="cm"/>
      <inkml:brushProperty name="height" value="0.05" units="cm"/>
      <inkml:brushProperty name="color" value="#F6630D"/>
    </inkml:brush>
  </inkml:definitions>
  <inkml:trace contextRef="#ctx0" brushRef="#br0">3066 305 24575,'-19'-18'0,"0"2"0,-2 1 0,0 0 0,0 2 0,-1 0 0,-39-15 0,6 6 0,-100-24 0,36 20-16,-2 4 0,0 6 0,-1 5 0,0 5 0,-1 6-1,1 5 1,0 5 0,1 6 0,-148 38 0,182-29-35,2 3 0,1 4 0,2 3 0,1 4 0,-120 78 0,141-75 40,2 2 0,2 3 0,2 2 1,3 3-1,1 2 0,3 1 0,-56 89 0,72-93 11,3 1 0,1 1 0,3 2 0,3 1 0,2 0 0,2 1 0,3 1 0,3 1 0,2 0 0,3 0 0,2 0 0,8 118 0,3-114 0,2-1 0,3 0 0,2-1 0,4 0 0,1-1 0,4-1 0,2-1 0,2-1 0,3-2 0,3-1 0,1-1 0,49 55 0,-33-52-74,1-2 1,4-3-1,1-3 0,2-1 1,86 50-1,-58-47-169,2-5 0,2-3 0,140 44-1,-85-43-242,246 38 0,150-26 44,-281-45 459,304-25 1,-407 0-62,-1-7 0,-1-7 0,186-59 0,-264 62-35,-1-4 1,-1-3-1,-1-3 1,-3-3 0,-1-3-1,-2-4 1,-2-2-1,96-91 1,-92 69 93,105-138 0,-133 150 8,-3-2 1,-2-1-1,34-82 0,-52 98-10,-2 0-1,-2-1 0,-3-1 0,-1 0 1,7-76-1,-16 85-16,-1-1 1,-2 0-1,-2 0 0,-1 1 1,-2-1-1,-2 1 0,-21-60 1,9 46 9,-3 1 1,-2 2 0,-2 0 0,-3 2-1,-1 1 1,-2 1 0,-3 2 0,-55-53-1,14 25 89,-3 3-1,-3 4 0,-142-83 0,86 70-224,-3 7 0,-3 5 1,-172-51-1,109 55-170,-379-59 1,66 75-276,300 42-2298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1.273"/>
    </inkml:context>
    <inkml:brush xml:id="br0">
      <inkml:brushProperty name="width" value="0.05" units="cm"/>
      <inkml:brushProperty name="height" value="0.05" units="cm"/>
      <inkml:brushProperty name="color" value="#F6630D"/>
    </inkml:brush>
  </inkml:definitions>
  <inkml:trace contextRef="#ctx0" brushRef="#br0">28 690 24575,'-1'-13'0,"0"0"0,-1 0 0,-7-22 0,-3-24 0,11 50 0,0 0 0,0 0 0,1 0 0,0 0 0,1 0 0,2-11 0,-2 18 0,0 0 0,0-1 0,0 1 0,0 0 0,0 0 0,0 0 0,0 0 0,1 0 0,-1 0 0,1 0 0,-1 1 0,1-1 0,0 0 0,0 1 0,0 0 0,0-1 0,0 1 0,0 0 0,0 0 0,0 0 0,0 0 0,1 0 0,-1 1 0,0-1 0,0 1 0,1-1 0,-1 1 0,1 0 0,2 0 0,7 0 0,1 1 0,0 0 0,-1 1 0,1 0 0,-1 1 0,0 1 0,0 0 0,0 0 0,0 1 0,-1 1 0,13 8 0,5 4 0,-1 2 0,50 43 0,-42-28 0,-1 1 0,52 70 0,-68-79 0,-1 1 0,-2 1 0,0 0 0,-2 1 0,11 37 0,-23-61 0,0 0 0,-1 0 0,0 1 0,0-1 0,0 1 0,-1-1 0,0 1 0,-1 9 0,1-14 0,-1-1 0,1 0 0,0 0 0,-1 0 0,1 1 0,-1-1 0,1 0 0,-1 0 0,1 0 0,-1 0 0,0 0 0,0 0 0,1 0 0,-1 0 0,0 0 0,0 0 0,0 0 0,0-1 0,-2 2 0,1-1 0,0-1 0,1 0 0,-1 1 0,0-1 0,0 0 0,0 0 0,0 0 0,0 0 0,1 0 0,-1-1 0,0 1 0,0 0 0,0-1 0,1 1 0,-1-1 0,0 0 0,-2-1 0,-4-3 0,1 1 0,1-1 0,-1 0 0,1-1 0,0 1 0,0-1 0,0-1 0,1 1 0,0-1 0,0 0 0,1 0 0,0 0 0,0-1 0,-3-8 0,-2-6 0,1-1 0,2 1 0,-8-43 0,11 34 0,1 0 0,1 0 0,2 0 0,1 0 0,2 0 0,1 0 0,1 1 0,1 0 0,2 0 0,1 1 0,24-49 0,-16 43 0,2 1 0,1 0 0,1 2 0,2 0 0,1 2 0,1 1 0,2 0 0,56-43 0,-66 59 24,0 1 0,1 0 0,1 1 0,34-13 0,-45 21-130,0 0 0,0 0 0,0 1 0,0 0 0,0 1 0,1 0-1,-1 1 1,1-1 0,-1 2 0,1-1 0,-1 1 0,0 1 0,13 3 0,9 8-6720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1.958"/>
    </inkml:context>
    <inkml:brush xml:id="br0">
      <inkml:brushProperty name="width" value="0.05" units="cm"/>
      <inkml:brushProperty name="height" value="0.05" units="cm"/>
      <inkml:brushProperty name="color" value="#F6630D"/>
    </inkml:brush>
  </inkml:definitions>
  <inkml:trace contextRef="#ctx0" brushRef="#br0">21 196 24575,'0'-5'0,"-1"-1"0,0 1 0,0 0 0,0 0 0,-5-10 0,-4-23 0,10 34 0,0 0 0,0 0 0,0 0 0,1 1 0,-1-1 0,1 0 0,0 0 0,0 0 0,0 0 0,1 1 0,-1-1 0,1 1 0,0-1 0,0 1 0,0 0 0,1-1 0,-1 1 0,1 0 0,-1 1 0,1-1 0,0 0 0,0 1 0,1-1 0,-1 1 0,0 0 0,1 0 0,-1 1 0,1-1 0,0 1 0,7-3 0,9-1 0,1 1 0,-1 0 0,1 1 0,31 1 0,-43 2 0,35-2 0,0 2 0,0 3 0,79 13 0,-106-13 0,-1 1 0,0 1 0,-1 0 0,1 1 0,-1 1 0,-1 0 0,1 1 0,-1 0 0,0 1 0,-1 1 0,0 0 0,-1 1 0,17 18 0,-25-24 0,0 0 0,0 0 0,-1 1 0,0-1 0,0 1 0,0 0 0,0 0 0,-1 0 0,0 0 0,0 1 0,-1-1 0,0 0 0,0 1 0,-1-1 0,1 1 0,-1-1 0,0 1 0,-3 11 0,1-8 0,-2 0 0,1 0 0,-1-1 0,-1 1 0,1-1 0,-2 0 0,1 0 0,-1-1 0,0 1 0,-1-1 0,-8 7 0,-2 2 0,-2-1 0,1-1 0,-2-1 0,0-1 0,-1 0 0,0-2 0,-1 0 0,0-2 0,-41 13 0,27-12 0,-1-2 0,-1-2 0,1-1 0,-1-2 0,-57-2 0,37-9 0,54 8 0,1-1 0,-1 0 0,1-1 0,-1 1 0,1-1 0,0 1 0,0-1 0,0 0 0,0 0 0,0-1 0,0 1 0,0 0 0,-2-5 0,4 7 0,0-1 0,1 0 0,-1 0 0,1 0 0,-1 0 0,1 0 0,-1 0 0,1 0 0,-1 0 0,1 0 0,0 0 0,0 0 0,-1 0 0,1 0 0,0 0 0,0 0 0,0 0 0,0 0 0,0 0 0,0 0 0,1 0 0,-1 0 0,0 0 0,1-1 0,0 0 0,0 0 0,0 0 0,1 1 0,-1-1 0,1 1 0,-1-1 0,1 1 0,-1-1 0,1 1 0,0 0 0,2-2 0,4-1 0,1 0 0,0 0 0,-1 1 0,15-3 0,-9 3 0,1 0 0,-1 1 0,1 1 0,-1 1 0,1 0 0,0 1 0,-1 0 0,1 1 0,-1 1 0,0 0 0,1 1 0,-1 1 0,-1 0 0,1 0 0,-1 2 0,0 0 0,0 0 0,-1 1 0,20 17 0,10 13 0,-2 2 0,-2 1 0,61 87 0,-13-17 0,-46-67-1365,-7-10-5461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2.612"/>
    </inkml:context>
    <inkml:brush xml:id="br0">
      <inkml:brushProperty name="width" value="0.05" units="cm"/>
      <inkml:brushProperty name="height" value="0.05" units="cm"/>
      <inkml:brushProperty name="color" value="#F6630D"/>
    </inkml:brush>
  </inkml:definitions>
  <inkml:trace contextRef="#ctx0" brushRef="#br0">82 357 24575,'-2'0'0,"0"0"0,-1 0 0,1-1 0,0 1 0,-1-1 0,1 0 0,0 0 0,0 1 0,0-1 0,0-1 0,0 1 0,0 0 0,0 0 0,0-1 0,0 1 0,-3-4 0,5 4 0,-1 1 0,1-1 0,0 0 0,-1 1 0,1-1 0,-1 1 0,1-1 0,0 0 0,0 0 0,0 1 0,-1-1 0,1 0 0,0 1 0,0-1 0,0 0 0,0 0 0,0 1 0,0-1 0,0 0 0,0 0 0,1 0 0,-1-1 0,1 1 0,0 0 0,-1 0 0,1 0 0,0 0 0,0 0 0,0 0 0,0 1 0,0-1 0,0 0 0,0 0 0,0 1 0,0-1 0,0 0 0,0 1 0,1-1 0,0 1 0,38-14 0,1 3 0,59-10 0,-65 16 0,0-2 0,0-2 0,-1-1 0,43-19 0,-72 27 0,-1 0 0,1-1 0,-1 0 0,0 0 0,1 0 0,-1-1 0,-1 1 0,1-1 0,0 0 0,-1 0 0,0 0 0,0 0 0,0-1 0,0 1 0,-1-1 0,0 0 0,0 0 0,2-6 0,-4 7 0,1 1 0,-1-1 0,0 1 0,0-1 0,0 0 0,0 1 0,0-1 0,-1 0 0,0 1 0,0-1 0,0 1 0,0-1 0,0 1 0,-1 0 0,0-1 0,1 1 0,-1 0 0,0 0 0,-1 0 0,1 0 0,0 1 0,-1-1 0,0 1 0,0-1 0,1 1 0,-6-3 0,-1 0 0,-1 0 0,1 0 0,-1 1 0,0 1 0,0 0 0,0 0 0,0 1 0,-1 0 0,1 1 0,0 0 0,-1 0 0,-20 3 0,12 0 0,-1 0 0,1 2 0,0 0 0,0 1 0,1 1 0,-20 9 0,26-9 0,0 0 0,1 1 0,0 1 0,0 0 0,0 0 0,1 1 0,0 1 0,1-1 0,0 2 0,1-1 0,0 1 0,0 0 0,1 1 0,1 0 0,0 0 0,0 0 0,2 1 0,-1 0 0,1 0 0,-2 18 0,4-20 0,1 0 0,0 0 0,1 1 0,0-1 0,1 0 0,0 1 0,0-1 0,1 0 0,1 0 0,0 0 0,1 0 0,0 0 0,0-1 0,1 0 0,1 0 0,-1 0 0,2-1 0,-1 1 0,1-1 0,1-1 0,-1 0 0,2 0 0,-1 0 0,14 9 0,-4-7 0,0 0 0,0-1 0,1 0 0,0-2 0,0 0 0,1-2 0,0 0 0,0-1 0,0-1 0,1-1 0,-1 0 0,36-3 0,-14-2 0,0-2 0,0-2 0,-1-2 0,0-1 0,45-18 0,-51 14 0,-1-1 0,0-2 0,-2-1 0,0-1 0,55-45 0,-73 53 0,-1 0 0,-1-1 0,0-1 0,0 0 0,-2-1 0,1 0 0,-2-1 0,0 0 0,-1 0 0,0 0 0,-1-1 0,-1-1 0,-1 1 0,7-30 0,-12 42 0,1 0 0,-1-1 0,1 1 0,-1 0 0,0 0 0,0-1 0,-1 1 0,0 0 0,1 0 0,-1 0 0,0 0 0,-1 0 0,1 0 0,-1 0 0,0 0 0,0 0 0,0 1 0,0-1 0,-1 1 0,0-1 0,1 1 0,-1 0 0,0 0 0,-1 0 0,1 1 0,0-1 0,-1 1 0,1-1 0,-1 1 0,0 0 0,0 1 0,0-1 0,0 1 0,0 0 0,0 0 0,0 0 0,0 0 0,-6 0 0,4 1 0,0-1 0,0 1 0,-1 1 0,1-1 0,0 1 0,0 0 0,0 0 0,0 1 0,0-1 0,0 2 0,0-1 0,1 0 0,-1 1 0,1 0 0,-1 1 0,1-1 0,0 1 0,0 0 0,1 0 0,-1 0 0,1 1 0,0 0 0,0 0 0,1 0 0,-7 10 0,8-8 0,0-1 0,0 1 0,0-1 0,1 1 0,0-1 0,0 1 0,1 0 0,0-1 0,0 1 0,0 0 0,1 0 0,0-1 0,0 1 0,1-1 0,0 1 0,0-1 0,5 11 0,5 7 0,2-1 0,0-1 0,20 25 0,-20-27 0,51 61 0,16 22 0,-69-86 0,-2 0 0,0 1 0,0 0 0,8 24 0,-17-39 0,0 0 0,0 0 0,0 0 0,0 0 0,-1 0 0,1 1 0,-1-1 0,1 0 0,-1 0 0,0 0 0,-1 0 0,1 0 0,-1 1 0,1-1 0,-1 0 0,0 0 0,0 0 0,0 0 0,0 0 0,-1 0 0,1-1 0,-1 1 0,1 0 0,-1-1 0,0 1 0,-3 1 0,0 0 0,0 0 0,0-1 0,0 1 0,-1-1 0,0-1 0,1 1 0,-1-1 0,0 0 0,0 0 0,0-1 0,-1 0 0,-7 1 0,-27 0-227,0-2-1,1-2 1,-1-2-1,1-1 1,-46-12-1,14 0-6598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3.405"/>
    </inkml:context>
    <inkml:brush xml:id="br0">
      <inkml:brushProperty name="width" value="0.05" units="cm"/>
      <inkml:brushProperty name="height" value="0.05" units="cm"/>
      <inkml:brushProperty name="color" value="#F6630D"/>
    </inkml:brush>
  </inkml:definitions>
  <inkml:trace contextRef="#ctx0" brushRef="#br0">132 90 24575,'-2'-5'0,"0"0"0,-1 1 0,1-1 0,-1 0 0,0 1 0,-1-1 0,1 1 0,-1 0 0,0 0 0,0 0 0,0 1 0,-5-4 0,8 6 0,0 0 0,0 0 0,0 0 0,0 0 0,0 0 0,0 1 0,0-1 0,-1 0 0,1 0 0,0 1 0,-1-1 0,1 1 0,0-1 0,-1 1 0,1 0 0,-1 0 0,1-1 0,-1 1 0,1 0 0,0 0 0,-1 0 0,1 1 0,-1-1 0,1 0 0,-1 0 0,1 1 0,0-1 0,-1 1 0,1-1 0,0 1 0,-1 0 0,1 0 0,0-1 0,0 1 0,0 0 0,-1 0 0,1 0 0,0 0 0,0 0 0,1 0 0,-1 1 0,0-1 0,0 0 0,0 0 0,1 1 0,-1-1 0,1 0 0,-1 1 0,1-1 0,-1 2 0,-3 12 0,0 0 0,1-1 0,0 1 0,0 16 0,1-11 0,-2 12 0,1 1 0,2 0 0,1-1 0,7 50 0,-5-70 0,0 0 0,0 0 0,1 0 0,1 0 0,0-1 0,1 1 0,0-1 0,0 0 0,1-1 0,1 1 0,0-1 0,0 0 0,1-1 0,0 0 0,12 11 0,-14-16 0,-1 0 0,0-1 0,1 0 0,0 0 0,-1 0 0,1 0 0,1-1 0,-1 0 0,0 0 0,0-1 0,1 1 0,-1-1 0,1-1 0,-1 1 0,1-1 0,-1-1 0,1 1 0,-1-1 0,10-2 0,-8 1 0,-1-1 0,1 0 0,-1 0 0,0-1 0,0 0 0,0 0 0,-1-1 0,1 1 0,-1-1 0,0-1 0,-1 1 0,1-1 0,-1 0 0,0-1 0,6-9 0,-2-1 0,-1 1 0,0-1 0,-1-1 0,-1 0 0,0 0 0,-2 0 0,0 0 0,-1-1 0,-1 1 0,-1-1 0,-1-25 0,0 30 0,-1 1 0,-1 0 0,0-1 0,0 1 0,-2 0 0,0 0 0,0 1 0,-1-1 0,-1 1 0,0 0 0,0 0 0,-1 1 0,-1 0 0,0 0 0,0 1 0,-17-16 0,20 22 0,-1-1 0,0 1 0,0 0 0,-1 1 0,1 0 0,-10-4 0,13 6 0,-1 0 0,1 0 0,-1 0 0,1 0 0,-1 1 0,1-1 0,-1 1 0,1 0 0,-1 0 0,1 0 0,-1 1 0,1-1 0,-1 1 0,-4 1 0,7-2 0,0 1 0,1-1 0,-1 0 0,0 0 0,1 0 0,-1 1 0,0-1 0,1 0 0,-1 1 0,1-1 0,-1 0 0,0 1 0,1-1 0,-1 1 0,1-1 0,-1 1 0,1-1 0,-1 1 0,1-1 0,0 1 0,-1-1 0,1 1 0,0 0 0,-1-1 0,1 1 0,0 0 0,0-1 0,0 1 0,-1 0 0,1-1 0,0 1 0,0 0 0,0-1 0,0 1 0,0 0 0,0-1 0,0 1 0,0 0 0,1 0 0,-1-1 0,0 1 0,0-1 0,1 1 0,-1 0 0,0-1 0,1 1 0,-1 0 0,0-1 0,1 1 0,1 1 0,1 1 0,-1-1 0,0 0 0,0-1 0,1 1 0,-1 0 0,1-1 0,0 1 0,-1-1 0,5 2 0,13 2 0,-1-1 0,1-1 0,0 0 0,0-1 0,25-2 0,-4-2 0,63-11 0,-21-8 0,-83 21 0,1 0 0,0 0 0,0 0 0,-1 0 0,1 0 0,0 0 0,0 0 0,-1 1 0,1-1 0,0 0 0,-1 0 0,1 1 0,0-1 0,-1 1 0,1-1 0,0 0 0,-1 1 0,1-1 0,-1 1 0,1-1 0,-1 1 0,1 0 0,-1-1 0,1 1 0,-1-1 0,1 1 0,-1 0 0,0-1 0,1 1 0,-1 0 0,0 0 0,0-1 0,0 1 0,0 0 0,1 0 0,-1-1 0,0 1 0,0 0 0,-1 1 0,-3 34 0,4-33 0,-7 33 0,1 1 0,2 0 0,2 0 0,1 0 0,2 0 0,6 45 0,-4-65 0,1-1 0,1 0 0,0 0 0,1 0 0,0-1 0,17 29 0,-16-33 0,1-1 0,-1-1 0,1 1 0,1-2 0,0 1 0,0-1 0,1 0 0,0-1 0,0 0 0,17 8 0,-18-10 0,0-1 0,0-1 0,1 0 0,0 0 0,-1-1 0,1 0 0,0 0 0,0-1 0,0-1 0,0 1 0,0-2 0,0 1 0,0-2 0,0 1 0,0-1 0,0-1 0,-1 0 0,1 0 0,-1-1 0,0 0 0,0 0 0,0-1 0,0 0 0,-1-1 0,0 0 0,0 0 0,-1-1 0,1 0 0,-1 0 0,-1-1 0,0 0 0,11-17 0,-4 2 0,-1 0 0,-2-1 0,0-1 0,-1 0 0,-2 0 0,8-46 0,-8 24 0,-3-1 0,-2-84 0,-6 277 0,6-100-227,2-1-1,2 1 1,2-1-1,2 0 1,29 81-1,-23-89-6598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3.779"/>
    </inkml:context>
    <inkml:brush xml:id="br0">
      <inkml:brushProperty name="width" value="0.05" units="cm"/>
      <inkml:brushProperty name="height" value="0.05" units="cm"/>
      <inkml:brushProperty name="color" value="#F6630D"/>
    </inkml:brush>
  </inkml:definitions>
  <inkml:trace contextRef="#ctx0" brushRef="#br0">10 48 24575,'-8'-17'0,"6"14"0,7 10 0,21 26 0,140 188 0,-134-172 0,-1 1 0,39 90 0,-74-157 0,0 0 0,1-1 0,1 0 0,1 1 0,0-1 0,1 0 0,1 0 0,4-24 0,1 4 0,1 1 0,1 0 0,22-58 0,-25 81-170,1 1-1,1 0 0,0 0 1,1 0-1,0 1 0,1 0 1,14-14-1,0 5-6655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4.574"/>
    </inkml:context>
    <inkml:brush xml:id="br0">
      <inkml:brushProperty name="width" value="0.05" units="cm"/>
      <inkml:brushProperty name="height" value="0.05" units="cm"/>
      <inkml:brushProperty name="color" value="#F6630D"/>
    </inkml:brush>
  </inkml:definitions>
  <inkml:trace contextRef="#ctx0" brushRef="#br0">300 258 24575,'0'-7'0,"-1"-1"0,0 0 0,-1 1 0,0-1 0,0 1 0,0-1 0,-1 1 0,0 0 0,-1 0 0,0 0 0,0 1 0,0-1 0,-1 1 0,-8-10 0,11 14 0,-1-1 0,1 1 0,-1-1 0,1 1 0,-1 0 0,0 0 0,0 0 0,0 0 0,0 1 0,0-1 0,0 1 0,-1 0 0,1 0 0,0 0 0,-1 0 0,1 0 0,0 1 0,-1 0 0,1 0 0,-1 0 0,1 0 0,-1 0 0,1 0 0,-1 1 0,1 0 0,0 0 0,-1 0 0,1 0 0,0 0 0,0 1 0,0-1 0,0 1 0,0 0 0,-3 2 0,-4 5 0,-1 1 0,2 0 0,-1 1 0,1-1 0,1 2 0,0-1 0,1 1 0,0 1 0,0-1 0,-8 27 0,6-13 0,2 1 0,0 0 0,2 1 0,-3 43 0,8-59 0,-1-1 0,2 1 0,0-1 0,0 1 0,1-1 0,0 0 0,1 1 0,0-1 0,1 0 0,7 15 0,-7-19 0,0-1 0,0 1 0,1-1 0,0 0 0,0 0 0,0-1 0,1 0 0,-1 0 0,1 0 0,1 0 0,-1-1 0,1 0 0,-1-1 0,1 1 0,0-1 0,13 3 0,-5-2 0,1-1 0,-1-1 0,1 0 0,0-1 0,0-1 0,-1 0 0,1-1 0,0-1 0,-1 0 0,1-2 0,-1 1 0,1-2 0,20-9 0,-18 6 0,0 0 0,-1-2 0,0 0 0,0-1 0,-1 0 0,-1-1 0,0-1 0,0-1 0,-2 0 0,18-23 0,-26 30 0,0 0 0,-1 0 0,0-1 0,0 0 0,-1 1 0,0-1 0,0-1 0,2-9 0,-4 14 0,-1-1 0,1 1 0,-1-1 0,0 1 0,0-1 0,-1 1 0,1-1 0,-1 1 0,0-1 0,0 1 0,-1 0 0,1-1 0,-1 1 0,0 0 0,0 0 0,-4-6 0,5 9 0,1 1 0,0-1 0,-1 1 0,1-1 0,0 1 0,0-1 0,-1 1 0,1-1 0,0 1 0,0-1 0,0 0 0,0 1 0,0-1 0,-1 1 0,1-1 0,0 1 0,0-1 0,1 0 0,-1 1 0,0-1 0,0 1 0,0-1 0,0 1 0,0-1 0,1 1 0,-1-1 0,0 0 0,17-12 0,36-6 0,-30 13 0,0-3 0,-1-1 0,0-1 0,-1-1 0,36-26 0,-48 31 0,0 0 0,0 0 0,-1-1 0,0 0 0,-1-1 0,0 0 0,0 0 0,-1 0 0,0-1 0,0 0 0,-1 0 0,6-17 0,-11 25 0,1-1 0,-1 1 0,0 0 0,1 0 0,-1-1 0,0 1 0,0 0 0,0 0 0,-1-1 0,1 1 0,0 0 0,-1 0 0,0-1 0,1 1 0,-1 0 0,0 0 0,0 0 0,0 0 0,0 0 0,-1 0 0,1 0 0,-1 0 0,1 1 0,-1-1 0,1 1 0,-1-1 0,0 1 0,0-1 0,0 1 0,0 0 0,0 0 0,0 0 0,0 0 0,0 0 0,0 0 0,0 1 0,-4-2 0,-4 0 0,-1 0 0,1 0 0,0 1 0,0 0 0,-1 1 0,1 0 0,-12 2 0,8 0 0,-1 1 0,1 1 0,0 1 0,0 0 0,1 1 0,-1 0 0,1 1 0,0 0 0,1 1 0,0 1 0,0 0 0,1 0 0,0 1 0,1 1 0,0-1 0,0 2 0,2 0 0,-1 0 0,1 0 0,-6 15 0,8-17 0,1 1 0,1 0 0,-1 1 0,2-1 0,0 1 0,0-1 0,1 1 0,0 0 0,1 0 0,1 0 0,0 0 0,0 0 0,1 0 0,1 0 0,0 0 0,1 0 0,0-1 0,0 1 0,1-1 0,1 0 0,0 0 0,1 0 0,0-1 0,13 19 0,-9-18 0,1 1 0,0-2 0,1 1 0,0-1 0,0-1 0,1 0 0,0-1 0,0-1 0,1 0 0,0 0 0,1-2 0,-1 0 0,1 0 0,0-1 0,0-1 0,0-1 0,19 2 0,-20-4 0,0 0 0,0 0 0,1-2 0,-1 0 0,0 0 0,0-1 0,-1-1 0,1 0 0,-1-1 0,0 0 0,0-1 0,0-1 0,-1 0 0,0-1 0,0 0 0,-1-1 0,0 0 0,16-17 0,-9 4 0,-2 0 0,0-1 0,-2 0 0,0-1 0,-2-1 0,13-35 0,40-161 0,-53 173 0,-12 47 0,2-6 0,0-1 0,0 0 0,1 1 0,0-1 0,7-12 0,-9 19 0,-1 1 0,0 0 0,0-1 0,1 1 0,-1 0 0,0-1 0,0 1 0,1 0 0,-1 0 0,0-1 0,1 1 0,-1 0 0,0 0 0,1 0 0,-1-1 0,1 1 0,-1 0 0,0 0 0,1 0 0,-1 0 0,0 0 0,1 0 0,-1 0 0,1 0 0,-1 0 0,0 0 0,1 0 0,-1 0 0,1 0 0,-1 0 0,0 0 0,1 0 0,-1 0 0,1 1 0,-1-1 0,0 0 0,1 0 0,-1 0 0,0 1 0,1-1 0,-1 0 0,0 0 0,0 1 0,1-1 0,-1 0 0,0 1 0,0-1 0,1 0 0,-1 1 0,0-1 0,0 0 0,0 1 0,1 0 0,9 23 0,-9-22 0,73 260 0,-30-95 0,-37-146 0,-2-9 0,-2 0 0,1 1 0,-1-1 0,1 15 0,-4-25 0,0 0 0,0 0 0,0 1 0,0-1 0,0 0 0,0 0 0,0 0 0,-1 0 0,1 0 0,-1 0 0,0 0 0,1 0 0,-1 0 0,0 0 0,0 0 0,0 0 0,0-1 0,-1 1 0,1 0 0,0-1 0,-1 1 0,1-1 0,-1 1 0,0-1 0,1 0 0,-1 1 0,0-1 0,0 0 0,0 0 0,-3 1 0,-12 1-39,0-1 0,-1 0-1,1-1 1,0-1-1,0 0 1,0-2 0,-30-5-1,12 2-1010,-28-3-5776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0.103"/>
    </inkml:context>
    <inkml:brush xml:id="br0">
      <inkml:brushProperty name="width" value="0.05" units="cm"/>
      <inkml:brushProperty name="height" value="0.05" units="cm"/>
      <inkml:brushProperty name="color" value="#F6630D"/>
    </inkml:brush>
  </inkml:definitions>
  <inkml:trace contextRef="#ctx0" brushRef="#br0">13 143 24575,'0'-5'0,"0"-6"0,0-6 0,0-4 0,-5-4 0,-1-2 0,5 4 0,2 10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5.190"/>
    </inkml:context>
    <inkml:brush xml:id="br0">
      <inkml:brushProperty name="width" value="0.05" units="cm"/>
      <inkml:brushProperty name="height" value="0.05" units="cm"/>
      <inkml:brushProperty name="color" value="#F6630D"/>
    </inkml:brush>
  </inkml:definitions>
  <inkml:trace contextRef="#ctx0" brushRef="#br0">17 101 24575,'-8'-33'0,"6"29"0,1 0 0,0 0 0,0 0 0,0 0 0,0 0 0,0-1 0,1-5 0,0 9 0,0 0 0,0-1 0,1 1 0,-1 0 0,1-1 0,-1 1 0,1 0 0,0 0 0,-1 0 0,1-1 0,0 1 0,0 0 0,0 0 0,0 0 0,0 0 0,0 0 0,0 1 0,0-1 0,0 0 0,0 0 0,1 1 0,-1-1 0,0 0 0,1 1 0,-1 0 0,0-1 0,3 0 0,1 1 0,-1-1 0,1 1 0,0 0 0,-1 0 0,1 0 0,0 0 0,0 1 0,-1 0 0,1 0 0,-1 0 0,1 1 0,-1-1 0,1 1 0,4 3 0,12 6 0,30 22 0,-40-26 0,342 272 92,-167-124-1549,-142-120-5369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5.599"/>
    </inkml:context>
    <inkml:brush xml:id="br0">
      <inkml:brushProperty name="width" value="0.05" units="cm"/>
      <inkml:brushProperty name="height" value="0.05" units="cm"/>
      <inkml:brushProperty name="color" value="#F6630D"/>
    </inkml:brush>
  </inkml:definitions>
  <inkml:trace contextRef="#ctx0" brushRef="#br0">539 6 24575,'-4'-4'0,"-7"2"0,-11 7 0,-5 12 0,-9 12 0,-6 10 0,-6 8 0,-4 10 0,-3 9 0,0 3 0,-1 4 0,4-2 0,7-3 0,11-14-8191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6.062"/>
    </inkml:context>
    <inkml:brush xml:id="br0">
      <inkml:brushProperty name="width" value="0.05" units="cm"/>
      <inkml:brushProperty name="height" value="0.05" units="cm"/>
      <inkml:brushProperty name="color" value="#F6630D"/>
    </inkml:brush>
  </inkml:definitions>
  <inkml:trace contextRef="#ctx0" brushRef="#br0">240 142 24575,'3'-3'0,"0"-1"0,0 0 0,0 0 0,0 0 0,-1 0 0,1 0 0,-1 0 0,0-1 0,0 1 0,-1-1 0,1 1 0,-1-1 0,0 0 0,0 1 0,-1-1 0,1-7 0,-2 10 0,1-1 0,0 0 0,-1 1 0,0-1 0,0 1 0,0-1 0,0 1 0,0-1 0,0 1 0,0-1 0,-1 1 0,1 0 0,-1 0 0,0 0 0,0 0 0,0 0 0,0 0 0,0 1 0,0-1 0,0 0 0,0 1 0,-1 0 0,1-1 0,0 1 0,-1 0 0,1 0 0,-1 1 0,0-1 0,1 0 0,-4 1 0,-5-2 0,-1 0 0,1 1 0,-1 0 0,0 1 0,1 1 0,-1 0 0,1 0 0,-1 1 0,1 1 0,-16 4 0,23-5 0,0-1 0,0 1 0,0 0 0,-1 0 0,2 0 0,-1 1 0,0-1 0,0 1 0,1 0 0,0 0 0,-1 0 0,1 1 0,0-1 0,1 1 0,-1-1 0,1 1 0,-1 0 0,1 0 0,0 0 0,1 0 0,-1 1 0,1-1 0,0 0 0,0 1 0,0-1 0,0 1 0,1-1 0,0 1 0,0 5 0,2 1 0,0 0 0,0 0 0,1-1 0,0 1 0,1-1 0,1 0 0,-1 0 0,2 0 0,-1-1 0,1 0 0,1 0 0,12 14 0,11 9 0,61 50 0,-74-68 0,23 18 0,42 37 0,-76-63 0,1 1 0,-1 0 0,-1 0 0,1 0 0,-1 1 0,0-1 0,-1 1 0,6 15 0,-9-22 0,0 0 0,-1 1 0,1-1 0,-1 1 0,1-1 0,-1 1 0,1-1 0,-1 1 0,0-1 0,0 1 0,0-1 0,0 1 0,0-1 0,0 1 0,0-1 0,-1 1 0,1-1 0,-1 1 0,1-1 0,-1 1 0,1-1 0,-1 1 0,0-1 0,1 0 0,-1 1 0,0-1 0,0 0 0,0 0 0,0 0 0,0 0 0,0 0 0,-1 0 0,1 0 0,0 0 0,0 0 0,-1 0 0,1-1 0,-1 1 0,1-1 0,0 1 0,-3 0 0,-1 0 0,-1 0 0,1-1 0,-1 0 0,1 0 0,-1 0 0,1 0 0,0-1 0,-1 0 0,1 0 0,-8-3 0,-2-2-195,-1 0 0,2-1 0,-1-1 0,1-1 0,0 0 0,-17-15 0,-2-6-6631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6.696"/>
    </inkml:context>
    <inkml:brush xml:id="br0">
      <inkml:brushProperty name="width" value="0.05" units="cm"/>
      <inkml:brushProperty name="height" value="0.05" units="cm"/>
      <inkml:brushProperty name="color" value="#F6630D"/>
    </inkml:brush>
  </inkml:definitions>
  <inkml:trace contextRef="#ctx0" brushRef="#br0">177 365 24575,'0'-15'0,"-1"-1"0,0 1 0,-1 0 0,-1 0 0,0 0 0,-1 0 0,-1 1 0,0-1 0,-1 1 0,-1 1 0,-9-16 0,9 17 0,2 2 0,-1 0 0,0 0 0,-1 0 0,-15-17 0,21 26 0,0 0 0,0 0 0,-1 0 0,1 0 0,0 0 0,-1 0 0,1 0 0,-1 0 0,1 0 0,-1 1 0,1-1 0,-1 1 0,1-1 0,-1 1 0,1-1 0,-1 1 0,0 0 0,1 0 0,-1 0 0,0 0 0,1 0 0,-1 0 0,0 1 0,1-1 0,-1 0 0,0 1 0,1-1 0,-1 1 0,1 0 0,-1-1 0,1 1 0,-1 0 0,1 0 0,0 0 0,-1 0 0,1 0 0,0 0 0,0 0 0,0 1 0,0-1 0,0 0 0,-1 3 0,-7 9 0,11-8 0,18-7 0,-18 1 0,0 1 0,0-1 0,0 1 0,-1-1 0,1 1 0,0 0 0,0 0 0,0 0 0,0 0 0,0 0 0,0 0 0,0 0 0,4 2 0,-3 3 0,0 0 0,0 0 0,-1 0 0,1 0 0,-1 0 0,0 1 0,0-1 0,-1 1 0,0 0 0,0-1 0,1 10 0,1 7 0,11 40 0,36 103 0,-41-144 0,0-1 0,1 0 0,1 0 0,1-1 0,0 0 0,2-1 0,0-1 0,25 24 0,-33-35 0,1 0 0,0-1 0,0 0 0,1 0 0,-1 0 0,1-1 0,0-1 0,0 1 0,0-1 0,1-1 0,-1 1 0,1-1 0,-1-1 0,13 1 0,-9-2 0,0-1 0,0 0 0,-1 0 0,1-1 0,-1-1 0,1 0 0,-1-1 0,0 0 0,18-10 0,-5 0 0,0-1 0,-1-2 0,-1 0 0,0-1 0,-2-1 0,0-1 0,-1-1 0,19-28 0,-16 18 0,-1-2 0,-2 0 0,18-41 0,-28 53 0,-1-1 0,-1 0 0,-1 0 0,-1-1 0,-1 0 0,1-35 0,-4 52 14,-1 0-1,-1 1 0,1-1 0,-1 0 1,0 1-1,0-1 0,-1 1 1,-3-11-1,3 14-100,1-1-1,-1 0 1,0 0 0,0 1-1,0-1 1,0 1 0,0 0-1,0 0 1,-1-1-1,1 1 1,-1 1 0,1-1-1,-1 0 1,0 1 0,0-1-1,-5-1 1,-14-3-6739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7.161"/>
    </inkml:context>
    <inkml:brush xml:id="br0">
      <inkml:brushProperty name="width" value="0.05" units="cm"/>
      <inkml:brushProperty name="height" value="0.05" units="cm"/>
      <inkml:brushProperty name="color" value="#F6630D"/>
    </inkml:brush>
  </inkml:definitions>
  <inkml:trace contextRef="#ctx0" brushRef="#br0">438 384 24575,'6'-8'0,"0"1"0,-1-1 0,0 1 0,0-2 0,-1 1 0,0 0 0,-1-1 0,1 0 0,-2 0 0,1 0 0,-1 0 0,-1 0 0,1 0 0,-2 0 0,1-1 0,-1 1 0,-1 0 0,0-1 0,0 1 0,0 0 0,-4-11 0,2 10 0,0-1 0,0 1 0,0 0 0,-1 1 0,-1-1 0,0 1 0,0 0 0,-1 0 0,0 0 0,0 1 0,-1 0 0,0 0 0,-1 1 0,1 0 0,-2 0 0,1 1 0,-1 0 0,-14-8 0,16 11 0,1 1 0,0 0 0,-1 0 0,1 1 0,-1 0 0,1 0 0,-1 0 0,0 1 0,1 0 0,-1 0 0,0 1 0,1 0 0,-1 0 0,-6 2 0,3 1 0,0 0 0,0 0 0,0 1 0,1 0 0,-1 1 0,1 0 0,1 0 0,-9 9 0,0 1 0,1 1 0,1 0 0,0 1 0,1 1 0,2 1 0,0 0 0,-14 30 0,21-37 0,0-1 0,0 1 0,1 0 0,1 1 0,0-1 0,1 0 0,1 1 0,0 0 0,0-1 0,3 25 0,0-31 0,-1-1 0,1 0 0,-1 1 0,2-1 0,-1 0 0,1 0 0,0 0 0,0-1 0,1 1 0,-1-1 0,1 1 0,0-1 0,1-1 0,-1 1 0,1 0 0,0-1 0,0 0 0,1 0 0,-1-1 0,1 1 0,0-1 0,0-1 0,0 1 0,9 2 0,-5-2 0,0 0 0,1-1 0,-1 0 0,1-1 0,0 0 0,-1-1 0,1 0 0,0 0 0,-1-1 0,12-3 0,-6 0 0,0 0 0,0-2 0,-1 0 0,0 0 0,0-1 0,15-10 0,-7 1 0,0-1 0,-1 0 0,-1-2 0,0-1 0,-2 0 0,0-1 0,21-32 0,23-48 0,-63 101 0,0 0 0,0 0 0,0 0 0,0 0 0,0 0 0,0 0 0,0 0 0,0 0 0,0 0 0,0 0 0,0 1 0,0-1 0,0 0 0,0 0 0,0 0 0,0 0 0,1 0 0,-1 0 0,0 0 0,0 0 0,0 0 0,0 0 0,0 0 0,0 0 0,0 0 0,0 0 0,0 0 0,0 0 0,0 0 0,1 0 0,-1 0 0,0 0 0,0 0 0,0 0 0,0 0 0,0 0 0,0 0 0,0 0 0,0 0 0,0 0 0,0 0 0,1 0 0,-1 0 0,0 0 0,0 0 0,0 0 0,0-1 0,-3 19 0,-8 33 0,8-39 0,-2 10-151,1 1-1,0 0 0,2-1 0,1 1 1,1 0-1,1 0 0,1 0 1,7 38-1,2-25-6674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7.600"/>
    </inkml:context>
    <inkml:brush xml:id="br0">
      <inkml:brushProperty name="width" value="0.05" units="cm"/>
      <inkml:brushProperty name="height" value="0.05" units="cm"/>
      <inkml:brushProperty name="color" value="#F6630D"/>
    </inkml:brush>
  </inkml:definitions>
  <inkml:trace contextRef="#ctx0" brushRef="#br0">527 280 24575,'6'-7'0,"0"-1"0,0 0 0,-1 0 0,0-1 0,0 1 0,-1-1 0,0 0 0,-1 0 0,0-1 0,0 1 0,-1-1 0,0 0 0,0-10 0,-1 13 0,-1 0 0,0 1 0,0-1 0,-1 0 0,0 1 0,0-1 0,-1 1 0,0-1 0,-2-6 0,2 9 0,0 1 0,0-1 0,0 0 0,-1 1 0,1 0 0,-1-1 0,0 1 0,1 0 0,-1 1 0,-1-1 0,1 0 0,0 1 0,-1 0 0,1-1 0,-6-1 0,-5-1 0,1 1 0,-1 0 0,0 1 0,0 1 0,0 0 0,0 0 0,-1 2 0,1 0 0,0 0 0,0 1 0,-1 1 0,1 1 0,0 0 0,1 0 0,-23 10 0,16-5 0,0 1 0,1 1 0,0 0 0,0 2 0,1 0 0,1 1 0,0 0 0,1 2 0,-24 26 0,31-30 0,1 1 0,1 0 0,0 0 0,0 1 0,1-1 0,1 1 0,0 1 0,0-1 0,2 1 0,0 0 0,0-1 0,1 1 0,1 1 0,0-1 0,1 0 0,1 0 0,4 27 0,-4-36 0,1 0 0,-1 0 0,1-1 0,1 1 0,-1-1 0,1 1 0,-1-1 0,1 0 0,0 1 0,1-2 0,-1 1 0,1 0 0,0-1 0,-1 1 0,2-1 0,-1 0 0,0-1 0,1 1 0,-1-1 0,1 1 0,-1-1 0,1-1 0,0 1 0,0-1 0,0 0 0,0 0 0,0 0 0,0-1 0,1 0 0,4 0 0,5 0 0,-1-1 0,1 0 0,-1-2 0,1 1 0,-1-2 0,0 0 0,0 0 0,-1-2 0,20-9 0,-2-3 0,-1-2 0,-1 0 0,-1-2 0,44-44 0,-32 23 0,-2-3 0,34-50 0,-70 93 0,0-1 0,0 1 0,1 0 0,-1 0 0,1 0 0,0 0 0,0 0 0,4-2 0,-6 5 0,-1-1 0,1 1 0,-1 0 0,1 0 0,-1 0 0,1 0 0,-1 0 0,1 0 0,-1 0 0,0-1 0,1 1 0,-1 0 0,1 1 0,-1-1 0,1 0 0,-1 0 0,1 0 0,-1 0 0,1 0 0,-1 0 0,1 1 0,-1-1 0,1 0 0,-1 0 0,1 1 0,10 19 0,9 61 0,-8-30 0,28 72 0,-11-55-1365,0-7-5461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8.240"/>
    </inkml:context>
    <inkml:brush xml:id="br0">
      <inkml:brushProperty name="width" value="0.05" units="cm"/>
      <inkml:brushProperty name="height" value="0.05" units="cm"/>
      <inkml:brushProperty name="color" value="#F6630D"/>
    </inkml:brush>
  </inkml:definitions>
  <inkml:trace contextRef="#ctx0" brushRef="#br0">1 361 24575,'0'-1'0,"0"0"0,1 0 0,-1 0 0,0-1 0,1 1 0,0 0 0,-1 0 0,1 0 0,0 0 0,-1 0 0,1 0 0,0 0 0,0 0 0,0 0 0,0 1 0,0-1 0,0 0 0,0 1 0,0-1 0,2 0 0,28-14 0,-23 12 0,72-28 13,130-31-1,94-1-331,982-79-2223,10 118 442,-575 36 1028,-9 39-256,-622-40 473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56.261"/>
    </inkml:context>
    <inkml:brush xml:id="br0">
      <inkml:brushProperty name="width" value="0.05" units="cm"/>
      <inkml:brushProperty name="height" value="0.05" units="cm"/>
      <inkml:brushProperty name="color" value="#F6630D"/>
    </inkml:brush>
  </inkml:definitions>
  <inkml:trace contextRef="#ctx0" brushRef="#br0">2766 112 24575,'0'-4'0,"0"1"0,-1-1 0,1 0 0,-1 0 0,0 1 0,0-1 0,0 0 0,0 1 0,0-1 0,-1 1 0,0 0 0,0-1 0,0 1 0,0 0 0,0 0 0,-4-4 0,1 3 0,0 0 0,0 0 0,0 1 0,0-1 0,0 1 0,-1 0 0,0 1 0,0-1 0,-6-1 0,-7 0 0,0 0 0,0 1 0,-1 1 0,1 0 0,-29 3 0,23 1 0,-1 2 0,1 0 0,0 2 0,0 0 0,0 2 0,1 1 0,0 1 0,1 1 0,0 0 0,1 2 0,0 1 0,-20 17 0,14-8 0,0 1 0,2 2 0,1 0 0,1 2 0,1 1 0,2 0 0,-34 63 0,44-70 0,2 0 0,0 0 0,1 1 0,2 1 0,0-1 0,2 1 0,0 0 0,1 0 0,2 0 0,2 42 0,4-27 0,1 0 0,2-1 0,1 1 0,2-2 0,30 69 0,131 228-742,25-7 221,-22-39-918,-64-89 1261,151 379-1,-198-398 189,-8 3-1,50 287 1,-71-221-719,4 374 0,-79 252-67,-27-393 550,37-337-24,-63 180 1,58-229 82,-4-1 1,-87 150 0,83-175 109,-4-2 0,-2-2 1,-112 114-1,92-115 43,-3-3 0,-3-4 0,-2-3 0,-3-3 0,-2-4 1,-2-4-1,-1-3 0,-168 55 0,173-74-3,0-3-1,-1-3 1,-1-4 0,-102 2 0,116-13 10,-1-4 1,1-2-1,0-4 1,0-2-1,-95-29 0,120 26 165,2-2 0,-1-2 0,2-1 0,1-2 0,0-2 0,2-1 0,1-2 0,-37-34 0,54 42-34,0 0-1,1-2 1,1 0 0,1-1 0,0-1-1,2 0 1,1-1 0,1-1 0,1 0-1,0 0 1,2-1 0,1-1 0,1 1-1,-6-48 1,12 60 45,0 0 0,1 0 0,1 0 0,0 1 0,0-1 0,1 0 0,8-24 0,-7 29-87,-1 1 0,2 1 0,-1-1 0,1 0 0,0 1-1,0 0 1,1 0 0,0 0 0,0 0 0,0 1 0,1 0 0,0 0 0,0 0 0,11-6 0,-5 5-26,0 1 0,1 0 1,-1 1-1,1 1 0,0 0 1,0 1-1,0 0 0,0 1 0,1 0 1,-1 1-1,0 0 0,0 2 0,0-1 1,0 1-1,0 1 0,16 5 1,9 5-35,0 2 0,0 1 0,-2 1 0,41 27 0,17 18-409,-2 5-1,-2 3 1,127 133-1,204 282-1885,-215-209 1792,-12 8-1,-12 9 0,253 560 1,-278-474 48,-18 6 0,167 749 1,-168-226-78,-58 3-219,-54-579 645,-22-282 94,20 200 67,-15-190 82,3-1 0,21 63-1,-28-106 58,1 0 0,0 0 0,1-1 0,1 0 0,0 0-1,21 26 1,-23-34-45,0-1 1,1 1-1,0-1 0,0-1 0,0 1 0,1-1 0,-1-1 1,1 1-1,0-1 0,1-1 0,-1 1 0,0-2 0,1 1 1,13 1-1,-2-1 24,0-2 1,0 0-1,1-1 0,-1-1 1,0-1-1,0-1 0,37-11 1,6-5 213,68-33 0,567-289-360,-386 180-1334,-124 67-4323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3.051"/>
    </inkml:context>
    <inkml:brush xml:id="br0">
      <inkml:brushProperty name="width" value="0.05" units="cm"/>
      <inkml:brushProperty name="height" value="0.05" units="cm"/>
      <inkml:brushProperty name="color" value="#F6630D"/>
    </inkml:brush>
  </inkml:definitions>
  <inkml:trace contextRef="#ctx0" brushRef="#br0">11 661 24575,'-5'-56'0,"3"43"0,0 1 0,1-25 0,2 15 0,2 0 0,1 1 0,0 0 0,2 0 0,0 0 0,1 1 0,1 0 0,1 0 0,1 0 0,1 2 0,0-1 0,22-25 0,-25 34 0,1 0 0,0 0 0,1 1 0,-1 1 0,2-1 0,-1 2 0,1-1 0,1 1 0,-1 1 0,1 0 0,0 1 0,0 0 0,1 1 0,-1 0 0,1 1 0,0 1 0,0 0 0,0 0 0,0 2 0,1-1 0,23 4 0,-28-2 0,-1 1 0,1 0 0,0 0 0,-1 1 0,0 0 0,0 0 0,0 1 0,0 0 0,0 1 0,-1 0 0,0 0 0,0 0 0,12 13 0,-11-8 0,0-1 0,-1 2 0,-1-1 0,1 1 0,-1 0 0,-1 0 0,0 0 0,-1 1 0,3 13 0,-1-1 0,-2 1 0,-1 0 0,0-1 0,-2 1 0,-1 0 0,-2 0 0,0 0 0,-1-1 0,-10 36 0,7-38 0,-1-1 0,-1-1 0,-15 30 0,18-42 0,0 1 0,0-1 0,-1 1 0,0-2 0,-1 1 0,0-1 0,0 0 0,-1 0 0,-15 10 0,22-15 0,-1-1 0,0 0 0,0 0 0,0 0 0,0 0 0,-1 0 0,1-1 0,0 1 0,0 0 0,0-1 0,-1 0 0,1 1 0,0-1 0,-1 0 0,1 0 0,0 0 0,0-1 0,-1 1 0,1-1 0,0 1 0,0-1 0,0 0 0,-1 1 0,1-1 0,0 0 0,0 0 0,0-1 0,0 1 0,1 0 0,-1-1 0,0 1 0,0-1 0,1 0 0,-1 1 0,1-1 0,-2-3 0,-1 0 0,1-1 0,0-1 0,0 1 0,0 0 0,1-1 0,0 0 0,0 1 0,1-1 0,-1 0 0,1-14 0,2-6 0,1 0 0,1 0 0,2 0 0,15-51 0,46-102 0,-48 136 0,1 1 0,42-66 0,-54 98 0,1 0 0,0 0 0,0 0 0,1 1 0,1 0 0,0 1 0,0 0 0,1 1 0,0 0 0,0 1 0,1 0 0,0 0 0,0 2 0,14-6 0,-21 10 0,1-1 0,0 1 0,-1 0 0,1 0 0,0 0 0,-1 1 0,1 0 0,0 0 0,0 1 0,-1-1 0,1 1 0,0 1 0,-1-1 0,1 1 0,-1 0 0,10 5 0,-8-3 0,-1 0 0,0 1 0,0 0 0,-1 0 0,1 1 0,-1 0 0,0 0 0,0 0 0,-1 0 0,0 1 0,4 7 0,3 12 0,-1 0 0,-2 0 0,0 1 0,-2 0 0,6 47 0,-9-19 0,-3-42 0,0 0 0,1 0 0,0 0 0,6 21 0,-7-33 0,1-1 0,-1 0 0,0 1 0,0-1 0,0 0 0,0 1 0,1-1 0,-1 0 0,0 1 0,0-1 0,1 0 0,-1 0 0,0 1 0,0-1 0,1 0 0,-1 0 0,0 1 0,1-1 0,-1 0 0,0 0 0,1 0 0,-1 0 0,0 0 0,1 0 0,-1 1 0,0-1 0,1 0 0,-1 0 0,1 0 0,-1 0 0,0 0 0,1 0 0,-1-1 0,0 1 0,1 0 0,-1 0 0,0 0 0,1 0 0,-1 0 0,0 0 0,1-1 0,-1 1 0,0 0 0,1 0 0,-1 0 0,0-1 0,1 1 0,-1 0 0,0 0 0,0-1 0,0 1 0,1-1 0,16-18 0,-14 16 0,53-69 0,56-66 0,-93 117 0,0 2 0,2 0 0,0 1 0,30-19 0,-49 35 0,1 1 0,-1-1 0,1 0 0,-1 1 0,1 0 0,0-1 0,0 1 0,0 0 0,-1 0 0,1 1 0,0-1 0,0 1 0,0-1 0,0 1 0,0 0 0,0 0 0,0 0 0,0 1 0,0-1 0,0 1 0,6 1 0,-6 0 0,0 1 0,0-1 0,0 1 0,-1-1 0,1 1 0,-1 0 0,1 0 0,-1 0 0,0 1 0,0-1 0,0 0 0,0 1 0,-1-1 0,0 1 0,1 0 0,0 6 0,7 29 0,7 75 0,-1-2 0,9-14-1365,-12-60-5461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3.440"/>
    </inkml:context>
    <inkml:brush xml:id="br0">
      <inkml:brushProperty name="width" value="0.05" units="cm"/>
      <inkml:brushProperty name="height" value="0.05" units="cm"/>
      <inkml:brushProperty name="color" value="#F6630D"/>
    </inkml:brush>
  </inkml:definitions>
  <inkml:trace contextRef="#ctx0" brushRef="#br0">1 47 24575,'0'-4'0,"5"-7"0,1-6 0,0 5 0,3 9 0,0 14 0,-1 15 0,-2 12 0,3 9 0,-1 10 0,-1 10 0,3 2 0,-1 4 0,-1 3 0,2-2 0,0-4 0,-3-14-8191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1.463"/>
    </inkml:context>
    <inkml:brush xml:id="br0">
      <inkml:brushProperty name="width" value="0.05" units="cm"/>
      <inkml:brushProperty name="height" value="0.05" units="cm"/>
      <inkml:brushProperty name="color" value="#F6630D"/>
    </inkml:brush>
  </inkml:definitions>
  <inkml:trace contextRef="#ctx0" brushRef="#br0">520 272 24575,'1'-8'0,"1"0"0,0 1 0,0-1 0,1 1 0,0-1 0,0 1 0,0 0 0,8-10 0,1-6 0,-6 11 0,0 0 0,-1-1 0,-1 1 0,0-1 0,3-21 0,-6 31 0,-1 1 0,1-1 0,-1 1 0,0-1 0,0 1 0,0-1 0,0 1 0,-1-1 0,1 0 0,-1 1 0,1-1 0,-1 1 0,0 0 0,0-1 0,0 1 0,0 0 0,0-1 0,-1 1 0,1 0 0,-1 0 0,1 0 0,-1 0 0,0 1 0,0-1 0,0 0 0,0 1 0,0-1 0,0 1 0,0-1 0,-1 1 0,1 0 0,0 0 0,-1 0 0,1 1 0,-1-1 0,-4 0 0,-6-1 0,0 1 0,0 1 0,0 0 0,0 0 0,0 2 0,0 0 0,-20 5 0,-87 32 0,115-37 0,-130 54 0,117-47 0,1 0 0,0 2 0,0 0 0,1 0 0,-19 19 0,31-26 0,1-1 0,-1 1 0,1 0 0,0 0 0,0 0 0,0 0 0,1 0 0,0 1 0,-1-1 0,2 1 0,-1 0 0,0 0 0,1-1 0,0 1 0,0 0 0,0 0 0,1 0 0,0 0 0,0 0 0,0 0 0,0 0 0,1 0 0,0 0 0,0 0 0,0 0 0,1 0 0,-1 0 0,1-1 0,0 1 0,1-1 0,-1 1 0,1-1 0,0 0 0,0 0 0,0 0 0,0 0 0,5 3 0,13 13 0,0-2 0,1 0 0,1-2 0,0 0 0,1-1 0,38 16 0,165 56 0,-175-69 0,2 0 0,78 30 0,-115-41 0,0 1 0,-1 1 0,0 1 0,-1 0 0,19 16 0,-31-24 0,-1 0 0,0 0 0,0 0 0,0 0 0,0 0 0,0 0 0,0 1 0,-1-1 0,1 1 0,-1-1 0,0 1 0,0 0 0,0 0 0,0-1 0,0 1 0,0 0 0,-1 0 0,1 0 0,-1 0 0,0 0 0,0 0 0,-1 5 0,0-5 0,0 1 0,-1 0 0,1-1 0,-1 1 0,0-1 0,0 0 0,0 0 0,0 0 0,-1 0 0,0 0 0,1 0 0,-1-1 0,0 1 0,0-1 0,0 0 0,0 1 0,-4 0 0,-8 5 0,0-2 0,0 1 0,0-2 0,-1 0 0,1-1 0,-1-1 0,-24 2 0,-5-1 0,-66-5 0,96 1 12,-1-2 0,1 0 0,0-1 0,-1 0 0,1-1 0,1-1 0,-1 0 0,1-1 0,-17-10 0,25 13-77,1-1 1,-1 0-1,1 0 1,-1 0-1,1-1 1,0 0-1,1 0 0,-1 0 1,1 0-1,0-1 1,1 0-1,-1 0 1,1 0-1,0 0 0,1 0 1,-1 0-1,1-1 1,0 0-1,1 1 1,0-1-1,0 0 1,0-12-1,3-17-6761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3.797"/>
    </inkml:context>
    <inkml:brush xml:id="br0">
      <inkml:brushProperty name="width" value="0.05" units="cm"/>
      <inkml:brushProperty name="height" value="0.05" units="cm"/>
      <inkml:brushProperty name="color" value="#F6630D"/>
    </inkml:brush>
  </inkml:definitions>
  <inkml:trace contextRef="#ctx0" brushRef="#br0">17 372 24575,'-1'0'0,"0"0"0,1 0 0,-1 0 0,1 0 0,-1 0 0,0 0 0,1 0 0,-1-1 0,0 1 0,1 0 0,-1 0 0,1 0 0,-1-1 0,1 1 0,-1 0 0,1-1 0,-1 1 0,1 0 0,-1-1 0,1 1 0,-1-1 0,1 1 0,-1-1 0,1 1 0,0-1 0,-1 1 0,1-1 0,0 1 0,0-1 0,-1 0 0,1 1 0,0-1 0,0 1 0,0-1 0,0 0 0,0 1 0,-1-1 0,2-1 0,-1 1 0,0 0 0,0 0 0,0-1 0,0 1 0,1 0 0,-1 0 0,1 0 0,-1 0 0,1-1 0,-1 1 0,1 0 0,0 0 0,-1 0 0,1 0 0,0 0 0,0 0 0,0 1 0,0-1 0,2-1 0,12-6 0,1 2 0,1 0 0,-1 1 0,1 0 0,0 2 0,0 0 0,20-1 0,-10 0 0,193-24 0,69-10 0,-7-23 0,-277 60 0,58-22 0,-60 22 0,1-1 0,0 0 0,-1 0 0,0 0 0,1-1 0,-1 1 0,0-1 0,0 0 0,0 0 0,-1 0 0,1 0 0,-1 0 0,3-6 0,-4 8 0,-1-1 0,1 1 0,-1-1 0,0 0 0,1 1 0,-1-1 0,0 0 0,0 0 0,0 1 0,0-1 0,-1 0 0,1 1 0,0-1 0,-1 0 0,1 1 0,-1-1 0,0 1 0,1-1 0,-1 1 0,0-1 0,0 1 0,0 0 0,0-1 0,0 1 0,0 0 0,-1 0 0,1-1 0,0 1 0,-1 0 0,1 0 0,0 1 0,-1-1 0,-1-1 0,-7-3 0,1-1 0,-1 1 0,-19-5 0,12 4 0,-1 1 0,1 2 0,-1-1 0,0 2 0,-1 1 0,1 0 0,0 1 0,0 1 0,0 1 0,-31 6 0,36-5 0,1 0 0,-1 1 0,1 1 0,0 0 0,0 1 0,0 0 0,1 0 0,0 1 0,0 1 0,1 0 0,0 1 0,0-1 0,1 2 0,0-1 0,-12 19 0,11-13 0,2 1 0,0 0 0,0 0 0,2 0 0,0 1 0,1 0 0,0 1 0,2-1 0,0 1 0,1-1 0,1 1 0,0 0 0,1 0 0,1-1 0,1 1 0,1 0 0,5 21 0,-6-33 0,0-1 0,0 1 0,1-1 0,-1 0 0,1 0 0,0 0 0,1 0 0,-1 0 0,1 0 0,0-1 0,0 0 0,0 0 0,1 0 0,-1 0 0,1-1 0,0 0 0,0 0 0,0 0 0,1 0 0,-1-1 0,11 3 0,-7-3 0,0 0 0,0-1 0,0-1 0,0 1 0,0-1 0,0-1 0,-1 0 0,1 0 0,0 0 0,0-1 0,0-1 0,-1 1 0,16-9 0,-4 0 0,0-1 0,-1-1 0,0-1 0,-1-1 0,-1 0 0,25-29 0,21-18 0,-59 59 0,-1 0 0,1 0 0,0 0 0,0 0 0,0 1 0,0 0 0,0 0 0,0 0 0,1 0 0,4 0 0,-8 1 0,1 1 0,0 0 0,-1 0 0,1 0 0,0 0 0,-1 0 0,1 0 0,0 1 0,-1-1 0,1 1 0,0-1 0,-1 1 0,1-1 0,-1 1 0,1 0 0,-1 0 0,1 0 0,-1 0 0,0 0 0,1 0 0,-1 0 0,0 0 0,0 0 0,0 1 0,0-1 0,0 1 0,0-1 0,0 0 0,0 1 0,0 2 0,5 10 0,-1 1 0,-1 0 0,-1 0 0,0 0 0,0 0 0,-1 18 0,0-11 0,1 0 0,6 24 0,-5-32-341,1-1 0,1 0-1,12 22 1,0-6-6485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4.186"/>
    </inkml:context>
    <inkml:brush xml:id="br0">
      <inkml:brushProperty name="width" value="0.05" units="cm"/>
      <inkml:brushProperty name="height" value="0.05" units="cm"/>
      <inkml:brushProperty name="color" value="#F6630D"/>
    </inkml:brush>
  </inkml:definitions>
  <inkml:trace contextRef="#ctx0" brushRef="#br0">5 0 24575,'-5'0'0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4.565"/>
    </inkml:context>
    <inkml:brush xml:id="br0">
      <inkml:brushProperty name="width" value="0.05" units="cm"/>
      <inkml:brushProperty name="height" value="0.05" units="cm"/>
      <inkml:brushProperty name="color" value="#F6630D"/>
    </inkml:brush>
  </inkml:definitions>
  <inkml:trace contextRef="#ctx0" brushRef="#br0">131 93 24575,'-9'-32'0,"6"21"0,16 29 0,-4-4 0,81 111 0,-81-114 0,1 0 0,1 0 0,0-1 0,0-1 0,1 0 0,0 0 0,1-1 0,17 8 0,-26-14 0,0-1 0,0 1 0,1-1 0,-1 1 0,1-1 0,-1 0 0,1-1 0,-1 1 0,1-1 0,-1 0 0,1 0 0,0-1 0,-1 1 0,1-1 0,-1 0 0,1 0 0,6-3 0,-6 1 0,0 0 0,0 0 0,0-1 0,0 1 0,0-1 0,-1 0 0,0-1 0,0 1 0,0-1 0,0 1 0,5-12 0,-1 2 0,-2 0 0,1-1 0,-2 0 0,0 0 0,-1 0 0,-1-1 0,0 0 0,-1 1 0,0-22 0,-2 29 0,-1 1 0,0 0 0,0 0 0,-5-13 0,-7-1 0,13 21 0,-1 0 0,1-1 0,-1 1 0,0 0 0,1-1 0,-1 1 0,1 0 0,-1 0 0,0-1 0,1 1 0,-1 0 0,0 0 0,1 0 0,-1 0 0,0 0 0,1 0 0,-1 0 0,0 0 0,1 0 0,-1 0 0,0 0 0,1 1 0,-1-1 0,0 0 0,1 0 0,-1 1 0,1-1 0,-1 0 0,0 1 0,-2 1 0,1 1 0,0-1 0,-1 0 0,1 1 0,0 0 0,1-1 0,-1 1 0,0 0 0,1 0 0,-1 0 0,1 0 0,0 0 0,-1 4 0,-10 50 0,10-41 0,-14 106 0,1 166 0,10-139 0,1-46 0,-15 234 0,9-240 0,-32 138 0,34-205 0,0 0 0,-19 40 0,25-63 0,-1 0 0,-1 0 0,0-1 0,0 1 0,0-1 0,0 0 0,-1 0 0,0-1 0,0 1 0,-1-1 0,0 0 0,0-1 0,0 1 0,0-1 0,-11 5 0,13-8 0,1 1 0,-1-1 0,0 0 0,0-1 0,0 1 0,0-1 0,1 0 0,-1 1 0,0-2 0,0 1 0,0 0 0,0-1 0,0 0 0,0 0 0,-7-3 0,5 1 0,1 0 0,-1 0 0,0-1 0,1 0 0,0 0 0,0 0 0,0-1 0,-7-9 0,1 1 0,1-2 0,1 1 0,1-2 0,0 1 0,1-1 0,-8-23 0,7 7-195,2 0 0,0-1 0,3 0 0,0 0 0,2 0 0,5-51 0,6-8-6631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5.344"/>
    </inkml:context>
    <inkml:brush xml:id="br0">
      <inkml:brushProperty name="width" value="0.05" units="cm"/>
      <inkml:brushProperty name="height" value="0.05" units="cm"/>
      <inkml:brushProperty name="color" value="#F6630D"/>
    </inkml:brush>
  </inkml:definitions>
  <inkml:trace contextRef="#ctx0" brushRef="#br0">31 646 24575,'-4'-4'0,"0"-1"0,0 0 0,1 1 0,-1-1 0,1-1 0,-3-6 0,5 12 0,1-1 0,0 1 0,0-1 0,0 1 0,-1-1 0,1 1 0,0 0 0,0-1 0,0 1 0,0-1 0,0 1 0,0-1 0,0 1 0,0-1 0,0 1 0,0-1 0,0 1 0,0-1 0,0 1 0,0 0 0,1-1 0,-1 1 0,0-1 0,0 1 0,0-1 0,1 1 0,-1 0 0,0-1 0,0 1 0,1 0 0,-1-1 0,2 1 0,0-1 0,-1 1 0,1 0 0,-1 0 0,1 0 0,-1 0 0,1 0 0,-1 1 0,1-1 0,-1 0 0,1 1 0,-1-1 0,1 1 0,-1-1 0,3 2 0,5 3 0,1 0 0,-1 1 0,0 0 0,-1 0 0,1 1 0,-1 0 0,0 1 0,-1-1 0,11 15 0,-6-5 0,0 1 0,-1 0 0,17 38 0,-22-38 0,0-1 0,0 1 0,-2 0 0,0 0 0,-2 1 0,2 29 0,-4-40 0,0 1 0,0-1 0,-1 0 0,0 1 0,0-1 0,-1 0 0,0 0 0,-1 0 0,0 0 0,0 0 0,-1-1 0,1 1 0,-2-1 0,1 0 0,-1 0 0,-10 12 0,12-17 0,0 0 0,0 1 0,0-1 0,0 0 0,0-1 0,0 1 0,0 0 0,-1-1 0,1 0 0,-7 2 0,9-3 0,0 0 0,0 0 0,0 0 0,0 0 0,0 0 0,0 0 0,0 0 0,0 0 0,-1 0 0,1-1 0,0 1 0,0 0 0,0-1 0,0 1 0,0-1 0,0 1 0,1-1 0,-1 1 0,0-1 0,0 0 0,0 1 0,0-1 0,1 0 0,-1 0 0,0 0 0,1 1 0,-1-1 0,0 0 0,1 0 0,-1 0 0,1 0 0,0 0 0,-1 0 0,1 0 0,0 0 0,0 0 0,-1-1 0,1 1 0,0-1 0,0-8 0,-1 0 0,2 0 0,-1 0 0,1 0 0,1 0 0,0 0 0,0 0 0,1 0 0,0 1 0,7-15 0,4-5 0,36-53 0,-22 41 0,53-59 0,-64 82 0,0 1 0,1 1 0,1 0 0,0 2 0,27-16 0,-43 28 0,0 0 0,0 1 0,0 0 0,0-1 0,0 1 0,0 0 0,0 0 0,0 0 0,0 1 0,1-1 0,-1 1 0,0 0 0,1 0 0,-1 0 0,0 0 0,0 1 0,1-1 0,-1 1 0,0 0 0,0 0 0,0 0 0,0 0 0,0 1 0,5 2 0,-5-1 0,0 0 0,1 0 0,-2 0 0,1 0 0,0 1 0,-1-1 0,1 1 0,-1 0 0,0 0 0,0 0 0,-1 0 0,1 0 0,-1 0 0,0 0 0,0 1 0,0-1 0,0 0 0,-1 6 0,0 19 0,-2 0 0,-1-1 0,-1 1 0,-2-1 0,-11 35 0,2-3 0,29-100 0,2 1 0,2 0 0,43-68 0,-41 73 0,36-44 0,-48 68 0,1 1 0,0 0 0,0 0 0,1 1 0,0 0 0,1 0 0,0 1 0,15-7 0,-23 12 0,-1 1 0,1-1 0,-1 1 0,1 0 0,0 0 0,-1 0 0,1 1 0,0-1 0,-1 1 0,1-1 0,0 1 0,0 0 0,0 0 0,0 0 0,-1 0 0,1 1 0,0-1 0,0 1 0,-1 0 0,1 0 0,0 0 0,-1 0 0,1 0 0,-1 0 0,1 1 0,-1-1 0,0 1 0,1 0 0,-1-1 0,0 1 0,0 0 0,0 0 0,-1 1 0,1-1 0,0 0 0,-1 1 0,1-1 0,-1 0 0,0 1 0,0 0 0,1 3 0,4 12 0,-2 0 0,0 1 0,-1-1 0,-1 1 0,0 18 0,-1-26 0,1 13 0,11 111 0,-11-121 0,1-1 0,0 0 0,1 0 0,0 0 0,1-1 0,1 1 0,12 19 0,-15-27 0,0-2 0,0 1 0,0 0 0,1-1 0,-1 1 0,1-1 0,0 0 0,0 0 0,0 0 0,0-1 0,0 0 0,1 1 0,-1-1 0,1-1 0,0 1 0,4 0 0,-2-1 0,0 0 0,0-1 0,0 1 0,0-2 0,1 1 0,-1-1 0,0 0 0,-1-1 0,1 1 0,8-4 0,1-2 0,0 0 0,0-1 0,-1-1 0,0 0 0,-1-1 0,0-1 0,0 0 0,14-16 0,-7 3 0,-1-1 0,-1-1 0,-1-1 0,-1-1 0,19-44 0,-9 8 0,28-102 0,-41 112 0,-2-1 0,-2 0 0,-3-1 0,0-103 0,-8 150 0,1-1 0,-2 1 0,1-1 0,-1 1 0,0 0 0,-7-17 0,8 25 0,0-1 0,0 0 0,0 1 0,0-1 0,0 1 0,0-1 0,0 1 0,0-1 0,-1 1 0,1 0 0,0 0 0,-1 0 0,1 0 0,-1 0 0,0 0 0,1 0 0,-3-1 0,2 2 0,0 0 0,0 0 0,0 0 0,0 0 0,0 0 0,0 0 0,0 0 0,0 1 0,0-1 0,0 1 0,1 0 0,-1-1 0,0 1 0,0 0 0,0 0 0,1 0 0,-1 0 0,0 0 0,-2 3 0,-2 2 0,0 0 0,0 0 0,0 1 0,1 0 0,0 0 0,0 0 0,1 0 0,-1 1 0,-2 9 0,-3 8 0,-12 43 0,11-20 0,3 0 0,1 1 0,2 0 0,3 0 0,2 0 0,1 0 0,3 0 0,2 0 0,19 71 0,-19-94-170,2-2-1,1 1 0,0-1 1,2 0-1,1-1 0,1 0 1,22 29-1,-11-24-6655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7.102"/>
    </inkml:context>
    <inkml:brush xml:id="br0">
      <inkml:brushProperty name="width" value="0.05" units="cm"/>
      <inkml:brushProperty name="height" value="0.05" units="cm"/>
      <inkml:brushProperty name="color" value="#F6630D"/>
    </inkml:brush>
  </inkml:definitions>
  <inkml:trace contextRef="#ctx0" brushRef="#br0">1 612 24575,'0'-29'0,"-1"-3"0,2 0 0,0 1 0,3-1 0,8-40 0,-11 66 0,1-1 0,0 1 0,0-1 0,1 1 0,0-1 0,0 1 0,0 0 0,1 0 0,0 1 0,0-1 0,0 1 0,1 0 0,0 0 0,0 0 0,0 1 0,1 0 0,-1 0 0,1 0 0,0 0 0,0 1 0,0 0 0,0 0 0,1 1 0,-1 0 0,13-2 0,-13 3 0,0 0 0,-1 1 0,1 0 0,0 0 0,0 0 0,0 1 0,0 0 0,0 0 0,0 1 0,-1 0 0,1 0 0,5 3 0,-1-1 0,-1 2 0,-1-1 0,1 1 0,-1 1 0,0-1 0,11 12 0,-6-3 0,-1 0 0,0 1 0,-1 0 0,-1 1 0,0 0 0,13 34 0,-16-30 0,-1-1 0,0 1 0,-2 0 0,3 30 0,-6-44 0,-1-1 0,1 0 0,-1 1 0,0-1 0,-1 1 0,0-1 0,0 0 0,0 1 0,-1-1 0,1 0 0,-2 0 0,1 0 0,-1 0 0,0-1 0,0 1 0,0-1 0,-1 1 0,-8 8 0,11-12 0,-1-1 0,1 1 0,-1-1 0,0 0 0,1 0 0,-1 1 0,0-1 0,0 0 0,0-1 0,0 1 0,0 0 0,0 0 0,0-1 0,0 0 0,0 1 0,0-1 0,-1 0 0,1 0 0,0 0 0,0 0 0,0 0 0,0 0 0,0-1 0,0 1 0,0-1 0,0 0 0,0 1 0,0-1 0,0 0 0,0 0 0,0 0 0,0 0 0,1-1 0,-4-1 0,2 0 0,1-1 0,-1 1 0,1 0 0,0-1 0,-1 1 0,2-1 0,-1 1 0,0-1 0,1 0 0,-1 0 0,1 0 0,0 0 0,1 0 0,-1 0 0,1 0 0,-1 0 0,2-8 0,2-6 0,0-1 0,2 0 0,0 1 0,1 0 0,1 0 0,0 1 0,14-23 0,9-11 0,38-48 0,-34 54 0,2 1 0,60-58 0,-78 86 0,0 1 0,0 0 0,2 1 0,0 1 0,0 1 0,1 1 0,1 1 0,34-12 0,-50 20 0,0 1 0,-1-1 0,1 1 0,0 1 0,-1-1 0,1 1 0,0 0 0,0 0 0,-1 1 0,1-1 0,0 1 0,0 1 0,-1-1 0,1 1 0,-1 0 0,0 0 0,9 5 0,-9-4 0,0 1 0,-1 0 0,1 0 0,-1 1 0,0-1 0,0 1 0,-1 0 0,1 0 0,-1 0 0,0 0 0,-1 1 0,1-1 0,-1 1 0,0-1 0,0 1 0,1 11 0,-1-4 0,0 1 0,-1 0 0,-1 0 0,0 0 0,-1-1 0,0 1 0,-5 21 0,-2-6 0,-1 0 0,-16 36 0,25-65 0,0 0 0,0 0 0,0 0 0,0 0 0,0 0 0,0 0 0,0 0 0,1 0 0,-1 0 0,0 0 0,0 0 0,0 0 0,0 0 0,0 0 0,0 0 0,0 1 0,0-1 0,0 0 0,0 0 0,0 0 0,0 0 0,0 0 0,0 0 0,1 0 0,-1 0 0,0 0 0,0 0 0,0 0 0,0 0 0,0 1 0,0-1 0,0 0 0,0 0 0,0 0 0,0 0 0,0 0 0,0 0 0,0 0 0,0 0 0,0 1 0,12-15 0,18-21 0,10-15 0,1 2 0,3 2 0,2 2 0,74-55 0,-111 92 0,1 1 0,-1 1 0,1-1 0,0 2 0,0-1 0,1 1 0,14-3 0,-22 6 0,-1 1 0,1 0 0,0-1 0,-1 1 0,1 0 0,0 0 0,-1 0 0,1 1 0,0-1 0,-1 1 0,1-1 0,0 1 0,-1 0 0,1 0 0,-1 0 0,1 0 0,-1 0 0,0 1 0,0-1 0,1 1 0,-1 0 0,0-1 0,0 1 0,0 0 0,-1 0 0,1 0 0,0 1 0,-1-1 0,0 0 0,1 0 0,-1 1 0,0-1 0,0 1 0,0-1 0,0 1 0,0 3 0,4 22-43,-1 1-1,-1 1 0,-1-1 1,-2 0-1,-5 43 1,3-23-1061,0-2-5722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7.554"/>
    </inkml:context>
    <inkml:brush xml:id="br0">
      <inkml:brushProperty name="width" value="0.05" units="cm"/>
      <inkml:brushProperty name="height" value="0.05" units="cm"/>
      <inkml:brushProperty name="color" value="#F6630D"/>
    </inkml:brush>
  </inkml:definitions>
  <inkml:trace contextRef="#ctx0" brushRef="#br0">276 291 24575,'30'-29'0,"-13"14"0,-2 0 0,0-1 0,24-34 0,-35 45 0,-1 0 0,0 0 0,-1-1 0,1 1 0,-1-1 0,0 0 0,0 0 0,-1 0 0,0 0 0,0 0 0,-1 0 0,1 0 0,-1 0 0,0 0 0,-1 0 0,1 0 0,-1 0 0,-3-10 0,3 13 0,1 1 0,-1 0 0,0-1 0,0 1 0,0 0 0,0 0 0,0 0 0,0 0 0,0 0 0,-1 0 0,1 0 0,-1 0 0,0 0 0,1 1 0,-1-1 0,0 1 0,0-1 0,0 1 0,0 0 0,0-1 0,0 1 0,0 0 0,0 0 0,-1 1 0,1-1 0,0 0 0,-1 1 0,1 0 0,0-1 0,-1 1 0,1 0 0,-1 0 0,1 0 0,0 0 0,-1 1 0,1-1 0,0 1 0,-5 1 0,-1 1 0,-1 1 0,0-1 0,1 2 0,0-1 0,0 1 0,0 1 0,1-1 0,-12 12 0,-13 16 0,1 1 0,2 1 0,-32 52 0,45-62 0,1 1 0,1 1 0,2 0 0,1 1 0,1 0 0,-7 33 0,16-56 0,0-1 0,0 0 0,1 0 0,-1 0 0,1 0 0,0 1 0,0-1 0,1 0 0,-1 0 0,1 0 0,0 0 0,0 0 0,1 0 0,-1 0 0,4 8 0,-3-10 0,1 1 0,-1-1 0,0 0 0,1 1 0,-1-1 0,1 0 0,0 0 0,0 0 0,0-1 0,0 1 0,0-1 0,0 0 0,0 0 0,0 0 0,0 0 0,1 0 0,-1-1 0,0 1 0,1-1 0,5 0 0,6-1 0,0 0 0,0-1 0,0-1 0,-1 0 0,1-1 0,-1 0 0,0-1 0,0-1 0,-1-1 0,1 1 0,-1-2 0,-1 0 0,0-1 0,22-19 0,-10 6 0,-2-1 0,-1 0 0,-1-2 0,-1 0 0,-1-1 0,14-29 0,-3-8 0,-24 49 0,0 0 0,1 1 0,1 0 0,0 1 0,1-1 0,15-17 0,-23 29 0,0 1 0,1 0 0,-1-1 0,0 1 0,1 0 0,-1-1 0,0 1 0,1 0 0,-1 0 0,1-1 0,-1 1 0,1 0 0,-1 0 0,1 0 0,-1 0 0,1 0 0,-1 0 0,1 0 0,-1 0 0,0 0 0,1 0 0,-1 0 0,1 0 0,-1 0 0,1 0 0,-1 0 0,1 0 0,-1 0 0,1 1 0,-1-1 0,1 0 0,-1 0 0,0 0 0,1 1 0,-1-1 0,1 0 0,-1 1 0,0-1 0,1 0 0,-1 1 0,0-1 0,0 1 0,1-1 0,-1 0 0,0 1 0,0-1 0,0 1 0,1-1 0,-1 1 0,0-1 0,0 1 0,9 30 0,-8-27 0,7 38 0,4 62 0,-11-75 0,2 1 0,1-1 0,1 0 0,2 0 0,11 30 0,-7-37-1365,1-7-5461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8.128"/>
    </inkml:context>
    <inkml:brush xml:id="br0">
      <inkml:brushProperty name="width" value="0.05" units="cm"/>
      <inkml:brushProperty name="height" value="0.05" units="cm"/>
      <inkml:brushProperty name="color" value="#F6630D"/>
    </inkml:brush>
  </inkml:definitions>
  <inkml:trace contextRef="#ctx0" brushRef="#br0">0 148 24575,'0'-36'0,"0"33"0,0 6 0,0 19 0,0 367 0,34-459 0,-9 22 0,60-89 0,-68 113 0,1 1 0,1 1 0,1 1 0,1 1 0,34-25 0,-49 40 0,1 1 0,0-1 0,1 1 0,-1 1 0,1-1 0,0 1 0,16-4 0,-22 7 0,0 0 0,1-1 0,-1 1 0,0 0 0,0 0 0,1 0 0,-1 1 0,0-1 0,1 0 0,-1 1 0,0 0 0,0-1 0,0 1 0,1 0 0,-1 0 0,0 0 0,0 1 0,0-1 0,-1 0 0,1 1 0,0-1 0,0 1 0,-1-1 0,1 1 0,-1 0 0,1 0 0,-1 0 0,0 0 0,0 0 0,0 0 0,0 0 0,0 0 0,0 3 0,3 10 0,0-1 0,-2 1 0,0 0 0,-1 0 0,0 0 0,-1 1 0,-4 28 0,2-30 0,1-1 0,0 1 0,1-1 0,0 1 0,1 0 0,1-1 0,0 1 0,1-1 0,7 22 0,-8-31 0,-1-1 0,1 1 0,0-1 0,0 0 0,0 0 0,0 0 0,1 0 0,-1 0 0,1-1 0,0 1 0,0-1 0,0 1 0,0-1 0,0 0 0,1 0 0,-1-1 0,0 1 0,1-1 0,-1 1 0,1-1 0,0 0 0,-1 0 0,1-1 0,0 1 0,0-1 0,0 0 0,-1 0 0,1 0 0,0 0 0,0-1 0,-1 0 0,1 1 0,5-3 0,2-1 0,0 0 0,-1 0 0,0-1 0,0-1 0,0 1 0,-1-2 0,0 1 0,0-1 0,0 0 0,8-10 0,-3 0 0,-1 0 0,-1-1 0,-1 0 0,0-1 0,-1 0 0,-1-1 0,12-40 0,-9 16 0,-2 0 0,7-76 0,-17 116 0,-2 8 0,-6 21 0,-8 36 0,11-38-106,-17 101 345,21-113-405,0 1-1,0-1 1,2 0-1,-1 1 1,1-1-1,1 0 1,0 0-1,6 19 1,4-7-6660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8.503"/>
    </inkml:context>
    <inkml:brush xml:id="br0">
      <inkml:brushProperty name="width" value="0.05" units="cm"/>
      <inkml:brushProperty name="height" value="0.05" units="cm"/>
      <inkml:brushProperty name="color" value="#F6630D"/>
    </inkml:brush>
  </inkml:definitions>
  <inkml:trace contextRef="#ctx0" brushRef="#br0">0 73 24575,'0'-9'0,"0"-8"0,5-6 0,1 6 0,0 10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8.831"/>
    </inkml:context>
    <inkml:brush xml:id="br0">
      <inkml:brushProperty name="width" value="0.05" units="cm"/>
      <inkml:brushProperty name="height" value="0.05" units="cm"/>
      <inkml:brushProperty name="color" value="#F6630D"/>
    </inkml:brush>
  </inkml:definitions>
  <inkml:trace contextRef="#ctx0" brushRef="#br0">97 608 24575,'53'-111'0,"-5"-3"0,42-151 0,-85 251 0,-1 0 0,-1-1 0,-1 1 0,2-22 0,-8 17 0,3 18 0,1 1 0,0 0 0,0-1 0,-1 1 0,1 0 0,0-1 0,-1 1 0,1 0 0,0-1 0,-1 1 0,1 0 0,0 0 0,-1 0 0,1-1 0,-1 1 0,1 0 0,0 0 0,-1 0 0,1 0 0,-1 0 0,1 0 0,-1 0 0,1 0 0,-1 0 0,-1 0 0,0 1 0,0 0 0,0 0 0,0 0 0,1 0 0,-1 0 0,0 0 0,0 0 0,1 0 0,-1 1 0,1-1 0,0 1 0,-1-1 0,-1 4 0,-8 11 0,0 1 0,2 0 0,-1 0 0,2 1 0,-6 19 0,-28 102 0,36-116 0,-28 117 0,-27 249 0,38 149 0,23-535-13,1 92-438,-4-1 1,-22 142-1,16-195-6375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9.471"/>
    </inkml:context>
    <inkml:brush xml:id="br0">
      <inkml:brushProperty name="width" value="0.05" units="cm"/>
      <inkml:brushProperty name="height" value="0.05" units="cm"/>
      <inkml:brushProperty name="color" value="#F6630D"/>
    </inkml:brush>
  </inkml:definitions>
  <inkml:trace contextRef="#ctx0" brushRef="#br0">0 611 24575,'1'-5'0,"-1"0"0,1-1 0,0 1 0,1 0 0,-1-1 0,1 1 0,0 0 0,0 0 0,1 0 0,-1 1 0,1-1 0,0 0 0,0 1 0,1 0 0,-1 0 0,9-7 0,-6 6 0,0-1 0,1 1 0,0 0 0,0 1 0,1 0 0,-1 0 0,1 1 0,0 0 0,0 0 0,9-2 0,14 1 0,0 2 0,0 0 0,55 6 0,-9-1 0,-38-2 0,0-2 0,0-2 0,0-1 0,70-18 0,-96 19 0,0-1 0,0-1 0,-1 0 0,0-1 0,0 0 0,0-1 0,-1-1 0,1 0 0,-2 0 0,1-1 0,-1 0 0,-1-1 0,0 0 0,0 0 0,-1-1 0,0 0 0,9-19 0,-15 27 0,-1 0 0,1 1 0,-1-1 0,0 0 0,0-1 0,0 1 0,0 0 0,0 0 0,-1 0 0,0 0 0,1-1 0,-1 1 0,0 0 0,-1 0 0,1-1 0,-1 1 0,1 0 0,-1 0 0,0 0 0,0 0 0,0 0 0,-1 0 0,1 0 0,-1 0 0,-2-4 0,1 4 0,0 0 0,-1 0 0,1 1 0,-1-1 0,0 1 0,0 0 0,0 0 0,0 0 0,0 0 0,0 1 0,0-1 0,-1 1 0,1 0 0,0 1 0,-1-1 0,1 1 0,-1 0 0,-6 0 0,2 1 0,-1 0 0,1 1 0,0-1 0,-1 2 0,1 0 0,0 0 0,0 0 0,1 1 0,-1 0 0,1 1 0,0 0 0,0 1 0,0-1 0,1 1 0,0 1 0,0-1 0,1 1 0,0 0 0,-9 13 0,5-4 0,0 0 0,1 0 0,1 0 0,1 1 0,0 1 0,2-1 0,0 1 0,0 0 0,-1 23 0,5-34 0,0 1 0,1-1 0,0 0 0,0 1 0,1-1 0,-1 0 0,2 0 0,-1 0 0,1 0 0,0 0 0,1 0 0,0 0 0,0 0 0,0-1 0,1 0 0,0 1 0,0-1 0,0-1 0,1 1 0,9 8 0,-7-8 0,0-1 0,1 0 0,0 0 0,0 0 0,1-1 0,-1 0 0,1-1 0,0 0 0,0 0 0,0-1 0,0 0 0,0-1 0,1 0 0,-1 0 0,18-2 0,-1-2 0,-1-1 0,0-1 0,0-1 0,-1-1 0,1-2 0,-1 0 0,-1-1 0,0-2 0,35-22 0,-20 7 0,0-1 0,-2-1 0,-1-3 0,43-49 0,-51 49 0,44-67 0,-62 84 0,0-1 0,-1 0 0,-1 0 0,0-1 0,-2 0 0,8-35 0,-12 49 0,-1 1 0,1-1 0,-1 0 0,0 0 0,0 0 0,0 0 0,-1 0 0,1 0 0,-1 1 0,1-1 0,-1 0 0,0 0 0,0 1 0,0-1 0,0 0 0,-1 1 0,1-1 0,-1 1 0,1 0 0,-1-1 0,-2-1 0,0 1 0,1 1 0,-1-1 0,0 1 0,1 0 0,-1 0 0,0 0 0,0 0 0,0 1 0,-1 0 0,1 0 0,0 0 0,-8 0 0,1 0 0,1 1 0,-1 0 0,1 1 0,-1 0 0,1 0 0,0 1 0,-1 1 0,1 0 0,0 0 0,1 1 0,-11 5 0,17-8 0,0 1 0,1-1 0,-1 1 0,1 0 0,0 0 0,-1 0 0,1 0 0,0 0 0,0 0 0,0 1 0,1-1 0,-1 1 0,0-1 0,1 1 0,0 0 0,-1-1 0,1 1 0,0 0 0,1 0 0,-1 0 0,0 0 0,1 0 0,0 0 0,0 0 0,-1 0 0,2 0 0,-1 0 0,0 0 0,1 0 0,-1-1 0,1 1 0,0 0 0,0 0 0,0 0 0,0 0 0,3 3 0,3 7 0,1 0 0,1-1 0,0 0 0,1 0 0,21 19 0,62 50 0,14 12 0,-103-89 0,0 1 0,-1-1 0,1 0 0,-1 1 0,1 0 0,-1 0 0,-1 0 0,1 0 0,-1 0 0,0 0 0,0 1 0,0-1 0,1 10 0,-3-12 0,0 0 0,0 0 0,-1 0 0,1 0 0,-1 0 0,0-1 0,1 1 0,-1 0 0,0 0 0,-1-1 0,1 1 0,0-1 0,-1 1 0,0-1 0,1 1 0,-1-1 0,0 0 0,0 0 0,0 0 0,0 0 0,-1 0 0,1-1 0,0 1 0,-1-1 0,0 1 0,1-1 0,-1 0 0,-4 2 0,-4 1-91,-1 0 0,-1 0 0,1-1 0,0-1 0,-1 0 0,1 0 0,-1-2 0,0 1 0,1-2 0,-1 1 0,1-2 0,-1 0 0,1 0 0,-14-5 0,-2-6-6735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1.870"/>
    </inkml:context>
    <inkml:brush xml:id="br0">
      <inkml:brushProperty name="width" value="0.05" units="cm"/>
      <inkml:brushProperty name="height" value="0.05" units="cm"/>
      <inkml:brushProperty name="color" value="#F6630D"/>
    </inkml:brush>
  </inkml:definitions>
  <inkml:trace contextRef="#ctx0" brushRef="#br0">18 93 24575,'-8'-22'0,"-2"0"0,10 21 0,0 0 0,0 0 0,0 1 0,0-1 0,0 0 0,1 0 0,-1 0 0,0 1 0,0-1 0,0 0 0,1 0 0,-1 0 0,0 1 0,1-1 0,-1 0 0,1 1 0,-1-1 0,1 0 0,-1 1 0,1-1 0,-1 0 0,1 1 0,-1-1 0,1 1 0,0-1 0,1 0 0,0 0 0,1 0 0,0 0 0,-1 1 0,1-1 0,0 1 0,0-1 0,-1 1 0,1 0 0,0 0 0,0 0 0,0 0 0,-1 1 0,1-1 0,0 1 0,0 0 0,-1-1 0,5 3 0,52 24 0,-48-21 0,24 13 0,-1 2 0,0 2 0,-2 1 0,0 1 0,38 41 0,-50-46 0,-2 1 0,0 1 0,-2 0 0,0 2 0,-1-1 0,-2 2 0,0 0 0,14 44 0,-25-62 0,0 0 0,0 1 0,-1-1 0,0 1 0,0-1 0,-1 1 0,0-1 0,0 1 0,-1-1 0,-2 13 0,2-17 0,0 0 0,0 0 0,0 0 0,-1 0 0,1 0 0,-1 0 0,0-1 0,0 1 0,0-1 0,0 1 0,0-1 0,0 0 0,-1 0 0,1 0 0,-1 0 0,1 0 0,-1 0 0,0-1 0,0 1 0,0-1 0,0 0 0,0 0 0,0 0 0,0 0 0,0 0 0,0-1 0,-6 1 0,4-1 0,0 1 0,0-1 0,0 0 0,0 0 0,0-1 0,0 1 0,0-1 0,0 0 0,0 0 0,1-1 0,-1 0 0,0 0 0,1 0 0,-1 0 0,1 0 0,-1-1 0,1 0 0,0 0 0,0 0 0,1-1 0,-1 1 0,1-1 0,-1 0 0,1 0 0,0 0 0,1 0 0,-1-1 0,1 1 0,-1-1 0,2 1 0,-1-1 0,-1-6 0,-1-3 0,1-1 0,0 0 0,2 0 0,0 1 0,0-1 0,1 0 0,1 0 0,0 0 0,7-27 0,0 11 0,2 1 0,1-1 0,1 2 0,26-46 0,-28 59 0,0 0 0,1 1 0,0 0 0,1 1 0,1 0 0,0 1 0,1 0 0,0 1 0,20-13 0,-25 21-114,-1-1 1,1 2-1,0-1 0,0 1 0,0 1 1,1-1-1,-1 1 0,1 1 0,-1 0 1,1 0-1,16 2 0,-2 1-6712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9.831"/>
    </inkml:context>
    <inkml:brush xml:id="br0">
      <inkml:brushProperty name="width" value="0.05" units="cm"/>
      <inkml:brushProperty name="height" value="0.05" units="cm"/>
      <inkml:brushProperty name="color" value="#F6630D"/>
    </inkml:brush>
  </inkml:definitions>
  <inkml:trace contextRef="#ctx0" brushRef="#br0">24 1 24575,'0'0'0,"0"0"0,0 1 0,1-1 0,-1 0 0,0 0 0,0 1 0,0-1 0,1 0 0,-1 0 0,0 0 0,0 0 0,1 1 0,-1-1 0,0 0 0,1 0 0,-1 0 0,0 0 0,0 0 0,1 0 0,-1 0 0,0 0 0,1 0 0,-1 0 0,0 0 0,0 0 0,1 0 0,-1 0 0,0 0 0,1 0 0,-1 0 0,0 0 0,0 0 0,1 0 0,-1-1 0,0 1 0,0 0 0,1 0 0,-1 0 0,0 0 0,0-1 0,1 1 0,-1 0 0,0 0 0,0-1 0,-17 186 0,2-41 0,12 208 0,7-297 0,2-1 0,3 0 0,2 0 0,25 73 0,-32-118 20,0 1 0,0-1 0,1 0 0,0 0 0,8 11 0,-10-17-126,0 1 0,0-1 0,0 0 0,0 0 0,1 0 0,0 0-1,-1-1 1,1 1 0,0-1 0,0 0 0,0 0 0,1 0 0,6 1 0,12 1-6720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0.199"/>
    </inkml:context>
    <inkml:brush xml:id="br0">
      <inkml:brushProperty name="width" value="0.05" units="cm"/>
      <inkml:brushProperty name="height" value="0.05" units="cm"/>
      <inkml:brushProperty name="color" value="#F6630D"/>
    </inkml:brush>
  </inkml:definitions>
  <inkml:trace contextRef="#ctx0" brushRef="#br0">120 296 24575,'-5'-9'0,"-1"-12"0,-4-8 0,-6-3 0,-4-1 0,2 0 0,-2 2 0,3 1 0,10 6 0,9 6 0,10 3 0,12 3 0,2 3-8191</inkml:trace>
  <inkml:trace contextRef="#ctx0" brushRef="#br0" timeOffset="1">667 406 24575,'0'-4'0,"5"-3"0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0.578"/>
    </inkml:context>
    <inkml:brush xml:id="br0">
      <inkml:brushProperty name="width" value="0.05" units="cm"/>
      <inkml:brushProperty name="height" value="0.05" units="cm"/>
      <inkml:brushProperty name="color" value="#F6630D"/>
    </inkml:brush>
  </inkml:definitions>
  <inkml:trace contextRef="#ctx0" brushRef="#br0">0 92 24575,'1'-12'0,"1"0"0,0 0 0,1 0 0,6-19 0,-5 18 0,1 35 0,-2 20 0,2 21 0,3-1 0,25 96 0,-22-118 0,2-1 0,1 0 0,3-1 0,39 69 0,-53-103 0,0 1 0,0 0 0,1-1 0,-1 0 0,1 0 0,0 0 0,0 0 0,1-1 0,-1 1 0,1-1 0,-1 0 0,10 4 0,-11-7 0,0 1 0,-1 0 0,1-1 0,0 0 0,0 1 0,-1-1 0,1 0 0,0-1 0,0 1 0,0 0 0,-1-1 0,1 1 0,0-1 0,-1 0 0,1 0 0,0 0 0,-1 0 0,1-1 0,-1 1 0,0-1 0,1 1 0,-1-1 0,0 0 0,0 0 0,0 0 0,3-4 0,4-5 0,-1-1 0,0 0 0,0 0 0,-1-1 0,-1 0 0,0 0 0,-1-1 0,5-18 0,0-11 0,7-59 0,-17 285 0,13 166 0,-1 38 0,-12-379 0,-4 49 0,4-54 0,-1 0 0,1 1 0,-1-2 0,0 1 0,0 0 0,0 0 0,0 0 0,-1 0 0,1-1 0,-1 1 0,1 0 0,-1-1 0,0 0 0,-4 5 0,5-7 0,0 1 0,0-1 0,1 0 0,-1 1 0,0-1 0,0 0 0,1 0 0,-1 1 0,0-1 0,0 0 0,1 0 0,-1 0 0,0 0 0,0 0 0,0 0 0,1-1 0,-1 1 0,0 0 0,0 0 0,1 0 0,-1-1 0,0 1 0,0 0 0,1-1 0,-1 1 0,0-1 0,1 1 0,-1-1 0,0 1 0,1-1 0,-1 1 0,1-1 0,-1 0 0,1 1 0,-1-1 0,1 0 0,0 1 0,-1-1 0,1 0 0,0 1 0,-1-2 0,-12-35 0,6 2-451,2-2 0,0-59 0,5 95 439,-1-59-6814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1.171"/>
    </inkml:context>
    <inkml:brush xml:id="br0">
      <inkml:brushProperty name="width" value="0.05" units="cm"/>
      <inkml:brushProperty name="height" value="0.05" units="cm"/>
      <inkml:brushProperty name="color" value="#F6630D"/>
    </inkml:brush>
  </inkml:definitions>
  <inkml:trace contextRef="#ctx0" brushRef="#br0">1 173 24575,'1'-1'0,"0"0"0,0 0 0,0 0 0,0 0 0,0 0 0,0 1 0,1-1 0,-1 0 0,0 0 0,1 1 0,-1-1 0,0 1 0,1-1 0,-1 1 0,1 0 0,-1 0 0,1-1 0,-1 1 0,1 0 0,-1 0 0,1 1 0,-1-1 0,1 0 0,1 1 0,0 0 0,0 0 0,0 1 0,0 0 0,0-1 0,0 1 0,0 0 0,-1 0 0,1 1 0,-1-1 0,4 4 0,1 4 0,1 0 0,-1 1 0,-1 0 0,10 21 0,-6-10 0,-2 0 0,0 1 0,-1 0 0,-2 0 0,0 1 0,2 42 0,-7-61 0,-1 1 0,0-1 0,0 0 0,0 1 0,-4 7 0,-6 2 0,11-15 0,-1 0 0,1 0 0,-1 0 0,1 1 0,-1-1 0,1 0 0,-1 0 0,1 0 0,-1 0 0,0 0 0,1 0 0,-1 0 0,1 0 0,-1 0 0,1 0 0,-1-1 0,1 1 0,-1 0 0,1 0 0,-1 0 0,1-1 0,-1 1 0,1 0 0,-1 0 0,1-1 0,-1 1 0,1 0 0,0-1 0,-1 0 0,-1-1 0,1-1 0,-1 1 0,1-1 0,0 1 0,0-1 0,0 1 0,0-1 0,0 0 0,1 1 0,-1-1 0,1 0 0,-1 0 0,1 1 0,0-1 0,0 0 0,1 0 0,0-5 0,12-50 0,3 8 0,2 1 0,3 1 0,2 1 0,1 1 0,43-60 0,-60 96 0,1 1 0,15-17 0,-21 25 0,-1-1 0,1 1 0,0 0 0,-1 0 0,1 0 0,0 0 0,0 0 0,-1 0 0,1 0 0,0 0 0,3 0 0,-4 1 0,-1 0 0,1 0 0,0 0 0,0 0 0,-1 0 0,1 1 0,0-1 0,0 0 0,-1 0 0,1 1 0,0-1 0,-1 0 0,1 1 0,0-1 0,-1 0 0,1 1 0,-1-1 0,1 1 0,-1-1 0,1 1 0,-1 0 0,1-1 0,-1 1 0,1-1 0,-1 1 0,0 0 0,1-1 0,-1 1 0,0 0 0,1 1 0,3 16 0,-1 0 0,0 0 0,-1 1 0,-1-1 0,-1 1 0,-3 35 0,0-8 0,1 1 0,0-27 0,2 0 0,-1 0 0,2 1 0,6 30 0,-7-49 0,0 1 0,1-1 0,-1 0 0,1 0 0,0 0 0,-1 0 0,1 0 0,0 0 0,1 0 0,-1 0 0,0 0 0,0 0 0,1-1 0,-1 1 0,1-1 0,-1 1 0,1-1 0,0 1 0,3 1 0,-3-2 0,0-1 0,0 0 0,0 1 0,0-1 0,0 0 0,0 0 0,0 0 0,-1 0 0,1 0 0,0-1 0,0 1 0,0-1 0,0 1 0,0-1 0,0 1 0,0-1 0,2-2 0,6-3 0,0-1 0,0-1 0,-1 1 0,0-2 0,13-14 0,79-110 0,-77 97 0,2 1 0,1 1 0,55-53 0,-78 84 0,0 0 0,0 0 0,0 0 0,1 0 0,-1 1 0,0-1 0,1 1 0,0 1 0,-1-1 0,1 0 0,5 0 0,-8 2 0,0 0 0,0 0 0,0 0 0,0 0 0,0 0 0,0 1 0,0-1 0,0 1 0,0-1 0,0 1 0,0 0 0,0-1 0,0 1 0,0 0 0,-1 0 0,1 1 0,0-1 0,-1 0 0,1 0 0,-1 1 0,0-1 0,1 1 0,-1-1 0,0 1 0,0 0 0,0 0 0,0-1 0,0 1 0,1 3 0,2 6 0,0 1 0,0-1 0,-2 1 0,1 0 0,-2 0 0,2 16 0,-5 78 0,1-62 0,0-28 0,0 9 0,1 1 0,5 30 0,-5-50 0,1-1 0,0 1 0,1-1 0,-1 0 0,1 1 0,0-1 0,0 0 0,0 0 0,1 0 0,0 0 0,0 0 0,0-1 0,1 0 0,-1 1 0,1-1 0,6 5 0,-8-8 5,0 0 0,0 0 1,0 0-1,0 0 0,1 0 0,-1 0 0,0-1 0,1 1 0,-1-1 0,1 0 1,-1 1-1,1-1 0,-1 0 0,0 0 0,1-1 0,-1 1 0,1 0 0,-1-1 1,0 0-1,1 1 0,-1-1 0,4-2 0,2-1-302,0 0 1,-1-1-1,1 0 1,10-10-1,7-8-6529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1.612"/>
    </inkml:context>
    <inkml:brush xml:id="br0">
      <inkml:brushProperty name="width" value="0.05" units="cm"/>
      <inkml:brushProperty name="height" value="0.05" units="cm"/>
      <inkml:brushProperty name="color" value="#F6630D"/>
    </inkml:brush>
  </inkml:definitions>
  <inkml:trace contextRef="#ctx0" brushRef="#br0">26 513 24575,'1'-13'0,"1"0"0,1 1 0,0 0 0,0 0 0,1 0 0,1 0 0,7-15 0,13-39 0,-7-6 0,11-112 0,-28 138 0,-1 45 0,1-1 0,-1 1 0,0 0 0,-1 0 0,1-1 0,0 1 0,0 0 0,0 0 0,-1 0 0,1-1 0,-1 1 0,1 0 0,-1 0 0,1 0 0,-1 0 0,0 0 0,1 0 0,-1 0 0,0 0 0,0 0 0,0 0 0,0 0 0,1 1 0,-1-1 0,-1 0 0,1 0 0,0 1 0,0-1 0,0 1 0,0-1 0,0 1 0,0 0 0,-2-1 0,2 1 0,-1 1 0,1-1 0,0 1 0,0-1 0,-1 1 0,1 0 0,0-1 0,0 1 0,0 0 0,0 0 0,0 0 0,0-1 0,0 1 0,0 1 0,0-1 0,0 0 0,0 0 0,1 0 0,-1 0 0,0 0 0,1 1 0,-1 1 0,-11 32 0,12-33 0,-14 56 0,-10 105 0,10 65 0,5-67 0,-1-5-1365,7-95-5461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3.184"/>
    </inkml:context>
    <inkml:brush xml:id="br0">
      <inkml:brushProperty name="width" value="0.05" units="cm"/>
      <inkml:brushProperty name="height" value="0.05" units="cm"/>
      <inkml:brushProperty name="color" value="#F6630D"/>
    </inkml:brush>
  </inkml:definitions>
  <inkml:trace contextRef="#ctx0" brushRef="#br0">1099 5681 24575,'-5'1'0,"0"-1"0,1-1 0,-1 1 0,0-1 0,1 1 0,-1-1 0,0-1 0,1 1 0,-1-1 0,1 1 0,0-1 0,-1-1 0,1 1 0,0-1 0,0 1 0,1-1 0,-1 0 0,0 0 0,1-1 0,0 1 0,0-1 0,0 0 0,-4-6 0,-16-26 0,-26-55 0,15 24 0,3 12 0,-303-612 0,265 480-71,9-3 0,8-2-1,-39-283 1,-16-605-326,80 730 358,-4-64 39,-19-216 0,16 187 211,30 319-16,18-193 0,-9 273-165,1 0 0,2 0 0,28-84 0,-36 125-30,1 0 0,0 1 0,0 0 0,1-1 0,-1 1 0,1 0 0,-1-1 0,1 1 0,-1 0 0,1 0 0,0 0 0,0 1 0,0-1 0,0 0 0,0 1 0,1-1 0,-1 1 0,0 0 0,1 0 0,-1 0 0,1 0 0,-1 0 0,4 0 0,2 0 0,-1 1 0,1 0 0,-1 1 0,1 0 0,-1 0 0,12 3 0,22 4 0,-38-8-97,0 0-1,-1 0 1,1 0-1,0 0 1,-1 0-1,1-1 1,0 1-1,-1-1 1,1 1-1,-1-1 1,1 0-1,-1 0 0,5-3 1,5-6-6729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3.590"/>
    </inkml:context>
    <inkml:brush xml:id="br0">
      <inkml:brushProperty name="width" value="0.05" units="cm"/>
      <inkml:brushProperty name="height" value="0.05" units="cm"/>
      <inkml:brushProperty name="color" value="#F6630D"/>
    </inkml:brush>
  </inkml:definitions>
  <inkml:trace contextRef="#ctx0" brushRef="#br0">1 330 24575,'1'-6'0,"1"0"0,0 1 0,0-1 0,1 1 0,0 0 0,0 0 0,0 0 0,0 0 0,1 1 0,0-1 0,5-4 0,6-9 0,2-4 0,1 2 0,1 0 0,1 1 0,0 1 0,2 1 0,0 1 0,1 1 0,0 0 0,1 2 0,0 1 0,1 1 0,1 1 0,0 1 0,0 2 0,1 0 0,-1 2 0,1 1 0,40-2 0,-58 7 0,0-1 0,0 1 0,0 1 0,0-1 0,0 2 0,0-1 0,-1 1 0,1 1 0,-1-1 0,1 1 0,-1 1 0,-1 0 0,1 0 0,-1 0 0,0 1 0,0 0 0,7 7 0,8 13 0,-1 0 0,0 2 0,20 37 0,-26-40 0,204 300-1365,-161-250-5461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54.675"/>
    </inkml:context>
    <inkml:brush xml:id="br0">
      <inkml:brushProperty name="width" value="0.05" units="cm"/>
      <inkml:brushProperty name="height" value="0.05" units="cm"/>
      <inkml:brushProperty name="color" value="#F6630D"/>
    </inkml:brush>
  </inkml:definitions>
  <inkml:trace contextRef="#ctx0" brushRef="#br0">31 552 24575,'-3'-3'0,"-1"0"0,1-1 0,0 1 0,1-1 0,-1 1 0,1-1 0,-1 0 0,1 0 0,-2-7 0,3 10 0,1-1 0,0 0 0,0 0 0,0 0 0,0 0 0,0 0 0,0 0 0,0 0 0,1 1 0,-1-1 0,0 0 0,1 0 0,0 0 0,-1 1 0,1-1 0,0 0 0,0 0 0,0 1 0,0-1 0,0 1 0,1-1 0,-1 1 0,0 0 0,1-1 0,1 0 0,10-8 0,1 1 0,0 0 0,1 2 0,-1-1 0,1 2 0,1 0 0,30-8 0,-22 7 0,692-163-948,-619 150 879,-67 14 108,535-104-909,5 36-68,-548 72 912,7-1 18,1 1 0,-1 2 0,31 3 0,-58-3-66,1 0 0,-1 1 0,0-1-1,0 1 1,0-1 0,0 1-1,0 0 1,0 0 0,0 0 0,0 0-1,3 2 1,-1 10-4382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55.027"/>
    </inkml:context>
    <inkml:brush xml:id="br0">
      <inkml:brushProperty name="width" value="0.05" units="cm"/>
      <inkml:brushProperty name="height" value="0.05" units="cm"/>
      <inkml:brushProperty name="color" value="#F6630D"/>
    </inkml:brush>
  </inkml:definitions>
  <inkml:trace contextRef="#ctx0" brushRef="#br0">298 79 24575,'-43'1'0,"1"1"0,0 3 0,0 1 0,-76 21 0,108-22 0,10-2 0,17 1 0,40-2 0,0-3 0,89-11 0,-74 5 0,490-56 0,-214 21 0,-322 38 0,-12 2 0,-1 1 0,0 0 0,0 0 0,23 3 0,-36-2 0,0 0 0,0 0 0,-1 0 0,1 0 0,0 1 0,0-1 0,0 0 0,0 0 0,-1 0 0,1 0 0,0 0 0,0 1 0,0-1 0,0 0 0,0 0 0,0 0 0,0 1 0,0-1 0,0 0 0,0 0 0,-1 0 0,1 1 0,0-1 0,0 0 0,0 0 0,0 0 0,0 1 0,0-1 0,1 0 0,-1 0 0,0 0 0,0 1 0,0-1 0,0 0 0,0 0 0,0 0 0,0 0 0,0 1 0,0-1 0,0 0 0,1 0 0,-1 0 0,0 0 0,0 1 0,0-1 0,0 0 0,1 0 0,-1 0 0,0 0 0,0 0 0,0 0 0,0 0 0,1 0 0,-1 1 0,0-1 0,0 0 0,0 0 0,1 0 0,-1 0 0,0 0 0,0 0 0,0 0 0,1 0 0,-1 0 0,0 0 0,0 0 0,0 0 0,1-1 0,-9 6 0,-1 0 0,1-1 0,-1 0 0,0 0 0,0-1 0,-16 3 0,-2 2 0,-862 207 0,783-193 0,87-17 0,21-5 0,36-6 0,222-44-1365,-92 16-5461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05.044"/>
    </inkml:context>
    <inkml:brush xml:id="br0">
      <inkml:brushProperty name="width" value="0.05" units="cm"/>
      <inkml:brushProperty name="height" value="0.05" units="cm"/>
      <inkml:brushProperty name="color" value="#F6630D"/>
    </inkml:brush>
  </inkml:definitions>
  <inkml:trace contextRef="#ctx0" brushRef="#br0">117 1941 24575,'-3'-1'0,"0"1"0,0-1 0,0 0 0,0 0 0,0 0 0,0 0 0,0-1 0,0 1 0,1-1 0,-1 1 0,1-1 0,-1 0 0,1 0 0,0-1 0,-1 1 0,1 0 0,0-1 0,1 1 0,-4-6 0,-1-2 0,0 1 0,1-2 0,0 1 0,-3-13 0,-2-15 0,2-1 0,2 0 0,1 0 0,2 0 0,2 0 0,2-1 0,7-58 0,-3 73 0,0 0 0,2 0 0,1 1 0,0 0 0,2 0 0,1 1 0,1 1 0,18-28 0,18-16 0,69-75 0,-65 82 0,369-461 0,-292 358 0,46-81-1365,-155 208-5461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2.339"/>
    </inkml:context>
    <inkml:brush xml:id="br0">
      <inkml:brushProperty name="width" value="0.05" units="cm"/>
      <inkml:brushProperty name="height" value="0.05" units="cm"/>
      <inkml:brushProperty name="color" value="#F6630D"/>
    </inkml:brush>
  </inkml:definitions>
  <inkml:trace contextRef="#ctx0" brushRef="#br0">1 113 24575,'1'0'0,"-1"-1"0,1 1 0,0 0 0,0-1 0,0 1 0,0 0 0,-1-1 0,1 1 0,0 0 0,0 0 0,0 0 0,0 0 0,0 0 0,0 0 0,0 0 0,0 0 0,-1 0 0,1 0 0,0 1 0,0-1 0,0 0 0,0 0 0,0 1 0,-1-1 0,1 1 0,0-1 0,0 1 0,0-1 0,-1 1 0,1-1 0,0 1 0,-1 0 0,1-1 0,-1 1 0,2 1 0,23 30 0,-24-30 0,23 40 0,-2 0 0,25 65 0,-32-70 0,33 94 0,-29-75 0,32 68 0,-50-122 0,-1-1 0,1 1 0,0 0 0,0 0 0,0 0 0,0-1 0,1 1 0,-1-1 0,0 1 0,1-1 0,-1 1 0,1-1 0,0 0 0,-1 0 0,1 0 0,0 0 0,-1 0 0,1 0 0,0 0 0,4 1 0,-4-2 0,1 0 0,-1-1 0,0 1 0,1-1 0,-1 1 0,0-1 0,0 0 0,1 0 0,-1 0 0,0 0 0,0 0 0,0 0 0,0-1 0,0 1 0,-1-1 0,1 1 0,0-1 0,2-2 0,9-11 0,-1 0 0,0-1 0,-1 0 0,17-32 0,28-79 0,-21 43 0,-32 78 0,152-361 0,-151 359 82,-2 13-1529,-3 7-5379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05.608"/>
    </inkml:context>
    <inkml:brush xml:id="br0">
      <inkml:brushProperty name="width" value="0.05" units="cm"/>
      <inkml:brushProperty name="height" value="0.05" units="cm"/>
      <inkml:brushProperty name="color" value="#F6630D"/>
    </inkml:brush>
  </inkml:definitions>
  <inkml:trace contextRef="#ctx0" brushRef="#br0">84 325 24575,'-32'-24'0,"26"20"0,0 0 0,1 0 0,-1 0 0,1-1 0,0 1 0,-9-12 0,14 15 0,-1-1 0,0 1 0,1-1 0,-1 0 0,1 1 0,-1-1 0,1 0 0,0 1 0,0-1 0,0 0 0,-1 1 0,2-1 0,-1 0 0,0 1 0,0-1 0,1 0 0,-1 1 0,0-1 0,1 1 0,0-1 0,-1 0 0,1 1 0,0-1 0,0 1 0,0 0 0,0-1 0,0 1 0,0 0 0,0-1 0,0 1 0,1 0 0,-1 0 0,3-1 0,11-9 0,1 1 0,0 1 0,0 0 0,1 1 0,0 1 0,1 1 0,25-6 0,-14 3 0,117-32 0,259-39 0,-391 78 0,-1 0 0,0 1 0,1 1 0,-1 0 0,19 3 0,-30-3 0,1 1 0,-1-1 0,0 1 0,0 0 0,0-1 0,0 1 0,0 0 0,0 1 0,0-1 0,0 0 0,0 0 0,0 1 0,0-1 0,-1 1 0,1-1 0,1 4 0,-2-3 0,0 0 0,0 0 0,0 0 0,-1 1 0,1-1 0,-1 0 0,0 0 0,0 1 0,0-1 0,0 0 0,0 0 0,0 1 0,0-1 0,-1 0 0,1 0 0,-1 1 0,0-1 0,0 0 0,0 0 0,-1 2 0,-36 68 0,31-61 0,0-1 0,1 1 0,1-1 0,0 2 0,0-1 0,1 0 0,0 1 0,1 0 0,0 0 0,1 0 0,-1 23 0,5-6 0,2 0 0,0 0 0,2-1 0,11 33 0,47 111 0,-41-117 0,91 213-1365,-109-258-5461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07.508"/>
    </inkml:context>
    <inkml:brush xml:id="br0">
      <inkml:brushProperty name="width" value="0.05" units="cm"/>
      <inkml:brushProperty name="height" value="0.05" units="cm"/>
      <inkml:brushProperty name="color" value="#F6630D"/>
    </inkml:brush>
  </inkml:definitions>
  <inkml:trace contextRef="#ctx0" brushRef="#br0">2399 472 24575,'-1'-7'0,"-1"1"0,0-1 0,0 1 0,0 0 0,0-1 0,-1 1 0,-7-11 0,1 0 0,-4-11 0,-2 1 0,0 0 0,-29-36 0,33 50 0,0 1 0,-1 0 0,0 1 0,-1 1 0,0 0 0,-1 0 0,0 2 0,-20-11 0,-3 4 0,-1 1 0,-1 1 0,0 3 0,0 1 0,-1 1 0,-42-1 0,-26 3 0,-109 9 0,-147 32 0,279-20 0,0 4 0,-102 36 0,133-34 0,2 1 0,0 3 0,1 2 0,-61 44 0,76-45 0,1 2 0,2 2 0,1 1 0,1 2 0,2 0 0,-31 47 0,30-33 0,3 0 0,2 2 0,2 1 0,3 0 0,1 2 0,3 0 0,2 1 0,2 1 0,3-1 0,2 2 0,2-1 0,4 81 0,4-95 0,2-1 0,1 0 0,1 0 0,3 0 0,1-1 0,2-1 0,31 64 0,-28-73 0,1 0 0,1-1 0,1-1 0,1-1 0,2 0 0,0-2 0,2-1 0,0 0 0,1-2 0,36 22 0,-14-16 5,1-1 0,1-3-1,2-2 1,0-2 0,0-2 0,74 12-1,-6-9-277,215 5 0,-197-23 218,253-30-1,-303 15 58,-2-3-1,0-4 1,-1-4 0,83-37 0,-132 47-2,-2-2 0,0-2 0,0-1 0,-2-1 0,-1-2 0,0-1 0,41-44 0,-49 43 0,-2 0 0,-1-1 0,0-1 0,-2-1 0,-2 0 0,0-2 0,-2 1 0,-1-2 0,9-35 0,-10 15 0,-1 0 0,-4 0 0,-1-1 0,-2 0 0,-3 0 0,-8-58 0,-1 34 0,-4 1 0,-3 1 0,-41-113 0,39 137 0,-3 0 0,-2 2 0,-3 0 0,-1 2 0,-53-68 0,56 85 0,-1 1 0,-2 1 0,-1 1 0,-1 1 0,-1 2 0,0 1 0,-2 1 0,-60-28 0,47 30 18,-2 3 1,1 1-1,-2 3 0,0 1 1,-77-6-1,31 11-705,-177 12 1,84 12-5627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0.033"/>
    </inkml:context>
    <inkml:brush xml:id="br0">
      <inkml:brushProperty name="width" value="0.05" units="cm"/>
      <inkml:brushProperty name="height" value="0.05" units="cm"/>
      <inkml:brushProperty name="color" value="#F6630D"/>
    </inkml:brush>
  </inkml:definitions>
  <inkml:trace contextRef="#ctx0" brushRef="#br0">626 366 24575,'0'-5'0,"1"0"0,0 0 0,1 0 0,-1 0 0,1 1 0,0-1 0,0 0 0,4-5 0,5-11 0,-7 10 0,33-97 0,-34 97 0,0 1 0,-1-1 0,-1 0 0,0 0 0,0 0 0,-1 0 0,-1 0 0,-1-12 0,1 20 0,1 0 0,-1 0 0,0 0 0,0 0 0,0 0 0,-1 1 0,1-1 0,-1 0 0,0 1 0,1-1 0,-1 1 0,0 0 0,0 0 0,0-1 0,-1 1 0,-3-2 0,1 1 0,0 0 0,0 1 0,0 0 0,0 0 0,0 0 0,0 1 0,-1 0 0,-8-2 0,-8 2 0,0 1 0,0 0 0,-35 7 0,43-6 0,-30 5 0,2 2 0,-1 1 0,-51 19 0,73-20 0,-1 1 0,1 1 0,1 0 0,0 2 0,1 1 0,0 0 0,-31 29 0,43-35 0,0 0 0,1 1 0,0-1 0,1 1 0,-1 1 0,2-1 0,-1 1 0,1-1 0,0 1 0,-4 17 0,7-21 0,0 1 0,0 0 0,1-1 0,-1 1 0,1-1 0,1 1 0,-1 0 0,1-1 0,0 1 0,0-1 0,0 1 0,1-1 0,0 0 0,0 0 0,0 1 0,1-1 0,0-1 0,-1 1 0,8 8 0,0-3 0,1 1 0,0-2 0,1 1 0,0-2 0,0 0 0,1 0 0,0-1 0,0 0 0,1-2 0,0 1 0,24 5 0,7-1 0,1-1 0,65 3 0,-3-6-682,122-9-1,-135-5-6143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0.593"/>
    </inkml:context>
    <inkml:brush xml:id="br0">
      <inkml:brushProperty name="width" value="0.05" units="cm"/>
      <inkml:brushProperty name="height" value="0.05" units="cm"/>
      <inkml:brushProperty name="color" value="#F6630D"/>
    </inkml:brush>
  </inkml:definitions>
  <inkml:trace contextRef="#ctx0" brushRef="#br0">419 645 24575,'6'-8'0,"-1"0"0,0-1 0,0 1 0,0-1 0,-1 0 0,-1 0 0,1-1 0,1-9 0,-5 15 0,1 0 0,-1 0 0,0 0 0,0 0 0,-1 0 0,1 0 0,-1 1 0,0-1 0,0 0 0,0 0 0,-1 1 0,1-1 0,-1 0 0,0 1 0,0 0 0,0-1 0,0 1 0,0 0 0,-1 0 0,0 0 0,0 1 0,1-1 0,-1 0 0,-1 1 0,1 0 0,-7-4 0,3 2 0,0 0 0,-1 0 0,1 1 0,-1 0 0,0 1 0,0-1 0,0 1 0,0 1 0,-1 0 0,1 0 0,-17 0 0,8 4 0,0 0 0,0 1 0,1 0 0,0 1 0,-1 1 0,2 1 0,-1 1 0,1 0 0,0 0 0,0 2 0,1 0 0,-16 15 0,23-19 0,0 0 0,0 1 0,1 0 0,0 0 0,0 1 0,1-1 0,0 1 0,0 1 0,1-1 0,0 1 0,1-1 0,0 1 0,0 0 0,0 0 0,1 1 0,1-1 0,0 0 0,0 1 0,1-1 0,0 1 0,0-1 0,1 0 0,4 19 0,-3-24 0,0 1 0,0 0 0,0 0 0,1-1 0,0 0 0,-1 1 0,2-1 0,-1 0 0,0 0 0,1-1 0,0 1 0,0-1 0,0 0 0,0 0 0,0 0 0,1 0 0,-1-1 0,1 1 0,0-1 0,-1-1 0,1 1 0,0-1 0,0 1 0,0-1 0,7 0 0,3 1 0,0-1 0,1-1 0,-1 0 0,1-1 0,-1 0 0,0-1 0,21-6 0,-20 3 0,0 0 0,0-1 0,-1-1 0,0 0 0,0-1 0,0 0 0,-1-2 0,-1 1 0,0-2 0,0 0 0,-1 0 0,0-1 0,-1-1 0,0 0 0,-1 0 0,-1-1 0,0 0 0,0-1 0,-2 0 0,0 0 0,-1-1 0,8-27 0,-3-8 0,-3-1 0,-1 0 0,-3 0 0,-2 0 0,-3 0 0,-9-73 0,9 112 0,-7-39 0,7 49 0,0 0 0,0 0 0,0 0 0,0 0 0,0 0 0,-1 0 0,1 0 0,-1 0 0,0 0 0,0 1 0,0-1 0,-3-3 0,4 6 0,0 0 0,1-1 0,-1 1 0,0 0 0,1-1 0,-1 1 0,0 0 0,1 0 0,-1 0 0,0 0 0,1 0 0,-1 0 0,0 0 0,0 0 0,1 0 0,-1 0 0,0 0 0,0 0 0,1 0 0,-1 0 0,0 1 0,1-1 0,-1 0 0,0 1 0,1-1 0,-1 0 0,1 1 0,-1-1 0,0 1 0,1-1 0,-1 1 0,1-1 0,-1 1 0,1-1 0,-1 1 0,1 0 0,0-1 0,-1 1 0,1 0 0,0-1 0,0 1 0,-1 0 0,1-1 0,0 1 0,0 1 0,-11 35 0,4 4 0,2 0 0,2 1 0,1-1 0,9 81 0,1-58 0,3 0 0,28 90 0,-17-91-1365,-1-13-5461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0.981"/>
    </inkml:context>
    <inkml:brush xml:id="br0">
      <inkml:brushProperty name="width" value="0.05" units="cm"/>
      <inkml:brushProperty name="height" value="0.05" units="cm"/>
      <inkml:brushProperty name="color" value="#F6630D"/>
    </inkml:brush>
  </inkml:definitions>
  <inkml:trace contextRef="#ctx0" brushRef="#br0">404 301 24575,'1'-8'0,"0"1"0,1-1 0,0 1 0,0 0 0,1 0 0,0 0 0,0 0 0,0 0 0,8-9 0,6-17 0,-11 21 0,-1 0 0,-1 0 0,0 0 0,-1 0 0,0-1 0,2-23 0,-5 33 0,1 0 0,-2 0 0,1 0 0,0 0 0,0 0 0,-1 0 0,0 0 0,1 1 0,-1-1 0,0 0 0,-1 0 0,1 1 0,0-1 0,-1 0 0,1 1 0,-1-1 0,0 1 0,0 0 0,0 0 0,0 0 0,0 0 0,-1 0 0,1 0 0,-1 0 0,1 1 0,-1-1 0,1 1 0,-1 0 0,0 0 0,0 0 0,1 0 0,-1 0 0,0 1 0,-5-1 0,-5-1 0,0 1 0,0 1 0,0 0 0,0 1 0,0 1 0,0 0 0,0 0 0,-16 6 0,-99 41 0,108-40 0,17-8 0,-14 7 0,-1 0 0,1 1 0,-29 20 0,43-27 0,-1 1 0,1 0 0,0 1 0,0-1 0,0 0 0,0 1 0,0 0 0,1-1 0,-4 9 0,5-10 0,0 0 0,1 1 0,-1-1 0,1 0 0,0 1 0,-1-1 0,1 1 0,0-1 0,0 0 0,1 1 0,-1-1 0,0 1 0,1-1 0,0 0 0,-1 0 0,1 1 0,0-1 0,0 0 0,2 3 0,3 4 0,0-1 0,0-1 0,1 1 0,0-1 0,0 0 0,1 0 0,0-1 0,0 0 0,1-1 0,12 7 0,14 5 0,46 16 0,-76-32 0,64 23 0,-42-16 0,0 0 0,0 3 0,-1 0 0,-1 1 0,44 29 0,-67-40 0,0 1 0,0-1 0,0 1 0,0-1 0,-1 1 0,1 0 0,0 0 0,-1 0 0,1 0 0,-1 0 0,0 0 0,0 0 0,0 0 0,0 1 0,0-1 0,0 0 0,-1 1 0,1-1 0,-1 0 0,1 1 0,-1-1 0,0 1 0,0 2 0,-1-2 0,0 0 0,0-1 0,0 1 0,-1 0 0,1-1 0,-1 1 0,1-1 0,-1 0 0,0 1 0,0-1 0,0 0 0,0 0 0,0 0 0,-1 0 0,1 0 0,-1-1 0,1 1 0,-5 1 0,-10 5 0,0-1 0,-1-1 0,1-1 0,-1 0 0,0-1 0,0-1 0,-26 1 0,-2-3 0,-82-6 0,102 2-682,-50-12-1,38 3-6143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1.575"/>
    </inkml:context>
    <inkml:brush xml:id="br0">
      <inkml:brushProperty name="width" value="0.05" units="cm"/>
      <inkml:brushProperty name="height" value="0.05" units="cm"/>
      <inkml:brushProperty name="color" value="#F6630D"/>
    </inkml:brush>
  </inkml:definitions>
  <inkml:trace contextRef="#ctx0" brushRef="#br0">300 298 24575,'5'0'0,"-1"-1"0,0 0 0,0 0 0,1 0 0,-1 0 0,0-1 0,0 0 0,0 0 0,-1 0 0,1 0 0,4-3 0,0-2 0,1 1 0,-2-1 0,11-11 0,-11 10 0,-1 0 0,1 0 0,-2-1 0,1 1 0,-1-1 0,-1 0 0,1-1 0,-2 1 0,6-21 0,-8 26 0,0 0 0,-1 0 0,0 0 0,0-1 0,0 1 0,0 0 0,-1 0 0,1 0 0,-1 0 0,0-1 0,-1 1 0,1 0 0,-1 1 0,1-1 0,-1 0 0,0 0 0,-1 1 0,1-1 0,0 1 0,-1 0 0,0 0 0,0 0 0,0 0 0,0 0 0,0 0 0,-1 1 0,-3-3 0,-1 1 0,0 0 0,0 0 0,0 1 0,-1 0 0,1 1 0,-1 0 0,1 0 0,-1 0 0,0 1 0,0 1 0,1-1 0,-1 1 0,0 1 0,0 0 0,0 0 0,1 1 0,-1 0 0,0 0 0,1 1 0,0 0 0,-9 5 0,2-1 0,1 1 0,-1 0 0,1 1 0,1 1 0,-1 0 0,2 1 0,-1 0 0,2 1 0,0 0 0,-13 19 0,17-20 0,0 1 0,1-1 0,0 2 0,1-1 0,0 1 0,1-1 0,0 1 0,2 0 0,-1 1 0,1-1 0,1 0 0,1 23 0,0-30 0,0 1 0,1 0 0,0-1 0,1 1 0,-1-1 0,1 0 0,0 1 0,1-1 0,0 0 0,0 0 0,0 0 0,0-1 0,1 1 0,0-1 0,0 0 0,1 0 0,-1 0 0,1-1 0,0 1 0,1-1 0,-1 0 0,0-1 0,1 1 0,0-1 0,0 0 0,0-1 0,8 3 0,-4-3 0,0 0 0,1 0 0,-1-1 0,1-1 0,-1 0 0,1 0 0,-1-1 0,0-1 0,1 1 0,-1-2 0,0 1 0,0-1 0,0-1 0,0 0 0,-1 0 0,1-1 0,-1-1 0,11-7 0,0-1 0,-1-1 0,-1-1 0,0 0 0,-1-1 0,0-1 0,25-37 0,-25 26 0,-1-1 0,22-56 0,-31 70 0,-7 15 0,0 1 0,0 0 0,0-1 0,0 1 0,0 0 0,0-1 0,0 1 0,0 0 0,0-1 0,0 1 0,1 0 0,-1 0 0,0-1 0,0 1 0,0 0 0,0-1 0,1 1 0,-1 0 0,0 0 0,0-1 0,1 1 0,-1 0 0,0 0 0,1 0 0,-1-1 0,0 1 0,0 0 0,1 0 0,-1 0 0,0 0 0,1 0 0,-1 0 0,0 0 0,1 0 0,-1 0 0,1 0 0,5 12 0,1 32 0,-7-38 0,9 106 11,-6-65-470,1 0 1,14 62-1,-7-72-6367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2.114"/>
    </inkml:context>
    <inkml:brush xml:id="br0">
      <inkml:brushProperty name="width" value="0.05" units="cm"/>
      <inkml:brushProperty name="height" value="0.05" units="cm"/>
      <inkml:brushProperty name="color" value="#F6630D"/>
    </inkml:brush>
  </inkml:definitions>
  <inkml:trace contextRef="#ctx0" brushRef="#br0">468 577 24575,'1'-5'0,"0"0"0,0 0 0,0-1 0,0 1 0,4-9 0,6-24 0,-11 28 0,0 0 0,0 0 0,-1 0 0,0 0 0,-1 0 0,0 1 0,-1-1 0,0 1 0,0-1 0,-1 1 0,0 0 0,-1 0 0,0 1 0,-10-15 0,10 18 0,0-1 0,0 1 0,0 0 0,0 0 0,-1 1 0,0 0 0,0 0 0,0 0 0,0 0 0,0 1 0,-1 0 0,0 1 0,0-1 0,1 1 0,-1 1 0,-1-1 0,1 1 0,0 0 0,0 1 0,-13 0 0,2 3 0,1 1 0,-1 0 0,1 1 0,0 1 0,1 1 0,-1 0 0,1 1 0,0 1 0,1 1 0,0 0 0,1 0 0,0 2 0,0 0 0,-13 16 0,22-21 0,0-1 0,0 2 0,1-1 0,-1 0 0,2 1 0,-1 0 0,1 0 0,0 0 0,1 0 0,0 0 0,0 1 0,1-1 0,0 17 0,1-19 0,0 1 0,1-1 0,0 0 0,0 0 0,1 0 0,-1 1 0,1-1 0,1-1 0,-1 1 0,1 0 0,0 0 0,0-1 0,1 0 0,0 0 0,0 0 0,0 0 0,0 0 0,1-1 0,6 5 0,1 0 0,1-2 0,0 1 0,1-1 0,-1-1 0,1-1 0,0 0 0,1 0 0,-1-2 0,1 0 0,0 0 0,0-1 0,21-1 0,-24-1 0,0 0 0,0-1 0,0 0 0,-1-1 0,1 0 0,0-1 0,-1-1 0,0 1 0,0-2 0,0 0 0,0 0 0,-1-1 0,1 0 0,-1-1 0,-1 0 0,10-9 0,-9 5 0,0-2 0,-1 1 0,0-1 0,-1 0 0,0-1 0,-1 0 0,-1 0 0,0 0 0,-1-1 0,-1 0 0,0 0 0,2-25 0,0-15 0,-3-1 0,-5-65 0,1 74 0,-5-117 0,7 289-341,5 1 0,5-2-1,30 130 1,-31-210-6485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2.599"/>
    </inkml:context>
    <inkml:brush xml:id="br0">
      <inkml:brushProperty name="width" value="0.05" units="cm"/>
      <inkml:brushProperty name="height" value="0.05" units="cm"/>
      <inkml:brushProperty name="color" value="#F6630D"/>
    </inkml:brush>
  </inkml:definitions>
  <inkml:trace contextRef="#ctx0" brushRef="#br0">437 903 24575,'8'-7'0,"-1"-1"0,0 1 0,-1-1 0,0 0 0,0-1 0,6-11 0,-10 16 0,-1 0 0,0 1 0,0-1 0,0 0 0,-1 0 0,1 0 0,-1 0 0,0 0 0,0 0 0,0 0 0,0 0 0,-1 0 0,0 0 0,1 0 0,-2 0 0,1 0 0,0 1 0,-4-8 0,-1 0 0,0 1 0,-1 0 0,1 0 0,-2 0 0,0 1 0,0 0 0,-1 1 0,1 0 0,-2 0 0,1 1 0,-1 0 0,-1 0 0,1 1 0,-1 1 0,0 0 0,0 0 0,0 1 0,-1 1 0,-19-4 0,22 5 0,-1 1 0,0 0 0,0 0 0,0 1 0,0 1 0,0 0 0,0 0 0,0 1 0,0 0 0,0 1 0,1 0 0,-1 0 0,1 1 0,0 0 0,0 1 0,0 0 0,1 0 0,0 1 0,0 0 0,0 1 0,1-1 0,0 1 0,-12 16 0,12-13 0,1 0 0,-1 1 0,2 0 0,0 1 0,0-1 0,1 1 0,1 0 0,0 0 0,0 0 0,1 0 0,1 1 0,0-1 0,0 0 0,2 1 0,1 15 0,-1-22 0,0 1 0,0-1 0,1 0 0,0 0 0,0 0 0,0 0 0,1 0 0,-1-1 0,2 1 0,-1-1 0,0 1 0,1-1 0,0 0 0,0-1 0,1 1 0,0-1 0,-1 0 0,1 0 0,0 0 0,1 0 0,-1-1 0,1 0 0,0 0 0,-1-1 0,1 0 0,0 0 0,1 0 0,-1 0 0,0-1 0,13 1 0,-1-2 0,0 0 0,0-1 0,0-1 0,0-1 0,0 0 0,0-1 0,0-1 0,-1-1 0,0 0 0,0-2 0,-1 0 0,19-12 0,-16 8 0,0-1 0,-1 0 0,-1-2 0,0 0 0,-1-1 0,-1-1 0,0 0 0,-1-1 0,17-29 0,-16 17 0,-1-1 0,-2-1 0,-1 0 0,-1 0 0,-1-1 0,-3-1 0,0 1 0,-2-1 0,-2 0 0,-1 0 0,-1 1 0,-2-1 0,-2 0 0,-1 0 0,-1 1 0,-2 0 0,-21-58 0,23 78 0,-1 0 0,0 0 0,-1 0 0,-16-19 0,21 28 0,0 0 0,0 1 0,0-1 0,-1 1 0,1 0 0,-1 0 0,0 0 0,0 1 0,0-1 0,0 1 0,-1 0 0,1 0 0,-1 1 0,1-1 0,-1 1 0,1 0 0,-1 0 0,-5 0 0,8 1 0,0 0 0,0 0 0,0 1 0,0-1 0,0 1 0,0-1 0,0 1 0,1 0 0,-1 0 0,0 0 0,0 0 0,0 0 0,1 0 0,-1 0 0,1 0 0,-1 1 0,1-1 0,-2 3 0,0 0 0,0 0 0,0 0 0,1 1 0,0-1 0,0 0 0,0 1 0,-1 6 0,-1 7 0,1 0 0,1 0 0,-1 21 0,4 8 20,1-1 0,3 0 0,1 0 0,3 0 0,19 62 0,0-24-763,74 151 1,-72-177-6084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3.471"/>
    </inkml:context>
    <inkml:brush xml:id="br0">
      <inkml:brushProperty name="width" value="0.05" units="cm"/>
      <inkml:brushProperty name="height" value="0.05" units="cm"/>
      <inkml:brushProperty name="color" value="#F6630D"/>
    </inkml:brush>
  </inkml:definitions>
  <inkml:trace contextRef="#ctx0" brushRef="#br0">0 462 24575,'1'-17'0,"1"1"0,1-1 0,0 1 0,1 0 0,1 0 0,1 0 0,0 0 0,1 1 0,0 0 0,1 1 0,1 0 0,0 0 0,1 1 0,1 0 0,0 0 0,0 1 0,1 1 0,1 0 0,16-11 0,-25 19 0,1 0 0,0 1 0,0-1 0,1 1 0,-1 0 0,0 0 0,1 1 0,-1-1 0,1 1 0,0 1 0,-1-1 0,1 1 0,0 0 0,-1 0 0,1 0 0,8 2 0,-6 1 0,-1-1 0,1 1 0,-1 0 0,0 1 0,0 0 0,0 0 0,-1 0 0,1 1 0,-1 0 0,9 9 0,3 7 0,-1 0 0,0 2 0,-2-1 0,-1 2 0,20 43 0,-23-41 0,-1 0 0,-1 1 0,-1 0 0,6 34 0,-12-49 0,0 1 0,-1-1 0,-1 1 0,0 0 0,0-1 0,-1 1 0,-1 0 0,0-1 0,-1 1 0,0-1 0,-9 20 0,11-29 0,0 0 0,0-1 0,-1 1 0,1 0 0,-1-1 0,0 0 0,0 1 0,0-1 0,0 0 0,0 0 0,0 0 0,-1 0 0,1 0 0,-1-1 0,1 1 0,-1-1 0,0 1 0,1-1 0,-1 0 0,0 0 0,0 0 0,-3 0 0,3-1 0,1 0 0,-1-1 0,1 1 0,-1-1 0,1 1 0,-1-1 0,1 0 0,-1 0 0,1 0 0,0 0 0,0-1 0,-1 1 0,1-1 0,0 1 0,0-1 0,0 0 0,1 1 0,-1-1 0,0 0 0,1 0 0,-1-1 0,1 1 0,0 0 0,-1 0 0,-1-5 0,-3-9 0,0 1 0,1-1 0,1 0 0,0 0 0,1 0 0,1-1 0,1 1 0,0-1 0,1 1 0,0-1 0,2 0 0,5-28 0,1 13 0,1 1 0,1-1 0,1 2 0,2-1 0,25-40 0,-31 60 0,0 0 0,1 0 0,0 1 0,1 1 0,0-1 0,1 1 0,-1 1 0,2 0 0,-1 0 0,1 1 0,1 0 0,-1 1 0,1 1 0,0-1 0,0 2 0,0 0 0,1 0 0,0 1 0,17-1 0,-9 1 0,0 2 0,0 1 0,0 1 0,-1 0 0,1 1 0,0 2 0,-1 0 0,1 1 0,-1 1 0,-1 1 0,28 13 0,-39-15 0,0-1 0,-1 1 0,0 1 0,0-1 0,0 1 0,0 0 0,-1 1 0,0 0 0,-1 0 0,1 0 0,-1 1 0,-1-1 0,0 1 0,0 0 0,0 0 0,-1 1 0,0-1 0,-1 1 0,1 0 0,-2 0 0,1-1 0,-1 11 0,0-9 0,-1-1 0,0 1 0,-1-1 0,0 1 0,0-1 0,-1 0 0,-1 1 0,1-1 0,-1 0 0,-1-1 0,0 1 0,0 0 0,0-1 0,-1 0 0,-1 0 0,1 0 0,-1-1 0,-1 0 0,1 0 0,-13 10 0,18-16 0,-1 0 0,1 0 0,0 1 0,0-1 0,-1-1 0,1 1 0,0 0 0,-1 0 0,1 0 0,-1-1 0,1 1 0,-1-1 0,0 1 0,1-1 0,-1 0 0,1 0 0,-1 1 0,0-1 0,1 0 0,-1-1 0,0 1 0,1 0 0,-2-1 0,1 0 0,1 0 0,0 0 0,0 0 0,0 0 0,0 0 0,0 0 0,1 0 0,-1-1 0,0 1 0,1 0 0,-1-1 0,0 1 0,1 0 0,0-1 0,-1 1 0,1-1 0,0 1 0,0-1 0,0-2 0,-1-6 0,2-1 0,-1 0 0,1 1 0,1-1 0,5-16 0,5-9 0,1 1 0,2 0 0,1 1 0,2 1 0,1 1 0,2 1 0,1 0 0,2 2 0,34-35 0,-51 58 0,0 0 0,0 1 0,0 0 0,1 0 0,0 0 0,0 1 0,0 0 0,0 1 0,1 0 0,-1 0 0,1 1 0,0 0 0,-1 1 0,1 0 0,0 0 0,0 0 0,11 2 0,-10 0 0,0 1 0,0 0 0,0 1 0,-1 0 0,1 0 0,-1 1 0,1 1 0,-1-1 0,0 1 0,-1 1 0,1 0 0,-1 0 0,0 1 0,13 13 0,-9-6 0,-1 0 0,0 0 0,-1 1 0,-1 1 0,0 0 0,-1 0 0,0 0 0,-2 1 0,10 34 0,-13-36 0,0 0 0,-1 1 0,-1-1 0,-1 0 0,0 0 0,0 1 0,-2-1 0,0 0 0,0 0 0,-2 0 0,0 0 0,-6 15 0,2-11-273,-1-1 0,0 0 0,-1 0 0,-19 23 0,10-19-6553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3.833"/>
    </inkml:context>
    <inkml:brush xml:id="br0">
      <inkml:brushProperty name="width" value="0.05" units="cm"/>
      <inkml:brushProperty name="height" value="0.05" units="cm"/>
      <inkml:brushProperty name="color" value="#F6630D"/>
    </inkml:brush>
  </inkml:definitions>
  <inkml:trace contextRef="#ctx0" brushRef="#br0">0 99 24575,'0'-8'0,"0"-1"0,1 1 0,0-1 0,0 1 0,0 0 0,1-1 0,4-8 0,-6 16 0,1-1 0,0 1 0,-1 0 0,1-1 0,0 1 0,0 0 0,0-1 0,0 1 0,1 0 0,-1 0 0,0 0 0,0 0 0,1 0 0,-1 0 0,0 0 0,1 1 0,2-2 0,-2 2 0,1-1 0,-1 1 0,1 0 0,-1 0 0,1 0 0,-1 0 0,0 1 0,1-1 0,-1 1 0,1-1 0,-1 1 0,0 0 0,0 0 0,1 0 0,2 2 0,2 1 0,-1 1 0,0 0 0,0 0 0,0 0 0,-1 1 0,0 0 0,0 0 0,0 0 0,-1 1 0,0 0 0,0-1 0,0 1 0,-1 1 0,4 11 0,2 8 0,-2 1 0,7 46 0,-8-6 0,-3 1 0,-3-1 0,-13 107 0,4-85 0,4 108 0,5-191-170,1 0-1,0 0 0,0 0 1,0-1-1,1 1 0,0 0 1,5 11-1,6 2-6655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2.801"/>
    </inkml:context>
    <inkml:brush xml:id="br0">
      <inkml:brushProperty name="width" value="0.05" units="cm"/>
      <inkml:brushProperty name="height" value="0.05" units="cm"/>
      <inkml:brushProperty name="color" value="#F6630D"/>
    </inkml:brush>
  </inkml:definitions>
  <inkml:trace contextRef="#ctx0" brushRef="#br0">44 250 24575,'-4'0'0,"1"-1"0,-1 1 0,0-1 0,1 0 0,-1 0 0,1 0 0,-1-1 0,-4-1 0,1 1 0,19 21 0,6 9 0,-1 1 0,-2 0 0,-1 1 0,-1 1 0,13 49 0,-14-32 0,-1 1 0,-3 0 0,2 51 0,-12-94 0,-4-16 0,-4-19 0,-15-95 0,6-2 0,-5-159 0,24 274 0,0-1 0,0 1 0,1-1 0,0 1 0,4-15 0,-4 23 0,1-1 0,-1 0 0,1 1 0,-1-1 0,1 1 0,0-1 0,0 1 0,1 0 0,-1 0 0,1 0 0,-1 0 0,1 0 0,0 1 0,0-1 0,0 1 0,1 0 0,-1 0 0,1 0 0,3-2 0,7 0 0,-1 0 0,1 1 0,0 0 0,0 1 0,0 0 0,1 1 0,-1 1 0,0 0 0,0 1 0,16 4 0,9 1 0,-1 3 0,54 19 0,-76-23 0,1 1 0,-1 1 0,0 1 0,-1 0 0,24 17 0,-37-23 0,1 0 0,0 0 0,0 0 0,-1 1 0,0-1 0,1 1 0,-1 0 0,0-1 0,0 1 0,0 0 0,-1 0 0,1 0 0,-1 1 0,0-1 0,0 0 0,0 0 0,0 1 0,0-1 0,-1 1 0,1-1 0,-1 0 0,0 1 0,0-1 0,0 1 0,-1-1 0,1 1 0,-1-1 0,0 0 0,0 1 0,0-1 0,0 0 0,-1 0 0,1 0 0,-1 0 0,-3 5 0,0 0 0,-1-1 0,1 0 0,-1 0 0,-1-1 0,1 0 0,-1 0 0,0-1 0,-1 1 0,1-1 0,-13 5 0,-7 2 0,-54 16 0,-1 0 0,80-27 0,-1 0 0,0 1 0,1-1 0,-1 1 0,1-1 0,-1 1 0,1 0 0,0 0 0,0 0 0,-4 4 0,6-6 0,0 1 0,-1-1 0,1 1 0,0-1 0,0 1 0,0-1 0,0 1 0,-1-1 0,1 1 0,0-1 0,0 1 0,0-1 0,0 1 0,0-1 0,0 1 0,0-1 0,0 1 0,0-1 0,1 1 0,-1-1 0,0 1 0,0-1 0,1 1 0,-1 0 0,1 0 0,0 0 0,0 0 0,0 0 0,0 0 0,0 0 0,0 0 0,1-1 0,-1 1 0,0 0 0,0-1 0,0 1 0,2 0 0,42 13 0,68 13 0,11 2 0,-105-23 0,5 1 0,1 1 0,35 17 0,-54-22 0,-1 0 0,0 0 0,0 0 0,0 1 0,0 0 0,0 0 0,-1 0 0,1 0 0,-1 1 0,0-1 0,-1 1 0,1 0 0,-1 0 0,0 1 0,0-1 0,2 8 0,-4-10 0,0-1 0,-1 1 0,1-1 0,-1 1 0,0 0 0,0-1 0,0 1 0,0-1 0,-1 1 0,1 0 0,-1-1 0,1 1 0,-1-1 0,0 1 0,0-1 0,-2 5 0,0-3 0,0 1 0,0-1 0,-1 1 0,1-1 0,-1 0 0,0-1 0,-8 6 0,-2 1 0,0-1 0,-1-1 0,0-1 0,-22 8 0,18-9-114,0 0 1,-1-1-1,0-1 0,0-1 0,0 0 1,0-2-1,-1-1 0,1 0 0,0-1 1,0-1-1,-23-6 0,1-4-6712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4.617"/>
    </inkml:context>
    <inkml:brush xml:id="br0">
      <inkml:brushProperty name="width" value="0.05" units="cm"/>
      <inkml:brushProperty name="height" value="0.05" units="cm"/>
      <inkml:brushProperty name="color" value="#F6630D"/>
    </inkml:brush>
  </inkml:definitions>
  <inkml:trace contextRef="#ctx0" brushRef="#br0">8 347 24575,'-1'-1'0,"1"1"0,-1-1 0,1 0 0,-1 1 0,0-1 0,1 1 0,0-1 0,-1 0 0,1 0 0,-1 1 0,1-1 0,0 0 0,0 0 0,-1 1 0,1-1 0,0 0 0,0 0 0,0 1 0,0-1 0,0 0 0,0 0 0,0 0 0,0 0 0,0 1 0,0-1 0,0 0 0,1 0 0,-1 0 0,1-1 0,1 0 0,-1 0 0,0 0 0,1 0 0,-1 0 0,1 1 0,-1-1 0,1 0 0,4-2 0,0 0 0,1 0 0,0 0 0,1 0 0,-1 1 0,9-3 0,14 0 0,0 1 0,61-2 0,-26 4 0,106-9 0,312 19 0,-435-2 0,-31-2 0,-1 0 0,0-2 0,1 0 0,0-1 0,-1-1 0,26-4 0,-40 4 0,-1 1 0,1-1 0,0 0 0,0 0 0,0 0 0,-1 0 0,1 0 0,0 0 0,-1 0 0,1 0 0,-1-1 0,0 1 0,1-1 0,-1 1 0,0-1 0,0 1 0,0-1 0,0 0 0,1-1 0,-1-1 0,1 0 0,-1-1 0,0 1 0,-1 0 0,1 0 0,-1 0 0,0-1 0,0-5 0,-1-4 0,-1 1 0,-1-1 0,0 1 0,-8-20 0,9 27 0,0 0 0,0 1 0,-1-1 0,1 0 0,-2 1 0,1 0 0,0 0 0,-1 0 0,0 0 0,0 1 0,-1-1 0,1 1 0,-1 0 0,0 0 0,0 1 0,0-1 0,0 1 0,-1 0 0,1 1 0,-1-1 0,0 1 0,0 0 0,0 1 0,0-1 0,0 1 0,0 0 0,0 1 0,0 0 0,-1-1 0,1 2 0,0-1 0,0 1 0,0 0 0,0 0 0,0 1 0,0 0 0,0 0 0,0 0 0,1 1 0,-6 3 0,-5 4 0,0 0 0,1 2 0,1 0 0,0 0 0,0 1 0,1 1 0,1 0 0,-19 28 0,16-18 0,1 0 0,1 1 0,2 1 0,0 0 0,-9 33 0,17-45 0,0 0 0,0 0 0,1 0 0,1 0 0,0 1 0,1-1 0,1 0 0,0 1 0,1-1 0,1 0 0,0 0 0,1 0 0,7 19 0,-7-24 0,1 0 0,0 0 0,0-1 0,1 1 0,0-1 0,0 0 0,1-1 0,0 1 0,0-1 0,1-1 0,0 1 0,0-1 0,0-1 0,1 0 0,0 0 0,0 0 0,0-1 0,1-1 0,17 5 0,-18-6 0,1 0 0,-1 0 0,1-1 0,0-1 0,-1 0 0,1 0 0,0-1 0,0 0 0,-1 0 0,1-1 0,-1-1 0,18-6 0,-15 4 0,0-2 0,-1 0 0,0 0 0,0-1 0,0 0 0,-1-1 0,0 0 0,11-14 0,7-14 0,-1-1 0,-2-2 0,-2 0 0,21-53 0,-41 88 0,13-37 0,-12 31 0,-1 1 0,1 0 0,1 0 0,9-14 0,-14 24 0,0 0 0,0 0 0,0-1 0,0 1 0,0 0 0,0 0 0,0-1 0,1 1 0,-1 0 0,0 0 0,0 0 0,0-1 0,0 1 0,0 0 0,1 0 0,-1 0 0,0-1 0,0 1 0,0 0 0,1 0 0,-1 0 0,0 0 0,0 0 0,1 0 0,-1 0 0,0 0 0,0-1 0,1 1 0,-1 0 0,0 0 0,0 0 0,0 0 0,1 0 0,-1 0 0,0 0 0,0 0 0,1 0 0,-1 1 0,0-1 0,0 0 0,1 0 0,-1 0 0,0 0 0,0 0 0,1 0 0,-1 0 0,0 0 0,0 1 0,0-1 0,1 0 0,-1 0 0,0 0 0,0 1 0,0-1 0,0 0 0,0 0 0,1 0 0,-1 1 0,0-1 0,0 0 0,0 1 0,4 17 0,-3-14 0,3 20 0,1 6 0,1-1 0,1 1 0,11 28 0,-15-50 0,1 0 0,-1-1 0,1 0 0,1 1 0,-1-1 0,1-1 0,0 1 0,1-1 0,-1 0 0,1 0 0,0-1 0,1 1 0,-1-1 0,1-1 0,0 1 0,8 2 0,17 5 0,0-2 0,0-1 0,63 8 0,-20-4 0,-68-12 0,-1 0 0,0 0 0,1 0 0,-1-1 0,1 0 0,-1 0 0,1-1 0,-1 0 0,0 0 0,8-2 0,-12 2 0,0 0 0,0 0 0,0 0 0,0 0 0,0-1 0,0 1 0,0-1 0,0 1 0,0-1 0,-1 0 0,1 1 0,-1-1 0,1 0 0,-1 0 0,0 0 0,0 0 0,0 0 0,0-1 0,0 1 0,0 0 0,0 0 0,-1-1 0,1 1 0,-1 0 0,0-1 0,0 1 0,0 0 0,0-1 0,0 1 0,-1-4 0,-1-5-124,0-1 0,-2 0 0,1 1 0,-1-1 0,-1 1 0,0 1-1,-1-1 1,0 1 0,-1-1 0,-14-17 0,5 12-6702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6.614"/>
    </inkml:context>
    <inkml:brush xml:id="br0">
      <inkml:brushProperty name="width" value="0.05" units="cm"/>
      <inkml:brushProperty name="height" value="0.05" units="cm"/>
      <inkml:brushProperty name="color" value="#F6630D"/>
    </inkml:brush>
  </inkml:definitions>
  <inkml:trace contextRef="#ctx0" brushRef="#br0">20 207 24575,'-3'-3'0,"1"0"0,0-1 0,0 0 0,0 1 0,0-1 0,1 0 0,-1 0 0,1 0 0,0 0 0,0 0 0,1 0 0,-1 0 0,1 0 0,0 0 0,0 0 0,0 0 0,1-1 0,0-3 0,2-6 0,0-1 0,1 1 0,8-23 0,-10 34 0,-1-1 0,1 1 0,-1 0 0,1-1 0,0 1 0,1 0 0,-1 0 0,0 0 0,1 0 0,0 1 0,-1-1 0,1 1 0,6-4 0,-8 5 0,1 1 0,-1-1 0,1 1 0,-1-1 0,1 1 0,0 0 0,-1 0 0,1 0 0,0 0 0,-1 0 0,1 0 0,-1 0 0,1 0 0,0 1 0,-1-1 0,1 0 0,-1 1 0,1 0 0,-1-1 0,1 1 0,-1 0 0,1 0 0,-1 0 0,0 0 0,1 0 0,-1 0 0,0 0 0,0 0 0,0 0 0,0 1 0,0-1 0,0 0 0,1 2 0,7 11 0,0 0 0,-1 0 0,-1 0 0,-1 1 0,8 24 0,18 83 0,-25-93 0,17 87-1,28 103-1363,-36-169-5462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6.980"/>
    </inkml:context>
    <inkml:brush xml:id="br0">
      <inkml:brushProperty name="width" value="0.05" units="cm"/>
      <inkml:brushProperty name="height" value="0.05" units="cm"/>
      <inkml:brushProperty name="color" value="#F6630D"/>
    </inkml:brush>
  </inkml:definitions>
  <inkml:trace contextRef="#ctx0" brushRef="#br0">107 80 24575,'3'-6'0,"0"0"0,0 1 0,1-1 0,0 1 0,0 0 0,0 0 0,1 1 0,0-1 0,-1 1 0,2 0 0,-1 0 0,0 0 0,12-5 0,-13 8 0,-1-1 0,1 1 0,0 0 0,0 0 0,0 1 0,0-1 0,0 1 0,0 0 0,0 0 0,0 0 0,0 0 0,0 1 0,0 0 0,0 0 0,-1 0 0,1 0 0,0 0 0,0 1 0,-1 0 0,1-1 0,-1 1 0,1 1 0,5 4 0,2 4 0,1 0 0,-2 1 0,0 0 0,0 0 0,-1 1 0,0 1 0,-2-1 0,12 28 0,0 6 0,18 75 0,-27-82-26,-1 1 0,-3 0 0,-1 0 0,-2 0-1,-1 1 1,-3-1 0,-1 0 0,-2 1 0,-2-1 0,-2-1 0,-1 1-1,-2-1 1,-2-1 0,-2 0 0,-1-1 0,-2 0 0,-1-2-1,-3 0 1,-49 63 0,-53 32-1339,0-21-4938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8.638"/>
    </inkml:context>
    <inkml:brush xml:id="br0">
      <inkml:brushProperty name="width" value="0.05" units="cm"/>
      <inkml:brushProperty name="height" value="0.05" units="cm"/>
      <inkml:brushProperty name="color" value="#F6630D"/>
    </inkml:brush>
  </inkml:definitions>
  <inkml:trace contextRef="#ctx0" brushRef="#br0">502 244 24575,'0'-2'0,"0"1"0,0-1 0,1 0 0,-1 0 0,1 1 0,-1-1 0,1 0 0,0 1 0,0-1 0,-1 1 0,1-1 0,0 1 0,1-1 0,-1 1 0,0 0 0,0-1 0,1 1 0,-1 0 0,0 0 0,1 0 0,-1 0 0,1 0 0,-1 0 0,1 1 0,2-2 0,-2 1 0,0 0 0,1 1 0,-1-1 0,0 0 0,0 1 0,1 0 0,-1-1 0,1 1 0,-1 0 0,0 0 0,1 0 0,-1 1 0,0-1 0,1 0 0,-1 1 0,0 0 0,0-1 0,3 2 0,-3 0 0,0-1 0,0 0 0,0 0 0,0 1 0,0-1 0,-1 1 0,1 0 0,-1-1 0,1 1 0,-1 0 0,1 0 0,-1 0 0,0 0 0,0 0 0,0 0 0,0 1 0,-1-1 0,1 0 0,0 0 0,-1 1 0,0-1 0,1 0 0,-1 0 0,0 1 0,0-1 0,0 0 0,-1 1 0,1-1 0,-1 0 0,1 1 0,-1-1 0,0 0 0,1 0 0,-1 0 0,-2 3 0,1-1 0,-1 1 0,0 0 0,0-1 0,0 0 0,-1 1 0,1-1 0,-1-1 0,0 1 0,0 0 0,-1-1 0,1 0 0,-1 0 0,1 0 0,-8 2 0,-10 3 0,-1-1 0,1-1 0,-36 4 0,47-8 0,0-1 0,0-1 0,0 0 0,0 0 0,0-1 0,0-1 0,1 0 0,-1 0 0,-16-7 0,23 8 0,0-1 0,1 0 0,-1 1 0,1-2 0,-1 1 0,1 0 0,0-1 0,0 1 0,0-1 0,0 0 0,1 0 0,-1 0 0,1 0 0,0-1 0,0 1 0,0-1 0,0 1 0,0-1 0,1 0 0,0 1 0,-1-1 0,2 0 0,-1 0 0,0 0 0,1 0 0,-1 0 0,1 0 0,0 0 0,1 0 0,-1 0 0,1 0 0,1-4 0,0-4 0,2 1 0,0 0 0,0 0 0,1 0 0,0 0 0,1 1 0,0 0 0,1 0 0,13-16 0,-6 11 0,0 1 0,1 0 0,1 1 0,0 1 0,18-11 0,-26 18 0,1 0 0,0 1 0,0 0 0,0 0 0,0 1 0,1 0 0,-1 1 0,1 0 0,0 0 0,-1 1 0,1 0 0,13 2 0,-18-1 0,-1 1 0,1 0 0,-1 0 0,0 0 0,1 1 0,-1-1 0,0 1 0,0 0 0,0 1 0,0-1 0,0 0 0,-1 1 0,1 0 0,-1 0 0,0 0 0,0 1 0,0-1 0,0 1 0,0-1 0,-1 1 0,0 0 0,1 0 0,-2 0 0,1 0 0,0 0 0,-1 1 0,0-1 0,2 8 0,0 4 0,-1 1 0,-1-1 0,0 0 0,-1 1 0,-1-1 0,-5 28 0,-2-4 0,-1-1 0,-2 0 0,-2 0 0,-2-1 0,-1-1 0,-2 0 0,-36 55 0,36-66 0,-1-1 0,0-1 0,-2-1 0,-1-1 0,-1 0 0,0-2 0,-2-1 0,0-1 0,-1-1 0,-44 22 0,52-31 0,0-1 0,-22 6 0,34-12 0,0 1 0,0-1 0,0 0 0,0-1 0,0 0 0,0 1 0,0-2 0,0 1 0,0-1 0,0 0 0,-6-2 0,10 2 0,0 0 0,-1 0 0,1 0 0,0-1 0,0 1 0,0-1 0,0 0 0,0 1 0,0-1 0,1 0 0,-1 0 0,1 0 0,-1 0 0,1-1 0,0 1 0,-1 0 0,1 0 0,0-1 0,1 1 0,-1-1 0,0 1 0,1-1 0,-1 1 0,1-1 0,0 1 0,0-1 0,0 0 0,0 1 0,0-1 0,1 1 0,-1-1 0,2-3 0,-1-1 0,1 0 0,0 0 0,1 0 0,-1 0 0,1 0 0,1 1 0,-1-1 0,1 1 0,0 0 0,6-7 0,-4 7 0,0 0 0,0 1 0,1-1 0,0 1 0,0 1 0,0-1 0,0 1 0,1 1 0,0-1 0,0 1 0,0 0 0,12-2 0,-8 3 0,0 1 0,0 0 0,1 1 0,-1 0 0,0 1 0,0 1 0,21 4 0,9 7 0,-2 1 0,0 3 0,71 39 0,-79-39 0,-30-16-11,35 20-260,1-2 0,1-1 1,0-2-1,74 19 0,-72-28-6555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9.026"/>
    </inkml:context>
    <inkml:brush xml:id="br0">
      <inkml:brushProperty name="width" value="0.05" units="cm"/>
      <inkml:brushProperty name="height" value="0.05" units="cm"/>
      <inkml:brushProperty name="color" value="#F6630D"/>
    </inkml:brush>
  </inkml:definitions>
  <inkml:trace contextRef="#ctx0" brushRef="#br0">151 39 24575,'3'-35'0,"-3"35"0,0 0 0,1 0 0,-1-1 0,0 1 0,0 0 0,0 0 0,0 0 0,0 0 0,0-1 0,0 1 0,0 0 0,0 0 0,0 0 0,1 0 0,-1 0 0,0 0 0,0 0 0,0-1 0,0 1 0,0 0 0,1 0 0,-1 0 0,0 0 0,0 0 0,0 0 0,0 0 0,1 0 0,-1 0 0,0 0 0,0 0 0,0 0 0,0 0 0,0 0 0,1 0 0,-1 0 0,0 0 0,0 0 0,0 0 0,0 0 0,1 0 0,-1 0 0,0 0 0,0 0 0,0 1 0,0-1 0,0 0 0,1 0 0,-1 0 0,0 0 0,12 18 0,27 66 0,42 139 0,-61-164 0,-1-2 0,-3 1 0,-2 0 0,-3 1 0,6 110 0,-16-128 0,-3 0 0,0 0 0,-3-1 0,-2 1 0,-1-1 0,-2 0 0,-30 75 0,15-61 0,-2-1 0,-2-1 0,-61 82 0,84-127 0,1-1 0,-1 1 0,0-1 0,-1 0 0,1 0 0,-1-1 0,-9 6 0,14-10 0,0 0 0,1-1 0,-1 1 0,0 0 0,0 0 0,0-1 0,1 1 0,-1-1 0,0 0 0,0 1 0,0-1 0,0 0 0,0 0 0,0 0 0,0 0 0,0-1 0,1 1 0,-1 0 0,0-1 0,0 0 0,0 1 0,0-1 0,1 0 0,-1 0 0,0 0 0,1 0 0,-1 0 0,1 0 0,-1 0 0,1-1 0,-1 1 0,1 0 0,0-1 0,0 1 0,0-1 0,0 0 0,0 1 0,-1-4 0,-9-16-1365,1 0-5461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10/4/2023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5.jpeg"/><Relationship Id="rId11" Type="http://schemas.openxmlformats.org/officeDocument/2006/relationships/customXml" Target="../ink/ink95.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104.png"/><Relationship Id="rId9" Type="http://schemas.openxmlformats.org/officeDocument/2006/relationships/image" Target="../media/image106.png"/></Relationships>
</file>

<file path=ppt/slides/_rels/slide12.xml.rels><?xml version="1.0" encoding="UTF-8" standalone="yes"?>
<Relationships xmlns="http://schemas.openxmlformats.org/package/2006/relationships"><Relationship Id="rId3" Type="http://schemas.openxmlformats.org/officeDocument/2006/relationships/image" Target="../media/image107.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8.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09.png"/><Relationship Id="rId4" Type="http://schemas.openxmlformats.org/officeDocument/2006/relationships/hyperlink" Target="http://www.dribbble.com/"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115.jpeg"/><Relationship Id="rId3" Type="http://schemas.openxmlformats.org/officeDocument/2006/relationships/image" Target="../media/image110.jpeg"/><Relationship Id="rId7" Type="http://schemas.openxmlformats.org/officeDocument/2006/relationships/image" Target="../media/image114.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13.tiff"/><Relationship Id="rId5" Type="http://schemas.openxmlformats.org/officeDocument/2006/relationships/image" Target="../media/image112.tiff"/><Relationship Id="rId4" Type="http://schemas.openxmlformats.org/officeDocument/2006/relationships/image" Target="../media/image111.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pixabay.com/en/computer-user-icon-peolpe-avatar-1331579/"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8.png"/><Relationship Id="rId63" Type="http://schemas.openxmlformats.org/officeDocument/2006/relationships/customXml" Target="../ink/ink31.xml"/><Relationship Id="rId84" Type="http://schemas.openxmlformats.org/officeDocument/2006/relationships/image" Target="../media/image49.png"/><Relationship Id="rId138" Type="http://schemas.openxmlformats.org/officeDocument/2006/relationships/image" Target="../media/image76.png"/><Relationship Id="rId159" Type="http://schemas.openxmlformats.org/officeDocument/2006/relationships/customXml" Target="../ink/ink79.xml"/><Relationship Id="rId170" Type="http://schemas.openxmlformats.org/officeDocument/2006/relationships/image" Target="../media/image92.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23.png"/><Relationship Id="rId53" Type="http://schemas.openxmlformats.org/officeDocument/2006/relationships/customXml" Target="../ink/ink26.xml"/><Relationship Id="rId74" Type="http://schemas.openxmlformats.org/officeDocument/2006/relationships/image" Target="../media/image44.png"/><Relationship Id="rId128" Type="http://schemas.openxmlformats.org/officeDocument/2006/relationships/image" Target="../media/image71.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87.png"/><Relationship Id="rId181" Type="http://schemas.openxmlformats.org/officeDocument/2006/relationships/customXml" Target="../ink/ink90.xml"/><Relationship Id="rId22" Type="http://schemas.openxmlformats.org/officeDocument/2006/relationships/image" Target="../media/image18.png"/><Relationship Id="rId43" Type="http://schemas.openxmlformats.org/officeDocument/2006/relationships/customXml" Target="../ink/ink21.xml"/><Relationship Id="rId64" Type="http://schemas.openxmlformats.org/officeDocument/2006/relationships/image" Target="../media/image39.png"/><Relationship Id="rId118" Type="http://schemas.openxmlformats.org/officeDocument/2006/relationships/image" Target="../media/image66.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82.png"/><Relationship Id="rId171" Type="http://schemas.openxmlformats.org/officeDocument/2006/relationships/customXml" Target="../ink/ink85.xml"/><Relationship Id="rId12" Type="http://schemas.openxmlformats.org/officeDocument/2006/relationships/image" Target="../media/image13.png"/><Relationship Id="rId33" Type="http://schemas.openxmlformats.org/officeDocument/2006/relationships/customXml" Target="../ink/ink16.xml"/><Relationship Id="rId108" Type="http://schemas.openxmlformats.org/officeDocument/2006/relationships/image" Target="../media/image61.png"/><Relationship Id="rId129" Type="http://schemas.openxmlformats.org/officeDocument/2006/relationships/customXml" Target="../ink/ink64.xml"/><Relationship Id="rId54" Type="http://schemas.openxmlformats.org/officeDocument/2006/relationships/image" Target="../media/image34.png"/><Relationship Id="rId75" Type="http://schemas.openxmlformats.org/officeDocument/2006/relationships/customXml" Target="../ink/ink37.xml"/><Relationship Id="rId96" Type="http://schemas.openxmlformats.org/officeDocument/2006/relationships/image" Target="../media/image55.png"/><Relationship Id="rId140" Type="http://schemas.openxmlformats.org/officeDocument/2006/relationships/image" Target="../media/image77.png"/><Relationship Id="rId161" Type="http://schemas.openxmlformats.org/officeDocument/2006/relationships/customXml" Target="../ink/ink80.xml"/><Relationship Id="rId182" Type="http://schemas.openxmlformats.org/officeDocument/2006/relationships/image" Target="../media/image98.png"/><Relationship Id="rId6" Type="http://schemas.openxmlformats.org/officeDocument/2006/relationships/image" Target="../media/image10.png"/><Relationship Id="rId23" Type="http://schemas.openxmlformats.org/officeDocument/2006/relationships/customXml" Target="../ink/ink11.xml"/><Relationship Id="rId119" Type="http://schemas.openxmlformats.org/officeDocument/2006/relationships/customXml" Target="../ink/ink59.xml"/><Relationship Id="rId44" Type="http://schemas.openxmlformats.org/officeDocument/2006/relationships/image" Target="../media/image29.png"/><Relationship Id="rId65" Type="http://schemas.openxmlformats.org/officeDocument/2006/relationships/customXml" Target="../ink/ink32.xml"/><Relationship Id="rId86" Type="http://schemas.openxmlformats.org/officeDocument/2006/relationships/image" Target="../media/image50.png"/><Relationship Id="rId130" Type="http://schemas.openxmlformats.org/officeDocument/2006/relationships/image" Target="../media/image72.png"/><Relationship Id="rId151" Type="http://schemas.openxmlformats.org/officeDocument/2006/relationships/customXml" Target="../ink/ink75.xml"/><Relationship Id="rId172" Type="http://schemas.openxmlformats.org/officeDocument/2006/relationships/image" Target="../media/image93.png"/><Relationship Id="rId13" Type="http://schemas.openxmlformats.org/officeDocument/2006/relationships/customXml" Target="../ink/ink6.xml"/><Relationship Id="rId18" Type="http://schemas.openxmlformats.org/officeDocument/2006/relationships/image" Target="../media/image16.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24.png"/><Relationship Id="rId50" Type="http://schemas.openxmlformats.org/officeDocument/2006/relationships/image" Target="../media/image32.png"/><Relationship Id="rId55" Type="http://schemas.openxmlformats.org/officeDocument/2006/relationships/customXml" Target="../ink/ink27.xml"/><Relationship Id="rId76" Type="http://schemas.openxmlformats.org/officeDocument/2006/relationships/image" Target="../media/image45.png"/><Relationship Id="rId97" Type="http://schemas.openxmlformats.org/officeDocument/2006/relationships/customXml" Target="../ink/ink48.xml"/><Relationship Id="rId104" Type="http://schemas.openxmlformats.org/officeDocument/2006/relationships/image" Target="../media/image59.png"/><Relationship Id="rId120" Type="http://schemas.openxmlformats.org/officeDocument/2006/relationships/image" Target="../media/image67.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80.png"/><Relationship Id="rId167" Type="http://schemas.openxmlformats.org/officeDocument/2006/relationships/customXml" Target="../ink/ink83.xml"/><Relationship Id="rId188" Type="http://schemas.openxmlformats.org/officeDocument/2006/relationships/image" Target="../media/image101.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53.png"/><Relationship Id="rId162" Type="http://schemas.openxmlformats.org/officeDocument/2006/relationships/image" Target="../media/image88.png"/><Relationship Id="rId183" Type="http://schemas.openxmlformats.org/officeDocument/2006/relationships/customXml" Target="../ink/ink91.xml"/><Relationship Id="rId2" Type="http://schemas.openxmlformats.org/officeDocument/2006/relationships/image" Target="../media/image8.png"/><Relationship Id="rId29" Type="http://schemas.openxmlformats.org/officeDocument/2006/relationships/customXml" Target="../ink/ink14.xml"/><Relationship Id="rId24" Type="http://schemas.openxmlformats.org/officeDocument/2006/relationships/image" Target="../media/image19.png"/><Relationship Id="rId40" Type="http://schemas.openxmlformats.org/officeDocument/2006/relationships/image" Target="../media/image27.png"/><Relationship Id="rId45" Type="http://schemas.openxmlformats.org/officeDocument/2006/relationships/customXml" Target="../ink/ink22.xml"/><Relationship Id="rId66" Type="http://schemas.openxmlformats.org/officeDocument/2006/relationships/image" Target="../media/image40.png"/><Relationship Id="rId87" Type="http://schemas.openxmlformats.org/officeDocument/2006/relationships/customXml" Target="../ink/ink43.xml"/><Relationship Id="rId110" Type="http://schemas.openxmlformats.org/officeDocument/2006/relationships/image" Target="../media/image62.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75.png"/><Relationship Id="rId157" Type="http://schemas.openxmlformats.org/officeDocument/2006/relationships/customXml" Target="../ink/ink78.xml"/><Relationship Id="rId178" Type="http://schemas.openxmlformats.org/officeDocument/2006/relationships/image" Target="../media/image96.png"/><Relationship Id="rId61" Type="http://schemas.openxmlformats.org/officeDocument/2006/relationships/customXml" Target="../ink/ink30.xml"/><Relationship Id="rId82" Type="http://schemas.openxmlformats.org/officeDocument/2006/relationships/image" Target="../media/image48.png"/><Relationship Id="rId152" Type="http://schemas.openxmlformats.org/officeDocument/2006/relationships/image" Target="../media/image83.png"/><Relationship Id="rId173" Type="http://schemas.openxmlformats.org/officeDocument/2006/relationships/customXml" Target="../ink/ink86.xml"/><Relationship Id="rId19" Type="http://schemas.openxmlformats.org/officeDocument/2006/relationships/customXml" Target="../ink/ink9.xml"/><Relationship Id="rId14" Type="http://schemas.openxmlformats.org/officeDocument/2006/relationships/image" Target="../media/image14.png"/><Relationship Id="rId30" Type="http://schemas.openxmlformats.org/officeDocument/2006/relationships/image" Target="../media/image22.png"/><Relationship Id="rId35" Type="http://schemas.openxmlformats.org/officeDocument/2006/relationships/customXml" Target="../ink/ink17.xml"/><Relationship Id="rId56" Type="http://schemas.openxmlformats.org/officeDocument/2006/relationships/image" Target="../media/image35.png"/><Relationship Id="rId77" Type="http://schemas.openxmlformats.org/officeDocument/2006/relationships/customXml" Target="../ink/ink38.xml"/><Relationship Id="rId100" Type="http://schemas.openxmlformats.org/officeDocument/2006/relationships/image" Target="../media/image57.png"/><Relationship Id="rId105" Type="http://schemas.openxmlformats.org/officeDocument/2006/relationships/customXml" Target="../ink/ink52.xml"/><Relationship Id="rId126" Type="http://schemas.openxmlformats.org/officeDocument/2006/relationships/image" Target="../media/image70.png"/><Relationship Id="rId147" Type="http://schemas.openxmlformats.org/officeDocument/2006/relationships/customXml" Target="../ink/ink73.xml"/><Relationship Id="rId168" Type="http://schemas.openxmlformats.org/officeDocument/2006/relationships/image" Target="../media/image91.png"/><Relationship Id="rId8" Type="http://schemas.openxmlformats.org/officeDocument/2006/relationships/image" Target="../media/image11.png"/><Relationship Id="rId51" Type="http://schemas.openxmlformats.org/officeDocument/2006/relationships/customXml" Target="../ink/ink25.xml"/><Relationship Id="rId72" Type="http://schemas.openxmlformats.org/officeDocument/2006/relationships/image" Target="../media/image43.png"/><Relationship Id="rId93" Type="http://schemas.openxmlformats.org/officeDocument/2006/relationships/customXml" Target="../ink/ink46.xml"/><Relationship Id="rId98" Type="http://schemas.openxmlformats.org/officeDocument/2006/relationships/image" Target="../media/image56.png"/><Relationship Id="rId121" Type="http://schemas.openxmlformats.org/officeDocument/2006/relationships/customXml" Target="../ink/ink60.xml"/><Relationship Id="rId142" Type="http://schemas.openxmlformats.org/officeDocument/2006/relationships/image" Target="../media/image78.png"/><Relationship Id="rId163" Type="http://schemas.openxmlformats.org/officeDocument/2006/relationships/customXml" Target="../ink/ink81.xml"/><Relationship Id="rId184" Type="http://schemas.openxmlformats.org/officeDocument/2006/relationships/image" Target="../media/image99.png"/><Relationship Id="rId189" Type="http://schemas.openxmlformats.org/officeDocument/2006/relationships/customXml" Target="../ink/ink94.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30.png"/><Relationship Id="rId67" Type="http://schemas.openxmlformats.org/officeDocument/2006/relationships/customXml" Target="../ink/ink33.xml"/><Relationship Id="rId116" Type="http://schemas.openxmlformats.org/officeDocument/2006/relationships/image" Target="../media/image65.png"/><Relationship Id="rId137" Type="http://schemas.openxmlformats.org/officeDocument/2006/relationships/customXml" Target="../ink/ink68.xml"/><Relationship Id="rId158" Type="http://schemas.openxmlformats.org/officeDocument/2006/relationships/image" Target="../media/image86.png"/><Relationship Id="rId20" Type="http://schemas.openxmlformats.org/officeDocument/2006/relationships/image" Target="../media/image17.png"/><Relationship Id="rId41" Type="http://schemas.openxmlformats.org/officeDocument/2006/relationships/customXml" Target="../ink/ink20.xml"/><Relationship Id="rId62" Type="http://schemas.openxmlformats.org/officeDocument/2006/relationships/image" Target="../media/image38.png"/><Relationship Id="rId83" Type="http://schemas.openxmlformats.org/officeDocument/2006/relationships/customXml" Target="../ink/ink41.xml"/><Relationship Id="rId88" Type="http://schemas.openxmlformats.org/officeDocument/2006/relationships/image" Target="../media/image51.png"/><Relationship Id="rId111" Type="http://schemas.openxmlformats.org/officeDocument/2006/relationships/customXml" Target="../ink/ink55.xml"/><Relationship Id="rId132" Type="http://schemas.openxmlformats.org/officeDocument/2006/relationships/image" Target="../media/image73.png"/><Relationship Id="rId153" Type="http://schemas.openxmlformats.org/officeDocument/2006/relationships/customXml" Target="../ink/ink76.xml"/><Relationship Id="rId174" Type="http://schemas.openxmlformats.org/officeDocument/2006/relationships/image" Target="../media/image94.png"/><Relationship Id="rId179" Type="http://schemas.openxmlformats.org/officeDocument/2006/relationships/customXml" Target="../ink/ink89.xml"/><Relationship Id="rId190" Type="http://schemas.openxmlformats.org/officeDocument/2006/relationships/image" Target="../media/image102.png"/><Relationship Id="rId15" Type="http://schemas.openxmlformats.org/officeDocument/2006/relationships/customXml" Target="../ink/ink7.xml"/><Relationship Id="rId36" Type="http://schemas.openxmlformats.org/officeDocument/2006/relationships/image" Target="../media/image25.png"/><Relationship Id="rId57" Type="http://schemas.openxmlformats.org/officeDocument/2006/relationships/customXml" Target="../ink/ink28.xml"/><Relationship Id="rId106" Type="http://schemas.openxmlformats.org/officeDocument/2006/relationships/image" Target="../media/image60.png"/><Relationship Id="rId127" Type="http://schemas.openxmlformats.org/officeDocument/2006/relationships/customXml" Target="../ink/ink63.xml"/><Relationship Id="rId10" Type="http://schemas.openxmlformats.org/officeDocument/2006/relationships/image" Target="../media/image12.png"/><Relationship Id="rId31" Type="http://schemas.openxmlformats.org/officeDocument/2006/relationships/customXml" Target="../ink/ink15.xml"/><Relationship Id="rId52" Type="http://schemas.openxmlformats.org/officeDocument/2006/relationships/image" Target="../media/image33.png"/><Relationship Id="rId73" Type="http://schemas.openxmlformats.org/officeDocument/2006/relationships/customXml" Target="../ink/ink36.xml"/><Relationship Id="rId78" Type="http://schemas.openxmlformats.org/officeDocument/2006/relationships/image" Target="../media/image46.png"/><Relationship Id="rId94" Type="http://schemas.openxmlformats.org/officeDocument/2006/relationships/image" Target="../media/image54.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8.png"/><Relationship Id="rId143" Type="http://schemas.openxmlformats.org/officeDocument/2006/relationships/customXml" Target="../ink/ink71.xml"/><Relationship Id="rId148" Type="http://schemas.openxmlformats.org/officeDocument/2006/relationships/image" Target="../media/image81.png"/><Relationship Id="rId164" Type="http://schemas.openxmlformats.org/officeDocument/2006/relationships/image" Target="../media/image89.png"/><Relationship Id="rId169" Type="http://schemas.openxmlformats.org/officeDocument/2006/relationships/customXml" Target="../ink/ink84.xml"/><Relationship Id="rId185" Type="http://schemas.openxmlformats.org/officeDocument/2006/relationships/customXml" Target="../ink/ink92.xml"/><Relationship Id="rId4" Type="http://schemas.openxmlformats.org/officeDocument/2006/relationships/image" Target="../media/image9.png"/><Relationship Id="rId9" Type="http://schemas.openxmlformats.org/officeDocument/2006/relationships/customXml" Target="../ink/ink4.xml"/><Relationship Id="rId180" Type="http://schemas.openxmlformats.org/officeDocument/2006/relationships/image" Target="../media/image97.png"/><Relationship Id="rId26" Type="http://schemas.openxmlformats.org/officeDocument/2006/relationships/image" Target="../media/image20.png"/><Relationship Id="rId47" Type="http://schemas.openxmlformats.org/officeDocument/2006/relationships/customXml" Target="../ink/ink23.xml"/><Relationship Id="rId68" Type="http://schemas.openxmlformats.org/officeDocument/2006/relationships/image" Target="../media/image41.png"/><Relationship Id="rId89" Type="http://schemas.openxmlformats.org/officeDocument/2006/relationships/customXml" Target="../ink/ink44.xml"/><Relationship Id="rId112" Type="http://schemas.openxmlformats.org/officeDocument/2006/relationships/image" Target="../media/image63.png"/><Relationship Id="rId133" Type="http://schemas.openxmlformats.org/officeDocument/2006/relationships/customXml" Target="../ink/ink66.xml"/><Relationship Id="rId154" Type="http://schemas.openxmlformats.org/officeDocument/2006/relationships/image" Target="../media/image84.png"/><Relationship Id="rId175" Type="http://schemas.openxmlformats.org/officeDocument/2006/relationships/customXml" Target="../ink/ink87.xml"/><Relationship Id="rId16" Type="http://schemas.openxmlformats.org/officeDocument/2006/relationships/image" Target="../media/image15.png"/><Relationship Id="rId37" Type="http://schemas.openxmlformats.org/officeDocument/2006/relationships/customXml" Target="../ink/ink18.xml"/><Relationship Id="rId58" Type="http://schemas.openxmlformats.org/officeDocument/2006/relationships/image" Target="../media/image36.png"/><Relationship Id="rId79" Type="http://schemas.openxmlformats.org/officeDocument/2006/relationships/customXml" Target="../ink/ink39.xml"/><Relationship Id="rId102" Type="http://schemas.openxmlformats.org/officeDocument/2006/relationships/image" Target="../media/image58.png"/><Relationship Id="rId123" Type="http://schemas.openxmlformats.org/officeDocument/2006/relationships/customXml" Target="../ink/ink61.xml"/><Relationship Id="rId144" Type="http://schemas.openxmlformats.org/officeDocument/2006/relationships/image" Target="../media/image79.png"/><Relationship Id="rId90" Type="http://schemas.openxmlformats.org/officeDocument/2006/relationships/image" Target="../media/image52.png"/><Relationship Id="rId165" Type="http://schemas.openxmlformats.org/officeDocument/2006/relationships/customXml" Target="../ink/ink82.xml"/><Relationship Id="rId186" Type="http://schemas.openxmlformats.org/officeDocument/2006/relationships/image" Target="../media/image100.png"/><Relationship Id="rId27" Type="http://schemas.openxmlformats.org/officeDocument/2006/relationships/customXml" Target="../ink/ink13.xml"/><Relationship Id="rId48" Type="http://schemas.openxmlformats.org/officeDocument/2006/relationships/image" Target="../media/image31.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74.png"/><Relationship Id="rId80" Type="http://schemas.openxmlformats.org/officeDocument/2006/relationships/image" Target="../media/image47.png"/><Relationship Id="rId155" Type="http://schemas.openxmlformats.org/officeDocument/2006/relationships/customXml" Target="../ink/ink77.xml"/><Relationship Id="rId176" Type="http://schemas.openxmlformats.org/officeDocument/2006/relationships/image" Target="../media/image95.png"/><Relationship Id="rId17" Type="http://schemas.openxmlformats.org/officeDocument/2006/relationships/customXml" Target="../ink/ink8.xml"/><Relationship Id="rId38" Type="http://schemas.openxmlformats.org/officeDocument/2006/relationships/image" Target="../media/image26.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9.png"/><Relationship Id="rId70" Type="http://schemas.openxmlformats.org/officeDocument/2006/relationships/image" Target="../media/image42.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90.png"/><Relationship Id="rId187" Type="http://schemas.openxmlformats.org/officeDocument/2006/relationships/customXml" Target="../ink/ink93.xml"/><Relationship Id="rId1" Type="http://schemas.openxmlformats.org/officeDocument/2006/relationships/slideLayout" Target="../slideLayouts/slideLayout2.xml"/><Relationship Id="rId28" Type="http://schemas.openxmlformats.org/officeDocument/2006/relationships/image" Target="../media/image21.png"/><Relationship Id="rId49" Type="http://schemas.openxmlformats.org/officeDocument/2006/relationships/customXml" Target="../ink/ink24.xml"/><Relationship Id="rId114" Type="http://schemas.openxmlformats.org/officeDocument/2006/relationships/image" Target="../media/image64.png"/><Relationship Id="rId60" Type="http://schemas.openxmlformats.org/officeDocument/2006/relationships/image" Target="../media/image37.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85.png"/><Relationship Id="rId177" Type="http://schemas.openxmlformats.org/officeDocument/2006/relationships/customXml" Target="../ink/ink8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7</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mycapapp-ui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155194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F753-EAD9-7962-2EE5-2AD48F0CA5C3}"/>
              </a:ext>
            </a:extLst>
          </p:cNvPr>
          <p:cNvSpPr>
            <a:spLocks noGrp="1"/>
          </p:cNvSpPr>
          <p:nvPr>
            <p:ph type="title"/>
          </p:nvPr>
        </p:nvSpPr>
        <p:spPr/>
        <p:txBody>
          <a:bodyPr/>
          <a:lstStyle/>
          <a:p>
            <a:r>
              <a:rPr lang="en-US" dirty="0"/>
              <a:t>Adapt </a:t>
            </a:r>
            <a:r>
              <a:rPr lang="en-US" dirty="0" err="1"/>
              <a:t>MTA.yml</a:t>
            </a:r>
            <a:r>
              <a:rPr lang="en-US" dirty="0"/>
              <a:t> for UI deployment</a:t>
            </a:r>
          </a:p>
        </p:txBody>
      </p:sp>
      <p:sp>
        <p:nvSpPr>
          <p:cNvPr id="4" name="TextBox 3">
            <a:extLst>
              <a:ext uri="{FF2B5EF4-FFF2-40B4-BE49-F238E27FC236}">
                <a16:creationId xmlns:a16="http://schemas.microsoft.com/office/drawing/2014/main" id="{1061D6B4-1A14-E5A8-7DFA-B43ACA768309}"/>
              </a:ext>
            </a:extLst>
          </p:cNvPr>
          <p:cNvSpPr txBox="1"/>
          <p:nvPr/>
        </p:nvSpPr>
        <p:spPr>
          <a:xfrm>
            <a:off x="220522" y="1412776"/>
            <a:ext cx="11778546" cy="646331"/>
          </a:xfrm>
          <a:prstGeom prst="rect">
            <a:avLst/>
          </a:prstGeom>
          <a:noFill/>
        </p:spPr>
        <p:txBody>
          <a:bodyPr wrap="square">
            <a:spAutoFit/>
          </a:bodyPr>
          <a:lstStyle/>
          <a:p>
            <a:r>
              <a:rPr lang="en-US" sz="1800" b="0" dirty="0">
                <a:solidFill>
                  <a:srgbClr val="D4D4D4"/>
                </a:solidFill>
                <a:effectLst/>
                <a:latin typeface="Consolas" panose="020B0609020204030204" pitchFamily="49" charset="0"/>
              </a:rPr>
              <a:t>Solution:</a:t>
            </a:r>
          </a:p>
          <a:p>
            <a:endParaRPr lang="en-US"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0079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a:t>
            </a:r>
            <a:r>
              <a:rPr lang="en-IN" sz="1999" dirty="0" err="1">
                <a:solidFill>
                  <a:prstClr val="white"/>
                </a:solidFill>
                <a:latin typeface="Segoe UI"/>
              </a:rPr>
              <a:t>cds</a:t>
            </a:r>
            <a:r>
              <a:rPr lang="en-IN" sz="1999" dirty="0">
                <a:solidFill>
                  <a:prstClr val="white"/>
                </a:solidFill>
                <a:latin typeface="Segoe UI"/>
              </a:rPr>
              <a:t>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06062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6496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2375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43600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22127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1040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00966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231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7</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270+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70,000+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27000+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Security</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Router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XSUAA Service</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CI/CD pipeline with SAP BTP CTS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7</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5</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929AEFE-1E42-DC69-70F6-ABEC6DC3877F}"/>
                  </a:ext>
                </a:extLst>
              </p14:cNvPr>
              <p14:cNvContentPartPr/>
              <p14:nvPr/>
            </p14:nvContentPartPr>
            <p14:xfrm>
              <a:off x="599524" y="2321756"/>
              <a:ext cx="532080" cy="297720"/>
            </p14:xfrm>
          </p:contentPart>
        </mc:Choice>
        <mc:Fallback xmlns="">
          <p:pic>
            <p:nvPicPr>
              <p:cNvPr id="3" name="Ink 2">
                <a:extLst>
                  <a:ext uri="{FF2B5EF4-FFF2-40B4-BE49-F238E27FC236}">
                    <a16:creationId xmlns:a16="http://schemas.microsoft.com/office/drawing/2014/main" id="{0929AEFE-1E42-DC69-70F6-ABEC6DC3877F}"/>
                  </a:ext>
                </a:extLst>
              </p:cNvPr>
              <p:cNvPicPr/>
              <p:nvPr/>
            </p:nvPicPr>
            <p:blipFill>
              <a:blip r:embed="rId4"/>
              <a:stretch>
                <a:fillRect/>
              </a:stretch>
            </p:blipFill>
            <p:spPr>
              <a:xfrm>
                <a:off x="590524" y="2313116"/>
                <a:ext cx="5497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45BA0DFC-273E-924A-1D10-0C7BE49BEF49}"/>
                  </a:ext>
                </a:extLst>
              </p14:cNvPr>
              <p14:cNvContentPartPr/>
              <p14:nvPr/>
            </p14:nvContentPartPr>
            <p14:xfrm>
              <a:off x="450124" y="1694996"/>
              <a:ext cx="3254040" cy="1324800"/>
            </p14:xfrm>
          </p:contentPart>
        </mc:Choice>
        <mc:Fallback xmlns="">
          <p:pic>
            <p:nvPicPr>
              <p:cNvPr id="27" name="Ink 26">
                <a:extLst>
                  <a:ext uri="{FF2B5EF4-FFF2-40B4-BE49-F238E27FC236}">
                    <a16:creationId xmlns:a16="http://schemas.microsoft.com/office/drawing/2014/main" id="{45BA0DFC-273E-924A-1D10-0C7BE49BEF49}"/>
                  </a:ext>
                </a:extLst>
              </p:cNvPr>
              <p:cNvPicPr/>
              <p:nvPr/>
            </p:nvPicPr>
            <p:blipFill>
              <a:blip r:embed="rId6"/>
              <a:stretch>
                <a:fillRect/>
              </a:stretch>
            </p:blipFill>
            <p:spPr>
              <a:xfrm>
                <a:off x="441484" y="1686356"/>
                <a:ext cx="3271680" cy="1342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Ink 28">
                <a:extLst>
                  <a:ext uri="{FF2B5EF4-FFF2-40B4-BE49-F238E27FC236}">
                    <a16:creationId xmlns:a16="http://schemas.microsoft.com/office/drawing/2014/main" id="{27AB5942-3D43-638B-A1F8-D7A80D62A92C}"/>
                  </a:ext>
                </a:extLst>
              </p14:cNvPr>
              <p14:cNvContentPartPr/>
              <p14:nvPr/>
            </p14:nvContentPartPr>
            <p14:xfrm>
              <a:off x="3012244" y="1656116"/>
              <a:ext cx="837000" cy="162000"/>
            </p14:xfrm>
          </p:contentPart>
        </mc:Choice>
        <mc:Fallback xmlns="">
          <p:pic>
            <p:nvPicPr>
              <p:cNvPr id="29" name="Ink 28">
                <a:extLst>
                  <a:ext uri="{FF2B5EF4-FFF2-40B4-BE49-F238E27FC236}">
                    <a16:creationId xmlns:a16="http://schemas.microsoft.com/office/drawing/2014/main" id="{27AB5942-3D43-638B-A1F8-D7A80D62A92C}"/>
                  </a:ext>
                </a:extLst>
              </p:cNvPr>
              <p:cNvPicPr/>
              <p:nvPr/>
            </p:nvPicPr>
            <p:blipFill>
              <a:blip r:embed="rId8"/>
              <a:stretch>
                <a:fillRect/>
              </a:stretch>
            </p:blipFill>
            <p:spPr>
              <a:xfrm>
                <a:off x="3003244" y="1647476"/>
                <a:ext cx="8546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B7B50558-DCEE-2D73-2D66-835563557F64}"/>
                  </a:ext>
                </a:extLst>
              </p14:cNvPr>
              <p14:cNvContentPartPr/>
              <p14:nvPr/>
            </p14:nvContentPartPr>
            <p14:xfrm>
              <a:off x="3670684" y="1553156"/>
              <a:ext cx="195120" cy="213840"/>
            </p14:xfrm>
          </p:contentPart>
        </mc:Choice>
        <mc:Fallback xmlns="">
          <p:pic>
            <p:nvPicPr>
              <p:cNvPr id="30" name="Ink 29">
                <a:extLst>
                  <a:ext uri="{FF2B5EF4-FFF2-40B4-BE49-F238E27FC236}">
                    <a16:creationId xmlns:a16="http://schemas.microsoft.com/office/drawing/2014/main" id="{B7B50558-DCEE-2D73-2D66-835563557F64}"/>
                  </a:ext>
                </a:extLst>
              </p:cNvPr>
              <p:cNvPicPr/>
              <p:nvPr/>
            </p:nvPicPr>
            <p:blipFill>
              <a:blip r:embed="rId10"/>
              <a:stretch>
                <a:fillRect/>
              </a:stretch>
            </p:blipFill>
            <p:spPr>
              <a:xfrm>
                <a:off x="3662044" y="1544516"/>
                <a:ext cx="21276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1" name="Ink 60">
                <a:extLst>
                  <a:ext uri="{FF2B5EF4-FFF2-40B4-BE49-F238E27FC236}">
                    <a16:creationId xmlns:a16="http://schemas.microsoft.com/office/drawing/2014/main" id="{2564985C-DA19-040F-21F9-DD5FFA803FE1}"/>
                  </a:ext>
                </a:extLst>
              </p14:cNvPr>
              <p14:cNvContentPartPr/>
              <p14:nvPr/>
            </p14:nvContentPartPr>
            <p14:xfrm>
              <a:off x="9149164" y="2396996"/>
              <a:ext cx="4680" cy="51480"/>
            </p14:xfrm>
          </p:contentPart>
        </mc:Choice>
        <mc:Fallback xmlns="">
          <p:pic>
            <p:nvPicPr>
              <p:cNvPr id="61" name="Ink 60">
                <a:extLst>
                  <a:ext uri="{FF2B5EF4-FFF2-40B4-BE49-F238E27FC236}">
                    <a16:creationId xmlns:a16="http://schemas.microsoft.com/office/drawing/2014/main" id="{2564985C-DA19-040F-21F9-DD5FFA803FE1}"/>
                  </a:ext>
                </a:extLst>
              </p:cNvPr>
              <p:cNvPicPr/>
              <p:nvPr/>
            </p:nvPicPr>
            <p:blipFill>
              <a:blip r:embed="rId12"/>
              <a:stretch>
                <a:fillRect/>
              </a:stretch>
            </p:blipFill>
            <p:spPr>
              <a:xfrm>
                <a:off x="9140524" y="2388356"/>
                <a:ext cx="223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2" name="Ink 61">
                <a:extLst>
                  <a:ext uri="{FF2B5EF4-FFF2-40B4-BE49-F238E27FC236}">
                    <a16:creationId xmlns:a16="http://schemas.microsoft.com/office/drawing/2014/main" id="{34EB1224-4BBB-1CA0-2011-BB0CCED830ED}"/>
                  </a:ext>
                </a:extLst>
              </p14:cNvPr>
              <p14:cNvContentPartPr/>
              <p14:nvPr/>
            </p14:nvContentPartPr>
            <p14:xfrm>
              <a:off x="9035764" y="2438756"/>
              <a:ext cx="303840" cy="325440"/>
            </p14:xfrm>
          </p:contentPart>
        </mc:Choice>
        <mc:Fallback xmlns="">
          <p:pic>
            <p:nvPicPr>
              <p:cNvPr id="62" name="Ink 61">
                <a:extLst>
                  <a:ext uri="{FF2B5EF4-FFF2-40B4-BE49-F238E27FC236}">
                    <a16:creationId xmlns:a16="http://schemas.microsoft.com/office/drawing/2014/main" id="{34EB1224-4BBB-1CA0-2011-BB0CCED830ED}"/>
                  </a:ext>
                </a:extLst>
              </p:cNvPr>
              <p:cNvPicPr/>
              <p:nvPr/>
            </p:nvPicPr>
            <p:blipFill>
              <a:blip r:embed="rId14"/>
              <a:stretch>
                <a:fillRect/>
              </a:stretch>
            </p:blipFill>
            <p:spPr>
              <a:xfrm>
                <a:off x="9027124" y="2430116"/>
                <a:ext cx="3214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 name="Ink 62">
                <a:extLst>
                  <a:ext uri="{FF2B5EF4-FFF2-40B4-BE49-F238E27FC236}">
                    <a16:creationId xmlns:a16="http://schemas.microsoft.com/office/drawing/2014/main" id="{1F2C8EF4-0838-E2BB-EB0B-49C97F945AAF}"/>
                  </a:ext>
                </a:extLst>
              </p14:cNvPr>
              <p14:cNvContentPartPr/>
              <p14:nvPr/>
            </p14:nvContentPartPr>
            <p14:xfrm>
              <a:off x="9373444" y="2483756"/>
              <a:ext cx="252360" cy="231480"/>
            </p14:xfrm>
          </p:contentPart>
        </mc:Choice>
        <mc:Fallback xmlns="">
          <p:pic>
            <p:nvPicPr>
              <p:cNvPr id="63" name="Ink 62">
                <a:extLst>
                  <a:ext uri="{FF2B5EF4-FFF2-40B4-BE49-F238E27FC236}">
                    <a16:creationId xmlns:a16="http://schemas.microsoft.com/office/drawing/2014/main" id="{1F2C8EF4-0838-E2BB-EB0B-49C97F945AAF}"/>
                  </a:ext>
                </a:extLst>
              </p:cNvPr>
              <p:cNvPicPr/>
              <p:nvPr/>
            </p:nvPicPr>
            <p:blipFill>
              <a:blip r:embed="rId16"/>
              <a:stretch>
                <a:fillRect/>
              </a:stretch>
            </p:blipFill>
            <p:spPr>
              <a:xfrm>
                <a:off x="9364444" y="2474756"/>
                <a:ext cx="2700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24" name="Ink 1023">
                <a:extLst>
                  <a:ext uri="{FF2B5EF4-FFF2-40B4-BE49-F238E27FC236}">
                    <a16:creationId xmlns:a16="http://schemas.microsoft.com/office/drawing/2014/main" id="{6A325ADA-BA54-D883-941C-BC33D51244AA}"/>
                  </a:ext>
                </a:extLst>
              </p14:cNvPr>
              <p14:cNvContentPartPr/>
              <p14:nvPr/>
            </p14:nvContentPartPr>
            <p14:xfrm>
              <a:off x="9704284" y="2466476"/>
              <a:ext cx="248040" cy="260640"/>
            </p14:xfrm>
          </p:contentPart>
        </mc:Choice>
        <mc:Fallback xmlns="">
          <p:pic>
            <p:nvPicPr>
              <p:cNvPr id="1024" name="Ink 1023">
                <a:extLst>
                  <a:ext uri="{FF2B5EF4-FFF2-40B4-BE49-F238E27FC236}">
                    <a16:creationId xmlns:a16="http://schemas.microsoft.com/office/drawing/2014/main" id="{6A325ADA-BA54-D883-941C-BC33D51244AA}"/>
                  </a:ext>
                </a:extLst>
              </p:cNvPr>
              <p:cNvPicPr/>
              <p:nvPr/>
            </p:nvPicPr>
            <p:blipFill>
              <a:blip r:embed="rId18"/>
              <a:stretch>
                <a:fillRect/>
              </a:stretch>
            </p:blipFill>
            <p:spPr>
              <a:xfrm>
                <a:off x="9695644" y="2457476"/>
                <a:ext cx="2656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B5FE7BAB-B6B6-B9E2-5FE3-E4B780569BCF}"/>
                  </a:ext>
                </a:extLst>
              </p14:cNvPr>
              <p14:cNvContentPartPr/>
              <p14:nvPr/>
            </p14:nvContentPartPr>
            <p14:xfrm>
              <a:off x="4212124" y="1433996"/>
              <a:ext cx="290880" cy="276840"/>
            </p14:xfrm>
          </p:contentPart>
        </mc:Choice>
        <mc:Fallback xmlns="">
          <p:pic>
            <p:nvPicPr>
              <p:cNvPr id="31" name="Ink 30">
                <a:extLst>
                  <a:ext uri="{FF2B5EF4-FFF2-40B4-BE49-F238E27FC236}">
                    <a16:creationId xmlns:a16="http://schemas.microsoft.com/office/drawing/2014/main" id="{B5FE7BAB-B6B6-B9E2-5FE3-E4B780569BCF}"/>
                  </a:ext>
                </a:extLst>
              </p:cNvPr>
              <p:cNvPicPr/>
              <p:nvPr/>
            </p:nvPicPr>
            <p:blipFill>
              <a:blip r:embed="rId20"/>
              <a:stretch>
                <a:fillRect/>
              </a:stretch>
            </p:blipFill>
            <p:spPr>
              <a:xfrm>
                <a:off x="4203124" y="1424996"/>
                <a:ext cx="3085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a:extLst>
                  <a:ext uri="{FF2B5EF4-FFF2-40B4-BE49-F238E27FC236}">
                    <a16:creationId xmlns:a16="http://schemas.microsoft.com/office/drawing/2014/main" id="{CE8F1463-8DFA-0E36-6ED9-84498C412FB6}"/>
                  </a:ext>
                </a:extLst>
              </p14:cNvPr>
              <p14:cNvContentPartPr/>
              <p14:nvPr/>
            </p14:nvContentPartPr>
            <p14:xfrm>
              <a:off x="4526764" y="1394756"/>
              <a:ext cx="226800" cy="258120"/>
            </p14:xfrm>
          </p:contentPart>
        </mc:Choice>
        <mc:Fallback xmlns="">
          <p:pic>
            <p:nvPicPr>
              <p:cNvPr id="32" name="Ink 31">
                <a:extLst>
                  <a:ext uri="{FF2B5EF4-FFF2-40B4-BE49-F238E27FC236}">
                    <a16:creationId xmlns:a16="http://schemas.microsoft.com/office/drawing/2014/main" id="{CE8F1463-8DFA-0E36-6ED9-84498C412FB6}"/>
                  </a:ext>
                </a:extLst>
              </p:cNvPr>
              <p:cNvPicPr/>
              <p:nvPr/>
            </p:nvPicPr>
            <p:blipFill>
              <a:blip r:embed="rId22"/>
              <a:stretch>
                <a:fillRect/>
              </a:stretch>
            </p:blipFill>
            <p:spPr>
              <a:xfrm>
                <a:off x="4517764" y="1385756"/>
                <a:ext cx="24444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 name="Ink 32">
                <a:extLst>
                  <a:ext uri="{FF2B5EF4-FFF2-40B4-BE49-F238E27FC236}">
                    <a16:creationId xmlns:a16="http://schemas.microsoft.com/office/drawing/2014/main" id="{8605F2DF-42F7-51AB-54BF-EC865634AFE1}"/>
                  </a:ext>
                </a:extLst>
              </p14:cNvPr>
              <p14:cNvContentPartPr/>
              <p14:nvPr/>
            </p14:nvContentPartPr>
            <p14:xfrm>
              <a:off x="4878484" y="1365596"/>
              <a:ext cx="202320" cy="294120"/>
            </p14:xfrm>
          </p:contentPart>
        </mc:Choice>
        <mc:Fallback xmlns="">
          <p:pic>
            <p:nvPicPr>
              <p:cNvPr id="33" name="Ink 32">
                <a:extLst>
                  <a:ext uri="{FF2B5EF4-FFF2-40B4-BE49-F238E27FC236}">
                    <a16:creationId xmlns:a16="http://schemas.microsoft.com/office/drawing/2014/main" id="{8605F2DF-42F7-51AB-54BF-EC865634AFE1}"/>
                  </a:ext>
                </a:extLst>
              </p:cNvPr>
              <p:cNvPicPr/>
              <p:nvPr/>
            </p:nvPicPr>
            <p:blipFill>
              <a:blip r:embed="rId24"/>
              <a:stretch>
                <a:fillRect/>
              </a:stretch>
            </p:blipFill>
            <p:spPr>
              <a:xfrm>
                <a:off x="4869484" y="1356956"/>
                <a:ext cx="2199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6" name="Ink 35">
                <a:extLst>
                  <a:ext uri="{FF2B5EF4-FFF2-40B4-BE49-F238E27FC236}">
                    <a16:creationId xmlns:a16="http://schemas.microsoft.com/office/drawing/2014/main" id="{30EBA4AB-75FF-6353-2601-02704989675D}"/>
                  </a:ext>
                </a:extLst>
              </p14:cNvPr>
              <p14:cNvContentPartPr/>
              <p14:nvPr/>
            </p14:nvContentPartPr>
            <p14:xfrm>
              <a:off x="5282044" y="1494476"/>
              <a:ext cx="292320" cy="78840"/>
            </p14:xfrm>
          </p:contentPart>
        </mc:Choice>
        <mc:Fallback xmlns="">
          <p:pic>
            <p:nvPicPr>
              <p:cNvPr id="36" name="Ink 35">
                <a:extLst>
                  <a:ext uri="{FF2B5EF4-FFF2-40B4-BE49-F238E27FC236}">
                    <a16:creationId xmlns:a16="http://schemas.microsoft.com/office/drawing/2014/main" id="{30EBA4AB-75FF-6353-2601-02704989675D}"/>
                  </a:ext>
                </a:extLst>
              </p:cNvPr>
              <p:cNvPicPr/>
              <p:nvPr/>
            </p:nvPicPr>
            <p:blipFill>
              <a:blip r:embed="rId26"/>
              <a:stretch>
                <a:fillRect/>
              </a:stretch>
            </p:blipFill>
            <p:spPr>
              <a:xfrm>
                <a:off x="5273044" y="1485836"/>
                <a:ext cx="3099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FF396352-7E20-8DEE-5772-5BD564F03E0C}"/>
                  </a:ext>
                </a:extLst>
              </p14:cNvPr>
              <p14:cNvContentPartPr/>
              <p14:nvPr/>
            </p14:nvContentPartPr>
            <p14:xfrm>
              <a:off x="5751124" y="1063556"/>
              <a:ext cx="336960" cy="763560"/>
            </p14:xfrm>
          </p:contentPart>
        </mc:Choice>
        <mc:Fallback xmlns="">
          <p:pic>
            <p:nvPicPr>
              <p:cNvPr id="37" name="Ink 36">
                <a:extLst>
                  <a:ext uri="{FF2B5EF4-FFF2-40B4-BE49-F238E27FC236}">
                    <a16:creationId xmlns:a16="http://schemas.microsoft.com/office/drawing/2014/main" id="{FF396352-7E20-8DEE-5772-5BD564F03E0C}"/>
                  </a:ext>
                </a:extLst>
              </p:cNvPr>
              <p:cNvPicPr/>
              <p:nvPr/>
            </p:nvPicPr>
            <p:blipFill>
              <a:blip r:embed="rId28"/>
              <a:stretch>
                <a:fillRect/>
              </a:stretch>
            </p:blipFill>
            <p:spPr>
              <a:xfrm>
                <a:off x="5742484" y="1054556"/>
                <a:ext cx="354600" cy="781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20EAFA6D-6767-ACFD-F95A-81627D68BCCA}"/>
                  </a:ext>
                </a:extLst>
              </p14:cNvPr>
              <p14:cNvContentPartPr/>
              <p14:nvPr/>
            </p14:nvContentPartPr>
            <p14:xfrm>
              <a:off x="6243604" y="1305836"/>
              <a:ext cx="190800" cy="268920"/>
            </p14:xfrm>
          </p:contentPart>
        </mc:Choice>
        <mc:Fallback xmlns="">
          <p:pic>
            <p:nvPicPr>
              <p:cNvPr id="38" name="Ink 37">
                <a:extLst>
                  <a:ext uri="{FF2B5EF4-FFF2-40B4-BE49-F238E27FC236}">
                    <a16:creationId xmlns:a16="http://schemas.microsoft.com/office/drawing/2014/main" id="{20EAFA6D-6767-ACFD-F95A-81627D68BCCA}"/>
                  </a:ext>
                </a:extLst>
              </p:cNvPr>
              <p:cNvPicPr/>
              <p:nvPr/>
            </p:nvPicPr>
            <p:blipFill>
              <a:blip r:embed="rId30"/>
              <a:stretch>
                <a:fillRect/>
              </a:stretch>
            </p:blipFill>
            <p:spPr>
              <a:xfrm>
                <a:off x="6234604" y="1296836"/>
                <a:ext cx="20844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DA97F7F8-43E1-B245-6A0F-698814124241}"/>
                  </a:ext>
                </a:extLst>
              </p14:cNvPr>
              <p14:cNvContentPartPr/>
              <p14:nvPr/>
            </p14:nvContentPartPr>
            <p14:xfrm>
              <a:off x="6518644" y="1357316"/>
              <a:ext cx="174600" cy="198720"/>
            </p14:xfrm>
          </p:contentPart>
        </mc:Choice>
        <mc:Fallback xmlns="">
          <p:pic>
            <p:nvPicPr>
              <p:cNvPr id="39" name="Ink 38">
                <a:extLst>
                  <a:ext uri="{FF2B5EF4-FFF2-40B4-BE49-F238E27FC236}">
                    <a16:creationId xmlns:a16="http://schemas.microsoft.com/office/drawing/2014/main" id="{DA97F7F8-43E1-B245-6A0F-698814124241}"/>
                  </a:ext>
                </a:extLst>
              </p:cNvPr>
              <p:cNvPicPr/>
              <p:nvPr/>
            </p:nvPicPr>
            <p:blipFill>
              <a:blip r:embed="rId32"/>
              <a:stretch>
                <a:fillRect/>
              </a:stretch>
            </p:blipFill>
            <p:spPr>
              <a:xfrm>
                <a:off x="6510004" y="1348316"/>
                <a:ext cx="1922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DC75CF3F-8867-7C01-0EEB-ABDC6C4E577B}"/>
                  </a:ext>
                </a:extLst>
              </p14:cNvPr>
              <p14:cNvContentPartPr/>
              <p14:nvPr/>
            </p14:nvContentPartPr>
            <p14:xfrm>
              <a:off x="6754444" y="1329956"/>
              <a:ext cx="129960" cy="177120"/>
            </p14:xfrm>
          </p:contentPart>
        </mc:Choice>
        <mc:Fallback xmlns="">
          <p:pic>
            <p:nvPicPr>
              <p:cNvPr id="40" name="Ink 39">
                <a:extLst>
                  <a:ext uri="{FF2B5EF4-FFF2-40B4-BE49-F238E27FC236}">
                    <a16:creationId xmlns:a16="http://schemas.microsoft.com/office/drawing/2014/main" id="{DC75CF3F-8867-7C01-0EEB-ABDC6C4E577B}"/>
                  </a:ext>
                </a:extLst>
              </p:cNvPr>
              <p:cNvPicPr/>
              <p:nvPr/>
            </p:nvPicPr>
            <p:blipFill>
              <a:blip r:embed="rId34"/>
              <a:stretch>
                <a:fillRect/>
              </a:stretch>
            </p:blipFill>
            <p:spPr>
              <a:xfrm>
                <a:off x="6745444" y="1321316"/>
                <a:ext cx="1476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C688B48A-9D4C-8131-6DFC-9BE1CD90B67C}"/>
                  </a:ext>
                </a:extLst>
              </p14:cNvPr>
              <p14:cNvContentPartPr/>
              <p14:nvPr/>
            </p14:nvContentPartPr>
            <p14:xfrm>
              <a:off x="6985564" y="1286036"/>
              <a:ext cx="137880" cy="199080"/>
            </p14:xfrm>
          </p:contentPart>
        </mc:Choice>
        <mc:Fallback xmlns="">
          <p:pic>
            <p:nvPicPr>
              <p:cNvPr id="41" name="Ink 40">
                <a:extLst>
                  <a:ext uri="{FF2B5EF4-FFF2-40B4-BE49-F238E27FC236}">
                    <a16:creationId xmlns:a16="http://schemas.microsoft.com/office/drawing/2014/main" id="{C688B48A-9D4C-8131-6DFC-9BE1CD90B67C}"/>
                  </a:ext>
                </a:extLst>
              </p:cNvPr>
              <p:cNvPicPr/>
              <p:nvPr/>
            </p:nvPicPr>
            <p:blipFill>
              <a:blip r:embed="rId36"/>
              <a:stretch>
                <a:fillRect/>
              </a:stretch>
            </p:blipFill>
            <p:spPr>
              <a:xfrm>
                <a:off x="6976564" y="1277036"/>
                <a:ext cx="1555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C978FE4A-296F-B3FB-83DD-9D66D7FC456C}"/>
                  </a:ext>
                </a:extLst>
              </p14:cNvPr>
              <p14:cNvContentPartPr/>
              <p14:nvPr/>
            </p14:nvContentPartPr>
            <p14:xfrm>
              <a:off x="7217044" y="1150676"/>
              <a:ext cx="88560" cy="320760"/>
            </p14:xfrm>
          </p:contentPart>
        </mc:Choice>
        <mc:Fallback xmlns="">
          <p:pic>
            <p:nvPicPr>
              <p:cNvPr id="42" name="Ink 41">
                <a:extLst>
                  <a:ext uri="{FF2B5EF4-FFF2-40B4-BE49-F238E27FC236}">
                    <a16:creationId xmlns:a16="http://schemas.microsoft.com/office/drawing/2014/main" id="{C978FE4A-296F-B3FB-83DD-9D66D7FC456C}"/>
                  </a:ext>
                </a:extLst>
              </p:cNvPr>
              <p:cNvPicPr/>
              <p:nvPr/>
            </p:nvPicPr>
            <p:blipFill>
              <a:blip r:embed="rId38"/>
              <a:stretch>
                <a:fillRect/>
              </a:stretch>
            </p:blipFill>
            <p:spPr>
              <a:xfrm>
                <a:off x="7208044" y="1142036"/>
                <a:ext cx="10620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61C02E8E-ABD2-7F64-B76C-BAA8C089ED9F}"/>
                  </a:ext>
                </a:extLst>
              </p14:cNvPr>
              <p14:cNvContentPartPr/>
              <p14:nvPr/>
            </p14:nvContentPartPr>
            <p14:xfrm>
              <a:off x="7344484" y="1273436"/>
              <a:ext cx="189720" cy="163800"/>
            </p14:xfrm>
          </p:contentPart>
        </mc:Choice>
        <mc:Fallback xmlns="">
          <p:pic>
            <p:nvPicPr>
              <p:cNvPr id="43" name="Ink 42">
                <a:extLst>
                  <a:ext uri="{FF2B5EF4-FFF2-40B4-BE49-F238E27FC236}">
                    <a16:creationId xmlns:a16="http://schemas.microsoft.com/office/drawing/2014/main" id="{61C02E8E-ABD2-7F64-B76C-BAA8C089ED9F}"/>
                  </a:ext>
                </a:extLst>
              </p:cNvPr>
              <p:cNvPicPr/>
              <p:nvPr/>
            </p:nvPicPr>
            <p:blipFill>
              <a:blip r:embed="rId40"/>
              <a:stretch>
                <a:fillRect/>
              </a:stretch>
            </p:blipFill>
            <p:spPr>
              <a:xfrm>
                <a:off x="7335844" y="1264796"/>
                <a:ext cx="2073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D8ED4998-ABAB-9CB9-FA3C-0D33AA38F7AD}"/>
                  </a:ext>
                </a:extLst>
              </p14:cNvPr>
              <p14:cNvContentPartPr/>
              <p14:nvPr/>
            </p14:nvContentPartPr>
            <p14:xfrm>
              <a:off x="7569124" y="1178756"/>
              <a:ext cx="307800" cy="249480"/>
            </p14:xfrm>
          </p:contentPart>
        </mc:Choice>
        <mc:Fallback xmlns="">
          <p:pic>
            <p:nvPicPr>
              <p:cNvPr id="44" name="Ink 43">
                <a:extLst>
                  <a:ext uri="{FF2B5EF4-FFF2-40B4-BE49-F238E27FC236}">
                    <a16:creationId xmlns:a16="http://schemas.microsoft.com/office/drawing/2014/main" id="{D8ED4998-ABAB-9CB9-FA3C-0D33AA38F7AD}"/>
                  </a:ext>
                </a:extLst>
              </p:cNvPr>
              <p:cNvPicPr/>
              <p:nvPr/>
            </p:nvPicPr>
            <p:blipFill>
              <a:blip r:embed="rId42"/>
              <a:stretch>
                <a:fillRect/>
              </a:stretch>
            </p:blipFill>
            <p:spPr>
              <a:xfrm>
                <a:off x="7560124" y="1169756"/>
                <a:ext cx="3254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6" name="Ink 45">
                <a:extLst>
                  <a:ext uri="{FF2B5EF4-FFF2-40B4-BE49-F238E27FC236}">
                    <a16:creationId xmlns:a16="http://schemas.microsoft.com/office/drawing/2014/main" id="{219AB0F5-57AC-F59D-667F-7925C31116BF}"/>
                  </a:ext>
                </a:extLst>
              </p14:cNvPr>
              <p14:cNvContentPartPr/>
              <p14:nvPr/>
            </p14:nvContentPartPr>
            <p14:xfrm>
              <a:off x="7440964" y="1579076"/>
              <a:ext cx="938160" cy="467640"/>
            </p14:xfrm>
          </p:contentPart>
        </mc:Choice>
        <mc:Fallback xmlns="">
          <p:pic>
            <p:nvPicPr>
              <p:cNvPr id="46" name="Ink 45">
                <a:extLst>
                  <a:ext uri="{FF2B5EF4-FFF2-40B4-BE49-F238E27FC236}">
                    <a16:creationId xmlns:a16="http://schemas.microsoft.com/office/drawing/2014/main" id="{219AB0F5-57AC-F59D-667F-7925C31116BF}"/>
                  </a:ext>
                </a:extLst>
              </p:cNvPr>
              <p:cNvPicPr/>
              <p:nvPr/>
            </p:nvPicPr>
            <p:blipFill>
              <a:blip r:embed="rId44"/>
              <a:stretch>
                <a:fillRect/>
              </a:stretch>
            </p:blipFill>
            <p:spPr>
              <a:xfrm>
                <a:off x="7431964" y="1570436"/>
                <a:ext cx="95580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7" name="Ink 46">
                <a:extLst>
                  <a:ext uri="{FF2B5EF4-FFF2-40B4-BE49-F238E27FC236}">
                    <a16:creationId xmlns:a16="http://schemas.microsoft.com/office/drawing/2014/main" id="{426D067B-0C7B-E96D-666A-838DBBF9D4E3}"/>
                  </a:ext>
                </a:extLst>
              </p14:cNvPr>
              <p14:cNvContentPartPr/>
              <p14:nvPr/>
            </p14:nvContentPartPr>
            <p14:xfrm>
              <a:off x="8244484" y="1867076"/>
              <a:ext cx="143640" cy="268200"/>
            </p14:xfrm>
          </p:contentPart>
        </mc:Choice>
        <mc:Fallback xmlns="">
          <p:pic>
            <p:nvPicPr>
              <p:cNvPr id="47" name="Ink 46">
                <a:extLst>
                  <a:ext uri="{FF2B5EF4-FFF2-40B4-BE49-F238E27FC236}">
                    <a16:creationId xmlns:a16="http://schemas.microsoft.com/office/drawing/2014/main" id="{426D067B-0C7B-E96D-666A-838DBBF9D4E3}"/>
                  </a:ext>
                </a:extLst>
              </p:cNvPr>
              <p:cNvPicPr/>
              <p:nvPr/>
            </p:nvPicPr>
            <p:blipFill>
              <a:blip r:embed="rId46"/>
              <a:stretch>
                <a:fillRect/>
              </a:stretch>
            </p:blipFill>
            <p:spPr>
              <a:xfrm>
                <a:off x="8235844" y="1858076"/>
                <a:ext cx="1612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9" name="Ink 48">
                <a:extLst>
                  <a:ext uri="{FF2B5EF4-FFF2-40B4-BE49-F238E27FC236}">
                    <a16:creationId xmlns:a16="http://schemas.microsoft.com/office/drawing/2014/main" id="{C64001E8-3E75-53E1-7989-8D540A54BC69}"/>
                  </a:ext>
                </a:extLst>
              </p14:cNvPr>
              <p14:cNvContentPartPr/>
              <p14:nvPr/>
            </p14:nvContentPartPr>
            <p14:xfrm>
              <a:off x="8878444" y="1911716"/>
              <a:ext cx="610920" cy="276840"/>
            </p14:xfrm>
          </p:contentPart>
        </mc:Choice>
        <mc:Fallback xmlns="">
          <p:pic>
            <p:nvPicPr>
              <p:cNvPr id="49" name="Ink 48">
                <a:extLst>
                  <a:ext uri="{FF2B5EF4-FFF2-40B4-BE49-F238E27FC236}">
                    <a16:creationId xmlns:a16="http://schemas.microsoft.com/office/drawing/2014/main" id="{C64001E8-3E75-53E1-7989-8D540A54BC69}"/>
                  </a:ext>
                </a:extLst>
              </p:cNvPr>
              <p:cNvPicPr/>
              <p:nvPr/>
            </p:nvPicPr>
            <p:blipFill>
              <a:blip r:embed="rId48"/>
              <a:stretch>
                <a:fillRect/>
              </a:stretch>
            </p:blipFill>
            <p:spPr>
              <a:xfrm>
                <a:off x="8869444" y="1902716"/>
                <a:ext cx="6285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0" name="Ink 49">
                <a:extLst>
                  <a:ext uri="{FF2B5EF4-FFF2-40B4-BE49-F238E27FC236}">
                    <a16:creationId xmlns:a16="http://schemas.microsoft.com/office/drawing/2014/main" id="{F76CCFD7-78C2-0EF0-E91E-C5B3D20CC54E}"/>
                  </a:ext>
                </a:extLst>
              </p14:cNvPr>
              <p14:cNvContentPartPr/>
              <p14:nvPr/>
            </p14:nvContentPartPr>
            <p14:xfrm>
              <a:off x="9696364" y="1687436"/>
              <a:ext cx="1146600" cy="469800"/>
            </p14:xfrm>
          </p:contentPart>
        </mc:Choice>
        <mc:Fallback xmlns="">
          <p:pic>
            <p:nvPicPr>
              <p:cNvPr id="50" name="Ink 49">
                <a:extLst>
                  <a:ext uri="{FF2B5EF4-FFF2-40B4-BE49-F238E27FC236}">
                    <a16:creationId xmlns:a16="http://schemas.microsoft.com/office/drawing/2014/main" id="{F76CCFD7-78C2-0EF0-E91E-C5B3D20CC54E}"/>
                  </a:ext>
                </a:extLst>
              </p:cNvPr>
              <p:cNvPicPr/>
              <p:nvPr/>
            </p:nvPicPr>
            <p:blipFill>
              <a:blip r:embed="rId50"/>
              <a:stretch>
                <a:fillRect/>
              </a:stretch>
            </p:blipFill>
            <p:spPr>
              <a:xfrm>
                <a:off x="9687364" y="1678436"/>
                <a:ext cx="116424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1" name="Ink 50">
                <a:extLst>
                  <a:ext uri="{FF2B5EF4-FFF2-40B4-BE49-F238E27FC236}">
                    <a16:creationId xmlns:a16="http://schemas.microsoft.com/office/drawing/2014/main" id="{D5265125-BEF2-0160-2122-34AEC7F96238}"/>
                  </a:ext>
                </a:extLst>
              </p14:cNvPr>
              <p14:cNvContentPartPr/>
              <p14:nvPr/>
            </p14:nvContentPartPr>
            <p14:xfrm>
              <a:off x="10953124" y="1856276"/>
              <a:ext cx="515880" cy="376920"/>
            </p14:xfrm>
          </p:contentPart>
        </mc:Choice>
        <mc:Fallback xmlns="">
          <p:pic>
            <p:nvPicPr>
              <p:cNvPr id="51" name="Ink 50">
                <a:extLst>
                  <a:ext uri="{FF2B5EF4-FFF2-40B4-BE49-F238E27FC236}">
                    <a16:creationId xmlns:a16="http://schemas.microsoft.com/office/drawing/2014/main" id="{D5265125-BEF2-0160-2122-34AEC7F96238}"/>
                  </a:ext>
                </a:extLst>
              </p:cNvPr>
              <p:cNvPicPr/>
              <p:nvPr/>
            </p:nvPicPr>
            <p:blipFill>
              <a:blip r:embed="rId52"/>
              <a:stretch>
                <a:fillRect/>
              </a:stretch>
            </p:blipFill>
            <p:spPr>
              <a:xfrm>
                <a:off x="10944124" y="1847636"/>
                <a:ext cx="53352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37" name="Ink 1036">
                <a:extLst>
                  <a:ext uri="{FF2B5EF4-FFF2-40B4-BE49-F238E27FC236}">
                    <a16:creationId xmlns:a16="http://schemas.microsoft.com/office/drawing/2014/main" id="{39E7790F-6FDF-24E8-7832-9AF09C414A55}"/>
                  </a:ext>
                </a:extLst>
              </p14:cNvPr>
              <p14:cNvContentPartPr/>
              <p14:nvPr/>
            </p14:nvContentPartPr>
            <p14:xfrm>
              <a:off x="8648764" y="1985516"/>
              <a:ext cx="191160" cy="49680"/>
            </p14:xfrm>
          </p:contentPart>
        </mc:Choice>
        <mc:Fallback xmlns="">
          <p:pic>
            <p:nvPicPr>
              <p:cNvPr id="1037" name="Ink 1036">
                <a:extLst>
                  <a:ext uri="{FF2B5EF4-FFF2-40B4-BE49-F238E27FC236}">
                    <a16:creationId xmlns:a16="http://schemas.microsoft.com/office/drawing/2014/main" id="{39E7790F-6FDF-24E8-7832-9AF09C414A55}"/>
                  </a:ext>
                </a:extLst>
              </p:cNvPr>
              <p:cNvPicPr/>
              <p:nvPr/>
            </p:nvPicPr>
            <p:blipFill>
              <a:blip r:embed="rId54"/>
              <a:stretch>
                <a:fillRect/>
              </a:stretch>
            </p:blipFill>
            <p:spPr>
              <a:xfrm>
                <a:off x="8640124" y="1976876"/>
                <a:ext cx="2088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38" name="Ink 1037">
                <a:extLst>
                  <a:ext uri="{FF2B5EF4-FFF2-40B4-BE49-F238E27FC236}">
                    <a16:creationId xmlns:a16="http://schemas.microsoft.com/office/drawing/2014/main" id="{0CF98625-CB00-0CC5-0019-97BA798E9ECA}"/>
                  </a:ext>
                </a:extLst>
              </p14:cNvPr>
              <p14:cNvContentPartPr/>
              <p14:nvPr/>
            </p14:nvContentPartPr>
            <p14:xfrm>
              <a:off x="8721124" y="2850596"/>
              <a:ext cx="77040" cy="39960"/>
            </p14:xfrm>
          </p:contentPart>
        </mc:Choice>
        <mc:Fallback xmlns="">
          <p:pic>
            <p:nvPicPr>
              <p:cNvPr id="1038" name="Ink 1037">
                <a:extLst>
                  <a:ext uri="{FF2B5EF4-FFF2-40B4-BE49-F238E27FC236}">
                    <a16:creationId xmlns:a16="http://schemas.microsoft.com/office/drawing/2014/main" id="{0CF98625-CB00-0CC5-0019-97BA798E9ECA}"/>
                  </a:ext>
                </a:extLst>
              </p:cNvPr>
              <p:cNvPicPr/>
              <p:nvPr/>
            </p:nvPicPr>
            <p:blipFill>
              <a:blip r:embed="rId56"/>
              <a:stretch>
                <a:fillRect/>
              </a:stretch>
            </p:blipFill>
            <p:spPr>
              <a:xfrm>
                <a:off x="8712124" y="2841956"/>
                <a:ext cx="946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3" name="Ink 52">
                <a:extLst>
                  <a:ext uri="{FF2B5EF4-FFF2-40B4-BE49-F238E27FC236}">
                    <a16:creationId xmlns:a16="http://schemas.microsoft.com/office/drawing/2014/main" id="{179E1A82-CB59-014E-5AD6-9BF3002EB680}"/>
                  </a:ext>
                </a:extLst>
              </p14:cNvPr>
              <p14:cNvContentPartPr/>
              <p14:nvPr/>
            </p14:nvContentPartPr>
            <p14:xfrm>
              <a:off x="9015964" y="3796676"/>
              <a:ext cx="40680" cy="245880"/>
            </p14:xfrm>
          </p:contentPart>
        </mc:Choice>
        <mc:Fallback xmlns="">
          <p:pic>
            <p:nvPicPr>
              <p:cNvPr id="53" name="Ink 52">
                <a:extLst>
                  <a:ext uri="{FF2B5EF4-FFF2-40B4-BE49-F238E27FC236}">
                    <a16:creationId xmlns:a16="http://schemas.microsoft.com/office/drawing/2014/main" id="{179E1A82-CB59-014E-5AD6-9BF3002EB680}"/>
                  </a:ext>
                </a:extLst>
              </p:cNvPr>
              <p:cNvPicPr/>
              <p:nvPr/>
            </p:nvPicPr>
            <p:blipFill>
              <a:blip r:embed="rId58"/>
              <a:stretch>
                <a:fillRect/>
              </a:stretch>
            </p:blipFill>
            <p:spPr>
              <a:xfrm>
                <a:off x="9007324" y="3788036"/>
                <a:ext cx="583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4" name="Ink 53">
                <a:extLst>
                  <a:ext uri="{FF2B5EF4-FFF2-40B4-BE49-F238E27FC236}">
                    <a16:creationId xmlns:a16="http://schemas.microsoft.com/office/drawing/2014/main" id="{68D6A83A-5255-4F90-4858-17D09B7E5CA5}"/>
                  </a:ext>
                </a:extLst>
              </p14:cNvPr>
              <p14:cNvContentPartPr/>
              <p14:nvPr/>
            </p14:nvContentPartPr>
            <p14:xfrm>
              <a:off x="9036124" y="3627116"/>
              <a:ext cx="339120" cy="394560"/>
            </p14:xfrm>
          </p:contentPart>
        </mc:Choice>
        <mc:Fallback xmlns="">
          <p:pic>
            <p:nvPicPr>
              <p:cNvPr id="54" name="Ink 53">
                <a:extLst>
                  <a:ext uri="{FF2B5EF4-FFF2-40B4-BE49-F238E27FC236}">
                    <a16:creationId xmlns:a16="http://schemas.microsoft.com/office/drawing/2014/main" id="{68D6A83A-5255-4F90-4858-17D09B7E5CA5}"/>
                  </a:ext>
                </a:extLst>
              </p:cNvPr>
              <p:cNvPicPr/>
              <p:nvPr/>
            </p:nvPicPr>
            <p:blipFill>
              <a:blip r:embed="rId60"/>
              <a:stretch>
                <a:fillRect/>
              </a:stretch>
            </p:blipFill>
            <p:spPr>
              <a:xfrm>
                <a:off x="9027124" y="3618476"/>
                <a:ext cx="35676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5" name="Ink 54">
                <a:extLst>
                  <a:ext uri="{FF2B5EF4-FFF2-40B4-BE49-F238E27FC236}">
                    <a16:creationId xmlns:a16="http://schemas.microsoft.com/office/drawing/2014/main" id="{85E1588A-F71E-E89E-D024-E349ED590E52}"/>
                  </a:ext>
                </a:extLst>
              </p14:cNvPr>
              <p14:cNvContentPartPr/>
              <p14:nvPr/>
            </p14:nvContentPartPr>
            <p14:xfrm>
              <a:off x="9350404" y="3705236"/>
              <a:ext cx="592200" cy="501840"/>
            </p14:xfrm>
          </p:contentPart>
        </mc:Choice>
        <mc:Fallback xmlns="">
          <p:pic>
            <p:nvPicPr>
              <p:cNvPr id="55" name="Ink 54">
                <a:extLst>
                  <a:ext uri="{FF2B5EF4-FFF2-40B4-BE49-F238E27FC236}">
                    <a16:creationId xmlns:a16="http://schemas.microsoft.com/office/drawing/2014/main" id="{85E1588A-F71E-E89E-D024-E349ED590E52}"/>
                  </a:ext>
                </a:extLst>
              </p:cNvPr>
              <p:cNvPicPr/>
              <p:nvPr/>
            </p:nvPicPr>
            <p:blipFill>
              <a:blip r:embed="rId62"/>
              <a:stretch>
                <a:fillRect/>
              </a:stretch>
            </p:blipFill>
            <p:spPr>
              <a:xfrm>
                <a:off x="9341404" y="3696596"/>
                <a:ext cx="60984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6" name="Ink 55">
                <a:extLst>
                  <a:ext uri="{FF2B5EF4-FFF2-40B4-BE49-F238E27FC236}">
                    <a16:creationId xmlns:a16="http://schemas.microsoft.com/office/drawing/2014/main" id="{16F34317-64B1-F2E4-4764-003AAD8D385B}"/>
                  </a:ext>
                </a:extLst>
              </p14:cNvPr>
              <p14:cNvContentPartPr/>
              <p14:nvPr/>
            </p14:nvContentPartPr>
            <p14:xfrm>
              <a:off x="10059604" y="3740876"/>
              <a:ext cx="159840" cy="214200"/>
            </p14:xfrm>
          </p:contentPart>
        </mc:Choice>
        <mc:Fallback xmlns="">
          <p:pic>
            <p:nvPicPr>
              <p:cNvPr id="56" name="Ink 55">
                <a:extLst>
                  <a:ext uri="{FF2B5EF4-FFF2-40B4-BE49-F238E27FC236}">
                    <a16:creationId xmlns:a16="http://schemas.microsoft.com/office/drawing/2014/main" id="{16F34317-64B1-F2E4-4764-003AAD8D385B}"/>
                  </a:ext>
                </a:extLst>
              </p:cNvPr>
              <p:cNvPicPr/>
              <p:nvPr/>
            </p:nvPicPr>
            <p:blipFill>
              <a:blip r:embed="rId64"/>
              <a:stretch>
                <a:fillRect/>
              </a:stretch>
            </p:blipFill>
            <p:spPr>
              <a:xfrm>
                <a:off x="10050604" y="3731876"/>
                <a:ext cx="1774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7" name="Ink 56">
                <a:extLst>
                  <a:ext uri="{FF2B5EF4-FFF2-40B4-BE49-F238E27FC236}">
                    <a16:creationId xmlns:a16="http://schemas.microsoft.com/office/drawing/2014/main" id="{5F4D6FB2-9E3D-C1D9-57DF-94F23352EB6B}"/>
                  </a:ext>
                </a:extLst>
              </p14:cNvPr>
              <p14:cNvContentPartPr/>
              <p14:nvPr/>
            </p14:nvContentPartPr>
            <p14:xfrm>
              <a:off x="10322044" y="3709556"/>
              <a:ext cx="52200" cy="211680"/>
            </p14:xfrm>
          </p:contentPart>
        </mc:Choice>
        <mc:Fallback xmlns="">
          <p:pic>
            <p:nvPicPr>
              <p:cNvPr id="57" name="Ink 56">
                <a:extLst>
                  <a:ext uri="{FF2B5EF4-FFF2-40B4-BE49-F238E27FC236}">
                    <a16:creationId xmlns:a16="http://schemas.microsoft.com/office/drawing/2014/main" id="{5F4D6FB2-9E3D-C1D9-57DF-94F23352EB6B}"/>
                  </a:ext>
                </a:extLst>
              </p:cNvPr>
              <p:cNvPicPr/>
              <p:nvPr/>
            </p:nvPicPr>
            <p:blipFill>
              <a:blip r:embed="rId66"/>
              <a:stretch>
                <a:fillRect/>
              </a:stretch>
            </p:blipFill>
            <p:spPr>
              <a:xfrm>
                <a:off x="10313404" y="3700916"/>
                <a:ext cx="698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8" name="Ink 57">
                <a:extLst>
                  <a:ext uri="{FF2B5EF4-FFF2-40B4-BE49-F238E27FC236}">
                    <a16:creationId xmlns:a16="http://schemas.microsoft.com/office/drawing/2014/main" id="{FCF504E0-FECF-2A46-302A-7F84A0D3080E}"/>
                  </a:ext>
                </a:extLst>
              </p14:cNvPr>
              <p14:cNvContentPartPr/>
              <p14:nvPr/>
            </p14:nvContentPartPr>
            <p14:xfrm>
              <a:off x="10413124" y="3544316"/>
              <a:ext cx="29160" cy="34920"/>
            </p14:xfrm>
          </p:contentPart>
        </mc:Choice>
        <mc:Fallback xmlns="">
          <p:pic>
            <p:nvPicPr>
              <p:cNvPr id="58" name="Ink 57">
                <a:extLst>
                  <a:ext uri="{FF2B5EF4-FFF2-40B4-BE49-F238E27FC236}">
                    <a16:creationId xmlns:a16="http://schemas.microsoft.com/office/drawing/2014/main" id="{FCF504E0-FECF-2A46-302A-7F84A0D3080E}"/>
                  </a:ext>
                </a:extLst>
              </p:cNvPr>
              <p:cNvPicPr/>
              <p:nvPr/>
            </p:nvPicPr>
            <p:blipFill>
              <a:blip r:embed="rId68"/>
              <a:stretch>
                <a:fillRect/>
              </a:stretch>
            </p:blipFill>
            <p:spPr>
              <a:xfrm>
                <a:off x="10404124" y="3535676"/>
                <a:ext cx="468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9" name="Ink 58">
                <a:extLst>
                  <a:ext uri="{FF2B5EF4-FFF2-40B4-BE49-F238E27FC236}">
                    <a16:creationId xmlns:a16="http://schemas.microsoft.com/office/drawing/2014/main" id="{E23ECDCE-69A4-C8A2-F0EE-D683A7E2547A}"/>
                  </a:ext>
                </a:extLst>
              </p14:cNvPr>
              <p14:cNvContentPartPr/>
              <p14:nvPr/>
            </p14:nvContentPartPr>
            <p14:xfrm>
              <a:off x="10431844" y="3597596"/>
              <a:ext cx="794160" cy="347040"/>
            </p14:xfrm>
          </p:contentPart>
        </mc:Choice>
        <mc:Fallback xmlns="">
          <p:pic>
            <p:nvPicPr>
              <p:cNvPr id="59" name="Ink 58">
                <a:extLst>
                  <a:ext uri="{FF2B5EF4-FFF2-40B4-BE49-F238E27FC236}">
                    <a16:creationId xmlns:a16="http://schemas.microsoft.com/office/drawing/2014/main" id="{E23ECDCE-69A4-C8A2-F0EE-D683A7E2547A}"/>
                  </a:ext>
                </a:extLst>
              </p:cNvPr>
              <p:cNvPicPr/>
              <p:nvPr/>
            </p:nvPicPr>
            <p:blipFill>
              <a:blip r:embed="rId70"/>
              <a:stretch>
                <a:fillRect/>
              </a:stretch>
            </p:blipFill>
            <p:spPr>
              <a:xfrm>
                <a:off x="10423204" y="3588956"/>
                <a:ext cx="8118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27" name="Ink 1026">
                <a:extLst>
                  <a:ext uri="{FF2B5EF4-FFF2-40B4-BE49-F238E27FC236}">
                    <a16:creationId xmlns:a16="http://schemas.microsoft.com/office/drawing/2014/main" id="{01B90F40-1A6E-5D14-E7AC-7D855C764AF3}"/>
                  </a:ext>
                </a:extLst>
              </p14:cNvPr>
              <p14:cNvContentPartPr/>
              <p14:nvPr/>
            </p14:nvContentPartPr>
            <p14:xfrm>
              <a:off x="10124044" y="4258556"/>
              <a:ext cx="307800" cy="340560"/>
            </p14:xfrm>
          </p:contentPart>
        </mc:Choice>
        <mc:Fallback xmlns="">
          <p:pic>
            <p:nvPicPr>
              <p:cNvPr id="1027" name="Ink 1026">
                <a:extLst>
                  <a:ext uri="{FF2B5EF4-FFF2-40B4-BE49-F238E27FC236}">
                    <a16:creationId xmlns:a16="http://schemas.microsoft.com/office/drawing/2014/main" id="{01B90F40-1A6E-5D14-E7AC-7D855C764AF3}"/>
                  </a:ext>
                </a:extLst>
              </p:cNvPr>
              <p:cNvPicPr/>
              <p:nvPr/>
            </p:nvPicPr>
            <p:blipFill>
              <a:blip r:embed="rId72"/>
              <a:stretch>
                <a:fillRect/>
              </a:stretch>
            </p:blipFill>
            <p:spPr>
              <a:xfrm>
                <a:off x="10115044" y="4249916"/>
                <a:ext cx="32544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28" name="Ink 1027">
                <a:extLst>
                  <a:ext uri="{FF2B5EF4-FFF2-40B4-BE49-F238E27FC236}">
                    <a16:creationId xmlns:a16="http://schemas.microsoft.com/office/drawing/2014/main" id="{BFD3D837-5486-2020-7CA0-7E40A623DD82}"/>
                  </a:ext>
                </a:extLst>
              </p14:cNvPr>
              <p14:cNvContentPartPr/>
              <p14:nvPr/>
            </p14:nvContentPartPr>
            <p14:xfrm>
              <a:off x="10569364" y="4325516"/>
              <a:ext cx="187920" cy="250920"/>
            </p14:xfrm>
          </p:contentPart>
        </mc:Choice>
        <mc:Fallback xmlns="">
          <p:pic>
            <p:nvPicPr>
              <p:cNvPr id="1028" name="Ink 1027">
                <a:extLst>
                  <a:ext uri="{FF2B5EF4-FFF2-40B4-BE49-F238E27FC236}">
                    <a16:creationId xmlns:a16="http://schemas.microsoft.com/office/drawing/2014/main" id="{BFD3D837-5486-2020-7CA0-7E40A623DD82}"/>
                  </a:ext>
                </a:extLst>
              </p:cNvPr>
              <p:cNvPicPr/>
              <p:nvPr/>
            </p:nvPicPr>
            <p:blipFill>
              <a:blip r:embed="rId74"/>
              <a:stretch>
                <a:fillRect/>
              </a:stretch>
            </p:blipFill>
            <p:spPr>
              <a:xfrm>
                <a:off x="10560364" y="4316516"/>
                <a:ext cx="2055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30" name="Ink 1029">
                <a:extLst>
                  <a:ext uri="{FF2B5EF4-FFF2-40B4-BE49-F238E27FC236}">
                    <a16:creationId xmlns:a16="http://schemas.microsoft.com/office/drawing/2014/main" id="{298F762F-1C9D-BE50-CA4B-87846B7C48A6}"/>
                  </a:ext>
                </a:extLst>
              </p14:cNvPr>
              <p14:cNvContentPartPr/>
              <p14:nvPr/>
            </p14:nvContentPartPr>
            <p14:xfrm>
              <a:off x="10107484" y="4860476"/>
              <a:ext cx="208440" cy="210960"/>
            </p14:xfrm>
          </p:contentPart>
        </mc:Choice>
        <mc:Fallback xmlns="">
          <p:pic>
            <p:nvPicPr>
              <p:cNvPr id="1030" name="Ink 1029">
                <a:extLst>
                  <a:ext uri="{FF2B5EF4-FFF2-40B4-BE49-F238E27FC236}">
                    <a16:creationId xmlns:a16="http://schemas.microsoft.com/office/drawing/2014/main" id="{298F762F-1C9D-BE50-CA4B-87846B7C48A6}"/>
                  </a:ext>
                </a:extLst>
              </p:cNvPr>
              <p:cNvPicPr/>
              <p:nvPr/>
            </p:nvPicPr>
            <p:blipFill>
              <a:blip r:embed="rId76"/>
              <a:stretch>
                <a:fillRect/>
              </a:stretch>
            </p:blipFill>
            <p:spPr>
              <a:xfrm>
                <a:off x="10098844" y="4851476"/>
                <a:ext cx="2260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31" name="Ink 1030">
                <a:extLst>
                  <a:ext uri="{FF2B5EF4-FFF2-40B4-BE49-F238E27FC236}">
                    <a16:creationId xmlns:a16="http://schemas.microsoft.com/office/drawing/2014/main" id="{2E814978-E235-8FC2-0A31-9D55B145D905}"/>
                  </a:ext>
                </a:extLst>
              </p14:cNvPr>
              <p14:cNvContentPartPr/>
              <p14:nvPr/>
            </p14:nvContentPartPr>
            <p14:xfrm>
              <a:off x="10108204" y="4862636"/>
              <a:ext cx="255240" cy="197640"/>
            </p14:xfrm>
          </p:contentPart>
        </mc:Choice>
        <mc:Fallback xmlns="">
          <p:pic>
            <p:nvPicPr>
              <p:cNvPr id="1031" name="Ink 1030">
                <a:extLst>
                  <a:ext uri="{FF2B5EF4-FFF2-40B4-BE49-F238E27FC236}">
                    <a16:creationId xmlns:a16="http://schemas.microsoft.com/office/drawing/2014/main" id="{2E814978-E235-8FC2-0A31-9D55B145D905}"/>
                  </a:ext>
                </a:extLst>
              </p:cNvPr>
              <p:cNvPicPr/>
              <p:nvPr/>
            </p:nvPicPr>
            <p:blipFill>
              <a:blip r:embed="rId78"/>
              <a:stretch>
                <a:fillRect/>
              </a:stretch>
            </p:blipFill>
            <p:spPr>
              <a:xfrm>
                <a:off x="10099204" y="4853636"/>
                <a:ext cx="2728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32" name="Ink 1031">
                <a:extLst>
                  <a:ext uri="{FF2B5EF4-FFF2-40B4-BE49-F238E27FC236}">
                    <a16:creationId xmlns:a16="http://schemas.microsoft.com/office/drawing/2014/main" id="{E1CF2D4C-6C65-8193-3721-B21E23271866}"/>
                  </a:ext>
                </a:extLst>
              </p14:cNvPr>
              <p14:cNvContentPartPr/>
              <p14:nvPr/>
            </p14:nvContentPartPr>
            <p14:xfrm>
              <a:off x="10344364" y="4837076"/>
              <a:ext cx="190800" cy="226800"/>
            </p14:xfrm>
          </p:contentPart>
        </mc:Choice>
        <mc:Fallback xmlns="">
          <p:pic>
            <p:nvPicPr>
              <p:cNvPr id="1032" name="Ink 1031">
                <a:extLst>
                  <a:ext uri="{FF2B5EF4-FFF2-40B4-BE49-F238E27FC236}">
                    <a16:creationId xmlns:a16="http://schemas.microsoft.com/office/drawing/2014/main" id="{E1CF2D4C-6C65-8193-3721-B21E23271866}"/>
                  </a:ext>
                </a:extLst>
              </p:cNvPr>
              <p:cNvPicPr/>
              <p:nvPr/>
            </p:nvPicPr>
            <p:blipFill>
              <a:blip r:embed="rId80"/>
              <a:stretch>
                <a:fillRect/>
              </a:stretch>
            </p:blipFill>
            <p:spPr>
              <a:xfrm>
                <a:off x="10335364" y="4828076"/>
                <a:ext cx="20844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33" name="Ink 1032">
                <a:extLst>
                  <a:ext uri="{FF2B5EF4-FFF2-40B4-BE49-F238E27FC236}">
                    <a16:creationId xmlns:a16="http://schemas.microsoft.com/office/drawing/2014/main" id="{423BB178-322C-FE29-E0E3-C7FF7E561BD1}"/>
                  </a:ext>
                </a:extLst>
              </p14:cNvPr>
              <p14:cNvContentPartPr/>
              <p14:nvPr/>
            </p14:nvContentPartPr>
            <p14:xfrm>
              <a:off x="10608964" y="4856156"/>
              <a:ext cx="149400" cy="208080"/>
            </p14:xfrm>
          </p:contentPart>
        </mc:Choice>
        <mc:Fallback xmlns="">
          <p:pic>
            <p:nvPicPr>
              <p:cNvPr id="1033" name="Ink 1032">
                <a:extLst>
                  <a:ext uri="{FF2B5EF4-FFF2-40B4-BE49-F238E27FC236}">
                    <a16:creationId xmlns:a16="http://schemas.microsoft.com/office/drawing/2014/main" id="{423BB178-322C-FE29-E0E3-C7FF7E561BD1}"/>
                  </a:ext>
                </a:extLst>
              </p:cNvPr>
              <p:cNvPicPr/>
              <p:nvPr/>
            </p:nvPicPr>
            <p:blipFill>
              <a:blip r:embed="rId82"/>
              <a:stretch>
                <a:fillRect/>
              </a:stretch>
            </p:blipFill>
            <p:spPr>
              <a:xfrm>
                <a:off x="10599964" y="4847156"/>
                <a:ext cx="1670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34" name="Ink 1033">
                <a:extLst>
                  <a:ext uri="{FF2B5EF4-FFF2-40B4-BE49-F238E27FC236}">
                    <a16:creationId xmlns:a16="http://schemas.microsoft.com/office/drawing/2014/main" id="{29EDE4B9-DA72-3181-E299-67F655590EE0}"/>
                  </a:ext>
                </a:extLst>
              </p14:cNvPr>
              <p14:cNvContentPartPr/>
              <p14:nvPr/>
            </p14:nvContentPartPr>
            <p14:xfrm>
              <a:off x="10809844" y="4847516"/>
              <a:ext cx="259200" cy="196200"/>
            </p14:xfrm>
          </p:contentPart>
        </mc:Choice>
        <mc:Fallback xmlns="">
          <p:pic>
            <p:nvPicPr>
              <p:cNvPr id="1034" name="Ink 1033">
                <a:extLst>
                  <a:ext uri="{FF2B5EF4-FFF2-40B4-BE49-F238E27FC236}">
                    <a16:creationId xmlns:a16="http://schemas.microsoft.com/office/drawing/2014/main" id="{29EDE4B9-DA72-3181-E299-67F655590EE0}"/>
                  </a:ext>
                </a:extLst>
              </p:cNvPr>
              <p:cNvPicPr/>
              <p:nvPr/>
            </p:nvPicPr>
            <p:blipFill>
              <a:blip r:embed="rId84"/>
              <a:stretch>
                <a:fillRect/>
              </a:stretch>
            </p:blipFill>
            <p:spPr>
              <a:xfrm>
                <a:off x="10801204" y="4838516"/>
                <a:ext cx="276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35" name="Ink 1034">
                <a:extLst>
                  <a:ext uri="{FF2B5EF4-FFF2-40B4-BE49-F238E27FC236}">
                    <a16:creationId xmlns:a16="http://schemas.microsoft.com/office/drawing/2014/main" id="{E0309E29-6F5D-7D57-EADC-1DDB5946D9FF}"/>
                  </a:ext>
                </a:extLst>
              </p14:cNvPr>
              <p14:cNvContentPartPr/>
              <p14:nvPr/>
            </p14:nvContentPartPr>
            <p14:xfrm>
              <a:off x="11171644" y="4839956"/>
              <a:ext cx="343800" cy="184680"/>
            </p14:xfrm>
          </p:contentPart>
        </mc:Choice>
        <mc:Fallback xmlns="">
          <p:pic>
            <p:nvPicPr>
              <p:cNvPr id="1035" name="Ink 1034">
                <a:extLst>
                  <a:ext uri="{FF2B5EF4-FFF2-40B4-BE49-F238E27FC236}">
                    <a16:creationId xmlns:a16="http://schemas.microsoft.com/office/drawing/2014/main" id="{E0309E29-6F5D-7D57-EADC-1DDB5946D9FF}"/>
                  </a:ext>
                </a:extLst>
              </p:cNvPr>
              <p:cNvPicPr/>
              <p:nvPr/>
            </p:nvPicPr>
            <p:blipFill>
              <a:blip r:embed="rId86"/>
              <a:stretch>
                <a:fillRect/>
              </a:stretch>
            </p:blipFill>
            <p:spPr>
              <a:xfrm>
                <a:off x="11162644" y="4830956"/>
                <a:ext cx="3614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40" name="Ink 1039">
                <a:extLst>
                  <a:ext uri="{FF2B5EF4-FFF2-40B4-BE49-F238E27FC236}">
                    <a16:creationId xmlns:a16="http://schemas.microsoft.com/office/drawing/2014/main" id="{321EAF13-E418-0043-1B94-F403568560E3}"/>
                  </a:ext>
                </a:extLst>
              </p14:cNvPr>
              <p14:cNvContentPartPr/>
              <p14:nvPr/>
            </p14:nvContentPartPr>
            <p14:xfrm>
              <a:off x="9937564" y="4177196"/>
              <a:ext cx="1881000" cy="1193760"/>
            </p14:xfrm>
          </p:contentPart>
        </mc:Choice>
        <mc:Fallback xmlns="">
          <p:pic>
            <p:nvPicPr>
              <p:cNvPr id="1040" name="Ink 1039">
                <a:extLst>
                  <a:ext uri="{FF2B5EF4-FFF2-40B4-BE49-F238E27FC236}">
                    <a16:creationId xmlns:a16="http://schemas.microsoft.com/office/drawing/2014/main" id="{321EAF13-E418-0043-1B94-F403568560E3}"/>
                  </a:ext>
                </a:extLst>
              </p:cNvPr>
              <p:cNvPicPr/>
              <p:nvPr/>
            </p:nvPicPr>
            <p:blipFill>
              <a:blip r:embed="rId88"/>
              <a:stretch>
                <a:fillRect/>
              </a:stretch>
            </p:blipFill>
            <p:spPr>
              <a:xfrm>
                <a:off x="9928564" y="4168556"/>
                <a:ext cx="1898640" cy="12114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41" name="Ink 1040">
                <a:extLst>
                  <a:ext uri="{FF2B5EF4-FFF2-40B4-BE49-F238E27FC236}">
                    <a16:creationId xmlns:a16="http://schemas.microsoft.com/office/drawing/2014/main" id="{1E735615-B753-C811-4972-1F3188E62E22}"/>
                  </a:ext>
                </a:extLst>
              </p14:cNvPr>
              <p14:cNvContentPartPr/>
              <p14:nvPr/>
            </p14:nvContentPartPr>
            <p14:xfrm>
              <a:off x="8504764" y="5454476"/>
              <a:ext cx="394560" cy="384840"/>
            </p14:xfrm>
          </p:contentPart>
        </mc:Choice>
        <mc:Fallback xmlns="">
          <p:pic>
            <p:nvPicPr>
              <p:cNvPr id="1041" name="Ink 1040">
                <a:extLst>
                  <a:ext uri="{FF2B5EF4-FFF2-40B4-BE49-F238E27FC236}">
                    <a16:creationId xmlns:a16="http://schemas.microsoft.com/office/drawing/2014/main" id="{1E735615-B753-C811-4972-1F3188E62E22}"/>
                  </a:ext>
                </a:extLst>
              </p:cNvPr>
              <p:cNvPicPr/>
              <p:nvPr/>
            </p:nvPicPr>
            <p:blipFill>
              <a:blip r:embed="rId90"/>
              <a:stretch>
                <a:fillRect/>
              </a:stretch>
            </p:blipFill>
            <p:spPr>
              <a:xfrm>
                <a:off x="8495764" y="5445476"/>
                <a:ext cx="41220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42" name="Ink 1041">
                <a:extLst>
                  <a:ext uri="{FF2B5EF4-FFF2-40B4-BE49-F238E27FC236}">
                    <a16:creationId xmlns:a16="http://schemas.microsoft.com/office/drawing/2014/main" id="{F2195F6F-4FBD-7F7A-874A-68E0D5E9FE3A}"/>
                  </a:ext>
                </a:extLst>
              </p14:cNvPr>
              <p14:cNvContentPartPr/>
              <p14:nvPr/>
            </p14:nvContentPartPr>
            <p14:xfrm>
              <a:off x="8792044" y="5455196"/>
              <a:ext cx="279000" cy="347760"/>
            </p14:xfrm>
          </p:contentPart>
        </mc:Choice>
        <mc:Fallback xmlns="">
          <p:pic>
            <p:nvPicPr>
              <p:cNvPr id="1042" name="Ink 1041">
                <a:extLst>
                  <a:ext uri="{FF2B5EF4-FFF2-40B4-BE49-F238E27FC236}">
                    <a16:creationId xmlns:a16="http://schemas.microsoft.com/office/drawing/2014/main" id="{F2195F6F-4FBD-7F7A-874A-68E0D5E9FE3A}"/>
                  </a:ext>
                </a:extLst>
              </p:cNvPr>
              <p:cNvPicPr/>
              <p:nvPr/>
            </p:nvPicPr>
            <p:blipFill>
              <a:blip r:embed="rId92"/>
              <a:stretch>
                <a:fillRect/>
              </a:stretch>
            </p:blipFill>
            <p:spPr>
              <a:xfrm>
                <a:off x="8783404" y="5446556"/>
                <a:ext cx="29664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43" name="Ink 1042">
                <a:extLst>
                  <a:ext uri="{FF2B5EF4-FFF2-40B4-BE49-F238E27FC236}">
                    <a16:creationId xmlns:a16="http://schemas.microsoft.com/office/drawing/2014/main" id="{D3908392-7C24-4123-187A-F00FFB9A49F8}"/>
                  </a:ext>
                </a:extLst>
              </p14:cNvPr>
              <p14:cNvContentPartPr/>
              <p14:nvPr/>
            </p14:nvContentPartPr>
            <p14:xfrm>
              <a:off x="9173284" y="5544836"/>
              <a:ext cx="420480" cy="284400"/>
            </p14:xfrm>
          </p:contentPart>
        </mc:Choice>
        <mc:Fallback xmlns="">
          <p:pic>
            <p:nvPicPr>
              <p:cNvPr id="1043" name="Ink 1042">
                <a:extLst>
                  <a:ext uri="{FF2B5EF4-FFF2-40B4-BE49-F238E27FC236}">
                    <a16:creationId xmlns:a16="http://schemas.microsoft.com/office/drawing/2014/main" id="{D3908392-7C24-4123-187A-F00FFB9A49F8}"/>
                  </a:ext>
                </a:extLst>
              </p:cNvPr>
              <p:cNvPicPr/>
              <p:nvPr/>
            </p:nvPicPr>
            <p:blipFill>
              <a:blip r:embed="rId94"/>
              <a:stretch>
                <a:fillRect/>
              </a:stretch>
            </p:blipFill>
            <p:spPr>
              <a:xfrm>
                <a:off x="9164644" y="5535836"/>
                <a:ext cx="43812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44" name="Ink 1043">
                <a:extLst>
                  <a:ext uri="{FF2B5EF4-FFF2-40B4-BE49-F238E27FC236}">
                    <a16:creationId xmlns:a16="http://schemas.microsoft.com/office/drawing/2014/main" id="{8AD4E0E3-09AC-61D4-9F60-FB2B0FDB65CD}"/>
                  </a:ext>
                </a:extLst>
              </p14:cNvPr>
              <p14:cNvContentPartPr/>
              <p14:nvPr/>
            </p14:nvContentPartPr>
            <p14:xfrm>
              <a:off x="9735604" y="5591636"/>
              <a:ext cx="442440" cy="239040"/>
            </p14:xfrm>
          </p:contentPart>
        </mc:Choice>
        <mc:Fallback xmlns="">
          <p:pic>
            <p:nvPicPr>
              <p:cNvPr id="1044" name="Ink 1043">
                <a:extLst>
                  <a:ext uri="{FF2B5EF4-FFF2-40B4-BE49-F238E27FC236}">
                    <a16:creationId xmlns:a16="http://schemas.microsoft.com/office/drawing/2014/main" id="{8AD4E0E3-09AC-61D4-9F60-FB2B0FDB65CD}"/>
                  </a:ext>
                </a:extLst>
              </p:cNvPr>
              <p:cNvPicPr/>
              <p:nvPr/>
            </p:nvPicPr>
            <p:blipFill>
              <a:blip r:embed="rId96"/>
              <a:stretch>
                <a:fillRect/>
              </a:stretch>
            </p:blipFill>
            <p:spPr>
              <a:xfrm>
                <a:off x="9726604" y="5582636"/>
                <a:ext cx="4600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45" name="Ink 1044">
                <a:extLst>
                  <a:ext uri="{FF2B5EF4-FFF2-40B4-BE49-F238E27FC236}">
                    <a16:creationId xmlns:a16="http://schemas.microsoft.com/office/drawing/2014/main" id="{12379B93-700B-AA94-FBE1-BA3CDA4AAABB}"/>
                  </a:ext>
                </a:extLst>
              </p14:cNvPr>
              <p14:cNvContentPartPr/>
              <p14:nvPr/>
            </p14:nvContentPartPr>
            <p14:xfrm>
              <a:off x="10261204" y="5645996"/>
              <a:ext cx="168840" cy="190080"/>
            </p14:xfrm>
          </p:contentPart>
        </mc:Choice>
        <mc:Fallback xmlns="">
          <p:pic>
            <p:nvPicPr>
              <p:cNvPr id="1045" name="Ink 1044">
                <a:extLst>
                  <a:ext uri="{FF2B5EF4-FFF2-40B4-BE49-F238E27FC236}">
                    <a16:creationId xmlns:a16="http://schemas.microsoft.com/office/drawing/2014/main" id="{12379B93-700B-AA94-FBE1-BA3CDA4AAABB}"/>
                  </a:ext>
                </a:extLst>
              </p:cNvPr>
              <p:cNvPicPr/>
              <p:nvPr/>
            </p:nvPicPr>
            <p:blipFill>
              <a:blip r:embed="rId98"/>
              <a:stretch>
                <a:fillRect/>
              </a:stretch>
            </p:blipFill>
            <p:spPr>
              <a:xfrm>
                <a:off x="10252204" y="5637356"/>
                <a:ext cx="1864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46" name="Ink 1045">
                <a:extLst>
                  <a:ext uri="{FF2B5EF4-FFF2-40B4-BE49-F238E27FC236}">
                    <a16:creationId xmlns:a16="http://schemas.microsoft.com/office/drawing/2014/main" id="{F216BAEB-59CA-FD1F-F9DD-C8922279DF7D}"/>
                  </a:ext>
                </a:extLst>
              </p14:cNvPr>
              <p14:cNvContentPartPr/>
              <p14:nvPr/>
            </p14:nvContentPartPr>
            <p14:xfrm>
              <a:off x="10500964" y="5590196"/>
              <a:ext cx="528120" cy="251280"/>
            </p14:xfrm>
          </p:contentPart>
        </mc:Choice>
        <mc:Fallback xmlns="">
          <p:pic>
            <p:nvPicPr>
              <p:cNvPr id="1046" name="Ink 1045">
                <a:extLst>
                  <a:ext uri="{FF2B5EF4-FFF2-40B4-BE49-F238E27FC236}">
                    <a16:creationId xmlns:a16="http://schemas.microsoft.com/office/drawing/2014/main" id="{F216BAEB-59CA-FD1F-F9DD-C8922279DF7D}"/>
                  </a:ext>
                </a:extLst>
              </p:cNvPr>
              <p:cNvPicPr/>
              <p:nvPr/>
            </p:nvPicPr>
            <p:blipFill>
              <a:blip r:embed="rId100"/>
              <a:stretch>
                <a:fillRect/>
              </a:stretch>
            </p:blipFill>
            <p:spPr>
              <a:xfrm>
                <a:off x="10491964" y="5581556"/>
                <a:ext cx="54576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47" name="Ink 1046">
                <a:extLst>
                  <a:ext uri="{FF2B5EF4-FFF2-40B4-BE49-F238E27FC236}">
                    <a16:creationId xmlns:a16="http://schemas.microsoft.com/office/drawing/2014/main" id="{49E07B20-2295-7E82-2C94-D41B41372C8F}"/>
                  </a:ext>
                </a:extLst>
              </p14:cNvPr>
              <p14:cNvContentPartPr/>
              <p14:nvPr/>
            </p14:nvContentPartPr>
            <p14:xfrm>
              <a:off x="9393604" y="6206876"/>
              <a:ext cx="276480" cy="192960"/>
            </p14:xfrm>
          </p:contentPart>
        </mc:Choice>
        <mc:Fallback xmlns="">
          <p:pic>
            <p:nvPicPr>
              <p:cNvPr id="1047" name="Ink 1046">
                <a:extLst>
                  <a:ext uri="{FF2B5EF4-FFF2-40B4-BE49-F238E27FC236}">
                    <a16:creationId xmlns:a16="http://schemas.microsoft.com/office/drawing/2014/main" id="{49E07B20-2295-7E82-2C94-D41B41372C8F}"/>
                  </a:ext>
                </a:extLst>
              </p:cNvPr>
              <p:cNvPicPr/>
              <p:nvPr/>
            </p:nvPicPr>
            <p:blipFill>
              <a:blip r:embed="rId102"/>
              <a:stretch>
                <a:fillRect/>
              </a:stretch>
            </p:blipFill>
            <p:spPr>
              <a:xfrm>
                <a:off x="9384964" y="6198236"/>
                <a:ext cx="2941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48" name="Ink 1047">
                <a:extLst>
                  <a:ext uri="{FF2B5EF4-FFF2-40B4-BE49-F238E27FC236}">
                    <a16:creationId xmlns:a16="http://schemas.microsoft.com/office/drawing/2014/main" id="{5803FC2B-5930-6F9E-3FC9-58F685F7658F}"/>
                  </a:ext>
                </a:extLst>
              </p14:cNvPr>
              <p14:cNvContentPartPr/>
              <p14:nvPr/>
            </p14:nvContentPartPr>
            <p14:xfrm>
              <a:off x="9471004" y="6162596"/>
              <a:ext cx="194400" cy="214560"/>
            </p14:xfrm>
          </p:contentPart>
        </mc:Choice>
        <mc:Fallback xmlns="">
          <p:pic>
            <p:nvPicPr>
              <p:cNvPr id="1048" name="Ink 1047">
                <a:extLst>
                  <a:ext uri="{FF2B5EF4-FFF2-40B4-BE49-F238E27FC236}">
                    <a16:creationId xmlns:a16="http://schemas.microsoft.com/office/drawing/2014/main" id="{5803FC2B-5930-6F9E-3FC9-58F685F7658F}"/>
                  </a:ext>
                </a:extLst>
              </p:cNvPr>
              <p:cNvPicPr/>
              <p:nvPr/>
            </p:nvPicPr>
            <p:blipFill>
              <a:blip r:embed="rId104"/>
              <a:stretch>
                <a:fillRect/>
              </a:stretch>
            </p:blipFill>
            <p:spPr>
              <a:xfrm>
                <a:off x="9462004" y="6153596"/>
                <a:ext cx="2120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049" name="Ink 1048">
                <a:extLst>
                  <a:ext uri="{FF2B5EF4-FFF2-40B4-BE49-F238E27FC236}">
                    <a16:creationId xmlns:a16="http://schemas.microsoft.com/office/drawing/2014/main" id="{1A6A8E81-1020-C72E-E511-8AD124449BF7}"/>
                  </a:ext>
                </a:extLst>
              </p14:cNvPr>
              <p14:cNvContentPartPr/>
              <p14:nvPr/>
            </p14:nvContentPartPr>
            <p14:xfrm>
              <a:off x="9873844" y="6153236"/>
              <a:ext cx="139680" cy="227160"/>
            </p14:xfrm>
          </p:contentPart>
        </mc:Choice>
        <mc:Fallback xmlns="">
          <p:pic>
            <p:nvPicPr>
              <p:cNvPr id="1049" name="Ink 1048">
                <a:extLst>
                  <a:ext uri="{FF2B5EF4-FFF2-40B4-BE49-F238E27FC236}">
                    <a16:creationId xmlns:a16="http://schemas.microsoft.com/office/drawing/2014/main" id="{1A6A8E81-1020-C72E-E511-8AD124449BF7}"/>
                  </a:ext>
                </a:extLst>
              </p:cNvPr>
              <p:cNvPicPr/>
              <p:nvPr/>
            </p:nvPicPr>
            <p:blipFill>
              <a:blip r:embed="rId106"/>
              <a:stretch>
                <a:fillRect/>
              </a:stretch>
            </p:blipFill>
            <p:spPr>
              <a:xfrm>
                <a:off x="9865204" y="6144236"/>
                <a:ext cx="1573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50" name="Ink 1049">
                <a:extLst>
                  <a:ext uri="{FF2B5EF4-FFF2-40B4-BE49-F238E27FC236}">
                    <a16:creationId xmlns:a16="http://schemas.microsoft.com/office/drawing/2014/main" id="{8AE716DB-1199-47C3-70B2-FB0250A29FBD}"/>
                  </a:ext>
                </a:extLst>
              </p14:cNvPr>
              <p14:cNvContentPartPr/>
              <p14:nvPr/>
            </p14:nvContentPartPr>
            <p14:xfrm>
              <a:off x="10279924" y="6131996"/>
              <a:ext cx="321480" cy="248760"/>
            </p14:xfrm>
          </p:contentPart>
        </mc:Choice>
        <mc:Fallback xmlns="">
          <p:pic>
            <p:nvPicPr>
              <p:cNvPr id="1050" name="Ink 1049">
                <a:extLst>
                  <a:ext uri="{FF2B5EF4-FFF2-40B4-BE49-F238E27FC236}">
                    <a16:creationId xmlns:a16="http://schemas.microsoft.com/office/drawing/2014/main" id="{8AE716DB-1199-47C3-70B2-FB0250A29FBD}"/>
                  </a:ext>
                </a:extLst>
              </p:cNvPr>
              <p:cNvPicPr/>
              <p:nvPr/>
            </p:nvPicPr>
            <p:blipFill>
              <a:blip r:embed="rId108"/>
              <a:stretch>
                <a:fillRect/>
              </a:stretch>
            </p:blipFill>
            <p:spPr>
              <a:xfrm>
                <a:off x="10270924" y="6122996"/>
                <a:ext cx="33912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51" name="Ink 1050">
                <a:extLst>
                  <a:ext uri="{FF2B5EF4-FFF2-40B4-BE49-F238E27FC236}">
                    <a16:creationId xmlns:a16="http://schemas.microsoft.com/office/drawing/2014/main" id="{45E83F54-23DF-A3F4-72F4-1299FD81CF25}"/>
                  </a:ext>
                </a:extLst>
              </p14:cNvPr>
              <p14:cNvContentPartPr/>
              <p14:nvPr/>
            </p14:nvContentPartPr>
            <p14:xfrm>
              <a:off x="10716964" y="6115076"/>
              <a:ext cx="221760" cy="203400"/>
            </p14:xfrm>
          </p:contentPart>
        </mc:Choice>
        <mc:Fallback xmlns="">
          <p:pic>
            <p:nvPicPr>
              <p:cNvPr id="1051" name="Ink 1050">
                <a:extLst>
                  <a:ext uri="{FF2B5EF4-FFF2-40B4-BE49-F238E27FC236}">
                    <a16:creationId xmlns:a16="http://schemas.microsoft.com/office/drawing/2014/main" id="{45E83F54-23DF-A3F4-72F4-1299FD81CF25}"/>
                  </a:ext>
                </a:extLst>
              </p:cNvPr>
              <p:cNvPicPr/>
              <p:nvPr/>
            </p:nvPicPr>
            <p:blipFill>
              <a:blip r:embed="rId110"/>
              <a:stretch>
                <a:fillRect/>
              </a:stretch>
            </p:blipFill>
            <p:spPr>
              <a:xfrm>
                <a:off x="10707964" y="6106436"/>
                <a:ext cx="2394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52" name="Ink 1051">
                <a:extLst>
                  <a:ext uri="{FF2B5EF4-FFF2-40B4-BE49-F238E27FC236}">
                    <a16:creationId xmlns:a16="http://schemas.microsoft.com/office/drawing/2014/main" id="{A6860E3E-2EC3-2F20-82C7-3FF2E8EC07EC}"/>
                  </a:ext>
                </a:extLst>
              </p14:cNvPr>
              <p14:cNvContentPartPr/>
              <p14:nvPr/>
            </p14:nvContentPartPr>
            <p14:xfrm>
              <a:off x="11009284" y="6142436"/>
              <a:ext cx="291600" cy="189720"/>
            </p14:xfrm>
          </p:contentPart>
        </mc:Choice>
        <mc:Fallback xmlns="">
          <p:pic>
            <p:nvPicPr>
              <p:cNvPr id="1052" name="Ink 1051">
                <a:extLst>
                  <a:ext uri="{FF2B5EF4-FFF2-40B4-BE49-F238E27FC236}">
                    <a16:creationId xmlns:a16="http://schemas.microsoft.com/office/drawing/2014/main" id="{A6860E3E-2EC3-2F20-82C7-3FF2E8EC07EC}"/>
                  </a:ext>
                </a:extLst>
              </p:cNvPr>
              <p:cNvPicPr/>
              <p:nvPr/>
            </p:nvPicPr>
            <p:blipFill>
              <a:blip r:embed="rId112"/>
              <a:stretch>
                <a:fillRect/>
              </a:stretch>
            </p:blipFill>
            <p:spPr>
              <a:xfrm>
                <a:off x="11000284" y="6133796"/>
                <a:ext cx="3092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53" name="Ink 1052">
                <a:extLst>
                  <a:ext uri="{FF2B5EF4-FFF2-40B4-BE49-F238E27FC236}">
                    <a16:creationId xmlns:a16="http://schemas.microsoft.com/office/drawing/2014/main" id="{21EFD247-2DC3-AA0F-A895-31877C3B9E1E}"/>
                  </a:ext>
                </a:extLst>
              </p14:cNvPr>
              <p14:cNvContentPartPr/>
              <p14:nvPr/>
            </p14:nvContentPartPr>
            <p14:xfrm>
              <a:off x="9556684" y="6497036"/>
              <a:ext cx="1712520" cy="129960"/>
            </p14:xfrm>
          </p:contentPart>
        </mc:Choice>
        <mc:Fallback xmlns="">
          <p:pic>
            <p:nvPicPr>
              <p:cNvPr id="1053" name="Ink 1052">
                <a:extLst>
                  <a:ext uri="{FF2B5EF4-FFF2-40B4-BE49-F238E27FC236}">
                    <a16:creationId xmlns:a16="http://schemas.microsoft.com/office/drawing/2014/main" id="{21EFD247-2DC3-AA0F-A895-31877C3B9E1E}"/>
                  </a:ext>
                </a:extLst>
              </p:cNvPr>
              <p:cNvPicPr/>
              <p:nvPr/>
            </p:nvPicPr>
            <p:blipFill>
              <a:blip r:embed="rId114"/>
              <a:stretch>
                <a:fillRect/>
              </a:stretch>
            </p:blipFill>
            <p:spPr>
              <a:xfrm>
                <a:off x="9548044" y="6488396"/>
                <a:ext cx="17301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58" name="Ink 1057">
                <a:extLst>
                  <a:ext uri="{FF2B5EF4-FFF2-40B4-BE49-F238E27FC236}">
                    <a16:creationId xmlns:a16="http://schemas.microsoft.com/office/drawing/2014/main" id="{374DFD9B-7037-1CBC-7CBB-CBFD36C70AEF}"/>
                  </a:ext>
                </a:extLst>
              </p14:cNvPr>
              <p14:cNvContentPartPr/>
              <p14:nvPr/>
            </p14:nvContentPartPr>
            <p14:xfrm>
              <a:off x="7145404" y="1837556"/>
              <a:ext cx="1872360" cy="5137920"/>
            </p14:xfrm>
          </p:contentPart>
        </mc:Choice>
        <mc:Fallback xmlns="">
          <p:pic>
            <p:nvPicPr>
              <p:cNvPr id="1058" name="Ink 1057">
                <a:extLst>
                  <a:ext uri="{FF2B5EF4-FFF2-40B4-BE49-F238E27FC236}">
                    <a16:creationId xmlns:a16="http://schemas.microsoft.com/office/drawing/2014/main" id="{374DFD9B-7037-1CBC-7CBB-CBFD36C70AEF}"/>
                  </a:ext>
                </a:extLst>
              </p:cNvPr>
              <p:cNvPicPr/>
              <p:nvPr/>
            </p:nvPicPr>
            <p:blipFill>
              <a:blip r:embed="rId116"/>
              <a:stretch>
                <a:fillRect/>
              </a:stretch>
            </p:blipFill>
            <p:spPr>
              <a:xfrm>
                <a:off x="7136404" y="1828556"/>
                <a:ext cx="1890000" cy="5155560"/>
              </a:xfrm>
              <a:prstGeom prst="rect">
                <a:avLst/>
              </a:prstGeom>
            </p:spPr>
          </p:pic>
        </mc:Fallback>
      </mc:AlternateContent>
      <p:grpSp>
        <p:nvGrpSpPr>
          <p:cNvPr id="1062" name="Group 1061">
            <a:extLst>
              <a:ext uri="{FF2B5EF4-FFF2-40B4-BE49-F238E27FC236}">
                <a16:creationId xmlns:a16="http://schemas.microsoft.com/office/drawing/2014/main" id="{E8789889-63A6-20F2-B764-C13580BBEF3F}"/>
              </a:ext>
            </a:extLst>
          </p:cNvPr>
          <p:cNvGrpSpPr/>
          <p:nvPr/>
        </p:nvGrpSpPr>
        <p:grpSpPr>
          <a:xfrm>
            <a:off x="518524" y="2126996"/>
            <a:ext cx="3620160" cy="3479400"/>
            <a:chOff x="518524" y="2126996"/>
            <a:chExt cx="3620160" cy="3479400"/>
          </a:xfrm>
        </p:grpSpPr>
        <mc:AlternateContent xmlns:mc="http://schemas.openxmlformats.org/markup-compatibility/2006" xmlns:p14="http://schemas.microsoft.com/office/powerpoint/2010/main">
          <mc:Choice Requires="p14">
            <p:contentPart p14:bwMode="auto" r:id="rId117">
              <p14:nvContentPartPr>
                <p14:cNvPr id="5" name="Ink 4">
                  <a:extLst>
                    <a:ext uri="{FF2B5EF4-FFF2-40B4-BE49-F238E27FC236}">
                      <a16:creationId xmlns:a16="http://schemas.microsoft.com/office/drawing/2014/main" id="{1F784429-7DB5-5385-9DE7-09A6FB30BDED}"/>
                    </a:ext>
                  </a:extLst>
                </p14:cNvPr>
                <p14:cNvContentPartPr/>
                <p14:nvPr/>
              </p14:nvContentPartPr>
              <p14:xfrm>
                <a:off x="802204" y="2406716"/>
                <a:ext cx="527400" cy="293760"/>
              </p14:xfrm>
            </p:contentPart>
          </mc:Choice>
          <mc:Fallback xmlns="">
            <p:pic>
              <p:nvPicPr>
                <p:cNvPr id="5" name="Ink 4">
                  <a:extLst>
                    <a:ext uri="{FF2B5EF4-FFF2-40B4-BE49-F238E27FC236}">
                      <a16:creationId xmlns:a16="http://schemas.microsoft.com/office/drawing/2014/main" id="{1F784429-7DB5-5385-9DE7-09A6FB30BDED}"/>
                    </a:ext>
                  </a:extLst>
                </p:cNvPr>
                <p:cNvPicPr/>
                <p:nvPr/>
              </p:nvPicPr>
              <p:blipFill>
                <a:blip r:embed="rId118"/>
                <a:stretch>
                  <a:fillRect/>
                </a:stretch>
              </p:blipFill>
              <p:spPr>
                <a:xfrm>
                  <a:off x="793564" y="2397716"/>
                  <a:ext cx="5450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 name="Ink 5">
                  <a:extLst>
                    <a:ext uri="{FF2B5EF4-FFF2-40B4-BE49-F238E27FC236}">
                      <a16:creationId xmlns:a16="http://schemas.microsoft.com/office/drawing/2014/main" id="{4FEBAA42-98CA-AA41-1F8C-4043B824028E}"/>
                    </a:ext>
                  </a:extLst>
                </p14:cNvPr>
                <p14:cNvContentPartPr/>
                <p14:nvPr/>
              </p14:nvContentPartPr>
              <p14:xfrm>
                <a:off x="1523644" y="2283596"/>
                <a:ext cx="46080" cy="239400"/>
              </p14:xfrm>
            </p:contentPart>
          </mc:Choice>
          <mc:Fallback xmlns="">
            <p:pic>
              <p:nvPicPr>
                <p:cNvPr id="6" name="Ink 5">
                  <a:extLst>
                    <a:ext uri="{FF2B5EF4-FFF2-40B4-BE49-F238E27FC236}">
                      <a16:creationId xmlns:a16="http://schemas.microsoft.com/office/drawing/2014/main" id="{4FEBAA42-98CA-AA41-1F8C-4043B824028E}"/>
                    </a:ext>
                  </a:extLst>
                </p:cNvPr>
                <p:cNvPicPr/>
                <p:nvPr/>
              </p:nvPicPr>
              <p:blipFill>
                <a:blip r:embed="rId120"/>
                <a:stretch>
                  <a:fillRect/>
                </a:stretch>
              </p:blipFill>
              <p:spPr>
                <a:xfrm>
                  <a:off x="1515004" y="2274596"/>
                  <a:ext cx="637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 name="Ink 6">
                  <a:extLst>
                    <a:ext uri="{FF2B5EF4-FFF2-40B4-BE49-F238E27FC236}">
                      <a16:creationId xmlns:a16="http://schemas.microsoft.com/office/drawing/2014/main" id="{A851AABE-19AA-7E7B-A1A0-63C728FDD622}"/>
                    </a:ext>
                  </a:extLst>
                </p14:cNvPr>
                <p14:cNvContentPartPr/>
                <p14:nvPr/>
              </p14:nvContentPartPr>
              <p14:xfrm>
                <a:off x="1488724" y="2343716"/>
                <a:ext cx="426960" cy="241920"/>
              </p14:xfrm>
            </p:contentPart>
          </mc:Choice>
          <mc:Fallback xmlns="">
            <p:pic>
              <p:nvPicPr>
                <p:cNvPr id="7" name="Ink 6">
                  <a:extLst>
                    <a:ext uri="{FF2B5EF4-FFF2-40B4-BE49-F238E27FC236}">
                      <a16:creationId xmlns:a16="http://schemas.microsoft.com/office/drawing/2014/main" id="{A851AABE-19AA-7E7B-A1A0-63C728FDD622}"/>
                    </a:ext>
                  </a:extLst>
                </p:cNvPr>
                <p:cNvPicPr/>
                <p:nvPr/>
              </p:nvPicPr>
              <p:blipFill>
                <a:blip r:embed="rId122"/>
                <a:stretch>
                  <a:fillRect/>
                </a:stretch>
              </p:blipFill>
              <p:spPr>
                <a:xfrm>
                  <a:off x="1479724" y="2335076"/>
                  <a:ext cx="4446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 name="Ink 7">
                  <a:extLst>
                    <a:ext uri="{FF2B5EF4-FFF2-40B4-BE49-F238E27FC236}">
                      <a16:creationId xmlns:a16="http://schemas.microsoft.com/office/drawing/2014/main" id="{C8997F3B-6EFD-B739-88EB-A1B24BC5BDF7}"/>
                    </a:ext>
                  </a:extLst>
                </p14:cNvPr>
                <p14:cNvContentPartPr/>
                <p14:nvPr/>
              </p14:nvContentPartPr>
              <p14:xfrm>
                <a:off x="2033764" y="2497436"/>
                <a:ext cx="2160" cy="360"/>
              </p14:xfrm>
            </p:contentPart>
          </mc:Choice>
          <mc:Fallback xmlns="">
            <p:pic>
              <p:nvPicPr>
                <p:cNvPr id="8" name="Ink 7">
                  <a:extLst>
                    <a:ext uri="{FF2B5EF4-FFF2-40B4-BE49-F238E27FC236}">
                      <a16:creationId xmlns:a16="http://schemas.microsoft.com/office/drawing/2014/main" id="{C8997F3B-6EFD-B739-88EB-A1B24BC5BDF7}"/>
                    </a:ext>
                  </a:extLst>
                </p:cNvPr>
                <p:cNvPicPr/>
                <p:nvPr/>
              </p:nvPicPr>
              <p:blipFill>
                <a:blip r:embed="rId124"/>
                <a:stretch>
                  <a:fillRect/>
                </a:stretch>
              </p:blipFill>
              <p:spPr>
                <a:xfrm>
                  <a:off x="2024764" y="248843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 name="Ink 8">
                  <a:extLst>
                    <a:ext uri="{FF2B5EF4-FFF2-40B4-BE49-F238E27FC236}">
                      <a16:creationId xmlns:a16="http://schemas.microsoft.com/office/drawing/2014/main" id="{7C6D3E08-74AA-A1D9-355F-B5B8383D3BDE}"/>
                    </a:ext>
                  </a:extLst>
                </p14:cNvPr>
                <p14:cNvContentPartPr/>
                <p14:nvPr/>
              </p14:nvContentPartPr>
              <p14:xfrm>
                <a:off x="2125924" y="2326076"/>
                <a:ext cx="195120" cy="605520"/>
              </p14:xfrm>
            </p:contentPart>
          </mc:Choice>
          <mc:Fallback xmlns="">
            <p:pic>
              <p:nvPicPr>
                <p:cNvPr id="9" name="Ink 8">
                  <a:extLst>
                    <a:ext uri="{FF2B5EF4-FFF2-40B4-BE49-F238E27FC236}">
                      <a16:creationId xmlns:a16="http://schemas.microsoft.com/office/drawing/2014/main" id="{7C6D3E08-74AA-A1D9-355F-B5B8383D3BDE}"/>
                    </a:ext>
                  </a:extLst>
                </p:cNvPr>
                <p:cNvPicPr/>
                <p:nvPr/>
              </p:nvPicPr>
              <p:blipFill>
                <a:blip r:embed="rId126"/>
                <a:stretch>
                  <a:fillRect/>
                </a:stretch>
              </p:blipFill>
              <p:spPr>
                <a:xfrm>
                  <a:off x="2116924" y="2317436"/>
                  <a:ext cx="21276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 name="Ink 9">
                  <a:extLst>
                    <a:ext uri="{FF2B5EF4-FFF2-40B4-BE49-F238E27FC236}">
                      <a16:creationId xmlns:a16="http://schemas.microsoft.com/office/drawing/2014/main" id="{7E69165B-72B6-9320-705E-058B5CC3B31D}"/>
                    </a:ext>
                  </a:extLst>
                </p14:cNvPr>
                <p14:cNvContentPartPr/>
                <p14:nvPr/>
              </p14:nvContentPartPr>
              <p14:xfrm>
                <a:off x="2397724" y="2126996"/>
                <a:ext cx="553680" cy="398160"/>
              </p14:xfrm>
            </p:contentPart>
          </mc:Choice>
          <mc:Fallback xmlns="">
            <p:pic>
              <p:nvPicPr>
                <p:cNvPr id="10" name="Ink 9">
                  <a:extLst>
                    <a:ext uri="{FF2B5EF4-FFF2-40B4-BE49-F238E27FC236}">
                      <a16:creationId xmlns:a16="http://schemas.microsoft.com/office/drawing/2014/main" id="{7E69165B-72B6-9320-705E-058B5CC3B31D}"/>
                    </a:ext>
                  </a:extLst>
                </p:cNvPr>
                <p:cNvPicPr/>
                <p:nvPr/>
              </p:nvPicPr>
              <p:blipFill>
                <a:blip r:embed="rId128"/>
                <a:stretch>
                  <a:fillRect/>
                </a:stretch>
              </p:blipFill>
              <p:spPr>
                <a:xfrm>
                  <a:off x="2389084" y="2118356"/>
                  <a:ext cx="57132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2" name="Ink 11">
                  <a:extLst>
                    <a:ext uri="{FF2B5EF4-FFF2-40B4-BE49-F238E27FC236}">
                      <a16:creationId xmlns:a16="http://schemas.microsoft.com/office/drawing/2014/main" id="{44DE1716-AE6C-1814-FB4F-01CE6CDD2B6F}"/>
                    </a:ext>
                  </a:extLst>
                </p14:cNvPr>
                <p14:cNvContentPartPr/>
                <p14:nvPr/>
              </p14:nvContentPartPr>
              <p14:xfrm>
                <a:off x="874564" y="5285996"/>
                <a:ext cx="526680" cy="268200"/>
              </p14:xfrm>
            </p:contentPart>
          </mc:Choice>
          <mc:Fallback xmlns="">
            <p:pic>
              <p:nvPicPr>
                <p:cNvPr id="12" name="Ink 11">
                  <a:extLst>
                    <a:ext uri="{FF2B5EF4-FFF2-40B4-BE49-F238E27FC236}">
                      <a16:creationId xmlns:a16="http://schemas.microsoft.com/office/drawing/2014/main" id="{44DE1716-AE6C-1814-FB4F-01CE6CDD2B6F}"/>
                    </a:ext>
                  </a:extLst>
                </p:cNvPr>
                <p:cNvPicPr/>
                <p:nvPr/>
              </p:nvPicPr>
              <p:blipFill>
                <a:blip r:embed="rId130"/>
                <a:stretch>
                  <a:fillRect/>
                </a:stretch>
              </p:blipFill>
              <p:spPr>
                <a:xfrm>
                  <a:off x="865564" y="5276996"/>
                  <a:ext cx="544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 name="Ink 12">
                  <a:extLst>
                    <a:ext uri="{FF2B5EF4-FFF2-40B4-BE49-F238E27FC236}">
                      <a16:creationId xmlns:a16="http://schemas.microsoft.com/office/drawing/2014/main" id="{7F74D869-AAA4-B215-F2B7-3041EEA0837C}"/>
                    </a:ext>
                  </a:extLst>
                </p14:cNvPr>
                <p14:cNvContentPartPr/>
                <p14:nvPr/>
              </p14:nvContentPartPr>
              <p14:xfrm>
                <a:off x="1464244" y="5234156"/>
                <a:ext cx="239400" cy="205920"/>
              </p14:xfrm>
            </p:contentPart>
          </mc:Choice>
          <mc:Fallback xmlns="">
            <p:pic>
              <p:nvPicPr>
                <p:cNvPr id="13" name="Ink 12">
                  <a:extLst>
                    <a:ext uri="{FF2B5EF4-FFF2-40B4-BE49-F238E27FC236}">
                      <a16:creationId xmlns:a16="http://schemas.microsoft.com/office/drawing/2014/main" id="{7F74D869-AAA4-B215-F2B7-3041EEA0837C}"/>
                    </a:ext>
                  </a:extLst>
                </p:cNvPr>
                <p:cNvPicPr/>
                <p:nvPr/>
              </p:nvPicPr>
              <p:blipFill>
                <a:blip r:embed="rId132"/>
                <a:stretch>
                  <a:fillRect/>
                </a:stretch>
              </p:blipFill>
              <p:spPr>
                <a:xfrm>
                  <a:off x="1455244" y="5225156"/>
                  <a:ext cx="2570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 name="Ink 13">
                  <a:extLst>
                    <a:ext uri="{FF2B5EF4-FFF2-40B4-BE49-F238E27FC236}">
                      <a16:creationId xmlns:a16="http://schemas.microsoft.com/office/drawing/2014/main" id="{018593F8-3450-19A9-8EE1-23CD4EC6F085}"/>
                    </a:ext>
                  </a:extLst>
                </p14:cNvPr>
                <p14:cNvContentPartPr/>
                <p14:nvPr/>
              </p14:nvContentPartPr>
              <p14:xfrm>
                <a:off x="1828564" y="5216876"/>
                <a:ext cx="295920" cy="188640"/>
              </p14:xfrm>
            </p:contentPart>
          </mc:Choice>
          <mc:Fallback xmlns="">
            <p:pic>
              <p:nvPicPr>
                <p:cNvPr id="14" name="Ink 13">
                  <a:extLst>
                    <a:ext uri="{FF2B5EF4-FFF2-40B4-BE49-F238E27FC236}">
                      <a16:creationId xmlns:a16="http://schemas.microsoft.com/office/drawing/2014/main" id="{018593F8-3450-19A9-8EE1-23CD4EC6F085}"/>
                    </a:ext>
                  </a:extLst>
                </p:cNvPr>
                <p:cNvPicPr/>
                <p:nvPr/>
              </p:nvPicPr>
              <p:blipFill>
                <a:blip r:embed="rId134"/>
                <a:stretch>
                  <a:fillRect/>
                </a:stretch>
              </p:blipFill>
              <p:spPr>
                <a:xfrm>
                  <a:off x="1819564" y="5208236"/>
                  <a:ext cx="3135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5" name="Ink 14">
                  <a:extLst>
                    <a:ext uri="{FF2B5EF4-FFF2-40B4-BE49-F238E27FC236}">
                      <a16:creationId xmlns:a16="http://schemas.microsoft.com/office/drawing/2014/main" id="{7C90FE19-7636-3017-425C-B875C7F313A2}"/>
                    </a:ext>
                  </a:extLst>
                </p14:cNvPr>
                <p14:cNvContentPartPr/>
                <p14:nvPr/>
              </p14:nvContentPartPr>
              <p14:xfrm>
                <a:off x="2153284" y="5017796"/>
                <a:ext cx="6480" cy="26640"/>
              </p14:xfrm>
            </p:contentPart>
          </mc:Choice>
          <mc:Fallback xmlns="">
            <p:pic>
              <p:nvPicPr>
                <p:cNvPr id="15" name="Ink 14">
                  <a:extLst>
                    <a:ext uri="{FF2B5EF4-FFF2-40B4-BE49-F238E27FC236}">
                      <a16:creationId xmlns:a16="http://schemas.microsoft.com/office/drawing/2014/main" id="{7C90FE19-7636-3017-425C-B875C7F313A2}"/>
                    </a:ext>
                  </a:extLst>
                </p:cNvPr>
                <p:cNvPicPr/>
                <p:nvPr/>
              </p:nvPicPr>
              <p:blipFill>
                <a:blip r:embed="rId136"/>
                <a:stretch>
                  <a:fillRect/>
                </a:stretch>
              </p:blipFill>
              <p:spPr>
                <a:xfrm>
                  <a:off x="2144284" y="5008796"/>
                  <a:ext cx="241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6" name="Ink 15">
                  <a:extLst>
                    <a:ext uri="{FF2B5EF4-FFF2-40B4-BE49-F238E27FC236}">
                      <a16:creationId xmlns:a16="http://schemas.microsoft.com/office/drawing/2014/main" id="{C99FE6E7-CF01-DDA0-38F4-0F23E1FDA652}"/>
                    </a:ext>
                  </a:extLst>
                </p14:cNvPr>
                <p14:cNvContentPartPr/>
                <p14:nvPr/>
              </p14:nvContentPartPr>
              <p14:xfrm>
                <a:off x="2285764" y="4943276"/>
                <a:ext cx="110520" cy="663120"/>
              </p14:xfrm>
            </p:contentPart>
          </mc:Choice>
          <mc:Fallback xmlns="">
            <p:pic>
              <p:nvPicPr>
                <p:cNvPr id="16" name="Ink 15">
                  <a:extLst>
                    <a:ext uri="{FF2B5EF4-FFF2-40B4-BE49-F238E27FC236}">
                      <a16:creationId xmlns:a16="http://schemas.microsoft.com/office/drawing/2014/main" id="{C99FE6E7-CF01-DDA0-38F4-0F23E1FDA652}"/>
                    </a:ext>
                  </a:extLst>
                </p:cNvPr>
                <p:cNvPicPr/>
                <p:nvPr/>
              </p:nvPicPr>
              <p:blipFill>
                <a:blip r:embed="rId138"/>
                <a:stretch>
                  <a:fillRect/>
                </a:stretch>
              </p:blipFill>
              <p:spPr>
                <a:xfrm>
                  <a:off x="2276764" y="4934636"/>
                  <a:ext cx="128160" cy="680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7" name="Ink 16">
                  <a:extLst>
                    <a:ext uri="{FF2B5EF4-FFF2-40B4-BE49-F238E27FC236}">
                      <a16:creationId xmlns:a16="http://schemas.microsoft.com/office/drawing/2014/main" id="{39452AD2-8E73-C990-71C4-BA213287D67B}"/>
                    </a:ext>
                  </a:extLst>
                </p14:cNvPr>
                <p14:cNvContentPartPr/>
                <p14:nvPr/>
              </p14:nvContentPartPr>
              <p14:xfrm>
                <a:off x="2281084" y="5138396"/>
                <a:ext cx="529920" cy="238680"/>
              </p14:xfrm>
            </p:contentPart>
          </mc:Choice>
          <mc:Fallback xmlns="">
            <p:pic>
              <p:nvPicPr>
                <p:cNvPr id="17" name="Ink 16">
                  <a:extLst>
                    <a:ext uri="{FF2B5EF4-FFF2-40B4-BE49-F238E27FC236}">
                      <a16:creationId xmlns:a16="http://schemas.microsoft.com/office/drawing/2014/main" id="{39452AD2-8E73-C990-71C4-BA213287D67B}"/>
                    </a:ext>
                  </a:extLst>
                </p:cNvPr>
                <p:cNvPicPr/>
                <p:nvPr/>
              </p:nvPicPr>
              <p:blipFill>
                <a:blip r:embed="rId140"/>
                <a:stretch>
                  <a:fillRect/>
                </a:stretch>
              </p:blipFill>
              <p:spPr>
                <a:xfrm>
                  <a:off x="2272084" y="5129756"/>
                  <a:ext cx="5475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8" name="Ink 17">
                  <a:extLst>
                    <a:ext uri="{FF2B5EF4-FFF2-40B4-BE49-F238E27FC236}">
                      <a16:creationId xmlns:a16="http://schemas.microsoft.com/office/drawing/2014/main" id="{71A50FB7-450E-1B4F-2486-1319D5E34F90}"/>
                    </a:ext>
                  </a:extLst>
                </p14:cNvPr>
                <p14:cNvContentPartPr/>
                <p14:nvPr/>
              </p14:nvContentPartPr>
              <p14:xfrm>
                <a:off x="2931244" y="4984676"/>
                <a:ext cx="65880" cy="408240"/>
              </p14:xfrm>
            </p:contentPart>
          </mc:Choice>
          <mc:Fallback xmlns="">
            <p:pic>
              <p:nvPicPr>
                <p:cNvPr id="18" name="Ink 17">
                  <a:extLst>
                    <a:ext uri="{FF2B5EF4-FFF2-40B4-BE49-F238E27FC236}">
                      <a16:creationId xmlns:a16="http://schemas.microsoft.com/office/drawing/2014/main" id="{71A50FB7-450E-1B4F-2486-1319D5E34F90}"/>
                    </a:ext>
                  </a:extLst>
                </p:cNvPr>
                <p:cNvPicPr/>
                <p:nvPr/>
              </p:nvPicPr>
              <p:blipFill>
                <a:blip r:embed="rId142"/>
                <a:stretch>
                  <a:fillRect/>
                </a:stretch>
              </p:blipFill>
              <p:spPr>
                <a:xfrm>
                  <a:off x="2922244" y="4976036"/>
                  <a:ext cx="8352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9" name="Ink 18">
                  <a:extLst>
                    <a:ext uri="{FF2B5EF4-FFF2-40B4-BE49-F238E27FC236}">
                      <a16:creationId xmlns:a16="http://schemas.microsoft.com/office/drawing/2014/main" id="{97D5AC09-B94E-22C7-7750-07026F5E10A9}"/>
                    </a:ext>
                  </a:extLst>
                </p14:cNvPr>
                <p14:cNvContentPartPr/>
                <p14:nvPr/>
              </p14:nvContentPartPr>
              <p14:xfrm>
                <a:off x="2975164" y="5183036"/>
                <a:ext cx="241920" cy="146520"/>
              </p14:xfrm>
            </p:contentPart>
          </mc:Choice>
          <mc:Fallback xmlns="">
            <p:pic>
              <p:nvPicPr>
                <p:cNvPr id="19" name="Ink 18">
                  <a:extLst>
                    <a:ext uri="{FF2B5EF4-FFF2-40B4-BE49-F238E27FC236}">
                      <a16:creationId xmlns:a16="http://schemas.microsoft.com/office/drawing/2014/main" id="{97D5AC09-B94E-22C7-7750-07026F5E10A9}"/>
                    </a:ext>
                  </a:extLst>
                </p:cNvPr>
                <p:cNvPicPr/>
                <p:nvPr/>
              </p:nvPicPr>
              <p:blipFill>
                <a:blip r:embed="rId144"/>
                <a:stretch>
                  <a:fillRect/>
                </a:stretch>
              </p:blipFill>
              <p:spPr>
                <a:xfrm>
                  <a:off x="2966524" y="5174036"/>
                  <a:ext cx="2595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0" name="Ink 19">
                  <a:extLst>
                    <a:ext uri="{FF2B5EF4-FFF2-40B4-BE49-F238E27FC236}">
                      <a16:creationId xmlns:a16="http://schemas.microsoft.com/office/drawing/2014/main" id="{E6B21741-325B-ABAC-E6D1-71A562143B67}"/>
                    </a:ext>
                  </a:extLst>
                </p14:cNvPr>
                <p14:cNvContentPartPr/>
                <p14:nvPr/>
              </p14:nvContentPartPr>
              <p14:xfrm>
                <a:off x="3362524" y="5089436"/>
                <a:ext cx="157680" cy="502560"/>
              </p14:xfrm>
            </p:contentPart>
          </mc:Choice>
          <mc:Fallback xmlns="">
            <p:pic>
              <p:nvPicPr>
                <p:cNvPr id="20" name="Ink 19">
                  <a:extLst>
                    <a:ext uri="{FF2B5EF4-FFF2-40B4-BE49-F238E27FC236}">
                      <a16:creationId xmlns:a16="http://schemas.microsoft.com/office/drawing/2014/main" id="{E6B21741-325B-ABAC-E6D1-71A562143B67}"/>
                    </a:ext>
                  </a:extLst>
                </p:cNvPr>
                <p:cNvPicPr/>
                <p:nvPr/>
              </p:nvPicPr>
              <p:blipFill>
                <a:blip r:embed="rId146"/>
                <a:stretch>
                  <a:fillRect/>
                </a:stretch>
              </p:blipFill>
              <p:spPr>
                <a:xfrm>
                  <a:off x="3353524" y="5080436"/>
                  <a:ext cx="17532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1" name="Ink 20">
                  <a:extLst>
                    <a:ext uri="{FF2B5EF4-FFF2-40B4-BE49-F238E27FC236}">
                      <a16:creationId xmlns:a16="http://schemas.microsoft.com/office/drawing/2014/main" id="{FE74EE51-722D-12F2-916D-A0308B25C492}"/>
                    </a:ext>
                  </a:extLst>
                </p14:cNvPr>
                <p14:cNvContentPartPr/>
                <p14:nvPr/>
              </p14:nvContentPartPr>
              <p14:xfrm>
                <a:off x="3667084" y="5139116"/>
                <a:ext cx="391680" cy="189000"/>
              </p14:xfrm>
            </p:contentPart>
          </mc:Choice>
          <mc:Fallback xmlns="">
            <p:pic>
              <p:nvPicPr>
                <p:cNvPr id="21" name="Ink 20">
                  <a:extLst>
                    <a:ext uri="{FF2B5EF4-FFF2-40B4-BE49-F238E27FC236}">
                      <a16:creationId xmlns:a16="http://schemas.microsoft.com/office/drawing/2014/main" id="{FE74EE51-722D-12F2-916D-A0308B25C492}"/>
                    </a:ext>
                  </a:extLst>
                </p:cNvPr>
                <p:cNvPicPr/>
                <p:nvPr/>
              </p:nvPicPr>
              <p:blipFill>
                <a:blip r:embed="rId148"/>
                <a:stretch>
                  <a:fillRect/>
                </a:stretch>
              </p:blipFill>
              <p:spPr>
                <a:xfrm>
                  <a:off x="3658444" y="5130116"/>
                  <a:ext cx="4093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2" name="Ink 21">
                  <a:extLst>
                    <a:ext uri="{FF2B5EF4-FFF2-40B4-BE49-F238E27FC236}">
                      <a16:creationId xmlns:a16="http://schemas.microsoft.com/office/drawing/2014/main" id="{A5B38C29-0676-330D-CA27-8BACACBD5FB4}"/>
                    </a:ext>
                  </a:extLst>
                </p14:cNvPr>
                <p14:cNvContentPartPr/>
                <p14:nvPr/>
              </p14:nvContentPartPr>
              <p14:xfrm>
                <a:off x="4090804" y="4977476"/>
                <a:ext cx="47880" cy="319320"/>
              </p14:xfrm>
            </p:contentPart>
          </mc:Choice>
          <mc:Fallback xmlns="">
            <p:pic>
              <p:nvPicPr>
                <p:cNvPr id="22" name="Ink 21">
                  <a:extLst>
                    <a:ext uri="{FF2B5EF4-FFF2-40B4-BE49-F238E27FC236}">
                      <a16:creationId xmlns:a16="http://schemas.microsoft.com/office/drawing/2014/main" id="{A5B38C29-0676-330D-CA27-8BACACBD5FB4}"/>
                    </a:ext>
                  </a:extLst>
                </p:cNvPr>
                <p:cNvPicPr/>
                <p:nvPr/>
              </p:nvPicPr>
              <p:blipFill>
                <a:blip r:embed="rId150"/>
                <a:stretch>
                  <a:fillRect/>
                </a:stretch>
              </p:blipFill>
              <p:spPr>
                <a:xfrm>
                  <a:off x="4081804" y="4968476"/>
                  <a:ext cx="655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4" name="Ink 23">
                  <a:extLst>
                    <a:ext uri="{FF2B5EF4-FFF2-40B4-BE49-F238E27FC236}">
                      <a16:creationId xmlns:a16="http://schemas.microsoft.com/office/drawing/2014/main" id="{F88EB190-35DB-D585-0061-910E553AB047}"/>
                    </a:ext>
                  </a:extLst>
                </p14:cNvPr>
                <p14:cNvContentPartPr/>
                <p14:nvPr/>
              </p14:nvContentPartPr>
              <p14:xfrm>
                <a:off x="1453084" y="2900276"/>
                <a:ext cx="395640" cy="2045520"/>
              </p14:xfrm>
            </p:contentPart>
          </mc:Choice>
          <mc:Fallback xmlns="">
            <p:pic>
              <p:nvPicPr>
                <p:cNvPr id="24" name="Ink 23">
                  <a:extLst>
                    <a:ext uri="{FF2B5EF4-FFF2-40B4-BE49-F238E27FC236}">
                      <a16:creationId xmlns:a16="http://schemas.microsoft.com/office/drawing/2014/main" id="{F88EB190-35DB-D585-0061-910E553AB047}"/>
                    </a:ext>
                  </a:extLst>
                </p:cNvPr>
                <p:cNvPicPr/>
                <p:nvPr/>
              </p:nvPicPr>
              <p:blipFill>
                <a:blip r:embed="rId152"/>
                <a:stretch>
                  <a:fillRect/>
                </a:stretch>
              </p:blipFill>
              <p:spPr>
                <a:xfrm>
                  <a:off x="1444444" y="2891636"/>
                  <a:ext cx="413280" cy="20631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5" name="Ink 24">
                  <a:extLst>
                    <a:ext uri="{FF2B5EF4-FFF2-40B4-BE49-F238E27FC236}">
                      <a16:creationId xmlns:a16="http://schemas.microsoft.com/office/drawing/2014/main" id="{9624E129-3D20-6713-3E4D-928CF60741EB}"/>
                    </a:ext>
                  </a:extLst>
                </p14:cNvPr>
                <p14:cNvContentPartPr/>
                <p14:nvPr/>
              </p14:nvContentPartPr>
              <p14:xfrm>
                <a:off x="1297564" y="2801636"/>
                <a:ext cx="392040" cy="230400"/>
              </p14:xfrm>
            </p:contentPart>
          </mc:Choice>
          <mc:Fallback xmlns="">
            <p:pic>
              <p:nvPicPr>
                <p:cNvPr id="25" name="Ink 24">
                  <a:extLst>
                    <a:ext uri="{FF2B5EF4-FFF2-40B4-BE49-F238E27FC236}">
                      <a16:creationId xmlns:a16="http://schemas.microsoft.com/office/drawing/2014/main" id="{9624E129-3D20-6713-3E4D-928CF60741EB}"/>
                    </a:ext>
                  </a:extLst>
                </p:cNvPr>
                <p:cNvPicPr/>
                <p:nvPr/>
              </p:nvPicPr>
              <p:blipFill>
                <a:blip r:embed="rId154"/>
                <a:stretch>
                  <a:fillRect/>
                </a:stretch>
              </p:blipFill>
              <p:spPr>
                <a:xfrm>
                  <a:off x="1288924" y="2792636"/>
                  <a:ext cx="4096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56" name="Ink 1055">
                  <a:extLst>
                    <a:ext uri="{FF2B5EF4-FFF2-40B4-BE49-F238E27FC236}">
                      <a16:creationId xmlns:a16="http://schemas.microsoft.com/office/drawing/2014/main" id="{73375F7C-A8F3-756B-74D9-3348041A6F5D}"/>
                    </a:ext>
                  </a:extLst>
                </p14:cNvPr>
                <p14:cNvContentPartPr/>
                <p14:nvPr/>
              </p14:nvContentPartPr>
              <p14:xfrm>
                <a:off x="2122324" y="2691836"/>
                <a:ext cx="853200" cy="198720"/>
              </p14:xfrm>
            </p:contentPart>
          </mc:Choice>
          <mc:Fallback xmlns="">
            <p:pic>
              <p:nvPicPr>
                <p:cNvPr id="1056" name="Ink 1055">
                  <a:extLst>
                    <a:ext uri="{FF2B5EF4-FFF2-40B4-BE49-F238E27FC236}">
                      <a16:creationId xmlns:a16="http://schemas.microsoft.com/office/drawing/2014/main" id="{73375F7C-A8F3-756B-74D9-3348041A6F5D}"/>
                    </a:ext>
                  </a:extLst>
                </p:cNvPr>
                <p:cNvPicPr/>
                <p:nvPr/>
              </p:nvPicPr>
              <p:blipFill>
                <a:blip r:embed="rId156"/>
                <a:stretch>
                  <a:fillRect/>
                </a:stretch>
              </p:blipFill>
              <p:spPr>
                <a:xfrm>
                  <a:off x="2113684" y="2683196"/>
                  <a:ext cx="8708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57" name="Ink 1056">
                  <a:extLst>
                    <a:ext uri="{FF2B5EF4-FFF2-40B4-BE49-F238E27FC236}">
                      <a16:creationId xmlns:a16="http://schemas.microsoft.com/office/drawing/2014/main" id="{DAF0B7A9-5004-727E-6D30-736D125F6888}"/>
                    </a:ext>
                  </a:extLst>
                </p14:cNvPr>
                <p14:cNvContentPartPr/>
                <p14:nvPr/>
              </p14:nvContentPartPr>
              <p14:xfrm>
                <a:off x="2203324" y="2813156"/>
                <a:ext cx="496440" cy="105120"/>
              </p14:xfrm>
            </p:contentPart>
          </mc:Choice>
          <mc:Fallback xmlns="">
            <p:pic>
              <p:nvPicPr>
                <p:cNvPr id="1057" name="Ink 1056">
                  <a:extLst>
                    <a:ext uri="{FF2B5EF4-FFF2-40B4-BE49-F238E27FC236}">
                      <a16:creationId xmlns:a16="http://schemas.microsoft.com/office/drawing/2014/main" id="{DAF0B7A9-5004-727E-6D30-736D125F6888}"/>
                    </a:ext>
                  </a:extLst>
                </p:cNvPr>
                <p:cNvPicPr/>
                <p:nvPr/>
              </p:nvPicPr>
              <p:blipFill>
                <a:blip r:embed="rId158"/>
                <a:stretch>
                  <a:fillRect/>
                </a:stretch>
              </p:blipFill>
              <p:spPr>
                <a:xfrm>
                  <a:off x="2194684" y="2804156"/>
                  <a:ext cx="5140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60" name="Ink 1059">
                  <a:extLst>
                    <a:ext uri="{FF2B5EF4-FFF2-40B4-BE49-F238E27FC236}">
                      <a16:creationId xmlns:a16="http://schemas.microsoft.com/office/drawing/2014/main" id="{8795CDA7-6758-1D91-F9BA-C3598E151BFC}"/>
                    </a:ext>
                  </a:extLst>
                </p14:cNvPr>
                <p14:cNvContentPartPr/>
                <p14:nvPr/>
              </p14:nvContentPartPr>
              <p14:xfrm>
                <a:off x="518524" y="2978710"/>
                <a:ext cx="384480" cy="698760"/>
              </p14:xfrm>
            </p:contentPart>
          </mc:Choice>
          <mc:Fallback xmlns="">
            <p:pic>
              <p:nvPicPr>
                <p:cNvPr id="1060" name="Ink 1059">
                  <a:extLst>
                    <a:ext uri="{FF2B5EF4-FFF2-40B4-BE49-F238E27FC236}">
                      <a16:creationId xmlns:a16="http://schemas.microsoft.com/office/drawing/2014/main" id="{8795CDA7-6758-1D91-F9BA-C3598E151BFC}"/>
                    </a:ext>
                  </a:extLst>
                </p:cNvPr>
                <p:cNvPicPr/>
                <p:nvPr/>
              </p:nvPicPr>
              <p:blipFill>
                <a:blip r:embed="rId160"/>
                <a:stretch>
                  <a:fillRect/>
                </a:stretch>
              </p:blipFill>
              <p:spPr>
                <a:xfrm>
                  <a:off x="509524" y="2970070"/>
                  <a:ext cx="402120" cy="7164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61" name="Ink 1060">
                  <a:extLst>
                    <a:ext uri="{FF2B5EF4-FFF2-40B4-BE49-F238E27FC236}">
                      <a16:creationId xmlns:a16="http://schemas.microsoft.com/office/drawing/2014/main" id="{B6E69EB5-A29B-CB33-4042-75FD04162E92}"/>
                    </a:ext>
                  </a:extLst>
                </p14:cNvPr>
                <p14:cNvContentPartPr/>
                <p14:nvPr/>
              </p14:nvContentPartPr>
              <p14:xfrm>
                <a:off x="648484" y="2862430"/>
                <a:ext cx="373680" cy="354600"/>
              </p14:xfrm>
            </p:contentPart>
          </mc:Choice>
          <mc:Fallback xmlns="">
            <p:pic>
              <p:nvPicPr>
                <p:cNvPr id="1061" name="Ink 1060">
                  <a:extLst>
                    <a:ext uri="{FF2B5EF4-FFF2-40B4-BE49-F238E27FC236}">
                      <a16:creationId xmlns:a16="http://schemas.microsoft.com/office/drawing/2014/main" id="{B6E69EB5-A29B-CB33-4042-75FD04162E92}"/>
                    </a:ext>
                  </a:extLst>
                </p:cNvPr>
                <p:cNvPicPr/>
                <p:nvPr/>
              </p:nvPicPr>
              <p:blipFill>
                <a:blip r:embed="rId162"/>
                <a:stretch>
                  <a:fillRect/>
                </a:stretch>
              </p:blipFill>
              <p:spPr>
                <a:xfrm>
                  <a:off x="639484" y="2853790"/>
                  <a:ext cx="391320" cy="37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3">
            <p14:nvContentPartPr>
              <p14:cNvPr id="1063" name="Ink 1062">
                <a:extLst>
                  <a:ext uri="{FF2B5EF4-FFF2-40B4-BE49-F238E27FC236}">
                    <a16:creationId xmlns:a16="http://schemas.microsoft.com/office/drawing/2014/main" id="{23042ADA-088A-14CF-E769-CAE0D76B28EE}"/>
                  </a:ext>
                </a:extLst>
              </p14:cNvPr>
              <p14:cNvContentPartPr/>
              <p14:nvPr/>
            </p14:nvContentPartPr>
            <p14:xfrm>
              <a:off x="1240684" y="793870"/>
              <a:ext cx="1001160" cy="800640"/>
            </p14:xfrm>
          </p:contentPart>
        </mc:Choice>
        <mc:Fallback xmlns="">
          <p:pic>
            <p:nvPicPr>
              <p:cNvPr id="1063" name="Ink 1062">
                <a:extLst>
                  <a:ext uri="{FF2B5EF4-FFF2-40B4-BE49-F238E27FC236}">
                    <a16:creationId xmlns:a16="http://schemas.microsoft.com/office/drawing/2014/main" id="{23042ADA-088A-14CF-E769-CAE0D76B28EE}"/>
                  </a:ext>
                </a:extLst>
              </p:cNvPr>
              <p:cNvPicPr/>
              <p:nvPr/>
            </p:nvPicPr>
            <p:blipFill>
              <a:blip r:embed="rId164"/>
              <a:stretch>
                <a:fillRect/>
              </a:stretch>
            </p:blipFill>
            <p:spPr>
              <a:xfrm>
                <a:off x="1231684" y="784870"/>
                <a:ext cx="1018800" cy="818280"/>
              </a:xfrm>
              <a:prstGeom prst="rect">
                <a:avLst/>
              </a:prstGeom>
            </p:spPr>
          </p:pic>
        </mc:Fallback>
      </mc:AlternateContent>
      <p:grpSp>
        <p:nvGrpSpPr>
          <p:cNvPr id="1068" name="Group 1067">
            <a:extLst>
              <a:ext uri="{FF2B5EF4-FFF2-40B4-BE49-F238E27FC236}">
                <a16:creationId xmlns:a16="http://schemas.microsoft.com/office/drawing/2014/main" id="{3F07DC02-5E86-DB09-3219-078F1A264564}"/>
              </a:ext>
            </a:extLst>
          </p:cNvPr>
          <p:cNvGrpSpPr/>
          <p:nvPr/>
        </p:nvGrpSpPr>
        <p:grpSpPr>
          <a:xfrm>
            <a:off x="1338244" y="6040870"/>
            <a:ext cx="945720" cy="342360"/>
            <a:chOff x="1338244" y="6040870"/>
            <a:chExt cx="945720" cy="342360"/>
          </a:xfrm>
        </p:grpSpPr>
        <mc:AlternateContent xmlns:mc="http://schemas.openxmlformats.org/markup-compatibility/2006" xmlns:p14="http://schemas.microsoft.com/office/powerpoint/2010/main">
          <mc:Choice Requires="p14">
            <p:contentPart p14:bwMode="auto" r:id="rId165">
              <p14:nvContentPartPr>
                <p14:cNvPr id="1064" name="Ink 1063">
                  <a:extLst>
                    <a:ext uri="{FF2B5EF4-FFF2-40B4-BE49-F238E27FC236}">
                      <a16:creationId xmlns:a16="http://schemas.microsoft.com/office/drawing/2014/main" id="{0BC16EE0-AFBC-81B4-2194-A42C4B8986D3}"/>
                    </a:ext>
                  </a:extLst>
                </p14:cNvPr>
                <p14:cNvContentPartPr/>
                <p14:nvPr/>
              </p14:nvContentPartPr>
              <p14:xfrm>
                <a:off x="1338244" y="6190630"/>
                <a:ext cx="302040" cy="192600"/>
              </p14:xfrm>
            </p:contentPart>
          </mc:Choice>
          <mc:Fallback xmlns="">
            <p:pic>
              <p:nvPicPr>
                <p:cNvPr id="1064" name="Ink 1063">
                  <a:extLst>
                    <a:ext uri="{FF2B5EF4-FFF2-40B4-BE49-F238E27FC236}">
                      <a16:creationId xmlns:a16="http://schemas.microsoft.com/office/drawing/2014/main" id="{0BC16EE0-AFBC-81B4-2194-A42C4B8986D3}"/>
                    </a:ext>
                  </a:extLst>
                </p:cNvPr>
                <p:cNvPicPr/>
                <p:nvPr/>
              </p:nvPicPr>
              <p:blipFill>
                <a:blip r:embed="rId166"/>
                <a:stretch>
                  <a:fillRect/>
                </a:stretch>
              </p:blipFill>
              <p:spPr>
                <a:xfrm>
                  <a:off x="1329244" y="6181990"/>
                  <a:ext cx="3196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65" name="Ink 1064">
                  <a:extLst>
                    <a:ext uri="{FF2B5EF4-FFF2-40B4-BE49-F238E27FC236}">
                      <a16:creationId xmlns:a16="http://schemas.microsoft.com/office/drawing/2014/main" id="{904B1397-4AF7-B9E5-4975-9A5FB842BF06}"/>
                    </a:ext>
                  </a:extLst>
                </p14:cNvPr>
                <p14:cNvContentPartPr/>
                <p14:nvPr/>
              </p14:nvContentPartPr>
              <p14:xfrm>
                <a:off x="1756924" y="6040870"/>
                <a:ext cx="207720" cy="302040"/>
              </p14:xfrm>
            </p:contentPart>
          </mc:Choice>
          <mc:Fallback xmlns="">
            <p:pic>
              <p:nvPicPr>
                <p:cNvPr id="1065" name="Ink 1064">
                  <a:extLst>
                    <a:ext uri="{FF2B5EF4-FFF2-40B4-BE49-F238E27FC236}">
                      <a16:creationId xmlns:a16="http://schemas.microsoft.com/office/drawing/2014/main" id="{904B1397-4AF7-B9E5-4975-9A5FB842BF06}"/>
                    </a:ext>
                  </a:extLst>
                </p:cNvPr>
                <p:cNvPicPr/>
                <p:nvPr/>
              </p:nvPicPr>
              <p:blipFill>
                <a:blip r:embed="rId168"/>
                <a:stretch>
                  <a:fillRect/>
                </a:stretch>
              </p:blipFill>
              <p:spPr>
                <a:xfrm>
                  <a:off x="1748284" y="6032230"/>
                  <a:ext cx="22536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66" name="Ink 1065">
                  <a:extLst>
                    <a:ext uri="{FF2B5EF4-FFF2-40B4-BE49-F238E27FC236}">
                      <a16:creationId xmlns:a16="http://schemas.microsoft.com/office/drawing/2014/main" id="{7C1D4BB3-872A-6E3E-4AC7-576FD4B01955}"/>
                    </a:ext>
                  </a:extLst>
                </p14:cNvPr>
                <p14:cNvContentPartPr/>
                <p14:nvPr/>
              </p14:nvContentPartPr>
              <p14:xfrm>
                <a:off x="2096404" y="6135190"/>
                <a:ext cx="187560" cy="218160"/>
              </p14:xfrm>
            </p:contentPart>
          </mc:Choice>
          <mc:Fallback xmlns="">
            <p:pic>
              <p:nvPicPr>
                <p:cNvPr id="1066" name="Ink 1065">
                  <a:extLst>
                    <a:ext uri="{FF2B5EF4-FFF2-40B4-BE49-F238E27FC236}">
                      <a16:creationId xmlns:a16="http://schemas.microsoft.com/office/drawing/2014/main" id="{7C1D4BB3-872A-6E3E-4AC7-576FD4B01955}"/>
                    </a:ext>
                  </a:extLst>
                </p:cNvPr>
                <p:cNvPicPr/>
                <p:nvPr/>
              </p:nvPicPr>
              <p:blipFill>
                <a:blip r:embed="rId170"/>
                <a:stretch>
                  <a:fillRect/>
                </a:stretch>
              </p:blipFill>
              <p:spPr>
                <a:xfrm>
                  <a:off x="2087404" y="6126550"/>
                  <a:ext cx="205200" cy="235800"/>
                </a:xfrm>
                <a:prstGeom prst="rect">
                  <a:avLst/>
                </a:prstGeom>
              </p:spPr>
            </p:pic>
          </mc:Fallback>
        </mc:AlternateContent>
      </p:grpSp>
      <p:grpSp>
        <p:nvGrpSpPr>
          <p:cNvPr id="1075" name="Group 1074">
            <a:extLst>
              <a:ext uri="{FF2B5EF4-FFF2-40B4-BE49-F238E27FC236}">
                <a16:creationId xmlns:a16="http://schemas.microsoft.com/office/drawing/2014/main" id="{1E94A016-2BB6-8B9B-05E7-0472F1A9F2DF}"/>
              </a:ext>
            </a:extLst>
          </p:cNvPr>
          <p:cNvGrpSpPr/>
          <p:nvPr/>
        </p:nvGrpSpPr>
        <p:grpSpPr>
          <a:xfrm>
            <a:off x="2674204" y="5962030"/>
            <a:ext cx="2615760" cy="396720"/>
            <a:chOff x="2674204" y="5962030"/>
            <a:chExt cx="2615760" cy="396720"/>
          </a:xfrm>
        </p:grpSpPr>
        <mc:AlternateContent xmlns:mc="http://schemas.openxmlformats.org/markup-compatibility/2006" xmlns:p14="http://schemas.microsoft.com/office/powerpoint/2010/main">
          <mc:Choice Requires="p14">
            <p:contentPart p14:bwMode="auto" r:id="rId171">
              <p14:nvContentPartPr>
                <p14:cNvPr id="1067" name="Ink 1066">
                  <a:extLst>
                    <a:ext uri="{FF2B5EF4-FFF2-40B4-BE49-F238E27FC236}">
                      <a16:creationId xmlns:a16="http://schemas.microsoft.com/office/drawing/2014/main" id="{B64B2CF5-79A3-85E8-DC5F-5269C9B880B3}"/>
                    </a:ext>
                  </a:extLst>
                </p14:cNvPr>
                <p14:cNvContentPartPr/>
                <p14:nvPr/>
              </p14:nvContentPartPr>
              <p14:xfrm>
                <a:off x="2674204" y="6156070"/>
                <a:ext cx="218520" cy="192960"/>
              </p14:xfrm>
            </p:contentPart>
          </mc:Choice>
          <mc:Fallback xmlns="">
            <p:pic>
              <p:nvPicPr>
                <p:cNvPr id="1067" name="Ink 1066">
                  <a:extLst>
                    <a:ext uri="{FF2B5EF4-FFF2-40B4-BE49-F238E27FC236}">
                      <a16:creationId xmlns:a16="http://schemas.microsoft.com/office/drawing/2014/main" id="{B64B2CF5-79A3-85E8-DC5F-5269C9B880B3}"/>
                    </a:ext>
                  </a:extLst>
                </p:cNvPr>
                <p:cNvPicPr/>
                <p:nvPr/>
              </p:nvPicPr>
              <p:blipFill>
                <a:blip r:embed="rId172"/>
                <a:stretch>
                  <a:fillRect/>
                </a:stretch>
              </p:blipFill>
              <p:spPr>
                <a:xfrm>
                  <a:off x="2665564" y="6147070"/>
                  <a:ext cx="2361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69" name="Ink 1068">
                  <a:extLst>
                    <a:ext uri="{FF2B5EF4-FFF2-40B4-BE49-F238E27FC236}">
                      <a16:creationId xmlns:a16="http://schemas.microsoft.com/office/drawing/2014/main" id="{BBF6EE48-6259-BA91-6B42-669D45979AE5}"/>
                    </a:ext>
                  </a:extLst>
                </p14:cNvPr>
                <p14:cNvContentPartPr/>
                <p14:nvPr/>
              </p14:nvContentPartPr>
              <p14:xfrm>
                <a:off x="3007204" y="6084790"/>
                <a:ext cx="223560" cy="259200"/>
              </p14:xfrm>
            </p:contentPart>
          </mc:Choice>
          <mc:Fallback xmlns="">
            <p:pic>
              <p:nvPicPr>
                <p:cNvPr id="1069" name="Ink 1068">
                  <a:extLst>
                    <a:ext uri="{FF2B5EF4-FFF2-40B4-BE49-F238E27FC236}">
                      <a16:creationId xmlns:a16="http://schemas.microsoft.com/office/drawing/2014/main" id="{BBF6EE48-6259-BA91-6B42-669D45979AE5}"/>
                    </a:ext>
                  </a:extLst>
                </p:cNvPr>
                <p:cNvPicPr/>
                <p:nvPr/>
              </p:nvPicPr>
              <p:blipFill>
                <a:blip r:embed="rId174"/>
                <a:stretch>
                  <a:fillRect/>
                </a:stretch>
              </p:blipFill>
              <p:spPr>
                <a:xfrm>
                  <a:off x="2998564" y="6075790"/>
                  <a:ext cx="2412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70" name="Ink 1069">
                  <a:extLst>
                    <a:ext uri="{FF2B5EF4-FFF2-40B4-BE49-F238E27FC236}">
                      <a16:creationId xmlns:a16="http://schemas.microsoft.com/office/drawing/2014/main" id="{7B73A4BC-B288-796D-2E97-19BF074E3458}"/>
                    </a:ext>
                  </a:extLst>
                </p14:cNvPr>
                <p14:cNvContentPartPr/>
                <p14:nvPr/>
              </p14:nvContentPartPr>
              <p14:xfrm>
                <a:off x="3402124" y="5987230"/>
                <a:ext cx="237960" cy="370800"/>
              </p14:xfrm>
            </p:contentPart>
          </mc:Choice>
          <mc:Fallback xmlns="">
            <p:pic>
              <p:nvPicPr>
                <p:cNvPr id="1070" name="Ink 1069">
                  <a:extLst>
                    <a:ext uri="{FF2B5EF4-FFF2-40B4-BE49-F238E27FC236}">
                      <a16:creationId xmlns:a16="http://schemas.microsoft.com/office/drawing/2014/main" id="{7B73A4BC-B288-796D-2E97-19BF074E3458}"/>
                    </a:ext>
                  </a:extLst>
                </p:cNvPr>
                <p:cNvPicPr/>
                <p:nvPr/>
              </p:nvPicPr>
              <p:blipFill>
                <a:blip r:embed="rId176"/>
                <a:stretch>
                  <a:fillRect/>
                </a:stretch>
              </p:blipFill>
              <p:spPr>
                <a:xfrm>
                  <a:off x="3393124" y="5978590"/>
                  <a:ext cx="25560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71" name="Ink 1070">
                  <a:extLst>
                    <a:ext uri="{FF2B5EF4-FFF2-40B4-BE49-F238E27FC236}">
                      <a16:creationId xmlns:a16="http://schemas.microsoft.com/office/drawing/2014/main" id="{4A59358C-390B-F79A-1765-D50199B2645A}"/>
                    </a:ext>
                  </a:extLst>
                </p14:cNvPr>
                <p14:cNvContentPartPr/>
                <p14:nvPr/>
              </p14:nvContentPartPr>
              <p14:xfrm>
                <a:off x="3972364" y="6086950"/>
                <a:ext cx="569520" cy="271800"/>
              </p14:xfrm>
            </p:contentPart>
          </mc:Choice>
          <mc:Fallback xmlns="">
            <p:pic>
              <p:nvPicPr>
                <p:cNvPr id="1071" name="Ink 1070">
                  <a:extLst>
                    <a:ext uri="{FF2B5EF4-FFF2-40B4-BE49-F238E27FC236}">
                      <a16:creationId xmlns:a16="http://schemas.microsoft.com/office/drawing/2014/main" id="{4A59358C-390B-F79A-1765-D50199B2645A}"/>
                    </a:ext>
                  </a:extLst>
                </p:cNvPr>
                <p:cNvPicPr/>
                <p:nvPr/>
              </p:nvPicPr>
              <p:blipFill>
                <a:blip r:embed="rId178"/>
                <a:stretch>
                  <a:fillRect/>
                </a:stretch>
              </p:blipFill>
              <p:spPr>
                <a:xfrm>
                  <a:off x="3963364" y="6077950"/>
                  <a:ext cx="5871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72" name="Ink 1071">
                  <a:extLst>
                    <a:ext uri="{FF2B5EF4-FFF2-40B4-BE49-F238E27FC236}">
                      <a16:creationId xmlns:a16="http://schemas.microsoft.com/office/drawing/2014/main" id="{CFE578F5-8914-25D5-C373-3ADC0A06ABE2}"/>
                    </a:ext>
                  </a:extLst>
                </p14:cNvPr>
                <p14:cNvContentPartPr/>
                <p14:nvPr/>
              </p14:nvContentPartPr>
              <p14:xfrm>
                <a:off x="4611004" y="5962030"/>
                <a:ext cx="69120" cy="358200"/>
              </p14:xfrm>
            </p:contentPart>
          </mc:Choice>
          <mc:Fallback xmlns="">
            <p:pic>
              <p:nvPicPr>
                <p:cNvPr id="1072" name="Ink 1071">
                  <a:extLst>
                    <a:ext uri="{FF2B5EF4-FFF2-40B4-BE49-F238E27FC236}">
                      <a16:creationId xmlns:a16="http://schemas.microsoft.com/office/drawing/2014/main" id="{CFE578F5-8914-25D5-C373-3ADC0A06ABE2}"/>
                    </a:ext>
                  </a:extLst>
                </p:cNvPr>
                <p:cNvPicPr/>
                <p:nvPr/>
              </p:nvPicPr>
              <p:blipFill>
                <a:blip r:embed="rId180"/>
                <a:stretch>
                  <a:fillRect/>
                </a:stretch>
              </p:blipFill>
              <p:spPr>
                <a:xfrm>
                  <a:off x="4602004" y="5953390"/>
                  <a:ext cx="8676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73" name="Ink 1072">
                  <a:extLst>
                    <a:ext uri="{FF2B5EF4-FFF2-40B4-BE49-F238E27FC236}">
                      <a16:creationId xmlns:a16="http://schemas.microsoft.com/office/drawing/2014/main" id="{3DA30CC3-95DA-0B5C-CB60-0D1BD386BDD6}"/>
                    </a:ext>
                  </a:extLst>
                </p14:cNvPr>
                <p14:cNvContentPartPr/>
                <p14:nvPr/>
              </p14:nvContentPartPr>
              <p14:xfrm>
                <a:off x="4618564" y="6049870"/>
                <a:ext cx="671400" cy="253800"/>
              </p14:xfrm>
            </p:contentPart>
          </mc:Choice>
          <mc:Fallback xmlns="">
            <p:pic>
              <p:nvPicPr>
                <p:cNvPr id="1073" name="Ink 1072">
                  <a:extLst>
                    <a:ext uri="{FF2B5EF4-FFF2-40B4-BE49-F238E27FC236}">
                      <a16:creationId xmlns:a16="http://schemas.microsoft.com/office/drawing/2014/main" id="{3DA30CC3-95DA-0B5C-CB60-0D1BD386BDD6}"/>
                    </a:ext>
                  </a:extLst>
                </p:cNvPr>
                <p:cNvPicPr/>
                <p:nvPr/>
              </p:nvPicPr>
              <p:blipFill>
                <a:blip r:embed="rId182"/>
                <a:stretch>
                  <a:fillRect/>
                </a:stretch>
              </p:blipFill>
              <p:spPr>
                <a:xfrm>
                  <a:off x="4609924" y="6040870"/>
                  <a:ext cx="689040" cy="271440"/>
                </a:xfrm>
                <a:prstGeom prst="rect">
                  <a:avLst/>
                </a:prstGeom>
              </p:spPr>
            </p:pic>
          </mc:Fallback>
        </mc:AlternateContent>
      </p:grpSp>
      <p:grpSp>
        <p:nvGrpSpPr>
          <p:cNvPr id="1078" name="Group 1077">
            <a:extLst>
              <a:ext uri="{FF2B5EF4-FFF2-40B4-BE49-F238E27FC236}">
                <a16:creationId xmlns:a16="http://schemas.microsoft.com/office/drawing/2014/main" id="{B871106C-3AFA-DB31-05E4-8114DFA39F2E}"/>
              </a:ext>
            </a:extLst>
          </p:cNvPr>
          <p:cNvGrpSpPr/>
          <p:nvPr/>
        </p:nvGrpSpPr>
        <p:grpSpPr>
          <a:xfrm>
            <a:off x="809044" y="5968870"/>
            <a:ext cx="342360" cy="514800"/>
            <a:chOff x="809044" y="5968870"/>
            <a:chExt cx="342360" cy="514800"/>
          </a:xfrm>
        </p:grpSpPr>
        <mc:AlternateContent xmlns:mc="http://schemas.openxmlformats.org/markup-compatibility/2006" xmlns:p14="http://schemas.microsoft.com/office/powerpoint/2010/main">
          <mc:Choice Requires="p14">
            <p:contentPart p14:bwMode="auto" r:id="rId183">
              <p14:nvContentPartPr>
                <p14:cNvPr id="1076" name="Ink 1075">
                  <a:extLst>
                    <a:ext uri="{FF2B5EF4-FFF2-40B4-BE49-F238E27FC236}">
                      <a16:creationId xmlns:a16="http://schemas.microsoft.com/office/drawing/2014/main" id="{BC4395C1-1388-8113-C3B6-B5EF1505B45B}"/>
                    </a:ext>
                  </a:extLst>
                </p14:cNvPr>
                <p14:cNvContentPartPr/>
                <p14:nvPr/>
              </p14:nvContentPartPr>
              <p14:xfrm>
                <a:off x="809044" y="6070750"/>
                <a:ext cx="106200" cy="240480"/>
              </p14:xfrm>
            </p:contentPart>
          </mc:Choice>
          <mc:Fallback xmlns="">
            <p:pic>
              <p:nvPicPr>
                <p:cNvPr id="1076" name="Ink 1075">
                  <a:extLst>
                    <a:ext uri="{FF2B5EF4-FFF2-40B4-BE49-F238E27FC236}">
                      <a16:creationId xmlns:a16="http://schemas.microsoft.com/office/drawing/2014/main" id="{BC4395C1-1388-8113-C3B6-B5EF1505B45B}"/>
                    </a:ext>
                  </a:extLst>
                </p:cNvPr>
                <p:cNvPicPr/>
                <p:nvPr/>
              </p:nvPicPr>
              <p:blipFill>
                <a:blip r:embed="rId184"/>
                <a:stretch>
                  <a:fillRect/>
                </a:stretch>
              </p:blipFill>
              <p:spPr>
                <a:xfrm>
                  <a:off x="800044" y="6062110"/>
                  <a:ext cx="1238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77" name="Ink 1076">
                  <a:extLst>
                    <a:ext uri="{FF2B5EF4-FFF2-40B4-BE49-F238E27FC236}">
                      <a16:creationId xmlns:a16="http://schemas.microsoft.com/office/drawing/2014/main" id="{8F79BA85-BA33-CDC6-CF97-2888B73EFAF1}"/>
                    </a:ext>
                  </a:extLst>
                </p14:cNvPr>
                <p14:cNvContentPartPr/>
                <p14:nvPr/>
              </p14:nvContentPartPr>
              <p14:xfrm>
                <a:off x="984364" y="5968870"/>
                <a:ext cx="167040" cy="514800"/>
              </p14:xfrm>
            </p:contentPart>
          </mc:Choice>
          <mc:Fallback xmlns="">
            <p:pic>
              <p:nvPicPr>
                <p:cNvPr id="1077" name="Ink 1076">
                  <a:extLst>
                    <a:ext uri="{FF2B5EF4-FFF2-40B4-BE49-F238E27FC236}">
                      <a16:creationId xmlns:a16="http://schemas.microsoft.com/office/drawing/2014/main" id="{8F79BA85-BA33-CDC6-CF97-2888B73EFAF1}"/>
                    </a:ext>
                  </a:extLst>
                </p:cNvPr>
                <p:cNvPicPr/>
                <p:nvPr/>
              </p:nvPicPr>
              <p:blipFill>
                <a:blip r:embed="rId186"/>
                <a:stretch>
                  <a:fillRect/>
                </a:stretch>
              </p:blipFill>
              <p:spPr>
                <a:xfrm>
                  <a:off x="975724" y="5960230"/>
                  <a:ext cx="184680" cy="532440"/>
                </a:xfrm>
                <a:prstGeom prst="rect">
                  <a:avLst/>
                </a:prstGeom>
              </p:spPr>
            </p:pic>
          </mc:Fallback>
        </mc:AlternateContent>
      </p:grpSp>
      <p:grpSp>
        <p:nvGrpSpPr>
          <p:cNvPr id="1081" name="Group 1080">
            <a:extLst>
              <a:ext uri="{FF2B5EF4-FFF2-40B4-BE49-F238E27FC236}">
                <a16:creationId xmlns:a16="http://schemas.microsoft.com/office/drawing/2014/main" id="{584B57BE-BBAB-CE37-E1FD-620FA0C1D998}"/>
              </a:ext>
            </a:extLst>
          </p:cNvPr>
          <p:cNvGrpSpPr/>
          <p:nvPr/>
        </p:nvGrpSpPr>
        <p:grpSpPr>
          <a:xfrm>
            <a:off x="16324" y="831670"/>
            <a:ext cx="394560" cy="554400"/>
            <a:chOff x="16324" y="831670"/>
            <a:chExt cx="394560" cy="554400"/>
          </a:xfrm>
        </p:grpSpPr>
        <mc:AlternateContent xmlns:mc="http://schemas.openxmlformats.org/markup-compatibility/2006" xmlns:p14="http://schemas.microsoft.com/office/powerpoint/2010/main">
          <mc:Choice Requires="p14">
            <p:contentPart p14:bwMode="auto" r:id="rId187">
              <p14:nvContentPartPr>
                <p14:cNvPr id="1079" name="Ink 1078">
                  <a:extLst>
                    <a:ext uri="{FF2B5EF4-FFF2-40B4-BE49-F238E27FC236}">
                      <a16:creationId xmlns:a16="http://schemas.microsoft.com/office/drawing/2014/main" id="{83007EA2-74AE-7C4A-E483-871BDF9A8298}"/>
                    </a:ext>
                  </a:extLst>
                </p14:cNvPr>
                <p14:cNvContentPartPr/>
                <p14:nvPr/>
              </p14:nvContentPartPr>
              <p14:xfrm>
                <a:off x="16324" y="914830"/>
                <a:ext cx="302400" cy="325080"/>
              </p14:xfrm>
            </p:contentPart>
          </mc:Choice>
          <mc:Fallback xmlns="">
            <p:pic>
              <p:nvPicPr>
                <p:cNvPr id="1079" name="Ink 1078">
                  <a:extLst>
                    <a:ext uri="{FF2B5EF4-FFF2-40B4-BE49-F238E27FC236}">
                      <a16:creationId xmlns:a16="http://schemas.microsoft.com/office/drawing/2014/main" id="{83007EA2-74AE-7C4A-E483-871BDF9A8298}"/>
                    </a:ext>
                  </a:extLst>
                </p:cNvPr>
                <p:cNvPicPr/>
                <p:nvPr/>
              </p:nvPicPr>
              <p:blipFill>
                <a:blip r:embed="rId188"/>
                <a:stretch>
                  <a:fillRect/>
                </a:stretch>
              </p:blipFill>
              <p:spPr>
                <a:xfrm>
                  <a:off x="7684" y="905830"/>
                  <a:ext cx="3200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080" name="Ink 1079">
                  <a:extLst>
                    <a:ext uri="{FF2B5EF4-FFF2-40B4-BE49-F238E27FC236}">
                      <a16:creationId xmlns:a16="http://schemas.microsoft.com/office/drawing/2014/main" id="{F4C69BF4-DC74-0381-76F7-CEB8985CE209}"/>
                    </a:ext>
                  </a:extLst>
                </p14:cNvPr>
                <p14:cNvContentPartPr/>
                <p14:nvPr/>
              </p14:nvContentPartPr>
              <p14:xfrm>
                <a:off x="270124" y="831670"/>
                <a:ext cx="140760" cy="554400"/>
              </p14:xfrm>
            </p:contentPart>
          </mc:Choice>
          <mc:Fallback xmlns="">
            <p:pic>
              <p:nvPicPr>
                <p:cNvPr id="1080" name="Ink 1079">
                  <a:extLst>
                    <a:ext uri="{FF2B5EF4-FFF2-40B4-BE49-F238E27FC236}">
                      <a16:creationId xmlns:a16="http://schemas.microsoft.com/office/drawing/2014/main" id="{F4C69BF4-DC74-0381-76F7-CEB8985CE209}"/>
                    </a:ext>
                  </a:extLst>
                </p:cNvPr>
                <p:cNvPicPr/>
                <p:nvPr/>
              </p:nvPicPr>
              <p:blipFill>
                <a:blip r:embed="rId190"/>
                <a:stretch>
                  <a:fillRect/>
                </a:stretch>
              </p:blipFill>
              <p:spPr>
                <a:xfrm>
                  <a:off x="261484" y="823030"/>
                  <a:ext cx="158400" cy="572040"/>
                </a:xfrm>
                <a:prstGeom prst="rect">
                  <a:avLst/>
                </a:prstGeom>
              </p:spPr>
            </p:pic>
          </mc:Fallback>
        </mc:AlternateContent>
      </p:gr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7278</TotalTime>
  <Words>1708</Words>
  <Application>Microsoft Office PowerPoint</Application>
  <PresentationFormat>Custom</PresentationFormat>
  <Paragraphs>224</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Amasis MT Pro Black</vt:lpstr>
      <vt:lpstr>Arial</vt:lpstr>
      <vt:lpstr>Arial Black</vt:lpstr>
      <vt:lpstr>Calibri</vt:lpstr>
      <vt:lpstr>Consolas</vt:lpstr>
      <vt:lpstr>Cooper Black</vt:lpstr>
      <vt:lpstr>Segoe UI</vt:lpstr>
      <vt:lpstr>Segoe UI Black</vt:lpstr>
      <vt:lpstr>Segoe UI Light</vt:lpstr>
      <vt:lpstr>SFMono-Regular</vt:lpstr>
      <vt:lpstr>Office Theme</vt:lpstr>
      <vt:lpstr>SAP BTP Architect Training</vt:lpstr>
      <vt:lpstr>PowerPoint Presentation</vt:lpstr>
      <vt:lpstr>Agenda – Day 7</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Hands on : Deploy Application to BTP</vt:lpstr>
      <vt:lpstr>Adapt MTA.yml for UI deployment</vt:lpstr>
      <vt:lpstr>Hands on – Adding Security</vt:lpstr>
      <vt:lpstr>Security 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267</cp:revision>
  <dcterms:created xsi:type="dcterms:W3CDTF">2013-09-12T13:05:01Z</dcterms:created>
  <dcterms:modified xsi:type="dcterms:W3CDTF">2023-10-04T16:33:23Z</dcterms:modified>
</cp:coreProperties>
</file>