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6" r:id="rId2"/>
    <p:sldId id="4122" r:id="rId3"/>
    <p:sldId id="277" r:id="rId4"/>
    <p:sldId id="4780" r:id="rId5"/>
    <p:sldId id="4781" r:id="rId6"/>
    <p:sldId id="4782" r:id="rId7"/>
    <p:sldId id="4783" r:id="rId8"/>
    <p:sldId id="4784" r:id="rId9"/>
    <p:sldId id="4785" r:id="rId10"/>
    <p:sldId id="4793" r:id="rId11"/>
    <p:sldId id="4794" r:id="rId12"/>
    <p:sldId id="4787" r:id="rId13"/>
    <p:sldId id="4788" r:id="rId14"/>
    <p:sldId id="4789" r:id="rId15"/>
    <p:sldId id="4790" r:id="rId16"/>
    <p:sldId id="4791" r:id="rId17"/>
    <p:sldId id="4792" r:id="rId18"/>
    <p:sldId id="4795" r:id="rId19"/>
    <p:sldId id="4796" r:id="rId20"/>
    <p:sldId id="4797" r:id="rId21"/>
    <p:sldId id="4798" r:id="rId22"/>
    <p:sldId id="4799" r:id="rId23"/>
    <p:sldId id="4817" r:id="rId24"/>
    <p:sldId id="4818" r:id="rId25"/>
    <p:sldId id="4819" r:id="rId26"/>
    <p:sldId id="4820" r:id="rId27"/>
    <p:sldId id="4821" r:id="rId28"/>
    <p:sldId id="4822" r:id="rId29"/>
    <p:sldId id="4823" r:id="rId30"/>
    <p:sldId id="282" r:id="rId31"/>
    <p:sldId id="280" r:id="rId32"/>
    <p:sldId id="4711"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632311"/>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dirty="0" err="1">
                <a:solidFill>
                  <a:schemeClr val="bg1"/>
                </a:solidFill>
              </a:rPr>
              <a:t>npx</a:t>
            </a:r>
            <a:r>
              <a:rPr lang="en-IN" sz="2000" dirty="0">
                <a:solidFill>
                  <a:schemeClr val="bg1"/>
                </a:solidFill>
              </a:rPr>
              <a:t> generate-</a:t>
            </a:r>
            <a:r>
              <a:rPr lang="en-IN" sz="2000" dirty="0" err="1">
                <a:solidFill>
                  <a:schemeClr val="bg1"/>
                </a:solidFill>
              </a:rPr>
              <a:t>odata</a:t>
            </a:r>
            <a:r>
              <a:rPr lang="en-IN" sz="2000" dirty="0">
                <a:solidFill>
                  <a:schemeClr val="bg1"/>
                </a:solidFill>
              </a:rPr>
              <a:t>-client --</a:t>
            </a:r>
            <a:r>
              <a:rPr lang="en-IN" sz="2000" dirty="0" err="1">
                <a:solidFill>
                  <a:schemeClr val="bg1"/>
                </a:solidFill>
              </a:rPr>
              <a:t>inputDir</a:t>
            </a:r>
            <a:r>
              <a:rPr lang="en-IN" sz="2000" dirty="0">
                <a:solidFill>
                  <a:schemeClr val="bg1"/>
                </a:solidFill>
              </a:rPr>
              <a:t> </a:t>
            </a:r>
            <a:r>
              <a:rPr lang="en-IN" sz="2000" b="1" i="1" dirty="0">
                <a:solidFill>
                  <a:schemeClr val="bg1"/>
                </a:solidFill>
              </a:rPr>
              <a:t>D:\ui5batch\btp-s4-sales-ext\srv\</a:t>
            </a:r>
            <a:r>
              <a:rPr lang="en-IN" sz="2000" b="1" i="1" dirty="0">
                <a:solidFill>
                  <a:schemeClr val="bg1"/>
                </a:solidFill>
                <a:highlight>
                  <a:srgbClr val="FFFF00"/>
                </a:highlight>
              </a:rPr>
              <a:t>service-specs</a:t>
            </a:r>
            <a:r>
              <a:rPr lang="en-IN" sz="2000" b="1" i="1" dirty="0">
                <a:solidFill>
                  <a:schemeClr val="bg1"/>
                </a:solidFill>
              </a:rPr>
              <a:t> </a:t>
            </a:r>
            <a:r>
              <a:rPr lang="en-IN" sz="2000" dirty="0">
                <a:solidFill>
                  <a:schemeClr val="bg1"/>
                </a:solidFill>
              </a:rPr>
              <a:t>--</a:t>
            </a:r>
            <a:r>
              <a:rPr lang="en-IN" sz="2000" dirty="0" err="1">
                <a:solidFill>
                  <a:schemeClr val="bg1"/>
                </a:solidFill>
              </a:rPr>
              <a:t>outputDir</a:t>
            </a:r>
            <a:r>
              <a:rPr lang="en-IN" sz="2000" dirty="0">
                <a:solidFill>
                  <a:schemeClr val="bg1"/>
                </a:solidFill>
              </a:rPr>
              <a:t> </a:t>
            </a:r>
            <a:r>
              <a:rPr lang="en-IN" sz="2000" b="1" i="1" dirty="0">
                <a:solidFill>
                  <a:schemeClr val="bg1"/>
                </a:solidFill>
              </a:rPr>
              <a:t>D:\ui5batch\btp-s4-sales-ext\srv\sales-order-api</a:t>
            </a: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187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566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Security and Role Management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CI/CD Service in BTP</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Cloud Transport management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2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8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6817</TotalTime>
  <Words>1931</Words>
  <Application>Microsoft Office PowerPoint</Application>
  <PresentationFormat>Custom</PresentationFormat>
  <Paragraphs>187</Paragraphs>
  <Slides>32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Architect Training</vt:lpstr>
      <vt:lpstr>PowerPoint Presentation</vt:lpstr>
      <vt:lpstr>Agenda – Day 8</vt:lpstr>
      <vt:lpstr>PowerPoint Presentation</vt:lpstr>
      <vt:lpstr>Continuous Integration and Delivery (CI/CD)</vt:lpstr>
      <vt:lpstr>Hands on: Continuous Integration</vt:lpstr>
      <vt:lpstr>BTP Cloud Transport Management</vt:lpstr>
      <vt:lpstr>Hands on SAP BTP Cloud Transport</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280</cp:revision>
  <dcterms:created xsi:type="dcterms:W3CDTF">2013-09-12T13:05:01Z</dcterms:created>
  <dcterms:modified xsi:type="dcterms:W3CDTF">2023-10-04T16:33:02Z</dcterms:modified>
</cp:coreProperties>
</file>