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notesSlides/notesSlide1.xml" ContentType="application/vnd.openxmlformats-officedocument.presentationml.notesSlide+xml"/>
  <Override PartName="/ppt/ink/ink312.xml" ContentType="application/inkml+xml"/>
  <Override PartName="/ppt/ink/ink31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6" r:id="rId2"/>
    <p:sldId id="4122" r:id="rId3"/>
    <p:sldId id="277" r:id="rId4"/>
    <p:sldId id="4787" r:id="rId5"/>
    <p:sldId id="4760" r:id="rId6"/>
    <p:sldId id="4761" r:id="rId7"/>
    <p:sldId id="4770" r:id="rId8"/>
    <p:sldId id="4788" r:id="rId9"/>
    <p:sldId id="4789" r:id="rId10"/>
    <p:sldId id="4793" r:id="rId11"/>
    <p:sldId id="4794" r:id="rId12"/>
    <p:sldId id="4798" r:id="rId13"/>
    <p:sldId id="4792" r:id="rId14"/>
    <p:sldId id="4762" r:id="rId15"/>
    <p:sldId id="4771" r:id="rId16"/>
    <p:sldId id="4785" r:id="rId17"/>
    <p:sldId id="4795" r:id="rId18"/>
    <p:sldId id="4796" r:id="rId19"/>
    <p:sldId id="4797" r:id="rId20"/>
    <p:sldId id="282" r:id="rId21"/>
    <p:sldId id="280" r:id="rId22"/>
    <p:sldId id="4711" r:id="rId23"/>
    <p:sldId id="4786"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5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7.368"/>
    </inkml:context>
    <inkml:brush xml:id="br0">
      <inkml:brushProperty name="width" value="0.05" units="cm"/>
      <inkml:brushProperty name="height" value="0.05" units="cm"/>
      <inkml:brushProperty name="color" value="#F6630D"/>
    </inkml:brush>
  </inkml:definitions>
  <inkml:trace contextRef="#ctx0" brushRef="#br0">914 254 24575,'1'-3'0,"0"-1"0,1 0 0,-1 1 0,1-1 0,0 1 0,-1 0 0,2-1 0,-1 1 0,0 0 0,0 0 0,1 0 0,4-3 0,7-10 0,-7 6 0,0-1 0,-1 1 0,0-1 0,0 0 0,-1 0 0,4-13 0,-8 22 0,-1-1 0,1 0 0,-1 1 0,1-1 0,-1 0 0,0 0 0,0 1 0,0-1 0,0 0 0,0 0 0,-1 1 0,1-1 0,-1 0 0,0 1 0,0-1 0,0 0 0,0 1 0,0-1 0,0 1 0,-1 0 0,1-1 0,-1 1 0,0 0 0,0 0 0,0 0 0,0 0 0,0 0 0,0 1 0,0-1 0,-1 0 0,1 1 0,0 0 0,-4-2 0,-6-2 0,-1 1 0,1 0 0,-1 1 0,0 0 0,1 1 0,-1 1 0,0 0 0,-1 0 0,1 2 0,-14 1 0,-3 2 0,1 1 0,0 1 0,-38 13 0,53-14 0,0 1 0,0 0 0,0 1 0,1 0 0,0 1 0,0 0 0,1 1 0,-14 14 0,22-19 0,0 0 0,0 0 0,1 0 0,0 0 0,0 1 0,0-1 0,0 1 0,1 0 0,-1 0 0,1 0 0,1 0 0,-1 0 0,1 1 0,0-1 0,0 0 0,0 1 0,1-1 0,0 0 0,0 1 0,0-1 0,0 1 0,1-1 0,0 0 0,0 1 0,1-1 0,2 6 0,2 2 0,0-1 0,1 0 0,1 0 0,0 0 0,1-1 0,0-1 0,0 1 0,15 11 0,94 69 0,-103-81 0,95 63 0,-63-44 0,-2 1 0,0 3 0,70 67 0,-112-96 0,1-1 0,-1 1 0,0 0 0,0 0 0,-1 0 0,1 0 0,-1 1 0,0-1 0,0 0 0,0 1 0,-1 0 0,0-1 0,1 1 0,-2 0 0,1 0 0,0 0 0,-1 0 0,0 6 0,-1-7 0,-1 1 0,1-1 0,-1 1 0,1-1 0,-1 0 0,0 0 0,-1 0 0,1 0 0,-1 0 0,0 0 0,0-1 0,0 1 0,0-1 0,0 0 0,-1 0 0,0 0 0,0 0 0,1-1 0,-7 3 0,-11 6 0,-2 0 0,0-2 0,0-1 0,0-1 0,-1 0 0,-25 2 0,-151 12 0,190-20 0,-287 4 120,253-8-417,1-1 0,0-2 0,1-3 0,-75-23 0,52 4-6529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7.334"/>
    </inkml:context>
    <inkml:brush xml:id="br0">
      <inkml:brushProperty name="width" value="0.05" units="cm"/>
      <inkml:brushProperty name="height" value="0.05" units="cm"/>
      <inkml:brushProperty name="color" value="#F6630D"/>
    </inkml:brush>
  </inkml:definitions>
  <inkml:trace contextRef="#ctx0" brushRef="#br0">140 1 24575,'4'0'0,"0"0"0,0 0 0,0 0 0,0 0 0,0 1 0,0 0 0,-1 0 0,1 0 0,0 0 0,6 3 0,-9-3 0,0 0 0,0 1 0,1-1 0,-1 0 0,0 1 0,0-1 0,-1 1 0,1-1 0,0 1 0,0-1 0,-1 1 0,1 0 0,-1-1 0,1 1 0,-1 0 0,0 0 0,0-1 0,0 1 0,0 0 0,0-1 0,0 1 0,0 0 0,0 0 0,-1-1 0,1 1 0,-1 0 0,0 1 0,-35 116 0,24-85 0,2 0 0,-9 48 0,16-65 0,1 0 0,1-1 0,1 1 0,0 0 0,1-1 0,1 1 0,1 0 0,7 25 0,-8-35 0,1 0 0,0 0 0,0 0 0,1 0 0,0 0 0,0 0 0,1-1 0,0 0 0,0 0 0,0 0 0,1-1 0,0 0 0,0 0 0,0 0 0,0-1 0,1 1 0,0-2 0,0 1 0,0-1 0,11 4 0,-3-3 0,0-1 0,1 0 0,0-1 0,-1-1 0,1-1 0,0 0 0,0 0 0,0-2 0,-1 0 0,1-1 0,-1 0 0,1-2 0,-1 0 0,0 0 0,-1-1 0,20-12 0,-24 12 0,0 0 0,-1-1 0,1 0 0,-2 0 0,1-1 0,-1 0 0,0-1 0,-1 0 0,0 0 0,7-13 0,-10 14 0,0 0 0,0-1 0,-1 0 0,0 0 0,0 0 0,-1 0 0,-1 0 0,1-1 0,-1 1 0,-1 0 0,0-1 0,0 1 0,-3-16 0,0 12 0,-1-1 0,0 1 0,-1 0 0,0 0 0,-1 1 0,0 0 0,-1 0 0,-1 0 0,0 1 0,0 0 0,-1 0 0,0 1 0,-1 0 0,0 1 0,-1 0 0,0 1 0,-23-14 0,7 7 0,0 1 0,-1 2 0,0 0 0,0 2 0,-1 2 0,-1 0 0,-34-4 0,34 9-341,1 1 0,0 1-1,-51 5 1,11 6-6485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2.023"/>
    </inkml:context>
    <inkml:brush xml:id="br0">
      <inkml:brushProperty name="width" value="0.05" units="cm"/>
      <inkml:brushProperty name="height" value="0.05" units="cm"/>
      <inkml:brushProperty name="color" value="#F6630D"/>
    </inkml:brush>
  </inkml:definitions>
  <inkml:trace contextRef="#ctx0" brushRef="#br0">200 93 24575,'12'-12'0,"1"1"0,0 1 0,1 0 0,0 0 0,1 1 0,-1 1 0,24-9 0,-37 17 0,0-1 0,0 0 0,1 1 0,-1-1 0,0 1 0,1-1 0,-1 1 0,0-1 0,1 1 0,-1 0 0,0 0 0,1 0 0,-1 0 0,1 0 0,-1 0 0,1 0 0,-1 0 0,0 0 0,1 1 0,-1-1 0,0 1 0,1-1 0,-1 1 0,0-1 0,0 1 0,1 0 0,-1-1 0,0 1 0,0 0 0,2 2 0,-2-1 0,-1 0 0,0-1 0,1 1 0,-1 0 0,0 0 0,0-1 0,0 1 0,0 0 0,0 0 0,-1-1 0,1 1 0,0 0 0,-1 0 0,0-1 0,1 1 0,-1 0 0,0-1 0,0 1 0,1-1 0,-1 1 0,0-1 0,-1 1 0,1-1 0,-2 2 0,-12 13 17,-1 0-1,0-1 0,-1-1 1,-1 0-1,0-2 0,-29 16 1,-123 49-1328,162-74 1142,-30 12-6657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4.285"/>
    </inkml:context>
    <inkml:brush xml:id="br0">
      <inkml:brushProperty name="width" value="0.05" units="cm"/>
      <inkml:brushProperty name="height" value="0.05" units="cm"/>
      <inkml:brushProperty name="color" value="#F6630D"/>
    </inkml:brush>
  </inkml:definitions>
  <inkml:trace contextRef="#ctx0" brushRef="#br0">332 382 24575,'11'-9'0,"0"0"0,0 1 0,15-8 0,-16 10 0,0 0 0,0 0 0,-1-1 0,0-1 0,13-12 0,-12 7 0,1 1 0,-2-2 0,0 1 0,-1-1 0,0-1 0,11-28 0,-17 38 0,-1 1 0,0 0 0,0-1 0,0 1 0,0 0 0,-1-1 0,1 1 0,-1-1 0,0 1 0,-1-1 0,1 1 0,-1-1 0,0 1 0,0 0 0,0-1 0,-1 1 0,1 0 0,-1 0 0,0 0 0,0 0 0,0 0 0,-1 0 0,0 1 0,1-1 0,-1 1 0,-1 0 0,1 0 0,0 0 0,-8-5 0,1 2 0,0 1 0,0 1 0,-1-1 0,0 1 0,1 1 0,-2 0 0,1 1 0,0 0 0,0 1 0,-1 0 0,1 0 0,-17 3 0,1 0 0,0 1 0,0 2 0,0 0 0,-27 11 0,41-12 0,0 1 0,1 0 0,0 1 0,0 0 0,0 1 0,1 1 0,0 0 0,0 0 0,-18 19 0,25-22 0,0 0 0,1-1 0,-1 1 0,1 0 0,0 1 0,0-1 0,1 1 0,-1-1 0,1 1 0,0 0 0,1-1 0,-1 1 0,1 0 0,1 0 0,-1 0 0,1 0 0,0 1 0,0-1 0,1 0 0,-1 0 0,2 0 0,-1-1 0,0 1 0,4 8 0,1-3 0,-1 0 0,2 0 0,-1-1 0,1 0 0,1-1 0,0 1 0,0-1 0,1-1 0,0 0 0,11 8 0,18 11 0,51 27 0,-68-41 0,53 28 0,-35-21 0,-1 1 0,-2 2 0,0 2 0,32 29 0,-65-51 0,0 0 0,0 0 0,0 0 0,0 1 0,-1-1 0,0 1 0,1-1 0,-1 1 0,0 0 0,-1 0 0,3 8 0,-4-10 0,1 0 0,-1 1 0,0-1 0,0 0 0,-1 0 0,1 1 0,0-1 0,-1 0 0,1 0 0,-1 0 0,0 0 0,0 1 0,0-1 0,0 0 0,0-1 0,0 1 0,0 0 0,-1 0 0,1 0 0,-1-1 0,1 1 0,-1-1 0,-3 3 0,-6 4 0,0-1 0,0 0 0,-1-1 0,0 0 0,-1-1 0,1 0 0,-1-1 0,0 0 0,0-1 0,0-1 0,-22 2 0,7-2 0,0-2 0,0-1 0,0-1 0,-41-8 0,53 7 30,1-1 0,0 0 0,-28-14 0,36 15-165,1-1 0,-1 0 0,1 0 0,0 0 0,0-1 0,0 0 0,1 0 0,0-1 0,0 0 0,-5-6 0,-5-14-6691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4.656"/>
    </inkml:context>
    <inkml:brush xml:id="br0">
      <inkml:brushProperty name="width" value="0.05" units="cm"/>
      <inkml:brushProperty name="height" value="0.05" units="cm"/>
      <inkml:brushProperty name="color" value="#F6630D"/>
    </inkml:brush>
  </inkml:definitions>
  <inkml:trace contextRef="#ctx0" brushRef="#br0">1 178 24575,'92'-71'0,"-71"53"0,0 0 0,2 2 0,0 0 0,34-16 0,-55 31 0,0 0 0,0 0 0,0 0 0,0 1 0,1-1 0,-1 1 0,0-1 0,0 1 0,1 0 0,-1 0 0,0 0 0,1 0 0,-1 0 0,5 1 0,-6 0 0,1-1 0,-1 1 0,0 0 0,1 0 0,-1 0 0,0 0 0,0 0 0,1 0 0,-1 0 0,0 0 0,0 0 0,0 0 0,0 1 0,0-1 0,0 0 0,0 3 0,2 5 0,0-1 0,-1 1 0,0 0 0,-1 0 0,0 0 0,0 10 0,-1-10 0,9 99 0,4 0 0,6-1 0,46 156 0,-60-247-341,1 0 0,0-1-1,11 19 1,0-9-6485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5.014"/>
    </inkml:context>
    <inkml:brush xml:id="br0">
      <inkml:brushProperty name="width" value="0.05" units="cm"/>
      <inkml:brushProperty name="height" value="0.05" units="cm"/>
      <inkml:brushProperty name="color" value="#F6630D"/>
    </inkml:brush>
  </inkml:definitions>
  <inkml:trace contextRef="#ctx0" brushRef="#br0">240 185 24575,'4'-5'0,"-1"-1"0,0 1 0,0 0 0,0-1 0,-1 0 0,1 1 0,-1-1 0,-1 0 0,2-9 0,2-1 0,-2 4 0,0 5 0,-1 0 0,0 0 0,0 0 0,-1 0 0,0 0 0,0 0 0,-1-1 0,0 1 0,-1-10 0,1 17 0,0-1 0,0 1 0,0-1 0,0 1 0,-1-1 0,1 1 0,0-1 0,0 1 0,-1-1 0,1 1 0,0-1 0,-1 1 0,1-1 0,0 1 0,-1 0 0,1-1 0,-1 1 0,1 0 0,-1-1 0,1 1 0,-1 0 0,1 0 0,-1-1 0,1 1 0,-1 0 0,1 0 0,-1 0 0,0 0 0,1 0 0,-1-1 0,1 1 0,-1 0 0,1 0 0,-1 1 0,1-1 0,-1 0 0,0 0 0,1 0 0,-1 0 0,1 0 0,-1 1 0,1-1 0,-1 0 0,1 0 0,-1 1 0,0 0 0,-25 16 0,25-15 0,-212 186 0,210-185 0,1-1 0,-1 1 0,0 0 0,1 0 0,0 1 0,0-1 0,0 0 0,-3 8 0,5-11 0,0 0 0,-1 1 0,1-1 0,0 1 0,0-1 0,0 1 0,0-1 0,0 0 0,0 1 0,1-1 0,-1 1 0,0-1 0,0 0 0,0 1 0,0-1 0,0 1 0,0-1 0,1 0 0,-1 1 0,0-1 0,0 0 0,1 1 0,-1-1 0,0 0 0,1 1 0,-1-1 0,0 0 0,1 0 0,-1 1 0,24 2 0,7-7 0,34-7 0,-50 6 0,0 2 0,0 0 0,1 1 0,-1 1 0,1 0 0,-1 1 0,1 0 0,-1 2 0,1-1 0,20 7 0,-28-6 10,0 1 0,-1 0 0,1 1 0,-1 0 0,0 0 0,0 0 0,-1 1 0,1 0 0,-1 0 0,0 1 0,9 10 0,-2 2-380,-1 0 1,-1 0 0,9 23 0,-20-41 361,10 18-6818</inkml:trace>
  <inkml:trace contextRef="#ctx0" brushRef="#br0" timeOffset="1">622 240 24575,'0'-14'0,"1"0"0,1 0 0,1 1 0,-1-1 0,2 0 0,0 1 0,7-15 0,-11 27 0,0 0 0,1 0 0,-1 0 0,0 0 0,1 1 0,-1-1 0,1 0 0,0 0 0,-1 0 0,1 0 0,-1 1 0,1-1 0,0 0 0,0 0 0,-1 1 0,1-1 0,0 1 0,0-1 0,2 0 0,-3 1 0,1 0 0,-1 1 0,1-1 0,-1 0 0,1 0 0,-1 1 0,1-1 0,-1 0 0,0 1 0,1-1 0,-1 1 0,1-1 0,-1 0 0,0 1 0,1-1 0,-1 1 0,0-1 0,0 1 0,1-1 0,-1 1 0,0 0 0,0-1 0,0 1 0,0 0 0,7 43 0,-4 49-83,-2-30-344,2 0-1,19 98 1,-14-130-6399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5.360"/>
    </inkml:context>
    <inkml:brush xml:id="br0">
      <inkml:brushProperty name="width" value="0.05" units="cm"/>
      <inkml:brushProperty name="height" value="0.05" units="cm"/>
      <inkml:brushProperty name="color" value="#F6630D"/>
    </inkml:brush>
  </inkml:definitions>
  <inkml:trace contextRef="#ctx0" brushRef="#br0">69 110 24575,'0'-9'0,"0"-13"0,-5-7 0,-6 1 0,-1 11 0,-3 12 0,1 12 0,3 5-8191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5.763"/>
    </inkml:context>
    <inkml:brush xml:id="br0">
      <inkml:brushProperty name="width" value="0.05" units="cm"/>
      <inkml:brushProperty name="height" value="0.05" units="cm"/>
      <inkml:brushProperty name="color" value="#F6630D"/>
    </inkml:brush>
  </inkml:definitions>
  <inkml:trace contextRef="#ctx0" brushRef="#br0">2 170 24575,'-1'-1'0,"1"1"0,0 0 0,0 0 0,0-1 0,0 1 0,0 0 0,0 0 0,0-1 0,0 1 0,0 0 0,0-1 0,0 1 0,0 0 0,0-1 0,0 1 0,0 0 0,0 0 0,0-1 0,0 1 0,0 0 0,0-1 0,0 1 0,0 0 0,0 0 0,1-1 0,-1 1 0,0 0 0,0 0 0,0 0 0,0-1 0,1 1 0,-1 0 0,0 0 0,0 0 0,1-1 0,-1 1 0,0 0 0,0 0 0,1 0 0,-1 0 0,0 0 0,0 0 0,1-1 0,-1 1 0,0 0 0,1 0 0,-1 0 0,0 0 0,0 0 0,1 0 0,-1 0 0,0 0 0,1 0 0,-1 0 0,0 1 0,0-1 0,1 0 0,-1 0 0,0 0 0,1 0 0,-1 0 0,0 1 0,2 0 0,-1 0 0,0 0 0,0 0 0,0 0 0,0 0 0,0 0 0,-1 0 0,1 0 0,0 1 0,-1-1 0,1 0 0,0 1 0,0 1 0,3 21 0,-2 1 0,1 37 0,0 14 0,2-30 0,4 30 0,-2 144 0,-7-216 0,0 0 0,0 0 0,-1 0 0,1 0 0,-1 0 0,0 0 0,0 0 0,-1 0 0,-2 5 0,4-9 0,0 0 0,0 0 0,0 1 0,0-1 0,0 0 0,0 0 0,0 0 0,0 0 0,0 0 0,0 0 0,-1 0 0,1 1 0,0-1 0,0 0 0,0 0 0,0 0 0,0 0 0,0 0 0,0 0 0,-1 0 0,1 0 0,0 0 0,0 0 0,0 0 0,0 0 0,0 0 0,-1 0 0,1 0 0,0 0 0,0 0 0,0 0 0,0 0 0,0 0 0,0 0 0,-1 0 0,1 0 0,0 0 0,0 0 0,0 0 0,0 0 0,0 0 0,0 0 0,-1 0 0,1 0 0,0-1 0,0 1 0,0 0 0,0 0 0,0 0 0,0 0 0,-5-11 0,1-12 0,1-26 0,2 0 0,2 1 0,14-85 0,2 42 0,30-90 0,-42 163 0,1 0 0,1 0 0,0 1 0,1 0 0,13-19 0,-18 32 0,0 0 0,0 1 0,0-1 0,0 1 0,1 0 0,-1 0 0,1 0 0,0 0 0,0 0 0,0 1 0,6-3 0,-7 4 0,0 0 0,1 0 0,-1 1 0,0-1 0,0 1 0,1 0 0,-1 0 0,1 0 0,-1 0 0,0 1 0,0-1 0,1 1 0,-1 0 0,0 0 0,0 0 0,0 0 0,6 4 0,2 1 0,-1 1 0,0 0 0,-1 0 0,1 1 0,-1 0 0,-1 1 0,1 0 0,-2 0 0,1 0 0,-1 1 0,-1 1 0,0-1 0,5 13 0,-8-19 0,-2 1 0,1-1 0,0 1 0,-1 0 0,0-1 0,0 1 0,0 0 0,-1 0 0,1 0 0,-1 0 0,0 0 0,-1-1 0,1 1 0,-1 0 0,0 0 0,0 0 0,-1-1 0,1 1 0,-1 0 0,0-1 0,0 1 0,-1-1 0,1 0 0,-1 0 0,0 0 0,0 0 0,0-1 0,-1 1 0,1-1 0,-1 1 0,0-1 0,0-1 0,0 1 0,-5 2 0,-3 1 17,0 0 0,0-1 1,0 0-1,-1-1 0,1-1 0,-21 3 0,0-2-760,-45 0 1,43-5-6084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6.104"/>
    </inkml:context>
    <inkml:brush xml:id="br0">
      <inkml:brushProperty name="width" value="0.05" units="cm"/>
      <inkml:brushProperty name="height" value="0.05" units="cm"/>
      <inkml:brushProperty name="color" value="#F6630D"/>
    </inkml:brush>
  </inkml:definitions>
  <inkml:trace contextRef="#ctx0" brushRef="#br0">13 26 24575,'0'-5'0,"5"-1"0,6 0 0,5 1 0,6 2 0,2 5 0,3 3 0,-3 1-8191</inkml:trace>
  <inkml:trace contextRef="#ctx0" brushRef="#br0" timeOffset="1">13 217 24575,'-4'0'0,"-3"4"0,6 3 0,7-1 0,7-1 0,7-2 0,3 0 0,9-7 0,2-2 0,-4 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6.510"/>
    </inkml:context>
    <inkml:brush xml:id="br0">
      <inkml:brushProperty name="width" value="0.05" units="cm"/>
      <inkml:brushProperty name="height" value="0.05" units="cm"/>
      <inkml:brushProperty name="color" value="#F6630D"/>
    </inkml:brush>
  </inkml:definitions>
  <inkml:trace contextRef="#ctx0" brushRef="#br0">45 48 24575,'0'-5'0,"0"-6"0,-5-5 0,-1 4 0,0 9 0,1 9 0,2 14 0,1 7 0,1 9 0,0 7 0,1 6 0,0-1 0,1 1 0,-1 1 0,-4-3 0,-2-5 0,0-9-8191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6.853"/>
    </inkml:context>
    <inkml:brush xml:id="br0">
      <inkml:brushProperty name="width" value="0.05" units="cm"/>
      <inkml:brushProperty name="height" value="0.05" units="cm"/>
      <inkml:brushProperty name="color" value="#F6630D"/>
    </inkml:brush>
  </inkml:definitions>
  <inkml:trace contextRef="#ctx0" brushRef="#br0">71 181 24575,'1'-29'0,"0"20"0,0 0 0,-1 0 0,0 0 0,-1 0 0,0 0 0,0 1 0,0-1 0,-1 0 0,-1 0 0,-6-16 0,8 25 0,1-1 0,0 0 0,-1 1 0,1-1 0,0 1 0,-1-1 0,1 1 0,-1-1 0,1 1 0,-1-1 0,1 1 0,-1-1 0,0 1 0,1-1 0,-1 1 0,1 0 0,-1-1 0,0 1 0,1 0 0,-1 0 0,0-1 0,0 1 0,1 0 0,-1 0 0,0 0 0,1 0 0,-2 0 0,0 1 0,1-1 0,0 1 0,0-1 0,0 1 0,0 0 0,0-1 0,0 1 0,0 0 0,0 0 0,0 0 0,0 0 0,0 0 0,1 0 0,-2 1 0,-1 4 0,0-1 0,0 1 0,1-1 0,-1 1 0,-1 9 0,2 0 0,0 0 0,1 0 0,1 0 0,1 0 0,0 0 0,1-1 0,0 1 0,1 0 0,1-1 0,0 1 0,13 25 0,-9-21 0,2-1 0,0 0 0,1 0 0,1-1 0,0-1 0,1 0 0,1-1 0,18 16 0,-25-25 0,1 0 0,-1-1 0,1 0 0,0-1 0,0 0 0,1 0 0,0 0 0,-1-1 0,1-1 0,0 1 0,0-2 0,0 1 0,1-1 0,-1 0 0,0-1 0,0 0 0,17-3 0,-19 2 0,1-1 0,-1 0 0,0 0 0,1-1 0,-1 0 0,-1 0 0,1-1 0,0 0 0,-1 0 0,1 0 0,-1-1 0,-1 0 0,1 0 0,-1-1 0,0 1 0,0-1 0,0 0 0,-1 0 0,0-1 0,0 0 0,6-13 0,-6 7-47,0 0 0,0 0 0,-1 0 0,-1 0 0,0-1 0,-1 1 0,0-1 0,-1 1 0,-1-1-1,0 1 1,-1-1 0,0 1 0,-1 0 0,-1 0 0,0 0 0,0 0 0,-2 1 0,1 0 0,-2 0 0,1 0 0,-2 0 0,1 1-1,-2 1 1,1-1 0,-1 1 0,-1 1 0,0 0 0,-22-16 0,-10 2-6779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7.604"/>
    </inkml:context>
    <inkml:brush xml:id="br0">
      <inkml:brushProperty name="width" value="0.05" units="cm"/>
      <inkml:brushProperty name="height" value="0.05" units="cm"/>
      <inkml:brushProperty name="color" value="#F6630D"/>
    </inkml:brush>
  </inkml:definitions>
  <inkml:trace contextRef="#ctx0" brushRef="#br0">60 148 24575,'-2'-16'0,"0"0"0,-1 0 0,-1 0 0,-8-20 0,9 24 0,-11-19 0,14 31 0,0-1 0,0 1 0,0 0 0,-1 0 0,1-1 0,0 1 0,0 0 0,0 0 0,0-1 0,-1 1 0,1 0 0,0 0 0,0 0 0,0 0 0,-1-1 0,1 1 0,0 0 0,0 0 0,-1 0 0,1 0 0,0 0 0,0 0 0,-1 0 0,1 0 0,0-1 0,0 1 0,-1 0 0,1 0 0,0 0 0,0 0 0,-1 0 0,1 1 0,-1-1 0,-4 17 0,0 65 0,4 1 0,3 0 0,22 133 0,-12-144 0,25 86 0,-25-119 0,2 0 0,2-1 0,33 61 0,-41-87-273,0 0 0,0 0 0,1-1 0,14 14 0,1-5-6553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8.563"/>
    </inkml:context>
    <inkml:brush xml:id="br0">
      <inkml:brushProperty name="width" value="0.05" units="cm"/>
      <inkml:brushProperty name="height" value="0.05" units="cm"/>
      <inkml:brushProperty name="color" value="#F6630D"/>
    </inkml:brush>
  </inkml:definitions>
  <inkml:trace contextRef="#ctx0" brushRef="#br0">58 8 24575,'1'-8'0,"0"8"0,1 17 0,-29 275 70,-6 104-1505,32-360-5391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8.103"/>
    </inkml:context>
    <inkml:brush xml:id="br0">
      <inkml:brushProperty name="width" value="0.05" units="cm"/>
      <inkml:brushProperty name="height" value="0.05" units="cm"/>
      <inkml:brushProperty name="color" value="#F6630D"/>
    </inkml:brush>
  </inkml:definitions>
  <inkml:trace contextRef="#ctx0" brushRef="#br0">238 1 24575,'-186'0'0,"181"0"0,1 1 0,0-1 0,0 1 0,0 0 0,0 0 0,-1 0 0,1 1 0,1-1 0,-7 4 0,10-5 0,0 0 0,-1 0 0,1 1 0,0-1 0,0 0 0,-1 0 0,1 1 0,0-1 0,0 0 0,-1 0 0,1 1 0,0-1 0,0 0 0,0 1 0,-1-1 0,1 0 0,0 1 0,0-1 0,0 0 0,0 1 0,0-1 0,0 0 0,0 1 0,0-1 0,0 0 0,0 1 0,0-1 0,0 0 0,0 1 0,0-1 0,0 0 0,0 1 0,0-1 0,0 0 0,1 1 0,-1-1 0,0 1 0,2 0 0,-1 1 0,1-1 0,0 0 0,0 1 0,-1-1 0,1 0 0,0 0 0,0 0 0,0 0 0,0-1 0,3 2 0,25 7 0,2-1 0,-1-2 0,46 4 0,101-1 0,-142-8 0,634-11 0,-647 8 0,-14 2 0,-1 0 0,1-1 0,-1 0 0,1 0 0,-1-1 0,0 0 0,0 0 0,1-1 0,-1 0 0,9-6 0,-17 9 0,1 0 0,-1 0 0,0 0 0,0 0 0,0 0 0,0 0 0,1-1 0,-1 1 0,0 0 0,0 0 0,0 0 0,0 0 0,0-1 0,1 1 0,-1 0 0,0 0 0,0 0 0,0-1 0,0 1 0,0 0 0,0 0 0,0-1 0,0 1 0,0 0 0,0 0 0,0 0 0,0-1 0,0 1 0,0 0 0,0 0 0,0-1 0,0 1 0,0 0 0,0 0 0,0 0 0,-1-1 0,1 1 0,0 0 0,0 0 0,0 0 0,0 0 0,0-1 0,0 1 0,-1 0 0,1 0 0,0 0 0,0 0 0,0 0 0,-1-1 0,1 1 0,0 0 0,0 0 0,0 0 0,-1 0 0,1 0 0,0 0 0,-15-5 0,-3 2 0,0 1 0,0 1 0,-1 0 0,1 1 0,-31 5 0,38-4 0,1 1 0,0 0 0,0 1 0,0 0 0,0 0 0,1 1 0,-1 0 0,1 1 0,0 0 0,0 0 0,-13 12 0,19-14 0,-1 0 0,1 0 0,1 1 0,-1-1 0,0 1 0,1-1 0,0 1 0,0 0 0,0 0 0,0 0 0,0 0 0,1 1 0,0-1 0,0 0 0,0 0 0,1 1 0,-1-1 0,1 6 0,1-4 0,0-1 0,0 1 0,0 0 0,1 0 0,0 0 0,0-1 0,1 1 0,-1-1 0,1 0 0,0 1 0,8 8 0,-2-3 0,1-1 0,0 0 0,0 0 0,1-1 0,1-1 0,0 1 0,0-2 0,0 0 0,1 0 0,18 6 0,-10-7 0,1-1 0,0 0 0,29 1 0,-38-5 0,0 0 0,1-1 0,-1-1 0,0 0 0,0-1 0,23-6 0,-33 7 0,-1 0 0,1 0 0,0 0 0,-1 0 0,1-1 0,-1 1 0,1-1 0,-1 0 0,0 1 0,0-1 0,1 0 0,-1-1 0,-1 1 0,1 0 0,0 0 0,-1-1 0,1 1 0,-1-1 0,1 0 0,-1 1 0,0-1 0,0 0 0,-1 0 0,1 1 0,0-1 0,-1 0 0,0 0 0,0 0 0,0 0 0,0 0 0,0 0 0,0 0 0,-1 0 0,1 1 0,-1-1 0,-1-3 0,-1-4 0,-1 0 0,1 0 0,-2 0 0,1 1 0,-2 0 0,1 0 0,-1 0 0,-14-15 0,7 11 30,0 1 0,-2 0 0,-29-19 0,36 26-179,0 0 1,-1 1-1,1 0 1,0 1-1,-1-1 1,0 2-1,0-1 1,0 1-1,-17-1 1,7 5-6678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8.603"/>
    </inkml:context>
    <inkml:brush xml:id="br0">
      <inkml:brushProperty name="width" value="0.05" units="cm"/>
      <inkml:brushProperty name="height" value="0.05" units="cm"/>
      <inkml:brushProperty name="color" value="#F6630D"/>
    </inkml:brush>
  </inkml:definitions>
  <inkml:trace contextRef="#ctx0" brushRef="#br0">1 218 24575,'0'0'0,"0"-1"0,0 1 0,0-1 0,0 1 0,0-1 0,0 1 0,0-1 0,0 1 0,0-1 0,0 1 0,1-1 0,-1 1 0,0-1 0,0 1 0,1 0 0,-1-1 0,0 1 0,0-1 0,1 1 0,-1 0 0,0-1 0,1 1 0,-1 0 0,1-1 0,-1 1 0,1 0 0,-1-1 0,0 1 0,1 0 0,-1 0 0,1 0 0,-1 0 0,1-1 0,-1 1 0,1 0 0,-1 0 0,1 0 0,-1 0 0,1 0 0,-1 0 0,1 0 0,-1 0 0,1 0 0,-1 0 0,1 1 0,-1-1 0,1 0 0,-1 0 0,1 0 0,-1 1 0,1-1 0,-1 0 0,0 0 0,1 1 0,-1-1 0,1 0 0,0 2 0,25 18 0,-16-7 0,-1 0 0,-1 1 0,0 0 0,-1 1 0,0-1 0,-1 1 0,7 30 0,17 116 0,-27-141 0,6 45 0,-2 0 0,-4 1 0,-5 90 0,-5-130 0,7-26 0,0 1 0,-1-1 0,1 0 0,0 0 0,0 0 0,0 0 0,-1 1 0,1-1 0,0 0 0,0 0 0,0 0 0,-1 0 0,1 0 0,0 0 0,0 0 0,-1 1 0,1-1 0,0 0 0,0 0 0,-1 0 0,1 0 0,0 0 0,0 0 0,-1 0 0,1 0 0,0 0 0,-1-1 0,1 1 0,0 0 0,0 0 0,-1 0 0,1 0 0,0 0 0,0 0 0,0 0 0,-1-1 0,1 1 0,0 0 0,0 0 0,0 0 0,-1-1 0,1 1 0,0 0 0,-3-4 0,1 0 0,-1-1 0,1 1 0,0 0 0,0-1 0,1 1 0,-1-1 0,0-6 0,-9-51 0,-4-103 0,9 81 0,-9-374 0,15 448 0,1 0 0,0 0 0,0 0 0,1 0 0,1 0 0,5-14 0,-8 22 0,1 0 0,0 0 0,0 0 0,0 0 0,1 0 0,-1 0 0,0 1 0,1-1 0,-1 1 0,1-1 0,-1 1 0,1-1 0,0 1 0,0 0 0,-1 0 0,1 0 0,0 0 0,0 0 0,0 0 0,0 1 0,0-1 0,0 0 0,0 1 0,1 0 0,-1-1 0,0 1 0,0 0 0,0 0 0,0 1 0,0-1 0,1 0 0,-1 1 0,0-1 0,0 1 0,0-1 0,3 2 0,5 3 0,0 0 0,0 0 0,0 1 0,-1 0 0,0 0 0,0 1 0,-1 0 0,1 1 0,-2 0 0,1 0 0,-1 1 0,11 18 0,-8-11 0,0 0 0,-2 1 0,0 1 0,-1-1 0,-1 1 0,8 34 0,-13-42 0,1-1 0,-1 0 0,-1 0 0,1 1 0,-2-1 0,1 0 0,-1 1 0,-1-1 0,0 0 0,0 0 0,-1 0 0,0 0 0,0-1 0,-1 1 0,0-1 0,-1 0 0,1 0 0,-2 0 0,1-1 0,-1 1 0,0-1 0,-1-1 0,0 1 0,0-1 0,0 0 0,0-1 0,-1 0 0,0 0 0,-15 6 0,-7 0-1365,3-6-5461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8.978"/>
    </inkml:context>
    <inkml:brush xml:id="br0">
      <inkml:brushProperty name="width" value="0.05" units="cm"/>
      <inkml:brushProperty name="height" value="0.05" units="cm"/>
      <inkml:brushProperty name="color" value="#F6630D"/>
    </inkml:brush>
  </inkml:definitions>
  <inkml:trace contextRef="#ctx0" brushRef="#br0">1 29 24575,'4'0'0,"7"-4"0,6-3 0,4 2 0,3 0 0,3 1 0,2 2 0,-1 1 0,1 1 0,-6 4 0,-6 3-8191</inkml:trace>
  <inkml:trace contextRef="#ctx0" brushRef="#br0" timeOffset="1">28 220 24575,'0'5'0,"-5"1"0,-1 4 0,5 1 0,7-2 0,7-2 0,6-2 0,10-8 0,8-2 0,3 0 0,4-5 0,3 0 0,-5 2-8191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9.403"/>
    </inkml:context>
    <inkml:brush xml:id="br0">
      <inkml:brushProperty name="width" value="0.05" units="cm"/>
      <inkml:brushProperty name="height" value="0.05" units="cm"/>
      <inkml:brushProperty name="color" value="#F6630D"/>
    </inkml:brush>
  </inkml:definitions>
  <inkml:trace contextRef="#ctx0" brushRef="#br0">0 6 24575,'5'-4'0,"5"2"0,2 7 0,-1 12 0,-3 7 0,-3 9 0,-1 4 0,2 4 0,0 5 0,0 4 0,-2-2 0,-1 0 0,-1-3 0,-2-9-8191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9.801"/>
    </inkml:context>
    <inkml:brush xml:id="br0">
      <inkml:brushProperty name="width" value="0.05" units="cm"/>
      <inkml:brushProperty name="height" value="0.05" units="cm"/>
      <inkml:brushProperty name="color" value="#F6630D"/>
    </inkml:brush>
  </inkml:definitions>
  <inkml:trace contextRef="#ctx0" brushRef="#br0">108 108 24575,'1'-1'0,"0"-1"0,1 1 0,-1-1 0,0 0 0,0 0 0,0 1 0,0-1 0,0 0 0,0 0 0,0 0 0,0 0 0,-1 0 0,1 0 0,-1 0 0,0 0 0,0 0 0,1 0 0,-1 0 0,-1 0 0,1 0 0,0 0 0,0 0 0,-1 0 0,1 0 0,-1 0 0,0 0 0,1 0 0,-1 0 0,-1-2 0,1 3 0,0 0 0,0-1 0,0 1 0,0 0 0,0 0 0,0 0 0,0 0 0,-1 1 0,1-1 0,0 0 0,-1 0 0,1 1 0,0-1 0,-1 1 0,1-1 0,0 1 0,-1-1 0,1 1 0,-1 0 0,1 0 0,-1 0 0,1 0 0,-1 0 0,1 0 0,-1 0 0,1 0 0,-1 1 0,1-1 0,0 0 0,-1 1 0,1 0 0,-1-1 0,1 1 0,0 0 0,0-1 0,-1 1 0,1 0 0,0 0 0,0 0 0,-2 2 0,-2 2 0,-1 1 0,0 1 0,1-1 0,1 1 0,-1-1 0,1 1 0,0 1 0,0-1 0,1 0 0,0 1 0,0 0 0,1 0 0,0 0 0,0 0 0,1 0 0,0 0 0,1 0 0,0 15 0,1-8 0,0-1 0,1 0 0,1 1 0,0-1 0,0 0 0,2-1 0,0 1 0,0-1 0,15 25 0,-13-28 0,1 0 0,0 0 0,0-1 0,1-1 0,0 1 0,1-1 0,-1-1 0,2 0 0,-1 0 0,1-1 0,0 0 0,0-1 0,0-1 0,1 1 0,0-2 0,0 0 0,0 0 0,0-1 0,0 0 0,1-1 0,-1-1 0,0 0 0,13-2 0,-13 2 0,0-2 0,-1 0 0,1 0 0,-1-1 0,0 0 0,0-1 0,0-1 0,0 1 0,-1-2 0,1 1 0,-1-2 0,-1 1 0,1-1 0,-1-1 0,0 1 0,-1-2 0,0 1 0,0-1 0,-1 0 0,0-1 0,-1 0 0,0 0 0,0 0 0,5-15 0,-8 16 7,0 1 0,-1-1-1,0 1 1,-1-1 0,0 0-1,0 0 1,-1 1-1,0-1 1,0 0 0,-1 0-1,-1 0 1,1 1 0,-1-1-1,0 1 1,-1-1 0,0 1-1,-6-10 1,3 6-142,-1 1 0,-1 0 0,0 1 0,0-1 0,-1 2 0,-1-1 0,1 1 0,-1 1 0,-1 0 0,-19-12 0,-25-11-6691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2.920"/>
    </inkml:context>
    <inkml:brush xml:id="br0">
      <inkml:brushProperty name="width" value="0.05" units="cm"/>
      <inkml:brushProperty name="height" value="0.05" units="cm"/>
      <inkml:brushProperty name="color" value="#F6630D"/>
    </inkml:brush>
  </inkml:definitions>
  <inkml:trace contextRef="#ctx0" brushRef="#br0">212 293 24575,'90'-36'0,"6"-3"0,-85 33 0,-1 1 0,0-2 0,0 1 0,-1-1 0,0-1 0,15-15 0,-22 21 0,0 0 0,0 0 0,0-1 0,0 1 0,-1 0 0,1-1 0,-1 0 0,1 1 0,-1-1 0,0 0 0,0 1 0,0-1 0,0 0 0,-1 0 0,1 0 0,-1 0 0,0 0 0,0 0 0,0 0 0,0 0 0,0 0 0,0 0 0,-1 0 0,0 0 0,1 1 0,-1-1 0,0 0 0,0 0 0,-1 1 0,1-1 0,-1 0 0,1 1 0,-1-1 0,0 1 0,0 0 0,0 0 0,0 0 0,0 0 0,0 0 0,-1 0 0,1 0 0,-1 1 0,1-1 0,-1 1 0,-2-2 0,-10-3 0,1-1 0,0 2 0,-1-1 0,0 2 0,-1 0 0,1 1 0,0 1 0,-1 0 0,-23 1 0,16 2 0,-1 1 0,1 1 0,-1 0 0,1 2 0,-36 13 0,50-15 0,1 1 0,0-1 0,0 1 0,0 1 0,0 0 0,1 0 0,0 0 0,0 1 0,-9 9 0,13-12 0,1-1 0,0 1 0,0 1 0,0-1 0,0 0 0,0 0 0,0 1 0,1-1 0,0 1 0,0-1 0,0 1 0,0 0 0,0-1 0,1 1 0,-1 0 0,1 0 0,0-1 0,0 1 0,1 0 0,-1 0 0,1-1 0,0 1 0,0 0 0,2 5 0,2 2 0,1-1 0,0 0 0,1 0 0,-1 0 0,2-1 0,-1 0 0,2-1 0,-1 0 0,1 0 0,13 9 0,14 7 0,54 29 0,-74-45 0,104 52 0,-65-34 0,86 55 0,-136-78 0,0 1 0,0-1 0,0 2 0,-1-1 0,0 0 0,1 1 0,-1 0 0,6 10 0,-9-13 0,0 0 0,-1 0 0,1 0 0,0 0 0,-1 0 0,1 0 0,-1 0 0,0 0 0,0 0 0,1 0 0,-1 0 0,-1 0 0,1 1 0,0-1 0,0 0 0,-1 0 0,1 0 0,-1 0 0,0 0 0,0 0 0,0 0 0,0-1 0,0 1 0,0 0 0,0 0 0,0-1 0,-1 1 0,1-1 0,-2 3 0,-5 3 0,-1-1 0,1 0 0,-1 0 0,0 0 0,-1-1 0,1 0 0,-1-1 0,0 0 0,0-1 0,-17 4 0,2-2 0,-1-1 0,0-1 0,-31-1 0,-4-4-1365,7-2-5461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3.415"/>
    </inkml:context>
    <inkml:brush xml:id="br0">
      <inkml:brushProperty name="width" value="0.05" units="cm"/>
      <inkml:brushProperty name="height" value="0.05" units="cm"/>
      <inkml:brushProperty name="color" value="#F6630D"/>
    </inkml:brush>
  </inkml:definitions>
  <inkml:trace contextRef="#ctx0" brushRef="#br0">0 178 24575,'47'-48'0,"-7"7"0,45-37 0,-84 77 0,0 0 0,1 0 0,-1 0 0,1 0 0,-1 0 0,1 0 0,-1 1 0,1-1 0,-1 0 0,1 1 0,0-1 0,1 0 0,-2 1 0,-1 1 0,1-1 0,-1 0 0,0 0 0,1 0 0,-1 0 0,1 0 0,-1 0 0,0 1 0,1-1 0,-1 0 0,0 0 0,1 0 0,-1 1 0,0-1 0,1 0 0,-1 1 0,0-1 0,0 0 0,1 1 0,-1-1 0,0 0 0,0 1 0,0-1 0,1 0 0,-1 1 0,0-1 0,0 0 0,0 1 0,0-1 0,0 1 0,1 5 0,-1 0 0,0 0 0,-1 0 0,1 0 0,-3 8 0,-13 88 0,4 0 0,5 1 0,4 0 0,16 157 0,-12-248 0,1 4 0,0 1 0,6 18 0,-7-33 0,-1 1 0,1-1 0,-1 0 0,1 1 0,0-1 0,0 0 0,1 0 0,-1 1 0,0-1 0,1 0 0,-1 0 0,1 0 0,-1 0 0,1-1 0,0 1 0,0 0 0,0-1 0,0 1 0,0-1 0,0 0 0,5 2 0,-6-3 0,1 0 0,0 0 0,-1 0 0,1 0 0,-1 0 0,1 0 0,-1-1 0,1 1 0,-1-1 0,1 1 0,-1-1 0,0 0 0,1 1 0,-1-1 0,0 0 0,1 0 0,-1 0 0,0 0 0,0 0 0,0 0 0,0 0 0,1-2 0,22-31 0,-21 29 0,50-91 0,66-166 0,-114 251 0,12-35 0,-17 43 0,1 1 0,0 0 0,-1 0 0,1 0 0,-1-1 0,0 1 0,0 0 0,0 0 0,0-1 0,0 1 0,0 0 0,-1-1 0,1 1 0,-1 0 0,0 0 0,-1-4 0,1 6 0,0-1 0,0 1 0,0-1 0,0 0 0,0 1 0,0 0 0,0-1 0,0 1 0,0 0 0,0 0 0,0-1 0,0 1 0,0 0 0,0 0 0,0 0 0,0 0 0,0 0 0,-1 1 0,1-1 0,0 0 0,0 0 0,0 1 0,0-1 0,0 1 0,0-1 0,0 1 0,0-1 0,-1 2 0,-32 18 0,32-18 0,-78 59 0,73-55 0,0 0 0,1 1 0,0 0 0,0 0 0,0 0 0,1 1 0,0-1 0,-6 15 0,10-20 0,1-1 0,0 0 0,-1 1 0,1-1 0,0 1 0,0-1 0,0 0 0,0 1 0,0-1 0,0 0 0,1 1 0,-1-1 0,0 1 0,1-1 0,-1 0 0,1 0 0,-1 1 0,1-1 0,0 0 0,-1 0 0,1 0 0,0 1 0,0-1 0,0 0 0,0 0 0,0 0 0,0-1 0,0 1 0,0 0 0,0 0 0,0 0 0,1-1 0,-1 1 0,3 0 0,5 3 0,0-1 0,0 0 0,18 3 0,-19-4 0,5 1 0,-1 0 0,1 1 0,-1 0 0,0 1 0,0 0 0,0 1 0,-1 0 0,0 1 0,15 12 0,-18-12 0,-1 1 0,0 0 0,0 0 0,-1 0 0,0 1 0,0-1 0,-1 2 0,0-1 0,0 0 0,-1 1 0,-1 0 0,4 12 0,19 88-1365,-19-81-5461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3.835"/>
    </inkml:context>
    <inkml:brush xml:id="br0">
      <inkml:brushProperty name="width" value="0.05" units="cm"/>
      <inkml:brushProperty name="height" value="0.05" units="cm"/>
      <inkml:brushProperty name="color" value="#F6630D"/>
    </inkml:brush>
  </inkml:definitions>
  <inkml:trace contextRef="#ctx0" brushRef="#br0">1 524 24575,'0'-9'0,"0"-13"0,0-6 0,0-4 0,0-1 0,0 10 0,0 13 0,0 14 0,0 14 0,0 14 0,0 11 0,0 8 0,4 3 0,3 3 0,-2-4 0,5-6 0,0-7 0,-2-10-8191</inkml:trace>
  <inkml:trace contextRef="#ctx0" brushRef="#br0" timeOffset="1">83 169 24575,'0'-14'0,"-4"-13"0,-2-8 0,0-2 0,-4 5 0,1 13 0,0 14 0,3 18 0,2 6-8191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4.221"/>
    </inkml:context>
    <inkml:brush xml:id="br0">
      <inkml:brushProperty name="width" value="0.05" units="cm"/>
      <inkml:brushProperty name="height" value="0.05" units="cm"/>
      <inkml:brushProperty name="color" value="#F6630D"/>
    </inkml:brush>
  </inkml:definitions>
  <inkml:trace contextRef="#ctx0" brushRef="#br0">1 212 24575,'11'-1'0,"1"2"0,-1-1 0,1 1 0,-1 1 0,12 3 0,-19-3 0,1-1 0,-1 1 0,0 0 0,0 0 0,0 1 0,0-1 0,-1 1 0,1 0 0,-1 0 0,0 0 0,1 1 0,-1-1 0,-1 1 0,1-1 0,4 8 0,2 8 0,-1-1 0,0 1 0,-1 1 0,-1-1 0,-1 1 0,-1 0 0,3 40 0,-7 151 0,-2-126 0,1-73 0,2-23 0,3-73 0,9-44 0,-4 25 0,5 1 0,32-123 0,-43 215 0,-1 1 0,2 0 0,-1 1 0,1-1 0,0 1 0,1-1 0,0 1 0,0 1 0,9-11 0,-11 16 0,0-1 0,0 1 0,0-1 0,0 1 0,1 0 0,-1 0 0,1 1 0,-1-1 0,1 1 0,0 0 0,-1 0 0,1 0 0,0 0 0,0 0 0,0 1 0,-1 0 0,1 0 0,0 0 0,0 0 0,0 1 0,0-1 0,0 1 0,-1 0 0,1 0 0,3 2 0,2 1 0,0 0 0,-1 0 0,0 1 0,0 1 0,0-1 0,0 1 0,-1 0 0,0 1 0,0 0 0,-1 0 0,0 0 0,0 1 0,-1 0 0,0 0 0,0 0 0,-1 1 0,0 0 0,0 0 0,4 18 0,-5-17 0,0 1 0,-1 0 0,0 0 0,-1 0 0,0 0 0,-1 0 0,0 0 0,0 0 0,-2 0 0,1-1 0,-1 1 0,-1 0 0,0 0 0,0-1 0,-1 0 0,0 1 0,-7 9 0,2-7-97,-1-1-1,0 0 1,-1-1-1,-1 0 1,0-1-1,0 0 1,-1-1-1,0 0 1,0-1-1,-1 0 1,0-1-1,0-1 0,-30 9 1,15-8-6729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4.613"/>
    </inkml:context>
    <inkml:brush xml:id="br0">
      <inkml:brushProperty name="width" value="0.05" units="cm"/>
      <inkml:brushProperty name="height" value="0.05" units="cm"/>
      <inkml:brushProperty name="color" value="#F6630D"/>
    </inkml:brush>
  </inkml:definitions>
  <inkml:trace contextRef="#ctx0" brushRef="#br0">7 50 24575,'4'-5'0,"7"-2"0,6-3 0,4-1 0,4 1 0,2 3 0,1 7 0,-4 4-8191</inkml:trace>
  <inkml:trace contextRef="#ctx0" brushRef="#br0" timeOffset="1">7 268 24575,'-5'4'0,"4"2"0,5-4 0,8-4 0,11 0 0,10-6 0,10 0 0,-3 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8.920"/>
    </inkml:context>
    <inkml:brush xml:id="br0">
      <inkml:brushProperty name="width" value="0.05" units="cm"/>
      <inkml:brushProperty name="height" value="0.05" units="cm"/>
      <inkml:brushProperty name="color" value="#F6630D"/>
    </inkml:brush>
  </inkml:definitions>
  <inkml:trace contextRef="#ctx0" brushRef="#br0">18 67 24575,'-8'7'0,"-2"5"0,11-12 0,0 1 0,0 0 0,0-1 0,0 1 0,-1-1 0,1 0 0,0 1 0,0-1 0,0 0 0,0 1 0,0-1 0,0 0 0,0 0 0,1 0 0,-1 0 0,0 0 0,0 0 0,0 0 0,1-1 0,54-1 0,86-14 0,-45 4 0,253-16 0,-69 7 0,-278 21-74,1 0-70,1-1 1,-1 1-1,0-1 1,0 1 0,0-1-1,0-1 1,0 1-1,7-4 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4.976"/>
    </inkml:context>
    <inkml:brush xml:id="br0">
      <inkml:brushProperty name="width" value="0.05" units="cm"/>
      <inkml:brushProperty name="height" value="0.05" units="cm"/>
      <inkml:brushProperty name="color" value="#F6630D"/>
    </inkml:brush>
  </inkml:definitions>
  <inkml:trace contextRef="#ctx0" brushRef="#br0">177 240 24575,'-3'-4'0,"0"1"0,1-1 0,-1 0 0,1 0 0,0-1 0,0 1 0,1 0 0,-1 0 0,1-1 0,0 1 0,0-1 0,0-5 0,-2-57 0,3 62 0,0 1 0,0-1 0,1 0 0,0 1 0,0-1 0,0 1 0,0-1 0,1 1 0,0-1 0,0 1 0,0 0 0,0 0 0,1 0 0,-1 0 0,1 0 0,0 1 0,0-1 0,1 1 0,-1 0 0,1 0 0,-1 0 0,1 0 0,0 1 0,0-1 0,7-2 0,-4 3 0,-1 0 0,1 0 0,0 0 0,0 1 0,0 0 0,0 1 0,-1-1 0,1 1 0,0 1 0,0-1 0,0 1 0,0 1 0,0-1 0,-1 1 0,1 0 0,11 5 0,-8-2 0,0 1 0,0-1 0,0 2 0,-1-1 0,0 1 0,-1 1 0,1-1 0,-1 1 0,-1 1 0,1 0 0,-2 0 0,1 0 0,-1 1 0,0 0 0,-1 0 0,-1 0 0,7 19 0,-8-17 0,0 0 0,-1 1 0,-1-1 0,0 1 0,0 0 0,-1-1 0,-1 1 0,0-1 0,-1 1 0,0-1 0,-1 1 0,0-1 0,-1 0 0,-1 0 0,-10 20 0,6-17 0,0 0 0,-2 0 0,0-1 0,0 0 0,-2-1 0,1-1 0,-2 1 0,0-2 0,0 0 0,-30 17 0,25-18 0,0-1 0,-1 0 0,-1-1 0,0-1 0,0-1 0,0-1 0,0-1 0,-36 3 0,51-7 0,-1 0 0,1 0 0,-1-1 0,1 0 0,-1 0 0,1 0 0,-7-3 0,12 4 0,0-1 0,0 1 0,-1 0 0,1-1 0,0 1 0,0-1 0,0 0 0,1 1 0,-1-1 0,0 0 0,0 1 0,0-1 0,0 0 0,1 0 0,-1 0 0,0 0 0,1 0 0,-1 0 0,0 0 0,1 0 0,-1 0 0,1 0 0,0 0 0,-1 0 0,1 0 0,0 0 0,0-1 0,0 1 0,0 0 0,0 0 0,0 0 0,0 0 0,0 0 0,0-1 0,0 1 0,1 0 0,-1 0 0,0 0 0,1 0 0,-1 0 0,1 0 0,-1 0 0,1 0 0,0 0 0,0-1 0,3-2 0,-1-1 0,1 1 0,-1 1 0,1-1 0,0 0 0,1 1 0,-1 0 0,0 0 0,1 0 0,0 1 0,0 0 0,-1-1 0,1 2 0,1-1 0,-1 0 0,5 0 0,14-2 0,-1 0 0,28 0 0,-36 3 0,1 1 0,-1 1 0,0 1 0,0 0 0,0 0 0,0 2 0,21 7 0,-14-2 0,0 0 0,-1 2 0,-1 1 0,22 16 0,12 4-1365,-31-21-5461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5.368"/>
    </inkml:context>
    <inkml:brush xml:id="br0">
      <inkml:brushProperty name="width" value="0.05" units="cm"/>
      <inkml:brushProperty name="height" value="0.05" units="cm"/>
      <inkml:brushProperty name="color" value="#F6630D"/>
    </inkml:brush>
  </inkml:definitions>
  <inkml:trace contextRef="#ctx0" brushRef="#br0">84 202 24575,'24'-42'0,"-19"34"0,0 1 0,0-1 0,0-1 0,-1 1 0,-1-1 0,0 1 0,0-1 0,2-10 0,-5 19 0,0-1 0,0 1 0,1-1 0,-1 1 0,0-1 0,0 1 0,0-1 0,0 1 0,0-1 0,0 1 0,0-1 0,0 1 0,-1-1 0,1 1 0,0-1 0,0 1 0,0-1 0,-1 1 0,1-1 0,0 1 0,0-1 0,-1 1 0,1-1 0,0 1 0,-1 0 0,1-1 0,0 1 0,-1 0 0,1-1 0,-1 1 0,0-1 0,-16 5 0,-16 20 0,23-13 0,1 1 0,0 0 0,0 1 0,1 0 0,1 0 0,0 1 0,1 0 0,-5 15 0,8-21 0,1 0 0,-1 0 0,1 1 0,1-1 0,0 1 0,0 0 0,0-1 0,1 1 0,1 0 0,-1 0 0,1-1 0,1 1 0,0-1 0,0 1 0,4 10 0,-4-15 0,0-1 0,0 1 0,0-1 0,1 0 0,-1 0 0,1 0 0,-1 0 0,1 0 0,0 0 0,0-1 0,0 0 0,0 1 0,1-1 0,-1 0 0,1-1 0,6 4 0,-4-4 0,-1 0 0,1 0 0,-1 0 0,1-1 0,0 0 0,-1 0 0,1 0 0,0 0 0,-1-1 0,10-3 0,-2 1 0,-1-2 0,0 0 0,0 0 0,-1-1 0,1 0 0,-1-1 0,-1 0 0,1-1 0,15-15 0,-16 11 0,0 0 0,-1 0 0,-1-1 0,1 0 0,-2 0 0,0-1 0,-1 0 0,0 0 0,7-28 0,-12 35 0,0 0 0,0 0 0,0 0 0,-1 0 0,0 0 0,0 0 0,-1 0 0,1 0 0,-2 0 0,-2-10 0,2 12 0,0 1 0,0 0 0,0-1 0,-1 1 0,1 0 0,-1 0 0,0 0 0,0 1 0,-1-1 0,1 1 0,-1 0 0,0-1 0,0 2 0,0-1 0,0 0 0,-7-2 0,-2 0-227,0 0-1,0 1 1,0 1-1,-1 0 1,-21-1-1,-16 0-6598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6.320"/>
    </inkml:context>
    <inkml:brush xml:id="br0">
      <inkml:brushProperty name="width" value="0.05" units="cm"/>
      <inkml:brushProperty name="height" value="0.05" units="cm"/>
      <inkml:brushProperty name="color" value="#F6630D"/>
    </inkml:brush>
  </inkml:definitions>
  <inkml:trace contextRef="#ctx0" brushRef="#br0">0 180 24575,'0'0'0,"0"-27"0,5-38 0,-4 59 0,0 0 0,0 1 0,0-1 0,1 0 0,-1 1 0,1-1 0,1 1 0,-1 0 0,1 0 0,0 0 0,0 0 0,1 0 0,4-5 0,-7 9 0,0 0 0,-1 1 0,1-1 0,0 0 0,0 1 0,0-1 0,-1 1 0,1-1 0,0 1 0,0 0 0,0-1 0,0 1 0,0 0 0,0 0 0,0-1 0,0 1 0,0 0 0,0 0 0,0 0 0,0 0 0,0 0 0,0 0 0,0 1 0,0-1 0,0 0 0,0 0 0,-1 1 0,1-1 0,0 1 0,0-1 0,0 1 0,0-1 0,0 1 0,-1-1 0,1 1 0,0 0 0,-1-1 0,1 1 0,0 0 0,-1 0 0,1-1 0,0 3 0,2 1 0,0 1 0,0 0 0,-1 0 0,0 0 0,0 1 0,2 6 0,4 34 0,-2 0 0,-2 0 0,-2 0 0,-5 63 0,1-25 0,1-27-273,3 1 0,2 0 0,2-1 0,16 63 0,-13-90-6553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6.823"/>
    </inkml:context>
    <inkml:brush xml:id="br0">
      <inkml:brushProperty name="width" value="0.05" units="cm"/>
      <inkml:brushProperty name="height" value="0.05" units="cm"/>
      <inkml:brushProperty name="color" value="#F6630D"/>
    </inkml:brush>
  </inkml:definitions>
  <inkml:trace contextRef="#ctx0" brushRef="#br0">46 223 24575,'-10'-10'0,"7"8"0,0 0 0,0 0 0,1 0 0,-1-1 0,1 1 0,-1-1 0,1 0 0,0 1 0,0-1 0,0 0 0,1 0 0,-1-1 0,1 1 0,0 0 0,-1 0 0,0-7 0,2 9 0,1 0 0,-1 0 0,0 0 0,1 0 0,-1 0 0,1 1 0,-1-1 0,1 0 0,0 0 0,-1 0 0,1 1 0,0-1 0,-1 0 0,1 1 0,0-1 0,0 1 0,0-1 0,0 1 0,-1-1 0,1 1 0,0 0 0,0-1 0,0 1 0,0 0 0,1-1 0,29-3 0,-27 4 0,249-3 0,-167 5 0,166-17 0,-239 13 0,0-1 0,0 0 0,12-5 0,-22 7 0,0 0 0,0 0 0,0-1 0,-1 0 0,1 1 0,0-1 0,-1 0 0,3-3 0,-4 4 0,0 0 0,-1 1 0,1-1 0,0 0 0,-1 0 0,1 0 0,-1 0 0,1 0 0,-1 0 0,0 0 0,1 0 0,-1-1 0,0 1 0,0 0 0,0 0 0,0 0 0,0 0 0,0 0 0,0 0 0,0 0 0,0-1 0,-1-1 0,0 1 0,0 0 0,-1 0 0,1 0 0,-1 0 0,1 0 0,-1 0 0,0 0 0,0 1 0,0-1 0,0 1 0,0-1 0,0 1 0,0 0 0,-1-1 0,1 1 0,0 1 0,-1-1 0,1 0 0,0 0 0,-1 1 0,1-1 0,-5 1 0,-1-1 0,1 0 0,-1 1 0,0 0 0,0 0 0,1 0 0,-11 3 0,14-2 0,-1 0 0,1 1 0,0-1 0,0 1 0,-1 0 0,1 0 0,0 1 0,1-1 0,-1 1 0,0 0 0,1 0 0,-1 0 0,1 0 0,0 1 0,0-1 0,1 1 0,-1 0 0,1 0 0,-1 0 0,1 0 0,1 0 0,-1 0 0,-2 8 0,3-7 0,0 0 0,1 1 0,-1-1 0,1 1 0,0-1 0,0 1 0,1-1 0,0 1 0,0-1 0,0 0 0,0 1 0,1-1 0,0 0 0,0 0 0,1 0 0,-1 0 0,1-1 0,0 1 0,5 6 0,1-1 0,1-1 0,0 0 0,1 0 0,-1-1 0,1 0 0,1 0 0,0-2 0,0 1 0,0-2 0,1 0 0,25 8 0,-13-8 0,0 0 0,1-1 0,-1-2 0,1 0 0,36-3 0,-55 0 0,1 1 0,-1-2 0,0 1 0,1-1 0,-1 0 0,0 0 0,0-1 0,8-4 0,-12 6 0,-1 0 0,0-1 0,0 1 0,0-1 0,0 0 0,0 1 0,0-1 0,0 0 0,-1 0 0,1 0 0,0-1 0,-1 1 0,0 0 0,0-1 0,1 1 0,-2 0 0,1-1 0,0 1 0,0-1 0,-1 1 0,1-1 0,-1 0 0,0 1 0,0-1 0,0 0 0,0-4 0,-3-3 0,1 0 0,-1 0 0,-1 0 0,0 1 0,0-1 0,-1 1 0,0 0 0,0 1 0,-1-1 0,0 1 0,-1 0 0,-11-11 0,1 4 0,0 0 0,0 1 0,-1 1 0,-35-19 0,43 26 0,-1 1 0,0 0 0,0 1 0,0 0 0,0 0 0,-19-2 0,22 8 38,15 4-1441,9 1-5423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7.240"/>
    </inkml:context>
    <inkml:brush xml:id="br0">
      <inkml:brushProperty name="width" value="0.05" units="cm"/>
      <inkml:brushProperty name="height" value="0.05" units="cm"/>
      <inkml:brushProperty name="color" value="#F6630D"/>
    </inkml:brush>
  </inkml:definitions>
  <inkml:trace contextRef="#ctx0" brushRef="#br0">0 192 24575,'7'-1'0,"0"0"0,0 0 0,0 0 0,0-1 0,0 0 0,0 0 0,-1-1 0,10-5 0,7-2 0,-22 9 0,1 1 0,0-1 0,-1 0 0,1 1 0,0 0 0,0-1 0,0 1 0,-1 0 0,1 0 0,0 0 0,0 0 0,0 0 0,0 1 0,-1-1 0,1 0 0,0 1 0,0 0 0,-1-1 0,1 1 0,0 0 0,-1 0 0,1 0 0,-1 0 0,1 0 0,-1 0 0,1 0 0,-1 0 0,0 1 0,0-1 0,1 0 0,-1 1 0,0-1 0,1 4 0,3 4 0,0 1 0,-1-1 0,-1 1 0,5 17 0,-5-17 0,10 36 0,30 119 0,-37-139 0,-2 0 0,-1 1 0,-2-1 0,-1 35 0,0-58 0,0 0 0,-1 0 0,0 0 0,1 0 0,-1 0 0,0 0 0,-3 5 0,-4-4 0,-3-16 0,7 2 0,0 0 0,0 0 0,1 0 0,0-1 0,1 1 0,-2-17 0,-1-69 0,4 70 0,0-9 0,3-145 0,-1 160 0,2-1 0,0 1 0,1 0 0,2 1 0,0-1 0,14-31 0,-18 47 0,-1 0 0,1 1 0,1-1 0,-1 1 0,0-1 0,1 1 0,0 0 0,-1 0 0,1 0 0,0 1 0,1-1 0,-1 1 0,0-1 0,1 1 0,-1 0 0,1 0 0,0 1 0,0-1 0,0 1 0,0 0 0,6-1 0,-4 1 0,0 1 0,0 1 0,1-1 0,-1 1 0,0 0 0,0 0 0,0 1 0,0 0 0,0 0 0,0 0 0,0 1 0,-1 0 0,8 5 0,-3-2 0,0 1 0,-1 1 0,0 0 0,0 0 0,0 0 0,-1 1 0,-1 1 0,1-1 0,-1 1 0,-1 1 0,0-1 0,-1 1 0,6 14 0,-9-19 0,0 0 0,0 0 0,-1 0 0,0 0 0,0 0 0,0 0 0,-1 1 0,0-1 0,0 0 0,-1 0 0,0 1 0,0-1 0,0 0 0,-1 0 0,0 0 0,0 0 0,0 0 0,-1-1 0,1 1 0,-2-1 0,1 1 0,-1-1 0,1 0 0,-1-1 0,-1 1 0,1 0 0,-6 3 0,2-1-195,-1-1 0,1 0 0,-1 0 0,-1-1 0,1 0 0,-19 6 0,3-4-6631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7.784"/>
    </inkml:context>
    <inkml:brush xml:id="br0">
      <inkml:brushProperty name="width" value="0.05" units="cm"/>
      <inkml:brushProperty name="height" value="0.05" units="cm"/>
      <inkml:brushProperty name="color" value="#F6630D"/>
    </inkml:brush>
  </inkml:definitions>
  <inkml:trace contextRef="#ctx0" brushRef="#br0">1 1 24575,'5'0'0,"6"0"0,5 0 0,11 0 0,4 0 0,6 4 0,7 2 0,-5 0-8191</inkml:trace>
  <inkml:trace contextRef="#ctx0" brushRef="#br0" timeOffset="1">56 219 24575,'-4'4'0,"-7"2"0,-2 5 0,7 0 0,9-2 0,13-2 0,13-3 0,11-6 0,8-3 0,-4 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8.127"/>
    </inkml:context>
    <inkml:brush xml:id="br0">
      <inkml:brushProperty name="width" value="0.05" units="cm"/>
      <inkml:brushProperty name="height" value="0.05" units="cm"/>
      <inkml:brushProperty name="color" value="#F6630D"/>
    </inkml:brush>
  </inkml:definitions>
  <inkml:trace contextRef="#ctx0" brushRef="#br0">75 102 24575,'-5'0'0,"-5"0"0,-7 0 0,0 5 0,4 6 0,2 6 0,10 9 0,3 5 0,2 6 0,1 2 0,3-1 0,1 2 0,-1-1 0,2-3 0,0-2 0,-2-7-8191</inkml:trace>
  <inkml:trace contextRef="#ctx0" brushRef="#br0" timeOffset="1">376 266 24575,'0'-5'0,"0"0"0,0 0 0,-1 0 0,0 1 0,0-1 0,0 0 0,0 0 0,-4-7 0,5 11 0,-1 0 0,0-1 0,0 1 0,1 0 0,-1 0 0,0 0 0,0 0 0,0 1 0,0-1 0,0 0 0,-1 0 0,1 1 0,0-1 0,0 0 0,0 1 0,-1-1 0,1 1 0,0 0 0,-1-1 0,1 1 0,0 0 0,-1 0 0,1 0 0,0 0 0,-1 0 0,1 0 0,0 0 0,-1 0 0,1 0 0,0 1 0,0-1 0,-1 1 0,1-1 0,0 1 0,0-1 0,-2 2 0,-1 0 0,1 0 0,-1 1 0,1-1 0,-1 1 0,1 0 0,0 0 0,0 1 0,0-1 0,0 0 0,1 1 0,0 0 0,-1 0 0,1-1 0,0 1 0,1 0 0,-1 1 0,1-1 0,0 0 0,-1 6 0,0 1 0,0 0 0,1-1 0,0 1 0,1 0 0,0 0 0,3 20 0,-2-22 0,1-1 0,1 0 0,0-1 0,0 1 0,0 0 0,1-1 0,0 0 0,0 0 0,1 0 0,-1 0 0,2-1 0,-1 0 0,1 0 0,0 0 0,7 5 0,-3-4 0,-1-1 0,1-1 0,0 1 0,0-2 0,1 1 0,-1-2 0,1 1 0,0-1 0,0-1 0,16 2 0,-13-3 0,0 0 0,-1-1 0,1-1 0,0 0 0,-1-1 0,1-1 0,-1 0 0,21-7 0,-25 6 0,1 0 0,-1 0 0,0-1 0,0 0 0,-1-1 0,0 0 0,0 0 0,0-1 0,0 0 0,-1 0 0,10-15 0,-9 11 0,-1 0 0,-1-1 0,0 0 0,0 0 0,-1 0 0,-1-1 0,0 0 0,-1 0 0,0 0 0,-1 0 0,0 0 0,-1-1 0,-1 1 0,0 0 0,-2-15 0,0 18 0,0 0 0,0 0 0,-1 0 0,0 1 0,-1-1 0,0 1 0,-1 0 0,0 0 0,0 0 0,-1 1 0,0 0 0,0 0 0,-1 0 0,0 1 0,0 0 0,-1 0 0,0 1 0,0 0 0,0 0 0,-14-6 0,-43-14-1365,-1 7-5461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4.416"/>
    </inkml:context>
    <inkml:brush xml:id="br0">
      <inkml:brushProperty name="width" value="0.05" units="cm"/>
      <inkml:brushProperty name="height" value="0.05" units="cm"/>
      <inkml:brushProperty name="color" value="#F6630D"/>
    </inkml:brush>
  </inkml:definitions>
  <inkml:trace contextRef="#ctx0" brushRef="#br0">0 159 24575,'11'-19'0,"1"0"0,0 0 0,1 2 0,1-1 0,1 2 0,20-19 0,-33 33 0,-1 1 0,0 0 0,1-1 0,0 1 0,-1 0 0,1 0 0,0 0 0,-1 0 0,1 0 0,0 1 0,0-1 0,0 0 0,0 1 0,0 0 0,2-1 0,-3 1 0,-1 0 0,1 0 0,0 1 0,0-1 0,0 0 0,0 1 0,-1-1 0,1 0 0,0 1 0,0-1 0,-1 1 0,1-1 0,0 1 0,-1 0 0,1-1 0,-1 1 0,1 0 0,-1-1 0,1 1 0,-1 0 0,1-1 0,-1 1 0,1 1 0,1 6 0,0 0 0,0 0 0,0-1 0,-1 1 0,0 16 0,-2 179 0,-2-120 0,4 0 0,14 100 0,-12-164-103,1 14-149,2 0-1,2-1 1,0 0-1,15 33 1,-8-35-6574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4.816"/>
    </inkml:context>
    <inkml:brush xml:id="br0">
      <inkml:brushProperty name="width" value="0.05" units="cm"/>
      <inkml:brushProperty name="height" value="0.05" units="cm"/>
      <inkml:brushProperty name="color" value="#F6630D"/>
    </inkml:brush>
  </inkml:definitions>
  <inkml:trace contextRef="#ctx0" brushRef="#br0">133 62 24575,'-10'-11'0,"-2"1"0,-20-14 0,30 22 0,-1 0 0,1 0 0,-1 1 0,1-1 0,-1 1 0,0 0 0,1-1 0,-1 1 0,0 1 0,0-1 0,0 0 0,0 1 0,0-1 0,0 1 0,0 0 0,0 0 0,0 0 0,0 0 0,1 1 0,-6 0 0,7 0 0,0 1 0,-1-1 0,1 0 0,0 0 0,0 0 0,0 0 0,0 1 0,0-1 0,0 1 0,0-1 0,1 1 0,-1-1 0,0 1 0,1-1 0,-1 1 0,1-1 0,0 1 0,-1 0 0,1-1 0,0 1 0,0 0 0,0-1 0,0 1 0,0 0 0,1-1 0,0 3 0,12 46 0,-5-30 0,2-1 0,0-1 0,1 0 0,1 0 0,1-1 0,1-1 0,0 0 0,0-1 0,2 0 0,0-1 0,1-1 0,0 0 0,27 14 0,-37-24 0,-1 1 0,1-1 0,-1-1 0,1 0 0,0 1 0,0-2 0,0 1 0,0-1 0,0 0 0,1-1 0,-1 0 0,0 0 0,0 0 0,0-1 0,0 0 0,10-3 0,-8 1 0,-1 0 0,1-1 0,-1 0 0,1-1 0,-1 0 0,-1 0 0,1-1 0,-1 0 0,0 0 0,0-1 0,0 1 0,5-9 0,13-20 0,34-63 0,4-5 0,-59 99-22,-6 10 73,-5 10-1445,-3 2-5432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5.198"/>
    </inkml:context>
    <inkml:brush xml:id="br0">
      <inkml:brushProperty name="width" value="0.05" units="cm"/>
      <inkml:brushProperty name="height" value="0.05" units="cm"/>
      <inkml:brushProperty name="color" value="#F6630D"/>
    </inkml:brush>
  </inkml:definitions>
  <inkml:trace contextRef="#ctx0" brushRef="#br0">0 13 24575,'0'-1'0,"0"1"0,0-1 0,0 1 0,0-1 0,0 1 0,0-1 0,0 1 0,0 0 0,0-1 0,1 1 0,-1-1 0,0 1 0,0-1 0,0 1 0,1 0 0,-1-1 0,0 1 0,0-1 0,1 1 0,-1 0 0,0-1 0,1 1 0,-1 0 0,0-1 0,1 1 0,-1 0 0,1 0 0,-1-1 0,0 1 0,1 0 0,-1 0 0,1 0 0,-1 0 0,1 0 0,-1-1 0,1 1 0,-1 0 0,1 0 0,-1 0 0,0 0 0,1 0 0,-1 0 0,1 1 0,-1-1 0,1 0 0,-1 0 0,1 0 0,-1 0 0,0 0 0,1 1 0,-1-1 0,1 0 0,-1 0 0,0 1 0,1-1 0,0 1 0,23 17 0,-17-8 0,0 1 0,0 1 0,-1-1 0,-1 1 0,0 0 0,0 0 0,5 25 0,11 97 0,-16-99 0,7 97-682,-6 167-1,-7-264-6143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9.294"/>
    </inkml:context>
    <inkml:brush xml:id="br0">
      <inkml:brushProperty name="width" value="0.05" units="cm"/>
      <inkml:brushProperty name="height" value="0.05" units="cm"/>
      <inkml:brushProperty name="color" value="#F6630D"/>
    </inkml:brush>
  </inkml:definitions>
  <inkml:trace contextRef="#ctx0" brushRef="#br0">1 172 24575,'1'-8'0,"1"1"0,-1-1 0,2 1 0,-1 0 0,1 0 0,7-12 0,-5 8 0,2-4 0,16-33 0,-22 45 0,1 0 0,0 0 0,0 0 0,0 0 0,0 1 0,1-1 0,-1 1 0,1-1 0,-1 1 0,1 0 0,4-2 0,-7 4 0,1-1 0,-1 1 0,1 0 0,-1 0 0,1 0 0,-1 0 0,1 0 0,-1 0 0,1 0 0,-1 0 0,1 0 0,-1 0 0,1 0 0,-1 0 0,1 0 0,-1 0 0,1 1 0,-1-1 0,1 0 0,-1 0 0,1 1 0,-1-1 0,0 0 0,1 0 0,-1 1 0,1-1 0,-1 0 0,0 1 0,1-1 0,-1 1 0,0-1 0,1 0 0,-1 1 0,0-1 0,0 1 0,1-1 0,-1 1 0,0-1 0,0 1 0,0-1 0,0 1 0,5 25 0,-5-25 0,36 502 0,-22-268 0,-11-183-1365,-1-9-5461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5.565"/>
    </inkml:context>
    <inkml:brush xml:id="br0">
      <inkml:brushProperty name="width" value="0.05" units="cm"/>
      <inkml:brushProperty name="height" value="0.05" units="cm"/>
      <inkml:brushProperty name="color" value="#F6630D"/>
    </inkml:brush>
  </inkml:definitions>
  <inkml:trace contextRef="#ctx0" brushRef="#br0">104 0 24575,'-4'1'0,"0"0"0,0 0 0,0 0 0,0 0 0,0 1 0,0-1 0,0 1 0,0 0 0,1 0 0,-1 0 0,1 1 0,-1 0 0,1-1 0,0 1 0,0 0 0,0 0 0,1 1 0,-1-1 0,1 0 0,-1 1 0,1 0 0,-2 5 0,0-1 0,0 0 0,1 0 0,0 1 0,0-1 0,1 0 0,0 1 0,0 0 0,1 0 0,0-1 0,1 10 0,1-9 0,0-1 0,1 1 0,1-1 0,-1 1 0,1-1 0,1 0 0,0 0 0,5 9 0,3 2 0,29 35 0,-38-51 0,1 1 0,-1-1 0,1 0 0,0 0 0,0 0 0,0 0 0,1-1 0,-1 1 0,0-1 0,1 0 0,0-1 0,-1 1 0,8 0 0,7 1 0,-1 0 0,26-2 0,23 4 0,-46 0 0,-7-2 0,0 0 0,0-1 0,22 0 0,-32-2 0,-1 0 0,0-1 0,1 1 0,-1-1 0,1 1 0,-1-1 0,0 0 0,1 0 0,-1-1 0,0 1 0,0-1 0,0 1 0,0-1 0,0 0 0,-1 0 0,1 0 0,0-1 0,-1 1 0,4-5 0,9-17 0,-2 1 0,-1-1 0,12-33 0,0-1 0,-15 33 0,-12 21 0,-8 13 0,-3 7-1365,0 3-5461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5.984"/>
    </inkml:context>
    <inkml:brush xml:id="br0">
      <inkml:brushProperty name="width" value="0.05" units="cm"/>
      <inkml:brushProperty name="height" value="0.05" units="cm"/>
      <inkml:brushProperty name="color" value="#F6630D"/>
    </inkml:brush>
  </inkml:definitions>
  <inkml:trace contextRef="#ctx0" brushRef="#br0">0 28 24575,'3'0'0,"-1"0"0,0-1 0,0 0 0,0 0 0,0 1 0,0-1 0,0 0 0,0-1 0,-1 1 0,1 0 0,0-1 0,2-1 0,18-10 0,-21 13 0,0 0 0,0 0 0,0 0 0,-1 0 0,1 1 0,0-1 0,0 0 0,0 1 0,0-1 0,0 0 0,-1 1 0,1-1 0,0 1 0,0-1 0,-1 1 0,1-1 0,0 1 0,-1 0 0,1-1 0,-1 1 0,1 0 0,-1 0 0,1-1 0,-1 1 0,1 0 0,-1 0 0,0 0 0,1 0 0,-1 1 0,3 5 0,0 0 0,-1 1 0,0 0 0,-1-1 0,0 1 0,0 0 0,0 0 0,-2 14 0,-10 66 0,7-68 0,-10 61-30,3-23-637,-4 60-1,14-91-6158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6.330"/>
    </inkml:context>
    <inkml:brush xml:id="br0">
      <inkml:brushProperty name="width" value="0.05" units="cm"/>
      <inkml:brushProperty name="height" value="0.05" units="cm"/>
      <inkml:brushProperty name="color" value="#F6630D"/>
    </inkml:brush>
  </inkml:definitions>
  <inkml:trace contextRef="#ctx0" brushRef="#br0">57 13 24575,'0'-1'0,"-1"0"0,0 0 0,0 0 0,1 0 0,-1 1 0,0-1 0,0 0 0,0 0 0,0 1 0,0-1 0,0 1 0,0-1 0,0 1 0,0-1 0,0 1 0,0 0 0,0-1 0,0 1 0,0 0 0,0 0 0,0 0 0,0 0 0,-1 0 0,1 0 0,0 0 0,0 0 0,0 0 0,-2 1 0,2 0 0,-1 0 0,1 1 0,0-1 0,-1 0 0,1 1 0,0-1 0,0 1 0,0 0 0,0-1 0,0 1 0,0 0 0,1 0 0,-1-1 0,0 5 0,-2 7 0,0 1 0,1 0 0,0 17 0,2-19 0,0-1 0,1 1 0,0 0 0,0-1 0,1 1 0,1-1 0,0 0 0,1 0 0,9 20 0,-10-25 0,0 0 0,1-1 0,0 0 0,0 0 0,0 0 0,1 0 0,0-1 0,0 1 0,0-1 0,0 0 0,0-1 0,1 0 0,0 1 0,-1-2 0,1 1 0,1-1 0,-1 0 0,0 0 0,8 1 0,-3-1 0,0-1 0,-1 0 0,1 0 0,0-1 0,0-1 0,0 0 0,0-1 0,0 0 0,0 0 0,-1-1 0,1 0 0,-1-1 0,0 0 0,0-1 0,0 0 0,-1-1 0,1 0 0,-1 0 0,-1-1 0,1 0 0,-1 0 0,-1-1 0,1 0 0,-1-1 0,7-11 0,-12 17-110,12-17 354,-13 19-300,-1 1 1,1-1-1,-1 1 1,1-1-1,-1 1 1,1-1-1,-1 1 1,1-1-1,0 1 1,-1-1-1,1 1 1,0 0-1,-1-1 1,1 1-1,0 0 1,-1 0-1,1 0 1,0-1-1,-1 1 1,1 0-1,0 0 1,0 0-1,-1 0 0,1 0 1,0 0-1,1 1 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6.764"/>
    </inkml:context>
    <inkml:brush xml:id="br0">
      <inkml:brushProperty name="width" value="0.05" units="cm"/>
      <inkml:brushProperty name="height" value="0.05" units="cm"/>
      <inkml:brushProperty name="color" value="#F6630D"/>
    </inkml:brush>
  </inkml:definitions>
  <inkml:trace contextRef="#ctx0" brushRef="#br0">0 18 24575,'0'-1'0,"1"0"0,-1 0 0,0 0 0,0 1 0,0-1 0,1 0 0,-1 0 0,0 1 0,1-1 0,-1 0 0,1 0 0,-1 1 0,1-1 0,-1 0 0,1 1 0,0-1 0,-1 1 0,1-1 0,0 1 0,-1-1 0,1 1 0,0-1 0,-1 1 0,1 0 0,0-1 0,0 1 0,0 0 0,-1 0 0,1 0 0,0-1 0,0 1 0,0 0 0,0 0 0,-1 0 0,1 0 0,0 0 0,0 1 0,0-1 0,0 0 0,-1 0 0,2 1 0,2-1 0,-1 1 0,1 0 0,0 0 0,-1 0 0,1 0 0,-1 1 0,0-1 0,5 3 0,4 9 0,0 0 0,-1 0 0,0 1 0,-1 0 0,-1 1 0,0 1 0,-1-1 0,8 22 0,-9-21-85,-1 1 0,-1-1-1,-1 1 1,0 0 0,-1 0-1,-1 0 1,0 0 0,-1 1-1,-1-1 1,-1 0 0,-1 1-1,0-1 1,-1 0 0,0 0-1,-7 16 1,-2-5-6741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7.123"/>
    </inkml:context>
    <inkml:brush xml:id="br0">
      <inkml:brushProperty name="width" value="0.05" units="cm"/>
      <inkml:brushProperty name="height" value="0.05" units="cm"/>
      <inkml:brushProperty name="color" value="#F6630D"/>
    </inkml:brush>
  </inkml:definitions>
  <inkml:trace contextRef="#ctx0" brushRef="#br0">6 48 24575,'0'0'0,"0"0"0,-1 1 0,1-1 0,0 0 0,0 0 0,-1 0 0,1 0 0,0 0 0,0 0 0,-1 0 0,1 1 0,0-1 0,0 0 0,-1 0 0,1 0 0,0 1 0,0-1 0,0 0 0,0 0 0,-1 0 0,1 1 0,0-1 0,0 0 0,0 0 0,0 1 0,0-1 0,0 0 0,0 0 0,0 1 0,-1-1 0,1 0 0,0 1 0,0-1 0,0 0 0,0 0 0,1 1 0,-1-1 0,0 0 0,0 1 0,0-1 0,0 0 0,0 0 0,0 1 0,0-1 0,0 0 0,0 0 0,1 1 0,-1-1 0,0 0 0,0 0 0,0 0 0,1 1 0,-1-1 0,0 0 0,0 0 0,0 0 0,1 0 0,-1 1 0,0-1 0,14 16 0,0-4 0,1-1 0,0-1 0,1 0 0,0 0 0,0-2 0,1 0 0,0-1 0,26 7 0,14 0 0,77 10 0,-124-23 0,0 0 0,0 0 0,0-1 0,0 0 0,0-1 0,0 0 0,-1-1 0,1 0 0,0 0 0,-1-1 0,1 0 0,-1-1 0,0 0 0,16-10 0,-15 7 0,0-1 0,0-1 0,-1 1 0,0-1 0,-1-1 0,0 0 0,0 0 0,-1 0 0,0-1 0,-1 0 0,6-14 0,-10 21 0,0 0 0,-1 0 0,1 0 0,-1 0 0,0 0 0,-1 0 0,2-7 0,-2 10 0,-1 1 0,1 0 0,0 0 0,0-1 0,0 1 0,-1 0 0,1 0 0,0-1 0,0 1 0,-1 0 0,1 0 0,0 0 0,0 0 0,-1-1 0,1 1 0,0 0 0,-1 0 0,1 0 0,0 0 0,-1 0 0,1 0 0,0 0 0,0 0 0,-1 0 0,1 0 0,0 0 0,-1 0 0,1 0 0,0 0 0,-1 0 0,1 0 0,0 0 0,-1 0 0,1 0 0,0 1 0,0-1 0,-1 0 0,1 0 0,0 0 0,0 1 0,-1-1 0,1 0 0,0 0 0,0 0 0,0 1 0,-1-1 0,1 0 0,0 0 0,0 1 0,-1 0 0,-16 13 0,16-13 0,-59 56-1365,27-27-5461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0.045"/>
    </inkml:context>
    <inkml:brush xml:id="br0">
      <inkml:brushProperty name="width" value="0.05" units="cm"/>
      <inkml:brushProperty name="height" value="0.05" units="cm"/>
      <inkml:brushProperty name="color" value="#F6630D"/>
    </inkml:brush>
  </inkml:definitions>
  <inkml:trace contextRef="#ctx0" brushRef="#br0">27 137 24575,'-3'-3'0,"0"-1"0,1 0 0,-1-1 0,1 1 0,0 0 0,0-1 0,0 1 0,1-1 0,-1 0 0,1 1 0,-1-10 0,1 6 0,1-1 0,-1 1 0,1 0 0,1 0 0,0 0 0,1-9 0,-2 17 0,0 0 0,0-1 0,0 1 0,0 0 0,0-1 0,0 1 0,0 0 0,0-1 0,0 1 0,0 0 0,0-1 0,0 1 0,0 0 0,0-1 0,1 1 0,-1 0 0,0-1 0,0 1 0,0 0 0,0 0 0,1-1 0,-1 1 0,0 0 0,0 0 0,1-1 0,-1 1 0,0 0 0,0 0 0,1 0 0,-1 0 0,0-1 0,0 1 0,1 0 0,-1 0 0,0 0 0,1 0 0,-1 0 0,0 0 0,1 0 0,-1 0 0,0 0 0,1 0 0,8 14 0,4 28 0,2 51 0,3 124 0,-11-121 0,-3-37-77,21 443 284,-26-406-581,-4-1 0,-4 0 1,-26 115-1,8-104-6452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0.419"/>
    </inkml:context>
    <inkml:brush xml:id="br0">
      <inkml:brushProperty name="width" value="0.05" units="cm"/>
      <inkml:brushProperty name="height" value="0.05" units="cm"/>
      <inkml:brushProperty name="color" value="#F6630D"/>
    </inkml:brush>
  </inkml:definitions>
  <inkml:trace contextRef="#ctx0" brushRef="#br0">342 1609 24575,'-103'-224'0,"22"54"0,-11-65 0,75 180 0,2 0 0,-13-93 0,25 119 0,1-1 0,1 1 0,2-1 0,1 1 0,1 0 0,12-48 0,-10 57 0,2 1 0,0 0 0,1 0 0,1 0 0,1 1 0,1 1 0,0 0 0,1 0 0,1 1 0,23-23 0,-8 15-20,0 2 0,2 0-1,0 2 1,1 2 0,1 0-1,0 3 1,2 0 0,-1 2-1,54-13 1,-13 9-140,2 3-1,-1 3 1,115-1 0,-112 11 160,0 3 0,0 3 0,0 4 0,-1 4 0,0 2 0,127 45 0,-162-44 0,0 3 0,-2 1 0,0 2 0,-2 2 0,51 40 0,-62-40 0,0 1 0,-2 1 0,-1 1 0,-1 1 0,-1 1 0,-1 1 0,23 47 0,-26-39 0,-2 0 0,-2 0 0,-1 1 0,-2 1 0,-2 0 0,-2 1 0,-1 0 0,-2 0 0,-2 0 0,-2 0 0,-2 1 0,-13 78 0,5-69 0,-3-1 0,-2 0 0,-2-1 0,-3 0 0,-1-2 0,-2-1 0,-3 0 0,-1-2 0,-62 76 0,42-67-113,-2-3 0,-2-1 0,-2-3 1,-3-2-1,-1-3 0,-2-2 0,-1-3 1,-2-2-1,-2-3 0,0-3 1,-82 23-1,54-27-5881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1.472"/>
    </inkml:context>
    <inkml:brush xml:id="br0">
      <inkml:brushProperty name="width" value="0.05" units="cm"/>
      <inkml:brushProperty name="height" value="0.05" units="cm"/>
      <inkml:brushProperty name="color" value="#F6630D"/>
    </inkml:brush>
  </inkml:definitions>
  <inkml:trace contextRef="#ctx0" brushRef="#br0">488 571 24575,'5'-8'0,"1"1"0,-1-1 0,-1-1 0,0 1 0,0 0 0,-1-1 0,1 0 0,2-15 0,2-3 0,1-2 0,-1-1 0,-2 0 0,-1 0 0,-1 0 0,-2-1 0,-1-42 0,-1 70 0,0 0 0,0 0 0,-1 0 0,1 0 0,-1 0 0,0 0 0,0 0 0,0 0 0,0 0 0,0 0 0,0 0 0,-1 1 0,0-1 0,1 1 0,-1-1 0,0 1 0,0-1 0,0 1 0,-1 0 0,1 0 0,-1 0 0,-2-1 0,1 1 0,-1 0 0,1 0 0,0 1 0,-1 0 0,1 0 0,-1 0 0,0 1 0,1-1 0,-1 1 0,0 0 0,1 1 0,-1-1 0,0 1 0,-6 1 0,-9 4 0,0 0 0,0 1 0,1 2 0,0 0 0,0 0 0,-30 22 0,17-7 0,0 1 0,-45 48 0,54-48 0,1 0 0,2 1 0,-22 36 0,35-51 0,1 1 0,0 0 0,0 0 0,1 1 0,1 0 0,0-1 0,1 2 0,0-1 0,1 0 0,-1 25 0,3-32 0,0-1 0,1 1 0,-1-1 0,1 1 0,1-1 0,-1 0 0,1 1 0,-1-1 0,1 0 0,1 0 0,-1 0 0,1 0 0,0 0 0,0-1 0,0 1 0,1-1 0,0 0 0,0 0 0,0 0 0,0-1 0,0 1 0,1-1 0,-1 0 0,1 0 0,0-1 0,0 1 0,0-1 0,0 0 0,1-1 0,-1 1 0,0-1 0,1 0 0,-1 0 0,6 0 0,5 0 0,0-1 0,0 0 0,0-2 0,0 1 0,0-2 0,0 0 0,0-1 0,-1-1 0,0 0 0,25-13 0,-10 1 0,0-2 0,-1 0 0,-2-3 0,0 0 0,-1-1 0,-1-2 0,-2-1 0,0 0 0,-2-2 0,-1 0 0,22-42 0,-39 65 0,17-36 0,-19 39 0,0 1 0,-1-1 0,1 1 0,0-1 0,-1 0 0,0 1 0,1-1 0,-1 0 0,0 1 0,0-1 0,0 0 0,0 1 0,0-1 0,0 0 0,-1 1 0,1-1 0,0 0 0,-1 1 0,1-1 0,-1 0 0,-1-1 0,2 3 0,0 0 0,0 0 0,-1-1 0,1 1 0,0 0 0,0 0 0,-1 0 0,1 0 0,0 0 0,0-1 0,-1 1 0,1 0 0,0 0 0,-1 0 0,1 0 0,0 0 0,-1 0 0,1 0 0,0 0 0,-1 0 0,1 0 0,0 0 0,-1 0 0,1 0 0,0 0 0,0 0 0,-1 1 0,1-1 0,0 0 0,-1 0 0,1 0 0,0 0 0,0 1 0,-1-1 0,-11 13 0,-5 15 0,13-16 0,-1 0 0,1 0 0,1 0 0,0 1 0,1-1 0,0 1 0,1 0 0,0 0 0,1 0 0,1-1 0,0 1 0,0 0 0,5 16 0,-4-22 0,0 0 0,0 0 0,1 0 0,0-1 0,0 1 0,1-1 0,0 0 0,0 0 0,0 0 0,0-1 0,1 1 0,0-1 0,1 0 0,-1 0 0,1-1 0,0 0 0,0 0 0,0 0 0,0 0 0,1-1 0,-1 0 0,1-1 0,0 1 0,0-2 0,8 3 0,-1-3 0,0 0 0,0-1 0,0 0 0,0-1 0,0-1 0,0 0 0,-1-1 0,1 0 0,-1-1 0,1 0 0,18-10 0,4-4 0,0-2 0,55-40 0,-51 29 0,-1-1 0,-2-1 0,52-60 0,-71 71 0,0 0 0,-2-2 0,-1 0 0,0-1 0,-2 0 0,-1-1 0,15-45 0,-25 63 0,0 1 0,-1-1 0,0 0 0,0 1 0,-1-1 0,0 0 0,-1-11 0,1 17 0,0 0 0,0 0 0,-1 0 0,1 0 0,-1 0 0,0 1 0,1-1 0,-1 0 0,0 0 0,0 0 0,0 0 0,0 1 0,-1-1 0,1 1 0,0-1 0,-1 1 0,1-1 0,-1 1 0,1 0 0,-1-1 0,0 1 0,0 0 0,1 0 0,-1 0 0,0 1 0,0-1 0,0 0 0,0 1 0,0-1 0,0 1 0,0 0 0,-2-1 0,-6 2 0,1 0 0,0 0 0,0 0 0,0 1 0,0 1 0,1-1 0,-1 2 0,1-1 0,-1 1 0,1 0 0,-13 10 0,-3 2 0,1 1 0,-30 30 0,39-33 0,1 0 0,0 1 0,1 1 0,1 0 0,0 0 0,1 1 0,-12 29 0,19-37 0,0 0 0,0 0 0,1 0 0,0 0 0,1 1 0,0-1 0,0 18 0,2-21 0,-1 0 0,1 0 0,1 0 0,-1 0 0,1 0 0,0-1 0,0 1 0,1 0 0,-1-1 0,1 0 0,1 1 0,-1-1 0,5 5 0,-5-7 0,-1 0 0,1 0 0,0 0 0,1 0 0,-1 0 0,1-1 0,-1 1 0,1-1 0,0 0 0,-1 0 0,1 0 0,0-1 0,0 1 0,1-1 0,-1 0 0,0 0 0,0-1 0,5 1 0,-2-1 0,-1-1 0,1 0 0,-1 0 0,0 0 0,1-1 0,-1 0 0,0 0 0,0-1 0,0 1 0,-1-1 0,7-4 0,3-4 0,-1 0 0,0 0 0,-1-2 0,0 1 0,-1-2 0,0 0 0,17-27 0,-20 27 0,-1-1 0,-1-1 0,0 1 0,-1-1 0,-1 0 0,-1 0 0,5-30 0,-9 46 0,0 0 0,0 0 0,0 0 0,0 0 0,0 0 0,0 0 0,0 0 0,0 0 0,0 0 0,0 0 0,0 0 0,-1 0 0,1 0 0,0 0 0,0 0 0,0 0 0,0 0 0,0 0 0,0 0 0,0 0 0,0 0 0,0-1 0,0 1 0,0 0 0,0 0 0,0 0 0,0 0 0,0 0 0,0 0 0,0 0 0,0 0 0,-1 0 0,1 0 0,0 0 0,0 0 0,0 0 0,-5 13 0,-6 21 0,-2 36 0,3 0 0,3 1 0,4 104 0,31 218 0,-21-323 0,0 10 0,16 211 0,-20-221 0,-4 0 0,-11 78 0,10-134 0,-1 1 0,0-1 0,-1 0 0,0 0 0,-1 0 0,-1 0 0,0-1 0,-15 23 0,18-32 0,0 1 0,-1-1 0,0 0 0,0 0 0,0 0 0,0 0 0,-1-1 0,1 0 0,-1 1 0,0-2 0,0 1 0,0-1 0,0 0 0,-1 0 0,1 0 0,-1 0 0,1-1 0,-1 0 0,1-1 0,-1 1 0,0-1 0,1 0 0,-1 0 0,0-1 0,-9-1 0,0-2 0,1-1 0,-1 0 0,1-1 0,0 0 0,0-1 0,1-1 0,0 0 0,0-1 0,1-1 0,0 0 0,-20-21 0,4 0 0,2-1 0,1-1 0,-25-46 0,30 46 0,3-1 0,0-1 0,3 0 0,1-2 0,1 1 0,2-1 0,2-1 0,-7-75 0,14 91 0,1 0 0,1 1 0,1-1 0,2 0 0,0 1 0,0-1 0,12-28 0,-9 34 0,0 0 0,1 1 0,1 0 0,0 0 0,1 1 0,0 0 0,1 1 0,1 0 0,0 1 0,18-14 0,-8 10-341,1 0 0,1 2-1,31-15 1,6 3-6485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1.843"/>
    </inkml:context>
    <inkml:brush xml:id="br0">
      <inkml:brushProperty name="width" value="0.05" units="cm"/>
      <inkml:brushProperty name="height" value="0.05" units="cm"/>
      <inkml:brushProperty name="color" value="#F6630D"/>
    </inkml:brush>
  </inkml:definitions>
  <inkml:trace contextRef="#ctx0" brushRef="#br0">29 765 24575,'0'-10'0,"-1"0"0,1 0 0,-2 0 0,1-1 0,-2 1 0,1 1 0,-6-14 0,8 23 0,0 0 0,0 0 0,0 0 0,0 0 0,0 0 0,0 1 0,0-1 0,0 0 0,0 0 0,0 0 0,0 0 0,0 0 0,0 0 0,0 0 0,-1 0 0,1 0 0,0 0 0,0 0 0,0 0 0,0 0 0,0 1 0,0-1 0,0 0 0,0 0 0,0 0 0,-1 0 0,1 0 0,0 0 0,0 0 0,0 0 0,0 0 0,0 0 0,0 0 0,0 0 0,0 0 0,-1 0 0,1 0 0,0 0 0,0 0 0,0 0 0,0-1 0,0 1 0,0 0 0,0 0 0,0 0 0,-1 0 0,1 0 0,0 0 0,0 0 0,0 0 0,0 0 0,0 0 0,0 0 0,0 0 0,0 0 0,0-1 0,0 1 0,0 0 0,0 0 0,0 0 0,0 0 0,0 0 0,0 0 0,0-1 0,-4 17 0,1 18 0,3 322 80,1-174-1525,-1-133-5381</inkml:trace>
  <inkml:trace contextRef="#ctx0" brushRef="#br0" timeOffset="1">84 56 24575,'0'-10'0,"-5"-6"0,-6-2 0,-6 7 0,1 10 0,1 6-8191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2.230"/>
    </inkml:context>
    <inkml:brush xml:id="br0">
      <inkml:brushProperty name="width" value="0.05" units="cm"/>
      <inkml:brushProperty name="height" value="0.05" units="cm"/>
      <inkml:brushProperty name="color" value="#F6630D"/>
    </inkml:brush>
  </inkml:definitions>
  <inkml:trace contextRef="#ctx0" brushRef="#br0">0 20 24575,'1'6'0,"0"-1"0,0 1 0,1-1 0,0 1 0,0-1 0,0 0 0,1 1 0,3 4 0,6 15 0,0 9 0,-2 1 0,-1 0 0,-2 1 0,-1 0 0,-2 0 0,-1 54 0,-3-83 0,4 43 0,-4-49 0,0 0 0,0 0 0,0-1 0,0 1 0,0 0 0,0 0 0,0 0 0,0-1 0,1 1 0,-1 0 0,0 0 0,1-1 0,-1 1 0,0 0 0,1-1 0,-1 1 0,1 0 0,-1-1 0,1 1 0,-1-1 0,1 1 0,0-1 0,-1 1 0,1-1 0,0 1 0,-1-1 0,1 0 0,0 1 0,0-1 0,-1 0 0,1 0 0,0 1 0,0-1 0,-1 0 0,1 0 0,0 0 0,0 0 0,0 0 0,-1 0 0,1 0 0,0 0 0,0 0 0,0-1 0,-1 1 0,1 0 0,0 0 0,0-1 0,-1 1 0,1 0 0,0-1 0,8-7 0,0 1 0,0-2 0,-1 1 0,-1-1 0,1 0 0,-2 0 0,1-1 0,-1 0 0,5-12 0,15-21 0,-5 12 0,80-112 0,-78 114 0,1 1 0,46-42 0,-67 66 0,1 1 0,0 0 0,-1 1 0,1-1 0,0 1 0,0 0 0,1 0 0,-1 0 0,0 0 0,1 1 0,-1 0 0,9-2 0,-10 3 0,-1 0 0,0 1 0,0-1 0,0 1 0,0-1 0,0 1 0,-1 0 0,1-1 0,0 1 0,0 0 0,0 0 0,0 0 0,-1 1 0,1-1 0,-1 0 0,1 1 0,-1-1 0,1 1 0,-1-1 0,0 1 0,0 0 0,0-1 0,1 1 0,-2 0 0,1 0 0,0 0 0,0 0 0,-1 0 0,1 0 0,-1 0 0,1 2 0,4 22 0,-1 0 0,-1 0 0,-1 35 0,5 40 0,12-11-1365,-10-52-5461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9.732"/>
    </inkml:context>
    <inkml:brush xml:id="br0">
      <inkml:brushProperty name="width" value="0.05" units="cm"/>
      <inkml:brushProperty name="height" value="0.05" units="cm"/>
      <inkml:brushProperty name="color" value="#F6630D"/>
    </inkml:brush>
  </inkml:definitions>
  <inkml:trace contextRef="#ctx0" brushRef="#br0">18 319 24575,'0'-5'0,"0"1"0,-1-1 0,0 1 0,0-1 0,0 1 0,-3-5 0,-4-21 0,7 23 0,1 0 0,0 0 0,0 0 0,1 0 0,-1 0 0,1 1 0,1-1 0,0 0 0,0 0 0,0 1 0,1-1 0,-1 1 0,7-9 0,-4 7 0,1 0 0,0 0 0,1 1 0,-1 0 0,1 1 0,1-1 0,-1 1 0,17-9 0,-7 6 0,0 1 0,0 0 0,0 2 0,1 0 0,0 1 0,1 1 0,-1 0 0,1 1 0,29 0 0,-22 4 0,-1 0 0,1 2 0,-1 1 0,0 0 0,0 2 0,0 1 0,-1 1 0,30 15 0,-43-17 0,0 0 0,0 1 0,0 0 0,-1 1 0,0 0 0,-1 0 0,1 1 0,8 12 0,-13-14 0,0 0 0,0 1 0,-1-1 0,0 1 0,0 0 0,-1 1 0,0-1 0,-1 0 0,1 1 0,-2 0 0,1-1 0,0 17 0,-2-19 0,-1 1 0,0 0 0,0 0 0,0-1 0,-1 1 0,0-1 0,0 1 0,0-1 0,-1 0 0,0 0 0,0 0 0,-1 0 0,0-1 0,0 1 0,-6 5 0,5-4 0,-2-1 0,1 0 0,-1-1 0,1 1 0,-1-1 0,-1-1 0,1 1 0,-1-1 0,0-1 0,0 1 0,-12 2 0,19-5 0,-1-1 0,1 1 0,-1-1 0,1 1 0,-1-1 0,0 0 0,1 0 0,-1 0 0,0 0 0,1 0 0,-1 0 0,0 0 0,1 0 0,-1-1 0,0 1 0,1-1 0,-1 1 0,1-1 0,-1 0 0,1 1 0,-1-1 0,1 0 0,0 0 0,-1 0 0,1 0 0,0 0 0,0 0 0,-1-1 0,1 1 0,0 0 0,-1-3 0,1 1 0,0 0 0,0 0 0,0 0 0,1 0 0,0 0 0,-1-1 0,1 1 0,0 0 0,0 0 0,1 0 0,-1 0 0,1 0 0,-1 0 0,1 0 0,0 0 0,2-5 0,9-17 0,1 1 0,1-1 0,1 2 0,21-27 0,82-80 0,-106 118 0,1-1 0,1 2 0,0 0 0,0 0 0,1 2 0,19-11 0,-30 19 0,-1-1 0,1 1 0,0 0 0,-1 0 0,1 0 0,0 1 0,-1-1 0,1 1 0,0 0 0,0 0 0,-1 0 0,1 0 0,0 1 0,6 1 0,-6 0 0,-1-1 0,0 1 0,0 0 0,0 0 0,0 1 0,0-1 0,0 0 0,0 1 0,-1 0 0,0 0 0,1 0 0,-1 0 0,0 0 0,0 0 0,-1 0 0,1 1 0,-1-1 0,2 5 0,3 10 0,-1 0 0,-1 1 0,0-1 0,-1 1 0,0 25 0,-6 101 0,1-80 0,1-25-1365,0-7-5461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2.843"/>
    </inkml:context>
    <inkml:brush xml:id="br0">
      <inkml:brushProperty name="width" value="0.05" units="cm"/>
      <inkml:brushProperty name="height" value="0.05" units="cm"/>
      <inkml:brushProperty name="color" value="#F6630D"/>
    </inkml:brush>
  </inkml:definitions>
  <inkml:trace contextRef="#ctx0" brushRef="#br0">201 1121 24575,'28'-56'0,"-2"8"0,36-100 0,-61 145 0,0 0 0,0 0 0,0 0 0,0 0 0,-1 0 0,1 0 0,-1 0 0,0 0 0,0 0 0,0 0 0,0-1 0,-1 1 0,1 0 0,-1 0 0,0 0 0,0 0 0,0 0 0,0 1 0,-3-5 0,2 5 0,1 0 0,-1 1 0,0-1 0,0 1 0,0-1 0,-1 1 0,1 0 0,0 0 0,0 0 0,-1 0 0,1 0 0,-1 1 0,1-1 0,-1 1 0,1-1 0,-1 1 0,1 0 0,-1 0 0,1 0 0,-1 0 0,1 0 0,0 1 0,-1-1 0,-3 2 0,-4 1 0,-1 1 0,1-1 0,-1 2 0,1 0 0,0 0 0,1 1 0,-1 0 0,1 0 0,0 1 0,-15 15 0,10-7 0,1 0 0,0 0 0,1 2 0,1-1 0,-12 23 0,15-23 0,1 0 0,1 1 0,0 0 0,-5 28 0,10-39 0,0 0 0,0 1 0,0-1 0,1 1 0,-1-1 0,2 1 0,-1 0 0,1-1 0,0 0 0,0 1 0,1-1 0,0 0 0,0 1 0,0-1 0,6 9 0,-5-11 0,1-1 0,-1 1 0,1-1 0,0 0 0,-1-1 0,1 1 0,0 0 0,1-1 0,-1 0 0,0 0 0,1-1 0,-1 1 0,1-1 0,-1 0 0,1 0 0,0 0 0,0-1 0,-1 0 0,1 1 0,0-2 0,0 1 0,-1-1 0,9-1 0,-1 0 0,0-1 0,-1 0 0,1-1 0,-1 0 0,1-1 0,-1 0 0,-1-1 0,13-8 0,-9 3 0,-2 0 0,1-1 0,-1-1 0,-1 0 0,-1 0 0,18-29 0,-7 4 0,24-60 0,-49 112 0,-1 0 0,2 0 0,0 1 0,1-1 0,0 1 0,1 0 0,1-1 0,0 1 0,3 15 0,-2-22 0,0 0 0,1 0 0,0 0 0,1 0 0,0-1 0,0 1 0,1-1 0,6 12 0,-7-15 0,1 0 0,-1 0 0,1 0 0,-1-1 0,1 1 0,0-1 0,0 0 0,0 0 0,1 0 0,-1-1 0,1 0 0,0 1 0,-1-2 0,1 1 0,5 1 0,1-1 0,-1 0 0,1-1 0,-1 0 0,1-1 0,0 0 0,-1-1 0,1 0 0,-1-1 0,1 0 0,-1 0 0,0-1 0,0 0 0,0-1 0,0 0 0,-1-1 0,1 0 0,-1-1 0,0 0 0,-1 0 0,1 0 0,10-12 0,-4 2 0,0-1 0,-1 0 0,0 0 0,-2-2 0,0 1 0,-1-2 0,-1 1 0,-1-1 0,10-31 0,-3-10 0,-2 0 0,-3 0 0,6-93 0,-12-189 0,-6 289 0,1 27 0,1-4 0,-2 1 0,-1-1 0,-10-48 0,12 79 0,0-1 0,0 1 0,0-1 0,0 1 0,0-1 0,0 1 0,0-1 0,0 1 0,0-1 0,0 1 0,0-1 0,0 1 0,-1 0 0,1-1 0,0 1 0,0-1 0,-1 1 0,1-1 0,0 1 0,0 0 0,-1-1 0,1 1 0,0 0 0,-1-1 0,1 1 0,-1 0 0,1-1 0,0 1 0,-1 0 0,1 0 0,-1 0 0,1-1 0,-1 1 0,0 0 0,-7 16 0,-1 22 0,2 1 0,2 0 0,1 0 0,2 60 0,1-44 0,0 368 0,0-23 0,-3-316-1365,-2-16-5461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3.215"/>
    </inkml:context>
    <inkml:brush xml:id="br0">
      <inkml:brushProperty name="width" value="0.05" units="cm"/>
      <inkml:brushProperty name="height" value="0.05" units="cm"/>
      <inkml:brushProperty name="color" value="#F6630D"/>
    </inkml:brush>
  </inkml:definitions>
  <inkml:trace contextRef="#ctx0" brushRef="#br0">1 251 24575,'0'0'0,"0"-1"0,0 0 0,0 1 0,1-1 0,-1 1 0,0-1 0,0 0 0,1 1 0,-1-1 0,1 1 0,-1-1 0,0 1 0,1-1 0,-1 1 0,1-1 0,-1 1 0,1 0 0,-1-1 0,1 1 0,0-1 0,-1 1 0,1 0 0,-1 0 0,1-1 0,0 1 0,-1 0 0,1 0 0,0 0 0,-1 0 0,1 0 0,0 0 0,-1 0 0,1 0 0,0 0 0,-1 0 0,2 0 0,29 4 0,-27-3 0,30 6 0,4 1 0,1-2 0,63 3 0,-90-9 0,1 0 0,0-2 0,-1 1 0,0-1 0,1-1 0,-1 0 0,0-1 0,0 0 0,-1-1 0,1-1 0,-1 1 0,15-11 0,-10 4 0,0-1 0,-1 0 0,-1-1 0,0-1 0,-1 0 0,-1-1 0,0 0 0,-1-1 0,0 0 0,9-25 0,-3 14 0,-8 23 0,-8 6 0,-1-1 0,1 1 0,-1 0 0,1-1 0,-1 1 0,1 0 0,-1-1 0,1 1 0,-1 0 0,0 0 0,1-1 0,-1 1 0,0 0 0,0 0 0,1 0 0,-1-1 0,0 1 0,0 1 0,1 22 0,0-1 0,-2 1 0,-1-1 0,0 0 0,-12 45 0,3-7 0,-4 27-44,-17 121-1277,28-170-5505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3.591"/>
    </inkml:context>
    <inkml:brush xml:id="br0">
      <inkml:brushProperty name="width" value="0.05" units="cm"/>
      <inkml:brushProperty name="height" value="0.05" units="cm"/>
      <inkml:brushProperty name="color" value="#F6630D"/>
    </inkml:brush>
  </inkml:definitions>
  <inkml:trace contextRef="#ctx0" brushRef="#br0">36 7 24575,'0'-5'0,"0"4"0,-4 5 0,-3 13 0,2 12 0,-5 6 0,0-4-8191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4.119"/>
    </inkml:context>
    <inkml:brush xml:id="br0">
      <inkml:brushProperty name="width" value="0.05" units="cm"/>
      <inkml:brushProperty name="height" value="0.05" units="cm"/>
      <inkml:brushProperty name="color" value="#F6630D"/>
    </inkml:brush>
  </inkml:definitions>
  <inkml:trace contextRef="#ctx0" brushRef="#br0">28 289 24575,'5'5'0,"-4"-4"0,1 0 0,0 0 0,-1 1 0,1-1 0,-1 1 0,1 0 0,-1-1 0,0 1 0,0 0 0,0 0 0,0 0 0,0 0 0,0 0 0,0 0 0,0 0 0,-1 0 0,1 0 0,-1 0 0,0 0 0,0 0 0,0 1 0,0-1 0,0 0 0,0 0 0,0 0 0,-1 3 0,-22 89 0,15-63 0,1-1 0,-4 35 0,9-46 0,1-1 0,0 1 0,2-1 0,0 1 0,1-1 0,8 34 0,-9-47 0,1 0 0,-1-1 0,1 1 0,0-1 0,1 0 0,-1 0 0,1 1 0,-1-2 0,1 1 0,0 0 0,1 0 0,-1-1 0,1 0 0,-1 0 0,1 0 0,0 0 0,0 0 0,0-1 0,1 0 0,-1 0 0,0 0 0,1 0 0,0-1 0,-1 0 0,1 0 0,0 0 0,-1 0 0,1-1 0,0 0 0,0 0 0,6 0 0,-4-1 0,0-1 0,0 1 0,0-1 0,-1 0 0,1-1 0,-1 0 0,1 0 0,-1 0 0,0-1 0,0 0 0,-1 0 0,1 0 0,-1-1 0,0 1 0,0-1 0,0-1 0,-1 1 0,1-1 0,4-9 0,1-1 0,-1 0 0,-1-1 0,0-1 0,-1 1 0,-1-1 0,4-22 0,-2 5 0,-3 0 0,-1-1 0,-1 0 0,-2 0 0,-2 1 0,-1-1 0,-1 0 0,-3 1 0,0 0 0,-3 0 0,0 0 0,-3 1 0,-18-40 0,27 68 0,0 1 0,0 0 0,0 0 0,-1 0 0,0 0 0,0 1 0,0-1 0,-6-4 0,9 8 0,0 0 0,-1 1 0,1-1 0,0 0 0,-1 0 0,1 1 0,0-1 0,-1 1 0,1-1 0,-1 1 0,1 0 0,-1 0 0,1 0 0,-1-1 0,1 1 0,-1 1 0,1-1 0,-1 0 0,1 0 0,-1 0 0,1 1 0,-1-1 0,1 1 0,0-1 0,-1 1 0,1 0 0,0-1 0,-1 1 0,1 0 0,0 0 0,0 0 0,0 0 0,-1 0 0,1 0 0,0 0 0,1 1 0,-2 0 0,-6 8 0,1 0 0,0 1 0,1 0 0,0 0 0,1 1 0,0-1 0,-4 16 0,-17 91 0,20-86 0,1-9 0,-13 87 0,16-96 0,2-1 0,-1 1 0,2 0 0,0 0 0,5 26 0,-6-38 0,1 1 0,-1-1 0,1 1 0,0-1 0,0 0 0,0 1 0,0-1 0,0 0 0,0 1 0,1-1 0,-1 0 0,1 0 0,-1 0 0,1 0 0,0 0 0,0-1 0,0 1 0,0 0 0,0-1 0,0 0 0,0 1 0,0-1 0,1 0 0,-1 0 0,0 0 0,1 0 0,-1-1 0,1 1 0,-1-1 0,1 1 0,0-1 0,-1 0 0,1 0 0,-1 0 0,1 0 0,-1-1 0,1 1 0,-1-1 0,4 0 0,6-3 0,-1-1 0,0 1 0,0-2 0,0 1 0,-1-2 0,0 1 0,11-10 0,188-171 0,5-3 0,-205 183 0,-4 2 0,1 0 0,0 0 0,0 0 0,1 1 0,0 0 0,-1 0 0,1 1 0,1 0 0,-1 0 0,0 1 0,15-4 0,-21 7 0,1-1 0,-1 0 0,0 0 0,1 0 0,-1 1 0,1-1 0,-1 1 0,0-1 0,0 1 0,1 0 0,-1-1 0,0 1 0,0 0 0,0 0 0,0 0 0,0 0 0,0 0 0,0 0 0,0 0 0,0 0 0,0 0 0,0 0 0,-1 1 0,1-1 0,0 0 0,-1 1 0,0-1 0,1 0 0,-1 1 0,1-1 0,-1 3 0,2 5 0,-1 1 0,0-1 0,-1 16 0,0-19 0,-2 49 0,-15 85 0,8-78 0,8-56 0,0-1 0,1 1 0,0 0 0,0-1 0,0 1 0,1 0 0,2 10 0,-3-15 0,1-1 0,-1 1 0,0 0 0,1 0 0,-1-1 0,0 1 0,1 0 0,-1-1 0,1 1 0,-1 0 0,1-1 0,-1 1 0,1-1 0,0 1 0,-1-1 0,1 1 0,0-1 0,-1 0 0,1 1 0,0-1 0,-1 0 0,1 1 0,0-1 0,1 0 0,0 0 0,-1 0 0,1 0 0,0-1 0,0 1 0,0-1 0,0 1 0,-1-1 0,1 0 0,0 1 0,0-1 0,-1 0 0,1 0 0,-1 0 0,1-1 0,1 0 0,25-23 0,0-2 0,44-55 0,-52 57 0,0 1 0,2 1 0,0 1 0,2 1 0,31-22 0,-52 41 0,0 0 0,0 0 0,1 1 0,-1-1 0,1 1 0,-1-1 0,1 1 0,0 0 0,-1 0 0,1 1 0,0-1 0,0 1 0,-1 0 0,1 0 0,0 0 0,0 0 0,0 1 0,-1-1 0,1 1 0,0 0 0,3 2 0,-2-1 0,-1 1 0,0 0 0,1 0 0,-1 0 0,0 0 0,-1 1 0,1-1 0,-1 1 0,1 0 0,-1 0 0,0 1 0,0-1 0,-1 0 0,0 1 0,3 5 0,9 31 0,-1 0 0,15 84 0,-8-28 0,-14-71-114,0 3-136,1-1-1,2 0 1,0 0 0,27 52 0,-17-50-6576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5:55.157"/>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4.511"/>
    </inkml:context>
    <inkml:brush xml:id="br0">
      <inkml:brushProperty name="width" value="0.05" units="cm"/>
      <inkml:brushProperty name="height" value="0.05" units="cm"/>
      <inkml:brushProperty name="color" value="#FFC114"/>
    </inkml:brush>
  </inkml:definitions>
  <inkml:trace contextRef="#ctx0" brushRef="#br0">0 1 24575,'10'0'0,"0"0"0,0 1 0,0 0 0,0 1 0,0 0 0,-1 1 0,18 6 0,-22-6 0,0-1 0,-1 1 0,1 0 0,0 0 0,-1 1 0,1-1 0,-1 1 0,0 0 0,-1 0 0,1 0 0,-1 1 0,1-1 0,-1 1 0,0 0 0,2 6 0,19 43 0,25 65 0,7 79 0,-30-101 0,102 428 0,-97-332 0,-8 1 0,-8 0 0,-9 2 0,-28 286 0,-42 622 0,125 275 0,77-4 0,-94-975 0,39 675 0,-14 478 0,-40-833 0,-22-510 0,0 218 0,-3-115 0,9-99 0,0 22 0,-15-212 0,-1 0 0,-1 0 0,-1 0 0,-1 0 0,-14 35 0,-7 27 0,1 18 0,-19 151 0,17 262 0,30-402 0,1-46 0,-3 0 0,-3 0 0,-15 89 0,-12-51 0,18-67 0,-10 55 0,-11 92 0,-12 93 0,39-201 0,5 103 0,3-81 0,0-81 118,1-16-321,3-11-1077,0-9-5546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5.813"/>
    </inkml:context>
    <inkml:brush xml:id="br0">
      <inkml:brushProperty name="width" value="0.05" units="cm"/>
      <inkml:brushProperty name="height" value="0.05" units="cm"/>
      <inkml:brushProperty name="color" value="#FFC114"/>
    </inkml:brush>
  </inkml:definitions>
  <inkml:trace contextRef="#ctx0" brushRef="#br0">1 151 24575,'5'-15'0,"1"-1"0,-2 0 0,0-1 0,-1 1 0,-1-1 0,1-31 0,-3 43 0,6 260 0,22 19 0,-17-175 0,-4-37 0,53 786 0,-61-815 0,0 29 0,1-57 0,1 0 0,-1 0 0,1-1 0,0 1 0,1-1 0,-1 1 0,1-1 0,0 1 0,4 7 0,-4-10 0,0-1 0,-1 1 0,1 0 0,0-1 0,0 1 0,0-1 0,0 1 0,0-1 0,1 0 0,-1 0 0,0 0 0,1 0 0,-1-1 0,0 1 0,1-1 0,-1 1 0,1-1 0,-1 0 0,1 0 0,-1 0 0,5 0 0,6-2 0,1 0 0,22-6 0,-25 5 0,95-24 0,142-31 0,263 4-771,6 42-93,614 53-2537,2 51 1627,-522-39 1108,304 8 2250,-905-61-1491,2 1 415,0 0 1,0-1-1,0-1 1,15-2-1,-27 3-477,0 0 0,1 0 0,-1 0 0,1 0 0,-1 0 0,0 0-1,1 0 1,-1 0 0,1 0 0,-1 0 0,1 0 0,-1 0 0,0 0 0,1 0 0,-1-1-1,0 1 1,1 0 0,-1 0 0,1 0 0,-1-1 0,0 1 0,1 0 0,-1-1-1,0 1 1,0 0 0,1-1 0,-1 1 0,0 0 0,0-1 0,1 1 0,-1 0 0,0-1-1,0 1 1,0 0 0,0-1 0,0 1 0,0-1 0,1 1 0,-1 0 0,0-1-1,0 1 1,0-1 0,0 1 0,0-1 0,-1 1 0,1 0 0,0-1 0,0 1-1,0-1 1,0 1 0,0 0 0,0-1 0,-1 1 0,1 0 0,0-1 0,0 1 0,-1 0-1,1-1 1,0 1 0,-1-1 0,-21-15 640,-11 0-1475,-3 3-5881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6.759"/>
    </inkml:context>
    <inkml:brush xml:id="br0">
      <inkml:brushProperty name="width" value="0.05" units="cm"/>
      <inkml:brushProperty name="height" value="0.05" units="cm"/>
      <inkml:brushProperty name="color" value="#FFC114"/>
    </inkml:brush>
  </inkml:definitions>
  <inkml:trace contextRef="#ctx0" brushRef="#br0">16 197 24575,'0'0'0,"-1"0"0,0 0 0,1 0 0,-1 0 0,1-1 0,-1 1 0,0 0 0,1 0 0,-1 0 0,0 0 0,1-1 0,-1 1 0,1 0 0,-1 0 0,1-1 0,-1 1 0,1 0 0,-1-1 0,1 1 0,-1-1 0,1 1 0,-1-1 0,1 1 0,0-1 0,-1 1 0,1-1 0,0 1 0,-1-1 0,1 1 0,0-1 0,0 0 0,0 1 0,-1-1 0,1 0 0,0 1 0,0-1 0,0 1 0,0-2 0,0 0 0,0 1 0,1 0 0,-1 0 0,0-1 0,0 1 0,1 0 0,-1 0 0,1 0 0,-1-1 0,1 1 0,0 0 0,-1 0 0,1 0 0,0 0 0,0 0 0,0 0 0,0 0 0,0 0 0,1 0 0,7-4 0,0 0 0,-1 1 0,2 1 0,-1-1 0,0 2 0,1-1 0,9 0 0,76-6 0,-58 6 0,707-28-978,-2 29-563,-420 3 115,128 2 817,974-25-379,-1278 13 1888,199-38 0,-326 43 20,-16 3-696,1 0 1,-1 0 0,0 0-1,1 1 1,-1-1 0,1 1-1,-1 0 1,1 0 0,4 1-1,-7-1-198,1 1 1,-1 0-1,1 0 0,-1 0 0,1 0 0,-1 0 0,1 1 1,-1-1-1,0 0 0,0 1 0,0-1 0,0 1 1,0-1-1,0 1 0,0-1 0,0 1 0,0 0 1,-1-1-1,1 1 0,-1 0 0,1 2 0,5 16-26,2 5 0,0-1 0,-2 1 0,-1 1 0,3 44 0,-4-24 0,2 1 0,2-2 0,2 1 0,20 53 0,-2 0 0,-11-23 0,-3 1 0,-4 1 0,-3 0 0,-3 89 0,-5-89 0,2 43 0,-21 153 0,18-254 0,0-6 0,0-1 0,0 0 0,-1 1 0,-10 24 0,11-34 0,0 0 0,0 0 0,0-1 0,-1 1 0,1-1 0,-1 0 0,0 0 0,0 0 0,0 0 0,0 0 0,-1-1 0,1 1 0,-1-1 0,1 0 0,-1 0 0,0 0 0,0-1 0,0 1 0,0-1 0,-7 1 0,-28 3-46,0-1 0,0-3 0,-45-3 0,30 1-1135,-32 0-5645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7.207"/>
    </inkml:context>
    <inkml:brush xml:id="br0">
      <inkml:brushProperty name="width" value="0.05" units="cm"/>
      <inkml:brushProperty name="height" value="0.05" units="cm"/>
      <inkml:brushProperty name="color" value="#FFC114"/>
    </inkml:brush>
  </inkml:definitions>
  <inkml:trace contextRef="#ctx0" brushRef="#br0">1 64 24575,'4'-4'0,"3"-7"0,3-1 0,1-4 0,3 2 0,4 7 0,-1 10 0,-4 9 0,-4 11 0,1 12 0,0 9 0,-4 6 0,-1 4 0,2 2 0,1 1 0,-2-5 0,-1-11-8191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7.548"/>
    </inkml:context>
    <inkml:brush xml:id="br0">
      <inkml:brushProperty name="width" value="0.05" units="cm"/>
      <inkml:brushProperty name="height" value="0.05" units="cm"/>
      <inkml:brushProperty name="color" value="#FFC114"/>
    </inkml:brush>
  </inkml:definitions>
  <inkml:trace contextRef="#ctx0" brushRef="#br0">100 253 24575,'-6'-9'0,"1"1"0,-1-1 0,0 1 0,-8-8 0,-15-20 0,25 29 0,-1-1 0,1 1 0,1 0 0,-1-1 0,1 0 0,0 1 0,1-1 0,0-1 0,-1-10 0,3 16 0,0 0 0,0 0 0,0 1 0,1-1 0,-1 0 0,1 1 0,0-1 0,0 1 0,0-1 0,0 1 0,0-1 0,1 1 0,-1 0 0,0-1 0,1 1 0,0 0 0,0 0 0,0 0 0,0 0 0,0 0 0,0 1 0,0-1 0,0 1 0,1-1 0,-1 1 0,0 0 0,1 0 0,0 0 0,-1 0 0,1 0 0,-1 1 0,5-1 0,17-4 0,0 1 0,1 1 0,-1 1 0,1 1 0,46 5 0,121 29 0,-143-22 0,0 3 0,80 35 0,-106-39 0,-1 2 0,0 0 0,-1 1 0,-1 1 0,0 1 0,0 1 0,26 29 0,-40-38 0,0 1 0,0 0 0,-1 0 0,0 0 0,0 1 0,-1-1 0,0 1 0,0 1 0,4 18 0,-7-23 0,-1 1 0,1 0 0,-1 0 0,0 1 0,0-1 0,0 0 0,-1 0 0,0 0 0,0-1 0,-1 1 0,0 0 0,0 0 0,0-1 0,0 1 0,-1-1 0,0 0 0,-4 6 0,-3 1 0,0-1 0,-1 0 0,0-1 0,-1 0 0,0-1 0,0-1 0,-1 1 0,0-2 0,0 0 0,-25 9 0,2-3 0,0-2 0,-1-2 0,-42 6 0,-1-7-1365,11-7-5461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0.123"/>
    </inkml:context>
    <inkml:brush xml:id="br0">
      <inkml:brushProperty name="width" value="0.05" units="cm"/>
      <inkml:brushProperty name="height" value="0.05" units="cm"/>
      <inkml:brushProperty name="color" value="#F6630D"/>
    </inkml:brush>
  </inkml:definitions>
  <inkml:trace contextRef="#ctx0" brushRef="#br0">1 0 24575,'4'0'0,"2"5"0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8.150"/>
    </inkml:context>
    <inkml:brush xml:id="br0">
      <inkml:brushProperty name="width" value="0.05" units="cm"/>
      <inkml:brushProperty name="height" value="0.05" units="cm"/>
      <inkml:brushProperty name="color" value="#FFC114"/>
    </inkml:brush>
  </inkml:definitions>
  <inkml:trace contextRef="#ctx0" brushRef="#br0">1 283 24575,'3'0'0,"1"0"0,0 0 0,0 0 0,-1 0 0,1 1 0,0-1 0,-1 1 0,1 0 0,0 0 0,-1 1 0,1-1 0,-1 1 0,0-1 0,1 1 0,-1 0 0,0 0 0,0 1 0,0-1 0,0 1 0,-1-1 0,1 1 0,-1 0 0,1 0 0,-1 0 0,0 0 0,0 0 0,-1 1 0,3 3 0,11 28 0,-2 1 0,-1 0 0,-2 0 0,11 68 0,-6-27 0,-14-70 0,5 26 0,-5-31 0,-1-1 0,0 1 0,0 0 0,0-1 0,0 1 0,0-1 0,0 1 0,-1 0 0,1-1 0,0 1 0,-1-1 0,1 1 0,-1-1 0,0 0 0,1 1 0,-2 1 0,1-3 0,1 0 0,-1 0 0,1 1 0,-1-1 0,1 0 0,-1 0 0,1 0 0,-1 0 0,1 0 0,-1 0 0,1 0 0,-1 0 0,1 0 0,-1 0 0,1 0 0,-1-1 0,1 1 0,-1 0 0,1 0 0,-1 0 0,1-1 0,-1 1 0,1 0 0,-1 0 0,1-1 0,0 1 0,-1-1 0,1 1 0,0 0 0,-1-1 0,1 1 0,0-1 0,-1 1 0,1-1 0,0 1 0,0 0 0,-1-1 0,1 1 0,0-1 0,0 0 0,0 1 0,0-1 0,-11-25 0,5 0 0,1-1 0,2 0 0,0 0 0,2 0 0,0 0 0,2 0 0,6-38 0,0 28 0,1 1 0,1 0 0,2 0 0,29-64 0,-32 85 0,0 1 0,0 0 0,1 0 0,1 1 0,1 0 0,-1 0 0,2 1 0,0 1 0,0 0 0,1 0 0,15-8 0,-20 14 0,1 0 0,0 1 0,0 0 0,0 0 0,1 1 0,0 0 0,-1 1 0,1 0 0,0 1 0,0 0 0,0 0 0,0 1 0,0 0 0,0 1 0,0 0 0,0 1 0,-1 0 0,1 0 0,14 6 0,-14-4 0,-1 1 0,0-1 0,0 1 0,-1 1 0,1 0 0,-1 0 0,-1 1 0,1 0 0,-1 0 0,0 0 0,-1 1 0,1 0 0,-2 1 0,1-1 0,-1 1 0,-1 0 0,1 0 0,-1 1 0,-1-1 0,0 1 0,0 0 0,-1 0 0,-1 0 0,1 0 0,-1 0 0,-1 0 0,0 1 0,-1-1 0,0 0 0,0 0 0,-1 0 0,0 0 0,-1 0 0,0 0 0,0-1 0,-1 0 0,-1 1 0,1-1 0,-2-1 0,1 1 0,-7 8 0,-2-1 0,0-1 0,-1 0 0,-1-1 0,-24 17 0,29-23 0,-1 0 0,0-1 0,0-1 0,-1 0 0,0-1 0,0 0 0,-20 5 0,12-10 0,21 0 0,0 0 0,0 0 0,-1 0 0,1 0 0,0 0 0,0 0 0,0 0 0,0 0 0,0-1 0,-1 1 0,1 0 0,0 0 0,0 0 0,0 0 0,0 0 0,0-1 0,0 1 0,0 0 0,0 0 0,0 0 0,0 0 0,-1 0 0,1-1 0,0 1 0,0 0 0,0 0 0,0 0 0,0-1 0,0 1 0,0 0 0,0 0 0,0 0 0,0 0 0,0-1 0,1 1 0,-1 0 0,0 0 0,0 0 0,0 0 0,0-1 0,0 1 0,0 0 0,0 0 0,0 0 0,0 0 0,1 0 0,-1-1 0,2-1 0,0 0 0,1 0 0,-1 0 0,1 0 0,-1 0 0,1 1 0,0-1 0,0 1 0,4-2 0,11-3 0,0 1 0,0 0 0,1 2 0,0 0 0,0 1 0,0 1 0,-1 1 0,24 2 0,-29-1 0,-1 1 0,1 0 0,-1 1 0,1 0 0,-1 1 0,0 0 0,-1 1 0,1 1 0,-1 0 0,0 0 0,0 1 0,-1 0 0,11 10 0,-18-15 0,0 1 0,-1 0 0,1 0 0,-1 0 0,1 0 0,-1 0 0,0 1 0,0-1 0,-1 1 0,1-1 0,-1 1 0,1 0 0,-1-1 0,0 1 0,-1 0 0,1 0 0,-1 0 0,1 0 0,-1 0 0,0 0 0,-1-1 0,1 1 0,-1 0 0,0 0 0,0 0 0,0 0 0,0-1 0,0 1 0,-1 0 0,0-1 0,0 0 0,0 1 0,-4 4 0,-1 2 0,-1-2 0,0 1 0,0-1 0,-1 0 0,0 0 0,0-1 0,-1 0 0,1-1 0,-2 0 0,-11 4 0,-4 0-151,0-2-1,-1-1 0,0-1 0,0-2 1,-1 0-1,1-2 0,-1-1 1,-51-5-1,26-2-6674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9.509"/>
    </inkml:context>
    <inkml:brush xml:id="br0">
      <inkml:brushProperty name="width" value="0.05" units="cm"/>
      <inkml:brushProperty name="height" value="0.05" units="cm"/>
      <inkml:brushProperty name="color" value="#FFC114"/>
    </inkml:brush>
  </inkml:definitions>
  <inkml:trace contextRef="#ctx0" brushRef="#br0">1 0 24575,'1'0'0,"0"1"0,0-1 0,0 0 0,-1 1 0,1-1 0,0 1 0,0-1 0,0 1 0,0-1 0,0 1 0,-1-1 0,1 1 0,0 0 0,-1-1 0,1 1 0,0 0 0,-1 0 0,1 0 0,-1 0 0,1-1 0,-1 1 0,1 0 0,-1 0 0,0 0 0,1 0 0,-1 0 0,0 1 0,6 31 0,-6-31 0,5 238 0,-2-27 0,16 10 0,14 278 0,-34-174 0,11 363 0,-19 734 0,-49 704-715,175-280 715,-72-1413-15,13 141-29,-29 2 18,-14-3 826,-8-399-800,-19 198 0,-17 1 0,18-149 0,0-6 0,5-145 0,-33 441 0,29-338 0,-7 219 0,19 660 0,-7-976 0,-3-1 0,-4 0 0,-23 82 0,-5 35 0,34-153-682,0 82-1,6-102-6143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2.864"/>
    </inkml:context>
    <inkml:brush xml:id="br0">
      <inkml:brushProperty name="width" value="0.05" units="cm"/>
      <inkml:brushProperty name="height" value="0.05" units="cm"/>
      <inkml:brushProperty name="color" value="#FFC114"/>
    </inkml:brush>
  </inkml:definitions>
  <inkml:trace contextRef="#ctx0" brushRef="#br0">1048 333 24575,'-4'-1'0,"0"1"0,0-1 0,-1-1 0,1 1 0,0 0 0,0-1 0,0 0 0,1 0 0,-6-3 0,-11-6 0,-13-3 0,-21-10 0,-97-28 0,132 47 0,0 1 0,-1 1 0,1 0 0,-1 2 0,0 0 0,0 2 0,0 0 0,1 1 0,-23 5 0,16 0 0,1 1 0,1 1 0,-1 2 0,2 0 0,-1 1 0,2 2 0,0 0 0,0 2 0,2 0 0,0 1 0,0 1 0,2 1 0,0 0 0,-18 28 0,11-11 0,2 1 0,1 1 0,2 1 0,2 1 0,1 1 0,3 0 0,-18 80 0,28-103 0,1 1 0,1 0 0,1 0 0,0 0 0,2 0 0,0 0 0,1-1 0,1 1 0,1 0 0,0-1 0,12 31 0,-10-35 0,1 0 0,1-1 0,0 0 0,0 0 0,1 0 0,1-1 0,0-1 0,1 0 0,0 0 0,1-1 0,0 0 0,0-1 0,1 0 0,25 11 0,-6-6 0,2-1 0,-1-2 0,1-1 0,1-2 0,0-1 0,57 3 0,-14-7 0,151-12 0,-146 0 0,-1-4 0,0-3 0,-1-4 0,82-31 0,-116 33 0,-2-2 0,0-2 0,-1-1 0,-2-3 0,0-1 0,-2-3 0,-1-1 0,39-40 0,-60 52 0,0-1 0,-2-1 0,-1-1 0,0 0 0,-2-1 0,0 0 0,-2-1 0,0 0 0,-2-1 0,-1 0 0,0-1 0,6-51 0,-12 55 0,-1 0 0,0 0 0,-2 0 0,-1 0 0,-1 0 0,0 0 0,-2 1 0,-1-1 0,0 1 0,-1 1 0,-2-1 0,0 1 0,-1 1 0,-1 0 0,-26-35 0,22 36-10,-1 0 0,-1 1 0,0 0 0,-2 2 0,0 0 0,0 1 0,-38-19 0,26 17 50,-2 2 0,0 1 0,0 2 0,-60-12 0,27 13-288,0 3 1,0 3-1,-1 3 1,1 3-1,-72 10 1,46 2-6579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3.673"/>
    </inkml:context>
    <inkml:brush xml:id="br0">
      <inkml:brushProperty name="width" value="0.05" units="cm"/>
      <inkml:brushProperty name="height" value="0.05" units="cm"/>
      <inkml:brushProperty name="color" value="#FFC114"/>
    </inkml:brush>
  </inkml:definitions>
  <inkml:trace contextRef="#ctx0" brushRef="#br0">477 35 24575,'1'-3'0,"0"0"0,0 0 0,1 0 0,0 0 0,-1 0 0,1 1 0,0-1 0,3-2 0,3-1 0,-14 20 0,-2 0 0,0 0 0,-1-1 0,-1 0 0,-1 0 0,-12 11 0,-66 54 0,60-53 0,-83 61 0,69-55 0,1 2 0,-50 50 0,90-81 0,0-1 0,1 1 0,-1-1 0,1 1 0,0 0 0,-1 0 0,1-1 0,0 1 0,0 0 0,0 0 0,0 0 0,1 0 0,-1 0 0,0 0 0,1 1 0,0-1 0,-1 0 0,1 0 0,0 0 0,0 3 0,1-3 0,0 0 0,0-1 0,0 1 0,0 0 0,1 0 0,-1-1 0,0 1 0,1-1 0,-1 0 0,1 1 0,0-1 0,-1 0 0,1 0 0,0 0 0,0 0 0,0 0 0,0 0 0,0 0 0,0-1 0,0 1 0,4 0 0,33 6 0,0-2 0,1-1 0,0-2 0,59-4 0,-78 1 0,257-13 0,93-2 0,-352 16 0,17 1 0,1-2 0,0-2 0,36-7 0,-61 7 0,-1 0 0,-1 0 0,1-1 0,0 0 0,-1-1 0,0-1 0,0 1 0,-1-1 0,1-1 0,-1 0 0,0 0 0,-1-1 0,0 0 0,7-9 0,-10 11 0,0 0 0,0-1 0,-1 0 0,0 1 0,0-1 0,-1-1 0,0 1 0,0 0 0,0-1 0,-1 0 0,2-12 0,-4 14 0,0 1 0,-1-1 0,1 1 0,-1 0 0,0-1 0,-1 1 0,1 0 0,-1-1 0,0 1 0,0 0 0,0 0 0,-1 1 0,0-1 0,0 0 0,0 1 0,-1 0 0,-6-7 0,0 1-1,-1 0 0,0 0 1,-1 2-1,0-1 0,-26-12 0,-74-27 62,11 5-1482,77 31-5405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4.088"/>
    </inkml:context>
    <inkml:brush xml:id="br0">
      <inkml:brushProperty name="width" value="0.05" units="cm"/>
      <inkml:brushProperty name="height" value="0.05" units="cm"/>
      <inkml:brushProperty name="color" value="#FFC114"/>
    </inkml:brush>
  </inkml:definitions>
  <inkml:trace contextRef="#ctx0" brushRef="#br0">0 0 24575,'1'4'0,"1"0"0,0 0 0,0 0 0,0 0 0,0 0 0,1 0 0,-1-1 0,1 1 0,0-1 0,0 0 0,0 0 0,0 0 0,5 3 0,9 6 0,1 1 0,1-2 0,0-1 0,1 0 0,0-1 0,0-1 0,1-1 0,23 5 0,-7-5 0,1-1 0,-1-1 0,71-2 0,-90-3 24,0-2 0,-1 0 0,1-1 0,34-11 0,-42 10-173,1 0 1,-1 0-1,0-1 1,0-1-1,-1 0 1,1 0-1,-1-1 1,0 0-1,7-8 1,2-6-6678</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4.485"/>
    </inkml:context>
    <inkml:brush xml:id="br0">
      <inkml:brushProperty name="width" value="0.05" units="cm"/>
      <inkml:brushProperty name="height" value="0.05" units="cm"/>
      <inkml:brushProperty name="color" value="#FFC114"/>
    </inkml:brush>
  </inkml:definitions>
  <inkml:trace contextRef="#ctx0" brushRef="#br0">133 106 24575,'-2'4'0,"1"0"0,-1 1 0,1-1 0,-1 0 0,0 0 0,-1 0 0,1 0 0,-1-1 0,0 1 0,0 0 0,0-1 0,0 0 0,-7 5 0,8-6 0,0 0 0,0 0 0,0-1 0,0 1 0,0-1 0,0 1 0,0-1 0,-1 0 0,1 0 0,0 0 0,-1 0 0,1 0 0,-1-1 0,1 1 0,-1-1 0,1 0 0,-1 0 0,1 1 0,-1-2 0,0 1 0,1 0 0,-1 0 0,1-1 0,-1 0 0,1 1 0,-1-1 0,1 0 0,0 0 0,-1 0 0,1 0 0,-3-3 0,4 3 0,0 0 0,0 0 0,0 0 0,0 0 0,-1 0 0,2 0 0,-1-1 0,0 1 0,0 0 0,0-1 0,1 1 0,-1-1 0,0 1 0,1-1 0,0 1 0,-1-1 0,1 1 0,0-1 0,0 1 0,0-1 0,0-2 0,0 1 0,1 0 0,0 0 0,0 0 0,0 0 0,0-1 0,0 1 0,1 1 0,-1-1 0,4-5 0,4-3 0,0 0 0,1 1 0,18-15 0,-18 18-341,-1-1 0,2 2-1,15-9 1,-1 3-6485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4.838"/>
    </inkml:context>
    <inkml:brush xml:id="br0">
      <inkml:brushProperty name="width" value="0.05" units="cm"/>
      <inkml:brushProperty name="height" value="0.05" units="cm"/>
      <inkml:brushProperty name="color" value="#FFC114"/>
    </inkml:brush>
  </inkml:definitions>
  <inkml:trace contextRef="#ctx0" brushRef="#br0">162 117 24575,'6'-7'0,"-7"8"0,-12 12 0,6-1 0,-2-1 0,1 0 0,-2-1 0,1 0 0,-16 12 0,24-20 0,-1-1 0,0 1 0,0-1 0,0 0 0,0 0 0,0 0 0,0 0 0,-1-1 0,1 1 0,0 0 0,0-1 0,-1 0 0,1 1 0,0-1 0,-1 0 0,-3-1 0,3 1 0,1-1 0,0 0 0,0-1 0,0 1 0,0 0 0,0-1 0,0 1 0,0-1 0,0 1 0,0-1 0,1 0 0,-1 0 0,0 0 0,1 0 0,0 0 0,-1 0 0,1 0 0,0 0 0,-1-5 0,0 3 8,0-1-1,1 0 1,0 0-1,0 1 1,0-1-1,0 0 1,1 0-1,0 0 1,0 0-1,0 0 1,1 0-1,0 0 1,-1 0-1,2 0 1,1-5-1,1 0-255,0-1 1,1 1-1,1 0 1,-1 0-1,11-12 1,-2 3-6579</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5.785"/>
    </inkml:context>
    <inkml:brush xml:id="br0">
      <inkml:brushProperty name="width" value="0.05" units="cm"/>
      <inkml:brushProperty name="height" value="0.05" units="cm"/>
      <inkml:brushProperty name="color" value="#FFC114"/>
    </inkml:brush>
  </inkml:definitions>
  <inkml:trace contextRef="#ctx0" brushRef="#br0">411 532 24575,'5'-5'0,"-1"0"0,0 0 0,0 0 0,0-1 0,-1 0 0,1 1 0,-2-1 0,1-1 0,-1 1 0,1 0 0,-2 0 0,1-1 0,-1 1 0,1-9 0,-2 12 0,0 0 0,0 0 0,0 1 0,-1-1 0,1 0 0,-1 0 0,1 1 0,-1-1 0,0 0 0,0 1 0,0-1 0,-1 1 0,1 0 0,-1-1 0,1 1 0,-1 0 0,0 0 0,1 0 0,-1 0 0,0 0 0,-1 0 0,1 0 0,0 1 0,0-1 0,-1 1 0,1 0 0,-1-1 0,1 1 0,-1 0 0,1 1 0,-1-1 0,0 0 0,0 1 0,1-1 0,-1 1 0,-4 0 0,-8 0 0,1 0 0,-1 1 0,1 0 0,-1 2 0,1-1 0,0 2 0,0 0 0,0 0 0,0 1 0,1 1 0,-25 14 0,19-8 0,0 1 0,0 1 0,1 0 0,1 1 0,0 1 0,-26 33 0,38-41 0,-1 0 0,2 0 0,-1 0 0,1 1 0,0 0 0,1 0 0,0 0 0,0 0 0,-1 10 0,4-17 0,-1 1 0,1-1 0,-1 0 0,1 1 0,0-1 0,0 1 0,1-1 0,-1 0 0,0 1 0,1-1 0,-1 0 0,1 0 0,0 1 0,-1-1 0,1 0 0,1 0 0,-1 0 0,0 0 0,0 0 0,1 0 0,-1 0 0,1 0 0,-1-1 0,1 1 0,0 0 0,0-1 0,0 0 0,0 1 0,0-1 0,0 0 0,0 0 0,0 0 0,0 0 0,0 0 0,1-1 0,-1 1 0,0-1 0,1 1 0,-1-1 0,4 0 0,7 0 0,-1 0 0,1-1 0,-1 0 0,0-1 0,0-1 0,0 0 0,0 0 0,0-1 0,20-11 0,-8 3 0,-2 0 0,0-2 0,35-29 0,-35 22 0,0 0 0,-1-2 0,-2 0 0,0-2 0,-1 0 0,-2-1 0,-1-1 0,17-38 0,-1-13 0,37-143 0,-57 186 0,-5 23 0,-5 19 0,-3 19-79,-16 195 288,16-165-707,3-1-1,8 57 1,-3-71-6328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6.175"/>
    </inkml:context>
    <inkml:brush xml:id="br0">
      <inkml:brushProperty name="width" value="0.05" units="cm"/>
      <inkml:brushProperty name="height" value="0.05" units="cm"/>
      <inkml:brushProperty name="color" value="#FFC114"/>
    </inkml:brush>
  </inkml:definitions>
  <inkml:trace contextRef="#ctx0" brushRef="#br0">6 286 24575,'0'0'0,"1"0"0,-1 0 0,1 0 0,-1 0 0,1 0 0,0 0 0,-1 0 0,1 0 0,-1 0 0,1 0 0,-1 0 0,1 0 0,-1-1 0,1 1 0,-1 0 0,1 0 0,-1-1 0,1 1 0,-1 0 0,1 0 0,-1-1 0,1 1 0,-1-1 0,0 1 0,1 0 0,-1-1 0,0 1 0,1-1 0,-1 1 0,0-1 0,0 1 0,1-1 0,-1 1 0,0-1 0,0 1 0,0-1 0,0 1 0,0-1 0,0 0 0,0 1 0,0-1 0,0 0 0,-7-23 0,4 17 0,3 6 0,0 1 0,0-1 0,0 1 0,0-1 0,1 1 0,-1-1 0,0 1 0,0-1 0,1 1 0,-1 0 0,0-1 0,0 1 0,1-1 0,-1 1 0,0 0 0,1-1 0,-1 1 0,1 0 0,-1 0 0,0-1 0,1 1 0,-1 0 0,1 0 0,-1 0 0,1-1 0,-1 1 0,1 0 0,-1 0 0,1 0 0,-1 0 0,1 0 0,-1 0 0,0 0 0,1 0 0,0 0 0,25-2 0,-18 2 0,4-1 0,0-1 0,0 0 0,0-1 0,0 0 0,0 0 0,13-7 0,-22 8 0,-1 1 0,1-1 0,0 1 0,-1-1 0,1 0 0,-1 0 0,1 0 0,-1-1 0,0 1 0,0 0 0,0-1 0,0 0 0,-1 1 0,1-1 0,0 0 0,-1 0 0,0 0 0,0 0 0,0 0 0,0 0 0,0 0 0,-1 0 0,0 0 0,1 0 0,-1-1 0,0 1 0,0 0 0,-2-6 0,1 2 0,-1-1 0,0 1 0,-1 0 0,0 0 0,0 0 0,0 1 0,-1-1 0,0 1 0,0-1 0,-1 1 0,0 1 0,0-1 0,0 1 0,0-1 0,-11-6 0,14 10 0,-1 1 0,0-1 0,1 1 0,-1-1 0,0 1 0,0 0 0,0 0 0,0 0 0,0 0 0,0 1 0,-1-1 0,1 1 0,0 0 0,0 0 0,0 0 0,-4 1 0,4 0 0,-1 0 0,1 0 0,0 0 0,1 1 0,-1-1 0,0 1 0,0 0 0,1 0 0,-1 0 0,1 0 0,-1 1 0,1-1 0,0 1 0,0-1 0,0 1 0,0 0 0,1-1 0,-3 7 0,0 0 8,0 1-1,1 0 1,0 0-1,0 0 1,1 0-1,1 0 1,-1 0-1,2 0 1,-1 1-1,2-1 1,-1 0-1,1 0 1,1 1-1,0-1 0,5 15 1,-4-14-114,2 0 0,-1 0 0,1 0 0,1 0 0,0-1 0,0 0-1,1 0 1,0-1 0,1 0 0,0 0 0,1-1 0,0 0 0,9 7 0,13 4-6720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6.567"/>
    </inkml:context>
    <inkml:brush xml:id="br0">
      <inkml:brushProperty name="width" value="0.05" units="cm"/>
      <inkml:brushProperty name="height" value="0.05" units="cm"/>
      <inkml:brushProperty name="color" value="#FFC114"/>
    </inkml:brush>
  </inkml:definitions>
  <inkml:trace contextRef="#ctx0" brushRef="#br0">27 224 24575,'1'-24'0,"0"18"0,0 0 0,-1 0 0,0 0 0,0 0 0,0 0 0,-1-1 0,0 1 0,0 0 0,0 0 0,-1 1 0,0-1 0,-4-8 0,6 13 0,0 1 0,0 0 0,0 0 0,0 0 0,0 0 0,-1 0 0,1 0 0,0-1 0,0 1 0,0 0 0,0 0 0,0 0 0,0 0 0,-1 0 0,1 0 0,0 0 0,0 0 0,0 0 0,0-1 0,0 1 0,-1 0 0,1 0 0,0 0 0,0 0 0,0 0 0,0 0 0,-1 0 0,1 0 0,0 0 0,0 0 0,0 0 0,0 0 0,0 0 0,-1 1 0,1-1 0,0 0 0,0 0 0,0 0 0,0 0 0,0 0 0,-1 0 0,1 0 0,0 0 0,0 1 0,-4 8 0,0 12 0,3-7 0,0 0 0,2 1 0,0-1 0,0 0 0,7 24 0,-7-31 0,1 0 0,0 0 0,1 0 0,-1 0 0,2 0 0,-1 0 0,1-1 0,0 0 0,0 0 0,0 0 0,1 0 0,10 9 0,-14-14 0,1 1 0,0-1 0,0 0 0,0 1 0,0-1 0,0 0 0,0 0 0,0-1 0,1 1 0,-1 0 0,0-1 0,0 0 0,1 1 0,-1-1 0,0 0 0,1 0 0,-1 0 0,0 0 0,1-1 0,-1 1 0,0 0 0,0-1 0,1 0 0,-1 0 0,0 1 0,0-1 0,0 0 0,0-1 0,0 1 0,0 0 0,0-1 0,-1 1 0,4-4 0,4-4 0,-1-1 0,0-1 0,0 1 0,11-22 0,-13 21 0,17-31-341,-2-1 0,-2-1-1,19-69 1,-33 97-6485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0.494"/>
    </inkml:context>
    <inkml:brush xml:id="br0">
      <inkml:brushProperty name="width" value="0.05" units="cm"/>
      <inkml:brushProperty name="height" value="0.05" units="cm"/>
      <inkml:brushProperty name="color" value="#F6630D"/>
    </inkml:brush>
  </inkml:definitions>
  <inkml:trace contextRef="#ctx0" brushRef="#br0">108 0 24575,'-107'0'0,"1569"6"-2548,-7 32 957,-1335-32-2461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8.432"/>
    </inkml:context>
    <inkml:brush xml:id="br0">
      <inkml:brushProperty name="width" value="0.05" units="cm"/>
      <inkml:brushProperty name="height" value="0.05" units="cm"/>
      <inkml:brushProperty name="color" value="#FFC114"/>
    </inkml:brush>
  </inkml:definitions>
  <inkml:trace contextRef="#ctx0" brushRef="#br0">602 5 24575,'0'0'0,"0"-1"0,0 1 0,0 0 0,1-1 0,-1 1 0,0 0 0,1 0 0,-1-1 0,0 1 0,1 0 0,-1 0 0,0-1 0,1 1 0,-1 0 0,0 0 0,1 0 0,-1 0 0,0 0 0,1-1 0,-1 1 0,1 0 0,-1 0 0,0 0 0,1 0 0,-1 0 0,1 0 0,-1 0 0,0 0 0,1 1 0,-1-1 0,1 0 0,-1 0 0,0 0 0,1 0 0,0 1 0,7 14 0,-3 24 0,-5-38 0,4 151 0,3 36 0,4-68 0,-6 0 0,-5 0 0,-5 1 0,-24 139 0,-32 149 0,57-380 0,-22 275 0,23-269 0,1 0 0,1 0 0,5 36 0,19 103 0,-4-51 0,65 783 0,-83-799 0,-17 131 0,-31 105 0,23-186 0,-32 218 0,-26 191 0,30-192 0,-98 947 0,113-494 0,27-614 0,3 288 0,26 463 0,-19-716 0,-15 117 0,2-59 0,-4 103 0,5-166 0,-1-42 0,-1 104 0,12-112 0,6 323 0,9-328 0,1 58 0,-14-135 0,-17 124 0,8-160 0,-20 112 0,10-99 0,4 1 0,4 0 0,0 142 0,12-202 0,0 24 0,-2 0 0,-15 98 0,7-98-1365,7-30-5461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0"/>
    </inkml:context>
    <inkml:brush xml:id="br0">
      <inkml:brushProperty name="width" value="0.05" units="cm"/>
      <inkml:brushProperty name="height" value="0.05" units="cm"/>
      <inkml:brushProperty name="color" value="#FFC114"/>
    </inkml:brush>
  </inkml:definitions>
  <inkml:trace contextRef="#ctx0" brushRef="#br0">1 42 24575,'0'-32'0,"0"23"0,0 21 0,13 311 0,0-42 0,-11 310 0,-3-301 0,1-286 0,-1-1 0,1 0 0,1 1 0,-1-1 0,0 1 0,1-1 0,0 1 0,0-1 0,0 0 0,0 1 0,2 2 0,-2-5 0,1 1 0,-1-1 0,1 1 0,0-1 0,-1 0 0,1 0 0,0 0 0,0 0 0,-1 0 0,1 0 0,0 0 0,0-1 0,0 1 0,0 0 0,0-1 0,0 0 0,0 0 0,0 1 0,0-1 0,4-1 0,219-11 0,-129 3 0,2311-66-5070,-1 161 770,-2402-85 4322,336 17 511,-156-12 5226,-227-6-6255,-10-1-4143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1.022"/>
    </inkml:context>
    <inkml:brush xml:id="br0">
      <inkml:brushProperty name="width" value="0.05" units="cm"/>
      <inkml:brushProperty name="height" value="0.05" units="cm"/>
      <inkml:brushProperty name="color" value="#FFC114"/>
    </inkml:brush>
  </inkml:definitions>
  <inkml:trace contextRef="#ctx0" brushRef="#br0">1 140 24575,'0'-2'0,"1"-1"0,0 1 0,-1 0 0,1 0 0,0 0 0,0-1 0,0 1 0,1 0 0,-1 0 0,0 1 0,1-1 0,-1 0 0,1 0 0,0 1 0,0-1 0,-1 1 0,1-1 0,0 1 0,0 0 0,0 0 0,3-1 0,46-20 0,-1 9 0,0 2 0,75-7 0,108 4 0,-149 10 0,1325-14-3775,-1013 20 3403,1705 16-1844,-733-7 4278,-1386-14 1690,-35 3-2965,46 1-845,-1 0 0,1 0 0,0 0-1,0 1 1,0 0 0,-9 5 0,13-6 67,1 0 0,-1 1 0,1-1 0,0 1 0,-1 0 0,1-1-1,0 1 1,0 0 0,0 0 0,1 0 0,-1 1 0,0-1 0,1 0 0,-1 1 0,1-1 0,0 1-1,0-1 1,-1 5 0,-4 24-9,1 0 0,1 33 0,1-21 0,-7 138 0,17 224 0,12-216 0,8-1 0,8-2 0,60 184 0,-67-288 0,-77-122 0,26 25 14,-1 0 0,0 2 0,-1 1-1,0 0 1,-1 2 0,0 1 0,-32-6 0,-191-28-1206,231 41 908,-104-14-6542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1.816"/>
    </inkml:context>
    <inkml:brush xml:id="br0">
      <inkml:brushProperty name="width" value="0.05" units="cm"/>
      <inkml:brushProperty name="height" value="0.05" units="cm"/>
      <inkml:brushProperty name="color" value="#FFC114"/>
    </inkml:brush>
  </inkml:definitions>
  <inkml:trace contextRef="#ctx0" brushRef="#br0">411 154 24575,'-17'1'0,"-1"0"0,1 1 0,0 1 0,0 1 0,0 1 0,1 0 0,0 1 0,0 0 0,0 2 0,1 0 0,0 0 0,0 2 0,1 0 0,0 0 0,1 1 0,-12 13 0,11-10 0,1 1 0,1 0 0,0 0 0,1 2 0,1-1 0,0 1 0,2 0 0,0 1 0,1 0 0,0 1 0,2-1 0,0 1 0,-4 38 0,8-49 0,1-1 0,0 1 0,0 0 0,1 0 0,0-1 0,0 1 0,1 0 0,0-1 0,0 0 0,1 1 0,-1-1 0,2 0 0,-1 0 0,1 0 0,0-1 0,1 1 0,9 10 0,-8-11 0,1-1 0,0 1 0,0-1 0,0 0 0,1-1 0,0 0 0,0 0 0,0 0 0,0-1 0,0-1 0,1 1 0,-1-1 0,1-1 0,0 1 0,13-1 0,-5-1 0,1-1 0,-1 0 0,1-1 0,-1-1 0,0-1 0,0-1 0,0 0 0,-1-1 0,0-1 0,0 0 0,0-1 0,-1-1 0,0 0 0,-1-1 0,0-1 0,0 0 0,-2-1 0,1 0 0,-1-1 0,-1-1 0,0 1 0,-1-2 0,-1 0 0,0 0 0,-1 0 0,0-1 0,-2 0 0,0-1 0,0 1 0,3-25 0,-5 20 0,-1-1 0,-1 0 0,-1 1 0,0-1 0,-2 0 0,-1 0 0,-1 0 0,-6-27 0,6 37 0,-1 0 0,1 0 0,-2 1 0,0-1 0,0 1 0,-1 0 0,0 1 0,-1 0 0,0 0 0,-1 0 0,0 1 0,0 0 0,-1 0 0,0 1 0,-1 0 0,-12-8 0,17 14 5,1-1 1,0 1-1,-1 0 0,1 0 0,-1 1 0,0-1 1,0 1-1,0 0 0,1 0 0,-1 1 1,0 0-1,0 0 0,0 0 0,0 0 0,0 1 1,0-1-1,0 1 0,0 0 0,1 1 0,-1-1 1,0 1-1,-7 4 0,7-2-92,-1 0-1,1 0 1,0 0 0,0 0-1,0 1 1,1 0 0,-1 0-1,1 0 1,0 1-1,1-1 1,-1 1 0,1 0-1,0 0 1,1 0 0,0 1-1,-2 6 1,-4 24-6739</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2.176"/>
    </inkml:context>
    <inkml:brush xml:id="br0">
      <inkml:brushProperty name="width" value="0.05" units="cm"/>
      <inkml:brushProperty name="height" value="0.05" units="cm"/>
      <inkml:brushProperty name="color" value="#FFC114"/>
    </inkml:brush>
  </inkml:definitions>
  <inkml:trace contextRef="#ctx0" brushRef="#br0">57 13 24575,'-4'-5'0,"-7"-1"0,-1 5 0,2 7 0,1 12 0,4 12 0,2 15 0,1 10 0,2 8 0,0 8 0,0 6 0,6-1 0,0-4 0,0-15-8191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2.581"/>
    </inkml:context>
    <inkml:brush xml:id="br0">
      <inkml:brushProperty name="width" value="0.05" units="cm"/>
      <inkml:brushProperty name="height" value="0.05" units="cm"/>
      <inkml:brushProperty name="color" value="#FFC114"/>
    </inkml:brush>
  </inkml:definitions>
  <inkml:trace contextRef="#ctx0" brushRef="#br0">18 258 24575,'1'-17'0,"1"0"0,1 0 0,0 0 0,2 1 0,0-1 0,0 1 0,2 0 0,0 1 0,13-21 0,-18 30 0,1 2 0,0-1 0,0 0 0,1 1 0,-1-1 0,1 1 0,0 0 0,0 0 0,1 0 0,-1 1 0,1 0 0,-1 0 0,1 0 0,0 0 0,1 1 0,-1 0 0,0 0 0,0 0 0,1 0 0,-1 1 0,1 0 0,0 0 0,-1 1 0,1-1 0,0 1 0,-1 1 0,1-1 0,0 1 0,-1 0 0,1 0 0,-1 0 0,1 1 0,6 3 0,6 2 0,0 2 0,0 0 0,-1 1 0,0 0 0,-1 1 0,0 1 0,-1 1 0,0 0 0,-1 1 0,-1 1 0,0 0 0,-1 1 0,0 0 0,-1 1 0,-1 0 0,9 23 0,-13-26 0,0 0 0,-1 0 0,-1 1 0,-1 0 0,0 0 0,-1 0 0,0 0 0,-1 0 0,-2 24 0,0-27 0,-1 0 0,-1-1 0,1 1 0,-2-1 0,0 0 0,0 0 0,-1 0 0,0-1 0,-1 1 0,0-1 0,0 0 0,-1-1 0,-11 12 0,7-10 0,-1-1 0,0 0 0,-1-1 0,0 0 0,0 0 0,-1-2 0,0 0 0,0 0 0,0-1 0,-18 4 0,14-5 0,-1-1 0,0 0 0,0-1 0,-1-2 0,1 0 0,0 0 0,-35-6 0,44 4-170,1-1-1,0 0 0,0-1 1,1 0-1,-1 0 0,0-1 1,-11-7-1,-6-8-6655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2.954"/>
    </inkml:context>
    <inkml:brush xml:id="br0">
      <inkml:brushProperty name="width" value="0.05" units="cm"/>
      <inkml:brushProperty name="height" value="0.05" units="cm"/>
      <inkml:brushProperty name="color" value="#FFC114"/>
    </inkml:brush>
  </inkml:definitions>
  <inkml:trace contextRef="#ctx0" brushRef="#br0">102 546 24575,'16'1'0,"-1"-2"0,1 0 0,-1-1 0,0 0 0,1-1 0,-1-1 0,20-8 0,-30 10 0,0-1 0,0 1 0,0-1 0,0 0 0,-1 0 0,1-1 0,-1 0 0,0 1 0,0-1 0,0 0 0,-1-1 0,0 1 0,1-1 0,-2 0 0,1 1 0,0-1 0,-1 0 0,0-1 0,0 1 0,-1 0 0,1-1 0,-1 1 0,1-10 0,-2 6 0,0 0 0,0 0 0,-1 0 0,0 0 0,0 0 0,-1 1 0,0-1 0,-1 1 0,0-1 0,0 1 0,-1 0 0,-6-10 0,9 14 0,-1 2 0,0-1 0,0 0 0,-1 0 0,1 1 0,0-1 0,-1 1 0,0-1 0,1 1 0,-1 0 0,0 0 0,0 1 0,0-1 0,0 1 0,-1-1 0,1 1 0,0 0 0,-1 0 0,1 0 0,0 1 0,-1-1 0,1 1 0,-1 0 0,1 0 0,-1 0 0,1 0 0,-1 0 0,1 1 0,-1 0 0,1 0 0,0 0 0,-1 0 0,1 0 0,-3 2 0,-4 3 0,0 0 0,0 0 0,1 1 0,0 1 0,0-1 0,1 1 0,0 1 0,0-1 0,-8 14 0,1 1 0,0 0 0,-20 47 0,30-59 0,1 0 0,0 0 0,1 0 0,0 1 0,1-1 0,0 1 0,1-1 0,0 1 0,1 0 0,2 23 0,-1-30 0,0 0 0,1 0 0,-1 0 0,1 0 0,0 0 0,0 0 0,1-1 0,-1 1 0,1-1 0,0 1 0,0-1 0,1 0 0,-1 0 0,1 0 0,0-1 0,0 0 0,0 1 0,0-1 0,0 0 0,1-1 0,0 1 0,-1-1 0,1 0 0,0 0 0,0-1 0,9 3 0,-5-3 0,-1 1 0,1-1 0,0-1 0,0 1 0,0-1 0,0-1 0,-1 0 0,1 0 0,0-1 0,-1 0 0,1 0 0,-1-1 0,1 0 0,-1-1 0,0 0 0,0 0 0,-1-1 0,1 1 0,-1-2 0,6-5 0,-3 3 0,-2-1 0,1 0 0,-2-1 0,1 0 0,-1 0 0,-1-1 0,1 1 0,-2-1 0,0-1 0,0 1 0,-1-1 0,0 0 0,3-21 0,-2-7 0,-2-1 0,-2 1 0,-5-50 0,5 162 0,0-69 0,2 26 0,2-1 0,1 1 0,1-1 0,18 45 0,-22-67 0,0 1 0,1-1 0,-1 0 0,2 1 0,-1-2 0,1 1 0,0-1 0,0 1 0,0-1 0,9 6 0,-9-8 0,0-1 0,0 1 0,-1-1 0,2 0 0,-1 0 0,0-1 0,0 0 0,0 0 0,1 0 0,-1 0 0,0-1 0,1 0 0,-1 0 0,1-1 0,-1 1 0,6-2 0,-3 0 0,0 0 0,0 0 0,0 0 0,0-1 0,0-1 0,-1 1 0,1-1 0,-1-1 0,0 1 0,-1-1 0,1 0 0,-1-1 0,7-6 0,-5 2 0,-1 1 0,0-1 0,-1 0 0,0 0 0,-1 0 0,0-1 0,0 0 0,3-16 0,0-8 0,-2 0 0,-1 0 0,-2 0 0,-2 0 0,-3-43 0,1 51 0,-2 1 0,-5-28 0,6 47 0,1-1 0,-1 1 0,-1 0 0,1 0 0,-1 0 0,-1 0 0,1 1 0,-1-1 0,0 1 0,0 0 0,-11-11 0,14 16 0,0 0 0,0 0 0,0 0 0,0 0 0,0 0 0,0 0 0,0 1 0,-1-1 0,1 0 0,0 1 0,-1-1 0,1 1 0,0-1 0,-1 1 0,1 0 0,-1 0 0,1-1 0,0 1 0,-1 0 0,1 0 0,-1 0 0,1 0 0,-1 1 0,1-1 0,0 0 0,-1 1 0,1-1 0,0 1 0,-1-1 0,1 1 0,0 0 0,-1-1 0,1 1 0,0 0 0,0 0 0,0 0 0,0 0 0,0 0 0,0 0 0,-2 2 0,-1 4 0,0-1 0,0 1 0,0 0 0,0 0 0,1 1 0,-3 10 0,-1 10 12,1 1 0,1 0 0,2 0 0,0 1 0,2-1 0,2 1 0,0-1 0,2 0 0,9 40 0,1-14-383,2 0-1,3-1 1,46 98 0,-39-103-6455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3.422"/>
    </inkml:context>
    <inkml:brush xml:id="br0">
      <inkml:brushProperty name="width" value="0.05" units="cm"/>
      <inkml:brushProperty name="height" value="0.05" units="cm"/>
      <inkml:brushProperty name="color" value="#FFC114"/>
    </inkml:brush>
  </inkml:definitions>
  <inkml:trace contextRef="#ctx0" brushRef="#br0">5 249 24575,'0'0'0,"-1"0"0,1-1 0,0 1 0,-1 0 0,1 0 0,0-1 0,0 1 0,-1 0 0,1-1 0,0 1 0,0-1 0,-1 1 0,1 0 0,0-1 0,0 1 0,0-1 0,0 1 0,-1 0 0,1-1 0,0 1 0,0-1 0,0 1 0,0-1 0,0 1 0,0-1 0,0 1 0,0 0 0,1-1 0,-1 1 0,0-1 0,0 1 0,0-1 0,0 1 0,0 0 0,1-1 0,-1 1 0,0 0 0,0-1 0,1 1 0,-1 0 0,0-1 0,1 1 0,-1 0 0,0-1 0,1 1 0,-1 0 0,0 0 0,1-1 0,-1 1 0,1 0 0,-1 0 0,0 0 0,1 0 0,-1 0 0,1 0 0,-1-1 0,1 1 0,29-5 0,262-10 0,-193 9 0,-23 3 0,0-4 0,73-16 0,-137 20 0,0 0 0,0-1 0,-1-1 0,0 1 0,16-11 0,-24 14 0,-1-1 0,1 0 0,-1 0 0,0 0 0,0 0 0,0 0 0,0 0 0,0-1 0,0 1 0,0 0 0,-1-1 0,2-3 0,-2 4 0,-1 0 0,1 0 0,-1 1 0,0-1 0,0 0 0,0 0 0,0 0 0,0 0 0,0 0 0,0 0 0,-1 1 0,1-1 0,-1 0 0,1 0 0,-1 0 0,0 1 0,0-1 0,0 0 0,0 1 0,0-1 0,-1-1 0,-3-3 0,0 1 0,-1 0 0,1 0 0,-1 1 0,0 0 0,0 0 0,0 0 0,-1 0 0,1 1 0,-1 0 0,0 1 0,0 0 0,0 0 0,-11-2 0,2 1 0,0 1 0,0 1 0,0 0 0,0 1 0,-27 3 0,31 0 0,-1-1 0,1 2 0,0 0 0,0 0 0,0 1 0,0 0 0,1 1 0,0 1 0,0-1 0,0 2 0,1 0 0,0 0 0,1 0 0,-16 20 0,19-21 0,1 0 0,1 0 0,-1 0 0,1 0 0,0 1 0,1 0 0,0 0 0,0 0 0,0 0 0,1 0 0,1 1 0,-1-1 0,2 1 0,-1-1 0,1 1 0,0-1 0,0 1 0,1-1 0,1 1 0,-1-1 0,1 0 0,1 1 0,3 8 0,-2-10 0,0 0 0,0 0 0,0-1 0,1 0 0,0 0 0,0 0 0,0-1 0,1 1 0,0-1 0,0-1 0,0 1 0,1-1 0,-1 0 0,1 0 0,0-1 0,0 0 0,0 0 0,12 2 0,-5-1 0,0-1 0,0-1 0,0 0 0,0-1 0,0-1 0,1 0 0,-1 0 0,0-2 0,18-3 0,-27 4 0,1-1 0,-1 0 0,0 0 0,0 0 0,-1 0 0,1-1 0,0 0 0,-1 0 0,0 0 0,1-1 0,-1 1 0,-1-1 0,5-5 0,-2 1 0,-1 1 0,0-1 0,0 0 0,-1-1 0,0 1 0,-1-1 0,3-9 0,0-7 0,-1-1 0,-1 0 0,-1 0 0,-1-36 0,1 108-273,3 0 0,2 0 0,1-1 0,23 65 0,-8-45-6553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5.135"/>
    </inkml:context>
    <inkml:brush xml:id="br0">
      <inkml:brushProperty name="width" value="0.05" units="cm"/>
      <inkml:brushProperty name="height" value="0.05" units="cm"/>
      <inkml:brushProperty name="color" value="#FFC114"/>
    </inkml:brush>
  </inkml:definitions>
  <inkml:trace contextRef="#ctx0" brushRef="#br0">167 140 24575,'0'-93'0,"0"55"0,0 30 0,0 9 0,0 2355 0,-26-1604-194,-29 0-189,-12 203 91,49 488 292,19-1087 0,74 919-171,-14-547 341,-9-77 700,-1-200-870,7 69 0,-27 2 0,-62 611 0,-48-380 0,74-715 0,-21 393 0,28 1 0,1-126 0,-5-288 0,0 0 0,-1 1 0,-1-1 0,-1-1 0,0 1 0,-2 0 0,0-1 0,0-1 0,-13 20 0,-6 17 0,18-27 0,7-22 0,1 0 0,-1 0 0,0 0 0,-1 0 0,1 0 0,-1-1 0,1 1 0,-1 0 0,0-1 0,0 0 0,-1 1 0,-4 5 0,0-13-1365,2-7-5461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3.337"/>
    </inkml:context>
    <inkml:brush xml:id="br0">
      <inkml:brushProperty name="width" value="0.05" units="cm"/>
      <inkml:brushProperty name="height" value="0.05" units="cm"/>
      <inkml:brushProperty name="color" value="#FFC114"/>
    </inkml:brush>
  </inkml:definitions>
  <inkml:trace contextRef="#ctx0" brushRef="#br0">0 279 24575,'0'1'0,"1"0"0,-1 0 0,0 0 0,1 0 0,-1 0 0,1 0 0,-1 0 0,1 0 0,0 0 0,-1 0 0,1 0 0,0 0 0,0-1 0,0 1 0,-1 0 0,1-1 0,0 1 0,0 0 0,0-1 0,0 1 0,0-1 0,0 1 0,0-1 0,0 0 0,0 1 0,0-1 0,3 0 0,31 5 0,-6-6 0,44-7 0,-3-1 0,83-3 0,195-10 0,-18 8 0,41 0 0,120-2 0,181 4 0,-451 14 0,10 11 0,-14 1 0,517-13 0,-343-2 0,-127-13 0,-20 0 0,-179 13 0,465-14 0,-128 7 0,-93 4 0,-135-8 0,33-2 0,-77 13 0,280-15 0,-261 5 0,47-6 0,-20 2 0,-17 3 0,63-16 0,-153 19 0,42-9 0,-49 11 0,-12 3 0,-39 0-1365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7.692"/>
    </inkml:context>
    <inkml:brush xml:id="br0">
      <inkml:brushProperty name="width" value="0.05" units="cm"/>
      <inkml:brushProperty name="height" value="0.05" units="cm"/>
      <inkml:brushProperty name="color" value="#F6630D"/>
    </inkml:brush>
  </inkml:definitions>
  <inkml:trace contextRef="#ctx0" brushRef="#br0">1 1035 24575,'3'-3'0,"-1"-1"0,1 1 0,-1-1 0,0 0 0,0 1 0,0-1 0,-1 0 0,1 0 0,-1 0 0,0 0 0,0-1 0,1-4 0,1-58 0,-2 33 0,4 0 0,0 0 0,3 1 0,0 0 0,2 1 0,2-1 0,1 2 0,1 0 0,2 0 0,35-51 0,-13 31 0,1 1 0,3 2 0,1 2 0,69-56 0,-62 61 0,63-38 0,-90 64 0,1 2 0,0 1 0,1 1 0,0 0 0,36-8 0,-53 17 0,-1 1 0,1-1 0,0 1 0,-1 1 0,1 0 0,0 0 0,-1 0 0,1 1 0,0 0 0,-1 0 0,1 1 0,-1 0 0,14 6 0,-15-4 0,0-1 0,0 1 0,-1 0 0,1 0 0,-1 1 0,0 0 0,0 0 0,-1 0 0,1 0 0,-1 1 0,-1 0 0,1-1 0,-1 2 0,0-1 0,4 11 0,1 8 0,-1 0 0,-1 0 0,-2 1 0,3 42 0,-7 111 0,-1-113 0,-6 642-1365,7-664-5461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3.725"/>
    </inkml:context>
    <inkml:brush xml:id="br0">
      <inkml:brushProperty name="width" value="0.05" units="cm"/>
      <inkml:brushProperty name="height" value="0.05" units="cm"/>
      <inkml:brushProperty name="color" value="#FFC114"/>
    </inkml:brush>
  </inkml:definitions>
  <inkml:trace contextRef="#ctx0" brushRef="#br0">44 1 24575,'-3'0'0,"1"0"0,-1 0 0,1 1 0,-1-1 0,1 1 0,-1 0 0,1-1 0,-1 1 0,1 0 0,0 0 0,0 1 0,-1-1 0,1 0 0,-3 4 0,4-5 0,1 0 0,0 1 0,-1-1 0,1 1 0,0-1 0,-1 1 0,1-1 0,0 1 0,-1-1 0,1 1 0,0-1 0,0 1 0,0 0 0,0-1 0,-1 1 0,1-1 0,0 1 0,0-1 0,0 1 0,0 0 0,0-1 0,0 1 0,1-1 0,-1 2 0,1-1 0,-1 0 0,1 0 0,0 0 0,0 0 0,0 0 0,0 0 0,0 0 0,0 0 0,0 0 0,0 0 0,0 0 0,0-1 0,1 1 0,-1 0 0,2 0 0,55 21 0,72 20 0,-84-30 0,-1 2 0,0 2 0,69 36 0,-91-39 0,-9-6 0,-1 0 0,0 2 0,0-1 0,18 17 0,-29-23 0,0 0 0,0 0 0,0 0 0,-1 0 0,1 0 0,0 1 0,-1-1 0,1 1 0,-1-1 0,0 1 0,0-1 0,0 1 0,0 0 0,-1-1 0,1 1 0,0 0 0,-1 0 0,0 0 0,0-1 0,0 1 0,0 0 0,0 0 0,-1 0 0,1-1 0,-1 1 0,0 0 0,0-1 0,0 1 0,0 0 0,-3 4 0,-1 2 0,-1-1 0,-1 1 0,0-2 0,0 1 0,0-1 0,-1 0 0,-14 10 0,-68 38 0,82-51 0,-70 38-1365,2-2-5461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5.508"/>
    </inkml:context>
    <inkml:brush xml:id="br0">
      <inkml:brushProperty name="width" value="0.05" units="cm"/>
      <inkml:brushProperty name="height" value="0.05" units="cm"/>
      <inkml:brushProperty name="color" value="#FFC114"/>
    </inkml:brush>
  </inkml:definitions>
  <inkml:trace contextRef="#ctx0" brushRef="#br0">60 148 24575,'11'-10'0,"-8"7"0,1 0 0,-1 0 0,0 0 0,0 0 0,0-1 0,0 1 0,-1-1 0,1 0 0,-1 0 0,0 0 0,0 0 0,-1 0 0,1 0 0,-1 0 0,0-1 0,2-7 0,-3 8 0,0-1 0,0 0 0,-1 0 0,1 1 0,-1-1 0,-2-5 0,3 8 0,0 0 0,-1 1 0,1-1 0,-1 1 0,0-1 0,1 1 0,-1 0 0,0-1 0,0 1 0,0 0 0,0-1 0,0 1 0,0 0 0,0 0 0,0 0 0,-1 0 0,1 0 0,0 0 0,-1 0 0,-2-1 0,3 2 0,1 0 0,-1 0 0,0 0 0,1 0 0,-1 0 0,0 0 0,0 0 0,1 1 0,-1-1 0,0 0 0,1 0 0,-1 1 0,0-1 0,1 0 0,-1 1 0,1-1 0,-1 1 0,1-1 0,-1 1 0,0-1 0,1 1 0,0-1 0,-1 1 0,1-1 0,-1 1 0,1 0 0,0-1 0,-1 1 0,1 0 0,0-1 0,0 1 0,-1 0 0,1-1 0,0 1 0,0 0 0,0 0 0,0-1 0,0 1 0,0 0 0,0-1 0,0 1 0,0 0 0,1 1 0,3 33 0,1-18 0,0 0 0,2 0 0,0-1 0,18 29 0,45 57 0,-64-94 0,5 8 0,1 0 0,-2 1 0,-1 0 0,0 1 0,-1 0 0,8 25 0,-15-38 0,1 0 0,-1 0 0,0 0 0,0 0 0,-1 0 0,1 0 0,-1 1 0,0-1 0,-1 0 0,1 0 0,-1 0 0,0 0 0,0 0 0,-1 0 0,0 0 0,0 0 0,0 0 0,0 0 0,-1-1 0,1 1 0,-1-1 0,0 0 0,-1 0 0,1 0 0,-1 0 0,1-1 0,-1 1 0,-9 5 0,1-2 0,0 0 0,0-1 0,-1-1 0,0 0 0,-21 6 0,29-10 0,0 0 0,0 1 0,0-2 0,0 1 0,0-1 0,0 1 0,0-1 0,0-1 0,0 1 0,1-1 0,-1 0 0,0 0 0,0 0 0,0-1 0,1 1 0,-1-1 0,1-1 0,-1 1 0,-3-3 0,5 3 0,1 0 0,0 0 0,0 0 0,0-1 0,0 1 0,0 0 0,1-1 0,-1 0 0,1 1 0,-1-1 0,1 0 0,0 0 0,0 1 0,0-1 0,1 0 0,-1 0 0,1 0 0,-1-4 0,1 3 0,1-1 0,-1 1 0,1-1 0,0 1 0,0-1 0,1 1 0,-1 0 0,1 0 0,0-1 0,0 1 0,3-4 0,0 1 0,0 0 0,1 0 0,0 0 0,0 1 0,0 0 0,1 0 0,0 0 0,0 1 0,0 0 0,1 1 0,14-7 0,-18 10 0,-1 0 0,1 0 0,0 0 0,0 1 0,-1-1 0,1 1 0,0 0 0,0 0 0,0 0 0,0 1 0,-1-1 0,1 1 0,0 0 0,0 0 0,-1 0 0,1 1 0,-1-1 0,1 1 0,-1 0 0,1 0 0,-1 0 0,0 0 0,0 1 0,0-1 0,-1 1 0,1 0 0,0 0 0,-1 0 0,3 4 0,6 10 0,-1 0 0,0 0 0,-2 1 0,10 26 0,-15-35 0,19 53 6,-12-31-692,24 50 1,-25-63-6141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6.114"/>
    </inkml:context>
    <inkml:brush xml:id="br0">
      <inkml:brushProperty name="width" value="0.05" units="cm"/>
      <inkml:brushProperty name="height" value="0.05" units="cm"/>
      <inkml:brushProperty name="color" value="#FFC114"/>
    </inkml:brush>
  </inkml:definitions>
  <inkml:trace contextRef="#ctx0" brushRef="#br0">267 519 24575,'1'-6'0,"0"0"0,0 0 0,0-1 0,1 2 0,3-10 0,5-19 0,-9 28 0,-1 0 0,1-1 0,-2 1 0,1 0 0,-1-1 0,0 1 0,0 0 0,0 0 0,-1 0 0,0 0 0,-1 0 0,1 0 0,-1 0 0,0 1 0,0-1 0,-1 1 0,1 0 0,-1 0 0,-1 0 0,1 1 0,-1 0 0,1-1 0,-1 1 0,-8-4 0,7 4 0,0 0 0,0 1 0,-1-1 0,1 2 0,-1-1 0,0 1 0,0 0 0,0 0 0,0 0 0,0 1 0,-1 1 0,1-1 0,0 1 0,0 0 0,-1 1 0,1-1 0,0 1 0,0 1 0,0 0 0,0 0 0,-9 4 0,12-4 0,0 1 0,1 0 0,-1 0 0,1 0 0,-1 0 0,1 1 0,0-1 0,0 1 0,1 0 0,-1 0 0,1 0 0,0 0 0,0 0 0,0 1 0,1-1 0,-1 1 0,0 6 0,-1 1 0,1 1 0,0 0 0,0 1 0,2-1 0,0 13 0,1-14 0,1 1 0,0-1 0,1 0 0,0 0 0,1 0 0,1-1 0,-1 1 0,2-1 0,6 10 0,-10-17 0,0-1 0,0 0 0,0 0 0,0 0 0,1 0 0,-1 0 0,1 0 0,0-1 0,0 1 0,0-1 0,0 0 0,0 0 0,0 0 0,1 0 0,-1 0 0,1-1 0,-1 0 0,1 0 0,0 0 0,-1 0 0,1 0 0,0-1 0,0 1 0,-1-1 0,1 0 0,0 0 0,0-1 0,0 1 0,-1-1 0,1 0 0,0 0 0,6-2 0,-1-2 0,0 1 0,-1-1 0,0-1 0,1 0 0,-2 0 0,1 0 0,-1-1 0,0 0 0,0 0 0,-1-1 0,0 0 0,0 0 0,-1-1 0,0 1 0,-1-1 0,0 0 0,0 0 0,-1-1 0,0 1 0,3-16 0,-1-9 0,0-1 0,-3 0 0,0-1 0,-6-50 0,4 78 0,-10-97 0,9 92 0,-2 0 0,0 0 0,0 0 0,-1 1 0,-10-21 0,7 24 0,2 14 0,0 16 0,6 5 0,0 0 0,2 0 0,8 35 0,27 79 0,-21-81 0,53 153-1365,-59-186-5461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6.641"/>
    </inkml:context>
    <inkml:brush xml:id="br0">
      <inkml:brushProperty name="width" value="0.05" units="cm"/>
      <inkml:brushProperty name="height" value="0.05" units="cm"/>
      <inkml:brushProperty name="color" value="#FFC114"/>
    </inkml:brush>
  </inkml:definitions>
  <inkml:trace contextRef="#ctx0" brushRef="#br0">227 281 24575,'0'-7'0,"0"-24"0,-4-35 0,2 54 0,0 0 0,-1 0 0,-1 1 0,1-1 0,-2 1 0,-6-12 0,7 15 0,0 1 0,0 0 0,-1 0 0,0 0 0,-1 0 0,1 1 0,-1 0 0,0 0 0,-11-7 0,15 12 0,0 0 0,0-1 0,0 2 0,-1-1 0,1 0 0,0 0 0,0 1 0,0-1 0,-1 1 0,1-1 0,0 1 0,0 0 0,-1 0 0,1 0 0,0 0 0,-3 1 0,2 0 0,0 0 0,1 0 0,-1 1 0,0-1 0,1 1 0,-1-1 0,1 1 0,0 0 0,0 0 0,0 0 0,0 0 0,0 0 0,0 1 0,0-1 0,-2 6 0,-4 6 0,1 1 0,0 0 0,1 0 0,1 1 0,0 0 0,1 0 0,-2 26 0,4-34 0,1 0 0,1 0 0,-1 0 0,2 0 0,-1 1 0,1-1 0,0 0 0,0 0 0,1 0 0,1 0 0,-1-1 0,1 1 0,0 0 0,1-1 0,0 0 0,0 0 0,6 7 0,-8-11 0,0-1 0,1 1 0,0-1 0,-1 0 0,1 0 0,0 0 0,0-1 0,0 1 0,0-1 0,1 1 0,-1-1 0,0 0 0,0 0 0,1 0 0,-1-1 0,1 1 0,-1-1 0,0 0 0,1 0 0,-1 0 0,1-1 0,-1 1 0,1-1 0,-1 1 0,0-1 0,1 0 0,-1-1 0,0 1 0,0 0 0,0-1 0,0 0 0,4-3 0,2-1 0,0-1 0,0 0 0,-1 0 0,0-1 0,0 0 0,-1-1 0,0 1 0,11-20 0,-8 6 0,-1 0 0,0 0 0,-2-1 0,0 1 0,4-35 0,-8 42 0,-3 15 0,0 0 0,0-1 0,0 1 0,0 0 0,0-1 0,0 1 0,0 0 0,0-1 0,0 1 0,0 0 0,0-1 0,0 1 0,0 0 0,0-1 0,1 1 0,-1 0 0,0-1 0,0 1 0,0 0 0,0-1 0,1 1 0,-1 0 0,0 0 0,0-1 0,1 1 0,-1 0 0,0 0 0,0 0 0,1-1 0,-1 1 0,0 0 0,1 0 0,-1 0 0,0 0 0,1 0 0,-1 0 0,0-1 0,1 1 0,0 0 0,8 13 0,6 24 0,-7-8-110,-1-4 171,0 0 0,2 0 0,22 43 0,-28-62-124,0-1 1,0 0-1,0-1 1,1 1 0,-1-1-1,1 1 1,0-1-1,1 0 1,-1 0-1,1-1 1,-1 0-1,1 1 1,0-1-1,0-1 1,1 1 0,-1-1-1,0 0 1,1 0-1,0-1 1,-1 1-1,1-1 1,0-1-1,7 1 1,11-3-6764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6.999"/>
    </inkml:context>
    <inkml:brush xml:id="br0">
      <inkml:brushProperty name="width" value="0.05" units="cm"/>
      <inkml:brushProperty name="height" value="0.05" units="cm"/>
      <inkml:brushProperty name="color" value="#FFC114"/>
    </inkml:brush>
  </inkml:definitions>
  <inkml:trace contextRef="#ctx0" brushRef="#br0">20 14 24575,'-20'-14'0,"25"32"0,1 2 0,102 466-1365,-103-453-5461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7.403"/>
    </inkml:context>
    <inkml:brush xml:id="br0">
      <inkml:brushProperty name="width" value="0.05" units="cm"/>
      <inkml:brushProperty name="height" value="0.05" units="cm"/>
      <inkml:brushProperty name="color" value="#FFC114"/>
    </inkml:brush>
  </inkml:definitions>
  <inkml:trace contextRef="#ctx0" brushRef="#br0">20 292 24575,'-2'-2'0,"1"1"0,-1 0 0,1-1 0,-1 1 0,1-1 0,0 1 0,0-1 0,-1 0 0,1 0 0,0 1 0,0-1 0,1 0 0,-1 0 0,0 0 0,1 0 0,-1 0 0,1 0 0,0 0 0,-1 0 0,1 0 0,0 0 0,0 0 0,1-1 0,-1 1 0,0 0 0,1 0 0,-1 0 0,1 0 0,0-2 0,2 1 0,-1 0 0,1-1 0,0 1 0,-1 0 0,2 0 0,-1 0 0,0 1 0,1-1 0,-1 1 0,1 0 0,-1 0 0,1 0 0,7-2 0,28-9 0,0 2 0,1 2 0,63-7 0,-4 1 0,-96 15 0,0-1 0,0 1 0,-1-1 0,1 0 0,0 0 0,0 0 0,-1 0 0,1 0 0,0-1 0,-1 1 0,0-1 0,1 1 0,-1-1 0,0 0 0,0 0 0,0 0 0,3-4 0,-4 4 0,0 0 0,-1 0 0,0 0 0,1 0 0,-1 0 0,0 0 0,0 0 0,0 1 0,0-1 0,0 0 0,-1 0 0,1 0 0,-1 0 0,1 0 0,-1 0 0,1 1 0,-1-1 0,0 0 0,0 0 0,0 1 0,0-1 0,0 1 0,0-1 0,-1 1 0,1-1 0,0 1 0,-1 0 0,-1-2 0,-3-2 0,1 0 0,-1 0 0,0 0 0,0 1 0,-1 0 0,1 0 0,-1 0 0,0 1 0,0 0 0,0 0 0,-8-1 0,12 3 0,-1 1 0,1-1 0,0 1 0,0 0 0,0 0 0,-1 0 0,1 0 0,0 1 0,0-1 0,0 1 0,0 0 0,0 0 0,0 0 0,0 0 0,0 1 0,0-1 0,0 1 0,1-1 0,-1 1 0,0 0 0,1 0 0,0 1 0,-1-1 0,1 0 0,0 1 0,0-1 0,0 1 0,-2 5 0,-1 2 0,0 0 0,1 0 0,0 1 0,1-1 0,0 1 0,1 0 0,0 0 0,1 0 0,0 0 0,1 0 0,0 0 0,1 11 0,0-13 0,0-1 0,1 0 0,-1 0 0,2 0 0,-1 0 0,1 0 0,0-1 0,1 1 0,0-1 0,0 0 0,0 0 0,1 0 0,0 0 0,0-1 0,1 0 0,11 10 0,-14-14 0,-1 0 0,1-1 0,-1 1 0,1 0 0,0-1 0,0 0 0,0 0 0,0 0 0,0 0 0,0 0 0,0 0 0,0-1 0,0 0 0,0 1 0,0-1 0,0 0 0,0-1 0,0 1 0,5-1 0,-3-1 0,-1 0 0,1 0 0,-1 0 0,0-1 0,0 1 0,1-1 0,-2 0 0,1 0 0,0 0 0,-1-1 0,5-4 0,4-9 0,1-1 0,-2 0 0,0-1 0,10-26 0,-20 43 0,10-16 0,-11 18 0,1 0 0,-1 0 0,0 0 0,0-1 0,0 1 0,1 0 0,-1 0 0,0 0 0,0 0 0,0 0 0,1 0 0,-1 0 0,0 0 0,0 0 0,1-1 0,-1 1 0,0 0 0,0 0 0,1 0 0,-1 0 0,0 0 0,0 1 0,1-1 0,-1 0 0,0 0 0,0 0 0,1 0 0,-1 0 0,0 0 0,0 0 0,0 0 0,1 0 0,-1 1 0,0-1 0,0 0 0,1 0 0,1 4 0,-1-1 0,1 0 0,0 1 0,-1-1 0,0 1 0,0 0 0,1 4 0,6 27-41,-6-20-290,2-1 0,-1 1 0,10 20 0,0-10-6495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7.952"/>
    </inkml:context>
    <inkml:brush xml:id="br0">
      <inkml:brushProperty name="width" value="0.05" units="cm"/>
      <inkml:brushProperty name="height" value="0.05" units="cm"/>
      <inkml:brushProperty name="color" value="#FFC114"/>
    </inkml:brush>
  </inkml:definitions>
  <inkml:trace contextRef="#ctx0" brushRef="#br0">67 170 24575,'-8'-7'0,"2"-1"0,-1 0 0,1 0 0,0 0 0,1-1 0,0 0 0,0 0 0,1 0 0,0-1 0,1 1 0,0-1 0,-2-11 0,5 19 0,0 1 0,1-1 0,-1 0 0,1 0 0,-1 1 0,1-1 0,-1 0 0,1 1 0,0-1 0,0 0 0,0 1 0,0-1 0,0 1 0,0-1 0,0 1 0,0 0 0,1 0 0,-1-1 0,0 1 0,1 0 0,-1 0 0,1 0 0,-1 1 0,1-1 0,0 0 0,-1 0 0,1 1 0,0-1 0,0 1 0,-1 0 0,4-1 0,7-1 0,0 0 0,0 1 0,17 0 0,-23 1 0,-1 0 0,12 0 0,1 0 0,-1 2 0,1-1 0,19 6 0,-34-6 0,0 0 0,1 0 0,-1 0 0,0 1 0,0-1 0,0 1 0,0 0 0,0-1 0,-1 1 0,1 1 0,-1-1 0,4 4 0,-5-4 0,1 0 0,-1-1 0,-1 1 0,1 0 0,0 0 0,0 1 0,-1-1 0,1 0 0,-1 0 0,0 0 0,1 0 0,-1 0 0,0 0 0,0 1 0,0-1 0,-1 0 0,1 0 0,-1 0 0,1 0 0,-1 0 0,-1 3 0,-3 7 0,-1 0 0,-1-1 0,0 0 0,0 0 0,-1-1 0,-18 19 0,15-17 0,0 1 0,0 0 0,-12 22 0,20-30 0,1 0 0,0 0 0,0 0 0,0 0 0,0 0 0,1 0 0,0 0 0,0 1 0,0-1 0,1 1 0,0-1 0,0 1 0,0-1 0,1 0 0,-1 1 0,1-1 0,1 0 0,-1 1 0,1-1 0,0 0 0,0 0 0,0 0 0,1 0 0,-1-1 0,1 1 0,1-1 0,-1 0 0,0 1 0,1-1 0,0-1 0,0 1 0,0-1 0,1 1 0,-1-1 0,1 0 0,-1-1 0,1 1 0,8 2 0,-4-2 0,0 0 0,0-1 0,1 0 0,-1-1 0,1 0 0,-1 0 0,1-1 0,-1 0 0,1-1 0,-1 0 0,13-3 0,-18 3 0,0 0 0,1 0 0,-1 0 0,0-1 0,0 1 0,0-1 0,0 0 0,0-1 0,0 1 0,-1-1 0,1 1 0,-1-1 0,1 0 0,-1 0 0,0-1 0,0 1 0,-1 0 0,1-1 0,-1 0 0,1 0 0,-1 0 0,-1 0 0,1 0 0,0 0 0,-1 0 0,1-5 0,-1 7 0,-1 1 0,0-1 0,0 0 0,1 1 0,-1-1 0,0 0 0,-1 0 0,1 1 0,0-1 0,0 0 0,-1 0 0,1 1 0,-1-1 0,1 0 0,-1 1 0,0-1 0,0 1 0,0-1 0,0 1 0,0-1 0,0 1 0,0 0 0,0-1 0,0 1 0,-1 0 0,1 0 0,0 0 0,-1 0 0,1 0 0,-1 0 0,1 0 0,-1 1 0,0-1 0,1 1 0,-1-1 0,0 1 0,1-1 0,-1 1 0,0 0 0,0 0 0,-1 0 0,-1 0 0,1 0 0,0 0 0,-1 0 0,1 0 0,-1 1 0,1 0 0,0-1 0,0 1 0,-1 1 0,1-1 0,0 0 0,0 1 0,0 0 0,0-1 0,1 1 0,-1 0 0,0 0 0,1 1 0,-1-1 0,-3 6 0,-1 6 0,1 0 0,1 0 0,0 1 0,1 0 0,1 0 0,0 0 0,-1 25 0,0-6 0,-2 23-87,5-40-55,-1 0 0,0 0 0,-1-1 0,0 1 0,-2-1 0,0 1 0,-1-1 0,-12 24 0,3-17-6684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6.908"/>
    </inkml:context>
    <inkml:brush xml:id="br0">
      <inkml:brushProperty name="width" value="0.05" units="cm"/>
      <inkml:brushProperty name="height" value="0.05" units="cm"/>
      <inkml:brushProperty name="color" value="#FFC114"/>
    </inkml:brush>
  </inkml:definitions>
  <inkml:trace contextRef="#ctx0" brushRef="#br0">66 71 24575,'-20'-20'0,"-25"-31"0,59 131 0,-3 0 0,2 100 0,-14 645 0,-13-669 0,7-105 0,2-1 0,4 80 0,2-124-151,0 1-1,0-1 0,1 1 0,-1-1 1,2 0-1,-1 0 0,1 0 1,4 8-1,4 3-6674</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7.332"/>
    </inkml:context>
    <inkml:brush xml:id="br0">
      <inkml:brushProperty name="width" value="0.05" units="cm"/>
      <inkml:brushProperty name="height" value="0.05" units="cm"/>
      <inkml:brushProperty name="color" value="#FFC114"/>
    </inkml:brush>
  </inkml:definitions>
  <inkml:trace contextRef="#ctx0" brushRef="#br0">25 0 24575,'-1'0'0,"0"1"0,-1-1 0,1 0 0,0 0 0,0 0 0,0 1 0,0-1 0,0 0 0,0 1 0,0-1 0,0 1 0,0 0 0,0-1 0,0 1 0,0 0 0,0-1 0,0 1 0,0 0 0,1 0 0,-1 0 0,-1 1 0,2-1 0,-1 0 0,1-1 0,0 1 0,0 0 0,0-1 0,-1 1 0,1 0 0,0-1 0,0 1 0,0 0 0,0-1 0,0 1 0,0 0 0,0-1 0,1 1 0,-1 0 0,0-1 0,0 1 0,0 0 0,1-1 0,-1 1 0,0 0 0,1-1 0,-1 1 0,0-1 0,1 1 0,-1-1 0,1 1 0,-1-1 0,1 1 0,-1-1 0,1 1 0,-1-1 0,1 0 0,0 1 0,-1-1 0,2 1 0,6 2 0,1 0 0,0 0 0,0-1 0,0 0 0,0 0 0,0-1 0,0 0 0,17-2 0,-4 2 0,641 4-224,-390-7-1270,1881 1 876,-2145 1 618,126-5 0,-132 4-67,19-3 228,-21 4-188,-1 0 0,0 0 1,1 0-1,-1 0 0,1 0 1,-1 0-1,0 0 0,1-1 0,-1 1 1,0 0-1,1 0 0,-1 0 0,0-1 1,1 1-1,-1 0 0,0-1 0,0 1 1,1 0-1,-1 0 0,0-1 0,0 1 1,1 0-1,-1-1 0,0 1 0,0-1 1,0 1-1,0 0 0,0-1 0,1 1 1,-1 0-1,0-1 0,0 1 0,0-1 1,0 1-1,0 0 0,0-1 0,0 1 1,0-1-1,-1 0 0,-7-9-4852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8.439"/>
    </inkml:context>
    <inkml:brush xml:id="br0">
      <inkml:brushProperty name="width" value="0.05" units="cm"/>
      <inkml:brushProperty name="height" value="0.05" units="cm"/>
      <inkml:brushProperty name="color" value="#FFC114"/>
    </inkml:brush>
  </inkml:definitions>
  <inkml:trace contextRef="#ctx0" brushRef="#br0">1 1 24575,'2177'16'-4790,"67"-5"3315,-1677-11 6073,-562 0-4465,-1 0 1,1 0 0,-1 0 0,0 0-1,1 1 1,-1 0 0,1 0 0,-1 0-1,8 4 1,-10-4-119,-1 1-1,1-1 0,0 1 1,-1-1-1,0 1 0,1 0 1,-1-1-1,0 1 0,0 0 1,0 0-1,0 0 0,0 0 1,0 0-1,0 0 0,-1 0 1,1 0-1,-1 0 1,1 0-1,-1 1 0,0-1 1,0 0-1,0 2 0,-4 186-14,0-52 0,18 199 0,-1-38 0,-13 80 0,0-374 0,0 1 0,0-1 0,0 1 0,-1-1 0,0 0 0,0 1 0,0-1 0,-3 6 0,3-10 0,0 1 0,0-1 0,0 1 0,0-1 0,-1 0 0,1 0 0,0 1 0,-1-1 0,1 0 0,-1 0 0,1 0 0,-1 0 0,1-1 0,-1 1 0,1 0 0,-1-1 0,0 1 0,0-1 0,1 0 0,-1 1 0,0-1 0,0 0 0,1 0 0,-1 0 0,0 0 0,0 0 0,0-1 0,-2 0 0,-226-17-78,-252 12 0,282 8-574,-917 18-347,1054-18 632,-76 1-5650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8.053"/>
    </inkml:context>
    <inkml:brush xml:id="br0">
      <inkml:brushProperty name="width" value="0.05" units="cm"/>
      <inkml:brushProperty name="height" value="0.05" units="cm"/>
      <inkml:brushProperty name="color" value="#F6630D"/>
    </inkml:brush>
  </inkml:definitions>
  <inkml:trace contextRef="#ctx0" brushRef="#br0">57 153 24575,'-9'0'0,"6"1"0,1-1 0,-1 0 0,1 1 0,-1-1 0,0 0 0,1-1 0,-1 1 0,1 0 0,-1-1 0,1 0 0,0 1 0,-1-1 0,1 0 0,0 0 0,-1 0 0,1-1 0,-4-1 0,6 2 0,0 1 0,0 0 0,0-1 0,0 1 0,0-1 0,0 1 0,0 0 0,0-1 0,0 1 0,0 0 0,0-1 0,0 1 0,1 0 0,-1-1 0,0 1 0,0 0 0,0 0 0,0-1 0,0 1 0,1 0 0,-1-1 0,0 1 0,0 0 0,1 0 0,-1-1 0,0 1 0,0 0 0,1 0 0,-1 0 0,0-1 0,1 1 0,-1 0 0,0 0 0,1 0 0,-1 0 0,0 0 0,1 0 0,-1 0 0,0 0 0,1-1 0,-1 1 0,0 0 0,1 0 0,0 1 0,18-4 0,3 4 0,1 2 0,-1 1 0,1 0 0,-1 2 0,39 15 0,23 6 0,-50-18 0,0-1 0,1-2 0,67 4 0,-91-10 0,1 0 0,-1-1 0,0-1 0,0 0 0,1 0 0,-1-1 0,0 0 0,-1-1 0,1-1 0,-1 1 0,0-2 0,0 1 0,0-1 0,-1-1 0,0 0 0,10-9 0,-10 6 0,1 1 0,-2-2 0,1 1 0,-1-1 0,-1-1 0,0 1 0,-1-1 0,0-1 0,0 1 0,-2-1 0,6-19 0,-47 115-1365,20-47-5461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9.028"/>
    </inkml:context>
    <inkml:brush xml:id="br0">
      <inkml:brushProperty name="width" value="0.05" units="cm"/>
      <inkml:brushProperty name="height" value="0.05" units="cm"/>
      <inkml:brushProperty name="color" value="#FFC114"/>
    </inkml:brush>
  </inkml:definitions>
  <inkml:trace contextRef="#ctx0" brushRef="#br0">245 36 24575,'2'-12'0,"0"-5"0,-3 17 0,1-1 0,0 1 0,0 0 0,-1-1 0,1 1 0,-1-1 0,1 1 0,0 0 0,-1-1 0,1 1 0,-1 0 0,1-1 0,-1 1 0,1 0 0,0 0 0,-1-1 0,1 1 0,-1 0 0,1 0 0,-1 0 0,0 0 0,1 0 0,-1 0 0,1 0 0,-1 0 0,1 0 0,-1 0 0,1 0 0,-1 0 0,1 0 0,-1 0 0,0 1 0,-8 1 0,-1 1 0,1 1 0,0 0 0,1 0 0,-1 1 0,1 0 0,-1 0 0,-11 11 0,7-6 0,1-1 0,0 0 0,1 0 0,1 2 0,-1-1 0,2 1 0,-1 1 0,2-1 0,-1 2 0,2-1 0,-10 20 0,15-26 0,0 0 0,0-1 0,0 1 0,1 0 0,0 0 0,0-1 0,0 1 0,1 0 0,0 0 0,0 0 0,1 0 0,-1 0 0,1 0 0,0 0 0,1-1 0,0 1 0,0 0 0,0-1 0,0 1 0,1-1 0,0 0 0,0 0 0,0 0 0,1 0 0,0 0 0,0-1 0,0 0 0,7 6 0,-1-3-124,0-1 0,0 0 0,0 0 0,1-1 0,0 0 0,0-1-1,0 0 1,1-1 0,-1-1 0,23 3 0,18 2-6702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9.431"/>
    </inkml:context>
    <inkml:brush xml:id="br0">
      <inkml:brushProperty name="width" value="0.05" units="cm"/>
      <inkml:brushProperty name="height" value="0.05" units="cm"/>
      <inkml:brushProperty name="color" value="#FFC114"/>
    </inkml:brush>
  </inkml:definitions>
  <inkml:trace contextRef="#ctx0" brushRef="#br0">112 300 24575,'0'-6'0,"-1"-1"0,0 1 0,0-1 0,0 1 0,-1-1 0,0 1 0,0 0 0,-5-9 0,3 11 0,0 12 0,1 18 0,2-21 0,-11 67 0,-31 101 0,41-169 0,-13 44 0,15-48 0,0 1 0,0-1 0,0 0 0,0 0 0,0 0 0,0 0 0,0 0 0,0 0 0,0 0 0,0 1 0,0-1 0,0 0 0,0 0 0,0 0 0,0 0 0,0 0 0,0 0 0,0 0 0,0 0 0,0 1 0,-1-1 0,1 0 0,0 0 0,0 0 0,0 0 0,0 0 0,0 0 0,0 0 0,0 0 0,0 0 0,0 0 0,0 0 0,-1 0 0,1 0 0,0 0 0,0 1 0,0-1 0,0 0 0,0 0 0,0 0 0,0 0 0,-1 0 0,1 0 0,0 0 0,0 0 0,0 0 0,0 0 0,0-1 0,0 1 0,0 0 0,-1 0 0,1 0 0,0 0 0,0 0 0,0 0 0,0 0 0,0 0 0,0 0 0,0 0 0,0 0 0,0 0 0,0 0 0,-1 0 0,1-1 0,0 1 0,0 0 0,0 0 0,0 0 0,-3-13 0,0-19 0,6-19 0,2 0 0,1 1 0,3 0 0,3 0 0,26-72 0,-31 100 0,20-38 0,-25 54 0,2 1 0,-1 0 0,0-1 0,1 2 0,0-1 0,0 0 0,1 1 0,-1-1 0,1 1 0,0 1 0,10-7 0,-13 9 0,-1 0 0,1 1 0,-1-1 0,1 1 0,0-1 0,-1 1 0,1 0 0,0 0 0,0 0 0,-1 0 0,1 0 0,0 0 0,-1 0 0,1 0 0,0 1 0,-1-1 0,1 1 0,0-1 0,1 2 0,1-1 0,-1 2 0,0-1 0,1 0 0,-1 1 0,0-1 0,0 1 0,0 0 0,2 3 0,5 8 0,-1 0 0,0 0 0,7 17 0,-12-23 0,22 49 67,30 100 0,7 17-1566,-46-137-5327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9.803"/>
    </inkml:context>
    <inkml:brush xml:id="br0">
      <inkml:brushProperty name="width" value="0.05" units="cm"/>
      <inkml:brushProperty name="height" value="0.05" units="cm"/>
      <inkml:brushProperty name="color" value="#FFC114"/>
    </inkml:brush>
  </inkml:definitions>
  <inkml:trace contextRef="#ctx0" brushRef="#br0">13 101 24575,'-5'0'0,"-1"-4"0,5-7 0,7-1 0,7 1 0,6-2 0,9 2 0,10 1 0,11-1 0,12 1 0,-5 2-8191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0.189"/>
    </inkml:context>
    <inkml:brush xml:id="br0">
      <inkml:brushProperty name="width" value="0.05" units="cm"/>
      <inkml:brushProperty name="height" value="0.05" units="cm"/>
      <inkml:brushProperty name="color" value="#FFC114"/>
    </inkml:brush>
  </inkml:definitions>
  <inkml:trace contextRef="#ctx0" brushRef="#br0">85 308 24575,'-1'-3'0,"-1"0"0,0 0 0,1 0 0,-1 0 0,-1 1 0,1-1 0,0 1 0,-1-1 0,1 1 0,-1 0 0,0 0 0,0 0 0,0 0 0,-4-2 0,-2-2 0,9 5 0,-1 1 0,0-1 0,0 1 0,1-1 0,-1 0 0,0 1 0,0-1 0,0 1 0,1 0 0,-1-1 0,0 1 0,0 0 0,0-1 0,0 1 0,0 0 0,0 0 0,0 0 0,0 0 0,0 0 0,0 0 0,0 0 0,0 0 0,0 0 0,1 0 0,-1 1 0,-1-1 0,1 1 0,0 0 0,0 0 0,0 0 0,1 0 0,-1 0 0,0 0 0,1 0 0,-1 0 0,1 1 0,-1-1 0,1 0 0,-1 0 0,1 0 0,0 1 0,-1-1 0,1 2 0,0 6 0,-1 1 0,2-1 0,-1 0 0,3 10 0,8 57 0,4 140 0,-26-357 0,-3-9 0,11 104 0,-1-67 0,4 100 0,1 1 0,1-1 0,0 1 0,0-1 0,1 1 0,7-18 0,-8 25 0,1 1 0,-1 0 0,1-1 0,-1 1 0,1 0 0,1 0 0,-1 1 0,0-1 0,1 1 0,0 0 0,0 0 0,0 0 0,0 0 0,0 1 0,0-1 0,1 1 0,0 0 0,-1 0 0,1 1 0,5-2 0,-3 2 0,1 0 0,0 0 0,-1 1 0,1 0 0,0 0 0,0 1 0,-1 0 0,1 0 0,0 1 0,-1 0 0,0 0 0,9 4 0,-10-3 0,0 0 0,0 0 0,0 0 0,-1 0 0,0 1 0,1 0 0,-1 0 0,-1 1 0,1-1 0,-1 1 0,1 0 0,-2 1 0,1-1 0,4 7 0,-7-7 0,1-1 0,0 0 0,-1 1 0,0-1 0,0 1 0,-1-1 0,1 1 0,-1 0 0,0-1 0,0 1 0,0 0 0,-1-1 0,1 1 0,-1-1 0,0 1 0,-1-1 0,1 1 0,-1-1 0,0 0 0,0 0 0,-5 8 0,1-4-195,0 1 0,-1-1 0,0-1 0,-1 1 0,0-1 0,-11 8 0,-17 10-6631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0.564"/>
    </inkml:context>
    <inkml:brush xml:id="br0">
      <inkml:brushProperty name="width" value="0.05" units="cm"/>
      <inkml:brushProperty name="height" value="0.05" units="cm"/>
      <inkml:brushProperty name="color" value="#FFC114"/>
    </inkml:brush>
  </inkml:definitions>
  <inkml:trace contextRef="#ctx0" brushRef="#br0">88 817 24575,'2'0'0,"0"-1"0,0 0 0,0 0 0,0 0 0,-1 0 0,1 0 0,0 0 0,0 0 0,-1-1 0,1 1 0,0-1 0,-1 1 0,1-1 0,-1 1 0,2-4 0,6-5 0,26-22 0,-10 10 0,0-1 0,-2-1 0,-1-1 0,27-39 0,-28 28 0,-2 0 0,-1 0 0,20-61 0,-29 70 0,-2 0 0,-1-1 0,-1 1 0,-1-1 0,-1 0 0,-2-29 0,-1 47 0,-1-1 0,0 1 0,-1 0 0,0 0 0,-1 0 0,0 0 0,0 1 0,-1-1 0,0 1 0,-11-17 0,12 22 0,1 1 0,-1 0 0,0 0 0,0 0 0,0 0 0,0 0 0,-1 1 0,1-1 0,-1 1 0,0 0 0,1 0 0,-1 0 0,0 1 0,0-1 0,0 1 0,0 0 0,-1 0 0,1 0 0,0 1 0,0 0 0,0-1 0,-1 1 0,1 1 0,0-1 0,0 1 0,-1-1 0,1 1 0,-6 3 0,-2 0 0,0 1 0,0 1 0,0 0 0,1 1 0,0 0 0,0 1 0,0 0 0,1 0 0,1 1 0,0 0 0,0 1 0,0 0 0,1 1 0,-7 12 0,0 2 0,1 1 0,1 0 0,1 1 0,2 0 0,-10 39 0,8-10 0,2 1 0,2 0 0,0 94 0,24 173 0,0-13 0,-24-200-1365,2-72-5461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0.965"/>
    </inkml:context>
    <inkml:brush xml:id="br0">
      <inkml:brushProperty name="width" value="0.05" units="cm"/>
      <inkml:brushProperty name="height" value="0.05" units="cm"/>
      <inkml:brushProperty name="color" value="#FFC114"/>
    </inkml:brush>
  </inkml:definitions>
  <inkml:trace contextRef="#ctx0" brushRef="#br0">7 434 24575,'0'-4'0,"-5"-7"0,4-1 0,5-3 0,8 1 0,11 2 0,11 0 0,8 1 0,12-2 0,10 0 0,4 4 0,-1 2 0,-2-1 0,-13 0-8191</inkml:trace>
  <inkml:trace contextRef="#ctx0" brushRef="#br0" timeOffset="1">689 79 24575,'28'-33'0,"-23"26"0,0 0 0,1 1 0,0-1 0,13-10 0,-19 17 0,0 0 0,0-1 0,0 1 0,1 0 0,-1 0 0,0 0 0,0 0 0,0 0 0,1 0 0,-1-1 0,0 1 0,0 0 0,1 0 0,-1 0 0,0 0 0,0 0 0,0 0 0,1 0 0,-1 0 0,0 0 0,0 0 0,1 0 0,-1 0 0,0 0 0,0 0 0,1 0 0,-1 0 0,0 1 0,0-1 0,0 0 0,1 0 0,-1 0 0,0 0 0,0 0 0,0 0 0,1 1 0,-1-1 0,0 0 0,0 0 0,0 0 0,0 1 0,0-1 0,1 0 0,-1 0 0,0 0 0,0 1 0,0-1 0,0 0 0,0 0 0,0 0 0,0 1 0,0-1 0,0 0 0,0 0 0,0 1 0,0-1 0,0 0 0,0 0 0,0 1 0,0-1 0,0 0 0,0 0 0,0 1 0,0-1 0,0 0 0,0 0 0,-1 0 0,1 1 0,-4 19 0,4-20 0,-19 57 0,-2-2 0,-32 61 0,-1 3 0,9-16-1365,26-61-5461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1.478"/>
    </inkml:context>
    <inkml:brush xml:id="br0">
      <inkml:brushProperty name="width" value="0.05" units="cm"/>
      <inkml:brushProperty name="height" value="0.05" units="cm"/>
      <inkml:brushProperty name="color" value="#FFC114"/>
    </inkml:brush>
  </inkml:definitions>
  <inkml:trace contextRef="#ctx0" brushRef="#br0">134 79 24575,'-21'-2'0,"19"2"0,0-1 0,0 1 0,1-1 0,-1 1 0,0 0 0,0 0 0,0 0 0,1 0 0,-1 0 0,0 0 0,0 0 0,0 1 0,1-1 0,-1 1 0,0-1 0,1 1 0,-1 0 0,0 0 0,1-1 0,-1 1 0,1 0 0,-1 1 0,1-1 0,-1 0 0,1 0 0,0 0 0,-2 3 0,-7 11 0,1 0 0,1 1 0,0 0 0,1 0 0,1 0 0,-5 23 0,10-37 0,0 0 0,0 1 0,1-1 0,-1 0 0,1 0 0,-1 1 0,1-1 0,0 0 0,0 1 0,0-1 0,0 0 0,0 1 0,1-1 0,-1 0 0,1 0 0,-1 1 0,1-1 0,0 0 0,0 0 0,0 0 0,0 0 0,0 0 0,1 0 0,-1 0 0,1 0 0,-1 0 0,1-1 0,-1 1 0,1-1 0,0 1 0,0-1 0,0 0 0,0 1 0,0-1 0,0 0 0,0 0 0,0-1 0,0 1 0,1 0 0,-1-1 0,0 1 0,1-1 0,-1 0 0,0 1 0,1-1 0,-1-1 0,0 1 0,0 0 0,1 0 0,-1-1 0,0 1 0,4-2 0,7-2 0,-1 0 0,-1-1 0,1 0 0,0 0 0,-1-1 0,0-1 0,-1 0 0,11-9 0,2-4 0,-1 0 0,24-31 0,-45 50 0,0-1 0,1 0 0,-1 1 0,1-1 0,-1 1 0,1-1 0,0 1 0,-1 0 0,1 0 0,0-1 0,0 1 0,0 0 0,0 1 0,0-1 0,0 0 0,0 1 0,0-1 0,0 1 0,4-1 0,-4 2 0,0-1 0,-1 1 0,1 0 0,0-1 0,-1 1 0,1 0 0,0 0 0,-1 0 0,1 0 0,-1 1 0,0-1 0,1 0 0,-1 1 0,0-1 0,0 1 0,0-1 0,0 1 0,0-1 0,0 1 0,0 0 0,-1-1 0,1 1 0,0 2 0,16 42 0,-7-16 0,2-1 0,19 37 0,-26-58 0,1 1 0,-1-1 0,2 0 0,-1-1 0,1 1 0,0-1 0,0 0 0,1-1 0,0 0 0,0 0 0,14 7 0,-14-10 0,0 0 0,0 0 0,1-1 0,-1 0 0,1 0 0,-1-1 0,1 0 0,-1-1 0,1 0 0,-1 0 0,1-1 0,-1 0 0,1-1 0,-1 1 0,1-2 0,-1 1 0,0-1 0,0 0 0,0-1 0,-1 0 0,1 0 0,-1-1 0,13-9 0,-11 7 0,0-1 0,-1 1 0,1-2 0,-1 1 0,-1-1 0,0 0 0,0-1 0,-1 1 0,0-1 0,-1-1 0,0 1 0,0-1 0,-1 1 0,-1-2 0,0 1 0,0 0 0,1-16 0,-4 21 7,0 0 0,-1 0 0,1-1-1,-1 1 1,0 0 0,-1 0 0,0 0 0,0 0-1,0 0 1,0 0 0,-1 1 0,0-1 0,0 1-1,-1 0 1,1-1 0,-6-4 0,-1 0-219,0 1 1,0 0-1,-1 1 1,0 0-1,0 0 1,-18-7-1,-34-15-6614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1.927"/>
    </inkml:context>
    <inkml:brush xml:id="br0">
      <inkml:brushProperty name="width" value="0.05" units="cm"/>
      <inkml:brushProperty name="height" value="0.05" units="cm"/>
      <inkml:brushProperty name="color" value="#FFC114"/>
    </inkml:brush>
  </inkml:definitions>
  <inkml:trace contextRef="#ctx0" brushRef="#br0">251 77 24575,'2'-2'0,"0"-1"0,-1 1 0,1-1 0,0 0 0,-1 0 0,0 1 0,0-1 0,0 0 0,0 0 0,0 0 0,0 0 0,-1 0 0,1-1 0,-1 1 0,0 0 0,0 0 0,0 0 0,-1 0 0,1 0 0,-1 0 0,1 0 0,-1 0 0,0 0 0,-2-4 0,0 7 0,0 9 0,1 10 0,-8 112 0,-5-2 0,-44 177 0,-85 269 0,135-540-682,-4 50-1,11-60-6143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2.300"/>
    </inkml:context>
    <inkml:brush xml:id="br0">
      <inkml:brushProperty name="width" value="0.05" units="cm"/>
      <inkml:brushProperty name="height" value="0.05" units="cm"/>
      <inkml:brushProperty name="color" value="#FFC114"/>
    </inkml:brush>
  </inkml:definitions>
  <inkml:trace contextRef="#ctx0" brushRef="#br0">57 39 24575,'-3'2'0,"1"0"0,-1 0 0,0 0 0,0-1 0,1 1 0,-1-1 0,-5 2 0,6-3 0,0 1 0,0 0 0,0-1 0,0 1 0,0 0 0,0 0 0,0 0 0,1 1 0,-1-1 0,0 0 0,1 1 0,-1-1 0,1 1 0,-1-1 0,-1 3 0,3-3 0,0 0 0,0 0 0,0 0 0,1 0 0,-1 0 0,0 0 0,0 0 0,0 0 0,1 0 0,-1 0 0,0-1 0,1 1 0,-1 0 0,1 0 0,-1 0 0,1 0 0,0-1 0,-1 1 0,1 0 0,0-1 0,-1 1 0,1 0 0,0-1 0,0 1 0,0-1 0,-1 1 0,1-1 0,2 1 0,30 16 0,-30-16 0,24 9 0,0-2 0,0-1 0,1-1 0,46 4 0,-37-5 0,-5-1 0,1-2 0,0-1 0,0-2 0,56-7 0,-69 5 0,-1-1 0,0-1 0,0-1 0,0 0 0,0-2 0,-1 0 0,-1-1 0,1 0 0,18-15 0,-34 23-50,0 0-1,0-1 1,0 1-1,0-1 0,0 0 1,0 1-1,-1-1 1,1 0-1,-1 0 1,1 0-1,-1 0 0,0-1 1,1 1-1,-1 0 1,0 0-1,0-1 1,-1 1-1,1-1 0,-1 1 1,1-1-1,-1 1 1,0-1-1,1 1 1,-1-1-1,-1 1 1,1-5-1,-8-9-6775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3.420"/>
    </inkml:context>
    <inkml:brush xml:id="br0">
      <inkml:brushProperty name="width" value="0.05" units="cm"/>
      <inkml:brushProperty name="height" value="0.05" units="cm"/>
      <inkml:brushProperty name="color" value="#FFC114"/>
    </inkml:brush>
  </inkml:definitions>
  <inkml:trace contextRef="#ctx0" brushRef="#br0">303 220 24575,'14'-13'0,"0"0"0,2 1 0,21-13 0,-22 16 0,-1 0 0,0-2 0,0 0 0,16-17 0,-29 27 0,0 0 0,0 0 0,0 0 0,0 0 0,0 0 0,0-1 0,0 1 0,0 0 0,0-1 0,-1 1 0,1 0 0,0-1 0,-1 1 0,1-1 0,-1 1 0,0-1 0,1 1 0,-1-1 0,0 0 0,0 1 0,0-1 0,0 1 0,0-1 0,-1 1 0,1-1 0,0 1 0,-1-1 0,1 1 0,-1-1 0,1 1 0,-1-1 0,0 1 0,1 0 0,-1-1 0,0 1 0,0 0 0,0 0 0,0 0 0,0 0 0,0-1 0,-1 1 0,1 1 0,0-1 0,-1 0 0,1 0 0,0 0 0,-1 1 0,-1-1 0,-6-4 0,-1 1 0,0 1 0,0 0 0,0 0 0,0 1 0,-11-1 0,-2 1 0,-1 1 0,0 1 0,0 1 0,0 1 0,0 1 0,1 1 0,0 1 0,0 1 0,0 1 0,0 1 0,-31 17 0,48-22 0,1 1 0,-1-1 0,1 1 0,0 1 0,0-1 0,0 1 0,0 0 0,1 0 0,0 0 0,-4 7 0,6-10 0,1 1 0,0-1 0,0 1 0,0-1 0,0 1 0,0 0 0,1-1 0,-1 1 0,1 0 0,-1 0 0,1 0 0,0-1 0,0 1 0,1 0 0,-1 0 0,0-1 0,1 1 0,0 0 0,-1 0 0,1-1 0,0 1 0,1-1 0,-1 1 0,0-1 0,1 1 0,2 2 0,4 5 0,0-1 0,1-1 0,0 1 0,1-2 0,0 1 0,14 7 0,70 35 0,-81-44 0,230 94 0,-35-18 0,-194-76 0,0 1 0,-1 1 0,17 12 0,-27-18 0,-1 0 0,0 0 0,1 0 0,-1 0 0,0 1 0,0-1 0,0 1 0,-1-1 0,1 1 0,1 4 0,-2-6 0,-1 1 0,0-1 0,1 0 0,-1 1 0,0-1 0,0 0 0,0 1 0,0-1 0,0 0 0,-1 1 0,1-1 0,0 0 0,-1 0 0,1 1 0,0-1 0,-1 0 0,0 0 0,1 1 0,-1-1 0,0 0 0,1 0 0,-1 0 0,0 0 0,0 0 0,-1 1 0,-4 3 0,0 0 0,0-1 0,0 0 0,0 0 0,-1 0 0,1-1 0,-1 0 0,-10 3 0,-61 14 0,71-19 0,-48 10 0,-1-3 0,-1-2 0,1-2 0,-1-3 0,1-3 0,-64-9 0,115 11-65,-1-1 0,1 0 0,0 0 0,-1 0 0,1-1 0,0 1 0,0-1 0,0 0 0,0-1 0,0 0 0,1 1 0,-1-1 0,1-1 0,0 1 0,0-1 0,0 1 0,0-1 0,0 0 0,1-1 0,-3-4 0,-5-16-6761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8.432"/>
    </inkml:context>
    <inkml:brush xml:id="br0">
      <inkml:brushProperty name="width" value="0.05" units="cm"/>
      <inkml:brushProperty name="height" value="0.05" units="cm"/>
      <inkml:brushProperty name="color" value="#F6630D"/>
    </inkml:brush>
  </inkml:definitions>
  <inkml:trace contextRef="#ctx0" brushRef="#br0">519 390 24575,'1'-18'0,"1"-1"0,7-29 0,-6 33 0,0-1 0,-1-1 0,0-16 0,-2 27 0,-1-1 0,1 1 0,-1 0 0,-1 0 0,1 0 0,-1 0 0,0 0 0,0 0 0,-1 0 0,0 1 0,-6-10 0,0 3 0,0 1 0,-1 0 0,0 1 0,-1 0 0,0 1 0,0 0 0,-1 0 0,0 1 0,-1 1 0,0 0 0,0 1 0,-1 0 0,1 1 0,-19-4 0,16 5 0,0 0 0,-1 2 0,1 0 0,0 1 0,-1 0 0,1 2 0,0 0 0,-1 0 0,1 2 0,0 0 0,0 1 0,-24 9 0,35-11 0,-1 0 0,1 1 0,0-1 0,0 1 0,0 0 0,1 1 0,-1-1 0,1 1 0,0 0 0,0 0 0,0 1 0,0-1 0,1 1 0,-1-1 0,-3 9 0,4-6 0,1 0 0,0 0 0,0 0 0,1 0 0,0 0 0,0 0 0,1 0 0,0 0 0,0 0 0,0 0 0,1 1 0,2 8 0,8 27 0,3 0 0,1-1 0,28 56 0,-8-18 0,80 170 0,-103-226-1365,-2-6-5461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3.869"/>
    </inkml:context>
    <inkml:brush xml:id="br0">
      <inkml:brushProperty name="width" value="0.05" units="cm"/>
      <inkml:brushProperty name="height" value="0.05" units="cm"/>
      <inkml:brushProperty name="color" value="#FFC114"/>
    </inkml:brush>
  </inkml:definitions>
  <inkml:trace contextRef="#ctx0" brushRef="#br0">0 260 24575,'2'0'0,"1"0"0,-1 1 0,0-1 0,1 1 0,-1-1 0,0 1 0,0 0 0,0 0 0,1 0 0,-1 0 0,0 1 0,0-1 0,-1 0 0,1 1 0,0-1 0,0 1 0,-1 0 0,1-1 0,-1 1 0,1 0 0,-1 0 0,0 0 0,0 0 0,0 0 0,0 1 0,0-1 0,0 0 0,0 0 0,-1 1 0,1-1 0,-1 4 0,3 10 0,-1 0 0,-1 0 0,-1 25 0,-1-22 0,2 3 0,-2-1 0,0 1 0,-2-1 0,0 0 0,-1 0 0,-1 0 0,-16 39 0,21-60 0,0 1 0,0-1 0,0 1 0,0-1 0,-1 1 0,1-1 0,0 1 0,0-1 0,-1 0 0,1 1 0,0-1 0,0 1 0,-1-1 0,1 0 0,0 1 0,-1-1 0,1 0 0,-1 0 0,1 1 0,0-1 0,-1 0 0,1 0 0,-1 1 0,1-1 0,-1 0 0,1 0 0,-2 0 0,-2-11 0,3-23 0,7-4 0,1 1 0,3 1 0,14-42 0,52-104 0,-24 61 0,-44 98 0,-6 16 0,0 0 0,1 0 0,0 0 0,0 1 0,0-1 0,1 1 0,0 0 0,1 0 0,7-9 0,-12 15 0,0 0 0,1-1 0,-1 1 0,1 0 0,-1-1 0,1 1 0,-1 0 0,1 0 0,-1 0 0,1-1 0,-1 1 0,1 0 0,-1 0 0,1 0 0,0 0 0,-1 0 0,1 0 0,-1 0 0,1 0 0,-1 0 0,1 0 0,-1 1 0,1-1 0,-1 0 0,1 0 0,-1 0 0,1 1 0,-1-1 0,1 0 0,-1 1 0,1-1 0,-1 0 0,0 1 0,1-1 0,-1 0 0,0 1 0,1-1 0,-1 1 0,0-1 0,1 1 0,-1-1 0,1 1 0,10 25 0,-11-24 0,59 175-85,36 99 284,-65-202-938,63 115-1,-75-159-6086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4.213"/>
    </inkml:context>
    <inkml:brush xml:id="br0">
      <inkml:brushProperty name="width" value="0.05" units="cm"/>
      <inkml:brushProperty name="height" value="0.05" units="cm"/>
      <inkml:brushProperty name="color" value="#FFC114"/>
    </inkml:brush>
  </inkml:definitions>
  <inkml:trace contextRef="#ctx0" brushRef="#br0">97 157 24575,'-10'-4'0,"-7"-7"0,-6-1 0,2-3 0,3-4 0,11 1 0,10 5 0,14-2 0,14 3 0,15 3 0,14 3 0,11-2 0,11 0 0,-8 2-8191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4.589"/>
    </inkml:context>
    <inkml:brush xml:id="br0">
      <inkml:brushProperty name="width" value="0.05" units="cm"/>
      <inkml:brushProperty name="height" value="0.05" units="cm"/>
      <inkml:brushProperty name="color" value="#FFC114"/>
    </inkml:brush>
  </inkml:definitions>
  <inkml:trace contextRef="#ctx0" brushRef="#br0">140 277 24575,'0'-2'0,"-1"-1"0,1 1 0,-1 0 0,1 0 0,-1 0 0,0 0 0,0 0 0,0 0 0,0 0 0,-1 0 0,1 0 0,0 0 0,-1 1 0,1-1 0,-1 0 0,-2-1 0,-35-26 0,24 20 0,-16-9 0,31 18 0,-1-1 0,1 1 0,-1 0 0,0 0 0,1-1 0,-1 1 0,0 0 0,1 0 0,-1 0 0,0 0 0,1 0 0,-1 0 0,0 0 0,1 0 0,-1 0 0,0 0 0,1 0 0,-1 0 0,0 0 0,1 1 0,-1-1 0,1 0 0,-1 1 0,0-1 0,1 0 0,-1 1 0,1-1 0,-1 0 0,1 1 0,-1-1 0,1 1 0,-1-1 0,1 1 0,0-1 0,-1 1 0,1 0 0,0-1 0,-1 1 0,1-1 0,0 1 0,0 0 0,-1-1 0,1 1 0,0 0 0,0-1 0,0 1 0,0 0 0,0-1 0,0 2 0,1 10 0,0 0 0,1 0 0,0 0 0,0 0 0,2 0 0,0 0 0,5 11 0,6 22 0,-10-29 0,39 157 0,-38-146 0,-2 1 0,-1 0 0,-1 1 0,-3 34 0,1-60 0,0-1 0,0 0 0,-1 1 0,1-1 0,-1 1 0,1-1 0,-1 0 0,0 1 0,0-1 0,0 0 0,0 0 0,0 0 0,-3 3 0,4-4 0,-1-1 0,0 1 0,0-1 0,1 1 0,-1 0 0,0-1 0,0 0 0,0 1 0,0-1 0,0 1 0,0-1 0,0 0 0,0 0 0,0 1 0,0-1 0,0 0 0,1 0 0,-1 0 0,0 0 0,0 0 0,0-1 0,-2 1 0,0-1 0,-1-1 0,1 1 0,0-1 0,0 0 0,0 0 0,0 0 0,0 0 0,1-1 0,-1 1 0,1-1 0,-1 1 0,1-1 0,0 0 0,0 0 0,0 0 0,-2-4 0,-2-8 0,0 0 0,1 0 0,1-1 0,0 1 0,1-1 0,-1-32 0,2 9 0,8-68 0,-3 78 0,2-1 0,1 0 0,2 1 0,1 0 0,1 1 0,15-31 0,-17 44 0,-1 0 0,2 1 0,0 0 0,1 0 0,0 1 0,1 1 0,0 0 0,1 0 0,0 1 0,1 0 0,0 1 0,25-13 0,-33 20 0,1 0 0,-1 1 0,1 0 0,0 0 0,0 0 0,0 1 0,0 0 0,0 0 0,0 0 0,0 1 0,0 0 0,0 0 0,0 1 0,0-1 0,0 1 0,0 1 0,7 1 0,-9-1 0,0 1 0,0-1 0,0 0 0,0 1 0,0 0 0,0 0 0,-1 0 0,0 0 0,1 1 0,-1-1 0,0 1 0,-1 0 0,1 0 0,-1 0 0,0 0 0,0 0 0,0 0 0,0 1 0,-1-1 0,1 1 0,-1-1 0,0 8 0,0-4-6,0-1 0,0 0 0,-1 1 0,0-1-1,-1 0 1,0 1 0,0-1 0,-1 0 0,1 0-1,-1 0 1,-1 0 0,-4 10 0,1-7 31,1-1 0,-1 0 0,-1-1 0,0 1 0,0-1 0,0 0 0,-16 12 0,3-6-237,0-1 0,0-1 0,-2-1-1,1-1 1,-1 0 0,-46 12 0,20-11-6614</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4.942"/>
    </inkml:context>
    <inkml:brush xml:id="br0">
      <inkml:brushProperty name="width" value="0.05" units="cm"/>
      <inkml:brushProperty name="height" value="0.05" units="cm"/>
      <inkml:brushProperty name="color" value="#FFC114"/>
    </inkml:brush>
  </inkml:definitions>
  <inkml:trace contextRef="#ctx0" brushRef="#br0">3551 363 24575,'-50'-27'0,"22"12"0,-36-15 0,-43-7-239,-1 4 0,-177-30-1,-233 0-478,258 45 169,-317 19-1,406 11 57,0 8-1,-313 77 1,403-74 112,1 3 1,-127 61-1,178-73 312,1 2 0,1 1 0,0 1 0,1 1 0,1 1-1,1 2 1,1 0 0,1 2 0,1 0 0,-18 27 0,29-35 95,1 1 0,0 0-1,2 0 1,0 0 0,1 1 0,1 0 0,0 0 0,2 1 0,0-1-1,1 1 1,0 0 0,2-1 0,0 1 0,1 0 0,1-1-1,1 1 1,6 21 0,-1-12 16,2-1 1,0 0-1,2-1 0,1-1 1,1 0-1,1 0 0,1-1 0,1-1 1,1-1-1,34 33 0,-5-14 43,1-3 0,2-1 0,1-3 0,2-2 0,1-2-1,92 36 1,-36-25 98,0-6 0,185 34 0,-128-43-204,1-7 0,1-8-1,0-7 1,0-7-1,0-8 1,187-36 0,-237 25-8,-2-5 1,222-85 0,-278 85 1,0-2 1,81-55 0,-104 57 10,0-1 0,-2-2 0,-2-1 0,39-46 1,-53 53 10,-1-1 1,-1-1-1,-2 0 1,0-1-1,-2-1 1,-1 0 0,-1-1-1,-2 0 1,-1-1-1,-1 0 1,7-56 0,-13 62 4,-1 1 0,-1 0 0,-1-1 1,-1 1-1,-1 0 0,-1 0 0,-1 0 1,-1 1-1,-1 0 0,0 0 0,-2 0 1,-1 1-1,-1 0 0,0 1 0,-2 0 1,-20-24-1,7 16 1,0 1 0,-2 2 0,-1 1-1,-1 1 1,-1 2 0,-1 1 0,-1 1 0,0 2 0,-2 1 0,-36-11-1,-23-3-548,-1 4 0,-152-22-1,6 16-1721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59.424"/>
    </inkml:context>
    <inkml:brush xml:id="br0">
      <inkml:brushProperty name="width" value="0.05" units="cm"/>
      <inkml:brushProperty name="height" value="0.05" units="cm"/>
      <inkml:brushProperty name="color" value="#FFC114"/>
    </inkml:brush>
  </inkml:definitions>
  <inkml:trace contextRef="#ctx0" brushRef="#br0">0 58 24575,'76'-1'0,"76"-9"0,128-11 0,-131 13 0,737-9 0,-641 18 0,462 29 0,-267-5 0,-198-14 0,213 6 0,1 0 0,-239-7 0,7 1 0,251 6 0,1078-18 0,-1273-13 0,-24 0 0,-160 13 0,223 4 0,-251 8 0,-59-8 0,0-1 0,0 0 0,1 0 0,-1-1 0,1 0 0,0-1 0,-1 0 0,1-1 0,-1 0 0,13-3 0,-5 1 0,1 1 0,0 0 0,-1 2 0,1 0 0,0 0 0,-1 2 0,25 4 0,49 4 0,35-11 0,-120 1 55,-11 0-1475,-5 0-5406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59.824"/>
    </inkml:context>
    <inkml:brush xml:id="br0">
      <inkml:brushProperty name="width" value="0.05" units="cm"/>
      <inkml:brushProperty name="height" value="0.05" units="cm"/>
      <inkml:brushProperty name="color" value="#FFC114"/>
    </inkml:brush>
  </inkml:definitions>
  <inkml:trace contextRef="#ctx0" brushRef="#br0">11 29 24575,'0'0'0,"0"0"0,0 1 0,-1-1 0,1 0 0,0 0 0,-1 0 0,1 0 0,0 0 0,0 0 0,-1 0 0,1 0 0,0 0 0,-1 0 0,1 0 0,0 0 0,0 0 0,-1 0 0,1 0 0,0 0 0,0 0 0,-1 0 0,1 0 0,0 0 0,-1 0 0,1-1 0,0 1 0,0 0 0,0 0 0,-1 0 0,1 0 0,0-1 0,0 1 0,-1 0 0,1 0 0,0 0 0,0-1 0,0 1 0,0 0 0,0 0 0,-1-1 0,1 1 0,0 0 0,0 0 0,0-1 0,0 1 0,0 0 0,0-1 0,0 1 0,0 0 0,0 0 0,0-1 0,0 1 0,0 0 0,0-1 0,0 1 0,0 0 0,0 0 0,0-1 0,0 1 0,1 0 0,-1 0 0,0-1 0,0 1 0,1-1 0,0-1 0,0 1 0,0 0 0,0 0 0,0 1 0,1-1 0,-1 0 0,0 0 0,0 0 0,1 1 0,-1-1 0,3 0 0,11-2 0,1 1 0,0 0 0,0 1 0,0 1 0,0 1 0,0 0 0,0 1 0,-1 0 0,24 8 0,-17-4 0,0 2 0,0 1 0,0 0 0,-2 2 0,39 24 0,-49-27 0,0-1 0,0 1 0,-1 0 0,0 1 0,-1 0 0,0 1 0,0 0 0,6 11 0,-12-17 0,0-1 0,0 1 0,-1 0 0,1 0 0,-1 0 0,0 0 0,0 0 0,-1 0 0,1 0 0,-1 0 0,0 0 0,0 0 0,0 0 0,0 0 0,-1 1 0,1-1 0,-1 0 0,0 0 0,-1 0 0,1-1 0,-1 1 0,0 0 0,1 0 0,-2-1 0,1 1 0,0-1 0,-5 6 0,-65 69 0,-134 112 0,183-171-682,-32 20-1,22-19-6143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3.775"/>
    </inkml:context>
    <inkml:brush xml:id="br0">
      <inkml:brushProperty name="width" value="0.05" units="cm"/>
      <inkml:brushProperty name="height" value="0.05" units="cm"/>
      <inkml:brushProperty name="color" value="#FFC114"/>
    </inkml:brush>
  </inkml:definitions>
  <inkml:trace contextRef="#ctx0" brushRef="#br0">13 87 24575,'0'-1'0,"-1"-1"0,1 1 0,0-1 0,-1 1 0,1-1 0,-1 1 0,1-1 0,-1 1 0,0 0 0,0-1 0,0 1 0,-1-2 0,-1-6 0,21 7 0,122 16 0,19 0 0,290-37 0,-193 6 0,525-12 0,585 18 0,-850 13 0,1229-2 0,-1439 13 0,-49 0 0,-141-11 0,293 14 0,221-4 0,-398-14 0,1007 2 0,-1212-1 0,-1-2 0,33-7 0,-31 5 0,48-4 0,-49 7 0,44-9 0,-7 0 0,-61 11-88,-1 0-18,0 0-1,0 0 1,0-1-1,0 1 1,0-1 0,0 1-1,0-1 1,0 1-1,0-1 1,-1 0-1,4-2 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4.112"/>
    </inkml:context>
    <inkml:brush xml:id="br0">
      <inkml:brushProperty name="width" value="0.05" units="cm"/>
      <inkml:brushProperty name="height" value="0.05" units="cm"/>
      <inkml:brushProperty name="color" value="#FFC114"/>
    </inkml:brush>
  </inkml:definitions>
  <inkml:trace contextRef="#ctx0" brushRef="#br0">0 1 24575,'8'0'0,"10"0"0,0 0 0,0 1 0,0 1 0,0 1 0,29 8 0,-26-3 0,-1 0 0,0 2 0,-1 1 0,0 0 0,-1 1 0,32 28 0,-43-34 0,-1 0 0,0 0 0,-1 0 0,1 0 0,-1 1 0,-1 0 0,1 0 0,-1 1 0,0-1 0,-1 1 0,0 0 0,0 0 0,-1 0 0,0 0 0,0 0 0,-1 1 0,0-1 0,0 1 0,-1-1 0,0 0 0,-1 10 0,-1-12 7,1 0-1,-1 0 1,0-1 0,-1 1-1,1-1 1,-1 1-1,0-1 1,0 0 0,-1 0-1,1 0 1,-1-1-1,0 1 1,0-1 0,-1 0-1,1 0 1,-1-1-1,-9 6 1,-3 0-304,0 0 0,0-1 1,-1-1-1,-21 5 0,-24 6-6529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4.722"/>
    </inkml:context>
    <inkml:brush xml:id="br0">
      <inkml:brushProperty name="width" value="0.05" units="cm"/>
      <inkml:brushProperty name="height" value="0.05" units="cm"/>
      <inkml:brushProperty name="color" value="#FFC114"/>
    </inkml:brush>
  </inkml:definitions>
  <inkml:trace contextRef="#ctx0" brushRef="#br0">0 23 24575,'0'-5'0,"0"-5"0,0 2 0,0 8 0,0 9 0,5 12 0,1 11 0,4 10 0,1 7 0,3 5 0,-1 2 0,2-4 0,-2-1 0,2 0 0,-1-5 0,-4-4 0,-3-10-8191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5.097"/>
    </inkml:context>
    <inkml:brush xml:id="br0">
      <inkml:brushProperty name="width" value="0.05" units="cm"/>
      <inkml:brushProperty name="height" value="0.05" units="cm"/>
      <inkml:brushProperty name="color" value="#FFC114"/>
    </inkml:brush>
  </inkml:definitions>
  <inkml:trace contextRef="#ctx0" brushRef="#br0">59 121 24575,'-5'-5'0,"-6"-1"0,-6-5 0,1-4 0,6 0 0,11 2 0,13 4 0,20 3 0,12 3 0,17 1 0,12 2 0,12-4 0,5-1 0,0-1 0,0 2 0,-8 1 0,-13-3 0,-19-2-8191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7.839"/>
    </inkml:context>
    <inkml:brush xml:id="br0">
      <inkml:brushProperty name="width" value="0.05" units="cm"/>
      <inkml:brushProperty name="height" value="0.05" units="cm"/>
      <inkml:brushProperty name="color" value="#F6630D"/>
    </inkml:brush>
  </inkml:definitions>
  <inkml:trace contextRef="#ctx0" brushRef="#br0">521 261 24575,'11'-4'0,"0"-1"0,-1 0 0,1 0 0,-1-1 0,0-1 0,-1 1 0,0-2 0,0 1 0,0-1 0,-1 0 0,0-1 0,9-13 0,-15 20 0,-1 0 0,0 0 0,1 0 0,-1 0 0,0 0 0,0 0 0,0 0 0,0 0 0,-1-1 0,1 1 0,-1 0 0,1 0 0,-1-1 0,0 1 0,0 0 0,0-1 0,0 1 0,0 0 0,0-1 0,-1 1 0,1 0 0,-1-1 0,0 1 0,1 0 0,-1 0 0,0 0 0,0-1 0,-1 1 0,1 0 0,0 1 0,-1-1 0,1 0 0,-1 0 0,1 1 0,-1-1 0,0 0 0,0 1 0,0 0 0,-3-2 0,-3-2 0,-1 1 0,0-1 0,-1 2 0,1 0 0,-1 0 0,1 0 0,-1 1 0,-11 0 0,-2 0 0,1 2 0,-1 0 0,1 2 0,-1 0 0,1 1 0,0 2 0,0 0 0,0 1 0,1 2 0,0 0 0,0 1 0,1 1 0,0 1 0,0 0 0,2 2 0,-1 0 0,-19 19 0,25-19 0,0 0 0,1 0 0,0 1 0,1 1 0,0 0 0,1 0 0,1 1 0,1 0 0,0 1 0,1 0 0,1 0 0,0 0 0,1 1 0,1 0 0,1 0 0,1 0 0,0 0 0,1 1 0,1-1 0,1 0 0,5 30 0,-4-35 0,1 0 0,1-1 0,0 0 0,1 1 0,0-2 0,1 1 0,1 0 0,-1-1 0,2 0 0,-1-1 0,12 12 0,-7-10 0,1-1 0,0 0 0,0-1 0,1 0 0,0-1 0,1-1 0,29 12 0,-11-9 0,1 0 0,1-3 0,-1-1 0,1-1 0,1-2 0,-1-2 0,61-3 0,-64-1 0,0-1 0,0-2 0,-1-1 0,0-2 0,0 0 0,0-3 0,51-24 0,-67 28 0,-1-2 0,0 1 0,-1-2 0,0 0 0,0 0 0,-1-1 0,0-1 0,-1 0 0,-1-1 0,0 0 0,0 0 0,-1-1 0,-1 0 0,0-1 0,-2 1 0,11-32 0,-12 23 0,-1 1 0,-1-1 0,-1 0 0,-1 0 0,-1 0 0,-2 0 0,0 0 0,-1 0 0,-1 1 0,-1-1 0,-1 1 0,-1 0 0,-1 1 0,-15-30 0,15 37 0,0-1 0,-1 1 0,-1 1 0,0-1 0,-1 2 0,0-1 0,-1 2 0,0-1 0,-16-9 0,18 14 0,0 0 0,-1 2 0,0-1 0,0 1 0,0 1 0,-1 0 0,0 1 0,0 0 0,0 1 0,0 0 0,0 0 0,0 2 0,-17 0 0,19 1 0,0 0 0,0 0 0,0 1 0,1 1 0,-1-1 0,0 2 0,1-1 0,0 1 0,0 1 0,0 0 0,0 0 0,1 1 0,0 0 0,0 0 0,0 1 0,1 0 0,0 0 0,0 0 0,1 1 0,0 0 0,-7 14 0,3-4 0,2 0 0,0 1 0,1 0 0,1 0 0,1 0 0,0 1 0,2 0 0,0 0 0,0 38 0,5-10 0,2-1 0,2 0 0,2-1 0,2 1 0,2-2 0,22 57 0,131 257 0,-143-316 0,29 57-66,83 176-1233,-119-238-5527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8.791"/>
    </inkml:context>
    <inkml:brush xml:id="br0">
      <inkml:brushProperty name="width" value="0.05" units="cm"/>
      <inkml:brushProperty name="height" value="0.05" units="cm"/>
      <inkml:brushProperty name="color" value="#F6630D"/>
    </inkml:brush>
  </inkml:definitions>
  <inkml:trace contextRef="#ctx0" brushRef="#br0">49 0 24575,'-2'0'0,"0"0"0,0 1 0,0-1 0,0 0 0,0 0 0,0 1 0,0-1 0,0 1 0,0 0 0,1 0 0,-1-1 0,0 1 0,0 1 0,0-1 0,1 0 0,-1 0 0,1 0 0,-1 1 0,1-1 0,-1 1 0,1-1 0,0 1 0,0 0 0,0-1 0,0 1 0,0 0 0,0 0 0,0 0 0,1 0 0,-1 0 0,0 0 0,1 0 0,0 0 0,-1 0 0,1 0 0,0 2 0,0 3 0,0 1 0,1-1 0,-1 1 0,1-1 0,1 0 0,-1 1 0,1-1 0,6 13 0,4 4 0,1-1 0,1-1 0,2 0 0,0-1 0,1-1 0,1 0 0,0-1 0,2-1 0,33 23 0,10 3 0,3-4 0,70 33 0,-78-44 0,1-4 0,2-2 0,68 17 0,-91-31 0,0-2 0,1-1 0,-1-2 0,1-1 0,0-2 0,55-6 0,-80 3 0,-1-1 0,0 0 0,1 0 0,-1-1 0,-1-1 0,1 0 0,-1-1 0,0 0 0,0-1 0,-1 0 0,0-1 0,15-13 0,-13 8 0,0-1 0,-1-1 0,0 0 0,-2-1 0,0 0 0,0 0 0,-1-1 0,8-23 0,-1-2 0,-1 0 0,-2-1 0,-2-1 0,11-87 0,-22 128 0,0 0 0,0 0 0,0 0 0,0 0 0,-1 0 0,1 0 0,-1 1 0,1-1 0,-1 0 0,0 0 0,0 0 0,-1 1 0,-1-5 0,2 6 0,0 0 0,0 0 0,0 1 0,0-1 0,0 0 0,0 0 0,0 1 0,0-1 0,0 0 0,-1 1 0,1 0 0,0-1 0,0 1 0,-1-1 0,1 1 0,0 0 0,-1 0 0,1 0 0,0 0 0,0 0 0,-1 0 0,1 0 0,0 0 0,-1 1 0,1-1 0,0 0 0,0 1 0,-1-1 0,1 1 0,0-1 0,-1 2 0,-23 12-1365,1 4-5461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5.452"/>
    </inkml:context>
    <inkml:brush xml:id="br0">
      <inkml:brushProperty name="width" value="0.05" units="cm"/>
      <inkml:brushProperty name="height" value="0.05" units="cm"/>
      <inkml:brushProperty name="color" value="#FFC114"/>
    </inkml:brush>
  </inkml:definitions>
  <inkml:trace contextRef="#ctx0" brushRef="#br0">1 85 24575,'0'-5'0,"4"-5"0,12-7 0,7 0 0,9 3 0,8 4 0,7 4 0,9 2 0,5 3 0,1 0 0,-1 2 0,-6 0 0,-13-1-8191</inkml:trace>
  <inkml:trace contextRef="#ctx0" brushRef="#br0" timeOffset="1">820 112 24575,'-5'-5'0,"-1"-5"0,0-7 0,-3 0 0,0 8 0,5 5 0,5 13 0,1 9 0,5 11 0,1 10 0,0 7 0,-2 6 0,-2 3 0,-1 1 0,-2 1 0,-5-1 0,-2-4 0,0-12-8191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5.857"/>
    </inkml:context>
    <inkml:brush xml:id="br0">
      <inkml:brushProperty name="width" value="0.05" units="cm"/>
      <inkml:brushProperty name="height" value="0.05" units="cm"/>
      <inkml:brushProperty name="color" value="#FFC114"/>
    </inkml:brush>
  </inkml:definitions>
  <inkml:trace contextRef="#ctx0" brushRef="#br0">17 109 24575,'0'-3'0,"-1"0"0,0-1 0,1 1 0,-1 0 0,0 0 0,-1 0 0,-1-5 0,2 6 0,0 1 0,0-1 0,0 0 0,0 0 0,1 0 0,-1 0 0,0 0 0,1 1 0,0-1 0,-1 0 0,1 0 0,0 0 0,0 0 0,0 0 0,0 0 0,1 0 0,-1-3 0,1 5 0,-1 0 0,0 0 0,0-1 0,0 1 0,1 0 0,-1 0 0,0 0 0,0 0 0,1-1 0,-1 1 0,0 0 0,0 0 0,1 0 0,-1 0 0,0 0 0,1 0 0,-1 0 0,0 0 0,0 0 0,1 0 0,-1 0 0,0 0 0,0 0 0,1 0 0,-1 0 0,0 0 0,1 0 0,-1 0 0,0 0 0,0 0 0,1 0 0,-1 1 0,0-1 0,0 0 0,1 0 0,-1 0 0,0 0 0,0 1 0,0-1 0,0 0 0,1 1 0,10 9 0,121 139 0,54 55 0,-181-199 0,1 1 0,0-1 0,1 0 0,-1-1 0,1 1 0,8 3 0,-14-8 0,0 1 0,1-1 0,-1 1 0,0-1 0,0 0 0,0 0 0,0 0 0,0 1 0,0-1 0,0 0 0,1 0 0,-1-1 0,0 1 0,0 0 0,0 0 0,0 0 0,0-1 0,0 1 0,0-1 0,2 0 0,-2 0 0,0-1 0,1 1 0,-1 0 0,0-1 0,0 1 0,0-1 0,0 0 0,0 1 0,-1-1 0,1 0 0,0 0 0,-1 1 0,1-1 0,-1 0 0,0 0 0,1-3 0,-1-28 0,0 1 0,-2-1 0,-2 1 0,-1-1 0,-11-40 0,3 15 0,10 38 0,1 7 0,-1 0 0,0 0 0,-1 0 0,0 1 0,-7-14 0,11 26 0,0 0 0,0-1 0,0 1 0,0 0 0,0-1 0,0 1 0,0 0 0,0 0 0,0-1 0,0 1 0,-1 0 0,1-1 0,0 1 0,0 0 0,0 0 0,-1-1 0,1 1 0,0 0 0,0 0 0,-1-1 0,1 1 0,0 0 0,-1 0 0,1 0 0,0 0 0,0-1 0,-1 1 0,1 0 0,0 0 0,-1 0 0,1 0 0,0 0 0,-1 0 0,1 0 0,0 0 0,-1 0 0,1 0 0,0 0 0,-1 0 0,-5 15 0,2 23 0,5 13-341,1 0 0,3-1-1,20 90 1,-15-97-6485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6.213"/>
    </inkml:context>
    <inkml:brush xml:id="br0">
      <inkml:brushProperty name="width" value="0.05" units="cm"/>
      <inkml:brushProperty name="height" value="0.05" units="cm"/>
      <inkml:brushProperty name="color" value="#FFC114"/>
    </inkml:brush>
  </inkml:definitions>
  <inkml:trace contextRef="#ctx0" brushRef="#br0">241 141 24575,'1'-22'0,"-1"12"0,0 1 0,0-1 0,0 1 0,-1-1 0,-4-12 0,5 19 0,-1 1 0,0-1 0,0 1 0,-1-1 0,1 1 0,-1 0 0,1-1 0,-1 1 0,1 0 0,-1 0 0,0 0 0,0 0 0,0 1 0,0-1 0,-1 0 0,1 1 0,0 0 0,-1-1 0,1 1 0,-1 0 0,1 0 0,-1 0 0,-4 0 0,1-1 0,1 1 0,-1 1 0,0-1 0,0 1 0,1 0 0,-1 0 0,0 1 0,0-1 0,1 1 0,-1 1 0,0-1 0,1 1 0,-9 4 0,11-5 0,0 1 0,1-1 0,-1 1 0,0 0 0,1 0 0,-1 0 0,1 1 0,0-1 0,0 1 0,0-1 0,0 1 0,0 0 0,1-1 0,-1 1 0,1 0 0,0 0 0,-1 0 0,1 0 0,1 0 0,-1 1 0,0-1 0,1 0 0,0 0 0,-1 0 0,2 7 0,0 1 0,1 0 0,0 0 0,1 0 0,0 0 0,1-1 0,0 1 0,1-1 0,9 16 0,57 76 0,-56-82 0,9 11 0,-13-18 0,0 1 0,0 0 0,-2 0 0,0 1 0,0 0 0,-1 1 0,9 27 0,-17-41 0,1 1 0,-1-1 0,0 0 0,0 0 0,1 0 0,-2 0 0,1 0 0,0 1 0,0-1 0,-1 0 0,1 0 0,-1 0 0,1 0 0,-1 0 0,0 0 0,0 0 0,0 0 0,0 0 0,-2 2 0,0-1 0,1 0 0,-1-1 0,0 1 0,0-1 0,0 0 0,-1 0 0,1 0 0,0 0 0,-1 0 0,-4 1 0,-5 1 0,1-1 0,-1-1 0,0 0 0,0 0 0,-19-1 0,21-1-136,0-1-1,1-1 1,-1 1-1,0-2 1,1 1-1,0-1 1,0-1-1,0 0 0,-13-7 1,-7-7-6690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6.608"/>
    </inkml:context>
    <inkml:brush xml:id="br0">
      <inkml:brushProperty name="width" value="0.05" units="cm"/>
      <inkml:brushProperty name="height" value="0.05" units="cm"/>
      <inkml:brushProperty name="color" value="#FFC114"/>
    </inkml:brush>
  </inkml:definitions>
  <inkml:trace contextRef="#ctx0" brushRef="#br0">275 83 24575,'6'-21'0,"-5"20"0,-1 0 0,1 0 0,0-1 0,-1 1 0,0 0 0,1 0 0,-1 0 0,1-1 0,-1 1 0,0 0 0,0 0 0,0-1 0,0 1 0,0 0 0,0 0 0,0-1 0,0 1 0,0 0 0,-1 0 0,1-1 0,-1 1 0,1 0 0,-1 0 0,1 0 0,-1 0 0,1 0 0,-1 0 0,0 0 0,0 0 0,0-1 0,-2-1 0,1 1 0,0 0 0,-1 0 0,1 0 0,-1 0 0,0 1 0,1-1 0,-1 1 0,0-1 0,0 1 0,0 0 0,0 0 0,0 0 0,0 1 0,0-1 0,0 1 0,-1 0 0,1 0 0,0 0 0,0 0 0,0 0 0,0 1 0,0-1 0,-1 1 0,1 0 0,0 0 0,-5 2 0,-1 1 0,1 1 0,-1-1 0,1 1 0,0 1 0,1 0 0,-1 0 0,1 0 0,-7 9 0,1 1 0,0 1 0,1 0 0,1 0 0,0 2 0,1-1 0,-9 28 0,14-33 0,0 1 0,2-1 0,-1 1 0,2 0 0,0 0 0,0 0 0,2 1 0,-1-1 0,2 0 0,2 20 0,-1-28 6,-1 0 0,1 0 0,0 1 0,1-1 0,-1-1 0,1 1 0,0 0 0,1-1 0,-1 1 0,1-1 0,0 0 0,1 0 0,-1-1 0,1 1 0,0-1 0,0 0 0,0 0 0,1 0 0,6 2 0,0 0-192,2 0 1,-1-2-1,1 1 0,0-2 1,0 0-1,0 0 1,22 0-1,11-1-6640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7.010"/>
    </inkml:context>
    <inkml:brush xml:id="br0">
      <inkml:brushProperty name="width" value="0.05" units="cm"/>
      <inkml:brushProperty name="height" value="0.05" units="cm"/>
      <inkml:brushProperty name="color" value="#FFC114"/>
    </inkml:brush>
  </inkml:definitions>
  <inkml:trace contextRef="#ctx0" brushRef="#br0">76 1 24575,'-5'0'0,"-6"0"0,-6 0 0,-4 0 0,5 4 0,11 2 0,10 0 0,14-1 0,8-2 0,9-1 0,8 0 0,6-2 0,3 0 0,2 0 0,1-1 0,-9 1-8191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7.355"/>
    </inkml:context>
    <inkml:brush xml:id="br0">
      <inkml:brushProperty name="width" value="0.05" units="cm"/>
      <inkml:brushProperty name="height" value="0.05" units="cm"/>
      <inkml:brushProperty name="color" value="#FFC114"/>
    </inkml:brush>
  </inkml:definitions>
  <inkml:trace contextRef="#ctx0" brushRef="#br0">160 4 24575,'-39'-2'0,"27"1"0,1 0 0,-1 1 0,0 0 0,1 1 0,-1 1 0,1-1 0,-1 2 0,-15 4 0,27-7 0,0 0 0,0 0 0,1 0 0,-1 0 0,0 0 0,0 1 0,0-1 0,1 0 0,-1 0 0,0 0 0,0 0 0,0 0 0,1 0 0,-1 0 0,0 1 0,0-1 0,0 0 0,0 0 0,1 0 0,-1 0 0,0 1 0,0-1 0,0 0 0,0 0 0,0 0 0,0 1 0,0-1 0,1 0 0,-1 0 0,0 0 0,0 1 0,0-1 0,0 0 0,0 0 0,0 1 0,0-1 0,0 0 0,0 0 0,0 0 0,0 1 0,-1-1 0,1 0 0,0 0 0,0 0 0,0 1 0,0-1 0,0 0 0,0 0 0,0 0 0,0 1 0,-1-1 0,1 0 0,0 0 0,0 0 0,0 0 0,0 1 0,-1-1 0,1 0 0,0 0 0,-1 0 0,23 4 0,273 1 0,-189-7 0,-106 2 0,0 0 0,0 0 0,0 0 0,0 0 0,0 1 0,1-1 0,-1 0 0,0 0 0,0 0 0,0 0 0,0 0 0,1 0 0,-1 0 0,0 0 0,0 0 0,0 0 0,0 0 0,1 0 0,-1 0 0,0 0 0,0 0 0,0 0 0,0 0 0,1 0 0,-1 0 0,0 0 0,0 0 0,0 0 0,0 0 0,1 0 0,-1 0 0,0 0 0,0 0 0,0-1 0,0 1 0,1 0 0,-1 0 0,0 0 0,0 0 0,0 0 0,0 0 0,0-1 0,0 1 0,0 0 0,0 0 0,1 0 0,-1 0 0,0-1 0,0 1 0,0 0 0,0 0 0,0 0 0,0 0 0,0-1 0,0 1 0,0 0 0,0 0 0,-13-7 0,-22-4 0,31 10 0,0 0 0,-1 1 0,1 0 0,-1 0 0,1 0 0,-1 0 0,1 1 0,-1-1 0,1 1 0,0 1 0,-1-1 0,1 0 0,0 1 0,0 0 0,-6 3 0,5-1 0,0 0 0,1 0 0,-1 1 0,1-1 0,0 1 0,0 0 0,1 0 0,-1 0 0,1 0 0,-3 7 0,-4 12 0,1 1 0,2 0 0,0 1 0,-4 34 0,6-29 0,-15 98 120,19-113-368,0 1 1,1-1-1,1 1 1,1-1-1,6 29 1,3-8-6579</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7.780"/>
    </inkml:context>
    <inkml:brush xml:id="br0">
      <inkml:brushProperty name="width" value="0.05" units="cm"/>
      <inkml:brushProperty name="height" value="0.05" units="cm"/>
      <inkml:brushProperty name="color" value="#FFC114"/>
    </inkml:brush>
  </inkml:definitions>
  <inkml:trace contextRef="#ctx0" brushRef="#br0">12 78 24575,'0'-4'0,"-4"-3"0,-2 6 0,4 2 0,4 7 0,0 5 0,1 6 0,4 4 0,1 3 0,-1 6 0,-1 7 0,-2 2 0,-2 3 0,-1-2 0,-1-2 0,0 0 0,0-6-8191</inkml:trace>
  <inkml:trace contextRef="#ctx0" brushRef="#br0" timeOffset="1">369 23 24575,'-5'-5'0,"-2"-5"0,1 2 0,1 13 0,2 10 0,1 7 0,0 9 0,2 8 0,0 8 0,0 4 0,-4 3 0,-2-3 0,0-5 0,-3-2 0,0-3 0,1-9-8191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8.125"/>
    </inkml:context>
    <inkml:brush xml:id="br0">
      <inkml:brushProperty name="width" value="0.05" units="cm"/>
      <inkml:brushProperty name="height" value="0.05" units="cm"/>
      <inkml:brushProperty name="color" value="#FFC114"/>
    </inkml:brush>
  </inkml:definitions>
  <inkml:trace contextRef="#ctx0" brushRef="#br0">2 39 24575,'-1'-1'0,"1"0"0,0 0 0,0 0 0,0 0 0,0 0 0,0 0 0,0-1 0,0 1 0,0 0 0,0 0 0,0 0 0,1 0 0,-1 0 0,0 0 0,1 0 0,-1 0 0,1 0 0,-1 0 0,1 0 0,-1 0 0,1 0 0,0 1 0,-1-1 0,1 0 0,0 0 0,0 1 0,-1-1 0,1 0 0,0 1 0,0-1 0,0 1 0,2-2 0,-2 3 0,1-1 0,-1 1 0,1-1 0,-1 1 0,0-1 0,1 1 0,-1 0 0,0 0 0,1 0 0,-1 0 0,0 0 0,0 0 0,0 0 0,0 0 0,0 0 0,0 0 0,0 1 0,0-1 0,0 0 0,-1 1 0,1-1 0,0 3 0,43 102 0,8 19 0,-37-96 0,1 0 0,1-2 0,2 0 0,39 45 0,-55-69 0,0 0 0,0-1 0,0 1 0,1 0 0,-1-1 0,1 0 0,-1 0 0,1 0 0,0 0 0,0-1 0,0 1 0,0-1 0,0 0 0,0 0 0,0 0 0,0-1 0,0 0 0,0 0 0,1 0 0,-1 0 0,0 0 0,0-1 0,0 0 0,0 0 0,0 0 0,0 0 0,0 0 0,0-1 0,0 0 0,-1 0 0,1 0 0,-1 0 0,1-1 0,-1 1 0,0-1 0,0 0 0,0 0 0,0 0 0,0 0 0,-1-1 0,1 1 0,-1-1 0,0 1 0,2-6 0,4-11 0,-1 0 0,0-1 0,-1 0 0,-2 0 0,0 0 0,-1-1 0,-1 1 0,-1-1 0,-1 1 0,-1-1 0,-1 0 0,-1 1 0,0 0 0,-2-1 0,-11-30 0,-3 14 0,19 37 0,0 1 0,-1-1 0,1 1 0,0-1 0,0 0 0,-1 1 0,1-1 0,-1 1 0,1-1 0,0 1 0,-1-1 0,1 1 0,-1-1 0,1 1 0,-1 0 0,1-1 0,-1 1 0,1 0 0,-1-1 0,0 1 0,1 0 0,-1 0 0,1-1 0,-1 1 0,0 0 0,1 0 0,-1 0 0,0 0 0,1 0 0,-1 0 0,1 0 0,-1 0 0,0 0 0,1 0 0,-1 0 0,0 1 0,1-1 0,-1 0 0,1 0 0,-1 1 0,0-1 0,1 0 0,-1 1 0,1-1 0,-1 0 0,1 1 0,-1-1 0,1 1 0,0-1 0,-1 1 0,1-1 0,-1 1 0,1-1 0,0 1 0,-1-1 0,1 2 0,-18 42-1365,11-20-5461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8.520"/>
    </inkml:context>
    <inkml:brush xml:id="br0">
      <inkml:brushProperty name="width" value="0.05" units="cm"/>
      <inkml:brushProperty name="height" value="0.05" units="cm"/>
      <inkml:brushProperty name="color" value="#FFC114"/>
    </inkml:brush>
  </inkml:definitions>
  <inkml:trace contextRef="#ctx0" brushRef="#br0">165 191 24575,'0'-9'0,"0"-8"0,0 4 0,0 8 0,0 15 0,0 15 0,0 12 0,0 10 0,0 5 0,0 4 0,0 1 0,0 1 0,0-6 0,0-11-8191</inkml:trace>
  <inkml:trace contextRef="#ctx0" brushRef="#br0" timeOffset="1">1 0 24575,'5'0'0,"6"5"0,6 1 0,9 0 0,5-2 0,11 0 0,7-7 0,6-2 0,-7 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8.940"/>
    </inkml:context>
    <inkml:brush xml:id="br0">
      <inkml:brushProperty name="width" value="0.05" units="cm"/>
      <inkml:brushProperty name="height" value="0.05" units="cm"/>
      <inkml:brushProperty name="color" value="#FFC114"/>
    </inkml:brush>
  </inkml:definitions>
  <inkml:trace contextRef="#ctx0" brushRef="#br0">274 84 24575,'-1'-2'0,"0"-1"0,1 1 0,-1-1 0,0 1 0,0-1 0,-1 1 0,1 0 0,0 0 0,-1-1 0,1 1 0,-1 0 0,-3-2 0,-23-22 0,26 24 0,0 1 0,0 0 0,0 0 0,0 0 0,0 0 0,0 0 0,-1 0 0,1 0 0,0 1 0,0-1 0,0 1 0,-1 0 0,1-1 0,0 1 0,-1 0 0,1 0 0,0 1 0,-4 0 0,2 0 0,0 0 0,0 1 0,0 0 0,1 0 0,-1 0 0,0 0 0,1 0 0,0 1 0,-6 4 0,-1 4 0,0 1 0,1 0 0,0 0 0,-12 24 0,7-10 0,1 1 0,1 1 0,2 0 0,-13 51 0,21-68 0,-1 1 0,1 0 0,1 0 0,0 0 0,1 1 0,1-1 0,-1 0 0,2 0 0,0 0 0,0 0 0,1-1 0,0 1 0,1-1 0,8 17 0,-9-22 0,1-1 0,0 0 0,0 0 0,0 0 0,1 0 0,-1 0 0,1-1 0,0 0 0,1 0 0,-1 0 0,0-1 0,1 0 0,0 0 0,0 0 0,0-1 0,0 0 0,0 0 0,1 0 0,-1-1 0,1 0 0,-1 0 0,1-1 0,-1 1 0,1-1 0,-1-1 0,1 1 0,-1-1 0,9-3 0,-1 1 0,1-1 0,-1-1 0,-1 0 0,1-1 0,-1-1 0,0 0 0,0 0 0,-1-2 0,0 1 0,-1-1 0,17-18 0,-17 16 7,-2-1 0,0-1 0,0 1 0,-2-1 0,1-1 1,-1 0-1,-1 0 0,-1 0 0,0-1 0,-1 1 0,0-1 0,-1 0 0,-1 0 0,0-1 0,-1 1 0,-2-16 0,1 21-66,-1 0-1,0-1 1,-1 1-1,0 0 1,-1 0 0,0 1-1,0-1 1,-1 0-1,-1 1 1,1 0 0,-1 0-1,-1 0 1,0 1-1,0 0 1,-1 0 0,0 0-1,0 1 1,0 0-1,-1 0 1,0 1 0,-1 0-1,1 1 1,-1-1-1,-15-5 1,-6 0-6767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3.435"/>
    </inkml:context>
    <inkml:brush xml:id="br0">
      <inkml:brushProperty name="width" value="0.05" units="cm"/>
      <inkml:brushProperty name="height" value="0.05" units="cm"/>
      <inkml:brushProperty name="color" value="#F6630D"/>
    </inkml:brush>
  </inkml:definitions>
  <inkml:trace contextRef="#ctx0" brushRef="#br0">571 416 24575,'0'-6'0,"1"1"0,0-1 0,0 1 0,1-1 0,-1 1 0,1-1 0,0 1 0,5-8 0,27-42 0,-18 30 0,2-8 0,-15 25 0,0 1 0,1-1 0,0 1 0,1-1 0,0 1 0,0 1 0,0-1 0,1 1 0,12-11 0,-18 17 0,1 0 0,-1-1 0,0 1 0,1 0 0,-1 0 0,0 0 0,1 0 0,-1 0 0,0 0 0,1-1 0,-1 1 0,0 0 0,1 0 0,-1 0 0,0 0 0,1 0 0,-1 0 0,0 1 0,1-1 0,-1 0 0,0 0 0,1 0 0,-1 0 0,0 0 0,1 0 0,-1 1 0,0-1 0,1 0 0,-1 0 0,0 0 0,0 1 0,1-1 0,-1 0 0,0 0 0,0 1 0,1-1 0,-1 0 0,0 1 0,0-1 0,0 0 0,0 0 0,0 1 0,1-1 0,-1 0 0,0 1 0,0-1 0,0 0 0,0 1 0,0-1 0,0 1 0,0-1 0,0 0 0,0 1 0,0-1 0,0 0 0,-1 1 0,-1 23 0,2-24 0,-55 216 0,32-138 0,-271 889 0,251-823 0,-43 262 0,17 155 0,63-500 0,-22 126 0,-52 184 0,55-264 0,21-93 0,1-4 0,1-1 0,0 1 0,1-1 0,-1 19 0,2-26 0,0-1 0,0 1 0,0-1 0,0 0 0,0 1 0,0-1 0,1 1 0,-1-1 0,1 0 0,-1 1 0,1-1 0,0 0 0,-1 0 0,1 1 0,0-1 0,0 0 0,0 0 0,0 0 0,0 0 0,0 0 0,0 0 0,0 0 0,0 0 0,0-1 0,1 1 0,-1 0 0,0-1 0,0 1 0,1-1 0,-1 1 0,0-1 0,1 0 0,-1 1 0,1-1 0,-1 0 0,1 0 0,-1 0 0,0 0 0,4-1 0,19-2 0,1-1 0,47-14 0,0-1 0,466-54-342,7 46 1,1145 15-1310,-980 15 1319,-710-3 363,0 0 1,0 0 0,0 0-1,0 0 1,0 0 0,0 0-1,0 0 1,0 0 0,0 0-1,0-1 1,0 1 0,0 0-1,0 0 1,0 0 0,0 0-1,0 0 1,0 0 0,0 0-1,0 0 1,0 0 0,0 0-1,0-1 1,0 1 0,0 0-1,1 0 1,-1 0 0,0 0-1,0 0 1,0 0 0,0 0-1,0 0 1,0 0 0,0 0-1,0 0 1,0 0 0,0 0-1,0 0 1,0 0 0,0 0-1,1 0 1,-1 0 0,0-1-1,0 1 1,0 0-1,-17-7 716,-41-12-372,31 10-255,8 3-120,0-1 0,0-1 0,1-1 0,0-1 0,1 0 0,0-1 0,0-1 0,1 0 0,1-1 0,0-1 0,1 0 0,0-2 0,2 1 0,-1-1 0,2-1 0,0 0 0,-9-21 0,4-1 0,1-1 0,2-1 0,2 0 0,2-1 0,1 0 0,-2-62 0,7-1 0,14-153 0,26-72-243,14 3-1,170-586 0,-100 590 725,-39 116-231,-78 198-250,16-53 0,-19 57 0,0 0 0,0 1 0,0-1 0,-1 0 0,0 0 0,0 1 0,0-1 0,-1 0 0,1 0 0,-3-7 0,2 10 0,0 0 0,0 0 0,0 0 0,-1 0 0,1 0 0,-1 1 0,1-1 0,-1 0 0,1 1 0,-1 0 0,0-1 0,0 1 0,0 0 0,0 0 0,0 0 0,0 0 0,0 0 0,0 0 0,0 0 0,-1 1 0,1-1 0,0 1 0,0 0 0,-1-1 0,1 1 0,0 0 0,0 1 0,-3-1 0,-9 1 0,0 1 0,1 0 0,-19 6 0,24-6 0,-154 44 0,55-14 0,-155 25 0,132-43 0,-229-5 0,-132-39 0,-61 0 0,496 29-1365,15 2-5461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9.297"/>
    </inkml:context>
    <inkml:brush xml:id="br0">
      <inkml:brushProperty name="width" value="0.05" units="cm"/>
      <inkml:brushProperty name="height" value="0.05" units="cm"/>
      <inkml:brushProperty name="color" value="#FFC114"/>
    </inkml:brush>
  </inkml:definitions>
  <inkml:trace contextRef="#ctx0" brushRef="#br0">107 62 24575,'-17'-23'0,"15"20"0,1 0 0,-1 0 0,0 1 0,1-1 0,-1 0 0,-1 1 0,1 0 0,0-1 0,-1 1 0,1 0 0,-1 0 0,1 0 0,-1 1 0,0-1 0,-5-2 0,7 4 0,0 0 0,0 1 0,0-1 0,0 0 0,0 0 0,0 0 0,1 1 0,-1-1 0,0 0 0,0 1 0,0-1 0,1 1 0,-1-1 0,0 1 0,0-1 0,1 1 0,-1-1 0,0 1 0,1 0 0,-1-1 0,1 1 0,-1 0 0,1 0 0,-1-1 0,1 1 0,0 0 0,-1 0 0,1 0 0,0 0 0,-1 0 0,1-1 0,0 1 0,0 2 0,-4 35 0,3-35 0,-1 159 0,2-77 0,-12 97 0,7-147-1365,1-7-5461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9.651"/>
    </inkml:context>
    <inkml:brush xml:id="br0">
      <inkml:brushProperty name="width" value="0.05" units="cm"/>
      <inkml:brushProperty name="height" value="0.05" units="cm"/>
      <inkml:brushProperty name="color" value="#FFC114"/>
    </inkml:brush>
  </inkml:definitions>
  <inkml:trace contextRef="#ctx0" brushRef="#br0">264 57 24575,'-7'-6'0,"0"1"0,0-1 0,-1 2 0,0-1 0,0 1 0,0 0 0,-1 0 0,1 1 0,-1 0 0,-12-2 0,10 3 0,0 0 0,-1 0 0,1 1 0,-1 1 0,1 0 0,0 0 0,-21 5 0,28-5 0,1 1 0,0 0 0,0 1 0,0-1 0,0 0 0,0 1 0,0 0 0,0 0 0,0 0 0,1 0 0,-1 0 0,1 0 0,-1 1 0,-3 4 0,6-5 0,-1-1 0,0 0 0,0 1 0,1-1 0,-1 1 0,1-1 0,0 0 0,-1 1 0,1-1 0,0 1 0,0 0 0,0-1 0,0 1 0,0-1 0,0 1 0,0-1 0,1 1 0,-1-1 0,0 1 0,1-1 0,-1 0 0,1 1 0,0-1 0,-1 1 0,1-1 0,0 0 0,0 0 0,0 1 0,0-1 0,0 0 0,0 0 0,0 0 0,0 0 0,2 1 0,5 4 9,0-1-1,0 0 1,0 0-1,1-1 1,-1 0 0,1-1-1,0 1 1,0-2-1,0 1 1,0-1-1,1-1 1,-1 0-1,14 0 1,-7-1-195,0-1 1,-1 0-1,1-1 0,-1-1 1,1-1-1,-1 0 1,19-8-1,0-3-6640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0.250"/>
    </inkml:context>
    <inkml:brush xml:id="br0">
      <inkml:brushProperty name="width" value="0.05" units="cm"/>
      <inkml:brushProperty name="height" value="0.05" units="cm"/>
      <inkml:brushProperty name="color" value="#FFC114"/>
    </inkml:brush>
  </inkml:definitions>
  <inkml:trace contextRef="#ctx0" brushRef="#br0">82 114 24575,'-2'0'0,"0"1"0,0-1 0,0 1 0,0-1 0,0 1 0,0 0 0,1 0 0,-1 0 0,0 0 0,0 0 0,1 0 0,-1 0 0,1 1 0,-1-1 0,1 0 0,0 1 0,-1-1 0,1 1 0,0 0 0,0-1 0,0 1 0,0 0 0,-1 3 0,-1 3 0,0-1 0,1 1 0,-1 0 0,-1 12 0,3 5 0,0 0 0,2 0 0,0 1 0,2-1 0,6 26 0,-3-16 0,3 54 0,-11-69 0,-3-27 0,-6-30 0,1-17 0,-16-112 0,25 150 0,0-1 0,2 0 0,0 0 0,0 0 0,2 0 0,0 1 0,9-29 0,-10 40 0,0-1 0,1 1 0,-1 0 0,1 0 0,1 0 0,-1 0 0,1 0 0,-1 1 0,1-1 0,1 1 0,-1 0 0,1 1 0,-1-1 0,1 1 0,0 0 0,0 0 0,1 0 0,-1 0 0,0 1 0,1 0 0,0 1 0,-1-1 0,1 1 0,11-1 0,-10 1 0,0 1 0,1 0 0,-1 1 0,0 0 0,1 0 0,-1 1 0,0 0 0,0 0 0,0 0 0,0 1 0,-1 0 0,1 0 0,-1 1 0,0 0 0,0 0 0,0 1 0,0-1 0,-1 1 0,9 10 0,-9-10 0,0 1 0,-1 1 0,1-1 0,-2 0 0,1 1 0,-1 0 0,0 0 0,0 0 0,3 14 0,-5-17 0,-1 1 0,1-1 0,-1 1 0,-1-1 0,1 1 0,-1-1 0,1 1 0,-1-1 0,0 0 0,-1 1 0,1-1 0,-1 0 0,0 0 0,0 0 0,0 0 0,0 0 0,-7 6 0,-23 21 0,27-27 0,0 0 0,0 0 0,1 0 0,-1 1 0,1-1 0,0 1 0,1 0 0,-5 8 0,8-12 0,-1 0 0,1 0 0,0 0 0,0 0 0,0 1 0,0-1 0,0 0 0,0 0 0,0 1 0,1-1 0,-1 0 0,0 0 0,0 0 0,1 0 0,-1 1 0,1-1 0,-1 0 0,1 0 0,0 0 0,-1 0 0,1 0 0,0 0 0,0 0 0,1 0 0,28 26 0,-16-15 0,-10-8 0,0-1 0,-1 1 0,0 0 0,0 0 0,0 0 0,0 0 0,-1 1 0,0-1 0,0 1 0,0 0 0,2 8 0,-3-11 0,-1 1 0,0-1 0,0 0 0,0 1 0,-1-1 0,1 0 0,0 1 0,-1-1 0,0 0 0,1 0 0,-1 1 0,0-1 0,0 0 0,0 0 0,0 0 0,-1 0 0,1 0 0,0 0 0,-1-1 0,0 1 0,1 0 0,-1-1 0,0 1 0,0-1 0,0 1 0,0-1 0,-3 1 0,-10 5-108,0-1-1,0 0 1,0-1 0,-1-1-1,0-1 1,0 0-1,0-1 1,-20 0-1,27-2-280,-61 5-6437</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1.682"/>
    </inkml:context>
    <inkml:brush xml:id="br0">
      <inkml:brushProperty name="width" value="0.05" units="cm"/>
      <inkml:brushProperty name="height" value="0.05" units="cm"/>
      <inkml:brushProperty name="color" value="#FFC114"/>
    </inkml:brush>
  </inkml:definitions>
  <inkml:trace contextRef="#ctx0" brushRef="#br0">169 35 24575,'0'0'0,"0"-1"0,0 1 0,1 0 0,-1-1 0,0 1 0,0 0 0,0-1 0,0 1 0,0 0 0,0-1 0,0 1 0,0-1 0,0 1 0,0 0 0,0-1 0,0 1 0,-1 0 0,1-1 0,0 1 0,0 0 0,0-1 0,0 1 0,0 0 0,-1 0 0,1-1 0,0 1 0,0 0 0,-1 0 0,1-1 0,0 1 0,0 0 0,-1 0 0,1-1 0,0 1 0,-1 0 0,1 0 0,0 0 0,-1 0 0,1 0 0,0-1 0,-1 1 0,1 0 0,0 0 0,-1 0 0,1 0 0,0 0 0,-1 0 0,1 0 0,0 0 0,-1 0 0,1 0 0,0 1 0,-1-1 0,1 0 0,0 0 0,-1 0 0,1 0 0,0 0 0,-1 1 0,1-1 0,0 0 0,0 0 0,-1 0 0,1 1 0,0-1 0,0 0 0,-1 0 0,1 1 0,0-1 0,-19 21 0,3 11 0,2 0 0,0 1 0,2 0 0,-12 59 0,-15 145 0,36-211 0,-1-2 0,-4 46 0,7-64 0,1 1 0,0 0 0,0-1 0,1 1 0,0-1 0,0 1 0,4 11 0,-3-16 0,-1 1 0,1-1 0,0 0 0,0 1 0,0-1 0,0 0 0,0 0 0,0 0 0,1-1 0,-1 1 0,0 0 0,1-1 0,0 1 0,-1-1 0,1 0 0,0 0 0,-1 0 0,1 0 0,0-1 0,0 1 0,0-1 0,0 0 0,0 1 0,0-1 0,4-1 0,11 0 0,-1 0 0,1-2 0,17-4 0,-21 4 0,72-9 0,0 4 0,169 6 0,-146 4 0,-103-2 0,0 0 0,0 0 0,0 0 0,0-1 0,0 0 0,0-1 0,0 1 0,0-1 0,6-3 0,-9 4 0,0-1 0,-1 0 0,1 0 0,0-1 0,-1 1 0,0 0 0,1-1 0,-1 0 0,0 1 0,0-1 0,0 0 0,-1 0 0,1 0 0,-1 0 0,1 0 0,-1-1 0,1-5 0,2-13 0,0 1 0,-2-1 0,-1 0 0,0 1 0,-2-1 0,0 0 0,-2 0 0,-6-28 0,-7-15 0,-34-87 0,47 144 0,-3-11 0,-2-1 0,-1 1 0,-17-29 0,23 43 0,0 0 0,-1 1 0,0-1 0,0 1 0,-1 0 0,1 0 0,-1 0 0,1 0 0,-1 1 0,-1 0 0,1 0 0,0 0 0,-1 1 0,1-1 0,-1 1 0,0 1 0,-7-2 0,-25-1 0,-1 2 0,1 1 0,-67 8 0,93-6-273,0 1 0,-1 1 0,1 0 0,-21 9 0,10-1-6553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3.193"/>
    </inkml:context>
    <inkml:brush xml:id="br0">
      <inkml:brushProperty name="width" value="0.05" units="cm"/>
      <inkml:brushProperty name="height" value="0.05" units="cm"/>
      <inkml:brushProperty name="color" value="#FFC114"/>
    </inkml:brush>
  </inkml:definitions>
  <inkml:trace contextRef="#ctx0" brushRef="#br0">8716 82 24575,'-932'-16'0,"35"5"0,-4 1 0,3-24 0,131 24 0,552 10 0,-116 14 0,24 0 0,-98-28 0,39-1 0,-183 16 0,507 1 0,-57 10 0,-32 2 0,-167-15 0,-220 12 0,165 7 0,268-5 0,56-8 0,-44 3 0,16-6 0,-74 12 0,86-8 38,-49-1-1,61-4-397,0 0 0,1 3 0,-51 11 0,72-12-6466</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3.571"/>
    </inkml:context>
    <inkml:brush xml:id="br0">
      <inkml:brushProperty name="width" value="0.05" units="cm"/>
      <inkml:brushProperty name="height" value="0.05" units="cm"/>
      <inkml:brushProperty name="color" value="#FFC114"/>
    </inkml:brush>
  </inkml:definitions>
  <inkml:trace contextRef="#ctx0" brushRef="#br0">520 29 24575,'10'-23'0,"-8"18"0,-16 18 0,-3 3 0,-2 0 0,0-1 0,-1-2 0,-39 22 0,-94 34 0,129-58 0,-172 61 0,196-72 0,-1 0 0,1 0 0,-1 0 0,1 0 0,-1 0 0,1 1 0,-1-1 0,1 0 0,-1 0 0,1 1 0,-1-1 0,1 0 0,0 1 0,-1-1 0,1 0 0,-1 1 0,1-1 0,0 0 0,0 1 0,-1-1 0,1 1 0,0-1 0,-1 1 0,1-1 0,0 1 0,0 0 0,11 4 0,41 1 0,-30-4 0,26 7 30,-1 2 0,0 2 0,83 34 0,122 80-1515,-162-73-5341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5.192"/>
    </inkml:context>
    <inkml:brush xml:id="br0">
      <inkml:brushProperty name="width" value="0.05" units="cm"/>
      <inkml:brushProperty name="height" value="0.05" units="cm"/>
      <inkml:brushProperty name="color" value="#FFC114"/>
    </inkml:brush>
  </inkml:definitions>
  <inkml:trace contextRef="#ctx0" brushRef="#br0">14 551 24575,'-1'0'0,"0"0"0,1-1 0,-1 1 0,0 0 0,1 0 0,-1-1 0,1 1 0,-1 0 0,0-1 0,1 1 0,-1-1 0,1 1 0,-1-1 0,1 1 0,-1-1 0,1 1 0,0-1 0,-1 1 0,1-1 0,0 0 0,-1 1 0,1-1 0,0 1 0,0-1 0,-1 0 0,1 0 0,0 1 0,0-1 0,0 0 0,0 1 0,0-1 0,0 0 0,0 1 0,0-1 0,0 0 0,1 0 0,3-31 0,-4 30 0,5-22 0,1 0 0,1 0 0,1 0 0,1 1 0,1 1 0,1-1 0,1 2 0,1-1 0,1 2 0,1 0 0,0 1 0,2 0 0,0 1 0,1 1 0,0 0 0,2 2 0,0 0 0,0 2 0,37-19 0,-24 17 0,0 1 0,2 2 0,-1 1 0,1 1 0,69-8 0,-87 16 0,1 1 0,-1 0 0,0 1 0,0 1 0,0 1 0,0 0 0,0 1 0,0 1 0,-1 1 0,0 0 0,0 1 0,0 1 0,0 0 0,23 16 0,-30-16 0,0 0 0,-1 1 0,1 0 0,-2 0 0,1 1 0,-1 0 0,-1 0 0,0 1 0,0 0 0,-1 0 0,8 21 0,-8-15 0,-1 0 0,0 0 0,-1 1 0,-1-1 0,0 1 0,-2-1 0,-1 29 0,-2-21 0,-1-1 0,0 1 0,-2-1 0,0 0 0,-2 0 0,-1-1 0,0 0 0,-2-1 0,0 0 0,-2 0 0,-23 29 0,15-26 0,-1-1 0,-1-1 0,-1-1 0,-43 29 0,54-41 0,-1-1 0,0 0 0,-1-1 0,1-1 0,-1 0 0,-1-1 0,1 0 0,-1-2 0,1 1 0,-1-2 0,-17 1 0,27-4-62,0 0 0,0 0 0,0-1 0,0 0 0,1 0 0,-1 0 0,0-1 0,1 1 0,0-1 0,-1-1 0,1 1 0,1-1-1,-1 0 1,0 0 0,1 0 0,0 0 0,0-1 0,0 0 0,1 0 0,-1 0 0,-3-8 0,-6-10-6764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5.550"/>
    </inkml:context>
    <inkml:brush xml:id="br0">
      <inkml:brushProperty name="width" value="0.05" units="cm"/>
      <inkml:brushProperty name="height" value="0.05" units="cm"/>
      <inkml:brushProperty name="color" value="#FFC114"/>
    </inkml:brush>
  </inkml:definitions>
  <inkml:trace contextRef="#ctx0" brushRef="#br0">161 11 24575,'1'0'0,"-1"-1"0,0 1 0,0 0 0,0 0 0,0-1 0,0 1 0,0 0 0,1-1 0,-1 1 0,0 0 0,0 0 0,0-1 0,0 1 0,0 0 0,0-1 0,0 1 0,0 0 0,0 0 0,-1-1 0,1 1 0,0 0 0,0 0 0,0-1 0,0 1 0,0 0 0,0 0 0,0-1 0,-1 1 0,1 0 0,0 0 0,0-1 0,0 1 0,-1 0 0,1 0 0,0 0 0,0-1 0,-1 1 0,1 0 0,0 0 0,0 0 0,-1 0 0,1 0 0,0 0 0,0 0 0,-1 0 0,1-1 0,0 1 0,-1 0 0,1 0 0,0 0 0,0 0 0,-1 0 0,1 1 0,0-1 0,0 0 0,-1 0 0,1 0 0,0 0 0,-1 0 0,1 0 0,0 0 0,0 0 0,-1 1 0,0 0 0,0 0 0,0 0 0,0 0 0,0 0 0,0 0 0,0 0 0,0 0 0,1 1 0,-1-1 0,0 0 0,1 0 0,-2 3 0,-17 86 0,-19 65 0,32-138 0,0-1 0,-2 0 0,1 0 0,-2-1 0,0 0 0,-1-1 0,-12 15 0,21-28 0,1-1 0,-1 0 0,1 1 0,0-1 0,-1 1 0,1-1 0,0 1 0,-1-1 0,1 1 0,0-1 0,-1 1 0,1 0 0,0-1 0,0 1 0,0-1 0,0 1 0,-1 0 0,1-1 0,0 1 0,0-1 0,0 1 0,0 0 0,0-1 0,0 1 0,1-1 0,-1 1 0,0 0 0,0-1 0,1 2 0,0-1 0,0 0 0,0 0 0,0 0 0,0 0 0,0 0 0,1 0 0,-1-1 0,0 1 0,0 0 0,1-1 0,-1 1 0,3 0 0,51 8 0,-46-8 0,122 17-1365,-87-11-5461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6.160"/>
    </inkml:context>
    <inkml:brush xml:id="br0">
      <inkml:brushProperty name="width" value="0.05" units="cm"/>
      <inkml:brushProperty name="height" value="0.05" units="cm"/>
      <inkml:brushProperty name="color" value="#FFC114"/>
    </inkml:brush>
  </inkml:definitions>
  <inkml:trace contextRef="#ctx0" brushRef="#br0">350 166 24575,'0'-16'0,"1"2"0,-1 1 0,-1 0 0,0 0 0,-1 0 0,-4-19 0,5 29 0,0 0 0,0 0 0,-1 1 0,1-1 0,-1 0 0,1 1 0,-1-1 0,0 0 0,0 1 0,0 0 0,0 0 0,-1-1 0,1 1 0,0 0 0,-1 1 0,0-1 0,1 0 0,-1 1 0,0 0 0,0-1 0,0 1 0,0 0 0,0 1 0,0-1 0,0 0 0,0 1 0,0 0 0,-5-1 0,-1 2 0,0 0 0,0 0 0,0 1 0,0 0 0,1 1 0,-1 0 0,1 0 0,0 1 0,0 0 0,0 0 0,0 1 0,1 0 0,-1 0 0,1 1 0,0 0 0,-9 10 0,1 1 0,0 0 0,1 1 0,1 0 0,1 1 0,-15 31 0,22-42 0,1 1 0,1 0 0,0 0 0,0 0 0,1 1 0,0-1 0,0 1 0,1-1 0,0 1 0,1-1 0,0 1 0,1-1 0,2 14 0,-1-15 0,0-1 0,1 0 0,0 0 0,0 0 0,1-1 0,0 1 0,0-1 0,0 0 0,1 0 0,0 0 0,0 0 0,0-1 0,1 0 0,0 0 0,0 0 0,0-1 0,10 5 0,-1-1 0,0-1 0,0 0 0,1-1 0,0-1 0,0-1 0,0 0 0,1-1 0,-1-1 0,1 0 0,0-1 0,32-3 0,-39 1 0,-1 0 0,1 0 0,-1-1 0,0-1 0,0 0 0,0 0 0,0 0 0,0-1 0,-1-1 0,1 0 0,-1 0 0,0 0 0,-1-1 0,1 0 0,-1 0 0,-1-1 0,1 0 0,-1 0 0,0-1 0,0 0 0,-1 0 0,6-12 0,-8 12 0,0 0 0,-1 1 0,0-1 0,0 0 0,0-12 0,-2 17 0,1 1 0,-2-1 0,1 0 0,0 0 0,0 1 0,-1-1 0,1 0 0,-1 1 0,-1-4 0,1 5 0,1 0 0,-1 0 0,1 1 0,-1-1 0,1 0 0,-1 0 0,0 0 0,0 1 0,1-1 0,-1 0 0,0 1 0,0-1 0,0 0 0,0 1 0,0-1 0,1 1 0,-1 0 0,0-1 0,0 1 0,0 0 0,0-1 0,-1 1 0,0 0 0,0 0 0,1 1 0,-1-1 0,1 1 0,-1-1 0,1 1 0,-1 0 0,1-1 0,0 1 0,0 0 0,-1 0 0,1 0 0,0 0 0,0 0 0,0 0 0,0 1 0,0-1 0,0 0 0,0 0 0,0 1 0,1-1 0,-1 1 0,0-1 0,0 2 0,-14 37 0,12-30-62,1-1 0,0 1 0,0 0 0,1 1 0,0-1 0,1 0 0,0 0 0,0 0 0,1 0 0,1 0 0,0 0 0,0 0-1,1 0 1,0 0 0,1-1 0,0 1 0,0-1 0,1 0 0,0 0 0,1-1 0,7 10 0,6 1-6764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6.568"/>
    </inkml:context>
    <inkml:brush xml:id="br0">
      <inkml:brushProperty name="width" value="0.05" units="cm"/>
      <inkml:brushProperty name="height" value="0.05" units="cm"/>
      <inkml:brushProperty name="color" value="#FFC114"/>
    </inkml:brush>
  </inkml:definitions>
  <inkml:trace contextRef="#ctx0" brushRef="#br0">88 248 24575,'-4'-1'0,"0"0"0,0 0 0,-1-1 0,1 0 0,1 1 0,-7-5 0,9 6 0,0 0 0,0-1 0,0 1 0,0 0 0,0-1 0,0 1 0,0-1 0,1 1 0,-1-1 0,0 0 0,0 1 0,0-1 0,1 0 0,-1 0 0,0 1 0,1-1 0,-1 0 0,1 0 0,-1 0 0,1 0 0,-1 0 0,1 0 0,0 0 0,-1 0 0,1 0 0,0 0 0,0 0 0,0 0 0,0 0 0,0-1 0,4-1 0,1 0 0,-1 0 0,1 0 0,0 1 0,0-1 0,1 1 0,-1 1 0,0-1 0,1 1 0,5-2 0,1 0 0,-7 2 0,7-2 0,-1 0 0,0-1 0,0 0 0,20-12 0,-29 16 0,0-2 0,-1 1 0,1 0 0,0 0 0,-1 0 0,1-1 0,-1 1 0,1-1 0,-1 1 0,0-1 0,0 0 0,1 0 0,-1 1 0,-1-1 0,1 0 0,0 0 0,0 0 0,-1 0 0,1 0 0,-1 0 0,1 0 0,-1 0 0,0 0 0,0 0 0,0 0 0,0 0 0,0 0 0,0 0 0,-1 0 0,1 0 0,-1 0 0,1 0 0,-1 0 0,0 0 0,-1-3 0,-2-1 0,0 0 0,0 1 0,0-1 0,-1 1 0,0 0 0,0 0 0,0 0 0,0 1 0,-1 0 0,0 0 0,0 0 0,-8-3 0,8 4 0,1 0 0,-1 1 0,1 0 0,-1 0 0,0 0 0,1 1 0,-1 0 0,0 0 0,0 1 0,0-1 0,0 1 0,0 0 0,0 1 0,-10 2 0,13-2 0,1 0 0,-1 0 0,1 1 0,0-1 0,-1 1 0,1-1 0,0 1 0,0 0 0,0 0 0,0 0 0,1 0 0,-1 0 0,0 1 0,1-1 0,0 1 0,-1-1 0,1 1 0,0-1 0,0 1 0,0-1 0,1 1 0,-1 0 0,1-1 0,-1 1 0,1 0 0,0 0 0,1 4 0,-1 3 0,0-1 0,1 0 0,1 0 0,-1 0 0,2 0 0,-1 0 0,5 9 0,-1-6-80,1 0 0,0 0-1,1-1 1,0 0 0,1-1-1,0 0 1,1 0 0,0-1-1,0 0 1,1-1 0,0 0 0,1-1-1,0 0 1,0 0 0,0-2-1,16 6 1,6 2-6746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4.056"/>
    </inkml:context>
    <inkml:brush xml:id="br0">
      <inkml:brushProperty name="width" value="0.05" units="cm"/>
      <inkml:brushProperty name="height" value="0.05" units="cm"/>
      <inkml:brushProperty name="color" value="#F6630D"/>
    </inkml:brush>
  </inkml:definitions>
  <inkml:trace contextRef="#ctx0" brushRef="#br0">553 26 24575,'-4'-2'0,"0"-1"0,1 0 0,-1 1 0,0 0 0,0 0 0,0 0 0,0 1 0,0-1 0,-1 1 0,1 0 0,0 0 0,-7 0 0,-53-2 0,46 5 0,1 0 0,-1 0 0,1 2 0,0 0 0,0 1 0,0 1 0,0 1 0,1 0 0,0 1 0,1 0 0,0 2 0,0-1 0,1 2 0,0 0 0,1 1 0,0 0 0,1 1 0,-12 15 0,9-9 0,1 1 0,1 0 0,1 1 0,1 0 0,0 1 0,2 0 0,0 1 0,2 0 0,0 0 0,2 1 0,0-1 0,-1 46 0,5-61 0,1 0 0,1-1 0,0 1 0,0-1 0,0 1 0,1 0 0,0-1 0,1 0 0,-1 0 0,1 0 0,1 0 0,-1 0 0,1 0 0,1-1 0,-1 0 0,1 0 0,9 9 0,-7-9 0,0-1 0,0 1 0,0-2 0,1 1 0,0-1 0,0 0 0,0-1 0,0 0 0,1 0 0,-1-1 0,1 0 0,0 0 0,-1-1 0,1 0 0,11-1 0,1-1 0,0-1 0,0-1 0,0-1 0,0-1 0,-1-1 0,1-1 0,-2 0 0,1-2 0,-1 0 0,33-22 0,-28 15 0,0-1 0,-2-1 0,0-1 0,-1-1 0,0-1 0,-2-1 0,24-35 0,-35 44 0,0 0 0,-1-1 0,0 0 0,-1 0 0,-1-1 0,0 0 0,-1 0 0,-1 0 0,0 0 0,-1-1 0,-1 1 0,0-18 0,-1 25 0,-1 1 0,0 0 0,0-1 0,-1 1 0,0 0 0,0 0 0,0 0 0,-1 0 0,0 1 0,-1-1 0,1 1 0,-1-1 0,-1 1 0,1 0 0,-1 1 0,0-1 0,0 1 0,-1 0 0,1 0 0,-1 1 0,0 0 0,0 0 0,-1 0 0,1 1 0,-1-1 0,0 2 0,-10-4 0,-44-8-1365,1 7-5461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6.940"/>
    </inkml:context>
    <inkml:brush xml:id="br0">
      <inkml:brushProperty name="width" value="0.05" units="cm"/>
      <inkml:brushProperty name="height" value="0.05" units="cm"/>
      <inkml:brushProperty name="color" value="#FFC114"/>
    </inkml:brush>
  </inkml:definitions>
  <inkml:trace contextRef="#ctx0" brushRef="#br0">37 143 24575,'-1'-7'0,"0"-1"0,-1 0 0,0 1 0,0 0 0,-1-1 0,-3-6 0,-2-6 0,-3-19 0,12 20 0,0 18 0,-1 1 0,0 0 0,0-1 0,1 1 0,-1 0 0,0-1 0,1 1 0,-1 0 0,0-1 0,1 1 0,-1 0 0,1 0 0,-1 0 0,1-1 0,-1 1 0,0 0 0,1 0 0,-1 0 0,1 0 0,-1 0 0,1 0 0,-1 0 0,1 0 0,-1 0 0,1 0 0,-1 0 0,1 0 0,-1 0 0,0 0 0,1 0 0,-1 0 0,1 0 0,0 1 0,2 0 0,-1 1 0,1 0 0,0-1 0,-1 1 0,1 0 0,-1 0 0,0 1 0,0-1 0,0 0 0,0 1 0,0-1 0,0 1 0,-1 0 0,1-1 0,1 6 0,18 50 0,-19-49 0,17 96 0,-19-105 0,1 1 0,-1-1 0,0 0 0,0 1 0,0-1 0,0 0 0,1 0 0,-1 1 0,0-1 0,0 0 0,0 0 0,1 0 0,-1 1 0,0-1 0,0 0 0,1 0 0,-1 0 0,0 0 0,1 0 0,-1 0 0,0 1 0,0-1 0,1 0 0,-1 0 0,0 0 0,1 0 0,-1 0 0,0 0 0,1 0 0,-1 0 0,0 0 0,0 0 0,1 0 0,-1-1 0,0 1 0,1 0 0,-1 0 0,0 0 0,0 0 0,1 0 0,-1 0 0,0-1 0,0 1 0,1 0 0,-1 0 0,0-1 0,0 1 0,1 0 0,-1 0 0,0 0 0,0-1 0,0 1 0,0 0 0,1-1 0,17-18 0,-14 13 0,24-28 0,15-20 0,-41 52 0,1-1 0,0 1 0,0-1 0,-1 1 0,2 0 0,-1 0 0,0 0 0,0 0 0,1 1 0,-1-1 0,0 1 0,1 0 0,0 0 0,3-1 0,-5 2 0,0 0 0,0 0 0,0 1 0,0-1 0,0 0 0,0 1 0,0-1 0,0 1 0,0 0 0,0-1 0,0 1 0,-1 0 0,1 0 0,0 1 0,-1-1 0,1 0 0,-1 0 0,1 1 0,-1-1 0,1 1 0,-1-1 0,0 1 0,0 0 0,0-1 0,0 1 0,0 0 0,0 0 0,0 2 0,3 7 0,0 0 0,-1 0 0,3 21 0,-3-11 0,4 8-1365,-2-4-5461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7.328"/>
    </inkml:context>
    <inkml:brush xml:id="br0">
      <inkml:brushProperty name="width" value="0.05" units="cm"/>
      <inkml:brushProperty name="height" value="0.05" units="cm"/>
      <inkml:brushProperty name="color" value="#FFC114"/>
    </inkml:brush>
  </inkml:definitions>
  <inkml:trace contextRef="#ctx0" brushRef="#br0">132 23 24575,'-5'-5'0,"-1"-6"0,5 4 0,2 7 0,2 9 0,-1 7 0,6 6 0,0 8 0,-1 3 0,3 7 0,0 0 0,-2 2 0,2 0 0,0-4 0,-2-2 0,-2-9-8191</inkml:trace>
  <inkml:trace contextRef="#ctx0" brushRef="#br0" timeOffset="1">24 406 24575,'0'-5'0,"-5"-6"0,-6-5 0,4-1 0,7-2 0,8 2 0,8 5 0,10 4 0,6 3 0,6 2 0,6 3 0,5 0 0,4 1 0,1-1 0,-3 1 0,-11 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7.684"/>
    </inkml:context>
    <inkml:brush xml:id="br0">
      <inkml:brushProperty name="width" value="0.05" units="cm"/>
      <inkml:brushProperty name="height" value="0.05" units="cm"/>
      <inkml:brushProperty name="color" value="#FFC114"/>
    </inkml:brush>
  </inkml:definitions>
  <inkml:trace contextRef="#ctx0" brushRef="#br0">141 224 24575,'-9'-4'0,"-13"-7"0,-7-6 0,-3-5 0,4-3 0,11-2 0,13 0 0,12 3 0,14 1 0,8 6 0,13 4 0,8 5 0,5 4 0,2 2 0,-9 2-8191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8.041"/>
    </inkml:context>
    <inkml:brush xml:id="br0">
      <inkml:brushProperty name="width" value="0.05" units="cm"/>
      <inkml:brushProperty name="height" value="0.05" units="cm"/>
      <inkml:brushProperty name="color" value="#FFC114"/>
    </inkml:brush>
  </inkml:definitions>
  <inkml:trace contextRef="#ctx0" brushRef="#br0">278 348 24575,'1'-4'0,"-1"0"0,0 0 0,0 0 0,0 1 0,0-1 0,-1 0 0,0 0 0,0 1 0,0-1 0,0 0 0,0 1 0,-1-1 0,1 1 0,-1-1 0,0 1 0,0 0 0,0 0 0,-1 0 0,1 0 0,-1 0 0,0 0 0,1 1 0,-1-1 0,0 1 0,-1 0 0,1 0 0,0 0 0,-1 0 0,-5-1 0,-2-1 0,1 1 0,-1 0 0,0 1 0,0 0 0,0 1 0,0 1 0,0-1 0,0 2 0,1-1 0,-1 2 0,-12 2 0,19-4 0,0 1 0,0 1 0,0-1 0,0 0 0,1 1 0,-1 0 0,0 0 0,1 0 0,0 0 0,-1 1 0,1-1 0,0 1 0,0 0 0,0 0 0,1 0 0,-1 0 0,1 0 0,-1 1 0,1-1 0,0 1 0,0-1 0,1 1 0,-1 0 0,1 0 0,0 0 0,0 0 0,0 0 0,1 0 0,-1 0 0,1 0 0,0 0 0,0 5 0,1-5 0,0 1 0,0 0 0,0-1 0,0 1 0,1 0 0,0-1 0,0 0 0,0 1 0,0-1 0,1 0 0,0 0 0,0 0 0,0-1 0,0 1 0,0-1 0,1 0 0,-1 0 0,1 0 0,0 0 0,0 0 0,0-1 0,1 0 0,-1 0 0,0 0 0,6 1 0,-3 0 0,1 0 0,0-1 0,0 0 0,0 0 0,1-1 0,-1 0 0,0-1 0,0 1 0,1-2 0,-1 1 0,0-1 0,0-1 0,14-3 0,-14 2 0,-1 0 0,0-1 0,0 1 0,0-2 0,0 1 0,-1-1 0,1 0 0,-1 0 0,-1-1 0,1 1 0,-1-1 0,0-1 0,6-9 0,-5 5 0,0 0 0,-1 0 0,-1 0 0,0-1 0,0 0 0,-1 0 0,-1 0 0,2-13 0,-3-4 0,0 1 0,-2 0 0,-1 0 0,-1 0 0,-2 0 0,-15-52 0,20 122 0,32 130 130,-4-20-1625,-18-81-5331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30.865"/>
    </inkml:context>
    <inkml:brush xml:id="br0">
      <inkml:brushProperty name="width" value="0.05" units="cm"/>
      <inkml:brushProperty name="height" value="0.05" units="cm"/>
      <inkml:brushProperty name="color" value="#FFC114"/>
    </inkml:brush>
  </inkml:definitions>
  <inkml:trace contextRef="#ctx0" brushRef="#br0">8410 106 24575,'-420'-16'0,"96"-5"0,172 13 0,-543-18 0,123 31 0,71 24 0,128-19 0,-14 1 0,-558 7 0,637-20 0,56-14 0,114 5 0,11 2 0,-251-10 0,-87 5 0,-67 1 0,486 13 0,-16 1 0,1-2 0,-92-15 0,126 13 0,1 0 0,-1 2 0,0 0 0,0 2 0,0 2 0,-35 6 0,-302 30 0,-243-37 71,306-4-1507,278 2-5390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31.220"/>
    </inkml:context>
    <inkml:brush xml:id="br0">
      <inkml:brushProperty name="width" value="0.05" units="cm"/>
      <inkml:brushProperty name="height" value="0.05" units="cm"/>
      <inkml:brushProperty name="color" value="#FFC114"/>
    </inkml:brush>
  </inkml:definitions>
  <inkml:trace contextRef="#ctx0" brushRef="#br0">530 0 24575,'-14'1'0,"0"0"0,1 1 0,-1 1 0,0 0 0,1 1 0,-1 0 0,1 1 0,1 1 0,-1 0 0,1 1 0,0 0 0,0 0 0,1 2 0,0-1 0,0 1 0,-15 18 0,-9 4 0,0-2 0,-2-1 0,-46 26 0,-7 5 0,89-58 0,-1 0 0,1 0 0,0 0 0,-1 0 0,1 0 0,0 0 0,0 0 0,0 0 0,-1 1 0,1-1 0,1 0 0,-1 1 0,0-1 0,0 1 0,0-1 0,1 1 0,-1 0 0,1-1 0,-1 1 0,1-1 0,0 1 0,0 0 0,-1-1 0,1 1 0,0 0 0,0-1 0,1 1 0,-1 0 0,0-1 0,1 1 0,-1 0 0,1-1 0,-1 1 0,1-1 0,0 1 0,1 2 0,4 4 0,-1 0 0,2-1 0,-1 1 0,1-1 0,10 7 0,-7-5 0,127 101-1365,-85-74-5461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33.212"/>
    </inkml:context>
    <inkml:brush xml:id="br0">
      <inkml:brushProperty name="width" value="0.05" units="cm"/>
      <inkml:brushProperty name="height" value="0.05" units="cm"/>
      <inkml:brushProperty name="color" value="#FFC114"/>
    </inkml:brush>
  </inkml:definitions>
  <inkml:trace contextRef="#ctx0" brushRef="#br0">8638 0 24575,'-949'26'0,"499"8"0,-736 66 0,845-69 0,-208 24 0,-295 61 0,318-65 0,388-39 0,-54 1 0,-36-12 0,-321 14 0,3-3 0,370-13 0,138 2 0,-58 12 0,58-7 0,-55 2 0,26-9 0,-122-16 0,99 8 0,-1 4 0,-147 9 0,96 9 0,97-7 0,0-1 0,1-3 0,-2-1 0,-84-11 0,50-1 0,0 5 0,-134 4 0,103 4 0,101-2-227,0 1-1,0 0 1,0 0-1,0 1 1,-9 3-1,1 1-6598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33.603"/>
    </inkml:context>
    <inkml:brush xml:id="br0">
      <inkml:brushProperty name="width" value="0.05" units="cm"/>
      <inkml:brushProperty name="height" value="0.05" units="cm"/>
      <inkml:brushProperty name="color" value="#FFC114"/>
    </inkml:brush>
  </inkml:definitions>
  <inkml:trace contextRef="#ctx0" brushRef="#br0">634 23 24575,'-3'-2'0,"0"-1"0,0 1 0,0 0 0,-1 0 0,1 0 0,0 0 0,-1 1 0,0 0 0,1-1 0,-1 1 0,0 0 0,0 1 0,1-1 0,-1 1 0,0 0 0,0 0 0,0 0 0,0 0 0,1 0 0,-1 1 0,0 0 0,0 0 0,1 0 0,-1 0 0,-6 4 0,-9 4 0,1 0 0,0 1 0,-26 20 0,35-24 0,-381 261 0,387-265 0,0 0 0,0 0 0,0 1 0,0-1 0,0 1 0,0 0 0,1-1 0,0 1 0,-1 0 0,1 1 0,-2 3 0,3-5 0,1-1 0,0 1 0,0 0 0,0-1 0,0 1 0,0-1 0,0 1 0,1-1 0,-1 1 0,0-1 0,1 1 0,-1-1 0,1 1 0,-1-1 0,1 1 0,0-1 0,0 0 0,0 1 0,0-1 0,-1 0 0,2 0 0,-1 0 0,0 0 0,0 0 0,0 0 0,0 0 0,1 0 0,-1 0 0,3 1 0,168 109 113,9 6-1591,-116-71-5348</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1.191"/>
    </inkml:context>
    <inkml:brush xml:id="br0">
      <inkml:brushProperty name="width" value="0.05" units="cm"/>
      <inkml:brushProperty name="height" value="0.05" units="cm"/>
      <inkml:brushProperty name="color" value="#33CCFF"/>
    </inkml:brush>
  </inkml:definitions>
  <inkml:trace contextRef="#ctx0" brushRef="#br0">297 96 24575,'-2'-11'0,"2"10"0,0 0 0,0 1 0,0-1 0,0 1 0,0-1 0,0 0 0,0 1 0,0-1 0,0 0 0,0 1 0,0-1 0,0 0 0,0 1 0,1-1 0,-1 1 0,0-1 0,0 0 0,1 1 0,-1-1 0,0 1 0,1-1 0,-1 1 0,1-1 0,-1 1 0,1-1 0,-1 1 0,1-1 0,-1 1 0,1 0 0,-1-1 0,1 1 0,-1 0 0,1 0 0,0-1 0,-1 1 0,1 0 0,-1 0 0,2 0 0,18-9 0,0 1 0,0 2 0,1 0 0,-1 1 0,34-4 0,18-4 0,-61 10 0,-6 1 0,0 1 0,0 0 0,0 0 0,0 1 0,0-1 0,6 1 0,-11 0 0,0 0 0,0 0 0,0 0 0,0 0 0,0 0 0,1 0 0,-1 0 0,0 0 0,0 0 0,0 0 0,0 0 0,0 0 0,0 0 0,0 0 0,0 0 0,0 0 0,1 1 0,-1-1 0,0 0 0,0 0 0,0 0 0,0 0 0,0 0 0,0 0 0,0 0 0,0 0 0,0 0 0,0 1 0,0-1 0,0 0 0,0 0 0,0 0 0,0 0 0,0 0 0,0 0 0,0 0 0,0 0 0,0 1 0,0-1 0,0 0 0,0 0 0,0 0 0,0 0 0,0 0 0,0 0 0,0 0 0,0 0 0,0 1 0,0-1 0,0 0 0,0 0 0,0 0 0,0 0 0,0 0 0,0 0 0,-1 0 0,1 0 0,0 0 0,0 0 0,0 0 0,0 0 0,0 0 0,0 1 0,-11 7 0,-14 6 0,-166 51 0,17-7 0,172-57 0,0 0 0,0-1 0,0 1 0,0 0 0,1 0 0,-1 0 0,0 0 0,0 1 0,1-1 0,-4 3 0,5-4 0,0 1 0,0-1 0,0 0 0,0 0 0,0 1 0,0-1 0,0 0 0,0 1 0,0-1 0,0 0 0,0 0 0,1 1 0,-1-1 0,0 0 0,0 1 0,0-1 0,0 0 0,0 0 0,0 1 0,1-1 0,-1 0 0,0 0 0,0 0 0,0 1 0,1-1 0,-1 0 0,0 0 0,0 0 0,1 0 0,-1 1 0,0-1 0,0 0 0,1 0 0,-1 0 0,0 0 0,0 0 0,1 0 0,-1 0 0,0 0 0,1 0 0,-1 0 0,8 2 0,1 0 0,-1-1 0,16 0 0,37-2 0,65-10 0,31-2 0,-154 13 0,0 0 0,1 0 0,-1 0 0,0 0 0,0 1 0,0-1 0,0 1 0,0 0 0,0 0 0,4 3 0,-6-4 0,-1 0 0,1 1 0,-1-1 0,1 0 0,-1 1 0,1-1 0,-1 1 0,0-1 0,1 1 0,-1-1 0,0 1 0,1-1 0,-1 1 0,0-1 0,0 1 0,0-1 0,1 1 0,-1-1 0,0 1 0,0-1 0,0 1 0,0 0 0,0 1 0,-1-1 0,1 1 0,0-1 0,-1 0 0,1 1 0,-1-1 0,0 0 0,1 0 0,-1 0 0,0 1 0,0-1 0,0 0 0,-1 1 0,-18 16 0,0-1 0,-1-1 0,-1-1 0,0-1 0,-38 18 0,-6 4 0,56-30 0,-61 40 0,63-40 0,1 0 0,0 0 0,0 0 0,1 1 0,0 0 0,-10 14 0,15-20 0,0 0 0,1 0 0,-1 0 0,0 1 0,1-1 0,-1 0 0,1 0 0,-1 0 0,1 1 0,0-1 0,-1 0 0,1 0 0,0 1 0,0-1 0,0 0 0,0 1 0,0-1 0,0 0 0,0 1 0,0-1 0,1 0 0,-1 0 0,0 1 0,1-1 0,-1 0 0,1 0 0,0 0 0,-1 1 0,1-1 0,0 0 0,-1 0 0,1 0 0,0 0 0,0 0 0,0 0 0,0-1 0,0 1 0,0 0 0,0 0 0,0-1 0,1 1 0,-1-1 0,0 1 0,0-1 0,1 1 0,-1-1 0,0 0 0,2 1 0,8 2 0,1-1 0,-1 0 0,0-1 0,15 0 0,-22-1 0,94-3 0,-68 1 0,0 1 0,1 1 0,43 7 0,-73-7 0,0 0 0,0 0 0,-1 0 0,1 0 0,0 0 0,0 0 0,0 0 0,0 1 0,0-1 0,-1 0 0,1 1 0,0-1 0,0 1 0,-1-1 0,1 1 0,0-1 0,0 1 0,-1 0 0,1-1 0,-1 1 0,1 0 0,-1-1 0,2 2 0,-2-1 0,0 0 0,-1 0 0,1 0 0,0-1 0,0 1 0,-1 0 0,1 0 0,0-1 0,-1 1 0,1 0 0,0 0 0,-1-1 0,1 1 0,-1 0 0,1-1 0,-1 1 0,0-1 0,1 1 0,-1-1 0,0 1 0,-46 28 0,38-25 0,-117 62 0,-69 40 0,189-103 0,0 2 0,1-1 0,-1 1 0,1-1 0,0 1 0,0 1 0,-5 6 0,9-11 0,0 0 0,0 1 0,0-1 0,1 0 0,-1 1 0,0-1 0,1 1 0,-1-1 0,1 0 0,0 1 0,-1-1 0,1 1 0,0-1 0,0 1 0,0-1 0,0 1 0,0-1 0,0 1 0,0-1 0,1 1 0,-1-1 0,0 1 0,1-1 0,0 1 0,-1-1 0,1 1 0,0-1 0,-1 0 0,1 0 0,0 1 0,0-1 0,0 0 0,0 0 0,0 0 0,0 0 0,1 0 0,-1 0 0,0 0 0,0 0 0,2 0 0,6 3 0,-1 0 0,0-1 0,1 0 0,0-1 0,0 0 0,0 0 0,0-1 0,14 1 0,39 7 0,-58-8 0,0 0 0,0 1 0,1 0 0,-1-1 0,0 2 0,0-1 0,0 0 0,-1 1 0,1-1 0,-1 1 0,5 4 0,-6-4 0,0 0 0,-1 0 0,1 0 0,0 0 0,-1 1 0,0-1 0,0 0 0,0 1 0,0-1 0,0 0 0,-1 1 0,1-1 0,-1 1 0,0 0 0,0-1 0,0 1 0,-1-1 0,1 1 0,-1-1 0,0 0 0,0 1 0,0-1 0,0 1 0,-1-1 0,1 0 0,-4 4 0,-4 11 0,-2-1 0,-1 0 0,-16 19 0,22-28 0,2-3 0,-7 8 0,0 0 0,2 1 0,-1 0 0,2 0 0,-12 25 0,19-35 0,0-1 0,0 1 0,0 0 0,0-1 0,1 1 0,-1 0 0,1-1 0,0 1 0,0 0 0,0-1 0,1 1 0,0 0 0,-1-1 0,1 1 0,0-1 0,0 1 0,1-1 0,-1 1 0,1-1 0,0 0 0,0 0 0,0 0 0,0 0 0,0 0 0,1 0 0,0 0 0,-1-1 0,1 1 0,0-1 0,0 0 0,5 3 0,1 0 0,-1 0 0,1 0 0,0-1 0,0-1 0,0 0 0,1 0 0,15 3 0,4-3 0,35 1 0,-39-3 0,0 0 0,30 7 0,-53-8 0,0 0 0,0 1 0,0-1 0,0 1 0,0 0 0,0-1 0,0 1 0,0 0 0,0 0 0,-1 0 0,1 0 0,0 1 0,0-1 0,-1 1 0,1-1 0,2 4 0,-4-4 0,1 0 0,-1 0 0,1 0 0,-1 1 0,0-1 0,0 0 0,0 0 0,0 1 0,0-1 0,0 0 0,0 0 0,0 0 0,0 1 0,0-1 0,-1 0 0,1 0 0,0 0 0,-1 1 0,1-1 0,-1 0 0,0 1 0,-3 4 0,-1 1 0,0-2 0,0 1 0,0-1 0,0 1 0,-1-1 0,-11 7 0,-197 113 0,7-5 0,198-114 0,0 1 0,0 0 0,0 1 0,-10 11 0,18-18 0,0 1 0,-1 0 0,1-1 0,0 1 0,0 0 0,0-1 0,1 1 0,-1 0 0,0 0 0,1 0 0,-1 0 0,1 0 0,-1-1 0,1 4 0,0-4 0,0 0 0,1 1 0,-1-1 0,1 0 0,-1 0 0,1 0 0,-1 1 0,1-1 0,0 0 0,-1 0 0,1 0 0,0 0 0,0 0 0,0 0 0,0 0 0,0 0 0,0 0 0,0-1 0,0 1 0,0 0 0,0-1 0,0 1 0,3 0 0,10 5 0,1 0 0,0-1 0,1-1 0,-1-1 0,21 3 0,85 2 0,-93-7 0,42-1 0,-47-1 0,0 1 0,0 1 0,41 7 0,-62-7 0,-1-1 0,0 0 0,1 1 0,-1-1 0,0 0 0,1 1 0,-1 0 0,0-1 0,0 1 0,1 0 0,-1-1 0,0 1 0,0 0 0,0 0 0,0 0 0,0 0 0,1 2 0,-2-2 0,1 0 0,-1 0 0,0 0 0,0-1 0,0 1 0,0 0 0,0 0 0,0 0 0,0 0 0,0 0 0,0 0 0,0-1 0,0 1 0,-1 0 0,1 0 0,0 0 0,-1-1 0,1 1 0,0 0 0,-1 0 0,0 0 0,-4 5 0,0 0 0,0 0 0,-1-1 0,1 1 0,-8 3 0,5-2 0,-32 25 0,26-23 0,0 2 0,1 0 0,1 0 0,0 1 0,-15 19 0,26-29 0,-1-1 0,1 1 0,0 0 0,0 0 0,0 0 0,0 0 0,0 0 0,0 0 0,1 0 0,-1 0 0,1 0 0,0 0 0,-1 1 0,1-1 0,0 0 0,0 0 0,0 0 0,1 3 0,0-3 0,-1 0 0,1 0 0,0-1 0,0 1 0,0-1 0,1 1 0,-1-1 0,0 1 0,0-1 0,1 0 0,-1 0 0,1 0 0,-1 1 0,1-1 0,-1-1 0,1 1 0,2 1 0,9 2 0,-1 0 0,1-1 0,1 0 0,25 2 0,-21-3 0,144 7 0,-55-4 0,-105-5 0,0 0 0,0 0 0,-1 0 0,1 0 0,0 0 0,0 1 0,-1-1 0,1 0 0,0 1 0,-1 0 0,1-1 0,-1 1 0,1 0 0,-1 0 0,1 0 0,-1 0 0,1 0 0,-1 0 0,0 0 0,0 0 0,2 3 0,-2-2 0,-1-1 0,0 1 0,0-1 0,0 1 0,0-1 0,0 1 0,0-1 0,0 1 0,-1-1 0,1 1 0,-1 0 0,1-1 0,-1 0 0,1 1 0,-1-1 0,0 1 0,0-1 0,1 0 0,-1 0 0,0 1 0,0-1 0,0 0 0,-1 0 0,0 1 0,-24 22 0,0-2 0,-1-1 0,-2-1 0,0-2 0,-53 26 0,-46 30 0,116-67 0,1 0 0,1 0 0,0 0 0,0 1 0,0 0 0,-12 15 0,21-21 0,0-1 0,0 1 0,0-1 0,0 1 0,0 0 0,0 0 0,0 0 0,1-1 0,-1 1 0,1 0 0,-1 0 0,1 0 0,0 0 0,0 0 0,0 0 0,0 0 0,0 2 0,1-1 0,0-1 0,0 1 0,0-1 0,0 0 0,0 1 0,1-1 0,-1 0 0,1 0 0,0 0 0,-1 0 0,1-1 0,0 1 0,0 0 0,0-1 0,0 1 0,5 1 0,4 4 0,1-2 0,0 0 0,0 0 0,14 2 0,-12-3 0,0 1 0,20 10 0,-32-15 0,-1 1 0,1 0 0,-1 0 0,1 0 0,-1 1 0,1-1 0,-1 0 0,0 1 0,1-1 0,-1 0 0,0 1 0,0 0 0,0-1 0,0 1 0,0-1 0,-1 1 0,1 0 0,0 0 0,-1 0 0,1-1 0,-1 1 0,0 0 0,1 0 0,-1 0 0,0 0 0,0 0 0,0-1 0,-1 1 0,1 0 0,0 0 0,-1 0 0,1 0 0,-1-1 0,0 1 0,1 0 0,-1 0 0,0-1 0,0 1 0,0-1 0,-1 2 0,-5 8 0,-1 0 0,0-1 0,0-1 0,-16 15 0,-64 48 0,64-54 0,1 0 0,0 2 0,2 0 0,-22 27 0,41-45 0,-1 1 0,1 0 0,0 0 0,1 0 0,-1 1 0,0-1 0,1 0 0,0 0 0,0 1 0,0-1 0,0 1 0,1-1 0,-1 5 0,1-6 0,0 0 0,1-1 0,-1 1 0,1-1 0,-1 1 0,1-1 0,0 1 0,-1-1 0,1 0 0,0 1 0,0-1 0,0 0 0,0 0 0,0 1 0,0-1 0,1 0 0,-1 0 0,0 0 0,0 0 0,1-1 0,-1 1 0,1 0 0,-1 0 0,1-1 0,-1 1 0,1-1 0,-1 1 0,1-1 0,-1 0 0,1 0 0,2 0 0,19 3 0,-14-3 0,-1 1 0,1 0 0,-1 1 0,1 0 0,15 5 0,-23-6 0,0-1 0,-1 1 0,1-1 0,0 1 0,0-1 0,0 1 0,-1-1 0,1 1 0,0 0 0,-1 0 0,1-1 0,0 1 0,-1 0 0,1 0 0,-1 0 0,1-1 0,-1 1 0,0 0 0,1 0 0,-1 0 0,0 0 0,0 0 0,1 1 0,-2 0 0,1 0 0,0 1 0,-1-1 0,0 0 0,1 0 0,-1 0 0,0 0 0,0 0 0,0 0 0,0 0 0,-1 0 0,1 0 0,0-1 0,-4 4 0,-15 15 0,-1-1 0,-33 24 0,-27 24 0,73-59 0,0 0 0,1 1 0,0-1 0,1 1 0,0 1 0,0-1 0,-5 13 0,10-20 0,0 1 0,0-1 0,0 0 0,0 1 0,0-1 0,0 1 0,1-1 0,0 1 0,-1-1 0,1 1 0,0-1 0,0 1 0,0-1 0,0 1 0,1-1 0,-1 1 0,1-1 0,0 1 0,-1-1 0,1 0 0,0 1 0,0-1 0,1 0 0,-1 0 0,2 3 0,1-1 0,1-1 0,-1 1 0,1-1 0,-1 0 0,1-1 0,0 1 0,0-1 0,0 0 0,0 0 0,10 2 0,28 2 0,-37-6 0,0 0 0,0 0 0,-1 1 0,1 0 0,0 0 0,-1 0 0,1 1 0,-1-1 0,1 2 0,-1-1 0,0 0 0,0 1 0,6 4 0,-10-6 0,0 1 0,0-1 0,-1 1 0,1-1 0,0 1 0,-1-1 0,1 1 0,-1-1 0,1 1 0,-1 0 0,0-1 0,0 1 0,0 0 0,0-1 0,0 1 0,0 0 0,0-1 0,-1 1 0,1 0 0,0-1 0,-1 1 0,1-1 0,-1 1 0,0-1 0,0 1 0,-1 2 0,-28 37 0,29-39 0,-20 20 0,-47 38 0,50-46 0,1 1 0,0 1 0,1 0 0,-28 37 0,42-51 0,0 1 0,0 0 0,1-1 0,-1 1 0,1 0 0,-1 0 0,1 0 0,0 0 0,0 0 0,0 1 0,1-1 0,-1 0 0,1 0 0,0 0 0,-1 1 0,2-1 0,-1 0 0,0 1 0,1-1 0,-1 0 0,1 0 0,0 0 0,0 0 0,0 1 0,0-1 0,1-1 0,-1 1 0,1 0 0,0 0 0,0 0 0,0-1 0,0 1 0,0-1 0,5 4 0,2 1 0,1-1 0,-1 0 0,1-1 0,0 0 0,0-1 0,0 0 0,0 0 0,1-1 0,13 2 0,15 2 0,-23-6 0,-1 2 0,0 0 0,-1 0 0,1 2 0,21 8 0,-34-11 0,1-1 0,-1 0 0,0 1 0,0-1 0,0 1 0,0 0 0,0 0 0,0 0 0,0 0 0,0 0 0,-1 0 0,1 1 0,-1-1 0,0 0 0,1 1 0,-1-1 0,0 1 0,-1-1 0,1 1 0,0 0 0,-1-1 0,1 1 0,-1 0 0,0-1 0,0 1 0,0 0 0,0 0 0,0-1 0,-1 1 0,1 0 0,-1-1 0,0 1 0,0-1 0,0 1 0,0-1 0,-2 4 0,-5 9 0,0 0 0,-1 0 0,-1-1 0,-17 19 0,16-20 0,-121 129 0,89-101 0,3 2 0,-42 57 0,78-94 0,0 0 0,1 0 0,-1 0 0,1 0 0,1 0 0,-1 1 0,1 0 0,0-1 0,1 1 0,-1 0 0,1 0 0,1 0 0,-1 0 0,1 0 0,0 0 0,2 8 0,-1-9 0,1 0 0,0 0 0,0-1 0,0 1 0,1 0 0,0-1 0,0 0 0,0 1 0,1-1 0,0 0 0,0-1 0,0 1 0,0-1 0,1 0 0,0 0 0,0 0 0,0-1 0,8 5 0,17 6-1365,0-5-5461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3.361"/>
    </inkml:context>
    <inkml:brush xml:id="br0">
      <inkml:brushProperty name="width" value="0.05" units="cm"/>
      <inkml:brushProperty name="height" value="0.05" units="cm"/>
      <inkml:brushProperty name="color" value="#33CCFF"/>
    </inkml:brush>
  </inkml:definitions>
  <inkml:trace contextRef="#ctx0" brushRef="#br0">282 28 24575,'-28'-1'0,"14"1"0,-1-1 0,1 2 0,-1 0 0,1 1 0,0 0 0,-15 4 0,21 0 0,22-4 0,22-4 0,67-11 0,7-2 0,203-1 0,-309 16 0,0 0 0,0 1 0,0-1 0,0 1 0,0-1 0,0 1 0,0 1 0,0-1 0,3 2 0,-7-3 0,1 1 0,-1-1 0,0 0 0,1 0 0,-1 0 0,0 1 0,0-1 0,1 0 0,-1 1 0,0-1 0,0 0 0,0 0 0,0 1 0,1-1 0,-1 0 0,0 1 0,0-1 0,0 0 0,0 1 0,0-1 0,0 0 0,0 1 0,0-1 0,0 1 0,0-1 0,0 0 0,0 1 0,0-1 0,0 0 0,0 1 0,0-1 0,0 0 0,-1 1 0,1-1 0,-19 17 0,-41 15 0,-1-4 0,-2-2 0,-87 25 0,16-6 0,109-36 0,-9 2 0,0 2 0,1 1 0,0 1 0,-49 33 0,80-46 0,0-1 0,0 1 0,0-1 0,0 1 0,0 0 0,1 0 0,-1 0 0,0 0 0,1 0 0,0 0 0,-1 1 0,1-1 0,-1 4 0,1-4 0,1-1 0,0 0 0,0 0 0,1 0 0,-1 1 0,0-1 0,0 0 0,1 0 0,-1 0 0,0 0 0,1 0 0,-1 1 0,1-1 0,0 0 0,-1 0 0,1 0 0,0-1 0,-1 1 0,1 0 0,0 0 0,0 0 0,0 0 0,0-1 0,0 1 0,0 0 0,0-1 0,0 1 0,0-1 0,0 1 0,2 0 0,8 3 0,1 1 0,0-1 0,1-1 0,-1 0 0,1-1 0,21 1 0,85-2 0,-71-2 0,34-1 0,64 1 0,-143 1 0,1 1 0,-1-1 0,1 0 0,-1 1 0,1 0 0,-1 0 0,1 0 0,-1 0 0,6 3 0,-9-3 0,1-1 0,-1 0 0,1 1 0,-1-1 0,1 1 0,-1-1 0,1 1 0,-1-1 0,0 1 0,1-1 0,-1 1 0,0-1 0,1 1 0,-1 0 0,0-1 0,0 1 0,1-1 0,-1 1 0,0 0 0,0-1 0,0 1 0,0 0 0,0 0 0,-1 1 0,1-1 0,0 1 0,-1-1 0,0 0 0,1 1 0,-1-1 0,0 0 0,1 0 0,-1 0 0,0 0 0,0 1 0,-2 0 0,-29 29 0,-1-3 0,-47 33 0,51-42 0,2 1 0,0 2 0,1 1 0,2 0 0,-24 31 0,45-51 0,0 1 0,0 0 0,1 0 0,0 0 0,0 0 0,0 1 0,0-1 0,1 0 0,-1 1 0,1-1 0,0 1 0,1 0 0,-1-1 0,1 8 0,0-8 0,1-1 0,0 0 0,0 0 0,0 0 0,0 0 0,0 0 0,1 0 0,-1 0 0,1 0 0,0 0 0,0-1 0,0 1 0,0-1 0,0 1 0,1-1 0,-1 0 0,1 0 0,-1 0 0,1 0 0,0 0 0,4 1 0,7 4 0,0-2 0,0 0 0,28 7 0,-25-8 0,-1 0 0,22 10 0,-36-14 0,-1 1 0,1-1 0,-1 1 0,0 0 0,0-1 0,1 1 0,-1 0 0,0 0 0,0 0 0,0-1 0,0 1 0,0 0 0,0 1 0,0-1 0,0 0 0,0 0 0,-1 0 0,1 0 0,0 1 0,-1-1 0,1 0 0,-1 1 0,1-1 0,-1 0 0,0 1 0,1 1 0,-2 0 0,1-1 0,-1 1 0,0-1 0,0 1 0,0-1 0,0 0 0,0 1 0,0-1 0,0 0 0,-1 0 0,1 0 0,-1 0 0,-3 3 0,-7 6 0,0 0 0,-2 0 0,-19 11 0,-10 5 0,9-7 0,1 2 0,1 1 0,-46 42 0,75-62 0,1-1 0,-1 1 0,1 0 0,0-1 0,0 1 0,0 0 0,0 0 0,1 0 0,-1 1 0,1-1 0,0 0 0,0 1 0,0-1 0,0 0 0,0 6 0,1-7 0,1 0 0,-1 1 0,1-1 0,-1 0 0,1 0 0,0 0 0,-1 0 0,1 0 0,0 0 0,1 0 0,-1 0 0,0 0 0,1 0 0,-1 0 0,0-1 0,1 1 0,0-1 0,0 1 0,-1-1 0,1 0 0,0 1 0,0-1 0,0 0 0,4 1 0,14 7 0,0-2 0,0 0 0,1-1 0,0-1 0,38 4 0,110-2 0,-152-6 0,19-1 0,-16-1 0,-1 1 0,32 5 0,-50-5 0,0 0 0,0 0 0,0 1 0,0-1 0,0 0 0,0 0 0,0 1 0,0-1 0,0 0 0,0 1 0,0-1 0,0 1 0,0 0 0,-1-1 0,1 1 0,0 0 0,0-1 0,0 2 0,-1-1 0,0-1 0,0 1 0,0-1 0,0 0 0,0 1 0,0-1 0,0 1 0,0-1 0,0 1 0,0-1 0,-1 1 0,1-1 0,0 1 0,0-1 0,0 0 0,-1 1 0,1-1 0,0 1 0,-1-1 0,1 0 0,0 1 0,-1-1 0,1 0 0,-1 1 0,1-1 0,-1 0 0,-36 20 0,35-20 0,-33 15 0,-293 131 0,319-142 0,0 1 0,1 0 0,-1 0 0,1 1 0,1 0 0,-10 10 0,16-15 0,-1 0 0,1 0 0,0 0 0,0 1 0,1-1 0,-1 1 0,0-1 0,0 1 0,1-1 0,-1 1 0,0-1 0,1 1 0,0 0 0,-1-1 0,1 1 0,0-1 0,0 1 0,0 2 0,1-2 0,-1 0 0,1-1 0,0 1 0,0 0 0,0-1 0,0 1 0,0-1 0,1 1 0,-1-1 0,0 1 0,1-1 0,-1 0 0,1 0 0,-1 0 0,1 0 0,-1 0 0,1 0 0,0 0 0,0 0 0,2 0 0,11 4 0,0 0 0,0-1 0,0-1 0,0-1 0,0 0 0,25 0 0,94-10 0,-89 2 0,-19 2 0,43 0 0,-68 4 0,0-1 0,0 1 0,0 0 0,0 0 0,1 0 0,-1 1 0,0-1 0,0 0 0,0 0 0,0 1 0,0-1 0,0 0 0,1 1 0,-1 0 0,1 0 0,-2-1 0,0 1 0,0-1 0,0 1 0,0-1 0,0 0 0,0 1 0,0-1 0,0 0 0,0 1 0,0-1 0,-1 0 0,1 1 0,0-1 0,0 0 0,0 1 0,0-1 0,-1 0 0,1 1 0,0-1 0,0 0 0,-1 1 0,1-1 0,0 0 0,-1 0 0,1 0 0,0 1 0,-1-1 0,1 0 0,-1 0 0,-36 20 0,-138 45 0,-35 16 0,204-78 0,0 0 0,1 0 0,0 0 0,-1 1 0,1 0 0,-5 5 0,9-8 0,0-1 0,1 1 0,-1 0 0,0-1 0,1 1 0,-1 0 0,1 0 0,-1 0 0,1 0 0,-1 0 0,1-1 0,0 1 0,-1 0 0,1 0 0,0 0 0,0 0 0,0 0 0,0 0 0,0 0 0,0 0 0,0 0 0,0 0 0,0 0 0,0 0 0,0 0 0,1 0 0,-1 0 0,0 0 0,1 0 0,-1 0 0,0 0 0,1-1 0,-1 1 0,1 0 0,0 0 0,-1 0 0,1-1 0,0 1 0,-1 0 0,1-1 0,0 1 0,0-1 0,0 1 0,-1-1 0,1 1 0,1 0 0,7 4 0,0 0 0,1-1 0,-1 0 0,1 0 0,0-1 0,19 3 0,65 5 0,-25-5 0,-43-3 0,-6 0 0,-1 0 0,33 9 0,-51-12 0,-1 0 0,1 0 0,0 0 0,0 1 0,0-1 0,0 0 0,0 0 0,0 1 0,-1-1 0,1 1 0,0-1 0,0 1 0,0-1 0,-1 1 0,1 0 0,0-1 0,-1 1 0,1 0 0,-1-1 0,1 1 0,-1 0 0,1 0 0,-1-1 0,1 1 0,-1 0 0,0 0 0,1 0 0,-1 0 0,0 0 0,0 0 0,0 0 0,1-1 0,-1 1 0,0 0 0,0 0 0,0 0 0,-1 0 0,1 0 0,0 0 0,0 0 0,0 0 0,-1 0 0,1-1 0,0 1 0,-1 0 0,1 0 0,-1 0 0,1-1 0,-1 1 0,0 0 0,1 0 0,-1-1 0,1 1 0,-3 1 0,-5 6 0,-1 1 0,-1-1 0,-15 10 0,8-5 0,-38 31 0,23-20 0,2 2 0,0 1 0,-48 58 0,75-82 0,1-1 0,0 1 0,0 0 0,0 1 0,0-1 0,1 0 0,-1 0 0,1 1 0,0-1 0,0 1 0,0-1 0,1 1 0,-1-1 0,1 1 0,-1-1 0,1 1 0,0 0 0,1-1 0,-1 1 0,1-1 0,0 1 0,-1-1 0,1 1 0,1-1 0,-1 1 0,0-1 0,1 0 0,0 0 0,0 0 0,0 0 0,0 0 0,0 0 0,1 0 0,-1-1 0,6 5 0,2 1 0,0-1 0,0 0 0,1-1 0,0 0 0,0 0 0,1-1 0,-1-1 0,1 0 0,16 3 0,31 2 0,-42-7 0,-1 0 0,1 1 0,-1 0 0,0 2 0,27 10 0,-42-15 0,0 1 0,-1-1 0,1 1 0,0 0 0,0-1 0,0 1 0,-1 0 0,1-1 0,0 1 0,-1 0 0,1 0 0,-1 0 0,1 0 0,-1 0 0,1-1 0,-1 1 0,0 0 0,1 0 0,-1 0 0,0 0 0,0 0 0,1 0 0,-1 0 0,0 0 0,0 0 0,0 0 0,-1 0 0,1 0 0,0 0 0,0 0 0,0 0 0,-1 0 0,1 0 0,0 0 0,-1 0 0,1 0 0,-1 0 0,1 0 0,-1 0 0,0-1 0,1 1 0,-1 0 0,0 0 0,-5 6 0,0 0 0,0 0 0,-13 9 0,17-14 0,-25 19 0,-2-1 0,-41 21 0,40-24 0,0 2 0,-36 28 0,64-46 0,0 1 0,-1 0 0,1 0 0,0 0 0,0 0 0,0 1 0,0-1 0,1 1 0,-1-1 0,0 1 0,1-1 0,0 1 0,0 0 0,0-1 0,0 1 0,0 0 0,0 0 0,1 0 0,-1 0 0,1 0 0,0 4 0,1-5 0,0 1 0,0-1 0,0 1 0,0-1 0,0 0 0,1 1 0,-1-1 0,1 0 0,0 0 0,-1 0 0,1 0 0,0 0 0,0-1 0,0 1 0,1-1 0,-1 1 0,0-1 0,0 1 0,1-1 0,-1 0 0,1 0 0,-1-1 0,1 1 0,2 0 0,15 5 0,-5-2 0,-1 0 0,1 1 0,-1 0 0,-1 1 0,26 16 0,-36-21 0,-1 1 0,0 0 0,1 0 0,-1 0 0,0 1 0,0-1 0,-1 1 0,1-1 0,0 1 0,-1-1 0,1 1 0,-1 0 0,0-1 0,1 7 0,-1-5 0,-1 0 0,0-1 0,0 1 0,0 0 0,-1 0 0,1-1 0,-1 1 0,0 0 0,0-1 0,0 1 0,-1-1 0,1 1 0,-1-1 0,0 0 0,-2 4 0,-3 2 0,0 0 0,0-1 0,-1 1 0,0-2 0,-9 8 0,-21 22 0,29-23-1365,6-3-5461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5.798"/>
    </inkml:context>
    <inkml:brush xml:id="br0">
      <inkml:brushProperty name="width" value="0.05" units="cm"/>
      <inkml:brushProperty name="height" value="0.05" units="cm"/>
      <inkml:brushProperty name="color" value="#F6630D"/>
    </inkml:brush>
  </inkml:definitions>
  <inkml:trace contextRef="#ctx0" brushRef="#br0">1199 215 24575,'3'-7'0,"0"0"0,0 0 0,0 0 0,-1 0 0,0-1 0,-1 1 0,0-1 0,0 1 0,0-1 0,-1 0 0,-1-8 0,1 16 0,1 0 0,-1-1 0,0 1 0,0 0 0,0-1 0,0 1 0,0-1 0,0 1 0,0 0 0,0-1 0,0 1 0,0 0 0,0-1 0,-1 1 0,1 0 0,0-1 0,0 1 0,0 0 0,0-1 0,-1 1 0,1 0 0,0-1 0,0 1 0,0 0 0,-1-1 0,1 1 0,0 0 0,-1 0 0,1-1 0,0 1 0,0 0 0,-1 0 0,1 0 0,0 0 0,-1-1 0,1 1 0,0 0 0,-1 0 0,1 0 0,-1 0 0,-11 14 0,-6 29 0,-18 74 0,-22 133 0,30-117 0,-176 713-1750,-53-13 900,-170 219 443,363-901 388,41-100 50,-35 92 267,52-125-231,1 0 0,0 0 0,2 1 0,0-1 0,-1 35 0,4-49 0,1 0-1,-1 0 1,0 0 0,1 0-1,0 0 1,0 0-1,0 0 1,1 0 0,0-1-1,-1 1 1,1 0-1,0-1 1,0 1-1,1-1 1,-1 0 0,4 3-1,-2-2 7,1 0-1,0 0 1,0-1-1,0 0 1,1 0 0,-1 0-1,1 0 1,-1-1-1,11 3 1,9-1 17,0 0 0,-1-1 0,1-2 0,30-1-1,-44 0-101,415-35-197,-226 14-530,2542-164-7415,1165-7 5176,-3811 187 2780,1610-99 34,-1645 99 270,264-27 586,-234 19 1085,129-35 1,-156 26-823,-60 20-736,0 0 0,0 0 0,0-1 1,0 1-1,-1-1 0,1 0 1,-1 0-1,1 0 0,-1-1 0,0 1 1,3-5-1,-5 6-128,0 0 1,0 0-1,0 0 0,0-1 0,0 1 1,-1 0-1,1-1 0,-1 1 0,0-1 1,1 1-1,-1-1 0,0 1 1,0-1-1,-1 1 0,1 0 0,0-1 1,-1 1-1,0-1 0,1 1 0,-1 0 1,0 0-1,0-1 0,0 1 0,-1 0 1,-2-4-1,-2-3 129,-2 0-1,0 0 1,0 1 0,-10-8-1,-15-12 151,-2 2-1,-47-28 1,-84-37-522,87 50 227,-70-36-75,72 41 0,2-4 0,-135-96 0,198 126 0,0 0 0,1-1 0,0 0 0,1 0 0,-14-20 0,21 25 0,-1 0 0,1 0 0,0 0 0,1-1 0,-1 1 0,1-1 0,0 0 0,1 1 0,0-1 0,0 0 0,0 0 0,1 0 0,0 0 0,2-12 0,1 5 0,0-1 0,1 1 0,1 0 0,1 0 0,0 0 0,1 0 0,13-20 0,71-86 0,-67 91 0,546-739-565,-463 599 478,-7-4-1,138-329 1,-232 486 87,51-145 0,-51 141 0,-2-1 0,0 0 0,-1 1 0,-1-1 0,-1-40 0,-2 55 25,0-1-1,0 0 0,0 1 1,-1-1-1,0 1 1,0 0-1,-1 0 1,0 0-1,0 0 1,0 0-1,-1 0 1,0 1-1,0 0 1,0-1-1,-1 1 1,1 1-1,-1-1 1,-1 1-1,1 0 1,0 0-1,-1 1 1,0-1-1,0 1 1,-8-3-1,-13-4 24,0 2 1,0 1-1,-1 1 0,-39-4 0,62 9-74,-194-16-183,-220 8 1,319 9-217,-742 1-2145,-1197-9-2368,-44-5 4496,3 61-1117,1930-41 1590,-577 17 5584,679-24-9101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5.112"/>
    </inkml:context>
    <inkml:brush xml:id="br0">
      <inkml:brushProperty name="width" value="0.05" units="cm"/>
      <inkml:brushProperty name="height" value="0.05" units="cm"/>
      <inkml:brushProperty name="color" value="#33CCFF"/>
    </inkml:brush>
  </inkml:definitions>
  <inkml:trace contextRef="#ctx0" brushRef="#br0">296 144 24575,'0'-10'0,"0"0"0,0 0 0,1 1 0,0-1 0,4-11 0,-4 17 0,0 1 0,1 0 0,0 0 0,-1 0 0,1 0 0,0 0 0,0 0 0,1 1 0,-1-1 0,1 1 0,-1-1 0,1 1 0,0 0 0,0 0 0,0 0 0,0 0 0,0 1 0,4-2 0,6-2 0,1 0 0,1 1 0,-1 1 0,0 0 0,1 1 0,20 0 0,5 2 0,44 4 0,-78-3 0,0 0 0,0 0 0,-1 1 0,1 0 0,-1 0 0,1 0 0,6 4 0,-11-6 0,0 1 0,0-1 0,0 1 0,0-1 0,-1 1 0,1 0 0,0-1 0,0 1 0,-1 0 0,1-1 0,0 1 0,-1 0 0,1 0 0,-1 0 0,1 0 0,-1-1 0,1 1 0,-1 0 0,0 0 0,1 0 0,-1 0 0,0 0 0,0 0 0,0 0 0,0 0 0,1 0 0,-1 0 0,-1 0 0,1 0 0,0 0 0,0 0 0,0 0 0,0 0 0,-1 0 0,1 0 0,-1 0 0,1 0 0,0 0 0,-1 0 0,0-1 0,1 1 0,-1 0 0,1 0 0,-1-1 0,0 1 0,0 0 0,1-1 0,-1 1 0,0 0 0,0-1 0,-1 1 0,-14 10 0,-1 0 0,-1-1 0,1-1 0,-1-1 0,-1-1 0,0 0 0,-27 5 0,-4 3 0,-50 18 0,-159 77 0,249-105 0,1 1 0,-1 0 0,-11 10 0,19-15 0,0 1 0,1 0 0,-1 0 0,0 0 0,1 0 0,-1 0 0,1 0 0,0 0 0,-2 4 0,3-5 0,-1 0 0,1-1 0,0 1 0,0 0 0,0 0 0,0 0 0,0 0 0,0 0 0,0-1 0,0 1 0,0 0 0,1 0 0,-1 0 0,0 0 0,0-1 0,1 1 0,-1 0 0,1 0 0,-1-1 0,0 1 0,1 0 0,-1-1 0,1 1 0,0 0 0,-1-1 0,1 1 0,0 0 0,5 3 0,0 0 0,1 0 0,-1-1 0,1 0 0,-1 0 0,1-1 0,0 0 0,0 0 0,11 2 0,70 4 0,-71-7 0,131 1 0,-91-3 0,-1 2 0,75 12 0,-127-13 0,-1 1 0,1 0 0,0 0 0,-1 0 0,1 0 0,-1 0 0,1 1 0,-1 0 0,0 0 0,0 0 0,0 0 0,4 3 0,-6-4 0,0 1 0,-1-1 0,1 0 0,0 1 0,-1-1 0,1 1 0,0-1 0,-1 1 0,0-1 0,1 1 0,-1-1 0,0 1 0,0-1 0,0 1 0,0-1 0,0 1 0,0-1 0,0 1 0,-1 0 0,1-1 0,-1 1 0,1-1 0,-1 1 0,1-1 0,-1 0 0,0 1 0,0-1 0,1 0 0,-1 1 0,0-1 0,-2 1 0,-7 11 0,0 0 0,-1 0 0,-1-2 0,0 1 0,-24 16 0,-77 44 0,47-31 0,36-22 0,2-2 0,1 1 0,-31 27 0,52-40 0,1 0 0,0 0 0,0 0 0,0 0 0,1 1 0,0 0 0,0 0 0,0 0 0,1 0 0,0 1 0,0-1 0,1 1 0,0 0 0,0 0 0,0 0 0,0 8 0,2-12 0,0 0 0,1 0 0,-1 0 0,1 1 0,0-1 0,0 0 0,0 0 0,0 0 0,0 0 0,1-1 0,-1 1 0,1 0 0,0 0 0,0-1 0,0 1 0,0-1 0,1 0 0,-1 0 0,0 0 0,1 0 0,0 0 0,-1 0 0,4 1 0,9 5 0,0-1 0,0 0 0,20 5 0,-19-7 0,239 73 0,-251-77 0,1 0 0,-1 1 0,0-1 0,0 1 0,0 0 0,0 0 0,0 1 0,0-1 0,0 1 0,-1 0 0,0 0 0,1 0 0,-1 0 0,0 1 0,2 3 0,-3-4 0,-1 0 0,-1-1 0,1 1 0,0-1 0,0 1 0,-1 0 0,0 0 0,1-1 0,-1 1 0,0 0 0,-1 0 0,1 0 0,0-1 0,-1 1 0,1 0 0,-1-1 0,0 1 0,0 0 0,0-1 0,0 1 0,-1-1 0,1 0 0,0 1 0,-1-1 0,0 0 0,-2 3 0,-7 7 0,-2 0 0,0 0 0,0-1 0,-1-1 0,0 0 0,-1-1 0,-26 13 0,13-7 0,-30 21 0,50-30 0,1-1 0,0 2 0,1-1 0,-1 1 0,1 0 0,0 0 0,1 0 0,-7 12 0,11-17 0,0-1 0,0 1 0,0-1 0,1 1 0,-1 0 0,0-1 0,1 1 0,0 0 0,-1 0 0,1 0 0,0-1 0,0 1 0,0 0 0,0 0 0,0 0 0,0-1 0,0 1 0,1 0 0,-1 0 0,1-1 0,1 4 0,-1-3 0,1 0 0,-1 0 0,1 0 0,0 0 0,0 0 0,0-1 0,0 1 0,0 0 0,0-1 0,0 0 0,1 1 0,-1-1 0,3 1 0,9 3 0,-1-1 0,1-1 0,0 0 0,19 1 0,-27-4 0,14 3 0,-6-3 0,0 2 0,-1 0 0,1 1 0,0 0 0,-1 1 0,14 5 0,-26-8 0,0-1 0,0 1 0,0 0 0,0-1 0,0 1 0,0 0 0,0-1 0,0 1 0,0 0 0,-1 0 0,1 0 0,0 0 0,0 0 0,-1 0 0,1 0 0,-1 0 0,1 0 0,-1 0 0,1 0 0,-1 0 0,0 0 0,0 0 0,1 2 0,-1-1 0,-1 0 0,1 0 0,0 0 0,-1 0 0,1 0 0,-1 0 0,0-1 0,0 1 0,0 0 0,0 0 0,0-1 0,-2 4 0,-6 5 0,-1 0 0,1-1 0,-18 12 0,12-9 0,-2 3 0,5-4 0,-1 0 0,1 0 0,1 1 0,0 1 0,-16 24 0,25-34 0,1 1 0,-1-1 0,1 1 0,0-1 0,0 1 0,0-1 0,0 1 0,0 0 0,1-1 0,0 1 0,0 0 0,0-1 0,0 1 0,0 0 0,1-1 0,0 1 0,-1 0 0,1-1 0,1 1 0,-1-1 0,0 1 0,1-1 0,0 0 0,0 0 0,0 0 0,0 0 0,0 0 0,1 0 0,-1 0 0,1-1 0,4 4 0,49 41 0,-37-33 0,30 30 0,-43-37 0,0 0 0,-1 0 0,0 0 0,0 0 0,-1 1 0,0 0 0,0 0 0,4 13 0,-6-11 0,0 0 0,0 1 0,-1-1 0,-1 1 0,1-1 0,-2 1 0,0-1 0,0 1 0,-1-1 0,0 1 0,0-1 0,-1 0 0,-1 0 0,0 0 0,-8 14 0,-9 13 0,-1 0 0,-42 50 0,30-42 0,16-21 0,6-9 0,1 1 0,0 0 0,1 0 0,-14 33 0,23-48 0,1 1 0,-1 0 0,1 0 0,-1 0 0,1 0 0,0 0 0,-1 0 0,1 0 0,0 0 0,0 0 0,1 0 0,-1 0 0,0 0 0,1 0 0,-1 0 0,1 0 0,0-1 0,-1 1 0,1 0 0,0 0 0,0 0 0,0-1 0,0 1 0,1-1 0,-1 1 0,0-1 0,1 1 0,-1-1 0,1 0 0,-1 1 0,1-1 0,0 0 0,3 1 0,5 3 0,1-1 0,-1 0 0,1-1 0,21 4 0,-12-2 0,-11-3-341,0 0 0,0-1-1,16 1 1,-6-3-6485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6.229"/>
    </inkml:context>
    <inkml:brush xml:id="br0">
      <inkml:brushProperty name="width" value="0.05" units="cm"/>
      <inkml:brushProperty name="height" value="0.05" units="cm"/>
      <inkml:brushProperty name="color" value="#33CCFF"/>
    </inkml:brush>
  </inkml:definitions>
  <inkml:trace contextRef="#ctx0" brushRef="#br0">1 973 24575,'2'-1'0,"0"1"0,1-1 0,-1 1 0,0-1 0,0 0 0,0 0 0,0 0 0,0 0 0,0-1 0,0 1 0,0-1 0,0 1 0,0-1 0,-1 1 0,1-1 0,0 0 0,-1 0 0,0 0 0,1 0 0,-1 0 0,2-4 0,-2 4 0,1-1 0,-1 0 0,1 1 0,0-1 0,0 1 0,0 0 0,0 0 0,0 0 0,4-3 0,-4 5 0,-1-1 0,1 1 0,-1 0 0,1-1 0,-1 1 0,1 0 0,-1 0 0,1 0 0,-1 0 0,1 0 0,-1 1 0,1-1 0,-1 0 0,0 1 0,1-1 0,-1 1 0,1-1 0,-1 1 0,0 0 0,1 0 0,-1-1 0,0 1 0,0 0 0,0 0 0,2 1 0,3 4 0,1 1 0,-1-1 0,0 1 0,-1 0 0,1 0 0,-1 1 0,-1-1 0,1 1 0,-2 0 0,1 0 0,-1 1 0,3 10 0,2 14 0,8 60 0,-15-84 0,-1-7 0,0-1 0,0 1 0,1 0 0,-1-1 0,0 1 0,1 0 0,0-1 0,-1 1 0,1-1 0,0 1 0,-1-1 0,1 1 0,0-1 0,0 1 0,0-1 0,1 0 0,-1 1 0,1 0 0,-1-2 0,1 1 0,-1-1 0,0 1 0,0-1 0,1 0 0,-1 1 0,0-1 0,0 0 0,1 0 0,-1 0 0,0 0 0,0 0 0,1 0 0,-1 0 0,0-1 0,1 1 0,-1 0 0,2-2 0,7-2 0,-1-1 0,0-1 0,0 1 0,15-14 0,-14 11 0,344-279-277,16-13-734,216-137-140,-411 315-4601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7.414"/>
    </inkml:context>
    <inkml:brush xml:id="br0">
      <inkml:brushProperty name="width" value="0.05" units="cm"/>
      <inkml:brushProperty name="height" value="0.05" units="cm"/>
      <inkml:brushProperty name="color" value="#33CCFF"/>
    </inkml:brush>
  </inkml:definitions>
  <inkml:trace contextRef="#ctx0" brushRef="#br0">641 167 24575,'0'-4'0,"-1"0"0,1 1 0,-1-1 0,1 1 0,-1-1 0,0 0 0,0 1 0,-1 0 0,1-1 0,-1 1 0,1 0 0,-1 0 0,0-1 0,0 1 0,-4-4 0,1 3 0,-1-1 0,1 0 0,-1 1 0,0 0 0,1 0 0,-2 1 0,-10-5 0,-2 1 0,-1 1 0,0 1 0,0 0 0,-35-3 0,31 7 0,0 1 0,0 1 0,0 1 0,0 2 0,0 0 0,1 1 0,-1 1 0,1 1 0,1 2 0,-1 0 0,2 1 0,-1 1 0,1 1 0,1 1 0,-22 18 0,38-28 0,1 0 0,0 0 0,-1 0 0,1 1 0,0-1 0,0 1 0,1 0 0,-1 0 0,1 0 0,0 0 0,0 0 0,0 1 0,1-1 0,-1 1 0,-1 8 0,3-10 0,0 1 0,1 0 0,-1-1 0,1 1 0,-1-1 0,1 1 0,0-1 0,0 1 0,1-1 0,-1 1 0,1-1 0,-1 0 0,1 0 0,0 0 0,0 0 0,1 0 0,-1 0 0,1-1 0,-1 1 0,1-1 0,3 3 0,6 3 0,0 0 0,1 0 0,-1-1 0,2-1 0,-1 0 0,1-1 0,0-1 0,24 6 0,1-3 0,78 3 0,-64-8 0,0-4 0,0-1 0,60-12 0,-84 10 0,0-2 0,-1-1 0,0-1 0,0-2 0,-1-1 0,-1-1 0,30-19 0,-47 27 0,-1-1 0,0-1 0,-1 1 0,1-1 0,-1-1 0,-1 1 0,1-1 0,8-14 0,-14 19 0,1 0 0,0 0 0,-1-1 0,0 1 0,1-1 0,-1 1 0,-1-1 0,1 1 0,0-1 0,-1 0 0,0 1 0,0-1 0,0 0 0,0 1 0,-1-1 0,1 0 0,-1 1 0,0-1 0,0 1 0,0-1 0,-1 1 0,1 0 0,-1-1 0,0 1 0,0 0 0,-3-4 0,-2-1 0,0 1 0,-1 1 0,1-1 0,-1 1 0,-1 1 0,1-1 0,-1 1 0,0 1 0,0 0 0,0 0 0,-1 1 0,1 0 0,-11-2 0,-18-2 0,-74-6 0,66 10-682,-59 6-1,38 3-6143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8.055"/>
    </inkml:context>
    <inkml:brush xml:id="br0">
      <inkml:brushProperty name="width" value="0.05" units="cm"/>
      <inkml:brushProperty name="height" value="0.05" units="cm"/>
      <inkml:brushProperty name="color" value="#33CCFF"/>
    </inkml:brush>
  </inkml:definitions>
  <inkml:trace contextRef="#ctx0" brushRef="#br0">85 2 24575,'10'-2'0,"-1"2"0,-3 14 0,-5-7 0,0 1 0,-1-1 0,0 1 0,-1-1 0,1 1 0,-1-1 0,-4 13 0,-20 55 0,12-39 0,-5 16 0,-18 57 0,32-94 0,1-1 0,1 1 0,0 0 0,1 0 0,1 23 0,1-35 0,-1 0 0,1-1 0,0 1 0,0 0 0,0-1 0,0 1 0,0 0 0,0-1 0,1 0 0,-1 1 0,1-1 0,0 0 0,0 0 0,-1 0 0,2 0 0,-1 0 0,0 0 0,0 0 0,0-1 0,1 1 0,-1-1 0,1 0 0,-1 0 0,1 0 0,3 1 0,8 3 0,0-2 0,0 0 0,24 2 0,-25-3 0,89 6 0,145-8 0,-112-2 0,-89 4 0,-32-1 0,1 0 0,-1 0 0,0-2 0,0 1 0,0-2 0,25-6 0,-23-2-1365,-5-1-5461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8.415"/>
    </inkml:context>
    <inkml:brush xml:id="br0">
      <inkml:brushProperty name="width" value="0.05" units="cm"/>
      <inkml:brushProperty name="height" value="0.05" units="cm"/>
      <inkml:brushProperty name="color" value="#33CCFF"/>
    </inkml:brush>
  </inkml:definitions>
  <inkml:trace contextRef="#ctx0" brushRef="#br0">31 153 24575,'0'-151'0,"0"151"0,0 0 0,0 0 0,0 0 0,0 0 0,-1 0 0,1 0 0,0 0 0,0 0 0,0 0 0,0 0 0,0 0 0,0 0 0,0 0 0,0 0 0,0 0 0,0 0 0,0 0 0,0 0 0,0 0 0,0 0 0,0 0 0,-1 0 0,1 0 0,0 0 0,0 0 0,0 0 0,0 0 0,0 0 0,0 0 0,0 0 0,0 0 0,0 0 0,0 0 0,0 0 0,0 0 0,0 0 0,0 0 0,0-1 0,0 1 0,0 0 0,0 0 0,0 0 0,0 0 0,0 0 0,0 0 0,0 0 0,0 0 0,0 0 0,-6 11 0,-3 18 0,1 51 0,3 1 0,5 93 0,2-71 0,-2-24-1365,0-7-5461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51.505"/>
    </inkml:context>
    <inkml:brush xml:id="br0">
      <inkml:brushProperty name="width" value="0.05" units="cm"/>
      <inkml:brushProperty name="height" value="0.05" units="cm"/>
      <inkml:brushProperty name="color" value="#33CCFF"/>
    </inkml:brush>
  </inkml:definitions>
  <inkml:trace contextRef="#ctx0" brushRef="#br0">619 115 24575,'2'-3'0,"-1"0"0,1 1 0,0-1 0,0 0 0,1 1 0,-1 0 0,0-1 0,1 1 0,-1 0 0,1 0 0,0 0 0,0 1 0,4-3 0,14-11 0,-18 12 0,1 0 0,-1 0 0,0 0 0,0-1 0,-1 1 0,1-1 0,-1 0 0,0 0 0,0 0 0,0 0 0,0 0 0,1-7 0,-3 11 0,1-1 0,-1 1 0,0 0 0,0-1 0,0 1 0,0-1 0,0 1 0,0 0 0,0-1 0,0 1 0,0 0 0,0-1 0,0 1 0,0 0 0,0-1 0,-1 1 0,1 0 0,0-1 0,0 1 0,0 0 0,0-1 0,-1 1 0,1 0 0,0-1 0,0 1 0,0 0 0,-1 0 0,1-1 0,0 1 0,-1 0 0,1 0 0,0-1 0,-1 1 0,1 0 0,0 0 0,-1 0 0,1 0 0,0 0 0,-1 0 0,1-1 0,0 1 0,-1 0 0,1 0 0,0 0 0,-1 0 0,1 0 0,-1 0 0,1 0 0,0 1 0,-1-1 0,1 0 0,0 0 0,-1 0 0,1 0 0,0 0 0,-1 0 0,1 1 0,0-1 0,-1 0 0,1 0 0,0 1 0,-22 13 0,-361 330 0,108-77-1365,257-249-5461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51.862"/>
    </inkml:context>
    <inkml:brush xml:id="br0">
      <inkml:brushProperty name="width" value="0.05" units="cm"/>
      <inkml:brushProperty name="height" value="0.05" units="cm"/>
      <inkml:brushProperty name="color" value="#33CCFF"/>
    </inkml:brush>
  </inkml:definitions>
  <inkml:trace contextRef="#ctx0" brushRef="#br0">164 0 24575,'-4'13'0,"0"0"0,-1-1 0,0 1 0,-1-1 0,-14 21 0,-5 15 0,-3 7 0,18-37 0,0 0 0,1 1 0,1 0 0,0 1 0,2-1 0,1 1 0,-5 30 0,10-46 0,0-1 0,0 1 0,1-1 0,-1 1 0,1-1 0,0 1 0,0-1 0,0 0 0,1 1 0,-1-1 0,1 0 0,0 0 0,-1 0 0,1 0 0,1 0 0,-1-1 0,0 1 0,1-1 0,-1 1 0,1-1 0,0 0 0,0 0 0,0 0 0,0 0 0,0-1 0,0 1 0,0-1 0,6 2 0,9 3 0,0-1 0,0-1 0,37 5 0,-54-9 0,103 7-1365,-52-6-5461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38.168"/>
    </inkml:context>
    <inkml:brush xml:id="br0">
      <inkml:brushProperty name="width" value="0.05" units="cm"/>
      <inkml:brushProperty name="height" value="0.05" units="cm"/>
      <inkml:brushProperty name="color" value="#FFC114"/>
    </inkml:brush>
  </inkml:definitions>
  <inkml:trace contextRef="#ctx0" brushRef="#br0">64 250 24575,'-25'17'0,"23"-16"0,0 0 0,0 0 0,0 0 0,0 0 0,0 0 0,0 1 0,0-1 0,1 1 0,-1-1 0,1 1 0,-1-1 0,1 1 0,-1 0 0,1 0 0,0 0 0,0 0 0,0 0 0,0 0 0,-1 3 0,1-1 0,-1 0 0,1 1 0,1-1 0,-1 0 0,0 0 0,1 1 0,0-1 0,0 0 0,0 1 0,1-1 0,-1 0 0,1 1 0,0-1 0,0 0 0,1 0 0,-1 0 0,1 0 0,0 0 0,0 0 0,0 0 0,0-1 0,1 1 0,0-1 0,-1 1 0,1-1 0,1 0 0,-1 0 0,0-1 0,1 1 0,-1-1 0,1 1 0,0-1 0,0 0 0,-1 0 0,2-1 0,-1 1 0,0-1 0,0 0 0,7 1 0,40 5 0,1-2 0,-1-2 0,65-5 0,-28 0 0,933-47-2283,1-52-1,668-128 57,-1635 221 2257,-19 3 736,1-1 0,-1-1 0,39-15-1,-61 14 595,-22 2-594,-25 2 196,-124 4-1714,104 0-6074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38.528"/>
    </inkml:context>
    <inkml:brush xml:id="br0">
      <inkml:brushProperty name="width" value="0.05" units="cm"/>
      <inkml:brushProperty name="height" value="0.05" units="cm"/>
      <inkml:brushProperty name="color" value="#FFC114"/>
    </inkml:brush>
  </inkml:definitions>
  <inkml:trace contextRef="#ctx0" brushRef="#br0">114 94 24575,'0'-3'0,"-1"0"0,0 0 0,0 0 0,0 0 0,0 0 0,0 1 0,0-1 0,-1 0 0,1 0 0,-1 1 0,0-1 0,-4-4 0,-28-25 0,-3 14 0,19 16 0,17 2 0,1 0 0,0 0 0,-1 1 0,1-1 0,0 0 0,-1 1 0,1-1 0,0 0 0,0 1 0,-1-1 0,1 1 0,0-1 0,0 0 0,0 1 0,0-1 0,0 1 0,-1-1 0,1 0 0,0 1 0,0-1 0,0 1 0,0-1 0,0 1 0,0-1 0,0 1 0,0-1 0,1 0 0,-1 1 0,0-1 0,0 1 0,0-1 0,0 0 0,0 1 0,1-1 0,-1 1 0,0-1 0,1 1 0,2 4 0,-1-1 0,1 1 0,1 0 0,-1-1 0,1 0 0,0 0 0,0 0 0,0 0 0,0 0 0,1-1 0,5 3 0,62 35 0,-47-29 0,65 34 0,-27-15 0,-1 3 0,95 69 0,-141-92 0,-1 2 0,-1 0 0,0 1 0,-1 0 0,0 1 0,-1 1 0,-1 0 0,0 0 0,-1 1 0,-1 0 0,-1 1 0,0 0 0,-2 0 0,7 27 0,-10-30-6,-1 0-1,-1 0 0,0 0 0,-1 0 1,0 0-1,-2 0 0,1 0 1,-2-1-1,0 1 0,-1 0 1,-6 16-1,1-10 35,-1 0 1,-1-1 0,-1 0-1,0-1 1,-2-1-1,-25 29 1,-3-6-326,-2-2 0,-2-2 0,-1-1 0,-91 50 0,28-26-6529</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39.807"/>
    </inkml:context>
    <inkml:brush xml:id="br0">
      <inkml:brushProperty name="width" value="0.05" units="cm"/>
      <inkml:brushProperty name="height" value="0.05" units="cm"/>
      <inkml:brushProperty name="color" value="#FFC114"/>
    </inkml:brush>
  </inkml:definitions>
  <inkml:trace contextRef="#ctx0" brushRef="#br0">123 270 24575,'0'-1'0,"0"-1"0,0 1 0,0 0 0,1-1 0,-1 1 0,0 0 0,1 0 0,-1-1 0,1 1 0,-1 0 0,1 0 0,-1-1 0,1 1 0,0 0 0,0 0 0,-1 0 0,1 0 0,0 0 0,0 0 0,0 0 0,0 0 0,0 1 0,0-1 0,1 0 0,-1 0 0,0 1 0,0-1 0,1 1 0,-1-1 0,0 1 0,0 0 0,1-1 0,-1 1 0,0 0 0,1 0 0,-1 0 0,0 0 0,1 0 0,-1 0 0,0 1 0,1-1 0,-1 0 0,0 0 0,1 1 0,-1-1 0,0 1 0,0 0 0,1-1 0,-1 1 0,0 0 0,0-1 0,0 1 0,0 0 0,0 0 0,0 0 0,0 0 0,0 0 0,-1 0 0,1 0 0,0 1 0,0 0 0,5 9 0,-1 1 0,0-1 0,0 1 0,-2 0 0,1 0 0,2 20 0,4 82 0,-9-93 0,7 681-848,-10-452 677,1 212-4,-16 1293-1443,6-788 945,11-945 691,8 153 985,-5-142-584,1 1 0,19 65 0,-21-93-348,0 0 0,0 0 0,0 0 0,1 0-1,0-1 1,1 1 0,-1-1 0,1 0 0,0 0-1,0 0 1,0 0 0,6 3 0,-6-5-53,0 0 0,0-1 0,1 1-1,-1-1 1,1 0 0,0-1 0,-1 1 0,1-1 0,0 0 0,0 0 0,0 0 0,0-1 0,0 0-1,0 0 1,8-1 0,12-3-18,0-1 0,-1-1 0,0-1 0,37-17 0,-14 6 0,185-62-136,336-68 1,254 22-677,911-3-447,-1045 120 814,-270 7 233,-257-8 571,-139 7-84,-1-1-1,1-1 0,-1-1 0,-1 0 0,25-12 1,-39 15-234,-1 0 1,0 0-1,0 0 1,0-1-1,0 0 1,-1 0-1,1 0 1,-1-1-1,0 1 1,0-1-1,-1 0 1,1 0-1,-1 0 1,0-1 0,-1 1-1,1-1 1,-1 0-1,0 1 1,0-1-1,-1 0 1,0 0-1,0 0 1,0 0-1,-1-12 1,-1-8-57,-2 0-1,0-1 1,-2 1 0,-11-35 0,12 45 47,-219-628-487,94 302 241,-39-192 214,132 388 0,-30-258 0,53 220 0,16-262 0,63-180 0,-59 583 40,27-223-133,-31 217 245,-1 1 1,-3 0 0,-10-71 0,9 106-149,0 1-1,-1-1 1,-1 1 0,1 0 0,-2 0 0,0 1 0,0-1 0,-1 1-1,-1 0 1,0 1 0,0-1 0,-1 1 0,0 1 0,-1-1-1,0 2 1,0-1 0,-1 1 0,0 0 0,-1 1 0,1 1-1,-1-1 1,-1 2 0,1-1 0,-1 2 0,0-1 0,0 2 0,0 0-1,-15-2 1,-2 0-4,0 2 0,0 2 0,-56 3 0,-91 20 0,127-15 0,-1098 117-2179,471-59 411,418-37 2002,-1758 213-1989,1940-229 1987,28-3-3187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6.414"/>
    </inkml:context>
    <inkml:brush xml:id="br0">
      <inkml:brushProperty name="width" value="0.05" units="cm"/>
      <inkml:brushProperty name="height" value="0.05" units="cm"/>
      <inkml:brushProperty name="color" value="#F6630D"/>
    </inkml:brush>
  </inkml:definitions>
  <inkml:trace contextRef="#ctx0" brushRef="#br0">338 585 24575,'-1'-4'0,"0"-1"0,0 0 0,0 0 0,-1 1 0,1-1 0,-1 1 0,-5-9 0,6 11 0,0-1 0,0 1 0,-1-1 0,1 1 0,-1 0 0,0 0 0,0 0 0,0 0 0,0 0 0,0 0 0,0 0 0,0 1 0,0-1 0,-4-1 0,5 3 0,0 0 0,-1 0 0,1 0 0,0 0 0,0 0 0,0 1 0,0-1 0,0 0 0,-1 1 0,1-1 0,0 1 0,0-1 0,0 1 0,0-1 0,0 1 0,0 0 0,1-1 0,-1 1 0,0 0 0,0 0 0,0 0 0,0 1 0,-17 24 0,13-20 0,-46 81 0,-49 114 0,60-117 0,33-69 0,4-8 0,1 0 0,-2-1 0,1 1 0,-1-1 0,0 0 0,0 0 0,0-1 0,-1 1 0,-5 4 0,10-10 0,0 0 0,0 0 0,0 0 0,0 0 0,0 0 0,0 0 0,0 0 0,0 0 0,0 0 0,0 0 0,0 0 0,0-1 0,0 1 0,0 0 0,0 0 0,0 0 0,0 0 0,0 0 0,0 0 0,0 0 0,0 0 0,0 0 0,0-1 0,0 1 0,0 0 0,0 0 0,0 0 0,0 0 0,0 0 0,0 0 0,0 0 0,0 0 0,-1 0 0,1 0 0,0 0 0,0 0 0,0-1 0,0 1 0,0 0 0,0 0 0,0 0 0,0 0 0,0 0 0,0 0 0,0 0 0,-1 0 0,1 0 0,0 0 0,0 0 0,0 0 0,0 0 0,0 0 0,0 0 0,0 0 0,0 0 0,0 0 0,-1 0 0,1 0 0,0 0 0,0 0 0,0 0 0,0 0 0,0 0 0,0 0 0,0 0 0,0 0 0,0 1 0,0-1 0,3-14 0,7-15 0,52-112 0,94-189 0,-148 314 0,213-345 0,-210 346 0,0 1 0,2-1 0,-1 2 0,19-16 0,-28 27 0,0-1 0,0 1 0,1-1 0,-1 1 0,0 0 0,1 0 0,0 1 0,-1-1 0,1 1 0,0 0 0,0-1 0,-1 2 0,1-1 0,0 0 0,0 1 0,0 0 0,0 0 0,0 0 0,0 0 0,0 1 0,0-1 0,0 1 0,0 0 0,0 1 0,7 2 0,-4 1 0,0 0 0,-1 0 0,1 1 0,-1 0 0,0 0 0,0 0 0,-1 1 0,0 0 0,0 0 0,0 0 0,-1 1 0,6 14 0,3 11 0,14 61 0,-22-76 0,24 98-455,-5 1 0,15 201 0,-37-273-6371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0.588"/>
    </inkml:context>
    <inkml:brush xml:id="br0">
      <inkml:brushProperty name="width" value="0.05" units="cm"/>
      <inkml:brushProperty name="height" value="0.05" units="cm"/>
      <inkml:brushProperty name="color" value="#FFC114"/>
    </inkml:brush>
  </inkml:definitions>
  <inkml:trace contextRef="#ctx0" brushRef="#br0">86 187 24575,'-1'-5'0,"1"1"0,-1-1 0,1 1 0,-1-1 0,-1 1 0,-1-6 0,3 8 0,-1 1 0,0-1 0,1 1 0,-1-1 0,0 1 0,0-1 0,0 1 0,0 0 0,0-1 0,0 1 0,0 0 0,0 0 0,0 0 0,-1 0 0,1 0 0,0 0 0,-1 0 0,1 0 0,-1 0 0,-1 0 0,2 1 0,0 0 0,1 1 0,-1-1 0,0 0 0,0 0 0,1 0 0,-1 1 0,0-1 0,0 0 0,1 1 0,-1-1 0,0 1 0,1-1 0,-1 1 0,1-1 0,-1 1 0,0 0 0,1-1 0,-1 1 0,1-1 0,0 1 0,-1 0 0,1 0 0,-1-1 0,1 1 0,0 0 0,0 0 0,-1 1 0,-8 29 0,7-21 0,-6 19 0,-6 40 0,12-59 0,1 1 0,0-1 0,1 0 0,0 0 0,1 1 0,0-1 0,5 18 0,-5-25 0,0 1 0,1-1 0,0 1 0,-1-1 0,1 1 0,1-1 0,-1 0 0,0 0 0,1 0 0,0 0 0,-1-1 0,1 1 0,0-1 0,4 3 0,-1-1 0,1 0 0,0-1 0,0 0 0,0 0 0,1-1 0,11 3 0,6-2 0,-1 0 0,0-2 0,34-2 0,34-5 0,102-21 0,87-32 0,-281 59 0,10-2 0,264-72 0,-266 71 0,-1 0 0,1 0 0,-1-1 0,12-7 0,-18 10 0,0 1 0,0-1 0,0 0 0,0 1 0,0-1 0,0 0 0,-1 0 0,1 0 0,0 0 0,0 0 0,0 0 0,-1 0 0,1 0 0,-1 0 0,1 0 0,-1 0 0,1 0 0,-1 0 0,0 0 0,1-1 0,-1 1 0,0 0 0,0 0 0,0 0 0,0-1 0,0 1 0,0 0 0,0 0 0,0 0 0,0-1 0,-1 1 0,1 0 0,-1 0 0,1 0 0,0 0 0,-1 0 0,0 0 0,1-1 0,-2 0 0,-4-4 0,0 0 0,0 0 0,0 1 0,-1 0 0,0 0 0,0 1 0,-14-7 0,-62-23 0,59 25 0,-63-24 0,-2 3 0,-104-19 0,158 42 0,-2 2 0,1 1 0,0 2 0,-1 1 0,1 2 0,-1 2 0,1 1 0,-53 14 0,79-15 20,0 0 0,0 1 0,1 0 0,-1 0 0,-16 12 0,23-15-91,1 1 1,-1 0-1,0 1 0,1-1 0,-1 0 1,1 1-1,0 0 0,0-1 1,0 1-1,0 0 0,0 0 0,1 0 1,-1 0-1,1 0 0,0 1 1,0-1-1,0 0 0,0 1 0,1-1 1,-1 7-1,3 8-6755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1.073"/>
    </inkml:context>
    <inkml:brush xml:id="br0">
      <inkml:brushProperty name="width" value="0.05" units="cm"/>
      <inkml:brushProperty name="height" value="0.05" units="cm"/>
      <inkml:brushProperty name="color" value="#FFC114"/>
    </inkml:brush>
  </inkml:definitions>
  <inkml:trace contextRef="#ctx0" brushRef="#br0">216 112 24575,'-5'-1'0,"1"-1"0,-1 1 0,0-1 0,1 0 0,-1-1 0,1 1 0,-7-5 0,1 0 0,4 4 0,0-1 0,0 1 0,0 1 0,0-1 0,-1 1 0,-12-3 0,17 5 0,0 0 0,0 0 0,0 0 0,0 0 0,0 0 0,0 0 0,0 0 0,0 1 0,0-1 0,0 1 0,0-1 0,0 1 0,1 0 0,-1 0 0,0 0 0,0 0 0,1 0 0,-1 0 0,0 0 0,1 1 0,-1-1 0,1 1 0,0-1 0,0 1 0,-1-1 0,1 1 0,-1 2 0,-10 22 0,1 0 0,1 1 0,-9 36 0,18-58 0,-1 1 0,1-1 0,0 0 0,1 0 0,-1 0 0,1 1 0,0-1 0,0 0 0,1 0 0,0 1 0,0-1 0,0 0 0,0 0 0,1 0 0,-1 0 0,4 6 0,-2-7 0,0 0 0,0 0 0,1 0 0,-1-1 0,1 1 0,0-1 0,0 0 0,0 0 0,0 0 0,1 0 0,-1-1 0,1 0 0,-1 0 0,1 0 0,0 0 0,10 1 0,13 3 0,1-2 0,0-1 0,1-1 0,-1-2 0,33-3 0,-18-1 0,-1-3 0,74-20 0,-98 21 0,1-1 0,-1-1 0,-1-1 0,1 0 0,20-15 0,-31 18 0,0 0 0,0 0 0,-1-1 0,0 0 0,0 0 0,0-1 0,-1 1 0,0-2 0,-1 1 0,0-1 0,0 1 0,6-17 0,-10 22 0,0-1 0,0 1 0,0-1 0,-1 0 0,1 0 0,-1 1 0,0-1 0,0 0 0,0 1 0,0-1 0,-1 0 0,0 1 0,1-1 0,-1 0 0,-1 1 0,1-1 0,0 1 0,-3-4 0,1 2 0,-1 0 0,0 0 0,0 0 0,0 1 0,-1 0 0,1-1 0,-1 2 0,0-1 0,0 0 0,-6-2 0,-6-2 0,0 0 0,-1 1 0,0 1 0,0 1 0,0 1 0,-23-4 0,8 5-227,-1 2-1,1 0 1,-1 3-1,1 0 1,-57 13-1,40-3-6598</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1.569"/>
    </inkml:context>
    <inkml:brush xml:id="br0">
      <inkml:brushProperty name="width" value="0.05" units="cm"/>
      <inkml:brushProperty name="height" value="0.05" units="cm"/>
      <inkml:brushProperty name="color" value="#FFC114"/>
    </inkml:brush>
  </inkml:definitions>
  <inkml:trace contextRef="#ctx0" brushRef="#br0">0 178 24575,'1443'-75'-808,"-1351"68"808,-4 1 0,-1-3 0,104-26 0,-186 34-87,28-10 291,-32 11-265,0-1-1,0 1 1,0-1 0,0 1 0,0-1-1,0 0 1,0 0 0,0 1 0,0-1-1,0 0 1,0 0 0,0 0-1,-1 0 1,1 0 0,0 0 0,-1 0-1,1 0 1,-1 0 0,1 0 0,-1-1-1,1 0 1,-5-11-6091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1.931"/>
    </inkml:context>
    <inkml:brush xml:id="br0">
      <inkml:brushProperty name="width" value="0.05" units="cm"/>
      <inkml:brushProperty name="height" value="0.05" units="cm"/>
      <inkml:brushProperty name="color" value="#FFC114"/>
    </inkml:brush>
  </inkml:definitions>
  <inkml:trace contextRef="#ctx0" brushRef="#br0">1 84 24575,'0'-3'0,"1"1"0,0-1 0,-1 1 0,1-1 0,0 1 0,1 0 0,-1-1 0,0 1 0,0 0 0,1 0 0,0 0 0,-1 0 0,1 0 0,0 0 0,0 0 0,0 1 0,0-1 0,0 1 0,0-1 0,5-1 0,2-2 0,1 0 0,0 1 0,17-5 0,-10 4 0,0 2 0,1 0 0,-1 1 0,1 0 0,0 2 0,-1 0 0,1 1 0,0 1 0,-1 0 0,1 2 0,-1 0 0,0 1 0,0 0 0,-1 1 0,1 1 0,-1 1 0,-1 1 0,24 15 0,-26-14 0,0 0 0,-1 1 0,0 0 0,-1 0 0,0 1 0,-1 1 0,-1 0 0,0 0 0,0 1 0,-1 0 0,-1 1 0,0 0 0,-2 0 0,1 0 0,-2 1 0,0-1 0,-1 1 0,0 0 0,-1 0 0,-1 26 0,-2-26-80,-1 0 0,-1 0-1,-1 0 1,0-1 0,-1 1-1,0-1 1,-1 0 0,-1 0-1,-1-1 1,0 0 0,-1 0 0,0-1-1,-1 0 1,0-1 0,-1 0-1,-13 11 1,-27 22-6746</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2.728"/>
    </inkml:context>
    <inkml:brush xml:id="br0">
      <inkml:brushProperty name="width" value="0.05" units="cm"/>
      <inkml:brushProperty name="height" value="0.05" units="cm"/>
      <inkml:brushProperty name="color" value="#FFC114"/>
    </inkml:brush>
  </inkml:definitions>
  <inkml:trace contextRef="#ctx0" brushRef="#br0">102 717 24575,'-8'-4'0,"0"-1"0,1 0 0,0-1 0,0 1 0,0-1 0,1-1 0,0 1 0,-9-14 0,-10-10 0,25 30 0,0 0 0,0 0 0,0 0 0,0 0 0,0-1 0,0 1 0,0 0 0,0 0 0,0 0 0,0 0 0,0 0 0,0 0 0,0 0 0,-1 0 0,1 0 0,0-1 0,0 1 0,0 0 0,0 0 0,0 0 0,0 0 0,0 0 0,0 0 0,-1 0 0,1 0 0,0 0 0,0 0 0,0 0 0,0 0 0,0 0 0,0 0 0,0 0 0,-1 0 0,1 0 0,0 0 0,0 0 0,0 0 0,0 0 0,0 0 0,0 0 0,0 0 0,-1 0 0,1 0 0,0 0 0,0 0 0,0 0 0,0 1 0,0-1 0,0 0 0,0 0 0,0 0 0,0 0 0,-1 0 0,1 0 0,0 0 0,0 0 0,0 0 0,0 1 0,0-1 0,0 0 0,0 13 0,6 28 0,-4-25 0,6 75 0,-5 100 0,0-326 0,31-204 0,-22 266 0,3 1 0,4 1 0,32-80 0,-45 136 0,1 1 0,1 1 0,0-1 0,1 2 0,16-20 0,-21 28 0,-1 1 0,1-1 0,-1 1 0,1 0 0,0 1 0,0-1 0,0 1 0,1 0 0,8-4 0,-11 6 0,1-1 0,-1 1 0,1-1 0,-1 1 0,1 0 0,0 0 0,-1 0 0,1 0 0,-1 1 0,1-1 0,-1 1 0,1 0 0,-1-1 0,0 1 0,1 0 0,-1 0 0,0 1 0,1-1 0,2 3 0,0 0 0,-1 1 0,1-1 0,-1 1 0,0 0 0,0 1 0,-1-1 0,0 0 0,0 1 0,0 0 0,-1 0 0,0 0 0,0 0 0,0 0 0,1 8 0,1 10 0,-1 1 0,0 32 0,-3-34 0,-1 1 0,-1 0 0,-1 0 0,-1-1 0,-1 0 0,-1 1 0,-1-2 0,-1 1 0,-20 37 0,13-33 0,-1-2 0,-1 0 0,-2-1 0,0 0 0,-1-2 0,-2 0 0,-30 24 0,45-41 0,1 0 0,0 0 0,0 1 0,1 0 0,0 0 0,0 1 0,0-1 0,-3 8 0,6-11 0,1 0 0,0 0 0,0 1 0,0-1 0,0 0 0,1 1 0,-1-1 0,1 0 0,0 1 0,0-1 0,0 0 0,1 1 0,-1-1 0,1 1 0,-1-1 0,1 0 0,0 0 0,1 1 0,-1-1 0,0 0 0,3 4 0,6 8 0,0-1 0,1 0 0,1-1 0,0 0 0,1 0 0,0-1 0,1-1 0,18 12 0,12 4 0,72 34 0,-86-47-682,46 13-1,-33-16-6143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3.393"/>
    </inkml:context>
    <inkml:brush xml:id="br0">
      <inkml:brushProperty name="width" value="0.05" units="cm"/>
      <inkml:brushProperty name="height" value="0.05" units="cm"/>
      <inkml:brushProperty name="color" value="#FFC114"/>
    </inkml:brush>
  </inkml:definitions>
  <inkml:trace contextRef="#ctx0" brushRef="#br0">8 277 24575,'-4'-23'0,"3"21"0,1 0 0,-1-1 0,1 1 0,-1-1 0,1 1 0,0-1 0,0 1 0,0-1 0,0 1 0,0-1 0,1 1 0,0-3 0,0 4 0,-1 0 0,1 1 0,0-1 0,0 0 0,0 1 0,0-1 0,0 1 0,0 0 0,0-1 0,0 1 0,0 0 0,0-1 0,0 1 0,0 0 0,0 0 0,0 0 0,0 0 0,0 0 0,0 0 0,1 0 0,29 3 0,-21-2 0,10 0 0,0-1 0,0 0 0,29-6 0,-43 5 0,0 0 0,-1 0 0,1 0 0,0-1 0,-1 0 0,1 0 0,-1-1 0,1 1 0,-1-1 0,0 0 0,0-1 0,0 1 0,-1-1 0,1 0 0,6-8 0,-9 10 0,-1 0 0,0 1 0,0-1 0,-1 0 0,1 1 0,0-1 0,0 0 0,-1 0 0,1 0 0,-1 0 0,0 1 0,1-1 0,-1 0 0,0 0 0,0 0 0,0 0 0,-1 0 0,1 0 0,0 0 0,-2-3 0,1 2 0,0 0 0,-1 1 0,0-1 0,1 1 0,-1 0 0,0 0 0,0 0 0,0-1 0,-1 2 0,1-1 0,0 0 0,-4-2 0,-4-1 0,0 0 0,0 1 0,0 0 0,-1 1 0,1 0 0,-13-2 0,16 4 0,1 0 0,-1 1 0,0 0 0,1 0 0,-1 0 0,1 1 0,-1 0 0,1 0 0,-1 1 0,1-1 0,0 1 0,-1 1 0,1-1 0,0 1 0,1 0 0,-7 4 0,9-4 0,-1 0 0,1 1 0,-1-1 0,1 1 0,0-1 0,0 1 0,0 0 0,1 0 0,0 0 0,-1 0 0,1 1 0,1-1 0,-1 0 0,1 1 0,-1 0 0,1-1 0,1 1 0,-1 0 0,1-1 0,-1 1 0,1 0 0,1 0 0,0 5 0,-1-5 0,1 0 0,1 0 0,-1 0 0,0-1 0,1 1 0,0 0 0,0-1 0,1 1 0,-1-1 0,1 1 0,0-1 0,0 0 0,6 6 0,-2-4 0,-1-1 0,1 0 0,0 0 0,1 0 0,-1-1 0,1 0 0,11 4 0,3-1 0,-1-1 0,1-1 0,0-1 0,0-1 0,32 1 0,-14-3 0,1-3 0,-1-1 0,0-1 0,60-16 0,-81 16 0,0-2 0,-1 0 0,0-2 0,0 0 0,-1 0 0,0-2 0,0 0 0,-1-1 0,-1-1 0,0 0 0,21-22 0,-31 28 0,-1 0 0,0 0 0,0 0 0,0 0 0,-1-1 0,0 1 0,0-1 0,-1 0 0,0 0 0,0 0 0,0 0 0,-1 0 0,1-13 0,-2 17 0,0 0 0,-1 0 0,1 0 0,0 0 0,-1 1 0,0-1 0,0 0 0,0 0 0,0 0 0,0 1 0,0-1 0,-1 0 0,1 1 0,-1-1 0,0 1 0,0 0 0,0-1 0,0 1 0,0 0 0,0 0 0,-1 0 0,1 1 0,0-1 0,-1 1 0,0-1 0,1 1 0,-1 0 0,0 0 0,0 0 0,0 0 0,1 0 0,-1 1 0,0-1 0,0 1 0,-5 0 0,1 0 0,0 0 0,0 1 0,0 0 0,0 0 0,0 1 0,0 0 0,0 0 0,0 0 0,1 1 0,-1 0 0,1 0 0,0 1 0,-10 7 0,13-9 0,1 0 0,-1 0 0,1 0 0,-1 0 0,1 0 0,0 0 0,0 1 0,0-1 0,0 1 0,0-1 0,1 1 0,-1 0 0,1 0 0,0 0 0,-1 0 0,1 0 0,1 0 0,-1 0 0,0 0 0,1 0 0,-1 0 0,1 0 0,0 1 0,0-1 0,1 0 0,-1 0 0,0 0 0,1 0 0,0 0 0,0 0 0,0 0 0,2 5 0,-1-5 0,-1-1 0,1 1 0,0-1 0,0 1 0,0-1 0,0 0 0,0 0 0,1 0 0,-1 0 0,1 0 0,-1 0 0,1-1 0,0 1 0,-1-1 0,1 0 0,0 1 0,0-1 0,0-1 0,0 1 0,0 0 0,0-1 0,0 0 0,0 1 0,0-1 0,0 0 0,5-1 0,6-1 0,1-1 0,-1-1 0,1 0 0,18-8 0,7-2 0,-38 13 1,1 1 1,0-1-1,-1 1 0,1 0 0,0-1 0,-1 1 0,1 1 0,-1-1 1,1 0-1,0 0 0,-1 1 0,1 0 0,-1-1 0,1 1 0,-1 0 1,1 0-1,-1 1 0,0-1 0,1 0 0,-1 1 0,0-1 1,0 1-1,0 0 0,0 0 0,0 0 0,3 4 0,1 4-28,1 1 1,-1 0-1,-1 0 0,7 21 0,7 12-1235,-4-19-5564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3.908"/>
    </inkml:context>
    <inkml:brush xml:id="br0">
      <inkml:brushProperty name="width" value="0.05" units="cm"/>
      <inkml:brushProperty name="height" value="0.05" units="cm"/>
      <inkml:brushProperty name="color" value="#FFC114"/>
    </inkml:brush>
  </inkml:definitions>
  <inkml:trace contextRef="#ctx0" brushRef="#br0">382 882 24575,'35'-32'0,"-25"24"0,0-1 0,-1 0 0,15-19 0,-21 24 0,0-1 0,0 0 0,-1-1 0,0 1 0,0 0 0,0-1 0,0 1 0,-1-1 0,0 1 0,0-1 0,0 0 0,-1-7 0,-1 3 0,0-1 0,-1 0 0,0 1 0,-1 0 0,0-1 0,0 1 0,-1 0 0,-1 1 0,1-1 0,-2 1 0,1 0 0,-1 0 0,-10-11 0,5 7 0,0 2 0,0-1 0,-1 1 0,0 1 0,-1 0 0,0 1 0,-1 0 0,-18-8 0,23 13 0,0 1 0,1 0 0,-2 0 0,1 1 0,0 1 0,0-1 0,-1 1 0,1 1 0,-1 0 0,1 0 0,0 1 0,-1 0 0,1 1 0,0 0 0,0 0 0,0 1 0,0 0 0,0 0 0,1 1 0,-1 1 0,1-1 0,0 1 0,0 1 0,1-1 0,-1 1 0,1 1 0,1-1 0,-1 1 0,1 0 0,0 1 0,1-1 0,0 1 0,0 0 0,1 1 0,0-1 0,0 1 0,-4 13 0,7-18 0,0-1 0,0 1 0,0 0 0,1 0 0,-1-1 0,1 1 0,0 0 0,0 0 0,0 0 0,0-1 0,1 1 0,-1 0 0,1 0 0,0-1 0,0 1 0,1 0 0,-1-1 0,1 1 0,2 4 0,-1-5 0,0 0 0,0 0 0,-1 0 0,2-1 0,-1 0 0,0 1 0,0-1 0,1 0 0,-1 0 0,1-1 0,0 1 0,-1-1 0,1 0 0,0 0 0,0 0 0,0 0 0,0-1 0,7 1 0,-1-1 0,0-1 0,0 0 0,0-1 0,0 0 0,0 0 0,0-1 0,0-1 0,-1 1 0,1-1 0,-1-1 0,0 0 0,-1 0 0,1-1 0,-1 0 0,0 0 0,0-1 0,-1 0 0,7-9 0,4-5 0,-1 0 0,0-1 0,-2-1 0,-1-1 0,17-38 0,-14 23 0,-2-2 0,-2 0 0,-1-1 0,-3 0 0,-1 0 0,3-62 0,-11 101 0,-1-57 0,1 58 0,0-1 0,-1 1 0,1 0 0,0-1 0,-1 1 0,0 0 0,1 0 0,-1 0 0,0-1 0,0 1 0,0 0 0,-1 0 0,1 0 0,0 0 0,-1 1 0,1-1 0,-1 0 0,1 1 0,-1-1 0,0 1 0,-3-3 0,4 4 0,0 0 0,0-1 0,1 1 0,-1 0 0,0 0 0,0 0 0,0 0 0,0 0 0,0 0 0,1 0 0,-1 0 0,0 0 0,0 1 0,0-1 0,0 0 0,1 0 0,-1 1 0,0-1 0,0 1 0,1-1 0,-1 1 0,0-1 0,1 1 0,-1-1 0,0 1 0,0 0 0,-15 22 0,6-3 0,1 1 0,1-1 0,1 2 0,0-1 0,2 1 0,-5 36 0,-3 141 0,12-163 0,-3 354-1365,5-275-5461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4.310"/>
    </inkml:context>
    <inkml:brush xml:id="br0">
      <inkml:brushProperty name="width" value="0.05" units="cm"/>
      <inkml:brushProperty name="height" value="0.05" units="cm"/>
      <inkml:brushProperty name="color" value="#FFC114"/>
    </inkml:brush>
  </inkml:definitions>
  <inkml:trace contextRef="#ctx0" brushRef="#br0">64 302 24575,'-5'-3'0,"0"1"0,1-1 0,-1 0 0,1 0 0,0-1 0,0 1 0,0-1 0,0 0 0,1 0 0,-1 0 0,1 0 0,0-1 0,-4-7 0,6 9 0,0 1 0,0-1 0,1 0 0,-1 1 0,1-1 0,-1 0 0,1 0 0,0 1 0,0-1 0,0 0 0,0 0 0,1 1 0,-1-1 0,1 0 0,0 1 0,0-1 0,0 1 0,0-1 0,0 1 0,0-1 0,1 1 0,-1-1 0,1 1 0,-1 0 0,1 0 0,0 0 0,0 0 0,3-2 0,8-6 0,0 0 0,1 1 0,-1 1 0,2 0 0,-1 1 0,1 1 0,28-9 0,118-20 0,325-17-679,6 43-89,1049 52-1124,48 0 1188,-1574-43 846,4 0 184,-1 0 0,34-6 0,-51 6-263,-1 0 0,1 0 0,0 0 1,0 0-1,-1 0 0,1 0 0,0-1 0,-1 1 0,1 0 0,0-1 0,0 1 0,-1 0 1,1-1-1,0 1 0,-1 0 0,1-1 0,-1 1 0,1-1 0,-1 0 0,1 1 0,-1-1 0,1 1 1,-1-1-1,1 0 0,-1 0-22,0 0-1,-1 1 1,1-1 0,0 0 0,0 1-1,-1-1 1,1 1 0,0-1 0,-1 0 0,1 1-1,-1-1 1,1 1 0,-1-1 0,1 1-1,-1 0 1,1-1 0,-1 1 0,1-1 0,-1 1-1,0-1 1,-36-16 448,8 6-1854,1 0-5461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4.685"/>
    </inkml:context>
    <inkml:brush xml:id="br0">
      <inkml:brushProperty name="width" value="0.05" units="cm"/>
      <inkml:brushProperty name="height" value="0.05" units="cm"/>
      <inkml:brushProperty name="color" value="#FFC114"/>
    </inkml:brush>
  </inkml:definitions>
  <inkml:trace contextRef="#ctx0" brushRef="#br0">17 1 24575,'-16'2'0,"33"4"0,8 2 0,2 5 0,0 1 0,-1 2 0,0 0 0,-1 2 0,-1 0 0,-1 2 0,0 1 0,-2 0 0,-1 2 0,30 42 0,-40-51 0,-2 1 0,0 0 0,0 0 0,-2 0 0,0 1 0,-1 0 0,0 1 0,-1-1 0,2 20 0,-5-24 0,-1 1 0,0-1 0,-1 0 0,0 1 0,-1-1 0,-1 0 0,0 0 0,0 0 0,-1-1 0,0 1 0,-1-1 0,-1 0 0,-11 18 0,7-15-97,-1 0-1,-1-1 1,0 0-1,-1-1 1,0 0-1,-1-1 1,0-1-1,-1 0 1,0-1-1,-1 0 1,1-1-1,-2-1 0,-28 9 1,-14-1-6729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5.652"/>
    </inkml:context>
    <inkml:brush xml:id="br0">
      <inkml:brushProperty name="width" value="0.05" units="cm"/>
      <inkml:brushProperty name="height" value="0.05" units="cm"/>
      <inkml:brushProperty name="color" value="#FFC114"/>
    </inkml:brush>
  </inkml:definitions>
  <inkml:trace contextRef="#ctx0" brushRef="#br0">44 45 24575,'-31'-42'0,"30"42"0,1-1 0,0 1 0,0 0 0,-1 0 0,1 0 0,0 0 0,0-1 0,-1 1 0,1 0 0,0 0 0,-1 0 0,1 0 0,0 0 0,-1 0 0,1 0 0,0 0 0,-1 0 0,1 0 0,0 0 0,0 0 0,-1 0 0,1 0 0,0 0 0,-1 0 0,1 0 0,0 1 0,-1-1 0,1 0 0,0 0 0,0 0 0,-1 0 0,1 1 0,0-1 0,0 0 0,0 0 0,-1 0 0,1 1 0,0-1 0,0 0 0,0 1 0,-1-1 0,1 0 0,0 0 0,0 1 0,0-1 0,0 0 0,0 1 0,0-1 0,0 0 0,0 0 0,0 1 0,0-1 0,0 0 0,0 1 0,0-1 0,0 0 0,0 1 0,0-1 0,0 0 0,0 1 0,0-1 0,0 0 0,1 1 0,0 28 0,0-27 0,260 3794-2619,-260-3733 2587,34 563-214,-34-616 255,0 8 176,2-1-1,0 0 1,1 0 0,11 33 0,-14-47-151,1-1 0,-1 1 1,0 0-1,1-1 1,-1 1-1,1-1 0,0 0 1,0 1-1,0-1 1,0 0-1,0 0 0,0 0 1,0 0-1,1-1 1,-1 1-1,1-1 0,0 1 1,-1-1-1,1 0 1,0 0-1,0 0 0,-1 0 1,1 0-1,0-1 1,0 0-1,0 1 0,0-1 1,0 0-1,0 0 1,0-1-1,0 1 0,0 0 1,0-1-1,-1 0 1,1 0-1,3-1 0,33-13 306,55-31-1,25-10-326,-53 33-13,1 3-1,0 3 1,2 3-1,69-4 0,284-3-2020,434 31 1197,-431-1-1434,3057-50-1332,-2754 10 2473,-227 9 3836,-408 20-1295,80-6 3197,-165 7-4582,-1 0-1,1 0 1,-1-1 0,0 0 0,0 0 0,0-1 0,0 1 0,0-2 0,0 1-1,-1-1 1,1 0 0,-1 0 0,0-1 0,0 0 0,-1 0 0,1 0 0,-1-1-1,-1 1 1,1-1 0,-1-1 0,0 1 0,0-1 0,0 1 0,-1-1 0,0 0-1,2-8 1,2-10-39,-1 0 0,-1 0 0,3-44 0,-4-81 0,-4 110 0,-3-122-103,-7 1-1,-7 0 1,-40-163 0,8 124-87,-145-376 1,36 211 189,-68-180 0,196 463-23,5-1 0,-25-143 0,44 191 109,3 1 0,1-1 0,1 0 0,2 0 1,2 0-1,1 1 0,1-1 0,2 1 0,18-50 0,-12 55-86,-10 23 0,1 0 0,-2-1 0,1 1 0,-1 0 0,3-13 0,-5 17 0,0 0 0,0 0 0,0 0 0,0-1 0,0 1 0,-1 0 0,1 0 0,0 0 0,-1 0 0,0 0 0,0 0 0,1 0 0,-1 0 0,0 1 0,-1-1 0,1 0 0,0 0 0,0 1 0,-1-1 0,1 1 0,-1-1 0,1 1 0,-3-2 0,-4-3 0,0 1 0,-1 1 0,1-1 0,-1 1 0,0 1 0,0-1 0,-13-2 0,-73-11 0,71 14 0,-545-38-909,507 38 534,-1893-38-5004,1088 28 4494,794 11 1062,-1146-7-1074,7 74 1195,857-20 1878,277-34-4573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6.950"/>
    </inkml:context>
    <inkml:brush xml:id="br0">
      <inkml:brushProperty name="width" value="0.05" units="cm"/>
      <inkml:brushProperty name="height" value="0.05" units="cm"/>
      <inkml:brushProperty name="color" value="#F6630D"/>
    </inkml:brush>
  </inkml:definitions>
  <inkml:trace contextRef="#ctx0" brushRef="#br0">78 365 24575,'-11'-11'0,"1"2"0,1-1 0,0 1 0,0-1 0,-13-21 0,21 30 0,0-1 0,0 1 0,1-1 0,-1 0 0,0 1 0,0-1 0,1 0 0,-1 0 0,1 1 0,0-1 0,-1 0 0,1 0 0,0 0 0,0 0 0,0 1 0,0-1 0,1 0 0,-1 0 0,0 0 0,1 1 0,-1-1 0,1 0 0,0 0 0,-1 1 0,1-1 0,0 0 0,0 1 0,0-1 0,0 1 0,1 0 0,-1-1 0,0 1 0,0 0 0,1-1 0,-1 1 0,1 0 0,-1 0 0,1 0 0,0 1 0,-1-1 0,1 0 0,3 0 0,10-5 0,1 2 0,0 0 0,0 0 0,1 2 0,-1 0 0,1 1 0,18 1 0,7-1 0,184-8 0,376-31 0,-584 37 0,6 1 0,39-11 0,-58 12 0,0 0 0,0-1 0,0 0 0,-1 0 0,1 0 0,0-1 0,-1 1 0,0-1 0,1 0 0,-1-1 0,0 1 0,-1-1 0,6-5 0,-8 8 0,-1 1 0,1-1 0,-1 0 0,1 0 0,-1 1 0,1-1 0,-1 0 0,1 0 0,-1 0 0,0 0 0,1 1 0,-1-1 0,0 0 0,0 0 0,0 0 0,1 0 0,-1 0 0,0 0 0,0 0 0,-1 0 0,1 0 0,0 0 0,0 0 0,0 1 0,-1-1 0,1 0 0,-1-1 0,1 2 0,-1-1 0,0 1 0,0 0 0,1 0 0,-1-1 0,0 1 0,0 0 0,1 0 0,-1 0 0,0 0 0,0 0 0,1 0 0,-1 1 0,0-1 0,0 0 0,1 0 0,-1 0 0,0 1 0,1-1 0,-1 0 0,0 1 0,1-1 0,-1 0 0,0 1 0,1-1 0,-1 1 0,1-1 0,-1 1 0,1 0 0,-1-1 0,1 1 0,-1-1 0,1 1 0,-1 1 0,-5 6 0,0 0 0,0 1 0,1 0 0,0 0 0,1 0 0,0 0 0,0 1 0,-3 15 0,-14 84 0,19-95 0,-9 82 0,3 0 0,8 136 0,0-232 0,0 21 0,1 0 0,1 0 0,1 0 0,0-1 0,2 1 0,8 23 0,-2-30 0,-10-14 0,-1 0 0,0 0 0,1 0 0,-1 0 0,0 0 0,1 0 0,-1 0 0,0 0 0,1 0 0,-1 0 0,0-1 0,1 1 0,-1 0 0,0 0 0,1 0 0,-1 0 0,0-1 0,0 1 0,1 0 0,-1 0 0,0-1 0,0 1 0,1 0 0,-1 0 0,0-1 0,0 1 0,0 0 0,0-1 0,1 1 0,0-4 0,1 0 0,-1 0 0,0 1 0,0-1 0,0 0 0,0-7 0,4-209 0,-2 35 0,-1 141 0,11-118 0,-9 135 0,0 0 0,2 1 0,18-49 0,-22 69 0,1 1 0,0-1 0,0 1 0,0-1 0,1 1 0,-1 0 0,1 0 0,1 1 0,-1-1 0,0 1 0,1 0 0,0 0 0,0 1 0,0-1 0,1 1 0,-1 0 0,1 0 0,11-3 0,-9 4 0,0 0 0,1 1 0,-1 0 0,0 0 0,1 1 0,-1 0 0,1 1 0,-1 0 0,0 0 0,1 1 0,-1 0 0,15 5 0,-14-3 0,0 0 0,0 0 0,-1 1 0,1 0 0,-1 1 0,-1 0 0,1 0 0,-1 0 0,0 1 0,0 0 0,7 11 0,-10-13 0,0 1 0,-1 0 0,0 0 0,0 0 0,0 1 0,-1-1 0,0 1 0,0-1 0,0 1 0,-1 0 0,0-1 0,-1 1 0,1 0 0,-1 0 0,-1 0 0,-1 13 0,-2-6 10,-1 0 0,0-1 0,-1 0 0,0 0 0,-1 0 0,0-1 0,-1 0 0,0 0 0,-1-1 0,-1 0 0,-19 18 0,3-6-381,-1-1-1,-1-1 1,-54 29 0,43-30-6455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6.089"/>
    </inkml:context>
    <inkml:brush xml:id="br0">
      <inkml:brushProperty name="width" value="0.05" units="cm"/>
      <inkml:brushProperty name="height" value="0.05" units="cm"/>
      <inkml:brushProperty name="color" value="#FFC114"/>
    </inkml:brush>
  </inkml:definitions>
  <inkml:trace contextRef="#ctx0" brushRef="#br0">51 15 24575,'-3'0'0,"0"0"0,0 0 0,0 0 0,-1 1 0,1-1 0,0 1 0,0 0 0,0 0 0,0 0 0,0 0 0,0 0 0,0 1 0,1-1 0,-1 1 0,-3 2 0,7-3 0,0 0 0,1 0 0,-1 0 0,0-1 0,0 1 0,0 0 0,1-1 0,-1 1 0,0-1 0,0 0 0,1 1 0,-1-1 0,0 0 0,1 0 0,-1 0 0,1 0 0,2 0 0,82 4 0,107-9 0,-77-1 0,1884-25-7767,200 86 5258,-2137-53 2216,-37-1 330,285 3 505,-227-7 1257</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6.424"/>
    </inkml:context>
    <inkml:brush xml:id="br0">
      <inkml:brushProperty name="width" value="0.05" units="cm"/>
      <inkml:brushProperty name="height" value="0.05" units="cm"/>
      <inkml:brushProperty name="color" value="#FFC114"/>
    </inkml:brush>
  </inkml:definitions>
  <inkml:trace contextRef="#ctx0" brushRef="#br0">552 0 24575,'-180'26'0,"76"-14"0,-140 37 0,221-39 0,23-9 0,0-1 0,0 0 0,0 0 0,0 1 0,0-1 0,0 0 0,0 1 0,1-1 0,-1 0 0,0 0 0,0 0 0,0 1 0,0-1 0,1 0 0,-1 0 0,0 1 0,0-1 0,0 0 0,1 0 0,-1 0 0,0 0 0,0 1 0,1-1 0,-1 0 0,0 0 0,0 0 0,1 0 0,-1 0 0,0 0 0,1 0 0,-1 0 0,0 0 0,0 0 0,1 0 0,-1 0 0,0 0 0,1 0 0,-1 0 0,0 0 0,53 2 0,492-33-693,-192 9-300,1229-26-2606,-2 119 966,-1275-29 2633,-221-23-273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6.797"/>
    </inkml:context>
    <inkml:brush xml:id="br0">
      <inkml:brushProperty name="width" value="0.05" units="cm"/>
      <inkml:brushProperty name="height" value="0.05" units="cm"/>
      <inkml:brushProperty name="color" value="#FFC114"/>
    </inkml:brush>
  </inkml:definitions>
  <inkml:trace contextRef="#ctx0" brushRef="#br0">639 1 24575,'-273'25'0,"-67"12"0,314-30 0,29-5 0,16-1 0,421-18-83,-96 2-1201,2155 54-1497,-1472 44 1484,-874-68-1449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7.218"/>
    </inkml:context>
    <inkml:brush xml:id="br0">
      <inkml:brushProperty name="width" value="0.05" units="cm"/>
      <inkml:brushProperty name="height" value="0.05" units="cm"/>
      <inkml:brushProperty name="color" value="#FFC114"/>
    </inkml:brush>
  </inkml:definitions>
  <inkml:trace contextRef="#ctx0" brushRef="#br0">271 1 24575,'-11'2'0,"-118"24"0,114-22 0,0 1 0,1 0 0,-1 1 0,1 0 0,1 1 0,-15 10 0,27-16 0,-1 0 0,1-1 0,0 1 0,0 0 0,0 0 0,0 0 0,0 0 0,0 0 0,1 0 0,-1 0 0,0 0 0,0 0 0,1 0 0,-1 1 0,1-1 0,-1 0 0,1 0 0,-1 3 0,1-3 0,0 0 0,1 0 0,-1 0 0,1-1 0,-1 1 0,1 0 0,0 0 0,-1 0 0,1 0 0,0 0 0,-1-1 0,1 1 0,0 0 0,0 0 0,0-1 0,0 1 0,0-1 0,0 1 0,0-1 0,0 1 0,0-1 0,0 0 0,0 1 0,0-1 0,1 0 0,22 6 0,1-2 0,-1 0 0,1-1 0,33-2 0,-29 0 0,939-6-3208,-604-3 2141,920-1-1751,-6 49 2803,-1067-26-1068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7.961"/>
    </inkml:context>
    <inkml:brush xml:id="br0">
      <inkml:brushProperty name="width" value="0.05" units="cm"/>
      <inkml:brushProperty name="height" value="0.05" units="cm"/>
      <inkml:brushProperty name="color" value="#FFC114"/>
    </inkml:brush>
  </inkml:definitions>
  <inkml:trace contextRef="#ctx0" brushRef="#br0">0 52 24575,'18'-23'0,"-17"19"0,1 1 0,1 0 0,-1 0 0,0 0 0,1 0 0,-1 1 0,6-5 0,-7 7 0,-1 0 0,0 0 0,1 0 0,-1 0 0,1 0 0,-1 0 0,1 0 0,-1 0 0,0 0 0,1 0 0,-1 0 0,1 1 0,-1-1 0,0 0 0,1 0 0,-1 0 0,1 1 0,-1-1 0,0 0 0,1 0 0,-1 1 0,0-1 0,0 0 0,1 1 0,-1-1 0,0 0 0,0 1 0,1-1 0,-1 1 0,0-1 0,0 0 0,0 1 0,0-1 0,0 1 0,1-1 0,-1 0 0,0 1 0,0-1 0,0 1 0,0-1 0,0 1 0,0-1 0,-1 0 0,1 1 0,3 26 0,-3-26 0,27 1575-1111,-27-1523 857,0-4-6572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8.409"/>
    </inkml:context>
    <inkml:brush xml:id="br0">
      <inkml:brushProperty name="width" value="0.05" units="cm"/>
      <inkml:brushProperty name="height" value="0.05" units="cm"/>
      <inkml:brushProperty name="color" value="#FFC114"/>
    </inkml:brush>
  </inkml:definitions>
  <inkml:trace contextRef="#ctx0" brushRef="#br0">577 256 24575,'-1'-1'0,"-1"-1"0,0 1 0,0 0 0,0 0 0,0 0 0,0 0 0,0 0 0,0 1 0,0-1 0,0 1 0,-1-1 0,1 1 0,0 0 0,0 0 0,0 0 0,-1 0 0,1 0 0,0 0 0,0 0 0,-1 1 0,1-1 0,0 1 0,0 0 0,0 0 0,0 0 0,0 0 0,0 0 0,0 0 0,-3 3 0,-7 4 0,1 0 0,-1 1 0,-12 13 0,21-19 0,-154 165 0,42-43 0,-51 32 0,154-147 0,22-22 0,8-8 0,121-163 0,177-208 0,-316 391 0,21-24 0,1 2 0,1 0 0,1 1 0,28-18 0,-44 34 0,0 1 0,-1 0 0,2 0 0,-1 1 0,0 0 0,1 0 0,0 1 0,12-2 0,-15 4 0,0-1 0,0 2 0,0-1 0,-1 1 0,1-1 0,0 2 0,0-1 0,0 1 0,-1-1 0,1 1 0,-1 1 0,1-1 0,-1 1 0,5 4 0,2 1 0,-1 2 0,0-1 0,-1 1 0,0 1 0,0 0 0,-1 0 0,15 25 0,42 97 0,-65-132 0,159 424-1365,-113-289-5461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9.654"/>
    </inkml:context>
    <inkml:brush xml:id="br0">
      <inkml:brushProperty name="width" value="0.05" units="cm"/>
      <inkml:brushProperty name="height" value="0.05" units="cm"/>
      <inkml:brushProperty name="color" value="#FFC114"/>
    </inkml:brush>
  </inkml:definitions>
  <inkml:trace contextRef="#ctx0" brushRef="#br0">992 178 24575,'2'-2'0,"0"-1"0,0 1 0,0-1 0,0 1 0,0-1 0,-1 0 0,1 0 0,-1 0 0,0 0 0,0 0 0,0 0 0,0 0 0,0 0 0,-1-1 0,1 1 0,-1 0 0,0 0 0,0 0 0,0-1 0,0 1 0,-1 0 0,1 0 0,-1-1 0,0 1 0,-2-6 0,1 4 0,-1 0 0,0-1 0,0 1 0,0 1 0,-1-1 0,1 0 0,-1 1 0,0-1 0,-1 1 0,1 0 0,-1 1 0,1-1 0,-8-3 0,2 2 0,-1 1 0,0 0 0,-1 0 0,1 1 0,0 1 0,-1 0 0,0 0 0,1 1 0,-1 1 0,0 0 0,0 0 0,1 1 0,-1 1 0,1 0 0,-22 6 0,5 1 0,0 2 0,0 0 0,1 2 0,1 1 0,-27 19 0,6 1 0,2 1 0,2 2 0,1 2 0,3 2 0,1 2 0,1 1 0,3 2 0,2 1 0,2 2 0,2 0 0,3 2 0,1 2 0,3 0 0,2 1 0,-14 65 0,27-87 0,1 0 0,1 1 0,2-1 0,2 1 0,0 0 0,2 0 0,2-1 0,1 1 0,1-1 0,2 0 0,13 32 0,-10-37 0,0 0 0,3-2 0,0 0 0,1 0 0,1-1 0,2-1 0,0-1 0,1 0 0,2-2 0,0 0 0,1-1 0,45 29 0,-25-23-45,2-2 0,1-2 0,0-2-1,1-2 1,1-2 0,1-3 0,0-1-1,92 8 1,-73-14-13,0-4 0,0-2 0,0-4-1,0-2 1,-1-3 0,66-20 0,-77 15 58,-1-3 0,-1-3 0,-1-1 0,0-3 0,-2-2 0,-1-2 0,57-46 0,-71 47 0,-1-3 0,-1 0 0,-2-2 0,-2-1 0,-1-2 0,-1-1 0,-3-1 0,0 0 0,29-70 0,-39 72-1,-1-1 0,-2 0 0,-1-1 0,-2 0 1,-1 0-1,-3-1 0,-1 1 0,-1-1 0,-3 0 0,-9-73 0,5 85 0,-1 1 0,-1-1 0,-2 1 0,0 0 0,-2 1 0,-1 0 0,0 0 0,-2 2 0,-1-1 0,-1 2 0,-1 0 0,0 1 0,-2 1-1,-1 1 1,0 0 0,-27-18 0,16 17 11,-1 1 1,-1 2-1,-1 1 0,0 1 0,-1 2 0,-1 2 0,0 1 0,0 1 0,-72-6 1,42 11-278,0 2 1,-1 4 0,1 2 0,-111 22 0,89-6-5854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0.029"/>
    </inkml:context>
    <inkml:brush xml:id="br0">
      <inkml:brushProperty name="width" value="0.05" units="cm"/>
      <inkml:brushProperty name="height" value="0.05" units="cm"/>
      <inkml:brushProperty name="color" value="#FFC114"/>
    </inkml:brush>
  </inkml:definitions>
  <inkml:trace contextRef="#ctx0" brushRef="#br0">0 152 24575,'6'-1'0,"0"0"0,0 0 0,0-1 0,0 0 0,0 0 0,0 0 0,0-1 0,7-4 0,-6 3 0,0 0 0,1 1 0,15-5 0,-18 7 0,1 1 0,0-1 0,0 1 0,0 1 0,0-1 0,0 1 0,0 0 0,0 0 0,-1 1 0,1 0 0,-1 0 0,1 0 0,-1 1 0,1-1 0,-1 1 0,0 1 0,6 4 0,10 10 0,0 0 0,28 34 0,-12-13 0,-20-23 0,0-1 0,1-1 0,1 0 0,0-2 0,1 0 0,1-1 0,-1-1 0,1-1 0,1-1 0,0-1 0,0-1 0,1 0 0,36 3 0,-44-8 0,0 0 0,1-1 0,-1-1 0,0-1 0,0 0 0,0 0 0,0-2 0,0 0 0,0 0 0,-1-2 0,0 0 0,0 0 0,-1-1 0,0-1 0,0 0 0,0-1 0,-1 0 0,0-1 0,-1-1 0,0 1 0,13-19 0,-12 11-136,-1 0-1,0 0 1,-2-1-1,0 0 1,-1-1-1,-1 0 1,0 0-1,-2 0 0,5-37 1,-4 5-6690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0.402"/>
    </inkml:context>
    <inkml:brush xml:id="br0">
      <inkml:brushProperty name="width" value="0.05" units="cm"/>
      <inkml:brushProperty name="height" value="0.05" units="cm"/>
      <inkml:brushProperty name="color" value="#FFC114"/>
    </inkml:brush>
  </inkml:definitions>
  <inkml:trace contextRef="#ctx0" brushRef="#br0">138 209 24575,'0'-35'0,"0"28"0,0 24 0,-2 2 0,0 0 0,-1 0 0,-1 0 0,-1-1 0,-1 0 0,0 0 0,-1 0 0,-19 33 0,24-47 0,0-1 0,-1 0 0,1 1 0,-1-1 0,0 0 0,0 0 0,0 0 0,-1-1 0,-5 5 0,8-7 0,0 1 0,0-1 0,0 1 0,0-1 0,0 0 0,0 1 0,0-1 0,0 0 0,0 0 0,0 0 0,0 0 0,0 0 0,0 0 0,0 0 0,0 0 0,0 0 0,0 0 0,0 0 0,0-1 0,0 1 0,0 0 0,0-1 0,0 1 0,1-1 0,-1 1 0,0-1 0,0 0 0,0 1 0,0-1 0,1 0 0,-1 1 0,0-1 0,1 0 0,-1 0 0,1 0 0,-1 0 0,1 1 0,-1-1 0,1 0 0,-1 0 0,1 0 0,0 0 0,-1 0 0,1 0 0,0-1 0,-2-7 0,0 1 0,1-1 0,0 1 0,1-1 0,-1 1 0,2-1 0,-1 0 0,1 1 0,3-14 0,2-3 0,17-46 0,-15 49-170,1 0-1,1 1 0,0 0 1,2 0-1,0 1 0,2 0 1,16-19-1,-9 20-6655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0.743"/>
    </inkml:context>
    <inkml:brush xml:id="br0">
      <inkml:brushProperty name="width" value="0.05" units="cm"/>
      <inkml:brushProperty name="height" value="0.05" units="cm"/>
      <inkml:brushProperty name="color" value="#FFC114"/>
    </inkml:brush>
  </inkml:definitions>
  <inkml:trace contextRef="#ctx0" brushRef="#br0">184 120 24575,'8'-9'0,"5"0"0,-13 9 0,1 1 0,0 0 0,-1 0 0,1 0 0,-1 0 0,1 0 0,-1 0 0,1 0 0,-1 0 0,0 0 0,1 0 0,-1 0 0,0 0 0,0 0 0,0 1 0,0-1 0,0 0 0,0 2 0,1 13 0,-1 0 0,0 0 0,-1 1 0,-1-1 0,-1 0 0,-7 27 0,8-37 0,1 0 0,-1-1 0,-1 1 0,1-1 0,-1 0 0,0 0 0,0 0 0,0 0 0,0 0 0,-1 0 0,0-1 0,0 0 0,-1 0 0,1 0 0,-1 0 0,1-1 0,-1 0 0,0 0 0,-1 0 0,1 0 0,-10 3 0,12-6 0,0 1 0,0 0 0,0-1 0,0 0 0,0 1 0,0-1 0,0 0 0,0-1 0,0 1 0,0 0 0,0-1 0,0 0 0,0 0 0,1 0 0,-1 0 0,0 0 0,0 0 0,-3-3 0,3 1 0,0 0 0,0 0 0,0 0 0,0 0 0,1 0 0,-1-1 0,1 1 0,0-1 0,0 1 0,0-1 0,-2-7 0,0-1 0,1 0 0,1-1 0,0 1 0,0-1 0,2 1 0,-1-1 0,3-22 0,1 19 0,0-1 0,0 1 0,2 0 0,8-23 0,-11 34 0,1 0 0,-1-1 0,1 1 0,0 0 0,0 0 0,0 1 0,1-1 0,-1 1 0,1-1 0,0 1 0,1 1 0,-1-1 0,1 0 0,-1 1 0,1 0 0,7-3 0,-10 5-57,0 0 0,0 1 1,0-1-1,0 1 0,0 0 0,1 0 0,-1 0 0,0 0 0,0 0 0,0 0 0,0 0 1,0 1-1,1-1 0,-1 1 0,0 0 0,0-1 0,0 1 0,-1 0 0,1 0 1,0 0-1,0 1 0,0-1 0,2 3 0,15 15-6769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7.403"/>
    </inkml:context>
    <inkml:brush xml:id="br0">
      <inkml:brushProperty name="width" value="0.05" units="cm"/>
      <inkml:brushProperty name="height" value="0.05" units="cm"/>
      <inkml:brushProperty name="color" value="#F6630D"/>
    </inkml:brush>
  </inkml:definitions>
  <inkml:trace contextRef="#ctx0" brushRef="#br0">57 347 24575,'-1'8'0,"0"1"0,-1-1 0,0 1 0,0-1 0,-1 1 0,0-1 0,-7 13 0,5-10 0,0 0 0,1 0 0,-4 14 0,4 4 0,0-1 0,2 1 0,1 0 0,5 47 0,26 114 0,-17-117 0,-13-71 0,2 5 0,-1 0 0,0 0 0,-1 0 0,0 0 0,0 10 0,-4-10 0,0-12 0,-2-16 0,1-35 0,1-1 0,8-94 0,31-114 0,-25 212 0,33-102 0,-36 136 0,1-1 0,1 1 0,1 0 0,0 1 0,2 0 0,0 0 0,0 2 0,18-18 0,-24 29 0,0-1 0,0 1 0,1 0 0,0 0 0,0 1 0,0 0 0,0 0 0,1 1 0,0 0 0,-1 0 0,1 1 0,0 0 0,0 0 0,10 0 0,-7 1 0,0 1 0,0 1 0,0 0 0,0 0 0,-1 1 0,1 0 0,0 1 0,-1 1 0,18 7 0,-11-2 0,0 0 0,0 2 0,-1 0 0,-1 0 0,0 2 0,0-1 0,-1 2 0,-1 0 0,0 1 0,-1 0 0,17 30 0,-23-35 0,-1 0 0,0 0 0,-1 1 0,0 0 0,-1 0 0,0 0 0,-1 0 0,0 0 0,0 15 0,-2-19 0,0 0 0,-1 0 0,0 1 0,0-1 0,-1 0 0,0 0 0,0 0 0,0 0 0,-1 0 0,0-1 0,-1 1 0,1-1 0,-1 0 0,-1 0 0,-6 8 0,1-4 11,-1 0 0,0 0 0,0-2-1,-1 1 1,0-1 0,-1-1 0,0 0-1,0-1 1,0-1 0,-15 5 0,-7 0-506,-1-2 1,-62 7-1,7-7-6331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3.717"/>
    </inkml:context>
    <inkml:brush xml:id="br0">
      <inkml:brushProperty name="width" value="0.05" units="cm"/>
      <inkml:brushProperty name="height" value="0.05" units="cm"/>
      <inkml:brushProperty name="color" value="#FFC114"/>
    </inkml:brush>
  </inkml:definitions>
  <inkml:trace contextRef="#ctx0" brushRef="#br0">60 4 24575,'-17'-2'0,"-10"0"0,26 3 0,0-1 0,1 0 0,-1 1 0,0-1 0,0 0 0,0 1 0,1-1 0,-1 1 0,0 0 0,1-1 0,-1 1 0,0-1 0,1 1 0,-1 0 0,1 0 0,-1-1 0,1 1 0,-1 0 0,1 0 0,-1 0 0,1-1 0,0 1 0,0 0 0,-1 0 0,1 0 0,0 0 0,0 1 0,0 11 0,1 0 0,0-1 0,1 1 0,0-1 0,1 0 0,0 0 0,1 0 0,9 18 0,-5-8 0,31 86 0,48 220 0,-68-233-1365,-12-60-5461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4.045"/>
    </inkml:context>
    <inkml:brush xml:id="br0">
      <inkml:brushProperty name="width" value="0.05" units="cm"/>
      <inkml:brushProperty name="height" value="0.05" units="cm"/>
      <inkml:brushProperty name="color" value="#FFC114"/>
    </inkml:brush>
  </inkml:definitions>
  <inkml:trace contextRef="#ctx0" brushRef="#br0">158 9 24575,'-17'-5'0,"1"2"0,16 4 0,0 0 0,-1-1 0,1 1 0,0 0 0,-1 0 0,1 0 0,0 0 0,0-1 0,0 1 0,0 0 0,0 0 0,0 0 0,0 0 0,0 0 0,0 0 0,0 0 0,0-1 0,1 1 0,-1 0 0,0 0 0,1 0 0,-1-1 0,1 1 0,0 1 0,15 39 0,41 75 0,-5-15 0,-36-66 0,-2 1 0,-1 1 0,-2 0 0,-1 0 0,-3 1 0,7 76 0,-13-95 0,-2-1 0,0 1 0,0-1 0,-2 0 0,-1 1 0,0-1 0,-1 0 0,-1-1 0,0 0 0,-1 0 0,-1 0 0,-1-1 0,-1 0 0,0 0 0,-1-1 0,-21 22 0,13-18-273,-1-2 0,-1 0 0,-1-2 0,-42 24 0,-9-2-6553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4.576"/>
    </inkml:context>
    <inkml:brush xml:id="br0">
      <inkml:brushProperty name="width" value="0.05" units="cm"/>
      <inkml:brushProperty name="height" value="0.05" units="cm"/>
      <inkml:brushProperty name="color" value="#FFC114"/>
    </inkml:brush>
  </inkml:definitions>
  <inkml:trace contextRef="#ctx0" brushRef="#br0">275 166 24575,'-210'-18'0,"149"11"0,58 6 0,5 0 0,16 0 0,32 0 0,538-11-678,-66 0-1489,1550 26 1812,-1936-11 317,237 3-281,-3-24 97,-335 14 273,0 0 0,40-13 0,-71 16 22,-1 0 1,1 0-1,-1-1 0,1 1 0,-1-1 1,0 0-1,0 0 0,4-3 0,-7 5-46,1-1 0,-1 1 0,0 0 0,1-1 0,-1 1 0,0-1 0,1 1 0,-1 0 0,0-1 0,0 1 0,1-1 0,-1 1 0,0-1 0,0 1 0,0-1 0,0 1 0,0-1 0,0 1 0,0-1 0,0 1 0,0-1 0,0 1 0,0-1 0,-1 0 52,1 0 0,-1 0 1,1 0-1,-1 0 1,1 0-1,-1 0 1,0 0-1,0 1 0,1-1 1,-1 0-1,0 1 1,0-1-1,0 0 1,0 1-1,-1-1 0,-14-6 102,0 0-1,0 1 0,0 1 1,-1 0-1,-28-3 0,-88-4-213,55 10-1332,49 2-5461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4.936"/>
    </inkml:context>
    <inkml:brush xml:id="br0">
      <inkml:brushProperty name="width" value="0.05" units="cm"/>
      <inkml:brushProperty name="height" value="0.05" units="cm"/>
      <inkml:brushProperty name="color" value="#FFC114"/>
    </inkml:brush>
  </inkml:definitions>
  <inkml:trace contextRef="#ctx0" brushRef="#br0">12 0 24575,'0'0'0,"0"0"0,-1 0 0,1 0 0,-1 0 0,1 0 0,-1 0 0,1 0 0,-1 0 0,1 0 0,-1 1 0,1-1 0,0 0 0,-1 0 0,1 0 0,-1 1 0,1-1 0,0 0 0,-1 0 0,1 1 0,-1-1 0,1 0 0,0 1 0,-1-1 0,1 0 0,0 1 0,0-1 0,-1 1 0,1-1 0,0 0 0,0 1 0,0-1 0,0 1 0,-1-1 0,1 1 0,0-1 0,0 1 0,0-1 0,0 0 0,0 1 0,0-1 0,0 1 0,0-1 0,0 1 0,0-1 0,1 1 0,-1-1 0,0 1 0,0-1 0,0 0 0,0 1 0,1-1 0,-1 1 0,0-1 0,0 0 0,1 1 0,-1 0 0,19 23 0,-4-14 0,1-1 0,0 0 0,0-1 0,28 10 0,11 4 0,155 90 0,-177-91 0,-1 2 0,-1 0 0,-1 2 0,30 32 0,-52-48 0,-1 0 0,1 1 0,-1-1 0,-1 1 0,0 1 0,0-1 0,-1 1 0,4 12 0,-7-17 0,-1 0 0,1-1 0,-1 1 0,-1 0 0,1 0 0,-1 0 0,0-1 0,0 1 0,-1 0 0,0 0 0,0 0 0,0-1 0,-1 1 0,1 0 0,-1-1 0,-1 0 0,1 1 0,-5 6 0,0-2 0,-1-1 0,0 0 0,0 0 0,-1-1 0,0 0 0,0-1 0,-1 0 0,0 0 0,0-1 0,-19 9 0,-8 1 0,-71 20 0,15-13-1365,8-6-5461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5.448"/>
    </inkml:context>
    <inkml:brush xml:id="br0">
      <inkml:brushProperty name="width" value="0.05" units="cm"/>
      <inkml:brushProperty name="height" value="0.05" units="cm"/>
      <inkml:brushProperty name="color" value="#FFC114"/>
    </inkml:brush>
  </inkml:definitions>
  <inkml:trace contextRef="#ctx0" brushRef="#br0">223 412 24575,'31'0'0,"-1"-1"0,0-2 0,0 0 0,0-2 0,-1-2 0,0 0 0,0-2 0,47-21 0,-72 28 0,0-1 0,0 1 0,0-1 0,0 0 0,-1 1 0,1-2 0,-1 1 0,0 0 0,0-1 0,0 1 0,3-7 0,-5 9 0,0-1 0,-1 0 0,1 0 0,0 0 0,-1 0 0,1 0 0,-1 0 0,0 0 0,0 0 0,0 0 0,0 0 0,0 0 0,0 0 0,0 0 0,-1 0 0,1 0 0,-1 0 0,1 0 0,-1 0 0,0 0 0,0 1 0,0-1 0,0 0 0,0 0 0,0 1 0,0-1 0,-3-2 0,-3-2 0,1 1 0,0 0 0,-1 0 0,0 1 0,0-1 0,-1 2 0,1-1 0,-1 1 0,0 0 0,0 0 0,0 1 0,-16-2 0,3 1 0,0 1 0,0 1 0,-42 3 0,44 0 0,0 1 0,0 1 0,0 0 0,1 1 0,-1 2 0,1-1 0,1 2 0,0 1 0,0 0 0,0 1 0,-22 18 0,30-21 0,1 1 0,0 0 0,0 0 0,1 1 0,0 0 0,0 0 0,1 0 0,1 1 0,-1 0 0,2 0 0,-1 1 0,1-1 0,1 1 0,0 0 0,0 0 0,1 0 0,1 0 0,0 0 0,0 0 0,3 23 0,-2-26 0,1 0 0,1 1 0,0-1 0,0 0 0,0 0 0,1 0 0,0 0 0,1-1 0,0 1 0,0-1 0,0 0 0,1 0 0,0-1 0,0 1 0,7 5 0,-3-5 0,-1 0 0,1-1 0,0 0 0,1 0 0,-1-1 0,1-1 0,0 1 0,1-2 0,-1 1 0,15 2 0,1-2 0,0-1 0,0-1 0,1-2 0,-1 0 0,0-2 0,0-1 0,0-1 0,47-13 0,-51 10 0,1-1 0,-1-2 0,0 0 0,-1-1 0,0-1 0,-1-1 0,0 0 0,34-33 0,-40 32 0,-1-1 0,0 0 0,-1-1 0,0 0 0,-2-1 0,0 0 0,0 0 0,-2-1 0,0-1 0,-2 1 0,6-24 0,-5 13 0,-1 0 0,-2-1 0,-1 1 0,-2-1 0,-1 0 0,-1 0 0,-1 1 0,-6-31 0,-4 33 0,11 26 0,1 1 0,-1-1 0,1 1 0,-1-1 0,1 0 0,-1 1 0,0-1 0,1 1 0,-1 0 0,0-1 0,1 1 0,-1-1 0,0 1 0,0 0 0,1 0 0,-1-1 0,0 1 0,0 0 0,1 0 0,-2 0 0,0 0 0,0 1 0,0 0 0,0 0 0,1 0 0,-1 0 0,0 0 0,1 0 0,-1 1 0,0-1 0,1 0 0,0 1 0,-1-1 0,1 1 0,0 0 0,0-1 0,0 1 0,0 0 0,0 0 0,0 0 0,0-1 0,0 5 0,-10 22 0,2 1 0,1 0 0,1 0 0,2 1 0,-2 30 0,3 7 0,5 81 0,0-115-195,2 0 0,1 0 0,2 0 0,1 0 0,1-1 0,16 39 0,-5-31-6631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6.040"/>
    </inkml:context>
    <inkml:brush xml:id="br0">
      <inkml:brushProperty name="width" value="0.05" units="cm"/>
      <inkml:brushProperty name="height" value="0.05" units="cm"/>
      <inkml:brushProperty name="color" value="#FFC114"/>
    </inkml:brush>
  </inkml:definitions>
  <inkml:trace contextRef="#ctx0" brushRef="#br0">23 388 24575,'0'-250'0,"1"240"0,1 10 0,6 19 0,7 33 0,-3 11 0,-3 1 0,-3-1 0,-2 1 0,-6 67 0,-3-83 0,4-46 0,1 1 0,-1-1 0,0 1 0,1-1 0,-1 1 0,0-1 0,-1 0 0,1 1 0,0-1 0,-1 0 0,1 0 0,-1 0 0,0 0 0,1 0 0,-5 3 0,5-5 0,1 1 0,-1-1 0,1 0 0,-1 0 0,0 1 0,1-1 0,-1 0 0,0 0 0,1 0 0,-1 1 0,0-1 0,1 0 0,-1 0 0,0 0 0,1 0 0,-1 0 0,0-1 0,1 1 0,-1 0 0,0 0 0,1 0 0,-1 0 0,0-1 0,1 1 0,-1 0 0,1-1 0,-1 1 0,0-1 0,0 1 0,-13-23 0,11 15 0,0-1 0,0 0 0,-2-18 0,4-1 0,1-1 0,1 0 0,1 1 0,1-1 0,2 1 0,15-50 0,-9 43 0,2 1 0,1 0 0,2 1 0,38-59 0,-46 80 0,1 0 0,0 0 0,1 1 0,1 0 0,-1 1 0,20-14 0,-25 21 0,-1 0 0,1 0 0,-1 1 0,1-1 0,0 1 0,0 0 0,0 1 0,0-1 0,0 1 0,0 0 0,0 1 0,1-1 0,-1 1 0,0 0 0,0 0 0,1 0 0,-1 1 0,0 0 0,0 0 0,0 0 0,0 1 0,5 2 0,0 1 0,-1 0 0,0 1 0,0 1 0,0-1 0,-1 1 0,0 1 0,0-1 0,-1 2 0,0-1 0,0 1 0,-1 0 0,0 0 0,-1 0 0,0 1 0,0 0 0,-1 0 0,-1 0 0,1 1 0,2 14 0,-3-11 0,-1-1 0,0 1 0,-1 0 0,0 0 0,-1-1 0,-1 1 0,0 0 0,-1 0 0,0-1 0,-1 1 0,-1-1 0,0 0 0,-1 0 0,-12 24 0,16-34 0,-6 6 0,2 1 0,-1 1 0,1-1 0,-6 20 0,10-26 0,0-1 0,1 0 0,-1 0 0,1 0 0,0 0 0,0 0 0,0 1 0,0-1 0,1 0 0,-1 0 0,1 0 0,0 0 0,0 0 0,0 0 0,0 0 0,1 0 0,-1 0 0,1-1 0,-1 1 0,1 0 0,0-1 0,3 4 0,38 31 0,-34-31 0,0 1 0,-1 0 0,0 0 0,0 1 0,12 17 0,-18-22 0,-1 0 0,1 0 0,-1 0 0,0 0 0,0 0 0,0 0 0,0 0 0,-1 0 0,1 0 0,-1 1 0,0-1 0,0 0 0,0 1 0,0-1 0,0 0 0,-1 0 0,0 0 0,1 1 0,-1-1 0,0 0 0,-1 0 0,1 0 0,-1 0 0,-2 4 0,-2 1 0,0 0 0,0 0 0,-1-1 0,0 1 0,0-2 0,-1 1 0,1-1 0,-1 0 0,-1 0 0,1-1 0,-1-1 0,0 1 0,0-1 0,-1-1 0,1 0 0,-1 0 0,0-1 0,-11 2 0,-7 0 0,0-2 0,0 0 0,0-2 0,0-1 0,-35-6 0,51 6-114,1-1 1,0 0-1,0-1 0,0 0 0,0 0 1,1-1-1,-1-1 0,1 0 0,0 0 1,0-1-1,-10-8 0,-5-12-6712</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6.489"/>
    </inkml:context>
    <inkml:brush xml:id="br0">
      <inkml:brushProperty name="width" value="0.05" units="cm"/>
      <inkml:brushProperty name="height" value="0.05" units="cm"/>
      <inkml:brushProperty name="color" value="#FFC114"/>
    </inkml:brush>
  </inkml:definitions>
  <inkml:trace contextRef="#ctx0" brushRef="#br0">488 280 24575,'1'-4'0,"0"-1"0,0 0 0,0 1 0,1-1 0,0 1 0,0 0 0,0-1 0,1 1 0,3-5 0,10-20 0,-15 26 0,0 0 0,0 1 0,0-1 0,0 0 0,-1 0 0,1 1 0,-1-1 0,0 0 0,1 0 0,-1 0 0,-1 0 0,1 0 0,0 1 0,-1-1 0,0 0 0,1 0 0,-1 1 0,0-1 0,-2-4 0,1 5 0,0 0 0,-1 0 0,1-1 0,0 2 0,-1-1 0,1 0 0,-1 0 0,1 1 0,-1 0 0,0-1 0,0 1 0,1 0 0,-1 0 0,0 0 0,0 1 0,0-1 0,0 1 0,-6 0 0,-8-1 0,1 2 0,-1 0 0,1 1 0,-1 1 0,1 0 0,0 1 0,0 1 0,-27 12 0,10-2 0,1 2 0,1 1 0,-29 23 0,44-30 0,0 2 0,1 0 0,1 1 0,0 0 0,-22 31 0,32-39 0,1 0 0,0-1 0,0 2 0,0-1 0,1 0 0,-1 1 0,2-1 0,-1 1 0,-1 8 0,3-11 0,0 1 0,0-1 0,1 0 0,-1 0 0,1 1 0,0-1 0,0 0 0,0 0 0,0 0 0,1 0 0,0 0 0,0 0 0,0 0 0,0-1 0,1 1 0,2 3 0,4 2 0,0-1 0,1 0 0,-1 0 0,2-1 0,-1 0 0,1 0 0,0-1 0,0-1 0,1 0 0,0-1 0,-1 0 0,17 3 0,16 2 0,90 8 0,-78-13 0,0-3 0,108-11 0,-139 7 0,0-2 0,0 0 0,0-2 0,-1-1 0,0 0 0,-1-2 0,0-1 0,40-25 0,-54 29 0,0 1 0,-1-1 0,0-1 0,0 0 0,-1 0 0,0 0 0,-1-1 0,1 0 0,-2 0 0,1 0 0,-1-1 0,-1 0 0,5-15 0,-6 16 0,-1 0 0,-1 0 0,0-1 0,0 1 0,-1 0 0,0-1 0,0 1 0,-1-1 0,0 1 0,-1 0 0,0 0 0,-1-1 0,0 1 0,0 1 0,-8-16 0,2 9 7,0 1 0,-1-1 0,-1 2 0,-1 0 0,1 0 1,-2 1-1,0 0 0,0 1 0,-1 1 0,-1 0 0,0 1 0,0 0 0,0 1 0,-1 1 0,0 1 0,-20-6 0,13 6-131,0 0 0,0 2 1,0 0-1,-1 2 0,1 0 0,-1 2 1,1 0-1,-1 2 0,1 0 0,0 2 1,-34 9-1,1 7-6702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7.081"/>
    </inkml:context>
    <inkml:brush xml:id="br0">
      <inkml:brushProperty name="width" value="0.05" units="cm"/>
      <inkml:brushProperty name="height" value="0.05" units="cm"/>
      <inkml:brushProperty name="color" value="#FFC114"/>
    </inkml:brush>
  </inkml:definitions>
  <inkml:trace contextRef="#ctx0" brushRef="#br0">190 129 24575,'-4'0'0,"0"0"0,0 0 0,1 0 0,-1 1 0,0-1 0,0 1 0,1 0 0,-1 0 0,0 0 0,1 1 0,-1-1 0,1 1 0,0 0 0,-5 3 0,4-1 0,1 0 0,-1 0 0,1 0 0,0 0 0,0 1 0,1-1 0,-1 1 0,1 0 0,0 0 0,-1 5 0,-22 69 0,4 0 0,3 1 0,4 1 0,-4 85 0,15-126 0,4 56 0,0-83 0,0 1 0,1 0 0,1-1 0,0 1 0,1-1 0,1 0 0,9 21 0,-12-31 0,-1 0 0,1 0 0,0 0 0,-1 0 0,1-1 0,1 1 0,-1-1 0,0 0 0,0 1 0,1-1 0,0 0 0,-1 0 0,1-1 0,0 1 0,0 0 0,0-1 0,0 0 0,0 0 0,0 0 0,0 0 0,0 0 0,1 0 0,-1-1 0,0 0 0,0 0 0,1 1 0,-1-2 0,0 1 0,0 0 0,4-2 0,8-2 0,0-1 0,-1-1 0,0 0 0,0-1 0,17-11 0,19-9 0,-16 13 0,0 2 0,2 2 0,68-12 0,115-1 0,-93 12 0,-34 4 0,55-7 0,-142 13 0,0 1 0,0-1 0,0 0 0,0-1 0,-1 1 0,1-1 0,0 0 0,0 0 0,-1-1 0,0 1 0,1-1 0,-1 0 0,0 0 0,0 0 0,0-1 0,-1 0 0,1 1 0,-1-1 0,0 0 0,0-1 0,-1 1 0,1 0 0,-1-1 0,0 0 0,0 1 0,0-1 0,-1 0 0,1 0 0,-1 0 0,0 0 0,0-7 0,3-50 0,-5-113 0,-2 71 0,4-3 0,-4-91 0,3 196 0,0-1 0,0 1 0,0-1 0,0 1 0,-1-1 0,0 1 0,1-1 0,-1 1 0,0 0 0,0-1 0,0 1 0,0 0 0,-1 0 0,1 0 0,0 0 0,-1 0 0,-2-3 0,2 4 0,1 1 0,-1-1 0,0 1 0,1-1 0,-1 1 0,1 0 0,-1 0 0,0 0 0,1 0 0,-1 0 0,0 0 0,1 0 0,-1 0 0,1 0 0,-1 1 0,0-1 0,1 1 0,-1-1 0,1 1 0,-1 0 0,1 0 0,0 0 0,-1-1 0,1 1 0,0 0 0,-1 1 0,-1 1 0,-12 11-170,1 0-1,0 1 0,1 1 1,1 0-1,0 1 0,2 1 1,-16 30-1,8-10-6655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8.120"/>
    </inkml:context>
    <inkml:brush xml:id="br0">
      <inkml:brushProperty name="width" value="0.05" units="cm"/>
      <inkml:brushProperty name="height" value="0.05" units="cm"/>
      <inkml:brushProperty name="color" value="#FFC114"/>
    </inkml:brush>
  </inkml:definitions>
  <inkml:trace contextRef="#ctx0" brushRef="#br0">7274 0 24575,'4'0'0,"0"0"0,0 0 0,-1 0 0,1 1 0,0-1 0,0 1 0,-1 0 0,1 0 0,0 0 0,-1 0 0,1 1 0,-1 0 0,5 2 0,-6-2 0,0 1 0,1 0 0,-1-1 0,0 1 0,0 0 0,-1 0 0,1 0 0,-1 0 0,1 0 0,-1 0 0,0 1 0,0-1 0,0 0 0,-1 1 0,1 3 0,10 59 0,28 145 0,13-4 0,-51-203 0,0 0 0,0 0 0,-1 0 0,1 1 0,-1-1 0,0 0 0,0 0 0,-1 0 0,1 0 0,-1 1 0,-2 5 0,2-8 0,0 0 0,0-1 0,0 1 0,0 0 0,0-1 0,-1 1 0,1-1 0,-1 1 0,1-1 0,-1 0 0,0 0 0,1 0 0,-1 1 0,0-2 0,0 1 0,1 0 0,-1 0 0,0-1 0,0 1 0,0-1 0,0 1 0,0-1 0,0 0 0,0 0 0,-4 0 0,-22-1 0,1-1 0,0-2 0,-34-8 0,25 5 0,-1162-148-1197,-8 92-214,1048 57 1383,-2316-71 28,2239 73-98,-443-13-399,93 7 3724,573 10-3223,-162-13-4,36 2 0,-233 7 0,393 0-1365,1-2-5461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8.447"/>
    </inkml:context>
    <inkml:brush xml:id="br0">
      <inkml:brushProperty name="width" value="0.05" units="cm"/>
      <inkml:brushProperty name="height" value="0.05" units="cm"/>
      <inkml:brushProperty name="color" value="#FFC114"/>
    </inkml:brush>
  </inkml:definitions>
  <inkml:trace contextRef="#ctx0" brushRef="#br0">362 73 24575,'6'-32'0,"-5"29"0,0 0 0,0 0 0,-1 0 0,1 0 0,-1 0 0,1 0 0,-1 0 0,0 0 0,-1-5 0,1 7 0,0 1 0,0-1 0,-1 1 0,1 0 0,0-1 0,-1 1 0,1 0 0,-1-1 0,1 1 0,0 0 0,-1 0 0,1-1 0,-1 1 0,1 0 0,-1 0 0,1 0 0,-1 0 0,1 0 0,-1 0 0,1-1 0,-1 1 0,1 0 0,-1 0 0,1 1 0,0-1 0,-1 0 0,1 0 0,-1 0 0,1 0 0,-1 0 0,1 0 0,-1 1 0,1-1 0,-1 0 0,1 0 0,0 1 0,-1-1 0,1 0 0,-1 1 0,-22 13 0,20-13 0,-70 53 0,2 3 0,-67 71 0,132-122 0,-1 0 0,1 0 0,1 1 0,-1 0 0,-8 15 0,14-21 0,-1-1 0,1 1 0,0 0 0,-1 0 0,1 0 0,0 1 0,-1-1 0,1 0 0,0 0 0,0 0 0,0 0 0,0 0 0,0 0 0,0 0 0,0 0 0,1 0 0,-1 0 0,0 0 0,1 0 0,-1 0 0,0 0 0,1 1 0,1 0 0,-1-1 0,1 0 0,0 1 0,-1-1 0,1 0 0,0 0 0,0 0 0,-1 0 0,1-1 0,0 1 0,0 0 0,0-1 0,0 1 0,0-1 0,0 0 0,3 0 0,19 3 0,0 0 0,0 2 0,-1 0 0,1 2 0,-2 0 0,1 2 0,-1 0 0,30 18 0,-27-9-195,0 0 0,-1 2 0,-1 0 0,-1 2 0,-1 0 0,36 51 0,-21-19-6631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7.946"/>
    </inkml:context>
    <inkml:brush xml:id="br0">
      <inkml:brushProperty name="width" value="0.05" units="cm"/>
      <inkml:brushProperty name="height" value="0.05" units="cm"/>
      <inkml:brushProperty name="color" value="#F6630D"/>
    </inkml:brush>
  </inkml:definitions>
  <inkml:trace contextRef="#ctx0" brushRef="#br0">32 2 24575,'-10'-2'0,"1"2"0,4 15 0,0 29 0,3 0 0,3 59 0,1-24 0,-1 890-1365,-1-876-5461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9.978"/>
    </inkml:context>
    <inkml:brush xml:id="br0">
      <inkml:brushProperty name="width" value="0.05" units="cm"/>
      <inkml:brushProperty name="height" value="0.05" units="cm"/>
      <inkml:brushProperty name="color" value="#FFC114"/>
    </inkml:brush>
  </inkml:definitions>
  <inkml:trace contextRef="#ctx0" brushRef="#br0">411 162 24575,'0'-1'0,"0"1"0,0-1 0,0 1 0,0-1 0,0 1 0,0-1 0,0 1 0,0 0 0,0-1 0,0 1 0,0-1 0,0 1 0,0-1 0,1 1 0,-1 0 0,0-1 0,0 1 0,1-1 0,-1 1 0,0 0 0,0-1 0,1 1 0,-1 0 0,0 0 0,1-1 0,-1 1 0,0 0 0,1 0 0,-1-1 0,1 1 0,0 0 0,15 3 0,12 17 0,-26-19 0,-1 1 0,1-1 0,-1 1 0,0 0 0,1 0 0,-1 0 0,0 0 0,0 0 0,-1 0 0,1 0 0,0 0 0,-1 0 0,1 0 0,-1 1 0,1-1 0,-1 0 0,0 0 0,0 0 0,0 1 0,-1-1 0,1 0 0,0 0 0,-1 0 0,1 0 0,-1 1 0,0-1 0,0 0 0,1 0 0,-2 0 0,1 0 0,0-1 0,0 1 0,0 0 0,-1 0 0,1-1 0,-1 1 0,0-1 0,1 1 0,-1-1 0,-2 2 0,-4 3 0,0-1 0,-1 0 0,1-1 0,-1 1 0,0-2 0,0 1 0,0-1 0,-12 2 0,9-3 0,-1 0 0,0-1 0,1-1 0,-1 0 0,0-1 0,0 0 0,1-1 0,-1 0 0,1-1 0,-24-9 0,32 11 0,1-1 0,-1 1 0,0-1 0,1 0 0,-1 0 0,1 0 0,0-1 0,0 1 0,0-1 0,0 0 0,0 1 0,1-1 0,-1-1 0,1 1 0,-1 0 0,1-1 0,0 1 0,1-1 0,-1 1 0,1-1 0,-1 0 0,1 0 0,0 0 0,1 0 0,-1 0 0,1 0 0,-1 0 0,1 0 0,0 0 0,1 0 0,-1 0 0,1 0 0,-1 1 0,1-1 0,1 0 0,-1 0 0,0 0 0,3-3 0,1-3 0,0 0 0,1 0 0,0 1 0,1-1 0,0 2 0,0-1 0,1 1 0,0 0 0,1 0 0,14-9 0,-17 12 0,1 1 0,0-1 0,0 1 0,0 1 0,0-1 0,1 1 0,-1 1 0,1-1 0,0 1 0,-1 1 0,1-1 0,0 1 0,0 1 0,0-1 0,12 2 0,-15 0 0,-1 1 0,0-1 0,0 1 0,1 0 0,-1 0 0,-1 0 0,1 1 0,0 0 0,0-1 0,-1 1 0,0 0 0,0 1 0,0-1 0,0 1 0,0-1 0,0 1 0,-1 0 0,0 0 0,0 0 0,0 0 0,0 0 0,-1 0 0,3 9 0,0 4 0,-1-1 0,0 0 0,-1 1 0,-1 0 0,-1 19 0,-2 1 0,-3 0 0,-1-1 0,-1 0 0,-2 0 0,-2-1 0,-22 51 0,12-41 0,-1-1 0,-2-2 0,-2 0 0,-44 53 0,50-71 0,-36 33 0,49-51 0,0 1 0,-1-2 0,0 1 0,0-1 0,0 0 0,-1-1 0,0 0 0,0 0 0,-11 3 0,19-7 0,-1 1 0,1-1 0,-1 1 0,0-1 0,1 0 0,-1 1 0,0-1 0,1 0 0,-1 0 0,0 0 0,1 0 0,-1-1 0,0 1 0,1 0 0,-1-1 0,0 1 0,1-1 0,-1 0 0,1 1 0,-1-1 0,1 0 0,-1 0 0,1 0 0,0 0 0,-1 0 0,1 0 0,0 0 0,0-1 0,0 1 0,0 0 0,0-1 0,0 1 0,0 0 0,0-1 0,1 0 0,-1 1 0,0-1 0,1 1 0,-1-1 0,1 0 0,0 1 0,0-1 0,-1-1 0,1-6 0,0 0 0,0 0 0,1 0 0,0 0 0,0 0 0,5-15 0,1 2 0,2 0 0,0 0 0,1 1 0,2 0 0,0 1 0,1 0 0,1 1 0,0 1 0,2 0 0,0 1 0,1 1 0,0 0 0,2 1 0,0 1 0,0 1 0,40-20 0,-53 30 0,-1 1 0,1 0 0,0 0 0,0 1 0,0-1 0,0 1 0,0 0 0,0 1 0,0 0 0,1 0 0,-1 0 0,0 0 0,0 1 0,0 0 0,7 3 0,-5-2 0,-1 2 0,0-1 0,-1 1 0,1 0 0,0 0 0,-1 1 0,0-1 0,0 2 0,-1-1 0,9 10 0,1 6 0,-1 0 0,-1 0 0,-1 2 0,-1-1 0,-1 1 0,10 32 0,23 83-1365,-33-106-5461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0.351"/>
    </inkml:context>
    <inkml:brush xml:id="br0">
      <inkml:brushProperty name="width" value="0.05" units="cm"/>
      <inkml:brushProperty name="height" value="0.05" units="cm"/>
      <inkml:brushProperty name="color" value="#FFC114"/>
    </inkml:brush>
  </inkml:definitions>
  <inkml:trace contextRef="#ctx0" brushRef="#br0">152 24 24575,'4'-20'0,"-3"20"0,-1 0 0,0-1 0,1 1 0,-1 0 0,0-1 0,1 1 0,-1 0 0,1 0 0,-1-1 0,0 1 0,1 0 0,-1 0 0,1 0 0,-1-1 0,1 1 0,-1 0 0,0 0 0,1 0 0,-1 0 0,1 0 0,-1 0 0,1 0 0,-1 0 0,1 0 0,0 0 0,1 1 0,0 0 0,0 0 0,0 0 0,0 1 0,0-1 0,0 0 0,0 1 0,-1-1 0,1 1 0,0 0 0,-1-1 0,1 1 0,-1 0 0,2 3 0,7 13 0,0 1 0,-1 1 0,-1 0 0,7 24 0,17 88 0,-24-93 0,-5-27 0,13 56 0,12 132 0,-26-180 0,-2 0 0,0 0 0,-2 0 0,0 0 0,-1 0 0,-1-1 0,0 1 0,-2-1 0,0 0 0,-1-1 0,-15 28 0,17-39 9,0 1-1,0-1 1,-1 0-1,0-1 1,0 1 0,0-1-1,-1 0 1,0-1-1,0 0 1,-1 0-1,1 0 1,-1-1-1,-10 4 1,6-4-174,0 0 0,0-1 0,0-1 0,0 1 0,0-2 0,0 0 0,-1 0 0,-22-3 0,-13-5-6661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0.754"/>
    </inkml:context>
    <inkml:brush xml:id="br0">
      <inkml:brushProperty name="width" value="0.05" units="cm"/>
      <inkml:brushProperty name="height" value="0.05" units="cm"/>
      <inkml:brushProperty name="color" value="#FFC114"/>
    </inkml:brush>
  </inkml:definitions>
  <inkml:trace contextRef="#ctx0" brushRef="#br0">1 86 24575,'1'-8'0,"1"0"0,0 0 0,1 0 0,-1 0 0,1 0 0,1 1 0,5-10 0,-9 17 0,0-1 0,1 0 0,-1 0 0,0 1 0,1-1 0,-1 0 0,1 0 0,-1 1 0,1-1 0,-1 1 0,1-1 0,0 0 0,-1 1 0,1-1 0,0 1 0,-1-1 0,1 1 0,0 0 0,0-1 0,-1 1 0,1 0 0,0 0 0,0-1 0,0 1 0,0 0 0,-1 0 0,3 0 0,-2 0 0,0 1 0,0 0 0,0-1 0,0 1 0,0 0 0,0 0 0,0 0 0,0-1 0,0 1 0,0 0 0,-1 0 0,1 0 0,0 0 0,-1 1 0,1-1 0,0 1 0,2 6 0,0 0 0,0 0 0,0 0 0,1 12 0,1 38 0,-3 98 0,-2-19 0,0-128 12,1-1 0,0 1 0,1 0 0,0-1 0,0 0 0,1 1 0,0-1 0,0 0 0,5 8 0,-7-14-58,1 1-1,-1-1 1,1 0-1,-1 0 1,1 0 0,0 0-1,0 0 1,0 0-1,0 0 1,0-1 0,1 1-1,-1-1 1,0 1-1,1-1 1,-1 0-1,1 0 1,-1 0 0,1-1-1,0 1 1,-1 0-1,1-1 1,0 0 0,-1 1-1,1-1 1,0 0-1,0-1 1,-1 1 0,1 0-1,0-1 1,-1 1-1,5-3 1,17-7-6780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1.144"/>
    </inkml:context>
    <inkml:brush xml:id="br0">
      <inkml:brushProperty name="width" value="0.05" units="cm"/>
      <inkml:brushProperty name="height" value="0.05" units="cm"/>
      <inkml:brushProperty name="color" value="#FFC114"/>
    </inkml:brush>
  </inkml:definitions>
  <inkml:trace contextRef="#ctx0" brushRef="#br0">161 48 24575,'-5'-4'0,"-10"-7"0,-8-2 0,-4 3 0,-3 1 0,4 9 0,7 7 0,6 9 0,10 5 0,10 4 0,9 2 0,11-3 0,1-6-8191</inkml:trace>
  <inkml:trace contextRef="#ctx0" brushRef="#br0" timeOffset="1">516 102 24575,'-5'0'0,"-6"-4"0,-1 2 0,2 12 0,6 8 0,5 11 0,6 9 0,3 13 0,3 10 0,0 6 0,3 4 0,-2 5 0,1-2 0,-1-4 0,-3-9 0,-4-15-8191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1.567"/>
    </inkml:context>
    <inkml:brush xml:id="br0">
      <inkml:brushProperty name="width" value="0.05" units="cm"/>
      <inkml:brushProperty name="height" value="0.05" units="cm"/>
      <inkml:brushProperty name="color" value="#FFC114"/>
    </inkml:brush>
  </inkml:definitions>
  <inkml:trace contextRef="#ctx0" brushRef="#br0">2 266 24575,'-1'-11'0,"1"2"0,17 4 0,220-15 0,61-9 0,-291 28 0,0-1 0,0 1 0,0-1 0,-1-1 0,1 1 0,6-5 0,-11 7 0,-1-1 0,0 0 0,0 1 0,0-1 0,0 0 0,0 0 0,1 0 0,-2 0 0,1 0 0,0 0 0,0 0 0,0 0 0,0-1 0,-1 1 0,1 0 0,0 0 0,-1-1 0,1 1 0,-1 0 0,0-1 0,1 1 0,-1 0 0,0-1 0,0 1 0,0-1 0,0 1 0,0 0 0,0-1 0,0 1 0,-1 0 0,1-1 0,0 1 0,-1-1 0,1 1 0,-1 0 0,-1-3 0,-3-4 0,0 0 0,-1 0 0,0 1 0,0 0 0,-1 0 0,0 0 0,-1 1 0,1 0 0,-17-10 0,10 8 0,1 1 0,-1 0 0,0 1 0,0 0 0,-25-5 0,35 10 0,-1 0 0,1 1 0,-1-1 0,1 1 0,-1 0 0,1 0 0,-1 1 0,1 0 0,-1-1 0,1 1 0,0 1 0,-1-1 0,1 0 0,0 1 0,0 0 0,0 0 0,-4 3 0,2 0 0,1-1 0,0 1 0,0 0 0,1 0 0,-1 0 0,1 1 0,0-1 0,0 1 0,1 0 0,-5 10 0,4-6 0,1 0 0,-1 0 0,2 0 0,-1 1 0,1-1 0,1 1 0,0-1 0,0 1 0,1-1 0,1 1 0,-1 0 0,2-1 0,0 1 0,5 17 0,-5-22 0,0-1 0,1 0 0,0 0 0,0 0 0,0 0 0,0-1 0,1 1 0,0-1 0,-1 0 0,2 0 0,-1 0 0,0 0 0,1-1 0,0 0 0,0 0 0,0 0 0,0 0 0,0-1 0,1 0 0,-1 0 0,9 1 0,-5-1 0,0-1 0,0-1 0,1 1 0,-1-2 0,0 1 0,0-1 0,0-1 0,0 0 0,0 0 0,0 0 0,0-1 0,14-7 0,-11 4 0,-5 2 0,1 0 0,-1 1 0,1-1 0,15-2 0,-21 5 0,0 1 0,-1 0 0,1 0 0,-1-1 0,1 1 0,-1 0 0,1 1 0,0-1 0,-1 0 0,1 0 0,-1 1 0,1-1 0,-1 1 0,1-1 0,-1 1 0,1-1 0,-1 1 0,0 0 0,1 0 0,-1 0 0,0 0 0,0 0 0,1 0 0,-1 0 0,0 0 0,0 1 0,0-1 0,0 0 0,-1 1 0,1-1 0,0 0 0,0 3 0,12 40 21,-12-37-147,0-1 0,1 0 0,0 1 0,0-1 0,0 0 0,1 0 0,-1 0 0,2-1 0,-1 1 0,5 6 0,6 1-6700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1.933"/>
    </inkml:context>
    <inkml:brush xml:id="br0">
      <inkml:brushProperty name="width" value="0.05" units="cm"/>
      <inkml:brushProperty name="height" value="0.05" units="cm"/>
      <inkml:brushProperty name="color" value="#FFC114"/>
    </inkml:brush>
  </inkml:definitions>
  <inkml:trace contextRef="#ctx0" brushRef="#br0">22 117 24575,'-2'-25'0,"-2"1"0,-10-39 0,12 58 0,61 305 0,-22-98 0,-28-181 0,-9-21 0,0 0 0,1 0 0,-1 1 0,0-1 0,1 0 0,-1 0 0,0 0 0,0 0 0,1 0 0,-1 0 0,0 1 0,1-1 0,-1 0 0,0 0 0,1 0 0,-1 0 0,0 0 0,1 0 0,-1 0 0,0-1 0,1 1 0,-1 0 0,0 0 0,1 0 0,-1 0 0,0 0 0,1 0 0,-1-1 0,0 1 0,0 0 0,1 0 0,-1 0 0,1-1 0,2-3 0,1-1 0,-1 1 0,0-1 0,0 0 0,3-6 0,0 1 0,7-13 0,1 0 0,1 1 0,1 1 0,1 1 0,0 0 0,26-21 0,-36 36 0,1-1 0,-1 1 0,1 0 0,0 1 0,1 0 0,-1 0 0,0 0 0,1 1 0,13-2 0,-16 4 0,0 0 0,0 1 0,0 0 0,0 0 0,0 0 0,0 1 0,0 0 0,0 0 0,0 1 0,0-1 0,0 1 0,0 1 0,-1-1 0,1 1 0,7 5 0,-6-3 0,0 0 0,-1 1 0,1-1 0,-1 1 0,0 1 0,-1-1 0,0 1 0,0 0 0,0 0 0,-1 1 0,0-1 0,-1 1 0,1 0 0,-1 0 0,-1 0 0,0 0 0,0 1 0,0-1 0,-1 0 0,0 1 0,-1-1 0,0 1 0,0 0 0,-3 9 0,2-9 0,0 0 0,-1 0 0,-1-1 0,1 1 0,-1-1 0,-1 0 0,0 0 0,0 0 0,0 0 0,-1 0 0,0-1 0,0 0 0,-1 0 0,0-1 0,-1 1 0,1-1 0,-1 0 0,0-1 0,0 0 0,-1 0 0,0-1 0,0 0 0,-9 4 0,0-3 15,-1 0 0,0-1 0,0-1 0,0 0 0,-1-2 0,1 0 0,-25-2 0,6-3-510,1-1 0,-59-17 0,31 3-6331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2.902"/>
    </inkml:context>
    <inkml:brush xml:id="br0">
      <inkml:brushProperty name="width" value="0.05" units="cm"/>
      <inkml:brushProperty name="height" value="0.05" units="cm"/>
      <inkml:brushProperty name="color" value="#FFC114"/>
    </inkml:brush>
  </inkml:definitions>
  <inkml:trace contextRef="#ctx0" brushRef="#br0">45 265 24575,'-2'0'0,"0"0"0,0-1 0,0 1 0,0-1 0,1 1 0,-1-1 0,0 0 0,0 0 0,0 0 0,1 0 0,-1 0 0,0 0 0,1 0 0,-1-1 0,1 1 0,0 0 0,-1-1 0,1 1 0,0-1 0,0 0 0,0 1 0,0-1 0,0 0 0,0 0 0,0 1 0,1-1 0,-1 0 0,1 0 0,-1 0 0,1-2 0,-1-1 0,0 1 0,0-1 0,1 0 0,0 1 0,0-1 0,0 1 0,0-1 0,1 1 0,0-1 0,0 1 0,0-1 0,2-4 0,3-1 0,0 0 0,1 1 0,0 0 0,1 0 0,0 1 0,0 0 0,1 1 0,0-1 0,0 2 0,1-1 0,19-9 0,-9 6 0,0 1 0,0 1 0,1 1 0,0 1 0,29-5 0,-41 10 0,0 0 0,0 1 0,0 0 0,0 1 0,-1-1 0,1 2 0,0-1 0,0 1 0,14 6 0,-20-7 0,-1 0 0,1 0 0,-1 0 0,0 0 0,1 0 0,-1 1 0,0-1 0,0 1 0,0 0 0,0-1 0,0 1 0,0 0 0,-1 0 0,1 0 0,0 0 0,-1 1 0,0-1 0,1 0 0,-1 1 0,0-1 0,0 1 0,-1-1 0,1 1 0,0-1 0,-1 1 0,0-1 0,1 1 0,-1 0 0,0-1 0,0 1 0,-1-1 0,1 1 0,0 0 0,-1-1 0,0 1 0,-1 3 0,-3 6 0,-1 0 0,0-1 0,0 0 0,-1 0 0,-1-1 0,0 0 0,0 0 0,-1 0 0,0-1 0,-1-1 0,0 0 0,-15 10 0,-11 5 0,-1-2 0,-54 23 0,53-32 0,32-11 0,0 0 0,1 1 0,-1 0 0,0 0 0,1 0 0,-1 1 0,1-1 0,0 1 0,-9 7 0,14-10 0,0 1 0,0-1 0,0 0 0,0 1 0,0-1 0,0 0 0,0 1 0,0-1 0,0 0 0,0 1 0,0-1 0,0 0 0,1 1 0,-1-1 0,0 0 0,0 1 0,0-1 0,1 0 0,-1 1 0,0-1 0,0 0 0,0 0 0,1 1 0,-1-1 0,0 0 0,1 0 0,-1 1 0,0-1 0,1 0 0,-1 0 0,0 0 0,1 0 0,-1 0 0,0 0 0,1 1 0,-1-1 0,0 0 0,1 0 0,-1 0 0,0 0 0,1 0 0,-1 0 0,0 0 0,1-1 0,0 1 0,19 3 0,14 0 0,-1 1 0,0 1 0,0 2 0,0 2 0,-1 0 0,0 3 0,40 19 0,-67-28 0,-1-1 0,1 1 0,-1 0 0,0 0 0,0 0 0,0 0 0,-1 1 0,1 0 0,-1 0 0,4 4 0,-7-6 0,1-1 0,0 1 0,0-1 0,-1 1 0,1 0 0,-1-1 0,0 1 0,1 0 0,-1 0 0,0-1 0,0 1 0,0 0 0,0 0 0,0-1 0,-1 1 0,1 0 0,0 0 0,-1-1 0,1 1 0,-1-1 0,0 1 0,0 0 0,1-1 0,-1 1 0,0-1 0,0 1 0,0-1 0,-1 0 0,1 0 0,0 1 0,0-1 0,-3 2 0,-5 3 0,1 0 0,-2 0 0,1 0 0,0-1 0,-1-1 0,0 1 0,0-2 0,0 1 0,-14 2 0,-13 1 0,-47 3 0,53-8-682,-57-3-1,37-4-6143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3.305"/>
    </inkml:context>
    <inkml:brush xml:id="br0">
      <inkml:brushProperty name="width" value="0.05" units="cm"/>
      <inkml:brushProperty name="height" value="0.05" units="cm"/>
      <inkml:brushProperty name="color" value="#FFC114"/>
    </inkml:brush>
  </inkml:definitions>
  <inkml:trace contextRef="#ctx0" brushRef="#br0">0 0 24575,'12'1'0,"-1"-1"0,0 1 0,0 1 0,0 0 0,0 0 0,0 1 0,0 1 0,-1-1 0,0 2 0,0 0 0,0 0 0,0 0 0,-1 2 0,1-1 0,-2 1 0,1 0 0,-1 1 0,10 11 0,-3-2 0,0 0 0,-2 1 0,0 0 0,-1 1 0,-1 0 0,0 1 0,-2 0 0,0 1 0,-2 0 0,0 0 0,7 42 0,-11-45 0,-2 0 0,0 0 0,0 0 0,-2 0 0,0 0 0,-2-1 0,0 1 0,0 0 0,-2-1 0,0 0 0,-1 0 0,-1 0 0,0-1 0,-1 0 0,-13 18 0,4-11-195,-1-1 0,-1-1 0,-1 0 0,-1-1 0,-1-2 0,-35 24 0,-4-3-6631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4.030"/>
    </inkml:context>
    <inkml:brush xml:id="br0">
      <inkml:brushProperty name="width" value="0.05" units="cm"/>
      <inkml:brushProperty name="height" value="0.05" units="cm"/>
      <inkml:brushProperty name="color" value="#FFC114"/>
    </inkml:brush>
  </inkml:definitions>
  <inkml:trace contextRef="#ctx0" brushRef="#br0">307 250 24575,'12'-12'0,"4"-3"0,-1-1 0,-1 0 0,18-27 0,-29 39 0,0-1 0,0 1 0,-1-1 0,0 0 0,0 0 0,0 0 0,-1 0 0,1 0 0,-1 0 0,0 0 0,-1-1 0,1 1 0,-1 0 0,0-1 0,0 1 0,-1 0 0,0 0 0,0-1 0,-3-8 0,3 11 0,0 1 0,-1 0 0,0-1 0,1 1 0,-1 0 0,0 0 0,0 0 0,0 0 0,0 0 0,0 0 0,-1 1 0,1-1 0,-1 1 0,1 0 0,-1-1 0,1 1 0,-1 0 0,0 1 0,1-1 0,-1 0 0,0 1 0,0-1 0,-3 1 0,-5-1 0,0 1 0,0 0 0,0 1 0,-18 3 0,14-1 0,1 1 0,-1 1 0,1 0 0,0 2 0,0-1 0,0 1 0,1 1 0,0 1 0,1-1 0,0 2 0,0 0 0,1 0 0,0 1 0,-17 24 0,20-24 0,0 1 0,0 0 0,1 0 0,1 1 0,0 0 0,1 0 0,0 1 0,1 0 0,0-1 0,1 1 0,1 0 0,0 1 0,1-1 0,1 0 0,0 0 0,3 17 0,-2-24 0,0-1 0,1 1 0,-1-1 0,2 0 0,-1 0 0,1 1 0,0-1 0,0-1 0,0 1 0,1 0 0,0-1 0,0 0 0,0 0 0,1 0 0,9 7 0,-7-7 0,1 0 0,0 0 0,0-1 0,0 0 0,1-1 0,-1 0 0,1 0 0,0-1 0,0 0 0,14 2 0,-8-3 0,-1-1 0,1 0 0,0 0 0,-1-2 0,1 0 0,-1 0 0,0-2 0,0 0 0,0 0 0,0-1 0,-1-1 0,1 0 0,-1-1 0,15-11 0,-16 8 0,-1 0 0,-1-1 0,1 0 0,-2-1 0,0-1 0,0 1 0,-1-1 0,-1 0 0,0-1 0,5-15 0,2-8 0,-3 0 0,12-65 0,-18 74 0,-6 19 0,-3 15 0,-3 16 0,0 11 0,2 0 0,0 41 0,5-64 0,-1-1 0,2 0 0,0 1 0,0-1 0,0 0 0,1 1 0,1-1 0,-1 0 0,2 0 0,-1-1 0,1 1 0,9 15 0,-10-21-124,0 1 0,1-1 0,-1 0 0,0 0 0,1 0 0,0-1-1,0 1 1,-1-1 0,2 0 0,5 3 0,13 2-6702</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4.449"/>
    </inkml:context>
    <inkml:brush xml:id="br0">
      <inkml:brushProperty name="width" value="0.05" units="cm"/>
      <inkml:brushProperty name="height" value="0.05" units="cm"/>
      <inkml:brushProperty name="color" value="#FFC114"/>
    </inkml:brush>
  </inkml:definitions>
  <inkml:trace contextRef="#ctx0" brushRef="#br0">51 253 24575,'4'-10'0,"0"0"0,-1 0 0,0 0 0,2-15 0,1-1 0,-2 83 0,0 44 0,20 114 0,2 25 0,-27-221 0,-3-15 0,3-6 0,0 1 0,0 0 0,0-1 0,0 1 0,0-1 0,0 1 0,0-1 0,1 1 0,-1-1 0,0 0 0,1 0 0,0 1 0,-1-4 0,-7-48 0,3 0 0,2-1 0,4-56 0,0 33 0,-1 12 0,3-1 0,2 0 0,16-72 0,-19 130 0,1-1 0,0 1 0,0-1 0,1 1 0,0 0 0,0 1 0,6-9 0,-10 15 0,1 0 0,0-1 0,0 1 0,0 0 0,0 0 0,0 0 0,0 0 0,1 0 0,-1 0 0,0 0 0,0 0 0,1 0 0,-1 1 0,1-1 0,-1 0 0,0 1 0,1-1 0,-1 1 0,1 0 0,-1 0 0,1-1 0,-1 1 0,1 0 0,0 0 0,-1 0 0,1 0 0,-1 1 0,1-1 0,-1 0 0,1 1 0,-1-1 0,1 1 0,-1-1 0,0 1 0,1 0 0,-1-1 0,0 1 0,1 0 0,-1 0 0,0 0 0,0 0 0,0 0 0,0 0 0,0 1 0,0-1 0,0 0 0,1 3 0,4 4 0,-2-1 0,1 1 0,-1 1 0,0-1 0,-1 1 0,0-1 0,0 1 0,-1 0 0,3 18 0,-2 2 0,-1 55 0,-3-70-47,0-1 0,-1 1 0,-1-1 0,0 1 0,-1-1 0,0 0 0,-1 0 0,0-1 0,-1 0-1,-1 0 1,0 0 0,0 0 0,-1-1 0,-1-1 0,0 1 0,0-1 0,-1-1 0,0 0 0,-1 0 0,0-1 0,0 0 0,-1-1-1,0 0 1,0-1 0,-1-1 0,0 0 0,0 0 0,-14 2 0,1-3-6779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8.348"/>
    </inkml:context>
    <inkml:brush xml:id="br0">
      <inkml:brushProperty name="width" value="0.05" units="cm"/>
      <inkml:brushProperty name="height" value="0.05" units="cm"/>
      <inkml:brushProperty name="color" value="#F6630D"/>
    </inkml:brush>
  </inkml:definitions>
  <inkml:trace contextRef="#ctx0" brushRef="#br0">75 18 24575,'-2'-2'0,"1"1"0,0-1 0,0 1 0,-1 0 0,1 0 0,0 0 0,-1 0 0,1 0 0,-1 0 0,0 0 0,1 0 0,-1 1 0,0-1 0,1 0 0,-1 1 0,0 0 0,0-1 0,1 1 0,-1 0 0,0 0 0,0 0 0,0 0 0,1 0 0,-1 0 0,0 1 0,0-1 0,1 1 0,-1-1 0,0 1 0,1 0 0,-1-1 0,0 1 0,1 0 0,-1 0 0,1 0 0,-1 0 0,1 0 0,0 1 0,-1-1 0,1 0 0,0 1 0,0-1 0,0 0 0,0 1 0,0 0 0,0-1 0,1 1 0,-1-1 0,0 1 0,1 0 0,-1 0 0,1-1 0,0 1 0,-1 0 0,1 0 0,0 0 0,0-1 0,1 5 0,-1 4 0,2 1 0,-1 0 0,2 0 0,-1-1 0,1 1 0,1-1 0,0 0 0,0 0 0,1-1 0,0 1 0,1-1 0,0 0 0,1 0 0,0-1 0,10 11 0,-10-12 0,0 0 0,1-1 0,0 1 0,0-1 0,0-1 0,1 0 0,0 0 0,0-1 0,0 0 0,1 0 0,-1-1 0,1 0 0,0-1 0,0 0 0,0-1 0,16 1 0,-13-3 0,1 0 0,-1-1 0,0-1 0,0 0 0,0 0 0,0-2 0,-1 0 0,0 0 0,0-1 0,0 0 0,0-1 0,15-13 0,4-6 0,-1-2 0,45-54 0,-21 22 0,-37 46-59,-17 14 61,0 0 1,0 0 0,0 0 0,0 0-1,0 0 1,1 0 0,-1 0-1,0 0 1,0 0 0,0 0-1,0 0 1,0 0 0,1 0-1,-1 0 1,0 0 0,0 0-1,0 0 1,0 0 0,0 1 0,0-1-1,1 0 1,-1 0 0,0 0-1,0 0 1,0 0 0,0 0-1,0 0 1,0 1 0,0-1-1,0 0 1,0 0 0,0 0-1,1 0 1,-1 0 0,0 1 0,0-1-1,0 0 1,0 0 0,0 0-1,0 0 1,0 0 0,0 1-1,0-1 1,0 0 0,0 0-1,0 0 1,0 0 0,-1 0-1,1 1 1,0-1 0,0 0 0,0 0-1,0 0 1,0 0 0,-13 36-1457,-3-4-5372</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4.902"/>
    </inkml:context>
    <inkml:brush xml:id="br0">
      <inkml:brushProperty name="width" value="0.05" units="cm"/>
      <inkml:brushProperty name="height" value="0.05" units="cm"/>
      <inkml:brushProperty name="color" value="#FFC114"/>
    </inkml:brush>
  </inkml:definitions>
  <inkml:trace contextRef="#ctx0" brushRef="#br0">44 155 24575,'0'-1'0,"0"-1"0,1 0 0,-1 1 0,1-1 0,0 1 0,-1-1 0,1 1 0,0-1 0,0 1 0,0-1 0,0 1 0,1-2 0,-2 3 0,1-1 0,-1 1 0,0 0 0,0 0 0,1-1 0,-1 1 0,0 0 0,0 0 0,1 0 0,-1-1 0,0 1 0,1 0 0,-1 0 0,0 0 0,1 0 0,-1 0 0,0 0 0,1-1 0,-1 1 0,0 0 0,1 0 0,-1 0 0,0 0 0,1 0 0,-1 0 0,0 0 0,1 1 0,-1-1 0,0 0 0,1 0 0,-1 0 0,0 0 0,1 0 0,-1 0 0,0 1 0,1-1 0,-1 0 0,0 0 0,0 0 0,1 1 0,-1-1 0,0 0 0,0 0 0,1 1 0,-1-1 0,0 0 0,0 1 0,0-1 0,0 0 0,0 1 0,1-1 0,-1 0 0,0 1 0,0-1 0,0 0 0,0 1 0,0-1 0,0 0 0,0 1 0,0-1 0,0 0 0,0 1 0,0-1 0,0 0 0,0 1 0,-1-1 0,5 29 0,-2-1 0,0 1 0,-4 34 0,-14 88 0,12-123 0,-1 17 0,-31 184 0,26-196 0,7-31 0,4-20 0,26-286 0,7-48 0,-33 345 0,10-44 0,-10 48 0,0-1 0,0 1 0,0 0 0,1-1 0,0 1 0,0 0 0,0 0 0,0 0 0,0 0 0,0 1 0,5-5 0,-6 6 0,0 1 0,0-1 0,0 1 0,0-1 0,0 1 0,0-1 0,1 1 0,-1 0 0,0 0 0,0 0 0,0 0 0,0 0 0,0 0 0,0 0 0,0 0 0,1 0 0,-1 0 0,0 0 0,0 1 0,0-1 0,0 1 0,0-1 0,0 1 0,0-1 0,0 1 0,0-1 0,0 1 0,0 0 0,-1-1 0,1 1 0,0 0 0,0 0 0,-1 0 0,1 0 0,0 1 0,26 38 0,-25-37 0,8 15 0,-1 1 0,-1-1 0,0 2 0,-1-1 0,-2 1 0,0 0 0,-1 0 0,2 28 0,-5-40 0,-1 0 0,0 0 0,0 1 0,-1-1 0,0 0 0,-1 0 0,0 0 0,0 0 0,0 0 0,-1 0 0,0-1 0,-1 1 0,0-1 0,0 0 0,-1 0 0,1 0 0,-2-1 0,1 1 0,-1-1 0,1-1 0,-2 1 0,1-1 0,-9 6 0,-47 21-1365,35-22-5461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5.289"/>
    </inkml:context>
    <inkml:brush xml:id="br0">
      <inkml:brushProperty name="width" value="0.05" units="cm"/>
      <inkml:brushProperty name="height" value="0.05" units="cm"/>
      <inkml:brushProperty name="color" value="#FFC114"/>
    </inkml:brush>
  </inkml:definitions>
  <inkml:trace contextRef="#ctx0" brushRef="#br0">57 248 24575,'36'-22'0,"36"4"0,-48 13 0,-1-1 0,1-1 0,39-17 0,-61 23 0,1-1 0,0 1 0,-1 0 0,1-1 0,-1 0 0,0 0 0,1 0 0,-1 0 0,0 0 0,0 0 0,0 0 0,0 0 0,-1-1 0,1 1 0,-1-1 0,1 0 0,-1 1 0,0-1 0,0 0 0,0 0 0,0 1 0,-1-1 0,1 0 0,-1 0 0,0 0 0,0 0 0,0 0 0,0 0 0,-1-4 0,0 3 0,0-1 0,-1 1 0,0 0 0,0-1 0,0 1 0,0 0 0,-1 0 0,0 0 0,0 0 0,0 1 0,0-1 0,0 1 0,-1 0 0,1 0 0,-1 0 0,0 0 0,-8-4 0,7 4 0,-1 0 0,1 1 0,-1 0 0,0-1 0,0 2 0,0-1 0,0 1 0,0 0 0,0 0 0,0 1 0,0-1 0,-1 1 0,1 1 0,0-1 0,0 1 0,0 0 0,0 1 0,0-1 0,0 1 0,0 0 0,0 1 0,1-1 0,-1 1 0,1 0 0,0 1 0,0-1 0,0 1 0,0 0 0,1 0 0,-1 1 0,-5 7 0,-1 1 0,1 2 0,0-1 0,1 1 0,1 1 0,0 0 0,1 0 0,0 0 0,2 1 0,-7 33 0,8-32 20,1 0 0,2 1 0,-1-1 0,2 1 0,3 30 0,-2-44-82,0 1 0,0-1 0,0 0 0,1 0 1,0 0-1,-1 0 0,2 0 0,-1 0 0,1 0 0,0-1 0,0 1 0,0-1 1,0 0-1,1 0 0,-1 0 0,1-1 0,0 1 0,1-1 0,-1 0 0,0 0 1,1 0-1,0 0 0,9 3 0,15 2-6764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5.647"/>
    </inkml:context>
    <inkml:brush xml:id="br0">
      <inkml:brushProperty name="width" value="0.05" units="cm"/>
      <inkml:brushProperty name="height" value="0.05" units="cm"/>
      <inkml:brushProperty name="color" value="#FFC114"/>
    </inkml:brush>
  </inkml:definitions>
  <inkml:trace contextRef="#ctx0" brushRef="#br0">1 285 24575,'69'-171'0,"-69"171"0,0-1 0,0 1 0,0-1 0,0 1 0,0-1 0,1 1 0,-1 0 0,0-1 0,0 1 0,0-1 0,0 1 0,1-1 0,-1 1 0,0 0 0,0-1 0,1 1 0,-1 0 0,0-1 0,1 1 0,-1 0 0,0-1 0,1 1 0,-1 0 0,1 0 0,-1-1 0,0 1 0,1 0 0,-1 0 0,1 0 0,-1 0 0,1-1 0,-1 1 0,1 0 0,-1 0 0,0 0 0,1 0 0,-1 0 0,1 0 0,-1 0 0,1 0 0,-1 0 0,1 1 0,-1-1 0,1 0 0,-1 0 0,0 0 0,1 0 0,-1 1 0,1-1 0,-1 0 0,0 0 0,1 1 0,-1-1 0,0 0 0,1 1 0,-1-1 0,0 0 0,1 1 0,-1-1 0,0 1 0,0-1 0,0 0 0,1 1 0,-1-1 0,0 1 0,0-1 0,0 1 0,11 32 0,-7-11 0,-1 0 0,-1 1 0,-1-1 0,-1 1 0,-1-1 0,-1 0 0,-1 1 0,0-1 0,-2 0 0,-8 21 0,5-27 0,21-41 0,5-2 0,98-143 0,-88 133 0,2 2 0,49-47 0,-72 76 0,0 0 0,0 0 0,1 1 0,0 0 0,0 0 0,0 1 0,14-5 0,-20 8 0,0 0 0,1 1 0,-1-1 0,0 1 0,1-1 0,-1 1 0,0 0 0,1 0 0,-1 0 0,0 0 0,1 0 0,-1 1 0,0-1 0,1 1 0,-1-1 0,0 1 0,0 0 0,0 0 0,1 0 0,-1 0 0,0 0 0,0 1 0,-1-1 0,1 1 0,0-1 0,0 1 0,-1-1 0,1 1 0,-1 0 0,1 0 0,-1 0 0,0 0 0,0 0 0,0 0 0,1 3 0,2 5 0,0 1 0,-1 0 0,0 0 0,-1 1 0,-1-1 0,0 0 0,0 1 0,-2 20 0,-16 97 0,10-91 0,-4 13 0,7-40 0,1 1 0,0 0 0,1 0 0,1-1 0,0 1 0,1 17 0,0-27-54,0-1-1,0 0 0,0 0 1,0 0-1,0 0 1,1 0-1,-1 1 0,1-1 1,-1 0-1,0 0 1,1 0-1,0 0 0,-1 0 1,1 0-1,0 0 0,-1 0 1,1-1-1,0 1 1,0 0-1,0 0 0,0 0 1,0-1-1,0 1 1,1 0-1,8-1-6771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6.098"/>
    </inkml:context>
    <inkml:brush xml:id="br0">
      <inkml:brushProperty name="width" value="0.05" units="cm"/>
      <inkml:brushProperty name="height" value="0.05" units="cm"/>
      <inkml:brushProperty name="color" value="#FFC114"/>
    </inkml:brush>
  </inkml:definitions>
  <inkml:trace contextRef="#ctx0" brushRef="#br0">362 354 24575,'2'-1'0,"0"0"0,0 1 0,0-1 0,0 0 0,0 0 0,0-1 0,0 1 0,0 0 0,-1-1 0,1 1 0,0-1 0,-1 1 0,1-1 0,2-3 0,17-27 0,-20 30 0,0 1 0,0-1 0,0 1 0,0-1 0,-1 0 0,1 0 0,0 0 0,-1 1 0,0-1 0,1 0 0,-1 0 0,0 0 0,0 0 0,0 0 0,0 1 0,0-1 0,-1 0 0,1 0 0,0 0 0,-1 0 0,0 1 0,1-1 0,-1 0 0,0 1 0,0-1 0,0 0 0,0 1 0,0-1 0,0 1 0,0-1 0,-1 1 0,1 0 0,0-1 0,-1 1 0,1 0 0,-1 0 0,1 0 0,-1 0 0,0 0 0,0 1 0,1-1 0,-4 0 0,-4-3 0,-1 1 0,1 0 0,-1 1 0,0 0 0,0 0 0,-18 0 0,13 3 0,1 1 0,-1 0 0,1 0 0,0 2 0,0 0 0,0 0 0,0 1 0,1 1 0,0 0 0,0 1 0,-16 11 0,20-11 0,0-1 0,0 1 0,0 1 0,1 0 0,0 0 0,0 0 0,1 1 0,1 0 0,-1 1 0,1-1 0,1 1 0,0 0 0,0 1 0,-6 21 0,9-22 0,0 1 0,0-1 0,1 1 0,1-1 0,0 1 0,0 0 0,4 20 0,-4-28 0,1 1 0,0-1 0,0 0 0,1 1 0,-1-1 0,1 0 0,0 0 0,0 0 0,0 0 0,0 0 0,0 0 0,0 0 0,1-1 0,0 1 0,-1-1 0,1 0 0,0 0 0,0 0 0,0 0 0,0 0 0,1-1 0,-1 1 0,0-1 0,1 0 0,-1 0 0,6 1 0,1-1 0,-1 0 0,1-1 0,0-1 0,0 1 0,0-1 0,-1-1 0,1 0 0,-1 0 0,1-1 0,-1 0 0,0-1 0,0 0 0,0 0 0,-1-1 0,1 0 0,-1-1 0,11-9 0,5-6 0,0 0 0,-2-2 0,-1 0 0,21-30 0,6-17 0,-2-3 0,55-121 0,-96 185 0,-1 0 0,0-1 0,-1 0 0,3-14 0,-7 19 0,-5 14 0,-7 16 0,-6 26 40,2 0 0,-18 99 0,30-121-226,2-1 1,1 1-1,2 0 0,0-1 1,2 1-1,2 0 1,6 30-1,2-18-6640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6.555"/>
    </inkml:context>
    <inkml:brush xml:id="br0">
      <inkml:brushProperty name="width" value="0.05" units="cm"/>
      <inkml:brushProperty name="height" value="0.05" units="cm"/>
      <inkml:brushProperty name="color" value="#FFC114"/>
    </inkml:brush>
  </inkml:definitions>
  <inkml:trace contextRef="#ctx0" brushRef="#br0">349 166 24575,'0'-5'0,"1"0"0,1 0 0,-1 0 0,1 1 0,0-1 0,0 0 0,0 1 0,1-1 0,-1 1 0,1 0 0,0 0 0,0 0 0,7-6 0,-7 7 0,0 0 0,0 0 0,0 0 0,-1 0 0,1-1 0,-1 1 0,0-1 0,0 0 0,0 0 0,0 0 0,-1 0 0,1 0 0,-1 0 0,0 0 0,0 0 0,0-6 0,-2 8 0,1 1 0,-1-1 0,0 0 0,0 1 0,0-1 0,0 1 0,0-1 0,0 1 0,0 0 0,0-1 0,-1 1 0,1 0 0,0 0 0,-1 0 0,1 0 0,-1 0 0,1 0 0,-1 0 0,0 0 0,1 1 0,-1-1 0,0 1 0,1-1 0,-1 1 0,0 0 0,0-1 0,1 1 0,-1 0 0,-3 0 0,-7 0 0,0 0 0,0 1 0,-12 1 0,11 0 0,-1 1 0,1 0 0,0 1 0,0 0 0,0 1 0,-19 10 0,29-14 0,0 1 0,1-1 0,-1 1 0,0 0 0,1 0 0,-1 0 0,1 0 0,0 0 0,0 0 0,0 1 0,0-1 0,0 1 0,0 0 0,1-1 0,-1 1 0,1 0 0,0 0 0,-1 0 0,2 0 0,-1 0 0,0 0 0,0 0 0,1 1 0,0-1 0,0 0 0,0 0 0,0 0 0,0 1 0,0-1 0,1 0 0,0 0 0,0 0 0,0 0 0,1 4 0,6 7 0,0 0 0,1 0 0,0-1 0,1 0 0,0-1 0,16 14 0,15 19 0,-30-32 0,-1 0 0,0 1 0,-1 1 0,13 25 0,-20-35 0,-1 0 0,1 0 0,0 0 0,-1 1 0,0-1 0,-1 0 0,1 1 0,-1-1 0,0 0 0,0 1 0,0-1 0,-1 0 0,0 1 0,0-1 0,-1 0 0,1 0 0,-1 0 0,-4 9 0,0-3 0,-1-1 0,0-1 0,0 1 0,-1-1 0,0 0 0,0-1 0,-1 0 0,0 0 0,-1-1 0,0 0 0,0 0 0,-19 8 0,22-12 0,-2 1 0,1-1 0,0 0 0,0-1 0,-1 0 0,0 0 0,1-1 0,-1 0 0,0-1 0,0 0 0,1 0 0,-1-1 0,0 0 0,1 0 0,-1-1 0,1 0 0,-17-7 0,22 8-41,0-1 0,0 1-1,0-1 1,0 0-1,0 0 1,1 0 0,-1-1-1,1 1 1,-1-1 0,1 1-1,0-1 1,0 0-1,0 0 1,0 0 0,1 0-1,-1 0 1,1 0 0,-1 0-1,1 0 1,0-1-1,1 1 1,-1 0 0,0-1-1,1 1 1,0-1 0,0 1-1,0-1 1,0 1-1,0-1 1,1 1 0,0 0-1,1-6 1,7-21-6785</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7.633"/>
    </inkml:context>
    <inkml:brush xml:id="br0">
      <inkml:brushProperty name="width" value="0.05" units="cm"/>
      <inkml:brushProperty name="height" value="0.05" units="cm"/>
      <inkml:brushProperty name="color" value="#FFC114"/>
    </inkml:brush>
  </inkml:definitions>
  <inkml:trace contextRef="#ctx0" brushRef="#br0">108 104 24575,'4'-1'0,"-1"1"0,0-1 0,1 1 0,-1-1 0,0-1 0,0 1 0,0 0 0,0-1 0,0 1 0,0-1 0,0 0 0,0 0 0,-1 0 0,1 0 0,-1 0 0,0-1 0,1 1 0,-1-1 0,0 0 0,0 1 0,-1-1 0,1 0 0,-1 0 0,3-6 0,-4 8 0,0 1 0,0-1 0,0 0 0,0 1 0,0-1 0,0 0 0,-1 1 0,1-1 0,0 0 0,0 1 0,0-1 0,-1 1 0,1-1 0,0 0 0,-1 1 0,1-1 0,0 1 0,-1-1 0,1 1 0,-1-1 0,1 1 0,-1-1 0,1 1 0,-1-1 0,0 1 0,1 0 0,-1-1 0,1 1 0,-1 0 0,0-1 0,1 1 0,-1 0 0,0 0 0,1 0 0,-1 0 0,0 0 0,1 0 0,-1 0 0,0 0 0,1 0 0,-1 0 0,0 0 0,1 0 0,-1 0 0,0 0 0,1 1 0,-1-1 0,0 0 0,1 0 0,-1 1 0,-4 1 0,1-1 0,-1 1 0,1 0 0,0 0 0,0 0 0,-6 5 0,1 2 0,0 0 0,0 1 0,1 0 0,0 1 0,1-1 0,0 2 0,1-1 0,0 1 0,-5 13 0,4-6 0,0 1 0,2 0 0,0 0 0,1 0 0,-1 22 0,4-32 0,1 0 0,0 0 0,1 0 0,0 0 0,0 0 0,1 0 0,1 0 0,0 0 0,0-1 0,1 1 0,9 16 0,-11-21 0,1-1 0,1 0 0,-1 0 0,0 0 0,1 0 0,0 0 0,0-1 0,0 0 0,0 0 0,1 0 0,-1 0 0,1 0 0,-1-1 0,1 0 0,0 0 0,0 0 0,0-1 0,0 0 0,1 0 0,-1 0 0,0 0 0,0-1 0,1 0 0,7-1 0,-4 1 0,0-2 0,-1 1 0,1-1 0,0 0 0,-1-1 0,0 0 0,1 0 0,-1-1 0,0 0 0,-1-1 0,1 1 0,-1-1 0,0-1 0,0 0 0,0 0 0,-1 0 0,0 0 0,0-1 0,-1 0 0,0-1 0,8-14 0,-7 11 0,-2-1 0,1 1 0,-2-1 0,1 0 0,-2 0 0,1 0 0,-2-1 0,0 1 0,0-1 0,-1 1 0,-1-1 0,0 1 0,0 0 0,-1-1 0,-5-13 0,3 14 0,0 0 0,-1 1 0,-1-1 0,0 2 0,0-1 0,-1 0 0,0 1 0,-1 1 0,-11-12 0,15 17 0,1 0 0,-1 0 0,0 1 0,0 0 0,0 0 0,-1 0 0,1 0 0,-1 1 0,0 0 0,1 0 0,-1 0 0,0 0 0,0 1 0,0 0 0,0 0 0,-1 0 0,1 1 0,0-1 0,0 1 0,0 1 0,-1-1 0,1 1 0,0-1 0,-7 3 0,8-1 0,1-1 0,0 1 0,-1-1 0,1 1 0,0 0 0,0 0 0,0 0 0,0 1 0,0-1 0,1 1 0,-1 0 0,1-1 0,0 1 0,0 0 0,-1 0 0,2 1 0,-1-1 0,0 0 0,1 1 0,0-1 0,-1 0 0,1 1 0,1 0 0,-1-1 0,0 1 0,1 0 0,0-1 0,0 1 0,0 0 0,0-1 0,1 1 0,0 4 0,0-2 0,1-1 0,-1 1 0,1-1 0,0 0 0,0 0 0,1 1 0,-1-1 0,1-1 0,0 1 0,1 0 0,-1-1 0,1 1 0,0-1 0,0 0 0,0-1 0,0 1 0,1-1 0,0 1 0,-1-1 0,9 3 0,-7-4 0,0 0 0,0 0 0,0-1 0,0 0 0,1 0 0,-1-1 0,0 1 0,0-1 0,1-1 0,-1 1 0,0-1 0,0 0 0,0-1 0,0 1 0,0-1 0,0 0 0,11-6 0,3-4 0,0-1 0,-1 0 0,27-25 0,1-1 0,-39 33 0,22-17 0,40-23 0,-62 42 0,0-1 0,0 2 0,0-1 0,1 1 0,-1 0 0,1 0 0,0 1 0,0 1 0,0-1 0,17 1 0,-23 1 0,-1 0 0,1 1 0,-1-1 0,1 1 0,-1-1 0,1 1 0,-1 0 0,1 0 0,-1 0 0,0 0 0,1 1 0,-1-1 0,0 1 0,0-1 0,0 1 0,0 0 0,0 0 0,-1-1 0,1 1 0,1 3 0,0-1 0,-1 1 0,0 0 0,0 0 0,0 0 0,0 0 0,-1 0 0,0 0 0,0 0 0,0 8 0,-1 6 0,0 0 0,-2 1 0,0-1 0,-7 26 0,2-17 0,-2-1 0,-22 52 0,128-244 0,-45 79 0,-50 83 0,36-52 0,-36 53 0,-1-1 0,1 1 0,0 0 0,1 0 0,-1-1 0,0 1 0,1 1 0,-1-1 0,1 0 0,-1 1 0,1-1 0,0 1 0,0 0 0,0 0 0,0 0 0,0 0 0,0 1 0,4-2 0,-6 3 0,0-1 0,1 1 0,-1-1 0,0 1 0,0-1 0,0 1 0,1 0 0,-1-1 0,0 1 0,0 0 0,0 0 0,0 0 0,0 0 0,0 0 0,-1 0 0,1 0 0,0 0 0,-1 0 0,1 1 0,0-1 0,-1 0 0,1 0 0,-1 0 0,0 1 0,1-1 0,-1 0 0,0 1 0,0-1 0,0 0 0,0 1 0,0-1 0,0 0 0,0 1 0,0-1 0,-1 2 0,-7 50 0,8-53 0,-12 40 0,8-29 0,0 1 0,1 0 0,0 0 0,1 0 0,0 0 0,1 0 0,0 0 0,2 22 0,-1-32 0,0-1 0,1 0 0,-1 0 0,0 1 0,1-1 0,-1 0 0,0 0 0,1 0 0,0 1 0,-1-1 0,1 0 0,0 0 0,-1 0 0,1 0 0,0 0 0,0 0 0,0 0 0,0-1 0,0 1 0,0 0 0,0 0 0,0-1 0,0 1 0,2 0 0,-1-1 0,0 0 0,-1 0 0,1 0 0,0 0 0,0 0 0,0 0 0,0 0 0,-1-1 0,1 1 0,0-1 0,0 1 0,-1-1 0,1 0 0,2-1 0,5-4 0,-1 0 0,0 0 0,0 0 0,12-14 0,32-43 0,-35 41 0,0 1 0,1 1 0,1 0 0,40-30 0,-58 49 0,0 1 0,0-1 0,0 0 0,0 1 0,-1-1 0,1 1 0,0-1 0,0 1 0,1-1 0,-1 1 0,0 0 0,0 0 0,0-1 0,0 1 0,0 0 0,0 0 0,0 0 0,0 0 0,0 0 0,2 1 0,-2-1 0,-1 1 0,1-1 0,0 1 0,-1-1 0,1 1 0,-1 0 0,1-1 0,-1 1 0,1 0 0,-1-1 0,1 1 0,-1 0 0,0 0 0,1-1 0,-1 1 0,0 0 0,0 0 0,0 0 0,0-1 0,1 3 0,-1 6 0,0 0 0,-1 0 0,-3 18 0,2-16 0,-1 11 0,-1 10 0,-2 59 0,6-83 0,1 0 0,-1 0 0,1 0 0,1-1 0,-1 1 0,1 0 0,1-1 0,-1 1 0,1-1 0,1 0 0,-1 0 0,1 0 0,5 7 0,-6-11 0,0 0 0,0 0 0,1 0 0,-1 0 0,0-1 0,1 1 0,0-1 0,-1 0 0,1 0 0,0 0 0,0-1 0,0 1 0,1-1 0,-1 0 0,0 0 0,0 0 0,1-1 0,-1 0 0,0 0 0,1 0 0,-1 0 0,0 0 0,1-1 0,-1 0 0,6-2 0,-1 1 0,0-2 0,0 1 0,-1-1 0,1 0 0,-1-1 0,0 0 0,0-1 0,-1 1 0,1-1 0,10-12 0,-4 1 0,0 0 0,-1-1 0,-1-1 0,10-20 0,-16 27 0,0-1 0,-1-1 0,0 1 0,-1-1 0,0 0 0,-2 1 0,3-20 0,-5 31 0,0 0 0,0 0 0,1 0 0,-2 0 0,1 0 0,0 0 0,0 0 0,-1 0 0,1 0 0,-1 0 0,1 0 0,-1 0 0,0 0 0,0 0 0,0 0 0,0 1 0,0-1 0,0 0 0,0 1 0,-1-1 0,1 1 0,-1-1 0,-1 0 0,2 1 0,-1 1 0,1-1 0,-1 1 0,0 0 0,1-1 0,-1 1 0,1 0 0,-1 0 0,0 0 0,1 1 0,-1-1 0,1 0 0,-1 0 0,1 1 0,-1-1 0,1 1 0,-1-1 0,1 1 0,-1 0 0,1 0 0,0 0 0,-1 0 0,1 0 0,0 0 0,0 0 0,0 0 0,-1 0 0,1 0 0,-1 2 0,-6 8 9,0-1 1,0 1-1,1 1 0,1-1 0,-1 1 1,2 0-1,0 1 0,0-1 0,2 1 0,-1 0 1,2 0-1,-2 14 0,2-18-87,1 0 0,1 0 0,0 0-1,0-1 1,1 1 0,0 0 0,0 0 0,1 0 0,0-1-1,1 1 1,-1-1 0,2 0 0,-1 0 0,1 0 0,1 0-1,-1 0 1,1-1 0,11 13 0,11 3-6748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8.001"/>
    </inkml:context>
    <inkml:brush xml:id="br0">
      <inkml:brushProperty name="width" value="0.05" units="cm"/>
      <inkml:brushProperty name="height" value="0.05" units="cm"/>
      <inkml:brushProperty name="color" value="#FFC114"/>
    </inkml:brush>
  </inkml:definitions>
  <inkml:trace contextRef="#ctx0" brushRef="#br0">115 90 24575,'26'-32'0,"-23"26"0,1 1 0,-1 0 0,1 0 0,1 0 0,-1 0 0,1 1 0,-1-1 0,1 1 0,1 0 0,10-6 0,-16 10 0,0 0 0,0 0 0,1 0 0,-1 0 0,0 0 0,0 0 0,0 0 0,0 0 0,0 0 0,1 0 0,-1 0 0,0 0 0,0 0 0,0 0 0,0 0 0,1 0 0,-1 0 0,0 0 0,0 0 0,0 1 0,0-1 0,0 0 0,0 0 0,1 0 0,-1 0 0,0 0 0,0 0 0,0 0 0,0 0 0,0 1 0,0-1 0,0 0 0,0 0 0,1 0 0,-1 0 0,0 0 0,0 1 0,0-1 0,0 0 0,0 0 0,0 0 0,0 0 0,0 0 0,0 1 0,0-1 0,0 0 0,0 0 0,0 0 0,0 1 0,-3 12 0,-9 14 0,-34 71 60,-34 104 0,65-155-357,1 1 0,3 1 0,2 0 0,-5 76 0,13-94-6529</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8.406"/>
    </inkml:context>
    <inkml:brush xml:id="br0">
      <inkml:brushProperty name="width" value="0.05" units="cm"/>
      <inkml:brushProperty name="height" value="0.05" units="cm"/>
      <inkml:brushProperty name="color" value="#FFC114"/>
    </inkml:brush>
  </inkml:definitions>
  <inkml:trace contextRef="#ctx0" brushRef="#br0">8 186 24575,'-1'0'0,"1"-1"0,-1 1 0,1-1 0,-1 1 0,1-1 0,-1 1 0,1-1 0,-1 1 0,1-1 0,0 0 0,-1 1 0,1-1 0,0 0 0,0 0 0,-1 1 0,1-1 0,0 0 0,0 1 0,0-1 0,0 0 0,0 0 0,0 1 0,0-1 0,0 0 0,0 1 0,0-1 0,0 0 0,1 0 0,-1 1 0,1-2 0,0 0 0,0 0 0,1 0 0,-1 1 0,1-1 0,0 0 0,0 1 0,-1-1 0,1 1 0,4-3 0,47-18 0,66-13 0,190-29 0,-307 64 0,5-1 0,0 0 0,0-1 0,1 0 0,-1 0 0,11-5 0,-18 7 0,0 0 0,1 0 0,-1 0 0,0 0 0,0 0 0,0 0 0,0 0 0,0 0 0,0 0 0,1 0 0,-1-1 0,0 1 0,0 0 0,0 0 0,0 0 0,0 0 0,0 0 0,0 0 0,1 0 0,-1 0 0,0 0 0,0 0 0,0-1 0,0 1 0,0 0 0,0 0 0,0 0 0,0 0 0,0 0 0,0 0 0,0-1 0,0 1 0,0 0 0,0 0 0,0 0 0,0 0 0,0 0 0,0 0 0,0-1 0,0 1 0,0 0 0,0 0 0,0 0 0,0 0 0,0 0 0,0 0 0,0-1 0,0 1 0,0 0 0,0 0 0,0 0 0,0 0 0,0 0 0,0 0 0,-1-1 0,-10-1 0,-14 1 0,16 2 0,-1 0 0,1 1 0,0 0 0,1 1 0,-1 0 0,0 0 0,1 0 0,-1 1 0,1 1 0,0 0 0,1 0 0,-1 0 0,1 1 0,0 0 0,0 0 0,1 1 0,0 0 0,0 0 0,0 0 0,1 1 0,0 0 0,1 0 0,0 0 0,0 0 0,1 1 0,0 0 0,0-1 0,1 1 0,0 0 0,0 0 0,1 1 0,1-1 0,-1 0 0,2 0 0,-1 0 0,4 18 0,-2-19 0,0 0 0,1 0 0,0-1 0,0 1 0,0-1 0,1 0 0,0 0 0,1 0 0,0-1 0,0 0 0,0 1 0,1-2 0,-1 1 0,1-1 0,1 0 0,-1 0 0,1 0 0,0-1 0,0 0 0,0 0 0,1-1 0,-1 0 0,1-1 0,9 3 0,-5-2 0,-1-1 0,1 0 0,0 0 0,0-2 0,0 1 0,0-2 0,0 1 0,0-2 0,0 1 0,0-2 0,0 1 0,-1-2 0,0 0 0,1 0 0,18-11 0,-26 13 0,0 0 0,1-1 0,-2 0 0,1 0 0,0 0 0,0-1 0,-1 1 0,0-1 0,0 0 0,0 0 0,0 0 0,-1 0 0,1 0 0,-1-1 0,0 1 0,0-1 0,-1 1 0,1-1 0,-1 0 0,0 0 0,-1 0 0,1 1 0,-1-1 0,0 0 0,0 0 0,0 0 0,-1 0 0,1 0 0,-1 0 0,-3-6 0,1 0 0,-1 1 0,-1-1 0,0 1 0,0 0 0,-1 0 0,-1 1 0,1 0 0,-1 0 0,-1 1 0,0-1 0,0 2 0,-10-9 0,10 10 0,0 0 0,-1 0 0,1 1 0,-1 0 0,0 0 0,0 1 0,-1 0 0,1 1 0,-1 0 0,0 0 0,0 1 0,0 1 0,-12-1 0,21 1 6,0 2 0,0-1 0,0 0-1,0 0 1,0 0 0,0 0 0,0 1 0,0-1-1,0 0 1,0 1 0,0-1 0,0 1 0,0-1-1,0 1 1,0-1 0,0 1 0,1 0 0,-3 1-1,3-1-52,0-1-1,0 1 1,0-1-1,0 1 0,0 0 1,-1-1-1,1 1 1,0-1-1,0 1 1,0 0-1,0-1 0,1 1 1,-1-1-1,0 1 1,0 0-1,0-1 0,0 1 1,1-1-1,-1 1 1,0-1-1,0 1 0,1-1 1,-1 1-1,1-1 1,-1 1-1,0-1 0,1 1 1,-1-1-1,1 0 1,0 1-1,12 10-6778</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8.750"/>
    </inkml:context>
    <inkml:brush xml:id="br0">
      <inkml:brushProperty name="width" value="0.05" units="cm"/>
      <inkml:brushProperty name="height" value="0.05" units="cm"/>
      <inkml:brushProperty name="color" value="#FFC114"/>
    </inkml:brush>
  </inkml:definitions>
  <inkml:trace contextRef="#ctx0" brushRef="#br0">178 31 24575,'0'-4'0,"-5"-3"0,-1-3 0,0 4 0,-3 3 0,-1 6 0,2 8 0,-3 11 0,1 12 0,-3 3 0,-3 6 0,0 5 0,-1 3 0,2-3 0,0 1 0,1-4 0,8-10 0,6-10-8191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9.126"/>
    </inkml:context>
    <inkml:brush xml:id="br0">
      <inkml:brushProperty name="width" value="0.05" units="cm"/>
      <inkml:brushProperty name="height" value="0.05" units="cm"/>
      <inkml:brushProperty name="color" value="#FFC114"/>
    </inkml:brush>
  </inkml:definitions>
  <inkml:trace contextRef="#ctx0" brushRef="#br0">117 75 24575,'-4'-9'0,"-7"-8"0,-6-1 0,-4 2 0,-4 4 0,3 9 0,5 5-8191</inkml:trace>
  <inkml:trace contextRef="#ctx0" brushRef="#br0" timeOffset="1">364 129 24575,'4'0'0,"2"5"0,0 10 0,-1 8 0,-2 9 0,-5 13 0,-3 13 0,-5 6 0,-1 5 0,-3 6 0,1-1 0,-3-3 0,2-6 0,4-8 0,2-9 0,4-14-8191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6.348"/>
    </inkml:context>
    <inkml:brush xml:id="br0">
      <inkml:brushProperty name="width" value="0.05" units="cm"/>
      <inkml:brushProperty name="height" value="0.05" units="cm"/>
      <inkml:brushProperty name="color" value="#F6630D"/>
    </inkml:brush>
  </inkml:definitions>
  <inkml:trace contextRef="#ctx0" brushRef="#br0">53 189 24575,'1'-10'0,"0"-1"0,0 1 0,1 0 0,1 0 0,0-1 0,0 2 0,1-1 0,0 0 0,1 1 0,0 0 0,8-12 0,-10 16 0,0 1 0,0 0 0,0 0 0,1 0 0,-1 0 0,1 1 0,0-1 0,0 1 0,0 0 0,0 0 0,1 1 0,-1-1 0,1 1 0,0 0 0,0 0 0,-1 0 0,1 1 0,0 0 0,1 0 0,-1 0 0,0 1 0,0-1 0,0 1 0,9 1 0,-10 0 0,0 1 0,-1-1 0,1 1 0,0 0 0,-1 0 0,0 0 0,1 0 0,-1 0 0,0 1 0,0 0 0,0-1 0,0 1 0,-1 0 0,1 1 0,-1-1 0,1 0 0,-1 1 0,0-1 0,-1 1 0,1 0 0,-1-1 0,3 9 0,0 5 0,0 0 0,-1 0 0,2 34 0,-4 21 0,-3-1 0,-3 0 0,-21 104 0,-68 209 0,67-282 0,-107 450-1365,125-511-5461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9.604"/>
    </inkml:context>
    <inkml:brush xml:id="br0">
      <inkml:brushProperty name="width" value="0.05" units="cm"/>
      <inkml:brushProperty name="height" value="0.05" units="cm"/>
      <inkml:brushProperty name="color" value="#FFC114"/>
    </inkml:brush>
  </inkml:definitions>
  <inkml:trace contextRef="#ctx0" brushRef="#br0">19 188 24575,'-11'-10'0,"4"2"0,28 10 0,76 20 0,74 14 0,-142-32 0,0-2 0,0 0 0,0-2 0,32-4 0,-20-2 0,1-1 0,56-18 0,-84 21 0,0-1 0,0-1 0,0 0 0,-1-1 0,0 0 0,0-1 0,-1-1 0,0 0 0,0 0 0,12-15 0,-22 22 0,0 0 0,0 0 0,0 0 0,0 0 0,-1 0 0,1-1 0,-1 1 0,0-1 0,0 1 0,0-1 0,0 1 0,0-1 0,0 0 0,-1 0 0,1 1 0,-1-1 0,0 0 0,0 0 0,0 1 0,0-1 0,0 0 0,-1 0 0,1 1 0,-1-1 0,-1-4 0,0 4 0,0 1 0,0-1 0,0 1 0,0 0 0,0 0 0,-1 0 0,1 0 0,-1 0 0,1 1 0,-1-1 0,0 1 0,1-1 0,-1 1 0,0 0 0,0 0 0,0 1 0,0-1 0,0 0 0,0 1 0,0 0 0,0 0 0,0 0 0,-5 0 0,-11 1 0,0 2 0,1-1 0,-1 2 0,1 1 0,0 0 0,0 1 0,0 1 0,1 1 0,-28 16 0,34-18 0,-1 2 0,1 0 0,1 0 0,-1 1 0,1 0 0,1 1 0,0 0 0,0 0 0,1 1 0,0 0 0,1 1 0,0 0 0,1 0 0,-6 15 0,11-22 0,-1 0 0,1 0 0,0 1 0,0-1 0,0 1 0,1-1 0,0 0 0,0 1 0,0-1 0,1 1 0,0-1 0,0 0 0,0 1 0,1-1 0,0 0 0,0 0 0,0 0 0,0 0 0,1 0 0,0 0 0,0-1 0,0 0 0,5 6 0,-3-5 0,0-1 0,1 1 0,0-1 0,-1 0 0,1 0 0,1-1 0,-1 0 0,0 0 0,1 0 0,0-1 0,-1 0 0,1 0 0,0-1 0,0 0 0,0 0 0,0 0 0,11-1 0,-1-2 0,0-1 0,0 0 0,0-1 0,0 0 0,-1-2 0,0 0 0,0-1 0,-1 0 0,1-2 0,-2 1 0,1-2 0,-1 0 0,-1-1 0,21-20 0,-31 27 0,1-1 0,-1 0 0,0 1 0,0-2 0,0 1 0,-1 0 0,4-10 0,-6 14 0,1 0 0,-1 0 0,0 0 0,1 0 0,-1 0 0,0 0 0,1 0 0,-1 0 0,0 0 0,0 0 0,0 0 0,0 0 0,0 0 0,0 0 0,0 0 0,-1 0 0,1 0 0,0 0 0,0 0 0,-1 0 0,1 0 0,-1 0 0,1 0 0,-1 0 0,1 0 0,-1 0 0,0 0 0,1 1 0,-1-1 0,0 0 0,1 0 0,-1 1 0,0-1 0,0 0 0,0 1 0,0-1 0,0 1 0,0-1 0,0 1 0,0 0 0,0-1 0,0 1 0,0 0 0,0 0 0,0 0 0,0 0 0,0 0 0,-2 0 0,1 0 0,-1 1 0,0-1 0,0 1 0,1 0 0,-1 0 0,1 0 0,-1 1 0,1-1 0,-1 0 0,1 1 0,0 0 0,0-1 0,0 1 0,0 0 0,0 0 0,0 0 0,0 0 0,1 1 0,-1-1 0,-1 3 0,-1 2 0,0 0 0,0 0 0,1 1 0,0-1 0,-4 15 0,6-15 0,0 0 0,0 1 0,1-1 0,0 1 0,0-1 0,1 0 0,0 1 0,0-1 0,1 0 0,0 0 0,0 0 0,1 0 0,0 0 0,6 12 0,-7-16 0,0 1 0,0-1 0,1 0 0,-1 0 0,1 0 0,0 0 0,-1 0 0,1-1 0,0 0 0,1 1 0,-1-1 0,0 0 0,1 0 0,-1 0 0,1-1 0,0 0 0,-1 1 0,1-1 0,0 0 0,0-1 0,0 1 0,-1-1 0,1 1 0,0-1 0,0 0 0,0-1 0,0 1 0,7-3 0,16-6-1365,-3-3-5461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9.952"/>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0.312"/>
    </inkml:context>
    <inkml:brush xml:id="br0">
      <inkml:brushProperty name="width" value="0.05" units="cm"/>
      <inkml:brushProperty name="height" value="0.05" units="cm"/>
      <inkml:brushProperty name="color" value="#FFC114"/>
    </inkml:brush>
  </inkml:definitions>
  <inkml:trace contextRef="#ctx0" brushRef="#br0">179 55 24575,'-1'-6'0,"1"0"0,-1 0 0,0-1 0,0 1 0,-3-8 0,4 13 0,0 1 0,0-1 0,0 1 0,0-1 0,-1 1 0,1 0 0,0-1 0,0 1 0,0-1 0,-1 1 0,1 0 0,0-1 0,-1 1 0,1 0 0,0-1 0,-1 1 0,1 0 0,0-1 0,-1 1 0,1 0 0,0 0 0,-1 0 0,1-1 0,-1 1 0,1 0 0,-1 0 0,1 0 0,0 0 0,-1 0 0,0 0 0,0 0 0,0 1 0,-1 0 0,1 0 0,0 0 0,0 0 0,0 0 0,0 0 0,0 0 0,1 0 0,-1 1 0,0-1 0,0 0 0,1 0 0,-1 1 0,0 1 0,-13 34 0,1 1 0,-11 62 0,8-34 0,-59 224 0,74-288 0,0 1 0,1 0 0,-1 0 0,1 0 0,0-1 0,0 1 0,0 0 0,0 0 0,1 3 0,-1-6 0,0 0 0,0 0 0,0 0 0,0 1 0,0-1 0,0 0 0,1 0 0,-1 0 0,0 1 0,0-1 0,0 0 0,0 0 0,0 0 0,1 0 0,-1 0 0,0 1 0,0-1 0,0 0 0,1 0 0,-1 0 0,0 0 0,0 0 0,0 0 0,1 0 0,-1 0 0,0 0 0,0 0 0,1 0 0,-1 0 0,0 0 0,0 0 0,0 0 0,1 0 0,-1 0 0,0 0 0,1 0 0,13-10 0,43-51 0,-29 30 0,38-32 0,-57 55 0,-1 1 0,2 1 0,-1-1 0,1 2 0,0-1 0,0 1 0,1 1 0,-1 0 0,15-3 0,-22 6 0,0 0 0,0 0 0,1 1 0,-1 0 0,0-1 0,1 1 0,-1 1 0,0-1 0,0 0 0,1 1 0,-1-1 0,0 1 0,0 0 0,0 0 0,0 1 0,0-1 0,0 0 0,0 1 0,0 0 0,0 0 0,-1 0 0,1 0 0,-1 0 0,1 0 0,-1 1 0,0-1 0,0 1 0,0-1 0,0 1 0,-1 0 0,1 0 0,1 4 0,0 0 0,-1 0 0,0 0 0,-1 0 0,0 0 0,0 0 0,0 0 0,-1 0 0,0 0 0,0 0 0,-1 0 0,0 0 0,0 0 0,-1 0 0,-3 9 0,0-4 11,-1 1 0,0-1 0,-1 0 0,0-1 0,-1 1 0,0-2-1,-1 1 1,0-1 0,-1 0 0,-14 11 0,17-15-104,-1 0 0,0-1 1,0 0-1,0-1 0,0 1 0,-1-1 0,0-1 0,0 0 1,0 0-1,0-1 0,0 0 0,0 0 0,-1-1 1,1-1-1,-16 0 0,-2-4-6733</inkml:trace>
  <inkml:trace contextRef="#ctx0" brushRef="#br0" timeOffset="1">533 464 24575,'10'0'0,"6"0"0,2 5 0,2 2 0,-7-1 0,-10-1 0,-11-2 0,-3-1-8191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3.301"/>
    </inkml:context>
    <inkml:brush xml:id="br0">
      <inkml:brushProperty name="width" value="0.05" units="cm"/>
      <inkml:brushProperty name="height" value="0.05" units="cm"/>
      <inkml:brushProperty name="color" value="#FFC114"/>
    </inkml:brush>
  </inkml:definitions>
  <inkml:trace contextRef="#ctx0" brushRef="#br0">3 135 24575,'-1'-18'0,"1"17"0,-1-1 0,1 1 0,0-1 0,0 1 0,0-1 0,0 1 0,0-1 0,0 1 0,1-1 0,-1 1 0,0-1 0,1 1 0,0-2 0,0 2 0,0 0 0,1-1 0,-1 1 0,0 0 0,1 1 0,-1-1 0,1 0 0,-1 0 0,1 1 0,-1-1 0,1 1 0,-1-1 0,1 1 0,0 0 0,-1-1 0,4 1 0,162-13 0,-92 10 0,321-16 0,273-21 0,-627 35 0,-30 3 0,-22 1 0,-27 3 0,-541 64 0,5 42 0,568-107 0,-3 1 0,-1 0 0,1 0 0,0 1 0,0 0 0,-15 8 0,23-10 0,0-1 0,0 0 0,-1 0 0,1 0 0,0 0 0,0 0 0,0 0 0,-1 0 0,1 0 0,0 0 0,0 0 0,0 0 0,0 1 0,-1-1 0,1 0 0,0 0 0,0 0 0,0 0 0,0 1 0,0-1 0,0 0 0,-1 0 0,1 0 0,0 0 0,0 1 0,0-1 0,0 0 0,0 0 0,0 0 0,0 1 0,0-1 0,0 0 0,0 0 0,0 0 0,0 1 0,0-1 0,0 0 0,0 0 0,0 0 0,0 1 0,0-1 0,0 0 0,0 0 0,1 0 0,-1 1 0,0-1 0,0 0 0,0 0 0,13 4 0,20-3 0,386-67 0,-269 38 0,421-58 0,-554 84 0,0 1 0,0 0 0,20 2 0,-24 4 0,-18 3 0,-24 5 0,-28 4 0,-109 18 0,-66-7 0,39-5 0,120-15 0,33-4 0,1 2 0,-41 11 0,63-10 0,16-7 0,1 0 0,0 0 0,0 1 0,0-1 0,0 0 0,0 0 0,0 0 0,0 0 0,0 0 0,0 0 0,0 0 0,0 0 0,0 1 0,0-1 0,0 0 0,0 0 0,0 0 0,0 0 0,0 0 0,0 0 0,0 0 0,0 1 0,0-1 0,0 0 0,0 0 0,0 0 0,0 0 0,0 0 0,0 0 0,0 0 0,1 0 0,-1 1 0,0-1 0,0 0 0,0 0 0,0 0 0,0 0 0,0 0 0,0 0 0,0 0 0,0 0 0,0 0 0,1 0 0,-1 0 0,0 0 0,0 0 0,0 0 0,0 0 0,0 0 0,0 0 0,0 0 0,1 0 0,-1 0 0,0 0 0,0 0 0,0 0 0,0 0 0,0 0 0,0 0 0,1 0 0,32 0 0,168-29 0,115-11 0,-300 39-341,0 0 0,1-2-1,20-5 1,-19 2-6485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8.548"/>
    </inkml:context>
    <inkml:brush xml:id="br0">
      <inkml:brushProperty name="width" value="0.05" units="cm"/>
      <inkml:brushProperty name="height" value="0.05" units="cm"/>
      <inkml:brushProperty name="color" value="#FFC114"/>
    </inkml:brush>
  </inkml:definitions>
  <inkml:trace contextRef="#ctx0" brushRef="#br0">0 10 24575,'19'-5'0,"-18"5"0,-1-1 0,1 1 0,0-1 0,-1 1 0,1 0 0,0-1 0,-1 1 0,1 0 0,0-1 0,0 1 0,-1 0 0,1 0 0,0 0 0,0 0 0,0 0 0,-1 0 0,1 0 0,0 0 0,0 0 0,-1 0 0,1 0 0,0 1 0,0-1 0,-1 0 0,1 0 0,0 1 0,0-1 0,-1 1 0,1-1 0,0 0 0,-1 1 0,1-1 0,-1 1 0,1-1 0,-1 1 0,1 0 0,-1-1 0,1 1 0,-1 0 0,1-1 0,-1 1 0,0 0 0,1-1 0,-1 1 0,0 0 0,0 0 0,0-1 0,1 1 0,-1 0 0,0 1 0,9 26 0,-5-15 0,0-1 0,1 0 0,0 0 0,10 17 0,-12-25 0,0 0 0,0-1 0,0 1 0,1-1 0,0 1 0,-1-1 0,1 0 0,0 0 0,0-1 0,1 1 0,-1-1 0,1 0 0,-1 0 0,1-1 0,8 3 0,-1-2 0,0-1 0,0 0 0,0-1 0,0 0 0,0-1 0,0-1 0,0 0 0,0 0 0,0-1 0,-1 0 0,1-1 0,-1-1 0,0 0 0,0 0 0,-1-1 0,14-10 0,-23 15 0,-1 1 0,1 0 0,-1-1 0,1 1 0,-1 0 0,1-1 0,-1 1 0,1 0 0,-1-1 0,1 1 0,-1 0 0,1 0 0,-1 0 0,1 0 0,0-1 0,-1 1 0,1 0 0,-1 0 0,1 0 0,0 0 0,-1 0 0,1 1 0,-1-1 0,2 0 0,-1 13 0,-16 29 0,10-30 0,-2 8-170,0 0-1,1 1 0,1 0 1,1 0-1,1 0 0,0 1 1,2 33-1,5-25-6655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8.907"/>
    </inkml:context>
    <inkml:brush xml:id="br0">
      <inkml:brushProperty name="width" value="0.05" units="cm"/>
      <inkml:brushProperty name="height" value="0.05" units="cm"/>
      <inkml:brushProperty name="color" value="#FFC114"/>
    </inkml:brush>
  </inkml:definitions>
  <inkml:trace contextRef="#ctx0" brushRef="#br0">6 23 24575,'0'-4'0,"-4"-7"0,2 4 0,3 7 0,4 13 0,7 9 0,6 10 0,0 9 0,1 6 0,-2 6 0,-4 2 0,-4-4 0,-9 0 0,-9-5 0,-7-10 0,-6-7 0,1-8-8191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9.513"/>
    </inkml:context>
    <inkml:brush xml:id="br0">
      <inkml:brushProperty name="width" value="0.05" units="cm"/>
      <inkml:brushProperty name="height" value="0.05" units="cm"/>
      <inkml:brushProperty name="color" value="#FFC114"/>
    </inkml:brush>
  </inkml:definitions>
  <inkml:trace contextRef="#ctx0" brushRef="#br0">96 320 24575,'-8'28'0,"-21"49"0,28-76 0,-19 40 0,19-38 0,-1-1 0,1 0 0,-1 0 0,1 0 0,-1 0 0,0 0 0,1 0 0,-1 0 0,0 0 0,0-1 0,0 1 0,-1-1 0,-3 3 0,5-4 0,1 0 0,-1 0 0,1-1 0,0 1 0,-1 0 0,1 0 0,-1 0 0,1 0 0,0-1 0,-1 1 0,1 0 0,0 0 0,-1-1 0,1 1 0,0 0 0,0-1 0,-1 1 0,1 0 0,0-1 0,0 1 0,-1 0 0,1-1 0,0 1 0,0 0 0,0-1 0,0 1 0,0-1 0,-1 1 0,1-1 0,0 1 0,0 0 0,0-1 0,0 1 0,0-1 0,0 1 0,0 0 0,1-1 0,-1 1 0,0-1 0,0 1 0,0-1 0,3-20 0,9-31 0,4 1 0,1 0 0,26-51 0,-25 60 0,-15 34 0,34-71 0,-32 71 0,-1 0 0,1 1 0,0 0 0,1 0 0,0 1 0,0-1 0,11-8 0,-16 14 0,0 0 0,1 0 0,-1 0 0,0 0 0,0 0 0,1 1 0,-1-1 0,0 0 0,1 1 0,-1-1 0,0 1 0,1-1 0,-1 1 0,1 0 0,-1 0 0,1-1 0,-1 1 0,1 0 0,-1 1 0,1-1 0,-1 0 0,1 0 0,-1 0 0,0 1 0,1-1 0,-1 1 0,1-1 0,-1 1 0,0 0 0,1-1 0,-1 1 0,0 0 0,0 0 0,0 0 0,0 0 0,0 0 0,0 0 0,0 0 0,0 0 0,0 1 0,0-1 0,0 0 0,-1 1 0,1-1 0,-1 0 0,1 1 0,0 1 0,3 8 0,0 0 0,-1 1 0,0-1 0,1 20 0,6 89-32,-10 186 0,-3-159-1269,3-116-5525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9.901"/>
    </inkml:context>
    <inkml:brush xml:id="br0">
      <inkml:brushProperty name="width" value="0.05" units="cm"/>
      <inkml:brushProperty name="height" value="0.05" units="cm"/>
      <inkml:brushProperty name="color" value="#FFC114"/>
    </inkml:brush>
  </inkml:definitions>
  <inkml:trace contextRef="#ctx0" brushRef="#br0">0 161 24575,'17'0'0,"36"1"0,1-3 0,86-14 0,-124 13 0,1-1 0,-1 0 0,1-2 0,-2 0 0,1 0 0,-1-2 0,1 0 0,-2 0 0,0-2 0,0 0 0,0 0 0,-1-1 0,12-14 0,-24 23 0,1 0 0,-1 0 0,1 0 0,0 1 0,0-1 0,-1 0 0,1 1 0,0-1 0,1 1 0,-1 0 0,0 0 0,0 0 0,0 0 0,1 0 0,-1 0 0,0 1 0,5-2 0,-5 3 0,0-1 0,0 1 0,0 0 0,0-1 0,0 1 0,-1 0 0,1 0 0,0 0 0,0 0 0,-1 1 0,1-1 0,0 0 0,-1 1 0,0-1 0,1 1 0,-1 0 0,0-1 0,1 1 0,-1 0 0,1 2 0,5 9 0,-1 1 0,0-1 0,0 1 0,-2 0 0,0 0 0,0 1 0,-1-1 0,1 20 0,-2-2 0,-1 0 0,-6 57 0,3-80 0,2-5 0,-1-1 0,1 1 0,-1 0 0,1-1 0,0 1 0,1 0 0,0 5 0,-1-9 0,0 1 0,0-1 0,1 1 0,-1-1 0,0 0 0,0 1 0,0-1 0,1 0 0,-1 1 0,0-1 0,1 0 0,-1 0 0,0 1 0,0-1 0,1 0 0,-1 0 0,0 1 0,1-1 0,-1 0 0,1 0 0,-1 0 0,0 0 0,1 0 0,-1 0 0,1 1 0,-1-1 0,1 0 0,20-9 0,0-6-1365,1-3-5461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0.242"/>
    </inkml:context>
    <inkml:brush xml:id="br0">
      <inkml:brushProperty name="width" value="0.05" units="cm"/>
      <inkml:brushProperty name="height" value="0.05" units="cm"/>
      <inkml:brushProperty name="color" value="#FFC114"/>
    </inkml:brush>
  </inkml:definitions>
  <inkml:trace contextRef="#ctx0" brushRef="#br0">20 26 24575,'0'-2'0,"-1"0"0,1 1 0,-1-1 0,0 0 0,0 0 0,0 1 0,0-1 0,0 0 0,0 1 0,-3-3 0,-3 0 0,7 14 0,46 163 0,-36-142 0,-8-24 0,0 1 0,1-1 0,0 0 0,0 0 0,0 0 0,1 0 0,0-1 0,1 1 0,-1-1 0,1 0 0,7 6 0,-8-9 0,0 0 0,0-1 0,0 0 0,0 0 0,0 0 0,1 0 0,-1 0 0,1-1 0,-1 0 0,1 0 0,0 0 0,-1 0 0,1-1 0,0 0 0,-1 0 0,1 0 0,0-1 0,-1 1 0,10-3 0,6-3 0,-1 0 0,1-1 0,-1-1 0,-1-1 0,1-1 0,17-13 0,6-6 0,48-44 0,-54 39-1365,-10 5-5461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1.396"/>
    </inkml:context>
    <inkml:brush xml:id="br0">
      <inkml:brushProperty name="width" value="0.05" units="cm"/>
      <inkml:brushProperty name="height" value="0.05" units="cm"/>
      <inkml:brushProperty name="color" value="#FFC114"/>
    </inkml:brush>
  </inkml:definitions>
  <inkml:trace contextRef="#ctx0" brushRef="#br0">454 307 24575,'0'-8'0,"1"0"0,0 0 0,1 0 0,4-12 0,-4 13 0,0 1 0,0-1 0,-1 0 0,0 0 0,0-8 0,-1 14 0,0 0 0,1 1 0,-1-1 0,0 0 0,0 0 0,0 0 0,0 1 0,-1-1 0,1 0 0,0 0 0,0 1 0,0-1 0,-1 0 0,1 0 0,0 1 0,-1-1 0,1 0 0,0 1 0,-1-1 0,1 0 0,-1 1 0,1-1 0,-1 0 0,0 1 0,1-1 0,-1 1 0,1-1 0,-1 1 0,0 0 0,0-1 0,0 1 0,-1 0 0,1 0 0,-1 0 0,0 0 0,1 0 0,-1 1 0,0-1 0,1 1 0,-1-1 0,1 1 0,-1 0 0,1 0 0,-1-1 0,-2 3 0,-7 6 0,0 0 0,-14 16 0,24-25 0,-46 54 0,2 1 0,2 3 0,3 1 0,3 2 0,2 2 0,-50 126 0,73-159 0,2 1 0,1 0 0,1 0 0,2 1 0,1 0 0,-1 56 0,6-76 0,0-1 0,1 1 0,0-1 0,1 1 0,1-1 0,0 1 0,0-1 0,1 0 0,0 0 0,1-1 0,1 1 0,-1-1 0,2 0 0,-1 0 0,1-1 0,1 0 0,0 0 0,0-1 0,0 0 0,1 0 0,18 10 0,-13-9 0,0-2 0,1 0 0,1 0 0,-1-2 0,1 0 0,0 0 0,0-2 0,18 3 0,-9-4 0,0-1 0,0-1 0,-1-2 0,48-7 0,-32 0 0,0-2 0,-1-2 0,-1-1 0,0-2 0,-1-1 0,48-32 0,-48 25 0,-2-3 0,0 0 0,-2-3 0,-1 0 0,-1-2 0,-2-2 0,-2 0 0,0-2 0,-3-1 0,-1-1 0,20-45 0,-31 54 0,-1 0 0,-1-1 0,-2 1 0,0-2 0,-3 1 0,0-1 0,0-37 0,-5 44 0,-1-1 0,-1 1 0,-2-1 0,0 1 0,-1 0 0,-2 0 0,0 1 0,-2 0 0,-20-40 0,20 47 0,-1 0 0,0 0 0,-2 0 0,0 1 0,0 1 0,-1 0 0,-1 1 0,0 1 0,-1 0 0,-19-11 0,23 16 0,0 1 0,-1 0 0,0 1 0,0 0 0,-1 1 0,1 1 0,-1 0 0,0 0 0,0 1 0,1 1 0,-2 0 0,1 1 0,0 1 0,0 0 0,-20 4 0,15-1-195,0 2 0,0 0 0,1 1 0,0 1 0,0 0 0,-26 19 0,-13 15-6631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8.232"/>
    </inkml:context>
    <inkml:brush xml:id="br0">
      <inkml:brushProperty name="width" value="0.05" units="cm"/>
      <inkml:brushProperty name="height" value="0.05" units="cm"/>
      <inkml:brushProperty name="color" value="#F6630D"/>
    </inkml:brush>
  </inkml:definitions>
  <inkml:trace contextRef="#ctx0" brushRef="#br0">49 59 24575,'-1'-5'0,"0"0"0,-1 1 0,0 0 0,0-1 0,0 1 0,0 0 0,-1 0 0,1 0 0,-1 0 0,0 0 0,0 1 0,-6-6 0,9 9 0,-1 0 0,0 0 0,1 0 0,-1 1 0,1-1 0,-1 0 0,1 0 0,-1 0 0,1 0 0,-1 1 0,1-1 0,-1 0 0,1 0 0,-1 1 0,1-1 0,-1 0 0,1 1 0,-1-1 0,1 1 0,0-1 0,-1 1 0,1-1 0,0 0 0,-1 1 0,1-1 0,0 1 0,0-1 0,0 1 0,-1 0 0,1-1 0,0 1 0,0-1 0,0 1 0,0-1 0,0 1 0,0-1 0,0 1 0,0 0 0,0-1 0,0 1 0,0 0 0,0 28 0,1-29 0,35 298 74,-17-171-794,2 144 1,-21-241-6107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6.702"/>
    </inkml:context>
    <inkml:brush xml:id="br0">
      <inkml:brushProperty name="width" value="0.05" units="cm"/>
      <inkml:brushProperty name="height" value="0.05" units="cm"/>
      <inkml:brushProperty name="color" value="#F6630D"/>
    </inkml:brush>
  </inkml:definitions>
  <inkml:trace contextRef="#ctx0" brushRef="#br0">124 144 24575,'-6'-3'0,"0"1"0,0 0 0,0 0 0,0 1 0,-1 0 0,1 0 0,0 0 0,-1 1 0,1-1 0,-1 2 0,-8 0 0,13-1 0,0 1 0,0-1 0,0 0 0,0 1 0,1-1 0,-1 1 0,0 0 0,1-1 0,-1 1 0,0 0 0,1 0 0,-1 0 0,1 0 0,-1 1 0,1-1 0,0 0 0,0 0 0,-1 1 0,1-1 0,0 1 0,0-1 0,0 1 0,0 0 0,1-1 0,-1 1 0,0 0 0,1-1 0,-1 1 0,1 0 0,0 0 0,-1 0 0,1-1 0,0 1 0,0 0 0,0 0 0,0 0 0,1 0 0,-1-1 0,0 1 0,1 0 0,-1 0 0,1-1 0,1 4 0,2 5 0,1 0 0,0-1 0,0 1 0,1-1 0,0 0 0,1-1 0,0 1 0,0-1 0,1-1 0,0 0 0,0 0 0,16 10 0,-3-3 0,1-1 0,0-2 0,1 0 0,33 11 0,-22-12 0,0-1 0,1-2 0,0-2 0,62 3 0,-70-8 0,-1 0 0,1-2 0,-1-1 0,0-2 0,0 0 0,0-1 0,24-11 0,-35 11 0,-2-1 0,1-1 0,-1 0 0,0 0 0,-1-2 0,0 1 0,-1-2 0,0 1 0,0-2 0,-1 1 0,16-25 0,-16 21 0,-2-1 0,0 0 0,0 0 0,-1 0 0,-1-1 0,-1 0 0,-1 0 0,0 0 0,3-36 0,-7 51 0,1 0 0,-1 0 0,0 0 0,0 0 0,0 0 0,0 1 0,0-1 0,-1 0 0,1 0 0,0 0 0,-1 0 0,1 0 0,-1 1 0,0-1 0,0 0 0,1 1 0,-1-1 0,0 0 0,0 1 0,-1-1 0,1 1 0,0-1 0,0 1 0,-1 0 0,1 0 0,-1 0 0,-2-2 0,1 2 0,1 1 0,-1 0 0,1 0 0,-1 0 0,0 0 0,1 0 0,-1 0 0,1 1 0,-1-1 0,1 1 0,-1 0 0,1 0 0,-1 0 0,1 0 0,-1 0 0,1 0 0,0 1 0,0-1 0,0 1 0,-3 1 0,-34 31-1365,-1 4-5461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1.894"/>
    </inkml:context>
    <inkml:brush xml:id="br0">
      <inkml:brushProperty name="width" value="0.05" units="cm"/>
      <inkml:brushProperty name="height" value="0.05" units="cm"/>
      <inkml:brushProperty name="color" value="#FFC114"/>
    </inkml:brush>
  </inkml:definitions>
  <inkml:trace contextRef="#ctx0" brushRef="#br0">389 144 24575,'-1'0'0,"0"0"0,0 0 0,0 1 0,0-1 0,0 1 0,0-1 0,0 0 0,0 1 0,0 0 0,0-1 0,0 1 0,0-1 0,1 1 0,-1 0 0,0 0 0,0 0 0,1-1 0,-1 1 0,1 0 0,-1 0 0,0 2 0,-10 24 0,8-20 0,-170 365 0,141-306 0,4-12 0,-76 166 0,100-212 0,1 1 0,0 0 0,0 0 0,-1 14 0,4-21 0,-1-1 0,1 0 0,0 0 0,0 0 0,0 0 0,0 0 0,0 0 0,0 0 0,0 1 0,0-1 0,1 0 0,-1 0 0,0 0 0,1 0 0,-1 0 0,1 0 0,-1 0 0,1 0 0,-1 0 0,1 0 0,0 0 0,-1 0 0,1-1 0,0 1 0,0 0 0,0 0 0,-1-1 0,1 1 0,0 0 0,0-1 0,0 1 0,0-1 0,0 1 0,0-1 0,1 0 0,-1 1 0,0-1 0,0 0 0,0 0 0,0 0 0,0 0 0,0 0 0,0 0 0,1 0 0,-1 0 0,0 0 0,1-1 0,27-4 0,-1-2 0,0-1 0,29-12 0,5-1 0,65-17 0,200-31 0,-234 58 0,-48 6 0,1-1 0,-1-2 0,-1-2 0,53-19 0,-92 27 0,0-1 0,0 1 0,0-1 0,0 0 0,-1 0 0,1 0 0,-1 0 0,0-1 0,0 0 0,4-4 0,-7 5 0,1 1 0,-1 0 0,0 0 0,0 0 0,0-1 0,0 1 0,0-1 0,0 1 0,-1-1 0,1 1 0,-1-1 0,0 1 0,0-1 0,0 1 0,0-1 0,0 1 0,0-1 0,-1 1 0,1-1 0,-1 1 0,0-1 0,0 1 0,-1-3 0,-5-10 0,-1 1 0,0 0 0,-1 1 0,-1 0 0,-10-12 0,-63-60 0,45 48 0,-67-63 0,52 52 0,2-2 0,-59-77 0,104 119 0,0 0 0,1-1 0,0 0 0,-7-15 0,12 22 0,-1 1 0,0-1 0,1 1 0,-1-1 0,1 1 0,0-1 0,-1 1 0,1-1 0,0 1 0,0-1 0,0 1 0,0-1 0,0 0 0,0 1 0,1-1 0,-1 1 0,0-1 0,1 1 0,-1-1 0,1 1 0,0-1 0,-1 1 0,1 0 0,0-1 0,0 1 0,0 0 0,0 0 0,0-1 0,0 1 0,0 0 0,0 0 0,0 0 0,1 0 0,-1 1 0,0-1 0,1 0 0,-1 0 0,3 0 0,17-4-1365,1 3-5461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2.642"/>
    </inkml:context>
    <inkml:brush xml:id="br0">
      <inkml:brushProperty name="width" value="0.05" units="cm"/>
      <inkml:brushProperty name="height" value="0.05" units="cm"/>
      <inkml:brushProperty name="color" value="#FFC114"/>
    </inkml:brush>
  </inkml:definitions>
  <inkml:trace contextRef="#ctx0" brushRef="#br0">0 3243 24575,'1'1'0,"-1"0"0,0 0 0,1 0 0,-1 0 0,1 0 0,-1 0 0,1 0 0,0 0 0,-1 0 0,1 0 0,0 0 0,0-1 0,0 1 0,-1 0 0,1 0 0,0-1 0,0 1 0,0-1 0,0 1 0,0-1 0,0 1 0,0-1 0,0 1 0,1-1 0,-1 0 0,0 0 0,0 0 0,2 1 0,40 3 0,-35-4 0,520-13-18,-385 4-101,1007-86-568,-865 48 687,-232 35 0,-1-3 0,0-2 0,60-28 0,-96 38-1,-1-1 0,0-1 0,-1 0-1,0-1 1,-1 0 0,0-1 0,0-1 0,-1 0-1,14-19 1,-19 22 11,-1 0-1,-1-1 0,0 0 1,0 0-1,-1 0 0,-1 0 1,1-1-1,-1 0 0,-1 1 1,0-1-1,-1 0 0,0 0 1,-1 0-1,0 0 0,-2-15 1,-3-8 130,-1 0 1,-2 1 0,-2 0 0,-16-40-1,-68-122-137,56 121-13,-37-101 0,45 75 10,4 0 0,-22-170 0,7-212 0,15 136 0,13 196 0,-44-311 0,55 454 0,-3-36 0,5 42 0,0 1 0,0-1 0,0 0 0,0 0 0,0 0 0,0 0 0,1 0 0,-1 1 0,0-1 0,0 0 0,1 0 0,-1 0 0,0 1 0,1-1 0,-1 0 0,1 0 0,-1 1 0,1-1 0,-1 1 0,1-1 0,0 0 0,-1 1 0,1-1 0,0 1 0,-1-1 0,1 1 0,0-1 0,0 1 0,-1 0 0,1-1 0,0 1 0,0 0 0,0 0 0,0 0 0,-1-1 0,1 1 0,0 0 0,0 0 0,0 0 0,0 0 0,1 1 0,15 2 0,0 1 0,29 10 0,12 4 0,11-4 0,0-4 0,130 3 0,142-25 0,504-91 0,-748 88 0,11-6-1365,-82 13-5461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3.029"/>
    </inkml:context>
    <inkml:brush xml:id="br0">
      <inkml:brushProperty name="width" value="0.05" units="cm"/>
      <inkml:brushProperty name="height" value="0.05" units="cm"/>
      <inkml:brushProperty name="color" value="#FFC114"/>
    </inkml:brush>
  </inkml:definitions>
  <inkml:trace contextRef="#ctx0" brushRef="#br0">6 0 24575,'0'0'0,"-1"0"0,1 0 0,0 0 0,0 0 0,0 0 0,-1 0 0,1 0 0,0 0 0,0 0 0,0 0 0,-1 0 0,1 0 0,0 1 0,0-1 0,0 0 0,-1 0 0,1 0 0,0 0 0,0 0 0,0 0 0,0 1 0,0-1 0,-1 0 0,1 0 0,0 0 0,0 0 0,0 1 0,0-1 0,0 0 0,0 0 0,0 0 0,0 0 0,-1 1 0,1-1 0,0 0 0,0 0 0,0 0 0,0 1 0,0-1 0,0 0 0,0 0 0,0 1 0,0-1 0,1 0 0,-1 0 0,0 0 0,0 1 0,0-1 0,0 0 0,0 0 0,0 0 0,0 0 0,0 1 0,0-1 0,1 0 0,-1 0 0,0 0 0,0 0 0,0 0 0,0 1 0,0-1 0,1 0 0,-1 0 0,0 0 0,0 0 0,0 0 0,1 0 0,-1 0 0,0 0 0,14 13 0,23 5 0,0 0 0,1-3 0,0-1 0,60 13 0,-58-16 0,11 3 0,57 25 0,-95-34 0,0 1 0,0 1 0,-1 0 0,0 0 0,0 2 0,-1-1 0,0 1 0,0 1 0,14 17 0,-22-23 0,0 0 0,-1 0 0,0 0 0,0 0 0,0 0 0,0 0 0,-1 1 0,0-1 0,0 1 0,0-1 0,0 1 0,-1-1 0,1 1 0,-1 0 0,-1-1 0,1 1 0,0-1 0,-1 1 0,0-1 0,0 1 0,-1-1 0,1 1 0,-1-1 0,0 0 0,0 0 0,0 0 0,0 0 0,-7 7 0,-4 6 0,-1-1 0,-1 0 0,0-1 0,-32 22 0,-32 21-682,-104 55-1,94-63-6143</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4.418"/>
    </inkml:context>
    <inkml:brush xml:id="br0">
      <inkml:brushProperty name="width" value="0.05" units="cm"/>
      <inkml:brushProperty name="height" value="0.05" units="cm"/>
      <inkml:brushProperty name="color" value="#FFC114"/>
    </inkml:brush>
  </inkml:definitions>
  <inkml:trace contextRef="#ctx0" brushRef="#br0">10 62 24575,'-5'-19'0,"4"18"0,1 1 0,-1-1 0,1 0 0,-1 1 0,1-1 0,0 0 0,-1 1 0,1-1 0,0 0 0,0 0 0,-1 1 0,1-1 0,0 0 0,0 0 0,0 1 0,0-1 0,0 0 0,0 0 0,0 0 0,0 1 0,0-1 0,1 0 0,-1 0 0,0 1 0,0-1 0,1 0 0,-1 1 0,0-1 0,1 0 0,-1 1 0,1-1 0,-1 0 0,1 1 0,-1-1 0,1 1 0,-1-1 0,1 1 0,0-1 0,-1 1 0,1-1 0,0 1 0,-1 0 0,1-1 0,0 1 0,-1 0 0,1 0 0,0 0 0,0-1 0,0 1 0,-1 0 0,2 0 0,16-4 0,1 1 0,-1 0 0,1 2 0,0 0 0,-1 1 0,27 3 0,-22-2 0,32 3 0,52 10 0,-81-9 0,0 1 0,-1 2 0,0 0 0,27 13 0,-47-19 0,-1 1 0,1-1 0,-1 0 0,0 1 0,0 0 0,0 0 0,-1 0 0,1 0 0,-1 1 0,0 0 0,0-1 0,0 1 0,0 0 0,0 0 0,-1 1 0,0-1 0,0 0 0,0 1 0,0 0 0,-1-1 0,1 7 0,-1-5 0,-1 1 0,-1-1 0,1 0 0,-1 1 0,0-1 0,0 0 0,-1 1 0,0-1 0,0 0 0,0 0 0,-1 0 0,0 0 0,0-1 0,0 1 0,-7 7 0,-18 21 0,-57 53 0,54-57 0,0 1 0,-30 41 0,54-61 0,-1 0 0,2 0 0,-1 1 0,1 0 0,1 0 0,0 0 0,1 1 0,1 0 0,-1 0 0,2 0 0,-2 19 0,4-26 0,1 0 0,-1 0 0,1 1 0,0-1 0,1 0 0,-1 0 0,1-1 0,0 1 0,1 0 0,-1-1 0,1 1 0,1-1 0,-1 0 0,1 0 0,-1 0 0,1 0 0,1 0 0,-1-1 0,1 0 0,-1 0 0,1 0 0,0-1 0,1 0 0,9 5 0,7 3 0,0-2 0,1 0 0,0-1 0,47 8 0,-43-11 0,0-1 0,0-2 0,1 0 0,-1-2 0,1-1 0,-1-1 0,0-2 0,0 0 0,0-2 0,48-17 0,-69 20 0,-1 1 0,0-1 0,1 0 0,-1-1 0,-1 1 0,1-1 0,4-5 0,-8 9 0,0-1 0,0 0 0,0 0 0,-1 0 0,1 0 0,0 1 0,0-1 0,-1 0 0,1 0 0,-1 0 0,1 0 0,-1 0 0,1-1 0,-1 1 0,0 0 0,0 0 0,1 0 0,-1 0 0,0 0 0,0 0 0,0-1 0,0 1 0,0 0 0,0 0 0,-1 0 0,1 0 0,0 0 0,-1 0 0,1-1 0,0 1 0,-1 0 0,1 0 0,-1 0 0,0 0 0,1 0 0,-1 1 0,0-1 0,0 0 0,1 0 0,-1 0 0,0 1 0,0-1 0,-1-1 0,-4-1 0,0 0 0,0 0 0,0 1 0,-1-1 0,1 1 0,-1 1 0,1-1 0,-1 1 0,0 0 0,0 1 0,1-1 0,-11 2 0,7-1 0,1 1 0,-1 0 0,0 1 0,1 0 0,-1 1 0,1-1 0,0 2 0,-11 4 0,16-5 0,-1 0 0,0 1 0,1-1 0,0 1 0,0 0 0,0 0 0,1 0 0,-1 1 0,1-1 0,0 1 0,0 0 0,0 0 0,1 0 0,0 0 0,0 0 0,0 1 0,1-1 0,-1 0 0,1 1 0,1 0 0,-1-1 0,1 1 0,0-1 0,1 7 0,0 4 0,1 1 0,0 0 0,2-1 0,0 0 0,1 0 0,12 29 0,12 11 0,3-2 0,50 67 0,-48-74 0,-2 2 0,51 105 0,-79-145 0,0 0 0,-1 1 0,0 0 0,-1-1 0,0 1 0,0 0 0,-1 1 0,-1-1 0,1 0 0,-2 0 0,-2 18 0,1-21 0,1-1 0,-2 1 0,1-1 0,-1 0 0,0 0 0,0 0 0,0 0 0,-1 0 0,0-1 0,0 0 0,-1 0 0,1 0 0,-1 0 0,0-1 0,0 1 0,-1-1 0,1-1 0,-10 6 0,0-3 0,1 0 0,-1 0 0,0-2 0,0 0 0,0-1 0,-1 0 0,1-1 0,-1-1 0,0 0 0,1-1 0,-1-1 0,1-1 0,-1 0 0,-26-7 0,39 8-59,0 1 0,0-1-1,1 0 1,-1 0-1,0 0 1,0-1 0,0 1-1,1 0 1,-1-1 0,1 0-1,-1 0 1,1 0 0,0 0-1,0 0 1,0 0-1,0-1 1,0 1 0,0-1-1,1 1 1,-1-1 0,1 1-1,-2-4 1,3-8-6767</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4.822"/>
    </inkml:context>
    <inkml:brush xml:id="br0">
      <inkml:brushProperty name="width" value="0.05" units="cm"/>
      <inkml:brushProperty name="height" value="0.05" units="cm"/>
      <inkml:brushProperty name="color" value="#FFC114"/>
    </inkml:brush>
  </inkml:definitions>
  <inkml:trace contextRef="#ctx0" brushRef="#br0">23 50 24575,'-5'-5'0,"-6"-1"0,4 0 0,12 1 0,10 2 0,11 1 0,7 1 0,6 0 0,6 1 0,5 0 0,3-4 0,-3-2 0,-5 0 0,-10 1-8191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5.179"/>
    </inkml:context>
    <inkml:brush xml:id="br0">
      <inkml:brushProperty name="width" value="0.05" units="cm"/>
      <inkml:brushProperty name="height" value="0.05" units="cm"/>
      <inkml:brushProperty name="color" value="#FFC114"/>
    </inkml:brush>
  </inkml:definitions>
  <inkml:trace contextRef="#ctx0" brushRef="#br0">84 1 24575,'-5'0'0,"-6"0"0,-5 0 0,-1 4 0,3 7 0,4 6 0,3 9 0,4 5 0,6 11 0,3 8 0,5 9 0,0 9 0,-1 1 0,2 4 0,-1-1 0,2 0 0,0-12-8191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5.853"/>
    </inkml:context>
    <inkml:brush xml:id="br0">
      <inkml:brushProperty name="width" value="0.05" units="cm"/>
      <inkml:brushProperty name="height" value="0.05" units="cm"/>
      <inkml:brushProperty name="color" value="#FFC114"/>
    </inkml:brush>
  </inkml:definitions>
  <inkml:trace contextRef="#ctx0" brushRef="#br0">290 59 24575,'-5'2'0,"1"-1"0,-1 1 0,1 0 0,-1 0 0,1 1 0,0-1 0,0 1 0,0 0 0,0 0 0,1 0 0,-1 1 0,-2 3 0,-1 0 0,-30 31 0,1 1 0,2 2 0,2 1 0,-32 56 0,61-93 0,-1 0 0,2 1 0,-1-1 0,1 1 0,0 0 0,0 0 0,0 0 0,1 0 0,0 0 0,0 0 0,0 0 0,1 8 0,1-9 0,0 1 0,0-1 0,1 0 0,0 1 0,-1-1 0,2 0 0,-1 0 0,1-1 0,-1 1 0,2 0 0,-1-1 0,0 0 0,8 8 0,-6-7 0,1 1 0,0-1 0,0 0 0,1 0 0,-1-1 0,1 0 0,0 0 0,0 0 0,0-1 0,1 0 0,12 3 0,-2-3 0,0 0 0,0-2 0,0 0 0,19-2 0,403-2 0,-417 3 0,-17 0 0,-1 0 0,0-1 0,0 1 0,0-1 0,0 0 0,0-1 0,0 1 0,0-1 0,0 0 0,5-3 0,-9 4 0,1 1 0,-1-1 0,0 0 0,0 0 0,0 0 0,0-1 0,0 1 0,0 0 0,0 0 0,0 0 0,-1-1 0,1 1 0,0 0 0,-1-1 0,1 1 0,-1-1 0,1 1 0,-1-1 0,0 1 0,0-1 0,0 1 0,0-1 0,0 1 0,0-1 0,0 1 0,0 0 0,0-1 0,-1 1 0,1-1 0,0 1 0,-1-1 0,0 1 0,1 0 0,-1-1 0,0 1 0,1 0 0,-1-1 0,0 1 0,-2-2 0,-6-8 0,0 1 0,0 0 0,-1 0 0,-1 1 0,0 0 0,-15-9 0,9 6 0,1 0 0,-16-17 0,-23-32 0,2-1 0,-51-83 0,48 45-1365,50 89-5461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6.659"/>
    </inkml:context>
    <inkml:brush xml:id="br0">
      <inkml:brushProperty name="width" value="0.05" units="cm"/>
      <inkml:brushProperty name="height" value="0.05" units="cm"/>
      <inkml:brushProperty name="color" value="#FFC114"/>
    </inkml:brush>
  </inkml:definitions>
  <inkml:trace contextRef="#ctx0" brushRef="#br0">1611 221 24575,'2'-3'0,"1"0"0,-1 0 0,0 1 0,0-1 0,0 0 0,0-1 0,-1 1 0,1 0 0,-1 0 0,0-1 0,0 1 0,0-1 0,-1 1 0,1-1 0,-1 1 0,1-1 0,-1 1 0,0-1 0,-1 0 0,1 1 0,-1-1 0,1 1 0,-1-1 0,0 1 0,0-1 0,-1 1 0,1 0 0,-4-6 0,1 2 0,0 0 0,-1 0 0,0 1 0,0 0 0,0 0 0,-1 0 0,1 1 0,-2 0 0,1 0 0,0 0 0,-15-7 0,1 4 0,0 0 0,-1 2 0,0 1 0,0 0 0,0 1 0,-39-1 0,9 4 0,-88 10 0,62 1 0,2 4 0,0 3 0,1 3 0,0 4 0,-83 39 0,99-36 0,1 3 0,1 3 0,2 2 0,1 2 0,3 3 0,-74 72 0,102-89 0,2 0 0,0 2 0,1 0 0,2 1 0,0 1 0,2 0 0,-17 42 0,27-56 0,1 1 0,0-1 0,1 1 0,1 0 0,0 0 0,0 1 0,1-1 0,1 0 0,1 0 0,0 1 0,1-1 0,0 0 0,1 0 0,1 0 0,0-1 0,1 1 0,0-1 0,11 19 0,-1-9 2,1-2-1,0 0 0,2-1 1,0 0-1,1-2 1,1 0-1,1-1 0,0-1 1,1-1-1,1-1 0,0-1 1,32 13-1,4-2-161,0-3 0,1-2 0,1-3 0,71 9 0,-31-11 126,0-4 0,1-5 0,1-4 0,182-22-1,-221 11 37,0-2 0,-1-3-1,0-3 1,-2-2-1,0-3 1,-1-3-1,-2-2 1,92-61-1,-120 68-5,-1-2-1,-1-1 1,-1-1-1,-2-1 0,0-1 1,-2-2-1,-1 0 1,-1-1-1,28-57 1,-40 69-2,-1-1 0,0 0 0,-2-1 0,0 0 0,-2 0 0,0 0 0,-1-1 0,-1 1 0,-1-1-1,-1 1 1,0-1 0,-2 0 0,-1 1 0,0 0 0,-1 0 0,-1 0 0,-1 0 0,-14-30 0,10 31 16,0 0-1,-2 1 0,0 0 1,0 1-1,-2 1 1,0 0-1,-1 1 1,-1 0-1,0 1 0,-34-22 1,19 18-225,0 1 1,-1 2 0,0 1 0,-2 1-1,-55-13 1,-42-2-5696</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9.748"/>
    </inkml:context>
    <inkml:brush xml:id="br0">
      <inkml:brushProperty name="width" value="0.05" units="cm"/>
      <inkml:brushProperty name="height" value="0.05" units="cm"/>
      <inkml:brushProperty name="color" value="#FFC114"/>
    </inkml:brush>
  </inkml:definitions>
  <inkml:trace contextRef="#ctx0" brushRef="#br0">707 189 24575,'1'-8'0,"-2"1"0,1-1 0,-1 1 0,0-1 0,-1 1 0,0-1 0,0 1 0,0 0 0,-1 0 0,0 0 0,-1 0 0,1 1 0,-1-1 0,0 1 0,-1 0 0,0 0 0,0 1 0,0-1 0,-1 1 0,1 0 0,-1 0 0,0 1 0,-1 0 0,1 0 0,-1 0 0,-12-4 0,6 3 0,0 2 0,0-1 0,0 2 0,0-1 0,-1 2 0,1 0 0,-1 0 0,1 1 0,-1 1 0,1 1 0,-1-1 0,1 2 0,0 0 0,-16 6 0,4 1 0,1 1 0,1 1 0,0 2 0,0 0 0,2 1 0,0 1 0,0 1 0,2 1 0,0 0 0,1 2 0,1 0 0,-15 24 0,20-27 0,0 1 0,2 1 0,0 0 0,1 0 0,1 1 0,1 0 0,1 1 0,1 0 0,0-1 0,2 1 0,0 1 0,2-1 0,0 0 0,1 1 0,4 28 0,-2-39 0,0-1 0,1 1 0,0-1 0,1 1 0,0-1 0,1 0 0,0-1 0,0 1 0,1-1 0,0 0 0,1-1 0,0 1 0,0-1 0,1 0 0,0-1 0,0 0 0,14 9 0,-10-9 0,1 0 0,0-1 0,1 0 0,-1-1 0,1 0 0,0-1 0,0-1 0,1 0 0,-1-1 0,1-1 0,-1 0 0,25-2 0,-15-2 0,-1 0 0,0-2 0,0-1 0,0 0 0,-1-2 0,0 0 0,-1-2 0,0 0 0,0-2 0,-1 0 0,0-1 0,-1-1 0,-1-1 0,0 0 0,-1-1 0,-1-2 0,14-18 0,-19 22 0,0 0 0,-1-2 0,-1 1 0,0-1 0,-1 0 0,-1-1 0,-1 0 0,0 0 0,-1 0 0,-1-1 0,-1 0 0,0 0 0,-1 0 0,-1 0 0,-1 0 0,0 0 0,-2 0 0,0 0 0,-1 0 0,0 1 0,-2-1 0,-10-27 0,7 29 0,-1 0 0,0 0 0,-1 1 0,-19-22 0,-4-6 0,32 42 0,1 1 0,-1-1 0,1 0 0,0 1 0,-1-1 0,1 0 0,-1 1 0,1-1 0,0 0 0,-1 1 0,1-1 0,0 0 0,0 0 0,0 1 0,0-1 0,-1 0 0,1 0 0,0 0 0,0 1 0,1-1 0,-1 0 0,0 0 0,0 1 0,0-1 0,0 0 0,1 0 0,0-1 0,0 1 0,0 0 0,0 0 0,0 1 0,0-1 0,0 0 0,1 0 0,-1 1 0,0-1 0,1 1 0,-1-1 0,0 1 0,1-1 0,-1 1 0,3 0 0,9-1 0,0 0 0,25 2 0,-25 0 0,53 1 0,91 15 0,-132-13 0,-1 1 0,0 2 0,0 0 0,0 1 0,-1 2 0,42 23 0,-59-29 0,1 0 0,-1 1 0,1 0 0,-1 1 0,-1 0 0,1-1 0,-1 2 0,0-1 0,0 1 0,-1-1 0,0 1 0,0 0 0,-1 1 0,4 9 0,-4-5 0,-1-1 0,0 0 0,0 1 0,-1-1 0,-1 1 0,0-1 0,0 1 0,-1-1 0,-3 13 0,-4 9 0,-2 1 0,-1-2 0,-2 0 0,-1 0 0,-29 49 0,35-67 0,4-6 0,-1 0 0,1-1 0,-1 1 0,-1-1 0,1 0 0,-11 10 0,15-17 0,1 1 0,0-1 0,0 0 0,0 0 0,-1 0 0,1 1 0,0-1 0,0 0 0,0 0 0,-1 0 0,1 0 0,0 0 0,0 0 0,-1 1 0,1-1 0,0 0 0,-1 0 0,1 0 0,0 0 0,0 0 0,-1 0 0,1 0 0,0 0 0,-1 0 0,1 0 0,0 0 0,0 0 0,-1 0 0,1 0 0,0-1 0,0 1 0,-1 0 0,1 0 0,0 0 0,0 0 0,-1 0 0,1-1 0,0 1 0,0 0 0,0 0 0,-1 0 0,1-1 0,0 1 0,0 0 0,0 0 0,0-1 0,-1 1 0,1 0 0,0 0 0,0-1 0,0 1 0,0 0 0,0 0 0,0-1 0,0 1 0,0 0 0,0-1 0,0 1 0,0 0 0,0 0 0,0-1 0,0 1 0,0 0 0,0-1 0,2-19 0,10-9 0,1 0 0,1 1 0,2 0 0,19-25 0,-17 25 0,94-132 0,-94 137 0,1 1 0,2 1 0,0 1 0,38-29 0,-53 45 0,1 0 0,-1 0 0,1 0 0,0 1 0,0 0 0,0 1 0,10-3 0,-14 4 0,-1 1 0,1-1 0,-1 1 0,1 0 0,-1 0 0,1 0 0,-1 0 0,1 1 0,-1-1 0,1 1 0,-1-1 0,1 1 0,-1 0 0,1 0 0,-1 0 0,0 0 0,0 1 0,1-1 0,-1 0 0,0 1 0,0 0 0,0-1 0,-1 1 0,4 4 0,0 1 0,-1 0 0,0 1 0,0-1 0,-1 1 0,0 0 0,0 0 0,-1 0 0,0 0 0,2 14 0,-1 11 0,0 37 0,-3-27 0,1-15 0,1 1 0,1-1 0,2 0 0,1-1 0,17 52 0,-21-71 0,1-1 0,1 0 0,-1 0 0,1-1 0,0 1 0,1-1 0,-1 1 0,1-2 0,0 1 0,1 0 0,0-1 0,0 0 0,0 0 0,0-1 0,1 0 0,-1 0 0,1 0 0,0-1 0,0 0 0,1 0 0,-1-1 0,0 0 0,1 0 0,0-1 0,-1 0 0,12 1 0,-9-3 0,0 1 0,0-1 0,-1 0 0,1-1 0,0 0 0,-1-1 0,1 0 0,-1 0 0,0-1 0,12-7 0,-8 3 0,0 0 0,-1-1 0,0-1 0,0 0 0,-1-1 0,11-13 0,-3-2 0,0 0 0,-2-1 0,-1-1 0,-1 0 0,20-55 0,-28 65 0,-1 0 0,-1 0 0,0 0 0,4-37 0,-13 37 115,4 18-145,-1 0 0,1 0-1,0 0 1,0 0 0,-1-1 0,1 1 0,0 0-1,-1 0 1,1 0 0,0 0 0,-1 0-1,1 0 1,0 0 0,0 0 0,-1 0 0,1 0-1,0 0 1,-1 0 0,1 0 0,0 0 0,-1 0-1,1 0 1,0 0 0,0 0 0,-1 1 0,1-1-1,0 0 1,0 0 0,-1 0 0,1 0 0,0 1-1,0-1 1,-1 0 0,1 0 0,0 0 0,0 1-1,0-1 1,-1 0 0,1 0 0,0 1 0,0-1-1,0 0 1,0 1 0,0-1 0,0 0 0,0 1-1,-1-1 1,1 1 0,-6 11-6796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30.480"/>
    </inkml:context>
    <inkml:brush xml:id="br0">
      <inkml:brushProperty name="width" value="0.05" units="cm"/>
      <inkml:brushProperty name="height" value="0.05" units="cm"/>
      <inkml:brushProperty name="color" value="#FFC114"/>
    </inkml:brush>
  </inkml:definitions>
  <inkml:trace contextRef="#ctx0" brushRef="#br0">220 625 24575,'100'-169'0,"-82"131"0,-2 0 0,14-49 0,-23 64 0,-2 0 0,-1 0 0,0 0 0,-2-1 0,-1-33 0,-1 51 0,0 1 0,-1-1 0,0 0 0,0 1 0,0-1 0,0 1 0,-1 0 0,0-1 0,0 1 0,-1 0 0,0 0 0,0 0 0,0 1 0,0-1 0,0 1 0,-1-1 0,0 1 0,-5-4 0,5 6 0,0-1 0,0 1 0,0 0 0,-1 0 0,1 0 0,-1 0 0,0 1 0,1 0 0,-1 0 0,0 0 0,0 1 0,0-1 0,0 1 0,0 0 0,1 1 0,-1-1 0,0 1 0,0 0 0,0 0 0,1 0 0,-6 3 0,-3 1 0,-1 0 0,2 1 0,-1 1 0,1 0 0,0 0 0,0 1 0,1 1 0,0 0 0,1 0 0,0 1 0,-12 16 0,10-10 0,2 0 0,0 1 0,1 0 0,0 0 0,1 1 0,2 0 0,-8 29 0,5-3 0,3 1 0,1-1 0,2 1 0,2 0 0,3 0 0,9 66 0,22 68-323,73 231 0,-7-40 359,-80-277-40,-3 1 0,3 97 0,-18-172 4,0-1 0,-5 31 0,4-45 0,-1 0 0,1 0 0,-1 0 0,-1 0 0,1 0 0,0 0 0,-1 0 0,0 0 0,0-1 0,0 1 0,0-1 0,-1 1 0,1-1 0,-1 0 0,0 0 0,0 0 0,-4 4 0,5-6 3,0 0 0,0-1-1,0 1 1,0 0 0,-1 0 0,1-1-1,0 0 1,0 1 0,0-1 0,-1 0-1,1 0 1,0 0 0,0 0 0,0 0-1,-1-1 1,1 1 0,0-1 0,0 1-1,0-1 1,0 0 0,0 0 0,0 0 0,0 0-1,0 0 1,-2-2 0,-3-2 86,-1-1 1,1 0-1,0 0 0,-10-12 1,0-4-74,1 1 0,2-2 0,0 0 0,1-1 0,1 0 0,-14-46 0,13 30-18,3 0 0,1-1 0,-6-70-1,13 91 3,2 0 0,0 0 0,1 0 0,1 0 0,1 0 0,1 0 0,0 1 0,12-30 0,-9 32 0,1 1 0,1 0 0,0 1 0,1 0 0,1 0 0,0 1 0,1 1 0,0 0 0,26-21 0,12-1-143,0 1 0,66-31 0,-78 45-793,20-13-5890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0.128"/>
    </inkml:context>
    <inkml:brush xml:id="br0">
      <inkml:brushProperty name="width" value="0.05" units="cm"/>
      <inkml:brushProperty name="height" value="0.05" units="cm"/>
      <inkml:brushProperty name="color" value="#F6630D"/>
    </inkml:brush>
  </inkml:definitions>
  <inkml:trace contextRef="#ctx0" brushRef="#br0">1 2101 24575,'4'-6'0,"0"0"0,-1 0 0,1-1 0,-1 1 0,-1-1 0,1 0 0,-1 0 0,0 0 0,1-10 0,3-8 0,49-165 0,35-228 0,-27-176 0,-56 408 0,-20-225 0,11 386 0,-8-63 0,9 79 0,-1 1 0,0 0 0,-1-1 0,0 1 0,0 0 0,0 1 0,-8-13 0,10 19 0,1 0 0,0 1 0,-1-1 0,1 1 0,0-1 0,-1 0 0,1 1 0,-1-1 0,1 1 0,-1-1 0,1 1 0,-1 0 0,0-1 0,1 1 0,-1-1 0,0 1 0,1 0 0,-1-1 0,0 1 0,1 0 0,-1 0 0,0 0 0,1 0 0,-1 0 0,0-1 0,0 1 0,1 0 0,-1 1 0,0-1 0,1 0 0,-1 0 0,-1 0 0,0 1 0,1 1 0,-1-1 0,1 0 0,-1 0 0,1 1 0,0-1 0,-1 1 0,1-1 0,0 1 0,0 0 0,-2 3 0,-17 49 0,5 1-1365,9-31-5461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30.872"/>
    </inkml:context>
    <inkml:brush xml:id="br0">
      <inkml:brushProperty name="width" value="0.05" units="cm"/>
      <inkml:brushProperty name="height" value="0.05" units="cm"/>
      <inkml:brushProperty name="color" value="#FFC114"/>
    </inkml:brush>
  </inkml:definitions>
  <inkml:trace contextRef="#ctx0" brushRef="#br0">45 198 24575,'3'-2'0,"-1"-1"0,0 0 0,-1 0 0,1 0 0,0 0 0,-1 0 0,0 0 0,0 0 0,0 0 0,0 0 0,0-1 0,0 1 0,-1 0 0,0-1 0,1 1 0,-1 0 0,-1-1 0,1 1 0,0-1 0,-2-5 0,-2-7 0,-1 0 0,-11-29 0,11 33 0,-13-18 0,9 24 0,8 7 0,1-1 0,-1 1 0,1-1 0,-1 1 0,1 0 0,0-1 0,-1 1 0,1 0 0,0 0 0,0-1 0,0 1 0,-1 0 0,1 0 0,0-1 0,0 1 0,0 0 0,0 0 0,0 0 0,0-1 0,1 2 0,5 88 0,25 125 0,-8-71 0,-17-90-273,3 0 0,3-1 0,1 0 0,23 56 0,-18-72-6553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31.244"/>
    </inkml:context>
    <inkml:brush xml:id="br0">
      <inkml:brushProperty name="width" value="0.05" units="cm"/>
      <inkml:brushProperty name="height" value="0.05" units="cm"/>
      <inkml:brushProperty name="color" value="#FFC114"/>
    </inkml:brush>
  </inkml:definitions>
  <inkml:trace contextRef="#ctx0" brushRef="#br0">19 160 24575,'0'-2'0,"-2"-17"0,2 19 0,0 0 0,1 0 0,-1-1 0,0 1 0,-1 0 0,1 0 0,0-1 0,0 1 0,0 0 0,0 0 0,0-1 0,0 1 0,0 0 0,0 0 0,0 0 0,0-1 0,0 1 0,-1 0 0,1 0 0,0 0 0,0 0 0,0-1 0,0 1 0,-1 0 0,1 0 0,0 0 0,0 0 0,0 0 0,-1-1 0,1 1 0,0 0 0,0 0 0,0 0 0,-1 0 0,1 0 0,0 0 0,0 0 0,-1 0 0,1 0 0,0 0 0,0 0 0,-1 0 0,1 0 0,0 0 0,0 0 0,0 0 0,-1 0 0,1 0 0,0 1 0,0-1 0,0 0 0,-1 0 0,1 0 0,0 0 0,0 0 0,0 0 0,-1 1 0,1-1 0,0 0 0,0 0 0,0 0 0,0 0 0,0 1 0,-1-1 0,0 2 0,0 0 0,0-1 0,1 1 0,-1 0 0,0 0 0,1 0 0,-1 0 0,1-1 0,0 1 0,-1 0 0,1 0 0,0 0 0,0 0 0,0 0 0,1 0 0,-1 0 0,0 0 0,1 0 0,-1 0 0,1 0 0,-1-1 0,1 1 0,0 0 0,2 3 0,0 2 0,1 0 0,0 0 0,1-1 0,-1 0 0,6 7 0,1-4 0,0 0 0,0-1 0,0 0 0,1-1 0,0 0 0,1-1 0,-1 0 0,1-1 0,0-1 0,1 0 0,23 4 0,-7-3 0,0-1 0,1-2 0,0-1 0,37-4 0,-55 2 0,0 0 0,0-1 0,0 0 0,-1-2 0,1 1 0,-1-1 0,1-1 0,21-12 0,-29 14 0,0-1 0,0 0 0,-1 0 0,0 0 0,1 0 0,-1-1 0,-1 1 0,1-1 0,-1 0 0,0 0 0,0 0 0,0-1 0,-1 1 0,0-1 0,0 1 0,0-1 0,-1 0 0,1 0 0,-1 0 0,-1 0 0,1-9 0,-1 3 0,0 1 0,-1-1 0,0 1 0,-1-1 0,0 1 0,-1 0 0,0 0 0,-1 0 0,0 0 0,-1 1 0,-9-16 0,14 25 0,-1 0 0,1 0 0,-1 0 0,1 0 0,-1 1 0,0-1 0,0 0 0,1 0 0,-1 1 0,0-1 0,0 0 0,1 1 0,-1-1 0,0 1 0,0-1 0,0 1 0,0-1 0,0 1 0,0 0 0,0-1 0,0 1 0,0 0 0,-2 0 0,2 0 0,0 1 0,1-1 0,-1 1 0,0-1 0,0 1 0,0-1 0,0 1 0,1 0 0,-1-1 0,0 1 0,1 0 0,-1 0 0,0 0 0,1-1 0,-1 1 0,1 0 0,-1 0 0,1 0 0,-1 1 0,-2 7 0,1-1 0,0 1 0,0 0 0,-1 11 0,1 22 0,1 1 0,2 0 0,2-1 0,2 0 0,2 1 0,2-2 0,1 1 0,3-1 0,1-1 0,31 63 0,-30-78 0,1 0 0,25 29 0,-6-9 0,-31-38 0,0 0 0,0 0 0,-1 0 0,1 0 0,-2 1 0,1-1 0,-1 1 0,0 0 0,0-1 0,-1 1 0,0 0 0,-1 0 0,0 0 0,0 0 0,0 0 0,-1 0 0,0 0 0,-1 0 0,0-1 0,0 1 0,-4 8 0,-2 3 0,-1-1 0,0 0 0,-1-1 0,-1 0 0,0-1 0,-2 0 0,-16 18 0,22-28 0,1 1 0,-1-1 0,0 0 0,-1 0 0,0-1 0,1 0 0,-2-1 0,1 1 0,0-2 0,-1 1 0,0-1 0,-9 2 0,12-4 0,0 0 0,0-1 0,1 1 0,-1-1 0,0-1 0,1 1 0,-1-1 0,0 0 0,1 0 0,-1-1 0,1 0 0,-1 0 0,1 0 0,0 0 0,0-1 0,0 0 0,0 0 0,0 0 0,1-1 0,-7-5 0,0-3 0,1 0 0,0-1 0,1 0 0,0 0 0,1-1 0,1 0 0,0 0 0,1-1 0,0 0 0,-4-19 0,3 6 0,2 0 0,0 0 0,2 0 0,1-55 0,3 58 0,1 0 0,2 1 0,0-1 0,2 1 0,0 0 0,16-38 0,-18 53 0,1-1 0,0 0 0,0 1 0,1 0 0,0 0 0,1 1 0,0 0 0,0 0 0,0 0 0,1 1 0,1 0 0,-1 0 0,1 1 0,0 1 0,0-1 0,1 1 0,18-7 0,27 0-1365,-4 6-5461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18:21.735"/>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18:22.345"/>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0.599"/>
    </inkml:context>
    <inkml:brush xml:id="br0">
      <inkml:brushProperty name="width" value="0.05" units="cm"/>
      <inkml:brushProperty name="height" value="0.05" units="cm"/>
      <inkml:brushProperty name="color" value="#F6630D"/>
    </inkml:brush>
  </inkml:definitions>
  <inkml:trace contextRef="#ctx0" brushRef="#br0">134 588 24575,'-5'1'0,"1"1"0,-1 0 0,1 0 0,0 1 0,0-1 0,0 1 0,0 0 0,0 0 0,0 0 0,-5 7 0,-4 2 0,-48 34 0,52-43 0,14-14 0,14-15 0,110-124 0,231-246 0,-354 390 0,3-5 0,1 1 0,1 1 0,-1-1 0,1 2 0,1-1 0,0 2 0,0-1 0,0 2 0,15-7 0,-24 13 0,-1-1 0,1 1 0,-1-1 0,1 1 0,-1 0 0,1 0 0,-1 0 0,1 0 0,0 0 0,-1 1 0,1-1 0,-1 1 0,1 0 0,-1 0 0,0 0 0,1 0 0,-1 0 0,0 0 0,0 0 0,1 1 0,-1-1 0,0 1 0,-1 0 0,1-1 0,0 1 0,0 0 0,2 4 0,3 4 0,-1 0 0,-1 1 0,0 0 0,7 19 0,107 394 0,-95-326 0,48 191-1365,-40-159-5461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1.900"/>
    </inkml:context>
    <inkml:brush xml:id="br0">
      <inkml:brushProperty name="width" value="0.05" units="cm"/>
      <inkml:brushProperty name="height" value="0.05" units="cm"/>
      <inkml:brushProperty name="color" value="#F6630D"/>
    </inkml:brush>
  </inkml:definitions>
  <inkml:trace contextRef="#ctx0" brushRef="#br0">103 1546 24575,'6'-1'0,"-1"-1"0,1 0 0,-1-1 0,1 1 0,-1-1 0,0 0 0,9-7 0,-11 6 0,0 0 0,0 1 0,0-1 0,0 0 0,0 0 0,-1 0 0,0-1 0,0 1 0,0-1 0,-1 1 0,1-1 0,-1 1 0,0-1 0,0 0 0,0-5 0,0-14 0,-1-43 0,-1 37 0,-29-409 0,12 262 0,3-18 0,-31-270 0,46 462 9,-1 0-1,1 0 1,-1 0-1,1 0 1,-1 0 0,0 0-1,0 0 1,-1 0-1,1 1 1,0-1-1,-1 0 1,0 1-1,-2-4 1,2 5-68,1 0-1,-1 1 1,1-1-1,0 0 1,-1 1 0,0-1-1,1 1 1,-1 0-1,1-1 1,-1 1 0,0 0-1,1 0 1,-1 0-1,1 0 1,-1 0 0,0 0-1,1 1 1,-1-1-1,1 1 1,-1-1 0,1 1-1,-1-1 1,1 1-1,-3 1 1,-17 8-6767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2.260"/>
    </inkml:context>
    <inkml:brush xml:id="br0">
      <inkml:brushProperty name="width" value="0.05" units="cm"/>
      <inkml:brushProperty name="height" value="0.05" units="cm"/>
      <inkml:brushProperty name="color" value="#F6630D"/>
    </inkml:brush>
  </inkml:definitions>
  <inkml:trace contextRef="#ctx0" brushRef="#br0">29 516 24575,'-2'0'0,"1"-1"0,0 1 0,0-1 0,0 1 0,-1-1 0,1 1 0,0-1 0,0 0 0,0 0 0,0 0 0,0 0 0,0 1 0,0-1 0,1 0 0,-1-1 0,0 1 0,1 0 0,-1 0 0,0 0 0,1 0 0,-1 0 0,1-1 0,0 1 0,-1 0 0,1 0 0,0-1 0,-1-1 0,-4-42 0,5 40 0,0-7 0,0 0 0,1-1 0,0 1 0,1 0 0,1 0 0,0 0 0,0 1 0,6-14 0,9-13 0,22-38 0,-11 22 0,-18 33 0,25-47 0,-32 61 0,0 1 0,0-1 0,1 1 0,0 1 0,0-1 0,1 1 0,6-6 0,-10 10 0,-1 0 0,0 1 0,0-1 0,0 0 0,1 1 0,-1-1 0,0 1 0,1 0 0,-1-1 0,1 1 0,-1 0 0,0 0 0,1 0 0,-1 0 0,1 0 0,-1 0 0,0 0 0,1 0 0,-1 1 0,0-1 0,1 1 0,-1-1 0,0 1 0,1-1 0,-1 1 0,0 0 0,0-1 0,0 1 0,0 0 0,0 0 0,0 0 0,0 0 0,2 2 0,2 3 0,1 1 0,-1 0 0,0 1 0,4 10 0,-5-12 0,59 112-1365,-29-55-5461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4.940"/>
    </inkml:context>
    <inkml:brush xml:id="br0">
      <inkml:brushProperty name="width" value="0.05" units="cm"/>
      <inkml:brushProperty name="height" value="0.05" units="cm"/>
      <inkml:brushProperty name="color" value="#F6630D"/>
    </inkml:brush>
  </inkml:definitions>
  <inkml:trace contextRef="#ctx0" brushRef="#br0">136 236 24575,'-2'-3'0,"-1"1"0,1 0 0,-1-1 0,0 1 0,1 0 0,-1 1 0,0-1 0,0 0 0,0 1 0,-7-2 0,9 3 0,0 0 0,0 0 0,-1 0 0,1 0 0,0 0 0,0 1 0,-1-1 0,1 0 0,0 1 0,0-1 0,0 1 0,0 0 0,0-1 0,0 1 0,-1 0 0,2 0 0,-1-1 0,0 1 0,0 0 0,0 0 0,0 0 0,0 0 0,1 0 0,-1 0 0,0 1 0,1-1 0,-1 0 0,1 0 0,0 0 0,-1 0 0,1 3 0,-12 35 0,2 0 0,1 1 0,-5 68 0,4-23 0,5-59 0,1-3 0,-1 39 0,5-62 0,0 0 0,0 1 0,0-1 0,0 0 0,-1 0 0,1 1 0,0-1 0,0 0 0,0 0 0,0 1 0,0-1 0,0 0 0,0 0 0,0 1 0,1-1 0,-1 0 0,0 0 0,0 1 0,0-1 0,0 0 0,0 0 0,0 1 0,0-1 0,0 0 0,1 0 0,-1 0 0,0 1 0,0-1 0,0 0 0,1 0 0,-1 0 0,0 0 0,0 1 0,0-1 0,1 0 0,-1 0 0,0 0 0,1 0 0,8-7 0,7-18 0,106-222 0,-46 86 0,-53 112 0,-10 20 0,2 0 0,0 1 0,39-50 0,-54 77 0,1 0 0,-1 0 0,1 0 0,0 0 0,-1 1 0,1-1 0,0 0 0,0 1 0,-1-1 0,1 1 0,0-1 0,0 1 0,0-1 0,0 1 0,0-1 0,0 1 0,0 0 0,0 0 0,0-1 0,0 1 0,0 0 0,1 0 0,-1 0 0,0 1 0,0-1 0,-1 1 0,1-1 0,0 1 0,0 0 0,-1-1 0,1 1 0,0 0 0,-1-1 0,1 1 0,-1 0 0,1 0 0,-1 0 0,1-1 0,-1 1 0,0 0 0,1 0 0,-1 1 0,3 10 0,-1-1 0,-1 0 0,1 15 0,0-10 0,2 18 0,0-1 0,15 57 0,-17-81 0,1-1 0,0 1 0,1-1 0,0 0 0,0 0 0,0-1 0,1 1 0,0-1 0,1 0 0,0 0 0,11 10 0,-15-15 0,1 0 0,0 0 0,0 0 0,0-1 0,0 1 0,0 0 0,0-1 0,0 0 0,0 0 0,0 0 0,1 0 0,-1-1 0,0 1 0,1-1 0,-1 0 0,1 0 0,6 0 0,-6-2 0,1 1 0,0 0 0,0-1 0,-1 0 0,1 0 0,-1-1 0,1 1 0,-1-1 0,0 0 0,0 0 0,4-4 0,0-1 0,0 0 0,0-1 0,-1 0 0,0-1 0,-1 0 0,0 0 0,-1 0 0,0 0 0,7-21 0,-7 7 0,0 0 0,-2-1 0,-1 0 0,-1 1 0,0-1 0,-7-43 0,2 56-47,-1 15 165,-3 17-1554,2 2-5390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5.483"/>
    </inkml:context>
    <inkml:brush xml:id="br0">
      <inkml:brushProperty name="width" value="0.05" units="cm"/>
      <inkml:brushProperty name="height" value="0.05" units="cm"/>
      <inkml:brushProperty name="color" value="#F6630D"/>
    </inkml:brush>
  </inkml:definitions>
  <inkml:trace contextRef="#ctx0" brushRef="#br0">1 86 24575,'0'-7'0,"1"0"0,1 0 0,0 0 0,0 0 0,3-7 0,4-15 0,-7 22 0,0 10 0,0 26 0,-1 45 0,-3 19 0,3 115 0,0-197 0,0-1 0,1 0 0,0 1 0,0-1 0,6 13 0,-8-22 0,0 0 0,1 1 0,-1-1 0,1 0 0,-1 0 0,1 0 0,-1 1 0,1-1 0,0 0 0,0 0 0,0 0 0,0 0 0,-1 0 0,1 0 0,1 0 0,-1-1 0,0 1 0,0 0 0,0-1 0,0 1 0,0 0 0,1-1 0,-1 1 0,0-1 0,0 0 0,1 1 0,-1-1 0,0 0 0,1 0 0,-1 0 0,0 0 0,1 0 0,-1 0 0,0 0 0,1 0 0,-1-1 0,0 1 0,0 0 0,1-1 0,-1 1 0,0-1 0,0 0 0,0 1 0,1-1 0,-1 0 0,0 0 0,0 1 0,0-1 0,0 0 0,-1 0 0,3-2 0,16-17 0,-1 0 0,0-1 0,-2-2 0,24-40 0,-4 8 0,-6 6 0,-17 27 0,22-29 0,-34 50 0,-1 0 0,1 0 0,-1 1 0,1-1 0,0 0 0,-1 0 0,1 1 0,0-1 0,-1 0 0,1 1 0,0-1 0,0 1 0,0-1 0,-1 1 0,1 0 0,0-1 0,0 1 0,0 0 0,0-1 0,0 1 0,0 0 0,2 0 0,-3 0 0,1 1 0,0-1 0,-1 1 0,1-1 0,0 1 0,-1-1 0,1 1 0,-1 0 0,1-1 0,-1 1 0,1 0 0,-1-1 0,1 1 0,-1 0 0,0-1 0,1 1 0,-1 0 0,0 0 0,0 0 0,1 1 0,3 50 0,-4-47 0,-2 64 0,0-49 0,1 0 0,1 0 0,1-1 0,0 1 0,6 23 0,-7-40 0,1-1 0,0 1 0,-1 0 0,1-1 0,0 1 0,1-1 0,-1 1 0,0-1 0,1 1 0,-1-1 0,1 0 0,0 0 0,0 0 0,0 0 0,0 0 0,0 0 0,0 0 0,0-1 0,1 1 0,3 1 0,-3-2 0,1-1 0,-1 1 0,0-1 0,0 1 0,1-1 0,-1 0 0,1-1 0,-1 1 0,0 0 0,0-1 0,1 0 0,-1 0 0,0 0 0,5-2 0,8-5 0,-1 0 0,0-2 0,0 0 0,27-23 0,1-6 0,54-60 0,-79 78 0,-1 0 0,-2-1 0,0-1 0,-1-1 0,13-30 0,-26 52-5,0 0 0,0 0 0,0 0 0,-1 0 0,1 0 0,-1 0 0,0 0 0,1 0 0,-1 0 0,0 0 0,0-1 0,0 1 0,-1 0 0,1 0 0,-1-3 0,0 4 16,1 0 0,-1 0 0,0-1 0,0 1 0,1 0 1,-1 0-1,0 0 0,0 0 0,0 0 0,0 0 0,-1 0 0,1 0 0,0 0 1,0 1-1,0-1 0,-1 0 0,-1 0 0,-4-1-223,-1 0 0,1 1 0,-1 0-1,1 0 1,-1 0 0,-13 2 0,-4 0-6614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5.934"/>
    </inkml:context>
    <inkml:brush xml:id="br0">
      <inkml:brushProperty name="width" value="0.05" units="cm"/>
      <inkml:brushProperty name="height" value="0.05" units="cm"/>
      <inkml:brushProperty name="color" value="#F6630D"/>
    </inkml:brush>
  </inkml:definitions>
  <inkml:trace contextRef="#ctx0" brushRef="#br0">2645 363 24575,'-8'-13'0,"0"0"0,0 1 0,-1 0 0,-1 0 0,0 1 0,-1 0 0,0 1 0,0 1 0,-17-12 0,0 3 0,-2 0 0,-61-25 0,43 26 6,0 1 0,-2 3 1,1 1-1,-2 3 0,1 2 0,-101 0 0,43 10-347,1 6 1,-134 27-1,92-6 309,1 6-1,3 7 1,1 6-1,3 6 0,-145 80 1,231-105 32,2 2 0,1 3 0,-82 72 0,113-88 0,2 2 0,0 0 0,1 1 0,-20 33 0,30-39 0,0-1 0,0 1 0,1 0 0,1 0 0,1 1 0,1-1 0,-6 36 0,9-37 0,1 1 0,1 0 0,0-1 0,1 1 0,0 0 0,1-1 0,1 0 0,1 0 0,0 0 0,1 0 0,0-1 0,1 0 0,1 0 0,0-1 0,1 0 0,16 19 0,1-4 0,1-2 0,0 0 0,2-2 0,1 0 0,59 33 0,-24-21 57,2-3 1,2-3-1,0-3 1,98 24-1,-51-24-44,0-5-1,121 7 0,-122-22-178,1-5 0,-1-4 0,149-23 0,-191 13 71,0-3 0,-1-3 1,-1-3-1,-1-4 0,-1-2 0,79-44 0,-109 48 79,-1-2 0,-2-2 0,0-1 0,-2-2 1,-1-1-1,-1-2 0,-2-1 0,-2-1 0,-1-2 0,-1-1 0,-3 0 0,32-71 0,-41 75-4,-1-1-1,-2 0 1,-2-1 0,-1 0-1,-1 0 1,2-71-1,-9 77 14,-1-1 0,-2 0 0,-1 1 0,-2-1-1,0 1 1,-2 0 0,-2 1 0,-23-51 0,23 59 20,-2 0 0,0 1 0,-2 1-1,0 0 1,-1 1 0,-1 0 0,0 1 0,-29-22 0,21 22 4,0 0 0,-2 2-1,0 1 1,0 1 0,-1 1-1,-32-9 1,4 6-184,-2 3 1,0 2-1,0 2 0,-1 3 1,0 3-1,-80 6 0,3 8-4498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7.361"/>
    </inkml:context>
    <inkml:brush xml:id="br0">
      <inkml:brushProperty name="width" value="0.05" units="cm"/>
      <inkml:brushProperty name="height" value="0.05" units="cm"/>
      <inkml:brushProperty name="color" value="#F6630D"/>
    </inkml:brush>
  </inkml:definitions>
  <inkml:trace contextRef="#ctx0" brushRef="#br0">43 249 24575,'-1'-17'0,"-1"0"0,-1 0 0,0 0 0,-9-26 0,7 30 0,1-1 0,0 0 0,1 0 0,1-1 0,1 1 0,-1-19 0,2 33 0,0-1 0,0 0 0,0 1 0,0-1 0,0 0 0,0 0 0,0 1 0,0-1 0,0 0 0,0 0 0,0 1 0,1-1 0,-1 0 0,0 1 0,1-1 0,-1 0 0,0 1 0,1-1 0,-1 0 0,1 1 0,-1-1 0,0 1 0,1-1 0,0 1 0,-1-1 0,1 1 0,-1-1 0,1 1 0,0 0 0,-1-1 0,1 1 0,0 0 0,-1-1 0,1 1 0,0 0 0,-1 0 0,1 0 0,0 0 0,0 0 0,-1 0 0,1 0 0,0 0 0,0 0 0,-1 0 0,1 0 0,1 0 0,3 2 0,-1 0 0,1 0 0,-1 1 0,0-1 0,0 1 0,5 4 0,47 40 0,-3 4 0,50 59 0,-46-48 0,582 618 0,-416-458-1365,-175-180-5461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7.732"/>
    </inkml:context>
    <inkml:brush xml:id="br0">
      <inkml:brushProperty name="width" value="0.05" units="cm"/>
      <inkml:brushProperty name="height" value="0.05" units="cm"/>
      <inkml:brushProperty name="color" value="#F6630D"/>
    </inkml:brush>
  </inkml:definitions>
  <inkml:trace contextRef="#ctx0" brushRef="#br0">1029 275 24575,'-4'-14'0,"-2"-18"0,-5-14 0,-4-7 0,-6 0 0,-7 9 0,-4 17 0,-6 22 0,-6 31 0,-9 29 0,-9 28 0,-14 29 0,-11 27 0,-10 23 0,-12 16-1307,-10 15 1307,-4 7 0,19-30-6884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8.604"/>
    </inkml:context>
    <inkml:brush xml:id="br0">
      <inkml:brushProperty name="width" value="0.05" units="cm"/>
      <inkml:brushProperty name="height" value="0.05" units="cm"/>
      <inkml:brushProperty name="color" value="#F6630D"/>
    </inkml:brush>
  </inkml:definitions>
  <inkml:trace contextRef="#ctx0" brushRef="#br0">29 585 24575,'-5'0'0,"-1"-5"0,0-6 0,2 4 0,0 7 0,2 9 0,1 7 0,1 10 0,0 10 0,0 4 0,0 4 0,0 4 0,1-2 0,-1 1 0,0-3 0,0-9-8191</inkml:trace>
  <inkml:trace contextRef="#ctx0" brushRef="#br0" timeOffset="1">111 121 24575,'0'-9'0,"-4"-13"0,-3-7 0,-4 2 0,-4 5 0,-1 11 0,4 16 0,2 8-8191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2.572"/>
    </inkml:context>
    <inkml:brush xml:id="br0">
      <inkml:brushProperty name="width" value="0.05" units="cm"/>
      <inkml:brushProperty name="height" value="0.05" units="cm"/>
      <inkml:brushProperty name="color" value="#F6630D"/>
    </inkml:brush>
  </inkml:definitions>
  <inkml:trace contextRef="#ctx0" brushRef="#br0">149 175 24575,'1'0'0,"-1"1"0,1-1 0,0 0 0,-1 0 0,1 1 0,-1-1 0,1 0 0,0 0 0,-1 1 0,1-1 0,-1 1 0,1-1 0,-1 1 0,1-1 0,-1 1 0,1-1 0,-1 1 0,1-1 0,-1 1 0,0-1 0,1 1 0,-1 0 0,0-1 0,0 1 0,1 0 0,-1-1 0,0 1 0,0 0 0,0-1 0,0 1 0,0 0 0,0-1 0,0 1 0,0 0 0,0-1 0,0 1 0,0 0 0,0-1 0,-1 1 0,1 0 0,0 0 0,-10 31 0,-141 309 0,337-714 0,-179 358 0,20-38 0,-25 51 0,-1 0 0,1-1 0,-1 1 0,1 0 0,0 0 0,-1 0 0,1 1 0,0-1 0,0 0 0,0 1 0,1-1 0,-1 1 0,0 0 0,0 0 0,1-1 0,-1 2 0,5-3 0,-5 4 0,-1-1 0,0 0 0,1 0 0,-1 1 0,1-1 0,-1 1 0,0-1 0,1 1 0,-1-1 0,0 1 0,0 0 0,1 0 0,-1-1 0,0 1 0,0 0 0,0 0 0,0 0 0,0 0 0,0 1 0,0-1 0,-1 0 0,1 0 0,0 0 0,-1 1 0,1-1 0,0 2 0,13 39 0,-12-36 0,15 70 0,-11-41 0,19 55 0,-22-80 0,1-1 0,0 0 0,1 0 0,0 0 0,0-1 0,1 0 0,0 0 0,0 0 0,0-1 0,13 10 0,-16-14 0,0 0 0,1-1 0,-1 0 0,1 0 0,0 0 0,0 0 0,-1-1 0,1 1 0,0-1 0,0 0 0,1 0 0,-1 0 0,0-1 0,0 1 0,0-1 0,7-1 0,-5 0 0,1 0 0,-1-1 0,0 0 0,0 0 0,0 0 0,0-1 0,0 0 0,-1 0 0,10-7 0,0-2 0,-1-1 0,-1 0 0,0 0 0,-1-1 0,-1-1 0,16-25 0,-11 9 0,-1-1 0,-2 0 0,-1-1 0,-1-1 0,-2 0 0,-1 0 0,3-42 0,-10 42 0,-1 34 0,0 0 0,-1-1 0,1 1 0,0 0 0,0-1 0,0 1 0,0 0 0,0-1 0,0 1 0,0 0 0,0 0 0,-1-1 0,1 1 0,0 0 0,0-1 0,0 1 0,-1 0 0,1 0 0,0-1 0,0 1 0,-1 0 0,1 0 0,0 0 0,0 0 0,-1-1 0,1 1 0,0 0 0,-1 0 0,1 0 0,-13 11 0,-13 32-1365,15-19-5461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2.916"/>
    </inkml:context>
    <inkml:brush xml:id="br0">
      <inkml:brushProperty name="width" value="0.05" units="cm"/>
      <inkml:brushProperty name="height" value="0.05" units="cm"/>
      <inkml:brushProperty name="color" value="#F6630D"/>
    </inkml:brush>
  </inkml:definitions>
  <inkml:trace contextRef="#ctx0" brushRef="#br0">349 6 24575,'0'-4'0,"-5"2"0,-6 7 0,-5 7 0,-6 11 0,-3 10 0,-6 14 0,-4 9 0,1 7 0,1 4 0,1-1 0,2 2 0,1-1 0,6-7 0,6-5 0,12-11 0,5-14-8191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3.324"/>
    </inkml:context>
    <inkml:brush xml:id="br0">
      <inkml:brushProperty name="width" value="0.05" units="cm"/>
      <inkml:brushProperty name="height" value="0.05" units="cm"/>
      <inkml:brushProperty name="color" value="#F6630D"/>
    </inkml:brush>
  </inkml:definitions>
  <inkml:trace contextRef="#ctx0" brushRef="#br0">141 114 24575,'0'-4'0,"0"0"0,-1-1 0,1 1 0,-1 0 0,0-1 0,0 1 0,0 0 0,-2-5 0,2 8 0,1 0 0,0 1 0,-1-1 0,1 0 0,-1 1 0,1-1 0,-1 1 0,1-1 0,-1 1 0,1-1 0,-1 1 0,0-1 0,1 1 0,-1-1 0,0 1 0,0 0 0,1-1 0,-1 1 0,0 0 0,-1-1 0,1 2 0,0-1 0,-1 0 0,1 0 0,-1 0 0,1 1 0,-1-1 0,1 0 0,0 1 0,-1-1 0,1 1 0,0 0 0,0 0 0,-1-1 0,1 1 0,-1 1 0,-6 5 0,2 0 0,-1 0 0,1 0 0,0 1 0,0-1 0,1 1 0,0 1 0,1-1 0,-1 1 0,2 0 0,-5 15 0,1 0 0,1 0 0,1 1 0,-2 32 0,6-42 0,0 0 0,1 0 0,1 0 0,0 0 0,4 18 0,-5-30 0,1-1 0,-1 1 0,1-1 0,0 1 0,-1-1 0,1 1 0,0-1 0,1 0 0,-1 1 0,0-1 0,1 0 0,-1 0 0,1 0 0,-1 0 0,1 0 0,0-1 0,0 1 0,0 0 0,0-1 0,0 1 0,1-1 0,-1 0 0,0 0 0,1 0 0,-1 0 0,0 0 0,1 0 0,-1-1 0,1 1 0,-1-1 0,1 0 0,0 1 0,-1-1 0,1-1 0,-1 1 0,1 0 0,-1 0 0,5-2 0,9-3 0,0 0 0,0-1 0,-1 0 0,0-1 0,0-1 0,24-18 0,74-68 0,-108 91 0,-1-2 0,1 1 0,0 0 0,0 0 0,0 0 0,1 1 0,10-6 0,-15 9 0,0 0 0,1 0 0,-1-1 0,0 1 0,1 0 0,-1 0 0,1 0 0,-1 0 0,0 0 0,1 1 0,-1-1 0,0 0 0,1 1 0,-1-1 0,0 0 0,1 1 0,-1 0 0,0-1 0,0 1 0,0 0 0,1 0 0,-1 0 0,0-1 0,0 1 0,0 0 0,0 0 0,-1 1 0,1-1 0,0 0 0,0 0 0,-1 0 0,1 0 0,0 1 0,-1-1 0,1 0 0,-1 1 0,0 0 0,4 6 0,1 7 0,2-1 0,0 0 0,0 0 0,1-1 0,10 13 0,-14-22 0,-1 0 0,1-1 0,0 1 0,0-1 0,0 0 0,1 0 0,-1-1 0,1 1 0,-1-1 0,1 0 0,0 0 0,0-1 0,0 1 0,0-1 0,0 0 0,0 0 0,0-1 0,0 0 0,8 0 0,-4-1 0,-1 0 0,0-1 0,0 0 0,0 0 0,0-1 0,-1 0 0,1-1 0,-1 1 0,0-1 0,0-1 0,0 1 0,0-1 0,-1 0 0,0-1 0,0 0 0,0 0 0,-1 0 0,8-11 0,-3 2 0,0-1 0,0 0 0,-2 0 0,0-1 0,-1 0 0,0-1 0,4-22 0,-8 29 0,-1-1 0,0 0 0,-1 0 0,0 0 0,-1 0 0,0 0 0,-1 0 0,-2-12 0,2 20 0,0-1 0,0 1 0,-1 0 0,1 0 0,-1 0 0,0 0 0,0 0 0,0 1 0,-1-1 0,1 1 0,-1-1 0,0 1 0,0 0 0,0 0 0,-1 0 0,1 0 0,-1 1 0,1-1 0,-1 1 0,0 0 0,0 0 0,0 0 0,0 1 0,0 0 0,-6-2 0,-8 1-46,-1 0 0,1 1 0,-1 1 1,1 0-1,-1 2 0,1 0 0,0 1 0,-20 6 0,5-2-906,7-2-5874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3.835"/>
    </inkml:context>
    <inkml:brush xml:id="br0">
      <inkml:brushProperty name="width" value="0.05" units="cm"/>
      <inkml:brushProperty name="height" value="0.05" units="cm"/>
      <inkml:brushProperty name="color" value="#F6630D"/>
    </inkml:brush>
  </inkml:definitions>
  <inkml:trace contextRef="#ctx0" brushRef="#br0">2196 313 24575,'-14'-12'0,"0"0"0,0 1 0,-1 0 0,0 1 0,-22-10 0,-87-35 0,111 50 0,-95-34 0,-2 5 0,-1 4 0,-220-28 0,262 51-52,0 2 0,0 4 0,0 2 0,0 4 0,0 2 0,-122 30 0,152-26 24,0 2 0,1 1 0,1 2 0,0 2 0,1 1 0,1 2 0,1 1 0,1 1 0,1 3-1,1 0 1,1 2 0,-49 60 0,56-57 28,1 1 0,2 1 0,2 1 0,1 0 0,1 1 0,2 1 0,1 1 0,2 0 0,2 0 0,2 1 0,-4 39 0,9-45 0,1-1 0,1 1 0,2 0 0,2 0 0,0 0 0,2-1 0,2 0 0,0 0 0,2-1 0,2 0 0,0 0 0,2-2 0,29 45 0,-17-38 8,2 0-1,1-3 1,1 0-1,2-2 1,2-1-1,0-1 1,2-2-1,0-2 1,2-2-1,54 25 1,-7-11-111,1-4 0,2-3 0,175 32 0,-106-35-165,1-7 0,2-7 0,219-10 0,-265-10 172,-1-4 0,-1-6 0,0-4 0,-2-5 0,163-63-1,-202 60-10,-1-3-1,-2-3 0,-1-3 1,-2-3-1,90-76 0,-120 87 38,-1-1 0,-1-1-1,-2-3 1,-2 0 0,-1-2-1,-2 0 1,-2-2 0,-1-1 0,-2-1-1,20-58 1,-34 77 59,0-1 1,-2 0-1,0-1 1,-2 1-1,-1-1 0,-1 1 1,-1-1-1,-1 0 1,-5-30-1,2 34 13,-1 1 0,-1 0-1,0 0 1,-2 0 0,0 1 0,-2 0-1,0 1 1,0 0 0,-2 0 0,0 1-1,-19-19 1,1 7-2,-2 0 0,0 3 0,-2 0 0,-1 2 0,-1 2 0,-1 1 0,0 2 0,-64-23 0,1 9 0,-2 4 0,-132-21 0,60 24-332,-196-2 1,235 24-2986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8.121"/>
    </inkml:context>
    <inkml:brush xml:id="br0">
      <inkml:brushProperty name="width" value="0.05" units="cm"/>
      <inkml:brushProperty name="height" value="0.05" units="cm"/>
      <inkml:brushProperty name="color" value="#F6630D"/>
    </inkml:brush>
  </inkml:definitions>
  <inkml:trace contextRef="#ctx0" brushRef="#br0">1 1 24575,'13'0'0,"1"1"0,-1 1 0,0 0 0,1 0 0,-1 1 0,0 1 0,-1 0 0,23 11 0,-14-3 0,0 1 0,-1 0 0,-1 2 0,19 17 0,32 33 0,67 84 0,52 85 0,29 33 0,-201-248-195,0-1 0,1 0 0,1-1 0,1-1 0,0-1 0,34 20 0,-13-16-6631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8.462"/>
    </inkml:context>
    <inkml:brush xml:id="br0">
      <inkml:brushProperty name="width" value="0.05" units="cm"/>
      <inkml:brushProperty name="height" value="0.05" units="cm"/>
      <inkml:brushProperty name="color" value="#F6630D"/>
    </inkml:brush>
  </inkml:definitions>
  <inkml:trace contextRef="#ctx0" brushRef="#br0">1269 335 24575,'0'-19'0,"-5"-19"0,-6-18 0,-5-8 0,-6 1 0,-7 12 0,-9 20 0,-11 18 0,-17 27 0,-15 24 0,-17 29 0,-20 27 0,-17 24 0,-14 26-1331,-10 20 1331,-1 10 0,28-24-6860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2.055"/>
    </inkml:context>
    <inkml:brush xml:id="br0">
      <inkml:brushProperty name="width" value="0.05" units="cm"/>
      <inkml:brushProperty name="height" value="0.05" units="cm"/>
      <inkml:brushProperty name="color" value="#F6630D"/>
    </inkml:brush>
  </inkml:definitions>
  <inkml:trace contextRef="#ctx0" brushRef="#br0">85 0 24575,'1'3'0,"-1"1"0,1-1 0,0 0 0,0 0 0,0 0 0,1 0 0,1 4 0,8 22 0,-7 1 0,-1 0 0,-2 1 0,-3 33 0,-15 94 0,9-90 0,-72 630 0,74-625-1365,6-47-5461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2.664"/>
    </inkml:context>
    <inkml:brush xml:id="br0">
      <inkml:brushProperty name="width" value="0.05" units="cm"/>
      <inkml:brushProperty name="height" value="0.05" units="cm"/>
      <inkml:brushProperty name="color" value="#F6630D"/>
    </inkml:brush>
  </inkml:definitions>
  <inkml:trace contextRef="#ctx0" brushRef="#br0">103 98 24575,'0'-5'0,"0"0"0,1 0 0,-1 0 0,1 1 0,0-1 0,0 0 0,1 0 0,-1 1 0,1-1 0,0 1 0,1-1 0,-1 1 0,1 0 0,-1 0 0,6-6 0,-6 8 0,0 0 0,1 1 0,-1-1 0,0 0 0,1 1 0,-1 0 0,1-1 0,-1 1 0,1 0 0,0 0 0,-1 0 0,1 1 0,0-1 0,0 1 0,0-1 0,-1 1 0,1 0 0,0 0 0,0 0 0,0 1 0,0-1 0,-1 1 0,1-1 0,0 1 0,0 0 0,-1 0 0,6 3 0,145 83 0,-51-26 0,117 64 0,159 83 0,-367-202 0,0 1 0,0 0 0,-1 0 0,0 1 0,0 1 0,-1-1 0,0 2 0,-1-1 0,0 1 0,0 0 0,-1 1 0,0 0 0,-1 0 0,0 0 0,-1 1 0,0 0 0,-1 0 0,0 0 0,-1 1 0,-1-1 0,0 1 0,0-1 0,-1 18 0,-1-24 0,-1 0 0,0-1 0,0 1 0,0-1 0,-1 1 0,1-1 0,-1 0 0,-1 1 0,1-1 0,-1 0 0,0 0 0,0-1 0,0 1 0,0-1 0,-1 1 0,0-1 0,0 0 0,0-1 0,-1 1 0,-4 3 0,-11 6 0,0-1 0,-1-1 0,-33 13 0,28-13 0,-637 241 0,415-165 0,215-76-5,-28 12-1355,44-13-5466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3.733"/>
    </inkml:context>
    <inkml:brush xml:id="br0">
      <inkml:brushProperty name="width" value="0.05" units="cm"/>
      <inkml:brushProperty name="height" value="0.05" units="cm"/>
      <inkml:brushProperty name="color" value="#F6630D"/>
    </inkml:brush>
  </inkml:definitions>
  <inkml:trace contextRef="#ctx0" brushRef="#br0">441 106 24575,'-10'-11'0,"7"8"0,0-1 0,0 1 0,0 0 0,-1 1 0,1-1 0,-1 0 0,0 1 0,-4-2 0,7 3 0,-1 1 0,1 0 0,-1 0 0,1 0 0,-1 0 0,0 0 0,1 0 0,-1 0 0,1 0 0,-1 0 0,1 1 0,-1-1 0,1 1 0,-1-1 0,1 1 0,-1 0 0,1-1 0,-1 1 0,1 0 0,0 0 0,0 0 0,-1 0 0,1 0 0,0 0 0,0 0 0,0 1 0,0-1 0,-1 2 0,-4 6 0,-1 1 0,1 0 0,1 1 0,0-1 0,0 1 0,1 0 0,0 0 0,-2 14 0,-13 94 0,-21 371 0,-7 70 0,28-424 0,-6 0 0,-45 142 0,51-219 0,-30 108 0,43-139 0,1 0 0,1 0 0,2 0 0,1 31 0,1-55 0,0 1 0,0 0 0,1-1 0,0 1 0,0-1 0,0 1 0,1-1 0,-1 1 0,1-1 0,0 0 0,0 0 0,0 0 0,1 0 0,0 0 0,-1-1 0,8 7 0,-5-6 0,0 0 0,0-1 0,0 1 0,1-1 0,-1-1 0,1 1 0,0-1 0,0 0 0,0 0 0,0-1 0,7 1 0,14 1 0,1-2 0,-1-1 0,0-2 0,43-7 0,-62 8 0,910-64-686,0 78-291,-460-2 1262,-51-14-501,-294-4 109,175-32-1,-281 37 110,21-3 205,45-16 0,-67 19-157,0 0 1,0-1-1,0 0 1,-1 0-1,1 0 1,-1 0-1,0-1 1,0 0-1,0 0 1,0-1-1,-1 1 1,1-1-1,4-7 1,-8 10-28,0 0 0,0-1 0,0 1 0,0 0 1,-1-1-1,1 1 0,-1 0 0,1-1 0,-1 1 1,0-1-1,0 1 0,0-1 0,0 1 0,0 0 1,-1-1-1,1 1 0,-1-1 0,0 1 0,1 0 0,-1-1 1,0 1-1,0 0 0,-1 0 0,1 0 0,0 0 1,-1 0-1,1 0 0,-1 0 0,0 0 0,-2-1 1,-6-7-38,0 2 1,-1-1-1,-1 1 1,-13-7-1,13 9 49,-31-20-35,2-2 0,-43-36 0,69 51 0,1-1 0,1 0 0,0-1 0,1-1 0,1 1 0,1-2 0,0 0 0,-12-28 0,6 2 0,2 0 0,2-1 0,1 0 0,-6-78 0,12 54 0,3-1 0,10-99 0,5 67 0,50-186 0,57-89 0,-95 303 0,60-193 0,-83 261 0,0-1 0,-1 0 0,0 1 0,0-1 0,-1 0 0,0 0 0,0 1 0,0-1 0,-2-9 0,1 13 0,0 0 0,0 0 0,0 0 0,0 0 0,0 0 0,0 0 0,-1 0 0,1 0 0,-1 1 0,1-1 0,-1 1 0,0-1 0,0 1 0,1 0 0,-1-1 0,0 1 0,0 0 0,0 0 0,0 0 0,-1 1 0,1-1 0,0 0 0,0 1 0,0-1 0,-1 1 0,1 0 0,-3 0 0,-60-4 0,-104 6 0,57 2 0,-1403-19-746,1367 10 746,-534 4 0,636 3-248,-1 3 0,1 1 0,0 3 0,-54 17-1,45-5-5955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4.997"/>
    </inkml:context>
    <inkml:brush xml:id="br0">
      <inkml:brushProperty name="width" value="0.05" units="cm"/>
      <inkml:brushProperty name="height" value="0.05" units="cm"/>
      <inkml:brushProperty name="color" value="#F6630D"/>
    </inkml:brush>
  </inkml:definitions>
  <inkml:trace contextRef="#ctx0" brushRef="#br0">770 487 24575,'1'-2'0,"-1"1"0,1-1 0,-1 0 0,1 0 0,0 1 0,0-1 0,0 1 0,0-1 0,0 1 0,0-1 0,0 1 0,0 0 0,1-1 0,-1 1 0,0 0 0,1 0 0,-1 0 0,1 0 0,0 0 0,-1 0 0,1 0 0,3 0 0,0-1 0,0 0 0,0 0 0,0 0 0,1 1 0,-1 0 0,8-1 0,-11 2 0,1 0 0,0 0 0,-1-1 0,1 2 0,-1-1 0,1 0 0,-1 0 0,1 1 0,-1 0 0,1-1 0,-1 1 0,1 0 0,-1 0 0,0 0 0,0 1 0,1-1 0,-1 0 0,0 1 0,0 0 0,0-1 0,-1 1 0,1 0 0,0 0 0,-1 0 0,1 0 0,-1 0 0,1 0 0,-1 1 0,0-1 0,1 4 0,-1-2 0,-1-1 0,0 1 0,0 0 0,0 0 0,0-1 0,0 1 0,-1 0 0,0-1 0,0 1 0,0-1 0,0 1 0,0-1 0,-1 1 0,0-1 0,0 0 0,0 1 0,0-1 0,0 0 0,0 0 0,-5 3 0,-2 3 0,-1-1 0,1 0 0,-2-1 0,1 0 0,-1-1 0,0 0 0,0-1 0,-1 0 0,1-1 0,-1 0 0,-19 4 0,16-5 0,0-1 0,0 0 0,0-1 0,0-1 0,0 0 0,0-1 0,0-1 0,0 0 0,-18-6 0,25 6 0,0-1 0,1 0 0,-1 0 0,1-1 0,0 0 0,0 0 0,1 0 0,-1-1 0,1 0 0,0 0 0,-8-10 0,10 10 0,1 1 0,0-1 0,0 0 0,0-1 0,1 1 0,0 0 0,0-1 0,0 1 0,1-1 0,-1 1 0,1-1 0,1 0 0,-1 0 0,1 1 0,0-1 0,2-10 0,1-5 0,2 1 0,0 0 0,1 1 0,1-1 0,1 1 0,0 0 0,17-24 0,-2 6 0,2 1 0,43-48 0,-52 67 0,0 1 0,1 1 0,0 0 0,1 1 0,35-20 0,-46 30 0,0 1 0,0-1 0,1 2 0,-1-1 0,1 1 0,-1 1 0,1-1 0,0 1 0,8 0 0,-11 1 0,0 0 0,-1 1 0,1 0 0,-1 0 0,1 0 0,0 0 0,-1 1 0,0 0 0,1 0 0,-1 0 0,0 0 0,0 0 0,0 1 0,0 0 0,-1 0 0,5 4 0,-1 1 0,-1 0 0,-1 1 0,1-1 0,-1 1 0,0 0 0,-1 0 0,0 1 0,-1-1 0,0 1 0,0 0 0,-1 0 0,0 0 0,-1 0 0,0 0 0,-1 0 0,-1 18 0,-2 9 0,-2 0 0,-1 0 0,-12 41 0,-1-14 0,-1 0 0,-4-2 0,-2-1 0,-3-1 0,-3-1 0,-2-2 0,-2-1 0,-3-2 0,-3-2 0,-49 50 0,65-77 0,-2-2 0,0 0 0,-2-2 0,-51 29 0,65-42 0,-1 0 0,0-1 0,0 0 0,-1-2 0,0 0 0,0-1 0,0 0 0,-1-2 0,1 0 0,-34-2 0,45 0 0,1-1 0,0 1 0,0-2 0,0 1 0,0-1 0,0 1 0,0-2 0,0 1 0,1-1 0,-1 1 0,1-2 0,0 1 0,-1-1 0,1 1 0,1-1 0,-1-1 0,1 1 0,0-1 0,0 1 0,0-1 0,0 0 0,1-1 0,0 1 0,0-1 0,0 1 0,1-1 0,0 0 0,0 0 0,0 0 0,1 0 0,0 0 0,0 0 0,1 0 0,-1-1 0,1 1 0,1 0 0,-1 0 0,1 0 0,0 0 0,1-1 0,-1 1 0,4-6 0,-1 1 0,0 1 0,1 0 0,1 0 0,-1 1 0,2 0 0,-1 0 0,1 0 0,1 1 0,-1 0 0,1 0 0,1 1 0,-1 0 0,1 0 0,1 1 0,-1 0 0,1 1 0,0 0 0,0 1 0,1 0 0,17-5 0,-16 6 0,0 1 0,0 0 0,0 1 0,0 0 0,0 1 0,0 0 0,0 1 0,0 0 0,0 1 0,0 0 0,-1 1 0,1 1 0,-1 0 0,0 0 0,0 1 0,0 0 0,0 1 0,-1 0 0,11 9 0,0 4 15,-1 1-1,-1 1 1,-1 1-1,22 35 1,35 41-88,-66-88-98,1-1 0,-1 0 1,2 0-1,-1-1 1,1 0-1,0-1 1,13 6-1,5-1-6655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8.930"/>
    </inkml:context>
    <inkml:brush xml:id="br0">
      <inkml:brushProperty name="width" value="0.05" units="cm"/>
      <inkml:brushProperty name="height" value="0.05" units="cm"/>
      <inkml:brushProperty name="color" value="#F6630D"/>
    </inkml:brush>
  </inkml:definitions>
  <inkml:trace contextRef="#ctx0" brushRef="#br0">1 23 24575,'0'-5'0,"0"-6"0,0 4 0,0 7 0,0 9 0,0 12 0,4 11 0,2 15 0,0 13 0,-1 10 0,-2 12 0,-1 6 0,4-3 0,1-2 0,-2-5 0,0-12 0,-2-17-8191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5.352"/>
    </inkml:context>
    <inkml:brush xml:id="br0">
      <inkml:brushProperty name="width" value="0.05" units="cm"/>
      <inkml:brushProperty name="height" value="0.05" units="cm"/>
      <inkml:brushProperty name="color" value="#F6630D"/>
    </inkml:brush>
  </inkml:definitions>
  <inkml:trace contextRef="#ctx0" brushRef="#br0">17 58 24575,'-5'-4'0,"-1"-7"0,0-6 0,6 1 0,3 6 0,1 11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5.742"/>
    </inkml:context>
    <inkml:brush xml:id="br0">
      <inkml:brushProperty name="width" value="0.05" units="cm"/>
      <inkml:brushProperty name="height" value="0.05" units="cm"/>
      <inkml:brushProperty name="color" value="#F6630D"/>
    </inkml:brush>
  </inkml:definitions>
  <inkml:trace contextRef="#ctx0" brushRef="#br0">1 5 24575,'0'-5'0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6.102"/>
    </inkml:context>
    <inkml:brush xml:id="br0">
      <inkml:brushProperty name="width" value="0.05" units="cm"/>
      <inkml:brushProperty name="height" value="0.05" units="cm"/>
      <inkml:brushProperty name="color" value="#F6630D"/>
    </inkml:brush>
  </inkml:definitions>
  <inkml:trace contextRef="#ctx0" brushRef="#br0">86 37 24575,'-2'1'0,"1"-1"0,-1 0 0,1 1 0,-1-1 0,1 1 0,0 0 0,-1 0 0,1-1 0,0 1 0,0 0 0,0 0 0,-1 0 0,1 0 0,0 0 0,0 0 0,1 1 0,-1-1 0,0 0 0,0 0 0,0 2 0,-15 31 0,15-32 0,-8 23 0,0 1 0,2 0 0,1 0 0,1 1 0,-2 41 0,6-47 0,1 0 0,1 0 0,1 0 0,1-1 0,0 1 0,2-1 0,12 35 0,-15-49 0,0-1 0,1 0 0,0 1 0,0-1 0,0 0 0,1 0 0,0-1 0,-1 1 0,2-1 0,-1 0 0,0 0 0,1 0 0,0 0 0,0-1 0,0 0 0,0 0 0,0 0 0,1-1 0,-1 0 0,1 0 0,0 0 0,0-1 0,-1 0 0,1 0 0,0 0 0,0-1 0,0 1 0,0-2 0,0 1 0,7-2 0,-1 0 0,1 0 0,0-1 0,-1-1 0,0 0 0,1-1 0,-2 0 0,1-1 0,-1 0 0,0-1 0,0 0 0,0-1 0,18-18 0,-19 15 0,-1-1 0,0-1 0,-1 1 0,0-1 0,-1-1 0,0 1 0,-1-1 0,0-1 0,-2 1 0,1-1 0,-2 0 0,0 0 0,-1 0 0,0 0 0,-1 0 0,-2-28 0,0 32 0,0 1 0,0 0 0,-1 0 0,0 1 0,-1-1 0,0 0 0,-1 1 0,1-1 0,-2 1 0,1 0 0,-2 1 0,1-1 0,-1 1 0,0 0 0,-1 0 0,0 1 0,0 0 0,0 0 0,-1 0 0,0 1 0,0 1 0,-1-1 0,0 1 0,0 1 0,0-1 0,-11-2 0,5 3-341,-1 0 0,0 1-1,-25-1 1,3 3-6485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6.476"/>
    </inkml:context>
    <inkml:brush xml:id="br0">
      <inkml:brushProperty name="width" value="0.05" units="cm"/>
      <inkml:brushProperty name="height" value="0.05" units="cm"/>
      <inkml:brushProperty name="color" value="#F6630D"/>
    </inkml:brush>
  </inkml:definitions>
  <inkml:trace contextRef="#ctx0" brushRef="#br0">135 140 24575,'-1'-2'0,"1"0"0,0 0 0,-1 1 0,1-1 0,-1 0 0,1 1 0,-1-1 0,0 0 0,1 1 0,-1-1 0,0 1 0,0-1 0,0 1 0,-1 0 0,1-1 0,0 1 0,0 0 0,-1 0 0,1 0 0,-1 0 0,1 0 0,-1 0 0,1 0 0,-1 0 0,-2 0 0,2 0 0,-1 0 0,1 0 0,0 0 0,-1 1 0,1-1 0,-1 1 0,1 0 0,-1 0 0,1 0 0,0 0 0,-1 0 0,1 0 0,-1 1 0,1-1 0,0 1 0,-1-1 0,-3 3 0,2 0 0,0 0 0,0 1 0,0 0 0,0-1 0,0 2 0,1-1 0,0 0 0,0 0 0,0 1 0,1 0 0,-1-1 0,1 1 0,0 0 0,0 0 0,1 0 0,-2 8 0,0 2 0,1 0 0,1 0 0,0 1 0,2 22 0,0-16 0,2 1 0,1-1 0,1 1 0,1-1 0,1-1 0,11 26 0,-13-35 0,1 0 0,1 0 0,0 0 0,1-1 0,0-1 0,0 1 0,1-1 0,0 0 0,1-1 0,0 0 0,22 14 0,-26-20 0,-1 0 0,2 0 0,-1-1 0,0 0 0,0 0 0,1 0 0,-1-1 0,1 0 0,0 0 0,-1-1 0,1 1 0,9-2 0,-5-1 0,0 0 0,0 0 0,0-1 0,-1 0 0,1-1 0,19-10 0,-12 4 0,-1-1 0,0-1 0,0 0 0,-1-1 0,-1-1 0,0-1 0,20-26 0,-26 28 0,0 0 0,-1 0 0,-1-1 0,0 0 0,-1 0 0,0-1 0,-1 0 0,-1 0 0,0 0 0,-1 0 0,-1-1 0,1-22 0,-3 27 0,0 1 0,-1 0 0,0-1 0,-1 1 0,0-1 0,-1 1 0,0 0 0,0 0 0,-1 1 0,-1-1 0,1 1 0,-2 0 0,1 0 0,-1 0 0,0 1 0,-1 0 0,0 0 0,0 0 0,-12-8 0,10 9-97,-1 0-1,0 1 1,0 0-1,-1 0 1,1 1-1,-1 1 1,0-1-1,-1 2 1,1 0-1,-1 0 1,0 1-1,1 0 0,-24 1 1,3 5-6729</inkml:trace>
  <inkml:trace contextRef="#ctx0" brushRef="#br0" timeOffset="1">981 30 24575,'5'0'0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6.876"/>
    </inkml:context>
    <inkml:brush xml:id="br0">
      <inkml:brushProperty name="width" value="0.05" units="cm"/>
      <inkml:brushProperty name="height" value="0.05" units="cm"/>
      <inkml:brushProperty name="color" value="#F6630D"/>
    </inkml:brush>
  </inkml:definitions>
  <inkml:trace contextRef="#ctx0" brushRef="#br0">7 1 24575,'-5'4'0,"4"2"0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7.434"/>
    </inkml:context>
    <inkml:brush xml:id="br0">
      <inkml:brushProperty name="width" value="0.05" units="cm"/>
      <inkml:brushProperty name="height" value="0.05" units="cm"/>
      <inkml:brushProperty name="color" value="#F6630D"/>
    </inkml:brush>
  </inkml:definitions>
  <inkml:trace contextRef="#ctx0" brushRef="#br0">110 93 24575,'-16'-6'0,"15"6"0,1-1 0,-1 1 0,0-1 0,1 1 0,-1-1 0,0 1 0,1 0 0,-1-1 0,0 1 0,1 0 0,-1 0 0,0 0 0,1-1 0,-1 1 0,0 0 0,0 0 0,1 0 0,-1 0 0,0 0 0,0 0 0,1 0 0,-1 1 0,0-1 0,0 0 0,1 0 0,-1 1 0,0-1 0,1 0 0,-1 1 0,0-1 0,1 0 0,-1 1 0,0-1 0,1 1 0,-1-1 0,0 2 0,-4 4 0,-1 1 0,1 0 0,1 0 0,-1 0 0,1 1 0,1 0 0,-1 0 0,1 0 0,1 0 0,-3 9 0,-1 14 0,-5 41 0,9-53 0,1 0 0,0 0 0,1 1 0,1-1 0,1 0 0,9 36 0,-10-50 0,1 1 0,0 0 0,0 0 0,1-1 0,0 1 0,0-1 0,0 0 0,0 0 0,1 0 0,0 0 0,0-1 0,0 0 0,1 1 0,-1-2 0,1 1 0,0 0 0,0-1 0,0 0 0,1 0 0,-1 0 0,1-1 0,-1 0 0,1 0 0,0 0 0,9 0 0,-4 0 0,0-2 0,-1 0 0,1 0 0,0-1 0,0 0 0,-1 0 0,1-2 0,0 1 0,-1-1 0,0-1 0,0 0 0,0 0 0,0-1 0,-1 0 0,1-1 0,-2 0 0,1 0 0,0-1 0,14-15 0,-13 11 0,-1 0 0,0 0 0,0 0 0,-2-1 0,1-1 0,-1 1 0,-1-1 0,0 0 0,-1-1 0,-1 1 0,0-1 0,0 0 0,-1 0 0,1-24 0,-4 30 0,-1 0 0,0 0 0,0 0 0,-1 0 0,0 0 0,0 0 0,-1 1 0,0-1 0,0 1 0,-1 0 0,0-1 0,0 2 0,-1-1 0,0 0 0,0 1 0,-9-9 0,7 8 0,-1 1 0,1-1 0,-1 1 0,0 1 0,0 0 0,-1 0 0,1 0 0,-1 1 0,0 1 0,0-1 0,-1 2 0,1-1 0,-15-1 0,22 4 0,0-1 0,-1 1 0,1 0 0,0 0 0,0 0 0,0 1 0,0-1 0,0 0 0,0 1 0,0 0 0,0-1 0,0 1 0,-4 2 0,6-3 0,0 0 0,0 0 0,-1 1 0,1-1 0,0 0 0,0 1 0,-1-1 0,1 0 0,0 0 0,0 1 0,0-1 0,0 0 0,-1 1 0,1-1 0,0 0 0,0 1 0,0-1 0,0 0 0,0 1 0,0-1 0,0 1 0,0-1 0,0 0 0,0 1 0,0-1 0,0 0 0,0 1 0,1 0 0,12 12 0,-1-6 0,0 0 0,0-1 0,0-1 0,0 0 0,23 5 0,70 10 0,-83-16 0,38 3 0,1-2 0,0-2 0,-1-3 0,95-13 0,17-16 0,-171 29 0,1-1 0,-1 1 0,1 0 0,-1 0 0,1 0 0,-1 0 0,0 0 0,1 0 0,-1 0 0,1 1 0,-1-1 0,1 1 0,-1-1 0,0 1 0,3 0 0,-4 0 0,1-1 0,-1 1 0,1-1 0,-1 1 0,1 0 0,-1-1 0,0 1 0,1-1 0,-1 1 0,0 0 0,0 0 0,1-1 0,-1 1 0,0 0 0,0-1 0,0 1 0,0 0 0,0 0 0,0-1 0,0 1 0,0 0 0,0 0 0,-2 6 0,0-1 0,0 1 0,-1-1 0,1 0 0,-6 9 0,1-3 0,-4 11 0,0 0 0,2 1 0,0 0 0,2 0 0,-6 35 0,12-50 0,0-1 0,0 1 0,1 0 0,0 0 0,1 0 0,0-1 0,0 1 0,1 0 0,0-1 0,0 1 0,1-1 0,0 0 0,1 0 0,0 0 0,0 0 0,0-1 0,1 1 0,1-1 0,6 8 0,-3-7 0,1 1 0,-1-1 0,1-1 0,1 0 0,0 0 0,0-1 0,0 0 0,0-1 0,1-1 0,0 1 0,0-2 0,0 0 0,0 0 0,1-1 0,-1-1 0,1 0 0,0-1 0,-1 0 0,1 0 0,-1-2 0,21-4 0,-17 3 0,-1-2 0,1 1 0,-1-2 0,0 0 0,0-1 0,-1-1 0,0 0 0,0 0 0,-1-2 0,0 0 0,-1 0 0,0-1 0,-1-1 0,0 1 0,0-2 0,11-19 0,-15 20 0,0 0 0,-1-1 0,-1 0 0,0 0 0,-1 0 0,0 0 0,-1-1 0,0 0 0,-1 1 0,-1-1 0,0 0 0,-1 0 0,-1 0 0,-3-23 0,1 25 0,1 1 0,-2 0 0,0 0 0,0 0 0,-1 1 0,0-1 0,0 1 0,-1 0 0,-1 1 0,0-1 0,0 1 0,-1 1 0,0-1 0,0 2 0,-1-1 0,0 1 0,-1 0 0,-10-6 0,3 4 17,1 2-1,-1 0 0,-1 1 1,1 0-1,-31-5 1,-91-4-1481,38 10-5362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8.371"/>
    </inkml:context>
    <inkml:brush xml:id="br0">
      <inkml:brushProperty name="width" value="0.05" units="cm"/>
      <inkml:brushProperty name="height" value="0.05" units="cm"/>
      <inkml:brushProperty name="color" value="#F6630D"/>
    </inkml:brush>
  </inkml:definitions>
  <inkml:trace contextRef="#ctx0" brushRef="#br0">30 6 24575,'-4'0'0,"-3"-4"0,1 2 0,1 7 0,2 12 0,0 12 0,2 15 0,1 14 0,0 11 0,0 12 0,0 7 0,1 6 0,-1 7 0,0-1 0,0-3 0,0-9 0,0-5 0,0-17-8191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8.867"/>
    </inkml:context>
    <inkml:brush xml:id="br0">
      <inkml:brushProperty name="width" value="0.05" units="cm"/>
      <inkml:brushProperty name="height" value="0.05" units="cm"/>
      <inkml:brushProperty name="color" value="#F6630D"/>
    </inkml:brush>
  </inkml:definitions>
  <inkml:trace contextRef="#ctx0" brushRef="#br0">1 218 24575,'0'-1'0,"0"0"0,0 0 0,1 0 0,-1 0 0,1 1 0,-1-1 0,0 0 0,1 0 0,0 0 0,-1 0 0,1 1 0,-1-1 0,1 0 0,0 0 0,0 1 0,-1-1 0,1 1 0,0-1 0,0 1 0,0-1 0,0 1 0,0-1 0,0 1 0,-1 0 0,1-1 0,0 1 0,2 0 0,29-6 0,-30 6 0,309-6 0,-179 8 0,872-1-1486,2509 27-8742,-1535 28 10254,-874-24-195,-1033-30 64,650 9-582,-8-55 1515,-650 36-39,-1-3 1,74-22-1,-124 29-413,0 0 0,0-1 0,0 0 0,-1-1 0,16-11 0,-25 16-244,-1 0 0,1 0 0,0-1 0,-1 1 0,1 0 0,-1-1 0,1 1 0,-1-1 1,0 1-1,1-1 0,-1 0 0,0 0 0,0 0 0,0 1 0,0-1 0,-1 0 0,1 0 0,-1 0 1,1 0-1,-1 0 0,1 0 0,-1 0 0,0-1 0,0 1 0,0 0 0,0 0 0,0 0 0,-1 0 1,1 0-1,-1 0 0,1 0 0,-1 0 0,0 0 0,0 0 0,0 0 0,0 1 0,0-1 0,0 0 0,-2-1 1,-2-3 11,-1 0 0,0 0 0,0 1 1,0-1-1,-1 2 0,0-1 0,0 1 1,0 0-1,0 0 0,-1 1 1,0 0-1,-8-2 0,-16-4-147,-55-6 0,51 9 47,-96-10-1409,97 13-5461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9.363"/>
    </inkml:context>
    <inkml:brush xml:id="br0">
      <inkml:brushProperty name="width" value="0.05" units="cm"/>
      <inkml:brushProperty name="height" value="0.05" units="cm"/>
      <inkml:brushProperty name="color" value="#F6630D"/>
    </inkml:brush>
  </inkml:definitions>
  <inkml:trace contextRef="#ctx0" brushRef="#br0">0 34 24575,'5'-5'0,"5"-6"0,7-1 0,0 7 0,1 7 0,-1 10 0,0 11 0,-2 15 0,-4 16 0,-4 17 0,-3 15 0,-2 17 0,-2 17 0,-5 13 0,-2 6 0,1-20-8191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3.009"/>
    </inkml:context>
    <inkml:brush xml:id="br0">
      <inkml:brushProperty name="width" value="0.05" units="cm"/>
      <inkml:brushProperty name="height" value="0.05" units="cm"/>
      <inkml:brushProperty name="color" value="#F6630D"/>
    </inkml:brush>
  </inkml:definitions>
  <inkml:trace contextRef="#ctx0" brushRef="#br0">95 210 24575,'0'0'0,"-1"0"0,1-1 0,0 1 0,0 0 0,0-1 0,0 1 0,0 0 0,0 0 0,0-1 0,0 1 0,0 0 0,0-1 0,0 1 0,0 0 0,0-1 0,0 1 0,0 0 0,0 0 0,0-1 0,0 1 0,1 0 0,-1 0 0,0-1 0,0 1 0,0 0 0,0 0 0,1-1 0,-1 1 0,0 0 0,0 0 0,0-1 0,1 1 0,-1 0 0,0 0 0,0 0 0,1 0 0,-1 0 0,0-1 0,1 1 0,-1 0 0,0 0 0,0 0 0,1 0 0,-1 0 0,0 0 0,1 0 0,-1 0 0,0 0 0,0 0 0,1 0 0,-1 0 0,0 0 0,1 0 0,-1 0 0,0 0 0,0 1 0,1-1 0,-1 0 0,1 1 0,0-1 0,0 1 0,0 0 0,-1-1 0,1 1 0,0 0 0,-1 0 0,1 0 0,0 0 0,-1 0 0,1 0 0,-1 0 0,1 0 0,-1 0 0,0 0 0,0 0 0,1 0 0,-1 1 0,0 20 0,-1 0 0,-1 0 0,-1 0 0,0 0 0,-10 29 0,-6 39 0,11 25 0,16-129 0,2-15 0,93-390 0,-95 390 0,-30 135 0,-5 7 0,-48 162 0,153-549 0,-62 211 0,0 3 0,24-103 0,-38 136 0,-2 27 0,0 0 0,0 0 0,0 0 0,0 0 0,0 0 0,0 0 0,0 0 0,0 1 0,0-1 0,0 0 0,0 0 0,0 0 0,0 0 0,0 0 0,0 0 0,0 0 0,-1 0 0,1 0 0,0 0 0,0 0 0,0 0 0,0 0 0,0 0 0,0 0 0,0 0 0,0 0 0,0 0 0,0 0 0,0 0 0,-1 0 0,1 0 0,0 0 0,0 0 0,0 0 0,0 0 0,0 0 0,0 0 0,0 0 0,0 0 0,0 0 0,0 0 0,0 0 0,0 0 0,0 0 0,-1 0 0,1 0 0,0-1 0,0 1 0,0 0 0,0 0 0,0 0 0,0 0 0,0 0 0,0 0 0,0 0 0,0 0 0,0 0 0,0 0 0,-8 12 0,-7 18 0,-43 122 0,-60 253 0,98-338 0,40-136 0,31-88 0,-38 137-1365,-14 29-5461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9.294"/>
    </inkml:context>
    <inkml:brush xml:id="br0">
      <inkml:brushProperty name="width" value="0.05" units="cm"/>
      <inkml:brushProperty name="height" value="0.05" units="cm"/>
      <inkml:brushProperty name="color" value="#F6630D"/>
    </inkml:brush>
  </inkml:definitions>
  <inkml:trace contextRef="#ctx0" brushRef="#br0">10 382 24575,'-1'0'0,"0"-1"0,0 0 0,1 1 0,-1-1 0,1 0 0,-1 1 0,0-1 0,1 0 0,-1 0 0,1 1 0,-1-1 0,1 0 0,0 0 0,-1 0 0,1 0 0,0 0 0,0 1 0,-1-1 0,1 0 0,0 0 0,0-2 0,1 3 0,-1-1 0,0 1 0,1-1 0,-1 0 0,1 1 0,-1-1 0,1 1 0,-1-1 0,1 1 0,-1-1 0,1 1 0,0 0 0,-1-1 0,1 1 0,0 0 0,-1 0 0,1-1 0,0 1 0,-1 0 0,1 0 0,1 0 0,45-2 0,115 15 0,58 2 0,-176-13 0,0-2 0,0-2 0,-1-2 0,55-12 0,-93 15 0,0 0 0,0-1 0,0 0 0,-1 0 0,1 0 0,-1 0 0,1-1 0,-1 1 0,0-1 0,0 0 0,0-1 0,0 1 0,-1-1 0,1 1 0,-1-1 0,0 0 0,5-9 0,-6 8 0,0-1 0,0 1 0,0-1 0,-1 1 0,0-1 0,0 0 0,-1 0 0,0 0 0,0 1 0,0-1 0,-1 0 0,1 0 0,-1 1 0,-1-1 0,-2-7 0,-1-3 0,-1 1 0,-1 0 0,0 0 0,-1 1 0,-1-1 0,0 2 0,-1 0 0,0 0 0,-16-15 0,20 23 0,1 0 0,-1 0 0,-1 1 0,1 0 0,-1 0 0,0 0 0,0 1 0,0 0 0,-13-4 0,15 6 0,0 0 0,0 0 0,0 1 0,0 0 0,0 0 0,0 0 0,0 1 0,0 0 0,0 0 0,0 0 0,0 0 0,1 1 0,-1-1 0,0 1 0,1 1 0,-6 3 0,3-1 0,0 1 0,0 0 0,1 0 0,0 0 0,0 1 0,0 0 0,1 1 0,0-1 0,1 1 0,0 0 0,0 0 0,0 0 0,1 0 0,0 1 0,1-1 0,-2 15 0,0-1 0,1 1 0,1-1 0,1 1 0,1 0 0,5 33 0,-2-39-62,0 0 0,2 0 0,0 0 0,0 0 0,2-1 0,0 0 0,1 0 0,0-1 0,1 0 0,1 0 0,1-1 0,0-1-1,0 0 1,2 0 0,-1-1 0,2 0 0,-1-1 0,2-1 0,-1 0 0,1-1 0,20 8 0,22 9-6764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3.712"/>
    </inkml:context>
    <inkml:brush xml:id="br0">
      <inkml:brushProperty name="width" value="0.05" units="cm"/>
      <inkml:brushProperty name="height" value="0.05" units="cm"/>
      <inkml:brushProperty name="color" value="#F6630D"/>
    </inkml:brush>
  </inkml:definitions>
  <inkml:trace contextRef="#ctx0" brushRef="#br0">406 407 24575,'27'-73'0,"-24"61"0,0 1 0,0 0 0,1 1 0,1-1 0,0 1 0,0 0 0,1 0 0,0 0 0,1 1 0,12-15 0,-17 23 0,0 0 0,-1-1 0,1 1 0,0 0 0,0 0 0,0-1 0,0 2 0,0-1 0,0 0 0,0 0 0,0 1 0,0-1 0,5 0 0,-6 1 0,0 0 0,0 0 0,1 1 0,-1-1 0,0 0 0,0 1 0,1-1 0,-1 0 0,0 1 0,0 0 0,0-1 0,0 1 0,0 0 0,0-1 0,0 1 0,0 0 0,0 0 0,1 1 0,0 1 0,0 0 0,0 0 0,-1 0 0,1 0 0,-1 1 0,0-1 0,0 0 0,0 1 0,0-1 0,0 1 0,-1-1 0,0 1 0,1-1 0,-1 1 0,-1-1 0,1 4 0,-1-1 0,-1 1 0,1-1 0,-1 0 0,-1 0 0,1-1 0,-1 1 0,0 0 0,0-1 0,0 0 0,-1 1 0,1-1 0,-2-1 0,1 1 0,0 0 0,-1-1 0,-7 5 0,10-7 0,-1 0 0,1-1 0,-1 1 0,0-1 0,0 1 0,0-1 0,0 0 0,0 0 0,0 0 0,0-1 0,0 1 0,0-1 0,-1 0 0,1 0 0,0 0 0,0 0 0,0 0 0,0-1 0,-1 1 0,1-1 0,0 0 0,0 0 0,0 0 0,0 0 0,0 0 0,1-1 0,-1 0 0,0 1 0,1-1 0,-1 0 0,1 0 0,-1 0 0,-3-5 0,2 1 0,0 1 0,1-1 0,-1 0 0,1 0 0,0-1 0,1 1 0,0-1 0,0 1 0,0-1 0,0 0 0,1 1 0,0-1 0,1 0 0,0 0 0,0 0 0,1-10 0,1 4 0,0-1 0,0 0 0,1 1 0,1 0 0,0 0 0,1 0 0,8-16 0,-7 19 0,1 1 0,-1-1 0,1 1 0,1 1 0,-1 0 0,2 0 0,-1 0 0,13-8 0,-17 13 0,0 1 0,0 0 0,0 0 0,0 0 0,0 0 0,0 1 0,1 0 0,-1 0 0,1 0 0,6-1 0,-8 2 0,0 0 0,-1 1 0,1-1 0,0 0 0,0 1 0,-1 0 0,1 0 0,0 0 0,-1 0 0,1 0 0,0 0 0,-1 1 0,0-1 0,1 1 0,-1 0 0,0-1 0,0 1 0,2 3 0,2 2 0,-1 0 0,0 1 0,0 0 0,0 0 0,-1 0 0,-1 0 0,1 1 0,-1 0 0,-1-1 0,0 1 0,0 0 0,-1 0 0,0 0 0,0 16 0,-2 4 0,0 0 0,-3 1 0,-7 35 0,1-24 0,-1-1 0,-2 0 0,-2-1 0,-2-1 0,-1 0 0,-2-1 0,-32 45 0,33-55 0,-2-1 0,-1 0 0,-1-2 0,-2 0 0,0-2 0,-1 0 0,-1-2 0,-1-1 0,-46 23 0,56-34 0,0 0 0,-30 8 0,44-15 0,1 0 0,-1 0 0,0 0 0,-1 0 0,1-1 0,0 1 0,0-1 0,0 0 0,0 0 0,0-1 0,0 0 0,0 1 0,0-1 0,0 0 0,0-1 0,0 1 0,0-1 0,-5-3 0,8 4 0,0 0 0,0 0 0,0 0 0,0-1 0,0 1 0,0 0 0,0-1 0,1 1 0,-1 0 0,0-1 0,1 1 0,-1-1 0,1 1 0,0-1 0,-1 0 0,1 1 0,0-1 0,0 1 0,0-1 0,0 1 0,0-1 0,1 1 0,-1-1 0,0 0 0,2-2 0,17-38 0,-17 39 0,13-22 0,1 1 0,2 1 0,0 1 0,1 0 0,1 1 0,2 1 0,38-28 0,-47 38 0,2 0 0,-1 1 0,1 1 0,0 0 0,0 1 0,1 1 0,0 0 0,1 2 0,-1-1 0,1 2 0,-1 0 0,1 1 0,0 1 0,25 1 0,-36 1 8,1 0-1,-1 0 0,0 0 0,0 1 1,0 0-1,0 0 0,-1 1 0,1 0 1,0 0-1,-1 0 0,0 0 0,0 1 1,0 0-1,0 0 0,5 6 0,0 3-278,0 1-1,0 0 0,-1 1 1,7 18-1,-14-30 149,11 21-6703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4.175"/>
    </inkml:context>
    <inkml:brush xml:id="br0">
      <inkml:brushProperty name="width" value="0.05" units="cm"/>
      <inkml:brushProperty name="height" value="0.05" units="cm"/>
      <inkml:brushProperty name="color" value="#F6630D"/>
    </inkml:brush>
  </inkml:definitions>
  <inkml:trace contextRef="#ctx0" brushRef="#br0">52 178 24575,'1'-12'0,"0"0"0,1 1 0,1-1 0,7-20 0,-5 19 0,-5 13 0,0 0 0,0 0 0,0 0 0,0 0 0,0 0 0,0 0 0,0 0 0,0 0 0,0 0 0,0 0 0,0 0 0,0 0 0,0 0 0,1 0 0,-1 0 0,0 0 0,0 0 0,0 0 0,0 0 0,0 0 0,0 0 0,0 0 0,0 0 0,0 0 0,0 0 0,0 0 0,0 0 0,0-1 0,0 15 0,-5 21 0,-12 43 0,-33 95 0,47-169 0,5-15 0,7-20 0,49-122 0,-46 126 0,2 0 0,0 1 0,26-35 0,-37 58 0,-1 0 0,1 0 0,-1 0 0,1 0 0,0 0 0,0 1 0,1-1 0,-1 1 0,0 0 0,1 0 0,-1 0 0,1 0 0,0 1 0,0 0 0,4-2 0,-5 3 0,-1 0 0,1 0 0,-1 0 0,1 0 0,-1 0 0,1 1 0,-1-1 0,0 1 0,1 0 0,-1-1 0,0 1 0,1 0 0,-1 1 0,0-1 0,0 0 0,0 1 0,0-1 0,0 1 0,0-1 0,0 1 0,-1 0 0,1 0 0,0 0 0,-1 0 0,2 2 0,-2-2 0,-1-1 0,1 1 0,0-1 0,1 1 0,-1-1 0,0 1 0,0-1 0,0 0 0,1 0 0,-1 1 0,1-1 0,-1 0 0,1 0 0,-1-1 0,1 1 0,0 0 0,-1 0 0,1-1 0,0 1 0,0-1 0,-1 0 0,1 1 0,0-1 0,0 0 0,0 0 0,-1 0 0,1 0 0,0 0 0,2-1 0,3-2 0,-1 0 0,0 0 0,0 0 0,0-1 0,0 0 0,8-7 0,-10 7 0,0 0 0,0 1 0,0 0 0,1 0 0,-1 0 0,1 0 0,0 1 0,0-1 0,0 1 0,0 1 0,0-1 0,9-1 0,-12 3 0,-1 1 0,1-1 0,-1 0 0,1 1 0,-1 0 0,1-1 0,-1 1 0,0 0 0,1-1 0,-1 1 0,0 0 0,0 0 0,1 0 0,-1 0 0,0 1 0,0-1 0,0 0 0,0 0 0,0 0 0,-1 1 0,1-1 0,0 1 0,-1-1 0,1 0 0,-1 1 0,1-1 0,-1 1 0,1 0 0,-1 2 0,2 7 0,0 1 0,-1 22 0,0-24 0,-7 183-1365,0-129-5461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5.993"/>
    </inkml:context>
    <inkml:brush xml:id="br0">
      <inkml:brushProperty name="width" value="0.05" units="cm"/>
      <inkml:brushProperty name="height" value="0.05" units="cm"/>
      <inkml:brushProperty name="color" value="#F6630D"/>
    </inkml:brush>
  </inkml:definitions>
  <inkml:trace contextRef="#ctx0" brushRef="#br0">496 111 24575,'-4'-1'0,"1"0"0,0 0 0,0 0 0,0 0 0,0 0 0,0-1 0,1 1 0,-1-1 0,0 0 0,-2-2 0,-19-10 0,20 12 0,0 1 0,-1 0 0,1 0 0,-1 0 0,1 1 0,-1-1 0,1 1 0,-1 0 0,1 1 0,-1-1 0,1 1 0,-1 0 0,1 0 0,-8 3 0,5-1 0,-1 1 0,2-1 0,-1 2 0,0-1 0,1 1 0,0 0 0,-10 11 0,-3 6 0,1 1 0,2 1 0,-23 41 0,34-56 0,-34 63 0,3 1 0,-42 120 0,66-156 0,2 1 0,1 1 0,2-1 0,2 2 0,1-1 0,2 0 0,4 56 0,-1-83 0,1 0 0,0 0 0,1-1 0,0 1 0,1-1 0,0 0 0,1 0 0,0 0 0,0 0 0,1-1 0,1 0 0,0 0 0,0-1 0,1 0 0,0 0 0,1-1 0,0 0 0,0 0 0,0-1 0,1 0 0,0-1 0,1 0 0,-1 0 0,1-1 0,0-1 0,1 0 0,-1 0 0,19 2 0,2 1 0,2-2 0,-1-2 0,0-1 0,1-1 0,0-2 0,-1-2 0,0 0 0,0-3 0,0 0 0,37-14 0,-47 13 0,-1-2 0,-1 0 0,1-2 0,-2 0 0,1-1 0,-2-2 0,0 1 0,0-2 0,-2-1 0,1 0 0,-2-1 0,-1-1 0,0 0 0,-1-1 0,14-26 0,-10 8 0,-1-1 0,-3-1 0,-1 0 0,-1-1 0,-3-1 0,-1 1 0,-2-1 0,-2-1 0,-2 1 0,-1-1 0,-2 1 0,-3-1 0,0 1 0,-3 0 0,-19-64 0,21 88 0,-2 0 0,1 1 0,-2-1 0,0 2 0,-1-1 0,-1 1 0,0 0 0,-1 1 0,-1 1 0,-18-18 0,23 25 0,0 0 0,-1 1 0,0-1 0,0 2 0,-1-1 0,1 1 0,-1 0 0,0 1 0,0 0 0,0 1 0,-1 0 0,1 0 0,0 1 0,-1 0 0,1 0 0,-1 1 0,1 1 0,-1-1 0,1 2 0,-1-1 0,-9 4 0,-5 3-170,1 1-1,0 1 0,0 2 1,1 0-1,0 1 0,1 1 1,-25 22-1,-9 11-6655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6.443"/>
    </inkml:context>
    <inkml:brush xml:id="br0">
      <inkml:brushProperty name="width" value="0.05" units="cm"/>
      <inkml:brushProperty name="height" value="0.05" units="cm"/>
      <inkml:brushProperty name="color" value="#F6630D"/>
    </inkml:brush>
  </inkml:definitions>
  <inkml:trace contextRef="#ctx0" brushRef="#br0">0 0 24575,'1'5'0,"0"0"0,0-1 0,0 1 0,0 0 0,1-1 0,-1 0 0,1 1 0,0-1 0,6 8 0,27 36 0,-31-43 0,19 25 0,-5-5 0,2 0 0,1-1 0,0-1 0,2-2 0,26 20 0,-43-36 0,0-1 0,0 0 0,0-1 0,1 0 0,0 0 0,-1 0 0,1-1 0,0 0 0,1 0 0,-1 0 0,0-1 0,0 0 0,1-1 0,-1 0 0,0 0 0,1 0 0,-1-1 0,0 0 0,0-1 0,1 1 0,-1-2 0,0 1 0,-1-1 0,1 1 0,0-2 0,-1 1 0,8-6 0,0 0-273,-1-2 0,0 0 0,0 0 0,22-26 0,-11 6-6553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6.833"/>
    </inkml:context>
    <inkml:brush xml:id="br0">
      <inkml:brushProperty name="width" value="0.05" units="cm"/>
      <inkml:brushProperty name="height" value="0.05" units="cm"/>
      <inkml:brushProperty name="color" value="#F6630D"/>
    </inkml:brush>
  </inkml:definitions>
  <inkml:trace contextRef="#ctx0" brushRef="#br0">75 104 24575,'-4'5'0,"-7"5"0,-6 2 0,1-6 0,2-9 0,3-8 0,10-7 0,8-5 0,3-4 0,5 3 0,4 6 0,-1 6-8191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7.195"/>
    </inkml:context>
    <inkml:brush xml:id="br0">
      <inkml:brushProperty name="width" value="0.05" units="cm"/>
      <inkml:brushProperty name="height" value="0.05" units="cm"/>
      <inkml:brushProperty name="color" value="#F6630D"/>
    </inkml:brush>
  </inkml:definitions>
  <inkml:trace contextRef="#ctx0" brushRef="#br0">1 13 24575,'5'-5'0,"6"-1"0,1 5 0,3 2 0,0 6 0,1 7 0,-2 5 0,-3 4 0,-9-2 0,-4 0 0,-6-8 0,-2-11 0,5-10 0,4-9 0,6-1 0,7-2 0,7 2 0,-1 4-8191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7.794"/>
    </inkml:context>
    <inkml:brush xml:id="br0">
      <inkml:brushProperty name="width" value="0.05" units="cm"/>
      <inkml:brushProperty name="height" value="0.05" units="cm"/>
      <inkml:brushProperty name="color" value="#F6630D"/>
    </inkml:brush>
  </inkml:definitions>
  <inkml:trace contextRef="#ctx0" brushRef="#br0">1 354 24575,'30'-28'0,"2"2"0,42-27 0,-11 12 0,1 3 0,106-45 0,-126 66 0,0 1 0,1 2 0,1 2 0,0 3 0,56-6 0,-87 14 0,1 0 0,-1 1 0,1 1 0,-1 1 0,1 0 0,-1 0 0,0 2 0,0 0 0,0 0 0,-1 2 0,1 0 0,-1 0 0,-1 1 0,1 1 0,-1 0 0,-1 1 0,1 1 0,-1 0 0,-1 0 0,0 1 0,-1 1 0,0-1 0,0 2 0,13 22 0,-5-3 0,-2 1 0,-1 0 0,-1 0 0,12 49 0,25 146 0,-33-137 0,-3-11-1365,-12-51-5461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8.155"/>
    </inkml:context>
    <inkml:brush xml:id="br0">
      <inkml:brushProperty name="width" value="0.05" units="cm"/>
      <inkml:brushProperty name="height" value="0.05" units="cm"/>
      <inkml:brushProperty name="color" value="#F6630D"/>
    </inkml:brush>
  </inkml:definitions>
  <inkml:trace contextRef="#ctx0" brushRef="#br0">1 56 24575,'0'-2'0,"1"1"0,-1-1 0,1 1 0,-1-1 0,1 1 0,0-1 0,-1 1 0,1 0 0,0 0 0,0-1 0,0 1 0,0 0 0,0 0 0,1 0 0,-1 0 0,0 0 0,0 0 0,1 0 0,-1 0 0,2 0 0,30-14 0,-25 12 0,0 1 0,0 1 0,0-1 0,0 1 0,1 0 0,-1 1 0,0 0 0,1 0 0,-1 1 0,16 3 0,-1 3 0,0 0 0,31 15 0,-23-8 0,-28-13 0,-1 0 0,1-1 0,-1 1 0,1 0 0,0-1 0,-1 0 0,1 1 0,0-1 0,-1 0 0,1 0 0,0-1 0,-1 1 0,1-1 0,0 1 0,-1-1 0,5-2 0,1 0 0,-1-1 0,0-1 0,14-10 0,-16 11 0,0 0 0,1 0 0,0 0 0,0 0 0,0 1 0,9-3 0,-13 5-44,0 1 0,0-1 0,0 1 0,-1 0 0,1 0 0,0 0 0,0 0 0,0 0 0,-1 1 0,1-1 0,0 0 0,0 1 0,-1-1 0,1 1 0,0 0 0,0-1 0,-1 1 0,1 0-1,-1 0 1,1 0 0,-1 0 0,0 1 0,1-1 0,-1 0 0,0 1 0,0-1 0,1 0 0,-1 1 0,0-1 0,1 4 0,6 13-6782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9.492"/>
    </inkml:context>
    <inkml:brush xml:id="br0">
      <inkml:brushProperty name="width" value="0.05" units="cm"/>
      <inkml:brushProperty name="height" value="0.05" units="cm"/>
      <inkml:brushProperty name="color" value="#F6630D"/>
    </inkml:brush>
  </inkml:definitions>
  <inkml:trace contextRef="#ctx0" brushRef="#br0">164 1 24575,'-31'-1'0,"-33"3"0,63-2 0,1 0 0,-1 0 0,1-1 0,0 1 0,-1 0 0,1 0 0,0 0 0,-1 0 0,1 0 0,-1 0 0,1 1 0,0-1 0,-1 0 0,1 0 0,-1 0 0,1 0 0,0 0 0,-1 0 0,1 1 0,0-1 0,-1 0 0,1 0 0,0 1 0,0-1 0,-1 0 0,1 0 0,0 1 0,0-1 0,-1 0 0,1 1 0,0-1 0,0 0 0,0 1 0,-1-1 0,1 0 0,0 1 0,0 0 0,13 7 0,26 5 0,22-1 0,118 7 0,-113-14 0,572 12 0,-943-28 0,138-6 0,-218-11 0,795 29 0,-555-2 0,-176 3 0,308-2 0,-3 0 0,-1 1 0,0 1 0,1 0 0,-1 1 0,-16 5 0,32-8 0,1 1 0,-1-1 0,0 0 0,1 0 0,-1 0 0,1 0 0,-1 1 0,1-1 0,-1 0 0,1 1 0,-1-1 0,1 0 0,-1 1 0,1-1 0,0 1 0,-1-1 0,1 1 0,-1-1 0,1 0 0,0 1 0,0 0 0,-1 0 0,7 6 0,23 4 0,32 2 26,0-2 0,107 5 0,128-15-610,-207-2-275,-58 0-5967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0.110"/>
    </inkml:context>
    <inkml:brush xml:id="br0">
      <inkml:brushProperty name="width" value="0.05" units="cm"/>
      <inkml:brushProperty name="height" value="0.05" units="cm"/>
      <inkml:brushProperty name="color" value="#F6630D"/>
    </inkml:brush>
  </inkml:definitions>
  <inkml:trace contextRef="#ctx0" brushRef="#br0">1 135 24575,'0'-18'0,"0"38"0,0 7 0,0 215 0,0-241 0,-1 0 0,1 1 0,0-1 0,0 0 0,0 1 0,0-1 0,0 0 0,0 0 0,1 1 0,-1-1 0,0 0 0,1 1 0,-1-1 0,0 0 0,1 0 0,0 0 0,1 3 0,-2-5 0,1 1 0,0-1 0,0 1 0,-1-1 0,1 0 0,0 1 0,-1-1 0,1 0 0,-1 1 0,1-1 0,-1 0 0,1 0 0,-1 1 0,1-1 0,-1 0 0,0 0 0,1 0 0,-1-1 0,20-54 0,-19 54 0,47-184 0,-5 20 0,-43 160 0,-5 11 0,-6 11 0,-8 31 0,3 1 0,2 1 0,-9 58 0,21-100 0,-2 11 0,1 0 0,0 0 0,2 0 0,0 33 0,1-50 0,0-1 0,0 0 0,0 1 0,0-1 0,0 1 0,0-1 0,0 0 0,0 1 0,0-1 0,0 0 0,0 1 0,0-1 0,0 1 0,0-1 0,0 0 0,0 1 0,0-1 0,1 0 0,-1 1 0,0-1 0,0 0 0,0 1 0,1-1 0,-1 0 0,0 0 0,0 1 0,1-1 0,-1 0 0,0 0 0,1 1 0,-1-1 0,0 0 0,1 0 0,-1 0 0,0 1 0,1-1 0,-1 0 0,0 0 0,1 0 0,-1 0 0,0 0 0,1 0 0,-1 0 0,1 0 0,-1 0 0,0 0 0,1 0 0,-1 0 0,0 0 0,1 0 0,-1 0 0,0-1 0,1 1 0,-1 0 0,0 0 0,1 0 0,-1 0 0,0-1 0,1 1 0,-1 0 0,0 0 0,1-1 0,-1 1 0,0 0 0,0-1 0,0 1 0,1 0 0,-1-1 0,0 1 0,18-24 0,-12 14 0,1 1 0,0 0 0,0 0 0,1 0 0,0 1 0,1 0 0,0 1 0,0 0 0,11-6 0,-17 11 0,-1 1 0,1-1 0,0 1 0,0 0 0,0 0 0,0 0 0,0 1 0,1-1 0,-1 1 0,0-1 0,0 1 0,0 0 0,0 1 0,0-1 0,6 1 0,-6 1 0,0-1 0,0 1 0,0-1 0,0 1 0,0 0 0,-1 0 0,1 0 0,-1 0 0,1 1 0,-1-1 0,0 1 0,0-1 0,0 1 0,0 0 0,0 0 0,-1 0 0,1 0 0,0 3 0,13 39-1365,-5 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9.723"/>
    </inkml:context>
    <inkml:brush xml:id="br0">
      <inkml:brushProperty name="width" value="0.05" units="cm"/>
      <inkml:brushProperty name="height" value="0.05" units="cm"/>
      <inkml:brushProperty name="color" value="#F6630D"/>
    </inkml:brush>
  </inkml:definitions>
  <inkml:trace contextRef="#ctx0" brushRef="#br0">5538 698 24575,'-38'-33'0,"-1"2"0,-2 1 0,-1 2 0,-60-29 0,101 56 0,-138-70-396,-3 7-1,-2 5 1,-3 7-1,-2 6 1,-305-52-1,222 68-469,-1 10-1,-1 10 0,-312 27 0,309 5 311,2 10-1,0 10 1,-250 81 0,334-75 443,2 7 0,2 7-1,4 6 1,2 6 0,-211 149 0,282-170 83,-108 107 0,137-117 75,1 3-1,2 2 0,-44 71 1,62-85-6,1 2 0,2 0 1,2 0-1,1 2 1,-17 76-1,25-82-26,2 0 0,1 0 1,2 1-1,1 0 0,2-1 0,0 1 0,3-1 0,8 34 0,0-23-15,2 0-1,1 0 1,3-1-1,1-2 1,2 0-1,2-1 1,1-1-1,2-1 0,44 46 1,-14-25 27,3-1 1,3-4-1,1-2 1,98 59-1,-45-44 117,3-4-1,3-6 1,2-5 0,259 67-1,-154-68-160,2-9 0,241 9 0,-152-35-343,0-14 0,-1-14 0,0-14 0,-2-14 0,-2-14 0,-3-13 0,371-133 0,-441 111 210,328-170 1,-434 185 101,-2-6 0,-4-6 1,190-165-1,-272 207 185,-2-1 0,-2-2 0,-3-3 1,61-92-1,-87 117-38,-1-1 0,-1 0 0,-2-1 1,-1 0-1,-1-1 0,-1 0 1,-2 0-1,-1-1 0,-1 0 0,-1 0 1,-2-1-1,-2-39 0,-3 42-96,-1 1 1,-1-1-1,-2 1 1,0 0-1,-2 0 0,-1 1 1,-1 0-1,-18-31 1,7 23-7,0 1-1,-3 0 1,0 2 0,-2 1 0,-36-32 0,1 11 196,-3 2 0,-1 4 0,-3 2 0,-1 3 0,-92-38 0,-16 8-189,-3 7 1,-2 8 0,-292-48-1,-572-4-170,749 96-10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1.795"/>
    </inkml:context>
    <inkml:brush xml:id="br0">
      <inkml:brushProperty name="width" value="0.05" units="cm"/>
      <inkml:brushProperty name="height" value="0.05" units="cm"/>
      <inkml:brushProperty name="color" value="#F6630D"/>
    </inkml:brush>
  </inkml:definitions>
  <inkml:trace contextRef="#ctx0" brushRef="#br0">0 155 24575,'10'-10'0,"-1"-1"0,-1-1 0,1 1 0,5-14 0,-7 14 0,0 0 0,1 0 0,0 0 0,16-16 0,-22 25 0,0 1 0,0-1 0,1 1 0,-1 0 0,1-1 0,-1 1 0,1 0 0,-1 1 0,1-1 0,0 0 0,-1 1 0,1-1 0,0 1 0,0 0 0,-1 0 0,1 0 0,0 0 0,-1 1 0,1-1 0,0 1 0,-1-1 0,1 1 0,0 0 0,-1 0 0,4 2 0,9 4 0,-1 1 0,-1 1 0,18 13 0,0 0 0,-10-10 0,0-1 0,1-2 0,0 0 0,1-1 0,0-1 0,0-1 0,47 5 0,8-5 0,82-4 0,-146-2 0,1 0 0,-7 0 0,-1 0 0,1 0 0,0 0 0,-1-1 0,1 0 0,-1-1 0,1 1 0,-1-2 0,8-2 0,-15 5 0,0 0 0,0 0 0,0 0 0,0 0 0,1 0 0,-1 0 0,0 0 0,0 0 0,0 0 0,0 0 0,0 0 0,0 0 0,0 0 0,1 0 0,-1-1 0,0 1 0,0 0 0,0 0 0,0 0 0,0 0 0,0 0 0,0 0 0,0 0 0,0 0 0,0-1 0,0 1 0,0 0 0,0 0 0,1 0 0,-1 0 0,0 0 0,0 0 0,0-1 0,0 1 0,0 0 0,0 0 0,0 0 0,0 0 0,0 0 0,-1 0 0,1-1 0,0 1 0,0 0 0,0 0 0,0 0 0,0 0 0,0 0 0,0 0 0,0 0 0,0-1 0,0 1 0,0 0 0,0 0 0,0 0 0,-1 0 0,1 0 0,0 0 0,0 0 0,0 0 0,-12-5 0,-17 1 0,-310-1 0,223 7 0,114-1 0,5 0 0,16 4 0,30 4 0,333 3 0,-488-11 0,-193-24 0,300 21 0,11-2 0,35-7 0,18-5 0,-28 0 0,-37 16 0,1 0 0,-1 0 0,0 0 0,0-1 0,1 1 0,-1 0 0,0 0 0,1 0 0,-1 0 0,0-1 0,0 1 0,1 0 0,-1 0 0,0-1 0,0 1 0,1 0 0,-1 0 0,0-1 0,0 1 0,0 0 0,0-1 0,1 1 0,-1 0 0,0-1 0,0 1 0,0 0 0,0-1 0,0 1 0,0 0 0,0-1 0,0 1 0,-21-3 0,-4 6 0,24-3 0,0 0 0,0 1 0,0-1 0,-1 0 0,1 1 0,0-1 0,0 0 0,0 1 0,0 0 0,-1-1 0,1 1 0,0-1 0,0 1 0,0 0 0,1 0 0,-1 0 0,0 0 0,-1 1 0,2-2-37,1 1 1,-1-1-1,0 1 0,1-1 0,-1 1 0,1-1 1,-1 1-1,0-1 0,1 1 0,-1-1 0,1 1 0,-1-1 1,1 0-1,0 1 0,-1-1 0,1 0 0,-1 0 1,1 1-1,-1-1 0,1 0 0,0 0 0,-1 0 1,1 0-1,0 0 0,-1 0 0,2 0 0,-1 0-334,14 3-6455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2.259"/>
    </inkml:context>
    <inkml:brush xml:id="br0">
      <inkml:brushProperty name="width" value="0.05" units="cm"/>
      <inkml:brushProperty name="height" value="0.05" units="cm"/>
      <inkml:brushProperty name="color" value="#F6630D"/>
    </inkml:brush>
  </inkml:definitions>
  <inkml:trace contextRef="#ctx0" brushRef="#br0">104 124 24575,'0'-3'0,"0"-3"0,1 1 0,-1 0 0,-1-1 0,1 1 0,-1 0 0,0-1 0,0 1 0,-1 0 0,1 0 0,-4-6 0,5 11 0,0 1 0,0-1 0,0 0 0,0 0 0,0 0 0,0 1 0,0-1 0,0 0 0,0 0 0,0 0 0,0 1 0,0-1 0,-1 0 0,1 0 0,0 0 0,0 1 0,0-1 0,0 0 0,0 0 0,-1 0 0,1 0 0,0 0 0,0 0 0,0 1 0,0-1 0,-1 0 0,1 0 0,0 0 0,0 0 0,-1 0 0,1 0 0,0 0 0,0 0 0,0 0 0,-1 0 0,1 0 0,0 0 0,0 0 0,0 0 0,-1 0 0,1 0 0,0 0 0,0 0 0,-1 0 0,1 0 0,0 0 0,0 0 0,0-1 0,0 1 0,-1 0 0,1 0 0,0 0 0,0 0 0,0 0 0,0 0 0,-1-1 0,1 1 0,0 0 0,0 0 0,0 0 0,0-1 0,0 1 0,0 0 0,0 0 0,-1 0 0,1-1 0,0 1 0,-3 19 0,-12 154 0,-4 51 0,11-171 0,-1 0 0,-19 57 0,61-218 0,118-338 0,-94 310 0,-73 224 0,-10 49-682,-11 173-1,33-247-6143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3.446"/>
    </inkml:context>
    <inkml:brush xml:id="br0">
      <inkml:brushProperty name="width" value="0.05" units="cm"/>
      <inkml:brushProperty name="height" value="0.05" units="cm"/>
      <inkml:brushProperty name="color" value="#F6630D"/>
    </inkml:brush>
  </inkml:definitions>
  <inkml:trace contextRef="#ctx0" brushRef="#br0">142 2 24575,'-22'0'0,"7"-1"0,0 1 0,-24 2 0,37-1 0,-1-1 0,0 0 0,1 1 0,0 0 0,-1-1 0,1 1 0,-1 0 0,1 0 0,0 0 0,-1 1 0,1-1 0,0 0 0,0 1 0,0-1 0,0 1 0,0 0 0,1 0 0,-1 0 0,0 0 0,1 0 0,-3 4 0,4-5 0,0 0 0,-1 1 0,1-1 0,0 0 0,0 1 0,0-1 0,0 0 0,0 1 0,0-1 0,0 0 0,0 1 0,1-1 0,-1 0 0,1 1 0,-1-1 0,1 0 0,-1 0 0,1 1 0,-1-1 0,1 0 0,0 0 0,0 0 0,0 0 0,0 0 0,0 0 0,0 0 0,0 0 0,0 0 0,0 0 0,0-1 0,0 1 0,0 0 0,2 0 0,4 3 0,1-1 0,0 1 0,0-1 0,8 2 0,30 4 0,-1-2 0,1-2 0,0-2 0,71-5 0,-57 1 0,-4 0 0,0-2 0,81-16 0,-137 19 0,0 0 0,0 0 0,1 0 0,-1 0 0,0 0 0,0 0 0,0 1 0,0-1 0,1 0 0,-1 0 0,0 0 0,0 0 0,0 0 0,0 0 0,0 0 0,1 0 0,-1 0 0,0 0 0,0 0 0,0 0 0,0-1 0,1 1 0,-1 0 0,0 0 0,0 0 0,0 0 0,0 0 0,0 0 0,1 0 0,-1 0 0,0 0 0,0 0 0,0-1 0,0 1 0,0 0 0,0 0 0,0 0 0,1 0 0,-1 0 0,0 0 0,0-1 0,0 1 0,0 0 0,0 0 0,0 0 0,0 0 0,0-1 0,0 1 0,0 0 0,0 0 0,0 0 0,0 0 0,0-1 0,0 1 0,0 0 0,0 0 0,0 0 0,0 0 0,0 0 0,0-1 0,-14-4 0,-24-3 0,-25-1 0,0 3 0,-1 3 0,-68 5 0,98 6 0,34-8 0,0 0 0,-1 0 0,1 1 0,0-1 0,-1 0 0,1 0 0,0 0 0,0 0 0,-1 1 0,1-1 0,0 0 0,0 0 0,-1 0 0,1 1 0,0-1 0,0 0 0,0 0 0,0 1 0,-1-1 0,1 0 0,0 1 0,0-1 0,0 0 0,0 1 0,0-1 0,0 0 0,0 0 0,0 1 0,0-1 0,0 1 0,14 9 0,33 5 0,-1-2 0,2-2 0,0-2 0,58 2 0,-33-2 0,-44-5 0,-13-1 0,-1-1 0,1-1 0,-1 0 0,26-3 0,-40 3 0,-1-1 0,0 0 0,1 0 0,-1 0 0,0 0 0,1 0 0,-1 0 0,0 0 0,0 0 0,1 0 0,-1 0 0,0 0 0,1 0 0,-1 0 0,0 0 0,1 0 0,-1 0 0,0 0 0,1 0 0,-1 0 0,0-1 0,0 1 0,1 0 0,-1 0 0,0 0 0,0 0 0,1-1 0,-1 1 0,0 0 0,0 0 0,1-1 0,-1 1 0,0 0 0,0 0 0,0-1 0,0 1 0,0 0 0,1-1 0,-1 1 0,-14-6 0,-26-2 0,-254-23 0,449 32-1365,-118-1-5461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4.112"/>
    </inkml:context>
    <inkml:brush xml:id="br0">
      <inkml:brushProperty name="width" value="0.05" units="cm"/>
      <inkml:brushProperty name="height" value="0.05" units="cm"/>
      <inkml:brushProperty name="color" value="#F6630D"/>
    </inkml:brush>
  </inkml:definitions>
  <inkml:trace contextRef="#ctx0" brushRef="#br0">7 63 24575,'18'-23'0,"-17"20"0,1 0 0,-1 0 0,1 0 0,0 0 0,0 1 0,0-1 0,1 1 0,-1 0 0,1-1 0,-1 1 0,1 0 0,0 1 0,0-1 0,-1 0 0,6-1 0,-7 3 0,0 0 0,-1 0 0,1 0 0,0 0 0,-1 0 0,1 0 0,0 1 0,0-1 0,-1 0 0,1 0 0,-1 1 0,1-1 0,0 0 0,-1 1 0,1-1 0,-1 1 0,1-1 0,0 1 0,-1-1 0,0 1 0,1-1 0,-1 1 0,1 0 0,-1-1 0,0 1 0,1-1 0,-1 1 0,0 0 0,1-1 0,-1 1 0,0 0 0,0 0 0,5 28 0,-4-27 0,0 37 0,-1 0 0,-11 76 0,2-20 0,-28 345 0,36-433 0,0 1 0,0-1 0,0 1 0,-1-1 0,-3 9 0,1-13 0,3-13 0,3-15 0,26-180 0,14-169 0,-40 330 0,0 23 0,0-1 0,-2 0 0,-1 1 0,0-1 0,-6-24 0,7 45 0,0 1 0,0-1 0,0 1 0,0 0 0,0-1 0,0 1 0,0-1 0,0 1 0,0 0 0,0-1 0,0 1 0,0 0 0,-1-1 0,1 1 0,0-1 0,0 1 0,0 0 0,-1-1 0,1 1 0,0 0 0,-1 0 0,1-1 0,0 1 0,0 0 0,-1 0 0,1-1 0,-1 1 0,1 0 0,0 0 0,-1 0 0,1 0 0,0-1 0,-1 1 0,1 0 0,-1 0 0,1 0 0,0 0 0,-1 0 0,1 0 0,-1 0 0,-13 16 0,-5 26 0,7 2 0,2 1 0,2 0 0,2 0 0,2 1 0,1-1 0,8 89 0,-4-131 0,-1 0 0,0 0 0,1 0 0,0 0 0,-1 0 0,1 0 0,1 0 0,-1 0 0,0-1 0,1 1 0,1 3 0,-2-6 0,-1 1 0,1 0 0,0-1 0,-1 1 0,1-1 0,0 0 0,0 1 0,-1-1 0,1 1 0,0-1 0,0 0 0,-1 0 0,1 0 0,0 1 0,0-1 0,0 0 0,0 0 0,-1 0 0,1 0 0,0 0 0,0 0 0,0-1 0,0 1 0,-1 0 0,1 0 0,0 0 0,0-1 0,0 1 0,-1-1 0,1 1 0,0 0 0,0-1 0,-1 1 0,1-1 0,-1 0 0,1 1 0,0-1 0,-1 1 0,1-1 0,-1 0 0,1 1 0,0-2 0,8-10 0,0 0 0,-1-1 0,0 1 0,12-28 0,10-15 0,-30 54 0,1-1 0,-1 1 0,1 0 0,0 0 0,0 0 0,0 0 0,0-1 0,0 1 0,0 1 0,0-1 0,0 0 0,0 0 0,0 0 0,0 0 0,0 1 0,1-1 0,1 0 0,-3 1 0,1 0 0,0 0 0,-1 1 0,1-1 0,-1 0 0,1 0 0,-1 1 0,1-1 0,-1 0 0,0 1 0,1-1 0,-1 1 0,1-1 0,-1 0 0,0 1 0,1-1 0,-1 1 0,0-1 0,1 1 0,-1-1 0,0 1 0,0-1 0,1 1 0,-1 0 0,0-1 0,0 1 0,0 0 0,1 7 0,1 0 0,-2 0 0,1-1 0,-2 17 0,-7 34-1365,-3 3-5461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5.424"/>
    </inkml:context>
    <inkml:brush xml:id="br0">
      <inkml:brushProperty name="width" value="0.05" units="cm"/>
      <inkml:brushProperty name="height" value="0.05" units="cm"/>
      <inkml:brushProperty name="color" value="#F6630D"/>
    </inkml:brush>
  </inkml:definitions>
  <inkml:trace contextRef="#ctx0" brushRef="#br0">0 221 24575,'14'-11'0,"0"0"0,0 1 0,27-14 0,-18 11 0,173-93 0,-194 105 0,1 0 0,-1 0 0,1-1 0,-1 1 0,0-1 0,0 1 0,0-1 0,0 0 0,0 0 0,0 0 0,0 0 0,2-4 0,-4 6 0,0 0 0,0-1 0,0 1 0,1-1 0,-1 1 0,0 0 0,0-1 0,0 1 0,0-1 0,0 1 0,0 0 0,0-1 0,0 1 0,-1-1 0,1 1 0,0-1 0,0 1 0,0 0 0,0-1 0,0 1 0,-1 0 0,1-1 0,0 1 0,0 0 0,-1-1 0,1 1 0,0 0 0,0-1 0,-1 1 0,-22-8 0,-7 7 0,0 1 0,0 1 0,0 1 0,0 2 0,-39 10 0,57-12 0,-29 11 0,40-13 0,0 1 0,1-1 0,-1 0 0,0 1 0,1-1 0,-1 1 0,1-1 0,-1 1 0,0-1 0,1 1 0,-1-1 0,1 1 0,0-1 0,-1 1 0,1 0 0,-1-1 0,1 1 0,0 0 0,0-1 0,-1 2 0,1-1 0,0 0 0,1-1 0,-1 1 0,0 0 0,1 0 0,-1 0 0,0-1 0,1 1 0,-1 0 0,1 0 0,-1-1 0,1 1 0,0 0 0,-1-1 0,1 1 0,0-1 0,-1 1 0,1-1 0,0 1 0,0-1 0,-1 1 0,2-1 0,20 10 0,1-1 0,0-1 0,0-1 0,1-1 0,0-2 0,25 3 0,-32-4 0,113 17 0,1-4 0,140-3 0,-267-13 0,0 0 0,1 0 0,-1-1 0,0 0 0,0 1 0,0-1 0,1-1 0,3-1 0,-8 3 0,0 0 0,0 0 0,1 0 0,-1 0 0,0 0 0,0 0 0,0 0 0,0-1 0,0 1 0,0 0 0,0 0 0,0 0 0,0 0 0,1 0 0,-1-1 0,0 1 0,0 0 0,0 0 0,0 0 0,0 0 0,0 0 0,0-1 0,0 1 0,0 0 0,0 0 0,0 0 0,0 0 0,0-1 0,0 1 0,0 0 0,0 0 0,-1 0 0,1 0 0,0 0 0,0-1 0,0 1 0,0 0 0,0 0 0,0 0 0,0 0 0,0 0 0,0 0 0,-1 0 0,1-1 0,0 1 0,0 0 0,0 0 0,0 0 0,0 0 0,-1 0 0,1 0 0,0 0 0,0 0 0,0 0 0,0 0 0,-25-8 0,-68-7 0,-1 4 0,-166 2 0,291 18 0,44 5 0,-32-11 0,-3 0 0,-39-3 0,-4 1 0,-25-1 0,-296 18 0,263-13 0,35 0 0,19-1 0,17 2 0,26 4-1,0-1 0,68 6-1,-35-6-1359,-7 1-5465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5.946"/>
    </inkml:context>
    <inkml:brush xml:id="br0">
      <inkml:brushProperty name="width" value="0.05" units="cm"/>
      <inkml:brushProperty name="height" value="0.05" units="cm"/>
      <inkml:brushProperty name="color" value="#F6630D"/>
    </inkml:brush>
  </inkml:definitions>
  <inkml:trace contextRef="#ctx0" brushRef="#br0">0 38 24575,'0'-17'0,"0"-3"0,0 39 0,0 924 0,3-944 0,3-12 0,7-19 0,31-122 0,44-288 0,-76 313 0,-32 324-30,-27 235-1305,31-313-5491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7.273"/>
    </inkml:context>
    <inkml:brush xml:id="br0">
      <inkml:brushProperty name="width" value="0.05" units="cm"/>
      <inkml:brushProperty name="height" value="0.05" units="cm"/>
      <inkml:brushProperty name="color" value="#F6630D"/>
    </inkml:brush>
  </inkml:definitions>
  <inkml:trace contextRef="#ctx0" brushRef="#br0">150 138 24575,'-1'-3'0,"0"0"0,1 0 0,-1 1 0,-1-1 0,1 0 0,0 0 0,-1 1 0,1-1 0,-1 1 0,0-1 0,0 1 0,0 0 0,0-1 0,0 1 0,-1 0 0,-2-1 0,-16-21 0,21 23 0,0 1 0,0 0 0,-1 0 0,1 0 0,0-1 0,0 1 0,0 0 0,0 0 0,0 0 0,0-1 0,0 1 0,0 0 0,0 0 0,0-1 0,0 1 0,0 0 0,0 0 0,0 0 0,0-1 0,0 1 0,0 0 0,0 0 0,0-1 0,0 1 0,0 0 0,0 0 0,0 0 0,1-1 0,-1 1 0,0 0 0,0 0 0,0 0 0,0-1 0,0 1 0,1 0 0,-1 0 0,0 0 0,0 0 0,0 0 0,1-1 0,-1 1 0,0 0 0,0 0 0,1 0 0,-1 0 0,0 0 0,0 0 0,0 0 0,1 0 0,-1 0 0,0 0 0,0 0 0,1 0 0,-1 0 0,0 0 0,0 0 0,1 0 0,-1 0 0,19 3 0,-15-2 0,84 10 0,-1-3 0,2-5 0,93-7 0,-174 3 0,-5 2 0,0-1 0,-1 0 0,1 0 0,0 0 0,0-1 0,-1 1 0,1-1 0,0 0 0,0 1 0,-1-1 0,1 0 0,-1-1 0,5-2 0,-6 4 0,-1 0 0,0 0 0,0 0 0,0-1 0,0 1 0,0 0 0,0 0 0,0 0 0,0-1 0,0 1 0,0 0 0,0 0 0,-1 0 0,1 0 0,0-1 0,0 1 0,0 0 0,0 0 0,0 0 0,0-1 0,0 1 0,0 0 0,0 0 0,-1 0 0,1 0 0,0 0 0,0-1 0,0 1 0,0 0 0,-1 0 0,1 0 0,0 0 0,0 0 0,0 0 0,0 0 0,-1 0 0,1 0 0,0 0 0,0 0 0,0-1 0,-1 1 0,1 0 0,0 0 0,0 0 0,0 1 0,-1-1 0,-32-9 0,-1 1 0,0 3 0,-45-3 0,0 0 0,-201-20 0,316 33 0,104 15 0,-122-20 0,-12 0 0,0 0 0,0 0 0,0 1 0,0 0 0,0 0 0,0 0 0,0 1 0,0-1 0,-1 1 0,7 3 0,-12-4 0,0-1 0,0 0 0,0 0 0,0 0 0,0 0 0,1 0 0,-1 0 0,0 1 0,0-1 0,0 0 0,0 0 0,0 0 0,0 0 0,0 1 0,0-1 0,0 0 0,0 0 0,0 0 0,0 0 0,0 1 0,0-1 0,0 0 0,0 0 0,0 0 0,0 0 0,0 1 0,0-1 0,0 0 0,0 0 0,0 0 0,0 0 0,0 0 0,0 1 0,-1-1 0,1 0 0,0 0 0,0 0 0,0 0 0,0 0 0,0 0 0,0 1 0,-1-1 0,1 0 0,0 0 0,0 0 0,0 0 0,0 0 0,0 0 0,-1 0 0,1 0 0,0 0 0,0 0 0,0 0 0,0 0 0,-1 0 0,1 0 0,0 0 0,0 0 0,-13 4 0,-257 31 0,264-34 0,2-1 0,0 1 0,0-1 0,1 1 0,-1 0 0,0 0 0,1 0 0,-1 1 0,1-1 0,-1 1 0,1 0 0,0 0 0,-4 3 0,7-5 0,-1 0 0,1 1 0,0-1 0,0 0 0,0 1 0,-1-1 0,1 0 0,0 1 0,0-1 0,0 0 0,0 1 0,0-1 0,0 0 0,0 1 0,0-1 0,0 1 0,0-1 0,0 0 0,0 1 0,0-1 0,0 0 0,0 1 0,0-1 0,0 0 0,1 1 0,-1-1 0,0 0 0,0 1 0,0-1 0,1 0 0,-1 0 0,0 1 0,0-1 0,1 0 0,-1 0 0,0 1 0,0-1 0,1 0 0,-1 0 0,0 0 0,1 1 0,-1-1 0,1 0 0,17 7 0,17-1 0,1-1 0,0-1 0,0-2 0,42-4 0,-25 1 0,-2 3 0,-29-1 0,1-1 0,0 0 0,0-2 0,28-5 0,-51 7 0,1 0 0,-1 0 0,1 0 0,-1 0 0,1 0 0,-1-1 0,1 1 0,-1 0 0,1 0 0,-1 0 0,1-1 0,-1 1 0,1 0 0,-1-1 0,1 1 0,-1 0 0,1-1 0,-1 1 0,0 0 0,1-1 0,-1 1 0,0-1 0,1 1 0,-1-1 0,0 1 0,1-1 0,-10-9 0,-22-3 0,-87-19-1365,92 25-5461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7.993"/>
    </inkml:context>
    <inkml:brush xml:id="br0">
      <inkml:brushProperty name="width" value="0.05" units="cm"/>
      <inkml:brushProperty name="height" value="0.05" units="cm"/>
      <inkml:brushProperty name="color" value="#F6630D"/>
    </inkml:brush>
  </inkml:definitions>
  <inkml:trace contextRef="#ctx0" brushRef="#br0">82 19 24575,'0'-1'0,"0"0"0,0 0 0,0 0 0,0 0 0,1 0 0,-1 0 0,0 0 0,0 0 0,1 0 0,-1 0 0,1 0 0,-1 0 0,1 0 0,-1 0 0,1 1 0,-1-1 0,2-1 0,2 4 0,-5 13 0,-19 88 0,-8 44 0,-10 156 0,32 242 0,9-492 0,17 87 0,-20-138 0,0-1 0,1 1 0,-1 0 0,0 0 0,1 0 0,0-1 0,-1 1 0,1 0 0,0-1 0,0 1 0,0-1 0,0 1 0,0-1 0,0 1 0,0-1 0,1 0 0,-1 1 0,0-1 0,1 0 0,-1 0 0,1 0 0,-1 0 0,1 0 0,0 0 0,1 0 0,0-1 0,-1 0 0,1 0 0,-1 0 0,0 0 0,1-1 0,-1 1 0,0-1 0,0 1 0,1-1 0,-1 0 0,0 0 0,0 0 0,0 0 0,0 0 0,0-1 0,0 1 0,0 0 0,0-1 0,2-2 0,12-13 0,-1 0 0,0-1 0,-1-1 0,-1 0 0,-1 0 0,-1-2 0,-1 1 0,0-1 0,-2-1 0,0 0 0,7-34 0,-13 36 0,-8 25 0,-7 33 0,-23 214 0,36-250 0,0 0 0,0-1 0,-1 1 0,1 0 0,0 0 0,-1 0 0,1-1 0,-1 1 0,0 0 0,0-1 0,0 1 0,0-1 0,0 1 0,0-1 0,0 1 0,0-1 0,0 0 0,-1 1 0,-2 1 0,3-3 0,0 0 0,-1 1 0,1-1 0,-1 0 0,1 0 0,-1 0 0,1 0 0,0-1 0,-1 1 0,1 0 0,-1-1 0,1 1 0,0 0 0,-1-1 0,1 0 0,0 1 0,0-1 0,0 0 0,-1 0 0,1 1 0,0-1 0,0 0 0,0 0 0,0 0 0,0 0 0,-1-2 0,-7-9-170,0-1-1,1 1 0,0-1 1,0-1-1,2 0 0,0 0 1,-6-22-1,3 11-6655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0.214"/>
    </inkml:context>
    <inkml:brush xml:id="br0">
      <inkml:brushProperty name="width" value="0.05" units="cm"/>
      <inkml:brushProperty name="height" value="0.05" units="cm"/>
      <inkml:brushProperty name="color" value="#F6630D"/>
    </inkml:brush>
  </inkml:definitions>
  <inkml:trace contextRef="#ctx0" brushRef="#br0">134 12 24575,'0'-5'0,"-5"-1"0,-1 9 0,-5 9 0,0 17 0,-3 17 0,-4 14 0,2 16 0,-2 18 0,3 12 0,3 7 0,5-17-8191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0.777"/>
    </inkml:context>
    <inkml:brush xml:id="br0">
      <inkml:brushProperty name="width" value="0.05" units="cm"/>
      <inkml:brushProperty name="height" value="0.05" units="cm"/>
      <inkml:brushProperty name="color" value="#F6630D"/>
    </inkml:brush>
  </inkml:definitions>
  <inkml:trace contextRef="#ctx0" brushRef="#br0">119 1331 24575,'-21'-43'0,"2"0"0,3-2 0,1 0 0,2-1 0,2 0 0,2 0 0,3-1 0,-2-58 0,8 74 0,1-1 0,2 1 0,1 0 0,1 0 0,2 0 0,1 1 0,1 0 0,1 0 0,2 1 0,2 0 0,0 1 0,2 1 0,24-34 0,-13 30 8,1 0 0,1 2-1,1 0 1,2 3 0,1 0-1,1 3 1,1 0 0,1 2 0,0 2-1,58-21 1,-24 15-296,2 3 1,0 3-1,1 3 0,146-12 1,-135 24 124,1 3 0,0 4 0,122 19 0,-152-12 128,0 2 0,0 3 0,-2 2 0,0 2 0,-1 3 0,57 32 0,-88-41 28,0 0 0,-1 1-1,0 2 1,-1 0 0,-1 0-1,0 2 1,-1 0 0,20 30 0,-31-38 22,0-1 1,0 1-1,-1 0 1,0 1 0,-1-1-1,0 1 1,-1 0-1,0 0 1,-1 0-1,0 0 1,-1 1 0,0-1-1,-1 0 1,0 1-1,-1-1 1,0 0-1,-1 1 1,0-1 0,0 0-1,-7 16 1,1-9 99,-1-1 0,0-1 0,-1 0 0,-1 0 0,0-1 0,-1 0 1,-1-1-1,0 0 0,-1-1 0,-1-1 0,-28 20 0,4-8 9,-1-1-1,0-2 0,-80 29 1,42-25-62,-154 29-1,-84-13-71,296-39 10,0-1 0,1-1 0,-21-1 0,23-4 0,17 4 0,0 1 0,0 0 0,-1 0 0,1 0 0,0 0 0,0-1 0,0 1 0,0 0 0,0 0 0,-1 0 0,1-1 0,0 1 0,0 0 0,0 0 0,0 0 0,0-1 0,0 1 0,0 0 0,0 0 0,0-1 0,0 1 0,0 0 0,0 0 0,0 0 0,0-1 0,0 1 0,0 0 0,0 0 0,0-1 0,0 1 0,0 0 0,0 0 0,0 0 0,1-1 0,-1 1 0,1-2 0,1 1 0,0-1 0,0 1 0,-1 0 0,1-1 0,0 1 0,0 0 0,0 0 0,0 0 0,0 0 0,3 0 0,18-5 0,0 0 0,0 2 0,37-2 0,76 3 0,-97 3 0,1 3 0,-1 1 0,0 2 0,0 1 0,-1 3 0,0 1 0,0 1 0,-2 2 0,60 32 0,-78-35 0,0 1 0,-1 0 0,0 1 0,-1 1 0,-1 1 0,0 0 0,-1 1 0,19 27 0,-25-29 0,1 1 0,-2 0 0,0 0 0,-1 1 0,0 0 0,-1 0 0,-1 0 0,-1 1 0,0 0 0,-1-1 0,0 32 0,-2-37 0,-1 0 0,0 1 0,-1-1 0,0 0 0,-1 0 0,0 0 0,0 0 0,-1-1 0,-1 1 0,0-1 0,0 0 0,-1 0 0,0-1 0,-10 11 0,7-10 0,0-1 0,-1 0 0,0 0 0,-1-1 0,0-1 0,0 0 0,-1 0 0,0-1 0,0-1 0,0 0 0,-24 7 0,6-6 20,0 0 0,0-2 0,0-1 0,0-2 0,-51-3 0,23-4-763,-112-27 1,110 17-6084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6.351"/>
    </inkml:context>
    <inkml:brush xml:id="br0">
      <inkml:brushProperty name="width" value="0.05" units="cm"/>
      <inkml:brushProperty name="height" value="0.05" units="cm"/>
      <inkml:brushProperty name="color" value="#F6630D"/>
    </inkml:brush>
  </inkml:definitions>
  <inkml:trace contextRef="#ctx0" brushRef="#br0">960 358 24575,'-9'-1'0,"0"1"0,1 0 0,-1 1 0,0 0 0,1 0 0,-1 1 0,1 0 0,0 0 0,-1 1 0,1 0 0,0 0 0,0 1 0,1 0 0,-1 1 0,1 0 0,0 0 0,0 0 0,1 1 0,0 0 0,-8 9 0,-8 14 0,1 0 0,2 1 0,-23 50 0,-36 104 0,59-136 0,-183 478 0,-82 198 0,190-484 0,93-238 0,0 1 0,0 0 0,0 0 0,0 0 0,0-1 0,1 1 0,-1 0 0,1 0 0,0 0 0,0 0 0,0 0 0,0 0 0,1 0 0,0 5 0,0-8 0,-1 1 0,1 0 0,-1 0 0,1-1 0,-1 1 0,1 0 0,0-1 0,-1 1 0,1-1 0,0 1 0,-1-1 0,1 1 0,0-1 0,0 1 0,0-1 0,-1 0 0,1 0 0,2 1 0,26-1 0,135-39 0,-22 4 0,62 1-438,0 9-1,241 2 0,416 44-1207,-827-20 1714,597 32-253,593 17-320,-1205-50 502,34 1 88,61-7 0,-108 5 1,0 0-1,-1 0 1,1 0 0,0-1 0,-1 0 0,0 0 0,6-3-1,-10 5-42,0-1 0,0 0 0,0 1 0,0-1 0,0 0 0,0 0 0,0 0 0,0 0 0,-1 1 0,1-1-1,0 0 1,-1-1 0,1 1 0,-1 0 0,1 0 0,-1 0 0,0 0 0,1 0 0,-1 0 0,0-1 0,0 1 0,0 0-1,1 0 1,-1 0 0,-1-1 0,1 1 0,0 0 0,0 0 0,0 0 0,-1-1 0,1 1 0,0 0 0,-1 0 0,1 0 0,-1 0-1,1 0 1,-2-1 0,-5-9 80,-1 0 0,0 1 0,-1 1 0,0-1 0,0 1-1,-1 1 1,0 0 0,-16-10 0,-1-2-129,22 17 6,-63-49 0,-104-100 0,152 131 0,2 0 0,0-2 0,1 0 0,1-1 0,1 0 0,2-1 0,0-1 0,2 0 0,-9-31 0,8 10 0,3-2 0,1 1 0,3-1 0,2 0 0,2 0 0,2-1 0,2 1 0,18-86 0,3 31 0,4 1 0,82-196 0,-42 159 0,159-247 0,-224 382 0,2-1 0,-1 0 0,-1-1 0,1 1 0,-1-1 0,0 1 0,2-10 0,-4 14 0,-1 1 0,0-1 0,0 1 0,0-1 0,0 1 0,0-1 0,0 1 0,-1-1 0,1 1 0,-1-1 0,1 1 0,-1-1 0,1 1 0,-1 0 0,0-1 0,1 1 0,-1 0 0,0-1 0,0 1 0,0 0 0,0 0 0,0 0 0,0 0 0,0 0 0,-1 0 0,1 0 0,0 0 0,0 1 0,-1-1 0,1 0 0,-1 1 0,1-1 0,-1 1 0,1 0 0,-3-1 0,-15-4 0,1 1 0,-1 0 0,0 2 0,-27-1 0,-82 7 0,111-4 0,-1221 44-1636,-444 28 948,1554-63 516,-133 29 0,251-36 103,3-2 4,1 1-1,0 0 1,0 1-1,-1 0 1,1 0-1,0 0 0,1 0 1,-1 1-1,0 0 1,1 0-1,-1 1 1,-6 5-1,3 9-4536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1.167"/>
    </inkml:context>
    <inkml:brush xml:id="br0">
      <inkml:brushProperty name="width" value="0.05" units="cm"/>
      <inkml:brushProperty name="height" value="0.05" units="cm"/>
      <inkml:brushProperty name="color" value="#F6630D"/>
    </inkml:brush>
  </inkml:definitions>
  <inkml:trace contextRef="#ctx0" brushRef="#br0">134 17 24575,'0'-1'0,"-1"0"0,1 1 0,0-1 0,0 0 0,0 0 0,0 1 0,-1-1 0,1 0 0,0 1 0,-1-1 0,1 0 0,-1 1 0,1-1 0,0 0 0,-1 1 0,0-1 0,1 1 0,-1-1 0,1 1 0,-1-1 0,1 1 0,-1-1 0,0 1 0,0 0 0,1-1 0,-1 1 0,0 0 0,1 0 0,-1 0 0,0-1 0,0 1 0,1 0 0,-1 0 0,0 0 0,0 0 0,1 0 0,-1 0 0,0 0 0,-1 1 0,-29 7 0,25-4 0,1 0 0,0 0 0,-1 0 0,2 1 0,-1 0 0,1 0 0,-1 1 0,1-1 0,1 1 0,-1 0 0,1 0 0,0 0 0,0 0 0,1 0 0,0 1 0,-3 12 0,1-1 0,1 1 0,1 0 0,0 0 0,2 35 0,2-33 0,0-1 0,2 1 0,0-1 0,1 0 0,1-1 0,1 1 0,0-1 0,20 33 0,-23-44 0,1-1 0,0 0 0,1-1 0,-1 1 0,2-1 0,-1 0 0,0-1 0,1 1 0,0-1 0,11 5 0,-12-7 0,0 0 0,1-1 0,0 0 0,-1 0 0,1-1 0,0 1 0,0-1 0,-1-1 0,1 0 0,0 0 0,0 0 0,0-1 0,0 0 0,10-3 0,-5 0 0,0 0 0,0-1 0,0-1 0,-1 0 0,0 0 0,-1-1 0,1-1 0,-1 0 0,-1 0 0,1-1 0,-2 0 0,1-1 0,-1 0 0,13-21 0,-6 7 0,-1-2 0,-1 1 0,-1-2 0,-2 0 0,12-44 0,-16 50 0,3-40 0,-8 55 0,0 0 0,-1 0 0,-1 0 0,1 0 0,-1 0 0,0 0 0,0 0 0,0 1 0,-1-1 0,0 0 0,-3-6 0,4 10-4,1 1 0,-1 0 0,0-1-1,0 1 1,0 0 0,0 0 0,0-1-1,0 1 1,0 0 0,0 0 0,0 0-1,0 1 1,-1-1 0,1 0 0,0 0 0,-1 0-1,1 1 1,-3-2 0,3 2 14,0 0 0,0 0 0,0 0 0,-1 1 0,1-1 0,0 0 0,0 0 0,0 1 0,0-1 0,0 0 0,0 1 0,0-1 0,0 1 0,0-1 0,0 1 0,0 0 0,0-1 0,0 1 0,-1 1 0,0 0-103,0 1 0,0-1 1,0 1-1,0-1 0,1 1 0,-1 0 0,1 0 0,0 0 1,-1 0-1,1 0 0,1 0 0,-1 0 0,0 0 1,1 0-1,-1 6 0,4 9-6733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1.525"/>
    </inkml:context>
    <inkml:brush xml:id="br0">
      <inkml:brushProperty name="width" value="0.05" units="cm"/>
      <inkml:brushProperty name="height" value="0.05" units="cm"/>
      <inkml:brushProperty name="color" value="#F6630D"/>
    </inkml:brush>
  </inkml:definitions>
  <inkml:trace contextRef="#ctx0" brushRef="#br0">330 82 24575,'0'-5'0,"0"0"0,-1 0 0,0-1 0,1 1 0,-2 0 0,1 0 0,-1 0 0,1 0 0,-1 0 0,-1 0 0,-4-7 0,6 11 0,1 0 0,-1 0 0,0 0 0,0 0 0,0 0 0,0 0 0,0 0 0,0 0 0,-1 1 0,1-1 0,0 0 0,0 1 0,0-1 0,-1 1 0,1-1 0,0 1 0,-1 0 0,1 0 0,-3-1 0,2 2 0,0-1 0,0 0 0,0 1 0,-1 0 0,1 0 0,0 0 0,0 0 0,0 0 0,0 0 0,0 0 0,0 0 0,0 1 0,1-1 0,-1 1 0,-2 2 0,-6 8 0,0 0 0,1 0 0,1 1 0,0 0 0,1 0 0,-9 23 0,-27 90 0,-67 397 0,83-312 120,25-177-417,1-1 0,2 1 0,1-1 0,8 43 0,2-28-6529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1.915"/>
    </inkml:context>
    <inkml:brush xml:id="br0">
      <inkml:brushProperty name="width" value="0.05" units="cm"/>
      <inkml:brushProperty name="height" value="0.05" units="cm"/>
      <inkml:brushProperty name="color" value="#F6630D"/>
    </inkml:brush>
  </inkml:definitions>
  <inkml:trace contextRef="#ctx0" brushRef="#br0">387 83 24575,'1'-11'0,"-1"3"0,0 0 0,0 0 0,-1 0 0,-2-12 0,3 19 0,0 0 0,-1 0 0,1 0 0,0 0 0,0 0 0,-1 0 0,1 1 0,-1-1 0,1 0 0,-1 0 0,1 0 0,-1 1 0,1-1 0,-1 0 0,0 1 0,1-1 0,-1 0 0,0 1 0,0-1 0,0 1 0,1-1 0,-1 1 0,0-1 0,0 1 0,0 0 0,0-1 0,0 1 0,0 0 0,1 0 0,-1 0 0,0 0 0,0 0 0,0 0 0,0 0 0,0 0 0,0 0 0,0 0 0,0 0 0,0 1 0,0-1 0,0 0 0,0 1 0,1-1 0,-1 0 0,0 1 0,-1 0 0,-6 4 0,1 0 0,-1 0 0,1 0 0,0 1 0,1 0 0,-1 1 0,1-1 0,1 1 0,-10 14 0,-41 77 0,50-87 0,-26 57 0,3 2 0,4 1 0,2 1 0,-20 109 0,19-33 0,-7 190 0,27-192-1365,4-96-5461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2.303"/>
    </inkml:context>
    <inkml:brush xml:id="br0">
      <inkml:brushProperty name="width" value="0.05" units="cm"/>
      <inkml:brushProperty name="height" value="0.05" units="cm"/>
      <inkml:brushProperty name="color" value="#F6630D"/>
    </inkml:brush>
  </inkml:definitions>
  <inkml:trace contextRef="#ctx0" brushRef="#br0">71 386 24575,'-3'-5'0,"0"-1"0,-1 1 0,0 0 0,0 0 0,0 0 0,-10-8 0,8 9 0,1-1 0,1 0 0,-1 0 0,-5-9 0,9 13 0,1 1 0,-1-1 0,1 0 0,0 1 0,-1-1 0,1 0 0,0 0 0,-1 1 0,1-1 0,0 0 0,0 0 0,0 0 0,0 1 0,0-1 0,0 0 0,0 0 0,0 1 0,0-1 0,0 0 0,1 0 0,-1 0 0,0 1 0,1-1 0,-1 0 0,0 0 0,1 1 0,-1-1 0,1 0 0,-1 1 0,1-1 0,-1 1 0,1-1 0,-1 1 0,1-1 0,-1 1 0,1-1 0,0 1 0,-1-1 0,1 1 0,0 0 0,0-1 0,-1 1 0,1 0 0,0-1 0,0 1 0,-1 0 0,1 0 0,0 0 0,1 0 0,50-6 0,-45 6 0,444 10 0,-290-1 0,278-20 0,-228-20 0,-185 25 0,0-1 0,0-1 0,-1-1 0,0-2 0,43-24 0,-62 31 0,0 0 0,0-1 0,0 1 0,-1-1 0,1-1 0,-1 1 0,-1-1 0,1 0 0,7-12 0,-11 16 0,0 0 0,0-1 0,0 1 0,0-1 0,0 1 0,-1-1 0,1 1 0,-1-1 0,0 0 0,0 1 0,0-1 0,0 1 0,0-1 0,0 0 0,-1 1 0,1-1 0,-1 1 0,0-1 0,0 1 0,0-1 0,0 1 0,0-1 0,0 1 0,0 0 0,-1 0 0,0 0 0,1 0 0,-1 0 0,0 0 0,-3-3 0,-1 1 0,0 0 0,0 1 0,1-1 0,-2 1 0,1 0 0,0 1 0,-1 0 0,1 0 0,-1 0 0,0 1 0,-11-1 0,-1 0 0,0 1 0,-38 4 0,40 0 0,0 0 0,0 1 0,0 0 0,1 1 0,-1 1 0,1 1 0,1 0 0,-1 2 0,1-1 0,1 2 0,0 0 0,0 0 0,1 1 0,0 1 0,-20 24 0,25-26 0,0 1 0,1 0 0,0 0 0,1 1 0,0 0 0,1 0 0,0 0 0,1 1 0,0-1 0,1 1 0,0 0 0,2 0 0,-1 0 0,1 0 0,1 1 0,0-1 0,1 0 0,1 0 0,0 0 0,1 0 0,5 16 0,-4-16 12,2 0 0,0-1 0,0 1 0,1-1 0,0-1 0,1 1 0,1-1 0,0-1 0,20 19 0,-14-16-224,1-1 0,0-1 0,0 0-1,1-1 1,1-1 0,25 10 0,16 1-6614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2.687"/>
    </inkml:context>
    <inkml:brush xml:id="br0">
      <inkml:brushProperty name="width" value="0.05" units="cm"/>
      <inkml:brushProperty name="height" value="0.05" units="cm"/>
      <inkml:brushProperty name="color" value="#F6630D"/>
    </inkml:brush>
  </inkml:definitions>
  <inkml:trace contextRef="#ctx0" brushRef="#br0">41 403 24575,'-1'-11'0,"0"1"0,-1-1 0,0 1 0,-1 0 0,0 0 0,-6-12 0,6 14 0,-1-1 0,1 0 0,1 1 0,0-1 0,0 0 0,1 0 0,-1-12 0,2 21 0,0 0 0,0-1 0,0 1 0,0 0 0,0 0 0,0-1 0,0 1 0,0 0 0,0 0 0,0-1 0,0 1 0,0 0 0,0-1 0,0 1 0,0 0 0,0 0 0,1-1 0,-1 1 0,0 0 0,0 0 0,0 0 0,0-1 0,1 1 0,-1 0 0,0 0 0,0 0 0,0-1 0,1 1 0,-1 0 0,0 0 0,0 0 0,1 0 0,-1 0 0,0 0 0,0-1 0,1 1 0,-1 0 0,0 0 0,1 0 0,10 7 0,11 16 0,-22-23 0,45 59 0,-3 2 0,-2 2 0,-3 1 0,39 94 0,-76-158 0,6 12 0,-1-1 0,0 1 0,-1 0 0,-1 0 0,0 1 0,0-1 0,-1 1 0,-1-1 0,0 17 0,-1-27 0,0 0 0,0 0 0,-1 0 0,1 1 0,-1-1 0,1-1 0,-1 1 0,0 0 0,0 0 0,0 0 0,0 0 0,0 0 0,0-1 0,-1 1 0,1-1 0,0 1 0,-1-1 0,0 1 0,1-1 0,-4 2 0,2-1 0,0-1 0,0 0 0,0 0 0,0 0 0,0-1 0,0 1 0,0-1 0,-1 1 0,1-1 0,0 0 0,0 0 0,-5-1 0,1-1 0,-1 1 0,1-1 0,-1 0 0,1-1 0,0 0 0,0 0 0,0 0 0,0-1 0,0 0 0,-7-7 0,9 6 0,0 0 0,0 0 0,0 0 0,1-1 0,0 0 0,0 0 0,1 0 0,0 0 0,0 0 0,0-1 0,1 0 0,0 1 0,0-1 0,0 0 0,1 0 0,0 0 0,1 0 0,0 0 0,0 0 0,0 0 0,1 0 0,0 0 0,0 0 0,0 0 0,1 0 0,0 0 0,5-8 0,0-2 0,2 0 0,0 1 0,0 0 0,2 1 0,0 0 0,0 0 0,2 1 0,-1 1 0,22-17 0,-9 10 0,2 2 0,0 0 0,1 1 0,1 2 0,0 1 0,1 1 0,1 2 0,0 1 0,0 1 0,1 2 0,41-4 0,-66 10 0,0 1 0,0-1 0,0 2 0,0-1 0,0 1 0,0 0 0,0 1 0,9 2 0,-13-3 0,-1 1 0,1-1 0,-1 0 0,1 1 0,-1 0 0,1-1 0,-1 1 0,0 0 0,0 0 0,0 0 0,0 1 0,0-1 0,-1 0 0,1 1 0,0-1 0,-1 1 0,0-1 0,0 1 0,0 0 0,0 0 0,0-1 0,0 6 0,3 23 0,-2 1 0,-1-1 0,-5 46 0,1-1 0,4 5-36,0-38-407,-1-1 0,-8 57 0,2-69-6383</inkml:trace>
  <inkml:trace contextRef="#ctx0" brushRef="#br0" timeOffset="1">887 48 24575,'0'-4'0,"5"-7"0,2-6 0,-1 5 0,-1 9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3.534"/>
    </inkml:context>
    <inkml:brush xml:id="br0">
      <inkml:brushProperty name="width" value="0.05" units="cm"/>
      <inkml:brushProperty name="height" value="0.05" units="cm"/>
      <inkml:brushProperty name="color" value="#F6630D"/>
    </inkml:brush>
  </inkml:definitions>
  <inkml:trace contextRef="#ctx0" brushRef="#br0">1 50 24575,'5'0'0,"-1"1"0,1 0 0,-1 0 0,1 0 0,-1 0 0,0 1 0,1 0 0,-1 0 0,0 0 0,0 0 0,0 0 0,0 1 0,-1 0 0,1 0 0,-1 0 0,1 0 0,-1 1 0,0-1 0,0 1 0,-1 0 0,1-1 0,-1 1 0,0 0 0,2 5 0,6 13 0,-2 0 0,0 1 0,7 32 0,-10-36 0,6 32 0,4 57 0,-13-90 0,-2-16 0,1 0 0,-1 0 0,0 0 0,1 0 0,-1 0 0,1 0 0,-1 0 0,1 0 0,0 0 0,0-1 0,0 1 0,0 0 0,0-1 0,3 4 0,-3-5 0,0 1 0,0-1 0,0 1 0,0-1 0,-1 0 0,1 0 0,0 0 0,0 1 0,0-1 0,0 0 0,0 0 0,0 0 0,0 0 0,0-1 0,0 1 0,0 0 0,0 0 0,0-1 0,0 1 0,0 0 0,-1-1 0,1 1 0,0-1 0,0 1 0,0-1 0,-1 1 0,1-1 0,0 0 0,0 1 0,-1-1 0,1 0 0,0-1 0,23-23 0,-2-1 0,35-51 0,8-11 0,-36 53 0,1 2 0,2 1 0,1 1 0,39-27 0,-70 56 0,0 1 0,0-1 0,0 1 0,0 0 0,0 0 0,0 0 0,0 0 0,0 1 0,1-1 0,-1 0 0,0 1 0,0 0 0,1-1 0,-1 1 0,0 0 0,5 1 0,-6-1 0,0 1 0,0 0 0,0-1 0,0 1 0,0 0 0,0 0 0,0-1 0,0 1 0,0 0 0,0 0 0,-1 0 0,1 0 0,0 0 0,-1 1 0,1-1 0,-1 0 0,1 0 0,-1 0 0,0 0 0,1 1 0,-1-1 0,0 0 0,0 0 0,0 1 0,0-1 0,0 0 0,0 0 0,0 1 0,0-1 0,-1 2 0,-8 66 0,5-48 0,1 0 0,1 0 0,1 0 0,0 1 0,4 28 0,-2-45 0,0 0 0,0 0 0,1-1 0,-1 1 0,1 0 0,0-1 0,0 1 0,1-1 0,-1 0 0,1 1 0,0-1 0,0-1 0,0 1 0,1 0 0,-1-1 0,1 0 0,0 1 0,0-2 0,0 1 0,0 0 0,1-1 0,-1 0 0,1 0 0,-1 0 0,1 0 0,0-1 0,0 0 0,6 1 0,0-1 0,-1 0 0,1-1 0,0 0 0,-1-1 0,1 0 0,0-1 0,-1 0 0,0-1 0,1 0 0,-1 0 0,14-8 0,12-7 0,56-36 0,-62 35 0,0-2 0,-2-1 0,-1-1 0,0-1 0,-2-1 0,30-39 0,-53 61 0,0 0 0,0 0 0,0 0 0,-1 0 0,1-1 0,-1 1 0,0-1 0,0 1 0,0-1 0,0 1 0,-1-1 0,1 1 0,-1-1 0,0 0 0,0 1 0,0-1 0,-2-6 0,1 8 0,1 0 0,-1 0 0,0 0 0,0 0 0,-1 0 0,1 0 0,0 0 0,-1 1 0,1-1 0,-1 0 0,1 1 0,-1-1 0,0 1 0,0 0 0,1 0 0,-1-1 0,0 1 0,0 0 0,0 1 0,-1-1 0,1 0 0,0 0 0,0 1 0,0-1 0,0 1 0,-1 0 0,1 0 0,0 0 0,0 0 0,-3 0 0,-2 1 0,0 0 0,0 0 0,0 1 0,0 0 0,0 0 0,0 1 0,1 0 0,-1 0 0,1 0 0,-1 1 0,1 0 0,-8 7 0,3-2 0,1 0 0,0 1 0,0 0 0,1 1 0,-12 18 0,15-19 0,1 0 0,0 1 0,1-1 0,0 1 0,1 0 0,0 1 0,1-1 0,0 0 0,1 1 0,0-1 0,1 1 0,0 0 0,3 18 0,3 12 0,3 0 0,19 56 0,-11-43 0,6 23 0,-3-14 0,-2 0 0,-4 0 0,8 77 0,-20-123 0,-1 1 0,-1-1 0,-1 1 0,-1-1 0,0 1 0,-1-1 0,-1 0 0,-1 0 0,-1-1 0,0 1 0,-1-1 0,-1 0 0,0-1 0,-1 0 0,-1 0 0,-13 15 0,1-7 0,-1-1 0,-1-1 0,-1-1 0,-1-1 0,0-2 0,-2 0 0,0-2 0,-1-1 0,0-1 0,-51 16 0,71-28 0,-1 0 0,1 0 0,-1 0 0,1-1 0,-1-1 0,1 1 0,-1-2 0,0 1 0,-16-4 0,23 3 0,-1 0 0,0 0 0,1-1 0,-1 1 0,1-1 0,-1 0 0,1 0 0,0 0 0,0 0 0,0 0 0,0-1 0,0 1 0,0-1 0,1 0 0,-1 0 0,1 0 0,0 0 0,0 0 0,0-1 0,0 1 0,1 0 0,-1-1 0,1 0 0,0 1 0,0-1 0,-1-7 0,1-2 0,0 0 0,2 0 0,-1 0 0,2-1 0,0 1 0,0 0 0,1 1 0,1-1 0,9-23 0,3-1 0,43-68 0,-10 33 0,3 3 0,3 2 0,3 3 0,2 2 0,3 3 0,74-52 0,-94 78 0,3 2 0,63-34 0,-86 54 0,1 0 0,0 1 0,1 1 0,0 2 0,0 0 0,51-5 0,-68 11-97,1 1-1,-1-1 1,0 2-1,1-1 1,-1 1-1,1 1 1,-1 0-1,0 0 1,0 0-1,0 1 1,0 0-1,0 1 0,9 5 1,19 21-6729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0.755"/>
    </inkml:context>
    <inkml:brush xml:id="br0">
      <inkml:brushProperty name="width" value="0.05" units="cm"/>
      <inkml:brushProperty name="height" value="0.05" units="cm"/>
      <inkml:brushProperty name="color" value="#F6630D"/>
    </inkml:brush>
  </inkml:definitions>
  <inkml:trace contextRef="#ctx0" brushRef="#br0">12 11 24575,'0'0'0,"0"-1"0,0 1 0,0 0 0,0 0 0,0-1 0,0 1 0,0 0 0,0-1 0,0 1 0,0 0 0,0-1 0,0 1 0,0 0 0,0 0 0,0-1 0,0 1 0,0 0 0,0-1 0,0 1 0,0 0 0,0 0 0,0-1 0,-1 1 0,1 0 0,0 0 0,0-1 0,0 1 0,-1 0 0,1 0 0,0-1 0,0 1 0,0 0 0,-1 0 0,1 0 0,0 0 0,0-1 0,-1 1 0,1 0 0,0 0 0,-1 0 0,1 0 0,0 0 0,0 0 0,-1 0 0,1 0 0,0 0 0,-1 0 0,0 0 0,1 1 0,0-1 0,-1 1 0,1 0 0,-1-1 0,1 1 0,0-1 0,0 1 0,-1 0 0,1-1 0,0 1 0,0 0 0,0 0 0,0-1 0,0 1 0,0 0 0,0-1 0,0 1 0,0 0 0,0-1 0,0 1 0,0 0 0,0-1 0,0 1 0,1 1 0,9 34 0,6 25 0,12 87 0,-17-43 0,28 184 0,-18-206-1365,-11-52-5461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1.113"/>
    </inkml:context>
    <inkml:brush xml:id="br0">
      <inkml:brushProperty name="width" value="0.05" units="cm"/>
      <inkml:brushProperty name="height" value="0.05" units="cm"/>
      <inkml:brushProperty name="color" value="#F6630D"/>
    </inkml:brush>
  </inkml:definitions>
  <inkml:trace contextRef="#ctx0" brushRef="#br0">156 388 24575,'0'-31'0,"1"22"0,0-1 0,-1 1 0,0-1 0,0 1 0,-1-1 0,-1 1 0,1-1 0,-1 1 0,-1 0 0,-7-17 0,9 25 0,1-1 0,-1 1 0,0 0 0,0-1 0,0 1 0,0 0 0,0 0 0,-1 0 0,1 0 0,0 0 0,-1 0 0,1 0 0,0 0 0,-1 0 0,1 1 0,-1-1 0,1 1 0,-1-1 0,1 1 0,-1-1 0,1 1 0,-1 0 0,-2 0 0,1 0 0,0 1 0,0-1 0,1 1 0,-1 0 0,0 0 0,0 0 0,1 0 0,-1 1 0,1-1 0,-1 1 0,1-1 0,-3 3 0,-2 2 0,1 0 0,0 1 0,0 0 0,0 0 0,1 0 0,0 0 0,-7 15 0,8-13 0,2 0 0,-1 1 0,1-1 0,0 1 0,1 0 0,0 0 0,0-1 0,1 1 0,1 0 0,0 0 0,0 0 0,1-1 0,0 1 0,0-1 0,1 1 0,1-1 0,-1 0 0,1 0 0,7 11 0,-5-10 0,1 0 0,-1-1 0,2 0 0,-1 0 0,1 0 0,0-1 0,1-1 0,0 1 0,0-1 0,1-1 0,0 1 0,0-2 0,0 1 0,1-2 0,0 1 0,12 3 0,-9-5 0,-1-1 0,1 1 0,-1-2 0,1 0 0,0-1 0,-1 0 0,1-1 0,-1 0 0,1-1 0,15-5 0,-21 4 0,0 1 0,0-2 0,0 1 0,-1-1 0,0 0 0,0-1 0,0 0 0,0 0 0,-1 0 0,0-1 0,0 0 0,0 0 0,-1 0 0,0-1 0,0 0 0,0 0 0,5-14 0,-4 8 0,-1-2 0,-1 1 0,-1-1 0,0 1 0,0-1 0,-2 0 0,0 0 0,0 0 0,-2 0 0,0 0 0,0 1 0,-2-1 0,1 0 0,-8-18 0,4 13 0,-1 0 0,-1 0 0,-1 1 0,0 0 0,-2 1 0,0 0 0,-1 1 0,-1 0 0,-22-23 0,24 30 24,0 0 0,0 1 0,-1 1 0,-15-10 0,20 15-159,1 0 0,0 0 0,-1 1 0,1-1 0,-1 1 0,0 1 0,0-1 0,0 1 0,0 0 0,-11 1 0,-10 4-6691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1.489"/>
    </inkml:context>
    <inkml:brush xml:id="br0">
      <inkml:brushProperty name="width" value="0.05" units="cm"/>
      <inkml:brushProperty name="height" value="0.05" units="cm"/>
      <inkml:brushProperty name="color" value="#F6630D"/>
    </inkml:brush>
  </inkml:definitions>
  <inkml:trace contextRef="#ctx0" brushRef="#br0">1 322 24575,'2'-7'0,"0"-1"0,1 1 0,0 0 0,0 1 0,9-14 0,-10 18 0,-1-1 0,0 1 0,0 0 0,0 0 0,1-1 0,-1 1 0,1 0 0,-1 0 0,1 0 0,0 1 0,0-1 0,0 0 0,0 1 0,0-1 0,0 1 0,1 0 0,-1-1 0,0 1 0,1 0 0,-1 1 0,1-1 0,-1 0 0,1 1 0,-1-1 0,1 1 0,0 0 0,-1 0 0,1 0 0,-1 0 0,1 0 0,-1 0 0,1 1 0,0 0 0,-1-1 0,4 2 0,-1 1 0,0 0 0,-1 0 0,1 0 0,-1 0 0,0 1 0,0 0 0,0 0 0,0 0 0,-1 0 0,1 1 0,-1-1 0,0 1 0,0 0 0,-1 0 0,4 8 0,-2 1 0,0 0 0,0 0 0,-1 0 0,-1 1 0,-1-1 0,0 1 0,0 0 0,-2-1 0,-1 17 0,-1-11 0,-2 1 0,1-1 0,-2 0 0,-1 0 0,-16 34 0,21-50 0,0-1 0,0 0 0,0 0 0,0 0 0,-1 0 0,1 0 0,-1 0 0,1 0 0,-1-1 0,-6 5 0,9-7 0,0 0 0,-1 0 0,1 0 0,0 1 0,-1-1 0,1 0 0,0 0 0,-1 0 0,1 0 0,0 0 0,-1 0 0,1 0 0,0 0 0,-1 0 0,1 0 0,0 0 0,-1 0 0,1 0 0,0 0 0,-1 0 0,1 0 0,0 0 0,-1 0 0,1-1 0,0 1 0,-1 0 0,1 0 0,0 0 0,0-1 0,-1 1 0,1 0 0,0 0 0,0-1 0,-1 1 0,1 0 0,0 0 0,0-1 0,-1 1 0,1-2 0,-1-1 0,1 1 0,0 0 0,-1 0 0,1 0 0,0-1 0,0 1 0,0 0 0,1 0 0,0-4 0,5-19 0,0 0 0,2 1 0,1 0 0,0 0 0,21-35 0,78-109 0,-81 128 0,-16 22-93,76-101 318,-78 108-412,1 0 0,0 1 0,1 0-1,0 1 1,1 0 0,0 0 0,23-12 0,-10 12-6639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1.861"/>
    </inkml:context>
    <inkml:brush xml:id="br0">
      <inkml:brushProperty name="width" value="0.05" units="cm"/>
      <inkml:brushProperty name="height" value="0.05" units="cm"/>
      <inkml:brushProperty name="color" value="#F6630D"/>
    </inkml:brush>
  </inkml:definitions>
  <inkml:trace contextRef="#ctx0" brushRef="#br0">137 241 24575,'0'1'0,"0"1"0,1-1 0,0 0 0,-1 0 0,1 0 0,0 0 0,-1 0 0,1 0 0,0 0 0,0 0 0,0 0 0,0 0 0,0 0 0,0 0 0,0 0 0,0-1 0,0 1 0,0-1 0,0 1 0,1 0 0,-1-1 0,0 0 0,0 1 0,1-1 0,-1 0 0,0 0 0,3 0 0,41 5 0,-40-4 0,12 0 0,0-1 0,0-1 0,0 0 0,0-1 0,0-1 0,-1-1 0,22-7 0,-32 10 0,-1-1 0,0 0 0,0-1 0,0 1 0,0-1 0,0 0 0,0 0 0,-1-1 0,1 1 0,-1-1 0,0 0 0,0 0 0,-1 0 0,1-1 0,-1 1 0,0-1 0,0 0 0,0 0 0,-1 0 0,0 0 0,0 0 0,0-1 0,-1 1 0,1-1 0,0-7 0,-2 8 0,-1 0 0,1 1 0,-1-1 0,0 0 0,0 1 0,0-1 0,0 1 0,-1 0 0,0-1 0,0 1 0,0 0 0,-1 0 0,1 0 0,-1 0 0,0 1 0,0-1 0,0 1 0,-1 0 0,1-1 0,-1 2 0,1-1 0,-7-3 0,0 0 0,0 0 0,0 1 0,0 0 0,0 1 0,-1 0 0,0 1 0,1 0 0,-15-2 0,12 5 0,1-1 0,-1 2 0,1 0 0,0 0 0,-1 1 0,1 1 0,0 0 0,0 0 0,0 2 0,1-1 0,-1 1 0,1 1 0,0 0 0,1 1 0,-1 0 0,-16 15 0,19-15 0,0-1 0,1 2 0,0-1 0,1 1 0,-1 0 0,2 1 0,-1-1 0,1 1 0,0 0 0,1 0 0,0 1 0,1-1 0,-1 1 0,2 0 0,0 0 0,0 0 0,1 0 0,0 0 0,0 1 0,2 19 0,1-24 6,-1 1-1,1-1 1,0 0-1,0 0 0,1 0 1,-1 0-1,2 0 1,-1 0-1,0-1 1,1 1-1,0-1 1,0 0-1,1 0 0,0-1 1,-1 0-1,1 1 1,1-1-1,-1-1 1,1 1-1,-1-1 1,8 3-1,5 1-217,-1 0 0,1-1 0,1-1-1,-1-1 1,1-1 0,19 1 0,19 0-6614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6.963"/>
    </inkml:context>
    <inkml:brush xml:id="br0">
      <inkml:brushProperty name="width" value="0.05" units="cm"/>
      <inkml:brushProperty name="height" value="0.05" units="cm"/>
      <inkml:brushProperty name="color" value="#F6630D"/>
    </inkml:brush>
  </inkml:definitions>
  <inkml:trace contextRef="#ctx0" brushRef="#br0">108 541 24575,'-3'-3'0,"-1"0"0,-1 0 0,1 0 0,0 1 0,-1-1 0,1 1 0,-1 0 0,0 0 0,0 1 0,0-1 0,-6 0 0,10 2 0,-1-1 0,1 1 0,-1 0 0,1 0 0,-1-1 0,0 1 0,1 0 0,-1 0 0,1 1 0,-1-1 0,1 0 0,-1 0 0,1 1 0,-1-1 0,1 1 0,-1 0 0,1-1 0,-1 1 0,1 0 0,0 0 0,-1 0 0,1 0 0,0 0 0,0 0 0,0 0 0,0 0 0,0 0 0,0 0 0,0 1 0,0-1 0,0 0 0,0 1 0,1-1 0,-1 1 0,1-1 0,-1 1 0,1-1 0,-1 3 0,0 13 0,1 0 0,1-1 0,0 1 0,6 23 0,0 16 0,8 94 0,8 144 0,-22-265 0,-1-29 0,0 0 0,0 0 0,0 0 0,0 0 0,0 1 0,0-1 0,0 0 0,0 0 0,0 0 0,0 0 0,0 0 0,0 1 0,0-1 0,0 0 0,0 0 0,0 0 0,0 0 0,0 0 0,0 0 0,0 1 0,0-1 0,0 0 0,0 0 0,0 0 0,0 0 0,0 0 0,0 1 0,0-1 0,0 0 0,0 0 0,0 0 0,0 0 0,0 0 0,0 0 0,-1 0 0,1 1 0,0-1 0,0 0 0,0 0 0,0 0 0,0 0 0,0 0 0,0 0 0,-1 0 0,1 0 0,0 0 0,0 0 0,0 0 0,0 0 0,0 0 0,-1 0 0,1 0 0,0 0 0,0 0 0,0 0 0,0 0 0,0 0 0,-1 0 0,-4-11 0,-3-18 0,1-31 0,3-1 0,2 1 0,3 0 0,14-96 0,6 33 0,44-143 0,-51 217 0,39-89 0,-47 124 0,1 0 0,1 1 0,0 0 0,1 0 0,0 1 0,1 0 0,0 0 0,1 1 0,1 1 0,20-16 0,-28 24 0,0-1 0,0 1 0,0-1 0,1 1 0,-1 0 0,1 1 0,0-1 0,-1 1 0,1 0 0,0 0 0,0 1 0,0-1 0,0 1 0,0 0 0,-1 0 0,1 1 0,0-1 0,0 1 0,0 0 0,-1 1 0,1-1 0,0 1 0,-1 0 0,1 0 0,6 5 0,-4-3 0,-1 1 0,-1 0 0,1 1 0,-1-1 0,0 1 0,0 0 0,-1 1 0,0-1 0,0 1 0,0 0 0,-1 0 0,0 0 0,0 0 0,-1 0 0,3 13 0,-2-4 0,-1 1 0,-1 1 0,0-1 0,-1 0 0,-1 0 0,0 0 0,-2 0 0,0 0 0,-1 0 0,0-1 0,-1 0 0,-1 1 0,-10 18 0,5-15 0,0-1 0,-1-1 0,-1 0 0,0 0 0,-2-2 0,0 0 0,-1 0 0,0-1 0,-35 23 0,-43 20-1365,57-37-5461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2.221"/>
    </inkml:context>
    <inkml:brush xml:id="br0">
      <inkml:brushProperty name="width" value="0.05" units="cm"/>
      <inkml:brushProperty name="height" value="0.05" units="cm"/>
      <inkml:brushProperty name="color" value="#F6630D"/>
    </inkml:brush>
  </inkml:definitions>
  <inkml:trace contextRef="#ctx0" brushRef="#br0">240 329 24575,'9'-6'0,"1"-1"0,-1 0 0,0 0 0,-1-1 0,0 0 0,0 0 0,7-12 0,-6 9 0,1-1 0,-1-1 0,0 0 0,-1 0 0,0-1 0,6-17 0,-11 25 0,-1 0 0,1-1 0,-2 1 0,1-1 0,-1 1 0,0-1 0,0 1 0,-1-1 0,1 0 0,-2 0 0,1 1 0,-1-1 0,0 0 0,-3-9 0,3 13 0,0 1 0,0-1 0,-1 1 0,1-1 0,-1 1 0,0 0 0,1-1 0,-1 1 0,0 0 0,0 0 0,-1 0 0,1 1 0,0-1 0,0 0 0,-1 1 0,1 0 0,-1-1 0,0 1 0,1 0 0,-1 0 0,0 1 0,0-1 0,1 0 0,-1 1 0,0 0 0,0 0 0,0 0 0,0 0 0,1 0 0,-5 1 0,-2 0 0,-1 1 0,1 0 0,-1 1 0,1 0 0,0 0 0,0 1 0,-14 8 0,4 0 0,1 1 0,1 1 0,0 0 0,0 1 0,2 1 0,0 0 0,1 1 0,1 1 0,0 0 0,1 1 0,1 0 0,1 0 0,1 2 0,1-1 0,-6 23 0,12-35 7,0 1 0,1 0 0,0 0 0,1-1 0,0 1 1,0 0-1,1 0 0,0 0 0,0-1 0,1 1 0,0-1 0,1 1 0,0-1 0,0 0 0,1 0 0,5 10 0,-2-9-121,-1 0 0,1 0-1,1-1 1,0 1 0,0-2 0,0 1-1,1-1 1,0 0 0,0-1 0,1 0-1,0-1 1,12 5 0,23 7-6712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4.015"/>
    </inkml:context>
    <inkml:brush xml:id="br0">
      <inkml:brushProperty name="width" value="0.05" units="cm"/>
      <inkml:brushProperty name="height" value="0.05" units="cm"/>
      <inkml:brushProperty name="color" value="#F6630D"/>
    </inkml:brush>
  </inkml:definitions>
  <inkml:trace contextRef="#ctx0" brushRef="#br0">305 216 24575,'-36'2'0,"-55"9"0,5 1 0,78-12 0,0 0 0,1 1 0,0-1 0,-1 1 0,1 1 0,0-1 0,0 1 0,0 0 0,0 1 0,-11 5 0,18-8 0,0 0 0,0 0 0,0 0 0,0 0 0,0 0 0,0 0 0,0 0 0,0 0 0,0 1 0,0-1 0,0 0 0,-1 0 0,1 0 0,0 0 0,0 0 0,0 0 0,0 0 0,0 0 0,0 0 0,0 0 0,0 0 0,0 1 0,0-1 0,0 0 0,0 0 0,0 0 0,0 0 0,0 0 0,0 0 0,0 0 0,0 0 0,0 0 0,0 0 0,0 1 0,0-1 0,0 0 0,0 0 0,1 0 0,-1 0 0,0 0 0,0 0 0,0 0 0,0 0 0,0 0 0,0 0 0,0 0 0,0 0 0,0 0 0,0 0 0,0 0 0,0 0 0,0 1 0,1-1 0,-1 0 0,0 0 0,0 0 0,0 0 0,0 0 0,0 0 0,0 0 0,0 0 0,0 0 0,0 0 0,0 0 0,1 0 0,10 1 0,14-1 0,525-53-39,-245 26-933,1416-124 770,-1442 122-961,-246 23-4652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4.420"/>
    </inkml:context>
    <inkml:brush xml:id="br0">
      <inkml:brushProperty name="width" value="0.05" units="cm"/>
      <inkml:brushProperty name="height" value="0.05" units="cm"/>
      <inkml:brushProperty name="color" value="#F6630D"/>
    </inkml:brush>
  </inkml:definitions>
  <inkml:trace contextRef="#ctx0" brushRef="#br0">0 56 24575,'541'-21'5,"-233"5"-703,1470-2-1640,-1370 19 1696,-384-1-3876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4.779"/>
    </inkml:context>
    <inkml:brush xml:id="br0">
      <inkml:brushProperty name="width" value="0.05" units="cm"/>
      <inkml:brushProperty name="height" value="0.05" units="cm"/>
      <inkml:brushProperty name="color" value="#F6630D"/>
    </inkml:brush>
  </inkml:definitions>
  <inkml:trace contextRef="#ctx0" brushRef="#br0">12 222 24575,'-1'1'0,"0"-1"0,0 1 0,1-1 0,-1 1 0,0-1 0,1 1 0,-1 0 0,0-1 0,1 1 0,-1 0 0,1 0 0,-1-1 0,1 1 0,-1 0 0,1 0 0,0 0 0,-1 0 0,1 0 0,0-1 0,0 1 0,-1 0 0,1 0 0,0 0 0,0 0 0,0 0 0,0 0 0,0 0 0,1 0 0,-1 0 0,0 0 0,0 0 0,1-1 0,-1 1 0,0 0 0,1 0 0,-1 0 0,1 0 0,-1-1 0,1 1 0,-1 0 0,1 0 0,-1-1 0,1 1 0,0 0 0,0-1 0,-1 1 0,1-1 0,0 1 0,0-1 0,0 1 0,-1-1 0,1 0 0,0 1 0,0-1 0,0 0 0,0 0 0,0 0 0,1 1 0,8 1 0,-1 1 0,1-2 0,0 1 0,14-1 0,58-3 0,-1-3 0,102-21 0,-89 12 0,1388-160-1179,-1429 170 1188,825-42-1303,-837 46-4433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8.811"/>
    </inkml:context>
    <inkml:brush xml:id="br0">
      <inkml:brushProperty name="width" value="0.05" units="cm"/>
      <inkml:brushProperty name="height" value="0.05" units="cm"/>
      <inkml:brushProperty name="color" value="#F6630D"/>
    </inkml:brush>
  </inkml:definitions>
  <inkml:trace contextRef="#ctx0" brushRef="#br0">1364 243 24575,'1'0'0,"-1"0"0,1 0 0,0 0 0,-1 0 0,1 0 0,-1-1 0,1 1 0,0 0 0,-1 0 0,1-1 0,-1 1 0,1-1 0,-1 1 0,1 0 0,-1-1 0,0 1 0,1-1 0,-1 1 0,1-1 0,-1 1 0,0-1 0,1 1 0,-1-1 0,0 0 0,0 1 0,1-1 0,-1 1 0,0-1 0,0 0 0,0 1 0,0-1 0,0 1 0,0-1 0,0 0 0,0 1 0,0-1 0,0 0 0,0 1 0,0-1 0,-1 1 0,1-2 0,-1-1 0,1 0 0,-1 0 0,0 0 0,0 0 0,0 0 0,0 1 0,-3-6 0,-3 0 0,1 1 0,-1 0 0,-1 1 0,1 0 0,-1 0 0,0 1 0,0-1 0,-16-6 0,-76-27 0,96 38 0,-38-13 0,-1 1 0,0 3 0,-83-9 0,96 17 0,1 2 0,-1 1 0,0 1 0,1 1 0,0 2 0,-52 15 0,32-4 0,1 2 0,0 3 0,2 2 0,0 1 0,2 3 0,0 1 0,2 3 0,2 1 0,1 2 0,-56 62 0,80-78 0,1 1 0,1 0 0,0 1 0,2 1 0,0 0 0,1 0 0,2 1 0,0 0 0,1 0 0,-4 25 0,9-34 0,0 0 0,2 0 0,-1 1 0,1-1 0,1 0 0,1 1 0,0-1 0,0 0 0,1 0 0,1 0 0,0-1 0,1 1 0,0-1 0,1 0 0,0-1 0,1 1 0,1-1 0,-1 0 0,11 10 0,3-1 0,0 0 0,1-2 0,1 0 0,0-2 0,2-1 0,0 0 0,0-2 0,1-1 0,29 9 0,-2-3 0,1-3 0,1-2 0,94 10 0,-100-19 0,-1-3 0,1-1 0,0-2 0,-1-3 0,0-1 0,84-23 0,-106 21 0,0 0 0,-1-2 0,0-1 0,0-1 0,-1-1 0,-1-1 0,0-1 0,-1-1 0,-1-1 0,-1-1 0,0-1 0,-1 0 0,25-35 0,-31 33 0,-1 0 0,-1 0 0,-1-2 0,-2 1 0,0-1 0,-1 0 0,-1-1 0,-1 1 0,3-40 0,-6 20 0,-1 0 0,-2 0 0,-2 0 0,-12-64 0,10 84 17,-1 1 0,-1-1 1,0 2-1,-2-1 0,0 1 0,-24-38 0,24 45-152,-1 1 0,-1 0 0,0 1 0,0 0 0,-1 1 0,-1 0 0,0 1 0,0 0 0,-1 1 0,-20-9 0,-24-7-6691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9.182"/>
    </inkml:context>
    <inkml:brush xml:id="br0">
      <inkml:brushProperty name="width" value="0.05" units="cm"/>
      <inkml:brushProperty name="height" value="0.05" units="cm"/>
      <inkml:brushProperty name="color" value="#F6630D"/>
    </inkml:brush>
  </inkml:definitions>
  <inkml:trace contextRef="#ctx0" brushRef="#br0">51 25 24575,'-2'0'0,"0"0"0,0 0 0,-1 1 0,1-1 0,0 0 0,0 1 0,0 0 0,0-1 0,0 1 0,0 0 0,0 0 0,0 0 0,0 0 0,1 1 0,-1-1 0,0 0 0,1 1 0,-1-1 0,1 1 0,-1-1 0,1 1 0,0 0 0,0 0 0,-1 0 0,1 0 0,1 0 0,-1 0 0,0 0 0,0 0 0,1 0 0,-1 0 0,1 0 0,0 0 0,-1 0 0,1 0 0,0 1 0,1 2 0,-1 6 0,1-1 0,0 1 0,0-1 0,1 1 0,1-1 0,5 15 0,-5-16 0,1 0 0,0-1 0,0 0 0,1 0 0,0 0 0,1 0 0,0-1 0,0 0 0,0 0 0,1-1 0,0 1 0,0-1 0,13 7 0,-9-6 0,1-2 0,0 1 0,0-1 0,1-1 0,0 0 0,-1-1 0,1-1 0,24 3 0,-9-5 0,-1 0 0,1-2 0,-1 0 0,0-2 0,0-2 0,0 0 0,-1-2 0,45-18 0,-34 9 40,-1-1 0,61-41 0,-86 52-154,0-2 0,-1 1-1,0-1 1,0-1 0,-1 1 0,0-2-1,-1 1 1,0-1 0,-1-1 0,0 1-1,-1-1 1,6-16 0,-5 2-6712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9.544"/>
    </inkml:context>
    <inkml:brush xml:id="br0">
      <inkml:brushProperty name="width" value="0.05" units="cm"/>
      <inkml:brushProperty name="height" value="0.05" units="cm"/>
      <inkml:brushProperty name="color" value="#F6630D"/>
    </inkml:brush>
  </inkml:definitions>
  <inkml:trace contextRef="#ctx0" brushRef="#br0">132 97 24575,'0'0'0,"0"-1"0,0 1 0,0-1 0,0 0 0,0 1 0,0-1 0,0 1 0,0-1 0,0 0 0,1 1 0,-1-1 0,0 1 0,0-1 0,1 0 0,-1 1 0,0-1 0,0 1 0,1-1 0,-1 1 0,1-1 0,-1 1 0,0 0 0,1-1 0,-1 1 0,1-1 0,-1 1 0,1 0 0,-1-1 0,1 1 0,0 0 0,-1 0 0,1-1 0,-1 1 0,1 0 0,-1 0 0,1 0 0,0 0 0,-1 0 0,1 0 0,-1 0 0,1 0 0,0 0 0,-1 0 0,1 0 0,0 0 0,-1 0 0,1 1 0,-1-1 0,1 0 0,0 1 0,1-1 0,0 1 0,-1 0 0,1 0 0,0 0 0,0 0 0,-1 0 0,1 0 0,-1 0 0,1 0 0,-1 1 0,0-1 0,1 0 0,-1 1 0,0 0 0,2 2 0,-2-1 0,0 0 0,-1 0 0,1 0 0,0 0 0,-1 0 0,0 0 0,0 0 0,0 0 0,0 0 0,0 0 0,-1 0 0,1 0 0,-1 0 0,0-1 0,0 1 0,0 0 0,0 0 0,-1 0 0,1-1 0,-1 1 0,1-1 0,-1 1 0,0-1 0,0 0 0,0 1 0,0-1 0,0 0 0,-1-1 0,1 1 0,-1 0 0,1 0 0,-1-1 0,-4 2 0,2 0 0,-1 0 0,0-1 0,0 0 0,1 0 0,-1 0 0,0-1 0,0 1 0,-1-2 0,1 1 0,0-1 0,0 0 0,0 0 0,-1 0 0,1-1 0,-11-3 0,15 4 0,0-1 0,0 1 0,1-1 0,-1 0 0,0 0 0,1 0 0,-1 0 0,0 0 0,1-1 0,0 1 0,-1 0 0,1-1 0,0 1 0,-1 0 0,1-1 0,0 0 0,0 1 0,0-1 0,1 0 0,-1 1 0,-1-3 0,2 1 0,-1 0 0,1-1 0,0 1 0,0 0 0,0 0 0,0 0 0,1 0 0,-1 0 0,1-1 0,0 1 0,2-5 0,2-3 0,0 0 0,1 0 0,0 1 0,1 0 0,12-14 0,19-17-1365,-21 27-5461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9.913"/>
    </inkml:context>
    <inkml:brush xml:id="br0">
      <inkml:brushProperty name="width" value="0.05" units="cm"/>
      <inkml:brushProperty name="height" value="0.05" units="cm"/>
      <inkml:brushProperty name="color" value="#F6630D"/>
    </inkml:brush>
  </inkml:definitions>
  <inkml:trace contextRef="#ctx0" brushRef="#br0">0 78 24575,'6'1'0,"-1"0"0,0 0 0,0 1 0,-1 0 0,1-1 0,0 1 0,0 1 0,-1-1 0,1 1 0,-1 0 0,0 0 0,0 0 0,0 0 0,0 1 0,-1 0 0,1 0 0,-1 0 0,0 0 0,0 0 0,0 1 0,-1-1 0,1 1 0,-1 0 0,0-1 0,-1 1 0,1 0 0,-1 0 0,0 0 0,0 0 0,-1 1 0,1-1 0,-1 0 0,-1 6 0,1-10 0,0 1 0,0-1 0,-1 1 0,1-1 0,0 1 0,-1-1 0,1 0 0,-1 1 0,0-1 0,1 0 0,-1 0 0,0 0 0,0 1 0,0-1 0,0 0 0,0 0 0,0 0 0,0 0 0,0 0 0,0-1 0,-1 1 0,1 0 0,0 0 0,0-1 0,-1 1 0,1-1 0,0 1 0,-1-1 0,1 0 0,-1 1 0,1-1 0,-1 0 0,1 0 0,0 0 0,-1 0 0,1 0 0,-1 0 0,1-1 0,-1 1 0,1 0 0,-3-2 0,1 1 0,0 0 0,-1-1 0,1 1 0,0-1 0,0 0 0,0 0 0,0 0 0,1-1 0,-1 1 0,1-1 0,-1 1 0,1-1 0,0 0 0,0 0 0,0 0 0,-2-4 0,3 3 5,-1 0-1,1-1 1,0 1-1,1-1 0,-1 1 1,1 0-1,0-1 1,0 1-1,0-1 1,1 1-1,0-1 0,-1 1 1,1 0-1,1-1 1,-1 1-1,1 0 1,0 0-1,0 0 1,0 0-1,0 0 0,1 0 1,-1 1-1,1-1 1,0 1-1,0 0 1,4-4-1,3-2-190,0 1 1,1 0-1,0 0 0,0 1 1,0 0-1,1 1 1,20-8-1,6 2-6640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1.308"/>
    </inkml:context>
    <inkml:brush xml:id="br0">
      <inkml:brushProperty name="width" value="0.05" units="cm"/>
      <inkml:brushProperty name="height" value="0.05" units="cm"/>
      <inkml:brushProperty name="color" value="#F6630D"/>
    </inkml:brush>
  </inkml:definitions>
  <inkml:trace contextRef="#ctx0" brushRef="#br0">128 59 24575,'1'-5'0,"1"1"0,-1-1 0,1 1 0,0 0 0,0 0 0,0-1 0,1 1 0,-1 1 0,1-1 0,0 0 0,0 1 0,7-7 0,-10 10 0,0 0 0,1 0 0,-1 0 0,1 0 0,-1 0 0,0 0 0,1 0 0,-1 0 0,0 0 0,1 0 0,-1 1 0,0-1 0,1 0 0,-1 0 0,0 0 0,1 0 0,-1 0 0,0 1 0,1-1 0,-1 0 0,0 0 0,0 1 0,1-1 0,-1 0 0,0 0 0,0 1 0,0-1 0,1 0 0,-1 1 0,0-1 0,0 0 0,0 1 0,0-1 0,0 0 0,1 1 0,-1-1 0,0 0 0,0 1 0,0-1 0,0 0 0,0 1 0,0-1 0,0 0 0,0 1 0,0-1 0,0 0 0,-1 1 0,1-1 0,0 1 0,-3 22 0,3-22 0,-41 253 0,11 1 0,3 343 0,-14-35 0,36-507-33,4-34-300,-1 1 0,-2-1 0,-8 35 0,6-40-6493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1.635"/>
    </inkml:context>
    <inkml:brush xml:id="br0">
      <inkml:brushProperty name="width" value="0.05" units="cm"/>
      <inkml:brushProperty name="height" value="0.05" units="cm"/>
      <inkml:brushProperty name="color" value="#F6630D"/>
    </inkml:brush>
  </inkml:definitions>
  <inkml:trace contextRef="#ctx0" brushRef="#br0">17 0 24575,'-4'5'0,"-2"6"0,0 5 0,6 1 0,3 1 0,5 3 0,6-2 0,1 0 0,3 2 0,2-3 0,3 0 0,2-3 0,1 0 0,1-1 0,1-5 0,0-2 0,-5-3-8191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194196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65.png"/><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image" Target="../media/image86.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9.png"/><Relationship Id="rId181" Type="http://schemas.openxmlformats.org/officeDocument/2006/relationships/image" Target="../media/image97.png"/><Relationship Id="rId237" Type="http://schemas.openxmlformats.org/officeDocument/2006/relationships/image" Target="../media/image125.png"/><Relationship Id="rId279" Type="http://schemas.openxmlformats.org/officeDocument/2006/relationships/image" Target="../media/image146.png"/><Relationship Id="rId43" Type="http://schemas.openxmlformats.org/officeDocument/2006/relationships/image" Target="../media/image28.png"/><Relationship Id="rId139" Type="http://schemas.openxmlformats.org/officeDocument/2006/relationships/image" Target="../media/image76.png"/><Relationship Id="rId85" Type="http://schemas.openxmlformats.org/officeDocument/2006/relationships/image" Target="../media/image49.png"/><Relationship Id="rId150" Type="http://schemas.openxmlformats.org/officeDocument/2006/relationships/customXml" Target="../ink/ink75.xml"/><Relationship Id="rId171" Type="http://schemas.openxmlformats.org/officeDocument/2006/relationships/image" Target="../media/image92.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20.png"/><Relationship Id="rId248" Type="http://schemas.openxmlformats.org/officeDocument/2006/relationships/customXml" Target="../ink/ink124.xml"/><Relationship Id="rId269" Type="http://schemas.openxmlformats.org/officeDocument/2006/relationships/image" Target="../media/image141.png"/><Relationship Id="rId12" Type="http://schemas.openxmlformats.org/officeDocument/2006/relationships/customXml" Target="../ink/ink6.xml"/><Relationship Id="rId33" Type="http://schemas.openxmlformats.org/officeDocument/2006/relationships/image" Target="../media/image23.png"/><Relationship Id="rId108" Type="http://schemas.openxmlformats.org/officeDocument/2006/relationships/customXml" Target="../ink/ink54.xml"/><Relationship Id="rId129" Type="http://schemas.openxmlformats.org/officeDocument/2006/relationships/image" Target="../media/image71.png"/><Relationship Id="rId280" Type="http://schemas.openxmlformats.org/officeDocument/2006/relationships/customXml" Target="../ink/ink140.xml"/><Relationship Id="rId54" Type="http://schemas.openxmlformats.org/officeDocument/2006/relationships/customXml" Target="../ink/ink27.xml"/><Relationship Id="rId75" Type="http://schemas.openxmlformats.org/officeDocument/2006/relationships/image" Target="../media/image44.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7.png"/><Relationship Id="rId182" Type="http://schemas.openxmlformats.org/officeDocument/2006/relationships/customXml" Target="../ink/ink91.xml"/><Relationship Id="rId217" Type="http://schemas.openxmlformats.org/officeDocument/2006/relationships/image" Target="../media/image115.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136.png"/><Relationship Id="rId23" Type="http://schemas.openxmlformats.org/officeDocument/2006/relationships/image" Target="../media/image18.png"/><Relationship Id="rId119" Type="http://schemas.openxmlformats.org/officeDocument/2006/relationships/image" Target="../media/image66.png"/><Relationship Id="rId270" Type="http://schemas.openxmlformats.org/officeDocument/2006/relationships/customXml" Target="../ink/ink135.xml"/><Relationship Id="rId44" Type="http://schemas.openxmlformats.org/officeDocument/2006/relationships/customXml" Target="../ink/ink22.xml"/><Relationship Id="rId65" Type="http://schemas.openxmlformats.org/officeDocument/2006/relationships/image" Target="../media/image39.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2.png"/><Relationship Id="rId172" Type="http://schemas.openxmlformats.org/officeDocument/2006/relationships/customXml" Target="../ink/ink86.xml"/><Relationship Id="rId193" Type="http://schemas.openxmlformats.org/officeDocument/2006/relationships/image" Target="../media/image103.png"/><Relationship Id="rId207" Type="http://schemas.openxmlformats.org/officeDocument/2006/relationships/image" Target="../media/image110.png"/><Relationship Id="rId228" Type="http://schemas.openxmlformats.org/officeDocument/2006/relationships/customXml" Target="../ink/ink114.xml"/><Relationship Id="rId249" Type="http://schemas.openxmlformats.org/officeDocument/2006/relationships/image" Target="../media/image131.png"/><Relationship Id="rId13" Type="http://schemas.openxmlformats.org/officeDocument/2006/relationships/image" Target="../media/image13.png"/><Relationship Id="rId109" Type="http://schemas.openxmlformats.org/officeDocument/2006/relationships/image" Target="../media/image61.png"/><Relationship Id="rId260" Type="http://schemas.openxmlformats.org/officeDocument/2006/relationships/customXml" Target="../ink/ink130.xml"/><Relationship Id="rId281" Type="http://schemas.openxmlformats.org/officeDocument/2006/relationships/image" Target="../media/image147.png"/><Relationship Id="rId34" Type="http://schemas.openxmlformats.org/officeDocument/2006/relationships/customXml" Target="../ink/ink17.xml"/><Relationship Id="rId55" Type="http://schemas.openxmlformats.org/officeDocument/2006/relationships/image" Target="../media/image34.png"/><Relationship Id="rId76" Type="http://schemas.openxmlformats.org/officeDocument/2006/relationships/customXml" Target="../ink/ink38.xml"/><Relationship Id="rId97" Type="http://schemas.openxmlformats.org/officeDocument/2006/relationships/image" Target="../media/image55.png"/><Relationship Id="rId120" Type="http://schemas.openxmlformats.org/officeDocument/2006/relationships/customXml" Target="../ink/ink60.xml"/><Relationship Id="rId141" Type="http://schemas.openxmlformats.org/officeDocument/2006/relationships/image" Target="../media/image77.png"/><Relationship Id="rId7" Type="http://schemas.openxmlformats.org/officeDocument/2006/relationships/image" Target="../media/image10.png"/><Relationship Id="rId162" Type="http://schemas.openxmlformats.org/officeDocument/2006/relationships/customXml" Target="../ink/ink81.xml"/><Relationship Id="rId183" Type="http://schemas.openxmlformats.org/officeDocument/2006/relationships/image" Target="../media/image98.png"/><Relationship Id="rId218" Type="http://schemas.openxmlformats.org/officeDocument/2006/relationships/customXml" Target="../ink/ink109.xml"/><Relationship Id="rId239" Type="http://schemas.openxmlformats.org/officeDocument/2006/relationships/image" Target="../media/image126.png"/><Relationship Id="rId250" Type="http://schemas.openxmlformats.org/officeDocument/2006/relationships/customXml" Target="../ink/ink125.xml"/><Relationship Id="rId271" Type="http://schemas.openxmlformats.org/officeDocument/2006/relationships/image" Target="../media/image142.png"/><Relationship Id="rId24" Type="http://schemas.openxmlformats.org/officeDocument/2006/relationships/customXml" Target="../ink/ink12.xml"/><Relationship Id="rId45" Type="http://schemas.openxmlformats.org/officeDocument/2006/relationships/image" Target="../media/image29.png"/><Relationship Id="rId66" Type="http://schemas.openxmlformats.org/officeDocument/2006/relationships/customXml" Target="../ink/ink33.xml"/><Relationship Id="rId87" Type="http://schemas.openxmlformats.org/officeDocument/2006/relationships/image" Target="../media/image50.png"/><Relationship Id="rId110" Type="http://schemas.openxmlformats.org/officeDocument/2006/relationships/customXml" Target="../ink/ink55.xml"/><Relationship Id="rId131" Type="http://schemas.openxmlformats.org/officeDocument/2006/relationships/image" Target="../media/image72.png"/><Relationship Id="rId152" Type="http://schemas.openxmlformats.org/officeDocument/2006/relationships/customXml" Target="../ink/ink76.xml"/><Relationship Id="rId173" Type="http://schemas.openxmlformats.org/officeDocument/2006/relationships/image" Target="../media/image93.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21.png"/><Relationship Id="rId240" Type="http://schemas.openxmlformats.org/officeDocument/2006/relationships/customXml" Target="../ink/ink120.xml"/><Relationship Id="rId261" Type="http://schemas.openxmlformats.org/officeDocument/2006/relationships/image" Target="../media/image137.png"/><Relationship Id="rId14" Type="http://schemas.openxmlformats.org/officeDocument/2006/relationships/customXml" Target="../ink/ink7.xml"/><Relationship Id="rId35" Type="http://schemas.openxmlformats.org/officeDocument/2006/relationships/image" Target="../media/image24.png"/><Relationship Id="rId56" Type="http://schemas.openxmlformats.org/officeDocument/2006/relationships/customXml" Target="../ink/ink28.xml"/><Relationship Id="rId77" Type="http://schemas.openxmlformats.org/officeDocument/2006/relationships/image" Target="../media/image45.png"/><Relationship Id="rId100" Type="http://schemas.openxmlformats.org/officeDocument/2006/relationships/customXml" Target="../ink/ink50.xml"/><Relationship Id="rId282" Type="http://schemas.openxmlformats.org/officeDocument/2006/relationships/customXml" Target="../ink/ink141.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7.png"/><Relationship Id="rId142" Type="http://schemas.openxmlformats.org/officeDocument/2006/relationships/customXml" Target="../ink/ink71.xml"/><Relationship Id="rId163" Type="http://schemas.openxmlformats.org/officeDocument/2006/relationships/image" Target="../media/image88.png"/><Relationship Id="rId184" Type="http://schemas.openxmlformats.org/officeDocument/2006/relationships/customXml" Target="../ink/ink92.xml"/><Relationship Id="rId219" Type="http://schemas.openxmlformats.org/officeDocument/2006/relationships/image" Target="../media/image116.png"/><Relationship Id="rId230" Type="http://schemas.openxmlformats.org/officeDocument/2006/relationships/customXml" Target="../ink/ink115.xml"/><Relationship Id="rId251" Type="http://schemas.openxmlformats.org/officeDocument/2006/relationships/image" Target="../media/image132.png"/><Relationship Id="rId25" Type="http://schemas.openxmlformats.org/officeDocument/2006/relationships/image" Target="../media/image19.png"/><Relationship Id="rId46" Type="http://schemas.openxmlformats.org/officeDocument/2006/relationships/customXml" Target="../ink/ink23.xml"/><Relationship Id="rId67" Type="http://schemas.openxmlformats.org/officeDocument/2006/relationships/image" Target="../media/image40.png"/><Relationship Id="rId272" Type="http://schemas.openxmlformats.org/officeDocument/2006/relationships/customXml" Target="../ink/ink136.xml"/><Relationship Id="rId88" Type="http://schemas.openxmlformats.org/officeDocument/2006/relationships/customXml" Target="../ink/ink44.xml"/><Relationship Id="rId111" Type="http://schemas.openxmlformats.org/officeDocument/2006/relationships/image" Target="../media/image62.png"/><Relationship Id="rId132" Type="http://schemas.openxmlformats.org/officeDocument/2006/relationships/customXml" Target="../ink/ink66.xml"/><Relationship Id="rId153" Type="http://schemas.openxmlformats.org/officeDocument/2006/relationships/image" Target="../media/image83.png"/><Relationship Id="rId174" Type="http://schemas.openxmlformats.org/officeDocument/2006/relationships/customXml" Target="../ink/ink87.xml"/><Relationship Id="rId195" Type="http://schemas.openxmlformats.org/officeDocument/2006/relationships/image" Target="../media/image104.png"/><Relationship Id="rId209" Type="http://schemas.openxmlformats.org/officeDocument/2006/relationships/image" Target="../media/image111.png"/><Relationship Id="rId220" Type="http://schemas.openxmlformats.org/officeDocument/2006/relationships/customXml" Target="../ink/ink110.xml"/><Relationship Id="rId241" Type="http://schemas.openxmlformats.org/officeDocument/2006/relationships/image" Target="../media/image127.png"/><Relationship Id="rId15" Type="http://schemas.openxmlformats.org/officeDocument/2006/relationships/image" Target="../media/image14.png"/><Relationship Id="rId36" Type="http://schemas.openxmlformats.org/officeDocument/2006/relationships/customXml" Target="../ink/ink18.xml"/><Relationship Id="rId57" Type="http://schemas.openxmlformats.org/officeDocument/2006/relationships/image" Target="../media/image35.png"/><Relationship Id="rId262" Type="http://schemas.openxmlformats.org/officeDocument/2006/relationships/customXml" Target="../ink/ink131.xml"/><Relationship Id="rId283" Type="http://schemas.openxmlformats.org/officeDocument/2006/relationships/image" Target="../media/image148.png"/><Relationship Id="rId78" Type="http://schemas.openxmlformats.org/officeDocument/2006/relationships/customXml" Target="../ink/ink39.xml"/><Relationship Id="rId99" Type="http://schemas.openxmlformats.org/officeDocument/2006/relationships/image" Target="../media/image56.png"/><Relationship Id="rId101" Type="http://schemas.openxmlformats.org/officeDocument/2006/relationships/image" Target="../media/image57.png"/><Relationship Id="rId122" Type="http://schemas.openxmlformats.org/officeDocument/2006/relationships/customXml" Target="../ink/ink61.xml"/><Relationship Id="rId143" Type="http://schemas.openxmlformats.org/officeDocument/2006/relationships/image" Target="../media/image78.png"/><Relationship Id="rId164" Type="http://schemas.openxmlformats.org/officeDocument/2006/relationships/customXml" Target="../ink/ink82.xml"/><Relationship Id="rId185" Type="http://schemas.openxmlformats.org/officeDocument/2006/relationships/image" Target="../media/image99.png"/><Relationship Id="rId9" Type="http://schemas.openxmlformats.org/officeDocument/2006/relationships/image" Target="../media/image11.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2.png"/><Relationship Id="rId252" Type="http://schemas.openxmlformats.org/officeDocument/2006/relationships/customXml" Target="../ink/ink126.xml"/><Relationship Id="rId273" Type="http://schemas.openxmlformats.org/officeDocument/2006/relationships/image" Target="../media/image143.png"/><Relationship Id="rId47" Type="http://schemas.openxmlformats.org/officeDocument/2006/relationships/image" Target="../media/image30.png"/><Relationship Id="rId68" Type="http://schemas.openxmlformats.org/officeDocument/2006/relationships/customXml" Target="../ink/ink34.xml"/><Relationship Id="rId89" Type="http://schemas.openxmlformats.org/officeDocument/2006/relationships/image" Target="../media/image51.png"/><Relationship Id="rId112" Type="http://schemas.openxmlformats.org/officeDocument/2006/relationships/customXml" Target="../ink/ink56.xml"/><Relationship Id="rId133" Type="http://schemas.openxmlformats.org/officeDocument/2006/relationships/image" Target="../media/image73.png"/><Relationship Id="rId154" Type="http://schemas.openxmlformats.org/officeDocument/2006/relationships/customXml" Target="../ink/ink77.xml"/><Relationship Id="rId175" Type="http://schemas.openxmlformats.org/officeDocument/2006/relationships/image" Target="../media/image94.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7.png"/><Relationship Id="rId242" Type="http://schemas.openxmlformats.org/officeDocument/2006/relationships/customXml" Target="../ink/ink121.xml"/><Relationship Id="rId263" Type="http://schemas.openxmlformats.org/officeDocument/2006/relationships/image" Target="../media/image138.png"/><Relationship Id="rId284" Type="http://schemas.openxmlformats.org/officeDocument/2006/relationships/customXml" Target="../ink/ink142.xml"/><Relationship Id="rId37" Type="http://schemas.openxmlformats.org/officeDocument/2006/relationships/image" Target="../media/image25.png"/><Relationship Id="rId58" Type="http://schemas.openxmlformats.org/officeDocument/2006/relationships/customXml" Target="../ink/ink29.xml"/><Relationship Id="rId79" Type="http://schemas.openxmlformats.org/officeDocument/2006/relationships/image" Target="../media/image46.png"/><Relationship Id="rId102" Type="http://schemas.openxmlformats.org/officeDocument/2006/relationships/customXml" Target="../ink/ink51.xml"/><Relationship Id="rId123" Type="http://schemas.openxmlformats.org/officeDocument/2006/relationships/image" Target="../media/image68.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9.png"/><Relationship Id="rId186" Type="http://schemas.openxmlformats.org/officeDocument/2006/relationships/customXml" Target="../ink/ink93.xml"/><Relationship Id="rId211" Type="http://schemas.openxmlformats.org/officeDocument/2006/relationships/image" Target="../media/image112.png"/><Relationship Id="rId232" Type="http://schemas.openxmlformats.org/officeDocument/2006/relationships/customXml" Target="../ink/ink116.xml"/><Relationship Id="rId253" Type="http://schemas.openxmlformats.org/officeDocument/2006/relationships/image" Target="../media/image133.png"/><Relationship Id="rId274" Type="http://schemas.openxmlformats.org/officeDocument/2006/relationships/customXml" Target="../ink/ink137.xml"/><Relationship Id="rId27" Type="http://schemas.openxmlformats.org/officeDocument/2006/relationships/image" Target="../media/image20.png"/><Relationship Id="rId48" Type="http://schemas.openxmlformats.org/officeDocument/2006/relationships/customXml" Target="../ink/ink24.xml"/><Relationship Id="rId69" Type="http://schemas.openxmlformats.org/officeDocument/2006/relationships/image" Target="../media/image41.png"/><Relationship Id="rId113" Type="http://schemas.openxmlformats.org/officeDocument/2006/relationships/image" Target="../media/image63.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4.png"/><Relationship Id="rId176" Type="http://schemas.openxmlformats.org/officeDocument/2006/relationships/customXml" Target="../ink/ink88.xml"/><Relationship Id="rId197" Type="http://schemas.openxmlformats.org/officeDocument/2006/relationships/image" Target="../media/image105.png"/><Relationship Id="rId201" Type="http://schemas.openxmlformats.org/officeDocument/2006/relationships/image" Target="../media/image107.png"/><Relationship Id="rId222" Type="http://schemas.openxmlformats.org/officeDocument/2006/relationships/customXml" Target="../ink/ink111.xml"/><Relationship Id="rId243" Type="http://schemas.openxmlformats.org/officeDocument/2006/relationships/image" Target="../media/image128.png"/><Relationship Id="rId264" Type="http://schemas.openxmlformats.org/officeDocument/2006/relationships/customXml" Target="../ink/ink132.xml"/><Relationship Id="rId285" Type="http://schemas.openxmlformats.org/officeDocument/2006/relationships/image" Target="../media/image149.png"/><Relationship Id="rId17" Type="http://schemas.openxmlformats.org/officeDocument/2006/relationships/image" Target="../media/image15.png"/><Relationship Id="rId38" Type="http://schemas.openxmlformats.org/officeDocument/2006/relationships/customXml" Target="../ink/ink19.xml"/><Relationship Id="rId59" Type="http://schemas.openxmlformats.org/officeDocument/2006/relationships/image" Target="../media/image36.png"/><Relationship Id="rId103" Type="http://schemas.openxmlformats.org/officeDocument/2006/relationships/image" Target="../media/image58.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2.png"/><Relationship Id="rId145" Type="http://schemas.openxmlformats.org/officeDocument/2006/relationships/image" Target="../media/image79.png"/><Relationship Id="rId166" Type="http://schemas.openxmlformats.org/officeDocument/2006/relationships/customXml" Target="../ink/ink83.xml"/><Relationship Id="rId187" Type="http://schemas.openxmlformats.org/officeDocument/2006/relationships/image" Target="../media/image100.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23.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1.png"/><Relationship Id="rId114" Type="http://schemas.openxmlformats.org/officeDocument/2006/relationships/customXml" Target="../ink/ink57.xml"/><Relationship Id="rId275" Type="http://schemas.openxmlformats.org/officeDocument/2006/relationships/image" Target="../media/image144.png"/><Relationship Id="rId60" Type="http://schemas.openxmlformats.org/officeDocument/2006/relationships/customXml" Target="../ink/ink30.xml"/><Relationship Id="rId81" Type="http://schemas.openxmlformats.org/officeDocument/2006/relationships/image" Target="../media/image47.png"/><Relationship Id="rId135" Type="http://schemas.openxmlformats.org/officeDocument/2006/relationships/image" Target="../media/image74.png"/><Relationship Id="rId156" Type="http://schemas.openxmlformats.org/officeDocument/2006/relationships/customXml" Target="../ink/ink78.xml"/><Relationship Id="rId177" Type="http://schemas.openxmlformats.org/officeDocument/2006/relationships/image" Target="../media/image95.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8.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6.png"/><Relationship Id="rId265" Type="http://schemas.openxmlformats.org/officeDocument/2006/relationships/image" Target="../media/image139.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9.png"/><Relationship Id="rId146" Type="http://schemas.openxmlformats.org/officeDocument/2006/relationships/customXml" Target="../ink/ink73.xml"/><Relationship Id="rId167" Type="http://schemas.openxmlformats.org/officeDocument/2006/relationships/image" Target="../media/image90.png"/><Relationship Id="rId188" Type="http://schemas.openxmlformats.org/officeDocument/2006/relationships/customXml" Target="../ink/ink94.xml"/><Relationship Id="rId71" Type="http://schemas.openxmlformats.org/officeDocument/2006/relationships/image" Target="../media/image42.png"/><Relationship Id="rId92" Type="http://schemas.openxmlformats.org/officeDocument/2006/relationships/customXml" Target="../ink/ink46.xml"/><Relationship Id="rId213" Type="http://schemas.openxmlformats.org/officeDocument/2006/relationships/image" Target="../media/image113.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1.png"/><Relationship Id="rId255" Type="http://schemas.openxmlformats.org/officeDocument/2006/relationships/image" Target="../media/image134.png"/><Relationship Id="rId276" Type="http://schemas.openxmlformats.org/officeDocument/2006/relationships/customXml" Target="../ink/ink138.xml"/><Relationship Id="rId40" Type="http://schemas.openxmlformats.org/officeDocument/2006/relationships/customXml" Target="../ink/ink20.xml"/><Relationship Id="rId115" Type="http://schemas.openxmlformats.org/officeDocument/2006/relationships/image" Target="../media/image64.png"/><Relationship Id="rId136" Type="http://schemas.openxmlformats.org/officeDocument/2006/relationships/customXml" Target="../ink/ink68.xml"/><Relationship Id="rId157" Type="http://schemas.openxmlformats.org/officeDocument/2006/relationships/image" Target="../media/image85.png"/><Relationship Id="rId178" Type="http://schemas.openxmlformats.org/officeDocument/2006/relationships/customXml" Target="../ink/ink89.xml"/><Relationship Id="rId61" Type="http://schemas.openxmlformats.org/officeDocument/2006/relationships/image" Target="../media/image37.png"/><Relationship Id="rId82" Type="http://schemas.openxmlformats.org/officeDocument/2006/relationships/customXml" Target="../ink/ink41.xml"/><Relationship Id="rId199" Type="http://schemas.openxmlformats.org/officeDocument/2006/relationships/image" Target="../media/image106.png"/><Relationship Id="rId203" Type="http://schemas.openxmlformats.org/officeDocument/2006/relationships/image" Target="../media/image108.png"/><Relationship Id="rId19" Type="http://schemas.openxmlformats.org/officeDocument/2006/relationships/image" Target="../media/image16.png"/><Relationship Id="rId224" Type="http://schemas.openxmlformats.org/officeDocument/2006/relationships/customXml" Target="../ink/ink112.xml"/><Relationship Id="rId245" Type="http://schemas.openxmlformats.org/officeDocument/2006/relationships/image" Target="../media/image129.png"/><Relationship Id="rId266" Type="http://schemas.openxmlformats.org/officeDocument/2006/relationships/customXml" Target="../ink/ink133.xml"/><Relationship Id="rId287" Type="http://schemas.openxmlformats.org/officeDocument/2006/relationships/image" Target="../media/image150.png"/><Relationship Id="rId30" Type="http://schemas.openxmlformats.org/officeDocument/2006/relationships/customXml" Target="../ink/ink15.xml"/><Relationship Id="rId105" Type="http://schemas.openxmlformats.org/officeDocument/2006/relationships/image" Target="../media/image59.png"/><Relationship Id="rId126" Type="http://schemas.openxmlformats.org/officeDocument/2006/relationships/customXml" Target="../ink/ink63.xml"/><Relationship Id="rId147" Type="http://schemas.openxmlformats.org/officeDocument/2006/relationships/image" Target="../media/image80.png"/><Relationship Id="rId168" Type="http://schemas.openxmlformats.org/officeDocument/2006/relationships/customXml" Target="../ink/ink84.xml"/><Relationship Id="rId51" Type="http://schemas.openxmlformats.org/officeDocument/2006/relationships/image" Target="../media/image32.png"/><Relationship Id="rId72" Type="http://schemas.openxmlformats.org/officeDocument/2006/relationships/customXml" Target="../ink/ink36.xml"/><Relationship Id="rId93" Type="http://schemas.openxmlformats.org/officeDocument/2006/relationships/image" Target="../media/image53.png"/><Relationship Id="rId189" Type="http://schemas.openxmlformats.org/officeDocument/2006/relationships/image" Target="../media/image101.png"/><Relationship Id="rId3" Type="http://schemas.openxmlformats.org/officeDocument/2006/relationships/image" Target="../media/image8.png"/><Relationship Id="rId214" Type="http://schemas.openxmlformats.org/officeDocument/2006/relationships/customXml" Target="../ink/ink107.xml"/><Relationship Id="rId235" Type="http://schemas.openxmlformats.org/officeDocument/2006/relationships/image" Target="../media/image124.png"/><Relationship Id="rId256" Type="http://schemas.openxmlformats.org/officeDocument/2006/relationships/customXml" Target="../ink/ink128.xml"/><Relationship Id="rId277" Type="http://schemas.openxmlformats.org/officeDocument/2006/relationships/image" Target="../media/image145.png"/><Relationship Id="rId116" Type="http://schemas.openxmlformats.org/officeDocument/2006/relationships/customXml" Target="../ink/ink58.xml"/><Relationship Id="rId137" Type="http://schemas.openxmlformats.org/officeDocument/2006/relationships/image" Target="../media/image75.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7.png"/><Relationship Id="rId62" Type="http://schemas.openxmlformats.org/officeDocument/2006/relationships/customXml" Target="../ink/ink31.xml"/><Relationship Id="rId83" Type="http://schemas.openxmlformats.org/officeDocument/2006/relationships/image" Target="../media/image48.png"/><Relationship Id="rId179" Type="http://schemas.openxmlformats.org/officeDocument/2006/relationships/image" Target="../media/image96.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9.png"/><Relationship Id="rId246" Type="http://schemas.openxmlformats.org/officeDocument/2006/relationships/customXml" Target="../ink/ink123.xml"/><Relationship Id="rId267" Type="http://schemas.openxmlformats.org/officeDocument/2006/relationships/image" Target="../media/image140.png"/><Relationship Id="rId106" Type="http://schemas.openxmlformats.org/officeDocument/2006/relationships/customXml" Target="../ink/ink53.xml"/><Relationship Id="rId127" Type="http://schemas.openxmlformats.org/officeDocument/2006/relationships/image" Target="../media/image70.png"/><Relationship Id="rId10" Type="http://schemas.openxmlformats.org/officeDocument/2006/relationships/customXml" Target="../ink/ink5.xml"/><Relationship Id="rId31" Type="http://schemas.openxmlformats.org/officeDocument/2006/relationships/image" Target="../media/image22.png"/><Relationship Id="rId52" Type="http://schemas.openxmlformats.org/officeDocument/2006/relationships/customXml" Target="../ink/ink26.xml"/><Relationship Id="rId73" Type="http://schemas.openxmlformats.org/officeDocument/2006/relationships/image" Target="../media/image43.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1.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4.png"/><Relationship Id="rId236" Type="http://schemas.openxmlformats.org/officeDocument/2006/relationships/customXml" Target="../ink/ink118.xml"/><Relationship Id="rId257" Type="http://schemas.openxmlformats.org/officeDocument/2006/relationships/image" Target="../media/image135.png"/><Relationship Id="rId278" Type="http://schemas.openxmlformats.org/officeDocument/2006/relationships/customXml" Target="../ink/ink139.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107" Type="http://schemas.openxmlformats.org/officeDocument/2006/relationships/image" Target="../media/image60.png"/><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image" Target="../media/image81.png"/><Relationship Id="rId95" Type="http://schemas.openxmlformats.org/officeDocument/2006/relationships/image" Target="../media/image54.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s>
</file>

<file path=ppt/slides/_rels/slide11.xml.rels><?xml version="1.0" encoding="UTF-8" standalone="yes"?>
<Relationships xmlns="http://schemas.openxmlformats.org/package/2006/relationships"><Relationship Id="rId117" Type="http://schemas.openxmlformats.org/officeDocument/2006/relationships/image" Target="../media/image208.png"/><Relationship Id="rId21" Type="http://schemas.openxmlformats.org/officeDocument/2006/relationships/image" Target="../media/image160.png"/><Relationship Id="rId42" Type="http://schemas.openxmlformats.org/officeDocument/2006/relationships/customXml" Target="../ink/ink164.xml"/><Relationship Id="rId63" Type="http://schemas.openxmlformats.org/officeDocument/2006/relationships/image" Target="../media/image181.png"/><Relationship Id="rId84" Type="http://schemas.openxmlformats.org/officeDocument/2006/relationships/customXml" Target="../ink/ink185.xml"/><Relationship Id="rId138" Type="http://schemas.openxmlformats.org/officeDocument/2006/relationships/customXml" Target="../ink/ink212.xml"/><Relationship Id="rId159" Type="http://schemas.openxmlformats.org/officeDocument/2006/relationships/image" Target="../media/image229.png"/><Relationship Id="rId170" Type="http://schemas.openxmlformats.org/officeDocument/2006/relationships/customXml" Target="../ink/ink228.xml"/><Relationship Id="rId107" Type="http://schemas.openxmlformats.org/officeDocument/2006/relationships/image" Target="../media/image203.png"/><Relationship Id="rId11" Type="http://schemas.openxmlformats.org/officeDocument/2006/relationships/image" Target="../media/image155.png"/><Relationship Id="rId32" Type="http://schemas.openxmlformats.org/officeDocument/2006/relationships/customXml" Target="../ink/ink159.xml"/><Relationship Id="rId53" Type="http://schemas.openxmlformats.org/officeDocument/2006/relationships/image" Target="../media/image176.png"/><Relationship Id="rId74" Type="http://schemas.openxmlformats.org/officeDocument/2006/relationships/customXml" Target="../ink/ink180.xml"/><Relationship Id="rId128" Type="http://schemas.openxmlformats.org/officeDocument/2006/relationships/customXml" Target="../ink/ink207.xml"/><Relationship Id="rId149" Type="http://schemas.openxmlformats.org/officeDocument/2006/relationships/image" Target="../media/image224.png"/><Relationship Id="rId5" Type="http://schemas.openxmlformats.org/officeDocument/2006/relationships/image" Target="../media/image152.png"/><Relationship Id="rId95" Type="http://schemas.openxmlformats.org/officeDocument/2006/relationships/image" Target="../media/image197.png"/><Relationship Id="rId160" Type="http://schemas.openxmlformats.org/officeDocument/2006/relationships/customXml" Target="../ink/ink223.xml"/><Relationship Id="rId181" Type="http://schemas.openxmlformats.org/officeDocument/2006/relationships/image" Target="../media/image240.png"/><Relationship Id="rId22" Type="http://schemas.openxmlformats.org/officeDocument/2006/relationships/customXml" Target="../ink/ink154.xml"/><Relationship Id="rId43" Type="http://schemas.openxmlformats.org/officeDocument/2006/relationships/image" Target="../media/image171.png"/><Relationship Id="rId64" Type="http://schemas.openxmlformats.org/officeDocument/2006/relationships/customXml" Target="../ink/ink175.xml"/><Relationship Id="rId118" Type="http://schemas.openxmlformats.org/officeDocument/2006/relationships/customXml" Target="../ink/ink202.xml"/><Relationship Id="rId139" Type="http://schemas.openxmlformats.org/officeDocument/2006/relationships/image" Target="../media/image219.png"/><Relationship Id="rId85" Type="http://schemas.openxmlformats.org/officeDocument/2006/relationships/image" Target="../media/image192.png"/><Relationship Id="rId150" Type="http://schemas.openxmlformats.org/officeDocument/2006/relationships/customXml" Target="../ink/ink218.xml"/><Relationship Id="rId171" Type="http://schemas.openxmlformats.org/officeDocument/2006/relationships/image" Target="../media/image235.png"/><Relationship Id="rId12" Type="http://schemas.openxmlformats.org/officeDocument/2006/relationships/customXml" Target="../ink/ink149.xml"/><Relationship Id="rId33" Type="http://schemas.openxmlformats.org/officeDocument/2006/relationships/image" Target="../media/image166.png"/><Relationship Id="rId108" Type="http://schemas.openxmlformats.org/officeDocument/2006/relationships/customXml" Target="../ink/ink197.xml"/><Relationship Id="rId129" Type="http://schemas.openxmlformats.org/officeDocument/2006/relationships/image" Target="../media/image214.png"/><Relationship Id="rId54" Type="http://schemas.openxmlformats.org/officeDocument/2006/relationships/customXml" Target="../ink/ink170.xml"/><Relationship Id="rId75" Type="http://schemas.openxmlformats.org/officeDocument/2006/relationships/image" Target="../media/image187.png"/><Relationship Id="rId96" Type="http://schemas.openxmlformats.org/officeDocument/2006/relationships/customXml" Target="../ink/ink191.xml"/><Relationship Id="rId140" Type="http://schemas.openxmlformats.org/officeDocument/2006/relationships/customXml" Target="../ink/ink213.xml"/><Relationship Id="rId161" Type="http://schemas.openxmlformats.org/officeDocument/2006/relationships/image" Target="../media/image230.png"/><Relationship Id="rId182" Type="http://schemas.openxmlformats.org/officeDocument/2006/relationships/customXml" Target="../ink/ink234.xml"/><Relationship Id="rId6" Type="http://schemas.openxmlformats.org/officeDocument/2006/relationships/customXml" Target="../ink/ink146.xml"/><Relationship Id="rId23" Type="http://schemas.openxmlformats.org/officeDocument/2006/relationships/image" Target="../media/image161.png"/><Relationship Id="rId119" Type="http://schemas.openxmlformats.org/officeDocument/2006/relationships/image" Target="../media/image209.png"/><Relationship Id="rId44" Type="http://schemas.openxmlformats.org/officeDocument/2006/relationships/customXml" Target="../ink/ink165.xml"/><Relationship Id="rId65" Type="http://schemas.openxmlformats.org/officeDocument/2006/relationships/image" Target="../media/image182.png"/><Relationship Id="rId86" Type="http://schemas.openxmlformats.org/officeDocument/2006/relationships/customXml" Target="../ink/ink186.xml"/><Relationship Id="rId130" Type="http://schemas.openxmlformats.org/officeDocument/2006/relationships/customXml" Target="../ink/ink208.xml"/><Relationship Id="rId151" Type="http://schemas.openxmlformats.org/officeDocument/2006/relationships/image" Target="../media/image225.png"/><Relationship Id="rId172" Type="http://schemas.openxmlformats.org/officeDocument/2006/relationships/customXml" Target="../ink/ink229.xml"/><Relationship Id="rId13" Type="http://schemas.openxmlformats.org/officeDocument/2006/relationships/image" Target="../media/image156.png"/><Relationship Id="rId18" Type="http://schemas.openxmlformats.org/officeDocument/2006/relationships/customXml" Target="../ink/ink152.xml"/><Relationship Id="rId39" Type="http://schemas.openxmlformats.org/officeDocument/2006/relationships/image" Target="../media/image169.png"/><Relationship Id="rId109" Type="http://schemas.openxmlformats.org/officeDocument/2006/relationships/image" Target="../media/image204.png"/><Relationship Id="rId34" Type="http://schemas.openxmlformats.org/officeDocument/2006/relationships/customXml" Target="../ink/ink160.xml"/><Relationship Id="rId50" Type="http://schemas.openxmlformats.org/officeDocument/2006/relationships/customXml" Target="../ink/ink168.xml"/><Relationship Id="rId55" Type="http://schemas.openxmlformats.org/officeDocument/2006/relationships/image" Target="../media/image177.png"/><Relationship Id="rId76" Type="http://schemas.openxmlformats.org/officeDocument/2006/relationships/customXml" Target="../ink/ink181.xml"/><Relationship Id="rId97" Type="http://schemas.openxmlformats.org/officeDocument/2006/relationships/image" Target="../media/image198.png"/><Relationship Id="rId104" Type="http://schemas.openxmlformats.org/officeDocument/2006/relationships/customXml" Target="../ink/ink195.xml"/><Relationship Id="rId120" Type="http://schemas.openxmlformats.org/officeDocument/2006/relationships/customXml" Target="../ink/ink203.xml"/><Relationship Id="rId125" Type="http://schemas.openxmlformats.org/officeDocument/2006/relationships/image" Target="../media/image212.png"/><Relationship Id="rId141" Type="http://schemas.openxmlformats.org/officeDocument/2006/relationships/image" Target="../media/image220.png"/><Relationship Id="rId146" Type="http://schemas.openxmlformats.org/officeDocument/2006/relationships/customXml" Target="../ink/ink216.xml"/><Relationship Id="rId167" Type="http://schemas.openxmlformats.org/officeDocument/2006/relationships/image" Target="../media/image233.png"/><Relationship Id="rId7" Type="http://schemas.openxmlformats.org/officeDocument/2006/relationships/image" Target="../media/image153.png"/><Relationship Id="rId71" Type="http://schemas.openxmlformats.org/officeDocument/2006/relationships/image" Target="../media/image185.png"/><Relationship Id="rId92" Type="http://schemas.openxmlformats.org/officeDocument/2006/relationships/customXml" Target="../ink/ink189.xml"/><Relationship Id="rId162" Type="http://schemas.openxmlformats.org/officeDocument/2006/relationships/customXml" Target="../ink/ink224.xml"/><Relationship Id="rId183" Type="http://schemas.openxmlformats.org/officeDocument/2006/relationships/image" Target="../media/image241.png"/><Relationship Id="rId2" Type="http://schemas.openxmlformats.org/officeDocument/2006/relationships/customXml" Target="../ink/ink144.xml"/><Relationship Id="rId29" Type="http://schemas.openxmlformats.org/officeDocument/2006/relationships/image" Target="../media/image164.png"/><Relationship Id="rId24" Type="http://schemas.openxmlformats.org/officeDocument/2006/relationships/customXml" Target="../ink/ink155.xml"/><Relationship Id="rId40" Type="http://schemas.openxmlformats.org/officeDocument/2006/relationships/customXml" Target="../ink/ink163.xml"/><Relationship Id="rId45" Type="http://schemas.openxmlformats.org/officeDocument/2006/relationships/image" Target="../media/image172.png"/><Relationship Id="rId66" Type="http://schemas.openxmlformats.org/officeDocument/2006/relationships/customXml" Target="../ink/ink176.xml"/><Relationship Id="rId87" Type="http://schemas.openxmlformats.org/officeDocument/2006/relationships/image" Target="../media/image193.png"/><Relationship Id="rId110" Type="http://schemas.openxmlformats.org/officeDocument/2006/relationships/customXml" Target="../ink/ink198.xml"/><Relationship Id="rId115" Type="http://schemas.openxmlformats.org/officeDocument/2006/relationships/image" Target="../media/image207.png"/><Relationship Id="rId131" Type="http://schemas.openxmlformats.org/officeDocument/2006/relationships/image" Target="../media/image215.png"/><Relationship Id="rId136" Type="http://schemas.openxmlformats.org/officeDocument/2006/relationships/customXml" Target="../ink/ink211.xml"/><Relationship Id="rId157" Type="http://schemas.openxmlformats.org/officeDocument/2006/relationships/image" Target="../media/image228.png"/><Relationship Id="rId178" Type="http://schemas.openxmlformats.org/officeDocument/2006/relationships/customXml" Target="../ink/ink232.xml"/><Relationship Id="rId61" Type="http://schemas.openxmlformats.org/officeDocument/2006/relationships/image" Target="../media/image180.png"/><Relationship Id="rId82" Type="http://schemas.openxmlformats.org/officeDocument/2006/relationships/customXml" Target="../ink/ink184.xml"/><Relationship Id="rId152" Type="http://schemas.openxmlformats.org/officeDocument/2006/relationships/customXml" Target="../ink/ink219.xml"/><Relationship Id="rId173" Type="http://schemas.openxmlformats.org/officeDocument/2006/relationships/image" Target="../media/image236.png"/><Relationship Id="rId19" Type="http://schemas.openxmlformats.org/officeDocument/2006/relationships/image" Target="../media/image159.png"/><Relationship Id="rId14" Type="http://schemas.openxmlformats.org/officeDocument/2006/relationships/customXml" Target="../ink/ink150.xml"/><Relationship Id="rId30" Type="http://schemas.openxmlformats.org/officeDocument/2006/relationships/customXml" Target="../ink/ink158.xml"/><Relationship Id="rId35" Type="http://schemas.openxmlformats.org/officeDocument/2006/relationships/image" Target="../media/image167.png"/><Relationship Id="rId56" Type="http://schemas.openxmlformats.org/officeDocument/2006/relationships/customXml" Target="../ink/ink171.xml"/><Relationship Id="rId77" Type="http://schemas.openxmlformats.org/officeDocument/2006/relationships/image" Target="../media/image188.png"/><Relationship Id="rId100" Type="http://schemas.openxmlformats.org/officeDocument/2006/relationships/customXml" Target="../ink/ink193.xml"/><Relationship Id="rId105" Type="http://schemas.openxmlformats.org/officeDocument/2006/relationships/image" Target="../media/image202.png"/><Relationship Id="rId126" Type="http://schemas.openxmlformats.org/officeDocument/2006/relationships/customXml" Target="../ink/ink206.xml"/><Relationship Id="rId147" Type="http://schemas.openxmlformats.org/officeDocument/2006/relationships/image" Target="../media/image223.png"/><Relationship Id="rId168" Type="http://schemas.openxmlformats.org/officeDocument/2006/relationships/customXml" Target="../ink/ink227.xml"/><Relationship Id="rId8" Type="http://schemas.openxmlformats.org/officeDocument/2006/relationships/customXml" Target="../ink/ink147.xml"/><Relationship Id="rId51" Type="http://schemas.openxmlformats.org/officeDocument/2006/relationships/image" Target="../media/image175.png"/><Relationship Id="rId72" Type="http://schemas.openxmlformats.org/officeDocument/2006/relationships/customXml" Target="../ink/ink179.xml"/><Relationship Id="rId93" Type="http://schemas.openxmlformats.org/officeDocument/2006/relationships/image" Target="../media/image196.png"/><Relationship Id="rId98" Type="http://schemas.openxmlformats.org/officeDocument/2006/relationships/customXml" Target="../ink/ink192.xml"/><Relationship Id="rId121" Type="http://schemas.openxmlformats.org/officeDocument/2006/relationships/image" Target="../media/image210.png"/><Relationship Id="rId142" Type="http://schemas.openxmlformats.org/officeDocument/2006/relationships/customXml" Target="../ink/ink214.xml"/><Relationship Id="rId163" Type="http://schemas.openxmlformats.org/officeDocument/2006/relationships/image" Target="../media/image231.png"/><Relationship Id="rId184" Type="http://schemas.openxmlformats.org/officeDocument/2006/relationships/customXml" Target="../ink/ink235.xml"/><Relationship Id="rId3" Type="http://schemas.openxmlformats.org/officeDocument/2006/relationships/image" Target="../media/image151.png"/><Relationship Id="rId25" Type="http://schemas.openxmlformats.org/officeDocument/2006/relationships/image" Target="../media/image162.png"/><Relationship Id="rId46" Type="http://schemas.openxmlformats.org/officeDocument/2006/relationships/customXml" Target="../ink/ink166.xml"/><Relationship Id="rId67" Type="http://schemas.openxmlformats.org/officeDocument/2006/relationships/image" Target="../media/image183.png"/><Relationship Id="rId116" Type="http://schemas.openxmlformats.org/officeDocument/2006/relationships/customXml" Target="../ink/ink201.xml"/><Relationship Id="rId137" Type="http://schemas.openxmlformats.org/officeDocument/2006/relationships/image" Target="../media/image218.png"/><Relationship Id="rId158" Type="http://schemas.openxmlformats.org/officeDocument/2006/relationships/customXml" Target="../ink/ink222.xml"/><Relationship Id="rId20" Type="http://schemas.openxmlformats.org/officeDocument/2006/relationships/customXml" Target="../ink/ink153.xml"/><Relationship Id="rId41" Type="http://schemas.openxmlformats.org/officeDocument/2006/relationships/image" Target="../media/image170.png"/><Relationship Id="rId62" Type="http://schemas.openxmlformats.org/officeDocument/2006/relationships/customXml" Target="../ink/ink174.xml"/><Relationship Id="rId83" Type="http://schemas.openxmlformats.org/officeDocument/2006/relationships/image" Target="../media/image191.png"/><Relationship Id="rId88" Type="http://schemas.openxmlformats.org/officeDocument/2006/relationships/customXml" Target="../ink/ink187.xml"/><Relationship Id="rId111" Type="http://schemas.openxmlformats.org/officeDocument/2006/relationships/image" Target="../media/image205.png"/><Relationship Id="rId132" Type="http://schemas.openxmlformats.org/officeDocument/2006/relationships/customXml" Target="../ink/ink209.xml"/><Relationship Id="rId153" Type="http://schemas.openxmlformats.org/officeDocument/2006/relationships/image" Target="../media/image226.png"/><Relationship Id="rId174" Type="http://schemas.openxmlformats.org/officeDocument/2006/relationships/customXml" Target="../ink/ink230.xml"/><Relationship Id="rId179" Type="http://schemas.openxmlformats.org/officeDocument/2006/relationships/image" Target="../media/image239.png"/><Relationship Id="rId15" Type="http://schemas.openxmlformats.org/officeDocument/2006/relationships/image" Target="../media/image157.png"/><Relationship Id="rId36" Type="http://schemas.openxmlformats.org/officeDocument/2006/relationships/customXml" Target="../ink/ink161.xml"/><Relationship Id="rId57" Type="http://schemas.openxmlformats.org/officeDocument/2006/relationships/image" Target="../media/image178.png"/><Relationship Id="rId106" Type="http://schemas.openxmlformats.org/officeDocument/2006/relationships/customXml" Target="../ink/ink196.xml"/><Relationship Id="rId127" Type="http://schemas.openxmlformats.org/officeDocument/2006/relationships/image" Target="../media/image213.png"/><Relationship Id="rId10" Type="http://schemas.openxmlformats.org/officeDocument/2006/relationships/customXml" Target="../ink/ink148.xml"/><Relationship Id="rId31" Type="http://schemas.openxmlformats.org/officeDocument/2006/relationships/image" Target="../media/image165.png"/><Relationship Id="rId52" Type="http://schemas.openxmlformats.org/officeDocument/2006/relationships/customXml" Target="../ink/ink169.xml"/><Relationship Id="rId73" Type="http://schemas.openxmlformats.org/officeDocument/2006/relationships/image" Target="../media/image186.png"/><Relationship Id="rId78" Type="http://schemas.openxmlformats.org/officeDocument/2006/relationships/customXml" Target="../ink/ink182.xml"/><Relationship Id="rId94" Type="http://schemas.openxmlformats.org/officeDocument/2006/relationships/customXml" Target="../ink/ink190.xml"/><Relationship Id="rId99" Type="http://schemas.openxmlformats.org/officeDocument/2006/relationships/image" Target="../media/image199.png"/><Relationship Id="rId101" Type="http://schemas.openxmlformats.org/officeDocument/2006/relationships/image" Target="../media/image200.png"/><Relationship Id="rId122" Type="http://schemas.openxmlformats.org/officeDocument/2006/relationships/customXml" Target="../ink/ink204.xml"/><Relationship Id="rId143" Type="http://schemas.openxmlformats.org/officeDocument/2006/relationships/image" Target="../media/image221.png"/><Relationship Id="rId148" Type="http://schemas.openxmlformats.org/officeDocument/2006/relationships/customXml" Target="../ink/ink217.xml"/><Relationship Id="rId164" Type="http://schemas.openxmlformats.org/officeDocument/2006/relationships/customXml" Target="../ink/ink225.xml"/><Relationship Id="rId169" Type="http://schemas.openxmlformats.org/officeDocument/2006/relationships/image" Target="../media/image234.png"/><Relationship Id="rId185" Type="http://schemas.openxmlformats.org/officeDocument/2006/relationships/image" Target="../media/image242.png"/><Relationship Id="rId4" Type="http://schemas.openxmlformats.org/officeDocument/2006/relationships/customXml" Target="../ink/ink145.xml"/><Relationship Id="rId9" Type="http://schemas.openxmlformats.org/officeDocument/2006/relationships/image" Target="../media/image154.png"/><Relationship Id="rId180" Type="http://schemas.openxmlformats.org/officeDocument/2006/relationships/customXml" Target="../ink/ink233.xml"/><Relationship Id="rId26" Type="http://schemas.openxmlformats.org/officeDocument/2006/relationships/customXml" Target="../ink/ink156.xml"/><Relationship Id="rId47" Type="http://schemas.openxmlformats.org/officeDocument/2006/relationships/image" Target="../media/image173.png"/><Relationship Id="rId68" Type="http://schemas.openxmlformats.org/officeDocument/2006/relationships/customXml" Target="../ink/ink177.xml"/><Relationship Id="rId89" Type="http://schemas.openxmlformats.org/officeDocument/2006/relationships/image" Target="../media/image194.png"/><Relationship Id="rId112" Type="http://schemas.openxmlformats.org/officeDocument/2006/relationships/customXml" Target="../ink/ink199.xml"/><Relationship Id="rId133" Type="http://schemas.openxmlformats.org/officeDocument/2006/relationships/image" Target="../media/image216.png"/><Relationship Id="rId154" Type="http://schemas.openxmlformats.org/officeDocument/2006/relationships/customXml" Target="../ink/ink220.xml"/><Relationship Id="rId175" Type="http://schemas.openxmlformats.org/officeDocument/2006/relationships/image" Target="../media/image237.png"/><Relationship Id="rId16" Type="http://schemas.openxmlformats.org/officeDocument/2006/relationships/customXml" Target="../ink/ink151.xml"/><Relationship Id="rId37" Type="http://schemas.openxmlformats.org/officeDocument/2006/relationships/image" Target="../media/image168.png"/><Relationship Id="rId58" Type="http://schemas.openxmlformats.org/officeDocument/2006/relationships/customXml" Target="../ink/ink172.xml"/><Relationship Id="rId79" Type="http://schemas.openxmlformats.org/officeDocument/2006/relationships/image" Target="../media/image189.png"/><Relationship Id="rId102" Type="http://schemas.openxmlformats.org/officeDocument/2006/relationships/customXml" Target="../ink/ink194.xml"/><Relationship Id="rId123" Type="http://schemas.openxmlformats.org/officeDocument/2006/relationships/image" Target="../media/image211.png"/><Relationship Id="rId144" Type="http://schemas.openxmlformats.org/officeDocument/2006/relationships/customXml" Target="../ink/ink215.xml"/><Relationship Id="rId90" Type="http://schemas.openxmlformats.org/officeDocument/2006/relationships/customXml" Target="../ink/ink188.xml"/><Relationship Id="rId165" Type="http://schemas.openxmlformats.org/officeDocument/2006/relationships/image" Target="../media/image232.png"/><Relationship Id="rId186" Type="http://schemas.openxmlformats.org/officeDocument/2006/relationships/customXml" Target="../ink/ink236.xml"/><Relationship Id="rId27" Type="http://schemas.openxmlformats.org/officeDocument/2006/relationships/image" Target="../media/image163.png"/><Relationship Id="rId48" Type="http://schemas.openxmlformats.org/officeDocument/2006/relationships/customXml" Target="../ink/ink167.xml"/><Relationship Id="rId69" Type="http://schemas.openxmlformats.org/officeDocument/2006/relationships/image" Target="../media/image184.png"/><Relationship Id="rId113" Type="http://schemas.openxmlformats.org/officeDocument/2006/relationships/image" Target="../media/image206.png"/><Relationship Id="rId134" Type="http://schemas.openxmlformats.org/officeDocument/2006/relationships/customXml" Target="../ink/ink210.xml"/><Relationship Id="rId80" Type="http://schemas.openxmlformats.org/officeDocument/2006/relationships/customXml" Target="../ink/ink183.xml"/><Relationship Id="rId155" Type="http://schemas.openxmlformats.org/officeDocument/2006/relationships/image" Target="../media/image227.png"/><Relationship Id="rId176" Type="http://schemas.openxmlformats.org/officeDocument/2006/relationships/customXml" Target="../ink/ink231.xml"/><Relationship Id="rId17" Type="http://schemas.openxmlformats.org/officeDocument/2006/relationships/image" Target="../media/image158.png"/><Relationship Id="rId38" Type="http://schemas.openxmlformats.org/officeDocument/2006/relationships/customXml" Target="../ink/ink162.xml"/><Relationship Id="rId59" Type="http://schemas.openxmlformats.org/officeDocument/2006/relationships/image" Target="../media/image179.png"/><Relationship Id="rId103" Type="http://schemas.openxmlformats.org/officeDocument/2006/relationships/image" Target="../media/image201.png"/><Relationship Id="rId124" Type="http://schemas.openxmlformats.org/officeDocument/2006/relationships/customXml" Target="../ink/ink205.xml"/><Relationship Id="rId70" Type="http://schemas.openxmlformats.org/officeDocument/2006/relationships/customXml" Target="../ink/ink178.xml"/><Relationship Id="rId91" Type="http://schemas.openxmlformats.org/officeDocument/2006/relationships/image" Target="../media/image195.png"/><Relationship Id="rId145" Type="http://schemas.openxmlformats.org/officeDocument/2006/relationships/image" Target="../media/image222.png"/><Relationship Id="rId166" Type="http://schemas.openxmlformats.org/officeDocument/2006/relationships/customXml" Target="../ink/ink226.xml"/><Relationship Id="rId187" Type="http://schemas.openxmlformats.org/officeDocument/2006/relationships/image" Target="../media/image243.png"/><Relationship Id="rId1" Type="http://schemas.openxmlformats.org/officeDocument/2006/relationships/slideLayout" Target="../slideLayouts/slideLayout2.xml"/><Relationship Id="rId28" Type="http://schemas.openxmlformats.org/officeDocument/2006/relationships/customXml" Target="../ink/ink157.xml"/><Relationship Id="rId49" Type="http://schemas.openxmlformats.org/officeDocument/2006/relationships/image" Target="../media/image174.png"/><Relationship Id="rId114" Type="http://schemas.openxmlformats.org/officeDocument/2006/relationships/customXml" Target="../ink/ink200.xml"/><Relationship Id="rId60" Type="http://schemas.openxmlformats.org/officeDocument/2006/relationships/customXml" Target="../ink/ink173.xml"/><Relationship Id="rId81" Type="http://schemas.openxmlformats.org/officeDocument/2006/relationships/image" Target="../media/image190.png"/><Relationship Id="rId135" Type="http://schemas.openxmlformats.org/officeDocument/2006/relationships/image" Target="../media/image217.png"/><Relationship Id="rId156" Type="http://schemas.openxmlformats.org/officeDocument/2006/relationships/customXml" Target="../ink/ink221.xml"/><Relationship Id="rId177" Type="http://schemas.openxmlformats.org/officeDocument/2006/relationships/image" Target="../media/image238.png"/></Relationships>
</file>

<file path=ppt/slides/_rels/slide12.xml.rels><?xml version="1.0" encoding="UTF-8" standalone="yes"?>
<Relationships xmlns="http://schemas.openxmlformats.org/package/2006/relationships"><Relationship Id="rId117" Type="http://schemas.openxmlformats.org/officeDocument/2006/relationships/image" Target="../media/image300.png"/><Relationship Id="rId21" Type="http://schemas.openxmlformats.org/officeDocument/2006/relationships/image" Target="../media/image253.png"/><Relationship Id="rId42" Type="http://schemas.openxmlformats.org/officeDocument/2006/relationships/customXml" Target="../ink/ink257.xml"/><Relationship Id="rId63" Type="http://schemas.openxmlformats.org/officeDocument/2006/relationships/image" Target="../media/image274.png"/><Relationship Id="rId84" Type="http://schemas.openxmlformats.org/officeDocument/2006/relationships/customXml" Target="../ink/ink278.xml"/><Relationship Id="rId138" Type="http://schemas.openxmlformats.org/officeDocument/2006/relationships/customXml" Target="../ink/ink305.xml"/><Relationship Id="rId107" Type="http://schemas.openxmlformats.org/officeDocument/2006/relationships/image" Target="../media/image296.png"/><Relationship Id="rId11" Type="http://schemas.openxmlformats.org/officeDocument/2006/relationships/image" Target="../media/image248.png"/><Relationship Id="rId32" Type="http://schemas.openxmlformats.org/officeDocument/2006/relationships/customXml" Target="../ink/ink252.xml"/><Relationship Id="rId53" Type="http://schemas.openxmlformats.org/officeDocument/2006/relationships/image" Target="../media/image269.png"/><Relationship Id="rId74" Type="http://schemas.openxmlformats.org/officeDocument/2006/relationships/customXml" Target="../ink/ink273.xml"/><Relationship Id="rId128" Type="http://schemas.openxmlformats.org/officeDocument/2006/relationships/customXml" Target="../ink/ink300.xml"/><Relationship Id="rId149" Type="http://schemas.openxmlformats.org/officeDocument/2006/relationships/image" Target="../media/image316.png"/><Relationship Id="rId5" Type="http://schemas.openxmlformats.org/officeDocument/2006/relationships/image" Target="../media/image245.png"/><Relationship Id="rId95" Type="http://schemas.openxmlformats.org/officeDocument/2006/relationships/image" Target="../media/image290.png"/><Relationship Id="rId22" Type="http://schemas.openxmlformats.org/officeDocument/2006/relationships/customXml" Target="../ink/ink247.xml"/><Relationship Id="rId27" Type="http://schemas.openxmlformats.org/officeDocument/2006/relationships/image" Target="../media/image256.png"/><Relationship Id="rId43" Type="http://schemas.openxmlformats.org/officeDocument/2006/relationships/image" Target="../media/image264.png"/><Relationship Id="rId48" Type="http://schemas.openxmlformats.org/officeDocument/2006/relationships/customXml" Target="../ink/ink260.xml"/><Relationship Id="rId64" Type="http://schemas.openxmlformats.org/officeDocument/2006/relationships/customXml" Target="../ink/ink268.xml"/><Relationship Id="rId69" Type="http://schemas.openxmlformats.org/officeDocument/2006/relationships/image" Target="../media/image277.png"/><Relationship Id="rId113" Type="http://schemas.openxmlformats.org/officeDocument/2006/relationships/image" Target="../media/image298.png"/><Relationship Id="rId118" Type="http://schemas.openxmlformats.org/officeDocument/2006/relationships/customXml" Target="../ink/ink295.xml"/><Relationship Id="rId134" Type="http://schemas.openxmlformats.org/officeDocument/2006/relationships/customXml" Target="../ink/ink303.xml"/><Relationship Id="rId139" Type="http://schemas.openxmlformats.org/officeDocument/2006/relationships/image" Target="../media/image311.png"/><Relationship Id="rId80" Type="http://schemas.openxmlformats.org/officeDocument/2006/relationships/customXml" Target="../ink/ink276.xml"/><Relationship Id="rId85" Type="http://schemas.openxmlformats.org/officeDocument/2006/relationships/image" Target="../media/image285.png"/><Relationship Id="rId150" Type="http://schemas.openxmlformats.org/officeDocument/2006/relationships/customXml" Target="../ink/ink311.xml"/><Relationship Id="rId12" Type="http://schemas.openxmlformats.org/officeDocument/2006/relationships/customXml" Target="../ink/ink242.xml"/><Relationship Id="rId17" Type="http://schemas.openxmlformats.org/officeDocument/2006/relationships/image" Target="../media/image251.png"/><Relationship Id="rId33" Type="http://schemas.openxmlformats.org/officeDocument/2006/relationships/image" Target="../media/image259.png"/><Relationship Id="rId38" Type="http://schemas.openxmlformats.org/officeDocument/2006/relationships/customXml" Target="../ink/ink255.xml"/><Relationship Id="rId59" Type="http://schemas.openxmlformats.org/officeDocument/2006/relationships/image" Target="../media/image272.png"/><Relationship Id="rId103" Type="http://schemas.openxmlformats.org/officeDocument/2006/relationships/image" Target="../media/image294.png"/><Relationship Id="rId108" Type="http://schemas.openxmlformats.org/officeDocument/2006/relationships/customXml" Target="../ink/ink290.xml"/><Relationship Id="rId124" Type="http://schemas.openxmlformats.org/officeDocument/2006/relationships/customXml" Target="../ink/ink298.xml"/><Relationship Id="rId129" Type="http://schemas.openxmlformats.org/officeDocument/2006/relationships/image" Target="../media/image306.png"/><Relationship Id="rId54" Type="http://schemas.openxmlformats.org/officeDocument/2006/relationships/customXml" Target="../ink/ink263.xml"/><Relationship Id="rId70" Type="http://schemas.openxmlformats.org/officeDocument/2006/relationships/customXml" Target="../ink/ink271.xml"/><Relationship Id="rId75" Type="http://schemas.openxmlformats.org/officeDocument/2006/relationships/image" Target="../media/image280.png"/><Relationship Id="rId91" Type="http://schemas.openxmlformats.org/officeDocument/2006/relationships/image" Target="../media/image288.png"/><Relationship Id="rId96" Type="http://schemas.openxmlformats.org/officeDocument/2006/relationships/customXml" Target="../ink/ink284.xml"/><Relationship Id="rId140" Type="http://schemas.openxmlformats.org/officeDocument/2006/relationships/customXml" Target="../ink/ink306.xml"/><Relationship Id="rId145" Type="http://schemas.openxmlformats.org/officeDocument/2006/relationships/image" Target="../media/image314.png"/><Relationship Id="rId1" Type="http://schemas.openxmlformats.org/officeDocument/2006/relationships/slideLayout" Target="../slideLayouts/slideLayout2.xml"/><Relationship Id="rId6" Type="http://schemas.openxmlformats.org/officeDocument/2006/relationships/customXml" Target="../ink/ink239.xml"/><Relationship Id="rId23" Type="http://schemas.openxmlformats.org/officeDocument/2006/relationships/image" Target="../media/image254.png"/><Relationship Id="rId28" Type="http://schemas.openxmlformats.org/officeDocument/2006/relationships/customXml" Target="../ink/ink250.xml"/><Relationship Id="rId49" Type="http://schemas.openxmlformats.org/officeDocument/2006/relationships/image" Target="../media/image267.png"/><Relationship Id="rId114" Type="http://schemas.openxmlformats.org/officeDocument/2006/relationships/customXml" Target="../ink/ink293.xml"/><Relationship Id="rId119" Type="http://schemas.openxmlformats.org/officeDocument/2006/relationships/image" Target="../media/image301.png"/><Relationship Id="rId44" Type="http://schemas.openxmlformats.org/officeDocument/2006/relationships/customXml" Target="../ink/ink258.xml"/><Relationship Id="rId60" Type="http://schemas.openxmlformats.org/officeDocument/2006/relationships/customXml" Target="../ink/ink266.xml"/><Relationship Id="rId65" Type="http://schemas.openxmlformats.org/officeDocument/2006/relationships/image" Target="../media/image275.png"/><Relationship Id="rId81" Type="http://schemas.openxmlformats.org/officeDocument/2006/relationships/image" Target="../media/image283.png"/><Relationship Id="rId86" Type="http://schemas.openxmlformats.org/officeDocument/2006/relationships/customXml" Target="../ink/ink279.xml"/><Relationship Id="rId130" Type="http://schemas.openxmlformats.org/officeDocument/2006/relationships/customXml" Target="../ink/ink301.xml"/><Relationship Id="rId135" Type="http://schemas.openxmlformats.org/officeDocument/2006/relationships/image" Target="../media/image309.png"/><Relationship Id="rId151" Type="http://schemas.openxmlformats.org/officeDocument/2006/relationships/image" Target="../media/image317.png"/><Relationship Id="rId13" Type="http://schemas.openxmlformats.org/officeDocument/2006/relationships/image" Target="../media/image249.png"/><Relationship Id="rId18" Type="http://schemas.openxmlformats.org/officeDocument/2006/relationships/customXml" Target="../ink/ink245.xml"/><Relationship Id="rId39" Type="http://schemas.openxmlformats.org/officeDocument/2006/relationships/image" Target="../media/image262.png"/><Relationship Id="rId109" Type="http://schemas.openxmlformats.org/officeDocument/2006/relationships/image" Target="../media/image297.png"/><Relationship Id="rId34" Type="http://schemas.openxmlformats.org/officeDocument/2006/relationships/customXml" Target="../ink/ink253.xml"/><Relationship Id="rId50" Type="http://schemas.openxmlformats.org/officeDocument/2006/relationships/customXml" Target="../ink/ink261.xml"/><Relationship Id="rId55" Type="http://schemas.openxmlformats.org/officeDocument/2006/relationships/image" Target="../media/image270.png"/><Relationship Id="rId76" Type="http://schemas.openxmlformats.org/officeDocument/2006/relationships/customXml" Target="../ink/ink274.xml"/><Relationship Id="rId97" Type="http://schemas.openxmlformats.org/officeDocument/2006/relationships/image" Target="../media/image291.png"/><Relationship Id="rId104" Type="http://schemas.openxmlformats.org/officeDocument/2006/relationships/customXml" Target="../ink/ink288.xml"/><Relationship Id="rId120" Type="http://schemas.openxmlformats.org/officeDocument/2006/relationships/customXml" Target="../ink/ink296.xml"/><Relationship Id="rId125" Type="http://schemas.openxmlformats.org/officeDocument/2006/relationships/image" Target="../media/image304.png"/><Relationship Id="rId141" Type="http://schemas.openxmlformats.org/officeDocument/2006/relationships/image" Target="../media/image312.png"/><Relationship Id="rId146" Type="http://schemas.openxmlformats.org/officeDocument/2006/relationships/customXml" Target="../ink/ink309.xml"/><Relationship Id="rId7" Type="http://schemas.openxmlformats.org/officeDocument/2006/relationships/image" Target="../media/image246.png"/><Relationship Id="rId71" Type="http://schemas.openxmlformats.org/officeDocument/2006/relationships/image" Target="../media/image278.png"/><Relationship Id="rId92" Type="http://schemas.openxmlformats.org/officeDocument/2006/relationships/customXml" Target="../ink/ink282.xml"/><Relationship Id="rId2" Type="http://schemas.openxmlformats.org/officeDocument/2006/relationships/customXml" Target="../ink/ink237.xml"/><Relationship Id="rId29" Type="http://schemas.openxmlformats.org/officeDocument/2006/relationships/image" Target="../media/image257.png"/><Relationship Id="rId24" Type="http://schemas.openxmlformats.org/officeDocument/2006/relationships/customXml" Target="../ink/ink248.xml"/><Relationship Id="rId40" Type="http://schemas.openxmlformats.org/officeDocument/2006/relationships/customXml" Target="../ink/ink256.xml"/><Relationship Id="rId45" Type="http://schemas.openxmlformats.org/officeDocument/2006/relationships/image" Target="../media/image265.png"/><Relationship Id="rId66" Type="http://schemas.openxmlformats.org/officeDocument/2006/relationships/customXml" Target="../ink/ink269.xml"/><Relationship Id="rId87" Type="http://schemas.openxmlformats.org/officeDocument/2006/relationships/image" Target="../media/image286.png"/><Relationship Id="rId110" Type="http://schemas.openxmlformats.org/officeDocument/2006/relationships/customXml" Target="../ink/ink291.xml"/><Relationship Id="rId115" Type="http://schemas.openxmlformats.org/officeDocument/2006/relationships/image" Target="../media/image299.png"/><Relationship Id="rId131" Type="http://schemas.openxmlformats.org/officeDocument/2006/relationships/image" Target="../media/image307.png"/><Relationship Id="rId136" Type="http://schemas.openxmlformats.org/officeDocument/2006/relationships/customXml" Target="../ink/ink304.xml"/><Relationship Id="rId61" Type="http://schemas.openxmlformats.org/officeDocument/2006/relationships/image" Target="../media/image273.png"/><Relationship Id="rId82" Type="http://schemas.openxmlformats.org/officeDocument/2006/relationships/customXml" Target="../ink/ink277.xml"/><Relationship Id="rId19" Type="http://schemas.openxmlformats.org/officeDocument/2006/relationships/image" Target="../media/image252.png"/><Relationship Id="rId14" Type="http://schemas.openxmlformats.org/officeDocument/2006/relationships/customXml" Target="../ink/ink243.xml"/><Relationship Id="rId30" Type="http://schemas.openxmlformats.org/officeDocument/2006/relationships/customXml" Target="../ink/ink251.xml"/><Relationship Id="rId35" Type="http://schemas.openxmlformats.org/officeDocument/2006/relationships/image" Target="../media/image260.png"/><Relationship Id="rId56" Type="http://schemas.openxmlformats.org/officeDocument/2006/relationships/customXml" Target="../ink/ink264.xml"/><Relationship Id="rId77" Type="http://schemas.openxmlformats.org/officeDocument/2006/relationships/image" Target="../media/image281.png"/><Relationship Id="rId100" Type="http://schemas.openxmlformats.org/officeDocument/2006/relationships/customXml" Target="../ink/ink286.xml"/><Relationship Id="rId105" Type="http://schemas.openxmlformats.org/officeDocument/2006/relationships/image" Target="../media/image295.png"/><Relationship Id="rId126" Type="http://schemas.openxmlformats.org/officeDocument/2006/relationships/customXml" Target="../ink/ink299.xml"/><Relationship Id="rId147" Type="http://schemas.openxmlformats.org/officeDocument/2006/relationships/image" Target="../media/image315.png"/><Relationship Id="rId8" Type="http://schemas.openxmlformats.org/officeDocument/2006/relationships/customXml" Target="../ink/ink240.xml"/><Relationship Id="rId51" Type="http://schemas.openxmlformats.org/officeDocument/2006/relationships/image" Target="../media/image268.png"/><Relationship Id="rId72" Type="http://schemas.openxmlformats.org/officeDocument/2006/relationships/customXml" Target="../ink/ink272.xml"/><Relationship Id="rId93" Type="http://schemas.openxmlformats.org/officeDocument/2006/relationships/image" Target="../media/image289.png"/><Relationship Id="rId98" Type="http://schemas.openxmlformats.org/officeDocument/2006/relationships/customXml" Target="../ink/ink285.xml"/><Relationship Id="rId121" Type="http://schemas.openxmlformats.org/officeDocument/2006/relationships/image" Target="../media/image302.png"/><Relationship Id="rId142" Type="http://schemas.openxmlformats.org/officeDocument/2006/relationships/customXml" Target="../ink/ink307.xml"/><Relationship Id="rId3" Type="http://schemas.openxmlformats.org/officeDocument/2006/relationships/image" Target="../media/image244.png"/><Relationship Id="rId25" Type="http://schemas.openxmlformats.org/officeDocument/2006/relationships/image" Target="../media/image255.png"/><Relationship Id="rId46" Type="http://schemas.openxmlformats.org/officeDocument/2006/relationships/customXml" Target="../ink/ink259.xml"/><Relationship Id="rId67" Type="http://schemas.openxmlformats.org/officeDocument/2006/relationships/image" Target="../media/image276.png"/><Relationship Id="rId116" Type="http://schemas.openxmlformats.org/officeDocument/2006/relationships/customXml" Target="../ink/ink294.xml"/><Relationship Id="rId137" Type="http://schemas.openxmlformats.org/officeDocument/2006/relationships/image" Target="../media/image310.png"/><Relationship Id="rId20" Type="http://schemas.openxmlformats.org/officeDocument/2006/relationships/customXml" Target="../ink/ink246.xml"/><Relationship Id="rId41" Type="http://schemas.openxmlformats.org/officeDocument/2006/relationships/image" Target="../media/image263.png"/><Relationship Id="rId62" Type="http://schemas.openxmlformats.org/officeDocument/2006/relationships/customXml" Target="../ink/ink267.xml"/><Relationship Id="rId83" Type="http://schemas.openxmlformats.org/officeDocument/2006/relationships/image" Target="../media/image284.png"/><Relationship Id="rId88" Type="http://schemas.openxmlformats.org/officeDocument/2006/relationships/customXml" Target="../ink/ink280.xml"/><Relationship Id="rId111" Type="http://schemas.openxmlformats.org/officeDocument/2006/relationships/image" Target="../media/image151.png"/><Relationship Id="rId132" Type="http://schemas.openxmlformats.org/officeDocument/2006/relationships/customXml" Target="../ink/ink302.xml"/><Relationship Id="rId15" Type="http://schemas.openxmlformats.org/officeDocument/2006/relationships/image" Target="../media/image250.png"/><Relationship Id="rId36" Type="http://schemas.openxmlformats.org/officeDocument/2006/relationships/customXml" Target="../ink/ink254.xml"/><Relationship Id="rId57" Type="http://schemas.openxmlformats.org/officeDocument/2006/relationships/image" Target="../media/image271.png"/><Relationship Id="rId106" Type="http://schemas.openxmlformats.org/officeDocument/2006/relationships/customXml" Target="../ink/ink289.xml"/><Relationship Id="rId127" Type="http://schemas.openxmlformats.org/officeDocument/2006/relationships/image" Target="../media/image305.png"/><Relationship Id="rId10" Type="http://schemas.openxmlformats.org/officeDocument/2006/relationships/customXml" Target="../ink/ink241.xml"/><Relationship Id="rId31" Type="http://schemas.openxmlformats.org/officeDocument/2006/relationships/image" Target="../media/image258.png"/><Relationship Id="rId52" Type="http://schemas.openxmlformats.org/officeDocument/2006/relationships/customXml" Target="../ink/ink262.xml"/><Relationship Id="rId73" Type="http://schemas.openxmlformats.org/officeDocument/2006/relationships/image" Target="../media/image279.png"/><Relationship Id="rId78" Type="http://schemas.openxmlformats.org/officeDocument/2006/relationships/customXml" Target="../ink/ink275.xml"/><Relationship Id="rId94" Type="http://schemas.openxmlformats.org/officeDocument/2006/relationships/customXml" Target="../ink/ink283.xml"/><Relationship Id="rId99" Type="http://schemas.openxmlformats.org/officeDocument/2006/relationships/image" Target="../media/image292.png"/><Relationship Id="rId101" Type="http://schemas.openxmlformats.org/officeDocument/2006/relationships/image" Target="../media/image293.png"/><Relationship Id="rId122" Type="http://schemas.openxmlformats.org/officeDocument/2006/relationships/customXml" Target="../ink/ink297.xml"/><Relationship Id="rId143" Type="http://schemas.openxmlformats.org/officeDocument/2006/relationships/image" Target="../media/image313.png"/><Relationship Id="rId148" Type="http://schemas.openxmlformats.org/officeDocument/2006/relationships/customXml" Target="../ink/ink310.xml"/><Relationship Id="rId4" Type="http://schemas.openxmlformats.org/officeDocument/2006/relationships/customXml" Target="../ink/ink238.xml"/><Relationship Id="rId9" Type="http://schemas.openxmlformats.org/officeDocument/2006/relationships/image" Target="../media/image247.png"/><Relationship Id="rId26" Type="http://schemas.openxmlformats.org/officeDocument/2006/relationships/customXml" Target="../ink/ink249.xml"/><Relationship Id="rId47" Type="http://schemas.openxmlformats.org/officeDocument/2006/relationships/image" Target="../media/image266.png"/><Relationship Id="rId68" Type="http://schemas.openxmlformats.org/officeDocument/2006/relationships/customXml" Target="../ink/ink270.xml"/><Relationship Id="rId89" Type="http://schemas.openxmlformats.org/officeDocument/2006/relationships/image" Target="../media/image287.png"/><Relationship Id="rId112" Type="http://schemas.openxmlformats.org/officeDocument/2006/relationships/customXml" Target="../ink/ink292.xml"/><Relationship Id="rId133" Type="http://schemas.openxmlformats.org/officeDocument/2006/relationships/image" Target="../media/image308.png"/><Relationship Id="rId16" Type="http://schemas.openxmlformats.org/officeDocument/2006/relationships/customXml" Target="../ink/ink244.xml"/><Relationship Id="rId37" Type="http://schemas.openxmlformats.org/officeDocument/2006/relationships/image" Target="../media/image261.png"/><Relationship Id="rId58" Type="http://schemas.openxmlformats.org/officeDocument/2006/relationships/customXml" Target="../ink/ink265.xml"/><Relationship Id="rId79" Type="http://schemas.openxmlformats.org/officeDocument/2006/relationships/image" Target="../media/image282.png"/><Relationship Id="rId102" Type="http://schemas.openxmlformats.org/officeDocument/2006/relationships/customXml" Target="../ink/ink287.xml"/><Relationship Id="rId123" Type="http://schemas.openxmlformats.org/officeDocument/2006/relationships/image" Target="../media/image303.png"/><Relationship Id="rId144" Type="http://schemas.openxmlformats.org/officeDocument/2006/relationships/customXml" Target="../ink/ink308.xml"/><Relationship Id="rId90" Type="http://schemas.openxmlformats.org/officeDocument/2006/relationships/customXml" Target="../ink/ink281.xml"/></Relationships>
</file>

<file path=ppt/slides/_rels/slide13.xml.rels><?xml version="1.0" encoding="UTF-8" standalone="yes"?>
<Relationships xmlns="http://schemas.openxmlformats.org/package/2006/relationships"><Relationship Id="rId3" Type="http://schemas.openxmlformats.org/officeDocument/2006/relationships/customXml" Target="../ink/ink312.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ustomXml" Target="../ink/ink313.xml"/><Relationship Id="rId4" Type="http://schemas.openxmlformats.org/officeDocument/2006/relationships/image" Target="../media/image3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32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21.png"/><Relationship Id="rId4" Type="http://schemas.openxmlformats.org/officeDocument/2006/relationships/hyperlink" Target="http://www.dribbble.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327.jpeg"/><Relationship Id="rId3" Type="http://schemas.openxmlformats.org/officeDocument/2006/relationships/image" Target="../media/image322.jpeg"/><Relationship Id="rId7" Type="http://schemas.openxmlformats.org/officeDocument/2006/relationships/image" Target="../media/image326.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325.tiff"/><Relationship Id="rId5" Type="http://schemas.openxmlformats.org/officeDocument/2006/relationships/image" Target="../media/image324.tiff"/><Relationship Id="rId4" Type="http://schemas.openxmlformats.org/officeDocument/2006/relationships/image" Target="../media/image323.tiff"/><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8C4C-41E8-2FBD-C96B-19000C2F05CC}"/>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7660FB7A-99DC-6D21-E5DB-01E4AFAA6048}"/>
                  </a:ext>
                </a:extLst>
              </p14:cNvPr>
              <p14:cNvContentPartPr/>
              <p14:nvPr/>
            </p14:nvContentPartPr>
            <p14:xfrm>
              <a:off x="3141708" y="5119676"/>
              <a:ext cx="398520" cy="357120"/>
            </p14:xfrm>
          </p:contentPart>
        </mc:Choice>
        <mc:Fallback>
          <p:pic>
            <p:nvPicPr>
              <p:cNvPr id="15" name="Ink 14">
                <a:extLst>
                  <a:ext uri="{FF2B5EF4-FFF2-40B4-BE49-F238E27FC236}">
                    <a16:creationId xmlns:a16="http://schemas.microsoft.com/office/drawing/2014/main" id="{7660FB7A-99DC-6D21-E5DB-01E4AFAA6048}"/>
                  </a:ext>
                </a:extLst>
              </p:cNvPr>
              <p:cNvPicPr/>
              <p:nvPr/>
            </p:nvPicPr>
            <p:blipFill>
              <a:blip r:embed="rId3"/>
              <a:stretch>
                <a:fillRect/>
              </a:stretch>
            </p:blipFill>
            <p:spPr>
              <a:xfrm>
                <a:off x="3133068" y="5110676"/>
                <a:ext cx="41616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97D33973-8CD5-7C38-8BBF-57B732F8EDCD}"/>
                  </a:ext>
                </a:extLst>
              </p14:cNvPr>
              <p14:cNvContentPartPr/>
              <p14:nvPr/>
            </p14:nvContentPartPr>
            <p14:xfrm>
              <a:off x="3529068" y="5146676"/>
              <a:ext cx="385920" cy="557640"/>
            </p14:xfrm>
          </p:contentPart>
        </mc:Choice>
        <mc:Fallback>
          <p:pic>
            <p:nvPicPr>
              <p:cNvPr id="16" name="Ink 15">
                <a:extLst>
                  <a:ext uri="{FF2B5EF4-FFF2-40B4-BE49-F238E27FC236}">
                    <a16:creationId xmlns:a16="http://schemas.microsoft.com/office/drawing/2014/main" id="{97D33973-8CD5-7C38-8BBF-57B732F8EDCD}"/>
                  </a:ext>
                </a:extLst>
              </p:cNvPr>
              <p:cNvPicPr/>
              <p:nvPr/>
            </p:nvPicPr>
            <p:blipFill>
              <a:blip r:embed="rId5"/>
              <a:stretch>
                <a:fillRect/>
              </a:stretch>
            </p:blipFill>
            <p:spPr>
              <a:xfrm>
                <a:off x="3520068" y="5138036"/>
                <a:ext cx="403560" cy="575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263EB33E-DEAD-EEEB-D834-F5545E9196C6}"/>
                  </a:ext>
                </a:extLst>
              </p14:cNvPr>
              <p14:cNvContentPartPr/>
              <p14:nvPr/>
            </p14:nvContentPartPr>
            <p14:xfrm>
              <a:off x="3993828" y="5219396"/>
              <a:ext cx="28440" cy="278280"/>
            </p14:xfrm>
          </p:contentPart>
        </mc:Choice>
        <mc:Fallback>
          <p:pic>
            <p:nvPicPr>
              <p:cNvPr id="17" name="Ink 16">
                <a:extLst>
                  <a:ext uri="{FF2B5EF4-FFF2-40B4-BE49-F238E27FC236}">
                    <a16:creationId xmlns:a16="http://schemas.microsoft.com/office/drawing/2014/main" id="{263EB33E-DEAD-EEEB-D834-F5545E9196C6}"/>
                  </a:ext>
                </a:extLst>
              </p:cNvPr>
              <p:cNvPicPr/>
              <p:nvPr/>
            </p:nvPicPr>
            <p:blipFill>
              <a:blip r:embed="rId7"/>
              <a:stretch>
                <a:fillRect/>
              </a:stretch>
            </p:blipFill>
            <p:spPr>
              <a:xfrm>
                <a:off x="3985188" y="5210396"/>
                <a:ext cx="4608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6B62F0BE-91CB-AE78-F6F2-DB98B4774CD5}"/>
                  </a:ext>
                </a:extLst>
              </p14:cNvPr>
              <p14:cNvContentPartPr/>
              <p14:nvPr/>
            </p14:nvContentPartPr>
            <p14:xfrm>
              <a:off x="4178148" y="5157836"/>
              <a:ext cx="40320" cy="343440"/>
            </p14:xfrm>
          </p:contentPart>
        </mc:Choice>
        <mc:Fallback>
          <p:pic>
            <p:nvPicPr>
              <p:cNvPr id="18" name="Ink 17">
                <a:extLst>
                  <a:ext uri="{FF2B5EF4-FFF2-40B4-BE49-F238E27FC236}">
                    <a16:creationId xmlns:a16="http://schemas.microsoft.com/office/drawing/2014/main" id="{6B62F0BE-91CB-AE78-F6F2-DB98B4774CD5}"/>
                  </a:ext>
                </a:extLst>
              </p:cNvPr>
              <p:cNvPicPr/>
              <p:nvPr/>
            </p:nvPicPr>
            <p:blipFill>
              <a:blip r:embed="rId9"/>
              <a:stretch>
                <a:fillRect/>
              </a:stretch>
            </p:blipFill>
            <p:spPr>
              <a:xfrm>
                <a:off x="4169508" y="5149196"/>
                <a:ext cx="5796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5BEB15C7-8FE0-31F9-D0F4-4FBCFB0A99A8}"/>
                  </a:ext>
                </a:extLst>
              </p14:cNvPr>
              <p14:cNvContentPartPr/>
              <p14:nvPr/>
            </p14:nvContentPartPr>
            <p14:xfrm>
              <a:off x="4306308" y="5242076"/>
              <a:ext cx="19080" cy="277560"/>
            </p14:xfrm>
          </p:contentPart>
        </mc:Choice>
        <mc:Fallback>
          <p:pic>
            <p:nvPicPr>
              <p:cNvPr id="19" name="Ink 18">
                <a:extLst>
                  <a:ext uri="{FF2B5EF4-FFF2-40B4-BE49-F238E27FC236}">
                    <a16:creationId xmlns:a16="http://schemas.microsoft.com/office/drawing/2014/main" id="{5BEB15C7-8FE0-31F9-D0F4-4FBCFB0A99A8}"/>
                  </a:ext>
                </a:extLst>
              </p:cNvPr>
              <p:cNvPicPr/>
              <p:nvPr/>
            </p:nvPicPr>
            <p:blipFill>
              <a:blip r:embed="rId11"/>
              <a:stretch>
                <a:fillRect/>
              </a:stretch>
            </p:blipFill>
            <p:spPr>
              <a:xfrm>
                <a:off x="4297668" y="5233076"/>
                <a:ext cx="3672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A81FECE5-A3FF-8F68-DE7E-244391C2BE58}"/>
                  </a:ext>
                </a:extLst>
              </p14:cNvPr>
              <p14:cNvContentPartPr/>
              <p14:nvPr/>
            </p14:nvContentPartPr>
            <p14:xfrm>
              <a:off x="4312788" y="5260436"/>
              <a:ext cx="290520" cy="239400"/>
            </p14:xfrm>
          </p:contentPart>
        </mc:Choice>
        <mc:Fallback>
          <p:pic>
            <p:nvPicPr>
              <p:cNvPr id="20" name="Ink 19">
                <a:extLst>
                  <a:ext uri="{FF2B5EF4-FFF2-40B4-BE49-F238E27FC236}">
                    <a16:creationId xmlns:a16="http://schemas.microsoft.com/office/drawing/2014/main" id="{A81FECE5-A3FF-8F68-DE7E-244391C2BE58}"/>
                  </a:ext>
                </a:extLst>
              </p:cNvPr>
              <p:cNvPicPr/>
              <p:nvPr/>
            </p:nvPicPr>
            <p:blipFill>
              <a:blip r:embed="rId13"/>
              <a:stretch>
                <a:fillRect/>
              </a:stretch>
            </p:blipFill>
            <p:spPr>
              <a:xfrm>
                <a:off x="4303788" y="5251796"/>
                <a:ext cx="3081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2C6EEFE9-3136-BB2A-8F4D-FB7B1EEBBCBA}"/>
                  </a:ext>
                </a:extLst>
              </p14:cNvPr>
              <p14:cNvContentPartPr/>
              <p14:nvPr/>
            </p14:nvContentPartPr>
            <p14:xfrm>
              <a:off x="2873508" y="4783076"/>
              <a:ext cx="2639880" cy="1155240"/>
            </p14:xfrm>
          </p:contentPart>
        </mc:Choice>
        <mc:Fallback>
          <p:pic>
            <p:nvPicPr>
              <p:cNvPr id="21" name="Ink 20">
                <a:extLst>
                  <a:ext uri="{FF2B5EF4-FFF2-40B4-BE49-F238E27FC236}">
                    <a16:creationId xmlns:a16="http://schemas.microsoft.com/office/drawing/2014/main" id="{2C6EEFE9-3136-BB2A-8F4D-FB7B1EEBBCBA}"/>
                  </a:ext>
                </a:extLst>
              </p:cNvPr>
              <p:cNvPicPr/>
              <p:nvPr/>
            </p:nvPicPr>
            <p:blipFill>
              <a:blip r:embed="rId15"/>
              <a:stretch>
                <a:fillRect/>
              </a:stretch>
            </p:blipFill>
            <p:spPr>
              <a:xfrm>
                <a:off x="2864868" y="4774436"/>
                <a:ext cx="2657520" cy="1172880"/>
              </a:xfrm>
              <a:prstGeom prst="rect">
                <a:avLst/>
              </a:prstGeom>
            </p:spPr>
          </p:pic>
        </mc:Fallback>
      </mc:AlternateContent>
      <p:grpSp>
        <p:nvGrpSpPr>
          <p:cNvPr id="38" name="Group 37">
            <a:extLst>
              <a:ext uri="{FF2B5EF4-FFF2-40B4-BE49-F238E27FC236}">
                <a16:creationId xmlns:a16="http://schemas.microsoft.com/office/drawing/2014/main" id="{5DB6C7ED-A97F-C752-100E-9E12EBF340ED}"/>
              </a:ext>
            </a:extLst>
          </p:cNvPr>
          <p:cNvGrpSpPr/>
          <p:nvPr/>
        </p:nvGrpSpPr>
        <p:grpSpPr>
          <a:xfrm>
            <a:off x="5396388" y="5465636"/>
            <a:ext cx="2862360" cy="868680"/>
            <a:chOff x="5396388" y="5465636"/>
            <a:chExt cx="2862360" cy="868680"/>
          </a:xfrm>
        </p:grpSpPr>
        <mc:AlternateContent xmlns:mc="http://schemas.openxmlformats.org/markup-compatibility/2006">
          <mc:Choice xmlns:p14="http://schemas.microsoft.com/office/powerpoint/2010/main" Requires="p14">
            <p:contentPart p14:bwMode="auto" r:id="rId16">
              <p14:nvContentPartPr>
                <p14:cNvPr id="23" name="Ink 22">
                  <a:extLst>
                    <a:ext uri="{FF2B5EF4-FFF2-40B4-BE49-F238E27FC236}">
                      <a16:creationId xmlns:a16="http://schemas.microsoft.com/office/drawing/2014/main" id="{ED2D9810-F86E-D56E-6142-A446734CEE28}"/>
                    </a:ext>
                  </a:extLst>
                </p14:cNvPr>
                <p14:cNvContentPartPr/>
                <p14:nvPr/>
              </p14:nvContentPartPr>
              <p14:xfrm>
                <a:off x="5396388" y="5465636"/>
                <a:ext cx="1514520" cy="856440"/>
              </p14:xfrm>
            </p:contentPart>
          </mc:Choice>
          <mc:Fallback>
            <p:pic>
              <p:nvPicPr>
                <p:cNvPr id="23" name="Ink 22">
                  <a:extLst>
                    <a:ext uri="{FF2B5EF4-FFF2-40B4-BE49-F238E27FC236}">
                      <a16:creationId xmlns:a16="http://schemas.microsoft.com/office/drawing/2014/main" id="{ED2D9810-F86E-D56E-6142-A446734CEE28}"/>
                    </a:ext>
                  </a:extLst>
                </p:cNvPr>
                <p:cNvPicPr/>
                <p:nvPr/>
              </p:nvPicPr>
              <p:blipFill>
                <a:blip r:embed="rId17"/>
                <a:stretch>
                  <a:fillRect/>
                </a:stretch>
              </p:blipFill>
              <p:spPr>
                <a:xfrm>
                  <a:off x="5387388" y="5456636"/>
                  <a:ext cx="1532160" cy="874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4" name="Ink 23">
                  <a:extLst>
                    <a:ext uri="{FF2B5EF4-FFF2-40B4-BE49-F238E27FC236}">
                      <a16:creationId xmlns:a16="http://schemas.microsoft.com/office/drawing/2014/main" id="{717AC53C-5DAC-D2C7-F746-5C8426ABA291}"/>
                    </a:ext>
                  </a:extLst>
                </p14:cNvPr>
                <p14:cNvContentPartPr/>
                <p14:nvPr/>
              </p14:nvContentPartPr>
              <p14:xfrm>
                <a:off x="7030428" y="5625836"/>
                <a:ext cx="187920" cy="426600"/>
              </p14:xfrm>
            </p:contentPart>
          </mc:Choice>
          <mc:Fallback>
            <p:pic>
              <p:nvPicPr>
                <p:cNvPr id="24" name="Ink 23">
                  <a:extLst>
                    <a:ext uri="{FF2B5EF4-FFF2-40B4-BE49-F238E27FC236}">
                      <a16:creationId xmlns:a16="http://schemas.microsoft.com/office/drawing/2014/main" id="{717AC53C-5DAC-D2C7-F746-5C8426ABA291}"/>
                    </a:ext>
                  </a:extLst>
                </p:cNvPr>
                <p:cNvPicPr/>
                <p:nvPr/>
              </p:nvPicPr>
              <p:blipFill>
                <a:blip r:embed="rId19"/>
                <a:stretch>
                  <a:fillRect/>
                </a:stretch>
              </p:blipFill>
              <p:spPr>
                <a:xfrm>
                  <a:off x="7021428" y="5616836"/>
                  <a:ext cx="20556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F568F81A-EFE1-6FBD-4A33-FED756A448CB}"/>
                    </a:ext>
                  </a:extLst>
                </p14:cNvPr>
                <p14:cNvContentPartPr/>
                <p14:nvPr/>
              </p14:nvContentPartPr>
              <p14:xfrm>
                <a:off x="7284228" y="5810516"/>
                <a:ext cx="237600" cy="228240"/>
              </p14:xfrm>
            </p:contentPart>
          </mc:Choice>
          <mc:Fallback>
            <p:pic>
              <p:nvPicPr>
                <p:cNvPr id="25" name="Ink 24">
                  <a:extLst>
                    <a:ext uri="{FF2B5EF4-FFF2-40B4-BE49-F238E27FC236}">
                      <a16:creationId xmlns:a16="http://schemas.microsoft.com/office/drawing/2014/main" id="{F568F81A-EFE1-6FBD-4A33-FED756A448CB}"/>
                    </a:ext>
                  </a:extLst>
                </p:cNvPr>
                <p:cNvPicPr/>
                <p:nvPr/>
              </p:nvPicPr>
              <p:blipFill>
                <a:blip r:embed="rId21"/>
                <a:stretch>
                  <a:fillRect/>
                </a:stretch>
              </p:blipFill>
              <p:spPr>
                <a:xfrm>
                  <a:off x="7275228" y="5801876"/>
                  <a:ext cx="25524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7" name="Ink 26">
                  <a:extLst>
                    <a:ext uri="{FF2B5EF4-FFF2-40B4-BE49-F238E27FC236}">
                      <a16:creationId xmlns:a16="http://schemas.microsoft.com/office/drawing/2014/main" id="{8A68CCA6-B604-E169-A36E-9ACB9E6ECB90}"/>
                    </a:ext>
                  </a:extLst>
                </p14:cNvPr>
                <p14:cNvContentPartPr/>
                <p14:nvPr/>
              </p14:nvContentPartPr>
              <p14:xfrm>
                <a:off x="5908308" y="5739236"/>
                <a:ext cx="22680" cy="267120"/>
              </p14:xfrm>
            </p:contentPart>
          </mc:Choice>
          <mc:Fallback>
            <p:pic>
              <p:nvPicPr>
                <p:cNvPr id="27" name="Ink 26">
                  <a:extLst>
                    <a:ext uri="{FF2B5EF4-FFF2-40B4-BE49-F238E27FC236}">
                      <a16:creationId xmlns:a16="http://schemas.microsoft.com/office/drawing/2014/main" id="{8A68CCA6-B604-E169-A36E-9ACB9E6ECB90}"/>
                    </a:ext>
                  </a:extLst>
                </p:cNvPr>
                <p:cNvPicPr/>
                <p:nvPr/>
              </p:nvPicPr>
              <p:blipFill>
                <a:blip r:embed="rId23"/>
                <a:stretch>
                  <a:fillRect/>
                </a:stretch>
              </p:blipFill>
              <p:spPr>
                <a:xfrm>
                  <a:off x="5899668" y="5730236"/>
                  <a:ext cx="4032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 name="Ink 27">
                  <a:extLst>
                    <a:ext uri="{FF2B5EF4-FFF2-40B4-BE49-F238E27FC236}">
                      <a16:creationId xmlns:a16="http://schemas.microsoft.com/office/drawing/2014/main" id="{29227D02-E64B-69AA-F19A-E4C52DD4F16F}"/>
                    </a:ext>
                  </a:extLst>
                </p14:cNvPr>
                <p14:cNvContentPartPr/>
                <p14:nvPr/>
              </p14:nvContentPartPr>
              <p14:xfrm>
                <a:off x="5725788" y="6032636"/>
                <a:ext cx="358200" cy="33120"/>
              </p14:xfrm>
            </p:contentPart>
          </mc:Choice>
          <mc:Fallback>
            <p:pic>
              <p:nvPicPr>
                <p:cNvPr id="28" name="Ink 27">
                  <a:extLst>
                    <a:ext uri="{FF2B5EF4-FFF2-40B4-BE49-F238E27FC236}">
                      <a16:creationId xmlns:a16="http://schemas.microsoft.com/office/drawing/2014/main" id="{29227D02-E64B-69AA-F19A-E4C52DD4F16F}"/>
                    </a:ext>
                  </a:extLst>
                </p:cNvPr>
                <p:cNvPicPr/>
                <p:nvPr/>
              </p:nvPicPr>
              <p:blipFill>
                <a:blip r:embed="rId25"/>
                <a:stretch>
                  <a:fillRect/>
                </a:stretch>
              </p:blipFill>
              <p:spPr>
                <a:xfrm>
                  <a:off x="5716788" y="6023636"/>
                  <a:ext cx="3758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5A72F16B-AFBF-F84D-6673-CECB83F6E740}"/>
                    </a:ext>
                  </a:extLst>
                </p14:cNvPr>
                <p14:cNvContentPartPr/>
                <p14:nvPr/>
              </p14:nvContentPartPr>
              <p14:xfrm>
                <a:off x="6154548" y="5709716"/>
                <a:ext cx="59400" cy="313560"/>
              </p14:xfrm>
            </p:contentPart>
          </mc:Choice>
          <mc:Fallback>
            <p:pic>
              <p:nvPicPr>
                <p:cNvPr id="29" name="Ink 28">
                  <a:extLst>
                    <a:ext uri="{FF2B5EF4-FFF2-40B4-BE49-F238E27FC236}">
                      <a16:creationId xmlns:a16="http://schemas.microsoft.com/office/drawing/2014/main" id="{5A72F16B-AFBF-F84D-6673-CECB83F6E740}"/>
                    </a:ext>
                  </a:extLst>
                </p:cNvPr>
                <p:cNvPicPr/>
                <p:nvPr/>
              </p:nvPicPr>
              <p:blipFill>
                <a:blip r:embed="rId27"/>
                <a:stretch>
                  <a:fillRect/>
                </a:stretch>
              </p:blipFill>
              <p:spPr>
                <a:xfrm>
                  <a:off x="6145908" y="5701076"/>
                  <a:ext cx="7704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0" name="Ink 29">
                  <a:extLst>
                    <a:ext uri="{FF2B5EF4-FFF2-40B4-BE49-F238E27FC236}">
                      <a16:creationId xmlns:a16="http://schemas.microsoft.com/office/drawing/2014/main" id="{FD1CAAC2-BDF3-3D45-028F-2E4D91418798}"/>
                    </a:ext>
                  </a:extLst>
                </p14:cNvPr>
                <p14:cNvContentPartPr/>
                <p14:nvPr/>
              </p14:nvContentPartPr>
              <p14:xfrm>
                <a:off x="6099468" y="5853716"/>
                <a:ext cx="353160" cy="172080"/>
              </p14:xfrm>
            </p:contentPart>
          </mc:Choice>
          <mc:Fallback>
            <p:pic>
              <p:nvPicPr>
                <p:cNvPr id="30" name="Ink 29">
                  <a:extLst>
                    <a:ext uri="{FF2B5EF4-FFF2-40B4-BE49-F238E27FC236}">
                      <a16:creationId xmlns:a16="http://schemas.microsoft.com/office/drawing/2014/main" id="{FD1CAAC2-BDF3-3D45-028F-2E4D91418798}"/>
                    </a:ext>
                  </a:extLst>
                </p:cNvPr>
                <p:cNvPicPr/>
                <p:nvPr/>
              </p:nvPicPr>
              <p:blipFill>
                <a:blip r:embed="rId29"/>
                <a:stretch>
                  <a:fillRect/>
                </a:stretch>
              </p:blipFill>
              <p:spPr>
                <a:xfrm>
                  <a:off x="6090828" y="5845076"/>
                  <a:ext cx="3708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1" name="Ink 30">
                  <a:extLst>
                    <a:ext uri="{FF2B5EF4-FFF2-40B4-BE49-F238E27FC236}">
                      <a16:creationId xmlns:a16="http://schemas.microsoft.com/office/drawing/2014/main" id="{091CE4B3-964B-CFC1-9E97-85590ED76059}"/>
                    </a:ext>
                  </a:extLst>
                </p14:cNvPr>
                <p14:cNvContentPartPr/>
                <p14:nvPr/>
              </p14:nvContentPartPr>
              <p14:xfrm>
                <a:off x="6469548" y="5751836"/>
                <a:ext cx="4320" cy="2160"/>
              </p14:xfrm>
            </p:contentPart>
          </mc:Choice>
          <mc:Fallback>
            <p:pic>
              <p:nvPicPr>
                <p:cNvPr id="31" name="Ink 30">
                  <a:extLst>
                    <a:ext uri="{FF2B5EF4-FFF2-40B4-BE49-F238E27FC236}">
                      <a16:creationId xmlns:a16="http://schemas.microsoft.com/office/drawing/2014/main" id="{091CE4B3-964B-CFC1-9E97-85590ED76059}"/>
                    </a:ext>
                  </a:extLst>
                </p:cNvPr>
                <p:cNvPicPr/>
                <p:nvPr/>
              </p:nvPicPr>
              <p:blipFill>
                <a:blip r:embed="rId31"/>
                <a:stretch>
                  <a:fillRect/>
                </a:stretch>
              </p:blipFill>
              <p:spPr>
                <a:xfrm>
                  <a:off x="6460908" y="5742836"/>
                  <a:ext cx="219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2" name="Ink 31">
                  <a:extLst>
                    <a:ext uri="{FF2B5EF4-FFF2-40B4-BE49-F238E27FC236}">
                      <a16:creationId xmlns:a16="http://schemas.microsoft.com/office/drawing/2014/main" id="{A36B2F50-AEE5-58B4-E061-34A306E519EB}"/>
                    </a:ext>
                  </a:extLst>
                </p14:cNvPr>
                <p14:cNvContentPartPr/>
                <p14:nvPr/>
              </p14:nvContentPartPr>
              <p14:xfrm>
                <a:off x="5663868" y="6155036"/>
                <a:ext cx="1094040" cy="18360"/>
              </p14:xfrm>
            </p:contentPart>
          </mc:Choice>
          <mc:Fallback>
            <p:pic>
              <p:nvPicPr>
                <p:cNvPr id="32" name="Ink 31">
                  <a:extLst>
                    <a:ext uri="{FF2B5EF4-FFF2-40B4-BE49-F238E27FC236}">
                      <a16:creationId xmlns:a16="http://schemas.microsoft.com/office/drawing/2014/main" id="{A36B2F50-AEE5-58B4-E061-34A306E519EB}"/>
                    </a:ext>
                  </a:extLst>
                </p:cNvPr>
                <p:cNvPicPr/>
                <p:nvPr/>
              </p:nvPicPr>
              <p:blipFill>
                <a:blip r:embed="rId33"/>
                <a:stretch>
                  <a:fillRect/>
                </a:stretch>
              </p:blipFill>
              <p:spPr>
                <a:xfrm>
                  <a:off x="5655228" y="6146036"/>
                  <a:ext cx="11116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4" name="Ink 33">
                  <a:extLst>
                    <a:ext uri="{FF2B5EF4-FFF2-40B4-BE49-F238E27FC236}">
                      <a16:creationId xmlns:a16="http://schemas.microsoft.com/office/drawing/2014/main" id="{B8496B74-97C4-0131-7FAB-E2CF1CB0464A}"/>
                    </a:ext>
                  </a:extLst>
                </p14:cNvPr>
                <p14:cNvContentPartPr/>
                <p14:nvPr/>
              </p14:nvContentPartPr>
              <p14:xfrm>
                <a:off x="7708308" y="5487596"/>
                <a:ext cx="366840" cy="458640"/>
              </p14:xfrm>
            </p:contentPart>
          </mc:Choice>
          <mc:Fallback>
            <p:pic>
              <p:nvPicPr>
                <p:cNvPr id="34" name="Ink 33">
                  <a:extLst>
                    <a:ext uri="{FF2B5EF4-FFF2-40B4-BE49-F238E27FC236}">
                      <a16:creationId xmlns:a16="http://schemas.microsoft.com/office/drawing/2014/main" id="{B8496B74-97C4-0131-7FAB-E2CF1CB0464A}"/>
                    </a:ext>
                  </a:extLst>
                </p:cNvPr>
                <p:cNvPicPr/>
                <p:nvPr/>
              </p:nvPicPr>
              <p:blipFill>
                <a:blip r:embed="rId35"/>
                <a:stretch>
                  <a:fillRect/>
                </a:stretch>
              </p:blipFill>
              <p:spPr>
                <a:xfrm>
                  <a:off x="7699668" y="5478956"/>
                  <a:ext cx="38448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5" name="Ink 34">
                  <a:extLst>
                    <a:ext uri="{FF2B5EF4-FFF2-40B4-BE49-F238E27FC236}">
                      <a16:creationId xmlns:a16="http://schemas.microsoft.com/office/drawing/2014/main" id="{2D58D380-BA42-39C1-DCE9-B7D468209ED5}"/>
                    </a:ext>
                  </a:extLst>
                </p14:cNvPr>
                <p14:cNvContentPartPr/>
                <p14:nvPr/>
              </p14:nvContentPartPr>
              <p14:xfrm>
                <a:off x="7943748" y="5903036"/>
                <a:ext cx="277200" cy="82800"/>
              </p14:xfrm>
            </p:contentPart>
          </mc:Choice>
          <mc:Fallback>
            <p:pic>
              <p:nvPicPr>
                <p:cNvPr id="35" name="Ink 34">
                  <a:extLst>
                    <a:ext uri="{FF2B5EF4-FFF2-40B4-BE49-F238E27FC236}">
                      <a16:creationId xmlns:a16="http://schemas.microsoft.com/office/drawing/2014/main" id="{2D58D380-BA42-39C1-DCE9-B7D468209ED5}"/>
                    </a:ext>
                  </a:extLst>
                </p:cNvPr>
                <p:cNvPicPr/>
                <p:nvPr/>
              </p:nvPicPr>
              <p:blipFill>
                <a:blip r:embed="rId37"/>
                <a:stretch>
                  <a:fillRect/>
                </a:stretch>
              </p:blipFill>
              <p:spPr>
                <a:xfrm>
                  <a:off x="7934748" y="5894036"/>
                  <a:ext cx="2948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6" name="Ink 35">
                  <a:extLst>
                    <a:ext uri="{FF2B5EF4-FFF2-40B4-BE49-F238E27FC236}">
                      <a16:creationId xmlns:a16="http://schemas.microsoft.com/office/drawing/2014/main" id="{20B9E486-B3EE-9C9E-1BF3-DA0B69E229F3}"/>
                    </a:ext>
                  </a:extLst>
                </p14:cNvPr>
                <p14:cNvContentPartPr/>
                <p14:nvPr/>
              </p14:nvContentPartPr>
              <p14:xfrm>
                <a:off x="7619748" y="6004916"/>
                <a:ext cx="194760" cy="284760"/>
              </p14:xfrm>
            </p:contentPart>
          </mc:Choice>
          <mc:Fallback>
            <p:pic>
              <p:nvPicPr>
                <p:cNvPr id="36" name="Ink 35">
                  <a:extLst>
                    <a:ext uri="{FF2B5EF4-FFF2-40B4-BE49-F238E27FC236}">
                      <a16:creationId xmlns:a16="http://schemas.microsoft.com/office/drawing/2014/main" id="{20B9E486-B3EE-9C9E-1BF3-DA0B69E229F3}"/>
                    </a:ext>
                  </a:extLst>
                </p:cNvPr>
                <p:cNvPicPr/>
                <p:nvPr/>
              </p:nvPicPr>
              <p:blipFill>
                <a:blip r:embed="rId39"/>
                <a:stretch>
                  <a:fillRect/>
                </a:stretch>
              </p:blipFill>
              <p:spPr>
                <a:xfrm>
                  <a:off x="7611108" y="5995916"/>
                  <a:ext cx="21240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7" name="Ink 36">
                  <a:extLst>
                    <a:ext uri="{FF2B5EF4-FFF2-40B4-BE49-F238E27FC236}">
                      <a16:creationId xmlns:a16="http://schemas.microsoft.com/office/drawing/2014/main" id="{76D8B737-E011-B0C1-CD55-2F23E1ABF5BB}"/>
                    </a:ext>
                  </a:extLst>
                </p14:cNvPr>
                <p14:cNvContentPartPr/>
                <p14:nvPr/>
              </p14:nvContentPartPr>
              <p14:xfrm>
                <a:off x="7729908" y="6095996"/>
                <a:ext cx="528840" cy="238320"/>
              </p14:xfrm>
            </p:contentPart>
          </mc:Choice>
          <mc:Fallback>
            <p:pic>
              <p:nvPicPr>
                <p:cNvPr id="37" name="Ink 36">
                  <a:extLst>
                    <a:ext uri="{FF2B5EF4-FFF2-40B4-BE49-F238E27FC236}">
                      <a16:creationId xmlns:a16="http://schemas.microsoft.com/office/drawing/2014/main" id="{76D8B737-E011-B0C1-CD55-2F23E1ABF5BB}"/>
                    </a:ext>
                  </a:extLst>
                </p:cNvPr>
                <p:cNvPicPr/>
                <p:nvPr/>
              </p:nvPicPr>
              <p:blipFill>
                <a:blip r:embed="rId41"/>
                <a:stretch>
                  <a:fillRect/>
                </a:stretch>
              </p:blipFill>
              <p:spPr>
                <a:xfrm>
                  <a:off x="7720908" y="6086996"/>
                  <a:ext cx="546480" cy="255960"/>
                </a:xfrm>
                <a:prstGeom prst="rect">
                  <a:avLst/>
                </a:prstGeom>
              </p:spPr>
            </p:pic>
          </mc:Fallback>
        </mc:AlternateContent>
      </p:grpSp>
      <p:grpSp>
        <p:nvGrpSpPr>
          <p:cNvPr id="174" name="Group 173">
            <a:extLst>
              <a:ext uri="{FF2B5EF4-FFF2-40B4-BE49-F238E27FC236}">
                <a16:creationId xmlns:a16="http://schemas.microsoft.com/office/drawing/2014/main" id="{C9FC4604-5882-A0A1-89A9-06F5A958C050}"/>
              </a:ext>
            </a:extLst>
          </p:cNvPr>
          <p:cNvGrpSpPr/>
          <p:nvPr/>
        </p:nvGrpSpPr>
        <p:grpSpPr>
          <a:xfrm>
            <a:off x="181428" y="843236"/>
            <a:ext cx="11245320" cy="4014360"/>
            <a:chOff x="181428" y="843236"/>
            <a:chExt cx="11245320" cy="4014360"/>
          </a:xfrm>
        </p:grpSpPr>
        <mc:AlternateContent xmlns:mc="http://schemas.openxmlformats.org/markup-compatibility/2006">
          <mc:Choice xmlns:p14="http://schemas.microsoft.com/office/powerpoint/2010/main" Requires="p14">
            <p:contentPart p14:bwMode="auto" r:id="rId42">
              <p14:nvContentPartPr>
                <p14:cNvPr id="3" name="Ink 2">
                  <a:extLst>
                    <a:ext uri="{FF2B5EF4-FFF2-40B4-BE49-F238E27FC236}">
                      <a16:creationId xmlns:a16="http://schemas.microsoft.com/office/drawing/2014/main" id="{48D4CC27-C228-705F-0471-95F23280777B}"/>
                    </a:ext>
                  </a:extLst>
                </p14:cNvPr>
                <p14:cNvContentPartPr/>
                <p14:nvPr/>
              </p14:nvContentPartPr>
              <p14:xfrm>
                <a:off x="3511068" y="843236"/>
                <a:ext cx="1367280" cy="1228320"/>
              </p14:xfrm>
            </p:contentPart>
          </mc:Choice>
          <mc:Fallback>
            <p:pic>
              <p:nvPicPr>
                <p:cNvPr id="3" name="Ink 2">
                  <a:extLst>
                    <a:ext uri="{FF2B5EF4-FFF2-40B4-BE49-F238E27FC236}">
                      <a16:creationId xmlns:a16="http://schemas.microsoft.com/office/drawing/2014/main" id="{48D4CC27-C228-705F-0471-95F23280777B}"/>
                    </a:ext>
                  </a:extLst>
                </p:cNvPr>
                <p:cNvPicPr/>
                <p:nvPr/>
              </p:nvPicPr>
              <p:blipFill>
                <a:blip r:embed="rId43"/>
                <a:stretch>
                  <a:fillRect/>
                </a:stretch>
              </p:blipFill>
              <p:spPr>
                <a:xfrm>
                  <a:off x="3502428" y="834236"/>
                  <a:ext cx="1384920" cy="1245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 name="Ink 3">
                  <a:extLst>
                    <a:ext uri="{FF2B5EF4-FFF2-40B4-BE49-F238E27FC236}">
                      <a16:creationId xmlns:a16="http://schemas.microsoft.com/office/drawing/2014/main" id="{F7AFD8A4-DED5-4BB6-2923-8BEB4DFC984C}"/>
                    </a:ext>
                  </a:extLst>
                </p14:cNvPr>
                <p14:cNvContentPartPr/>
                <p14:nvPr/>
              </p14:nvContentPartPr>
              <p14:xfrm>
                <a:off x="4029108" y="1750436"/>
                <a:ext cx="254880" cy="244440"/>
              </p14:xfrm>
            </p:contentPart>
          </mc:Choice>
          <mc:Fallback>
            <p:pic>
              <p:nvPicPr>
                <p:cNvPr id="4" name="Ink 3">
                  <a:extLst>
                    <a:ext uri="{FF2B5EF4-FFF2-40B4-BE49-F238E27FC236}">
                      <a16:creationId xmlns:a16="http://schemas.microsoft.com/office/drawing/2014/main" id="{F7AFD8A4-DED5-4BB6-2923-8BEB4DFC984C}"/>
                    </a:ext>
                  </a:extLst>
                </p:cNvPr>
                <p:cNvPicPr/>
                <p:nvPr/>
              </p:nvPicPr>
              <p:blipFill>
                <a:blip r:embed="rId45"/>
                <a:stretch>
                  <a:fillRect/>
                </a:stretch>
              </p:blipFill>
              <p:spPr>
                <a:xfrm>
                  <a:off x="4020108" y="1741436"/>
                  <a:ext cx="2725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 name="Ink 4">
                  <a:extLst>
                    <a:ext uri="{FF2B5EF4-FFF2-40B4-BE49-F238E27FC236}">
                      <a16:creationId xmlns:a16="http://schemas.microsoft.com/office/drawing/2014/main" id="{D3DB1AC9-7AEA-E6F6-604D-4DCAD22ACA7C}"/>
                    </a:ext>
                  </a:extLst>
                </p14:cNvPr>
                <p14:cNvContentPartPr/>
                <p14:nvPr/>
              </p14:nvContentPartPr>
              <p14:xfrm>
                <a:off x="2055948" y="2685356"/>
                <a:ext cx="3723480" cy="1438920"/>
              </p14:xfrm>
            </p:contentPart>
          </mc:Choice>
          <mc:Fallback>
            <p:pic>
              <p:nvPicPr>
                <p:cNvPr id="5" name="Ink 4">
                  <a:extLst>
                    <a:ext uri="{FF2B5EF4-FFF2-40B4-BE49-F238E27FC236}">
                      <a16:creationId xmlns:a16="http://schemas.microsoft.com/office/drawing/2014/main" id="{D3DB1AC9-7AEA-E6F6-604D-4DCAD22ACA7C}"/>
                    </a:ext>
                  </a:extLst>
                </p:cNvPr>
                <p:cNvPicPr/>
                <p:nvPr/>
              </p:nvPicPr>
              <p:blipFill>
                <a:blip r:embed="rId47"/>
                <a:stretch>
                  <a:fillRect/>
                </a:stretch>
              </p:blipFill>
              <p:spPr>
                <a:xfrm>
                  <a:off x="2046948" y="2676716"/>
                  <a:ext cx="3741120" cy="1456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 name="Ink 6">
                  <a:extLst>
                    <a:ext uri="{FF2B5EF4-FFF2-40B4-BE49-F238E27FC236}">
                      <a16:creationId xmlns:a16="http://schemas.microsoft.com/office/drawing/2014/main" id="{D395B40E-630D-1BD7-4277-C51B1CA072F1}"/>
                    </a:ext>
                  </a:extLst>
                </p14:cNvPr>
                <p14:cNvContentPartPr/>
                <p14:nvPr/>
              </p14:nvContentPartPr>
              <p14:xfrm>
                <a:off x="2965668" y="3171716"/>
                <a:ext cx="309960" cy="362160"/>
              </p14:xfrm>
            </p:contentPart>
          </mc:Choice>
          <mc:Fallback>
            <p:pic>
              <p:nvPicPr>
                <p:cNvPr id="7" name="Ink 6">
                  <a:extLst>
                    <a:ext uri="{FF2B5EF4-FFF2-40B4-BE49-F238E27FC236}">
                      <a16:creationId xmlns:a16="http://schemas.microsoft.com/office/drawing/2014/main" id="{D395B40E-630D-1BD7-4277-C51B1CA072F1}"/>
                    </a:ext>
                  </a:extLst>
                </p:cNvPr>
                <p:cNvPicPr/>
                <p:nvPr/>
              </p:nvPicPr>
              <p:blipFill>
                <a:blip r:embed="rId49"/>
                <a:stretch>
                  <a:fillRect/>
                </a:stretch>
              </p:blipFill>
              <p:spPr>
                <a:xfrm>
                  <a:off x="2957028" y="3163076"/>
                  <a:ext cx="32760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 name="Ink 7">
                  <a:extLst>
                    <a:ext uri="{FF2B5EF4-FFF2-40B4-BE49-F238E27FC236}">
                      <a16:creationId xmlns:a16="http://schemas.microsoft.com/office/drawing/2014/main" id="{FAFE247F-1664-803D-DEB2-0805E6FC7200}"/>
                    </a:ext>
                  </a:extLst>
                </p14:cNvPr>
                <p14:cNvContentPartPr/>
                <p14:nvPr/>
              </p14:nvContentPartPr>
              <p14:xfrm>
                <a:off x="3088788" y="3270716"/>
                <a:ext cx="568080" cy="323640"/>
              </p14:xfrm>
            </p:contentPart>
          </mc:Choice>
          <mc:Fallback>
            <p:pic>
              <p:nvPicPr>
                <p:cNvPr id="8" name="Ink 7">
                  <a:extLst>
                    <a:ext uri="{FF2B5EF4-FFF2-40B4-BE49-F238E27FC236}">
                      <a16:creationId xmlns:a16="http://schemas.microsoft.com/office/drawing/2014/main" id="{FAFE247F-1664-803D-DEB2-0805E6FC7200}"/>
                    </a:ext>
                  </a:extLst>
                </p:cNvPr>
                <p:cNvPicPr/>
                <p:nvPr/>
              </p:nvPicPr>
              <p:blipFill>
                <a:blip r:embed="rId51"/>
                <a:stretch>
                  <a:fillRect/>
                </a:stretch>
              </p:blipFill>
              <p:spPr>
                <a:xfrm>
                  <a:off x="3079788" y="3261716"/>
                  <a:ext cx="58572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 name="Ink 8">
                  <a:extLst>
                    <a:ext uri="{FF2B5EF4-FFF2-40B4-BE49-F238E27FC236}">
                      <a16:creationId xmlns:a16="http://schemas.microsoft.com/office/drawing/2014/main" id="{FCF060FC-B9BF-76A0-11E1-F9EF392E7E03}"/>
                    </a:ext>
                  </a:extLst>
                </p14:cNvPr>
                <p14:cNvContentPartPr/>
                <p14:nvPr/>
              </p14:nvContentPartPr>
              <p14:xfrm>
                <a:off x="3764868" y="3218156"/>
                <a:ext cx="253080" cy="360360"/>
              </p14:xfrm>
            </p:contentPart>
          </mc:Choice>
          <mc:Fallback>
            <p:pic>
              <p:nvPicPr>
                <p:cNvPr id="9" name="Ink 8">
                  <a:extLst>
                    <a:ext uri="{FF2B5EF4-FFF2-40B4-BE49-F238E27FC236}">
                      <a16:creationId xmlns:a16="http://schemas.microsoft.com/office/drawing/2014/main" id="{FCF060FC-B9BF-76A0-11E1-F9EF392E7E03}"/>
                    </a:ext>
                  </a:extLst>
                </p:cNvPr>
                <p:cNvPicPr/>
                <p:nvPr/>
              </p:nvPicPr>
              <p:blipFill>
                <a:blip r:embed="rId53"/>
                <a:stretch>
                  <a:fillRect/>
                </a:stretch>
              </p:blipFill>
              <p:spPr>
                <a:xfrm>
                  <a:off x="3755868" y="3209156"/>
                  <a:ext cx="27072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 name="Ink 9">
                  <a:extLst>
                    <a:ext uri="{FF2B5EF4-FFF2-40B4-BE49-F238E27FC236}">
                      <a16:creationId xmlns:a16="http://schemas.microsoft.com/office/drawing/2014/main" id="{81D4D67F-69FE-998E-FC8B-444969A25003}"/>
                    </a:ext>
                  </a:extLst>
                </p14:cNvPr>
                <p14:cNvContentPartPr/>
                <p14:nvPr/>
              </p14:nvContentPartPr>
              <p14:xfrm>
                <a:off x="3980508" y="2083796"/>
                <a:ext cx="11520" cy="485280"/>
              </p14:xfrm>
            </p:contentPart>
          </mc:Choice>
          <mc:Fallback>
            <p:pic>
              <p:nvPicPr>
                <p:cNvPr id="10" name="Ink 9">
                  <a:extLst>
                    <a:ext uri="{FF2B5EF4-FFF2-40B4-BE49-F238E27FC236}">
                      <a16:creationId xmlns:a16="http://schemas.microsoft.com/office/drawing/2014/main" id="{81D4D67F-69FE-998E-FC8B-444969A25003}"/>
                    </a:ext>
                  </a:extLst>
                </p:cNvPr>
                <p:cNvPicPr/>
                <p:nvPr/>
              </p:nvPicPr>
              <p:blipFill>
                <a:blip r:embed="rId55"/>
                <a:stretch>
                  <a:fillRect/>
                </a:stretch>
              </p:blipFill>
              <p:spPr>
                <a:xfrm>
                  <a:off x="3971868" y="2074796"/>
                  <a:ext cx="2916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 name="Ink 10">
                  <a:extLst>
                    <a:ext uri="{FF2B5EF4-FFF2-40B4-BE49-F238E27FC236}">
                      <a16:creationId xmlns:a16="http://schemas.microsoft.com/office/drawing/2014/main" id="{783DE79B-F680-D13F-DD72-6E4289FFEDB8}"/>
                    </a:ext>
                  </a:extLst>
                </p14:cNvPr>
                <p14:cNvContentPartPr/>
                <p14:nvPr/>
              </p14:nvContentPartPr>
              <p14:xfrm>
                <a:off x="3866748" y="2510756"/>
                <a:ext cx="228600" cy="104040"/>
              </p14:xfrm>
            </p:contentPart>
          </mc:Choice>
          <mc:Fallback>
            <p:pic>
              <p:nvPicPr>
                <p:cNvPr id="11" name="Ink 10">
                  <a:extLst>
                    <a:ext uri="{FF2B5EF4-FFF2-40B4-BE49-F238E27FC236}">
                      <a16:creationId xmlns:a16="http://schemas.microsoft.com/office/drawing/2014/main" id="{783DE79B-F680-D13F-DD72-6E4289FFEDB8}"/>
                    </a:ext>
                  </a:extLst>
                </p:cNvPr>
                <p:cNvPicPr/>
                <p:nvPr/>
              </p:nvPicPr>
              <p:blipFill>
                <a:blip r:embed="rId57"/>
                <a:stretch>
                  <a:fillRect/>
                </a:stretch>
              </p:blipFill>
              <p:spPr>
                <a:xfrm>
                  <a:off x="3857748" y="2502116"/>
                  <a:ext cx="2462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 name="Ink 12">
                  <a:extLst>
                    <a:ext uri="{FF2B5EF4-FFF2-40B4-BE49-F238E27FC236}">
                      <a16:creationId xmlns:a16="http://schemas.microsoft.com/office/drawing/2014/main" id="{41FBD7FC-B945-BCB5-D825-56F57BAC224E}"/>
                    </a:ext>
                  </a:extLst>
                </p14:cNvPr>
                <p14:cNvContentPartPr/>
                <p14:nvPr/>
              </p14:nvContentPartPr>
              <p14:xfrm>
                <a:off x="3579468" y="4051556"/>
                <a:ext cx="107280" cy="591120"/>
              </p14:xfrm>
            </p:contentPart>
          </mc:Choice>
          <mc:Fallback>
            <p:pic>
              <p:nvPicPr>
                <p:cNvPr id="13" name="Ink 12">
                  <a:extLst>
                    <a:ext uri="{FF2B5EF4-FFF2-40B4-BE49-F238E27FC236}">
                      <a16:creationId xmlns:a16="http://schemas.microsoft.com/office/drawing/2014/main" id="{41FBD7FC-B945-BCB5-D825-56F57BAC224E}"/>
                    </a:ext>
                  </a:extLst>
                </p:cNvPr>
                <p:cNvPicPr/>
                <p:nvPr/>
              </p:nvPicPr>
              <p:blipFill>
                <a:blip r:embed="rId59"/>
                <a:stretch>
                  <a:fillRect/>
                </a:stretch>
              </p:blipFill>
              <p:spPr>
                <a:xfrm>
                  <a:off x="3570828" y="4042556"/>
                  <a:ext cx="124920" cy="608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 name="Ink 13">
                  <a:extLst>
                    <a:ext uri="{FF2B5EF4-FFF2-40B4-BE49-F238E27FC236}">
                      <a16:creationId xmlns:a16="http://schemas.microsoft.com/office/drawing/2014/main" id="{DDE5B759-9AF9-A3F5-B8DF-C762330512A3}"/>
                    </a:ext>
                  </a:extLst>
                </p14:cNvPr>
                <p14:cNvContentPartPr/>
                <p14:nvPr/>
              </p14:nvContentPartPr>
              <p14:xfrm>
                <a:off x="3504588" y="4451516"/>
                <a:ext cx="341280" cy="153000"/>
              </p14:xfrm>
            </p:contentPart>
          </mc:Choice>
          <mc:Fallback>
            <p:pic>
              <p:nvPicPr>
                <p:cNvPr id="14" name="Ink 13">
                  <a:extLst>
                    <a:ext uri="{FF2B5EF4-FFF2-40B4-BE49-F238E27FC236}">
                      <a16:creationId xmlns:a16="http://schemas.microsoft.com/office/drawing/2014/main" id="{DDE5B759-9AF9-A3F5-B8DF-C762330512A3}"/>
                    </a:ext>
                  </a:extLst>
                </p:cNvPr>
                <p:cNvPicPr/>
                <p:nvPr/>
              </p:nvPicPr>
              <p:blipFill>
                <a:blip r:embed="rId61"/>
                <a:stretch>
                  <a:fillRect/>
                </a:stretch>
              </p:blipFill>
              <p:spPr>
                <a:xfrm>
                  <a:off x="3495588" y="4442876"/>
                  <a:ext cx="3589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8320F8FA-BD5C-E014-4AEF-DD2C19EDE2C5}"/>
                    </a:ext>
                  </a:extLst>
                </p14:cNvPr>
                <p14:cNvContentPartPr/>
                <p14:nvPr/>
              </p14:nvContentPartPr>
              <p14:xfrm>
                <a:off x="4787988" y="4100876"/>
                <a:ext cx="90720" cy="756720"/>
              </p14:xfrm>
            </p:contentPart>
          </mc:Choice>
          <mc:Fallback>
            <p:pic>
              <p:nvPicPr>
                <p:cNvPr id="39" name="Ink 38">
                  <a:extLst>
                    <a:ext uri="{FF2B5EF4-FFF2-40B4-BE49-F238E27FC236}">
                      <a16:creationId xmlns:a16="http://schemas.microsoft.com/office/drawing/2014/main" id="{8320F8FA-BD5C-E014-4AEF-DD2C19EDE2C5}"/>
                    </a:ext>
                  </a:extLst>
                </p:cNvPr>
                <p:cNvPicPr/>
                <p:nvPr/>
              </p:nvPicPr>
              <p:blipFill>
                <a:blip r:embed="rId63"/>
                <a:stretch>
                  <a:fillRect/>
                </a:stretch>
              </p:blipFill>
              <p:spPr>
                <a:xfrm>
                  <a:off x="4779348" y="4091876"/>
                  <a:ext cx="108360" cy="774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FBF03376-E817-6879-B79B-C8543117D491}"/>
                    </a:ext>
                  </a:extLst>
                </p14:cNvPr>
                <p14:cNvContentPartPr/>
                <p14:nvPr/>
              </p14:nvContentPartPr>
              <p14:xfrm>
                <a:off x="4681068" y="4065596"/>
                <a:ext cx="358200" cy="374760"/>
              </p14:xfrm>
            </p:contentPart>
          </mc:Choice>
          <mc:Fallback>
            <p:pic>
              <p:nvPicPr>
                <p:cNvPr id="40" name="Ink 39">
                  <a:extLst>
                    <a:ext uri="{FF2B5EF4-FFF2-40B4-BE49-F238E27FC236}">
                      <a16:creationId xmlns:a16="http://schemas.microsoft.com/office/drawing/2014/main" id="{FBF03376-E817-6879-B79B-C8543117D491}"/>
                    </a:ext>
                  </a:extLst>
                </p:cNvPr>
                <p:cNvPicPr/>
                <p:nvPr/>
              </p:nvPicPr>
              <p:blipFill>
                <a:blip r:embed="rId65"/>
                <a:stretch>
                  <a:fillRect/>
                </a:stretch>
              </p:blipFill>
              <p:spPr>
                <a:xfrm>
                  <a:off x="4672068" y="4056956"/>
                  <a:ext cx="37584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918767B2-4FDE-AA58-A3C9-DC1F4266ED50}"/>
                    </a:ext>
                  </a:extLst>
                </p14:cNvPr>
                <p14:cNvContentPartPr/>
                <p14:nvPr/>
              </p14:nvContentPartPr>
              <p14:xfrm>
                <a:off x="4623468" y="2147156"/>
                <a:ext cx="68400" cy="556920"/>
              </p14:xfrm>
            </p:contentPart>
          </mc:Choice>
          <mc:Fallback>
            <p:pic>
              <p:nvPicPr>
                <p:cNvPr id="41" name="Ink 40">
                  <a:extLst>
                    <a:ext uri="{FF2B5EF4-FFF2-40B4-BE49-F238E27FC236}">
                      <a16:creationId xmlns:a16="http://schemas.microsoft.com/office/drawing/2014/main" id="{918767B2-4FDE-AA58-A3C9-DC1F4266ED50}"/>
                    </a:ext>
                  </a:extLst>
                </p:cNvPr>
                <p:cNvPicPr/>
                <p:nvPr/>
              </p:nvPicPr>
              <p:blipFill>
                <a:blip r:embed="rId67"/>
                <a:stretch>
                  <a:fillRect/>
                </a:stretch>
              </p:blipFill>
              <p:spPr>
                <a:xfrm>
                  <a:off x="4614468" y="2138156"/>
                  <a:ext cx="860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22DBF9C4-D09C-A1B8-E0D9-38ECF51A05A5}"/>
                    </a:ext>
                  </a:extLst>
                </p14:cNvPr>
                <p14:cNvContentPartPr/>
                <p14:nvPr/>
              </p14:nvContentPartPr>
              <p14:xfrm>
                <a:off x="4561908" y="2114756"/>
                <a:ext cx="136440" cy="186120"/>
              </p14:xfrm>
            </p:contentPart>
          </mc:Choice>
          <mc:Fallback>
            <p:pic>
              <p:nvPicPr>
                <p:cNvPr id="42" name="Ink 41">
                  <a:extLst>
                    <a:ext uri="{FF2B5EF4-FFF2-40B4-BE49-F238E27FC236}">
                      <a16:creationId xmlns:a16="http://schemas.microsoft.com/office/drawing/2014/main" id="{22DBF9C4-D09C-A1B8-E0D9-38ECF51A05A5}"/>
                    </a:ext>
                  </a:extLst>
                </p:cNvPr>
                <p:cNvPicPr/>
                <p:nvPr/>
              </p:nvPicPr>
              <p:blipFill>
                <a:blip r:embed="rId69"/>
                <a:stretch>
                  <a:fillRect/>
                </a:stretch>
              </p:blipFill>
              <p:spPr>
                <a:xfrm>
                  <a:off x="4553268" y="2106116"/>
                  <a:ext cx="1540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8" name="Ink 47">
                  <a:extLst>
                    <a:ext uri="{FF2B5EF4-FFF2-40B4-BE49-F238E27FC236}">
                      <a16:creationId xmlns:a16="http://schemas.microsoft.com/office/drawing/2014/main" id="{CA3F5F85-AEF9-EE9E-2ACB-241680EC0085}"/>
                    </a:ext>
                  </a:extLst>
                </p14:cNvPr>
                <p14:cNvContentPartPr/>
                <p14:nvPr/>
              </p14:nvContentPartPr>
              <p14:xfrm>
                <a:off x="5349228" y="2235716"/>
                <a:ext cx="248040" cy="240840"/>
              </p14:xfrm>
            </p:contentPart>
          </mc:Choice>
          <mc:Fallback>
            <p:pic>
              <p:nvPicPr>
                <p:cNvPr id="48" name="Ink 47">
                  <a:extLst>
                    <a:ext uri="{FF2B5EF4-FFF2-40B4-BE49-F238E27FC236}">
                      <a16:creationId xmlns:a16="http://schemas.microsoft.com/office/drawing/2014/main" id="{CA3F5F85-AEF9-EE9E-2ACB-241680EC0085}"/>
                    </a:ext>
                  </a:extLst>
                </p:cNvPr>
                <p:cNvPicPr/>
                <p:nvPr/>
              </p:nvPicPr>
              <p:blipFill>
                <a:blip r:embed="rId71"/>
                <a:stretch>
                  <a:fillRect/>
                </a:stretch>
              </p:blipFill>
              <p:spPr>
                <a:xfrm>
                  <a:off x="5340228" y="2226716"/>
                  <a:ext cx="2656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9" name="Ink 48">
                  <a:extLst>
                    <a:ext uri="{FF2B5EF4-FFF2-40B4-BE49-F238E27FC236}">
                      <a16:creationId xmlns:a16="http://schemas.microsoft.com/office/drawing/2014/main" id="{516A79B2-BE37-F02F-D3EF-E66900A22392}"/>
                    </a:ext>
                  </a:extLst>
                </p14:cNvPr>
                <p14:cNvContentPartPr/>
                <p14:nvPr/>
              </p14:nvContentPartPr>
              <p14:xfrm>
                <a:off x="5731908" y="2220956"/>
                <a:ext cx="290520" cy="182520"/>
              </p14:xfrm>
            </p:contentPart>
          </mc:Choice>
          <mc:Fallback>
            <p:pic>
              <p:nvPicPr>
                <p:cNvPr id="49" name="Ink 48">
                  <a:extLst>
                    <a:ext uri="{FF2B5EF4-FFF2-40B4-BE49-F238E27FC236}">
                      <a16:creationId xmlns:a16="http://schemas.microsoft.com/office/drawing/2014/main" id="{516A79B2-BE37-F02F-D3EF-E66900A22392}"/>
                    </a:ext>
                  </a:extLst>
                </p:cNvPr>
                <p:cNvPicPr/>
                <p:nvPr/>
              </p:nvPicPr>
              <p:blipFill>
                <a:blip r:embed="rId73"/>
                <a:stretch>
                  <a:fillRect/>
                </a:stretch>
              </p:blipFill>
              <p:spPr>
                <a:xfrm>
                  <a:off x="5723268" y="2212316"/>
                  <a:ext cx="3081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0" name="Ink 49">
                  <a:extLst>
                    <a:ext uri="{FF2B5EF4-FFF2-40B4-BE49-F238E27FC236}">
                      <a16:creationId xmlns:a16="http://schemas.microsoft.com/office/drawing/2014/main" id="{819297C6-1C2E-979F-DF72-10568E083393}"/>
                    </a:ext>
                  </a:extLst>
                </p14:cNvPr>
                <p14:cNvContentPartPr/>
                <p14:nvPr/>
              </p14:nvContentPartPr>
              <p14:xfrm>
                <a:off x="5124228" y="1983356"/>
                <a:ext cx="1051560" cy="612000"/>
              </p14:xfrm>
            </p:contentPart>
          </mc:Choice>
          <mc:Fallback>
            <p:pic>
              <p:nvPicPr>
                <p:cNvPr id="50" name="Ink 49">
                  <a:extLst>
                    <a:ext uri="{FF2B5EF4-FFF2-40B4-BE49-F238E27FC236}">
                      <a16:creationId xmlns:a16="http://schemas.microsoft.com/office/drawing/2014/main" id="{819297C6-1C2E-979F-DF72-10568E083393}"/>
                    </a:ext>
                  </a:extLst>
                </p:cNvPr>
                <p:cNvPicPr/>
                <p:nvPr/>
              </p:nvPicPr>
              <p:blipFill>
                <a:blip r:embed="rId75"/>
                <a:stretch>
                  <a:fillRect/>
                </a:stretch>
              </p:blipFill>
              <p:spPr>
                <a:xfrm>
                  <a:off x="5115228" y="1974716"/>
                  <a:ext cx="1069200" cy="629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Ink 51">
                  <a:extLst>
                    <a:ext uri="{FF2B5EF4-FFF2-40B4-BE49-F238E27FC236}">
                      <a16:creationId xmlns:a16="http://schemas.microsoft.com/office/drawing/2014/main" id="{D54ED676-E3C8-9917-8B4B-7CA3823B9374}"/>
                    </a:ext>
                  </a:extLst>
                </p14:cNvPr>
                <p14:cNvContentPartPr/>
                <p14:nvPr/>
              </p14:nvContentPartPr>
              <p14:xfrm>
                <a:off x="6227988" y="2191436"/>
                <a:ext cx="445320" cy="445320"/>
              </p14:xfrm>
            </p:contentPart>
          </mc:Choice>
          <mc:Fallback>
            <p:pic>
              <p:nvPicPr>
                <p:cNvPr id="52" name="Ink 51">
                  <a:extLst>
                    <a:ext uri="{FF2B5EF4-FFF2-40B4-BE49-F238E27FC236}">
                      <a16:creationId xmlns:a16="http://schemas.microsoft.com/office/drawing/2014/main" id="{D54ED676-E3C8-9917-8B4B-7CA3823B9374}"/>
                    </a:ext>
                  </a:extLst>
                </p:cNvPr>
                <p:cNvPicPr/>
                <p:nvPr/>
              </p:nvPicPr>
              <p:blipFill>
                <a:blip r:embed="rId77"/>
                <a:stretch>
                  <a:fillRect/>
                </a:stretch>
              </p:blipFill>
              <p:spPr>
                <a:xfrm>
                  <a:off x="6219348" y="2182796"/>
                  <a:ext cx="46296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3" name="Ink 52">
                  <a:extLst>
                    <a:ext uri="{FF2B5EF4-FFF2-40B4-BE49-F238E27FC236}">
                      <a16:creationId xmlns:a16="http://schemas.microsoft.com/office/drawing/2014/main" id="{124228EE-175D-0ABA-61CB-8F2FC9E7085E}"/>
                    </a:ext>
                  </a:extLst>
                </p14:cNvPr>
                <p14:cNvContentPartPr/>
                <p14:nvPr/>
              </p14:nvContentPartPr>
              <p14:xfrm>
                <a:off x="6226908" y="2191796"/>
                <a:ext cx="370800" cy="474840"/>
              </p14:xfrm>
            </p:contentPart>
          </mc:Choice>
          <mc:Fallback>
            <p:pic>
              <p:nvPicPr>
                <p:cNvPr id="53" name="Ink 52">
                  <a:extLst>
                    <a:ext uri="{FF2B5EF4-FFF2-40B4-BE49-F238E27FC236}">
                      <a16:creationId xmlns:a16="http://schemas.microsoft.com/office/drawing/2014/main" id="{124228EE-175D-0ABA-61CB-8F2FC9E7085E}"/>
                    </a:ext>
                  </a:extLst>
                </p:cNvPr>
                <p:cNvPicPr/>
                <p:nvPr/>
              </p:nvPicPr>
              <p:blipFill>
                <a:blip r:embed="rId79"/>
                <a:stretch>
                  <a:fillRect/>
                </a:stretch>
              </p:blipFill>
              <p:spPr>
                <a:xfrm>
                  <a:off x="6217908" y="2183156"/>
                  <a:ext cx="38844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4" name="Ink 43">
                  <a:extLst>
                    <a:ext uri="{FF2B5EF4-FFF2-40B4-BE49-F238E27FC236}">
                      <a16:creationId xmlns:a16="http://schemas.microsoft.com/office/drawing/2014/main" id="{6BC65801-19ED-E133-3640-7E123D43E0CB}"/>
                    </a:ext>
                  </a:extLst>
                </p14:cNvPr>
                <p14:cNvContentPartPr/>
                <p14:nvPr/>
              </p14:nvContentPartPr>
              <p14:xfrm>
                <a:off x="5491788" y="4341716"/>
                <a:ext cx="275760" cy="205560"/>
              </p14:xfrm>
            </p:contentPart>
          </mc:Choice>
          <mc:Fallback>
            <p:pic>
              <p:nvPicPr>
                <p:cNvPr id="44" name="Ink 43">
                  <a:extLst>
                    <a:ext uri="{FF2B5EF4-FFF2-40B4-BE49-F238E27FC236}">
                      <a16:creationId xmlns:a16="http://schemas.microsoft.com/office/drawing/2014/main" id="{6BC65801-19ED-E133-3640-7E123D43E0CB}"/>
                    </a:ext>
                  </a:extLst>
                </p:cNvPr>
                <p:cNvPicPr/>
                <p:nvPr/>
              </p:nvPicPr>
              <p:blipFill>
                <a:blip r:embed="rId81"/>
                <a:stretch>
                  <a:fillRect/>
                </a:stretch>
              </p:blipFill>
              <p:spPr>
                <a:xfrm>
                  <a:off x="5482788" y="4333076"/>
                  <a:ext cx="2934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5" name="Ink 44">
                  <a:extLst>
                    <a:ext uri="{FF2B5EF4-FFF2-40B4-BE49-F238E27FC236}">
                      <a16:creationId xmlns:a16="http://schemas.microsoft.com/office/drawing/2014/main" id="{F513FF1A-3699-9D23-7ABD-7945FF878047}"/>
                    </a:ext>
                  </a:extLst>
                </p14:cNvPr>
                <p14:cNvContentPartPr/>
                <p14:nvPr/>
              </p14:nvContentPartPr>
              <p14:xfrm>
                <a:off x="5754228" y="4333796"/>
                <a:ext cx="125640" cy="250920"/>
              </p14:xfrm>
            </p:contentPart>
          </mc:Choice>
          <mc:Fallback>
            <p:pic>
              <p:nvPicPr>
                <p:cNvPr id="45" name="Ink 44">
                  <a:extLst>
                    <a:ext uri="{FF2B5EF4-FFF2-40B4-BE49-F238E27FC236}">
                      <a16:creationId xmlns:a16="http://schemas.microsoft.com/office/drawing/2014/main" id="{F513FF1A-3699-9D23-7ABD-7945FF878047}"/>
                    </a:ext>
                  </a:extLst>
                </p:cNvPr>
                <p:cNvPicPr/>
                <p:nvPr/>
              </p:nvPicPr>
              <p:blipFill>
                <a:blip r:embed="rId83"/>
                <a:stretch>
                  <a:fillRect/>
                </a:stretch>
              </p:blipFill>
              <p:spPr>
                <a:xfrm>
                  <a:off x="5745588" y="4324796"/>
                  <a:ext cx="14328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6" name="Ink 45">
                  <a:extLst>
                    <a:ext uri="{FF2B5EF4-FFF2-40B4-BE49-F238E27FC236}">
                      <a16:creationId xmlns:a16="http://schemas.microsoft.com/office/drawing/2014/main" id="{41096A77-924B-6B29-4BD5-835FA2A8D40D}"/>
                    </a:ext>
                  </a:extLst>
                </p14:cNvPr>
                <p14:cNvContentPartPr/>
                <p14:nvPr/>
              </p14:nvContentPartPr>
              <p14:xfrm>
                <a:off x="5878428" y="4422716"/>
                <a:ext cx="286560" cy="169560"/>
              </p14:xfrm>
            </p:contentPart>
          </mc:Choice>
          <mc:Fallback>
            <p:pic>
              <p:nvPicPr>
                <p:cNvPr id="46" name="Ink 45">
                  <a:extLst>
                    <a:ext uri="{FF2B5EF4-FFF2-40B4-BE49-F238E27FC236}">
                      <a16:creationId xmlns:a16="http://schemas.microsoft.com/office/drawing/2014/main" id="{41096A77-924B-6B29-4BD5-835FA2A8D40D}"/>
                    </a:ext>
                  </a:extLst>
                </p:cNvPr>
                <p:cNvPicPr/>
                <p:nvPr/>
              </p:nvPicPr>
              <p:blipFill>
                <a:blip r:embed="rId85"/>
                <a:stretch>
                  <a:fillRect/>
                </a:stretch>
              </p:blipFill>
              <p:spPr>
                <a:xfrm>
                  <a:off x="5869788" y="4414076"/>
                  <a:ext cx="3042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7" name="Ink 46">
                  <a:extLst>
                    <a:ext uri="{FF2B5EF4-FFF2-40B4-BE49-F238E27FC236}">
                      <a16:creationId xmlns:a16="http://schemas.microsoft.com/office/drawing/2014/main" id="{1198D567-BA91-FDF8-9392-4230FD51ADB2}"/>
                    </a:ext>
                  </a:extLst>
                </p14:cNvPr>
                <p14:cNvContentPartPr/>
                <p14:nvPr/>
              </p14:nvContentPartPr>
              <p14:xfrm>
                <a:off x="5344908" y="4144796"/>
                <a:ext cx="1296000" cy="673560"/>
              </p14:xfrm>
            </p:contentPart>
          </mc:Choice>
          <mc:Fallback>
            <p:pic>
              <p:nvPicPr>
                <p:cNvPr id="47" name="Ink 46">
                  <a:extLst>
                    <a:ext uri="{FF2B5EF4-FFF2-40B4-BE49-F238E27FC236}">
                      <a16:creationId xmlns:a16="http://schemas.microsoft.com/office/drawing/2014/main" id="{1198D567-BA91-FDF8-9392-4230FD51ADB2}"/>
                    </a:ext>
                  </a:extLst>
                </p:cNvPr>
                <p:cNvPicPr/>
                <p:nvPr/>
              </p:nvPicPr>
              <p:blipFill>
                <a:blip r:embed="rId87"/>
                <a:stretch>
                  <a:fillRect/>
                </a:stretch>
              </p:blipFill>
              <p:spPr>
                <a:xfrm>
                  <a:off x="5336268" y="4136156"/>
                  <a:ext cx="1313640" cy="691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Ink 53">
                  <a:extLst>
                    <a:ext uri="{FF2B5EF4-FFF2-40B4-BE49-F238E27FC236}">
                      <a16:creationId xmlns:a16="http://schemas.microsoft.com/office/drawing/2014/main" id="{FD119D34-1224-E880-ACEC-C84D0F9888DC}"/>
                    </a:ext>
                  </a:extLst>
                </p14:cNvPr>
                <p14:cNvContentPartPr/>
                <p14:nvPr/>
              </p14:nvContentPartPr>
              <p14:xfrm>
                <a:off x="6557748" y="4178276"/>
                <a:ext cx="388800" cy="356760"/>
              </p14:xfrm>
            </p:contentPart>
          </mc:Choice>
          <mc:Fallback>
            <p:pic>
              <p:nvPicPr>
                <p:cNvPr id="54" name="Ink 53">
                  <a:extLst>
                    <a:ext uri="{FF2B5EF4-FFF2-40B4-BE49-F238E27FC236}">
                      <a16:creationId xmlns:a16="http://schemas.microsoft.com/office/drawing/2014/main" id="{FD119D34-1224-E880-ACEC-C84D0F9888DC}"/>
                    </a:ext>
                  </a:extLst>
                </p:cNvPr>
                <p:cNvPicPr/>
                <p:nvPr/>
              </p:nvPicPr>
              <p:blipFill>
                <a:blip r:embed="rId89"/>
                <a:stretch>
                  <a:fillRect/>
                </a:stretch>
              </p:blipFill>
              <p:spPr>
                <a:xfrm>
                  <a:off x="6549108" y="4169636"/>
                  <a:ext cx="40644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3042FF95-FC62-272C-8362-0BA19E3B8056}"/>
                    </a:ext>
                  </a:extLst>
                </p14:cNvPr>
                <p14:cNvContentPartPr/>
                <p14:nvPr/>
              </p14:nvContentPartPr>
              <p14:xfrm>
                <a:off x="6563508" y="4117076"/>
                <a:ext cx="456840" cy="346680"/>
              </p14:xfrm>
            </p:contentPart>
          </mc:Choice>
          <mc:Fallback>
            <p:pic>
              <p:nvPicPr>
                <p:cNvPr id="55" name="Ink 54">
                  <a:extLst>
                    <a:ext uri="{FF2B5EF4-FFF2-40B4-BE49-F238E27FC236}">
                      <a16:creationId xmlns:a16="http://schemas.microsoft.com/office/drawing/2014/main" id="{3042FF95-FC62-272C-8362-0BA19E3B8056}"/>
                    </a:ext>
                  </a:extLst>
                </p:cNvPr>
                <p:cNvPicPr/>
                <p:nvPr/>
              </p:nvPicPr>
              <p:blipFill>
                <a:blip r:embed="rId91"/>
                <a:stretch>
                  <a:fillRect/>
                </a:stretch>
              </p:blipFill>
              <p:spPr>
                <a:xfrm>
                  <a:off x="6554868" y="4108076"/>
                  <a:ext cx="47448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254F06FA-55E1-E1D0-A382-DA81E50D59E3}"/>
                    </a:ext>
                  </a:extLst>
                </p14:cNvPr>
                <p14:cNvContentPartPr/>
                <p14:nvPr/>
              </p14:nvContentPartPr>
              <p14:xfrm>
                <a:off x="9457548" y="1671596"/>
                <a:ext cx="41040" cy="445320"/>
              </p14:xfrm>
            </p:contentPart>
          </mc:Choice>
          <mc:Fallback>
            <p:pic>
              <p:nvPicPr>
                <p:cNvPr id="58" name="Ink 57">
                  <a:extLst>
                    <a:ext uri="{FF2B5EF4-FFF2-40B4-BE49-F238E27FC236}">
                      <a16:creationId xmlns:a16="http://schemas.microsoft.com/office/drawing/2014/main" id="{254F06FA-55E1-E1D0-A382-DA81E50D59E3}"/>
                    </a:ext>
                  </a:extLst>
                </p:cNvPr>
                <p:cNvPicPr/>
                <p:nvPr/>
              </p:nvPicPr>
              <p:blipFill>
                <a:blip r:embed="rId93"/>
                <a:stretch>
                  <a:fillRect/>
                </a:stretch>
              </p:blipFill>
              <p:spPr>
                <a:xfrm>
                  <a:off x="9448908" y="1662596"/>
                  <a:ext cx="5868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34027BAC-B413-A465-B32E-5B34CF0A7724}"/>
                    </a:ext>
                  </a:extLst>
                </p14:cNvPr>
                <p14:cNvContentPartPr/>
                <p14:nvPr/>
              </p14:nvContentPartPr>
              <p14:xfrm>
                <a:off x="9441348" y="1626596"/>
                <a:ext cx="440280" cy="472680"/>
              </p14:xfrm>
            </p:contentPart>
          </mc:Choice>
          <mc:Fallback>
            <p:pic>
              <p:nvPicPr>
                <p:cNvPr id="59" name="Ink 58">
                  <a:extLst>
                    <a:ext uri="{FF2B5EF4-FFF2-40B4-BE49-F238E27FC236}">
                      <a16:creationId xmlns:a16="http://schemas.microsoft.com/office/drawing/2014/main" id="{34027BAC-B413-A465-B32E-5B34CF0A7724}"/>
                    </a:ext>
                  </a:extLst>
                </p:cNvPr>
                <p:cNvPicPr/>
                <p:nvPr/>
              </p:nvPicPr>
              <p:blipFill>
                <a:blip r:embed="rId95"/>
                <a:stretch>
                  <a:fillRect/>
                </a:stretch>
              </p:blipFill>
              <p:spPr>
                <a:xfrm>
                  <a:off x="9432348" y="1617596"/>
                  <a:ext cx="457920" cy="490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D068A87E-357C-CA8A-7078-A239A8E145A0}"/>
                    </a:ext>
                  </a:extLst>
                </p14:cNvPr>
                <p14:cNvContentPartPr/>
                <p14:nvPr/>
              </p14:nvContentPartPr>
              <p14:xfrm>
                <a:off x="9132828" y="1407356"/>
                <a:ext cx="1292400" cy="872280"/>
              </p14:xfrm>
            </p:contentPart>
          </mc:Choice>
          <mc:Fallback>
            <p:pic>
              <p:nvPicPr>
                <p:cNvPr id="60" name="Ink 59">
                  <a:extLst>
                    <a:ext uri="{FF2B5EF4-FFF2-40B4-BE49-F238E27FC236}">
                      <a16:creationId xmlns:a16="http://schemas.microsoft.com/office/drawing/2014/main" id="{D068A87E-357C-CA8A-7078-A239A8E145A0}"/>
                    </a:ext>
                  </a:extLst>
                </p:cNvPr>
                <p:cNvPicPr/>
                <p:nvPr/>
              </p:nvPicPr>
              <p:blipFill>
                <a:blip r:embed="rId97"/>
                <a:stretch>
                  <a:fillRect/>
                </a:stretch>
              </p:blipFill>
              <p:spPr>
                <a:xfrm>
                  <a:off x="9124188" y="1398716"/>
                  <a:ext cx="1310040" cy="8899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42CDEFFD-2A43-60D3-10C6-83C0E119515B}"/>
                    </a:ext>
                  </a:extLst>
                </p14:cNvPr>
                <p14:cNvContentPartPr/>
                <p14:nvPr/>
              </p14:nvContentPartPr>
              <p14:xfrm>
                <a:off x="8798028" y="2508956"/>
                <a:ext cx="355320" cy="468000"/>
              </p14:xfrm>
            </p:contentPart>
          </mc:Choice>
          <mc:Fallback>
            <p:pic>
              <p:nvPicPr>
                <p:cNvPr id="61" name="Ink 60">
                  <a:extLst>
                    <a:ext uri="{FF2B5EF4-FFF2-40B4-BE49-F238E27FC236}">
                      <a16:creationId xmlns:a16="http://schemas.microsoft.com/office/drawing/2014/main" id="{42CDEFFD-2A43-60D3-10C6-83C0E119515B}"/>
                    </a:ext>
                  </a:extLst>
                </p:cNvPr>
                <p:cNvPicPr/>
                <p:nvPr/>
              </p:nvPicPr>
              <p:blipFill>
                <a:blip r:embed="rId99"/>
                <a:stretch>
                  <a:fillRect/>
                </a:stretch>
              </p:blipFill>
              <p:spPr>
                <a:xfrm>
                  <a:off x="8789028" y="2500316"/>
                  <a:ext cx="37296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3BB2DF55-3F0F-B7B6-17F9-CE8F84B49433}"/>
                    </a:ext>
                  </a:extLst>
                </p14:cNvPr>
                <p14:cNvContentPartPr/>
                <p14:nvPr/>
              </p14:nvContentPartPr>
              <p14:xfrm>
                <a:off x="9275388" y="2751596"/>
                <a:ext cx="6480" cy="21240"/>
              </p14:xfrm>
            </p:contentPart>
          </mc:Choice>
          <mc:Fallback>
            <p:pic>
              <p:nvPicPr>
                <p:cNvPr id="62" name="Ink 61">
                  <a:extLst>
                    <a:ext uri="{FF2B5EF4-FFF2-40B4-BE49-F238E27FC236}">
                      <a16:creationId xmlns:a16="http://schemas.microsoft.com/office/drawing/2014/main" id="{3BB2DF55-3F0F-B7B6-17F9-CE8F84B49433}"/>
                    </a:ext>
                  </a:extLst>
                </p:cNvPr>
                <p:cNvPicPr/>
                <p:nvPr/>
              </p:nvPicPr>
              <p:blipFill>
                <a:blip r:embed="rId101"/>
                <a:stretch>
                  <a:fillRect/>
                </a:stretch>
              </p:blipFill>
              <p:spPr>
                <a:xfrm>
                  <a:off x="9266388" y="2742596"/>
                  <a:ext cx="241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BE15CEFA-CAD6-D8CF-454D-467CDC9583E3}"/>
                    </a:ext>
                  </a:extLst>
                </p14:cNvPr>
                <p14:cNvContentPartPr/>
                <p14:nvPr/>
              </p14:nvContentPartPr>
              <p14:xfrm>
                <a:off x="9261708" y="2957876"/>
                <a:ext cx="360" cy="2160"/>
              </p14:xfrm>
            </p:contentPart>
          </mc:Choice>
          <mc:Fallback>
            <p:pic>
              <p:nvPicPr>
                <p:cNvPr id="63" name="Ink 62">
                  <a:extLst>
                    <a:ext uri="{FF2B5EF4-FFF2-40B4-BE49-F238E27FC236}">
                      <a16:creationId xmlns:a16="http://schemas.microsoft.com/office/drawing/2014/main" id="{BE15CEFA-CAD6-D8CF-454D-467CDC9583E3}"/>
                    </a:ext>
                  </a:extLst>
                </p:cNvPr>
                <p:cNvPicPr/>
                <p:nvPr/>
              </p:nvPicPr>
              <p:blipFill>
                <a:blip r:embed="rId103"/>
                <a:stretch>
                  <a:fillRect/>
                </a:stretch>
              </p:blipFill>
              <p:spPr>
                <a:xfrm>
                  <a:off x="9253068" y="2948876"/>
                  <a:ext cx="18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7D6369F3-FF38-6A20-CB34-F31D42939FF1}"/>
                    </a:ext>
                  </a:extLst>
                </p14:cNvPr>
                <p14:cNvContentPartPr/>
                <p14:nvPr/>
              </p14:nvContentPartPr>
              <p14:xfrm>
                <a:off x="9427668" y="2759156"/>
                <a:ext cx="160200" cy="209520"/>
              </p14:xfrm>
            </p:contentPart>
          </mc:Choice>
          <mc:Fallback>
            <p:pic>
              <p:nvPicPr>
                <p:cNvPr id="64" name="Ink 63">
                  <a:extLst>
                    <a:ext uri="{FF2B5EF4-FFF2-40B4-BE49-F238E27FC236}">
                      <a16:creationId xmlns:a16="http://schemas.microsoft.com/office/drawing/2014/main" id="{7D6369F3-FF38-6A20-CB34-F31D42939FF1}"/>
                    </a:ext>
                  </a:extLst>
                </p:cNvPr>
                <p:cNvPicPr/>
                <p:nvPr/>
              </p:nvPicPr>
              <p:blipFill>
                <a:blip r:embed="rId105"/>
                <a:stretch>
                  <a:fillRect/>
                </a:stretch>
              </p:blipFill>
              <p:spPr>
                <a:xfrm>
                  <a:off x="9418668" y="2750156"/>
                  <a:ext cx="1778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14EF08CA-46D1-6422-1494-92552EA22313}"/>
                    </a:ext>
                  </a:extLst>
                </p14:cNvPr>
                <p14:cNvContentPartPr/>
                <p14:nvPr/>
              </p14:nvContentPartPr>
              <p14:xfrm>
                <a:off x="9734748" y="2751956"/>
                <a:ext cx="354960" cy="225360"/>
              </p14:xfrm>
            </p:contentPart>
          </mc:Choice>
          <mc:Fallback>
            <p:pic>
              <p:nvPicPr>
                <p:cNvPr id="65" name="Ink 64">
                  <a:extLst>
                    <a:ext uri="{FF2B5EF4-FFF2-40B4-BE49-F238E27FC236}">
                      <a16:creationId xmlns:a16="http://schemas.microsoft.com/office/drawing/2014/main" id="{14EF08CA-46D1-6422-1494-92552EA22313}"/>
                    </a:ext>
                  </a:extLst>
                </p:cNvPr>
                <p:cNvPicPr/>
                <p:nvPr/>
              </p:nvPicPr>
              <p:blipFill>
                <a:blip r:embed="rId107"/>
                <a:stretch>
                  <a:fillRect/>
                </a:stretch>
              </p:blipFill>
              <p:spPr>
                <a:xfrm>
                  <a:off x="9726108" y="2743316"/>
                  <a:ext cx="3726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8FB75CEB-0D86-482D-8DF2-DB622B59510A}"/>
                    </a:ext>
                  </a:extLst>
                </p14:cNvPr>
                <p14:cNvContentPartPr/>
                <p14:nvPr/>
              </p14:nvContentPartPr>
              <p14:xfrm>
                <a:off x="10095108" y="2939516"/>
                <a:ext cx="2520" cy="4320"/>
              </p14:xfrm>
            </p:contentPart>
          </mc:Choice>
          <mc:Fallback>
            <p:pic>
              <p:nvPicPr>
                <p:cNvPr id="66" name="Ink 65">
                  <a:extLst>
                    <a:ext uri="{FF2B5EF4-FFF2-40B4-BE49-F238E27FC236}">
                      <a16:creationId xmlns:a16="http://schemas.microsoft.com/office/drawing/2014/main" id="{8FB75CEB-0D86-482D-8DF2-DB622B59510A}"/>
                    </a:ext>
                  </a:extLst>
                </p:cNvPr>
                <p:cNvPicPr/>
                <p:nvPr/>
              </p:nvPicPr>
              <p:blipFill>
                <a:blip r:embed="rId109"/>
                <a:stretch>
                  <a:fillRect/>
                </a:stretch>
              </p:blipFill>
              <p:spPr>
                <a:xfrm>
                  <a:off x="10086468" y="2930876"/>
                  <a:ext cx="201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Ink 66">
                  <a:extLst>
                    <a:ext uri="{FF2B5EF4-FFF2-40B4-BE49-F238E27FC236}">
                      <a16:creationId xmlns:a16="http://schemas.microsoft.com/office/drawing/2014/main" id="{D9061747-B74A-D069-7B47-EE79EDFD89F1}"/>
                    </a:ext>
                  </a:extLst>
                </p14:cNvPr>
                <p14:cNvContentPartPr/>
                <p14:nvPr/>
              </p14:nvContentPartPr>
              <p14:xfrm>
                <a:off x="10303908" y="2738996"/>
                <a:ext cx="566640" cy="232560"/>
              </p14:xfrm>
            </p:contentPart>
          </mc:Choice>
          <mc:Fallback>
            <p:pic>
              <p:nvPicPr>
                <p:cNvPr id="67" name="Ink 66">
                  <a:extLst>
                    <a:ext uri="{FF2B5EF4-FFF2-40B4-BE49-F238E27FC236}">
                      <a16:creationId xmlns:a16="http://schemas.microsoft.com/office/drawing/2014/main" id="{D9061747-B74A-D069-7B47-EE79EDFD89F1}"/>
                    </a:ext>
                  </a:extLst>
                </p:cNvPr>
                <p:cNvPicPr/>
                <p:nvPr/>
              </p:nvPicPr>
              <p:blipFill>
                <a:blip r:embed="rId111"/>
                <a:stretch>
                  <a:fillRect/>
                </a:stretch>
              </p:blipFill>
              <p:spPr>
                <a:xfrm>
                  <a:off x="10295268" y="2729996"/>
                  <a:ext cx="58428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4EE23EFD-5779-370F-8C92-3361E88F8AA4}"/>
                    </a:ext>
                  </a:extLst>
                </p14:cNvPr>
                <p14:cNvContentPartPr/>
                <p14:nvPr/>
              </p14:nvContentPartPr>
              <p14:xfrm>
                <a:off x="7864908" y="3380156"/>
                <a:ext cx="11160" cy="367560"/>
              </p14:xfrm>
            </p:contentPart>
          </mc:Choice>
          <mc:Fallback>
            <p:pic>
              <p:nvPicPr>
                <p:cNvPr id="70" name="Ink 69">
                  <a:extLst>
                    <a:ext uri="{FF2B5EF4-FFF2-40B4-BE49-F238E27FC236}">
                      <a16:creationId xmlns:a16="http://schemas.microsoft.com/office/drawing/2014/main" id="{4EE23EFD-5779-370F-8C92-3361E88F8AA4}"/>
                    </a:ext>
                  </a:extLst>
                </p:cNvPr>
                <p:cNvPicPr/>
                <p:nvPr/>
              </p:nvPicPr>
              <p:blipFill>
                <a:blip r:embed="rId113"/>
                <a:stretch>
                  <a:fillRect/>
                </a:stretch>
              </p:blipFill>
              <p:spPr>
                <a:xfrm>
                  <a:off x="7856268" y="3371156"/>
                  <a:ext cx="2880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1" name="Ink 70">
                  <a:extLst>
                    <a:ext uri="{FF2B5EF4-FFF2-40B4-BE49-F238E27FC236}">
                      <a16:creationId xmlns:a16="http://schemas.microsoft.com/office/drawing/2014/main" id="{6989CED8-ED1A-E1A8-5EE4-774C715E1F9B}"/>
                    </a:ext>
                  </a:extLst>
                </p14:cNvPr>
                <p14:cNvContentPartPr/>
                <p14:nvPr/>
              </p14:nvContentPartPr>
              <p14:xfrm>
                <a:off x="7826388" y="3500396"/>
                <a:ext cx="3590640" cy="115560"/>
              </p14:xfrm>
            </p:contentPart>
          </mc:Choice>
          <mc:Fallback>
            <p:pic>
              <p:nvPicPr>
                <p:cNvPr id="71" name="Ink 70">
                  <a:extLst>
                    <a:ext uri="{FF2B5EF4-FFF2-40B4-BE49-F238E27FC236}">
                      <a16:creationId xmlns:a16="http://schemas.microsoft.com/office/drawing/2014/main" id="{6989CED8-ED1A-E1A8-5EE4-774C715E1F9B}"/>
                    </a:ext>
                  </a:extLst>
                </p:cNvPr>
                <p:cNvPicPr/>
                <p:nvPr/>
              </p:nvPicPr>
              <p:blipFill>
                <a:blip r:embed="rId115"/>
                <a:stretch>
                  <a:fillRect/>
                </a:stretch>
              </p:blipFill>
              <p:spPr>
                <a:xfrm>
                  <a:off x="7817748" y="3491396"/>
                  <a:ext cx="36082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2" name="Ink 71">
                  <a:extLst>
                    <a:ext uri="{FF2B5EF4-FFF2-40B4-BE49-F238E27FC236}">
                      <a16:creationId xmlns:a16="http://schemas.microsoft.com/office/drawing/2014/main" id="{4C63A18B-CC63-E6ED-3C91-1A0EE9269D3A}"/>
                    </a:ext>
                  </a:extLst>
                </p14:cNvPr>
                <p14:cNvContentPartPr/>
                <p14:nvPr/>
              </p14:nvContentPartPr>
              <p14:xfrm>
                <a:off x="11375988" y="3409316"/>
                <a:ext cx="50760" cy="324720"/>
              </p14:xfrm>
            </p:contentPart>
          </mc:Choice>
          <mc:Fallback>
            <p:pic>
              <p:nvPicPr>
                <p:cNvPr id="72" name="Ink 71">
                  <a:extLst>
                    <a:ext uri="{FF2B5EF4-FFF2-40B4-BE49-F238E27FC236}">
                      <a16:creationId xmlns:a16="http://schemas.microsoft.com/office/drawing/2014/main" id="{4C63A18B-CC63-E6ED-3C91-1A0EE9269D3A}"/>
                    </a:ext>
                  </a:extLst>
                </p:cNvPr>
                <p:cNvPicPr/>
                <p:nvPr/>
              </p:nvPicPr>
              <p:blipFill>
                <a:blip r:embed="rId117"/>
                <a:stretch>
                  <a:fillRect/>
                </a:stretch>
              </p:blipFill>
              <p:spPr>
                <a:xfrm>
                  <a:off x="11366988" y="3400676"/>
                  <a:ext cx="6840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6EC07B15-D69C-2878-D9D3-FC0972C6EDE5}"/>
                    </a:ext>
                  </a:extLst>
                </p14:cNvPr>
                <p14:cNvContentPartPr/>
                <p14:nvPr/>
              </p14:nvContentPartPr>
              <p14:xfrm>
                <a:off x="8274228" y="3424796"/>
                <a:ext cx="80640" cy="240120"/>
              </p14:xfrm>
            </p:contentPart>
          </mc:Choice>
          <mc:Fallback>
            <p:pic>
              <p:nvPicPr>
                <p:cNvPr id="74" name="Ink 73">
                  <a:extLst>
                    <a:ext uri="{FF2B5EF4-FFF2-40B4-BE49-F238E27FC236}">
                      <a16:creationId xmlns:a16="http://schemas.microsoft.com/office/drawing/2014/main" id="{6EC07B15-D69C-2878-D9D3-FC0972C6EDE5}"/>
                    </a:ext>
                  </a:extLst>
                </p:cNvPr>
                <p:cNvPicPr/>
                <p:nvPr/>
              </p:nvPicPr>
              <p:blipFill>
                <a:blip r:embed="rId119"/>
                <a:stretch>
                  <a:fillRect/>
                </a:stretch>
              </p:blipFill>
              <p:spPr>
                <a:xfrm>
                  <a:off x="8265588" y="3416156"/>
                  <a:ext cx="982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5DE85C5E-2BFD-A461-07A9-BE5AF26C1064}"/>
                    </a:ext>
                  </a:extLst>
                </p14:cNvPr>
                <p14:cNvContentPartPr/>
                <p14:nvPr/>
              </p14:nvContentPartPr>
              <p14:xfrm>
                <a:off x="7768788" y="3746996"/>
                <a:ext cx="230760" cy="346680"/>
              </p14:xfrm>
            </p:contentPart>
          </mc:Choice>
          <mc:Fallback>
            <p:pic>
              <p:nvPicPr>
                <p:cNvPr id="75" name="Ink 74">
                  <a:extLst>
                    <a:ext uri="{FF2B5EF4-FFF2-40B4-BE49-F238E27FC236}">
                      <a16:creationId xmlns:a16="http://schemas.microsoft.com/office/drawing/2014/main" id="{5DE85C5E-2BFD-A461-07A9-BE5AF26C1064}"/>
                    </a:ext>
                  </a:extLst>
                </p:cNvPr>
                <p:cNvPicPr/>
                <p:nvPr/>
              </p:nvPicPr>
              <p:blipFill>
                <a:blip r:embed="rId121"/>
                <a:stretch>
                  <a:fillRect/>
                </a:stretch>
              </p:blipFill>
              <p:spPr>
                <a:xfrm>
                  <a:off x="7759788" y="3737996"/>
                  <a:ext cx="24840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372496DA-4354-6406-F3A1-351F824F7C2D}"/>
                    </a:ext>
                  </a:extLst>
                </p14:cNvPr>
                <p14:cNvContentPartPr/>
                <p14:nvPr/>
              </p14:nvContentPartPr>
              <p14:xfrm>
                <a:off x="8083068" y="3858956"/>
                <a:ext cx="167760" cy="140400"/>
              </p14:xfrm>
            </p:contentPart>
          </mc:Choice>
          <mc:Fallback>
            <p:pic>
              <p:nvPicPr>
                <p:cNvPr id="76" name="Ink 75">
                  <a:extLst>
                    <a:ext uri="{FF2B5EF4-FFF2-40B4-BE49-F238E27FC236}">
                      <a16:creationId xmlns:a16="http://schemas.microsoft.com/office/drawing/2014/main" id="{372496DA-4354-6406-F3A1-351F824F7C2D}"/>
                    </a:ext>
                  </a:extLst>
                </p:cNvPr>
                <p:cNvPicPr/>
                <p:nvPr/>
              </p:nvPicPr>
              <p:blipFill>
                <a:blip r:embed="rId123"/>
                <a:stretch>
                  <a:fillRect/>
                </a:stretch>
              </p:blipFill>
              <p:spPr>
                <a:xfrm>
                  <a:off x="8074068" y="3849956"/>
                  <a:ext cx="1854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8" name="Ink 77">
                  <a:extLst>
                    <a:ext uri="{FF2B5EF4-FFF2-40B4-BE49-F238E27FC236}">
                      <a16:creationId xmlns:a16="http://schemas.microsoft.com/office/drawing/2014/main" id="{31428049-BBB1-D0C6-0B66-EC1682C1C4AA}"/>
                    </a:ext>
                  </a:extLst>
                </p14:cNvPr>
                <p14:cNvContentPartPr/>
                <p14:nvPr/>
              </p14:nvContentPartPr>
              <p14:xfrm>
                <a:off x="7166508" y="2968676"/>
                <a:ext cx="376920" cy="446400"/>
              </p14:xfrm>
            </p:contentPart>
          </mc:Choice>
          <mc:Fallback>
            <p:pic>
              <p:nvPicPr>
                <p:cNvPr id="78" name="Ink 77">
                  <a:extLst>
                    <a:ext uri="{FF2B5EF4-FFF2-40B4-BE49-F238E27FC236}">
                      <a16:creationId xmlns:a16="http://schemas.microsoft.com/office/drawing/2014/main" id="{31428049-BBB1-D0C6-0B66-EC1682C1C4AA}"/>
                    </a:ext>
                  </a:extLst>
                </p:cNvPr>
                <p:cNvPicPr/>
                <p:nvPr/>
              </p:nvPicPr>
              <p:blipFill>
                <a:blip r:embed="rId125"/>
                <a:stretch>
                  <a:fillRect/>
                </a:stretch>
              </p:blipFill>
              <p:spPr>
                <a:xfrm>
                  <a:off x="7157868" y="2959676"/>
                  <a:ext cx="39456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9" name="Ink 78">
                  <a:extLst>
                    <a:ext uri="{FF2B5EF4-FFF2-40B4-BE49-F238E27FC236}">
                      <a16:creationId xmlns:a16="http://schemas.microsoft.com/office/drawing/2014/main" id="{0D3F7118-74CE-1A56-2E4B-005762606194}"/>
                    </a:ext>
                  </a:extLst>
                </p14:cNvPr>
                <p14:cNvContentPartPr/>
                <p14:nvPr/>
              </p14:nvContentPartPr>
              <p14:xfrm>
                <a:off x="7216548" y="3244436"/>
                <a:ext cx="196560" cy="119160"/>
              </p14:xfrm>
            </p:contentPart>
          </mc:Choice>
          <mc:Fallback>
            <p:pic>
              <p:nvPicPr>
                <p:cNvPr id="79" name="Ink 78">
                  <a:extLst>
                    <a:ext uri="{FF2B5EF4-FFF2-40B4-BE49-F238E27FC236}">
                      <a16:creationId xmlns:a16="http://schemas.microsoft.com/office/drawing/2014/main" id="{0D3F7118-74CE-1A56-2E4B-005762606194}"/>
                    </a:ext>
                  </a:extLst>
                </p:cNvPr>
                <p:cNvPicPr/>
                <p:nvPr/>
              </p:nvPicPr>
              <p:blipFill>
                <a:blip r:embed="rId127"/>
                <a:stretch>
                  <a:fillRect/>
                </a:stretch>
              </p:blipFill>
              <p:spPr>
                <a:xfrm>
                  <a:off x="7207548" y="3235436"/>
                  <a:ext cx="2142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0" name="Ink 79">
                  <a:extLst>
                    <a:ext uri="{FF2B5EF4-FFF2-40B4-BE49-F238E27FC236}">
                      <a16:creationId xmlns:a16="http://schemas.microsoft.com/office/drawing/2014/main" id="{1601348A-788C-F1DC-EB61-1015ADD12A97}"/>
                    </a:ext>
                  </a:extLst>
                </p14:cNvPr>
                <p14:cNvContentPartPr/>
                <p14:nvPr/>
              </p14:nvContentPartPr>
              <p14:xfrm>
                <a:off x="7297908" y="3109076"/>
                <a:ext cx="27360" cy="49320"/>
              </p14:xfrm>
            </p:contentPart>
          </mc:Choice>
          <mc:Fallback>
            <p:pic>
              <p:nvPicPr>
                <p:cNvPr id="80" name="Ink 79">
                  <a:extLst>
                    <a:ext uri="{FF2B5EF4-FFF2-40B4-BE49-F238E27FC236}">
                      <a16:creationId xmlns:a16="http://schemas.microsoft.com/office/drawing/2014/main" id="{1601348A-788C-F1DC-EB61-1015ADD12A97}"/>
                    </a:ext>
                  </a:extLst>
                </p:cNvPr>
                <p:cNvPicPr/>
                <p:nvPr/>
              </p:nvPicPr>
              <p:blipFill>
                <a:blip r:embed="rId129"/>
                <a:stretch>
                  <a:fillRect/>
                </a:stretch>
              </p:blipFill>
              <p:spPr>
                <a:xfrm>
                  <a:off x="7289268" y="3100436"/>
                  <a:ext cx="450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1" name="Ink 80">
                  <a:extLst>
                    <a:ext uri="{FF2B5EF4-FFF2-40B4-BE49-F238E27FC236}">
                      <a16:creationId xmlns:a16="http://schemas.microsoft.com/office/drawing/2014/main" id="{A1BE7BF7-3786-FD0C-D151-738BAA10A44A}"/>
                    </a:ext>
                  </a:extLst>
                </p14:cNvPr>
                <p14:cNvContentPartPr/>
                <p14:nvPr/>
              </p14:nvContentPartPr>
              <p14:xfrm>
                <a:off x="7383588" y="3141836"/>
                <a:ext cx="46800" cy="43920"/>
              </p14:xfrm>
            </p:contentPart>
          </mc:Choice>
          <mc:Fallback>
            <p:pic>
              <p:nvPicPr>
                <p:cNvPr id="81" name="Ink 80">
                  <a:extLst>
                    <a:ext uri="{FF2B5EF4-FFF2-40B4-BE49-F238E27FC236}">
                      <a16:creationId xmlns:a16="http://schemas.microsoft.com/office/drawing/2014/main" id="{A1BE7BF7-3786-FD0C-D151-738BAA10A44A}"/>
                    </a:ext>
                  </a:extLst>
                </p:cNvPr>
                <p:cNvPicPr/>
                <p:nvPr/>
              </p:nvPicPr>
              <p:blipFill>
                <a:blip r:embed="rId131"/>
                <a:stretch>
                  <a:fillRect/>
                </a:stretch>
              </p:blipFill>
              <p:spPr>
                <a:xfrm>
                  <a:off x="7374948" y="3133196"/>
                  <a:ext cx="644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2" name="Ink 81">
                  <a:extLst>
                    <a:ext uri="{FF2B5EF4-FFF2-40B4-BE49-F238E27FC236}">
                      <a16:creationId xmlns:a16="http://schemas.microsoft.com/office/drawing/2014/main" id="{8A656D2B-4488-DDE3-8FBF-5695C56B30F0}"/>
                    </a:ext>
                  </a:extLst>
                </p14:cNvPr>
                <p14:cNvContentPartPr/>
                <p14:nvPr/>
              </p14:nvContentPartPr>
              <p14:xfrm>
                <a:off x="7491948" y="3087836"/>
                <a:ext cx="462960" cy="295920"/>
              </p14:xfrm>
            </p:contentPart>
          </mc:Choice>
          <mc:Fallback>
            <p:pic>
              <p:nvPicPr>
                <p:cNvPr id="82" name="Ink 81">
                  <a:extLst>
                    <a:ext uri="{FF2B5EF4-FFF2-40B4-BE49-F238E27FC236}">
                      <a16:creationId xmlns:a16="http://schemas.microsoft.com/office/drawing/2014/main" id="{8A656D2B-4488-DDE3-8FBF-5695C56B30F0}"/>
                    </a:ext>
                  </a:extLst>
                </p:cNvPr>
                <p:cNvPicPr/>
                <p:nvPr/>
              </p:nvPicPr>
              <p:blipFill>
                <a:blip r:embed="rId133"/>
                <a:stretch>
                  <a:fillRect/>
                </a:stretch>
              </p:blipFill>
              <p:spPr>
                <a:xfrm>
                  <a:off x="7483308" y="3078836"/>
                  <a:ext cx="48060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3" name="Ink 82">
                  <a:extLst>
                    <a:ext uri="{FF2B5EF4-FFF2-40B4-BE49-F238E27FC236}">
                      <a16:creationId xmlns:a16="http://schemas.microsoft.com/office/drawing/2014/main" id="{82D47D80-2ED7-19A0-68F9-736E48A9014E}"/>
                    </a:ext>
                  </a:extLst>
                </p14:cNvPr>
                <p14:cNvContentPartPr/>
                <p14:nvPr/>
              </p14:nvContentPartPr>
              <p14:xfrm>
                <a:off x="7836108" y="3332636"/>
                <a:ext cx="176760" cy="23400"/>
              </p14:xfrm>
            </p:contentPart>
          </mc:Choice>
          <mc:Fallback>
            <p:pic>
              <p:nvPicPr>
                <p:cNvPr id="83" name="Ink 82">
                  <a:extLst>
                    <a:ext uri="{FF2B5EF4-FFF2-40B4-BE49-F238E27FC236}">
                      <a16:creationId xmlns:a16="http://schemas.microsoft.com/office/drawing/2014/main" id="{82D47D80-2ED7-19A0-68F9-736E48A9014E}"/>
                    </a:ext>
                  </a:extLst>
                </p:cNvPr>
                <p:cNvPicPr/>
                <p:nvPr/>
              </p:nvPicPr>
              <p:blipFill>
                <a:blip r:embed="rId135"/>
                <a:stretch>
                  <a:fillRect/>
                </a:stretch>
              </p:blipFill>
              <p:spPr>
                <a:xfrm>
                  <a:off x="7827468" y="3323996"/>
                  <a:ext cx="1944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4" name="Ink 83">
                  <a:extLst>
                    <a:ext uri="{FF2B5EF4-FFF2-40B4-BE49-F238E27FC236}">
                      <a16:creationId xmlns:a16="http://schemas.microsoft.com/office/drawing/2014/main" id="{85CEE410-44BD-4CCA-95D6-CB65C91ED885}"/>
                    </a:ext>
                  </a:extLst>
                </p14:cNvPr>
                <p14:cNvContentPartPr/>
                <p14:nvPr/>
              </p14:nvContentPartPr>
              <p14:xfrm>
                <a:off x="8377188" y="3568796"/>
                <a:ext cx="379440" cy="41040"/>
              </p14:xfrm>
            </p:contentPart>
          </mc:Choice>
          <mc:Fallback>
            <p:pic>
              <p:nvPicPr>
                <p:cNvPr id="84" name="Ink 83">
                  <a:extLst>
                    <a:ext uri="{FF2B5EF4-FFF2-40B4-BE49-F238E27FC236}">
                      <a16:creationId xmlns:a16="http://schemas.microsoft.com/office/drawing/2014/main" id="{85CEE410-44BD-4CCA-95D6-CB65C91ED885}"/>
                    </a:ext>
                  </a:extLst>
                </p:cNvPr>
                <p:cNvPicPr/>
                <p:nvPr/>
              </p:nvPicPr>
              <p:blipFill>
                <a:blip r:embed="rId137"/>
                <a:stretch>
                  <a:fillRect/>
                </a:stretch>
              </p:blipFill>
              <p:spPr>
                <a:xfrm>
                  <a:off x="8368188" y="3559796"/>
                  <a:ext cx="3970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5" name="Ink 84">
                  <a:extLst>
                    <a:ext uri="{FF2B5EF4-FFF2-40B4-BE49-F238E27FC236}">
                      <a16:creationId xmlns:a16="http://schemas.microsoft.com/office/drawing/2014/main" id="{CCAD48C8-CC0F-B631-3D4F-DBB3F4ADD4C5}"/>
                    </a:ext>
                  </a:extLst>
                </p14:cNvPr>
                <p14:cNvContentPartPr/>
                <p14:nvPr/>
              </p14:nvContentPartPr>
              <p14:xfrm>
                <a:off x="8730708" y="3491036"/>
                <a:ext cx="99000" cy="155160"/>
              </p14:xfrm>
            </p:contentPart>
          </mc:Choice>
          <mc:Fallback>
            <p:pic>
              <p:nvPicPr>
                <p:cNvPr id="85" name="Ink 84">
                  <a:extLst>
                    <a:ext uri="{FF2B5EF4-FFF2-40B4-BE49-F238E27FC236}">
                      <a16:creationId xmlns:a16="http://schemas.microsoft.com/office/drawing/2014/main" id="{CCAD48C8-CC0F-B631-3D4F-DBB3F4ADD4C5}"/>
                    </a:ext>
                  </a:extLst>
                </p:cNvPr>
                <p:cNvPicPr/>
                <p:nvPr/>
              </p:nvPicPr>
              <p:blipFill>
                <a:blip r:embed="rId139"/>
                <a:stretch>
                  <a:fillRect/>
                </a:stretch>
              </p:blipFill>
              <p:spPr>
                <a:xfrm>
                  <a:off x="8721708" y="3482036"/>
                  <a:ext cx="1166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88C2A47C-962E-8747-9DA9-A64DDD356432}"/>
                    </a:ext>
                  </a:extLst>
                </p14:cNvPr>
                <p14:cNvContentPartPr/>
                <p14:nvPr/>
              </p14:nvContentPartPr>
              <p14:xfrm>
                <a:off x="8809548" y="3591836"/>
                <a:ext cx="308520" cy="56880"/>
              </p14:xfrm>
            </p:contentPart>
          </mc:Choice>
          <mc:Fallback>
            <p:pic>
              <p:nvPicPr>
                <p:cNvPr id="87" name="Ink 86">
                  <a:extLst>
                    <a:ext uri="{FF2B5EF4-FFF2-40B4-BE49-F238E27FC236}">
                      <a16:creationId xmlns:a16="http://schemas.microsoft.com/office/drawing/2014/main" id="{88C2A47C-962E-8747-9DA9-A64DDD356432}"/>
                    </a:ext>
                  </a:extLst>
                </p:cNvPr>
                <p:cNvPicPr/>
                <p:nvPr/>
              </p:nvPicPr>
              <p:blipFill>
                <a:blip r:embed="rId141"/>
                <a:stretch>
                  <a:fillRect/>
                </a:stretch>
              </p:blipFill>
              <p:spPr>
                <a:xfrm>
                  <a:off x="8800548" y="3583196"/>
                  <a:ext cx="3261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8" name="Ink 87">
                  <a:extLst>
                    <a:ext uri="{FF2B5EF4-FFF2-40B4-BE49-F238E27FC236}">
                      <a16:creationId xmlns:a16="http://schemas.microsoft.com/office/drawing/2014/main" id="{0A8071CD-24BE-5224-7BDB-ED920088468A}"/>
                    </a:ext>
                  </a:extLst>
                </p14:cNvPr>
                <p14:cNvContentPartPr/>
                <p14:nvPr/>
              </p14:nvContentPartPr>
              <p14:xfrm>
                <a:off x="9175308" y="3475196"/>
                <a:ext cx="87120" cy="248760"/>
              </p14:xfrm>
            </p:contentPart>
          </mc:Choice>
          <mc:Fallback>
            <p:pic>
              <p:nvPicPr>
                <p:cNvPr id="88" name="Ink 87">
                  <a:extLst>
                    <a:ext uri="{FF2B5EF4-FFF2-40B4-BE49-F238E27FC236}">
                      <a16:creationId xmlns:a16="http://schemas.microsoft.com/office/drawing/2014/main" id="{0A8071CD-24BE-5224-7BDB-ED920088468A}"/>
                    </a:ext>
                  </a:extLst>
                </p:cNvPr>
                <p:cNvPicPr/>
                <p:nvPr/>
              </p:nvPicPr>
              <p:blipFill>
                <a:blip r:embed="rId143"/>
                <a:stretch>
                  <a:fillRect/>
                </a:stretch>
              </p:blipFill>
              <p:spPr>
                <a:xfrm>
                  <a:off x="9166668" y="3466196"/>
                  <a:ext cx="1047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Ink 88">
                  <a:extLst>
                    <a:ext uri="{FF2B5EF4-FFF2-40B4-BE49-F238E27FC236}">
                      <a16:creationId xmlns:a16="http://schemas.microsoft.com/office/drawing/2014/main" id="{58869F26-3F14-6DCD-C6A0-A20B473A24AA}"/>
                    </a:ext>
                  </a:extLst>
                </p14:cNvPr>
                <p14:cNvContentPartPr/>
                <p14:nvPr/>
              </p14:nvContentPartPr>
              <p14:xfrm>
                <a:off x="9318948" y="3646916"/>
                <a:ext cx="286200" cy="58320"/>
              </p14:xfrm>
            </p:contentPart>
          </mc:Choice>
          <mc:Fallback>
            <p:pic>
              <p:nvPicPr>
                <p:cNvPr id="89" name="Ink 88">
                  <a:extLst>
                    <a:ext uri="{FF2B5EF4-FFF2-40B4-BE49-F238E27FC236}">
                      <a16:creationId xmlns:a16="http://schemas.microsoft.com/office/drawing/2014/main" id="{58869F26-3F14-6DCD-C6A0-A20B473A24AA}"/>
                    </a:ext>
                  </a:extLst>
                </p:cNvPr>
                <p:cNvPicPr/>
                <p:nvPr/>
              </p:nvPicPr>
              <p:blipFill>
                <a:blip r:embed="rId145"/>
                <a:stretch>
                  <a:fillRect/>
                </a:stretch>
              </p:blipFill>
              <p:spPr>
                <a:xfrm>
                  <a:off x="9310308" y="3638276"/>
                  <a:ext cx="30384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0" name="Ink 89">
                  <a:extLst>
                    <a:ext uri="{FF2B5EF4-FFF2-40B4-BE49-F238E27FC236}">
                      <a16:creationId xmlns:a16="http://schemas.microsoft.com/office/drawing/2014/main" id="{74B8C0B7-202B-EA9A-87EE-08861D49D71F}"/>
                    </a:ext>
                  </a:extLst>
                </p14:cNvPr>
                <p14:cNvContentPartPr/>
                <p14:nvPr/>
              </p14:nvContentPartPr>
              <p14:xfrm>
                <a:off x="9741228" y="3546476"/>
                <a:ext cx="60120" cy="298800"/>
              </p14:xfrm>
            </p:contentPart>
          </mc:Choice>
          <mc:Fallback>
            <p:pic>
              <p:nvPicPr>
                <p:cNvPr id="90" name="Ink 89">
                  <a:extLst>
                    <a:ext uri="{FF2B5EF4-FFF2-40B4-BE49-F238E27FC236}">
                      <a16:creationId xmlns:a16="http://schemas.microsoft.com/office/drawing/2014/main" id="{74B8C0B7-202B-EA9A-87EE-08861D49D71F}"/>
                    </a:ext>
                  </a:extLst>
                </p:cNvPr>
                <p:cNvPicPr/>
                <p:nvPr/>
              </p:nvPicPr>
              <p:blipFill>
                <a:blip r:embed="rId147"/>
                <a:stretch>
                  <a:fillRect/>
                </a:stretch>
              </p:blipFill>
              <p:spPr>
                <a:xfrm>
                  <a:off x="9732228" y="3537836"/>
                  <a:ext cx="777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2" name="Ink 91">
                  <a:extLst>
                    <a:ext uri="{FF2B5EF4-FFF2-40B4-BE49-F238E27FC236}">
                      <a16:creationId xmlns:a16="http://schemas.microsoft.com/office/drawing/2014/main" id="{C0D8D4E6-8242-DE54-D3D0-20FE0904405D}"/>
                    </a:ext>
                  </a:extLst>
                </p14:cNvPr>
                <p14:cNvContentPartPr/>
                <p14:nvPr/>
              </p14:nvContentPartPr>
              <p14:xfrm>
                <a:off x="9920508" y="3715676"/>
                <a:ext cx="294120" cy="83160"/>
              </p14:xfrm>
            </p:contentPart>
          </mc:Choice>
          <mc:Fallback>
            <p:pic>
              <p:nvPicPr>
                <p:cNvPr id="92" name="Ink 91">
                  <a:extLst>
                    <a:ext uri="{FF2B5EF4-FFF2-40B4-BE49-F238E27FC236}">
                      <a16:creationId xmlns:a16="http://schemas.microsoft.com/office/drawing/2014/main" id="{C0D8D4E6-8242-DE54-D3D0-20FE0904405D}"/>
                    </a:ext>
                  </a:extLst>
                </p:cNvPr>
                <p:cNvPicPr/>
                <p:nvPr/>
              </p:nvPicPr>
              <p:blipFill>
                <a:blip r:embed="rId149"/>
                <a:stretch>
                  <a:fillRect/>
                </a:stretch>
              </p:blipFill>
              <p:spPr>
                <a:xfrm>
                  <a:off x="9911508" y="3707036"/>
                  <a:ext cx="31176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3" name="Ink 92">
                  <a:extLst>
                    <a:ext uri="{FF2B5EF4-FFF2-40B4-BE49-F238E27FC236}">
                      <a16:creationId xmlns:a16="http://schemas.microsoft.com/office/drawing/2014/main" id="{23863938-F2FB-45BA-CB18-940F35FA984D}"/>
                    </a:ext>
                  </a:extLst>
                </p14:cNvPr>
                <p14:cNvContentPartPr/>
                <p14:nvPr/>
              </p14:nvContentPartPr>
              <p14:xfrm>
                <a:off x="10304268" y="3595076"/>
                <a:ext cx="60120" cy="346680"/>
              </p14:xfrm>
            </p:contentPart>
          </mc:Choice>
          <mc:Fallback>
            <p:pic>
              <p:nvPicPr>
                <p:cNvPr id="93" name="Ink 92">
                  <a:extLst>
                    <a:ext uri="{FF2B5EF4-FFF2-40B4-BE49-F238E27FC236}">
                      <a16:creationId xmlns:a16="http://schemas.microsoft.com/office/drawing/2014/main" id="{23863938-F2FB-45BA-CB18-940F35FA984D}"/>
                    </a:ext>
                  </a:extLst>
                </p:cNvPr>
                <p:cNvPicPr/>
                <p:nvPr/>
              </p:nvPicPr>
              <p:blipFill>
                <a:blip r:embed="rId151"/>
                <a:stretch>
                  <a:fillRect/>
                </a:stretch>
              </p:blipFill>
              <p:spPr>
                <a:xfrm>
                  <a:off x="10295268" y="3586436"/>
                  <a:ext cx="7776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4" name="Ink 93">
                  <a:extLst>
                    <a:ext uri="{FF2B5EF4-FFF2-40B4-BE49-F238E27FC236}">
                      <a16:creationId xmlns:a16="http://schemas.microsoft.com/office/drawing/2014/main" id="{7BF360BB-4AC2-F069-D617-CF1DF02CCA1D}"/>
                    </a:ext>
                  </a:extLst>
                </p14:cNvPr>
                <p14:cNvContentPartPr/>
                <p14:nvPr/>
              </p14:nvContentPartPr>
              <p14:xfrm>
                <a:off x="10496148" y="3863636"/>
                <a:ext cx="225000" cy="51840"/>
              </p14:xfrm>
            </p:contentPart>
          </mc:Choice>
          <mc:Fallback>
            <p:pic>
              <p:nvPicPr>
                <p:cNvPr id="94" name="Ink 93">
                  <a:extLst>
                    <a:ext uri="{FF2B5EF4-FFF2-40B4-BE49-F238E27FC236}">
                      <a16:creationId xmlns:a16="http://schemas.microsoft.com/office/drawing/2014/main" id="{7BF360BB-4AC2-F069-D617-CF1DF02CCA1D}"/>
                    </a:ext>
                  </a:extLst>
                </p:cNvPr>
                <p:cNvPicPr/>
                <p:nvPr/>
              </p:nvPicPr>
              <p:blipFill>
                <a:blip r:embed="rId153"/>
                <a:stretch>
                  <a:fillRect/>
                </a:stretch>
              </p:blipFill>
              <p:spPr>
                <a:xfrm>
                  <a:off x="10487508" y="3854996"/>
                  <a:ext cx="2426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5" name="Ink 94">
                  <a:extLst>
                    <a:ext uri="{FF2B5EF4-FFF2-40B4-BE49-F238E27FC236}">
                      <a16:creationId xmlns:a16="http://schemas.microsoft.com/office/drawing/2014/main" id="{CE64F970-AA78-CABB-B414-D5ACA3DA39AB}"/>
                    </a:ext>
                  </a:extLst>
                </p14:cNvPr>
                <p14:cNvContentPartPr/>
                <p14:nvPr/>
              </p14:nvContentPartPr>
              <p14:xfrm>
                <a:off x="10825188" y="3552596"/>
                <a:ext cx="88920" cy="492120"/>
              </p14:xfrm>
            </p:contentPart>
          </mc:Choice>
          <mc:Fallback>
            <p:pic>
              <p:nvPicPr>
                <p:cNvPr id="95" name="Ink 94">
                  <a:extLst>
                    <a:ext uri="{FF2B5EF4-FFF2-40B4-BE49-F238E27FC236}">
                      <a16:creationId xmlns:a16="http://schemas.microsoft.com/office/drawing/2014/main" id="{CE64F970-AA78-CABB-B414-D5ACA3DA39AB}"/>
                    </a:ext>
                  </a:extLst>
                </p:cNvPr>
                <p:cNvPicPr/>
                <p:nvPr/>
              </p:nvPicPr>
              <p:blipFill>
                <a:blip r:embed="rId155"/>
                <a:stretch>
                  <a:fillRect/>
                </a:stretch>
              </p:blipFill>
              <p:spPr>
                <a:xfrm>
                  <a:off x="10816188" y="3543956"/>
                  <a:ext cx="106560" cy="5097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7" name="Ink 96">
                  <a:extLst>
                    <a:ext uri="{FF2B5EF4-FFF2-40B4-BE49-F238E27FC236}">
                      <a16:creationId xmlns:a16="http://schemas.microsoft.com/office/drawing/2014/main" id="{84F39B7A-EBFE-9EBA-A511-42286C72AE72}"/>
                    </a:ext>
                  </a:extLst>
                </p14:cNvPr>
                <p14:cNvContentPartPr/>
                <p14:nvPr/>
              </p14:nvContentPartPr>
              <p14:xfrm>
                <a:off x="8594628" y="4213916"/>
                <a:ext cx="48240" cy="228960"/>
              </p14:xfrm>
            </p:contentPart>
          </mc:Choice>
          <mc:Fallback>
            <p:pic>
              <p:nvPicPr>
                <p:cNvPr id="97" name="Ink 96">
                  <a:extLst>
                    <a:ext uri="{FF2B5EF4-FFF2-40B4-BE49-F238E27FC236}">
                      <a16:creationId xmlns:a16="http://schemas.microsoft.com/office/drawing/2014/main" id="{84F39B7A-EBFE-9EBA-A511-42286C72AE72}"/>
                    </a:ext>
                  </a:extLst>
                </p:cNvPr>
                <p:cNvPicPr/>
                <p:nvPr/>
              </p:nvPicPr>
              <p:blipFill>
                <a:blip r:embed="rId157"/>
                <a:stretch>
                  <a:fillRect/>
                </a:stretch>
              </p:blipFill>
              <p:spPr>
                <a:xfrm>
                  <a:off x="8585988" y="4205276"/>
                  <a:ext cx="658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8" name="Ink 97">
                  <a:extLst>
                    <a:ext uri="{FF2B5EF4-FFF2-40B4-BE49-F238E27FC236}">
                      <a16:creationId xmlns:a16="http://schemas.microsoft.com/office/drawing/2014/main" id="{8993092A-87AB-E4BD-4BB3-EA8E4B85FBE5}"/>
                    </a:ext>
                  </a:extLst>
                </p14:cNvPr>
                <p14:cNvContentPartPr/>
                <p14:nvPr/>
              </p14:nvContentPartPr>
              <p14:xfrm>
                <a:off x="8324628" y="3837356"/>
                <a:ext cx="790560" cy="628200"/>
              </p14:xfrm>
            </p:contentPart>
          </mc:Choice>
          <mc:Fallback>
            <p:pic>
              <p:nvPicPr>
                <p:cNvPr id="98" name="Ink 97">
                  <a:extLst>
                    <a:ext uri="{FF2B5EF4-FFF2-40B4-BE49-F238E27FC236}">
                      <a16:creationId xmlns:a16="http://schemas.microsoft.com/office/drawing/2014/main" id="{8993092A-87AB-E4BD-4BB3-EA8E4B85FBE5}"/>
                    </a:ext>
                  </a:extLst>
                </p:cNvPr>
                <p:cNvPicPr/>
                <p:nvPr/>
              </p:nvPicPr>
              <p:blipFill>
                <a:blip r:embed="rId159"/>
                <a:stretch>
                  <a:fillRect/>
                </a:stretch>
              </p:blipFill>
              <p:spPr>
                <a:xfrm>
                  <a:off x="8315988" y="3828716"/>
                  <a:ext cx="808200" cy="645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9" name="Ink 98">
                  <a:extLst>
                    <a:ext uri="{FF2B5EF4-FFF2-40B4-BE49-F238E27FC236}">
                      <a16:creationId xmlns:a16="http://schemas.microsoft.com/office/drawing/2014/main" id="{39C96D47-7B6B-B1F9-00B4-8088B3DB3574}"/>
                    </a:ext>
                  </a:extLst>
                </p14:cNvPr>
                <p14:cNvContentPartPr/>
                <p14:nvPr/>
              </p14:nvContentPartPr>
              <p14:xfrm>
                <a:off x="9194388" y="4231556"/>
                <a:ext cx="187200" cy="195840"/>
              </p14:xfrm>
            </p:contentPart>
          </mc:Choice>
          <mc:Fallback>
            <p:pic>
              <p:nvPicPr>
                <p:cNvPr id="99" name="Ink 98">
                  <a:extLst>
                    <a:ext uri="{FF2B5EF4-FFF2-40B4-BE49-F238E27FC236}">
                      <a16:creationId xmlns:a16="http://schemas.microsoft.com/office/drawing/2014/main" id="{39C96D47-7B6B-B1F9-00B4-8088B3DB3574}"/>
                    </a:ext>
                  </a:extLst>
                </p:cNvPr>
                <p:cNvPicPr/>
                <p:nvPr/>
              </p:nvPicPr>
              <p:blipFill>
                <a:blip r:embed="rId161"/>
                <a:stretch>
                  <a:fillRect/>
                </a:stretch>
              </p:blipFill>
              <p:spPr>
                <a:xfrm>
                  <a:off x="9185388" y="4222556"/>
                  <a:ext cx="2048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0" name="Ink 99">
                  <a:extLst>
                    <a:ext uri="{FF2B5EF4-FFF2-40B4-BE49-F238E27FC236}">
                      <a16:creationId xmlns:a16="http://schemas.microsoft.com/office/drawing/2014/main" id="{8C41F986-E34F-DAF2-F8DE-F3E8E4AF0726}"/>
                    </a:ext>
                  </a:extLst>
                </p14:cNvPr>
                <p14:cNvContentPartPr/>
                <p14:nvPr/>
              </p14:nvContentPartPr>
              <p14:xfrm>
                <a:off x="9487428" y="4040756"/>
                <a:ext cx="119160" cy="449640"/>
              </p14:xfrm>
            </p:contentPart>
          </mc:Choice>
          <mc:Fallback>
            <p:pic>
              <p:nvPicPr>
                <p:cNvPr id="100" name="Ink 99">
                  <a:extLst>
                    <a:ext uri="{FF2B5EF4-FFF2-40B4-BE49-F238E27FC236}">
                      <a16:creationId xmlns:a16="http://schemas.microsoft.com/office/drawing/2014/main" id="{8C41F986-E34F-DAF2-F8DE-F3E8E4AF0726}"/>
                    </a:ext>
                  </a:extLst>
                </p:cNvPr>
                <p:cNvPicPr/>
                <p:nvPr/>
              </p:nvPicPr>
              <p:blipFill>
                <a:blip r:embed="rId163"/>
                <a:stretch>
                  <a:fillRect/>
                </a:stretch>
              </p:blipFill>
              <p:spPr>
                <a:xfrm>
                  <a:off x="9478428" y="4031756"/>
                  <a:ext cx="13680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1" name="Ink 100">
                  <a:extLst>
                    <a:ext uri="{FF2B5EF4-FFF2-40B4-BE49-F238E27FC236}">
                      <a16:creationId xmlns:a16="http://schemas.microsoft.com/office/drawing/2014/main" id="{02DD9D92-CD3D-518F-1C47-E5D22D7A5AB9}"/>
                    </a:ext>
                  </a:extLst>
                </p14:cNvPr>
                <p14:cNvContentPartPr/>
                <p14:nvPr/>
              </p14:nvContentPartPr>
              <p14:xfrm>
                <a:off x="9692988" y="4060556"/>
                <a:ext cx="140040" cy="479520"/>
              </p14:xfrm>
            </p:contentPart>
          </mc:Choice>
          <mc:Fallback>
            <p:pic>
              <p:nvPicPr>
                <p:cNvPr id="101" name="Ink 100">
                  <a:extLst>
                    <a:ext uri="{FF2B5EF4-FFF2-40B4-BE49-F238E27FC236}">
                      <a16:creationId xmlns:a16="http://schemas.microsoft.com/office/drawing/2014/main" id="{02DD9D92-CD3D-518F-1C47-E5D22D7A5AB9}"/>
                    </a:ext>
                  </a:extLst>
                </p:cNvPr>
                <p:cNvPicPr/>
                <p:nvPr/>
              </p:nvPicPr>
              <p:blipFill>
                <a:blip r:embed="rId165"/>
                <a:stretch>
                  <a:fillRect/>
                </a:stretch>
              </p:blipFill>
              <p:spPr>
                <a:xfrm>
                  <a:off x="9683988" y="4051916"/>
                  <a:ext cx="157680" cy="4971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2" name="Ink 101">
                  <a:extLst>
                    <a:ext uri="{FF2B5EF4-FFF2-40B4-BE49-F238E27FC236}">
                      <a16:creationId xmlns:a16="http://schemas.microsoft.com/office/drawing/2014/main" id="{D4FC4751-0D8F-5442-D426-2E9FA4C2F2B2}"/>
                    </a:ext>
                  </a:extLst>
                </p14:cNvPr>
                <p14:cNvContentPartPr/>
                <p14:nvPr/>
              </p14:nvContentPartPr>
              <p14:xfrm>
                <a:off x="9491748" y="4177556"/>
                <a:ext cx="577800" cy="244440"/>
              </p14:xfrm>
            </p:contentPart>
          </mc:Choice>
          <mc:Fallback>
            <p:pic>
              <p:nvPicPr>
                <p:cNvPr id="102" name="Ink 101">
                  <a:extLst>
                    <a:ext uri="{FF2B5EF4-FFF2-40B4-BE49-F238E27FC236}">
                      <a16:creationId xmlns:a16="http://schemas.microsoft.com/office/drawing/2014/main" id="{D4FC4751-0D8F-5442-D426-2E9FA4C2F2B2}"/>
                    </a:ext>
                  </a:extLst>
                </p:cNvPr>
                <p:cNvPicPr/>
                <p:nvPr/>
              </p:nvPicPr>
              <p:blipFill>
                <a:blip r:embed="rId167"/>
                <a:stretch>
                  <a:fillRect/>
                </a:stretch>
              </p:blipFill>
              <p:spPr>
                <a:xfrm>
                  <a:off x="9483108" y="4168556"/>
                  <a:ext cx="5954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3" name="Ink 102">
                  <a:extLst>
                    <a:ext uri="{FF2B5EF4-FFF2-40B4-BE49-F238E27FC236}">
                      <a16:creationId xmlns:a16="http://schemas.microsoft.com/office/drawing/2014/main" id="{7C7C090C-BE2D-1A31-5065-E32F486CD17E}"/>
                    </a:ext>
                  </a:extLst>
                </p14:cNvPr>
                <p14:cNvContentPartPr/>
                <p14:nvPr/>
              </p14:nvContentPartPr>
              <p14:xfrm>
                <a:off x="10141908" y="4102316"/>
                <a:ext cx="327600" cy="321480"/>
              </p14:xfrm>
            </p:contentPart>
          </mc:Choice>
          <mc:Fallback>
            <p:pic>
              <p:nvPicPr>
                <p:cNvPr id="103" name="Ink 102">
                  <a:extLst>
                    <a:ext uri="{FF2B5EF4-FFF2-40B4-BE49-F238E27FC236}">
                      <a16:creationId xmlns:a16="http://schemas.microsoft.com/office/drawing/2014/main" id="{7C7C090C-BE2D-1A31-5065-E32F486CD17E}"/>
                    </a:ext>
                  </a:extLst>
                </p:cNvPr>
                <p:cNvPicPr/>
                <p:nvPr/>
              </p:nvPicPr>
              <p:blipFill>
                <a:blip r:embed="rId169"/>
                <a:stretch>
                  <a:fillRect/>
                </a:stretch>
              </p:blipFill>
              <p:spPr>
                <a:xfrm>
                  <a:off x="10133268" y="4093676"/>
                  <a:ext cx="34524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4" name="Ink 103">
                  <a:extLst>
                    <a:ext uri="{FF2B5EF4-FFF2-40B4-BE49-F238E27FC236}">
                      <a16:creationId xmlns:a16="http://schemas.microsoft.com/office/drawing/2014/main" id="{E78729D6-1970-79A4-3FCE-2FFB028C6D7D}"/>
                    </a:ext>
                  </a:extLst>
                </p14:cNvPr>
                <p14:cNvContentPartPr/>
                <p14:nvPr/>
              </p14:nvContentPartPr>
              <p14:xfrm>
                <a:off x="10490748" y="4229396"/>
                <a:ext cx="597960" cy="534600"/>
              </p14:xfrm>
            </p:contentPart>
          </mc:Choice>
          <mc:Fallback>
            <p:pic>
              <p:nvPicPr>
                <p:cNvPr id="104" name="Ink 103">
                  <a:extLst>
                    <a:ext uri="{FF2B5EF4-FFF2-40B4-BE49-F238E27FC236}">
                      <a16:creationId xmlns:a16="http://schemas.microsoft.com/office/drawing/2014/main" id="{E78729D6-1970-79A4-3FCE-2FFB028C6D7D}"/>
                    </a:ext>
                  </a:extLst>
                </p:cNvPr>
                <p:cNvPicPr/>
                <p:nvPr/>
              </p:nvPicPr>
              <p:blipFill>
                <a:blip r:embed="rId171"/>
                <a:stretch>
                  <a:fillRect/>
                </a:stretch>
              </p:blipFill>
              <p:spPr>
                <a:xfrm>
                  <a:off x="10482108" y="4220756"/>
                  <a:ext cx="615600" cy="552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6" name="Ink 105">
                  <a:extLst>
                    <a:ext uri="{FF2B5EF4-FFF2-40B4-BE49-F238E27FC236}">
                      <a16:creationId xmlns:a16="http://schemas.microsoft.com/office/drawing/2014/main" id="{AF1AFC65-CDF5-9150-B05D-85F06F6FA3BC}"/>
                    </a:ext>
                  </a:extLst>
                </p14:cNvPr>
                <p14:cNvContentPartPr/>
                <p14:nvPr/>
              </p14:nvContentPartPr>
              <p14:xfrm>
                <a:off x="5118468" y="1244996"/>
                <a:ext cx="49320" cy="277920"/>
              </p14:xfrm>
            </p:contentPart>
          </mc:Choice>
          <mc:Fallback>
            <p:pic>
              <p:nvPicPr>
                <p:cNvPr id="106" name="Ink 105">
                  <a:extLst>
                    <a:ext uri="{FF2B5EF4-FFF2-40B4-BE49-F238E27FC236}">
                      <a16:creationId xmlns:a16="http://schemas.microsoft.com/office/drawing/2014/main" id="{AF1AFC65-CDF5-9150-B05D-85F06F6FA3BC}"/>
                    </a:ext>
                  </a:extLst>
                </p:cNvPr>
                <p:cNvPicPr/>
                <p:nvPr/>
              </p:nvPicPr>
              <p:blipFill>
                <a:blip r:embed="rId173"/>
                <a:stretch>
                  <a:fillRect/>
                </a:stretch>
              </p:blipFill>
              <p:spPr>
                <a:xfrm>
                  <a:off x="5109828" y="1236356"/>
                  <a:ext cx="669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7" name="Ink 106">
                  <a:extLst>
                    <a:ext uri="{FF2B5EF4-FFF2-40B4-BE49-F238E27FC236}">
                      <a16:creationId xmlns:a16="http://schemas.microsoft.com/office/drawing/2014/main" id="{DC0ABD0E-A11B-0322-1DE4-7EA73585303D}"/>
                    </a:ext>
                  </a:extLst>
                </p14:cNvPr>
                <p14:cNvContentPartPr/>
                <p14:nvPr/>
              </p14:nvContentPartPr>
              <p14:xfrm>
                <a:off x="5263188" y="1237076"/>
                <a:ext cx="183240" cy="230400"/>
              </p14:xfrm>
            </p:contentPart>
          </mc:Choice>
          <mc:Fallback>
            <p:pic>
              <p:nvPicPr>
                <p:cNvPr id="107" name="Ink 106">
                  <a:extLst>
                    <a:ext uri="{FF2B5EF4-FFF2-40B4-BE49-F238E27FC236}">
                      <a16:creationId xmlns:a16="http://schemas.microsoft.com/office/drawing/2014/main" id="{DC0ABD0E-A11B-0322-1DE4-7EA73585303D}"/>
                    </a:ext>
                  </a:extLst>
                </p:cNvPr>
                <p:cNvPicPr/>
                <p:nvPr/>
              </p:nvPicPr>
              <p:blipFill>
                <a:blip r:embed="rId175"/>
                <a:stretch>
                  <a:fillRect/>
                </a:stretch>
              </p:blipFill>
              <p:spPr>
                <a:xfrm>
                  <a:off x="5254188" y="1228436"/>
                  <a:ext cx="2008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8" name="Ink 107">
                  <a:extLst>
                    <a:ext uri="{FF2B5EF4-FFF2-40B4-BE49-F238E27FC236}">
                      <a16:creationId xmlns:a16="http://schemas.microsoft.com/office/drawing/2014/main" id="{E9978B4B-08E3-38DA-B036-428B2C9D7F7A}"/>
                    </a:ext>
                  </a:extLst>
                </p14:cNvPr>
                <p14:cNvContentPartPr/>
                <p14:nvPr/>
              </p14:nvContentPartPr>
              <p14:xfrm>
                <a:off x="5535348" y="1201796"/>
                <a:ext cx="190800" cy="236880"/>
              </p14:xfrm>
            </p:contentPart>
          </mc:Choice>
          <mc:Fallback>
            <p:pic>
              <p:nvPicPr>
                <p:cNvPr id="108" name="Ink 107">
                  <a:extLst>
                    <a:ext uri="{FF2B5EF4-FFF2-40B4-BE49-F238E27FC236}">
                      <a16:creationId xmlns:a16="http://schemas.microsoft.com/office/drawing/2014/main" id="{E9978B4B-08E3-38DA-B036-428B2C9D7F7A}"/>
                    </a:ext>
                  </a:extLst>
                </p:cNvPr>
                <p:cNvPicPr/>
                <p:nvPr/>
              </p:nvPicPr>
              <p:blipFill>
                <a:blip r:embed="rId177"/>
                <a:stretch>
                  <a:fillRect/>
                </a:stretch>
              </p:blipFill>
              <p:spPr>
                <a:xfrm>
                  <a:off x="5526708" y="1192796"/>
                  <a:ext cx="2084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9" name="Ink 108">
                  <a:extLst>
                    <a:ext uri="{FF2B5EF4-FFF2-40B4-BE49-F238E27FC236}">
                      <a16:creationId xmlns:a16="http://schemas.microsoft.com/office/drawing/2014/main" id="{C31A1CAB-3A67-F146-3730-E16008D218ED}"/>
                    </a:ext>
                  </a:extLst>
                </p14:cNvPr>
                <p14:cNvContentPartPr/>
                <p14:nvPr/>
              </p14:nvContentPartPr>
              <p14:xfrm>
                <a:off x="5682948" y="1260116"/>
                <a:ext cx="168120" cy="158040"/>
              </p14:xfrm>
            </p:contentPart>
          </mc:Choice>
          <mc:Fallback>
            <p:pic>
              <p:nvPicPr>
                <p:cNvPr id="109" name="Ink 108">
                  <a:extLst>
                    <a:ext uri="{FF2B5EF4-FFF2-40B4-BE49-F238E27FC236}">
                      <a16:creationId xmlns:a16="http://schemas.microsoft.com/office/drawing/2014/main" id="{C31A1CAB-3A67-F146-3730-E16008D218ED}"/>
                    </a:ext>
                  </a:extLst>
                </p:cNvPr>
                <p:cNvPicPr/>
                <p:nvPr/>
              </p:nvPicPr>
              <p:blipFill>
                <a:blip r:embed="rId179"/>
                <a:stretch>
                  <a:fillRect/>
                </a:stretch>
              </p:blipFill>
              <p:spPr>
                <a:xfrm>
                  <a:off x="5673948" y="1251116"/>
                  <a:ext cx="1857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0" name="Ink 109">
                  <a:extLst>
                    <a:ext uri="{FF2B5EF4-FFF2-40B4-BE49-F238E27FC236}">
                      <a16:creationId xmlns:a16="http://schemas.microsoft.com/office/drawing/2014/main" id="{CF67E0FE-EEA4-CE6E-DDE4-D96606D3DEE9}"/>
                    </a:ext>
                  </a:extLst>
                </p14:cNvPr>
                <p14:cNvContentPartPr/>
                <p14:nvPr/>
              </p14:nvContentPartPr>
              <p14:xfrm>
                <a:off x="5852508" y="1238156"/>
                <a:ext cx="143280" cy="215640"/>
              </p14:xfrm>
            </p:contentPart>
          </mc:Choice>
          <mc:Fallback>
            <p:pic>
              <p:nvPicPr>
                <p:cNvPr id="110" name="Ink 109">
                  <a:extLst>
                    <a:ext uri="{FF2B5EF4-FFF2-40B4-BE49-F238E27FC236}">
                      <a16:creationId xmlns:a16="http://schemas.microsoft.com/office/drawing/2014/main" id="{CF67E0FE-EEA4-CE6E-DDE4-D96606D3DEE9}"/>
                    </a:ext>
                  </a:extLst>
                </p:cNvPr>
                <p:cNvPicPr/>
                <p:nvPr/>
              </p:nvPicPr>
              <p:blipFill>
                <a:blip r:embed="rId181"/>
                <a:stretch>
                  <a:fillRect/>
                </a:stretch>
              </p:blipFill>
              <p:spPr>
                <a:xfrm>
                  <a:off x="5843868" y="1229516"/>
                  <a:ext cx="1609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2" name="Ink 111">
                  <a:extLst>
                    <a:ext uri="{FF2B5EF4-FFF2-40B4-BE49-F238E27FC236}">
                      <a16:creationId xmlns:a16="http://schemas.microsoft.com/office/drawing/2014/main" id="{741EBBC7-629C-64CE-49D4-C5CFF9DCABE3}"/>
                    </a:ext>
                  </a:extLst>
                </p14:cNvPr>
                <p14:cNvContentPartPr/>
                <p14:nvPr/>
              </p14:nvContentPartPr>
              <p14:xfrm>
                <a:off x="3823188" y="1072556"/>
                <a:ext cx="1054080" cy="96120"/>
              </p14:xfrm>
            </p:contentPart>
          </mc:Choice>
          <mc:Fallback>
            <p:pic>
              <p:nvPicPr>
                <p:cNvPr id="112" name="Ink 111">
                  <a:extLst>
                    <a:ext uri="{FF2B5EF4-FFF2-40B4-BE49-F238E27FC236}">
                      <a16:creationId xmlns:a16="http://schemas.microsoft.com/office/drawing/2014/main" id="{741EBBC7-629C-64CE-49D4-C5CFF9DCABE3}"/>
                    </a:ext>
                  </a:extLst>
                </p:cNvPr>
                <p:cNvPicPr/>
                <p:nvPr/>
              </p:nvPicPr>
              <p:blipFill>
                <a:blip r:embed="rId183"/>
                <a:stretch>
                  <a:fillRect/>
                </a:stretch>
              </p:blipFill>
              <p:spPr>
                <a:xfrm>
                  <a:off x="3814188" y="1063556"/>
                  <a:ext cx="10717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3" name="Ink 112">
                  <a:extLst>
                    <a:ext uri="{FF2B5EF4-FFF2-40B4-BE49-F238E27FC236}">
                      <a16:creationId xmlns:a16="http://schemas.microsoft.com/office/drawing/2014/main" id="{4C05EFBB-FB87-6617-47D6-13452ABA0E97}"/>
                    </a:ext>
                  </a:extLst>
                </p14:cNvPr>
                <p14:cNvContentPartPr/>
                <p14:nvPr/>
              </p14:nvContentPartPr>
              <p14:xfrm>
                <a:off x="3746148" y="1395476"/>
                <a:ext cx="1101600" cy="20520"/>
              </p14:xfrm>
            </p:contentPart>
          </mc:Choice>
          <mc:Fallback>
            <p:pic>
              <p:nvPicPr>
                <p:cNvPr id="113" name="Ink 112">
                  <a:extLst>
                    <a:ext uri="{FF2B5EF4-FFF2-40B4-BE49-F238E27FC236}">
                      <a16:creationId xmlns:a16="http://schemas.microsoft.com/office/drawing/2014/main" id="{4C05EFBB-FB87-6617-47D6-13452ABA0E97}"/>
                    </a:ext>
                  </a:extLst>
                </p:cNvPr>
                <p:cNvPicPr/>
                <p:nvPr/>
              </p:nvPicPr>
              <p:blipFill>
                <a:blip r:embed="rId185"/>
                <a:stretch>
                  <a:fillRect/>
                </a:stretch>
              </p:blipFill>
              <p:spPr>
                <a:xfrm>
                  <a:off x="3737148" y="1386836"/>
                  <a:ext cx="11192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4" name="Ink 113">
                  <a:extLst>
                    <a:ext uri="{FF2B5EF4-FFF2-40B4-BE49-F238E27FC236}">
                      <a16:creationId xmlns:a16="http://schemas.microsoft.com/office/drawing/2014/main" id="{DDFFEC82-0214-4F6C-26A5-14AFB12060A0}"/>
                    </a:ext>
                  </a:extLst>
                </p14:cNvPr>
                <p14:cNvContentPartPr/>
                <p14:nvPr/>
              </p14:nvContentPartPr>
              <p14:xfrm>
                <a:off x="3702588" y="1670156"/>
                <a:ext cx="1072440" cy="98280"/>
              </p14:xfrm>
            </p:contentPart>
          </mc:Choice>
          <mc:Fallback>
            <p:pic>
              <p:nvPicPr>
                <p:cNvPr id="114" name="Ink 113">
                  <a:extLst>
                    <a:ext uri="{FF2B5EF4-FFF2-40B4-BE49-F238E27FC236}">
                      <a16:creationId xmlns:a16="http://schemas.microsoft.com/office/drawing/2014/main" id="{DDFFEC82-0214-4F6C-26A5-14AFB12060A0}"/>
                    </a:ext>
                  </a:extLst>
                </p:cNvPr>
                <p:cNvPicPr/>
                <p:nvPr/>
              </p:nvPicPr>
              <p:blipFill>
                <a:blip r:embed="rId187"/>
                <a:stretch>
                  <a:fillRect/>
                </a:stretch>
              </p:blipFill>
              <p:spPr>
                <a:xfrm>
                  <a:off x="3693588" y="1661516"/>
                  <a:ext cx="10900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6" name="Ink 115">
                  <a:extLst>
                    <a:ext uri="{FF2B5EF4-FFF2-40B4-BE49-F238E27FC236}">
                      <a16:creationId xmlns:a16="http://schemas.microsoft.com/office/drawing/2014/main" id="{4B0CE806-EFBA-2529-3CB5-5EB5652DDE2A}"/>
                    </a:ext>
                  </a:extLst>
                </p14:cNvPr>
                <p14:cNvContentPartPr/>
                <p14:nvPr/>
              </p14:nvContentPartPr>
              <p14:xfrm>
                <a:off x="2960268" y="1141316"/>
                <a:ext cx="545400" cy="421200"/>
              </p14:xfrm>
            </p:contentPart>
          </mc:Choice>
          <mc:Fallback>
            <p:pic>
              <p:nvPicPr>
                <p:cNvPr id="116" name="Ink 115">
                  <a:extLst>
                    <a:ext uri="{FF2B5EF4-FFF2-40B4-BE49-F238E27FC236}">
                      <a16:creationId xmlns:a16="http://schemas.microsoft.com/office/drawing/2014/main" id="{4B0CE806-EFBA-2529-3CB5-5EB5652DDE2A}"/>
                    </a:ext>
                  </a:extLst>
                </p:cNvPr>
                <p:cNvPicPr/>
                <p:nvPr/>
              </p:nvPicPr>
              <p:blipFill>
                <a:blip r:embed="rId189"/>
                <a:stretch>
                  <a:fillRect/>
                </a:stretch>
              </p:blipFill>
              <p:spPr>
                <a:xfrm>
                  <a:off x="2951268" y="1132676"/>
                  <a:ext cx="56304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7" name="Ink 116">
                  <a:extLst>
                    <a:ext uri="{FF2B5EF4-FFF2-40B4-BE49-F238E27FC236}">
                      <a16:creationId xmlns:a16="http://schemas.microsoft.com/office/drawing/2014/main" id="{D017E9DD-4CDA-C6BD-228E-11000EC64E35}"/>
                    </a:ext>
                  </a:extLst>
                </p14:cNvPr>
                <p14:cNvContentPartPr/>
                <p14:nvPr/>
              </p14:nvContentPartPr>
              <p14:xfrm>
                <a:off x="3098508" y="1387196"/>
                <a:ext cx="297360" cy="115920"/>
              </p14:xfrm>
            </p:contentPart>
          </mc:Choice>
          <mc:Fallback>
            <p:pic>
              <p:nvPicPr>
                <p:cNvPr id="117" name="Ink 116">
                  <a:extLst>
                    <a:ext uri="{FF2B5EF4-FFF2-40B4-BE49-F238E27FC236}">
                      <a16:creationId xmlns:a16="http://schemas.microsoft.com/office/drawing/2014/main" id="{D017E9DD-4CDA-C6BD-228E-11000EC64E35}"/>
                    </a:ext>
                  </a:extLst>
                </p:cNvPr>
                <p:cNvPicPr/>
                <p:nvPr/>
              </p:nvPicPr>
              <p:blipFill>
                <a:blip r:embed="rId191"/>
                <a:stretch>
                  <a:fillRect/>
                </a:stretch>
              </p:blipFill>
              <p:spPr>
                <a:xfrm>
                  <a:off x="3089508" y="1378196"/>
                  <a:ext cx="31500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8" name="Ink 117">
                  <a:extLst>
                    <a:ext uri="{FF2B5EF4-FFF2-40B4-BE49-F238E27FC236}">
                      <a16:creationId xmlns:a16="http://schemas.microsoft.com/office/drawing/2014/main" id="{77E192E7-32A2-A65D-577B-1D769282BB1D}"/>
                    </a:ext>
                  </a:extLst>
                </p14:cNvPr>
                <p14:cNvContentPartPr/>
                <p14:nvPr/>
              </p14:nvContentPartPr>
              <p14:xfrm>
                <a:off x="3157548" y="1262636"/>
                <a:ext cx="66240" cy="75960"/>
              </p14:xfrm>
            </p:contentPart>
          </mc:Choice>
          <mc:Fallback>
            <p:pic>
              <p:nvPicPr>
                <p:cNvPr id="118" name="Ink 117">
                  <a:extLst>
                    <a:ext uri="{FF2B5EF4-FFF2-40B4-BE49-F238E27FC236}">
                      <a16:creationId xmlns:a16="http://schemas.microsoft.com/office/drawing/2014/main" id="{77E192E7-32A2-A65D-577B-1D769282BB1D}"/>
                    </a:ext>
                  </a:extLst>
                </p:cNvPr>
                <p:cNvPicPr/>
                <p:nvPr/>
              </p:nvPicPr>
              <p:blipFill>
                <a:blip r:embed="rId193"/>
                <a:stretch>
                  <a:fillRect/>
                </a:stretch>
              </p:blipFill>
              <p:spPr>
                <a:xfrm>
                  <a:off x="3148548" y="1253996"/>
                  <a:ext cx="838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9" name="Ink 118">
                  <a:extLst>
                    <a:ext uri="{FF2B5EF4-FFF2-40B4-BE49-F238E27FC236}">
                      <a16:creationId xmlns:a16="http://schemas.microsoft.com/office/drawing/2014/main" id="{F6780234-ACA7-2261-8D2C-27AC509AA2B2}"/>
                    </a:ext>
                  </a:extLst>
                </p14:cNvPr>
                <p14:cNvContentPartPr/>
                <p14:nvPr/>
              </p14:nvContentPartPr>
              <p14:xfrm>
                <a:off x="3333228" y="1269476"/>
                <a:ext cx="67680" cy="86040"/>
              </p14:xfrm>
            </p:contentPart>
          </mc:Choice>
          <mc:Fallback>
            <p:pic>
              <p:nvPicPr>
                <p:cNvPr id="119" name="Ink 118">
                  <a:extLst>
                    <a:ext uri="{FF2B5EF4-FFF2-40B4-BE49-F238E27FC236}">
                      <a16:creationId xmlns:a16="http://schemas.microsoft.com/office/drawing/2014/main" id="{F6780234-ACA7-2261-8D2C-27AC509AA2B2}"/>
                    </a:ext>
                  </a:extLst>
                </p:cNvPr>
                <p:cNvPicPr/>
                <p:nvPr/>
              </p:nvPicPr>
              <p:blipFill>
                <a:blip r:embed="rId195"/>
                <a:stretch>
                  <a:fillRect/>
                </a:stretch>
              </p:blipFill>
              <p:spPr>
                <a:xfrm>
                  <a:off x="3324228" y="1260476"/>
                  <a:ext cx="8532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1" name="Ink 120">
                  <a:extLst>
                    <a:ext uri="{FF2B5EF4-FFF2-40B4-BE49-F238E27FC236}">
                      <a16:creationId xmlns:a16="http://schemas.microsoft.com/office/drawing/2014/main" id="{7933C96B-A5B4-CA73-B507-AD339206FAEA}"/>
                    </a:ext>
                  </a:extLst>
                </p14:cNvPr>
                <p14:cNvContentPartPr/>
                <p14:nvPr/>
              </p14:nvContentPartPr>
              <p14:xfrm>
                <a:off x="4978068" y="1021076"/>
                <a:ext cx="62640" cy="685440"/>
              </p14:xfrm>
            </p:contentPart>
          </mc:Choice>
          <mc:Fallback>
            <p:pic>
              <p:nvPicPr>
                <p:cNvPr id="121" name="Ink 120">
                  <a:extLst>
                    <a:ext uri="{FF2B5EF4-FFF2-40B4-BE49-F238E27FC236}">
                      <a16:creationId xmlns:a16="http://schemas.microsoft.com/office/drawing/2014/main" id="{7933C96B-A5B4-CA73-B507-AD339206FAEA}"/>
                    </a:ext>
                  </a:extLst>
                </p:cNvPr>
                <p:cNvPicPr/>
                <p:nvPr/>
              </p:nvPicPr>
              <p:blipFill>
                <a:blip r:embed="rId197"/>
                <a:stretch>
                  <a:fillRect/>
                </a:stretch>
              </p:blipFill>
              <p:spPr>
                <a:xfrm>
                  <a:off x="4969428" y="1012076"/>
                  <a:ext cx="80280" cy="703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2" name="Ink 121">
                  <a:extLst>
                    <a:ext uri="{FF2B5EF4-FFF2-40B4-BE49-F238E27FC236}">
                      <a16:creationId xmlns:a16="http://schemas.microsoft.com/office/drawing/2014/main" id="{24F2DA04-0600-8077-C92D-D1E068F9FC2A}"/>
                    </a:ext>
                  </a:extLst>
                </p14:cNvPr>
                <p14:cNvContentPartPr/>
                <p14:nvPr/>
              </p14:nvContentPartPr>
              <p14:xfrm>
                <a:off x="4831188" y="1612556"/>
                <a:ext cx="93600" cy="88920"/>
              </p14:xfrm>
            </p:contentPart>
          </mc:Choice>
          <mc:Fallback>
            <p:pic>
              <p:nvPicPr>
                <p:cNvPr id="122" name="Ink 121">
                  <a:extLst>
                    <a:ext uri="{FF2B5EF4-FFF2-40B4-BE49-F238E27FC236}">
                      <a16:creationId xmlns:a16="http://schemas.microsoft.com/office/drawing/2014/main" id="{24F2DA04-0600-8077-C92D-D1E068F9FC2A}"/>
                    </a:ext>
                  </a:extLst>
                </p:cNvPr>
                <p:cNvPicPr/>
                <p:nvPr/>
              </p:nvPicPr>
              <p:blipFill>
                <a:blip r:embed="rId199"/>
                <a:stretch>
                  <a:fillRect/>
                </a:stretch>
              </p:blipFill>
              <p:spPr>
                <a:xfrm>
                  <a:off x="4822548" y="1603556"/>
                  <a:ext cx="1112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3" name="Ink 122">
                  <a:extLst>
                    <a:ext uri="{FF2B5EF4-FFF2-40B4-BE49-F238E27FC236}">
                      <a16:creationId xmlns:a16="http://schemas.microsoft.com/office/drawing/2014/main" id="{55A70D53-ED15-8BD6-9B77-2483F49FB19F}"/>
                    </a:ext>
                  </a:extLst>
                </p14:cNvPr>
                <p14:cNvContentPartPr/>
                <p14:nvPr/>
              </p14:nvContentPartPr>
              <p14:xfrm>
                <a:off x="4932708" y="1628396"/>
                <a:ext cx="136080" cy="95400"/>
              </p14:xfrm>
            </p:contentPart>
          </mc:Choice>
          <mc:Fallback>
            <p:pic>
              <p:nvPicPr>
                <p:cNvPr id="123" name="Ink 122">
                  <a:extLst>
                    <a:ext uri="{FF2B5EF4-FFF2-40B4-BE49-F238E27FC236}">
                      <a16:creationId xmlns:a16="http://schemas.microsoft.com/office/drawing/2014/main" id="{55A70D53-ED15-8BD6-9B77-2483F49FB19F}"/>
                    </a:ext>
                  </a:extLst>
                </p:cNvPr>
                <p:cNvPicPr/>
                <p:nvPr/>
              </p:nvPicPr>
              <p:blipFill>
                <a:blip r:embed="rId201"/>
                <a:stretch>
                  <a:fillRect/>
                </a:stretch>
              </p:blipFill>
              <p:spPr>
                <a:xfrm>
                  <a:off x="4923708" y="1619756"/>
                  <a:ext cx="1537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5" name="Ink 124">
                  <a:extLst>
                    <a:ext uri="{FF2B5EF4-FFF2-40B4-BE49-F238E27FC236}">
                      <a16:creationId xmlns:a16="http://schemas.microsoft.com/office/drawing/2014/main" id="{3E3F1EFA-A3A1-D7A2-4649-864A1CA92ACC}"/>
                    </a:ext>
                  </a:extLst>
                </p14:cNvPr>
                <p14:cNvContentPartPr/>
                <p14:nvPr/>
              </p14:nvContentPartPr>
              <p14:xfrm>
                <a:off x="6507348" y="1003076"/>
                <a:ext cx="207000" cy="295200"/>
              </p14:xfrm>
            </p:contentPart>
          </mc:Choice>
          <mc:Fallback>
            <p:pic>
              <p:nvPicPr>
                <p:cNvPr id="125" name="Ink 124">
                  <a:extLst>
                    <a:ext uri="{FF2B5EF4-FFF2-40B4-BE49-F238E27FC236}">
                      <a16:creationId xmlns:a16="http://schemas.microsoft.com/office/drawing/2014/main" id="{3E3F1EFA-A3A1-D7A2-4649-864A1CA92ACC}"/>
                    </a:ext>
                  </a:extLst>
                </p:cNvPr>
                <p:cNvPicPr/>
                <p:nvPr/>
              </p:nvPicPr>
              <p:blipFill>
                <a:blip r:embed="rId203"/>
                <a:stretch>
                  <a:fillRect/>
                </a:stretch>
              </p:blipFill>
              <p:spPr>
                <a:xfrm>
                  <a:off x="6498708" y="994076"/>
                  <a:ext cx="22464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6" name="Ink 125">
                  <a:extLst>
                    <a:ext uri="{FF2B5EF4-FFF2-40B4-BE49-F238E27FC236}">
                      <a16:creationId xmlns:a16="http://schemas.microsoft.com/office/drawing/2014/main" id="{F1B6BF24-14AD-BA3E-F04E-E88B29206E5F}"/>
                    </a:ext>
                  </a:extLst>
                </p14:cNvPr>
                <p14:cNvContentPartPr/>
                <p14:nvPr/>
              </p14:nvContentPartPr>
              <p14:xfrm>
                <a:off x="6675828" y="987956"/>
                <a:ext cx="167760" cy="286560"/>
              </p14:xfrm>
            </p:contentPart>
          </mc:Choice>
          <mc:Fallback>
            <p:pic>
              <p:nvPicPr>
                <p:cNvPr id="126" name="Ink 125">
                  <a:extLst>
                    <a:ext uri="{FF2B5EF4-FFF2-40B4-BE49-F238E27FC236}">
                      <a16:creationId xmlns:a16="http://schemas.microsoft.com/office/drawing/2014/main" id="{F1B6BF24-14AD-BA3E-F04E-E88B29206E5F}"/>
                    </a:ext>
                  </a:extLst>
                </p:cNvPr>
                <p:cNvPicPr/>
                <p:nvPr/>
              </p:nvPicPr>
              <p:blipFill>
                <a:blip r:embed="rId205"/>
                <a:stretch>
                  <a:fillRect/>
                </a:stretch>
              </p:blipFill>
              <p:spPr>
                <a:xfrm>
                  <a:off x="6667188" y="979316"/>
                  <a:ext cx="1854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7" name="Ink 126">
                  <a:extLst>
                    <a:ext uri="{FF2B5EF4-FFF2-40B4-BE49-F238E27FC236}">
                      <a16:creationId xmlns:a16="http://schemas.microsoft.com/office/drawing/2014/main" id="{945597C4-69AC-FC58-28AD-DAFC1204AE1F}"/>
                    </a:ext>
                  </a:extLst>
                </p14:cNvPr>
                <p14:cNvContentPartPr/>
                <p14:nvPr/>
              </p14:nvContentPartPr>
              <p14:xfrm>
                <a:off x="6815868" y="1113236"/>
                <a:ext cx="257400" cy="204120"/>
              </p14:xfrm>
            </p:contentPart>
          </mc:Choice>
          <mc:Fallback>
            <p:pic>
              <p:nvPicPr>
                <p:cNvPr id="127" name="Ink 126">
                  <a:extLst>
                    <a:ext uri="{FF2B5EF4-FFF2-40B4-BE49-F238E27FC236}">
                      <a16:creationId xmlns:a16="http://schemas.microsoft.com/office/drawing/2014/main" id="{945597C4-69AC-FC58-28AD-DAFC1204AE1F}"/>
                    </a:ext>
                  </a:extLst>
                </p:cNvPr>
                <p:cNvPicPr/>
                <p:nvPr/>
              </p:nvPicPr>
              <p:blipFill>
                <a:blip r:embed="rId207"/>
                <a:stretch>
                  <a:fillRect/>
                </a:stretch>
              </p:blipFill>
              <p:spPr>
                <a:xfrm>
                  <a:off x="6806868" y="1104236"/>
                  <a:ext cx="2750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8" name="Ink 127">
                  <a:extLst>
                    <a:ext uri="{FF2B5EF4-FFF2-40B4-BE49-F238E27FC236}">
                      <a16:creationId xmlns:a16="http://schemas.microsoft.com/office/drawing/2014/main" id="{3285DC8D-5202-2798-D04C-2130182CACF0}"/>
                    </a:ext>
                  </a:extLst>
                </p14:cNvPr>
                <p14:cNvContentPartPr/>
                <p14:nvPr/>
              </p14:nvContentPartPr>
              <p14:xfrm>
                <a:off x="7064268" y="1002716"/>
                <a:ext cx="24840" cy="39960"/>
              </p14:xfrm>
            </p:contentPart>
          </mc:Choice>
          <mc:Fallback>
            <p:pic>
              <p:nvPicPr>
                <p:cNvPr id="128" name="Ink 127">
                  <a:extLst>
                    <a:ext uri="{FF2B5EF4-FFF2-40B4-BE49-F238E27FC236}">
                      <a16:creationId xmlns:a16="http://schemas.microsoft.com/office/drawing/2014/main" id="{3285DC8D-5202-2798-D04C-2130182CACF0}"/>
                    </a:ext>
                  </a:extLst>
                </p:cNvPr>
                <p:cNvPicPr/>
                <p:nvPr/>
              </p:nvPicPr>
              <p:blipFill>
                <a:blip r:embed="rId209"/>
                <a:stretch>
                  <a:fillRect/>
                </a:stretch>
              </p:blipFill>
              <p:spPr>
                <a:xfrm>
                  <a:off x="7055628" y="993716"/>
                  <a:ext cx="424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9" name="Ink 128">
                  <a:extLst>
                    <a:ext uri="{FF2B5EF4-FFF2-40B4-BE49-F238E27FC236}">
                      <a16:creationId xmlns:a16="http://schemas.microsoft.com/office/drawing/2014/main" id="{1D6297C1-79B9-BF3F-E077-2B619A52DB7D}"/>
                    </a:ext>
                  </a:extLst>
                </p14:cNvPr>
                <p14:cNvContentPartPr/>
                <p14:nvPr/>
              </p14:nvContentPartPr>
              <p14:xfrm>
                <a:off x="7157148" y="1118636"/>
                <a:ext cx="147240" cy="271800"/>
              </p14:xfrm>
            </p:contentPart>
          </mc:Choice>
          <mc:Fallback>
            <p:pic>
              <p:nvPicPr>
                <p:cNvPr id="129" name="Ink 128">
                  <a:extLst>
                    <a:ext uri="{FF2B5EF4-FFF2-40B4-BE49-F238E27FC236}">
                      <a16:creationId xmlns:a16="http://schemas.microsoft.com/office/drawing/2014/main" id="{1D6297C1-79B9-BF3F-E077-2B619A52DB7D}"/>
                    </a:ext>
                  </a:extLst>
                </p:cNvPr>
                <p:cNvPicPr/>
                <p:nvPr/>
              </p:nvPicPr>
              <p:blipFill>
                <a:blip r:embed="rId211"/>
                <a:stretch>
                  <a:fillRect/>
                </a:stretch>
              </p:blipFill>
              <p:spPr>
                <a:xfrm>
                  <a:off x="7148508" y="1109996"/>
                  <a:ext cx="1648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0" name="Ink 129">
                  <a:extLst>
                    <a:ext uri="{FF2B5EF4-FFF2-40B4-BE49-F238E27FC236}">
                      <a16:creationId xmlns:a16="http://schemas.microsoft.com/office/drawing/2014/main" id="{A23B8A6D-399D-4083-7B72-901B663397AE}"/>
                    </a:ext>
                  </a:extLst>
                </p14:cNvPr>
                <p14:cNvContentPartPr/>
                <p14:nvPr/>
              </p14:nvContentPartPr>
              <p14:xfrm>
                <a:off x="7399068" y="1160756"/>
                <a:ext cx="57240" cy="88200"/>
              </p14:xfrm>
            </p:contentPart>
          </mc:Choice>
          <mc:Fallback>
            <p:pic>
              <p:nvPicPr>
                <p:cNvPr id="130" name="Ink 129">
                  <a:extLst>
                    <a:ext uri="{FF2B5EF4-FFF2-40B4-BE49-F238E27FC236}">
                      <a16:creationId xmlns:a16="http://schemas.microsoft.com/office/drawing/2014/main" id="{A23B8A6D-399D-4083-7B72-901B663397AE}"/>
                    </a:ext>
                  </a:extLst>
                </p:cNvPr>
                <p:cNvPicPr/>
                <p:nvPr/>
              </p:nvPicPr>
              <p:blipFill>
                <a:blip r:embed="rId213"/>
                <a:stretch>
                  <a:fillRect/>
                </a:stretch>
              </p:blipFill>
              <p:spPr>
                <a:xfrm>
                  <a:off x="7390428" y="1152116"/>
                  <a:ext cx="7488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1" name="Ink 130">
                  <a:extLst>
                    <a:ext uri="{FF2B5EF4-FFF2-40B4-BE49-F238E27FC236}">
                      <a16:creationId xmlns:a16="http://schemas.microsoft.com/office/drawing/2014/main" id="{381D1D48-BA0E-227C-D131-79877122A2D3}"/>
                    </a:ext>
                  </a:extLst>
                </p14:cNvPr>
                <p14:cNvContentPartPr/>
                <p14:nvPr/>
              </p14:nvContentPartPr>
              <p14:xfrm>
                <a:off x="7613628" y="1093796"/>
                <a:ext cx="16200" cy="162360"/>
              </p14:xfrm>
            </p:contentPart>
          </mc:Choice>
          <mc:Fallback>
            <p:pic>
              <p:nvPicPr>
                <p:cNvPr id="131" name="Ink 130">
                  <a:extLst>
                    <a:ext uri="{FF2B5EF4-FFF2-40B4-BE49-F238E27FC236}">
                      <a16:creationId xmlns:a16="http://schemas.microsoft.com/office/drawing/2014/main" id="{381D1D48-BA0E-227C-D131-79877122A2D3}"/>
                    </a:ext>
                  </a:extLst>
                </p:cNvPr>
                <p:cNvPicPr/>
                <p:nvPr/>
              </p:nvPicPr>
              <p:blipFill>
                <a:blip r:embed="rId215"/>
                <a:stretch>
                  <a:fillRect/>
                </a:stretch>
              </p:blipFill>
              <p:spPr>
                <a:xfrm>
                  <a:off x="7604988" y="1085156"/>
                  <a:ext cx="3384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2" name="Ink 131">
                  <a:extLst>
                    <a:ext uri="{FF2B5EF4-FFF2-40B4-BE49-F238E27FC236}">
                      <a16:creationId xmlns:a16="http://schemas.microsoft.com/office/drawing/2014/main" id="{E12F7F53-CFF2-6432-A2DF-7B85C4E70CC9}"/>
                    </a:ext>
                  </a:extLst>
                </p14:cNvPr>
                <p14:cNvContentPartPr/>
                <p14:nvPr/>
              </p14:nvContentPartPr>
              <p14:xfrm>
                <a:off x="7712268" y="1124756"/>
                <a:ext cx="174240" cy="182520"/>
              </p14:xfrm>
            </p:contentPart>
          </mc:Choice>
          <mc:Fallback>
            <p:pic>
              <p:nvPicPr>
                <p:cNvPr id="132" name="Ink 131">
                  <a:extLst>
                    <a:ext uri="{FF2B5EF4-FFF2-40B4-BE49-F238E27FC236}">
                      <a16:creationId xmlns:a16="http://schemas.microsoft.com/office/drawing/2014/main" id="{E12F7F53-CFF2-6432-A2DF-7B85C4E70CC9}"/>
                    </a:ext>
                  </a:extLst>
                </p:cNvPr>
                <p:cNvPicPr/>
                <p:nvPr/>
              </p:nvPicPr>
              <p:blipFill>
                <a:blip r:embed="rId217"/>
                <a:stretch>
                  <a:fillRect/>
                </a:stretch>
              </p:blipFill>
              <p:spPr>
                <a:xfrm>
                  <a:off x="7703268" y="1115756"/>
                  <a:ext cx="1918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3" name="Ink 132">
                  <a:extLst>
                    <a:ext uri="{FF2B5EF4-FFF2-40B4-BE49-F238E27FC236}">
                      <a16:creationId xmlns:a16="http://schemas.microsoft.com/office/drawing/2014/main" id="{172A369F-FF98-DF8F-5F19-56F3F891DE43}"/>
                    </a:ext>
                  </a:extLst>
                </p14:cNvPr>
                <p14:cNvContentPartPr/>
                <p14:nvPr/>
              </p14:nvContentPartPr>
              <p14:xfrm>
                <a:off x="6654588" y="1480436"/>
                <a:ext cx="88920" cy="367200"/>
              </p14:xfrm>
            </p:contentPart>
          </mc:Choice>
          <mc:Fallback>
            <p:pic>
              <p:nvPicPr>
                <p:cNvPr id="133" name="Ink 132">
                  <a:extLst>
                    <a:ext uri="{FF2B5EF4-FFF2-40B4-BE49-F238E27FC236}">
                      <a16:creationId xmlns:a16="http://schemas.microsoft.com/office/drawing/2014/main" id="{172A369F-FF98-DF8F-5F19-56F3F891DE43}"/>
                    </a:ext>
                  </a:extLst>
                </p:cNvPr>
                <p:cNvPicPr/>
                <p:nvPr/>
              </p:nvPicPr>
              <p:blipFill>
                <a:blip r:embed="rId219"/>
                <a:stretch>
                  <a:fillRect/>
                </a:stretch>
              </p:blipFill>
              <p:spPr>
                <a:xfrm>
                  <a:off x="6645948" y="1471436"/>
                  <a:ext cx="10656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4" name="Ink 133">
                  <a:extLst>
                    <a:ext uri="{FF2B5EF4-FFF2-40B4-BE49-F238E27FC236}">
                      <a16:creationId xmlns:a16="http://schemas.microsoft.com/office/drawing/2014/main" id="{FCA95D6B-2D2D-263D-80EC-4FA33245DDE5}"/>
                    </a:ext>
                  </a:extLst>
                </p14:cNvPr>
                <p14:cNvContentPartPr/>
                <p14:nvPr/>
              </p14:nvContentPartPr>
              <p14:xfrm>
                <a:off x="6492228" y="1641716"/>
                <a:ext cx="482040" cy="131400"/>
              </p14:xfrm>
            </p:contentPart>
          </mc:Choice>
          <mc:Fallback>
            <p:pic>
              <p:nvPicPr>
                <p:cNvPr id="134" name="Ink 133">
                  <a:extLst>
                    <a:ext uri="{FF2B5EF4-FFF2-40B4-BE49-F238E27FC236}">
                      <a16:creationId xmlns:a16="http://schemas.microsoft.com/office/drawing/2014/main" id="{FCA95D6B-2D2D-263D-80EC-4FA33245DDE5}"/>
                    </a:ext>
                  </a:extLst>
                </p:cNvPr>
                <p:cNvPicPr/>
                <p:nvPr/>
              </p:nvPicPr>
              <p:blipFill>
                <a:blip r:embed="rId221"/>
                <a:stretch>
                  <a:fillRect/>
                </a:stretch>
              </p:blipFill>
              <p:spPr>
                <a:xfrm>
                  <a:off x="6483588" y="1633076"/>
                  <a:ext cx="4996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5" name="Ink 134">
                  <a:extLst>
                    <a:ext uri="{FF2B5EF4-FFF2-40B4-BE49-F238E27FC236}">
                      <a16:creationId xmlns:a16="http://schemas.microsoft.com/office/drawing/2014/main" id="{D31C0E8F-F68D-EFB6-91B1-14F9CFF7AC13}"/>
                    </a:ext>
                  </a:extLst>
                </p14:cNvPr>
                <p14:cNvContentPartPr/>
                <p14:nvPr/>
              </p14:nvContentPartPr>
              <p14:xfrm>
                <a:off x="7039428" y="1622276"/>
                <a:ext cx="129240" cy="336600"/>
              </p14:xfrm>
            </p:contentPart>
          </mc:Choice>
          <mc:Fallback>
            <p:pic>
              <p:nvPicPr>
                <p:cNvPr id="135" name="Ink 134">
                  <a:extLst>
                    <a:ext uri="{FF2B5EF4-FFF2-40B4-BE49-F238E27FC236}">
                      <a16:creationId xmlns:a16="http://schemas.microsoft.com/office/drawing/2014/main" id="{D31C0E8F-F68D-EFB6-91B1-14F9CFF7AC13}"/>
                    </a:ext>
                  </a:extLst>
                </p:cNvPr>
                <p:cNvPicPr/>
                <p:nvPr/>
              </p:nvPicPr>
              <p:blipFill>
                <a:blip r:embed="rId223"/>
                <a:stretch>
                  <a:fillRect/>
                </a:stretch>
              </p:blipFill>
              <p:spPr>
                <a:xfrm>
                  <a:off x="7030788" y="1613276"/>
                  <a:ext cx="1468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6" name="Ink 135">
                  <a:extLst>
                    <a:ext uri="{FF2B5EF4-FFF2-40B4-BE49-F238E27FC236}">
                      <a16:creationId xmlns:a16="http://schemas.microsoft.com/office/drawing/2014/main" id="{84D421EF-7CBC-C0B2-2FB0-F2159594B6EF}"/>
                    </a:ext>
                  </a:extLst>
                </p14:cNvPr>
                <p14:cNvContentPartPr/>
                <p14:nvPr/>
              </p14:nvContentPartPr>
              <p14:xfrm>
                <a:off x="7344708" y="1661156"/>
                <a:ext cx="105480" cy="98280"/>
              </p14:xfrm>
            </p:contentPart>
          </mc:Choice>
          <mc:Fallback>
            <p:pic>
              <p:nvPicPr>
                <p:cNvPr id="136" name="Ink 135">
                  <a:extLst>
                    <a:ext uri="{FF2B5EF4-FFF2-40B4-BE49-F238E27FC236}">
                      <a16:creationId xmlns:a16="http://schemas.microsoft.com/office/drawing/2014/main" id="{84D421EF-7CBC-C0B2-2FB0-F2159594B6EF}"/>
                    </a:ext>
                  </a:extLst>
                </p:cNvPr>
                <p:cNvPicPr/>
                <p:nvPr/>
              </p:nvPicPr>
              <p:blipFill>
                <a:blip r:embed="rId225"/>
                <a:stretch>
                  <a:fillRect/>
                </a:stretch>
              </p:blipFill>
              <p:spPr>
                <a:xfrm>
                  <a:off x="7336068" y="1652516"/>
                  <a:ext cx="1231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7" name="Ink 136">
                  <a:extLst>
                    <a:ext uri="{FF2B5EF4-FFF2-40B4-BE49-F238E27FC236}">
                      <a16:creationId xmlns:a16="http://schemas.microsoft.com/office/drawing/2014/main" id="{9C1DCC55-414F-29B4-6FE8-36B4C3D9E79D}"/>
                    </a:ext>
                  </a:extLst>
                </p14:cNvPr>
                <p14:cNvContentPartPr/>
                <p14:nvPr/>
              </p14:nvContentPartPr>
              <p14:xfrm>
                <a:off x="7649628" y="1620116"/>
                <a:ext cx="29880" cy="154800"/>
              </p14:xfrm>
            </p:contentPart>
          </mc:Choice>
          <mc:Fallback>
            <p:pic>
              <p:nvPicPr>
                <p:cNvPr id="137" name="Ink 136">
                  <a:extLst>
                    <a:ext uri="{FF2B5EF4-FFF2-40B4-BE49-F238E27FC236}">
                      <a16:creationId xmlns:a16="http://schemas.microsoft.com/office/drawing/2014/main" id="{9C1DCC55-414F-29B4-6FE8-36B4C3D9E79D}"/>
                    </a:ext>
                  </a:extLst>
                </p:cNvPr>
                <p:cNvPicPr/>
                <p:nvPr/>
              </p:nvPicPr>
              <p:blipFill>
                <a:blip r:embed="rId227"/>
                <a:stretch>
                  <a:fillRect/>
                </a:stretch>
              </p:blipFill>
              <p:spPr>
                <a:xfrm>
                  <a:off x="7640628" y="1611116"/>
                  <a:ext cx="475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8" name="Ink 137">
                  <a:extLst>
                    <a:ext uri="{FF2B5EF4-FFF2-40B4-BE49-F238E27FC236}">
                      <a16:creationId xmlns:a16="http://schemas.microsoft.com/office/drawing/2014/main" id="{116D22FD-5960-C662-D14F-A402A9E2F448}"/>
                    </a:ext>
                  </a:extLst>
                </p14:cNvPr>
                <p14:cNvContentPartPr/>
                <p14:nvPr/>
              </p14:nvContentPartPr>
              <p14:xfrm>
                <a:off x="7778148" y="1632716"/>
                <a:ext cx="203760" cy="176040"/>
              </p14:xfrm>
            </p:contentPart>
          </mc:Choice>
          <mc:Fallback>
            <p:pic>
              <p:nvPicPr>
                <p:cNvPr id="138" name="Ink 137">
                  <a:extLst>
                    <a:ext uri="{FF2B5EF4-FFF2-40B4-BE49-F238E27FC236}">
                      <a16:creationId xmlns:a16="http://schemas.microsoft.com/office/drawing/2014/main" id="{116D22FD-5960-C662-D14F-A402A9E2F448}"/>
                    </a:ext>
                  </a:extLst>
                </p:cNvPr>
                <p:cNvPicPr/>
                <p:nvPr/>
              </p:nvPicPr>
              <p:blipFill>
                <a:blip r:embed="rId229"/>
                <a:stretch>
                  <a:fillRect/>
                </a:stretch>
              </p:blipFill>
              <p:spPr>
                <a:xfrm>
                  <a:off x="7769508" y="1623716"/>
                  <a:ext cx="22140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0" name="Ink 139">
                  <a:extLst>
                    <a:ext uri="{FF2B5EF4-FFF2-40B4-BE49-F238E27FC236}">
                      <a16:creationId xmlns:a16="http://schemas.microsoft.com/office/drawing/2014/main" id="{139B5040-EF98-5A0D-8813-77AD66884753}"/>
                    </a:ext>
                  </a:extLst>
                </p14:cNvPr>
                <p14:cNvContentPartPr/>
                <p14:nvPr/>
              </p14:nvContentPartPr>
              <p14:xfrm>
                <a:off x="6894708" y="2185316"/>
                <a:ext cx="219960" cy="260640"/>
              </p14:xfrm>
            </p:contentPart>
          </mc:Choice>
          <mc:Fallback>
            <p:pic>
              <p:nvPicPr>
                <p:cNvPr id="140" name="Ink 139">
                  <a:extLst>
                    <a:ext uri="{FF2B5EF4-FFF2-40B4-BE49-F238E27FC236}">
                      <a16:creationId xmlns:a16="http://schemas.microsoft.com/office/drawing/2014/main" id="{139B5040-EF98-5A0D-8813-77AD66884753}"/>
                    </a:ext>
                  </a:extLst>
                </p:cNvPr>
                <p:cNvPicPr/>
                <p:nvPr/>
              </p:nvPicPr>
              <p:blipFill>
                <a:blip r:embed="rId231"/>
                <a:stretch>
                  <a:fillRect/>
                </a:stretch>
              </p:blipFill>
              <p:spPr>
                <a:xfrm>
                  <a:off x="6885708" y="2176676"/>
                  <a:ext cx="23760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1" name="Ink 140">
                  <a:extLst>
                    <a:ext uri="{FF2B5EF4-FFF2-40B4-BE49-F238E27FC236}">
                      <a16:creationId xmlns:a16="http://schemas.microsoft.com/office/drawing/2014/main" id="{1E7AA43E-B5F7-2F4C-6322-83F177AC5667}"/>
                    </a:ext>
                  </a:extLst>
                </p14:cNvPr>
                <p14:cNvContentPartPr/>
                <p14:nvPr/>
              </p14:nvContentPartPr>
              <p14:xfrm>
                <a:off x="7128348" y="2148236"/>
                <a:ext cx="214200" cy="317880"/>
              </p14:xfrm>
            </p:contentPart>
          </mc:Choice>
          <mc:Fallback>
            <p:pic>
              <p:nvPicPr>
                <p:cNvPr id="141" name="Ink 140">
                  <a:extLst>
                    <a:ext uri="{FF2B5EF4-FFF2-40B4-BE49-F238E27FC236}">
                      <a16:creationId xmlns:a16="http://schemas.microsoft.com/office/drawing/2014/main" id="{1E7AA43E-B5F7-2F4C-6322-83F177AC5667}"/>
                    </a:ext>
                  </a:extLst>
                </p:cNvPr>
                <p:cNvPicPr/>
                <p:nvPr/>
              </p:nvPicPr>
              <p:blipFill>
                <a:blip r:embed="rId233"/>
                <a:stretch>
                  <a:fillRect/>
                </a:stretch>
              </p:blipFill>
              <p:spPr>
                <a:xfrm>
                  <a:off x="7119348" y="2139236"/>
                  <a:ext cx="23184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2" name="Ink 141">
                  <a:extLst>
                    <a:ext uri="{FF2B5EF4-FFF2-40B4-BE49-F238E27FC236}">
                      <a16:creationId xmlns:a16="http://schemas.microsoft.com/office/drawing/2014/main" id="{4D35239D-7F2A-0CE5-82CE-9D9BE79A57C2}"/>
                    </a:ext>
                  </a:extLst>
                </p14:cNvPr>
                <p14:cNvContentPartPr/>
                <p14:nvPr/>
              </p14:nvContentPartPr>
              <p14:xfrm>
                <a:off x="7442628" y="2170916"/>
                <a:ext cx="30240" cy="286920"/>
              </p14:xfrm>
            </p:contentPart>
          </mc:Choice>
          <mc:Fallback>
            <p:pic>
              <p:nvPicPr>
                <p:cNvPr id="142" name="Ink 141">
                  <a:extLst>
                    <a:ext uri="{FF2B5EF4-FFF2-40B4-BE49-F238E27FC236}">
                      <a16:creationId xmlns:a16="http://schemas.microsoft.com/office/drawing/2014/main" id="{4D35239D-7F2A-0CE5-82CE-9D9BE79A57C2}"/>
                    </a:ext>
                  </a:extLst>
                </p:cNvPr>
                <p:cNvPicPr/>
                <p:nvPr/>
              </p:nvPicPr>
              <p:blipFill>
                <a:blip r:embed="rId235"/>
                <a:stretch>
                  <a:fillRect/>
                </a:stretch>
              </p:blipFill>
              <p:spPr>
                <a:xfrm>
                  <a:off x="7433988" y="2161916"/>
                  <a:ext cx="4788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3" name="Ink 142">
                  <a:extLst>
                    <a:ext uri="{FF2B5EF4-FFF2-40B4-BE49-F238E27FC236}">
                      <a16:creationId xmlns:a16="http://schemas.microsoft.com/office/drawing/2014/main" id="{D3084E13-2DBE-E52E-48DC-948F53276DDE}"/>
                    </a:ext>
                  </a:extLst>
                </p14:cNvPr>
                <p14:cNvContentPartPr/>
                <p14:nvPr/>
              </p14:nvContentPartPr>
              <p14:xfrm>
                <a:off x="7511388" y="2244356"/>
                <a:ext cx="205200" cy="278640"/>
              </p14:xfrm>
            </p:contentPart>
          </mc:Choice>
          <mc:Fallback>
            <p:pic>
              <p:nvPicPr>
                <p:cNvPr id="143" name="Ink 142">
                  <a:extLst>
                    <a:ext uri="{FF2B5EF4-FFF2-40B4-BE49-F238E27FC236}">
                      <a16:creationId xmlns:a16="http://schemas.microsoft.com/office/drawing/2014/main" id="{D3084E13-2DBE-E52E-48DC-948F53276DDE}"/>
                    </a:ext>
                  </a:extLst>
                </p:cNvPr>
                <p:cNvPicPr/>
                <p:nvPr/>
              </p:nvPicPr>
              <p:blipFill>
                <a:blip r:embed="rId237"/>
                <a:stretch>
                  <a:fillRect/>
                </a:stretch>
              </p:blipFill>
              <p:spPr>
                <a:xfrm>
                  <a:off x="7502748" y="2235716"/>
                  <a:ext cx="2228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4" name="Ink 143">
                  <a:extLst>
                    <a:ext uri="{FF2B5EF4-FFF2-40B4-BE49-F238E27FC236}">
                      <a16:creationId xmlns:a16="http://schemas.microsoft.com/office/drawing/2014/main" id="{EECA056C-0175-F381-063D-CFE54B4350BC}"/>
                    </a:ext>
                  </a:extLst>
                </p14:cNvPr>
                <p14:cNvContentPartPr/>
                <p14:nvPr/>
              </p14:nvContentPartPr>
              <p14:xfrm>
                <a:off x="7824228" y="2292956"/>
                <a:ext cx="59040" cy="100800"/>
              </p14:xfrm>
            </p:contentPart>
          </mc:Choice>
          <mc:Fallback>
            <p:pic>
              <p:nvPicPr>
                <p:cNvPr id="144" name="Ink 143">
                  <a:extLst>
                    <a:ext uri="{FF2B5EF4-FFF2-40B4-BE49-F238E27FC236}">
                      <a16:creationId xmlns:a16="http://schemas.microsoft.com/office/drawing/2014/main" id="{EECA056C-0175-F381-063D-CFE54B4350BC}"/>
                    </a:ext>
                  </a:extLst>
                </p:cNvPr>
                <p:cNvPicPr/>
                <p:nvPr/>
              </p:nvPicPr>
              <p:blipFill>
                <a:blip r:embed="rId239"/>
                <a:stretch>
                  <a:fillRect/>
                </a:stretch>
              </p:blipFill>
              <p:spPr>
                <a:xfrm>
                  <a:off x="7815588" y="2283956"/>
                  <a:ext cx="766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5" name="Ink 144">
                  <a:extLst>
                    <a:ext uri="{FF2B5EF4-FFF2-40B4-BE49-F238E27FC236}">
                      <a16:creationId xmlns:a16="http://schemas.microsoft.com/office/drawing/2014/main" id="{EE5CAA6F-9BF6-5AB4-69CC-4FBF4C4DAE28}"/>
                    </a:ext>
                  </a:extLst>
                </p14:cNvPr>
                <p14:cNvContentPartPr/>
                <p14:nvPr/>
              </p14:nvContentPartPr>
              <p14:xfrm>
                <a:off x="8048148" y="2184956"/>
                <a:ext cx="191160" cy="232200"/>
              </p14:xfrm>
            </p:contentPart>
          </mc:Choice>
          <mc:Fallback>
            <p:pic>
              <p:nvPicPr>
                <p:cNvPr id="145" name="Ink 144">
                  <a:extLst>
                    <a:ext uri="{FF2B5EF4-FFF2-40B4-BE49-F238E27FC236}">
                      <a16:creationId xmlns:a16="http://schemas.microsoft.com/office/drawing/2014/main" id="{EE5CAA6F-9BF6-5AB4-69CC-4FBF4C4DAE28}"/>
                    </a:ext>
                  </a:extLst>
                </p:cNvPr>
                <p:cNvPicPr/>
                <p:nvPr/>
              </p:nvPicPr>
              <p:blipFill>
                <a:blip r:embed="rId241"/>
                <a:stretch>
                  <a:fillRect/>
                </a:stretch>
              </p:blipFill>
              <p:spPr>
                <a:xfrm>
                  <a:off x="8039508" y="2175956"/>
                  <a:ext cx="20880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6" name="Ink 145">
                  <a:extLst>
                    <a:ext uri="{FF2B5EF4-FFF2-40B4-BE49-F238E27FC236}">
                      <a16:creationId xmlns:a16="http://schemas.microsoft.com/office/drawing/2014/main" id="{A6567174-01E6-5548-23B9-E088062F91AB}"/>
                    </a:ext>
                  </a:extLst>
                </p14:cNvPr>
                <p14:cNvContentPartPr/>
                <p14:nvPr/>
              </p14:nvContentPartPr>
              <p14:xfrm>
                <a:off x="8346948" y="2238236"/>
                <a:ext cx="129240" cy="151200"/>
              </p14:xfrm>
            </p:contentPart>
          </mc:Choice>
          <mc:Fallback>
            <p:pic>
              <p:nvPicPr>
                <p:cNvPr id="146" name="Ink 145">
                  <a:extLst>
                    <a:ext uri="{FF2B5EF4-FFF2-40B4-BE49-F238E27FC236}">
                      <a16:creationId xmlns:a16="http://schemas.microsoft.com/office/drawing/2014/main" id="{A6567174-01E6-5548-23B9-E088062F91AB}"/>
                    </a:ext>
                  </a:extLst>
                </p:cNvPr>
                <p:cNvPicPr/>
                <p:nvPr/>
              </p:nvPicPr>
              <p:blipFill>
                <a:blip r:embed="rId243"/>
                <a:stretch>
                  <a:fillRect/>
                </a:stretch>
              </p:blipFill>
              <p:spPr>
                <a:xfrm>
                  <a:off x="8337948" y="2229596"/>
                  <a:ext cx="1468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8" name="Ink 147">
                  <a:extLst>
                    <a:ext uri="{FF2B5EF4-FFF2-40B4-BE49-F238E27FC236}">
                      <a16:creationId xmlns:a16="http://schemas.microsoft.com/office/drawing/2014/main" id="{75086EB2-1959-8B12-5529-A780A7B418CC}"/>
                    </a:ext>
                  </a:extLst>
                </p14:cNvPr>
                <p14:cNvContentPartPr/>
                <p14:nvPr/>
              </p14:nvContentPartPr>
              <p14:xfrm>
                <a:off x="7049868" y="2589596"/>
                <a:ext cx="55080" cy="292680"/>
              </p14:xfrm>
            </p:contentPart>
          </mc:Choice>
          <mc:Fallback>
            <p:pic>
              <p:nvPicPr>
                <p:cNvPr id="148" name="Ink 147">
                  <a:extLst>
                    <a:ext uri="{FF2B5EF4-FFF2-40B4-BE49-F238E27FC236}">
                      <a16:creationId xmlns:a16="http://schemas.microsoft.com/office/drawing/2014/main" id="{75086EB2-1959-8B12-5529-A780A7B418CC}"/>
                    </a:ext>
                  </a:extLst>
                </p:cNvPr>
                <p:cNvPicPr/>
                <p:nvPr/>
              </p:nvPicPr>
              <p:blipFill>
                <a:blip r:embed="rId245"/>
                <a:stretch>
                  <a:fillRect/>
                </a:stretch>
              </p:blipFill>
              <p:spPr>
                <a:xfrm>
                  <a:off x="7040868" y="2580596"/>
                  <a:ext cx="7272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9" name="Ink 148">
                  <a:extLst>
                    <a:ext uri="{FF2B5EF4-FFF2-40B4-BE49-F238E27FC236}">
                      <a16:creationId xmlns:a16="http://schemas.microsoft.com/office/drawing/2014/main" id="{45C4DC0A-32EB-CB8B-A04D-F8A87CF7191C}"/>
                    </a:ext>
                  </a:extLst>
                </p14:cNvPr>
                <p14:cNvContentPartPr/>
                <p14:nvPr/>
              </p14:nvContentPartPr>
              <p14:xfrm>
                <a:off x="7072548" y="2712356"/>
                <a:ext cx="371160" cy="121320"/>
              </p14:xfrm>
            </p:contentPart>
          </mc:Choice>
          <mc:Fallback>
            <p:pic>
              <p:nvPicPr>
                <p:cNvPr id="149" name="Ink 148">
                  <a:extLst>
                    <a:ext uri="{FF2B5EF4-FFF2-40B4-BE49-F238E27FC236}">
                      <a16:creationId xmlns:a16="http://schemas.microsoft.com/office/drawing/2014/main" id="{45C4DC0A-32EB-CB8B-A04D-F8A87CF7191C}"/>
                    </a:ext>
                  </a:extLst>
                </p:cNvPr>
                <p:cNvPicPr/>
                <p:nvPr/>
              </p:nvPicPr>
              <p:blipFill>
                <a:blip r:embed="rId247"/>
                <a:stretch>
                  <a:fillRect/>
                </a:stretch>
              </p:blipFill>
              <p:spPr>
                <a:xfrm>
                  <a:off x="7063548" y="2703716"/>
                  <a:ext cx="3888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0" name="Ink 149">
                  <a:extLst>
                    <a:ext uri="{FF2B5EF4-FFF2-40B4-BE49-F238E27FC236}">
                      <a16:creationId xmlns:a16="http://schemas.microsoft.com/office/drawing/2014/main" id="{99E35442-8EF6-8CA6-545B-B991F676474A}"/>
                    </a:ext>
                  </a:extLst>
                </p14:cNvPr>
                <p14:cNvContentPartPr/>
                <p14:nvPr/>
              </p14:nvContentPartPr>
              <p14:xfrm>
                <a:off x="7521828" y="2674196"/>
                <a:ext cx="188280" cy="240120"/>
              </p14:xfrm>
            </p:contentPart>
          </mc:Choice>
          <mc:Fallback>
            <p:pic>
              <p:nvPicPr>
                <p:cNvPr id="150" name="Ink 149">
                  <a:extLst>
                    <a:ext uri="{FF2B5EF4-FFF2-40B4-BE49-F238E27FC236}">
                      <a16:creationId xmlns:a16="http://schemas.microsoft.com/office/drawing/2014/main" id="{99E35442-8EF6-8CA6-545B-B991F676474A}"/>
                    </a:ext>
                  </a:extLst>
                </p:cNvPr>
                <p:cNvPicPr/>
                <p:nvPr/>
              </p:nvPicPr>
              <p:blipFill>
                <a:blip r:embed="rId249"/>
                <a:stretch>
                  <a:fillRect/>
                </a:stretch>
              </p:blipFill>
              <p:spPr>
                <a:xfrm>
                  <a:off x="7512828" y="2665196"/>
                  <a:ext cx="2059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1" name="Ink 150">
                  <a:extLst>
                    <a:ext uri="{FF2B5EF4-FFF2-40B4-BE49-F238E27FC236}">
                      <a16:creationId xmlns:a16="http://schemas.microsoft.com/office/drawing/2014/main" id="{6CC1DE6C-F213-EB26-010D-2400EF56549D}"/>
                    </a:ext>
                  </a:extLst>
                </p14:cNvPr>
                <p14:cNvContentPartPr/>
                <p14:nvPr/>
              </p14:nvContentPartPr>
              <p14:xfrm>
                <a:off x="7855548" y="2723516"/>
                <a:ext cx="75960" cy="97920"/>
              </p14:xfrm>
            </p:contentPart>
          </mc:Choice>
          <mc:Fallback>
            <p:pic>
              <p:nvPicPr>
                <p:cNvPr id="151" name="Ink 150">
                  <a:extLst>
                    <a:ext uri="{FF2B5EF4-FFF2-40B4-BE49-F238E27FC236}">
                      <a16:creationId xmlns:a16="http://schemas.microsoft.com/office/drawing/2014/main" id="{6CC1DE6C-F213-EB26-010D-2400EF56549D}"/>
                    </a:ext>
                  </a:extLst>
                </p:cNvPr>
                <p:cNvPicPr/>
                <p:nvPr/>
              </p:nvPicPr>
              <p:blipFill>
                <a:blip r:embed="rId251"/>
                <a:stretch>
                  <a:fillRect/>
                </a:stretch>
              </p:blipFill>
              <p:spPr>
                <a:xfrm>
                  <a:off x="7846908" y="2714876"/>
                  <a:ext cx="936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2" name="Ink 151">
                  <a:extLst>
                    <a:ext uri="{FF2B5EF4-FFF2-40B4-BE49-F238E27FC236}">
                      <a16:creationId xmlns:a16="http://schemas.microsoft.com/office/drawing/2014/main" id="{4A249B06-7C97-333C-B7D6-F54C9A59FDCE}"/>
                    </a:ext>
                  </a:extLst>
                </p14:cNvPr>
                <p14:cNvContentPartPr/>
                <p14:nvPr/>
              </p14:nvContentPartPr>
              <p14:xfrm>
                <a:off x="8173068" y="2666996"/>
                <a:ext cx="281160" cy="195480"/>
              </p14:xfrm>
            </p:contentPart>
          </mc:Choice>
          <mc:Fallback>
            <p:pic>
              <p:nvPicPr>
                <p:cNvPr id="152" name="Ink 151">
                  <a:extLst>
                    <a:ext uri="{FF2B5EF4-FFF2-40B4-BE49-F238E27FC236}">
                      <a16:creationId xmlns:a16="http://schemas.microsoft.com/office/drawing/2014/main" id="{4A249B06-7C97-333C-B7D6-F54C9A59FDCE}"/>
                    </a:ext>
                  </a:extLst>
                </p:cNvPr>
                <p:cNvPicPr/>
                <p:nvPr/>
              </p:nvPicPr>
              <p:blipFill>
                <a:blip r:embed="rId253"/>
                <a:stretch>
                  <a:fillRect/>
                </a:stretch>
              </p:blipFill>
              <p:spPr>
                <a:xfrm>
                  <a:off x="8164428" y="2658356"/>
                  <a:ext cx="2988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4" name="Ink 153">
                  <a:extLst>
                    <a:ext uri="{FF2B5EF4-FFF2-40B4-BE49-F238E27FC236}">
                      <a16:creationId xmlns:a16="http://schemas.microsoft.com/office/drawing/2014/main" id="{7A344FB2-E83C-3626-F7B5-EAEC09077AC6}"/>
                    </a:ext>
                  </a:extLst>
                </p14:cNvPr>
                <p14:cNvContentPartPr/>
                <p14:nvPr/>
              </p14:nvContentPartPr>
              <p14:xfrm>
                <a:off x="4965108" y="1820636"/>
                <a:ext cx="89280" cy="314280"/>
              </p14:xfrm>
            </p:contentPart>
          </mc:Choice>
          <mc:Fallback>
            <p:pic>
              <p:nvPicPr>
                <p:cNvPr id="154" name="Ink 153">
                  <a:extLst>
                    <a:ext uri="{FF2B5EF4-FFF2-40B4-BE49-F238E27FC236}">
                      <a16:creationId xmlns:a16="http://schemas.microsoft.com/office/drawing/2014/main" id="{7A344FB2-E83C-3626-F7B5-EAEC09077AC6}"/>
                    </a:ext>
                  </a:extLst>
                </p:cNvPr>
                <p:cNvPicPr/>
                <p:nvPr/>
              </p:nvPicPr>
              <p:blipFill>
                <a:blip r:embed="rId255"/>
                <a:stretch>
                  <a:fillRect/>
                </a:stretch>
              </p:blipFill>
              <p:spPr>
                <a:xfrm>
                  <a:off x="4956108" y="1811996"/>
                  <a:ext cx="10692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5" name="Ink 154">
                  <a:extLst>
                    <a:ext uri="{FF2B5EF4-FFF2-40B4-BE49-F238E27FC236}">
                      <a16:creationId xmlns:a16="http://schemas.microsoft.com/office/drawing/2014/main" id="{97095114-A656-D7A7-01DE-75ACDB2CA689}"/>
                    </a:ext>
                  </a:extLst>
                </p14:cNvPr>
                <p14:cNvContentPartPr/>
                <p14:nvPr/>
              </p14:nvContentPartPr>
              <p14:xfrm>
                <a:off x="4917228" y="2091716"/>
                <a:ext cx="222120" cy="128160"/>
              </p14:xfrm>
            </p:contentPart>
          </mc:Choice>
          <mc:Fallback>
            <p:pic>
              <p:nvPicPr>
                <p:cNvPr id="155" name="Ink 154">
                  <a:extLst>
                    <a:ext uri="{FF2B5EF4-FFF2-40B4-BE49-F238E27FC236}">
                      <a16:creationId xmlns:a16="http://schemas.microsoft.com/office/drawing/2014/main" id="{97095114-A656-D7A7-01DE-75ACDB2CA689}"/>
                    </a:ext>
                  </a:extLst>
                </p:cNvPr>
                <p:cNvPicPr/>
                <p:nvPr/>
              </p:nvPicPr>
              <p:blipFill>
                <a:blip r:embed="rId257"/>
                <a:stretch>
                  <a:fillRect/>
                </a:stretch>
              </p:blipFill>
              <p:spPr>
                <a:xfrm>
                  <a:off x="4908228" y="2082716"/>
                  <a:ext cx="2397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6" name="Ink 155">
                  <a:extLst>
                    <a:ext uri="{FF2B5EF4-FFF2-40B4-BE49-F238E27FC236}">
                      <a16:creationId xmlns:a16="http://schemas.microsoft.com/office/drawing/2014/main" id="{B6517B41-2E57-842C-C41E-4737C142E00D}"/>
                    </a:ext>
                  </a:extLst>
                </p14:cNvPr>
                <p14:cNvContentPartPr/>
                <p14:nvPr/>
              </p14:nvContentPartPr>
              <p14:xfrm>
                <a:off x="4955388" y="2315996"/>
                <a:ext cx="50400" cy="279000"/>
              </p14:xfrm>
            </p:contentPart>
          </mc:Choice>
          <mc:Fallback>
            <p:pic>
              <p:nvPicPr>
                <p:cNvPr id="156" name="Ink 155">
                  <a:extLst>
                    <a:ext uri="{FF2B5EF4-FFF2-40B4-BE49-F238E27FC236}">
                      <a16:creationId xmlns:a16="http://schemas.microsoft.com/office/drawing/2014/main" id="{B6517B41-2E57-842C-C41E-4737C142E00D}"/>
                    </a:ext>
                  </a:extLst>
                </p:cNvPr>
                <p:cNvPicPr/>
                <p:nvPr/>
              </p:nvPicPr>
              <p:blipFill>
                <a:blip r:embed="rId259"/>
                <a:stretch>
                  <a:fillRect/>
                </a:stretch>
              </p:blipFill>
              <p:spPr>
                <a:xfrm>
                  <a:off x="4946388" y="2306996"/>
                  <a:ext cx="680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7" name="Ink 156">
                  <a:extLst>
                    <a:ext uri="{FF2B5EF4-FFF2-40B4-BE49-F238E27FC236}">
                      <a16:creationId xmlns:a16="http://schemas.microsoft.com/office/drawing/2014/main" id="{E721BEC8-AC7B-1187-4A57-360C731FD2D3}"/>
                    </a:ext>
                  </a:extLst>
                </p14:cNvPr>
                <p14:cNvContentPartPr/>
                <p14:nvPr/>
              </p14:nvContentPartPr>
              <p14:xfrm>
                <a:off x="4927668" y="2497436"/>
                <a:ext cx="200520" cy="137520"/>
              </p14:xfrm>
            </p:contentPart>
          </mc:Choice>
          <mc:Fallback>
            <p:pic>
              <p:nvPicPr>
                <p:cNvPr id="157" name="Ink 156">
                  <a:extLst>
                    <a:ext uri="{FF2B5EF4-FFF2-40B4-BE49-F238E27FC236}">
                      <a16:creationId xmlns:a16="http://schemas.microsoft.com/office/drawing/2014/main" id="{E721BEC8-AC7B-1187-4A57-360C731FD2D3}"/>
                    </a:ext>
                  </a:extLst>
                </p:cNvPr>
                <p:cNvPicPr/>
                <p:nvPr/>
              </p:nvPicPr>
              <p:blipFill>
                <a:blip r:embed="rId261"/>
                <a:stretch>
                  <a:fillRect/>
                </a:stretch>
              </p:blipFill>
              <p:spPr>
                <a:xfrm>
                  <a:off x="4919028" y="2488436"/>
                  <a:ext cx="2181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8" name="Ink 157">
                  <a:extLst>
                    <a:ext uri="{FF2B5EF4-FFF2-40B4-BE49-F238E27FC236}">
                      <a16:creationId xmlns:a16="http://schemas.microsoft.com/office/drawing/2014/main" id="{C422F3E8-9309-52FB-741D-4D0763285AD2}"/>
                    </a:ext>
                  </a:extLst>
                </p14:cNvPr>
                <p14:cNvContentPartPr/>
                <p14:nvPr/>
              </p14:nvContentPartPr>
              <p14:xfrm>
                <a:off x="4974828" y="2831516"/>
                <a:ext cx="30240" cy="177480"/>
              </p14:xfrm>
            </p:contentPart>
          </mc:Choice>
          <mc:Fallback>
            <p:pic>
              <p:nvPicPr>
                <p:cNvPr id="158" name="Ink 157">
                  <a:extLst>
                    <a:ext uri="{FF2B5EF4-FFF2-40B4-BE49-F238E27FC236}">
                      <a16:creationId xmlns:a16="http://schemas.microsoft.com/office/drawing/2014/main" id="{C422F3E8-9309-52FB-741D-4D0763285AD2}"/>
                    </a:ext>
                  </a:extLst>
                </p:cNvPr>
                <p:cNvPicPr/>
                <p:nvPr/>
              </p:nvPicPr>
              <p:blipFill>
                <a:blip r:embed="rId263"/>
                <a:stretch>
                  <a:fillRect/>
                </a:stretch>
              </p:blipFill>
              <p:spPr>
                <a:xfrm>
                  <a:off x="4965828" y="2822876"/>
                  <a:ext cx="478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9" name="Ink 158">
                  <a:extLst>
                    <a:ext uri="{FF2B5EF4-FFF2-40B4-BE49-F238E27FC236}">
                      <a16:creationId xmlns:a16="http://schemas.microsoft.com/office/drawing/2014/main" id="{26BADAC1-8EF0-9195-B176-A3215ACB9502}"/>
                    </a:ext>
                  </a:extLst>
                </p14:cNvPr>
                <p14:cNvContentPartPr/>
                <p14:nvPr/>
              </p14:nvContentPartPr>
              <p14:xfrm>
                <a:off x="4934868" y="2944916"/>
                <a:ext cx="155160" cy="114480"/>
              </p14:xfrm>
            </p:contentPart>
          </mc:Choice>
          <mc:Fallback>
            <p:pic>
              <p:nvPicPr>
                <p:cNvPr id="159" name="Ink 158">
                  <a:extLst>
                    <a:ext uri="{FF2B5EF4-FFF2-40B4-BE49-F238E27FC236}">
                      <a16:creationId xmlns:a16="http://schemas.microsoft.com/office/drawing/2014/main" id="{26BADAC1-8EF0-9195-B176-A3215ACB9502}"/>
                    </a:ext>
                  </a:extLst>
                </p:cNvPr>
                <p:cNvPicPr/>
                <p:nvPr/>
              </p:nvPicPr>
              <p:blipFill>
                <a:blip r:embed="rId265"/>
                <a:stretch>
                  <a:fillRect/>
                </a:stretch>
              </p:blipFill>
              <p:spPr>
                <a:xfrm>
                  <a:off x="4926228" y="2936276"/>
                  <a:ext cx="1728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0" name="Ink 159">
                  <a:extLst>
                    <a:ext uri="{FF2B5EF4-FFF2-40B4-BE49-F238E27FC236}">
                      <a16:creationId xmlns:a16="http://schemas.microsoft.com/office/drawing/2014/main" id="{969C30F8-EEA8-C8AB-9D27-8D80C153C79E}"/>
                    </a:ext>
                  </a:extLst>
                </p14:cNvPr>
                <p14:cNvContentPartPr/>
                <p14:nvPr/>
              </p14:nvContentPartPr>
              <p14:xfrm>
                <a:off x="4974828" y="3346316"/>
                <a:ext cx="70200" cy="173160"/>
              </p14:xfrm>
            </p:contentPart>
          </mc:Choice>
          <mc:Fallback>
            <p:pic>
              <p:nvPicPr>
                <p:cNvPr id="160" name="Ink 159">
                  <a:extLst>
                    <a:ext uri="{FF2B5EF4-FFF2-40B4-BE49-F238E27FC236}">
                      <a16:creationId xmlns:a16="http://schemas.microsoft.com/office/drawing/2014/main" id="{969C30F8-EEA8-C8AB-9D27-8D80C153C79E}"/>
                    </a:ext>
                  </a:extLst>
                </p:cNvPr>
                <p:cNvPicPr/>
                <p:nvPr/>
              </p:nvPicPr>
              <p:blipFill>
                <a:blip r:embed="rId267"/>
                <a:stretch>
                  <a:fillRect/>
                </a:stretch>
              </p:blipFill>
              <p:spPr>
                <a:xfrm>
                  <a:off x="4965828" y="3337316"/>
                  <a:ext cx="878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1" name="Ink 160">
                  <a:extLst>
                    <a:ext uri="{FF2B5EF4-FFF2-40B4-BE49-F238E27FC236}">
                      <a16:creationId xmlns:a16="http://schemas.microsoft.com/office/drawing/2014/main" id="{0F54A9D2-2C15-E024-8F2F-0C3AF8F56717}"/>
                    </a:ext>
                  </a:extLst>
                </p14:cNvPr>
                <p14:cNvContentPartPr/>
                <p14:nvPr/>
              </p14:nvContentPartPr>
              <p14:xfrm>
                <a:off x="4884468" y="3512276"/>
                <a:ext cx="235440" cy="74880"/>
              </p14:xfrm>
            </p:contentPart>
          </mc:Choice>
          <mc:Fallback>
            <p:pic>
              <p:nvPicPr>
                <p:cNvPr id="161" name="Ink 160">
                  <a:extLst>
                    <a:ext uri="{FF2B5EF4-FFF2-40B4-BE49-F238E27FC236}">
                      <a16:creationId xmlns:a16="http://schemas.microsoft.com/office/drawing/2014/main" id="{0F54A9D2-2C15-E024-8F2F-0C3AF8F56717}"/>
                    </a:ext>
                  </a:extLst>
                </p:cNvPr>
                <p:cNvPicPr/>
                <p:nvPr/>
              </p:nvPicPr>
              <p:blipFill>
                <a:blip r:embed="rId269"/>
                <a:stretch>
                  <a:fillRect/>
                </a:stretch>
              </p:blipFill>
              <p:spPr>
                <a:xfrm>
                  <a:off x="4875468" y="3503636"/>
                  <a:ext cx="2530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5" name="Ink 164">
                  <a:extLst>
                    <a:ext uri="{FF2B5EF4-FFF2-40B4-BE49-F238E27FC236}">
                      <a16:creationId xmlns:a16="http://schemas.microsoft.com/office/drawing/2014/main" id="{54359B27-3A51-E3CF-20FE-DC616643D0D8}"/>
                    </a:ext>
                  </a:extLst>
                </p14:cNvPr>
                <p14:cNvContentPartPr/>
                <p14:nvPr/>
              </p14:nvContentPartPr>
              <p14:xfrm>
                <a:off x="530988" y="1985876"/>
                <a:ext cx="37440" cy="585360"/>
              </p14:xfrm>
            </p:contentPart>
          </mc:Choice>
          <mc:Fallback>
            <p:pic>
              <p:nvPicPr>
                <p:cNvPr id="165" name="Ink 164">
                  <a:extLst>
                    <a:ext uri="{FF2B5EF4-FFF2-40B4-BE49-F238E27FC236}">
                      <a16:creationId xmlns:a16="http://schemas.microsoft.com/office/drawing/2014/main" id="{54359B27-3A51-E3CF-20FE-DC616643D0D8}"/>
                    </a:ext>
                  </a:extLst>
                </p:cNvPr>
                <p:cNvPicPr/>
                <p:nvPr/>
              </p:nvPicPr>
              <p:blipFill>
                <a:blip r:embed="rId271"/>
                <a:stretch>
                  <a:fillRect/>
                </a:stretch>
              </p:blipFill>
              <p:spPr>
                <a:xfrm>
                  <a:off x="521988" y="1977236"/>
                  <a:ext cx="55080" cy="6030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6" name="Ink 165">
                  <a:extLst>
                    <a:ext uri="{FF2B5EF4-FFF2-40B4-BE49-F238E27FC236}">
                      <a16:creationId xmlns:a16="http://schemas.microsoft.com/office/drawing/2014/main" id="{2C0770AA-255C-7D46-B880-7C21D2F7C0A1}"/>
                    </a:ext>
                  </a:extLst>
                </p14:cNvPr>
                <p14:cNvContentPartPr/>
                <p14:nvPr/>
              </p14:nvContentPartPr>
              <p14:xfrm>
                <a:off x="181428" y="1455956"/>
                <a:ext cx="793440" cy="797400"/>
              </p14:xfrm>
            </p:contentPart>
          </mc:Choice>
          <mc:Fallback>
            <p:pic>
              <p:nvPicPr>
                <p:cNvPr id="166" name="Ink 165">
                  <a:extLst>
                    <a:ext uri="{FF2B5EF4-FFF2-40B4-BE49-F238E27FC236}">
                      <a16:creationId xmlns:a16="http://schemas.microsoft.com/office/drawing/2014/main" id="{2C0770AA-255C-7D46-B880-7C21D2F7C0A1}"/>
                    </a:ext>
                  </a:extLst>
                </p:cNvPr>
                <p:cNvPicPr/>
                <p:nvPr/>
              </p:nvPicPr>
              <p:blipFill>
                <a:blip r:embed="rId273"/>
                <a:stretch>
                  <a:fillRect/>
                </a:stretch>
              </p:blipFill>
              <p:spPr>
                <a:xfrm>
                  <a:off x="172428" y="1447316"/>
                  <a:ext cx="811080" cy="8150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7" name="Ink 166">
                  <a:extLst>
                    <a:ext uri="{FF2B5EF4-FFF2-40B4-BE49-F238E27FC236}">
                      <a16:creationId xmlns:a16="http://schemas.microsoft.com/office/drawing/2014/main" id="{D5A125E5-A7D2-5A18-2DFA-D82CCCEFBA80}"/>
                    </a:ext>
                  </a:extLst>
                </p14:cNvPr>
                <p14:cNvContentPartPr/>
                <p14:nvPr/>
              </p14:nvContentPartPr>
              <p14:xfrm>
                <a:off x="905748" y="2134556"/>
                <a:ext cx="518760" cy="698760"/>
              </p14:xfrm>
            </p:contentPart>
          </mc:Choice>
          <mc:Fallback>
            <p:pic>
              <p:nvPicPr>
                <p:cNvPr id="167" name="Ink 166">
                  <a:extLst>
                    <a:ext uri="{FF2B5EF4-FFF2-40B4-BE49-F238E27FC236}">
                      <a16:creationId xmlns:a16="http://schemas.microsoft.com/office/drawing/2014/main" id="{D5A125E5-A7D2-5A18-2DFA-D82CCCEFBA80}"/>
                    </a:ext>
                  </a:extLst>
                </p:cNvPr>
                <p:cNvPicPr/>
                <p:nvPr/>
              </p:nvPicPr>
              <p:blipFill>
                <a:blip r:embed="rId275"/>
                <a:stretch>
                  <a:fillRect/>
                </a:stretch>
              </p:blipFill>
              <p:spPr>
                <a:xfrm>
                  <a:off x="896748" y="2125556"/>
                  <a:ext cx="536400" cy="7164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8" name="Ink 167">
                  <a:extLst>
                    <a:ext uri="{FF2B5EF4-FFF2-40B4-BE49-F238E27FC236}">
                      <a16:creationId xmlns:a16="http://schemas.microsoft.com/office/drawing/2014/main" id="{8813E513-0435-46C1-E6F2-EA40DEA291AD}"/>
                    </a:ext>
                  </a:extLst>
                </p14:cNvPr>
                <p14:cNvContentPartPr/>
                <p14:nvPr/>
              </p14:nvContentPartPr>
              <p14:xfrm>
                <a:off x="1592268" y="1966076"/>
                <a:ext cx="30600" cy="471240"/>
              </p14:xfrm>
            </p:contentPart>
          </mc:Choice>
          <mc:Fallback>
            <p:pic>
              <p:nvPicPr>
                <p:cNvPr id="168" name="Ink 167">
                  <a:extLst>
                    <a:ext uri="{FF2B5EF4-FFF2-40B4-BE49-F238E27FC236}">
                      <a16:creationId xmlns:a16="http://schemas.microsoft.com/office/drawing/2014/main" id="{8813E513-0435-46C1-E6F2-EA40DEA291AD}"/>
                    </a:ext>
                  </a:extLst>
                </p:cNvPr>
                <p:cNvPicPr/>
                <p:nvPr/>
              </p:nvPicPr>
              <p:blipFill>
                <a:blip r:embed="rId277"/>
                <a:stretch>
                  <a:fillRect/>
                </a:stretch>
              </p:blipFill>
              <p:spPr>
                <a:xfrm>
                  <a:off x="1583628" y="1957076"/>
                  <a:ext cx="48240" cy="4888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9" name="Ink 168">
                  <a:extLst>
                    <a:ext uri="{FF2B5EF4-FFF2-40B4-BE49-F238E27FC236}">
                      <a16:creationId xmlns:a16="http://schemas.microsoft.com/office/drawing/2014/main" id="{30053B65-498A-BB21-83C9-B0857C36D595}"/>
                    </a:ext>
                  </a:extLst>
                </p14:cNvPr>
                <p14:cNvContentPartPr/>
                <p14:nvPr/>
              </p14:nvContentPartPr>
              <p14:xfrm>
                <a:off x="1691268" y="2214836"/>
                <a:ext cx="222120" cy="172440"/>
              </p14:xfrm>
            </p:contentPart>
          </mc:Choice>
          <mc:Fallback>
            <p:pic>
              <p:nvPicPr>
                <p:cNvPr id="169" name="Ink 168">
                  <a:extLst>
                    <a:ext uri="{FF2B5EF4-FFF2-40B4-BE49-F238E27FC236}">
                      <a16:creationId xmlns:a16="http://schemas.microsoft.com/office/drawing/2014/main" id="{30053B65-498A-BB21-83C9-B0857C36D595}"/>
                    </a:ext>
                  </a:extLst>
                </p:cNvPr>
                <p:cNvPicPr/>
                <p:nvPr/>
              </p:nvPicPr>
              <p:blipFill>
                <a:blip r:embed="rId279"/>
                <a:stretch>
                  <a:fillRect/>
                </a:stretch>
              </p:blipFill>
              <p:spPr>
                <a:xfrm>
                  <a:off x="1682268" y="2205836"/>
                  <a:ext cx="23976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0" name="Ink 169">
                  <a:extLst>
                    <a:ext uri="{FF2B5EF4-FFF2-40B4-BE49-F238E27FC236}">
                      <a16:creationId xmlns:a16="http://schemas.microsoft.com/office/drawing/2014/main" id="{88B2D8FE-95FC-CA8C-E063-AB91653982A6}"/>
                    </a:ext>
                  </a:extLst>
                </p14:cNvPr>
                <p14:cNvContentPartPr/>
                <p14:nvPr/>
              </p14:nvContentPartPr>
              <p14:xfrm>
                <a:off x="2002308" y="1867796"/>
                <a:ext cx="330120" cy="468360"/>
              </p14:xfrm>
            </p:contentPart>
          </mc:Choice>
          <mc:Fallback>
            <p:pic>
              <p:nvPicPr>
                <p:cNvPr id="170" name="Ink 169">
                  <a:extLst>
                    <a:ext uri="{FF2B5EF4-FFF2-40B4-BE49-F238E27FC236}">
                      <a16:creationId xmlns:a16="http://schemas.microsoft.com/office/drawing/2014/main" id="{88B2D8FE-95FC-CA8C-E063-AB91653982A6}"/>
                    </a:ext>
                  </a:extLst>
                </p:cNvPr>
                <p:cNvPicPr/>
                <p:nvPr/>
              </p:nvPicPr>
              <p:blipFill>
                <a:blip r:embed="rId281"/>
                <a:stretch>
                  <a:fillRect/>
                </a:stretch>
              </p:blipFill>
              <p:spPr>
                <a:xfrm>
                  <a:off x="1993308" y="1859156"/>
                  <a:ext cx="347760" cy="4860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1" name="Ink 170">
                  <a:extLst>
                    <a:ext uri="{FF2B5EF4-FFF2-40B4-BE49-F238E27FC236}">
                      <a16:creationId xmlns:a16="http://schemas.microsoft.com/office/drawing/2014/main" id="{04A3D8D9-3072-67FE-A993-4DBA32209DC1}"/>
                    </a:ext>
                  </a:extLst>
                </p14:cNvPr>
                <p14:cNvContentPartPr/>
                <p14:nvPr/>
              </p14:nvContentPartPr>
              <p14:xfrm>
                <a:off x="2271228" y="2082356"/>
                <a:ext cx="226080" cy="215280"/>
              </p14:xfrm>
            </p:contentPart>
          </mc:Choice>
          <mc:Fallback>
            <p:pic>
              <p:nvPicPr>
                <p:cNvPr id="171" name="Ink 170">
                  <a:extLst>
                    <a:ext uri="{FF2B5EF4-FFF2-40B4-BE49-F238E27FC236}">
                      <a16:creationId xmlns:a16="http://schemas.microsoft.com/office/drawing/2014/main" id="{04A3D8D9-3072-67FE-A993-4DBA32209DC1}"/>
                    </a:ext>
                  </a:extLst>
                </p:cNvPr>
                <p:cNvPicPr/>
                <p:nvPr/>
              </p:nvPicPr>
              <p:blipFill>
                <a:blip r:embed="rId283"/>
                <a:stretch>
                  <a:fillRect/>
                </a:stretch>
              </p:blipFill>
              <p:spPr>
                <a:xfrm>
                  <a:off x="2262588" y="2073356"/>
                  <a:ext cx="2437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2" name="Ink 171">
                  <a:extLst>
                    <a:ext uri="{FF2B5EF4-FFF2-40B4-BE49-F238E27FC236}">
                      <a16:creationId xmlns:a16="http://schemas.microsoft.com/office/drawing/2014/main" id="{DD5D2B4C-E97F-1649-B3B5-0F2A5EF4A600}"/>
                    </a:ext>
                  </a:extLst>
                </p14:cNvPr>
                <p14:cNvContentPartPr/>
                <p14:nvPr/>
              </p14:nvContentPartPr>
              <p14:xfrm>
                <a:off x="2563188" y="1914956"/>
                <a:ext cx="13320" cy="42480"/>
              </p14:xfrm>
            </p:contentPart>
          </mc:Choice>
          <mc:Fallback>
            <p:pic>
              <p:nvPicPr>
                <p:cNvPr id="172" name="Ink 171">
                  <a:extLst>
                    <a:ext uri="{FF2B5EF4-FFF2-40B4-BE49-F238E27FC236}">
                      <a16:creationId xmlns:a16="http://schemas.microsoft.com/office/drawing/2014/main" id="{DD5D2B4C-E97F-1649-B3B5-0F2A5EF4A600}"/>
                    </a:ext>
                  </a:extLst>
                </p:cNvPr>
                <p:cNvPicPr/>
                <p:nvPr/>
              </p:nvPicPr>
              <p:blipFill>
                <a:blip r:embed="rId285"/>
                <a:stretch>
                  <a:fillRect/>
                </a:stretch>
              </p:blipFill>
              <p:spPr>
                <a:xfrm>
                  <a:off x="2554188" y="1906316"/>
                  <a:ext cx="309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3" name="Ink 172">
                  <a:extLst>
                    <a:ext uri="{FF2B5EF4-FFF2-40B4-BE49-F238E27FC236}">
                      <a16:creationId xmlns:a16="http://schemas.microsoft.com/office/drawing/2014/main" id="{BBE8101D-D68D-F094-8F31-6FC55AF66E01}"/>
                    </a:ext>
                  </a:extLst>
                </p14:cNvPr>
                <p14:cNvContentPartPr/>
                <p14:nvPr/>
              </p14:nvContentPartPr>
              <p14:xfrm>
                <a:off x="2654268" y="1990196"/>
                <a:ext cx="510840" cy="293400"/>
              </p14:xfrm>
            </p:contentPart>
          </mc:Choice>
          <mc:Fallback>
            <p:pic>
              <p:nvPicPr>
                <p:cNvPr id="173" name="Ink 172">
                  <a:extLst>
                    <a:ext uri="{FF2B5EF4-FFF2-40B4-BE49-F238E27FC236}">
                      <a16:creationId xmlns:a16="http://schemas.microsoft.com/office/drawing/2014/main" id="{BBE8101D-D68D-F094-8F31-6FC55AF66E01}"/>
                    </a:ext>
                  </a:extLst>
                </p:cNvPr>
                <p:cNvPicPr/>
                <p:nvPr/>
              </p:nvPicPr>
              <p:blipFill>
                <a:blip r:embed="rId287"/>
                <a:stretch>
                  <a:fillRect/>
                </a:stretch>
              </p:blipFill>
              <p:spPr>
                <a:xfrm>
                  <a:off x="2645268" y="1981196"/>
                  <a:ext cx="528480" cy="311040"/>
                </a:xfrm>
                <a:prstGeom prst="rect">
                  <a:avLst/>
                </a:prstGeom>
              </p:spPr>
            </p:pic>
          </mc:Fallback>
        </mc:AlternateContent>
      </p:grpSp>
    </p:spTree>
    <p:extLst>
      <p:ext uri="{BB962C8B-B14F-4D97-AF65-F5344CB8AC3E}">
        <p14:creationId xmlns:p14="http://schemas.microsoft.com/office/powerpoint/2010/main" val="61557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4383-2C18-23D8-C1B3-8AD7438B6980}"/>
              </a:ext>
            </a:extLst>
          </p:cNvPr>
          <p:cNvSpPr>
            <a:spLocks noGrp="1"/>
          </p:cNvSpPr>
          <p:nvPr>
            <p:ph type="title"/>
          </p:nvPr>
        </p:nvSpPr>
        <p:spPr/>
        <p:txBody>
          <a:bodyPr/>
          <a:lstStyle/>
          <a:p>
            <a:r>
              <a:rPr lang="en-US" dirty="0"/>
              <a:t>Behind the scenes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7D61EEB-A1F4-E3F2-60C8-1879F6D68A1D}"/>
                  </a:ext>
                </a:extLst>
              </p14:cNvPr>
              <p14:cNvContentPartPr/>
              <p14:nvPr/>
            </p14:nvContentPartPr>
            <p14:xfrm>
              <a:off x="9468348" y="1209356"/>
              <a:ext cx="360" cy="360"/>
            </p14:xfrm>
          </p:contentPart>
        </mc:Choice>
        <mc:Fallback>
          <p:pic>
            <p:nvPicPr>
              <p:cNvPr id="3" name="Ink 2">
                <a:extLst>
                  <a:ext uri="{FF2B5EF4-FFF2-40B4-BE49-F238E27FC236}">
                    <a16:creationId xmlns:a16="http://schemas.microsoft.com/office/drawing/2014/main" id="{37D61EEB-A1F4-E3F2-60C8-1879F6D68A1D}"/>
                  </a:ext>
                </a:extLst>
              </p:cNvPr>
              <p:cNvPicPr/>
              <p:nvPr/>
            </p:nvPicPr>
            <p:blipFill>
              <a:blip r:embed="rId3"/>
              <a:stretch>
                <a:fillRect/>
              </a:stretch>
            </p:blipFill>
            <p:spPr>
              <a:xfrm>
                <a:off x="9459708" y="1200356"/>
                <a:ext cx="18000" cy="18000"/>
              </a:xfrm>
              <a:prstGeom prst="rect">
                <a:avLst/>
              </a:prstGeom>
            </p:spPr>
          </p:pic>
        </mc:Fallback>
      </mc:AlternateContent>
      <p:grpSp>
        <p:nvGrpSpPr>
          <p:cNvPr id="105" name="Group 104">
            <a:extLst>
              <a:ext uri="{FF2B5EF4-FFF2-40B4-BE49-F238E27FC236}">
                <a16:creationId xmlns:a16="http://schemas.microsoft.com/office/drawing/2014/main" id="{627CB665-BB80-C43B-9AE5-6B180003A706}"/>
              </a:ext>
            </a:extLst>
          </p:cNvPr>
          <p:cNvGrpSpPr/>
          <p:nvPr/>
        </p:nvGrpSpPr>
        <p:grpSpPr>
          <a:xfrm>
            <a:off x="792708" y="95516"/>
            <a:ext cx="10919520" cy="6592320"/>
            <a:chOff x="792708" y="95516"/>
            <a:chExt cx="10919520" cy="6592320"/>
          </a:xfrm>
        </p:grpSpPr>
        <mc:AlternateContent xmlns:mc="http://schemas.openxmlformats.org/markup-compatibility/2006">
          <mc:Choice xmlns:p14="http://schemas.microsoft.com/office/powerpoint/2010/main" Requires="p14">
            <p:contentPart p14:bwMode="auto" r:id="rId4">
              <p14:nvContentPartPr>
                <p14:cNvPr id="37" name="Ink 36">
                  <a:extLst>
                    <a:ext uri="{FF2B5EF4-FFF2-40B4-BE49-F238E27FC236}">
                      <a16:creationId xmlns:a16="http://schemas.microsoft.com/office/drawing/2014/main" id="{52B1BD27-A66E-4484-C8E6-16B4B42B9E47}"/>
                    </a:ext>
                  </a:extLst>
                </p14:cNvPr>
                <p14:cNvContentPartPr/>
                <p14:nvPr/>
              </p14:nvContentPartPr>
              <p14:xfrm>
                <a:off x="7177668" y="1582676"/>
                <a:ext cx="325080" cy="5062320"/>
              </p14:xfrm>
            </p:contentPart>
          </mc:Choice>
          <mc:Fallback>
            <p:pic>
              <p:nvPicPr>
                <p:cNvPr id="37" name="Ink 36">
                  <a:extLst>
                    <a:ext uri="{FF2B5EF4-FFF2-40B4-BE49-F238E27FC236}">
                      <a16:creationId xmlns:a16="http://schemas.microsoft.com/office/drawing/2014/main" id="{52B1BD27-A66E-4484-C8E6-16B4B42B9E47}"/>
                    </a:ext>
                  </a:extLst>
                </p:cNvPr>
                <p:cNvPicPr/>
                <p:nvPr/>
              </p:nvPicPr>
              <p:blipFill>
                <a:blip r:embed="rId5"/>
                <a:stretch>
                  <a:fillRect/>
                </a:stretch>
              </p:blipFill>
              <p:spPr>
                <a:xfrm>
                  <a:off x="7168668" y="1574036"/>
                  <a:ext cx="342720" cy="5079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8" name="Ink 37">
                  <a:extLst>
                    <a:ext uri="{FF2B5EF4-FFF2-40B4-BE49-F238E27FC236}">
                      <a16:creationId xmlns:a16="http://schemas.microsoft.com/office/drawing/2014/main" id="{C0B54C69-C0D0-BDEB-A9BB-55C059D3A0BE}"/>
                    </a:ext>
                  </a:extLst>
                </p14:cNvPr>
                <p14:cNvContentPartPr/>
                <p14:nvPr/>
              </p14:nvContentPartPr>
              <p14:xfrm>
                <a:off x="9714228" y="1017476"/>
                <a:ext cx="1998000" cy="644760"/>
              </p14:xfrm>
            </p:contentPart>
          </mc:Choice>
          <mc:Fallback>
            <p:pic>
              <p:nvPicPr>
                <p:cNvPr id="38" name="Ink 37">
                  <a:extLst>
                    <a:ext uri="{FF2B5EF4-FFF2-40B4-BE49-F238E27FC236}">
                      <a16:creationId xmlns:a16="http://schemas.microsoft.com/office/drawing/2014/main" id="{C0B54C69-C0D0-BDEB-A9BB-55C059D3A0BE}"/>
                    </a:ext>
                  </a:extLst>
                </p:cNvPr>
                <p:cNvPicPr/>
                <p:nvPr/>
              </p:nvPicPr>
              <p:blipFill>
                <a:blip r:embed="rId7"/>
                <a:stretch>
                  <a:fillRect/>
                </a:stretch>
              </p:blipFill>
              <p:spPr>
                <a:xfrm>
                  <a:off x="9705588" y="1008836"/>
                  <a:ext cx="2015640" cy="662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9" name="Ink 38">
                  <a:extLst>
                    <a:ext uri="{FF2B5EF4-FFF2-40B4-BE49-F238E27FC236}">
                      <a16:creationId xmlns:a16="http://schemas.microsoft.com/office/drawing/2014/main" id="{936DEAC2-4122-8CC2-2CB5-99D9199244D5}"/>
                    </a:ext>
                  </a:extLst>
                </p14:cNvPr>
                <p14:cNvContentPartPr/>
                <p14:nvPr/>
              </p14:nvContentPartPr>
              <p14:xfrm>
                <a:off x="9757788" y="951956"/>
                <a:ext cx="1678680" cy="624240"/>
              </p14:xfrm>
            </p:contentPart>
          </mc:Choice>
          <mc:Fallback>
            <p:pic>
              <p:nvPicPr>
                <p:cNvPr id="39" name="Ink 38">
                  <a:extLst>
                    <a:ext uri="{FF2B5EF4-FFF2-40B4-BE49-F238E27FC236}">
                      <a16:creationId xmlns:a16="http://schemas.microsoft.com/office/drawing/2014/main" id="{936DEAC2-4122-8CC2-2CB5-99D9199244D5}"/>
                    </a:ext>
                  </a:extLst>
                </p:cNvPr>
                <p:cNvPicPr/>
                <p:nvPr/>
              </p:nvPicPr>
              <p:blipFill>
                <a:blip r:embed="rId9"/>
                <a:stretch>
                  <a:fillRect/>
                </a:stretch>
              </p:blipFill>
              <p:spPr>
                <a:xfrm>
                  <a:off x="9748788" y="943316"/>
                  <a:ext cx="1696320" cy="641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0" name="Ink 39">
                  <a:extLst>
                    <a:ext uri="{FF2B5EF4-FFF2-40B4-BE49-F238E27FC236}">
                      <a16:creationId xmlns:a16="http://schemas.microsoft.com/office/drawing/2014/main" id="{391F0CED-6612-FAD6-9ABE-5C646FD2CF6C}"/>
                    </a:ext>
                  </a:extLst>
                </p14:cNvPr>
                <p14:cNvContentPartPr/>
                <p14:nvPr/>
              </p14:nvContentPartPr>
              <p14:xfrm>
                <a:off x="10215348" y="1245356"/>
                <a:ext cx="57960" cy="153720"/>
              </p14:xfrm>
            </p:contentPart>
          </mc:Choice>
          <mc:Fallback>
            <p:pic>
              <p:nvPicPr>
                <p:cNvPr id="40" name="Ink 39">
                  <a:extLst>
                    <a:ext uri="{FF2B5EF4-FFF2-40B4-BE49-F238E27FC236}">
                      <a16:creationId xmlns:a16="http://schemas.microsoft.com/office/drawing/2014/main" id="{391F0CED-6612-FAD6-9ABE-5C646FD2CF6C}"/>
                    </a:ext>
                  </a:extLst>
                </p:cNvPr>
                <p:cNvPicPr/>
                <p:nvPr/>
              </p:nvPicPr>
              <p:blipFill>
                <a:blip r:embed="rId11"/>
                <a:stretch>
                  <a:fillRect/>
                </a:stretch>
              </p:blipFill>
              <p:spPr>
                <a:xfrm>
                  <a:off x="10206708" y="1236356"/>
                  <a:ext cx="756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15690A0A-1D8E-08A8-504E-AA1935E33E9B}"/>
                    </a:ext>
                  </a:extLst>
                </p14:cNvPr>
                <p14:cNvContentPartPr/>
                <p14:nvPr/>
              </p14:nvContentPartPr>
              <p14:xfrm>
                <a:off x="10150548" y="1167596"/>
                <a:ext cx="330840" cy="226080"/>
              </p14:xfrm>
            </p:contentPart>
          </mc:Choice>
          <mc:Fallback>
            <p:pic>
              <p:nvPicPr>
                <p:cNvPr id="41" name="Ink 40">
                  <a:extLst>
                    <a:ext uri="{FF2B5EF4-FFF2-40B4-BE49-F238E27FC236}">
                      <a16:creationId xmlns:a16="http://schemas.microsoft.com/office/drawing/2014/main" id="{15690A0A-1D8E-08A8-504E-AA1935E33E9B}"/>
                    </a:ext>
                  </a:extLst>
                </p:cNvPr>
                <p:cNvPicPr/>
                <p:nvPr/>
              </p:nvPicPr>
              <p:blipFill>
                <a:blip r:embed="rId13"/>
                <a:stretch>
                  <a:fillRect/>
                </a:stretch>
              </p:blipFill>
              <p:spPr>
                <a:xfrm>
                  <a:off x="10141908" y="1158596"/>
                  <a:ext cx="3484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a:extLst>
                    <a:ext uri="{FF2B5EF4-FFF2-40B4-BE49-F238E27FC236}">
                      <a16:creationId xmlns:a16="http://schemas.microsoft.com/office/drawing/2014/main" id="{4E4366DD-1291-3104-8B13-4BD6BA883E14}"/>
                    </a:ext>
                  </a:extLst>
                </p14:cNvPr>
                <p14:cNvContentPartPr/>
                <p14:nvPr/>
              </p14:nvContentPartPr>
              <p14:xfrm>
                <a:off x="10589388" y="1117196"/>
                <a:ext cx="303840" cy="290160"/>
              </p14:xfrm>
            </p:contentPart>
          </mc:Choice>
          <mc:Fallback>
            <p:pic>
              <p:nvPicPr>
                <p:cNvPr id="42" name="Ink 41">
                  <a:extLst>
                    <a:ext uri="{FF2B5EF4-FFF2-40B4-BE49-F238E27FC236}">
                      <a16:creationId xmlns:a16="http://schemas.microsoft.com/office/drawing/2014/main" id="{4E4366DD-1291-3104-8B13-4BD6BA883E14}"/>
                    </a:ext>
                  </a:extLst>
                </p:cNvPr>
                <p:cNvPicPr/>
                <p:nvPr/>
              </p:nvPicPr>
              <p:blipFill>
                <a:blip r:embed="rId15"/>
                <a:stretch>
                  <a:fillRect/>
                </a:stretch>
              </p:blipFill>
              <p:spPr>
                <a:xfrm>
                  <a:off x="10580748" y="1108556"/>
                  <a:ext cx="3214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3" name="Ink 42">
                  <a:extLst>
                    <a:ext uri="{FF2B5EF4-FFF2-40B4-BE49-F238E27FC236}">
                      <a16:creationId xmlns:a16="http://schemas.microsoft.com/office/drawing/2014/main" id="{010F59D1-F130-1425-5CD4-4F05D1A62B0B}"/>
                    </a:ext>
                  </a:extLst>
                </p14:cNvPr>
                <p14:cNvContentPartPr/>
                <p14:nvPr/>
              </p14:nvContentPartPr>
              <p14:xfrm>
                <a:off x="10677588" y="1543796"/>
                <a:ext cx="107280" cy="5112720"/>
              </p14:xfrm>
            </p:contentPart>
          </mc:Choice>
          <mc:Fallback>
            <p:pic>
              <p:nvPicPr>
                <p:cNvPr id="43" name="Ink 42">
                  <a:extLst>
                    <a:ext uri="{FF2B5EF4-FFF2-40B4-BE49-F238E27FC236}">
                      <a16:creationId xmlns:a16="http://schemas.microsoft.com/office/drawing/2014/main" id="{010F59D1-F130-1425-5CD4-4F05D1A62B0B}"/>
                    </a:ext>
                  </a:extLst>
                </p:cNvPr>
                <p:cNvPicPr/>
                <p:nvPr/>
              </p:nvPicPr>
              <p:blipFill>
                <a:blip r:embed="rId17"/>
                <a:stretch>
                  <a:fillRect/>
                </a:stretch>
              </p:blipFill>
              <p:spPr>
                <a:xfrm>
                  <a:off x="10668948" y="1534796"/>
                  <a:ext cx="124920" cy="5130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 name="Ink 3">
                  <a:extLst>
                    <a:ext uri="{FF2B5EF4-FFF2-40B4-BE49-F238E27FC236}">
                      <a16:creationId xmlns:a16="http://schemas.microsoft.com/office/drawing/2014/main" id="{75038233-B070-F075-A513-25AEC4981658}"/>
                    </a:ext>
                  </a:extLst>
                </p14:cNvPr>
                <p14:cNvContentPartPr/>
                <p14:nvPr/>
              </p14:nvContentPartPr>
              <p14:xfrm>
                <a:off x="792708" y="873116"/>
                <a:ext cx="681840" cy="487800"/>
              </p14:xfrm>
            </p:contentPart>
          </mc:Choice>
          <mc:Fallback>
            <p:pic>
              <p:nvPicPr>
                <p:cNvPr id="4" name="Ink 3">
                  <a:extLst>
                    <a:ext uri="{FF2B5EF4-FFF2-40B4-BE49-F238E27FC236}">
                      <a16:creationId xmlns:a16="http://schemas.microsoft.com/office/drawing/2014/main" id="{75038233-B070-F075-A513-25AEC4981658}"/>
                    </a:ext>
                  </a:extLst>
                </p:cNvPr>
                <p:cNvPicPr/>
                <p:nvPr/>
              </p:nvPicPr>
              <p:blipFill>
                <a:blip r:embed="rId19"/>
                <a:stretch>
                  <a:fillRect/>
                </a:stretch>
              </p:blipFill>
              <p:spPr>
                <a:xfrm>
                  <a:off x="783708" y="864116"/>
                  <a:ext cx="699480" cy="505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 name="Ink 4">
                  <a:extLst>
                    <a:ext uri="{FF2B5EF4-FFF2-40B4-BE49-F238E27FC236}">
                      <a16:creationId xmlns:a16="http://schemas.microsoft.com/office/drawing/2014/main" id="{86656E36-9360-4729-9F8D-807DC02CC955}"/>
                    </a:ext>
                  </a:extLst>
                </p14:cNvPr>
                <p14:cNvContentPartPr/>
                <p14:nvPr/>
              </p14:nvContentPartPr>
              <p14:xfrm>
                <a:off x="811788" y="1373876"/>
                <a:ext cx="492120" cy="191160"/>
              </p14:xfrm>
            </p:contentPart>
          </mc:Choice>
          <mc:Fallback>
            <p:pic>
              <p:nvPicPr>
                <p:cNvPr id="5" name="Ink 4">
                  <a:extLst>
                    <a:ext uri="{FF2B5EF4-FFF2-40B4-BE49-F238E27FC236}">
                      <a16:creationId xmlns:a16="http://schemas.microsoft.com/office/drawing/2014/main" id="{86656E36-9360-4729-9F8D-807DC02CC955}"/>
                    </a:ext>
                  </a:extLst>
                </p:cNvPr>
                <p:cNvPicPr/>
                <p:nvPr/>
              </p:nvPicPr>
              <p:blipFill>
                <a:blip r:embed="rId21"/>
                <a:stretch>
                  <a:fillRect/>
                </a:stretch>
              </p:blipFill>
              <p:spPr>
                <a:xfrm>
                  <a:off x="803148" y="1365236"/>
                  <a:ext cx="5097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 name="Ink 5">
                  <a:extLst>
                    <a:ext uri="{FF2B5EF4-FFF2-40B4-BE49-F238E27FC236}">
                      <a16:creationId xmlns:a16="http://schemas.microsoft.com/office/drawing/2014/main" id="{3EB67839-A2BD-73EE-7B01-949DA7EF8E9E}"/>
                    </a:ext>
                  </a:extLst>
                </p14:cNvPr>
                <p14:cNvContentPartPr/>
                <p14:nvPr/>
              </p14:nvContentPartPr>
              <p14:xfrm>
                <a:off x="953628" y="1209356"/>
                <a:ext cx="253080" cy="60120"/>
              </p14:xfrm>
            </p:contentPart>
          </mc:Choice>
          <mc:Fallback>
            <p:pic>
              <p:nvPicPr>
                <p:cNvPr id="6" name="Ink 5">
                  <a:extLst>
                    <a:ext uri="{FF2B5EF4-FFF2-40B4-BE49-F238E27FC236}">
                      <a16:creationId xmlns:a16="http://schemas.microsoft.com/office/drawing/2014/main" id="{3EB67839-A2BD-73EE-7B01-949DA7EF8E9E}"/>
                    </a:ext>
                  </a:extLst>
                </p:cNvPr>
                <p:cNvPicPr/>
                <p:nvPr/>
              </p:nvPicPr>
              <p:blipFill>
                <a:blip r:embed="rId23"/>
                <a:stretch>
                  <a:fillRect/>
                </a:stretch>
              </p:blipFill>
              <p:spPr>
                <a:xfrm>
                  <a:off x="944628" y="1200356"/>
                  <a:ext cx="2707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 name="Ink 6">
                  <a:extLst>
                    <a:ext uri="{FF2B5EF4-FFF2-40B4-BE49-F238E27FC236}">
                      <a16:creationId xmlns:a16="http://schemas.microsoft.com/office/drawing/2014/main" id="{F0321EB1-1FF1-016E-F563-8EF032B2B8CA}"/>
                    </a:ext>
                  </a:extLst>
                </p14:cNvPr>
                <p14:cNvContentPartPr/>
                <p14:nvPr/>
              </p14:nvContentPartPr>
              <p14:xfrm>
                <a:off x="1004388" y="1053476"/>
                <a:ext cx="55080" cy="66240"/>
              </p14:xfrm>
            </p:contentPart>
          </mc:Choice>
          <mc:Fallback>
            <p:pic>
              <p:nvPicPr>
                <p:cNvPr id="7" name="Ink 6">
                  <a:extLst>
                    <a:ext uri="{FF2B5EF4-FFF2-40B4-BE49-F238E27FC236}">
                      <a16:creationId xmlns:a16="http://schemas.microsoft.com/office/drawing/2014/main" id="{F0321EB1-1FF1-016E-F563-8EF032B2B8CA}"/>
                    </a:ext>
                  </a:extLst>
                </p:cNvPr>
                <p:cNvPicPr/>
                <p:nvPr/>
              </p:nvPicPr>
              <p:blipFill>
                <a:blip r:embed="rId25"/>
                <a:stretch>
                  <a:fillRect/>
                </a:stretch>
              </p:blipFill>
              <p:spPr>
                <a:xfrm>
                  <a:off x="995748" y="1044476"/>
                  <a:ext cx="7272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 name="Ink 7">
                  <a:extLst>
                    <a:ext uri="{FF2B5EF4-FFF2-40B4-BE49-F238E27FC236}">
                      <a16:creationId xmlns:a16="http://schemas.microsoft.com/office/drawing/2014/main" id="{AE261E0A-5C2C-EBB2-91DA-8D8311F419C7}"/>
                    </a:ext>
                  </a:extLst>
                </p14:cNvPr>
                <p14:cNvContentPartPr/>
                <p14:nvPr/>
              </p14:nvContentPartPr>
              <p14:xfrm>
                <a:off x="1190148" y="1049516"/>
                <a:ext cx="60480" cy="77040"/>
              </p14:xfrm>
            </p:contentPart>
          </mc:Choice>
          <mc:Fallback>
            <p:pic>
              <p:nvPicPr>
                <p:cNvPr id="8" name="Ink 7">
                  <a:extLst>
                    <a:ext uri="{FF2B5EF4-FFF2-40B4-BE49-F238E27FC236}">
                      <a16:creationId xmlns:a16="http://schemas.microsoft.com/office/drawing/2014/main" id="{AE261E0A-5C2C-EBB2-91DA-8D8311F419C7}"/>
                    </a:ext>
                  </a:extLst>
                </p:cNvPr>
                <p:cNvPicPr/>
                <p:nvPr/>
              </p:nvPicPr>
              <p:blipFill>
                <a:blip r:embed="rId27"/>
                <a:stretch>
                  <a:fillRect/>
                </a:stretch>
              </p:blipFill>
              <p:spPr>
                <a:xfrm>
                  <a:off x="1181508" y="1040516"/>
                  <a:ext cx="781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 name="Ink 9">
                  <a:extLst>
                    <a:ext uri="{FF2B5EF4-FFF2-40B4-BE49-F238E27FC236}">
                      <a16:creationId xmlns:a16="http://schemas.microsoft.com/office/drawing/2014/main" id="{6A9CBB88-F72D-458D-7C5B-091F9DA91B02}"/>
                    </a:ext>
                  </a:extLst>
                </p14:cNvPr>
                <p14:cNvContentPartPr/>
                <p14:nvPr/>
              </p14:nvContentPartPr>
              <p14:xfrm>
                <a:off x="1562748" y="1135916"/>
                <a:ext cx="225000" cy="257760"/>
              </p14:xfrm>
            </p:contentPart>
          </mc:Choice>
          <mc:Fallback>
            <p:pic>
              <p:nvPicPr>
                <p:cNvPr id="10" name="Ink 9">
                  <a:extLst>
                    <a:ext uri="{FF2B5EF4-FFF2-40B4-BE49-F238E27FC236}">
                      <a16:creationId xmlns:a16="http://schemas.microsoft.com/office/drawing/2014/main" id="{6A9CBB88-F72D-458D-7C5B-091F9DA91B02}"/>
                    </a:ext>
                  </a:extLst>
                </p:cNvPr>
                <p:cNvPicPr/>
                <p:nvPr/>
              </p:nvPicPr>
              <p:blipFill>
                <a:blip r:embed="rId29"/>
                <a:stretch>
                  <a:fillRect/>
                </a:stretch>
              </p:blipFill>
              <p:spPr>
                <a:xfrm>
                  <a:off x="1553748" y="1126916"/>
                  <a:ext cx="24264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1" name="Ink 10">
                  <a:extLst>
                    <a:ext uri="{FF2B5EF4-FFF2-40B4-BE49-F238E27FC236}">
                      <a16:creationId xmlns:a16="http://schemas.microsoft.com/office/drawing/2014/main" id="{00F06924-28D5-B9C2-62A2-F46E79E0B789}"/>
                    </a:ext>
                  </a:extLst>
                </p14:cNvPr>
                <p14:cNvContentPartPr/>
                <p14:nvPr/>
              </p14:nvContentPartPr>
              <p14:xfrm>
                <a:off x="1866228" y="1224476"/>
                <a:ext cx="71280" cy="138600"/>
              </p14:xfrm>
            </p:contentPart>
          </mc:Choice>
          <mc:Fallback>
            <p:pic>
              <p:nvPicPr>
                <p:cNvPr id="11" name="Ink 10">
                  <a:extLst>
                    <a:ext uri="{FF2B5EF4-FFF2-40B4-BE49-F238E27FC236}">
                      <a16:creationId xmlns:a16="http://schemas.microsoft.com/office/drawing/2014/main" id="{00F06924-28D5-B9C2-62A2-F46E79E0B789}"/>
                    </a:ext>
                  </a:extLst>
                </p:cNvPr>
                <p:cNvPicPr/>
                <p:nvPr/>
              </p:nvPicPr>
              <p:blipFill>
                <a:blip r:embed="rId31"/>
                <a:stretch>
                  <a:fillRect/>
                </a:stretch>
              </p:blipFill>
              <p:spPr>
                <a:xfrm>
                  <a:off x="1857228" y="1215836"/>
                  <a:ext cx="889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 name="Ink 11">
                  <a:extLst>
                    <a:ext uri="{FF2B5EF4-FFF2-40B4-BE49-F238E27FC236}">
                      <a16:creationId xmlns:a16="http://schemas.microsoft.com/office/drawing/2014/main" id="{571E58A9-63C1-9EB9-51AA-4A2836E00E87}"/>
                    </a:ext>
                  </a:extLst>
                </p14:cNvPr>
                <p14:cNvContentPartPr/>
                <p14:nvPr/>
              </p14:nvContentPartPr>
              <p14:xfrm>
                <a:off x="2025708" y="1187756"/>
                <a:ext cx="108720" cy="129600"/>
              </p14:xfrm>
            </p:contentPart>
          </mc:Choice>
          <mc:Fallback>
            <p:pic>
              <p:nvPicPr>
                <p:cNvPr id="12" name="Ink 11">
                  <a:extLst>
                    <a:ext uri="{FF2B5EF4-FFF2-40B4-BE49-F238E27FC236}">
                      <a16:creationId xmlns:a16="http://schemas.microsoft.com/office/drawing/2014/main" id="{571E58A9-63C1-9EB9-51AA-4A2836E00E87}"/>
                    </a:ext>
                  </a:extLst>
                </p:cNvPr>
                <p:cNvPicPr/>
                <p:nvPr/>
              </p:nvPicPr>
              <p:blipFill>
                <a:blip r:embed="rId33"/>
                <a:stretch>
                  <a:fillRect/>
                </a:stretch>
              </p:blipFill>
              <p:spPr>
                <a:xfrm>
                  <a:off x="2016708" y="1178756"/>
                  <a:ext cx="1263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 name="Ink 12">
                  <a:extLst>
                    <a:ext uri="{FF2B5EF4-FFF2-40B4-BE49-F238E27FC236}">
                      <a16:creationId xmlns:a16="http://schemas.microsoft.com/office/drawing/2014/main" id="{18AC644E-80E3-5402-E4D6-D107A0F08B95}"/>
                    </a:ext>
                  </a:extLst>
                </p14:cNvPr>
                <p14:cNvContentPartPr/>
                <p14:nvPr/>
              </p14:nvContentPartPr>
              <p14:xfrm>
                <a:off x="904308" y="1601036"/>
                <a:ext cx="236160" cy="5015880"/>
              </p14:xfrm>
            </p:contentPart>
          </mc:Choice>
          <mc:Fallback>
            <p:pic>
              <p:nvPicPr>
                <p:cNvPr id="13" name="Ink 12">
                  <a:extLst>
                    <a:ext uri="{FF2B5EF4-FFF2-40B4-BE49-F238E27FC236}">
                      <a16:creationId xmlns:a16="http://schemas.microsoft.com/office/drawing/2014/main" id="{18AC644E-80E3-5402-E4D6-D107A0F08B95}"/>
                    </a:ext>
                  </a:extLst>
                </p:cNvPr>
                <p:cNvPicPr/>
                <p:nvPr/>
              </p:nvPicPr>
              <p:blipFill>
                <a:blip r:embed="rId35"/>
                <a:stretch>
                  <a:fillRect/>
                </a:stretch>
              </p:blipFill>
              <p:spPr>
                <a:xfrm>
                  <a:off x="895668" y="1592036"/>
                  <a:ext cx="253800" cy="5033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5" name="Ink 14">
                  <a:extLst>
                    <a:ext uri="{FF2B5EF4-FFF2-40B4-BE49-F238E27FC236}">
                      <a16:creationId xmlns:a16="http://schemas.microsoft.com/office/drawing/2014/main" id="{609BC17C-0E93-1FD2-224B-9725C061F8C7}"/>
                    </a:ext>
                  </a:extLst>
                </p14:cNvPr>
                <p14:cNvContentPartPr/>
                <p14:nvPr/>
              </p14:nvContentPartPr>
              <p14:xfrm>
                <a:off x="3156108" y="938996"/>
                <a:ext cx="2066400" cy="566640"/>
              </p14:xfrm>
            </p:contentPart>
          </mc:Choice>
          <mc:Fallback>
            <p:pic>
              <p:nvPicPr>
                <p:cNvPr id="15" name="Ink 14">
                  <a:extLst>
                    <a:ext uri="{FF2B5EF4-FFF2-40B4-BE49-F238E27FC236}">
                      <a16:creationId xmlns:a16="http://schemas.microsoft.com/office/drawing/2014/main" id="{609BC17C-0E93-1FD2-224B-9725C061F8C7}"/>
                    </a:ext>
                  </a:extLst>
                </p:cNvPr>
                <p:cNvPicPr/>
                <p:nvPr/>
              </p:nvPicPr>
              <p:blipFill>
                <a:blip r:embed="rId37"/>
                <a:stretch>
                  <a:fillRect/>
                </a:stretch>
              </p:blipFill>
              <p:spPr>
                <a:xfrm>
                  <a:off x="3147468" y="930356"/>
                  <a:ext cx="2084040" cy="584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6" name="Ink 15">
                  <a:extLst>
                    <a:ext uri="{FF2B5EF4-FFF2-40B4-BE49-F238E27FC236}">
                      <a16:creationId xmlns:a16="http://schemas.microsoft.com/office/drawing/2014/main" id="{6EF8A435-EB2E-5B67-F95E-142FD31C4C37}"/>
                    </a:ext>
                  </a:extLst>
                </p14:cNvPr>
                <p14:cNvContentPartPr/>
                <p14:nvPr/>
              </p14:nvContentPartPr>
              <p14:xfrm>
                <a:off x="3175548" y="932876"/>
                <a:ext cx="2130480" cy="668160"/>
              </p14:xfrm>
            </p:contentPart>
          </mc:Choice>
          <mc:Fallback>
            <p:pic>
              <p:nvPicPr>
                <p:cNvPr id="16" name="Ink 15">
                  <a:extLst>
                    <a:ext uri="{FF2B5EF4-FFF2-40B4-BE49-F238E27FC236}">
                      <a16:creationId xmlns:a16="http://schemas.microsoft.com/office/drawing/2014/main" id="{6EF8A435-EB2E-5B67-F95E-142FD31C4C37}"/>
                    </a:ext>
                  </a:extLst>
                </p:cNvPr>
                <p:cNvPicPr/>
                <p:nvPr/>
              </p:nvPicPr>
              <p:blipFill>
                <a:blip r:embed="rId39"/>
                <a:stretch>
                  <a:fillRect/>
                </a:stretch>
              </p:blipFill>
              <p:spPr>
                <a:xfrm>
                  <a:off x="3166908" y="923876"/>
                  <a:ext cx="2148120" cy="685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7" name="Ink 16">
                  <a:extLst>
                    <a:ext uri="{FF2B5EF4-FFF2-40B4-BE49-F238E27FC236}">
                      <a16:creationId xmlns:a16="http://schemas.microsoft.com/office/drawing/2014/main" id="{70070305-28FF-B9CA-86A4-0022D53696AA}"/>
                    </a:ext>
                  </a:extLst>
                </p14:cNvPr>
                <p14:cNvContentPartPr/>
                <p14:nvPr/>
              </p14:nvContentPartPr>
              <p14:xfrm>
                <a:off x="3558948" y="1006316"/>
                <a:ext cx="217080" cy="270360"/>
              </p14:xfrm>
            </p:contentPart>
          </mc:Choice>
          <mc:Fallback>
            <p:pic>
              <p:nvPicPr>
                <p:cNvPr id="17" name="Ink 16">
                  <a:extLst>
                    <a:ext uri="{FF2B5EF4-FFF2-40B4-BE49-F238E27FC236}">
                      <a16:creationId xmlns:a16="http://schemas.microsoft.com/office/drawing/2014/main" id="{70070305-28FF-B9CA-86A4-0022D53696AA}"/>
                    </a:ext>
                  </a:extLst>
                </p:cNvPr>
                <p:cNvPicPr/>
                <p:nvPr/>
              </p:nvPicPr>
              <p:blipFill>
                <a:blip r:embed="rId41"/>
                <a:stretch>
                  <a:fillRect/>
                </a:stretch>
              </p:blipFill>
              <p:spPr>
                <a:xfrm>
                  <a:off x="3550308" y="997676"/>
                  <a:ext cx="2347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8" name="Ink 17">
                  <a:extLst>
                    <a:ext uri="{FF2B5EF4-FFF2-40B4-BE49-F238E27FC236}">
                      <a16:creationId xmlns:a16="http://schemas.microsoft.com/office/drawing/2014/main" id="{4A7ED22E-D858-19D7-AFDF-5FB07ACB0385}"/>
                    </a:ext>
                  </a:extLst>
                </p14:cNvPr>
                <p14:cNvContentPartPr/>
                <p14:nvPr/>
              </p14:nvContentPartPr>
              <p14:xfrm>
                <a:off x="3931908" y="1047356"/>
                <a:ext cx="20880" cy="205920"/>
              </p14:xfrm>
            </p:contentPart>
          </mc:Choice>
          <mc:Fallback>
            <p:pic>
              <p:nvPicPr>
                <p:cNvPr id="18" name="Ink 17">
                  <a:extLst>
                    <a:ext uri="{FF2B5EF4-FFF2-40B4-BE49-F238E27FC236}">
                      <a16:creationId xmlns:a16="http://schemas.microsoft.com/office/drawing/2014/main" id="{4A7ED22E-D858-19D7-AFDF-5FB07ACB0385}"/>
                    </a:ext>
                  </a:extLst>
                </p:cNvPr>
                <p:cNvPicPr/>
                <p:nvPr/>
              </p:nvPicPr>
              <p:blipFill>
                <a:blip r:embed="rId43"/>
                <a:stretch>
                  <a:fillRect/>
                </a:stretch>
              </p:blipFill>
              <p:spPr>
                <a:xfrm>
                  <a:off x="3923268" y="1038716"/>
                  <a:ext cx="385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9" name="Ink 18">
                  <a:extLst>
                    <a:ext uri="{FF2B5EF4-FFF2-40B4-BE49-F238E27FC236}">
                      <a16:creationId xmlns:a16="http://schemas.microsoft.com/office/drawing/2014/main" id="{62EBA715-D264-1E52-812E-A30716065C99}"/>
                    </a:ext>
                  </a:extLst>
                </p14:cNvPr>
                <p14:cNvContentPartPr/>
                <p14:nvPr/>
              </p14:nvContentPartPr>
              <p14:xfrm>
                <a:off x="3896988" y="1037996"/>
                <a:ext cx="191520" cy="253080"/>
              </p14:xfrm>
            </p:contentPart>
          </mc:Choice>
          <mc:Fallback>
            <p:pic>
              <p:nvPicPr>
                <p:cNvPr id="19" name="Ink 18">
                  <a:extLst>
                    <a:ext uri="{FF2B5EF4-FFF2-40B4-BE49-F238E27FC236}">
                      <a16:creationId xmlns:a16="http://schemas.microsoft.com/office/drawing/2014/main" id="{62EBA715-D264-1E52-812E-A30716065C99}"/>
                    </a:ext>
                  </a:extLst>
                </p:cNvPr>
                <p:cNvPicPr/>
                <p:nvPr/>
              </p:nvPicPr>
              <p:blipFill>
                <a:blip r:embed="rId45"/>
                <a:stretch>
                  <a:fillRect/>
                </a:stretch>
              </p:blipFill>
              <p:spPr>
                <a:xfrm>
                  <a:off x="3887988" y="1028996"/>
                  <a:ext cx="2091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0" name="Ink 19">
                  <a:extLst>
                    <a:ext uri="{FF2B5EF4-FFF2-40B4-BE49-F238E27FC236}">
                      <a16:creationId xmlns:a16="http://schemas.microsoft.com/office/drawing/2014/main" id="{7F3CC2A3-4638-3905-E2D0-832E132E5112}"/>
                    </a:ext>
                  </a:extLst>
                </p14:cNvPr>
                <p14:cNvContentPartPr/>
                <p14:nvPr/>
              </p14:nvContentPartPr>
              <p14:xfrm>
                <a:off x="4161588" y="1022516"/>
                <a:ext cx="276120" cy="277920"/>
              </p14:xfrm>
            </p:contentPart>
          </mc:Choice>
          <mc:Fallback>
            <p:pic>
              <p:nvPicPr>
                <p:cNvPr id="20" name="Ink 19">
                  <a:extLst>
                    <a:ext uri="{FF2B5EF4-FFF2-40B4-BE49-F238E27FC236}">
                      <a16:creationId xmlns:a16="http://schemas.microsoft.com/office/drawing/2014/main" id="{7F3CC2A3-4638-3905-E2D0-832E132E5112}"/>
                    </a:ext>
                  </a:extLst>
                </p:cNvPr>
                <p:cNvPicPr/>
                <p:nvPr/>
              </p:nvPicPr>
              <p:blipFill>
                <a:blip r:embed="rId47"/>
                <a:stretch>
                  <a:fillRect/>
                </a:stretch>
              </p:blipFill>
              <p:spPr>
                <a:xfrm>
                  <a:off x="4152588" y="1013516"/>
                  <a:ext cx="2937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1" name="Ink 20">
                  <a:extLst>
                    <a:ext uri="{FF2B5EF4-FFF2-40B4-BE49-F238E27FC236}">
                      <a16:creationId xmlns:a16="http://schemas.microsoft.com/office/drawing/2014/main" id="{565E6586-E801-DA1F-7FDF-DE63C0803507}"/>
                    </a:ext>
                  </a:extLst>
                </p14:cNvPr>
                <p14:cNvContentPartPr/>
                <p14:nvPr/>
              </p14:nvContentPartPr>
              <p14:xfrm>
                <a:off x="4403148" y="1109996"/>
                <a:ext cx="318240" cy="175680"/>
              </p14:xfrm>
            </p:contentPart>
          </mc:Choice>
          <mc:Fallback>
            <p:pic>
              <p:nvPicPr>
                <p:cNvPr id="21" name="Ink 20">
                  <a:extLst>
                    <a:ext uri="{FF2B5EF4-FFF2-40B4-BE49-F238E27FC236}">
                      <a16:creationId xmlns:a16="http://schemas.microsoft.com/office/drawing/2014/main" id="{565E6586-E801-DA1F-7FDF-DE63C0803507}"/>
                    </a:ext>
                  </a:extLst>
                </p:cNvPr>
                <p:cNvPicPr/>
                <p:nvPr/>
              </p:nvPicPr>
              <p:blipFill>
                <a:blip r:embed="rId49"/>
                <a:stretch>
                  <a:fillRect/>
                </a:stretch>
              </p:blipFill>
              <p:spPr>
                <a:xfrm>
                  <a:off x="4394148" y="1101356"/>
                  <a:ext cx="3358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3" name="Ink 22">
                  <a:extLst>
                    <a:ext uri="{FF2B5EF4-FFF2-40B4-BE49-F238E27FC236}">
                      <a16:creationId xmlns:a16="http://schemas.microsoft.com/office/drawing/2014/main" id="{E9D1DF8E-4865-7364-1C48-CE5F19A115FB}"/>
                    </a:ext>
                  </a:extLst>
                </p14:cNvPr>
                <p14:cNvContentPartPr/>
                <p14:nvPr/>
              </p14:nvContentPartPr>
              <p14:xfrm>
                <a:off x="4246548" y="1581596"/>
                <a:ext cx="118800" cy="5106240"/>
              </p14:xfrm>
            </p:contentPart>
          </mc:Choice>
          <mc:Fallback>
            <p:pic>
              <p:nvPicPr>
                <p:cNvPr id="23" name="Ink 22">
                  <a:extLst>
                    <a:ext uri="{FF2B5EF4-FFF2-40B4-BE49-F238E27FC236}">
                      <a16:creationId xmlns:a16="http://schemas.microsoft.com/office/drawing/2014/main" id="{E9D1DF8E-4865-7364-1C48-CE5F19A115FB}"/>
                    </a:ext>
                  </a:extLst>
                </p:cNvPr>
                <p:cNvPicPr/>
                <p:nvPr/>
              </p:nvPicPr>
              <p:blipFill>
                <a:blip r:embed="rId51"/>
                <a:stretch>
                  <a:fillRect/>
                </a:stretch>
              </p:blipFill>
              <p:spPr>
                <a:xfrm>
                  <a:off x="4237908" y="1572956"/>
                  <a:ext cx="136440" cy="5123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6" name="Ink 45">
                  <a:extLst>
                    <a:ext uri="{FF2B5EF4-FFF2-40B4-BE49-F238E27FC236}">
                      <a16:creationId xmlns:a16="http://schemas.microsoft.com/office/drawing/2014/main" id="{15720C0E-9943-B463-4308-F56DB7F7F551}"/>
                    </a:ext>
                  </a:extLst>
                </p14:cNvPr>
                <p14:cNvContentPartPr/>
                <p14:nvPr/>
              </p14:nvContentPartPr>
              <p14:xfrm>
                <a:off x="1150548" y="1905236"/>
                <a:ext cx="2999160" cy="109440"/>
              </p14:xfrm>
            </p:contentPart>
          </mc:Choice>
          <mc:Fallback>
            <p:pic>
              <p:nvPicPr>
                <p:cNvPr id="46" name="Ink 45">
                  <a:extLst>
                    <a:ext uri="{FF2B5EF4-FFF2-40B4-BE49-F238E27FC236}">
                      <a16:creationId xmlns:a16="http://schemas.microsoft.com/office/drawing/2014/main" id="{15720C0E-9943-B463-4308-F56DB7F7F551}"/>
                    </a:ext>
                  </a:extLst>
                </p:cNvPr>
                <p:cNvPicPr/>
                <p:nvPr/>
              </p:nvPicPr>
              <p:blipFill>
                <a:blip r:embed="rId53"/>
                <a:stretch>
                  <a:fillRect/>
                </a:stretch>
              </p:blipFill>
              <p:spPr>
                <a:xfrm>
                  <a:off x="1141548" y="1896596"/>
                  <a:ext cx="30168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7" name="Ink 46">
                  <a:extLst>
                    <a:ext uri="{FF2B5EF4-FFF2-40B4-BE49-F238E27FC236}">
                      <a16:creationId xmlns:a16="http://schemas.microsoft.com/office/drawing/2014/main" id="{699AFF5D-6EDB-0982-5731-B7CDB77778C3}"/>
                    </a:ext>
                  </a:extLst>
                </p14:cNvPr>
                <p14:cNvContentPartPr/>
                <p14:nvPr/>
              </p14:nvContentPartPr>
              <p14:xfrm>
                <a:off x="3966468" y="1799036"/>
                <a:ext cx="211680" cy="204840"/>
              </p14:xfrm>
            </p:contentPart>
          </mc:Choice>
          <mc:Fallback>
            <p:pic>
              <p:nvPicPr>
                <p:cNvPr id="47" name="Ink 46">
                  <a:extLst>
                    <a:ext uri="{FF2B5EF4-FFF2-40B4-BE49-F238E27FC236}">
                      <a16:creationId xmlns:a16="http://schemas.microsoft.com/office/drawing/2014/main" id="{699AFF5D-6EDB-0982-5731-B7CDB77778C3}"/>
                    </a:ext>
                  </a:extLst>
                </p:cNvPr>
                <p:cNvPicPr/>
                <p:nvPr/>
              </p:nvPicPr>
              <p:blipFill>
                <a:blip r:embed="rId55"/>
                <a:stretch>
                  <a:fillRect/>
                </a:stretch>
              </p:blipFill>
              <p:spPr>
                <a:xfrm>
                  <a:off x="3957468" y="1790396"/>
                  <a:ext cx="2293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9" name="Ink 48">
                  <a:extLst>
                    <a:ext uri="{FF2B5EF4-FFF2-40B4-BE49-F238E27FC236}">
                      <a16:creationId xmlns:a16="http://schemas.microsoft.com/office/drawing/2014/main" id="{DB49FB0A-7CBF-87CD-F638-2105E288FA8A}"/>
                    </a:ext>
                  </a:extLst>
                </p14:cNvPr>
                <p14:cNvContentPartPr/>
                <p14:nvPr/>
              </p14:nvContentPartPr>
              <p14:xfrm>
                <a:off x="2229828" y="1677356"/>
                <a:ext cx="126360" cy="272880"/>
              </p14:xfrm>
            </p:contentPart>
          </mc:Choice>
          <mc:Fallback>
            <p:pic>
              <p:nvPicPr>
                <p:cNvPr id="49" name="Ink 48">
                  <a:extLst>
                    <a:ext uri="{FF2B5EF4-FFF2-40B4-BE49-F238E27FC236}">
                      <a16:creationId xmlns:a16="http://schemas.microsoft.com/office/drawing/2014/main" id="{DB49FB0A-7CBF-87CD-F638-2105E288FA8A}"/>
                    </a:ext>
                  </a:extLst>
                </p:cNvPr>
                <p:cNvPicPr/>
                <p:nvPr/>
              </p:nvPicPr>
              <p:blipFill>
                <a:blip r:embed="rId57"/>
                <a:stretch>
                  <a:fillRect/>
                </a:stretch>
              </p:blipFill>
              <p:spPr>
                <a:xfrm>
                  <a:off x="2220828" y="1668716"/>
                  <a:ext cx="14400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0" name="Ink 49">
                  <a:extLst>
                    <a:ext uri="{FF2B5EF4-FFF2-40B4-BE49-F238E27FC236}">
                      <a16:creationId xmlns:a16="http://schemas.microsoft.com/office/drawing/2014/main" id="{2FD6DD03-16A4-8DCB-56F4-80BDC68B871C}"/>
                    </a:ext>
                  </a:extLst>
                </p14:cNvPr>
                <p14:cNvContentPartPr/>
                <p14:nvPr/>
              </p14:nvContentPartPr>
              <p14:xfrm>
                <a:off x="2420988" y="1681316"/>
                <a:ext cx="141840" cy="224280"/>
              </p14:xfrm>
            </p:contentPart>
          </mc:Choice>
          <mc:Fallback>
            <p:pic>
              <p:nvPicPr>
                <p:cNvPr id="50" name="Ink 49">
                  <a:extLst>
                    <a:ext uri="{FF2B5EF4-FFF2-40B4-BE49-F238E27FC236}">
                      <a16:creationId xmlns:a16="http://schemas.microsoft.com/office/drawing/2014/main" id="{2FD6DD03-16A4-8DCB-56F4-80BDC68B871C}"/>
                    </a:ext>
                  </a:extLst>
                </p:cNvPr>
                <p:cNvPicPr/>
                <p:nvPr/>
              </p:nvPicPr>
              <p:blipFill>
                <a:blip r:embed="rId59"/>
                <a:stretch>
                  <a:fillRect/>
                </a:stretch>
              </p:blipFill>
              <p:spPr>
                <a:xfrm>
                  <a:off x="2412348" y="1672316"/>
                  <a:ext cx="1594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1" name="Ink 50">
                  <a:extLst>
                    <a:ext uri="{FF2B5EF4-FFF2-40B4-BE49-F238E27FC236}">
                      <a16:creationId xmlns:a16="http://schemas.microsoft.com/office/drawing/2014/main" id="{A1AD72F0-A8E9-6430-A64D-C2E556D92930}"/>
                    </a:ext>
                  </a:extLst>
                </p14:cNvPr>
                <p14:cNvContentPartPr/>
                <p14:nvPr/>
              </p14:nvContentPartPr>
              <p14:xfrm>
                <a:off x="2602788" y="1766996"/>
                <a:ext cx="187920" cy="129240"/>
              </p14:xfrm>
            </p:contentPart>
          </mc:Choice>
          <mc:Fallback>
            <p:pic>
              <p:nvPicPr>
                <p:cNvPr id="51" name="Ink 50">
                  <a:extLst>
                    <a:ext uri="{FF2B5EF4-FFF2-40B4-BE49-F238E27FC236}">
                      <a16:creationId xmlns:a16="http://schemas.microsoft.com/office/drawing/2014/main" id="{A1AD72F0-A8E9-6430-A64D-C2E556D92930}"/>
                    </a:ext>
                  </a:extLst>
                </p:cNvPr>
                <p:cNvPicPr/>
                <p:nvPr/>
              </p:nvPicPr>
              <p:blipFill>
                <a:blip r:embed="rId61"/>
                <a:stretch>
                  <a:fillRect/>
                </a:stretch>
              </p:blipFill>
              <p:spPr>
                <a:xfrm>
                  <a:off x="2593788" y="1758356"/>
                  <a:ext cx="2055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2" name="Ink 51">
                  <a:extLst>
                    <a:ext uri="{FF2B5EF4-FFF2-40B4-BE49-F238E27FC236}">
                      <a16:creationId xmlns:a16="http://schemas.microsoft.com/office/drawing/2014/main" id="{0C497FEA-45E6-1943-DC33-A8211971BA6F}"/>
                    </a:ext>
                  </a:extLst>
                </p14:cNvPr>
                <p14:cNvContentPartPr/>
                <p14:nvPr/>
              </p14:nvContentPartPr>
              <p14:xfrm>
                <a:off x="2795388" y="1685996"/>
                <a:ext cx="45000" cy="200520"/>
              </p14:xfrm>
            </p:contentPart>
          </mc:Choice>
          <mc:Fallback>
            <p:pic>
              <p:nvPicPr>
                <p:cNvPr id="52" name="Ink 51">
                  <a:extLst>
                    <a:ext uri="{FF2B5EF4-FFF2-40B4-BE49-F238E27FC236}">
                      <a16:creationId xmlns:a16="http://schemas.microsoft.com/office/drawing/2014/main" id="{0C497FEA-45E6-1943-DC33-A8211971BA6F}"/>
                    </a:ext>
                  </a:extLst>
                </p:cNvPr>
                <p:cNvPicPr/>
                <p:nvPr/>
              </p:nvPicPr>
              <p:blipFill>
                <a:blip r:embed="rId63"/>
                <a:stretch>
                  <a:fillRect/>
                </a:stretch>
              </p:blipFill>
              <p:spPr>
                <a:xfrm>
                  <a:off x="2786388" y="1676996"/>
                  <a:ext cx="6264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3" name="Ink 52">
                  <a:extLst>
                    <a:ext uri="{FF2B5EF4-FFF2-40B4-BE49-F238E27FC236}">
                      <a16:creationId xmlns:a16="http://schemas.microsoft.com/office/drawing/2014/main" id="{A55D397E-8626-6020-D0CF-976F01D335A0}"/>
                    </a:ext>
                  </a:extLst>
                </p14:cNvPr>
                <p14:cNvContentPartPr/>
                <p14:nvPr/>
              </p14:nvContentPartPr>
              <p14:xfrm>
                <a:off x="2843988" y="1743596"/>
                <a:ext cx="195120" cy="123840"/>
              </p14:xfrm>
            </p:contentPart>
          </mc:Choice>
          <mc:Fallback>
            <p:pic>
              <p:nvPicPr>
                <p:cNvPr id="53" name="Ink 52">
                  <a:extLst>
                    <a:ext uri="{FF2B5EF4-FFF2-40B4-BE49-F238E27FC236}">
                      <a16:creationId xmlns:a16="http://schemas.microsoft.com/office/drawing/2014/main" id="{A55D397E-8626-6020-D0CF-976F01D335A0}"/>
                    </a:ext>
                  </a:extLst>
                </p:cNvPr>
                <p:cNvPicPr/>
                <p:nvPr/>
              </p:nvPicPr>
              <p:blipFill>
                <a:blip r:embed="rId65"/>
                <a:stretch>
                  <a:fillRect/>
                </a:stretch>
              </p:blipFill>
              <p:spPr>
                <a:xfrm>
                  <a:off x="2834988" y="1734956"/>
                  <a:ext cx="2127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Ink 53">
                  <a:extLst>
                    <a:ext uri="{FF2B5EF4-FFF2-40B4-BE49-F238E27FC236}">
                      <a16:creationId xmlns:a16="http://schemas.microsoft.com/office/drawing/2014/main" id="{411F96B0-3012-A916-EB7D-5B863DEC856C}"/>
                    </a:ext>
                  </a:extLst>
                </p14:cNvPr>
                <p14:cNvContentPartPr/>
                <p14:nvPr/>
              </p14:nvContentPartPr>
              <p14:xfrm>
                <a:off x="3063228" y="1659716"/>
                <a:ext cx="151920" cy="277200"/>
              </p14:xfrm>
            </p:contentPart>
          </mc:Choice>
          <mc:Fallback>
            <p:pic>
              <p:nvPicPr>
                <p:cNvPr id="54" name="Ink 53">
                  <a:extLst>
                    <a:ext uri="{FF2B5EF4-FFF2-40B4-BE49-F238E27FC236}">
                      <a16:creationId xmlns:a16="http://schemas.microsoft.com/office/drawing/2014/main" id="{411F96B0-3012-A916-EB7D-5B863DEC856C}"/>
                    </a:ext>
                  </a:extLst>
                </p:cNvPr>
                <p:cNvPicPr/>
                <p:nvPr/>
              </p:nvPicPr>
              <p:blipFill>
                <a:blip r:embed="rId67"/>
                <a:stretch>
                  <a:fillRect/>
                </a:stretch>
              </p:blipFill>
              <p:spPr>
                <a:xfrm>
                  <a:off x="3054228" y="1650716"/>
                  <a:ext cx="16956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5" name="Ink 24">
                  <a:extLst>
                    <a:ext uri="{FF2B5EF4-FFF2-40B4-BE49-F238E27FC236}">
                      <a16:creationId xmlns:a16="http://schemas.microsoft.com/office/drawing/2014/main" id="{49367EE7-BBD5-37D0-544F-DE02BEF8AC14}"/>
                    </a:ext>
                  </a:extLst>
                </p14:cNvPr>
                <p14:cNvContentPartPr/>
                <p14:nvPr/>
              </p14:nvContentPartPr>
              <p14:xfrm>
                <a:off x="6514908" y="967436"/>
                <a:ext cx="23760" cy="588240"/>
              </p14:xfrm>
            </p:contentPart>
          </mc:Choice>
          <mc:Fallback>
            <p:pic>
              <p:nvPicPr>
                <p:cNvPr id="25" name="Ink 24">
                  <a:extLst>
                    <a:ext uri="{FF2B5EF4-FFF2-40B4-BE49-F238E27FC236}">
                      <a16:creationId xmlns:a16="http://schemas.microsoft.com/office/drawing/2014/main" id="{49367EE7-BBD5-37D0-544F-DE02BEF8AC14}"/>
                    </a:ext>
                  </a:extLst>
                </p:cNvPr>
                <p:cNvPicPr/>
                <p:nvPr/>
              </p:nvPicPr>
              <p:blipFill>
                <a:blip r:embed="rId69"/>
                <a:stretch>
                  <a:fillRect/>
                </a:stretch>
              </p:blipFill>
              <p:spPr>
                <a:xfrm>
                  <a:off x="6506268" y="958436"/>
                  <a:ext cx="41400" cy="60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6" name="Ink 25">
                  <a:extLst>
                    <a:ext uri="{FF2B5EF4-FFF2-40B4-BE49-F238E27FC236}">
                      <a16:creationId xmlns:a16="http://schemas.microsoft.com/office/drawing/2014/main" id="{E79B2408-2512-4AF6-AB26-EC1FCC09967D}"/>
                    </a:ext>
                  </a:extLst>
                </p14:cNvPr>
                <p14:cNvContentPartPr/>
                <p14:nvPr/>
              </p14:nvContentPartPr>
              <p14:xfrm>
                <a:off x="6549108" y="1563236"/>
                <a:ext cx="1223280" cy="20880"/>
              </p14:xfrm>
            </p:contentPart>
          </mc:Choice>
          <mc:Fallback>
            <p:pic>
              <p:nvPicPr>
                <p:cNvPr id="26" name="Ink 25">
                  <a:extLst>
                    <a:ext uri="{FF2B5EF4-FFF2-40B4-BE49-F238E27FC236}">
                      <a16:creationId xmlns:a16="http://schemas.microsoft.com/office/drawing/2014/main" id="{E79B2408-2512-4AF6-AB26-EC1FCC09967D}"/>
                    </a:ext>
                  </a:extLst>
                </p:cNvPr>
                <p:cNvPicPr/>
                <p:nvPr/>
              </p:nvPicPr>
              <p:blipFill>
                <a:blip r:embed="rId71"/>
                <a:stretch>
                  <a:fillRect/>
                </a:stretch>
              </p:blipFill>
              <p:spPr>
                <a:xfrm>
                  <a:off x="6540108" y="1554236"/>
                  <a:ext cx="12409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7" name="Ink 26">
                  <a:extLst>
                    <a:ext uri="{FF2B5EF4-FFF2-40B4-BE49-F238E27FC236}">
                      <a16:creationId xmlns:a16="http://schemas.microsoft.com/office/drawing/2014/main" id="{0306CDF6-5522-23DE-D88C-55D4F0086E54}"/>
                    </a:ext>
                  </a:extLst>
                </p14:cNvPr>
                <p14:cNvContentPartPr/>
                <p14:nvPr/>
              </p14:nvContentPartPr>
              <p14:xfrm>
                <a:off x="6488988" y="982916"/>
                <a:ext cx="1829520" cy="540360"/>
              </p14:xfrm>
            </p:contentPart>
          </mc:Choice>
          <mc:Fallback>
            <p:pic>
              <p:nvPicPr>
                <p:cNvPr id="27" name="Ink 26">
                  <a:extLst>
                    <a:ext uri="{FF2B5EF4-FFF2-40B4-BE49-F238E27FC236}">
                      <a16:creationId xmlns:a16="http://schemas.microsoft.com/office/drawing/2014/main" id="{0306CDF6-5522-23DE-D88C-55D4F0086E54}"/>
                    </a:ext>
                  </a:extLst>
                </p:cNvPr>
                <p:cNvPicPr/>
                <p:nvPr/>
              </p:nvPicPr>
              <p:blipFill>
                <a:blip r:embed="rId73"/>
                <a:stretch>
                  <a:fillRect/>
                </a:stretch>
              </p:blipFill>
              <p:spPr>
                <a:xfrm>
                  <a:off x="6480348" y="974276"/>
                  <a:ext cx="184716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8" name="Ink 27">
                  <a:extLst>
                    <a:ext uri="{FF2B5EF4-FFF2-40B4-BE49-F238E27FC236}">
                      <a16:creationId xmlns:a16="http://schemas.microsoft.com/office/drawing/2014/main" id="{7AB394DD-1566-E23C-0946-FC95DA74D312}"/>
                    </a:ext>
                  </a:extLst>
                </p14:cNvPr>
                <p14:cNvContentPartPr/>
                <p14:nvPr/>
              </p14:nvContentPartPr>
              <p14:xfrm>
                <a:off x="6676548" y="1186676"/>
                <a:ext cx="89640" cy="152280"/>
              </p14:xfrm>
            </p:contentPart>
          </mc:Choice>
          <mc:Fallback>
            <p:pic>
              <p:nvPicPr>
                <p:cNvPr id="28" name="Ink 27">
                  <a:extLst>
                    <a:ext uri="{FF2B5EF4-FFF2-40B4-BE49-F238E27FC236}">
                      <a16:creationId xmlns:a16="http://schemas.microsoft.com/office/drawing/2014/main" id="{7AB394DD-1566-E23C-0946-FC95DA74D312}"/>
                    </a:ext>
                  </a:extLst>
                </p:cNvPr>
                <p:cNvPicPr/>
                <p:nvPr/>
              </p:nvPicPr>
              <p:blipFill>
                <a:blip r:embed="rId75"/>
                <a:stretch>
                  <a:fillRect/>
                </a:stretch>
              </p:blipFill>
              <p:spPr>
                <a:xfrm>
                  <a:off x="6667908" y="1178036"/>
                  <a:ext cx="1072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9" name="Ink 28">
                  <a:extLst>
                    <a:ext uri="{FF2B5EF4-FFF2-40B4-BE49-F238E27FC236}">
                      <a16:creationId xmlns:a16="http://schemas.microsoft.com/office/drawing/2014/main" id="{1381537A-8A64-07E2-77D4-3BC5D39F1E9A}"/>
                    </a:ext>
                  </a:extLst>
                </p14:cNvPr>
                <p14:cNvContentPartPr/>
                <p14:nvPr/>
              </p14:nvContentPartPr>
              <p14:xfrm>
                <a:off x="6911268" y="1120796"/>
                <a:ext cx="159120" cy="205200"/>
              </p14:xfrm>
            </p:contentPart>
          </mc:Choice>
          <mc:Fallback>
            <p:pic>
              <p:nvPicPr>
                <p:cNvPr id="29" name="Ink 28">
                  <a:extLst>
                    <a:ext uri="{FF2B5EF4-FFF2-40B4-BE49-F238E27FC236}">
                      <a16:creationId xmlns:a16="http://schemas.microsoft.com/office/drawing/2014/main" id="{1381537A-8A64-07E2-77D4-3BC5D39F1E9A}"/>
                    </a:ext>
                  </a:extLst>
                </p:cNvPr>
                <p:cNvPicPr/>
                <p:nvPr/>
              </p:nvPicPr>
              <p:blipFill>
                <a:blip r:embed="rId77"/>
                <a:stretch>
                  <a:fillRect/>
                </a:stretch>
              </p:blipFill>
              <p:spPr>
                <a:xfrm>
                  <a:off x="6902268" y="1112156"/>
                  <a:ext cx="1767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0" name="Ink 29">
                  <a:extLst>
                    <a:ext uri="{FF2B5EF4-FFF2-40B4-BE49-F238E27FC236}">
                      <a16:creationId xmlns:a16="http://schemas.microsoft.com/office/drawing/2014/main" id="{C89D8866-7A8D-CE65-B7E2-A7D99D53316D}"/>
                    </a:ext>
                  </a:extLst>
                </p14:cNvPr>
                <p14:cNvContentPartPr/>
                <p14:nvPr/>
              </p14:nvContentPartPr>
              <p14:xfrm>
                <a:off x="6937188" y="1232036"/>
                <a:ext cx="97920" cy="36720"/>
              </p14:xfrm>
            </p:contentPart>
          </mc:Choice>
          <mc:Fallback>
            <p:pic>
              <p:nvPicPr>
                <p:cNvPr id="30" name="Ink 29">
                  <a:extLst>
                    <a:ext uri="{FF2B5EF4-FFF2-40B4-BE49-F238E27FC236}">
                      <a16:creationId xmlns:a16="http://schemas.microsoft.com/office/drawing/2014/main" id="{C89D8866-7A8D-CE65-B7E2-A7D99D53316D}"/>
                    </a:ext>
                  </a:extLst>
                </p:cNvPr>
                <p:cNvPicPr/>
                <p:nvPr/>
              </p:nvPicPr>
              <p:blipFill>
                <a:blip r:embed="rId79"/>
                <a:stretch>
                  <a:fillRect/>
                </a:stretch>
              </p:blipFill>
              <p:spPr>
                <a:xfrm>
                  <a:off x="6928548" y="1223036"/>
                  <a:ext cx="115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1" name="Ink 30">
                  <a:extLst>
                    <a:ext uri="{FF2B5EF4-FFF2-40B4-BE49-F238E27FC236}">
                      <a16:creationId xmlns:a16="http://schemas.microsoft.com/office/drawing/2014/main" id="{68B9898E-7386-E629-DD9F-C51FCD1203A2}"/>
                    </a:ext>
                  </a:extLst>
                </p14:cNvPr>
                <p14:cNvContentPartPr/>
                <p14:nvPr/>
              </p14:nvContentPartPr>
              <p14:xfrm>
                <a:off x="7176228" y="1098476"/>
                <a:ext cx="106920" cy="225360"/>
              </p14:xfrm>
            </p:contentPart>
          </mc:Choice>
          <mc:Fallback>
            <p:pic>
              <p:nvPicPr>
                <p:cNvPr id="31" name="Ink 30">
                  <a:extLst>
                    <a:ext uri="{FF2B5EF4-FFF2-40B4-BE49-F238E27FC236}">
                      <a16:creationId xmlns:a16="http://schemas.microsoft.com/office/drawing/2014/main" id="{68B9898E-7386-E629-DD9F-C51FCD1203A2}"/>
                    </a:ext>
                  </a:extLst>
                </p:cNvPr>
                <p:cNvPicPr/>
                <p:nvPr/>
              </p:nvPicPr>
              <p:blipFill>
                <a:blip r:embed="rId81"/>
                <a:stretch>
                  <a:fillRect/>
                </a:stretch>
              </p:blipFill>
              <p:spPr>
                <a:xfrm>
                  <a:off x="7167228" y="1089836"/>
                  <a:ext cx="1245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2" name="Ink 31">
                  <a:extLst>
                    <a:ext uri="{FF2B5EF4-FFF2-40B4-BE49-F238E27FC236}">
                      <a16:creationId xmlns:a16="http://schemas.microsoft.com/office/drawing/2014/main" id="{DB18BA88-9694-E528-1025-F46046C2087A}"/>
                    </a:ext>
                  </a:extLst>
                </p14:cNvPr>
                <p14:cNvContentPartPr/>
                <p14:nvPr/>
              </p14:nvContentPartPr>
              <p14:xfrm>
                <a:off x="7529388" y="1003436"/>
                <a:ext cx="157320" cy="519120"/>
              </p14:xfrm>
            </p:contentPart>
          </mc:Choice>
          <mc:Fallback>
            <p:pic>
              <p:nvPicPr>
                <p:cNvPr id="32" name="Ink 31">
                  <a:extLst>
                    <a:ext uri="{FF2B5EF4-FFF2-40B4-BE49-F238E27FC236}">
                      <a16:creationId xmlns:a16="http://schemas.microsoft.com/office/drawing/2014/main" id="{DB18BA88-9694-E528-1025-F46046C2087A}"/>
                    </a:ext>
                  </a:extLst>
                </p:cNvPr>
                <p:cNvPicPr/>
                <p:nvPr/>
              </p:nvPicPr>
              <p:blipFill>
                <a:blip r:embed="rId83"/>
                <a:stretch>
                  <a:fillRect/>
                </a:stretch>
              </p:blipFill>
              <p:spPr>
                <a:xfrm>
                  <a:off x="7520388" y="994436"/>
                  <a:ext cx="174960" cy="536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3" name="Ink 32">
                  <a:extLst>
                    <a:ext uri="{FF2B5EF4-FFF2-40B4-BE49-F238E27FC236}">
                      <a16:creationId xmlns:a16="http://schemas.microsoft.com/office/drawing/2014/main" id="{0715D5CD-EAAC-FC36-1994-93382A476411}"/>
                    </a:ext>
                  </a:extLst>
                </p14:cNvPr>
                <p14:cNvContentPartPr/>
                <p14:nvPr/>
              </p14:nvContentPartPr>
              <p14:xfrm>
                <a:off x="7489788" y="1190636"/>
                <a:ext cx="276480" cy="187920"/>
              </p14:xfrm>
            </p:contentPart>
          </mc:Choice>
          <mc:Fallback>
            <p:pic>
              <p:nvPicPr>
                <p:cNvPr id="33" name="Ink 32">
                  <a:extLst>
                    <a:ext uri="{FF2B5EF4-FFF2-40B4-BE49-F238E27FC236}">
                      <a16:creationId xmlns:a16="http://schemas.microsoft.com/office/drawing/2014/main" id="{0715D5CD-EAAC-FC36-1994-93382A476411}"/>
                    </a:ext>
                  </a:extLst>
                </p:cNvPr>
                <p:cNvPicPr/>
                <p:nvPr/>
              </p:nvPicPr>
              <p:blipFill>
                <a:blip r:embed="rId85"/>
                <a:stretch>
                  <a:fillRect/>
                </a:stretch>
              </p:blipFill>
              <p:spPr>
                <a:xfrm>
                  <a:off x="7481148" y="1181636"/>
                  <a:ext cx="2941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5" name="Ink 34">
                  <a:extLst>
                    <a:ext uri="{FF2B5EF4-FFF2-40B4-BE49-F238E27FC236}">
                      <a16:creationId xmlns:a16="http://schemas.microsoft.com/office/drawing/2014/main" id="{6E23A7EA-5844-3E3B-E541-05C94D925202}"/>
                    </a:ext>
                  </a:extLst>
                </p14:cNvPr>
                <p14:cNvContentPartPr/>
                <p14:nvPr/>
              </p14:nvContentPartPr>
              <p14:xfrm>
                <a:off x="7847268" y="1259396"/>
                <a:ext cx="299160" cy="157680"/>
              </p14:xfrm>
            </p:contentPart>
          </mc:Choice>
          <mc:Fallback>
            <p:pic>
              <p:nvPicPr>
                <p:cNvPr id="35" name="Ink 34">
                  <a:extLst>
                    <a:ext uri="{FF2B5EF4-FFF2-40B4-BE49-F238E27FC236}">
                      <a16:creationId xmlns:a16="http://schemas.microsoft.com/office/drawing/2014/main" id="{6E23A7EA-5844-3E3B-E541-05C94D925202}"/>
                    </a:ext>
                  </a:extLst>
                </p:cNvPr>
                <p:cNvPicPr/>
                <p:nvPr/>
              </p:nvPicPr>
              <p:blipFill>
                <a:blip r:embed="rId87"/>
                <a:stretch>
                  <a:fillRect/>
                </a:stretch>
              </p:blipFill>
              <p:spPr>
                <a:xfrm>
                  <a:off x="7838628" y="1250756"/>
                  <a:ext cx="3168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78D1A582-6F5B-B492-FBA4-ADC29A0B659D}"/>
                    </a:ext>
                  </a:extLst>
                </p14:cNvPr>
                <p14:cNvContentPartPr/>
                <p14:nvPr/>
              </p14:nvContentPartPr>
              <p14:xfrm>
                <a:off x="7136628" y="443996"/>
                <a:ext cx="96480" cy="473400"/>
              </p14:xfrm>
            </p:contentPart>
          </mc:Choice>
          <mc:Fallback>
            <p:pic>
              <p:nvPicPr>
                <p:cNvPr id="59" name="Ink 58">
                  <a:extLst>
                    <a:ext uri="{FF2B5EF4-FFF2-40B4-BE49-F238E27FC236}">
                      <a16:creationId xmlns:a16="http://schemas.microsoft.com/office/drawing/2014/main" id="{78D1A582-6F5B-B492-FBA4-ADC29A0B659D}"/>
                    </a:ext>
                  </a:extLst>
                </p:cNvPr>
                <p:cNvPicPr/>
                <p:nvPr/>
              </p:nvPicPr>
              <p:blipFill>
                <a:blip r:embed="rId89"/>
                <a:stretch>
                  <a:fillRect/>
                </a:stretch>
              </p:blipFill>
              <p:spPr>
                <a:xfrm>
                  <a:off x="7127988" y="434996"/>
                  <a:ext cx="114120" cy="491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B0A13453-F829-8F2B-2DA7-2D40C746FED4}"/>
                    </a:ext>
                  </a:extLst>
                </p14:cNvPr>
                <p14:cNvContentPartPr/>
                <p14:nvPr/>
              </p14:nvContentPartPr>
              <p14:xfrm>
                <a:off x="7068588" y="841436"/>
                <a:ext cx="261360" cy="60840"/>
              </p14:xfrm>
            </p:contentPart>
          </mc:Choice>
          <mc:Fallback>
            <p:pic>
              <p:nvPicPr>
                <p:cNvPr id="60" name="Ink 59">
                  <a:extLst>
                    <a:ext uri="{FF2B5EF4-FFF2-40B4-BE49-F238E27FC236}">
                      <a16:creationId xmlns:a16="http://schemas.microsoft.com/office/drawing/2014/main" id="{B0A13453-F829-8F2B-2DA7-2D40C746FED4}"/>
                    </a:ext>
                  </a:extLst>
                </p:cNvPr>
                <p:cNvPicPr/>
                <p:nvPr/>
              </p:nvPicPr>
              <p:blipFill>
                <a:blip r:embed="rId91"/>
                <a:stretch>
                  <a:fillRect/>
                </a:stretch>
              </p:blipFill>
              <p:spPr>
                <a:xfrm>
                  <a:off x="7059588" y="832436"/>
                  <a:ext cx="2790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Ink 61">
                  <a:extLst>
                    <a:ext uri="{FF2B5EF4-FFF2-40B4-BE49-F238E27FC236}">
                      <a16:creationId xmlns:a16="http://schemas.microsoft.com/office/drawing/2014/main" id="{76B9690D-CF12-8C5F-6887-20ADAFFC6838}"/>
                    </a:ext>
                  </a:extLst>
                </p14:cNvPr>
                <p14:cNvContentPartPr/>
                <p14:nvPr/>
              </p14:nvContentPartPr>
              <p14:xfrm>
                <a:off x="7442268" y="284876"/>
                <a:ext cx="269640" cy="247680"/>
              </p14:xfrm>
            </p:contentPart>
          </mc:Choice>
          <mc:Fallback>
            <p:pic>
              <p:nvPicPr>
                <p:cNvPr id="62" name="Ink 61">
                  <a:extLst>
                    <a:ext uri="{FF2B5EF4-FFF2-40B4-BE49-F238E27FC236}">
                      <a16:creationId xmlns:a16="http://schemas.microsoft.com/office/drawing/2014/main" id="{76B9690D-CF12-8C5F-6887-20ADAFFC6838}"/>
                    </a:ext>
                  </a:extLst>
                </p:cNvPr>
                <p:cNvPicPr/>
                <p:nvPr/>
              </p:nvPicPr>
              <p:blipFill>
                <a:blip r:embed="rId93"/>
                <a:stretch>
                  <a:fillRect/>
                </a:stretch>
              </p:blipFill>
              <p:spPr>
                <a:xfrm>
                  <a:off x="7433268" y="276236"/>
                  <a:ext cx="2872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3" name="Ink 62">
                  <a:extLst>
                    <a:ext uri="{FF2B5EF4-FFF2-40B4-BE49-F238E27FC236}">
                      <a16:creationId xmlns:a16="http://schemas.microsoft.com/office/drawing/2014/main" id="{9716F392-5176-71E7-DC37-05B86EC6A802}"/>
                    </a:ext>
                  </a:extLst>
                </p14:cNvPr>
                <p14:cNvContentPartPr/>
                <p14:nvPr/>
              </p14:nvContentPartPr>
              <p14:xfrm>
                <a:off x="7787148" y="280196"/>
                <a:ext cx="199800" cy="281880"/>
              </p14:xfrm>
            </p:contentPart>
          </mc:Choice>
          <mc:Fallback>
            <p:pic>
              <p:nvPicPr>
                <p:cNvPr id="63" name="Ink 62">
                  <a:extLst>
                    <a:ext uri="{FF2B5EF4-FFF2-40B4-BE49-F238E27FC236}">
                      <a16:creationId xmlns:a16="http://schemas.microsoft.com/office/drawing/2014/main" id="{9716F392-5176-71E7-DC37-05B86EC6A802}"/>
                    </a:ext>
                  </a:extLst>
                </p:cNvPr>
                <p:cNvPicPr/>
                <p:nvPr/>
              </p:nvPicPr>
              <p:blipFill>
                <a:blip r:embed="rId95"/>
                <a:stretch>
                  <a:fillRect/>
                </a:stretch>
              </p:blipFill>
              <p:spPr>
                <a:xfrm>
                  <a:off x="7778148" y="271196"/>
                  <a:ext cx="21744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4" name="Ink 63">
                  <a:extLst>
                    <a:ext uri="{FF2B5EF4-FFF2-40B4-BE49-F238E27FC236}">
                      <a16:creationId xmlns:a16="http://schemas.microsoft.com/office/drawing/2014/main" id="{712C68E0-4CE4-6235-9539-0B086898F5C6}"/>
                    </a:ext>
                  </a:extLst>
                </p14:cNvPr>
                <p14:cNvContentPartPr/>
                <p14:nvPr/>
              </p14:nvContentPartPr>
              <p14:xfrm>
                <a:off x="7791828" y="405476"/>
                <a:ext cx="138960" cy="56520"/>
              </p14:xfrm>
            </p:contentPart>
          </mc:Choice>
          <mc:Fallback>
            <p:pic>
              <p:nvPicPr>
                <p:cNvPr id="64" name="Ink 63">
                  <a:extLst>
                    <a:ext uri="{FF2B5EF4-FFF2-40B4-BE49-F238E27FC236}">
                      <a16:creationId xmlns:a16="http://schemas.microsoft.com/office/drawing/2014/main" id="{712C68E0-4CE4-6235-9539-0B086898F5C6}"/>
                    </a:ext>
                  </a:extLst>
                </p:cNvPr>
                <p:cNvPicPr/>
                <p:nvPr/>
              </p:nvPicPr>
              <p:blipFill>
                <a:blip r:embed="rId97"/>
                <a:stretch>
                  <a:fillRect/>
                </a:stretch>
              </p:blipFill>
              <p:spPr>
                <a:xfrm>
                  <a:off x="7783188" y="396836"/>
                  <a:ext cx="15660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5" name="Ink 64">
                  <a:extLst>
                    <a:ext uri="{FF2B5EF4-FFF2-40B4-BE49-F238E27FC236}">
                      <a16:creationId xmlns:a16="http://schemas.microsoft.com/office/drawing/2014/main" id="{937A7799-4103-1885-38EA-E73B0981BFC3}"/>
                    </a:ext>
                  </a:extLst>
                </p14:cNvPr>
                <p14:cNvContentPartPr/>
                <p14:nvPr/>
              </p14:nvContentPartPr>
              <p14:xfrm>
                <a:off x="8090628" y="274076"/>
                <a:ext cx="149400" cy="273240"/>
              </p14:xfrm>
            </p:contentPart>
          </mc:Choice>
          <mc:Fallback>
            <p:pic>
              <p:nvPicPr>
                <p:cNvPr id="65" name="Ink 64">
                  <a:extLst>
                    <a:ext uri="{FF2B5EF4-FFF2-40B4-BE49-F238E27FC236}">
                      <a16:creationId xmlns:a16="http://schemas.microsoft.com/office/drawing/2014/main" id="{937A7799-4103-1885-38EA-E73B0981BFC3}"/>
                    </a:ext>
                  </a:extLst>
                </p:cNvPr>
                <p:cNvPicPr/>
                <p:nvPr/>
              </p:nvPicPr>
              <p:blipFill>
                <a:blip r:embed="rId99"/>
                <a:stretch>
                  <a:fillRect/>
                </a:stretch>
              </p:blipFill>
              <p:spPr>
                <a:xfrm>
                  <a:off x="8081628" y="265436"/>
                  <a:ext cx="16704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6" name="Ink 65">
                  <a:extLst>
                    <a:ext uri="{FF2B5EF4-FFF2-40B4-BE49-F238E27FC236}">
                      <a16:creationId xmlns:a16="http://schemas.microsoft.com/office/drawing/2014/main" id="{43CD2E6E-70B1-D561-188E-A5825644EA96}"/>
                    </a:ext>
                  </a:extLst>
                </p14:cNvPr>
                <p14:cNvContentPartPr/>
                <p14:nvPr/>
              </p14:nvContentPartPr>
              <p14:xfrm>
                <a:off x="7147788" y="95516"/>
                <a:ext cx="1354680" cy="621720"/>
              </p14:xfrm>
            </p:contentPart>
          </mc:Choice>
          <mc:Fallback>
            <p:pic>
              <p:nvPicPr>
                <p:cNvPr id="66" name="Ink 65">
                  <a:extLst>
                    <a:ext uri="{FF2B5EF4-FFF2-40B4-BE49-F238E27FC236}">
                      <a16:creationId xmlns:a16="http://schemas.microsoft.com/office/drawing/2014/main" id="{43CD2E6E-70B1-D561-188E-A5825644EA96}"/>
                    </a:ext>
                  </a:extLst>
                </p:cNvPr>
                <p:cNvPicPr/>
                <p:nvPr/>
              </p:nvPicPr>
              <p:blipFill>
                <a:blip r:embed="rId101"/>
                <a:stretch>
                  <a:fillRect/>
                </a:stretch>
              </p:blipFill>
              <p:spPr>
                <a:xfrm>
                  <a:off x="7139148" y="86516"/>
                  <a:ext cx="1372320" cy="639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6" name="Ink 55">
                  <a:extLst>
                    <a:ext uri="{FF2B5EF4-FFF2-40B4-BE49-F238E27FC236}">
                      <a16:creationId xmlns:a16="http://schemas.microsoft.com/office/drawing/2014/main" id="{34CB4DF1-AE74-7A98-7C20-695CEDFB6D87}"/>
                    </a:ext>
                  </a:extLst>
                </p14:cNvPr>
                <p14:cNvContentPartPr/>
                <p14:nvPr/>
              </p14:nvContentPartPr>
              <p14:xfrm>
                <a:off x="4336188" y="2231036"/>
                <a:ext cx="2909160" cy="50400"/>
              </p14:xfrm>
            </p:contentPart>
          </mc:Choice>
          <mc:Fallback>
            <p:pic>
              <p:nvPicPr>
                <p:cNvPr id="56" name="Ink 55">
                  <a:extLst>
                    <a:ext uri="{FF2B5EF4-FFF2-40B4-BE49-F238E27FC236}">
                      <a16:creationId xmlns:a16="http://schemas.microsoft.com/office/drawing/2014/main" id="{34CB4DF1-AE74-7A98-7C20-695CEDFB6D87}"/>
                    </a:ext>
                  </a:extLst>
                </p:cNvPr>
                <p:cNvPicPr/>
                <p:nvPr/>
              </p:nvPicPr>
              <p:blipFill>
                <a:blip r:embed="rId103"/>
                <a:stretch>
                  <a:fillRect/>
                </a:stretch>
              </p:blipFill>
              <p:spPr>
                <a:xfrm>
                  <a:off x="4327188" y="2222396"/>
                  <a:ext cx="29268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7" name="Ink 56">
                  <a:extLst>
                    <a:ext uri="{FF2B5EF4-FFF2-40B4-BE49-F238E27FC236}">
                      <a16:creationId xmlns:a16="http://schemas.microsoft.com/office/drawing/2014/main" id="{B10E7D68-5B00-56AE-55D9-E68E1430E8E8}"/>
                    </a:ext>
                  </a:extLst>
                </p14:cNvPr>
                <p14:cNvContentPartPr/>
                <p14:nvPr/>
              </p14:nvContentPartPr>
              <p14:xfrm>
                <a:off x="7114668" y="2201876"/>
                <a:ext cx="168480" cy="231840"/>
              </p14:xfrm>
            </p:contentPart>
          </mc:Choice>
          <mc:Fallback>
            <p:pic>
              <p:nvPicPr>
                <p:cNvPr id="57" name="Ink 56">
                  <a:extLst>
                    <a:ext uri="{FF2B5EF4-FFF2-40B4-BE49-F238E27FC236}">
                      <a16:creationId xmlns:a16="http://schemas.microsoft.com/office/drawing/2014/main" id="{B10E7D68-5B00-56AE-55D9-E68E1430E8E8}"/>
                    </a:ext>
                  </a:extLst>
                </p:cNvPr>
                <p:cNvPicPr/>
                <p:nvPr/>
              </p:nvPicPr>
              <p:blipFill>
                <a:blip r:embed="rId105"/>
                <a:stretch>
                  <a:fillRect/>
                </a:stretch>
              </p:blipFill>
              <p:spPr>
                <a:xfrm>
                  <a:off x="7106028" y="2192876"/>
                  <a:ext cx="1861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CAA3A204-B6CF-9EA0-D903-9D0BD4364153}"/>
                    </a:ext>
                  </a:extLst>
                </p14:cNvPr>
                <p14:cNvContentPartPr/>
                <p14:nvPr/>
              </p14:nvContentPartPr>
              <p14:xfrm>
                <a:off x="7418868" y="2662676"/>
                <a:ext cx="3250080" cy="31680"/>
              </p14:xfrm>
            </p:contentPart>
          </mc:Choice>
          <mc:Fallback>
            <p:pic>
              <p:nvPicPr>
                <p:cNvPr id="68" name="Ink 67">
                  <a:extLst>
                    <a:ext uri="{FF2B5EF4-FFF2-40B4-BE49-F238E27FC236}">
                      <a16:creationId xmlns:a16="http://schemas.microsoft.com/office/drawing/2014/main" id="{CAA3A204-B6CF-9EA0-D903-9D0BD4364153}"/>
                    </a:ext>
                  </a:extLst>
                </p:cNvPr>
                <p:cNvPicPr/>
                <p:nvPr/>
              </p:nvPicPr>
              <p:blipFill>
                <a:blip r:embed="rId107"/>
                <a:stretch>
                  <a:fillRect/>
                </a:stretch>
              </p:blipFill>
              <p:spPr>
                <a:xfrm>
                  <a:off x="7410228" y="2653676"/>
                  <a:ext cx="326772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F8557A10-B2B9-EA29-F6E4-BE425232683E}"/>
                    </a:ext>
                  </a:extLst>
                </p14:cNvPr>
                <p14:cNvContentPartPr/>
                <p14:nvPr/>
              </p14:nvContentPartPr>
              <p14:xfrm>
                <a:off x="10500828" y="2575556"/>
                <a:ext cx="137880" cy="161280"/>
              </p14:xfrm>
            </p:contentPart>
          </mc:Choice>
          <mc:Fallback>
            <p:pic>
              <p:nvPicPr>
                <p:cNvPr id="69" name="Ink 68">
                  <a:extLst>
                    <a:ext uri="{FF2B5EF4-FFF2-40B4-BE49-F238E27FC236}">
                      <a16:creationId xmlns:a16="http://schemas.microsoft.com/office/drawing/2014/main" id="{F8557A10-B2B9-EA29-F6E4-BE425232683E}"/>
                    </a:ext>
                  </a:extLst>
                </p:cNvPr>
                <p:cNvPicPr/>
                <p:nvPr/>
              </p:nvPicPr>
              <p:blipFill>
                <a:blip r:embed="rId109"/>
                <a:stretch>
                  <a:fillRect/>
                </a:stretch>
              </p:blipFill>
              <p:spPr>
                <a:xfrm>
                  <a:off x="10491828" y="2566916"/>
                  <a:ext cx="1555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9D7FF799-CA79-63A7-377E-843A6DF50BD5}"/>
                    </a:ext>
                  </a:extLst>
                </p14:cNvPr>
                <p14:cNvContentPartPr/>
                <p14:nvPr/>
              </p14:nvContentPartPr>
              <p14:xfrm>
                <a:off x="8534508" y="2341556"/>
                <a:ext cx="48240" cy="193320"/>
              </p14:xfrm>
            </p:contentPart>
          </mc:Choice>
          <mc:Fallback>
            <p:pic>
              <p:nvPicPr>
                <p:cNvPr id="70" name="Ink 69">
                  <a:extLst>
                    <a:ext uri="{FF2B5EF4-FFF2-40B4-BE49-F238E27FC236}">
                      <a16:creationId xmlns:a16="http://schemas.microsoft.com/office/drawing/2014/main" id="{9D7FF799-CA79-63A7-377E-843A6DF50BD5}"/>
                    </a:ext>
                  </a:extLst>
                </p:cNvPr>
                <p:cNvPicPr/>
                <p:nvPr/>
              </p:nvPicPr>
              <p:blipFill>
                <a:blip r:embed="rId111"/>
                <a:stretch>
                  <a:fillRect/>
                </a:stretch>
              </p:blipFill>
              <p:spPr>
                <a:xfrm>
                  <a:off x="8525508" y="2332556"/>
                  <a:ext cx="658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1" name="Ink 70">
                  <a:extLst>
                    <a:ext uri="{FF2B5EF4-FFF2-40B4-BE49-F238E27FC236}">
                      <a16:creationId xmlns:a16="http://schemas.microsoft.com/office/drawing/2014/main" id="{C33A9189-0220-A7C5-5DDF-47CFE9C07541}"/>
                    </a:ext>
                  </a:extLst>
                </p14:cNvPr>
                <p14:cNvContentPartPr/>
                <p14:nvPr/>
              </p14:nvContentPartPr>
              <p14:xfrm>
                <a:off x="8444508" y="2483396"/>
                <a:ext cx="289440" cy="43560"/>
              </p14:xfrm>
            </p:contentPart>
          </mc:Choice>
          <mc:Fallback>
            <p:pic>
              <p:nvPicPr>
                <p:cNvPr id="71" name="Ink 70">
                  <a:extLst>
                    <a:ext uri="{FF2B5EF4-FFF2-40B4-BE49-F238E27FC236}">
                      <a16:creationId xmlns:a16="http://schemas.microsoft.com/office/drawing/2014/main" id="{C33A9189-0220-A7C5-5DDF-47CFE9C07541}"/>
                    </a:ext>
                  </a:extLst>
                </p:cNvPr>
                <p:cNvPicPr/>
                <p:nvPr/>
              </p:nvPicPr>
              <p:blipFill>
                <a:blip r:embed="rId113"/>
                <a:stretch>
                  <a:fillRect/>
                </a:stretch>
              </p:blipFill>
              <p:spPr>
                <a:xfrm>
                  <a:off x="8435508" y="2474396"/>
                  <a:ext cx="3070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61E426F6-5D3B-A9C8-1DE4-A1C5384B6D69}"/>
                    </a:ext>
                  </a:extLst>
                </p14:cNvPr>
                <p14:cNvContentPartPr/>
                <p14:nvPr/>
              </p14:nvContentPartPr>
              <p14:xfrm>
                <a:off x="8435868" y="2319236"/>
                <a:ext cx="295920" cy="201600"/>
              </p14:xfrm>
            </p:contentPart>
          </mc:Choice>
          <mc:Fallback>
            <p:pic>
              <p:nvPicPr>
                <p:cNvPr id="72" name="Ink 71">
                  <a:extLst>
                    <a:ext uri="{FF2B5EF4-FFF2-40B4-BE49-F238E27FC236}">
                      <a16:creationId xmlns:a16="http://schemas.microsoft.com/office/drawing/2014/main" id="{61E426F6-5D3B-A9C8-1DE4-A1C5384B6D69}"/>
                    </a:ext>
                  </a:extLst>
                </p:cNvPr>
                <p:cNvPicPr/>
                <p:nvPr/>
              </p:nvPicPr>
              <p:blipFill>
                <a:blip r:embed="rId115"/>
                <a:stretch>
                  <a:fillRect/>
                </a:stretch>
              </p:blipFill>
              <p:spPr>
                <a:xfrm>
                  <a:off x="8427228" y="2310236"/>
                  <a:ext cx="3135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2808CAB6-253C-94C1-27B6-C41F38EFCE9F}"/>
                    </a:ext>
                  </a:extLst>
                </p14:cNvPr>
                <p14:cNvContentPartPr/>
                <p14:nvPr/>
              </p14:nvContentPartPr>
              <p14:xfrm>
                <a:off x="8724948" y="2330396"/>
                <a:ext cx="155880" cy="160920"/>
              </p14:xfrm>
            </p:contentPart>
          </mc:Choice>
          <mc:Fallback>
            <p:pic>
              <p:nvPicPr>
                <p:cNvPr id="73" name="Ink 72">
                  <a:extLst>
                    <a:ext uri="{FF2B5EF4-FFF2-40B4-BE49-F238E27FC236}">
                      <a16:creationId xmlns:a16="http://schemas.microsoft.com/office/drawing/2014/main" id="{2808CAB6-253C-94C1-27B6-C41F38EFCE9F}"/>
                    </a:ext>
                  </a:extLst>
                </p:cNvPr>
                <p:cNvPicPr/>
                <p:nvPr/>
              </p:nvPicPr>
              <p:blipFill>
                <a:blip r:embed="rId117"/>
                <a:stretch>
                  <a:fillRect/>
                </a:stretch>
              </p:blipFill>
              <p:spPr>
                <a:xfrm>
                  <a:off x="8715948" y="2321756"/>
                  <a:ext cx="1735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CCAB118A-1263-8878-F06E-880A9168DB85}"/>
                    </a:ext>
                  </a:extLst>
                </p14:cNvPr>
                <p14:cNvContentPartPr/>
                <p14:nvPr/>
              </p14:nvContentPartPr>
              <p14:xfrm>
                <a:off x="8929428" y="2299076"/>
                <a:ext cx="105480" cy="209160"/>
              </p14:xfrm>
            </p:contentPart>
          </mc:Choice>
          <mc:Fallback>
            <p:pic>
              <p:nvPicPr>
                <p:cNvPr id="74" name="Ink 73">
                  <a:extLst>
                    <a:ext uri="{FF2B5EF4-FFF2-40B4-BE49-F238E27FC236}">
                      <a16:creationId xmlns:a16="http://schemas.microsoft.com/office/drawing/2014/main" id="{CCAB118A-1263-8878-F06E-880A9168DB85}"/>
                    </a:ext>
                  </a:extLst>
                </p:cNvPr>
                <p:cNvPicPr/>
                <p:nvPr/>
              </p:nvPicPr>
              <p:blipFill>
                <a:blip r:embed="rId119"/>
                <a:stretch>
                  <a:fillRect/>
                </a:stretch>
              </p:blipFill>
              <p:spPr>
                <a:xfrm>
                  <a:off x="8920428" y="2290436"/>
                  <a:ext cx="1231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16387ED2-AD5A-F9A3-B22E-4C6E61579D76}"/>
                    </a:ext>
                  </a:extLst>
                </p14:cNvPr>
                <p14:cNvContentPartPr/>
                <p14:nvPr/>
              </p14:nvContentPartPr>
              <p14:xfrm>
                <a:off x="9054708" y="2310236"/>
                <a:ext cx="103320" cy="190440"/>
              </p14:xfrm>
            </p:contentPart>
          </mc:Choice>
          <mc:Fallback>
            <p:pic>
              <p:nvPicPr>
                <p:cNvPr id="75" name="Ink 74">
                  <a:extLst>
                    <a:ext uri="{FF2B5EF4-FFF2-40B4-BE49-F238E27FC236}">
                      <a16:creationId xmlns:a16="http://schemas.microsoft.com/office/drawing/2014/main" id="{16387ED2-AD5A-F9A3-B22E-4C6E61579D76}"/>
                    </a:ext>
                  </a:extLst>
                </p:cNvPr>
                <p:cNvPicPr/>
                <p:nvPr/>
              </p:nvPicPr>
              <p:blipFill>
                <a:blip r:embed="rId121"/>
                <a:stretch>
                  <a:fillRect/>
                </a:stretch>
              </p:blipFill>
              <p:spPr>
                <a:xfrm>
                  <a:off x="9045708" y="2301596"/>
                  <a:ext cx="1209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9985AD3A-9920-2722-21C5-578931E40956}"/>
                    </a:ext>
                  </a:extLst>
                </p14:cNvPr>
                <p14:cNvContentPartPr/>
                <p14:nvPr/>
              </p14:nvContentPartPr>
              <p14:xfrm>
                <a:off x="9087468" y="2389076"/>
                <a:ext cx="141480" cy="10440"/>
              </p14:xfrm>
            </p:contentPart>
          </mc:Choice>
          <mc:Fallback>
            <p:pic>
              <p:nvPicPr>
                <p:cNvPr id="76" name="Ink 75">
                  <a:extLst>
                    <a:ext uri="{FF2B5EF4-FFF2-40B4-BE49-F238E27FC236}">
                      <a16:creationId xmlns:a16="http://schemas.microsoft.com/office/drawing/2014/main" id="{9985AD3A-9920-2722-21C5-578931E40956}"/>
                    </a:ext>
                  </a:extLst>
                </p:cNvPr>
                <p:cNvPicPr/>
                <p:nvPr/>
              </p:nvPicPr>
              <p:blipFill>
                <a:blip r:embed="rId123"/>
                <a:stretch>
                  <a:fillRect/>
                </a:stretch>
              </p:blipFill>
              <p:spPr>
                <a:xfrm>
                  <a:off x="9078828" y="2380436"/>
                  <a:ext cx="1591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7" name="Ink 76">
                  <a:extLst>
                    <a:ext uri="{FF2B5EF4-FFF2-40B4-BE49-F238E27FC236}">
                      <a16:creationId xmlns:a16="http://schemas.microsoft.com/office/drawing/2014/main" id="{BA690E58-A7D0-2FEC-DCD8-664FF51488E6}"/>
                    </a:ext>
                  </a:extLst>
                </p14:cNvPr>
                <p14:cNvContentPartPr/>
                <p14:nvPr/>
              </p14:nvContentPartPr>
              <p14:xfrm>
                <a:off x="9214188" y="2309516"/>
                <a:ext cx="155520" cy="203760"/>
              </p14:xfrm>
            </p:contentPart>
          </mc:Choice>
          <mc:Fallback>
            <p:pic>
              <p:nvPicPr>
                <p:cNvPr id="77" name="Ink 76">
                  <a:extLst>
                    <a:ext uri="{FF2B5EF4-FFF2-40B4-BE49-F238E27FC236}">
                      <a16:creationId xmlns:a16="http://schemas.microsoft.com/office/drawing/2014/main" id="{BA690E58-A7D0-2FEC-DCD8-664FF51488E6}"/>
                    </a:ext>
                  </a:extLst>
                </p:cNvPr>
                <p:cNvPicPr/>
                <p:nvPr/>
              </p:nvPicPr>
              <p:blipFill>
                <a:blip r:embed="rId125"/>
                <a:stretch>
                  <a:fillRect/>
                </a:stretch>
              </p:blipFill>
              <p:spPr>
                <a:xfrm>
                  <a:off x="9205548" y="2300516"/>
                  <a:ext cx="1731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8" name="Ink 77">
                  <a:extLst>
                    <a:ext uri="{FF2B5EF4-FFF2-40B4-BE49-F238E27FC236}">
                      <a16:creationId xmlns:a16="http://schemas.microsoft.com/office/drawing/2014/main" id="{87AF42E2-9C45-E78A-BBA3-475D05166C40}"/>
                    </a:ext>
                  </a:extLst>
                </p14:cNvPr>
                <p14:cNvContentPartPr/>
                <p14:nvPr/>
              </p14:nvContentPartPr>
              <p14:xfrm>
                <a:off x="9512988" y="2341556"/>
                <a:ext cx="132840" cy="172440"/>
              </p14:xfrm>
            </p:contentPart>
          </mc:Choice>
          <mc:Fallback>
            <p:pic>
              <p:nvPicPr>
                <p:cNvPr id="78" name="Ink 77">
                  <a:extLst>
                    <a:ext uri="{FF2B5EF4-FFF2-40B4-BE49-F238E27FC236}">
                      <a16:creationId xmlns:a16="http://schemas.microsoft.com/office/drawing/2014/main" id="{87AF42E2-9C45-E78A-BBA3-475D05166C40}"/>
                    </a:ext>
                  </a:extLst>
                </p:cNvPr>
                <p:cNvPicPr/>
                <p:nvPr/>
              </p:nvPicPr>
              <p:blipFill>
                <a:blip r:embed="rId127"/>
                <a:stretch>
                  <a:fillRect/>
                </a:stretch>
              </p:blipFill>
              <p:spPr>
                <a:xfrm>
                  <a:off x="9503988" y="2332556"/>
                  <a:ext cx="1504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9" name="Ink 78">
                  <a:extLst>
                    <a:ext uri="{FF2B5EF4-FFF2-40B4-BE49-F238E27FC236}">
                      <a16:creationId xmlns:a16="http://schemas.microsoft.com/office/drawing/2014/main" id="{5818A306-958C-A072-5664-8753B5A6233F}"/>
                    </a:ext>
                  </a:extLst>
                </p14:cNvPr>
                <p14:cNvContentPartPr/>
                <p14:nvPr/>
              </p14:nvContentPartPr>
              <p14:xfrm>
                <a:off x="9664548" y="2335796"/>
                <a:ext cx="167760" cy="172800"/>
              </p14:xfrm>
            </p:contentPart>
          </mc:Choice>
          <mc:Fallback>
            <p:pic>
              <p:nvPicPr>
                <p:cNvPr id="79" name="Ink 78">
                  <a:extLst>
                    <a:ext uri="{FF2B5EF4-FFF2-40B4-BE49-F238E27FC236}">
                      <a16:creationId xmlns:a16="http://schemas.microsoft.com/office/drawing/2014/main" id="{5818A306-958C-A072-5664-8753B5A6233F}"/>
                    </a:ext>
                  </a:extLst>
                </p:cNvPr>
                <p:cNvPicPr/>
                <p:nvPr/>
              </p:nvPicPr>
              <p:blipFill>
                <a:blip r:embed="rId129"/>
                <a:stretch>
                  <a:fillRect/>
                </a:stretch>
              </p:blipFill>
              <p:spPr>
                <a:xfrm>
                  <a:off x="9655908" y="2327156"/>
                  <a:ext cx="1854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0" name="Ink 79">
                  <a:extLst>
                    <a:ext uri="{FF2B5EF4-FFF2-40B4-BE49-F238E27FC236}">
                      <a16:creationId xmlns:a16="http://schemas.microsoft.com/office/drawing/2014/main" id="{493BEB00-2B0D-E30C-F0A9-BBB6648C00B3}"/>
                    </a:ext>
                  </a:extLst>
                </p14:cNvPr>
                <p14:cNvContentPartPr/>
                <p14:nvPr/>
              </p14:nvContentPartPr>
              <p14:xfrm>
                <a:off x="9812148" y="2290796"/>
                <a:ext cx="102600" cy="209880"/>
              </p14:xfrm>
            </p:contentPart>
          </mc:Choice>
          <mc:Fallback>
            <p:pic>
              <p:nvPicPr>
                <p:cNvPr id="80" name="Ink 79">
                  <a:extLst>
                    <a:ext uri="{FF2B5EF4-FFF2-40B4-BE49-F238E27FC236}">
                      <a16:creationId xmlns:a16="http://schemas.microsoft.com/office/drawing/2014/main" id="{493BEB00-2B0D-E30C-F0A9-BBB6648C00B3}"/>
                    </a:ext>
                  </a:extLst>
                </p:cNvPr>
                <p:cNvPicPr/>
                <p:nvPr/>
              </p:nvPicPr>
              <p:blipFill>
                <a:blip r:embed="rId131"/>
                <a:stretch>
                  <a:fillRect/>
                </a:stretch>
              </p:blipFill>
              <p:spPr>
                <a:xfrm>
                  <a:off x="9803508" y="2281796"/>
                  <a:ext cx="1202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1" name="Ink 80">
                  <a:extLst>
                    <a:ext uri="{FF2B5EF4-FFF2-40B4-BE49-F238E27FC236}">
                      <a16:creationId xmlns:a16="http://schemas.microsoft.com/office/drawing/2014/main" id="{040DDEE9-B336-13B9-6416-77F9CCFD6845}"/>
                    </a:ext>
                  </a:extLst>
                </p14:cNvPr>
                <p14:cNvContentPartPr/>
                <p14:nvPr/>
              </p14:nvContentPartPr>
              <p14:xfrm>
                <a:off x="9969828" y="2329316"/>
                <a:ext cx="166680" cy="209160"/>
              </p14:xfrm>
            </p:contentPart>
          </mc:Choice>
          <mc:Fallback>
            <p:pic>
              <p:nvPicPr>
                <p:cNvPr id="81" name="Ink 80">
                  <a:extLst>
                    <a:ext uri="{FF2B5EF4-FFF2-40B4-BE49-F238E27FC236}">
                      <a16:creationId xmlns:a16="http://schemas.microsoft.com/office/drawing/2014/main" id="{040DDEE9-B336-13B9-6416-77F9CCFD6845}"/>
                    </a:ext>
                  </a:extLst>
                </p:cNvPr>
                <p:cNvPicPr/>
                <p:nvPr/>
              </p:nvPicPr>
              <p:blipFill>
                <a:blip r:embed="rId133"/>
                <a:stretch>
                  <a:fillRect/>
                </a:stretch>
              </p:blipFill>
              <p:spPr>
                <a:xfrm>
                  <a:off x="9960828" y="2320676"/>
                  <a:ext cx="1843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9E07FA75-5145-9C6B-64F1-B1B3F490956A}"/>
                    </a:ext>
                  </a:extLst>
                </p14:cNvPr>
                <p14:cNvContentPartPr/>
                <p14:nvPr/>
              </p14:nvContentPartPr>
              <p14:xfrm>
                <a:off x="10216428" y="2337236"/>
                <a:ext cx="38880" cy="199800"/>
              </p14:xfrm>
            </p:contentPart>
          </mc:Choice>
          <mc:Fallback>
            <p:pic>
              <p:nvPicPr>
                <p:cNvPr id="82" name="Ink 81">
                  <a:extLst>
                    <a:ext uri="{FF2B5EF4-FFF2-40B4-BE49-F238E27FC236}">
                      <a16:creationId xmlns:a16="http://schemas.microsoft.com/office/drawing/2014/main" id="{9E07FA75-5145-9C6B-64F1-B1B3F490956A}"/>
                    </a:ext>
                  </a:extLst>
                </p:cNvPr>
                <p:cNvPicPr/>
                <p:nvPr/>
              </p:nvPicPr>
              <p:blipFill>
                <a:blip r:embed="rId135"/>
                <a:stretch>
                  <a:fillRect/>
                </a:stretch>
              </p:blipFill>
              <p:spPr>
                <a:xfrm>
                  <a:off x="10207428" y="2328236"/>
                  <a:ext cx="5652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3" name="Ink 82">
                  <a:extLst>
                    <a:ext uri="{FF2B5EF4-FFF2-40B4-BE49-F238E27FC236}">
                      <a16:creationId xmlns:a16="http://schemas.microsoft.com/office/drawing/2014/main" id="{CCE0F2FA-E042-1553-BA4B-7B9791BB9E50}"/>
                    </a:ext>
                  </a:extLst>
                </p14:cNvPr>
                <p14:cNvContentPartPr/>
                <p14:nvPr/>
              </p14:nvContentPartPr>
              <p14:xfrm>
                <a:off x="10140468" y="2467196"/>
                <a:ext cx="119160" cy="47160"/>
              </p14:xfrm>
            </p:contentPart>
          </mc:Choice>
          <mc:Fallback>
            <p:pic>
              <p:nvPicPr>
                <p:cNvPr id="83" name="Ink 82">
                  <a:extLst>
                    <a:ext uri="{FF2B5EF4-FFF2-40B4-BE49-F238E27FC236}">
                      <a16:creationId xmlns:a16="http://schemas.microsoft.com/office/drawing/2014/main" id="{CCE0F2FA-E042-1553-BA4B-7B9791BB9E50}"/>
                    </a:ext>
                  </a:extLst>
                </p:cNvPr>
                <p:cNvPicPr/>
                <p:nvPr/>
              </p:nvPicPr>
              <p:blipFill>
                <a:blip r:embed="rId137"/>
                <a:stretch>
                  <a:fillRect/>
                </a:stretch>
              </p:blipFill>
              <p:spPr>
                <a:xfrm>
                  <a:off x="10131828" y="2458556"/>
                  <a:ext cx="1368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5" name="Ink 84">
                  <a:extLst>
                    <a:ext uri="{FF2B5EF4-FFF2-40B4-BE49-F238E27FC236}">
                      <a16:creationId xmlns:a16="http://schemas.microsoft.com/office/drawing/2014/main" id="{92DB5D5C-6ABB-0162-8FA6-D4360BB347AC}"/>
                    </a:ext>
                  </a:extLst>
                </p14:cNvPr>
                <p14:cNvContentPartPr/>
                <p14:nvPr/>
              </p14:nvContentPartPr>
              <p14:xfrm>
                <a:off x="10313988" y="2318516"/>
                <a:ext cx="116640" cy="190080"/>
              </p14:xfrm>
            </p:contentPart>
          </mc:Choice>
          <mc:Fallback>
            <p:pic>
              <p:nvPicPr>
                <p:cNvPr id="85" name="Ink 84">
                  <a:extLst>
                    <a:ext uri="{FF2B5EF4-FFF2-40B4-BE49-F238E27FC236}">
                      <a16:creationId xmlns:a16="http://schemas.microsoft.com/office/drawing/2014/main" id="{92DB5D5C-6ABB-0162-8FA6-D4360BB347AC}"/>
                    </a:ext>
                  </a:extLst>
                </p:cNvPr>
                <p:cNvPicPr/>
                <p:nvPr/>
              </p:nvPicPr>
              <p:blipFill>
                <a:blip r:embed="rId139"/>
                <a:stretch>
                  <a:fillRect/>
                </a:stretch>
              </p:blipFill>
              <p:spPr>
                <a:xfrm>
                  <a:off x="10304988" y="2309516"/>
                  <a:ext cx="1342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48356245-1D5B-4EDC-9479-4F4CBE36EFB0}"/>
                    </a:ext>
                  </a:extLst>
                </p14:cNvPr>
                <p14:cNvContentPartPr/>
                <p14:nvPr/>
              </p14:nvContentPartPr>
              <p14:xfrm>
                <a:off x="10577508" y="2730716"/>
                <a:ext cx="299160" cy="261360"/>
              </p14:xfrm>
            </p:contentPart>
          </mc:Choice>
          <mc:Fallback>
            <p:pic>
              <p:nvPicPr>
                <p:cNvPr id="87" name="Ink 86">
                  <a:extLst>
                    <a:ext uri="{FF2B5EF4-FFF2-40B4-BE49-F238E27FC236}">
                      <a16:creationId xmlns:a16="http://schemas.microsoft.com/office/drawing/2014/main" id="{48356245-1D5B-4EDC-9479-4F4CBE36EFB0}"/>
                    </a:ext>
                  </a:extLst>
                </p:cNvPr>
                <p:cNvPicPr/>
                <p:nvPr/>
              </p:nvPicPr>
              <p:blipFill>
                <a:blip r:embed="rId141"/>
                <a:stretch>
                  <a:fillRect/>
                </a:stretch>
              </p:blipFill>
              <p:spPr>
                <a:xfrm>
                  <a:off x="10568868" y="2722076"/>
                  <a:ext cx="31680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8" name="Ink 87">
                  <a:extLst>
                    <a:ext uri="{FF2B5EF4-FFF2-40B4-BE49-F238E27FC236}">
                      <a16:creationId xmlns:a16="http://schemas.microsoft.com/office/drawing/2014/main" id="{1F371B2B-CB05-B099-03FA-8872972F17FF}"/>
                    </a:ext>
                  </a:extLst>
                </p14:cNvPr>
                <p14:cNvContentPartPr/>
                <p14:nvPr/>
              </p14:nvContentPartPr>
              <p14:xfrm>
                <a:off x="7471428" y="2959316"/>
                <a:ext cx="3137760" cy="48600"/>
              </p14:xfrm>
            </p:contentPart>
          </mc:Choice>
          <mc:Fallback>
            <p:pic>
              <p:nvPicPr>
                <p:cNvPr id="88" name="Ink 87">
                  <a:extLst>
                    <a:ext uri="{FF2B5EF4-FFF2-40B4-BE49-F238E27FC236}">
                      <a16:creationId xmlns:a16="http://schemas.microsoft.com/office/drawing/2014/main" id="{1F371B2B-CB05-B099-03FA-8872972F17FF}"/>
                    </a:ext>
                  </a:extLst>
                </p:cNvPr>
                <p:cNvPicPr/>
                <p:nvPr/>
              </p:nvPicPr>
              <p:blipFill>
                <a:blip r:embed="rId143"/>
                <a:stretch>
                  <a:fillRect/>
                </a:stretch>
              </p:blipFill>
              <p:spPr>
                <a:xfrm>
                  <a:off x="7462788" y="2950316"/>
                  <a:ext cx="31554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Ink 88">
                  <a:extLst>
                    <a:ext uri="{FF2B5EF4-FFF2-40B4-BE49-F238E27FC236}">
                      <a16:creationId xmlns:a16="http://schemas.microsoft.com/office/drawing/2014/main" id="{E67366A6-0296-3A3D-3B20-50DDC71B58A0}"/>
                    </a:ext>
                  </a:extLst>
                </p14:cNvPr>
                <p14:cNvContentPartPr/>
                <p14:nvPr/>
              </p14:nvContentPartPr>
              <p14:xfrm>
                <a:off x="7432548" y="2929436"/>
                <a:ext cx="252000" cy="195840"/>
              </p14:xfrm>
            </p:contentPart>
          </mc:Choice>
          <mc:Fallback>
            <p:pic>
              <p:nvPicPr>
                <p:cNvPr id="89" name="Ink 88">
                  <a:extLst>
                    <a:ext uri="{FF2B5EF4-FFF2-40B4-BE49-F238E27FC236}">
                      <a16:creationId xmlns:a16="http://schemas.microsoft.com/office/drawing/2014/main" id="{E67366A6-0296-3A3D-3B20-50DDC71B58A0}"/>
                    </a:ext>
                  </a:extLst>
                </p:cNvPr>
                <p:cNvPicPr/>
                <p:nvPr/>
              </p:nvPicPr>
              <p:blipFill>
                <a:blip r:embed="rId145"/>
                <a:stretch>
                  <a:fillRect/>
                </a:stretch>
              </p:blipFill>
              <p:spPr>
                <a:xfrm>
                  <a:off x="7423908" y="2920796"/>
                  <a:ext cx="2696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1" name="Ink 90">
                  <a:extLst>
                    <a:ext uri="{FF2B5EF4-FFF2-40B4-BE49-F238E27FC236}">
                      <a16:creationId xmlns:a16="http://schemas.microsoft.com/office/drawing/2014/main" id="{0657EFF8-CD3A-25CE-4241-3926D9C668BE}"/>
                    </a:ext>
                  </a:extLst>
                </p14:cNvPr>
                <p14:cNvContentPartPr/>
                <p14:nvPr/>
              </p14:nvContentPartPr>
              <p14:xfrm>
                <a:off x="7349748" y="2220236"/>
                <a:ext cx="352080" cy="307440"/>
              </p14:xfrm>
            </p:contentPart>
          </mc:Choice>
          <mc:Fallback>
            <p:pic>
              <p:nvPicPr>
                <p:cNvPr id="91" name="Ink 90">
                  <a:extLst>
                    <a:ext uri="{FF2B5EF4-FFF2-40B4-BE49-F238E27FC236}">
                      <a16:creationId xmlns:a16="http://schemas.microsoft.com/office/drawing/2014/main" id="{0657EFF8-CD3A-25CE-4241-3926D9C668BE}"/>
                    </a:ext>
                  </a:extLst>
                </p:cNvPr>
                <p:cNvPicPr/>
                <p:nvPr/>
              </p:nvPicPr>
              <p:blipFill>
                <a:blip r:embed="rId147"/>
                <a:stretch>
                  <a:fillRect/>
                </a:stretch>
              </p:blipFill>
              <p:spPr>
                <a:xfrm>
                  <a:off x="7341108" y="2211596"/>
                  <a:ext cx="36972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2" name="Ink 91">
                  <a:extLst>
                    <a:ext uri="{FF2B5EF4-FFF2-40B4-BE49-F238E27FC236}">
                      <a16:creationId xmlns:a16="http://schemas.microsoft.com/office/drawing/2014/main" id="{7FBC21D6-0752-46EC-CBBB-14AA90EEA6B3}"/>
                    </a:ext>
                  </a:extLst>
                </p14:cNvPr>
                <p14:cNvContentPartPr/>
                <p14:nvPr/>
              </p14:nvContentPartPr>
              <p14:xfrm>
                <a:off x="7414548" y="2395196"/>
                <a:ext cx="93600" cy="167760"/>
              </p14:xfrm>
            </p:contentPart>
          </mc:Choice>
          <mc:Fallback>
            <p:pic>
              <p:nvPicPr>
                <p:cNvPr id="92" name="Ink 91">
                  <a:extLst>
                    <a:ext uri="{FF2B5EF4-FFF2-40B4-BE49-F238E27FC236}">
                      <a16:creationId xmlns:a16="http://schemas.microsoft.com/office/drawing/2014/main" id="{7FBC21D6-0752-46EC-CBBB-14AA90EEA6B3}"/>
                    </a:ext>
                  </a:extLst>
                </p:cNvPr>
                <p:cNvPicPr/>
                <p:nvPr/>
              </p:nvPicPr>
              <p:blipFill>
                <a:blip r:embed="rId149"/>
                <a:stretch>
                  <a:fillRect/>
                </a:stretch>
              </p:blipFill>
              <p:spPr>
                <a:xfrm>
                  <a:off x="7405548" y="2386196"/>
                  <a:ext cx="1112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3" name="Ink 92">
                  <a:extLst>
                    <a:ext uri="{FF2B5EF4-FFF2-40B4-BE49-F238E27FC236}">
                      <a16:creationId xmlns:a16="http://schemas.microsoft.com/office/drawing/2014/main" id="{7E46B905-6462-D0DA-5CC3-BE1266BCC56B}"/>
                    </a:ext>
                  </a:extLst>
                </p14:cNvPr>
                <p14:cNvContentPartPr/>
                <p14:nvPr/>
              </p14:nvContentPartPr>
              <p14:xfrm>
                <a:off x="7798668" y="2054276"/>
                <a:ext cx="186480" cy="212760"/>
              </p14:xfrm>
            </p:contentPart>
          </mc:Choice>
          <mc:Fallback>
            <p:pic>
              <p:nvPicPr>
                <p:cNvPr id="93" name="Ink 92">
                  <a:extLst>
                    <a:ext uri="{FF2B5EF4-FFF2-40B4-BE49-F238E27FC236}">
                      <a16:creationId xmlns:a16="http://schemas.microsoft.com/office/drawing/2014/main" id="{7E46B905-6462-D0DA-5CC3-BE1266BCC56B}"/>
                    </a:ext>
                  </a:extLst>
                </p:cNvPr>
                <p:cNvPicPr/>
                <p:nvPr/>
              </p:nvPicPr>
              <p:blipFill>
                <a:blip r:embed="rId151"/>
                <a:stretch>
                  <a:fillRect/>
                </a:stretch>
              </p:blipFill>
              <p:spPr>
                <a:xfrm>
                  <a:off x="7789668" y="2045276"/>
                  <a:ext cx="2041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4" name="Ink 93">
                  <a:extLst>
                    <a:ext uri="{FF2B5EF4-FFF2-40B4-BE49-F238E27FC236}">
                      <a16:creationId xmlns:a16="http://schemas.microsoft.com/office/drawing/2014/main" id="{BA1BDC4D-C452-7C85-B4F9-74608666EC67}"/>
                    </a:ext>
                  </a:extLst>
                </p14:cNvPr>
                <p14:cNvContentPartPr/>
                <p14:nvPr/>
              </p14:nvContentPartPr>
              <p14:xfrm>
                <a:off x="8021148" y="2113316"/>
                <a:ext cx="84240" cy="116640"/>
              </p14:xfrm>
            </p:contentPart>
          </mc:Choice>
          <mc:Fallback>
            <p:pic>
              <p:nvPicPr>
                <p:cNvPr id="94" name="Ink 93">
                  <a:extLst>
                    <a:ext uri="{FF2B5EF4-FFF2-40B4-BE49-F238E27FC236}">
                      <a16:creationId xmlns:a16="http://schemas.microsoft.com/office/drawing/2014/main" id="{BA1BDC4D-C452-7C85-B4F9-74608666EC67}"/>
                    </a:ext>
                  </a:extLst>
                </p:cNvPr>
                <p:cNvPicPr/>
                <p:nvPr/>
              </p:nvPicPr>
              <p:blipFill>
                <a:blip r:embed="rId153"/>
                <a:stretch>
                  <a:fillRect/>
                </a:stretch>
              </p:blipFill>
              <p:spPr>
                <a:xfrm>
                  <a:off x="8012148" y="2104316"/>
                  <a:ext cx="10188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5" name="Ink 94">
                  <a:extLst>
                    <a:ext uri="{FF2B5EF4-FFF2-40B4-BE49-F238E27FC236}">
                      <a16:creationId xmlns:a16="http://schemas.microsoft.com/office/drawing/2014/main" id="{C448AD3A-0C0C-7F39-D0E3-73183AEC6001}"/>
                    </a:ext>
                  </a:extLst>
                </p14:cNvPr>
                <p14:cNvContentPartPr/>
                <p14:nvPr/>
              </p14:nvContentPartPr>
              <p14:xfrm>
                <a:off x="8147148" y="2101796"/>
                <a:ext cx="119160" cy="88920"/>
              </p14:xfrm>
            </p:contentPart>
          </mc:Choice>
          <mc:Fallback>
            <p:pic>
              <p:nvPicPr>
                <p:cNvPr id="95" name="Ink 94">
                  <a:extLst>
                    <a:ext uri="{FF2B5EF4-FFF2-40B4-BE49-F238E27FC236}">
                      <a16:creationId xmlns:a16="http://schemas.microsoft.com/office/drawing/2014/main" id="{C448AD3A-0C0C-7F39-D0E3-73183AEC6001}"/>
                    </a:ext>
                  </a:extLst>
                </p:cNvPr>
                <p:cNvPicPr/>
                <p:nvPr/>
              </p:nvPicPr>
              <p:blipFill>
                <a:blip r:embed="rId155"/>
                <a:stretch>
                  <a:fillRect/>
                </a:stretch>
              </p:blipFill>
              <p:spPr>
                <a:xfrm>
                  <a:off x="8138508" y="2093156"/>
                  <a:ext cx="1368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6" name="Ink 95">
                  <a:extLst>
                    <a:ext uri="{FF2B5EF4-FFF2-40B4-BE49-F238E27FC236}">
                      <a16:creationId xmlns:a16="http://schemas.microsoft.com/office/drawing/2014/main" id="{DC999C31-8EC3-935A-1928-6A3346DFFEF1}"/>
                    </a:ext>
                  </a:extLst>
                </p14:cNvPr>
                <p14:cNvContentPartPr/>
                <p14:nvPr/>
              </p14:nvContentPartPr>
              <p14:xfrm>
                <a:off x="8349108" y="2056436"/>
                <a:ext cx="148680" cy="146520"/>
              </p14:xfrm>
            </p:contentPart>
          </mc:Choice>
          <mc:Fallback>
            <p:pic>
              <p:nvPicPr>
                <p:cNvPr id="96" name="Ink 95">
                  <a:extLst>
                    <a:ext uri="{FF2B5EF4-FFF2-40B4-BE49-F238E27FC236}">
                      <a16:creationId xmlns:a16="http://schemas.microsoft.com/office/drawing/2014/main" id="{DC999C31-8EC3-935A-1928-6A3346DFFEF1}"/>
                    </a:ext>
                  </a:extLst>
                </p:cNvPr>
                <p:cNvPicPr/>
                <p:nvPr/>
              </p:nvPicPr>
              <p:blipFill>
                <a:blip r:embed="rId157"/>
                <a:stretch>
                  <a:fillRect/>
                </a:stretch>
              </p:blipFill>
              <p:spPr>
                <a:xfrm>
                  <a:off x="8340468" y="2047436"/>
                  <a:ext cx="1663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7" name="Ink 96">
                  <a:extLst>
                    <a:ext uri="{FF2B5EF4-FFF2-40B4-BE49-F238E27FC236}">
                      <a16:creationId xmlns:a16="http://schemas.microsoft.com/office/drawing/2014/main" id="{547659C8-4551-C5F4-7A46-DCBF0C9C6FB0}"/>
                    </a:ext>
                  </a:extLst>
                </p14:cNvPr>
                <p14:cNvContentPartPr/>
                <p14:nvPr/>
              </p14:nvContentPartPr>
              <p14:xfrm>
                <a:off x="8336148" y="2003876"/>
                <a:ext cx="114480" cy="81000"/>
              </p14:xfrm>
            </p:contentPart>
          </mc:Choice>
          <mc:Fallback>
            <p:pic>
              <p:nvPicPr>
                <p:cNvPr id="97" name="Ink 96">
                  <a:extLst>
                    <a:ext uri="{FF2B5EF4-FFF2-40B4-BE49-F238E27FC236}">
                      <a16:creationId xmlns:a16="http://schemas.microsoft.com/office/drawing/2014/main" id="{547659C8-4551-C5F4-7A46-DCBF0C9C6FB0}"/>
                    </a:ext>
                  </a:extLst>
                </p:cNvPr>
                <p:cNvPicPr/>
                <p:nvPr/>
              </p:nvPicPr>
              <p:blipFill>
                <a:blip r:embed="rId159"/>
                <a:stretch>
                  <a:fillRect/>
                </a:stretch>
              </p:blipFill>
              <p:spPr>
                <a:xfrm>
                  <a:off x="8327148" y="1994876"/>
                  <a:ext cx="1321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8" name="Ink 97">
                  <a:extLst>
                    <a:ext uri="{FF2B5EF4-FFF2-40B4-BE49-F238E27FC236}">
                      <a16:creationId xmlns:a16="http://schemas.microsoft.com/office/drawing/2014/main" id="{B468FD51-2787-9867-3AA6-E9DF5F7CE5D3}"/>
                    </a:ext>
                  </a:extLst>
                </p14:cNvPr>
                <p14:cNvContentPartPr/>
                <p14:nvPr/>
              </p14:nvContentPartPr>
              <p14:xfrm>
                <a:off x="8532348" y="1998476"/>
                <a:ext cx="137160" cy="163080"/>
              </p14:xfrm>
            </p:contentPart>
          </mc:Choice>
          <mc:Fallback>
            <p:pic>
              <p:nvPicPr>
                <p:cNvPr id="98" name="Ink 97">
                  <a:extLst>
                    <a:ext uri="{FF2B5EF4-FFF2-40B4-BE49-F238E27FC236}">
                      <a16:creationId xmlns:a16="http://schemas.microsoft.com/office/drawing/2014/main" id="{B468FD51-2787-9867-3AA6-E9DF5F7CE5D3}"/>
                    </a:ext>
                  </a:extLst>
                </p:cNvPr>
                <p:cNvPicPr/>
                <p:nvPr/>
              </p:nvPicPr>
              <p:blipFill>
                <a:blip r:embed="rId161"/>
                <a:stretch>
                  <a:fillRect/>
                </a:stretch>
              </p:blipFill>
              <p:spPr>
                <a:xfrm>
                  <a:off x="8523708" y="1989836"/>
                  <a:ext cx="1548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0" name="Ink 99">
                  <a:extLst>
                    <a:ext uri="{FF2B5EF4-FFF2-40B4-BE49-F238E27FC236}">
                      <a16:creationId xmlns:a16="http://schemas.microsoft.com/office/drawing/2014/main" id="{2B29AB50-D81C-7761-445C-79AD119A0E1B}"/>
                    </a:ext>
                  </a:extLst>
                </p14:cNvPr>
                <p14:cNvContentPartPr/>
                <p14:nvPr/>
              </p14:nvContentPartPr>
              <p14:xfrm>
                <a:off x="4376148" y="3324356"/>
                <a:ext cx="3027960" cy="38880"/>
              </p14:xfrm>
            </p:contentPart>
          </mc:Choice>
          <mc:Fallback>
            <p:pic>
              <p:nvPicPr>
                <p:cNvPr id="100" name="Ink 99">
                  <a:extLst>
                    <a:ext uri="{FF2B5EF4-FFF2-40B4-BE49-F238E27FC236}">
                      <a16:creationId xmlns:a16="http://schemas.microsoft.com/office/drawing/2014/main" id="{2B29AB50-D81C-7761-445C-79AD119A0E1B}"/>
                    </a:ext>
                  </a:extLst>
                </p:cNvPr>
                <p:cNvPicPr/>
                <p:nvPr/>
              </p:nvPicPr>
              <p:blipFill>
                <a:blip r:embed="rId163"/>
                <a:stretch>
                  <a:fillRect/>
                </a:stretch>
              </p:blipFill>
              <p:spPr>
                <a:xfrm>
                  <a:off x="4367508" y="3315356"/>
                  <a:ext cx="30456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1" name="Ink 100">
                  <a:extLst>
                    <a:ext uri="{FF2B5EF4-FFF2-40B4-BE49-F238E27FC236}">
                      <a16:creationId xmlns:a16="http://schemas.microsoft.com/office/drawing/2014/main" id="{8C2AADD8-BB19-0BD9-49B1-EF57E49A0C54}"/>
                    </a:ext>
                  </a:extLst>
                </p14:cNvPr>
                <p14:cNvContentPartPr/>
                <p14:nvPr/>
              </p14:nvContentPartPr>
              <p14:xfrm>
                <a:off x="4371108" y="3234716"/>
                <a:ext cx="191160" cy="206640"/>
              </p14:xfrm>
            </p:contentPart>
          </mc:Choice>
          <mc:Fallback>
            <p:pic>
              <p:nvPicPr>
                <p:cNvPr id="101" name="Ink 100">
                  <a:extLst>
                    <a:ext uri="{FF2B5EF4-FFF2-40B4-BE49-F238E27FC236}">
                      <a16:creationId xmlns:a16="http://schemas.microsoft.com/office/drawing/2014/main" id="{8C2AADD8-BB19-0BD9-49B1-EF57E49A0C54}"/>
                    </a:ext>
                  </a:extLst>
                </p:cNvPr>
                <p:cNvPicPr/>
                <p:nvPr/>
              </p:nvPicPr>
              <p:blipFill>
                <a:blip r:embed="rId165"/>
                <a:stretch>
                  <a:fillRect/>
                </a:stretch>
              </p:blipFill>
              <p:spPr>
                <a:xfrm>
                  <a:off x="4362108" y="3225716"/>
                  <a:ext cx="20880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3" name="Ink 102">
                  <a:extLst>
                    <a:ext uri="{FF2B5EF4-FFF2-40B4-BE49-F238E27FC236}">
                      <a16:creationId xmlns:a16="http://schemas.microsoft.com/office/drawing/2014/main" id="{E635E4CB-F7D1-6C75-B381-4065C14D5259}"/>
                    </a:ext>
                  </a:extLst>
                </p14:cNvPr>
                <p14:cNvContentPartPr/>
                <p14:nvPr/>
              </p14:nvContentPartPr>
              <p14:xfrm>
                <a:off x="1088628" y="3647636"/>
                <a:ext cx="3110040" cy="177840"/>
              </p14:xfrm>
            </p:contentPart>
          </mc:Choice>
          <mc:Fallback>
            <p:pic>
              <p:nvPicPr>
                <p:cNvPr id="103" name="Ink 102">
                  <a:extLst>
                    <a:ext uri="{FF2B5EF4-FFF2-40B4-BE49-F238E27FC236}">
                      <a16:creationId xmlns:a16="http://schemas.microsoft.com/office/drawing/2014/main" id="{E635E4CB-F7D1-6C75-B381-4065C14D5259}"/>
                    </a:ext>
                  </a:extLst>
                </p:cNvPr>
                <p:cNvPicPr/>
                <p:nvPr/>
              </p:nvPicPr>
              <p:blipFill>
                <a:blip r:embed="rId167"/>
                <a:stretch>
                  <a:fillRect/>
                </a:stretch>
              </p:blipFill>
              <p:spPr>
                <a:xfrm>
                  <a:off x="1079628" y="3638636"/>
                  <a:ext cx="312768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4" name="Ink 103">
                  <a:extLst>
                    <a:ext uri="{FF2B5EF4-FFF2-40B4-BE49-F238E27FC236}">
                      <a16:creationId xmlns:a16="http://schemas.microsoft.com/office/drawing/2014/main" id="{320BC20F-8B01-4797-E547-F3CCF9402979}"/>
                    </a:ext>
                  </a:extLst>
                </p14:cNvPr>
                <p14:cNvContentPartPr/>
                <p14:nvPr/>
              </p14:nvContentPartPr>
              <p14:xfrm>
                <a:off x="1059828" y="3698396"/>
                <a:ext cx="228240" cy="249840"/>
              </p14:xfrm>
            </p:contentPart>
          </mc:Choice>
          <mc:Fallback>
            <p:pic>
              <p:nvPicPr>
                <p:cNvPr id="104" name="Ink 103">
                  <a:extLst>
                    <a:ext uri="{FF2B5EF4-FFF2-40B4-BE49-F238E27FC236}">
                      <a16:creationId xmlns:a16="http://schemas.microsoft.com/office/drawing/2014/main" id="{320BC20F-8B01-4797-E547-F3CCF9402979}"/>
                    </a:ext>
                  </a:extLst>
                </p:cNvPr>
                <p:cNvPicPr/>
                <p:nvPr/>
              </p:nvPicPr>
              <p:blipFill>
                <a:blip r:embed="rId169"/>
                <a:stretch>
                  <a:fillRect/>
                </a:stretch>
              </p:blipFill>
              <p:spPr>
                <a:xfrm>
                  <a:off x="1051188" y="3689756"/>
                  <a:ext cx="245880" cy="267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0">
            <p14:nvContentPartPr>
              <p14:cNvPr id="106" name="Ink 105">
                <a:extLst>
                  <a:ext uri="{FF2B5EF4-FFF2-40B4-BE49-F238E27FC236}">
                    <a16:creationId xmlns:a16="http://schemas.microsoft.com/office/drawing/2014/main" id="{CBA15EE0-D33E-A759-50B4-C535008FCB5D}"/>
                  </a:ext>
                </a:extLst>
              </p14:cNvPr>
              <p14:cNvContentPartPr/>
              <p14:nvPr/>
            </p14:nvContentPartPr>
            <p14:xfrm>
              <a:off x="1014108" y="2099276"/>
              <a:ext cx="297360" cy="1685160"/>
            </p14:xfrm>
          </p:contentPart>
        </mc:Choice>
        <mc:Fallback>
          <p:pic>
            <p:nvPicPr>
              <p:cNvPr id="106" name="Ink 105">
                <a:extLst>
                  <a:ext uri="{FF2B5EF4-FFF2-40B4-BE49-F238E27FC236}">
                    <a16:creationId xmlns:a16="http://schemas.microsoft.com/office/drawing/2014/main" id="{CBA15EE0-D33E-A759-50B4-C535008FCB5D}"/>
                  </a:ext>
                </a:extLst>
              </p:cNvPr>
              <p:cNvPicPr/>
              <p:nvPr/>
            </p:nvPicPr>
            <p:blipFill>
              <a:blip r:embed="rId171"/>
              <a:stretch>
                <a:fillRect/>
              </a:stretch>
            </p:blipFill>
            <p:spPr>
              <a:xfrm>
                <a:off x="1005108" y="2090636"/>
                <a:ext cx="315000" cy="17028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7" name="Ink 106">
                <a:extLst>
                  <a:ext uri="{FF2B5EF4-FFF2-40B4-BE49-F238E27FC236}">
                    <a16:creationId xmlns:a16="http://schemas.microsoft.com/office/drawing/2014/main" id="{7FC76D33-4277-5160-80F0-75298EBA7E04}"/>
                  </a:ext>
                </a:extLst>
              </p14:cNvPr>
              <p14:cNvContentPartPr/>
              <p14:nvPr/>
            </p14:nvContentPartPr>
            <p14:xfrm>
              <a:off x="4165548" y="2320316"/>
              <a:ext cx="271800" cy="1118520"/>
            </p14:xfrm>
          </p:contentPart>
        </mc:Choice>
        <mc:Fallback>
          <p:pic>
            <p:nvPicPr>
              <p:cNvPr id="107" name="Ink 106">
                <a:extLst>
                  <a:ext uri="{FF2B5EF4-FFF2-40B4-BE49-F238E27FC236}">
                    <a16:creationId xmlns:a16="http://schemas.microsoft.com/office/drawing/2014/main" id="{7FC76D33-4277-5160-80F0-75298EBA7E04}"/>
                  </a:ext>
                </a:extLst>
              </p:cNvPr>
              <p:cNvPicPr/>
              <p:nvPr/>
            </p:nvPicPr>
            <p:blipFill>
              <a:blip r:embed="rId173"/>
              <a:stretch>
                <a:fillRect/>
              </a:stretch>
            </p:blipFill>
            <p:spPr>
              <a:xfrm>
                <a:off x="4156548" y="2311316"/>
                <a:ext cx="289440" cy="1136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8" name="Ink 107">
                <a:extLst>
                  <a:ext uri="{FF2B5EF4-FFF2-40B4-BE49-F238E27FC236}">
                    <a16:creationId xmlns:a16="http://schemas.microsoft.com/office/drawing/2014/main" id="{D0BC8FE6-BBA8-FC13-C9B4-FA53BA9E9BFE}"/>
                  </a:ext>
                </a:extLst>
              </p14:cNvPr>
              <p14:cNvContentPartPr/>
              <p14:nvPr/>
            </p14:nvContentPartPr>
            <p14:xfrm>
              <a:off x="7198908" y="2396636"/>
              <a:ext cx="238320" cy="961560"/>
            </p14:xfrm>
          </p:contentPart>
        </mc:Choice>
        <mc:Fallback>
          <p:pic>
            <p:nvPicPr>
              <p:cNvPr id="108" name="Ink 107">
                <a:extLst>
                  <a:ext uri="{FF2B5EF4-FFF2-40B4-BE49-F238E27FC236}">
                    <a16:creationId xmlns:a16="http://schemas.microsoft.com/office/drawing/2014/main" id="{D0BC8FE6-BBA8-FC13-C9B4-FA53BA9E9BFE}"/>
                  </a:ext>
                </a:extLst>
              </p:cNvPr>
              <p:cNvPicPr/>
              <p:nvPr/>
            </p:nvPicPr>
            <p:blipFill>
              <a:blip r:embed="rId175"/>
              <a:stretch>
                <a:fillRect/>
              </a:stretch>
            </p:blipFill>
            <p:spPr>
              <a:xfrm>
                <a:off x="7190268" y="2387996"/>
                <a:ext cx="255960" cy="979200"/>
              </a:xfrm>
              <a:prstGeom prst="rect">
                <a:avLst/>
              </a:prstGeom>
            </p:spPr>
          </p:pic>
        </mc:Fallback>
      </mc:AlternateContent>
      <p:grpSp>
        <p:nvGrpSpPr>
          <p:cNvPr id="113" name="Group 112">
            <a:extLst>
              <a:ext uri="{FF2B5EF4-FFF2-40B4-BE49-F238E27FC236}">
                <a16:creationId xmlns:a16="http://schemas.microsoft.com/office/drawing/2014/main" id="{664CF8BE-84FB-E841-8994-7EDC0EBE2A3C}"/>
              </a:ext>
            </a:extLst>
          </p:cNvPr>
          <p:cNvGrpSpPr/>
          <p:nvPr/>
        </p:nvGrpSpPr>
        <p:grpSpPr>
          <a:xfrm>
            <a:off x="10943268" y="2452076"/>
            <a:ext cx="650520" cy="797400"/>
            <a:chOff x="10943268" y="2452076"/>
            <a:chExt cx="650520" cy="797400"/>
          </a:xfrm>
        </p:grpSpPr>
        <mc:AlternateContent xmlns:mc="http://schemas.openxmlformats.org/markup-compatibility/2006">
          <mc:Choice xmlns:p14="http://schemas.microsoft.com/office/powerpoint/2010/main" Requires="p14">
            <p:contentPart p14:bwMode="auto" r:id="rId176">
              <p14:nvContentPartPr>
                <p14:cNvPr id="109" name="Ink 108">
                  <a:extLst>
                    <a:ext uri="{FF2B5EF4-FFF2-40B4-BE49-F238E27FC236}">
                      <a16:creationId xmlns:a16="http://schemas.microsoft.com/office/drawing/2014/main" id="{D349B776-D6FA-FCD2-ED57-4E66BD81376A}"/>
                    </a:ext>
                  </a:extLst>
                </p14:cNvPr>
                <p14:cNvContentPartPr/>
                <p14:nvPr/>
              </p14:nvContentPartPr>
              <p14:xfrm>
                <a:off x="10943268" y="2452076"/>
                <a:ext cx="644400" cy="430920"/>
              </p14:xfrm>
            </p:contentPart>
          </mc:Choice>
          <mc:Fallback>
            <p:pic>
              <p:nvPicPr>
                <p:cNvPr id="109" name="Ink 108">
                  <a:extLst>
                    <a:ext uri="{FF2B5EF4-FFF2-40B4-BE49-F238E27FC236}">
                      <a16:creationId xmlns:a16="http://schemas.microsoft.com/office/drawing/2014/main" id="{D349B776-D6FA-FCD2-ED57-4E66BD81376A}"/>
                    </a:ext>
                  </a:extLst>
                </p:cNvPr>
                <p:cNvPicPr/>
                <p:nvPr/>
              </p:nvPicPr>
              <p:blipFill>
                <a:blip r:embed="rId177"/>
                <a:stretch>
                  <a:fillRect/>
                </a:stretch>
              </p:blipFill>
              <p:spPr>
                <a:xfrm>
                  <a:off x="10934628" y="2443436"/>
                  <a:ext cx="66204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0" name="Ink 109">
                  <a:extLst>
                    <a:ext uri="{FF2B5EF4-FFF2-40B4-BE49-F238E27FC236}">
                      <a16:creationId xmlns:a16="http://schemas.microsoft.com/office/drawing/2014/main" id="{CC2F320F-6658-4D52-C65B-E5A736B2F1D7}"/>
                    </a:ext>
                  </a:extLst>
                </p14:cNvPr>
                <p14:cNvContentPartPr/>
                <p14:nvPr/>
              </p14:nvContentPartPr>
              <p14:xfrm>
                <a:off x="11253588" y="2889476"/>
                <a:ext cx="340200" cy="138960"/>
              </p14:xfrm>
            </p:contentPart>
          </mc:Choice>
          <mc:Fallback>
            <p:pic>
              <p:nvPicPr>
                <p:cNvPr id="110" name="Ink 109">
                  <a:extLst>
                    <a:ext uri="{FF2B5EF4-FFF2-40B4-BE49-F238E27FC236}">
                      <a16:creationId xmlns:a16="http://schemas.microsoft.com/office/drawing/2014/main" id="{CC2F320F-6658-4D52-C65B-E5A736B2F1D7}"/>
                    </a:ext>
                  </a:extLst>
                </p:cNvPr>
                <p:cNvPicPr/>
                <p:nvPr/>
              </p:nvPicPr>
              <p:blipFill>
                <a:blip r:embed="rId179"/>
                <a:stretch>
                  <a:fillRect/>
                </a:stretch>
              </p:blipFill>
              <p:spPr>
                <a:xfrm>
                  <a:off x="11244588" y="2880476"/>
                  <a:ext cx="3578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1" name="Ink 110">
                  <a:extLst>
                    <a:ext uri="{FF2B5EF4-FFF2-40B4-BE49-F238E27FC236}">
                      <a16:creationId xmlns:a16="http://schemas.microsoft.com/office/drawing/2014/main" id="{AD5693C6-2A06-FCDD-9452-012688AD8C0D}"/>
                    </a:ext>
                  </a:extLst>
                </p14:cNvPr>
                <p14:cNvContentPartPr/>
                <p14:nvPr/>
              </p14:nvContentPartPr>
              <p14:xfrm>
                <a:off x="11256828" y="3037436"/>
                <a:ext cx="296280" cy="199440"/>
              </p14:xfrm>
            </p:contentPart>
          </mc:Choice>
          <mc:Fallback>
            <p:pic>
              <p:nvPicPr>
                <p:cNvPr id="111" name="Ink 110">
                  <a:extLst>
                    <a:ext uri="{FF2B5EF4-FFF2-40B4-BE49-F238E27FC236}">
                      <a16:creationId xmlns:a16="http://schemas.microsoft.com/office/drawing/2014/main" id="{AD5693C6-2A06-FCDD-9452-012688AD8C0D}"/>
                    </a:ext>
                  </a:extLst>
                </p:cNvPr>
                <p:cNvPicPr/>
                <p:nvPr/>
              </p:nvPicPr>
              <p:blipFill>
                <a:blip r:embed="rId181"/>
                <a:stretch>
                  <a:fillRect/>
                </a:stretch>
              </p:blipFill>
              <p:spPr>
                <a:xfrm>
                  <a:off x="11248188" y="3028436"/>
                  <a:ext cx="31392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2" name="Ink 111">
                  <a:extLst>
                    <a:ext uri="{FF2B5EF4-FFF2-40B4-BE49-F238E27FC236}">
                      <a16:creationId xmlns:a16="http://schemas.microsoft.com/office/drawing/2014/main" id="{ADF29232-8A0B-C15D-8903-1487E3504876}"/>
                    </a:ext>
                  </a:extLst>
                </p14:cNvPr>
                <p14:cNvContentPartPr/>
                <p14:nvPr/>
              </p14:nvContentPartPr>
              <p14:xfrm>
                <a:off x="11561388" y="3022676"/>
                <a:ext cx="11160" cy="226800"/>
              </p14:xfrm>
            </p:contentPart>
          </mc:Choice>
          <mc:Fallback>
            <p:pic>
              <p:nvPicPr>
                <p:cNvPr id="112" name="Ink 111">
                  <a:extLst>
                    <a:ext uri="{FF2B5EF4-FFF2-40B4-BE49-F238E27FC236}">
                      <a16:creationId xmlns:a16="http://schemas.microsoft.com/office/drawing/2014/main" id="{ADF29232-8A0B-C15D-8903-1487E3504876}"/>
                    </a:ext>
                  </a:extLst>
                </p:cNvPr>
                <p:cNvPicPr/>
                <p:nvPr/>
              </p:nvPicPr>
              <p:blipFill>
                <a:blip r:embed="rId183"/>
                <a:stretch>
                  <a:fillRect/>
                </a:stretch>
              </p:blipFill>
              <p:spPr>
                <a:xfrm>
                  <a:off x="11552748" y="3014036"/>
                  <a:ext cx="28800" cy="244440"/>
                </a:xfrm>
                <a:prstGeom prst="rect">
                  <a:avLst/>
                </a:prstGeom>
              </p:spPr>
            </p:pic>
          </mc:Fallback>
        </mc:AlternateContent>
      </p:grpSp>
      <p:grpSp>
        <p:nvGrpSpPr>
          <p:cNvPr id="116" name="Group 115">
            <a:extLst>
              <a:ext uri="{FF2B5EF4-FFF2-40B4-BE49-F238E27FC236}">
                <a16:creationId xmlns:a16="http://schemas.microsoft.com/office/drawing/2014/main" id="{ACA891BF-884A-7CD0-0FE2-A040C5DD4949}"/>
              </a:ext>
            </a:extLst>
          </p:cNvPr>
          <p:cNvGrpSpPr/>
          <p:nvPr/>
        </p:nvGrpSpPr>
        <p:grpSpPr>
          <a:xfrm>
            <a:off x="8514708" y="755036"/>
            <a:ext cx="318960" cy="288360"/>
            <a:chOff x="8514708" y="755036"/>
            <a:chExt cx="318960" cy="288360"/>
          </a:xfrm>
        </p:grpSpPr>
        <mc:AlternateContent xmlns:mc="http://schemas.openxmlformats.org/markup-compatibility/2006">
          <mc:Choice xmlns:p14="http://schemas.microsoft.com/office/powerpoint/2010/main" Requires="p14">
            <p:contentPart p14:bwMode="auto" r:id="rId184">
              <p14:nvContentPartPr>
                <p14:cNvPr id="114" name="Ink 113">
                  <a:extLst>
                    <a:ext uri="{FF2B5EF4-FFF2-40B4-BE49-F238E27FC236}">
                      <a16:creationId xmlns:a16="http://schemas.microsoft.com/office/drawing/2014/main" id="{43F157D5-B1BF-CF92-15B6-837AF9E952CC}"/>
                    </a:ext>
                  </a:extLst>
                </p14:cNvPr>
                <p14:cNvContentPartPr/>
                <p14:nvPr/>
              </p14:nvContentPartPr>
              <p14:xfrm>
                <a:off x="8576988" y="755036"/>
                <a:ext cx="256680" cy="232560"/>
              </p14:xfrm>
            </p:contentPart>
          </mc:Choice>
          <mc:Fallback>
            <p:pic>
              <p:nvPicPr>
                <p:cNvPr id="114" name="Ink 113">
                  <a:extLst>
                    <a:ext uri="{FF2B5EF4-FFF2-40B4-BE49-F238E27FC236}">
                      <a16:creationId xmlns:a16="http://schemas.microsoft.com/office/drawing/2014/main" id="{43F157D5-B1BF-CF92-15B6-837AF9E952CC}"/>
                    </a:ext>
                  </a:extLst>
                </p:cNvPr>
                <p:cNvPicPr/>
                <p:nvPr/>
              </p:nvPicPr>
              <p:blipFill>
                <a:blip r:embed="rId185"/>
                <a:stretch>
                  <a:fillRect/>
                </a:stretch>
              </p:blipFill>
              <p:spPr>
                <a:xfrm>
                  <a:off x="8567988" y="746036"/>
                  <a:ext cx="2743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5" name="Ink 114">
                  <a:extLst>
                    <a:ext uri="{FF2B5EF4-FFF2-40B4-BE49-F238E27FC236}">
                      <a16:creationId xmlns:a16="http://schemas.microsoft.com/office/drawing/2014/main" id="{C4EA585A-B316-1195-5EC5-8CFDB1162C89}"/>
                    </a:ext>
                  </a:extLst>
                </p14:cNvPr>
                <p14:cNvContentPartPr/>
                <p14:nvPr/>
              </p14:nvContentPartPr>
              <p14:xfrm>
                <a:off x="8514708" y="865196"/>
                <a:ext cx="117720" cy="178200"/>
              </p14:xfrm>
            </p:contentPart>
          </mc:Choice>
          <mc:Fallback>
            <p:pic>
              <p:nvPicPr>
                <p:cNvPr id="115" name="Ink 114">
                  <a:extLst>
                    <a:ext uri="{FF2B5EF4-FFF2-40B4-BE49-F238E27FC236}">
                      <a16:creationId xmlns:a16="http://schemas.microsoft.com/office/drawing/2014/main" id="{C4EA585A-B316-1195-5EC5-8CFDB1162C89}"/>
                    </a:ext>
                  </a:extLst>
                </p:cNvPr>
                <p:cNvPicPr/>
                <p:nvPr/>
              </p:nvPicPr>
              <p:blipFill>
                <a:blip r:embed="rId187"/>
                <a:stretch>
                  <a:fillRect/>
                </a:stretch>
              </p:blipFill>
              <p:spPr>
                <a:xfrm>
                  <a:off x="8506068" y="856196"/>
                  <a:ext cx="135360" cy="195840"/>
                </a:xfrm>
                <a:prstGeom prst="rect">
                  <a:avLst/>
                </a:prstGeom>
              </p:spPr>
            </p:pic>
          </mc:Fallback>
        </mc:AlternateContent>
      </p:grpSp>
    </p:spTree>
    <p:extLst>
      <p:ext uri="{BB962C8B-B14F-4D97-AF65-F5344CB8AC3E}">
        <p14:creationId xmlns:p14="http://schemas.microsoft.com/office/powerpoint/2010/main" val="169284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D70C-E61D-6219-2942-5215ADEAF85F}"/>
              </a:ext>
            </a:extLst>
          </p:cNvPr>
          <p:cNvSpPr>
            <a:spLocks noGrp="1"/>
          </p:cNvSpPr>
          <p:nvPr>
            <p:ph type="title"/>
          </p:nvPr>
        </p:nvSpPr>
        <p:spPr/>
        <p:txBody>
          <a:bodyPr/>
          <a:lstStyle/>
          <a:p>
            <a:endParaRPr lang="en-US"/>
          </a:p>
        </p:txBody>
      </p:sp>
      <p:grpSp>
        <p:nvGrpSpPr>
          <p:cNvPr id="82" name="Group 81">
            <a:extLst>
              <a:ext uri="{FF2B5EF4-FFF2-40B4-BE49-F238E27FC236}">
                <a16:creationId xmlns:a16="http://schemas.microsoft.com/office/drawing/2014/main" id="{09DF65EE-1A34-762F-BD90-C2A70CE45972}"/>
              </a:ext>
            </a:extLst>
          </p:cNvPr>
          <p:cNvGrpSpPr/>
          <p:nvPr/>
        </p:nvGrpSpPr>
        <p:grpSpPr>
          <a:xfrm>
            <a:off x="1274748" y="1529396"/>
            <a:ext cx="10356120" cy="5374800"/>
            <a:chOff x="1274748" y="1529396"/>
            <a:chExt cx="10356120" cy="537480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57FE43D-FC1A-B934-787B-6CBDBB17544B}"/>
                    </a:ext>
                  </a:extLst>
                </p14:cNvPr>
                <p14:cNvContentPartPr/>
                <p14:nvPr/>
              </p14:nvContentPartPr>
              <p14:xfrm>
                <a:off x="1274748" y="1689956"/>
                <a:ext cx="1595880" cy="162000"/>
              </p14:xfrm>
            </p:contentPart>
          </mc:Choice>
          <mc:Fallback>
            <p:pic>
              <p:nvPicPr>
                <p:cNvPr id="3" name="Ink 2">
                  <a:extLst>
                    <a:ext uri="{FF2B5EF4-FFF2-40B4-BE49-F238E27FC236}">
                      <a16:creationId xmlns:a16="http://schemas.microsoft.com/office/drawing/2014/main" id="{757FE43D-FC1A-B934-787B-6CBDBB17544B}"/>
                    </a:ext>
                  </a:extLst>
                </p:cNvPr>
                <p:cNvPicPr/>
                <p:nvPr/>
              </p:nvPicPr>
              <p:blipFill>
                <a:blip r:embed="rId3"/>
                <a:stretch>
                  <a:fillRect/>
                </a:stretch>
              </p:blipFill>
              <p:spPr>
                <a:xfrm>
                  <a:off x="1266108" y="1681316"/>
                  <a:ext cx="16135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7D2BC99-7A63-4CBC-A1CE-BEF8EFD4F915}"/>
                    </a:ext>
                  </a:extLst>
                </p14:cNvPr>
                <p14:cNvContentPartPr/>
                <p14:nvPr/>
              </p14:nvContentPartPr>
              <p14:xfrm>
                <a:off x="2682348" y="1529396"/>
                <a:ext cx="253080" cy="452520"/>
              </p14:xfrm>
            </p:contentPart>
          </mc:Choice>
          <mc:Fallback>
            <p:pic>
              <p:nvPicPr>
                <p:cNvPr id="4" name="Ink 3">
                  <a:extLst>
                    <a:ext uri="{FF2B5EF4-FFF2-40B4-BE49-F238E27FC236}">
                      <a16:creationId xmlns:a16="http://schemas.microsoft.com/office/drawing/2014/main" id="{37D2BC99-7A63-4CBC-A1CE-BEF8EFD4F915}"/>
                    </a:ext>
                  </a:extLst>
                </p:cNvPr>
                <p:cNvPicPr/>
                <p:nvPr/>
              </p:nvPicPr>
              <p:blipFill>
                <a:blip r:embed="rId5"/>
                <a:stretch>
                  <a:fillRect/>
                </a:stretch>
              </p:blipFill>
              <p:spPr>
                <a:xfrm>
                  <a:off x="2673348" y="1520756"/>
                  <a:ext cx="27072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58C8F7EE-108B-9911-D52E-64CC1EA8ABF2}"/>
                    </a:ext>
                  </a:extLst>
                </p14:cNvPr>
                <p14:cNvContentPartPr/>
                <p14:nvPr/>
              </p14:nvContentPartPr>
              <p14:xfrm>
                <a:off x="2935068" y="1652876"/>
                <a:ext cx="1955520" cy="1832040"/>
              </p14:xfrm>
            </p:contentPart>
          </mc:Choice>
          <mc:Fallback>
            <p:pic>
              <p:nvPicPr>
                <p:cNvPr id="5" name="Ink 4">
                  <a:extLst>
                    <a:ext uri="{FF2B5EF4-FFF2-40B4-BE49-F238E27FC236}">
                      <a16:creationId xmlns:a16="http://schemas.microsoft.com/office/drawing/2014/main" id="{58C8F7EE-108B-9911-D52E-64CC1EA8ABF2}"/>
                    </a:ext>
                  </a:extLst>
                </p:cNvPr>
                <p:cNvPicPr/>
                <p:nvPr/>
              </p:nvPicPr>
              <p:blipFill>
                <a:blip r:embed="rId7"/>
                <a:stretch>
                  <a:fillRect/>
                </a:stretch>
              </p:blipFill>
              <p:spPr>
                <a:xfrm>
                  <a:off x="2926068" y="1644236"/>
                  <a:ext cx="1973160" cy="18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3A45AC1B-3B5C-C592-4EB0-7E2985A28A67}"/>
                    </a:ext>
                  </a:extLst>
                </p14:cNvPr>
                <p14:cNvContentPartPr/>
                <p14:nvPr/>
              </p14:nvContentPartPr>
              <p14:xfrm>
                <a:off x="3263028" y="2076236"/>
                <a:ext cx="415080" cy="165240"/>
              </p14:xfrm>
            </p:contentPart>
          </mc:Choice>
          <mc:Fallback>
            <p:pic>
              <p:nvPicPr>
                <p:cNvPr id="6" name="Ink 5">
                  <a:extLst>
                    <a:ext uri="{FF2B5EF4-FFF2-40B4-BE49-F238E27FC236}">
                      <a16:creationId xmlns:a16="http://schemas.microsoft.com/office/drawing/2014/main" id="{3A45AC1B-3B5C-C592-4EB0-7E2985A28A67}"/>
                    </a:ext>
                  </a:extLst>
                </p:cNvPr>
                <p:cNvPicPr/>
                <p:nvPr/>
              </p:nvPicPr>
              <p:blipFill>
                <a:blip r:embed="rId9"/>
                <a:stretch>
                  <a:fillRect/>
                </a:stretch>
              </p:blipFill>
              <p:spPr>
                <a:xfrm>
                  <a:off x="3254028" y="2067236"/>
                  <a:ext cx="4327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C828D000-DDFA-E3CD-3BB9-47878C3BC40C}"/>
                    </a:ext>
                  </a:extLst>
                </p14:cNvPr>
                <p14:cNvContentPartPr/>
                <p14:nvPr/>
              </p14:nvContentPartPr>
              <p14:xfrm>
                <a:off x="3855228" y="2034476"/>
                <a:ext cx="263880" cy="140760"/>
              </p14:xfrm>
            </p:contentPart>
          </mc:Choice>
          <mc:Fallback>
            <p:pic>
              <p:nvPicPr>
                <p:cNvPr id="7" name="Ink 6">
                  <a:extLst>
                    <a:ext uri="{FF2B5EF4-FFF2-40B4-BE49-F238E27FC236}">
                      <a16:creationId xmlns:a16="http://schemas.microsoft.com/office/drawing/2014/main" id="{C828D000-DDFA-E3CD-3BB9-47878C3BC40C}"/>
                    </a:ext>
                  </a:extLst>
                </p:cNvPr>
                <p:cNvPicPr/>
                <p:nvPr/>
              </p:nvPicPr>
              <p:blipFill>
                <a:blip r:embed="rId11"/>
                <a:stretch>
                  <a:fillRect/>
                </a:stretch>
              </p:blipFill>
              <p:spPr>
                <a:xfrm>
                  <a:off x="3846228" y="2025476"/>
                  <a:ext cx="2815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D5B87070-5759-0197-9A55-18679C359007}"/>
                    </a:ext>
                  </a:extLst>
                </p14:cNvPr>
                <p14:cNvContentPartPr/>
                <p14:nvPr/>
              </p14:nvContentPartPr>
              <p14:xfrm>
                <a:off x="4690068" y="2453156"/>
                <a:ext cx="704880" cy="64080"/>
              </p14:xfrm>
            </p:contentPart>
          </mc:Choice>
          <mc:Fallback>
            <p:pic>
              <p:nvPicPr>
                <p:cNvPr id="8" name="Ink 7">
                  <a:extLst>
                    <a:ext uri="{FF2B5EF4-FFF2-40B4-BE49-F238E27FC236}">
                      <a16:creationId xmlns:a16="http://schemas.microsoft.com/office/drawing/2014/main" id="{D5B87070-5759-0197-9A55-18679C359007}"/>
                    </a:ext>
                  </a:extLst>
                </p:cNvPr>
                <p:cNvPicPr/>
                <p:nvPr/>
              </p:nvPicPr>
              <p:blipFill>
                <a:blip r:embed="rId13"/>
                <a:stretch>
                  <a:fillRect/>
                </a:stretch>
              </p:blipFill>
              <p:spPr>
                <a:xfrm>
                  <a:off x="4681068" y="2444516"/>
                  <a:ext cx="7225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01462816-9417-8029-553B-A34851C6BC6C}"/>
                    </a:ext>
                  </a:extLst>
                </p14:cNvPr>
                <p14:cNvContentPartPr/>
                <p14:nvPr/>
              </p14:nvContentPartPr>
              <p14:xfrm>
                <a:off x="5141868" y="2359196"/>
                <a:ext cx="215280" cy="248760"/>
              </p14:xfrm>
            </p:contentPart>
          </mc:Choice>
          <mc:Fallback>
            <p:pic>
              <p:nvPicPr>
                <p:cNvPr id="9" name="Ink 8">
                  <a:extLst>
                    <a:ext uri="{FF2B5EF4-FFF2-40B4-BE49-F238E27FC236}">
                      <a16:creationId xmlns:a16="http://schemas.microsoft.com/office/drawing/2014/main" id="{01462816-9417-8029-553B-A34851C6BC6C}"/>
                    </a:ext>
                  </a:extLst>
                </p:cNvPr>
                <p:cNvPicPr/>
                <p:nvPr/>
              </p:nvPicPr>
              <p:blipFill>
                <a:blip r:embed="rId15"/>
                <a:stretch>
                  <a:fillRect/>
                </a:stretch>
              </p:blipFill>
              <p:spPr>
                <a:xfrm>
                  <a:off x="5133228" y="2350556"/>
                  <a:ext cx="23292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379D92DB-E2C7-F44F-3C80-1A1F363E031B}"/>
                    </a:ext>
                  </a:extLst>
                </p14:cNvPr>
                <p14:cNvContentPartPr/>
                <p14:nvPr/>
              </p14:nvContentPartPr>
              <p14:xfrm>
                <a:off x="5066628" y="1845836"/>
                <a:ext cx="186840" cy="395280"/>
              </p14:xfrm>
            </p:contentPart>
          </mc:Choice>
          <mc:Fallback>
            <p:pic>
              <p:nvPicPr>
                <p:cNvPr id="10" name="Ink 9">
                  <a:extLst>
                    <a:ext uri="{FF2B5EF4-FFF2-40B4-BE49-F238E27FC236}">
                      <a16:creationId xmlns:a16="http://schemas.microsoft.com/office/drawing/2014/main" id="{379D92DB-E2C7-F44F-3C80-1A1F363E031B}"/>
                    </a:ext>
                  </a:extLst>
                </p:cNvPr>
                <p:cNvPicPr/>
                <p:nvPr/>
              </p:nvPicPr>
              <p:blipFill>
                <a:blip r:embed="rId17"/>
                <a:stretch>
                  <a:fillRect/>
                </a:stretch>
              </p:blipFill>
              <p:spPr>
                <a:xfrm>
                  <a:off x="5057988" y="1836836"/>
                  <a:ext cx="20448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33B22375-8727-1A08-77CE-AB44EE079471}"/>
                    </a:ext>
                  </a:extLst>
                </p14:cNvPr>
                <p14:cNvContentPartPr/>
                <p14:nvPr/>
              </p14:nvContentPartPr>
              <p14:xfrm>
                <a:off x="5336268" y="2053556"/>
                <a:ext cx="337320" cy="120240"/>
              </p14:xfrm>
            </p:contentPart>
          </mc:Choice>
          <mc:Fallback>
            <p:pic>
              <p:nvPicPr>
                <p:cNvPr id="11" name="Ink 10">
                  <a:extLst>
                    <a:ext uri="{FF2B5EF4-FFF2-40B4-BE49-F238E27FC236}">
                      <a16:creationId xmlns:a16="http://schemas.microsoft.com/office/drawing/2014/main" id="{33B22375-8727-1A08-77CE-AB44EE079471}"/>
                    </a:ext>
                  </a:extLst>
                </p:cNvPr>
                <p:cNvPicPr/>
                <p:nvPr/>
              </p:nvPicPr>
              <p:blipFill>
                <a:blip r:embed="rId19"/>
                <a:stretch>
                  <a:fillRect/>
                </a:stretch>
              </p:blipFill>
              <p:spPr>
                <a:xfrm>
                  <a:off x="5327628" y="2044916"/>
                  <a:ext cx="3549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48731AAB-6513-1C0F-03FA-E8525BCBE7F6}"/>
                    </a:ext>
                  </a:extLst>
                </p14:cNvPr>
                <p14:cNvContentPartPr/>
                <p14:nvPr/>
              </p14:nvContentPartPr>
              <p14:xfrm>
                <a:off x="5811108" y="1973276"/>
                <a:ext cx="177480" cy="343800"/>
              </p14:xfrm>
            </p:contentPart>
          </mc:Choice>
          <mc:Fallback>
            <p:pic>
              <p:nvPicPr>
                <p:cNvPr id="12" name="Ink 11">
                  <a:extLst>
                    <a:ext uri="{FF2B5EF4-FFF2-40B4-BE49-F238E27FC236}">
                      <a16:creationId xmlns:a16="http://schemas.microsoft.com/office/drawing/2014/main" id="{48731AAB-6513-1C0F-03FA-E8525BCBE7F6}"/>
                    </a:ext>
                  </a:extLst>
                </p:cNvPr>
                <p:cNvPicPr/>
                <p:nvPr/>
              </p:nvPicPr>
              <p:blipFill>
                <a:blip r:embed="rId21"/>
                <a:stretch>
                  <a:fillRect/>
                </a:stretch>
              </p:blipFill>
              <p:spPr>
                <a:xfrm>
                  <a:off x="5802468" y="1964636"/>
                  <a:ext cx="19512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FC1F3F80-367B-87CC-35E7-C7767D0FCAA4}"/>
                    </a:ext>
                  </a:extLst>
                </p14:cNvPr>
                <p14:cNvContentPartPr/>
                <p14:nvPr/>
              </p14:nvContentPartPr>
              <p14:xfrm>
                <a:off x="5040708" y="2427956"/>
                <a:ext cx="1639800" cy="108720"/>
              </p14:xfrm>
            </p:contentPart>
          </mc:Choice>
          <mc:Fallback>
            <p:pic>
              <p:nvPicPr>
                <p:cNvPr id="13" name="Ink 12">
                  <a:extLst>
                    <a:ext uri="{FF2B5EF4-FFF2-40B4-BE49-F238E27FC236}">
                      <a16:creationId xmlns:a16="http://schemas.microsoft.com/office/drawing/2014/main" id="{FC1F3F80-367B-87CC-35E7-C7767D0FCAA4}"/>
                    </a:ext>
                  </a:extLst>
                </p:cNvPr>
                <p:cNvPicPr/>
                <p:nvPr/>
              </p:nvPicPr>
              <p:blipFill>
                <a:blip r:embed="rId23"/>
                <a:stretch>
                  <a:fillRect/>
                </a:stretch>
              </p:blipFill>
              <p:spPr>
                <a:xfrm>
                  <a:off x="5031708" y="2418956"/>
                  <a:ext cx="16574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F15800AF-C7D4-9300-9D50-8A08EAAF5CDC}"/>
                    </a:ext>
                  </a:extLst>
                </p14:cNvPr>
                <p14:cNvContentPartPr/>
                <p14:nvPr/>
              </p14:nvContentPartPr>
              <p14:xfrm>
                <a:off x="6502668" y="2320316"/>
                <a:ext cx="144720" cy="286200"/>
              </p14:xfrm>
            </p:contentPart>
          </mc:Choice>
          <mc:Fallback>
            <p:pic>
              <p:nvPicPr>
                <p:cNvPr id="14" name="Ink 13">
                  <a:extLst>
                    <a:ext uri="{FF2B5EF4-FFF2-40B4-BE49-F238E27FC236}">
                      <a16:creationId xmlns:a16="http://schemas.microsoft.com/office/drawing/2014/main" id="{F15800AF-C7D4-9300-9D50-8A08EAAF5CDC}"/>
                    </a:ext>
                  </a:extLst>
                </p:cNvPr>
                <p:cNvPicPr/>
                <p:nvPr/>
              </p:nvPicPr>
              <p:blipFill>
                <a:blip r:embed="rId25"/>
                <a:stretch>
                  <a:fillRect/>
                </a:stretch>
              </p:blipFill>
              <p:spPr>
                <a:xfrm>
                  <a:off x="6494028" y="2311676"/>
                  <a:ext cx="16236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C8480BE4-F1E0-FCA3-F08C-34758BC48BD0}"/>
                    </a:ext>
                  </a:extLst>
                </p14:cNvPr>
                <p14:cNvContentPartPr/>
                <p14:nvPr/>
              </p14:nvContentPartPr>
              <p14:xfrm>
                <a:off x="6787788" y="1674836"/>
                <a:ext cx="2859840" cy="1693080"/>
              </p14:xfrm>
            </p:contentPart>
          </mc:Choice>
          <mc:Fallback>
            <p:pic>
              <p:nvPicPr>
                <p:cNvPr id="15" name="Ink 14">
                  <a:extLst>
                    <a:ext uri="{FF2B5EF4-FFF2-40B4-BE49-F238E27FC236}">
                      <a16:creationId xmlns:a16="http://schemas.microsoft.com/office/drawing/2014/main" id="{C8480BE4-F1E0-FCA3-F08C-34758BC48BD0}"/>
                    </a:ext>
                  </a:extLst>
                </p:cNvPr>
                <p:cNvPicPr/>
                <p:nvPr/>
              </p:nvPicPr>
              <p:blipFill>
                <a:blip r:embed="rId27"/>
                <a:stretch>
                  <a:fillRect/>
                </a:stretch>
              </p:blipFill>
              <p:spPr>
                <a:xfrm>
                  <a:off x="6779148" y="1666196"/>
                  <a:ext cx="2877480" cy="1710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E2143AE7-0446-6575-40B4-A4EE1E370FB1}"/>
                    </a:ext>
                  </a:extLst>
                </p14:cNvPr>
                <p14:cNvContentPartPr/>
                <p14:nvPr/>
              </p14:nvContentPartPr>
              <p14:xfrm>
                <a:off x="7031508" y="2324996"/>
                <a:ext cx="1837800" cy="23040"/>
              </p14:xfrm>
            </p:contentPart>
          </mc:Choice>
          <mc:Fallback>
            <p:pic>
              <p:nvPicPr>
                <p:cNvPr id="16" name="Ink 15">
                  <a:extLst>
                    <a:ext uri="{FF2B5EF4-FFF2-40B4-BE49-F238E27FC236}">
                      <a16:creationId xmlns:a16="http://schemas.microsoft.com/office/drawing/2014/main" id="{E2143AE7-0446-6575-40B4-A4EE1E370FB1}"/>
                    </a:ext>
                  </a:extLst>
                </p:cNvPr>
                <p:cNvPicPr/>
                <p:nvPr/>
              </p:nvPicPr>
              <p:blipFill>
                <a:blip r:embed="rId29"/>
                <a:stretch>
                  <a:fillRect/>
                </a:stretch>
              </p:blipFill>
              <p:spPr>
                <a:xfrm>
                  <a:off x="7022508" y="2316356"/>
                  <a:ext cx="18554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3E2A282B-F84C-45B9-3BED-EEE323D8F179}"/>
                    </a:ext>
                  </a:extLst>
                </p14:cNvPr>
                <p14:cNvContentPartPr/>
                <p14:nvPr/>
              </p14:nvContentPartPr>
              <p14:xfrm>
                <a:off x="7165788" y="2575916"/>
                <a:ext cx="1623960" cy="49320"/>
              </p14:xfrm>
            </p:contentPart>
          </mc:Choice>
          <mc:Fallback>
            <p:pic>
              <p:nvPicPr>
                <p:cNvPr id="17" name="Ink 16">
                  <a:extLst>
                    <a:ext uri="{FF2B5EF4-FFF2-40B4-BE49-F238E27FC236}">
                      <a16:creationId xmlns:a16="http://schemas.microsoft.com/office/drawing/2014/main" id="{3E2A282B-F84C-45B9-3BED-EEE323D8F179}"/>
                    </a:ext>
                  </a:extLst>
                </p:cNvPr>
                <p:cNvPicPr/>
                <p:nvPr/>
              </p:nvPicPr>
              <p:blipFill>
                <a:blip r:embed="rId31"/>
                <a:stretch>
                  <a:fillRect/>
                </a:stretch>
              </p:blipFill>
              <p:spPr>
                <a:xfrm>
                  <a:off x="7157148" y="2566916"/>
                  <a:ext cx="16416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E708AC8A-30F7-D9C0-B75E-55055C085935}"/>
                    </a:ext>
                  </a:extLst>
                </p14:cNvPr>
                <p14:cNvContentPartPr/>
                <p14:nvPr/>
              </p14:nvContentPartPr>
              <p14:xfrm>
                <a:off x="7232748" y="2792276"/>
                <a:ext cx="1614960" cy="64080"/>
              </p14:xfrm>
            </p:contentPart>
          </mc:Choice>
          <mc:Fallback>
            <p:pic>
              <p:nvPicPr>
                <p:cNvPr id="18" name="Ink 17">
                  <a:extLst>
                    <a:ext uri="{FF2B5EF4-FFF2-40B4-BE49-F238E27FC236}">
                      <a16:creationId xmlns:a16="http://schemas.microsoft.com/office/drawing/2014/main" id="{E708AC8A-30F7-D9C0-B75E-55055C085935}"/>
                    </a:ext>
                  </a:extLst>
                </p:cNvPr>
                <p:cNvPicPr/>
                <p:nvPr/>
              </p:nvPicPr>
              <p:blipFill>
                <a:blip r:embed="rId33"/>
                <a:stretch>
                  <a:fillRect/>
                </a:stretch>
              </p:blipFill>
              <p:spPr>
                <a:xfrm>
                  <a:off x="7223748" y="2783636"/>
                  <a:ext cx="16326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9269D4F7-7000-BFC0-BF4F-A28AD850A57C}"/>
                    </a:ext>
                  </a:extLst>
                </p14:cNvPr>
                <p14:cNvContentPartPr/>
                <p14:nvPr/>
              </p14:nvContentPartPr>
              <p14:xfrm>
                <a:off x="7729188" y="3008276"/>
                <a:ext cx="1552320" cy="60840"/>
              </p14:xfrm>
            </p:contentPart>
          </mc:Choice>
          <mc:Fallback>
            <p:pic>
              <p:nvPicPr>
                <p:cNvPr id="19" name="Ink 18">
                  <a:extLst>
                    <a:ext uri="{FF2B5EF4-FFF2-40B4-BE49-F238E27FC236}">
                      <a16:creationId xmlns:a16="http://schemas.microsoft.com/office/drawing/2014/main" id="{9269D4F7-7000-BFC0-BF4F-A28AD850A57C}"/>
                    </a:ext>
                  </a:extLst>
                </p:cNvPr>
                <p:cNvPicPr/>
                <p:nvPr/>
              </p:nvPicPr>
              <p:blipFill>
                <a:blip r:embed="rId35"/>
                <a:stretch>
                  <a:fillRect/>
                </a:stretch>
              </p:blipFill>
              <p:spPr>
                <a:xfrm>
                  <a:off x="7720548" y="2999636"/>
                  <a:ext cx="15699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21DD957C-BDA8-F1DD-C84C-AF98E7201324}"/>
                    </a:ext>
                  </a:extLst>
                </p14:cNvPr>
                <p14:cNvContentPartPr/>
                <p14:nvPr/>
              </p14:nvContentPartPr>
              <p14:xfrm>
                <a:off x="8013228" y="3255596"/>
                <a:ext cx="29880" cy="618840"/>
              </p14:xfrm>
            </p:contentPart>
          </mc:Choice>
          <mc:Fallback>
            <p:pic>
              <p:nvPicPr>
                <p:cNvPr id="20" name="Ink 19">
                  <a:extLst>
                    <a:ext uri="{FF2B5EF4-FFF2-40B4-BE49-F238E27FC236}">
                      <a16:creationId xmlns:a16="http://schemas.microsoft.com/office/drawing/2014/main" id="{21DD957C-BDA8-F1DD-C84C-AF98E7201324}"/>
                    </a:ext>
                  </a:extLst>
                </p:cNvPr>
                <p:cNvPicPr/>
                <p:nvPr/>
              </p:nvPicPr>
              <p:blipFill>
                <a:blip r:embed="rId37"/>
                <a:stretch>
                  <a:fillRect/>
                </a:stretch>
              </p:blipFill>
              <p:spPr>
                <a:xfrm>
                  <a:off x="8004228" y="3246956"/>
                  <a:ext cx="47520" cy="636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A8359A58-9E92-3480-6AB8-B85044BF546C}"/>
                    </a:ext>
                  </a:extLst>
                </p14:cNvPr>
                <p14:cNvContentPartPr/>
                <p14:nvPr/>
              </p14:nvContentPartPr>
              <p14:xfrm>
                <a:off x="7815228" y="3064076"/>
                <a:ext cx="422280" cy="297720"/>
              </p14:xfrm>
            </p:contentPart>
          </mc:Choice>
          <mc:Fallback>
            <p:pic>
              <p:nvPicPr>
                <p:cNvPr id="21" name="Ink 20">
                  <a:extLst>
                    <a:ext uri="{FF2B5EF4-FFF2-40B4-BE49-F238E27FC236}">
                      <a16:creationId xmlns:a16="http://schemas.microsoft.com/office/drawing/2014/main" id="{A8359A58-9E92-3480-6AB8-B85044BF546C}"/>
                    </a:ext>
                  </a:extLst>
                </p:cNvPr>
                <p:cNvPicPr/>
                <p:nvPr/>
              </p:nvPicPr>
              <p:blipFill>
                <a:blip r:embed="rId39"/>
                <a:stretch>
                  <a:fillRect/>
                </a:stretch>
              </p:blipFill>
              <p:spPr>
                <a:xfrm>
                  <a:off x="7806228" y="3055076"/>
                  <a:ext cx="43992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71824536-5B0A-5AFC-AB77-87850064D7AB}"/>
                    </a:ext>
                  </a:extLst>
                </p14:cNvPr>
                <p14:cNvContentPartPr/>
                <p14:nvPr/>
              </p14:nvContentPartPr>
              <p14:xfrm>
                <a:off x="7528668" y="4183316"/>
                <a:ext cx="796680" cy="653760"/>
              </p14:xfrm>
            </p:contentPart>
          </mc:Choice>
          <mc:Fallback>
            <p:pic>
              <p:nvPicPr>
                <p:cNvPr id="23" name="Ink 22">
                  <a:extLst>
                    <a:ext uri="{FF2B5EF4-FFF2-40B4-BE49-F238E27FC236}">
                      <a16:creationId xmlns:a16="http://schemas.microsoft.com/office/drawing/2014/main" id="{71824536-5B0A-5AFC-AB77-87850064D7AB}"/>
                    </a:ext>
                  </a:extLst>
                </p:cNvPr>
                <p:cNvPicPr/>
                <p:nvPr/>
              </p:nvPicPr>
              <p:blipFill>
                <a:blip r:embed="rId41"/>
                <a:stretch>
                  <a:fillRect/>
                </a:stretch>
              </p:blipFill>
              <p:spPr>
                <a:xfrm>
                  <a:off x="7520028" y="4174676"/>
                  <a:ext cx="814320" cy="671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4987B157-04E8-1CD5-BA62-6CF61C716AAC}"/>
                    </a:ext>
                  </a:extLst>
                </p14:cNvPr>
                <p14:cNvContentPartPr/>
                <p14:nvPr/>
              </p14:nvContentPartPr>
              <p14:xfrm>
                <a:off x="7718388" y="4586156"/>
                <a:ext cx="385920" cy="151200"/>
              </p14:xfrm>
            </p:contentPart>
          </mc:Choice>
          <mc:Fallback>
            <p:pic>
              <p:nvPicPr>
                <p:cNvPr id="24" name="Ink 23">
                  <a:extLst>
                    <a:ext uri="{FF2B5EF4-FFF2-40B4-BE49-F238E27FC236}">
                      <a16:creationId xmlns:a16="http://schemas.microsoft.com/office/drawing/2014/main" id="{4987B157-04E8-1CD5-BA62-6CF61C716AAC}"/>
                    </a:ext>
                  </a:extLst>
                </p:cNvPr>
                <p:cNvPicPr/>
                <p:nvPr/>
              </p:nvPicPr>
              <p:blipFill>
                <a:blip r:embed="rId43"/>
                <a:stretch>
                  <a:fillRect/>
                </a:stretch>
              </p:blipFill>
              <p:spPr>
                <a:xfrm>
                  <a:off x="7709388" y="4577516"/>
                  <a:ext cx="4035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0BD8B2BA-6400-64B6-A886-C4C0E4E9260E}"/>
                    </a:ext>
                  </a:extLst>
                </p14:cNvPr>
                <p14:cNvContentPartPr/>
                <p14:nvPr/>
              </p14:nvContentPartPr>
              <p14:xfrm>
                <a:off x="7767348" y="4349276"/>
                <a:ext cx="58320" cy="151920"/>
              </p14:xfrm>
            </p:contentPart>
          </mc:Choice>
          <mc:Fallback>
            <p:pic>
              <p:nvPicPr>
                <p:cNvPr id="25" name="Ink 24">
                  <a:extLst>
                    <a:ext uri="{FF2B5EF4-FFF2-40B4-BE49-F238E27FC236}">
                      <a16:creationId xmlns:a16="http://schemas.microsoft.com/office/drawing/2014/main" id="{0BD8B2BA-6400-64B6-A886-C4C0E4E9260E}"/>
                    </a:ext>
                  </a:extLst>
                </p:cNvPr>
                <p:cNvPicPr/>
                <p:nvPr/>
              </p:nvPicPr>
              <p:blipFill>
                <a:blip r:embed="rId45"/>
                <a:stretch>
                  <a:fillRect/>
                </a:stretch>
              </p:blipFill>
              <p:spPr>
                <a:xfrm>
                  <a:off x="7758348" y="4340276"/>
                  <a:ext cx="759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85CB4651-92B9-7F62-33C9-EB7C84C38373}"/>
                    </a:ext>
                  </a:extLst>
                </p14:cNvPr>
                <p14:cNvContentPartPr/>
                <p14:nvPr/>
              </p14:nvContentPartPr>
              <p14:xfrm>
                <a:off x="8006028" y="4342076"/>
                <a:ext cx="76680" cy="131400"/>
              </p14:xfrm>
            </p:contentPart>
          </mc:Choice>
          <mc:Fallback>
            <p:pic>
              <p:nvPicPr>
                <p:cNvPr id="26" name="Ink 25">
                  <a:extLst>
                    <a:ext uri="{FF2B5EF4-FFF2-40B4-BE49-F238E27FC236}">
                      <a16:creationId xmlns:a16="http://schemas.microsoft.com/office/drawing/2014/main" id="{85CB4651-92B9-7F62-33C9-EB7C84C38373}"/>
                    </a:ext>
                  </a:extLst>
                </p:cNvPr>
                <p:cNvPicPr/>
                <p:nvPr/>
              </p:nvPicPr>
              <p:blipFill>
                <a:blip r:embed="rId47"/>
                <a:stretch>
                  <a:fillRect/>
                </a:stretch>
              </p:blipFill>
              <p:spPr>
                <a:xfrm>
                  <a:off x="7997028" y="4333436"/>
                  <a:ext cx="943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F7746BCB-A950-430C-C6C7-67B6F74BB786}"/>
                    </a:ext>
                  </a:extLst>
                </p14:cNvPr>
                <p14:cNvContentPartPr/>
                <p14:nvPr/>
              </p14:nvContentPartPr>
              <p14:xfrm>
                <a:off x="7666908" y="5042636"/>
                <a:ext cx="68400" cy="265680"/>
              </p14:xfrm>
            </p:contentPart>
          </mc:Choice>
          <mc:Fallback>
            <p:pic>
              <p:nvPicPr>
                <p:cNvPr id="28" name="Ink 27">
                  <a:extLst>
                    <a:ext uri="{FF2B5EF4-FFF2-40B4-BE49-F238E27FC236}">
                      <a16:creationId xmlns:a16="http://schemas.microsoft.com/office/drawing/2014/main" id="{F7746BCB-A950-430C-C6C7-67B6F74BB786}"/>
                    </a:ext>
                  </a:extLst>
                </p:cNvPr>
                <p:cNvPicPr/>
                <p:nvPr/>
              </p:nvPicPr>
              <p:blipFill>
                <a:blip r:embed="rId49"/>
                <a:stretch>
                  <a:fillRect/>
                </a:stretch>
              </p:blipFill>
              <p:spPr>
                <a:xfrm>
                  <a:off x="7658268" y="5033636"/>
                  <a:ext cx="8604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E89B2CFB-4C9E-6B66-FD76-E3D2ABC38B64}"/>
                    </a:ext>
                  </a:extLst>
                </p14:cNvPr>
                <p14:cNvContentPartPr/>
                <p14:nvPr/>
              </p14:nvContentPartPr>
              <p14:xfrm>
                <a:off x="7799028" y="4981796"/>
                <a:ext cx="121680" cy="386640"/>
              </p14:xfrm>
            </p:contentPart>
          </mc:Choice>
          <mc:Fallback>
            <p:pic>
              <p:nvPicPr>
                <p:cNvPr id="29" name="Ink 28">
                  <a:extLst>
                    <a:ext uri="{FF2B5EF4-FFF2-40B4-BE49-F238E27FC236}">
                      <a16:creationId xmlns:a16="http://schemas.microsoft.com/office/drawing/2014/main" id="{E89B2CFB-4C9E-6B66-FD76-E3D2ABC38B64}"/>
                    </a:ext>
                  </a:extLst>
                </p:cNvPr>
                <p:cNvPicPr/>
                <p:nvPr/>
              </p:nvPicPr>
              <p:blipFill>
                <a:blip r:embed="rId51"/>
                <a:stretch>
                  <a:fillRect/>
                </a:stretch>
              </p:blipFill>
              <p:spPr>
                <a:xfrm>
                  <a:off x="7790388" y="4973156"/>
                  <a:ext cx="13932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CDB2F656-3847-FEF0-4390-ADCFDDCC3123}"/>
                    </a:ext>
                  </a:extLst>
                </p14:cNvPr>
                <p14:cNvContentPartPr/>
                <p14:nvPr/>
              </p14:nvContentPartPr>
              <p14:xfrm>
                <a:off x="8071908" y="5082596"/>
                <a:ext cx="1553760" cy="60120"/>
              </p14:xfrm>
            </p:contentPart>
          </mc:Choice>
          <mc:Fallback>
            <p:pic>
              <p:nvPicPr>
                <p:cNvPr id="30" name="Ink 29">
                  <a:extLst>
                    <a:ext uri="{FF2B5EF4-FFF2-40B4-BE49-F238E27FC236}">
                      <a16:creationId xmlns:a16="http://schemas.microsoft.com/office/drawing/2014/main" id="{CDB2F656-3847-FEF0-4390-ADCFDDCC3123}"/>
                    </a:ext>
                  </a:extLst>
                </p:cNvPr>
                <p:cNvPicPr/>
                <p:nvPr/>
              </p:nvPicPr>
              <p:blipFill>
                <a:blip r:embed="rId53"/>
                <a:stretch>
                  <a:fillRect/>
                </a:stretch>
              </p:blipFill>
              <p:spPr>
                <a:xfrm>
                  <a:off x="8063268" y="5073596"/>
                  <a:ext cx="15714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A82AB717-C6E8-F23D-C619-962FA8A1F7F6}"/>
                    </a:ext>
                  </a:extLst>
                </p14:cNvPr>
                <p14:cNvContentPartPr/>
                <p14:nvPr/>
              </p14:nvContentPartPr>
              <p14:xfrm>
                <a:off x="9444228" y="4935716"/>
                <a:ext cx="234000" cy="282600"/>
              </p14:xfrm>
            </p:contentPart>
          </mc:Choice>
          <mc:Fallback>
            <p:pic>
              <p:nvPicPr>
                <p:cNvPr id="31" name="Ink 30">
                  <a:extLst>
                    <a:ext uri="{FF2B5EF4-FFF2-40B4-BE49-F238E27FC236}">
                      <a16:creationId xmlns:a16="http://schemas.microsoft.com/office/drawing/2014/main" id="{A82AB717-C6E8-F23D-C619-962FA8A1F7F6}"/>
                    </a:ext>
                  </a:extLst>
                </p:cNvPr>
                <p:cNvPicPr/>
                <p:nvPr/>
              </p:nvPicPr>
              <p:blipFill>
                <a:blip r:embed="rId55"/>
                <a:stretch>
                  <a:fillRect/>
                </a:stretch>
              </p:blipFill>
              <p:spPr>
                <a:xfrm>
                  <a:off x="9435228" y="4926716"/>
                  <a:ext cx="2516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E225836E-005A-A465-AD28-238C7D57A0FB}"/>
                    </a:ext>
                  </a:extLst>
                </p14:cNvPr>
                <p14:cNvContentPartPr/>
                <p14:nvPr/>
              </p14:nvContentPartPr>
              <p14:xfrm>
                <a:off x="9752028" y="4886036"/>
                <a:ext cx="301320" cy="275040"/>
              </p14:xfrm>
            </p:contentPart>
          </mc:Choice>
          <mc:Fallback>
            <p:pic>
              <p:nvPicPr>
                <p:cNvPr id="32" name="Ink 31">
                  <a:extLst>
                    <a:ext uri="{FF2B5EF4-FFF2-40B4-BE49-F238E27FC236}">
                      <a16:creationId xmlns:a16="http://schemas.microsoft.com/office/drawing/2014/main" id="{E225836E-005A-A465-AD28-238C7D57A0FB}"/>
                    </a:ext>
                  </a:extLst>
                </p:cNvPr>
                <p:cNvPicPr/>
                <p:nvPr/>
              </p:nvPicPr>
              <p:blipFill>
                <a:blip r:embed="rId57"/>
                <a:stretch>
                  <a:fillRect/>
                </a:stretch>
              </p:blipFill>
              <p:spPr>
                <a:xfrm>
                  <a:off x="9743028" y="4877396"/>
                  <a:ext cx="31896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24815E6B-F859-B0C3-68DE-1BB5C057EEEF}"/>
                    </a:ext>
                  </a:extLst>
                </p14:cNvPr>
                <p14:cNvContentPartPr/>
                <p14:nvPr/>
              </p14:nvContentPartPr>
              <p14:xfrm>
                <a:off x="10138668" y="4884956"/>
                <a:ext cx="198720" cy="307080"/>
              </p14:xfrm>
            </p:contentPart>
          </mc:Choice>
          <mc:Fallback>
            <p:pic>
              <p:nvPicPr>
                <p:cNvPr id="33" name="Ink 32">
                  <a:extLst>
                    <a:ext uri="{FF2B5EF4-FFF2-40B4-BE49-F238E27FC236}">
                      <a16:creationId xmlns:a16="http://schemas.microsoft.com/office/drawing/2014/main" id="{24815E6B-F859-B0C3-68DE-1BB5C057EEEF}"/>
                    </a:ext>
                  </a:extLst>
                </p:cNvPr>
                <p:cNvPicPr/>
                <p:nvPr/>
              </p:nvPicPr>
              <p:blipFill>
                <a:blip r:embed="rId59"/>
                <a:stretch>
                  <a:fillRect/>
                </a:stretch>
              </p:blipFill>
              <p:spPr>
                <a:xfrm>
                  <a:off x="10130028" y="4876316"/>
                  <a:ext cx="21636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387D8D9F-1FE8-FD34-11E7-4BBBA82F8BF9}"/>
                    </a:ext>
                  </a:extLst>
                </p14:cNvPr>
                <p14:cNvContentPartPr/>
                <p14:nvPr/>
              </p14:nvContentPartPr>
              <p14:xfrm>
                <a:off x="10836708" y="4775876"/>
                <a:ext cx="358560" cy="220320"/>
              </p14:xfrm>
            </p:contentPart>
          </mc:Choice>
          <mc:Fallback>
            <p:pic>
              <p:nvPicPr>
                <p:cNvPr id="34" name="Ink 33">
                  <a:extLst>
                    <a:ext uri="{FF2B5EF4-FFF2-40B4-BE49-F238E27FC236}">
                      <a16:creationId xmlns:a16="http://schemas.microsoft.com/office/drawing/2014/main" id="{387D8D9F-1FE8-FD34-11E7-4BBBA82F8BF9}"/>
                    </a:ext>
                  </a:extLst>
                </p:cNvPr>
                <p:cNvPicPr/>
                <p:nvPr/>
              </p:nvPicPr>
              <p:blipFill>
                <a:blip r:embed="rId61"/>
                <a:stretch>
                  <a:fillRect/>
                </a:stretch>
              </p:blipFill>
              <p:spPr>
                <a:xfrm>
                  <a:off x="10827708" y="4767236"/>
                  <a:ext cx="3762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05B0F170-0D5E-1800-3B54-DFA3A4C967BB}"/>
                    </a:ext>
                  </a:extLst>
                </p14:cNvPr>
                <p14:cNvContentPartPr/>
                <p14:nvPr/>
              </p14:nvContentPartPr>
              <p14:xfrm>
                <a:off x="10825908" y="4898996"/>
                <a:ext cx="424440" cy="358200"/>
              </p14:xfrm>
            </p:contentPart>
          </mc:Choice>
          <mc:Fallback>
            <p:pic>
              <p:nvPicPr>
                <p:cNvPr id="35" name="Ink 34">
                  <a:extLst>
                    <a:ext uri="{FF2B5EF4-FFF2-40B4-BE49-F238E27FC236}">
                      <a16:creationId xmlns:a16="http://schemas.microsoft.com/office/drawing/2014/main" id="{05B0F170-0D5E-1800-3B54-DFA3A4C967BB}"/>
                    </a:ext>
                  </a:extLst>
                </p:cNvPr>
                <p:cNvPicPr/>
                <p:nvPr/>
              </p:nvPicPr>
              <p:blipFill>
                <a:blip r:embed="rId63"/>
                <a:stretch>
                  <a:fillRect/>
                </a:stretch>
              </p:blipFill>
              <p:spPr>
                <a:xfrm>
                  <a:off x="10816908" y="4890356"/>
                  <a:ext cx="44208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978F05A2-14F6-5D93-2EAE-676C6BEE4537}"/>
                    </a:ext>
                  </a:extLst>
                </p14:cNvPr>
                <p14:cNvContentPartPr/>
                <p14:nvPr/>
              </p14:nvContentPartPr>
              <p14:xfrm>
                <a:off x="8304828" y="5358356"/>
                <a:ext cx="2685600" cy="227880"/>
              </p14:xfrm>
            </p:contentPart>
          </mc:Choice>
          <mc:Fallback>
            <p:pic>
              <p:nvPicPr>
                <p:cNvPr id="36" name="Ink 35">
                  <a:extLst>
                    <a:ext uri="{FF2B5EF4-FFF2-40B4-BE49-F238E27FC236}">
                      <a16:creationId xmlns:a16="http://schemas.microsoft.com/office/drawing/2014/main" id="{978F05A2-14F6-5D93-2EAE-676C6BEE4537}"/>
                    </a:ext>
                  </a:extLst>
                </p:cNvPr>
                <p:cNvPicPr/>
                <p:nvPr/>
              </p:nvPicPr>
              <p:blipFill>
                <a:blip r:embed="rId65"/>
                <a:stretch>
                  <a:fillRect/>
                </a:stretch>
              </p:blipFill>
              <p:spPr>
                <a:xfrm>
                  <a:off x="8296188" y="5349356"/>
                  <a:ext cx="27032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A96695E4-A902-71B9-C73F-7C975F57E249}"/>
                    </a:ext>
                  </a:extLst>
                </p14:cNvPr>
                <p14:cNvContentPartPr/>
                <p14:nvPr/>
              </p14:nvContentPartPr>
              <p14:xfrm>
                <a:off x="8246868" y="5342156"/>
                <a:ext cx="183240" cy="241920"/>
              </p14:xfrm>
            </p:contentPart>
          </mc:Choice>
          <mc:Fallback>
            <p:pic>
              <p:nvPicPr>
                <p:cNvPr id="37" name="Ink 36">
                  <a:extLst>
                    <a:ext uri="{FF2B5EF4-FFF2-40B4-BE49-F238E27FC236}">
                      <a16:creationId xmlns:a16="http://schemas.microsoft.com/office/drawing/2014/main" id="{A96695E4-A902-71B9-C73F-7C975F57E249}"/>
                    </a:ext>
                  </a:extLst>
                </p:cNvPr>
                <p:cNvPicPr/>
                <p:nvPr/>
              </p:nvPicPr>
              <p:blipFill>
                <a:blip r:embed="rId67"/>
                <a:stretch>
                  <a:fillRect/>
                </a:stretch>
              </p:blipFill>
              <p:spPr>
                <a:xfrm>
                  <a:off x="8237868" y="5333156"/>
                  <a:ext cx="2008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00D08600-27F4-FE34-8EC3-1EB6DB197FB1}"/>
                    </a:ext>
                  </a:extLst>
                </p14:cNvPr>
                <p14:cNvContentPartPr/>
                <p14:nvPr/>
              </p14:nvContentPartPr>
              <p14:xfrm>
                <a:off x="7688508" y="5713316"/>
                <a:ext cx="223920" cy="327600"/>
              </p14:xfrm>
            </p:contentPart>
          </mc:Choice>
          <mc:Fallback>
            <p:pic>
              <p:nvPicPr>
                <p:cNvPr id="39" name="Ink 38">
                  <a:extLst>
                    <a:ext uri="{FF2B5EF4-FFF2-40B4-BE49-F238E27FC236}">
                      <a16:creationId xmlns:a16="http://schemas.microsoft.com/office/drawing/2014/main" id="{00D08600-27F4-FE34-8EC3-1EB6DB197FB1}"/>
                    </a:ext>
                  </a:extLst>
                </p:cNvPr>
                <p:cNvPicPr/>
                <p:nvPr/>
              </p:nvPicPr>
              <p:blipFill>
                <a:blip r:embed="rId69"/>
                <a:stretch>
                  <a:fillRect/>
                </a:stretch>
              </p:blipFill>
              <p:spPr>
                <a:xfrm>
                  <a:off x="7679868" y="5704316"/>
                  <a:ext cx="24156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1B815B1F-FB09-A05C-5755-FD4DA9478D3C}"/>
                    </a:ext>
                  </a:extLst>
                </p14:cNvPr>
                <p14:cNvContentPartPr/>
                <p14:nvPr/>
              </p14:nvContentPartPr>
              <p14:xfrm>
                <a:off x="7919268" y="5743196"/>
                <a:ext cx="121680" cy="347040"/>
              </p14:xfrm>
            </p:contentPart>
          </mc:Choice>
          <mc:Fallback>
            <p:pic>
              <p:nvPicPr>
                <p:cNvPr id="40" name="Ink 39">
                  <a:extLst>
                    <a:ext uri="{FF2B5EF4-FFF2-40B4-BE49-F238E27FC236}">
                      <a16:creationId xmlns:a16="http://schemas.microsoft.com/office/drawing/2014/main" id="{1B815B1F-FB09-A05C-5755-FD4DA9478D3C}"/>
                    </a:ext>
                  </a:extLst>
                </p:cNvPr>
                <p:cNvPicPr/>
                <p:nvPr/>
              </p:nvPicPr>
              <p:blipFill>
                <a:blip r:embed="rId71"/>
                <a:stretch>
                  <a:fillRect/>
                </a:stretch>
              </p:blipFill>
              <p:spPr>
                <a:xfrm>
                  <a:off x="7910268" y="5734196"/>
                  <a:ext cx="13932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16C0DC45-B99D-39BD-7A00-4721839388A4}"/>
                    </a:ext>
                  </a:extLst>
                </p14:cNvPr>
                <p14:cNvContentPartPr/>
                <p14:nvPr/>
              </p14:nvContentPartPr>
              <p14:xfrm>
                <a:off x="8249028" y="5858396"/>
                <a:ext cx="75960" cy="196560"/>
              </p14:xfrm>
            </p:contentPart>
          </mc:Choice>
          <mc:Fallback>
            <p:pic>
              <p:nvPicPr>
                <p:cNvPr id="41" name="Ink 40">
                  <a:extLst>
                    <a:ext uri="{FF2B5EF4-FFF2-40B4-BE49-F238E27FC236}">
                      <a16:creationId xmlns:a16="http://schemas.microsoft.com/office/drawing/2014/main" id="{16C0DC45-B99D-39BD-7A00-4721839388A4}"/>
                    </a:ext>
                  </a:extLst>
                </p:cNvPr>
                <p:cNvPicPr/>
                <p:nvPr/>
              </p:nvPicPr>
              <p:blipFill>
                <a:blip r:embed="rId73"/>
                <a:stretch>
                  <a:fillRect/>
                </a:stretch>
              </p:blipFill>
              <p:spPr>
                <a:xfrm>
                  <a:off x="8240388" y="5849756"/>
                  <a:ext cx="936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393E42EF-8C54-ED0B-3DB9-43D4C54C5215}"/>
                    </a:ext>
                  </a:extLst>
                </p14:cNvPr>
                <p14:cNvContentPartPr/>
                <p14:nvPr/>
              </p14:nvContentPartPr>
              <p14:xfrm>
                <a:off x="8260188" y="5724836"/>
                <a:ext cx="214560" cy="276480"/>
              </p14:xfrm>
            </p:contentPart>
          </mc:Choice>
          <mc:Fallback>
            <p:pic>
              <p:nvPicPr>
                <p:cNvPr id="42" name="Ink 41">
                  <a:extLst>
                    <a:ext uri="{FF2B5EF4-FFF2-40B4-BE49-F238E27FC236}">
                      <a16:creationId xmlns:a16="http://schemas.microsoft.com/office/drawing/2014/main" id="{393E42EF-8C54-ED0B-3DB9-43D4C54C5215}"/>
                    </a:ext>
                  </a:extLst>
                </p:cNvPr>
                <p:cNvPicPr/>
                <p:nvPr/>
              </p:nvPicPr>
              <p:blipFill>
                <a:blip r:embed="rId75"/>
                <a:stretch>
                  <a:fillRect/>
                </a:stretch>
              </p:blipFill>
              <p:spPr>
                <a:xfrm>
                  <a:off x="8251188" y="5716196"/>
                  <a:ext cx="23220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E9459F96-E831-302B-6973-36315219082C}"/>
                    </a:ext>
                  </a:extLst>
                </p14:cNvPr>
                <p14:cNvContentPartPr/>
                <p14:nvPr/>
              </p14:nvContentPartPr>
              <p14:xfrm>
                <a:off x="8435508" y="5823476"/>
                <a:ext cx="246600" cy="162720"/>
              </p14:xfrm>
            </p:contentPart>
          </mc:Choice>
          <mc:Fallback>
            <p:pic>
              <p:nvPicPr>
                <p:cNvPr id="43" name="Ink 42">
                  <a:extLst>
                    <a:ext uri="{FF2B5EF4-FFF2-40B4-BE49-F238E27FC236}">
                      <a16:creationId xmlns:a16="http://schemas.microsoft.com/office/drawing/2014/main" id="{E9459F96-E831-302B-6973-36315219082C}"/>
                    </a:ext>
                  </a:extLst>
                </p:cNvPr>
                <p:cNvPicPr/>
                <p:nvPr/>
              </p:nvPicPr>
              <p:blipFill>
                <a:blip r:embed="rId77"/>
                <a:stretch>
                  <a:fillRect/>
                </a:stretch>
              </p:blipFill>
              <p:spPr>
                <a:xfrm>
                  <a:off x="8426868" y="5814476"/>
                  <a:ext cx="2642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22863B07-D3F4-D215-0B71-AC3733B89406}"/>
                    </a:ext>
                  </a:extLst>
                </p14:cNvPr>
                <p14:cNvContentPartPr/>
                <p14:nvPr/>
              </p14:nvContentPartPr>
              <p14:xfrm>
                <a:off x="8732868" y="5729516"/>
                <a:ext cx="202680" cy="241560"/>
              </p14:xfrm>
            </p:contentPart>
          </mc:Choice>
          <mc:Fallback>
            <p:pic>
              <p:nvPicPr>
                <p:cNvPr id="44" name="Ink 43">
                  <a:extLst>
                    <a:ext uri="{FF2B5EF4-FFF2-40B4-BE49-F238E27FC236}">
                      <a16:creationId xmlns:a16="http://schemas.microsoft.com/office/drawing/2014/main" id="{22863B07-D3F4-D215-0B71-AC3733B89406}"/>
                    </a:ext>
                  </a:extLst>
                </p:cNvPr>
                <p:cNvPicPr/>
                <p:nvPr/>
              </p:nvPicPr>
              <p:blipFill>
                <a:blip r:embed="rId79"/>
                <a:stretch>
                  <a:fillRect/>
                </a:stretch>
              </p:blipFill>
              <p:spPr>
                <a:xfrm>
                  <a:off x="8723868" y="5720516"/>
                  <a:ext cx="22032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12C17753-4B39-8BEE-2323-8A7BD805FBD7}"/>
                    </a:ext>
                  </a:extLst>
                </p14:cNvPr>
                <p14:cNvContentPartPr/>
                <p14:nvPr/>
              </p14:nvContentPartPr>
              <p14:xfrm>
                <a:off x="7790388" y="6324956"/>
                <a:ext cx="152280" cy="223200"/>
              </p14:xfrm>
            </p:contentPart>
          </mc:Choice>
          <mc:Fallback>
            <p:pic>
              <p:nvPicPr>
                <p:cNvPr id="46" name="Ink 45">
                  <a:extLst>
                    <a:ext uri="{FF2B5EF4-FFF2-40B4-BE49-F238E27FC236}">
                      <a16:creationId xmlns:a16="http://schemas.microsoft.com/office/drawing/2014/main" id="{12C17753-4B39-8BEE-2323-8A7BD805FBD7}"/>
                    </a:ext>
                  </a:extLst>
                </p:cNvPr>
                <p:cNvPicPr/>
                <p:nvPr/>
              </p:nvPicPr>
              <p:blipFill>
                <a:blip r:embed="rId81"/>
                <a:stretch>
                  <a:fillRect/>
                </a:stretch>
              </p:blipFill>
              <p:spPr>
                <a:xfrm>
                  <a:off x="7781748" y="6315956"/>
                  <a:ext cx="16992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EB09918B-7C91-F9F4-068C-21657768A917}"/>
                    </a:ext>
                  </a:extLst>
                </p14:cNvPr>
                <p14:cNvContentPartPr/>
                <p14:nvPr/>
              </p14:nvContentPartPr>
              <p14:xfrm>
                <a:off x="7944468" y="6311996"/>
                <a:ext cx="123480" cy="312480"/>
              </p14:xfrm>
            </p:contentPart>
          </mc:Choice>
          <mc:Fallback>
            <p:pic>
              <p:nvPicPr>
                <p:cNvPr id="47" name="Ink 46">
                  <a:extLst>
                    <a:ext uri="{FF2B5EF4-FFF2-40B4-BE49-F238E27FC236}">
                      <a16:creationId xmlns:a16="http://schemas.microsoft.com/office/drawing/2014/main" id="{EB09918B-7C91-F9F4-068C-21657768A917}"/>
                    </a:ext>
                  </a:extLst>
                </p:cNvPr>
                <p:cNvPicPr/>
                <p:nvPr/>
              </p:nvPicPr>
              <p:blipFill>
                <a:blip r:embed="rId83"/>
                <a:stretch>
                  <a:fillRect/>
                </a:stretch>
              </p:blipFill>
              <p:spPr>
                <a:xfrm>
                  <a:off x="7935468" y="6302996"/>
                  <a:ext cx="14112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7D79CC86-3942-5DE9-6D1B-9830A21A69EC}"/>
                    </a:ext>
                  </a:extLst>
                </p14:cNvPr>
                <p14:cNvContentPartPr/>
                <p14:nvPr/>
              </p14:nvContentPartPr>
              <p14:xfrm>
                <a:off x="8247228" y="6340076"/>
                <a:ext cx="225000" cy="190440"/>
              </p14:xfrm>
            </p:contentPart>
          </mc:Choice>
          <mc:Fallback>
            <p:pic>
              <p:nvPicPr>
                <p:cNvPr id="48" name="Ink 47">
                  <a:extLst>
                    <a:ext uri="{FF2B5EF4-FFF2-40B4-BE49-F238E27FC236}">
                      <a16:creationId xmlns:a16="http://schemas.microsoft.com/office/drawing/2014/main" id="{7D79CC86-3942-5DE9-6D1B-9830A21A69EC}"/>
                    </a:ext>
                  </a:extLst>
                </p:cNvPr>
                <p:cNvPicPr/>
                <p:nvPr/>
              </p:nvPicPr>
              <p:blipFill>
                <a:blip r:embed="rId85"/>
                <a:stretch>
                  <a:fillRect/>
                </a:stretch>
              </p:blipFill>
              <p:spPr>
                <a:xfrm>
                  <a:off x="8238588" y="6331436"/>
                  <a:ext cx="24264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16DC77F7-E2A5-CC66-9C19-BC9D1E6AFFA1}"/>
                    </a:ext>
                  </a:extLst>
                </p14:cNvPr>
                <p14:cNvContentPartPr/>
                <p14:nvPr/>
              </p14:nvContentPartPr>
              <p14:xfrm>
                <a:off x="8535588" y="6319556"/>
                <a:ext cx="98280" cy="287640"/>
              </p14:xfrm>
            </p:contentPart>
          </mc:Choice>
          <mc:Fallback>
            <p:pic>
              <p:nvPicPr>
                <p:cNvPr id="49" name="Ink 48">
                  <a:extLst>
                    <a:ext uri="{FF2B5EF4-FFF2-40B4-BE49-F238E27FC236}">
                      <a16:creationId xmlns:a16="http://schemas.microsoft.com/office/drawing/2014/main" id="{16DC77F7-E2A5-CC66-9C19-BC9D1E6AFFA1}"/>
                    </a:ext>
                  </a:extLst>
                </p:cNvPr>
                <p:cNvPicPr/>
                <p:nvPr/>
              </p:nvPicPr>
              <p:blipFill>
                <a:blip r:embed="rId87"/>
                <a:stretch>
                  <a:fillRect/>
                </a:stretch>
              </p:blipFill>
              <p:spPr>
                <a:xfrm>
                  <a:off x="8526948" y="6310556"/>
                  <a:ext cx="1159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9E966345-A3EC-6BC3-3E5E-7EF1F808C05A}"/>
                    </a:ext>
                  </a:extLst>
                </p14:cNvPr>
                <p14:cNvContentPartPr/>
                <p14:nvPr/>
              </p14:nvContentPartPr>
              <p14:xfrm>
                <a:off x="8705508" y="6315236"/>
                <a:ext cx="82080" cy="280080"/>
              </p14:xfrm>
            </p:contentPart>
          </mc:Choice>
          <mc:Fallback>
            <p:pic>
              <p:nvPicPr>
                <p:cNvPr id="50" name="Ink 49">
                  <a:extLst>
                    <a:ext uri="{FF2B5EF4-FFF2-40B4-BE49-F238E27FC236}">
                      <a16:creationId xmlns:a16="http://schemas.microsoft.com/office/drawing/2014/main" id="{9E966345-A3EC-6BC3-3E5E-7EF1F808C05A}"/>
                    </a:ext>
                  </a:extLst>
                </p:cNvPr>
                <p:cNvPicPr/>
                <p:nvPr/>
              </p:nvPicPr>
              <p:blipFill>
                <a:blip r:embed="rId89"/>
                <a:stretch>
                  <a:fillRect/>
                </a:stretch>
              </p:blipFill>
              <p:spPr>
                <a:xfrm>
                  <a:off x="8696508" y="6306596"/>
                  <a:ext cx="9972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20C0CF36-EEBD-4D96-1A0A-D81A0A97DAD5}"/>
                    </a:ext>
                  </a:extLst>
                </p14:cNvPr>
                <p14:cNvContentPartPr/>
                <p14:nvPr/>
              </p14:nvContentPartPr>
              <p14:xfrm>
                <a:off x="8838348" y="6331076"/>
                <a:ext cx="123120" cy="179640"/>
              </p14:xfrm>
            </p:contentPart>
          </mc:Choice>
          <mc:Fallback>
            <p:pic>
              <p:nvPicPr>
                <p:cNvPr id="51" name="Ink 50">
                  <a:extLst>
                    <a:ext uri="{FF2B5EF4-FFF2-40B4-BE49-F238E27FC236}">
                      <a16:creationId xmlns:a16="http://schemas.microsoft.com/office/drawing/2014/main" id="{20C0CF36-EEBD-4D96-1A0A-D81A0A97DAD5}"/>
                    </a:ext>
                  </a:extLst>
                </p:cNvPr>
                <p:cNvPicPr/>
                <p:nvPr/>
              </p:nvPicPr>
              <p:blipFill>
                <a:blip r:embed="rId91"/>
                <a:stretch>
                  <a:fillRect/>
                </a:stretch>
              </p:blipFill>
              <p:spPr>
                <a:xfrm>
                  <a:off x="8829348" y="6322076"/>
                  <a:ext cx="14076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BFCD7A89-792E-5598-5BDA-9B4550ACE923}"/>
                    </a:ext>
                  </a:extLst>
                </p14:cNvPr>
                <p14:cNvContentPartPr/>
                <p14:nvPr/>
              </p14:nvContentPartPr>
              <p14:xfrm>
                <a:off x="8976588" y="6327476"/>
                <a:ext cx="189360" cy="180360"/>
              </p14:xfrm>
            </p:contentPart>
          </mc:Choice>
          <mc:Fallback>
            <p:pic>
              <p:nvPicPr>
                <p:cNvPr id="52" name="Ink 51">
                  <a:extLst>
                    <a:ext uri="{FF2B5EF4-FFF2-40B4-BE49-F238E27FC236}">
                      <a16:creationId xmlns:a16="http://schemas.microsoft.com/office/drawing/2014/main" id="{BFCD7A89-792E-5598-5BDA-9B4550ACE923}"/>
                    </a:ext>
                  </a:extLst>
                </p:cNvPr>
                <p:cNvPicPr/>
                <p:nvPr/>
              </p:nvPicPr>
              <p:blipFill>
                <a:blip r:embed="rId93"/>
                <a:stretch>
                  <a:fillRect/>
                </a:stretch>
              </p:blipFill>
              <p:spPr>
                <a:xfrm>
                  <a:off x="8967948" y="6318836"/>
                  <a:ext cx="2070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Ink 52">
                  <a:extLst>
                    <a:ext uri="{FF2B5EF4-FFF2-40B4-BE49-F238E27FC236}">
                      <a16:creationId xmlns:a16="http://schemas.microsoft.com/office/drawing/2014/main" id="{4EB22B48-F5B4-B953-E65E-6A03F26D6B81}"/>
                    </a:ext>
                  </a:extLst>
                </p14:cNvPr>
                <p14:cNvContentPartPr/>
                <p14:nvPr/>
              </p14:nvContentPartPr>
              <p14:xfrm>
                <a:off x="9200508" y="6263756"/>
                <a:ext cx="216720" cy="217080"/>
              </p14:xfrm>
            </p:contentPart>
          </mc:Choice>
          <mc:Fallback>
            <p:pic>
              <p:nvPicPr>
                <p:cNvPr id="53" name="Ink 52">
                  <a:extLst>
                    <a:ext uri="{FF2B5EF4-FFF2-40B4-BE49-F238E27FC236}">
                      <a16:creationId xmlns:a16="http://schemas.microsoft.com/office/drawing/2014/main" id="{4EB22B48-F5B4-B953-E65E-6A03F26D6B81}"/>
                    </a:ext>
                  </a:extLst>
                </p:cNvPr>
                <p:cNvPicPr/>
                <p:nvPr/>
              </p:nvPicPr>
              <p:blipFill>
                <a:blip r:embed="rId95"/>
                <a:stretch>
                  <a:fillRect/>
                </a:stretch>
              </p:blipFill>
              <p:spPr>
                <a:xfrm>
                  <a:off x="9191868" y="6254756"/>
                  <a:ext cx="2343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4" name="Ink 53">
                  <a:extLst>
                    <a:ext uri="{FF2B5EF4-FFF2-40B4-BE49-F238E27FC236}">
                      <a16:creationId xmlns:a16="http://schemas.microsoft.com/office/drawing/2014/main" id="{57FC70C7-5B90-8CC3-0723-B2F06D5F3170}"/>
                    </a:ext>
                  </a:extLst>
                </p14:cNvPr>
                <p14:cNvContentPartPr/>
                <p14:nvPr/>
              </p14:nvContentPartPr>
              <p14:xfrm>
                <a:off x="9588948" y="6272396"/>
                <a:ext cx="150840" cy="226800"/>
              </p14:xfrm>
            </p:contentPart>
          </mc:Choice>
          <mc:Fallback>
            <p:pic>
              <p:nvPicPr>
                <p:cNvPr id="54" name="Ink 53">
                  <a:extLst>
                    <a:ext uri="{FF2B5EF4-FFF2-40B4-BE49-F238E27FC236}">
                      <a16:creationId xmlns:a16="http://schemas.microsoft.com/office/drawing/2014/main" id="{57FC70C7-5B90-8CC3-0723-B2F06D5F3170}"/>
                    </a:ext>
                  </a:extLst>
                </p:cNvPr>
                <p:cNvPicPr/>
                <p:nvPr/>
              </p:nvPicPr>
              <p:blipFill>
                <a:blip r:embed="rId97"/>
                <a:stretch>
                  <a:fillRect/>
                </a:stretch>
              </p:blipFill>
              <p:spPr>
                <a:xfrm>
                  <a:off x="9580308" y="6263396"/>
                  <a:ext cx="1684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5" name="Ink 54">
                  <a:extLst>
                    <a:ext uri="{FF2B5EF4-FFF2-40B4-BE49-F238E27FC236}">
                      <a16:creationId xmlns:a16="http://schemas.microsoft.com/office/drawing/2014/main" id="{E49370E7-49AD-CCB0-919D-78DF607A0562}"/>
                    </a:ext>
                  </a:extLst>
                </p14:cNvPr>
                <p14:cNvContentPartPr/>
                <p14:nvPr/>
              </p14:nvContentPartPr>
              <p14:xfrm>
                <a:off x="9803148" y="6284996"/>
                <a:ext cx="551520" cy="183240"/>
              </p14:xfrm>
            </p:contentPart>
          </mc:Choice>
          <mc:Fallback>
            <p:pic>
              <p:nvPicPr>
                <p:cNvPr id="55" name="Ink 54">
                  <a:extLst>
                    <a:ext uri="{FF2B5EF4-FFF2-40B4-BE49-F238E27FC236}">
                      <a16:creationId xmlns:a16="http://schemas.microsoft.com/office/drawing/2014/main" id="{E49370E7-49AD-CCB0-919D-78DF607A0562}"/>
                    </a:ext>
                  </a:extLst>
                </p:cNvPr>
                <p:cNvPicPr/>
                <p:nvPr/>
              </p:nvPicPr>
              <p:blipFill>
                <a:blip r:embed="rId99"/>
                <a:stretch>
                  <a:fillRect/>
                </a:stretch>
              </p:blipFill>
              <p:spPr>
                <a:xfrm>
                  <a:off x="9794508" y="6276356"/>
                  <a:ext cx="5691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6" name="Ink 55">
                  <a:extLst>
                    <a:ext uri="{FF2B5EF4-FFF2-40B4-BE49-F238E27FC236}">
                      <a16:creationId xmlns:a16="http://schemas.microsoft.com/office/drawing/2014/main" id="{F5C61FAB-1303-3161-2E63-431D1267B949}"/>
                    </a:ext>
                  </a:extLst>
                </p14:cNvPr>
                <p14:cNvContentPartPr/>
                <p14:nvPr/>
              </p14:nvContentPartPr>
              <p14:xfrm>
                <a:off x="10489308" y="6201116"/>
                <a:ext cx="74160" cy="250200"/>
              </p14:xfrm>
            </p:contentPart>
          </mc:Choice>
          <mc:Fallback>
            <p:pic>
              <p:nvPicPr>
                <p:cNvPr id="56" name="Ink 55">
                  <a:extLst>
                    <a:ext uri="{FF2B5EF4-FFF2-40B4-BE49-F238E27FC236}">
                      <a16:creationId xmlns:a16="http://schemas.microsoft.com/office/drawing/2014/main" id="{F5C61FAB-1303-3161-2E63-431D1267B949}"/>
                    </a:ext>
                  </a:extLst>
                </p:cNvPr>
                <p:cNvPicPr/>
                <p:nvPr/>
              </p:nvPicPr>
              <p:blipFill>
                <a:blip r:embed="rId101"/>
                <a:stretch>
                  <a:fillRect/>
                </a:stretch>
              </p:blipFill>
              <p:spPr>
                <a:xfrm>
                  <a:off x="10480308" y="6192116"/>
                  <a:ext cx="918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7" name="Ink 56">
                  <a:extLst>
                    <a:ext uri="{FF2B5EF4-FFF2-40B4-BE49-F238E27FC236}">
                      <a16:creationId xmlns:a16="http://schemas.microsoft.com/office/drawing/2014/main" id="{F0CF0ED6-911D-0465-31D5-6D799D98E6FA}"/>
                    </a:ext>
                  </a:extLst>
                </p14:cNvPr>
                <p14:cNvContentPartPr/>
                <p14:nvPr/>
              </p14:nvContentPartPr>
              <p14:xfrm>
                <a:off x="10468788" y="6304076"/>
                <a:ext cx="268560" cy="146520"/>
              </p14:xfrm>
            </p:contentPart>
          </mc:Choice>
          <mc:Fallback>
            <p:pic>
              <p:nvPicPr>
                <p:cNvPr id="57" name="Ink 56">
                  <a:extLst>
                    <a:ext uri="{FF2B5EF4-FFF2-40B4-BE49-F238E27FC236}">
                      <a16:creationId xmlns:a16="http://schemas.microsoft.com/office/drawing/2014/main" id="{F0CF0ED6-911D-0465-31D5-6D799D98E6FA}"/>
                    </a:ext>
                  </a:extLst>
                </p:cNvPr>
                <p:cNvPicPr/>
                <p:nvPr/>
              </p:nvPicPr>
              <p:blipFill>
                <a:blip r:embed="rId103"/>
                <a:stretch>
                  <a:fillRect/>
                </a:stretch>
              </p:blipFill>
              <p:spPr>
                <a:xfrm>
                  <a:off x="10460148" y="6295436"/>
                  <a:ext cx="2862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8" name="Ink 57">
                  <a:extLst>
                    <a:ext uri="{FF2B5EF4-FFF2-40B4-BE49-F238E27FC236}">
                      <a16:creationId xmlns:a16="http://schemas.microsoft.com/office/drawing/2014/main" id="{4E2AE08F-EE0A-E18D-EE09-CF401B389F15}"/>
                    </a:ext>
                  </a:extLst>
                </p14:cNvPr>
                <p14:cNvContentPartPr/>
                <p14:nvPr/>
              </p14:nvContentPartPr>
              <p14:xfrm>
                <a:off x="10948308" y="6271676"/>
                <a:ext cx="64080" cy="162720"/>
              </p14:xfrm>
            </p:contentPart>
          </mc:Choice>
          <mc:Fallback>
            <p:pic>
              <p:nvPicPr>
                <p:cNvPr id="58" name="Ink 57">
                  <a:extLst>
                    <a:ext uri="{FF2B5EF4-FFF2-40B4-BE49-F238E27FC236}">
                      <a16:creationId xmlns:a16="http://schemas.microsoft.com/office/drawing/2014/main" id="{4E2AE08F-EE0A-E18D-EE09-CF401B389F15}"/>
                    </a:ext>
                  </a:extLst>
                </p:cNvPr>
                <p:cNvPicPr/>
                <p:nvPr/>
              </p:nvPicPr>
              <p:blipFill>
                <a:blip r:embed="rId105"/>
                <a:stretch>
                  <a:fillRect/>
                </a:stretch>
              </p:blipFill>
              <p:spPr>
                <a:xfrm>
                  <a:off x="10939668" y="6263036"/>
                  <a:ext cx="817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9" name="Ink 58">
                  <a:extLst>
                    <a:ext uri="{FF2B5EF4-FFF2-40B4-BE49-F238E27FC236}">
                      <a16:creationId xmlns:a16="http://schemas.microsoft.com/office/drawing/2014/main" id="{529B3EB3-AC60-3787-0339-CB8A560EE213}"/>
                    </a:ext>
                  </a:extLst>
                </p14:cNvPr>
                <p14:cNvContentPartPr/>
                <p14:nvPr/>
              </p14:nvContentPartPr>
              <p14:xfrm>
                <a:off x="11009148" y="6118316"/>
                <a:ext cx="140040" cy="311400"/>
              </p14:xfrm>
            </p:contentPart>
          </mc:Choice>
          <mc:Fallback>
            <p:pic>
              <p:nvPicPr>
                <p:cNvPr id="59" name="Ink 58">
                  <a:extLst>
                    <a:ext uri="{FF2B5EF4-FFF2-40B4-BE49-F238E27FC236}">
                      <a16:creationId xmlns:a16="http://schemas.microsoft.com/office/drawing/2014/main" id="{529B3EB3-AC60-3787-0339-CB8A560EE213}"/>
                    </a:ext>
                  </a:extLst>
                </p:cNvPr>
                <p:cNvPicPr/>
                <p:nvPr/>
              </p:nvPicPr>
              <p:blipFill>
                <a:blip r:embed="rId107"/>
                <a:stretch>
                  <a:fillRect/>
                </a:stretch>
              </p:blipFill>
              <p:spPr>
                <a:xfrm>
                  <a:off x="11000148" y="6109316"/>
                  <a:ext cx="15768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0" name="Ink 59">
                  <a:extLst>
                    <a:ext uri="{FF2B5EF4-FFF2-40B4-BE49-F238E27FC236}">
                      <a16:creationId xmlns:a16="http://schemas.microsoft.com/office/drawing/2014/main" id="{911FC5A9-CCBA-81B7-813E-6D5618E07416}"/>
                    </a:ext>
                  </a:extLst>
                </p14:cNvPr>
                <p14:cNvContentPartPr/>
                <p14:nvPr/>
              </p14:nvContentPartPr>
              <p14:xfrm>
                <a:off x="11074308" y="6224876"/>
                <a:ext cx="329040" cy="165240"/>
              </p14:xfrm>
            </p:contentPart>
          </mc:Choice>
          <mc:Fallback>
            <p:pic>
              <p:nvPicPr>
                <p:cNvPr id="60" name="Ink 59">
                  <a:extLst>
                    <a:ext uri="{FF2B5EF4-FFF2-40B4-BE49-F238E27FC236}">
                      <a16:creationId xmlns:a16="http://schemas.microsoft.com/office/drawing/2014/main" id="{911FC5A9-CCBA-81B7-813E-6D5618E07416}"/>
                    </a:ext>
                  </a:extLst>
                </p:cNvPr>
                <p:cNvPicPr/>
                <p:nvPr/>
              </p:nvPicPr>
              <p:blipFill>
                <a:blip r:embed="rId109"/>
                <a:stretch>
                  <a:fillRect/>
                </a:stretch>
              </p:blipFill>
              <p:spPr>
                <a:xfrm>
                  <a:off x="11065668" y="6216236"/>
                  <a:ext cx="3466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1" name="Ink 60">
                  <a:extLst>
                    <a:ext uri="{FF2B5EF4-FFF2-40B4-BE49-F238E27FC236}">
                      <a16:creationId xmlns:a16="http://schemas.microsoft.com/office/drawing/2014/main" id="{8972C09D-AC6B-5D60-2FA4-4DC3D508F413}"/>
                    </a:ext>
                  </a:extLst>
                </p14:cNvPr>
                <p14:cNvContentPartPr/>
                <p14:nvPr/>
              </p14:nvContentPartPr>
              <p14:xfrm>
                <a:off x="11454468" y="6331796"/>
                <a:ext cx="360" cy="360"/>
              </p14:xfrm>
            </p:contentPart>
          </mc:Choice>
          <mc:Fallback>
            <p:pic>
              <p:nvPicPr>
                <p:cNvPr id="61" name="Ink 60">
                  <a:extLst>
                    <a:ext uri="{FF2B5EF4-FFF2-40B4-BE49-F238E27FC236}">
                      <a16:creationId xmlns:a16="http://schemas.microsoft.com/office/drawing/2014/main" id="{8972C09D-AC6B-5D60-2FA4-4DC3D508F413}"/>
                    </a:ext>
                  </a:extLst>
                </p:cNvPr>
                <p:cNvPicPr/>
                <p:nvPr/>
              </p:nvPicPr>
              <p:blipFill>
                <a:blip r:embed="rId111"/>
                <a:stretch>
                  <a:fillRect/>
                </a:stretch>
              </p:blipFill>
              <p:spPr>
                <a:xfrm>
                  <a:off x="11445468" y="632315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2" name="Ink 61">
                  <a:extLst>
                    <a:ext uri="{FF2B5EF4-FFF2-40B4-BE49-F238E27FC236}">
                      <a16:creationId xmlns:a16="http://schemas.microsoft.com/office/drawing/2014/main" id="{22E693F2-CCA7-C74A-4BBD-7170B001F14F}"/>
                    </a:ext>
                  </a:extLst>
                </p14:cNvPr>
                <p14:cNvContentPartPr/>
                <p14:nvPr/>
              </p14:nvContentPartPr>
              <p14:xfrm>
                <a:off x="11410188" y="6144956"/>
                <a:ext cx="220680" cy="254160"/>
              </p14:xfrm>
            </p:contentPart>
          </mc:Choice>
          <mc:Fallback>
            <p:pic>
              <p:nvPicPr>
                <p:cNvPr id="62" name="Ink 61">
                  <a:extLst>
                    <a:ext uri="{FF2B5EF4-FFF2-40B4-BE49-F238E27FC236}">
                      <a16:creationId xmlns:a16="http://schemas.microsoft.com/office/drawing/2014/main" id="{22E693F2-CCA7-C74A-4BBD-7170B001F14F}"/>
                    </a:ext>
                  </a:extLst>
                </p:cNvPr>
                <p:cNvPicPr/>
                <p:nvPr/>
              </p:nvPicPr>
              <p:blipFill>
                <a:blip r:embed="rId113"/>
                <a:stretch>
                  <a:fillRect/>
                </a:stretch>
              </p:blipFill>
              <p:spPr>
                <a:xfrm>
                  <a:off x="11401548" y="6136316"/>
                  <a:ext cx="23832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4" name="Ink 63">
                  <a:extLst>
                    <a:ext uri="{FF2B5EF4-FFF2-40B4-BE49-F238E27FC236}">
                      <a16:creationId xmlns:a16="http://schemas.microsoft.com/office/drawing/2014/main" id="{6CE9A4FC-E853-425C-1CE1-5EC1F5C0C602}"/>
                    </a:ext>
                  </a:extLst>
                </p14:cNvPr>
                <p14:cNvContentPartPr/>
                <p14:nvPr/>
              </p14:nvContentPartPr>
              <p14:xfrm>
                <a:off x="9624588" y="6578396"/>
                <a:ext cx="507600" cy="76680"/>
              </p14:xfrm>
            </p:contentPart>
          </mc:Choice>
          <mc:Fallback>
            <p:pic>
              <p:nvPicPr>
                <p:cNvPr id="64" name="Ink 63">
                  <a:extLst>
                    <a:ext uri="{FF2B5EF4-FFF2-40B4-BE49-F238E27FC236}">
                      <a16:creationId xmlns:a16="http://schemas.microsoft.com/office/drawing/2014/main" id="{6CE9A4FC-E853-425C-1CE1-5EC1F5C0C602}"/>
                    </a:ext>
                  </a:extLst>
                </p:cNvPr>
                <p:cNvPicPr/>
                <p:nvPr/>
              </p:nvPicPr>
              <p:blipFill>
                <a:blip r:embed="rId115"/>
                <a:stretch>
                  <a:fillRect/>
                </a:stretch>
              </p:blipFill>
              <p:spPr>
                <a:xfrm>
                  <a:off x="9615948" y="6569396"/>
                  <a:ext cx="5252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6" name="Ink 65">
                  <a:extLst>
                    <a:ext uri="{FF2B5EF4-FFF2-40B4-BE49-F238E27FC236}">
                      <a16:creationId xmlns:a16="http://schemas.microsoft.com/office/drawing/2014/main" id="{881C0122-15AF-8BAF-297C-2E70FA66AD34}"/>
                    </a:ext>
                  </a:extLst>
                </p14:cNvPr>
                <p14:cNvContentPartPr/>
                <p14:nvPr/>
              </p14:nvContentPartPr>
              <p14:xfrm>
                <a:off x="7796868" y="6711596"/>
                <a:ext cx="140040" cy="149760"/>
              </p14:xfrm>
            </p:contentPart>
          </mc:Choice>
          <mc:Fallback>
            <p:pic>
              <p:nvPicPr>
                <p:cNvPr id="66" name="Ink 65">
                  <a:extLst>
                    <a:ext uri="{FF2B5EF4-FFF2-40B4-BE49-F238E27FC236}">
                      <a16:creationId xmlns:a16="http://schemas.microsoft.com/office/drawing/2014/main" id="{881C0122-15AF-8BAF-297C-2E70FA66AD34}"/>
                    </a:ext>
                  </a:extLst>
                </p:cNvPr>
                <p:cNvPicPr/>
                <p:nvPr/>
              </p:nvPicPr>
              <p:blipFill>
                <a:blip r:embed="rId117"/>
                <a:stretch>
                  <a:fillRect/>
                </a:stretch>
              </p:blipFill>
              <p:spPr>
                <a:xfrm>
                  <a:off x="7787868" y="6702956"/>
                  <a:ext cx="1576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7" name="Ink 66">
                  <a:extLst>
                    <a:ext uri="{FF2B5EF4-FFF2-40B4-BE49-F238E27FC236}">
                      <a16:creationId xmlns:a16="http://schemas.microsoft.com/office/drawing/2014/main" id="{57FE39BE-BB1D-4A7B-0967-40B81963B9CB}"/>
                    </a:ext>
                  </a:extLst>
                </p14:cNvPr>
                <p14:cNvContentPartPr/>
                <p14:nvPr/>
              </p14:nvContentPartPr>
              <p14:xfrm>
                <a:off x="8011068" y="6687476"/>
                <a:ext cx="40680" cy="179640"/>
              </p14:xfrm>
            </p:contentPart>
          </mc:Choice>
          <mc:Fallback>
            <p:pic>
              <p:nvPicPr>
                <p:cNvPr id="67" name="Ink 66">
                  <a:extLst>
                    <a:ext uri="{FF2B5EF4-FFF2-40B4-BE49-F238E27FC236}">
                      <a16:creationId xmlns:a16="http://schemas.microsoft.com/office/drawing/2014/main" id="{57FE39BE-BB1D-4A7B-0967-40B81963B9CB}"/>
                    </a:ext>
                  </a:extLst>
                </p:cNvPr>
                <p:cNvPicPr/>
                <p:nvPr/>
              </p:nvPicPr>
              <p:blipFill>
                <a:blip r:embed="rId119"/>
                <a:stretch>
                  <a:fillRect/>
                </a:stretch>
              </p:blipFill>
              <p:spPr>
                <a:xfrm>
                  <a:off x="8002068" y="6678836"/>
                  <a:ext cx="583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63EE594C-31C9-4F90-5BB5-CA5E6027E7D8}"/>
                    </a:ext>
                  </a:extLst>
                </p14:cNvPr>
                <p14:cNvContentPartPr/>
                <p14:nvPr/>
              </p14:nvContentPartPr>
              <p14:xfrm>
                <a:off x="8195388" y="6649316"/>
                <a:ext cx="104760" cy="254880"/>
              </p14:xfrm>
            </p:contentPart>
          </mc:Choice>
          <mc:Fallback>
            <p:pic>
              <p:nvPicPr>
                <p:cNvPr id="69" name="Ink 68">
                  <a:extLst>
                    <a:ext uri="{FF2B5EF4-FFF2-40B4-BE49-F238E27FC236}">
                      <a16:creationId xmlns:a16="http://schemas.microsoft.com/office/drawing/2014/main" id="{63EE594C-31C9-4F90-5BB5-CA5E6027E7D8}"/>
                    </a:ext>
                  </a:extLst>
                </p:cNvPr>
                <p:cNvPicPr/>
                <p:nvPr/>
              </p:nvPicPr>
              <p:blipFill>
                <a:blip r:embed="rId121"/>
                <a:stretch>
                  <a:fillRect/>
                </a:stretch>
              </p:blipFill>
              <p:spPr>
                <a:xfrm>
                  <a:off x="8186388" y="6640316"/>
                  <a:ext cx="12240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0" name="Ink 69">
                  <a:extLst>
                    <a:ext uri="{FF2B5EF4-FFF2-40B4-BE49-F238E27FC236}">
                      <a16:creationId xmlns:a16="http://schemas.microsoft.com/office/drawing/2014/main" id="{62CA2E28-9312-5084-B5CC-8C9790847BA4}"/>
                    </a:ext>
                  </a:extLst>
                </p14:cNvPr>
                <p14:cNvContentPartPr/>
                <p14:nvPr/>
              </p14:nvContentPartPr>
              <p14:xfrm>
                <a:off x="8209788" y="6716613"/>
                <a:ext cx="243000" cy="135720"/>
              </p14:xfrm>
            </p:contentPart>
          </mc:Choice>
          <mc:Fallback>
            <p:pic>
              <p:nvPicPr>
                <p:cNvPr id="70" name="Ink 69">
                  <a:extLst>
                    <a:ext uri="{FF2B5EF4-FFF2-40B4-BE49-F238E27FC236}">
                      <a16:creationId xmlns:a16="http://schemas.microsoft.com/office/drawing/2014/main" id="{62CA2E28-9312-5084-B5CC-8C9790847BA4}"/>
                    </a:ext>
                  </a:extLst>
                </p:cNvPr>
                <p:cNvPicPr/>
                <p:nvPr/>
              </p:nvPicPr>
              <p:blipFill>
                <a:blip r:embed="rId123"/>
                <a:stretch>
                  <a:fillRect/>
                </a:stretch>
              </p:blipFill>
              <p:spPr>
                <a:xfrm>
                  <a:off x="8200788" y="6707613"/>
                  <a:ext cx="2606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1" name="Ink 70">
                  <a:extLst>
                    <a:ext uri="{FF2B5EF4-FFF2-40B4-BE49-F238E27FC236}">
                      <a16:creationId xmlns:a16="http://schemas.microsoft.com/office/drawing/2014/main" id="{5F637022-8AFD-9855-0718-7337F910174E}"/>
                    </a:ext>
                  </a:extLst>
                </p14:cNvPr>
                <p14:cNvContentPartPr/>
                <p14:nvPr/>
              </p14:nvContentPartPr>
              <p14:xfrm>
                <a:off x="8537028" y="6706173"/>
                <a:ext cx="198000" cy="117000"/>
              </p14:xfrm>
            </p:contentPart>
          </mc:Choice>
          <mc:Fallback>
            <p:pic>
              <p:nvPicPr>
                <p:cNvPr id="71" name="Ink 70">
                  <a:extLst>
                    <a:ext uri="{FF2B5EF4-FFF2-40B4-BE49-F238E27FC236}">
                      <a16:creationId xmlns:a16="http://schemas.microsoft.com/office/drawing/2014/main" id="{5F637022-8AFD-9855-0718-7337F910174E}"/>
                    </a:ext>
                  </a:extLst>
                </p:cNvPr>
                <p:cNvPicPr/>
                <p:nvPr/>
              </p:nvPicPr>
              <p:blipFill>
                <a:blip r:embed="rId125"/>
                <a:stretch>
                  <a:fillRect/>
                </a:stretch>
              </p:blipFill>
              <p:spPr>
                <a:xfrm>
                  <a:off x="8528388" y="6697533"/>
                  <a:ext cx="2156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C5083D41-761C-689D-534B-DAECB9132B66}"/>
                    </a:ext>
                  </a:extLst>
                </p14:cNvPr>
                <p14:cNvContentPartPr/>
                <p14:nvPr/>
              </p14:nvContentPartPr>
              <p14:xfrm>
                <a:off x="4143228" y="3576333"/>
                <a:ext cx="435600" cy="482760"/>
              </p14:xfrm>
            </p:contentPart>
          </mc:Choice>
          <mc:Fallback>
            <p:pic>
              <p:nvPicPr>
                <p:cNvPr id="73" name="Ink 72">
                  <a:extLst>
                    <a:ext uri="{FF2B5EF4-FFF2-40B4-BE49-F238E27FC236}">
                      <a16:creationId xmlns:a16="http://schemas.microsoft.com/office/drawing/2014/main" id="{C5083D41-761C-689D-534B-DAECB9132B66}"/>
                    </a:ext>
                  </a:extLst>
                </p:cNvPr>
                <p:cNvPicPr/>
                <p:nvPr/>
              </p:nvPicPr>
              <p:blipFill>
                <a:blip r:embed="rId127"/>
                <a:stretch>
                  <a:fillRect/>
                </a:stretch>
              </p:blipFill>
              <p:spPr>
                <a:xfrm>
                  <a:off x="4134588" y="3567333"/>
                  <a:ext cx="45324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050B2F6B-0554-1161-BE7A-0038337C6837}"/>
                    </a:ext>
                  </a:extLst>
                </p14:cNvPr>
                <p14:cNvContentPartPr/>
                <p14:nvPr/>
              </p14:nvContentPartPr>
              <p14:xfrm>
                <a:off x="4166628" y="4058373"/>
                <a:ext cx="405720" cy="358920"/>
              </p14:xfrm>
            </p:contentPart>
          </mc:Choice>
          <mc:Fallback>
            <p:pic>
              <p:nvPicPr>
                <p:cNvPr id="74" name="Ink 73">
                  <a:extLst>
                    <a:ext uri="{FF2B5EF4-FFF2-40B4-BE49-F238E27FC236}">
                      <a16:creationId xmlns:a16="http://schemas.microsoft.com/office/drawing/2014/main" id="{050B2F6B-0554-1161-BE7A-0038337C6837}"/>
                    </a:ext>
                  </a:extLst>
                </p:cNvPr>
                <p:cNvPicPr/>
                <p:nvPr/>
              </p:nvPicPr>
              <p:blipFill>
                <a:blip r:embed="rId129"/>
                <a:stretch>
                  <a:fillRect/>
                </a:stretch>
              </p:blipFill>
              <p:spPr>
                <a:xfrm>
                  <a:off x="4157988" y="4049733"/>
                  <a:ext cx="42336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C3B74397-FAB3-D6C2-A1DE-DB853AC36536}"/>
                    </a:ext>
                  </a:extLst>
                </p14:cNvPr>
                <p14:cNvContentPartPr/>
                <p14:nvPr/>
              </p14:nvContentPartPr>
              <p14:xfrm>
                <a:off x="4690068" y="2883693"/>
                <a:ext cx="1459800" cy="1176480"/>
              </p14:xfrm>
            </p:contentPart>
          </mc:Choice>
          <mc:Fallback>
            <p:pic>
              <p:nvPicPr>
                <p:cNvPr id="75" name="Ink 74">
                  <a:extLst>
                    <a:ext uri="{FF2B5EF4-FFF2-40B4-BE49-F238E27FC236}">
                      <a16:creationId xmlns:a16="http://schemas.microsoft.com/office/drawing/2014/main" id="{C3B74397-FAB3-D6C2-A1DE-DB853AC36536}"/>
                    </a:ext>
                  </a:extLst>
                </p:cNvPr>
                <p:cNvPicPr/>
                <p:nvPr/>
              </p:nvPicPr>
              <p:blipFill>
                <a:blip r:embed="rId131"/>
                <a:stretch>
                  <a:fillRect/>
                </a:stretch>
              </p:blipFill>
              <p:spPr>
                <a:xfrm>
                  <a:off x="4681068" y="2874693"/>
                  <a:ext cx="1477440" cy="11941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50E3EAF0-1312-723B-568C-2DC663AC49B0}"/>
                    </a:ext>
                  </a:extLst>
                </p14:cNvPr>
                <p14:cNvContentPartPr/>
                <p14:nvPr/>
              </p14:nvContentPartPr>
              <p14:xfrm>
                <a:off x="6005508" y="2792253"/>
                <a:ext cx="223200" cy="262080"/>
              </p14:xfrm>
            </p:contentPart>
          </mc:Choice>
          <mc:Fallback>
            <p:pic>
              <p:nvPicPr>
                <p:cNvPr id="76" name="Ink 75">
                  <a:extLst>
                    <a:ext uri="{FF2B5EF4-FFF2-40B4-BE49-F238E27FC236}">
                      <a16:creationId xmlns:a16="http://schemas.microsoft.com/office/drawing/2014/main" id="{50E3EAF0-1312-723B-568C-2DC663AC49B0}"/>
                    </a:ext>
                  </a:extLst>
                </p:cNvPr>
                <p:cNvPicPr/>
                <p:nvPr/>
              </p:nvPicPr>
              <p:blipFill>
                <a:blip r:embed="rId133"/>
                <a:stretch>
                  <a:fillRect/>
                </a:stretch>
              </p:blipFill>
              <p:spPr>
                <a:xfrm>
                  <a:off x="5996508" y="2783253"/>
                  <a:ext cx="2408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3913095F-42EC-6510-9135-877E6BC2ADE3}"/>
                    </a:ext>
                  </a:extLst>
                </p14:cNvPr>
                <p14:cNvContentPartPr/>
                <p14:nvPr/>
              </p14:nvContentPartPr>
              <p14:xfrm>
                <a:off x="8875068" y="2141013"/>
                <a:ext cx="354600" cy="644400"/>
              </p14:xfrm>
            </p:contentPart>
          </mc:Choice>
          <mc:Fallback>
            <p:pic>
              <p:nvPicPr>
                <p:cNvPr id="77" name="Ink 76">
                  <a:extLst>
                    <a:ext uri="{FF2B5EF4-FFF2-40B4-BE49-F238E27FC236}">
                      <a16:creationId xmlns:a16="http://schemas.microsoft.com/office/drawing/2014/main" id="{3913095F-42EC-6510-9135-877E6BC2ADE3}"/>
                    </a:ext>
                  </a:extLst>
                </p:cNvPr>
                <p:cNvPicPr/>
                <p:nvPr/>
              </p:nvPicPr>
              <p:blipFill>
                <a:blip r:embed="rId135"/>
                <a:stretch>
                  <a:fillRect/>
                </a:stretch>
              </p:blipFill>
              <p:spPr>
                <a:xfrm>
                  <a:off x="8866068" y="2132373"/>
                  <a:ext cx="372240" cy="662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FC014404-3EF0-B240-9912-575198372140}"/>
                    </a:ext>
                  </a:extLst>
                </p14:cNvPr>
                <p14:cNvContentPartPr/>
                <p14:nvPr/>
              </p14:nvContentPartPr>
              <p14:xfrm>
                <a:off x="9322548" y="2863173"/>
                <a:ext cx="142920" cy="18360"/>
              </p14:xfrm>
            </p:contentPart>
          </mc:Choice>
          <mc:Fallback>
            <p:pic>
              <p:nvPicPr>
                <p:cNvPr id="78" name="Ink 77">
                  <a:extLst>
                    <a:ext uri="{FF2B5EF4-FFF2-40B4-BE49-F238E27FC236}">
                      <a16:creationId xmlns:a16="http://schemas.microsoft.com/office/drawing/2014/main" id="{FC014404-3EF0-B240-9912-575198372140}"/>
                    </a:ext>
                  </a:extLst>
                </p:cNvPr>
                <p:cNvPicPr/>
                <p:nvPr/>
              </p:nvPicPr>
              <p:blipFill>
                <a:blip r:embed="rId137"/>
                <a:stretch>
                  <a:fillRect/>
                </a:stretch>
              </p:blipFill>
              <p:spPr>
                <a:xfrm>
                  <a:off x="9313548" y="2854173"/>
                  <a:ext cx="1605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9" name="Ink 78">
                  <a:extLst>
                    <a:ext uri="{FF2B5EF4-FFF2-40B4-BE49-F238E27FC236}">
                      <a16:creationId xmlns:a16="http://schemas.microsoft.com/office/drawing/2014/main" id="{32EAF1E2-3B74-216D-8ED3-E4E941714243}"/>
                    </a:ext>
                  </a:extLst>
                </p14:cNvPr>
                <p14:cNvContentPartPr/>
                <p14:nvPr/>
              </p14:nvContentPartPr>
              <p14:xfrm>
                <a:off x="9359628" y="2772453"/>
                <a:ext cx="32760" cy="235800"/>
              </p14:xfrm>
            </p:contentPart>
          </mc:Choice>
          <mc:Fallback>
            <p:pic>
              <p:nvPicPr>
                <p:cNvPr id="79" name="Ink 78">
                  <a:extLst>
                    <a:ext uri="{FF2B5EF4-FFF2-40B4-BE49-F238E27FC236}">
                      <a16:creationId xmlns:a16="http://schemas.microsoft.com/office/drawing/2014/main" id="{32EAF1E2-3B74-216D-8ED3-E4E941714243}"/>
                    </a:ext>
                  </a:extLst>
                </p:cNvPr>
                <p:cNvPicPr/>
                <p:nvPr/>
              </p:nvPicPr>
              <p:blipFill>
                <a:blip r:embed="rId139"/>
                <a:stretch>
                  <a:fillRect/>
                </a:stretch>
              </p:blipFill>
              <p:spPr>
                <a:xfrm>
                  <a:off x="9350988" y="2763813"/>
                  <a:ext cx="5040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0" name="Ink 79">
                  <a:extLst>
                    <a:ext uri="{FF2B5EF4-FFF2-40B4-BE49-F238E27FC236}">
                      <a16:creationId xmlns:a16="http://schemas.microsoft.com/office/drawing/2014/main" id="{2BC927C2-4842-8E63-51FE-B346EDB8ACA3}"/>
                    </a:ext>
                  </a:extLst>
                </p14:cNvPr>
                <p14:cNvContentPartPr/>
                <p14:nvPr/>
              </p14:nvContentPartPr>
              <p14:xfrm>
                <a:off x="9364308" y="3026973"/>
                <a:ext cx="281160" cy="209880"/>
              </p14:xfrm>
            </p:contentPart>
          </mc:Choice>
          <mc:Fallback>
            <p:pic>
              <p:nvPicPr>
                <p:cNvPr id="80" name="Ink 79">
                  <a:extLst>
                    <a:ext uri="{FF2B5EF4-FFF2-40B4-BE49-F238E27FC236}">
                      <a16:creationId xmlns:a16="http://schemas.microsoft.com/office/drawing/2014/main" id="{2BC927C2-4842-8E63-51FE-B346EDB8ACA3}"/>
                    </a:ext>
                  </a:extLst>
                </p:cNvPr>
                <p:cNvPicPr/>
                <p:nvPr/>
              </p:nvPicPr>
              <p:blipFill>
                <a:blip r:embed="rId141"/>
                <a:stretch>
                  <a:fillRect/>
                </a:stretch>
              </p:blipFill>
              <p:spPr>
                <a:xfrm>
                  <a:off x="9355308" y="3017973"/>
                  <a:ext cx="2988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1" name="Ink 80">
                  <a:extLst>
                    <a:ext uri="{FF2B5EF4-FFF2-40B4-BE49-F238E27FC236}">
                      <a16:creationId xmlns:a16="http://schemas.microsoft.com/office/drawing/2014/main" id="{1E667FD7-8D1B-D6DD-3FF0-1A4F8C7B9EF3}"/>
                    </a:ext>
                  </a:extLst>
                </p14:cNvPr>
                <p14:cNvContentPartPr/>
                <p14:nvPr/>
              </p14:nvContentPartPr>
              <p14:xfrm>
                <a:off x="9085308" y="2948853"/>
                <a:ext cx="852480" cy="495360"/>
              </p14:xfrm>
            </p:contentPart>
          </mc:Choice>
          <mc:Fallback>
            <p:pic>
              <p:nvPicPr>
                <p:cNvPr id="81" name="Ink 80">
                  <a:extLst>
                    <a:ext uri="{FF2B5EF4-FFF2-40B4-BE49-F238E27FC236}">
                      <a16:creationId xmlns:a16="http://schemas.microsoft.com/office/drawing/2014/main" id="{1E667FD7-8D1B-D6DD-3FF0-1A4F8C7B9EF3}"/>
                    </a:ext>
                  </a:extLst>
                </p:cNvPr>
                <p:cNvPicPr/>
                <p:nvPr/>
              </p:nvPicPr>
              <p:blipFill>
                <a:blip r:embed="rId143"/>
                <a:stretch>
                  <a:fillRect/>
                </a:stretch>
              </p:blipFill>
              <p:spPr>
                <a:xfrm>
                  <a:off x="9076308" y="2939853"/>
                  <a:ext cx="870120" cy="513000"/>
                </a:xfrm>
                <a:prstGeom prst="rect">
                  <a:avLst/>
                </a:prstGeom>
              </p:spPr>
            </p:pic>
          </mc:Fallback>
        </mc:AlternateContent>
      </p:grpSp>
      <p:grpSp>
        <p:nvGrpSpPr>
          <p:cNvPr id="87" name="Group 86">
            <a:extLst>
              <a:ext uri="{FF2B5EF4-FFF2-40B4-BE49-F238E27FC236}">
                <a16:creationId xmlns:a16="http://schemas.microsoft.com/office/drawing/2014/main" id="{8B0A61CF-CA79-D9A2-9406-CD67BE206D56}"/>
              </a:ext>
            </a:extLst>
          </p:cNvPr>
          <p:cNvGrpSpPr/>
          <p:nvPr/>
        </p:nvGrpSpPr>
        <p:grpSpPr>
          <a:xfrm>
            <a:off x="5605188" y="5998773"/>
            <a:ext cx="1592280" cy="777960"/>
            <a:chOff x="5605188" y="5998773"/>
            <a:chExt cx="1592280" cy="777960"/>
          </a:xfrm>
        </p:grpSpPr>
        <mc:AlternateContent xmlns:mc="http://schemas.openxmlformats.org/markup-compatibility/2006">
          <mc:Choice xmlns:p14="http://schemas.microsoft.com/office/powerpoint/2010/main" Requires="p14">
            <p:contentPart p14:bwMode="auto" r:id="rId144">
              <p14:nvContentPartPr>
                <p14:cNvPr id="83" name="Ink 82">
                  <a:extLst>
                    <a:ext uri="{FF2B5EF4-FFF2-40B4-BE49-F238E27FC236}">
                      <a16:creationId xmlns:a16="http://schemas.microsoft.com/office/drawing/2014/main" id="{31949671-0BCA-C8BD-CF61-1919368B59AB}"/>
                    </a:ext>
                  </a:extLst>
                </p14:cNvPr>
                <p14:cNvContentPartPr/>
                <p14:nvPr/>
              </p14:nvContentPartPr>
              <p14:xfrm>
                <a:off x="5605188" y="6342933"/>
                <a:ext cx="797040" cy="295920"/>
              </p14:xfrm>
            </p:contentPart>
          </mc:Choice>
          <mc:Fallback>
            <p:pic>
              <p:nvPicPr>
                <p:cNvPr id="83" name="Ink 82">
                  <a:extLst>
                    <a:ext uri="{FF2B5EF4-FFF2-40B4-BE49-F238E27FC236}">
                      <a16:creationId xmlns:a16="http://schemas.microsoft.com/office/drawing/2014/main" id="{31949671-0BCA-C8BD-CF61-1919368B59AB}"/>
                    </a:ext>
                  </a:extLst>
                </p:cNvPr>
                <p:cNvPicPr/>
                <p:nvPr/>
              </p:nvPicPr>
              <p:blipFill>
                <a:blip r:embed="rId145"/>
                <a:stretch>
                  <a:fillRect/>
                </a:stretch>
              </p:blipFill>
              <p:spPr>
                <a:xfrm>
                  <a:off x="5596548" y="6333933"/>
                  <a:ext cx="81468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4" name="Ink 83">
                  <a:extLst>
                    <a:ext uri="{FF2B5EF4-FFF2-40B4-BE49-F238E27FC236}">
                      <a16:creationId xmlns:a16="http://schemas.microsoft.com/office/drawing/2014/main" id="{CC3B14BC-DD1F-5CE1-51EF-78C227CD6CE0}"/>
                    </a:ext>
                  </a:extLst>
                </p14:cNvPr>
                <p14:cNvContentPartPr/>
                <p14:nvPr/>
              </p14:nvContentPartPr>
              <p14:xfrm>
                <a:off x="6498708" y="5998773"/>
                <a:ext cx="169920" cy="777960"/>
              </p14:xfrm>
            </p:contentPart>
          </mc:Choice>
          <mc:Fallback>
            <p:pic>
              <p:nvPicPr>
                <p:cNvPr id="84" name="Ink 83">
                  <a:extLst>
                    <a:ext uri="{FF2B5EF4-FFF2-40B4-BE49-F238E27FC236}">
                      <a16:creationId xmlns:a16="http://schemas.microsoft.com/office/drawing/2014/main" id="{CC3B14BC-DD1F-5CE1-51EF-78C227CD6CE0}"/>
                    </a:ext>
                  </a:extLst>
                </p:cNvPr>
                <p:cNvPicPr/>
                <p:nvPr/>
              </p:nvPicPr>
              <p:blipFill>
                <a:blip r:embed="rId147"/>
                <a:stretch>
                  <a:fillRect/>
                </a:stretch>
              </p:blipFill>
              <p:spPr>
                <a:xfrm>
                  <a:off x="6489708" y="5989773"/>
                  <a:ext cx="187560" cy="7956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5" name="Ink 84">
                  <a:extLst>
                    <a:ext uri="{FF2B5EF4-FFF2-40B4-BE49-F238E27FC236}">
                      <a16:creationId xmlns:a16="http://schemas.microsoft.com/office/drawing/2014/main" id="{3A98AD55-9B7D-5AC3-C8D7-7780A9480F9C}"/>
                    </a:ext>
                  </a:extLst>
                </p14:cNvPr>
                <p14:cNvContentPartPr/>
                <p14:nvPr/>
              </p14:nvContentPartPr>
              <p14:xfrm>
                <a:off x="6787428" y="6241053"/>
                <a:ext cx="55800" cy="297360"/>
              </p14:xfrm>
            </p:contentPart>
          </mc:Choice>
          <mc:Fallback>
            <p:pic>
              <p:nvPicPr>
                <p:cNvPr id="85" name="Ink 84">
                  <a:extLst>
                    <a:ext uri="{FF2B5EF4-FFF2-40B4-BE49-F238E27FC236}">
                      <a16:creationId xmlns:a16="http://schemas.microsoft.com/office/drawing/2014/main" id="{3A98AD55-9B7D-5AC3-C8D7-7780A9480F9C}"/>
                    </a:ext>
                  </a:extLst>
                </p:cNvPr>
                <p:cNvPicPr/>
                <p:nvPr/>
              </p:nvPicPr>
              <p:blipFill>
                <a:blip r:embed="rId149"/>
                <a:stretch>
                  <a:fillRect/>
                </a:stretch>
              </p:blipFill>
              <p:spPr>
                <a:xfrm>
                  <a:off x="6778428" y="6232413"/>
                  <a:ext cx="7344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6" name="Ink 85">
                  <a:extLst>
                    <a:ext uri="{FF2B5EF4-FFF2-40B4-BE49-F238E27FC236}">
                      <a16:creationId xmlns:a16="http://schemas.microsoft.com/office/drawing/2014/main" id="{2E5D947B-957E-13A4-9742-C0D69DA33DDD}"/>
                    </a:ext>
                  </a:extLst>
                </p14:cNvPr>
                <p14:cNvContentPartPr/>
                <p14:nvPr/>
              </p14:nvContentPartPr>
              <p14:xfrm>
                <a:off x="6925308" y="6304053"/>
                <a:ext cx="272160" cy="410760"/>
              </p14:xfrm>
            </p:contentPart>
          </mc:Choice>
          <mc:Fallback>
            <p:pic>
              <p:nvPicPr>
                <p:cNvPr id="86" name="Ink 85">
                  <a:extLst>
                    <a:ext uri="{FF2B5EF4-FFF2-40B4-BE49-F238E27FC236}">
                      <a16:creationId xmlns:a16="http://schemas.microsoft.com/office/drawing/2014/main" id="{2E5D947B-957E-13A4-9742-C0D69DA33DDD}"/>
                    </a:ext>
                  </a:extLst>
                </p:cNvPr>
                <p:cNvPicPr/>
                <p:nvPr/>
              </p:nvPicPr>
              <p:blipFill>
                <a:blip r:embed="rId151"/>
                <a:stretch>
                  <a:fillRect/>
                </a:stretch>
              </p:blipFill>
              <p:spPr>
                <a:xfrm>
                  <a:off x="6916308" y="6295413"/>
                  <a:ext cx="289800" cy="428400"/>
                </a:xfrm>
                <a:prstGeom prst="rect">
                  <a:avLst/>
                </a:prstGeom>
              </p:spPr>
            </p:pic>
          </mc:Fallback>
        </mc:AlternateContent>
      </p:grpSp>
    </p:spTree>
    <p:extLst>
      <p:ext uri="{BB962C8B-B14F-4D97-AF65-F5344CB8AC3E}">
        <p14:creationId xmlns:p14="http://schemas.microsoft.com/office/powerpoint/2010/main" val="136063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4868-6A3B-3F2F-BF77-0D952FC71EB0}"/>
              </a:ext>
            </a:extLst>
          </p:cNvPr>
          <p:cNvSpPr>
            <a:spLocks noGrp="1"/>
          </p:cNvSpPr>
          <p:nvPr>
            <p:ph type="title"/>
          </p:nvPr>
        </p:nvSpPr>
        <p:spPr/>
        <p:txBody>
          <a:bodyPr/>
          <a:lstStyle/>
          <a:p>
            <a:r>
              <a:rPr lang="en-US" dirty="0"/>
              <a:t>UI5 developers</a:t>
            </a: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D56F8233-41A9-1D3B-C4FA-176229C373A1}"/>
                  </a:ext>
                </a:extLst>
              </p14:cNvPr>
              <p14:cNvContentPartPr/>
              <p14:nvPr/>
            </p14:nvContentPartPr>
            <p14:xfrm>
              <a:off x="4699788" y="2615516"/>
              <a:ext cx="360" cy="360"/>
            </p14:xfrm>
          </p:contentPart>
        </mc:Choice>
        <mc:Fallback>
          <p:pic>
            <p:nvPicPr>
              <p:cNvPr id="9" name="Ink 8">
                <a:extLst>
                  <a:ext uri="{FF2B5EF4-FFF2-40B4-BE49-F238E27FC236}">
                    <a16:creationId xmlns:a16="http://schemas.microsoft.com/office/drawing/2014/main" id="{D56F8233-41A9-1D3B-C4FA-176229C373A1}"/>
                  </a:ext>
                </a:extLst>
              </p:cNvPr>
              <p:cNvPicPr/>
              <p:nvPr/>
            </p:nvPicPr>
            <p:blipFill>
              <a:blip r:embed="rId4"/>
              <a:stretch>
                <a:fillRect/>
              </a:stretch>
            </p:blipFill>
            <p:spPr>
              <a:xfrm>
                <a:off x="4691148" y="260651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240526DB-82A2-C5BF-273D-F81C077663B5}"/>
                  </a:ext>
                </a:extLst>
              </p14:cNvPr>
              <p14:cNvContentPartPr/>
              <p14:nvPr/>
            </p14:nvContentPartPr>
            <p14:xfrm>
              <a:off x="4690068" y="2566196"/>
              <a:ext cx="360" cy="360"/>
            </p14:xfrm>
          </p:contentPart>
        </mc:Choice>
        <mc:Fallback>
          <p:pic>
            <p:nvPicPr>
              <p:cNvPr id="14" name="Ink 13">
                <a:extLst>
                  <a:ext uri="{FF2B5EF4-FFF2-40B4-BE49-F238E27FC236}">
                    <a16:creationId xmlns:a16="http://schemas.microsoft.com/office/drawing/2014/main" id="{240526DB-82A2-C5BF-273D-F81C077663B5}"/>
                  </a:ext>
                </a:extLst>
              </p:cNvPr>
              <p:cNvPicPr/>
              <p:nvPr/>
            </p:nvPicPr>
            <p:blipFill>
              <a:blip r:embed="rId4"/>
              <a:stretch>
                <a:fillRect/>
              </a:stretch>
            </p:blipFill>
            <p:spPr>
              <a:xfrm>
                <a:off x="4681068" y="2557196"/>
                <a:ext cx="18000" cy="18000"/>
              </a:xfrm>
              <a:prstGeom prst="rect">
                <a:avLst/>
              </a:prstGeom>
            </p:spPr>
          </p:pic>
        </mc:Fallback>
      </mc:AlternateContent>
    </p:spTree>
    <p:extLst>
      <p:ext uri="{BB962C8B-B14F-4D97-AF65-F5344CB8AC3E}">
        <p14:creationId xmlns:p14="http://schemas.microsoft.com/office/powerpoint/2010/main" val="298968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CBA071B6-F82A-8B0F-F954-2EF2FD04BE2E}"/>
              </a:ext>
            </a:extLst>
          </p:cNvPr>
          <p:cNvSpPr txBox="1"/>
          <p:nvPr/>
        </p:nvSpPr>
        <p:spPr>
          <a:xfrm>
            <a:off x="477788" y="1268760"/>
            <a:ext cx="9505056" cy="3416320"/>
          </a:xfrm>
          <a:prstGeom prst="rect">
            <a:avLst/>
          </a:prstGeom>
          <a:noFill/>
        </p:spPr>
        <p:txBody>
          <a:bodyPr wrap="square" rtlCol="0">
            <a:spAutoFit/>
          </a:bodyPr>
          <a:lstStyle/>
          <a:p>
            <a:r>
              <a:rPr lang="en-US" dirty="0" err="1">
                <a:solidFill>
                  <a:srgbClr val="FF0000"/>
                </a:solidFill>
              </a:rPr>
              <a:t>this.when</a:t>
            </a:r>
            <a:r>
              <a:rPr lang="en-US" dirty="0">
                <a:solidFill>
                  <a:srgbClr val="FF0000"/>
                </a:solidFill>
              </a:rPr>
              <a:t>(‘WHICH’, what, () =&gt; {</a:t>
            </a:r>
          </a:p>
          <a:p>
            <a:r>
              <a:rPr lang="en-US" dirty="0">
                <a:solidFill>
                  <a:srgbClr val="FF0000"/>
                </a:solidFill>
              </a:rPr>
              <a:t>	code.</a:t>
            </a:r>
          </a:p>
          <a:p>
            <a:r>
              <a:rPr lang="en-US" dirty="0">
                <a:solidFill>
                  <a:srgbClr val="FF0000"/>
                </a:solidFill>
              </a:rPr>
              <a:t>})</a:t>
            </a: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when – before, after, on</a:t>
            </a:r>
          </a:p>
          <a:p>
            <a:r>
              <a:rPr lang="en-US" dirty="0">
                <a:solidFill>
                  <a:srgbClr val="FF0000"/>
                </a:solidFill>
              </a:rPr>
              <a:t>Which – CREATE, UPDATE, DELETE, READ</a:t>
            </a:r>
          </a:p>
          <a:p>
            <a:r>
              <a:rPr lang="en-US" dirty="0">
                <a:solidFill>
                  <a:srgbClr val="FF0000"/>
                </a:solidFill>
              </a:rPr>
              <a:t>What – Entity (Employee, Pos, …)</a:t>
            </a:r>
          </a:p>
        </p:txBody>
      </p:sp>
    </p:spTree>
    <p:extLst>
      <p:ext uri="{BB962C8B-B14F-4D97-AF65-F5344CB8AC3E}">
        <p14:creationId xmlns:p14="http://schemas.microsoft.com/office/powerpoint/2010/main" val="18764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3866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4807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7885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JWT Token and Application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CDS Views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 &amp; Test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IaaS – Infrastructure as a Service</a:t>
            </a:r>
            <a:endParaRPr lang="en-US" dirty="0"/>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BTP – Platform as a Service</a:t>
            </a:r>
            <a:endParaRPr lang="en-US" dirty="0"/>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BAS – Business App Studio</a:t>
            </a:r>
            <a:endParaRPr lang="en-US" dirty="0"/>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
        <p:nvSpPr>
          <p:cNvPr id="36" name="Rectangle 35">
            <a:extLst>
              <a:ext uri="{FF2B5EF4-FFF2-40B4-BE49-F238E27FC236}">
                <a16:creationId xmlns:a16="http://schemas.microsoft.com/office/drawing/2014/main" id="{A3FAD8FD-47CF-2DDD-59E9-DBEA7E6B66F9}"/>
              </a:ext>
            </a:extLst>
          </p:cNvPr>
          <p:cNvSpPr/>
          <p:nvPr/>
        </p:nvSpPr>
        <p:spPr>
          <a:xfrm>
            <a:off x="189882" y="3717032"/>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7049</TotalTime>
  <Words>870</Words>
  <Application>Microsoft Office PowerPoint</Application>
  <PresentationFormat>Custom</PresentationFormat>
  <Paragraphs>125</Paragraphs>
  <Slides>23</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4</vt:lpstr>
      <vt:lpstr>Introduction to CDS Views</vt:lpstr>
      <vt:lpstr>Business Application Studio</vt:lpstr>
      <vt:lpstr>Dev Space in BAS</vt:lpstr>
      <vt:lpstr>Hands on: Move App to BAS</vt:lpstr>
      <vt:lpstr>Testing Services in BAS</vt:lpstr>
      <vt:lpstr>Actions and Functions</vt:lpstr>
      <vt:lpstr>PowerPoint Presentation</vt:lpstr>
      <vt:lpstr>Behind the scenes</vt:lpstr>
      <vt:lpstr>PowerPoint Presentation</vt:lpstr>
      <vt:lpstr>UI5 developers</vt:lpstr>
      <vt:lpstr>Generic Handlers in CAP</vt:lpstr>
      <vt:lpstr>Hands on: Generic Handlers</vt:lpstr>
      <vt:lpstr>Syntax</vt:lpstr>
      <vt:lpstr>PowerPoint Presentation</vt:lpstr>
      <vt:lpstr>PowerPoint Presentation</vt:lpstr>
      <vt:lpstr>PowerPoint Presentation</vt:lpstr>
      <vt:lpstr>PowerPoint Presentation</vt:lpstr>
      <vt:lpstr>PowerPoint Presentation</vt:lpstr>
      <vt:lpstr>PowerPoint Presentation</vt:lpstr>
      <vt:lpstr>Agenda – Day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259</cp:revision>
  <dcterms:created xsi:type="dcterms:W3CDTF">2013-09-12T13:05:01Z</dcterms:created>
  <dcterms:modified xsi:type="dcterms:W3CDTF">2023-11-02T07:53:16Z</dcterms:modified>
</cp:coreProperties>
</file>