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4122" r:id="rId3"/>
    <p:sldId id="277" r:id="rId4"/>
    <p:sldId id="4729" r:id="rId5"/>
    <p:sldId id="4730" r:id="rId6"/>
    <p:sldId id="4770" r:id="rId7"/>
    <p:sldId id="4755" r:id="rId8"/>
    <p:sldId id="4756" r:id="rId9"/>
    <p:sldId id="4771" r:id="rId10"/>
    <p:sldId id="4757" r:id="rId11"/>
    <p:sldId id="4772" r:id="rId12"/>
    <p:sldId id="4753" r:id="rId13"/>
    <p:sldId id="4754" r:id="rId14"/>
    <p:sldId id="282" r:id="rId15"/>
    <p:sldId id="280" r:id="rId16"/>
    <p:sldId id="4711"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5250" autoAdjust="0"/>
  </p:normalViewPr>
  <p:slideViewPr>
    <p:cSldViewPr>
      <p:cViewPr varScale="1">
        <p:scale>
          <a:sx n="78" d="100"/>
          <a:sy n="78" d="100"/>
        </p:scale>
        <p:origin x="108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23.481"/>
    </inkml:context>
    <inkml:brush xml:id="br0">
      <inkml:brushProperty name="width" value="0.05" units="cm"/>
      <inkml:brushProperty name="height" value="0.05" units="cm"/>
      <inkml:brushProperty name="color" value="#F6630D"/>
    </inkml:brush>
  </inkml:definitions>
  <inkml:trace contextRef="#ctx0" brushRef="#br0">661 3 24575,'-62'3'0,"0"3"0,-65 15 0,103-17 0,0 2 0,0 0 0,1 1 0,0 2 0,-43 22 0,52-23 0,1 1 0,0 1 0,0 0 0,1 0 0,0 1 0,1 1 0,0 0 0,1 1 0,0 0 0,-8 15 0,4-2 0,1 0 0,1 1 0,2 1 0,1 0 0,0 0 0,3 1 0,0 0 0,2 0 0,1 0 0,1 1 0,4 56 0,-1-76 0,0 1 0,1-1 0,0 0 0,1 0 0,0 0 0,0 0 0,1 0 0,0-1 0,1 1 0,0-1 0,0 0 0,11 12 0,-7-11 0,1 0 0,1 0 0,0-1 0,0 0 0,1-1 0,0 0 0,0-1 0,16 7 0,14 2 0,1-1 0,0-3 0,1-1 0,76 8 0,12-3 0,167 0 0,-235-17 0,0-3 0,0-2 0,-1-3 0,110-32 0,-152 35 0,0-1 0,-1-2 0,0 0 0,0-1 0,20-14 0,-32 19 0,-1-1 0,1 0 0,-1-1 0,-1 0 0,1 0 0,-1 0 0,0-1 0,-1 0 0,1 0 0,-2 0 0,1 0 0,-1-1 0,0 0 0,2-10 0,0-5 0,-2 0 0,0 0 0,-2 0 0,0 0 0,-2-1 0,0 1 0,-2 0 0,-1-1 0,-1 1 0,-1 0 0,0 1 0,-2 0 0,-1-1 0,-15-27 0,13 30 0,-1 1 0,-1 0 0,0 0 0,-2 2 0,0 0 0,-2 0 0,0 1 0,0 1 0,-2 1 0,0 0 0,0 2 0,-1 0 0,-1 1 0,0 0 0,-24-8 0,12 9-455,-1 1 0,-63-11 0,17 11-6371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2.620"/>
    </inkml:context>
    <inkml:brush xml:id="br0">
      <inkml:brushProperty name="width" value="0.05" units="cm"/>
      <inkml:brushProperty name="height" value="0.05" units="cm"/>
      <inkml:brushProperty name="color" value="#F6630D"/>
    </inkml:brush>
  </inkml:definitions>
  <inkml:trace contextRef="#ctx0" brushRef="#br0">1 40 24575,'0'-1'0,"0"-1"0,-1 1 0,1-1 0,0 1 0,0-1 0,0 1 0,1 0 0,-1-1 0,0 1 0,0-1 0,1 1 0,-1 0 0,1-1 0,-1 1 0,1 0 0,0-1 0,0 1 0,-1 0 0,1 0 0,0 0 0,0 0 0,0 0 0,0 0 0,0 0 0,0 0 0,1 0 0,-1 0 0,0 0 0,0 1 0,1-1 0,-1 0 0,0 1 0,1 0 0,-1-1 0,0 1 0,1 0 0,-1-1 0,1 1 0,-1 0 0,1 0 0,-1 0 0,0 0 0,1 0 0,-1 1 0,1-1 0,-1 0 0,0 1 0,1-1 0,1 1 0,9 3 0,0 1 0,0 0 0,-1 1 0,15 8 0,-24-12 0,73 48 0,120 104 0,-163-127 0,102 91 0,-5 6 0,-5 6 0,-6 4 0,-6 6 0,124 203 0,-219-313-113,1-1-305,0-1 1,27 32 0,-22-36-6409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5.024"/>
    </inkml:context>
    <inkml:brush xml:id="br0">
      <inkml:brushProperty name="width" value="0.05" units="cm"/>
      <inkml:brushProperty name="height" value="0.05" units="cm"/>
      <inkml:brushProperty name="color" value="#F6630D"/>
    </inkml:brush>
  </inkml:definitions>
  <inkml:trace contextRef="#ctx0" brushRef="#br0">2 303 24575,'1'-8'0,"0"1"0,1-1 0,0 1 0,0 0 0,6-12 0,-3 8 0,-14 82 0,2-7 0,1 106 0,6-221 0,3 1 0,15-90 0,-11 107 0,2-1 0,1 2 0,1-1 0,2 2 0,25-48 0,-36 75 0,1 0 0,-1 0 0,1 0 0,0 1 0,0-1 0,0 1 0,0 0 0,1 0 0,-1 0 0,1 0 0,0 0 0,0 1 0,0 0 0,0-1 0,0 2 0,1-1 0,-1 0 0,0 1 0,1 0 0,0 0 0,4 0 0,-5 1 0,0 0 0,1 0 0,-1 1 0,0 0 0,0 0 0,0 0 0,0 0 0,0 1 0,-1-1 0,1 1 0,0 0 0,-1 0 0,1 1 0,-1-1 0,0 1 0,1-1 0,-1 1 0,0 0 0,-1 0 0,1 1 0,-1-1 0,1 1 0,2 4 0,-3-4 0,0-1 0,-1 1 0,1 0 0,-1-1 0,0 1 0,1 0 0,-2 0 0,1 0 0,0 0 0,-1 0 0,0 0 0,0 0 0,0 1 0,0-1 0,-1 0 0,1 0 0,-3 4 0,-1 5 0,0-2 0,-2 1 0,1-1 0,-9 12 0,7-11 0,7-11 0,-1 0 0,0 0 0,1-1 0,-1 1 0,1 0 0,-1 0 0,1 0 0,0 0 0,-1 0 0,1 0 0,0 0 0,0 0 0,-1 0 0,1 0 0,0 0 0,0 0 0,0 0 0,0 0 0,0 0 0,1 0 0,-1 0 0,0 0 0,0 0 0,1 0 0,-1 0 0,0 0 0,1 0 0,-1-1 0,1 1 0,-1 0 0,1 0 0,0 0 0,-1 0 0,1-1 0,0 1 0,0 0 0,-1-1 0,1 1 0,0-1 0,0 1 0,0-1 0,0 1 0,0-1 0,-1 1 0,1-1 0,0 0 0,2 1 0,7 1 0,0 0 0,0 0 0,0-1 0,13-1 0,-1 2 0,-20-2 0,14 2 0,1 1 0,28 8 0,-42-10 0,0 0 0,0 0 0,0 0 0,0 0 0,0 1 0,0-1 0,-1 1 0,1 0 0,0-1 0,-1 1 0,1 0 0,-1 1 0,0-1 0,0 0 0,0 1 0,0-1 0,0 1 0,-1 0 0,1-1 0,-1 1 0,1 0 0,0 5 0,-2-5 0,0-1 0,0 1 0,-1-1 0,1 1 0,-1-1 0,1 1 0,-1-1 0,0 0 0,0 1 0,-1-1 0,1 0 0,0 0 0,-1 0 0,1 1 0,-1-1 0,1-1 0,-1 1 0,0 0 0,0 0 0,0-1 0,0 1 0,-4 1 0,-9 7 0,1-2 0,-20 9 0,27-14 0,-28 12-341,-1-2 0,0-1-1,-63 12 1,29-12-6485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6.270"/>
    </inkml:context>
    <inkml:brush xml:id="br0">
      <inkml:brushProperty name="width" value="0.05" units="cm"/>
      <inkml:brushProperty name="height" value="0.05" units="cm"/>
      <inkml:brushProperty name="color" value="#F6630D"/>
    </inkml:brush>
  </inkml:definitions>
  <inkml:trace contextRef="#ctx0" brushRef="#br0">122 115 24575,'1'-8'0,"0"0"0,1 0 0,0 0 0,5-14 0,1-2 0,-6 20 0,3-25 0,-5 29 0,0 0 0,0-1 0,0 1 0,0 0 0,0 0 0,0 0 0,0 0 0,0 0 0,0-1 0,0 1 0,0 0 0,0 0 0,0 0 0,0 0 0,0 0 0,-1 0 0,1-1 0,0 1 0,0 0 0,0 0 0,0 0 0,0 0 0,0 0 0,0 0 0,0 0 0,-1 0 0,1-1 0,0 1 0,0 0 0,0 0 0,0 0 0,0 0 0,0 0 0,-1 0 0,1 0 0,0 0 0,0 0 0,0 0 0,0 0 0,0 0 0,-1 0 0,1 0 0,0 0 0,0 0 0,0 0 0,0 0 0,0 0 0,0 0 0,-1 0 0,-13 12 0,-5 9 0,1 1 0,1 0 0,0 1 0,2 1 0,-21 44 0,35-65 0,-1 0 0,1 0 0,0 0 0,0 0 0,0 0 0,1 0 0,-1 0 0,1 0 0,0 0 0,-1 1 0,1-1 0,1 0 0,-1 0 0,0 0 0,1 0 0,0 0 0,-1 0 0,1 0 0,0 0 0,1 0 0,-1 0 0,0 0 0,1 0 0,0-1 0,0 1 0,3 3 0,-1-2 0,1-1 0,0 1 0,0-1 0,0 0 0,0-1 0,0 1 0,1-1 0,-1 0 0,1 0 0,-1-1 0,1 0 0,0 0 0,9 1 0,83 2 0,-68-4 0,1 1 0,0 1 0,-1 2 0,40 10 0,-66-13 0,0 1 0,0-1 0,0 1 0,0 0 0,0 0 0,-1 1 0,1-1 0,-1 1 0,1-1 0,-1 1 0,0 0 0,5 7 0,-7-8 0,0 0 0,0 0 0,0-1 0,0 1 0,0 0 0,-1 0 0,1 0 0,-1 0 0,1 0 0,-1 0 0,0 0 0,1 0 0,-1 0 0,0 0 0,0 0 0,-1 0 0,1 0 0,0 0 0,-1 0 0,1 0 0,-1 0 0,0 0 0,0 0 0,1 0 0,-1 0 0,-1-1 0,1 1 0,0 0 0,-1 1 0,-20 18-1365,-3-2-5461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6.677"/>
    </inkml:context>
    <inkml:brush xml:id="br0">
      <inkml:brushProperty name="width" value="0.05" units="cm"/>
      <inkml:brushProperty name="height" value="0.05" units="cm"/>
      <inkml:brushProperty name="color" value="#F6630D"/>
    </inkml:brush>
  </inkml:definitions>
  <inkml:trace contextRef="#ctx0" brushRef="#br0">1 472 24575,'0'-9'0,"4"-13"0,7-16 0,6-7 0,9-4 0,9-4 0,9 3 0,5 0 0,4 5 0,3 9 0,5 7 0,2 8 0,-1 7 0,-6 7 0,-13 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7.040"/>
    </inkml:context>
    <inkml:brush xml:id="br0">
      <inkml:brushProperty name="width" value="0.05" units="cm"/>
      <inkml:brushProperty name="height" value="0.05" units="cm"/>
      <inkml:brushProperty name="color" value="#F6630D"/>
    </inkml:brush>
  </inkml:definitions>
  <inkml:trace contextRef="#ctx0" brushRef="#br0">162 21 24575,'0'0'0,"1"0"0,0 0 0,0 0 0,-1 0 0,1-1 0,0 1 0,-1 0 0,1 0 0,0-1 0,-1 1 0,1-1 0,0 1 0,-1 0 0,1-1 0,-1 1 0,1-1 0,-1 1 0,1-1 0,-1 1 0,1-1 0,-1 0 0,0 1 0,1-1 0,-1 0 0,0 1 0,1-1 0,-1 0 0,0 1 0,0-1 0,0 0 0,1 0 0,-5-5 0,-9 14 0,-4 10 0,1 0 0,0 2 0,2-1 0,0 2 0,1 0 0,1 0 0,2 1 0,0 1 0,1 0 0,1 0 0,1 0 0,-7 42 0,14-59 0,-1-1 0,1 0 0,0 0 0,0 0 0,1 0 0,0 0 0,-1 1 0,2-1 0,-1 0 0,1-1 0,-1 1 0,1 0 0,0 0 0,1-1 0,-1 1 0,1-1 0,0 0 0,0 0 0,5 5 0,-3-5 0,0 0 0,0 0 0,1-1 0,0 1 0,-1-1 0,1-1 0,0 1 0,0-1 0,1 0 0,-1 0 0,0-1 0,1 0 0,-1 0 0,13 0 0,-5-2 0,0 0 0,0-1 0,0 0 0,0-2 0,0 1 0,0-2 0,-1 0 0,0 0 0,0-1 0,-1-1 0,1 0 0,-1-1 0,-1 0 0,1-1 0,-2 0 0,1-1 0,-1 0 0,-1 0 0,0-1 0,0-1 0,12-21 0,-2-11 0,-15 42 0,-5 12 0,-5 18 0,4-20 20,1 1 0,-1 0 0,1 0 0,1 0 0,0 13 0,0-18-126,0 1 0,1-1 0,0 0 0,0 0 0,0 0 0,0 0-1,1 0 1,0 0 0,-1 0 0,1 0 0,1 0 0,-1-1 0,4 6 0,9 4-6720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7.398"/>
    </inkml:context>
    <inkml:brush xml:id="br0">
      <inkml:brushProperty name="width" value="0.05" units="cm"/>
      <inkml:brushProperty name="height" value="0.05" units="cm"/>
      <inkml:brushProperty name="color" value="#F6630D"/>
    </inkml:brush>
  </inkml:definitions>
  <inkml:trace contextRef="#ctx0" brushRef="#br0">56 274 24575,'0'-3'0,"-3"-36"0,3 38 0,0 0 0,0 1 0,0-1 0,0 0 0,0 0 0,-1 1 0,1-1 0,0 0 0,0 1 0,-1-1 0,1 0 0,0 1 0,-1-1 0,1 1 0,0-1 0,-1 1 0,1-1 0,-1 0 0,1 1 0,-1 0 0,1-1 0,-1 1 0,0-1 0,1 1 0,-1 0 0,1-1 0,-1 1 0,0 0 0,1-1 0,-1 1 0,0 0 0,1 0 0,-1 0 0,0 0 0,0 0 0,1 0 0,-1 0 0,0 0 0,1 0 0,-1 0 0,0 0 0,1 0 0,-1 0 0,0 1 0,1-1 0,-2 1 0,0 0 0,1 0 0,-1 0 0,1 1 0,-1-1 0,1 1 0,-1-1 0,1 1 0,0 0 0,0-1 0,0 1 0,0 0 0,0 0 0,0 0 0,0 0 0,1 0 0,-1 0 0,0 4 0,-5 40 0,6-39 0,-1 172 0,2-128 0,-1-107 0,-1 5 0,2 0 0,15-91 0,-14 128 0,2-1 0,0 1 0,0 0 0,2 0 0,-1 0 0,2 1 0,0 0 0,1 0 0,0 1 0,0-1 0,2 2 0,-1 0 0,1 0 0,16-13 0,-22 21 0,0 0 0,0 0 0,1 1 0,-1-1 0,1 1 0,0 0 0,0 0 0,0 0 0,0 1 0,0 0 0,0 0 0,0 0 0,0 0 0,0 1 0,1 0 0,-1 0 0,0 0 0,0 1 0,0 0 0,0 0 0,10 3 0,-11-2 0,-1-1 0,0 1 0,0 0 0,0 0 0,0 0 0,0 1 0,0-1 0,0 1 0,-1-1 0,1 1 0,-1 0 0,0 0 0,0 0 0,0 0 0,0 1 0,0-1 0,-1 0 0,0 1 0,1-1 0,-1 1 0,-1-1 0,1 1 0,0 0 0,-1-1 0,0 1 0,0 0 0,0-1 0,0 1 0,0 0 0,-1-1 0,-1 6 0,-3 8 0,0-1 0,-1 1 0,-1-2 0,0 1 0,-1-1 0,-17 24 0,18-28 0,6-9 0,0-1 0,0 1 0,0-1 0,0 1 0,0-1 0,1 1 0,-1 0 0,0-1 0,1 1 0,0 0 0,-1 0 0,1 0 0,0-1 0,0 1 0,0 3 0,0-4 0,1 0 0,-1 0 0,0 0 0,1-1 0,-1 1 0,1 0 0,-1 0 0,1 0 0,0-1 0,-1 1 0,1 0 0,0-1 0,0 1 0,-1 0 0,1-1 0,0 1 0,0-1 0,0 0 0,-1 1 0,1-1 0,2 1 0,5 1 0,0-1 0,0 0 0,1 0 0,-1-1 0,13 0 0,2-1 0,-17 2 0,1 0 0,0 1 0,-1-1 0,1 1 0,-1 1 0,1-1 0,-1 1 0,0 0 0,0 0 0,0 1 0,-1 0 0,1 0 0,-1 0 0,0 0 0,0 1 0,6 8 0,-7-9 0,-1-1 0,0 1 0,-1 1 0,1-1 0,-1 0 0,1 0 0,-2 1 0,1 0 0,0-1 0,-1 1 0,0 0 0,0 0 0,0-1 0,0 1 0,-1 0 0,0 0 0,0 0 0,0 0 0,-1 0 0,0 0 0,0 0 0,0-1 0,-3 9 0,2-9 6,0 0 0,-1 0 0,0-1 0,0 1 0,0-1-1,0 1 1,0-1 0,0 0 0,-1 0 0,0 0 0,0-1 0,1 1-1,-2-1 1,1 0 0,0 0 0,0 0 0,0-1 0,-9 2 0,-6 1-416,-1 0 1,-38 0 0,53-4 160,-47 2-6577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14.992"/>
    </inkml:context>
    <inkml:brush xml:id="br0">
      <inkml:brushProperty name="width" value="0.05" units="cm"/>
      <inkml:brushProperty name="height" value="0.05" units="cm"/>
      <inkml:brushProperty name="color" value="#F6630D"/>
    </inkml:brush>
  </inkml:definitions>
  <inkml:trace contextRef="#ctx0" brushRef="#br0">0 19 24575,'0'-1'0,"0"0"0,0 1 0,0-1 0,0 0 0,1 0 0,-1 0 0,0 1 0,0-1 0,1 0 0,-1 1 0,0-1 0,1 0 0,-1 1 0,0-1 0,1 0 0,-1 1 0,1-1 0,-1 1 0,1-1 0,0 1 0,-1-1 0,1 1 0,0-1 0,-1 1 0,1-1 0,0 1 0,-1 0 0,1 0 0,0-1 0,-1 1 0,1 0 0,0 0 0,0 0 0,0 0 0,-1 0 0,1 0 0,0 0 0,0 0 0,-1 0 0,1 0 0,0 0 0,0 0 0,-1 0 0,1 1 0,0-1 0,0 0 0,-1 1 0,2 0 0,1 0 0,1 0 0,-1 0 0,0 1 0,0-1 0,0 1 0,0 0 0,0 0 0,0 0 0,-1 0 0,4 4 0,0 3 0,-1 1 0,1-1 0,-2 1 0,1 0 0,-1 1 0,-1-1 0,4 20 0,7 82 0,-9-54 0,4 33-682,-3 93-1,-6-160-6143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15.369"/>
    </inkml:context>
    <inkml:brush xml:id="br0">
      <inkml:brushProperty name="width" value="0.05" units="cm"/>
      <inkml:brushProperty name="height" value="0.05" units="cm"/>
      <inkml:brushProperty name="color" value="#F6630D"/>
    </inkml:brush>
  </inkml:definitions>
  <inkml:trace contextRef="#ctx0" brushRef="#br0">18 99 24575,'-18'1'0,"32"0"0,19 2 0,-10 2 0,0-1 0,1-2 0,-1 0 0,1-2 0,44-4 0,-59 3 0,0-1 0,0 0 0,0-1 0,0 0 0,-1 0 0,0-1 0,1 0 0,-1-1 0,-1 1 0,1-2 0,-1 1 0,0-1 0,0 0 0,0 0 0,-1-1 0,0 0 0,-1 0 0,7-11 0,0 5-77,-11 13 81,-1 0 1,0 0 0,0 0 0,0 0 0,1 0 0,-1 0-1,0 0 1,0 0 0,0 0 0,1 0 0,-1 0 0,0 0-1,0 0 1,0 0 0,1 0 0,-1 0 0,0 0 0,0 0-1,0 0 1,1 1 0,-1-1 0,0 0 0,0 0 0,0 0-1,0 0 1,0 0 0,1 1 0,-1-1 0,0 0-1,0 0 1,0 0 0,0 1 0,0-1 0,0 0 0,0 0-1,0 0 1,0 1 0,0-1 0,0 0 0,3 33-1486,-4-12-5345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15.711"/>
    </inkml:context>
    <inkml:brush xml:id="br0">
      <inkml:brushProperty name="width" value="0.05" units="cm"/>
      <inkml:brushProperty name="height" value="0.05" units="cm"/>
      <inkml:brushProperty name="color" value="#F6630D"/>
    </inkml:brush>
  </inkml:definitions>
  <inkml:trace contextRef="#ctx0" brushRef="#br0">1 1 24575,'0'4'0,"0"7"0,0 6 0,0 4 0,0 9 0,4 3 0,2 5 0,0 7 0,-1 3 0,-2 4 0,4-3 0,0 0 0,0-3 0,-3-6 0,-1-5 0,-1-3 0,-1-8-8191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16.054"/>
    </inkml:context>
    <inkml:brush xml:id="br0">
      <inkml:brushProperty name="width" value="0.05" units="cm"/>
      <inkml:brushProperty name="height" value="0.05" units="cm"/>
      <inkml:brushProperty name="color" value="#F6630D"/>
    </inkml:brush>
  </inkml:definitions>
  <inkml:trace contextRef="#ctx0" brushRef="#br0">238 154 24575,'-2'-2'0,"0"1"0,1 0 0,-1 0 0,0 0 0,0 0 0,0 0 0,-1 0 0,1 0 0,0 1 0,0-1 0,0 1 0,0-1 0,-1 1 0,1 0 0,0 0 0,0 0 0,0 0 0,-1 0 0,1 1 0,0-1 0,0 1 0,0-1 0,-1 1 0,1 0 0,0 0 0,0 0 0,0 0 0,0 0 0,1 0 0,-3 2 0,-10 6 0,1 1 0,0 0 0,-11 12 0,14-13 0,0 0 0,-29 24 0,38-32 0,-1 0 0,1 0 0,-1 1 0,1-1 0,-1-1 0,0 1 0,1 0 0,-1 0 0,0-1 0,0 1 0,0-1 0,0 1 0,0-1 0,1 0 0,-1 0 0,0 1 0,0-2 0,0 1 0,0 0 0,-2-1 0,3 1 0,0-1 0,0 0 0,1 1 0,-1-1 0,0 0 0,1 1 0,-1-1 0,1 0 0,-1 0 0,1 0 0,-1 0 0,1 1 0,0-1 0,-1 0 0,1 0 0,0 0 0,0 0 0,0 0 0,0 0 0,-1 0 0,1 0 0,0 0 0,1 0 0,-1 0 0,0 0 0,0 0 0,1-1 0,7-28 0,-7 29 0,6-17 0,2 0 0,0 1 0,1 0 0,1 1 0,0 0 0,1 1 0,1 0 0,0 0 0,1 2 0,20-16 0,-31 27 0,0-1 0,0 1 0,1 0 0,-1 0 0,1 1 0,-1-1 0,1 1 0,-1-1 0,1 1 0,0 0 0,0 1 0,0-1 0,0 1 0,-1-1 0,1 1 0,0 0 0,0 1 0,5 0 0,-5 0 0,1 1 0,-1 0 0,0-1 0,1 2 0,-1-1 0,0 0 0,-1 1 0,1 0 0,0 0 0,-1 0 0,1 0 0,-1 1 0,0-1 0,0 1 0,2 4 0,11 17-205,-2 1 1,14 35-1,-21-46-546,12 30-6075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17.944"/>
    </inkml:context>
    <inkml:brush xml:id="br0">
      <inkml:brushProperty name="width" value="0.05" units="cm"/>
      <inkml:brushProperty name="height" value="0.05" units="cm"/>
      <inkml:brushProperty name="color" value="#F6630D"/>
    </inkml:brush>
  </inkml:definitions>
  <inkml:trace contextRef="#ctx0" brushRef="#br0">0 18 24575,'0'-1'0,"0"0"0,1 0 0,-1 1 0,0-1 0,0 0 0,1 0 0,-1 1 0,0-1 0,1 0 0,-1 0 0,0 1 0,1-1 0,-1 0 0,1 1 0,0-1 0,-1 1 0,1-1 0,-1 1 0,1-1 0,0 1 0,-1-1 0,1 1 0,0 0 0,-1-1 0,1 1 0,0 0 0,0 0 0,0-1 0,-1 1 0,1 0 0,0 0 0,0 0 0,0 0 0,-1 0 0,3 0 0,30 4 0,147 43 0,23 5 0,220 17 0,-411-67-273,-1 0 0,1-2 0,0 1 0,12-2 0,-4-3-6553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3.317"/>
    </inkml:context>
    <inkml:brush xml:id="br0">
      <inkml:brushProperty name="width" value="0.05" units="cm"/>
      <inkml:brushProperty name="height" value="0.05" units="cm"/>
      <inkml:brushProperty name="color" value="#F6630D"/>
    </inkml:brush>
  </inkml:definitions>
  <inkml:trace contextRef="#ctx0" brushRef="#br0">112 377 24575,'-13'0'0,"-44"2"0,54-2 0,1 0 0,0 1 0,0-1 0,0 1 0,0-1 0,0 1 0,0 0 0,0 0 0,0-1 0,0 1 0,0 1 0,1-1 0,-1 0 0,0 0 0,0 1 0,1-1 0,-1 1 0,1-1 0,0 1 0,-1 0 0,0 2 0,2-4 0,-1 1 0,1 0 0,0-1 0,0 1 0,0-1 0,0 1 0,0-1 0,0 1 0,1-1 0,-1 1 0,0-1 0,0 1 0,0-1 0,0 1 0,1-1 0,-1 1 0,0-1 0,0 1 0,1-1 0,-1 0 0,0 1 0,1-1 0,-1 1 0,0-1 0,1 0 0,-1 1 0,1-1 0,-1 0 0,1 0 0,-1 1 0,1-1 0,0 0 0,20 9 0,-20-9 0,29 8 0,1-2 0,0-1 0,0-1 0,46-1 0,-43-2 0,643-16-1467,-559 9 1487,2301-203-5641,-1155 38 4835,-1078 131 1388,-149 28-1541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18.305"/>
    </inkml:context>
    <inkml:brush xml:id="br0">
      <inkml:brushProperty name="width" value="0.05" units="cm"/>
      <inkml:brushProperty name="height" value="0.05" units="cm"/>
      <inkml:brushProperty name="color" value="#F6630D"/>
    </inkml:brush>
  </inkml:definitions>
  <inkml:trace contextRef="#ctx0" brushRef="#br0">1 1 24575,'0'8'0,"0"0"0,1-1 0,0 1 0,1 0 0,0-1 0,0 1 0,0-1 0,1 0 0,0 0 0,1 0 0,4 8 0,5 3 0,0-1 0,25 25 0,-28-33 0,0 1 0,0 1 0,-1 0 0,-1 0 0,0 1 0,-1 0 0,0 0 0,0 1 0,4 14 0,-10-24 5,0 0-1,-1 1 1,1-1 0,-1 0-1,0 1 1,0-1-1,-1 0 1,1 1 0,0-1-1,-1 0 1,0 0-1,0 1 1,0-1-1,0 0 1,-1 0 0,1 0-1,-1 0 1,1 0-1,-1-1 1,0 1 0,0 0-1,-1-1 1,1 0-1,0 1 1,-4 1 0,-3 4-253,-1-1 1,0-1-1,0 0 1,0 0-1,-18 7 1,-17 4-6579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18.663"/>
    </inkml:context>
    <inkml:brush xml:id="br0">
      <inkml:brushProperty name="width" value="0.05" units="cm"/>
      <inkml:brushProperty name="height" value="0.05" units="cm"/>
      <inkml:brushProperty name="color" value="#F6630D"/>
    </inkml:brush>
  </inkml:definitions>
  <inkml:trace contextRef="#ctx0" brushRef="#br0">676 138 24575,'-9'-1'0,"-1"-1"0,0 0 0,1 0 0,-1-1 0,1 0 0,0-1 0,-12-5 0,-21-9 0,-41-7-341,-2 4 0,0 4-1,-173-12 1,223 27-6485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19.022"/>
    </inkml:context>
    <inkml:brush xml:id="br0">
      <inkml:brushProperty name="width" value="0.05" units="cm"/>
      <inkml:brushProperty name="height" value="0.05" units="cm"/>
      <inkml:brushProperty name="color" value="#F6630D"/>
    </inkml:brush>
  </inkml:definitions>
  <inkml:trace contextRef="#ctx0" brushRef="#br0">270 25 24575,'0'-1'0,"0"0"0,0 0 0,0 0 0,0 0 0,0 0 0,0 0 0,0 0 0,-1 0 0,1 0 0,0 1 0,0-1 0,-1 0 0,1 0 0,-1 0 0,1 0 0,-1 0 0,1 0 0,-1 1 0,1-1 0,-1 0 0,0 1 0,1-1 0,-1 0 0,0 1 0,0-1 0,1 1 0,-2-2 0,0 2 0,0 0 0,0-1 0,0 1 0,0 0 0,0 0 0,0 0 0,1 0 0,-1 0 0,0 1 0,0-1 0,0 1 0,0-1 0,-2 2 0,-8 3 0,0 1 0,0 0 0,-13 9 0,21-12 0,-13 8 0,1 1 0,0 1 0,0 1 0,-19 22 0,27-27 0,1-1 0,0 1 0,1 1 0,0-1 0,1 1 0,0 0 0,0 1 0,1-1 0,-5 20 0,8-26-68,1 0 0,0 0-1,-1 1 1,2-1 0,-1 0 0,0 1-1,1-1 1,0 0 0,0 0 0,0 1-1,0-1 1,1 0 0,0 0 0,0 0-1,0-1 1,0 1 0,0 0 0,1-1-1,5 6 1,15 15-6758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20.034"/>
    </inkml:context>
    <inkml:brush xml:id="br0">
      <inkml:brushProperty name="width" value="0.05" units="cm"/>
      <inkml:brushProperty name="height" value="0.05" units="cm"/>
      <inkml:brushProperty name="color" value="#F6630D"/>
    </inkml:brush>
  </inkml:definitions>
  <inkml:trace contextRef="#ctx0" brushRef="#br0">0 1 24575,'3'0'0,"1"1"0,-1-1 0,1 1 0,-1 0 0,0 1 0,1-1 0,-1 0 0,0 1 0,0 0 0,0 0 0,0 0 0,0 0 0,-1 0 0,1 0 0,-1 1 0,1 0 0,-1-1 0,0 1 0,0 0 0,0 0 0,0 0 0,-1 0 0,3 6 0,4 9 0,-1 0 0,9 37 0,-14-47 0,11 52 0,-2 0 0,5 110 0,-16 126 0,-2-190 0,1-3-1365,1-68-5461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20.410"/>
    </inkml:context>
    <inkml:brush xml:id="br0">
      <inkml:brushProperty name="width" value="0.05" units="cm"/>
      <inkml:brushProperty name="height" value="0.05" units="cm"/>
      <inkml:brushProperty name="color" value="#F6630D"/>
    </inkml:brush>
  </inkml:definitions>
  <inkml:trace contextRef="#ctx0" brushRef="#br0">209 48 24575,'-3'1'0,"0"-1"0,1 1 0,-1 0 0,0 0 0,1 0 0,-1 0 0,0 0 0,1 0 0,-1 1 0,1-1 0,0 1 0,-1 0 0,1 0 0,-3 3 0,-31 36 0,24-25 0,-9 10 0,-19 33 0,22-31 0,-22 26 0,64-102 0,-12 30 0,65-95 0,-65 97 0,1 1 0,0 0 0,1 1 0,29-22 0,-40 34 5,1 0-1,-1 0 1,1 0 0,0 0-1,-1 0 1,1 1-1,0 0 1,0-1 0,0 2-1,0-1 1,0 0 0,0 1-1,0 0 1,0 0-1,0 0 1,0 0 0,0 0-1,0 1 1,0 0-1,0 0 1,0 0 0,0 1-1,0-1 1,0 1-1,5 3 1,0 1-191,0 0 1,0 1-1,0 1 0,-1-1 1,0 2-1,0-1 1,12 19-1,7 14-6640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55.041"/>
    </inkml:context>
    <inkml:brush xml:id="br0">
      <inkml:brushProperty name="width" value="0.05" units="cm"/>
      <inkml:brushProperty name="height" value="0.05" units="cm"/>
      <inkml:brushProperty name="color" value="#F6630D"/>
    </inkml:brush>
  </inkml:definitions>
  <inkml:trace contextRef="#ctx0" brushRef="#br0">0 85 24575,'4'-32'0,"-3"27"0,0 0 0,-1 0 0,1-1 0,-1 1 0,0 0 0,0 0 0,0 0 0,-2-7 0,3 47 0,25 166 0,-2 380 0,-24-561-100,-1-9-153,1-1 0,1 1 0,-1-1 0,5 18 0,0-11-6573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55.511"/>
    </inkml:context>
    <inkml:brush xml:id="br0">
      <inkml:brushProperty name="width" value="0.05" units="cm"/>
      <inkml:brushProperty name="height" value="0.05" units="cm"/>
      <inkml:brushProperty name="color" value="#F6630D"/>
    </inkml:brush>
  </inkml:definitions>
  <inkml:trace contextRef="#ctx0" brushRef="#br0">7 39 24575,'0'0'0,"-1"0"0,1 0 0,0 0 0,-1 0 0,1 0 0,0 0 0,0 0 0,-1 0 0,1 0 0,0 1 0,0-1 0,-1 0 0,1 0 0,0 0 0,0 0 0,0 1 0,-1-1 0,1 0 0,0 0 0,0 0 0,0 1 0,0-1 0,-1 0 0,1 0 0,0 1 0,0-1 0,0 0 0,0 0 0,0 1 0,0-1 0,0 0 0,0 0 0,0 1 0,0-1 0,0 0 0,0 1 0,0-1 0,0 0 0,0 0 0,0 1 0,0-1 0,0 0 0,0 0 0,0 1 0,0-1 0,1 0 0,-1 0 0,0 1 0,0-1 0,0 0 0,0 0 0,0 0 0,1 1 0,-1-1 0,0 0 0,0 0 0,1 0 0,-1 0 0,0 1 0,1-1 0,12 16 0,4-1 0,1-1 0,0-1 0,1 0 0,1-2 0,-1 0 0,2-1 0,0-1 0,0-1 0,0 0 0,43 7 0,-60-14 0,-1-1 0,1 0 0,0 0 0,-1 0 0,1 0 0,-1 0 0,1-1 0,0 0 0,-1 0 0,1 0 0,-1 0 0,1 0 0,-1-1 0,0 1 0,0-1 0,1 0 0,-1 0 0,0 0 0,-1 0 0,1-1 0,0 1 0,4-6 0,1-4 0,0 0 0,0 0 0,-1-1 0,8-21 0,3-4 0,-9 22 0,4-10 0,-16 27 0,-12 13 0,0 2-119,-9 10-504,-27 37 0,36-41-6203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55.839"/>
    </inkml:context>
    <inkml:brush xml:id="br0">
      <inkml:brushProperty name="width" value="0.05" units="cm"/>
      <inkml:brushProperty name="height" value="0.05" units="cm"/>
      <inkml:brushProperty name="color" value="#F6630D"/>
    </inkml:brush>
  </inkml:definitions>
  <inkml:trace contextRef="#ctx0" brushRef="#br0">0 28 24575,'5'0'0,"6"0"0,6 0 0,9 0 0,14 0 0,10 0 0,10 0 0,4-5 0,6-1 0,-1 0 0,-2 1 0,-8 2 0,-14 1-8191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25.363"/>
    </inkml:context>
    <inkml:brush xml:id="br0">
      <inkml:brushProperty name="width" value="0.05" units="cm"/>
      <inkml:brushProperty name="height" value="0.05" units="cm"/>
      <inkml:brushProperty name="color" value="#F6630D"/>
    </inkml:brush>
  </inkml:definitions>
  <inkml:trace contextRef="#ctx0" brushRef="#br0">84 84 24575,'-1'-1'0,"1"1"0,-1 0 0,0 0 0,1 0 0,-1-1 0,0 1 0,1 0 0,-1-1 0,1 1 0,-1-1 0,0 1 0,1-1 0,-1 1 0,1-1 0,-1 1 0,1-1 0,0 1 0,-1-1 0,1 0 0,0 1 0,-1-1 0,1 1 0,0-1 0,-1 0 0,1 0 0,0 1 0,0-1 0,0 0 0,0 1 0,0-1 0,0 0 0,0 1 0,0-1 0,0 0 0,0 0 0,0 1 0,0-1 0,1 0 0,-1 1 0,0-1 0,1-1 0,10-30 0,-10 30 0,0 0 0,0 0 0,0 1 0,0-1 0,0 0 0,0 1 0,1-1 0,-1 1 0,1-1 0,-1 1 0,1 0 0,-1-1 0,1 1 0,0 0 0,0 0 0,-1 0 0,4 0 0,-4 1 0,0 0 0,0 0 0,0 0 0,0 0 0,0 0 0,0 1 0,0-1 0,0 0 0,0 1 0,0-1 0,0 1 0,0-1 0,-1 1 0,1-1 0,0 1 0,0 0 0,0-1 0,-1 1 0,1 0 0,0 0 0,-1 0 0,1-1 0,-1 1 0,1 0 0,-1 0 0,1 0 0,-1 0 0,0 0 0,1 0 0,-1 0 0,0 0 0,0 0 0,0 0 0,0 0 0,0 0 0,0 1 0,5 30 0,-2-1 0,-2 1 0,-3 54 0,-1-17 0,-54 631 0,9-229 0,15 385 0,32-564 0,5 341 0,23-252 0,0 47 0,-1-87 0,27-4 0,-40-256 0,-5-21 0,-1 85 0,-4-38 0,10 2 0,-6-64 0,0 50 0,-7-49 0,-2 1 0,-14 78 0,2-60 0,7-36 0,0-1 0,2 0 0,2 1 0,0 0 0,3 35 0,0-56 0,1 0 0,1 0 0,0 0 0,0 0 0,0 0 0,1-1 0,0 1 0,1-1 0,8 14 0,-9-17 0,0 0 0,0-1 0,0 1 0,1-1 0,-1 0 0,1 0 0,0 0 0,0 0 0,0-1 0,0 0 0,0 1 0,1-2 0,-1 1 0,1 0 0,-1-1 0,1 0 0,8 1 0,48 1 0,0-3 0,0-3 0,78-13 0,-47 5 0,1230-83-686,750 48-578,-2034 46 1263,1284-41 1,156 0 0,-1030 42-182,268-1-190,-208-25 1207,-486 24-637,3 0 417,50-10 0,-70 10-685,1 0 0,-1 0 0,0-1-1,0 0 1,0 0 0,0 0 0,0-1 0,0 0-1,0 0 1,-1 0 0,0 0 0,1-1 0,-1 0-1,-1 0 1,5-4 0,2-11-6756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27.939"/>
    </inkml:context>
    <inkml:brush xml:id="br0">
      <inkml:brushProperty name="width" value="0.05" units="cm"/>
      <inkml:brushProperty name="height" value="0.05" units="cm"/>
      <inkml:brushProperty name="color" value="#F6630D"/>
    </inkml:brush>
  </inkml:definitions>
  <inkml:trace contextRef="#ctx0" brushRef="#br0">0 301 24575,'202'-14'0,"-89"3"0,604-48 37,630-38-1735,1808 7 47,-2274 87 1651,743-12 0,-163 4 528,-1086 29 1975,-192-7-2222,-15 1-281,131 3 0,-232-15 0,448 15 0,-119-4 0,-386-12 0,1 0 0,0 0 0,-1-1 0,1 0 0,16-7 0,-27 9 0,0 0 0,1 0 0,-1 0 0,0 0 0,1 1 0,-1-1 0,1 0 0,-1 0 0,0 0 0,1 0 0,-1 1 0,0-1 0,1 0 0,-1 0 0,0 0 0,0 1 0,1-1 0,-1 0 0,0 1 0,0-1 0,1 0 0,-1 1 0,0-1 0,0 0 0,0 1 0,0-1 0,1 0 0,-1 1 0,0-1 0,0 0 0,0 1 0,0-1 0,0 0 0,0 1 0,0-1 0,0 1 0,0-1 0,0 0 0,0 1 0,0-1 0,0 0 0,-1 1 0,1 0 0,-2 23 0,2-19 0,-1 21 0,2 1 0,1-1 0,1 1 0,12 45 0,-1-1 0,51 653 0,-65-587 0,-29 240 0,-57 132 0,14-159 0,-21 114 0,46-144 0,15 2 0,10 353 0,20-527 0,-6 0 0,-41 217 0,-38 112 0,68-378 0,1-11 0,3 1 0,-5 166 0,18-222 0,-1 1 0,-2-1 0,-1 0 0,-1 0 0,-19 49 0,26-80 0,-1 0 0,0 0 0,0 1 0,0-1 0,0 0 0,0 0 0,-1 0 0,1-1 0,0 1 0,-1 0 0,0 0 0,1-1 0,-1 1 0,0-1 0,0 1 0,0-1 0,0 0 0,0 0 0,0 0 0,0 0 0,0 0 0,0 0 0,-1 0 0,1-1 0,0 0 0,0 1 0,-1-1 0,1 0 0,0 0 0,-1 0 0,-3 0 0,-8-3 0,-1 1 0,1-1 0,0-1 0,-18-8 0,-14-2 0,10 8 0,-1 3 0,-67 1 0,-18-1 0,-15-9 0,-470-63 0,511 55 0,-40-9 0,-240-20 0,171 36 0,-152-2 0,235 14 0,-112 4 0,200 1 55,-64 18 1,69-13-548,-2-2 0,-50 5 0,58-11-6334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4.192"/>
    </inkml:context>
    <inkml:brush xml:id="br0">
      <inkml:brushProperty name="width" value="0.05" units="cm"/>
      <inkml:brushProperty name="height" value="0.05" units="cm"/>
      <inkml:brushProperty name="color" value="#F6630D"/>
    </inkml:brush>
  </inkml:definitions>
  <inkml:trace contextRef="#ctx0" brushRef="#br0">91 302 24575,'-90'0'0,"1055"-53"-939,-610 26 444,-35 5-758,1047-101-82,-1322 118 1292,-25 4 226,-1-2-1,1 0 0,-1 0 1,0-2-1,0-1 1,28-11-1,-34 5 830,-18 4-283,-21-1-1395,-4 5-5812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0.560"/>
    </inkml:context>
    <inkml:brush xml:id="br0">
      <inkml:brushProperty name="width" value="0.05" units="cm"/>
      <inkml:brushProperty name="height" value="0.05" units="cm"/>
      <inkml:brushProperty name="color" value="#F6630D"/>
    </inkml:brush>
  </inkml:definitions>
  <inkml:trace contextRef="#ctx0" brushRef="#br0">26 367 24575,'2'0'0,"0"0"0,0-1 0,-1 1 0,1-1 0,0 1 0,0-1 0,-1 0 0,1 0 0,-1 0 0,1 0 0,-1 0 0,1 0 0,-1 0 0,0 0 0,1 0 0,0-2 0,-1 1 0,0 1 0,0 0 0,0 0 0,0 0 0,0 0 0,0 0 0,0 0 0,1 0 0,-1 0 0,0 0 0,1 1 0,-1-1 0,1 0 0,-1 1 0,0-1 0,1 1 0,-1 0 0,1-1 0,-1 1 0,1 0 0,-1 0 0,1 0 0,0 0 0,-1 0 0,1 0 0,-1 0 0,1 1 0,-1-1 0,2 1 0,0 1 0,0-1 0,-1 1 0,0 0 0,1 0 0,-1 0 0,0 0 0,0 0 0,0 1 0,0-1 0,0 0 0,-1 1 0,1 0 0,-1-1 0,1 1 0,-1 0 0,0 0 0,0-1 0,0 1 0,-1 0 0,1 3 0,2 10 0,-1 0 0,-1 25 0,0-28 0,-4 482 0,-5-369 0,-23 132 0,-46 121 0,73-359 0,0-7 0,0 1 0,1-1 0,1 0 0,1 1 0,-1 0 0,2-1 0,0 1 0,3 18 0,-3-31 0,1 1 0,0 0 0,0-1 0,0 1 0,0 0 0,0-1 0,0 1 0,0-1 0,1 0 0,-1 1 0,0-1 0,1 0 0,-1 0 0,1 1 0,0-1 0,-1-1 0,1 1 0,0 0 0,-1 0 0,1-1 0,0 1 0,0-1 0,0 1 0,-1-1 0,1 0 0,0 1 0,0-1 0,0 0 0,0 0 0,2-1 0,10 0 0,0-1 0,-1 0 0,18-5 0,-11 2 0,103-15 8,128-5-1,130 11-156,-340 13 97,1657-3-2835,-934 18 2746,415 0 293,-1141-15 1127,-38 1-1253,0 0 0,1 0-1,-1 0 1,0 0 0,0 0 0,1 0 0,-1 0-1,0 0 1,1 0 0,-1 0 0,0 0-1,0 0 1,1 0 0,-1 0 0,0 0-1,0 0 1,1 0 0,-1 0 0,0 0 0,0 0-1,1 0 1,-1-1 0,0 1 0,0 0-1,0 0 1,1 0 0,-1-1 0,0 1 0,0 0-1,0 0 1,0 0 0,0-1 0,1 1-1,-1 0 1,0 0 0,0-1 0,0 1 0,0-1-1,-9-7 461,-31-11-295,28 14-122,-11-6-60,1 0 0,1-2-1,-33-24 1,45 29-9,0 0 0,1-1-1,-1 1 1,2-2 0,0 1-1,0-1 1,0 0 0,1-1 0,-8-20-1,3-1 1,1 0 0,2-1 0,-8-61 0,4-106 0,7 94 0,-10-110 0,-11-326 0,25 476 0,-1 10 0,2 0 0,14-96 0,-12 143 0,2-24 0,-4 32 0,0 0 0,-1 0 0,1 0 0,0 0 0,-1 1 0,1-1 0,0 0 0,-1 0 0,1 0 0,-1 1 0,1-1 0,-1 0 0,1 0 0,-1 1 0,0-1 0,1 1 0,-1-1 0,0 1 0,0-1 0,0 1 0,1-1 0,-1 1 0,0-1 0,0 1 0,0 0 0,0 0 0,1-1 0,-1 1 0,0 0 0,0 0 0,0 0 0,0 0 0,-1 0 0,-18 0 0,0 2 0,1 0 0,-34 8 0,-4 1 0,-818 75-434,-4-46-182,637-30 748,-109 5-80,-649 12 811,992-27-862,-12-2 1,19 2-2,1 0 0,-1-1 0,1 1 0,-1 0 0,1-1 0,-1 1 0,1-1 0,-1 1 0,1-1 0,0 1 0,-1-1 0,1 1 0,0-1 0,-1 1 0,1-1 0,0 0 0,0 1 0,-1-1 0,1 1 0,0-1 0,0 0 0,0 1 0,0-1 0,0 0 0,0 0 0,-26 6 0,-4 0 0,1-2 0,-31 0 0,30-2 0,0 1 0,-31 6 0,-212 38 0,269-46 4,0 1 0,0 0 0,0 0 0,0 0 0,1 0-1,-1 1 1,0-1 0,1 1 0,-1 0 0,1 0 0,0 0 0,-1 1-1,1-1 1,0 1 0,0-1 0,1 1 0,-1 0 0,1 0 0,-1 1 0,1-1-1,0 0 1,0 1 0,0-1 0,1 1 0,-1 0 0,1 0 0,0-1-1,0 1 1,0 0 0,0 5 0,-1 9-252,1 1 1,1 0-1,0 0 1,1-1-1,4 20 1,2 6-6579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1.573"/>
    </inkml:context>
    <inkml:brush xml:id="br0">
      <inkml:brushProperty name="width" value="0.05" units="cm"/>
      <inkml:brushProperty name="height" value="0.05" units="cm"/>
      <inkml:brushProperty name="color" value="#F6630D"/>
    </inkml:brush>
  </inkml:definitions>
  <inkml:trace contextRef="#ctx0" brushRef="#br0">88 389 24575,'-1'3'0,"0"0"0,0 0 0,0 0 0,-1 0 0,1 0 0,-1 0 0,1-1 0,-1 1 0,0 0 0,0-1 0,-1 1 0,1-1 0,0 0 0,-6 4 0,-9 12 0,11-10 0,2 1 0,-1 0 0,1 0 0,0 0 0,1 1 0,0-1 0,0 1 0,1 0 0,1 0 0,-2 15 0,2 16 0,4 49 0,-1-55 0,-3-288 0,3 108 0,-3 115 0,2 0 0,1 0 0,2 0 0,13-54 0,-14 75 0,0 0 0,1 1 0,0-1 0,0 1 0,1-1 0,0 1 0,0 1 0,11-12 0,-12 15 0,1-1 0,0 1 0,1 0 0,-1 0 0,1 1 0,0-1 0,0 1 0,0 1 0,0-1 0,0 1 0,1 0 0,-1 0 0,10-1 0,-5 2 0,0 0 0,0 1 0,0 0 0,0 1 0,0 0 0,0 1 0,0 0 0,20 7 0,-29-9 0,1 1 0,0 0 0,0 0 0,0 1 0,-1-1 0,1 1 0,-1-1 0,1 1 0,-1 0 0,0 0 0,1 0 0,-1 0 0,0 0 0,0 0 0,0 1 0,-1-1 0,1 1 0,-1-1 0,1 1 0,-1 0 0,0-1 0,0 1 0,0 0 0,0 0 0,-1 0 0,1 0 0,-1 0 0,1 0 0,-1 0 0,0 0 0,0 0 0,-1 0 0,1 0 0,-1 0 0,1-1 0,-1 1 0,-2 5 0,0 0 0,-1-1 0,0 1 0,0-1 0,-1 0 0,0 0 0,0-1 0,-11 12 0,-50 41 0,45-42 0,-7 4 0,22-18 0,1 1 0,-1 0 0,1 0 0,0 0 0,0 0 0,0 1 0,1 0 0,0 0 0,0 0 0,0 1 0,0-1 0,-3 8 0,7-11 0,-1-1 0,1 1 0,0-1 0,0 1 0,0-1 0,0 1 0,0-1 0,1 0 0,-1 1 0,0-1 0,1 1 0,-1-1 0,1 0 0,-1 1 0,1-1 0,-1 0 0,1 1 0,0-1 0,0 0 0,0 0 0,0 0 0,0 0 0,0 0 0,0 0 0,0 0 0,0 0 0,0 0 0,1 0 0,-1-1 0,0 1 0,1 0 0,-1-1 0,0 1 0,1-1 0,1 1 0,9 3 0,0-1 0,1 0 0,14 1 0,-12-2 0,-11-1 0,31 5 0,58 19 0,-85-23 0,0 1 0,0 0 0,-1 1 0,1-1 0,-1 1 0,0 1 0,0-1 0,0 1 0,-1 1 0,0-1 0,0 1 0,0 0 0,7 11 0,-11-14 0,-1 0 0,1 0 0,-1 0 0,0 1 0,0-1 0,0 0 0,0 1 0,0-1 0,-1 1 0,0-1 0,1 1 0,-1-1 0,-1 1 0,1-1 0,0 1 0,-1-1 0,0 1 0,0-1 0,0 0 0,0 1 0,0-1 0,-1 0 0,1 0 0,-1 0 0,0 0 0,0 0 0,0 0 0,0 0 0,-1-1 0,1 1 0,-4 2 0,-4 4 0,-1-1 0,0 0 0,0-1 0,0 0 0,-1 0 0,0-2 0,-13 6 0,-6 0 60,-49 12 0,70-21-209,0 0 1,0-1-1,0 0 1,0 0-1,-1-1 1,1-1-1,0 0 1,0 0-1,-12-3 1,-5-7-6678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1.976"/>
    </inkml:context>
    <inkml:brush xml:id="br0">
      <inkml:brushProperty name="width" value="0.05" units="cm"/>
      <inkml:brushProperty name="height" value="0.05" units="cm"/>
      <inkml:brushProperty name="color" value="#F6630D"/>
    </inkml:brush>
  </inkml:definitions>
  <inkml:trace contextRef="#ctx0" brushRef="#br0">55 52 24575,'0'-1'0,"0"1"0,0 0 0,0-1 0,1 1 0,-1 0 0,0-1 0,0 1 0,0-1 0,0 1 0,-1 0 0,1-1 0,0 1 0,0 0 0,0-1 0,0 1 0,0 0 0,0-1 0,0 1 0,-1 0 0,1-1 0,0 1 0,0 0 0,0-1 0,-1 1 0,1 0 0,0 0 0,-1-1 0,1 1 0,0 0 0,0 0 0,-1 0 0,1-1 0,0 1 0,-1 0 0,1 0 0,0 0 0,-1 0 0,1 0 0,-1 0 0,1 0 0,0-1 0,-1 1 0,1 0 0,0 0 0,-1 1 0,1-1 0,-1 0 0,1 0 0,0 0 0,-1 0 0,1 0 0,0 0 0,-1 0 0,1 0 0,0 1 0,-1-1 0,1 0 0,0 0 0,0 1 0,-1-1 0,1 0 0,0 0 0,0 1 0,-1-1 0,1 0 0,0 1 0,0-1 0,0 0 0,-1 1 0,-18 21 0,16-17 0,0 0 0,0 1 0,1-1 0,0 1 0,0-1 0,1 1 0,0-1 0,0 1 0,0 0 0,0 0 0,1 0 0,0-1 0,0 1 0,1 0 0,0 0 0,1 6 0,-1-8 0,0 0 0,1-1 0,-1 1 0,1-1 0,0 1 0,0-1 0,0 0 0,1 0 0,-1 1 0,1-2 0,0 1 0,-1 0 0,1 0 0,1-1 0,-1 0 0,0 0 0,0 0 0,1 0 0,-1 0 0,1 0 0,0-1 0,-1 0 0,1 0 0,6 1 0,0-1 0,0 0 0,-1-1 0,1 0 0,0-1 0,-1 0 0,1-1 0,-1 0 0,1 0 0,-1-1 0,0 0 0,14-7 0,-13 6 0,-1-1 0,0 0 0,0-1 0,0 0 0,-1 0 0,0-1 0,0 0 0,0 0 0,-1-1 0,10-13 0,-16 18 0,1 1 0,-1 0 0,1-1 0,-1 1 0,0-1 0,0 1 0,0-1 0,0 1 0,-1-1 0,1 0 0,-1 0 0,0 1 0,1-1 0,-1 0 0,0 0 0,-1 1 0,1-1 0,0 0 0,-1 0 0,0 1 0,-1-4 0,0 2 0,0 0 0,0 1 0,0 0 0,-1 0 0,0 0 0,0 0 0,0 0 0,0 0 0,0 1 0,0-1 0,-1 1 0,1 0 0,-5-2 0,-2-1 0,-1 1 0,0 0 0,0 0 0,0 1 0,0 1 0,-1 0 0,1 0 0,-1 1 0,-18 1 0,23 0-114,1 1 1,-1 0-1,0 1 0,1 0 0,-1 0 1,1 0-1,-1 0 0,1 1 0,0 0 1,0 1-1,-6 4 0,-7 8-6712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2.353"/>
    </inkml:context>
    <inkml:brush xml:id="br0">
      <inkml:brushProperty name="width" value="0.05" units="cm"/>
      <inkml:brushProperty name="height" value="0.05" units="cm"/>
      <inkml:brushProperty name="color" value="#F6630D"/>
    </inkml:brush>
  </inkml:definitions>
  <inkml:trace contextRef="#ctx0" brushRef="#br0">51 36 24575,'0'-1'0,"1"1"0,-1 0 0,0-1 0,0 1 0,0 0 0,0-1 0,0 1 0,0 0 0,0-1 0,0 1 0,0-1 0,0 1 0,0 0 0,0-1 0,0 1 0,0 0 0,0-1 0,-1 1 0,1 0 0,0-1 0,0 1 0,0 0 0,0 0 0,-1-1 0,1 1 0,0 0 0,0-1 0,-1 1 0,1 0 0,0 0 0,0 0 0,-1-1 0,1 1 0,0 0 0,-1 0 0,1 0 0,-1-1 0,-10 11 0,-8 19 0,16-22 0,0 1 0,1 0 0,0 0 0,0 0 0,1 0 0,0 0 0,0 0 0,1 1 0,0-1 0,0 0 0,1 0 0,2 9 0,-2-13 0,0 0 0,0 0 0,1 0 0,0 0 0,-1 0 0,1-1 0,1 1 0,-1-1 0,1 1 0,-1-1 0,1 0 0,0 0 0,0 0 0,0 0 0,0 0 0,1-1 0,-1 1 0,1-1 0,0 0 0,0 0 0,-1-1 0,1 1 0,0-1 0,8 2 0,-3-1 0,0-1 0,1 0 0,-1-1 0,0 0 0,0-1 0,1 0 0,-1 0 0,0-1 0,0 0 0,0-1 0,-1 1 0,1-2 0,-1 1 0,16-10 0,-19 10 0,-1 1 0,1-1 0,-1-1 0,0 1 0,0-1 0,0 1 0,0-1 0,-1 0 0,0 0 0,1-1 0,-1 1 0,-1-1 0,1 0 0,-1 1 0,0-1 0,0 0 0,0 0 0,-1-1 0,1 1 0,-1 0 0,0 0 0,-1-1 0,0 1 0,1-1 0,-2 1 0,0-10 0,-1 10 5,1 0 0,-1 0 0,0 1 0,0-1 0,-1 1 0,1-1 0,-1 1 0,0 0 0,0 0 0,-1 0 0,1 1 0,-1-1 0,0 1 0,1 0 0,-2 0 0,1 0 0,0 0 0,0 1 0,-1-1 0,0 1 0,1 0 0,-1 1 0,-8-3 0,6 2-92,0 1-1,0 0 1,0 0 0,0 0-1,0 0 1,1 1 0,-1 1-1,0-1 1,0 1-1,0 0 1,0 1 0,0-1-1,0 1 1,1 1 0,-1-1-1,-11 7 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2.711"/>
    </inkml:context>
    <inkml:brush xml:id="br0">
      <inkml:brushProperty name="width" value="0.05" units="cm"/>
      <inkml:brushProperty name="height" value="0.05" units="cm"/>
      <inkml:brushProperty name="color" value="#F6630D"/>
    </inkml:brush>
  </inkml:definitions>
  <inkml:trace contextRef="#ctx0" brushRef="#br0">22 24 24575,'-5'-5'0,"-1"-6"0,0 3 0,1 8 0,7 9 0,2 12 0,0 11 0,1 10 0,-2 7 0,-1 9 0,4 5 0,1-1 0,-1-5 0,-1-3 0,-2-6 0,-1-7 0,-1-10-8191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3.106"/>
    </inkml:context>
    <inkml:brush xml:id="br0">
      <inkml:brushProperty name="width" value="0.05" units="cm"/>
      <inkml:brushProperty name="height" value="0.05" units="cm"/>
      <inkml:brushProperty name="color" value="#F6630D"/>
    </inkml:brush>
  </inkml:definitions>
  <inkml:trace contextRef="#ctx0" brushRef="#br0">116 100 24575,'5'-9'0,"0"1"0,1 1 0,0-1 0,0 1 0,8-7 0,12-14 0,-26 28 0,0 0 0,1 0 0,-1-1 0,0 1 0,0 0 0,0 0 0,1 0 0,-1 0 0,0-1 0,0 1 0,0 0 0,0 0 0,1 0 0,-1-1 0,0 1 0,0 0 0,0 0 0,0-1 0,0 1 0,0 0 0,0 0 0,0-1 0,0 1 0,0 0 0,0 0 0,0-1 0,0 1 0,0 0 0,0 0 0,0-1 0,0 1 0,0 0 0,0 0 0,0-1 0,0 1 0,0 0 0,0 0 0,0 0 0,-1-1 0,1 1 0,0 0 0,0 0 0,0-1 0,-14 2 0,-19 9 0,32-10 0,-13 6 0,-55 22 0,64-26 0,0 0 0,1 1 0,0 0 0,-1 0 0,1 0 0,0 0 0,0 1 0,1-1 0,-1 1 0,1 0 0,-4 6 0,7-10 0,-1 1 0,1 0 0,0 0 0,0-1 0,-1 1 0,1 0 0,0 0 0,0 0 0,0-1 0,0 1 0,0 0 0,0 0 0,0 0 0,0-1 0,0 1 0,1 0 0,-1 0 0,0 0 0,0-1 0,1 1 0,-1 0 0,0 0 0,1-1 0,-1 1 0,1 0 0,-1-1 0,1 1 0,-1-1 0,1 1 0,0-1 0,-1 1 0,1-1 0,0 1 0,-1-1 0,2 1 0,31 14 0,-26-12 0,25 8-227,-1 2-1,-1 1 1,0 1-1,-1 2 1,45 34-1,-47-29-6598</inkml:trace>
  <inkml:trace contextRef="#ctx0" brushRef="#br0" timeOffset="1">472 17 24575,'0'-4'0,"4"-3"0,7 2 0,1 4 0,-1 9 0,-3 7 0,-3 5 0,-2 9 0,-1 4 0,-2 1 0,0 0 0,0-2 0,-1-6-8191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3.462"/>
    </inkml:context>
    <inkml:brush xml:id="br0">
      <inkml:brushProperty name="width" value="0.05" units="cm"/>
      <inkml:brushProperty name="height" value="0.05" units="cm"/>
      <inkml:brushProperty name="color" value="#F6630D"/>
    </inkml:brush>
  </inkml:definitions>
  <inkml:trace contextRef="#ctx0" brushRef="#br0">32 58 24575,'0'-5'0,"-4"-5"0,-2-7 0,-5 0 0,0 8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3.812"/>
    </inkml:context>
    <inkml:brush xml:id="br0">
      <inkml:brushProperty name="width" value="0.05" units="cm"/>
      <inkml:brushProperty name="height" value="0.05" units="cm"/>
      <inkml:brushProperty name="color" value="#F6630D"/>
    </inkml:brush>
  </inkml:definitions>
  <inkml:trace contextRef="#ctx0" brushRef="#br0">1 72 24575,'0'-2'0,"0"1"0,0-1 0,0 0 0,0 0 0,0 0 0,1 1 0,-1-1 0,1 0 0,-1 1 0,1-1 0,0 0 0,1-1 0,-2 2 0,0 1 0,1-1 0,-1 1 0,0 0 0,1-1 0,-1 1 0,1 0 0,-1-1 0,1 1 0,-1 0 0,1 0 0,-1 0 0,1-1 0,-1 1 0,1 0 0,-1 0 0,1 0 0,-1 0 0,1 0 0,-1 0 0,1 0 0,-1 0 0,1 0 0,-1 0 0,1 0 0,0 0 0,2 1 0,-1 1 0,0-1 0,1 0 0,-1 1 0,0-1 0,0 1 0,0 0 0,0 0 0,0 0 0,0 0 0,0 0 0,-1 0 0,1 0 0,1 3 0,1 4 0,0 0 0,0 0 0,-1 0 0,0 1 0,2 17 0,11 29 0,-16-54 0,1 0 0,0-1 0,0 1 0,0-1 0,0 0 0,0 1 0,0-1 0,0 1 0,0-1 0,0 0 0,0 0 0,1 0 0,-1 0 0,1 0 0,-1 0 0,1 0 0,-1 0 0,1-1 0,-1 1 0,1 0 0,1-1 0,1 1 0,-1-1 0,0 0 0,1 0 0,-1 0 0,0 0 0,1 0 0,-1-1 0,0 0 0,1 0 0,3-1 0,6-4 0,1 0 0,-1-1 0,22-15 0,-29 17 0,0 0 0,0 0 0,0 0 0,-1-1 0,0 0 0,0 0 0,0 0 0,-1-1 0,6-11 0,-7 14 0,-1 0 0,-1-1 0,1 1 0,-1-1 0,1 1 0,-1-1 0,-1 0 0,1 0 0,-1 1 0,0-1 0,0 0 0,0 0 0,0 0 0,-1 1 0,0-1 0,-3-9 0,4 13 0,0 0 0,0 0 0,-1-1 0,1 1 0,-1 0 0,1 0 0,-1 0 0,0 0 0,1 0 0,-1 0 0,0 0 0,0 0 0,1 0 0,-1 0 0,0 0 0,0 0 0,0 1 0,0-1 0,0 0 0,0 1 0,-1-1 0,1 1 0,0-1 0,0 1 0,0-1 0,0 1 0,-1 0 0,1-1 0,0 1 0,0 0 0,-1 0 0,1 0 0,0 0 0,0 0 0,-1 1 0,1-1 0,0 0 0,0 0 0,-1 1 0,0 0 0,-1 0 0,1 1 0,-1-1 0,1 1 0,-1 0 0,1 0 0,0 0 0,0 0 0,0 0 0,0 1 0,0-1 0,1 0 0,-1 1 0,1 0 0,-1-1 0,1 1 0,-1 4 0,-1 4 0,0 1 0,1 0 0,1 1 0,0-1 0,0 0 0,2 0 0,-1 1 0,5 20 0,4 8 0,18 48 0,-1 2 0,-21-74 0,-2 0 0,0 0 0,-1 0 0,-1 0 0,-1 32 0,0-43 0,-1-1 0,0 0 0,0 0 0,-1 1 0,1-1 0,-1 0 0,0 0 0,-1-1 0,1 1 0,-1 0 0,0-1 0,0 1 0,0-1 0,0 0 0,-1 0 0,0 0 0,0-1 0,0 1 0,0-1 0,-1 0 0,1 0 0,-1 0 0,-5 2 0,1-2-273,0 0 0,-1 0 0,1-1 0,-18 2 0,-4-1-6553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4.400"/>
    </inkml:context>
    <inkml:brush xml:id="br0">
      <inkml:brushProperty name="width" value="0.05" units="cm"/>
      <inkml:brushProperty name="height" value="0.05" units="cm"/>
      <inkml:brushProperty name="color" value="#F6630D"/>
    </inkml:brush>
  </inkml:definitions>
  <inkml:trace contextRef="#ctx0" brushRef="#br0">3 23 24575,'-1'60'0,"-1"-15"0,5 47 0,-2-80 0,1 0 0,0 0 0,1 0 0,0-1 0,0 1 0,1-1 0,1 0 0,11 20 0,-13-26 0,1 0 0,-1 0 0,1-1 0,0 0 0,0 1 0,1-2 0,-1 1 0,1 0 0,0-1 0,0 0 0,0 0 0,0 0 0,0-1 0,1 1 0,-1-1 0,1-1 0,0 1 0,-1-1 0,1 0 0,0 0 0,0-1 0,0 1 0,0-2 0,-1 1 0,1 0 0,0-1 0,0 0 0,0 0 0,8-4 0,-2 1 0,0-1 0,0 0 0,-1-1 0,0 0 0,0 0 0,-1-1 0,0-1 0,0 0 0,-1 0 0,0-1 0,0 0 0,14-21 0,-15 18 0,-1 0 0,0 0 0,-1-1 0,-1 0 0,0-1 0,-1 1 0,0-1 0,-1 0 0,2-18 0,-5 26 0,1 1 0,-1 0 0,0-1 0,0 1 0,-1-1 0,1 1 0,-1 0 0,0-1 0,-1 1 0,0 0 0,1 0 0,-1 0 0,-1 0 0,1 0 0,-1 0 0,0 1 0,0-1 0,0 1 0,-1 0 0,1 0 0,-1 0 0,0 0 0,0 1 0,-1 0 0,1 0 0,-1 0 0,-5-3 0,-17-2-1365,2 8-5461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4.784"/>
    </inkml:context>
    <inkml:brush xml:id="br0">
      <inkml:brushProperty name="width" value="0.05" units="cm"/>
      <inkml:brushProperty name="height" value="0.05" units="cm"/>
      <inkml:brushProperty name="color" value="#F6630D"/>
    </inkml:brush>
  </inkml:definitions>
  <inkml:trace contextRef="#ctx0" brushRef="#br0">0 0 24575,'0'5'0,"5"1"0,1 5 0,4 4 0,1 10 0,-2 4 0,3 8 0,-2 6 0,-1 5 0,-4 4 0,-1-3 0,-2 0 0,-1-8-8191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4.970"/>
    </inkml:context>
    <inkml:brush xml:id="br0">
      <inkml:brushProperty name="width" value="0.05" units="cm"/>
      <inkml:brushProperty name="height" value="0.05" units="cm"/>
      <inkml:brushProperty name="color" value="#F6630D"/>
    </inkml:brush>
  </inkml:definitions>
  <inkml:trace contextRef="#ctx0" brushRef="#br0">0 53 24575,'1'1'0,"-1"0"0,0 0 0,0 0 0,1 0 0,-1-1 0,1 1 0,-1 0 0,1 0 0,-1 0 0,1 0 0,-1-1 0,1 1 0,0 0 0,0 0 0,-1-1 0,1 1 0,0-1 0,0 1 0,0-1 0,-1 1 0,1-1 0,0 1 0,0-1 0,0 0 0,0 1 0,0-1 0,1 0 0,31 6 0,-31-6 0,29 1 0,-1-1 0,1-1 0,37-7 0,19-1 0,343-24 0,-422 32 0,-4 1 0,1 0 0,-1-1 0,0 0 0,1 1 0,-1-1 0,0 0 0,0-1 0,0 1 0,6-4 0,-9 5 0,-1 0-1,0 0 1,0-1 0,0 1-1,0 0 1,0 0 0,1 0-1,-1 0 1,0 0-1,0 0 1,0-1 0,0 1-1,0 0 1,0 0 0,0 0-1,0 0 1,0 0-1,0-1 1,0 1 0,0 0-1,0 0 1,0 0 0,0 0-1,0-1 1,0 1-1,0 0 1,0 0 0,0 0-1,0 0 1,0-1 0,0 1-1,0 0 1,0 0-1,0 0 1,0 0 0,0 0-1,0-1 1,0 1 0,0 0-1,0 0 1,-1 0-1,1 0 1,0 0 0,0 0-1,0-1 1,0 1 0,0 0-1,0 0 1,-1 0-1,1 0 1,0 0 0,0 0-1,0 0 1,0 0 0,-1 0-1,1 0 1,0 0-1,-10-4-1233,9 4 1125,-16-3-6717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5.471"/>
    </inkml:context>
    <inkml:brush xml:id="br0">
      <inkml:brushProperty name="width" value="0.05" units="cm"/>
      <inkml:brushProperty name="height" value="0.05" units="cm"/>
      <inkml:brushProperty name="color" value="#F6630D"/>
    </inkml:brush>
  </inkml:definitions>
  <inkml:trace contextRef="#ctx0" brushRef="#br0">0 119 24575,'0'-118'0,"11"285"0,-1-34 0,-2 629 0,-9-570 0,-21 180-1365,19-330-5461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5.927"/>
    </inkml:context>
    <inkml:brush xml:id="br0">
      <inkml:brushProperty name="width" value="0.05" units="cm"/>
      <inkml:brushProperty name="height" value="0.05" units="cm"/>
      <inkml:brushProperty name="color" value="#F6630D"/>
    </inkml:brush>
  </inkml:definitions>
  <inkml:trace contextRef="#ctx0" brushRef="#br0">0 0 24575,'4'1'0,"1"0"0,-1 0 0,0 1 0,0 0 0,0-1 0,0 1 0,4 4 0,13 4 0,4-3 0,0-1 0,0-1 0,0-1 0,0-1 0,0-2 0,30-1 0,-12 1 0,1150 3-3313,-676-6 1817,2156 1-1309,-2647 1 2710,192-4 870,-159-2-2032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7.003"/>
    </inkml:context>
    <inkml:brush xml:id="br0">
      <inkml:brushProperty name="width" value="0.05" units="cm"/>
      <inkml:brushProperty name="height" value="0.05" units="cm"/>
      <inkml:brushProperty name="color" value="#F6630D"/>
    </inkml:brush>
  </inkml:definitions>
  <inkml:trace contextRef="#ctx0" brushRef="#br0">2 31 24575,'-1'-10'0,"1"1"0,13 4 0,20 1 0,0 2 0,61 3 0,-27 0 0,193 0 191,1799 25-3730,-248 28 2492,-1636-51 2453,-175-3-1299,0 1 0,1 0-1,-1-1 1,0 1 0,0-1 0,0 1 0,0 0 0,1-1 0,-1 1 0,0 0-1,0-1 1,0 1 0,0 0 0,-1-1 0,1 1 0,0-1 0,0 1 0,0 0-1,0-1 1,-1 1 0,1-1 0,0 1 0,-1 0 0,1-1 0,0 1 0,-2 0 0,-14 35-6,2-6-99,4 4-2,1 2 0,2-1 0,1 1 0,-1 62 0,2-30 0,0 26 0,4 0 0,20 179 0,69 181 0,-83-432 0,12 55 0,-16-71 0,0 0 0,-1 1 0,0-1 0,0 1 0,0-1 0,-1 1 0,1-1 0,-2 0 0,-1 8 0,2-12 0,0-1 0,1 0 0,-1 1 0,0-1 0,0 0 0,0 0 0,0 0 0,0 1 0,0-1 0,-1 0 0,1 0 0,0-1 0,0 1 0,-1 0 0,1 0 0,-1-1 0,1 1 0,-1 0 0,1-1 0,-1 0 0,1 1 0,-1-1 0,1 0 0,-4 0 0,-43-3 0,32 0 0,-29-2-1365,0 1-5461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7.581"/>
    </inkml:context>
    <inkml:brush xml:id="br0">
      <inkml:brushProperty name="width" value="0.05" units="cm"/>
      <inkml:brushProperty name="height" value="0.05" units="cm"/>
      <inkml:brushProperty name="color" value="#F6630D"/>
    </inkml:brush>
  </inkml:definitions>
  <inkml:trace contextRef="#ctx0" brushRef="#br0">1 6 24575,'0'-4'0,"0"2"0,0 7 0,4 7 0,2 6 0,0 5 0,-1 8 0,-2 7 0,-1 7 0,0 5 0,-2 4 0,0 1 0,0 1 0,0-5 0,-1-10-8191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7.936"/>
    </inkml:context>
    <inkml:brush xml:id="br0">
      <inkml:brushProperty name="width" value="0.05" units="cm"/>
      <inkml:brushProperty name="height" value="0.05" units="cm"/>
      <inkml:brushProperty name="color" value="#F6630D"/>
    </inkml:brush>
  </inkml:definitions>
  <inkml:trace contextRef="#ctx0" brushRef="#br0">43 295 24575,'-1'-8'0,"0"0"0,-1 0 0,1 0 0,-2 0 0,1 0 0,-1 0 0,-5-9 0,-9-31 0,16 43 0,0 0 0,0-1 0,0 1 0,1-1 0,0 1 0,0-1 0,0 1 0,1-1 0,0 1 0,0 0 0,0-1 0,0 1 0,1 0 0,0 0 0,0 0 0,4-7 0,-1 7 0,-1-1 0,0 1 0,1 0 0,0 1 0,0-1 0,1 1 0,-1 0 0,1 1 0,0-1 0,0 1 0,0 0 0,12-4 0,-3 2 0,1 1 0,-1 1 0,1 1 0,-1 0 0,1 0 0,0 2 0,0 0 0,0 1 0,-1 0 0,1 1 0,-1 1 0,1 1 0,-1 0 0,28 12 0,-32-11 0,0 0 0,-1 1 0,0 1 0,0-1 0,0 1 0,-1 1 0,0 0 0,-1 0 0,8 10 0,-10-11 0,-1 1 0,0-1 0,-1 1 0,0 0 0,0 0 0,0 1 0,-1-1 0,-1 1 0,1-1 0,-1 1 0,-1 0 0,1 16 0,-2-13 0,-1 0 0,-1 0 0,0 0 0,0-1 0,-2 1 0,1-1 0,-1 0 0,-1 0 0,0 0 0,0 0 0,-1-1 0,-1 0 0,0 0 0,-10 11 0,2-4 0,0-1 0,-1 0 0,-1-1 0,0-1 0,-1-1 0,-34 20 0,29-22-273,-1 0 0,0-2 0,-1 0 0,-36 7 0,19-8-6553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8.310"/>
    </inkml:context>
    <inkml:brush xml:id="br0">
      <inkml:brushProperty name="width" value="0.05" units="cm"/>
      <inkml:brushProperty name="height" value="0.05" units="cm"/>
      <inkml:brushProperty name="color" value="#F6630D"/>
    </inkml:brush>
  </inkml:definitions>
  <inkml:trace contextRef="#ctx0" brushRef="#br0">1 60 24575,'0'0'0,"0"0"0,0-1 0,0 1 0,0 0 0,0 0 0,0 0 0,0 0 0,0 0 0,0 0 0,0-1 0,0 1 0,0 0 0,0 0 0,0 0 0,0 0 0,0 0 0,0 0 0,0-1 0,0 1 0,0 0 0,0 0 0,0 0 0,0 0 0,0 0 0,0 0 0,1 0 0,-1 0 0,0-1 0,0 1 0,0 0 0,0 0 0,0 0 0,0 0 0,0 0 0,0 0 0,1 0 0,-1 0 0,0 0 0,0 0 0,0 0 0,0 0 0,0 0 0,0 0 0,1 0 0,-1 0 0,0 0 0,0 0 0,0 0 0,0 0 0,0 0 0,0 0 0,1 0 0,-1 0 0,0 0 0,0 0 0,0 0 0,0 0 0,0 0 0,0 0 0,0 0 0,1 0 0,9 10 0,8 13 0,-2 5 0,22 48 0,-34-65 0,0 0 0,0 1 0,-1-1 0,0 1 0,-1 0 0,-1 0 0,1 20 0,-2-30 0,0 0 0,-1 0 0,1 0 0,0 0 0,-1 0 0,1 0 0,-1 0 0,1 0 0,-1 0 0,-2 3 0,3-5 0,0 1 0,-1-1 0,1 1 0,0-1 0,-1 1 0,1-1 0,-1 1 0,1-1 0,-1 0 0,1 1 0,-1-1 0,1 0 0,-1 0 0,0 1 0,1-1 0,-1 0 0,1 0 0,-1 0 0,0 1 0,1-1 0,-1 0 0,1 0 0,-2 0 0,1-1 0,-1 1 0,1-1 0,-1 0 0,1 0 0,-1 0 0,1 1 0,-1-1 0,1 0 0,0-1 0,0 1 0,0 0 0,0 0 0,-1 0 0,2-1 0,-1 1 0,0-1 0,0 1 0,0-1 0,1 1 0,-1-1 0,0 1 0,1-1 0,0 1 0,-1-3 0,-1-6 7,1 0 0,0 1-1,1-1 1,0 0 0,0 0-1,1 0 1,0 0-1,1 1 1,0-1 0,0 0-1,1 1 1,1 0 0,-1-1-1,2 1 1,-1 1 0,1-1-1,10-13 1,-8 12-113,1 0 0,0 0 0,1 1 0,-1 0 0,2 1 0,-1-1-1,1 2 1,1 0 0,-1 0 0,1 1 0,0 0 0,0 1 0,19-7 0,0 6-6720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8.640"/>
    </inkml:context>
    <inkml:brush xml:id="br0">
      <inkml:brushProperty name="width" value="0.05" units="cm"/>
      <inkml:brushProperty name="height" value="0.05" units="cm"/>
      <inkml:brushProperty name="color" value="#F6630D"/>
    </inkml:brush>
  </inkml:definitions>
  <inkml:trace contextRef="#ctx0" brushRef="#br0">1 312 24575,'0'-5'0,"0"3"0,0 7 0,0 7 0,0 6 0,0 5 0,0 7 0,0 4 0,0 0 0,0 0 0,0-2 0,0-2 0,0-6-8191</inkml:trace>
  <inkml:trace contextRef="#ctx0" brushRef="#br0" timeOffset="1">55 11 24575,'0'-5'0,"-4"-1"0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9.014"/>
    </inkml:context>
    <inkml:brush xml:id="br0">
      <inkml:brushProperty name="width" value="0.05" units="cm"/>
      <inkml:brushProperty name="height" value="0.05" units="cm"/>
      <inkml:brushProperty name="color" value="#F6630D"/>
    </inkml:brush>
  </inkml:definitions>
  <inkml:trace contextRef="#ctx0" brushRef="#br0">0 0 24575,'2'11'0,"-1"1"0,2-1 0,-1 0 0,2 0 0,-1 0 0,8 14 0,7 24 0,37 122 0,-55-170 0,1 0 0,-1 0 0,0 0 0,1 1 0,-1-1 0,1 0 0,-1 0 0,1 0 0,-1 0 0,1 0 0,0-1 0,0 1 0,-1 0 0,1 0 0,0 0 0,0 0 0,0-1 0,2 2 0,-3-2 0,1 0 0,-1 0 0,1 0 0,0 0 0,-1 0 0,1-1 0,-1 1 0,1 0 0,-1 0 0,1 0 0,-1-1 0,1 1 0,-1 0 0,1-1 0,-1 1 0,1 0 0,-1-1 0,1 1 0,-1-1 0,1 1 0,-1-1 0,0 1 0,1-1 0,-1 0 0,20-43 0,-18 39 0,70-204 0,-69 201-273,0 0 0,0 1 0,1 0 0,5-8 0,3 1-6553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9.359"/>
    </inkml:context>
    <inkml:brush xml:id="br0">
      <inkml:brushProperty name="width" value="0.05" units="cm"/>
      <inkml:brushProperty name="height" value="0.05" units="cm"/>
      <inkml:brushProperty name="color" value="#F6630D"/>
    </inkml:brush>
  </inkml:definitions>
  <inkml:trace contextRef="#ctx0" brushRef="#br0">0 117 24575,'1'1'0,"0"1"0,0-1 0,0 1 0,0-1 0,0 1 0,0-1 0,0 0 0,1 1 0,-1-1 0,0 0 0,1 0 0,-1 0 0,1 0 0,-1 0 0,1-1 0,0 1 0,-1 0 0,1-1 0,1 1 0,36 13 0,-39-14 0,2 1 0,0-1 0,0 1 0,0-1 0,0 0 0,0 0 0,0 0 0,0 0 0,0 0 0,0 0 0,0-1 0,0 1 0,0-1 0,0 1 0,0-1 0,0 0 0,0 1 0,0-1 0,0 0 0,2-2 0,0 0 0,-1 0 0,0 0 0,0 0 0,0-1 0,0 1 0,-1-1 0,0 1 0,1-1 0,1-5 0,-2 5 0,1-1 0,-1 0 0,-1 0 0,1-1 0,-1 1 0,1 0 0,-2 0 0,1-1 0,-1 1 0,1 0 0,-1-1 0,-1 1 0,1-1 0,-1 1 0,-2-8 0,3 13 0,0-1 0,0 0 0,-1 0 0,1 0 0,-1 0 0,1 1 0,0-1 0,-1 0 0,1 0 0,-1 1 0,0-1 0,1 0 0,-1 1 0,1-1 0,-1 1 0,0-1 0,0 1 0,1-1 0,-1 1 0,0-1 0,0 1 0,0 0 0,1-1 0,-1 1 0,0 0 0,0 0 0,0 0 0,0 0 0,0-1 0,1 1 0,-1 0 0,-1 1 0,0-1 0,0 1 0,0 0 0,0 0 0,0 1 0,0-1 0,0 0 0,0 1 0,0-1 0,1 1 0,-1-1 0,1 1 0,-2 2 0,-4 5 0,1-1 0,1 1 0,0 0 0,-7 16 0,9-15 14,0-1-1,1 1 0,0-1 0,1 1 1,0 0-1,0 0 0,1 0 1,1 14-1,0-19-91,0 0 0,0 0 0,0 0-1,1-1 1,-1 1 0,1 0 0,0-1 0,1 1 0,-1-1-1,1 0 1,0 0 0,0 0 0,0 0 0,0 0 0,1-1-1,0 1 1,-1-1 0,7 4 0,11 5-6748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39.735"/>
    </inkml:context>
    <inkml:brush xml:id="br0">
      <inkml:brushProperty name="width" value="0.05" units="cm"/>
      <inkml:brushProperty name="height" value="0.05" units="cm"/>
      <inkml:brushProperty name="color" value="#F6630D"/>
    </inkml:brush>
  </inkml:definitions>
  <inkml:trace contextRef="#ctx0" brushRef="#br0">10 104 24575,'0'-18'0,"-1"0"0,-1 0 0,-5-20 0,7 27 0,9 22 0,11 26 0,-8-13 0,-2 2 0,0-1 0,-2 1 0,-1 1 0,-1 0 0,-1 0 0,-1 0 0,-1 0 0,-2 0 0,-2 35 0,-9-30 0,3-22 0,7-10 0,0 0 0,-1 0 0,1-1 0,-1 1 0,1 0 0,0 0 0,-1-1 0,1 1 0,0 0 0,0-1 0,-1 1 0,1-1 0,0 1 0,0 0 0,-1-1 0,1 1 0,0-1 0,0 1 0,0 0 0,0-1 0,0 1 0,0-1 0,0 1 0,0-1 0,0 1 0,0 0 0,0-1 0,0 1 0,0-1 0,0-4 0,0 1 0,0 0 0,0-1 0,1 1 0,0 0 0,-1-1 0,2 1 0,-1 0 0,0 0 0,3-4 0,23-43 0,-18 36 0,7-15 30,3 2 0,0 0 0,29-31 0,-34 44-242,1 1 0,0 0 0,1 0-1,0 2 1,1 0 0,28-15 0,-16 15-6614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5.325"/>
    </inkml:context>
    <inkml:brush xml:id="br0">
      <inkml:brushProperty name="width" value="0.05" units="cm"/>
      <inkml:brushProperty name="height" value="0.05" units="cm"/>
      <inkml:brushProperty name="color" value="#F6630D"/>
    </inkml:brush>
  </inkml:definitions>
  <inkml:trace contextRef="#ctx0" brushRef="#br0">1 0 24575,'5'2'0,"0"-1"0,0 0 0,0 1 0,0 0 0,0 0 0,6 5 0,11 3 0,74 34 0,120 72 0,-71-34 0,-141-80 0,436 244 0,-335-180 0,-4 4 0,101 91 0,-181-144-1365,-5-4-5461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0.088"/>
    </inkml:context>
    <inkml:brush xml:id="br0">
      <inkml:brushProperty name="width" value="0.05" units="cm"/>
      <inkml:brushProperty name="height" value="0.05" units="cm"/>
      <inkml:brushProperty name="color" value="#F6630D"/>
    </inkml:brush>
  </inkml:definitions>
  <inkml:trace contextRef="#ctx0" brushRef="#br0">84 73 24575,'0'-2'0,"0"0"0,0 0 0,-1 0 0,1 0 0,0 0 0,0 0 0,-1 1 0,1-1 0,-1 0 0,-1-3 0,2 5 0,-1-1 0,1 1 0,0 0 0,0-1 0,-1 1 0,1 0 0,0 0 0,-1-1 0,1 1 0,0 0 0,-1 0 0,1 0 0,0-1 0,-1 1 0,1 0 0,0 0 0,-1 0 0,1 0 0,0 0 0,-1 0 0,1 0 0,-1 0 0,1 0 0,0 0 0,-1 0 0,1 0 0,-1 0 0,1 0 0,0 0 0,-1 0 0,0 0 0,-1 2 0,0-1 0,0 1 0,0-1 0,0 1 0,0 0 0,1 0 0,-1 0 0,1 0 0,-1 0 0,1 0 0,-1 0 0,1 0 0,0 1 0,-1 3 0,-8 22 0,2 1 0,0 0 0,2 1 0,2 0 0,0 0 0,2 0 0,3 44 0,-1-67 0,1 0 0,0 0 0,0 0 0,1 0 0,0 0 0,0 0 0,1-1 0,-1 1 0,2-1 0,-1 1 0,1-1 0,-1 0 0,7 6 0,-8-10 0,0 1 0,1-1 0,-1 0 0,1 0 0,0 0 0,-1 0 0,1 0 0,0-1 0,0 1 0,1-1 0,-1 0 0,0 0 0,0 0 0,0 0 0,1 0 0,-1-1 0,0 1 0,1-1 0,-1 0 0,1 0 0,-1-1 0,0 1 0,1-1 0,-1 1 0,0-1 0,0 0 0,1 0 0,-1-1 0,4-1 0,2-3 0,1 1 0,-2-2 0,1 1 0,-1-1 0,0 0 0,0-1 0,-1 0 0,0 0 0,-1 0 0,1-1 0,-2 0 0,10-19 0,-4 4 0,-1 0 0,-1-1 0,-1 0 0,5-31 0,-9 35 40,-1 0 0,1-31 0,-4 44-189,-1-1 1,1 1-1,-1 0 1,-1 0-1,1 0 1,-1 0-1,-1 0 1,0 0-1,-4-9 1,-5-2-6678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0.479"/>
    </inkml:context>
    <inkml:brush xml:id="br0">
      <inkml:brushProperty name="width" value="0.05" units="cm"/>
      <inkml:brushProperty name="height" value="0.05" units="cm"/>
      <inkml:brushProperty name="color" value="#F6630D"/>
    </inkml:brush>
  </inkml:definitions>
  <inkml:trace contextRef="#ctx0" brushRef="#br0">1 13 24575,'0'-5'0,"5"-1"0,1 5 0,4 7 0,1 7 0,3 11 0,-1 11 0,-3 8 0,-3 6 0,-2 5 0,-8 6 0,-2-6-8191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1.289"/>
    </inkml:context>
    <inkml:brush xml:id="br0">
      <inkml:brushProperty name="width" value="0.05" units="cm"/>
      <inkml:brushProperty name="height" value="0.05" units="cm"/>
      <inkml:brushProperty name="color" value="#F6630D"/>
    </inkml:brush>
  </inkml:definitions>
  <inkml:trace contextRef="#ctx0" brushRef="#br0">2 11 24575,'0'0'0,"0"0"0,0-1 0,0 1 0,-1 0 0,1 0 0,0-1 0,0 1 0,0 0 0,0-1 0,0 1 0,0 0 0,0 0 0,0-1 0,0 1 0,0 0 0,0-1 0,0 1 0,0 0 0,0 0 0,0-1 0,0 1 0,1 0 0,-1-1 0,0 1 0,0 0 0,0 0 0,0-1 0,0 1 0,1 0 0,-1 0 0,0 0 0,0-1 0,0 1 0,1 0 0,-1 0 0,0 0 0,0 0 0,1-1 0,-1 1 0,0 0 0,0 0 0,1 0 0,-1 0 0,0 0 0,1 0 0,-1 0 0,0 0 0,0 0 0,1 0 0,-1 0 0,0 0 0,1 0 0,-1 0 0,0 0 0,0 0 0,1 0 0,-1 0 0,0 0 0,0 0 0,1 1 0,-1-1 0,0 0 0,2 1 0,-1 0 0,0 0 0,0 0 0,0 0 0,-1 0 0,1 0 0,0 0 0,0 0 0,-1 1 0,1-1 0,0 0 0,-1 0 0,1 3 0,4 32 0,-2-1 0,-2 1 0,-1-1 0,-10 71 0,2-16 0,1 69-341,7-1 0,7 1-1,32 184 1,-26-263-6485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1.683"/>
    </inkml:context>
    <inkml:brush xml:id="br0">
      <inkml:brushProperty name="width" value="0.05" units="cm"/>
      <inkml:brushProperty name="height" value="0.05" units="cm"/>
      <inkml:brushProperty name="color" value="#F6630D"/>
    </inkml:brush>
  </inkml:definitions>
  <inkml:trace contextRef="#ctx0" brushRef="#br0">2 155 24575,'-1'-11'0,"1"2"0,18 5 0,50-1 0,87 4 0,-63 3 0,765-28-1501,-522 11 1455,402-10 53,326-15-173,-878 26-942,-131 7-4269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2.627"/>
    </inkml:context>
    <inkml:brush xml:id="br0">
      <inkml:brushProperty name="width" value="0.05" units="cm"/>
      <inkml:brushProperty name="height" value="0.05" units="cm"/>
      <inkml:brushProperty name="color" value="#F6630D"/>
    </inkml:brush>
  </inkml:definitions>
  <inkml:trace contextRef="#ctx0" brushRef="#br0">1 222 24575,'0'-1'0,"1"0"0,-1-1 0,1 1 0,0 0 0,-1-1 0,1 1 0,0 0 0,0 0 0,0 0 0,0 0 0,0 0 0,0 0 0,1 0 0,-1 0 0,0 0 0,0 0 0,1 1 0,-1-1 0,0 1 0,1-1 0,-1 1 0,3-1 0,38-11 0,-39 11 0,82-13 0,131-6 0,-108 12 0,1020-60-1944,4 32 856,-539 24 874,247-7-149,-775 15 732,-39 1 81,1 1 0,0 2 0,-1 1 0,38 5 0,-50 1 52,-21-1-128,-24 1-260,20-6-114,5 0 0,-1-1 0,1 1 0,0 1 0,-12 3 0,16-5 0,1 1 0,0-1 0,-1 1 0,1 0 0,0 0 0,-1 0 0,1 0 0,0 0 0,0 0 0,0 0 0,0 0 0,0 0 0,0 1 0,0-1 0,0 0 0,0 0 0,1 1 0,-1-1 0,0 1 0,1-1 0,-1 1 0,1-1 0,0 1 0,-1-1 0,1 3 0,0 46 0,5 52 0,0-43 0,25 339 0,-5-85 0,-12-201 0,-7-77 0,-2 0 0,-1 1 0,-3 46 0,0-77 0,-1 0 0,1 0 0,-2-1 0,1 1 0,0 0 0,-1-1 0,0 1 0,0-1 0,0 1 0,0-1 0,-1 0 0,0 0 0,0 0 0,0 0 0,0-1 0,-1 1 0,1-1 0,-1 0 0,0 0 0,0 0 0,0 0 0,0-1 0,0 0 0,-1 1 0,-7 1 0,-9 2 0,0-1 0,0 0 0,0-2 0,-35 1 0,30-2 0,-303 7-621,289-9-123,-77 0-6082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3.992"/>
    </inkml:context>
    <inkml:brush xml:id="br0">
      <inkml:brushProperty name="width" value="0.05" units="cm"/>
      <inkml:brushProperty name="height" value="0.05" units="cm"/>
      <inkml:brushProperty name="color" value="#F6630D"/>
    </inkml:brush>
  </inkml:definitions>
  <inkml:trace contextRef="#ctx0" brushRef="#br0">1 6 24575,'5'0'0,"1"-4"0,0 2 0,-2 7 0,0 7 0,-2 6 0,-1 4 0,-1 4 0,0 6 0,0 3 0,0 0 0,0-2 0,-1-1 0,1-2 0,0-11 0,0-7-8191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4.489"/>
    </inkml:context>
    <inkml:brush xml:id="br0">
      <inkml:brushProperty name="width" value="0.05" units="cm"/>
      <inkml:brushProperty name="height" value="0.05" units="cm"/>
      <inkml:brushProperty name="color" value="#F6630D"/>
    </inkml:brush>
  </inkml:definitions>
  <inkml:trace contextRef="#ctx0" brushRef="#br0">0 17 24575,'0'-4'0,"5"-2"0,5 0 0,2 6 0,-1 7 0,-3 8 0,-7 5 0,-4 4 0,-1 3 0,-5 2 0,-1-1 0,2-4-8191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4.877"/>
    </inkml:context>
    <inkml:brush xml:id="br0">
      <inkml:brushProperty name="width" value="0.05" units="cm"/>
      <inkml:brushProperty name="height" value="0.05" units="cm"/>
      <inkml:brushProperty name="color" value="#F6630D"/>
    </inkml:brush>
  </inkml:definitions>
  <inkml:trace contextRef="#ctx0" brushRef="#br0">22 0 24575,'-4'5'0,"-3"6"0,2 5 0,0 1-8191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8.196"/>
    </inkml:context>
    <inkml:brush xml:id="br0">
      <inkml:brushProperty name="width" value="0.05" units="cm"/>
      <inkml:brushProperty name="height" value="0.05" units="cm"/>
      <inkml:brushProperty name="color" value="#F6630D"/>
    </inkml:brush>
  </inkml:definitions>
  <inkml:trace contextRef="#ctx0" brushRef="#br0">163 367 24575,'-4'-5'0,"-1"1"0,1 0 0,-1 1 0,1-1 0,-11-5 0,14 9 0,0-1 0,0 1 0,0-1 0,0 1 0,0 0 0,0 0 0,0-1 0,0 1 0,0 0 0,0 0 0,0 0 0,0 0 0,0 0 0,0 0 0,0 0 0,0 1 0,0-1 0,0 0 0,0 0 0,0 1 0,0-1 0,0 1 0,0-1 0,0 1 0,0-1 0,1 1 0,-1-1 0,0 1 0,0 0 0,1 0 0,-1-1 0,0 1 0,1 0 0,-1 0 0,0 0 0,1 0 0,0 0 0,-1-1 0,1 1 0,-1 2 0,-3 8 0,1-1 0,1 0 0,-1 1 0,2-1 0,-1 1 0,1 0 0,1 0 0,1 12 0,15 91 0,-6-54 0,-4-9 0,-50-176 0,25 67 0,-17-92 0,33 132 0,0-1 0,2 0 0,0 0 0,1 0 0,1 0 0,0 0 0,2 0 0,0 1 0,8-24 0,-7 33 0,0 0 0,1 1 0,0-1 0,0 1 0,1 0 0,0 1 0,1-1 0,-1 1 0,1 1 0,1-1 0,-1 1 0,1 0 0,0 1 0,1 0 0,-1 0 0,1 1 0,0 0 0,0 0 0,0 1 0,11-2 0,-12 3 0,0 0 0,0 0 0,0 1 0,0 0 0,0 0 0,0 1 0,0 0 0,0 1 0,0 0 0,0 0 0,0 1 0,0-1 0,0 2 0,-1-1 0,1 1 0,-1 0 0,1 1 0,-1 0 0,0 0 0,-1 1 0,1-1 0,-1 1 0,0 1 0,9 8 0,-13-10 4,1 0 1,-1 0-1,1 0 0,-1 0 0,-1 0 0,1 0 0,0 0 0,-1 1 0,0-1 1,0 1-1,0-1 0,-1 1 0,0-1 0,1 1 0,-2-1 0,1 1 0,0-1 1,-1 1-1,0-1 0,0 1 0,0-1 0,-1 0 0,1 1 0,-1-1 0,0 0 1,0 0-1,-1 0 0,-2 4 0,-7 9-252,0-2 1,-1 1-1,-1-2 1,0 0-1,-17 13 1,6-6-6579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9.133"/>
    </inkml:context>
    <inkml:brush xml:id="br0">
      <inkml:brushProperty name="width" value="0.05" units="cm"/>
      <inkml:brushProperty name="height" value="0.05" units="cm"/>
      <inkml:brushProperty name="color" value="#F6630D"/>
    </inkml:brush>
  </inkml:definitions>
  <inkml:trace contextRef="#ctx0" brushRef="#br0">102 268 24575,'17'-17'0,"-7"8"0,0-1 0,-1 0 0,0-1 0,9-13 0,-13 15 0,6-8 0,-1 0 0,12-30 0,-21 44 0,1-1 0,-1 1 0,0 0 0,0-1 0,0 1 0,-1-1 0,1 0 0,-1 1 0,0-1 0,0 1 0,0-1 0,0 1 0,0-1 0,-1 0 0,0 1 0,0-1 0,0 1 0,0 0 0,0-1 0,-1 1 0,-2-5 0,2 6 0,1 1 0,-1-1 0,1 1 0,-1 0 0,0 0 0,0 0 0,1 0 0,-1 0 0,0 0 0,0 0 0,0 0 0,0 1 0,0-1 0,0 1 0,0 0 0,0-1 0,0 1 0,0 0 0,0 0 0,0 0 0,0 1 0,0-1 0,-1 0 0,1 1 0,1-1 0,-1 1 0,0 0 0,0 0 0,0-1 0,0 1 0,0 1 0,1-1 0,-4 2 0,-5 4 0,1 0 0,-1 1 0,1 0 0,-12 14 0,7-6 0,1 0 0,0 1 0,1 1 0,-12 23 0,22-35 0,-1 0 0,1 0 0,-1 1 0,2-1 0,-1 1 0,1-1 0,-1 13 0,2-16 0,0 1 0,0-1 0,1 1 0,-1-1 0,1 1 0,0-1 0,0 0 0,0 1 0,1-1 0,-1 0 0,1 0 0,-1 0 0,1 0 0,0 0 0,4 5 0,-4-6 0,0 0 0,0 0 0,1 0 0,-1-1 0,0 1 0,1 0 0,-1-1 0,1 1 0,0-1 0,-1 0 0,1 0 0,0 0 0,0 0 0,0-1 0,0 1 0,-1-1 0,1 0 0,4 0 0,-1 0 0,0-1 0,0 0 0,0 0 0,0-1 0,-1 1 0,1-1 0,0-1 0,8-3 0,-1-3 0,1 1 0,-1-1 0,-1-1 0,0 0 0,0-1 0,10-13 0,-11 10 0,-1 0 0,-1-1 0,-1 0 0,13-28 0,-19 44 0,-1 9 0,0 24 0,-1-17 0,0-12 0,1 0 0,0 1 0,-1-1 0,2 0 0,-1 0 0,1 0 0,-1 0 0,1 0 0,1 0 0,-1 0 0,1-1 0,0 1 0,0-1 0,0 0 0,0 0 0,1 0 0,0 0 0,-1 0 0,6 2 0,-6-4 0,0 0 0,1 0 0,-1-1 0,0 1 0,1-1 0,-1 0 0,1 0 0,0 0 0,-1-1 0,1 1 0,0-1 0,-1 0 0,1 0 0,0 0 0,-1-1 0,1 1 0,0-1 0,-1 0 0,1 0 0,-1 0 0,1 0 0,-1-1 0,0 1 0,1-1 0,-1 0 0,0 0 0,0 0 0,3-4 0,5-3 0,-1 0 0,0-1 0,-1 0 0,0 0 0,-1-1 0,0 0 0,0-1 0,-1 0 0,-1 0 0,0-1 0,-1 1 0,0-1 0,-1 0 0,3-15 0,-7 10 0,0 18 0,0 0 0,0 0 0,0 0 0,0 0 0,0 0 0,0 0 0,0 0 0,0-1 0,0 1 0,0 0 0,0 0 0,0 0 0,0 0 0,0 0 0,0 0 0,0 0 0,0 0 0,0-1 0,0 1 0,0 0 0,-1 0 0,1 0 0,0 0 0,0 0 0,0 0 0,0 0 0,0 0 0,0 0 0,0 0 0,0 0 0,0 0 0,-1 0 0,1 0 0,0 0 0,0 0 0,0 0 0,0 0 0,0 0 0,0 0 0,0 0 0,-1 0 0,1 0 0,0 0 0,0 0 0,0 0 0,0 0 0,0 0 0,0 0 0,0 0 0,0 0 0,-1 0 0,1 0 0,0 0 0,0 0 0,0 0 0,-1 2 0,-1 0 0,1 0 0,0 0 0,0 0 0,0 0 0,0 0 0,0 0 0,1 0 0,-1 1 0,0 2 0,-1 6 0,1 0 0,0 0 0,0 0 0,1 0 0,1 0 0,0 0 0,3 16 0,-2-21 0,-1 0 0,1 0 0,0-1 0,1 1 0,-1-1 0,1 1 0,0-1 0,0 0 0,1 0 0,-1-1 0,1 1 0,0-1 0,1 0 0,-1 0 0,8 6 0,-9-9 0,-1 1 0,1-1 0,-1 1 0,1-1 0,-1 0 0,1 0 0,0 0 0,0 0 0,-1-1 0,1 1 0,0-1 0,0 0 0,0 0 0,0 0 0,-1 0 0,1 0 0,0 0 0,0-1 0,4-1 0,-3 0 0,1 0 0,-1 0 0,1-1 0,-1 1 0,0-1 0,0 0 0,0-1 0,0 1 0,0-1 0,3-4 0,6-9 0,-1-1 0,0 0 0,17-39 0,-28 54 0,3-7 0,-3 7 0,0-1 0,0 0 0,1 1 0,-1-1 0,1 1 0,0-1 0,0 1 0,0 0 0,1 0 0,-1 0 0,3-3 0,-4 7 0,0 0 0,-1 0 0,1 0 0,0 0 0,-1 0 0,1 0 0,-1 0 0,0 1 0,1-1 0,-1 0 0,0 0 0,0 0 0,0 0 0,0 1 0,0-1 0,0 2 0,1 2 0,55 285 0,-19-115 0,-35-165 0,0 0 0,-1-1 0,-1 1 0,0 0 0,0-1 0,0 1 0,-1 0 0,-4 14 0,4-21 0,0 0 0,0 0 0,0-1 0,0 1 0,0 0 0,-1-1 0,0 1 0,1-1 0,-1 1 0,0-1 0,0 0 0,0 1 0,0-1 0,-1 0 0,1-1 0,-1 1 0,1 0 0,-1-1 0,1 1 0,-1-1 0,0 0 0,0 0 0,0 0 0,0 0 0,0 0 0,0-1 0,0 0 0,0 1 0,0-1 0,-5 0 0,-2-1 0,1-1 0,0 0 0,-1 0 0,1 0 0,0-1 0,0-1 0,1 1 0,-1-1 0,1-1 0,0 0 0,-13-9 0,4 0 0,0 0 0,1-1 0,-27-32 0,35 37-170,1 0-1,0 0 0,1-1 1,0 0-1,0 0 0,1-1 1,-4-13-1,2-2-6655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5.840"/>
    </inkml:context>
    <inkml:brush xml:id="br0">
      <inkml:brushProperty name="width" value="0.05" units="cm"/>
      <inkml:brushProperty name="height" value="0.05" units="cm"/>
      <inkml:brushProperty name="color" value="#F6630D"/>
    </inkml:brush>
  </inkml:definitions>
  <inkml:trace contextRef="#ctx0" brushRef="#br0">0 1 24575,'2'0'0,"0"1"0,0-1 0,0 1 0,0-1 0,0 1 0,0 0 0,0 0 0,0 0 0,-1 0 0,1 0 0,0 0 0,-1 1 0,1-1 0,1 2 0,24 27 0,-18-18 0,418 424 0,-263-274 0,-97-101-1365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49.728"/>
    </inkml:context>
    <inkml:brush xml:id="br0">
      <inkml:brushProperty name="width" value="0.05" units="cm"/>
      <inkml:brushProperty name="height" value="0.05" units="cm"/>
      <inkml:brushProperty name="color" value="#F6630D"/>
    </inkml:brush>
  </inkml:definitions>
  <inkml:trace contextRef="#ctx0" brushRef="#br0">3 135 24575,'-1'-11'0,"1"9"0,-1 0 0,1-1 0,0 1 0,0-1 0,0 1 0,0 0 0,0-1 0,0 1 0,1-1 0,-1 1 0,1 0 0,0-1 0,-1 1 0,3-4 0,-2 6 0,-1-1 0,1 1 0,-1 0 0,0 0 0,1 0 0,-1 0 0,1 1 0,-1-1 0,1 0 0,-1 0 0,0 0 0,1 0 0,-1 0 0,1 0 0,-1 1 0,0-1 0,1 0 0,-1 0 0,0 0 0,1 1 0,-1-1 0,0 0 0,1 1 0,-1-1 0,0 0 0,0 1 0,1-1 0,-1 0 0,0 1 0,0-1 0,0 0 0,1 1 0,7 16 0,-7-15 0,6 15 0,-1 1 0,-1 0 0,0 1 0,-1-1 0,-2 1 0,0-1 0,0 1 0,-2 0 0,-3 33 0,2-49 0,1-1 0,-1 1 0,1-1 0,-1 1 0,0-1 0,0 1 0,0-1 0,0 1 0,0-1 0,0 0 0,-1 0 0,-2 4 0,4-6 0,-1 0 0,1 1 0,-1-1 0,1 0 0,-1 1 0,1-1 0,0 0 0,-1 0 0,1 1 0,-1-1 0,1 0 0,-1 0 0,1 0 0,-1 0 0,1 1 0,-1-1 0,0 0 0,1 0 0,-1 0 0,1 0 0,-1 0 0,1 0 0,-1-1 0,0 1 0,0-1 0,0 1 0,0-1 0,0 0 0,0 0 0,0 1 0,0-1 0,0 0 0,0 0 0,0 0 0,0 0 0,1 0 0,-1-1 0,0 1 0,0-2 0,-2-5 0,0-1 0,1 1 0,0 0 0,0-1 0,1 0 0,0 1 0,0-1 0,1 0 0,0 0 0,1 1 0,0-1 0,2-9 0,0 1 0,2 1 0,-1 1 0,2-1 0,0 1 0,12-23 0,-16 34 0,0 1 0,0 0 0,0 0 0,1-1 0,-1 1 0,1 1 0,0-1 0,0 0 0,0 1 0,0-1 0,0 1 0,1 0 0,-1 0 0,0 0 0,1 1 0,5-3 0,-7 4 0,0 0 0,0 0 0,0 0 0,0 0 0,0 0 0,0 0 0,0 1 0,0-1 0,0 1 0,0-1 0,0 1 0,0 0 0,0 0 0,0 0 0,0 0 0,-1 0 0,1 0 0,0 0 0,-1 1 0,1-1 0,-1 0 0,1 1 0,-1 0 0,0-1 0,0 1 0,0 0 0,0-1 0,0 1 0,0 0 0,0 0 0,0 0 0,0 3 0,3 8 0,0 0 0,-1 0 0,-1 1 0,0-1 0,-1 1 0,-1-1 0,-1 24 0,9-55 0,2 1 0,0 0 0,16-21 0,-7 10 0,-10 13 0,1 1 0,1 0 0,1 0 0,22-20 0,-31 32 0,0-1 0,1 1 0,-1 0 0,0 0 0,1 0 0,0 0 0,-1 0 0,1 1 0,0 0 0,0 0 0,7-2 0,-8 3 0,-1 1 0,1-1 0,-1 0 0,1 1 0,-1-1 0,1 1 0,-1-1 0,0 1 0,0 0 0,1 0 0,-1 0 0,0 1 0,0-1 0,0 1 0,0-1 0,0 1 0,0-1 0,-1 1 0,1 0 0,0 0 0,1 3 0,1 1 6,-1 0 0,1 0 0,-1 0 0,-1 1-1,1-1 1,-1 1 0,0 0 0,-1 0 0,1 0-1,0 13 1,-1 9-216,-4 38 0,2-34-799,0-6-5817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0.098"/>
    </inkml:context>
    <inkml:brush xml:id="br0">
      <inkml:brushProperty name="width" value="0.05" units="cm"/>
      <inkml:brushProperty name="height" value="0.05" units="cm"/>
      <inkml:brushProperty name="color" value="#F6630D"/>
    </inkml:brush>
  </inkml:definitions>
  <inkml:trace contextRef="#ctx0" brushRef="#br0">0 173 24575,'2'-1'0,"0"0"0,0 0 0,-1 1 0,1-1 0,0 0 0,-1-1 0,1 1 0,-1 0 0,1 0 0,-1-1 0,0 1 0,1 0 0,-1-1 0,0 0 0,1-1 0,15-15 0,30-2 0,7-4 0,-51 22 0,1 0 0,-1-1 0,0 1 0,0-1 0,0 1 0,0-1 0,0 0 0,0 0 0,-1 0 0,0 0 0,4-6 0,-6 8 0,1 0 0,0 0 0,-1-1 0,0 1 0,1 0 0,-1 0 0,0-1 0,1 1 0,-1 0 0,0-1 0,0 1 0,0 0 0,0-1 0,0 1 0,0 0 0,-1-1 0,1 1 0,0 0 0,-1 0 0,1-1 0,-1 1 0,1 0 0,-1 0 0,0 0 0,1-1 0,-1 1 0,0 0 0,0 0 0,0 0 0,0 0 0,0 0 0,0 1 0,0-1 0,0 0 0,0 0 0,-2 0 0,0-1 0,1 1 0,-1 0 0,0 0 0,0 0 0,0 0 0,0 0 0,0 1 0,0 0 0,0-1 0,0 1 0,0 0 0,0 0 0,0 0 0,-6 2 0,4 0 0,0 0 0,0 1 0,0-1 0,0 1 0,0 0 0,1 1 0,0-1 0,-1 1 0,1 0 0,1 0 0,-1 0 0,0 0 0,1 1 0,0 0 0,0-1 0,0 1 0,1 0 0,0 0 0,0 1 0,0-1 0,-1 6 0,-1 4 0,1 0 0,0 0 0,2 0 0,-1 0 0,2 0 0,2 27 0,-2-36-68,1-1 0,0 1-1,1 0 1,-1-1 0,1 1 0,0-1-1,1 0 1,-1 0 0,1 0 0,0 0-1,0 0 1,1 0 0,-1-1 0,1 0-1,0 0 1,0 0 0,1 0 0,-1 0-1,9 4 1,5 0-6758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1.525"/>
    </inkml:context>
    <inkml:brush xml:id="br0">
      <inkml:brushProperty name="width" value="0.05" units="cm"/>
      <inkml:brushProperty name="height" value="0.05" units="cm"/>
      <inkml:brushProperty name="color" value="#F6630D"/>
    </inkml:brush>
  </inkml:definitions>
  <inkml:trace contextRef="#ctx0" brushRef="#br0">2 57 24575,'0'-9'0,"-1"6"0,1 1 0,-1-1 0,1 1 0,0-1 0,0 1 0,1-1 0,-1 1 0,0-1 0,1 1 0,-1-1 0,1 1 0,0-1 0,0 1 0,0 0 0,0 0 0,0-1 0,3-2 0,-3 5 0,-1-1 0,0 1 0,1 0 0,-1 0 0,0 0 0,1 0 0,-1 0 0,1 0 0,-1 1 0,0-1 0,1 0 0,-1 0 0,0 0 0,1 0 0,-1 0 0,0 0 0,1 1 0,-1-1 0,0 0 0,0 0 0,1 0 0,-1 1 0,0-1 0,0 0 0,1 0 0,-1 1 0,0-1 0,0 0 0,0 1 0,1-1 0,-1 0 0,0 1 0,0-1 0,0 0 0,0 1 0,0-1 0,0 0 0,0 1 0,0-1 0,0 0 0,0 1 0,0-1 0,0 1 0,4 17 0,0 29 0,-4 72 0,-1-75 0,38-118 0,-28 58 0,0 0 0,1 1 0,1-1 0,1 2 0,0 0 0,0 0 0,27-21 0,-37 33 0,0 0 0,0 1 0,0 0 0,0-1 0,0 1 0,1 0 0,-1 0 0,0 0 0,1 0 0,-1 0 0,1 1 0,-1-1 0,1 1 0,-1 0 0,1-1 0,-1 1 0,1 0 0,-1 1 0,1-1 0,0 0 0,2 2 0,-2-1 0,0 1 0,0-1 0,0 1 0,0 0 0,-1 0 0,1 0 0,-1 1 0,0-1 0,1 0 0,-1 1 0,0 0 0,0-1 0,-1 1 0,3 4 0,2 5 0,-1 1 0,-1-1 0,0 1 0,0 1 0,-1-1 0,2 25 0,6 47-1365,-5-60-5461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1.901"/>
    </inkml:context>
    <inkml:brush xml:id="br0">
      <inkml:brushProperty name="width" value="0.05" units="cm"/>
      <inkml:brushProperty name="height" value="0.05" units="cm"/>
      <inkml:brushProperty name="color" value="#F6630D"/>
    </inkml:brush>
  </inkml:definitions>
  <inkml:trace contextRef="#ctx0" brushRef="#br0">0 121 24575,'4'-6'0,"-1"1"0,0-1 0,0 0 0,-1 0 0,1 0 0,-2-1 0,1 1 0,-1-1 0,1 1 0,-1-9 0,3-8 0,1 2 0,-6 34 0,-1 20 0,0 9 0,-2 42 0,3 0 0,15 126 0,-12-196 24,1-1 0,0 1 0,1-1 0,9 20 0,-12-31-70,-1 1-1,2-1 1,-1 0-1,0 1 1,0-1 0,1 0-1,-1 0 1,1 0-1,-1 0 1,1 0 0,0 0-1,0 0 1,0-1-1,0 1 1,0-1-1,0 1 1,0-1 0,1 0-1,-1 0 1,0 0-1,1 0 1,-1 0 0,1-1-1,-1 1 1,1-1-1,0 1 1,-1-1 0,1 0-1,-1 0 1,1 0-1,2-1 1,12-5-6780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2.243"/>
    </inkml:context>
    <inkml:brush xml:id="br0">
      <inkml:brushProperty name="width" value="0.05" units="cm"/>
      <inkml:brushProperty name="height" value="0.05" units="cm"/>
      <inkml:brushProperty name="color" value="#F6630D"/>
    </inkml:brush>
  </inkml:definitions>
  <inkml:trace contextRef="#ctx0" brushRef="#br0">24 107 24575,'-5'-5'0,"-6"-6"0,3-6 0,9 0 0,7 3 0,13 4 0,7 3 0,8 4 0,7-4 0,1 1 0,2 1 0,-6 1-8191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2.695"/>
    </inkml:context>
    <inkml:brush xml:id="br0">
      <inkml:brushProperty name="width" value="0.05" units="cm"/>
      <inkml:brushProperty name="height" value="0.05" units="cm"/>
      <inkml:brushProperty name="color" value="#F6630D"/>
    </inkml:brush>
  </inkml:definitions>
  <inkml:trace contextRef="#ctx0" brushRef="#br0">0 92 24575,'1'-92'0,"27"424"0,-28 4 0,-1-186 0,-10 90-1365,5-180-5461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3.071"/>
    </inkml:context>
    <inkml:brush xml:id="br0">
      <inkml:brushProperty name="width" value="0.05" units="cm"/>
      <inkml:brushProperty name="height" value="0.05" units="cm"/>
      <inkml:brushProperty name="color" value="#F6630D"/>
    </inkml:brush>
  </inkml:definitions>
  <inkml:trace contextRef="#ctx0" brushRef="#br0">0 56 24575,'0'-2'0,"1"0"0,-1 0 0,0-1 0,1 1 0,-1 0 0,1 0 0,0 0 0,0 0 0,0 0 0,0 0 0,0 0 0,0 0 0,0 0 0,1 0 0,-1 1 0,1-1 0,-1 0 0,1 1 0,0-1 0,-1 1 0,1 0 0,0 0 0,0-1 0,0 1 0,0 0 0,0 1 0,0-1 0,1 0 0,-1 1 0,0-1 0,3 0 0,9-1 0,1 0 0,0 1 0,26 0 0,-21 1 0,451 16 4,-268-5-264,1419 30-3130,-1176-35 2992,813 5-465,-1189-13 1074,-45-1 537,-24 0-576,-11-1-795,-18-2-3169</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4.350"/>
    </inkml:context>
    <inkml:brush xml:id="br0">
      <inkml:brushProperty name="width" value="0.05" units="cm"/>
      <inkml:brushProperty name="height" value="0.05" units="cm"/>
      <inkml:brushProperty name="color" value="#F6630D"/>
    </inkml:brush>
  </inkml:definitions>
  <inkml:trace contextRef="#ctx0" brushRef="#br0">35 60 24575,'-2'0'0,"1"-1"0,-1 1 0,0-1 0,0 1 0,0-1 0,1 0 0,-1 0 0,0 1 0,1-1 0,-1-1 0,1 1 0,-1 0 0,1 0 0,0 0 0,-1-1 0,1 1 0,-2-4 0,2 5 0,1-1 0,0 0 0,-1 1 0,1-1 0,0 1 0,-1-1 0,1 0 0,0 1 0,0-1 0,-1 0 0,1 0 0,0 1 0,0-1 0,0 0 0,0 0 0,0 1 0,0-1 0,0 0 0,0 1 0,0-1 0,0 0 0,1 0 0,-1 1 0,0-1 0,0 0 0,1 1 0,-1-1 0,0 0 0,1 1 0,-1-1 0,1 1 0,-1-1 0,1 1 0,-1-1 0,1 1 0,-1-1 0,1 1 0,0-1 0,-1 1 0,1-1 0,0 1 0,-1 0 0,1 0 0,0-1 0,-1 1 0,1 0 0,0 0 0,-1 0 0,2 0 0,23-5 0,0 1 0,0 2 0,0 1 0,42 3 0,-7-1 0,529 12-534,-107 0 141,1376-9-1144,-1051-5 1257,-759 1 950,-1 2 0,0 2 0,55 12 0,-99-16-667,0 1 0,-1 0 0,1 0 0,-1 0 0,1 0 0,-1 0 0,0 1 0,1-1 0,-1 1 0,0-1 0,0 1 0,0 0 0,0 0 0,0 0 0,-1 0 0,1 0 0,0 0 0,-1 0 1,0 1-1,1-1 0,-1 0 0,1 4 0,1 4-5,-1 0 0,0 0 0,-1 0 0,1 17 0,2 16 6,44 176-4,-24-125 0,-5 1 0,11 134 0,-29 100 0,-3-179 0,2-149 0,0 1 0,0-1 0,0 1 0,0-1 0,0 0 0,-1 1 0,1-1 0,-1 0 0,1 1 0,-1-1 0,1 0 0,-1 0 0,0 1 0,0-1 0,0 0 0,0 0 0,1 0 0,-1 0 0,0 0 0,-1 0 0,1 0 0,0 0 0,0-1 0,0 1 0,-1 0 0,1-1 0,0 1 0,0-1 0,-1 1 0,1-1 0,-1 1 0,1-1 0,0 0 0,-3 0 0,-7 1 0,1-1 0,-1 0 0,-20-3 0,3 0 0,-587 8-178,145 3-2038,276-11-3581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5.206"/>
    </inkml:context>
    <inkml:brush xml:id="br0">
      <inkml:brushProperty name="width" value="0.05" units="cm"/>
      <inkml:brushProperty name="height" value="0.05" units="cm"/>
      <inkml:brushProperty name="color" value="#F6630D"/>
    </inkml:brush>
  </inkml:definitions>
  <inkml:trace contextRef="#ctx0" brushRef="#br0">22 0 24575,'0'5'0,"0"5"0,0 7 0,0 4 0,0 4 0,0 2 0,0 1 0,-4 0 0,-3 1 0,2-1 0,0 0 0,6-5 0,8-6 0,6-7 0,11-4 0,1-3-8191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6.129"/>
    </inkml:context>
    <inkml:brush xml:id="br0">
      <inkml:brushProperty name="width" value="0.05" units="cm"/>
      <inkml:brushProperty name="height" value="0.05" units="cm"/>
      <inkml:brushProperty name="color" value="#F6630D"/>
    </inkml:brush>
  </inkml:definitions>
  <inkml:trace contextRef="#ctx0" brushRef="#br0">111 127 24575,'-1'-13'0,"1"0"0,1-1 0,0 1 0,1 0 0,0 0 0,1 0 0,6-16 0,-5 24 0,-4 15 0,-4 18 0,-38 100 0,-19 66 0,54-163 0,1 0 0,1 0 0,1 1 0,1 39 0,3-67 0,1 1 0,-1-1 0,1 0 0,0 0 0,0 0 0,0 0 0,0 0 0,1 0 0,-1 0 0,1-1 0,0 1 0,0-1 0,1 1 0,-1-1 0,1 1 0,3 3 0,-1-3 0,1 0 0,-1 0 0,1 0 0,0-1 0,0 1 0,0-1 0,0-1 0,1 1 0,7 1 0,7 1 0,-1-2 0,1 0 0,0-1 0,0-2 0,33-2 0,63-9-1365,-65 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6.560"/>
    </inkml:context>
    <inkml:brush xml:id="br0">
      <inkml:brushProperty name="width" value="0.05" units="cm"/>
      <inkml:brushProperty name="height" value="0.05" units="cm"/>
      <inkml:brushProperty name="color" value="#F6630D"/>
    </inkml:brush>
  </inkml:definitions>
  <inkml:trace contextRef="#ctx0" brushRef="#br0">1273 1 24575,'-2'4'0,"0"-1"0,1 1 0,-2-1 0,1 1 0,0-1 0,0 0 0,-1 0 0,0 0 0,0 0 0,0 0 0,0-1 0,-6 5 0,-7 7 0,-338 401 0,271-301 0,4 3 0,6 4 0,5 3 0,-62 157 0,104-197 0,20-61 0,0 0 0,-2-1 0,-18 36 0,16-43 0,-1-1 0,0-1 0,0 0 0,-2-1 0,-21 18 0,14-13 0,-28 31 0,-84 127 0,97-105 133,10-18-1631,16-34-5328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6.521"/>
    </inkml:context>
    <inkml:brush xml:id="br0">
      <inkml:brushProperty name="width" value="0.05" units="cm"/>
      <inkml:brushProperty name="height" value="0.05" units="cm"/>
      <inkml:brushProperty name="color" value="#F6630D"/>
    </inkml:brush>
  </inkml:definitions>
  <inkml:trace contextRef="#ctx0" brushRef="#br0">225 113 24575,'-10'-11'0,"0"2"0,-1-1 0,0 1 0,0 1 0,-23-13 0,31 19 0,0 1 0,-1 0 0,1 0 0,0 0 0,0 0 0,0 0 0,-1 0 0,1 1 0,0 0 0,-1 0 0,1 0 0,0 0 0,-1 0 0,1 0 0,0 1 0,-1 0 0,1 0 0,0 0 0,0 0 0,0 0 0,0 1 0,0-1 0,0 1 0,0 0 0,0 0 0,1 0 0,-1 0 0,1 0 0,-1 0 0,-3 6 0,1-1 0,0 1 0,1-1 0,0 2 0,0-1 0,1 0 0,0 1 0,0-1 0,1 1 0,0 0 0,0 0 0,1 0 0,1 0 0,-1 0 0,1 0 0,1 0 0,0 0 0,0 0 0,4 14 0,-4-21 0,0-1 0,-1 1 0,1 0 0,0 0 0,0-1 0,0 1 0,0 0 0,0-1 0,1 0 0,-1 1 0,0-1 0,1 1 0,-1-1 0,1 0 0,0 0 0,-1 0 0,1 0 0,0 0 0,-1 0 0,1-1 0,0 1 0,3 0 0,-1 0 0,-1-1 0,0-1 0,1 1 0,-1 0 0,1-1 0,-1 1 0,0-1 0,0 0 0,0 0 0,1-1 0,-1 1 0,3-2 0,4-3 0,-1 0 0,0-1 0,0 0 0,-1 0 0,1-1 0,-2 0 0,8-9 0,-7 7 17,-1-1 0,0 0 1,-1 0-1,0-1 0,-1 0 0,7-23 0,-11 32-59,0 0-1,-1 1 1,1-1-1,-1 0 1,1 0-1,-1 0 1,0 0 0,0 0-1,0 0 1,0 0-1,-1 0 1,1 0-1,-1 0 1,0 0 0,0 0-1,0 0 1,0 0-1,0 1 1,-1-1-1,1 0 1,-1 1 0,0-1-1,0 1 1,0 0-1,0 0 1,0-1-1,0 1 1,-1 1 0,1-1-1,0 0 1,-1 0-1,0 1 1,1 0-1,-4-2 1,-15-4-6784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6.896"/>
    </inkml:context>
    <inkml:brush xml:id="br0">
      <inkml:brushProperty name="width" value="0.05" units="cm"/>
      <inkml:brushProperty name="height" value="0.05" units="cm"/>
      <inkml:brushProperty name="color" value="#F6630D"/>
    </inkml:brush>
  </inkml:definitions>
  <inkml:trace contextRef="#ctx0" brushRef="#br0">217 39 24575,'-5'-4'0,"-6"-3"0,-1-4 0,-3 0 0,-4 7 0,-3 3 0,2 7 0,0 7 0,-2 2 0,3 2 0,1 3 0,3 3 0,4 2 0,4 2 0,7 0 0,9 1 0,8-4 0,0-7-8191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7.414"/>
    </inkml:context>
    <inkml:brush xml:id="br0">
      <inkml:brushProperty name="width" value="0.05" units="cm"/>
      <inkml:brushProperty name="height" value="0.05" units="cm"/>
      <inkml:brushProperty name="color" value="#F6630D"/>
    </inkml:brush>
  </inkml:definitions>
  <inkml:trace contextRef="#ctx0" brushRef="#br0">299 256 24575,'0'-3'0,"0"0"0,0 0 0,-1 0 0,1 0 0,-1 0 0,1 0 0,-1 0 0,0 1 0,0-1 0,0 0 0,-1 1 0,1-1 0,-1 1 0,1-1 0,-1 1 0,0 0 0,-4-5 0,3 5 0,-1-1 0,0 0 0,0 1 0,0 0 0,0 0 0,0 0 0,0 0 0,-1 1 0,1 0 0,-8-2 0,2 2 0,-1 0 0,1 1 0,0 0 0,-1 0 0,1 1 0,0 0 0,0 1 0,-1 0 0,-13 6 0,15-5 0,0 1 0,0 1 0,0-1 0,0 2 0,1-1 0,0 1 0,0 0 0,-10 11 0,16-15 0,0 1 0,0-1 0,0 1 0,0-1 0,1 1 0,-1 0 0,1 0 0,0 0 0,0 0 0,0 0 0,0 0 0,0 0 0,0 0 0,1 0 0,-1 0 0,1 0 0,0 0 0,0 1 0,1-1 0,-1 0 0,0 0 0,1 0 0,0 0 0,0 0 0,0 0 0,0 0 0,0 0 0,1 0 0,-1 0 0,3 3 0,0-1 0,1 0 0,-1 0 0,1-1 0,0 1 0,0-1 0,1 0 0,-1 0 0,1-1 0,0 0 0,0 0 0,0 0 0,0-1 0,0 0 0,1 0 0,-1 0 0,1-1 0,-1 0 0,1 0 0,0-1 0,-1 1 0,1-2 0,0 1 0,11-3 0,-10 2 0,1 0 0,-1 0 0,0-1 0,0-1 0,0 1 0,0-1 0,-1 0 0,1-1 0,-1 0 0,0 0 0,0-1 0,0 0 0,-1 0 0,0 0 0,0-1 0,0 0 0,0 0 0,8-13 0,-4-7 0,-9 25 0,-1 0 0,1 1 0,-1-1 0,0 0 0,1 0 0,-1 0 0,0 1 0,0-1 0,1 0 0,-1 0 0,0 0 0,0 0 0,0 1 0,0-1 0,0 0 0,0 0 0,0 0 0,0 0 0,-1 1 0,1-1 0,0 0 0,-1 0 0,1 0 0,0 1 0,-1-1 0,1 0 0,-1 0 0,0 0 0,0 1 0,1 1 0,-1-1 0,0 0 0,1 1 0,-1-1 0,1 1 0,-1-1 0,1 1 0,-1 0 0,1-1 0,-1 1 0,1 0 0,-1-1 0,1 1 0,0 0 0,-1-1 0,1 1 0,0 0 0,-1 0 0,1-1 0,0 1 0,0 0 0,0 0 0,0 0 0,-4 23 0,4-20 0,0 0 0,0 0 0,0 0 0,1 1 0,-1-1 0,1 0 0,0 0 0,0 0 0,1 0 0,-1 0 0,1 0 0,0 0 0,0-1 0,0 1 0,1-1 0,-1 1 0,1-1 0,0 0 0,-1 0 0,2 0 0,-1 0 0,0-1 0,7 5 0,-5-4 0,-1-1 0,1 0 0,0 0 0,0 0 0,-1-1 0,1 0 0,0 1 0,1-2 0,-1 1 0,0-1 0,0 1 0,0-1 0,0-1 0,0 1 0,1-1 0,-1 0 0,0 0 0,0 0 0,6-4 0,9-5 0,-1 0 0,-1-2 0,0 0 0,0-1 0,-1-1 0,-1-1 0,0 0 0,-1-1 0,-1-1 0,0 0 0,-1-1 0,-1 0 0,-1-1 0,-1-1 0,0 1 0,-2-1 0,11-35 0,-19 53 0,8-38 0,-8 38 0,0 0 0,0 0 0,1 0 0,-2 0 0,1 0 0,0-1 0,0 1 0,0 0 0,-1 0 0,0 0 0,1 0 0,-1 0 0,0 0 0,0 0 0,-2-3 0,3 4 0,-1 1 0,1 0 0,-1 0 0,1-1 0,-1 1 0,1 0 0,-1 0 0,1 0 0,-1-1 0,0 1 0,1 0 0,-1 0 0,1 0 0,-1 0 0,1 0 0,-1 0 0,1 0 0,-1 0 0,0 1 0,1-1 0,-1 0 0,1 0 0,-1 0 0,1 0 0,-1 1 0,1-1 0,-1 0 0,1 1 0,-1-1 0,1 0 0,0 1 0,-1-1 0,1 0 0,-1 1 0,1-1 0,0 1 0,-1 0 0,-16 20 0,16-19 0,-10 17 20,0 0 0,2 0 0,0 1 0,1 0 0,-10 41 0,9-19-763,-8 86 1,15-97-6084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7.805"/>
    </inkml:context>
    <inkml:brush xml:id="br0">
      <inkml:brushProperty name="width" value="0.05" units="cm"/>
      <inkml:brushProperty name="height" value="0.05" units="cm"/>
      <inkml:brushProperty name="color" value="#F6630D"/>
    </inkml:brush>
  </inkml:definitions>
  <inkml:trace contextRef="#ctx0" brushRef="#br0">7 144 24575,'-5'0'0,"4"0"0,5 0 0,8-5 0,11-1 0,6 0 0,3-4 0,-4 1-8191</inkml:trace>
  <inkml:trace contextRef="#ctx0" brushRef="#br0" timeOffset="1">334 34 24575,'5'0'0,"1"-5"0,0-5 0,-6-2 0,-3 6 0,0 8 0,-6 5 0,0 9 0,1 8 0,2 4 0,-2 1 0,-1 6 0,2 1 0,-3 0 0,1-3 0,1-1 0,2-2 0,3-6-8191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8.259"/>
    </inkml:context>
    <inkml:brush xml:id="br0">
      <inkml:brushProperty name="width" value="0.05" units="cm"/>
      <inkml:brushProperty name="height" value="0.05" units="cm"/>
      <inkml:brushProperty name="color" value="#F6630D"/>
    </inkml:brush>
  </inkml:definitions>
  <inkml:trace contextRef="#ctx0" brushRef="#br0">0 5 24575,'0'-5'0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6:58.632"/>
    </inkml:context>
    <inkml:brush xml:id="br0">
      <inkml:brushProperty name="width" value="0.05" units="cm"/>
      <inkml:brushProperty name="height" value="0.05" units="cm"/>
      <inkml:brushProperty name="color" value="#F6630D"/>
    </inkml:brush>
  </inkml:definitions>
  <inkml:trace contextRef="#ctx0" brushRef="#br0">84 22 24575,'12'37'0,"-14"-24"0,-1-1 0,1 0 0,-2 1 0,0-1 0,0-1 0,-2 1 0,1 0 0,-9 12 0,-13 30 0,22-42 0,1 0 0,0 0 0,1 0 0,0 1 0,1 0 0,0-1 0,1 16 0,1-25 0,0 0 0,0 0 0,0 1 0,1-1 0,-1 0 0,1 0 0,0 1 0,0-1 0,0 0 0,0 0 0,1 0 0,-1 0 0,1-1 0,0 1 0,0 0 0,0-1 0,0 1 0,0-1 0,0 1 0,1-1 0,-1 0 0,1 0 0,0 0 0,-1 0 0,1-1 0,0 1 0,0-1 0,0 0 0,0 0 0,0 0 0,1 0 0,2 0 0,4 1 0,-1-2 0,0 1 0,1-1 0,-1-1 0,0 0 0,1 0 0,-1-1 0,0 0 0,0 0 0,0-1 0,-1 0 0,1-1 0,0 0 0,-1 0 0,0-1 0,12-9 0,-11 7 0,0 0 0,-1 0 0,0-1 0,-1 0 0,1 0 0,-2 0 0,1-1 0,-1 0 0,-1-1 0,1 0 0,-1 1 0,-1-1 0,6-20 0,-8 20 0,1 0 0,-2 0 0,0-1 0,0 1 0,0 0 0,-2-1 0,1 1 0,-1-1 0,-1 1 0,0 0 0,0 0 0,-1 0 0,0 0 0,-1 0 0,0 1 0,0-1 0,-1 1 0,-1 0 0,1 1 0,-2-1 0,1 1 0,-12-12 0,10 13 0,12 8 0,13 6 0,0-4 0,1 0 0,33 0 0,-34-3 0,-1 1 0,0 0 0,27 7 0,-39-6 0,1-1 0,-1 1 0,0 0 0,0 0 0,-1 0 0,1 0 0,0 1 0,-1-1 0,1 1 0,-1 0 0,0 0 0,0 1 0,0-1 0,0 0 0,-1 1 0,0 0 0,1 0 0,-1 0 0,0 0 0,-1 0 0,1 0 0,-1 0 0,0 0 0,0 1 0,0-1 0,0 0 0,-1 1 0,0 5 0,0 13 0,-1 0 0,-1-1 0,-1 1 0,-8 27 0,7-31 0,4-17 0,-2 8 0,0 0 0,0 1 0,1-1 0,1 20 0,0-29 0,0 0 0,0 0 0,0 0 0,0 0 0,1 0 0,-1 0 0,0 0 0,1 0 0,-1 0 0,1 0 0,-1 0 0,1 0 0,-1 0 0,1 0 0,0-1 0,-1 1 0,1 0 0,0 0 0,0-1 0,-1 1 0,1 0 0,2 0 0,-1-1 0,0 1 0,-1-1 0,1 0 0,0 0 0,0 0 0,0 0 0,0-1 0,0 1 0,0-1 0,-1 1 0,1-1 0,0 1 0,0-1 0,0 0 0,-1 0 0,1 0 0,2-2 0,20-13 0,-1-1 0,-1-2 0,35-37 0,-39 37 0,0 1 0,1 1 0,1 0 0,0 2 0,33-20 0,-50 34 0,0-1 0,0 1 0,0 0 0,0 0 0,0 0 0,0 0 0,0 0 0,0 0 0,0 1 0,0 0 0,0-1 0,1 1 0,-1 0 0,0 1 0,0-1 0,5 2 0,-6-1 0,0 0 0,0 0 0,0 0 0,0 1 0,-1-1 0,1 1 0,0-1 0,-1 1 0,1 0 0,-1 0 0,0 0 0,1 0 0,-1 0 0,0 0 0,0 0 0,0 0 0,-1 0 0,1 0 0,0 0 0,-1 1 0,0-1 0,1 0 0,-1 5 0,2 32-164,-3 57 0,0-68-873,0 9-5789</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17.904"/>
    </inkml:context>
    <inkml:brush xml:id="br0">
      <inkml:brushProperty name="width" value="0.05" units="cm"/>
      <inkml:brushProperty name="height" value="0.05" units="cm"/>
      <inkml:brushProperty name="color" value="#F6630D"/>
    </inkml:brush>
  </inkml:definitions>
  <inkml:trace contextRef="#ctx0" brushRef="#br0">85 1 24575,'-3'0'0,"-1"0"0,1 1 0,0 0 0,0 0 0,0 0 0,-1 0 0,1 0 0,0 0 0,1 1 0,-1-1 0,0 1 0,0 0 0,1 0 0,-1 0 0,1 0 0,-1 1 0,1-1 0,0 1 0,0-1 0,0 1 0,0 0 0,1 0 0,-1-1 0,1 1 0,-1 0 0,1 1 0,0-1 0,-1 6 0,-2 8 0,0 0 0,2 0 0,0 1 0,0 17 0,4 232 0,2-241-1365,3-6-5461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18.280"/>
    </inkml:context>
    <inkml:brush xml:id="br0">
      <inkml:brushProperty name="width" value="0.05" units="cm"/>
      <inkml:brushProperty name="height" value="0.05" units="cm"/>
      <inkml:brushProperty name="color" value="#F6630D"/>
    </inkml:brush>
  </inkml:definitions>
  <inkml:trace contextRef="#ctx0" brushRef="#br0">56 35 24575,'2'-2'0,"-1"1"0,0-1 0,0 0 0,0 1 0,0-1 0,-1 0 0,1 0 0,0 0 0,-1 0 0,1 1 0,-1-1 0,0-3 0,-3-3 0,-10 13 0,8 0 0,0 1 0,0 0 0,1 0 0,0 0 0,0 0 0,0 1 0,1 0 0,0-1 0,0 1 0,1 1 0,0-1 0,0 0 0,1 0 0,0 1 0,0-1 0,0 1 0,1-1 0,0 1 0,1-1 0,2 15 0,-2-21 0,-1 1 0,0-1 0,1 0 0,-1 1 0,1-1 0,0 0 0,-1 0 0,1 1 0,0-1 0,0 0 0,-1 0 0,1 0 0,0 0 0,0 0 0,1 0 0,-1 0 0,0 0 0,0 0 0,0-1 0,0 1 0,1 0 0,-1-1 0,0 1 0,2 0 0,-1-1 0,0 0 0,0 0 0,0-1 0,0 1 0,0 0 0,0-1 0,0 1 0,0-1 0,0 0 0,-1 0 0,1 0 0,0 0 0,0 0 0,-1 0 0,3-1 0,3-4 0,0-1 0,-1 0 0,1 1 0,-1-2 0,0 1 0,5-10 0,-8 11 14,0 1-1,0-1 0,0-1 0,-1 1 1,0 0-1,0-1 0,-1 1 1,2-12-1,-3 16-48,0 1 1,0-1-1,0 1 1,0-1-1,0 1 1,-1-1-1,1 1 1,-1-1-1,1 1 1,-1-1-1,1 1 1,-1 0-1,0-1 0,1 1 1,-1 0-1,0 0 1,0-1-1,0 1 1,0 0-1,0 0 1,0 0-1,0 0 1,-1 0-1,1 0 1,0 1-1,0-1 1,-1 0-1,1 0 0,-1 1 1,1-1-1,0 1 1,-1 0-1,1-1 1,-1 1-1,1 0 1,-1 0-1,1 0 1,-1 0-1,1 0 1,-1 0-1,1 0 0,-3 1 1,-17 1-6792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18.621"/>
    </inkml:context>
    <inkml:brush xml:id="br0">
      <inkml:brushProperty name="width" value="0.05" units="cm"/>
      <inkml:brushProperty name="height" value="0.05" units="cm"/>
      <inkml:brushProperty name="color" value="#F6630D"/>
    </inkml:brush>
  </inkml:definitions>
  <inkml:trace contextRef="#ctx0" brushRef="#br0">73 6 24575,'0'-4'0,"0"2"0,0 7 0,-5 2 0,-1 5 0,0 5 0,-4 4 0,1 3 0,1 3 0,-3-4 0,1-1 0,2-5-8191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19.010"/>
    </inkml:context>
    <inkml:brush xml:id="br0">
      <inkml:brushProperty name="width" value="0.05" units="cm"/>
      <inkml:brushProperty name="height" value="0.05" units="cm"/>
      <inkml:brushProperty name="color" value="#F6630D"/>
    </inkml:brush>
  </inkml:definitions>
  <inkml:trace contextRef="#ctx0" brushRef="#br0">78 75 24575,'0'-1'0,"0"1"0,0-1 0,0 0 0,0 1 0,0-1 0,0 0 0,0 1 0,0-1 0,0 0 0,0 1 0,-1-1 0,1 0 0,0 1 0,-1-1 0,1 1 0,0-1 0,-1 1 0,1-1 0,0 1 0,-1-1 0,1 1 0,-1-1 0,1 1 0,-1-1 0,1 1 0,-1 0 0,0-1 0,0 1 0,0-1 0,-1 1 0,1 0 0,-1 0 0,1 0 0,-1 0 0,1 0 0,-1 0 0,1 0 0,-1 0 0,1 1 0,-1-1 0,-1 1 0,0 0 0,0 0 0,0 0 0,0 1 0,0-1 0,0 1 0,0 0 0,0 0 0,1 0 0,-1 0 0,1 0 0,-4 5 0,4-4 0,1-1 0,-1 1 0,1 0 0,0 0 0,0 0 0,0 0 0,1 1 0,-1-1 0,1 0 0,-1 0 0,1 0 0,0 0 0,0 1 0,1-1 0,-1 0 0,1 0 0,-1 0 0,1 0 0,0 0 0,0 0 0,0 0 0,3 5 0,-2-6 0,-1-1 0,0 1 0,1-1 0,-1 0 0,1 1 0,0-1 0,-1 0 0,1 0 0,0 0 0,0 0 0,0 0 0,-1 0 0,1 0 0,0-1 0,0 1 0,0-1 0,0 1 0,1-1 0,-1 0 0,0 0 0,0 0 0,0 0 0,0 0 0,0-1 0,0 1 0,0 0 0,0-1 0,0 0 0,0 1 0,0-1 0,0 0 0,0 0 0,-1 0 0,1 0 0,2-2 0,0 1-29,-1 0-1,1 0 0,-1-1 1,0 1-1,0-1 0,0 0 0,0 1 1,0-1-1,0-1 0,-1 1 1,0 0-1,0 0 0,0-1 1,0 0-1,0 1 0,0-1 1,-1 0-1,0 0 0,0 1 1,0-1-1,0 0 0,-1 0 1,1 0-1,-1 0 0,0-1 1,0 1-1,-1 0 0,1 0 1,-1 0-1,0 1 0,0-1 0,0 0 1,-1 0-1,1 0 0,-1 1 1,0-1-1,0 1 0,0-1 1,0 1-1,-1 0 0,1 0 1,-1 0-1,0 0 0,0 0 1,-4-2-1,-8-5-6796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7.528"/>
    </inkml:context>
    <inkml:brush xml:id="br0">
      <inkml:brushProperty name="width" value="0.05" units="cm"/>
      <inkml:brushProperty name="height" value="0.05" units="cm"/>
      <inkml:brushProperty name="color" value="#F6630D"/>
    </inkml:brush>
  </inkml:definitions>
  <inkml:trace contextRef="#ctx0" brushRef="#br0">80 563 24575,'-80'-1'0,"327"-34"0,-40 8 0,2549-423-4849,-2672 437 4920,73-14 331,-119 17-4217</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19.414"/>
    </inkml:context>
    <inkml:brush xml:id="br0">
      <inkml:brushProperty name="width" value="0.05" units="cm"/>
      <inkml:brushProperty name="height" value="0.05" units="cm"/>
      <inkml:brushProperty name="color" value="#F6630D"/>
    </inkml:brush>
  </inkml:definitions>
  <inkml:trace contextRef="#ctx0" brushRef="#br0">52 1 24575,'0'1'0,"1"0"0,-1 0 0,0 0 0,0 0 0,0-1 0,0 1 0,0 0 0,0 0 0,0 0 0,-1 0 0,1 0 0,0 0 0,0 0 0,-1 0 0,1-1 0,0 1 0,-1 0 0,1 0 0,-1 0 0,1-1 0,-1 1 0,0 0 0,0 0 0,-17 30 0,17-30 0,-3 7 0,0 0 0,0 0 0,1 0 0,0 0 0,1 1 0,0 0 0,-2 14 0,3-21 0,1 1 0,0-1 0,0 1 0,0 0 0,1-1 0,-1 1 0,1-1 0,-1 1 0,1-1 0,0 1 0,0-1 0,0 1 0,1 2 0,-1-4 0,1 0 0,-1 1 0,0-1 0,0 0 0,1 0 0,-1 0 0,0 0 0,1 0 0,-1 0 0,1-1 0,0 1 0,-1 0 0,1-1 0,-1 1 0,1-1 0,0 0 0,-1 1 0,1-1 0,0 0 0,0 0 0,-1 0 0,3 0 0,-1 0 0,-1-1 0,0 1 0,1 0 0,-1-1 0,1 0 0,-1 1 0,0-1 0,1 0 0,-1 0 0,0 0 0,0 0 0,0-1 0,0 1 0,0-1 0,0 1 0,0-1 0,0 1 0,-1-1 0,1 0 0,-1 0 0,1 0 0,-1 0 0,0 0 0,1 0 0,-1-1 0,0 1 0,-1 0 0,1-1 0,0 1 0,-1 0 0,1-1 0,-1 1 0,0-1 0,0 1 0,0 0 0,0-1 0,0 1 0,0-1 0,-1 1 0,1-1 0,-1 1 0,1 0 0,-1-1 0,0 1 0,0 0 0,0 0 0,0 0 0,-3-4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19.774"/>
    </inkml:context>
    <inkml:brush xml:id="br0">
      <inkml:brushProperty name="width" value="0.05" units="cm"/>
      <inkml:brushProperty name="height" value="0.05" units="cm"/>
      <inkml:brushProperty name="color" value="#F6630D"/>
    </inkml:brush>
  </inkml:definitions>
  <inkml:trace contextRef="#ctx0" brushRef="#br0">1 81 24575,'0'0'0,"0"0"0,-1 0 0,1-1 0,0 1 0,0 0 0,0-1 0,0 1 0,0 0 0,0-1 0,0 1 0,0 0 0,0 0 0,0-1 0,0 1 0,0 0 0,0-1 0,0 1 0,1 0 0,-1-1 0,0 1 0,0 0 0,0 0 0,0-1 0,1 1 0,-1 0 0,0 0 0,0-1 0,0 1 0,1 0 0,-1 0 0,0 0 0,0-1 0,1 1 0,-1 0 0,0 0 0,0 0 0,1 0 0,-1 0 0,0-1 0,1 1 0,-1 0 0,0 0 0,1 0 0,-1 0 0,0 0 0,0 0 0,1 0 0,-1 0 0,0 0 0,1 0 0,0 0 0,-1 1 0,1-1 0,-1 1 0,1-1 0,-1 1 0,1 0 0,-1-1 0,1 1 0,-1 0 0,1-1 0,-1 1 0,1 0 0,-1-1 0,0 1 0,0 0 0,1 0 0,-1-1 0,0 1 0,0 0 0,0 0 0,0-1 0,0 1 0,0 0 0,0 0 0,0 0 0,-7 44 0,5-35 0,0-1 0,0 1 0,1 0 0,1-1 0,-1 1 0,2 0 0,-1 0 0,4 16 0,-4-25 0,1 1 0,-1 0 0,1 0 0,-1-1 0,1 1 0,0 0 0,0-1 0,0 1 0,0-1 0,0 1 0,0-1 0,0 0 0,1 0 0,-1 1 0,0-1 0,1 0 0,-1 0 0,1 0 0,-1 0 0,1 0 0,-1 0 0,1-1 0,2 2 0,-1-2 0,0 0 0,0 0 0,0 0 0,-1 0 0,1-1 0,0 1 0,0-1 0,0 1 0,-1-1 0,1 0 0,0 0 0,-1-1 0,4-1 0,7-5 0,0-1 0,-1 0 0,0-1 0,12-12 0,-24 22 0,8-9 0,0 0 0,0 0 0,-1 0 0,0-1 0,-1 0 0,0-1 0,8-18 0,-13 25 0,1 0 0,-1 0 0,0 0 0,-1-1 0,1 1 0,-1 0 0,1 0 0,-1-1 0,0 1 0,-1 0 0,0-5 0,0 6 0,0 0 0,0 1 0,0-1 0,0 1 0,0-1 0,-1 1 0,1-1 0,-1 1 0,0 0 0,0 0 0,0 0 0,0 0 0,0 0 0,0 0 0,0 0 0,-1 1 0,1-1 0,-4-1 0,3 2-105,1 0 0,-1 0 0,0 0 0,1 0 0,-1 0 0,0 1 0,0-1 0,0 1 0,0 0 0,1 0 0,-1 0 0,-4 0 0,-9 4-6721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20.970"/>
    </inkml:context>
    <inkml:brush xml:id="br0">
      <inkml:brushProperty name="width" value="0.05" units="cm"/>
      <inkml:brushProperty name="height" value="0.05" units="cm"/>
      <inkml:brushProperty name="color" value="#F6630D"/>
    </inkml:brush>
  </inkml:definitions>
  <inkml:trace contextRef="#ctx0" brushRef="#br0">54 7 24575,'5'0'0,"1"-5"0,0 4 0,-1 6 0,-7 7 0,-2 5 0,-5 6 0,-1 3 0,0 6 0,3 3 0,-2 0 0,0-2 0,2-1 0,2-2 0,2-6-8191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21.668"/>
    </inkml:context>
    <inkml:brush xml:id="br0">
      <inkml:brushProperty name="width" value="0.05" units="cm"/>
      <inkml:brushProperty name="height" value="0.05" units="cm"/>
      <inkml:brushProperty name="color" value="#F6630D"/>
    </inkml:brush>
  </inkml:definitions>
  <inkml:trace contextRef="#ctx0" brushRef="#br0">156 2 24575,'-5'1'0,"-1"0"0,1 0 0,0 0 0,0 0 0,0 1 0,0 0 0,0 0 0,0 1 0,1-1 0,-1 1 0,1 0 0,-1 0 0,1 0 0,0 1 0,0 0 0,1 0 0,-1 0 0,-4 7 0,-4 5 0,1 1 0,0 1 0,-12 27 0,22-43 0,0 0 0,0-1 0,1 1 0,-1 0 0,0 0 0,1 0 0,-1 0 0,1 0 0,-1-1 0,1 1 0,0 0 0,0 0 0,0 0 0,0 0 0,0 0 0,0 0 0,0 0 0,1 0 0,-1 0 0,1 0 0,-1 0 0,1-1 0,0 1 0,0 0 0,0 0 0,0-1 0,2 4 0,-1-4 0,0 0 0,1 1 0,-1-1 0,0 0 0,1 0 0,-1-1 0,1 1 0,-1 0 0,1-1 0,-1 1 0,1-1 0,-1 0 0,1 0 0,-1 0 0,1 0 0,-1-1 0,1 1 0,-1 0 0,1-1 0,-1 0 0,3-1 0,2 0 0,0-1 0,0 0 0,0 0 0,0-1 0,-1 1 0,0-2 0,0 1 0,0-1 0,0 0 0,-1 0 0,1 0 0,5-9 0,-8 11 0,-1-1 0,0 1 0,0-1 0,0 1 0,0-1 0,0 1 0,-1-1 0,0 0 0,0 0 0,0 0 0,0 0 0,0 0 0,-1 0 0,0 0 0,0 0 0,0 0 0,0 0 0,-1 0 0,0 0 0,1 0 0,-1 0 0,-1 0 0,-2-7 0,3 10 0,1 1 0,0-1 0,-1 0 0,1 0 0,0 1 0,0-1 0,-1 0 0,1 0 0,0 0 0,0 1 0,0-1 0,0 0 0,0 0 0,0 0 0,0 0 0,0 1 0,0-1 0,1 0 0,-1 0 0,0 1 0,0-1 0,1 0 0,-1 0 0,1 1 0,-1-1 0,0 0 0,2 0 0,-1-1 0,1 1 0,0-1 0,0 1 0,0 0 0,0-1 0,0 1 0,0 0 0,0 0 0,4-1 0,7-1 0,0 0 0,24-2 0,-31 4 0,25-2 0,0 1 0,49 4 0,-79-2 0,1 0 0,0 0 0,0 1 0,0-1 0,0 1 0,-1-1 0,1 1 0,0 0 0,0 0 0,-1 0 0,1 0 0,-1 0 0,1 0 0,-1 0 0,1 0 0,-1 1 0,0-1 0,1 0 0,-1 1 0,0-1 0,0 1 0,0-1 0,0 1 0,0 0 0,-1 0 0,1-1 0,0 1 0,-1 0 0,0 0 0,1 0 0,-1-1 0,0 4 0,1 7 0,-1 0 0,-1 0 0,0 0 0,-3 16 0,-1 16 0,5-42 0,0 0 0,0 0 0,0 1 0,0-1 0,0 0 0,0 0 0,1 0 0,-1 1 0,1-1 0,-1 0 0,1 0 0,0 0 0,0 0 0,0 0 0,0 0 0,0 0 0,1-1 0,-1 1 0,1 0 0,-1 0 0,1-1 0,-1 1 0,1-1 0,0 0 0,0 1 0,0-1 0,0 0 0,0 0 0,0 0 0,0 0 0,0-1 0,0 1 0,0 0 0,0-1 0,0 0 0,1 1 0,-1-1 0,0 0 0,0 0 0,4-1 0,1 1 0,1-2 0,0 1 0,-1-1 0,1 0 0,-1-1 0,0 1 0,0-2 0,0 1 0,0-1 0,10-6 0,-11 5 0,1-1 0,-1 1 0,0-1 0,-1-1 0,1 1 0,-1-1 0,0 1 0,-1-2 0,5-7 0,-9 13 0,1 1 0,0-1 0,-1 0 0,1 1 0,-1-1 0,1 0 0,-1 0 0,0 0 0,0 1 0,0-1 0,0 0 0,0 0 0,0 0 0,-1 1 0,1-1 0,0 0 0,-1 0 0,1 1 0,-2-3 0,1 2 0,-1 0 0,0 1 0,0-1 0,1 0 0,-1 1 0,0-1 0,0 1 0,0-1 0,-1 1 0,1 0 0,0 0 0,0 0 0,-1 0 0,1 0 0,-1 1 0,1-1 0,0 1 0,-4-1 0,-23-2-1365,0 2-5461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44.196"/>
    </inkml:context>
    <inkml:brush xml:id="br0">
      <inkml:brushProperty name="width" value="0.05" units="cm"/>
      <inkml:brushProperty name="height" value="0.05" units="cm"/>
      <inkml:brushProperty name="color" value="#F6630D"/>
    </inkml:brush>
  </inkml:definitions>
  <inkml:trace contextRef="#ctx0" brushRef="#br0">1 0 24575,'1'0'0,"0"1"0,1-1 0,-1 1 0,0-1 0,0 1 0,0 0 0,0-1 0,0 1 0,0 0 0,0 0 0,0 0 0,0 0 0,0 0 0,0 0 0,0 0 0,-1 0 0,1 0 0,0 0 0,-1 0 0,1 1 0,-1-1 0,1 0 0,-1 0 0,0 1 0,1-1 0,-1 0 0,0 3 0,6 41 0,-6-41 0,2 334 0,-4-175 0,2 570 0,4-660 0,3-1 0,16 73 0,-3-27 0,-12-67-112,1 3-514,3 107-1,-12-150-6199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44.572"/>
    </inkml:context>
    <inkml:brush xml:id="br0">
      <inkml:brushProperty name="width" value="0.05" units="cm"/>
      <inkml:brushProperty name="height" value="0.05" units="cm"/>
      <inkml:brushProperty name="color" value="#F6630D"/>
    </inkml:brush>
  </inkml:definitions>
  <inkml:trace contextRef="#ctx0" brushRef="#br0">1 0 24575,'0'5'0,"4"1"0,2 5 0,0 5 0,4-1 0,4 3 0,5 2 0,3 2 0,4 3 0,-4 1 0,0-3 0,-5-7-8191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44.957"/>
    </inkml:context>
    <inkml:brush xml:id="br0">
      <inkml:brushProperty name="width" value="0.05" units="cm"/>
      <inkml:brushProperty name="height" value="0.05" units="cm"/>
      <inkml:brushProperty name="color" value="#F6630D"/>
    </inkml:brush>
  </inkml:definitions>
  <inkml:trace contextRef="#ctx0" brushRef="#br0">225 0 24575,'5'0'0,"-4"0"0,-1 5 0,-6 6 0,-6 1 0,-2 3 0,-2 0 0,1 1 0,-2 3 0,-2-3 0,2 2 0,0-3 0,-3 1 0,-2 2 0,2 4 0,1-4 0,2-3-8191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52.026"/>
    </inkml:context>
    <inkml:brush xml:id="br0">
      <inkml:brushProperty name="width" value="0.05" units="cm"/>
      <inkml:brushProperty name="height" value="0.05" units="cm"/>
      <inkml:brushProperty name="color" value="#F6630D"/>
    </inkml:brush>
  </inkml:definitions>
  <inkml:trace contextRef="#ctx0" brushRef="#br0">312 96 24575,'5'-1'0,"1"0"0,-1 0 0,0 0 0,1-1 0,-1 0 0,0 0 0,0 0 0,0-1 0,-1 1 0,7-6 0,-4 4 0,0 0 0,0 0 0,0 1 0,11-4 0,-13 6 0,0 0 0,0 1 0,-1-1 0,1 1 0,0 0 0,0 0 0,0 1 0,0 0 0,6 1 0,-10-2 0,0 0 0,0 1 0,0-1 0,-1 0 0,1 1 0,0-1 0,0 1 0,0-1 0,-1 1 0,1-1 0,0 1 0,-1-1 0,1 1 0,0 0 0,-1 0 0,1-1 0,-1 1 0,1 0 0,-1 0 0,1-1 0,0 3 0,-1-2 0,0 0 0,0 1 0,-1-1 0,1 1 0,0-1 0,0 0 0,-1 1 0,1-1 0,-1 0 0,1 0 0,-1 1 0,0-1 0,1 0 0,-1 0 0,0 0 0,0 0 0,0 0 0,0 0 0,-1 2 0,-1 0 0,0-1 0,0 1 0,0-1 0,-1 0 0,1 0 0,0 0 0,-1 0 0,1-1 0,-1 1 0,0-1 0,1 0 0,-1 0 0,0 0 0,0 0 0,0-1 0,0 0 0,0 1 0,0-2 0,1 1 0,-1 0 0,0-1 0,0 1 0,0-1 0,0 0 0,-5-3 0,6 3 0,1 0 0,-1 0 0,1-1 0,-1 1 0,1-1 0,0 0 0,-1 1 0,1-1 0,0 0 0,0 0 0,0 0 0,0-1 0,1 1 0,-1 0 0,1-1 0,-1 1 0,1-1 0,0 0 0,0 1 0,0-1 0,0 0 0,0 0 0,1 1 0,-1-1 0,1 0 0,0 0 0,0 0 0,0 0 0,0 0 0,1 1 0,-1-1 0,1 0 0,-1 0 0,3-5 0,-3 7 0,1 0 0,-1-1 0,1 1 0,-1 0 0,1-1 0,-1 1 0,1 0 0,0 0 0,0 0 0,0 0 0,-1 0 0,1 0 0,0 0 0,0 0 0,1 0 0,0-1 0,-1 2 0,0 0 0,-1-1 0,1 1 0,0 0 0,0 0 0,-1 0 0,1 0 0,0 0 0,0 0 0,0 0 0,-1 0 0,1 0 0,0 0 0,0 1 0,-1-1 0,1 0 0,0 0 0,-1 1 0,1-1 0,0 0 0,0 1 0,2 1 0,0 1 0,-1-1 0,1 0 0,-1 1 0,0 0 0,0-1 0,0 1 0,0 0 0,0 0 0,-1 0 0,3 4 0,-1 2 0,0-1 0,-1 1 0,0 0 0,0-1 0,0 1 0,-1 0 0,-1 0 0,1 0 0,-2 0 0,1 0 0,-1 0 0,0 0 0,-1-1 0,-3 11 0,1-8 0,-1 0 0,0 0 0,-1 0 0,0-1 0,-1 0 0,0 0 0,-1-1 0,1 1 0,-15 11 0,-1-2 0,0-1 0,-1-2 0,-1 0 0,-1-2 0,0 0 0,-1-2 0,-51 16 0,73-26 0,-32 8 0,35-10 0,0 0 0,1 1 0,-1-1 0,0 0 0,0 0 0,0 0 0,0 0 0,1 0 0,-1 0 0,0-1 0,0 1 0,0-1 0,1 1 0,-1-1 0,0 1 0,-1-2 0,2 1 0,1 0 0,0 1 0,-1-1 0,1 0 0,0 1 0,0-1 0,0 0 0,0 1 0,0-1 0,0 0 0,0 0 0,0 1 0,0-1 0,0 0 0,0 1 0,0-1 0,1 0 0,-1 1 0,0-1 0,0 0 0,1 1 0,-1-1 0,0 0 0,1 1 0,-1-1 0,1 1 0,-1-1 0,1 1 0,-1-1 0,1 1 0,-1-1 0,1 1 0,-1 0 0,1-1 0,0 1 0,0-1 0,24-16 0,-18 13 0,0 1 0,1-1 0,-1 1 0,1 1 0,0 0 0,-1 0 0,1 0 0,0 1 0,0 0 0,0 1 0,0 0 0,1 0 0,-1 0 0,0 1 0,0 1 0,12 2 0,-9 0 0,0 1 0,-1 0 0,1 0 0,-1 1 0,0 0 0,-1 1 0,1 0 0,-1 1 0,-1-1 0,15 18 0,23 31-1365,-36-41-5461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52.416"/>
    </inkml:context>
    <inkml:brush xml:id="br0">
      <inkml:brushProperty name="width" value="0.05" units="cm"/>
      <inkml:brushProperty name="height" value="0.05" units="cm"/>
      <inkml:brushProperty name="color" value="#F6630D"/>
    </inkml:brush>
  </inkml:definitions>
  <inkml:trace contextRef="#ctx0" brushRef="#br0">23 26 24575,'0'0'0,"0"0"0,0 0 0,0 0 0,0 0 0,0 0 0,0-1 0,0 1 0,0 0 0,0 0 0,0 0 0,0 0 0,0 0 0,0 0 0,0 0 0,0 0 0,0-1 0,0 1 0,0 0 0,0 0 0,0 0 0,0 0 0,0 0 0,0 0 0,0 0 0,0-1 0,0 1 0,0 0 0,0 0 0,0 0 0,0 0 0,0 0 0,0 0 0,0 0 0,-1 0 0,1 0 0,0 0 0,0-1 0,0 1 0,0 0 0,0 0 0,0 0 0,0 0 0,0 0 0,0 0 0,-1 0 0,1 0 0,0 0 0,0 0 0,0 0 0,0 0 0,0 0 0,0 0 0,0 0 0,-1 0 0,1 0 0,0 0 0,0 0 0,0 0 0,0 0 0,0 0 0,0 0 0,0 0 0,-1 0 0,-6 9 0,-4 17 0,11-21 0,0 0 0,0 0 0,0 0 0,1 1 0,-1-1 0,1 0 0,0 0 0,1-1 0,-1 1 0,1 0 0,0 0 0,0-1 0,1 1 0,-1-1 0,1 0 0,0 1 0,0-1 0,1-1 0,-1 1 0,1 0 0,5 3 0,-6-4 0,0-1 0,1 0 0,-1 0 0,1-1 0,-1 1 0,1-1 0,0 0 0,0 1 0,-1-2 0,1 1 0,0 0 0,0-1 0,0 0 0,0 0 0,0 0 0,0 0 0,0 0 0,0-1 0,0 0 0,-1 0 0,1 0 0,0 0 0,0-1 0,-1 1 0,1-1 0,-1 0 0,6-4 0,-4 2 0,-1 0 0,1 0 0,-1-1 0,0 0 0,0 0 0,0 0 0,-1 0 0,1-1 0,-1 1 0,-1-1 0,1 0 0,-1 0 0,0 0 0,2-8 0,-3 11 0,-1 1 0,1 0 0,-1-1 0,0 1 0,0-1 0,0 1 0,0-1 0,0 1 0,0-1 0,0 1 0,-1 0 0,0-1 0,1 1 0,-1 0 0,0-1 0,0 1 0,0 0 0,0 0 0,0 0 0,-1-1 0,1 1 0,-1 1 0,1-1 0,-1 0 0,0 0 0,0 1 0,0-1 0,0 1 0,0-1 0,0 1 0,0 0 0,0 0 0,0 0 0,-1 0 0,1 0 0,0 0 0,-1 1 0,1-1 0,-4 1 0,1-1 11,1 1 0,-1-1 0,0 1 0,0 1 0,0-1 0,0 1-1,0 0 1,0 0 0,0 0 0,-4 3 0,6-4-85,1 1-1,-1 1 1,1-1 0,-1 0 0,1 0-1,0 1 1,0 0 0,0-1 0,0 1-1,0 0 1,0 0 0,0 0 0,0 0-1,1 0 1,-1 1 0,1-1 0,0 0-1,0 1 1,-2 3 0,1 9-6752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52.810"/>
    </inkml:context>
    <inkml:brush xml:id="br0">
      <inkml:brushProperty name="width" value="0.05" units="cm"/>
      <inkml:brushProperty name="height" value="0.05" units="cm"/>
      <inkml:brushProperty name="color" value="#F6630D"/>
    </inkml:brush>
  </inkml:definitions>
  <inkml:trace contextRef="#ctx0" brushRef="#br0">20 55 24575,'9'-7'0,"10"-8"0,-19 15 0,1 0 0,-1-1 0,1 1 0,-1 0 0,1-1 0,-1 1 0,0-1 0,1 1 0,-1-1 0,0 1 0,1-1 0,-1 1 0,0-1 0,0 1 0,1-1 0,-1 1 0,0-1 0,0 1 0,0-1 0,0 0 0,0 1 0,0-1 0,1 1 0,-2-1 0,1 0 0,0 0 0,0 1 0,0 0 0,-1 0 0,1 0 0,0-1 0,-1 1 0,1 0 0,0 0 0,-1 0 0,1 0 0,0 0 0,-1 0 0,1 0 0,0 0 0,-1 0 0,1 1 0,0-1 0,-1 0 0,1 0 0,0 0 0,0 0 0,-1 0 0,1 1 0,0-1 0,-1 0 0,1 0 0,0 0 0,0 1 0,0-1 0,-1 0 0,1 0 0,0 1 0,0-1 0,0 0 0,-1 0 0,1 1 0,0-1 0,0 0 0,0 1 0,-10 13 0,5-5 0,0 1 0,0 0 0,0 0 0,2 1 0,-4 12 0,6-20 0,0-1 0,1 1 0,-1-1 0,1 1 0,-1-1 0,1 1 0,0-1 0,0 1 0,1-1 0,-1 1 0,0-1 0,1 1 0,-1-1 0,1 1 0,0-1 0,0 0 0,0 1 0,0-1 0,0 0 0,1 0 0,-1 0 0,0 0 0,1 0 0,0 0 0,-1 0 0,1 0 0,0 0 0,0-1 0,2 2 0,-1-2 0,-1 0 0,1 0 0,-1-1 0,0 1 0,1-1 0,-1 1 0,1-1 0,-1 0 0,1 0 0,-1 0 0,1 0 0,-1-1 0,1 1 0,-1-1 0,1 1 0,-1-1 0,1 0 0,-1 0 0,0 0 0,0 0 0,1 0 0,-1-1 0,0 1 0,2-3 0,7-4 0,-1-1 0,0 0 0,9-12 0,-14 16 0,-1 1 0,0-1 0,-1 0 0,1 0 0,-1 0 0,0 0 0,-1 0 0,1-1 0,-1 1 0,0-1 0,0 1 0,1-9 0,-3 13 0,0-1 0,0 0 0,0 0 0,0 0 0,0 1 0,0-1 0,-1 0 0,1 0 0,0 0 0,-1 1 0,0-1 0,1 0 0,-1 1 0,0-1 0,0 1 0,0-1 0,0 1 0,0-1 0,0 1 0,0-1 0,0 1 0,-1 0 0,1 0 0,-1 0 0,1 0 0,-1 0 0,1 0 0,-1 0 0,1 0 0,-1 0 0,0 1 0,1-1 0,-1 1 0,0-1 0,0 1 0,1 0 0,-1 0 0,0-1 0,0 1 0,-2 1 0,-1-1-170,1-1-1,-1 2 0,1-1 1,0 1-1,-1-1 0,1 1 1,-8 3-1,-1 2-6655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00.498"/>
    </inkml:context>
    <inkml:brush xml:id="br0">
      <inkml:brushProperty name="width" value="0.05" units="cm"/>
      <inkml:brushProperty name="height" value="0.05" units="cm"/>
      <inkml:brushProperty name="color" value="#F6630D"/>
    </inkml:brush>
  </inkml:definitions>
  <inkml:trace contextRef="#ctx0" brushRef="#br0">4972 15 24575,'1'-1'0,"-1"0"0,0 1 0,0-1 0,0 0 0,1 1 0,-1-1 0,0 0 0,1 1 0,-1-1 0,1 0 0,-1 1 0,1-1 0,-1 1 0,1-1 0,-1 1 0,1-1 0,-1 1 0,1 0 0,0-1 0,-1 1 0,1-1 0,0 1 0,-1 0 0,1 0 0,0-1 0,-1 1 0,1 0 0,0 0 0,0 0 0,-1 0 0,1 0 0,0 0 0,0 0 0,-1 0 0,1 0 0,0 0 0,0 1 0,-1-1 0,1 0 0,1 1 0,32 8 0,1 7 0,0 1 0,-1 1 0,54 40 0,-7-4 0,578 301 0,25-45 0,-384-178 0,-249-107 0,-33-16 0,1 0 0,-1 0 0,1-2 0,1-1 0,-1 0 0,32 5 0,-41-11 0,-6 0 0,1 1 0,-1-1 0,0 0 0,0 1 0,1 0 0,5 3 0,-9-4 0,0 0 0,-1 1 0,1-1 0,0 1 0,-1 0 0,1-1 0,-1 1 0,1-1 0,-1 1 0,1 0 0,-1-1 0,1 1 0,-1 0 0,0 0 0,1-1 0,-1 1 0,0 0 0,0 0 0,1 0 0,-1-1 0,0 1 0,0 0 0,0 0 0,0 0 0,0 0 0,0-1 0,0 1 0,0 0 0,-1 0 0,1 0 0,0-1 0,0 1 0,-1 0 0,1 0 0,0-1 0,-1 1 0,1 0 0,-1-1 0,1 1 0,-2 1 0,-120 250 0,59-115 0,-367 639 0,366-671 0,-87 196 0,137-263 0,8-20 0,0-1 0,-15 26 0,19-39 0,0 0 0,0-1 0,0 0 0,-1 1 0,0-1 0,1 0 0,-1 0 0,0-1 0,0 1 0,-1-1 0,1 1 0,-1-1 0,1 0 0,-1 0 0,1-1 0,-1 1 0,-4 1 0,-300 46 0,225-37 0,-1160 209-546,628-102 522,61-12 24,-457 77 0,652-136 0,330-43 103,26-3-77,-1-1 0,0 0 0,0 0 0,0-1 0,0 1 0,0-1 0,0 0 0,0 0 0,0 0 0,0 0 0,0-1 0,0 1 0,1-1 0,-1 0-1,0 0 1,0-1 0,-4-2 0,1 0-26,-77-52 0,-2 4 0,-167-74 0,98 71 0,-3 7 0,-206-36 0,-334-12 0,545 71 0,151 24 0,0 1 0,-1-1 0,1 1 0,0-1 0,0 0 0,0 0 0,0 0 0,-1 0 0,1 0 0,1 0 0,-1-1 0,0 1 0,0-1 0,0 1 0,1-1 0,-1 0 0,1 1 0,-3-5 0,3 4 0,1 0 0,-1 0 0,1 0 0,-1 0 0,1 0 0,0 0 0,0-1 0,0 1 0,0 0 0,0 0 0,0 0 0,0 0 0,1-1 0,-1 1 0,1 0 0,1-2 0,3-8 0,1 1 0,0 0 0,1 1 0,0 0 0,13-14 0,24-33 0,-3-1 0,50-92 0,50-137 0,55-217 0,-77 183 0,23 9 0,-112 260 0,2 1 0,2 1 0,60-66 0,142-114 0,-31 20 0,-197 200 0,0 0 0,1 0 0,0 1 0,1 1 0,0-1 0,0 2 0,1-1 0,0 1 0,1 1 0,17-7 0,38-13-1365,-49 18-5461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53.173"/>
    </inkml:context>
    <inkml:brush xml:id="br0">
      <inkml:brushProperty name="width" value="0.05" units="cm"/>
      <inkml:brushProperty name="height" value="0.05" units="cm"/>
      <inkml:brushProperty name="color" value="#F6630D"/>
    </inkml:brush>
  </inkml:definitions>
  <inkml:trace contextRef="#ctx0" brushRef="#br0">20 30 24575,'-8'27'0,"-3"3"0,11-25 0,0-1 0,0 1 0,0-1 0,0 1 0,1-1 0,0 0 0,0 1 0,0-1 0,0 0 0,1 0 0,-1 1 0,1-1 0,0 0 0,0-1 0,1 1 0,-1 0 0,1-1 0,0 1 0,0-1 0,0 0 0,0 0 0,1 0 0,-1 0 0,1-1 0,0 1 0,0-1 0,0 0 0,0 0 0,5 2 0,-5-3 0,0 1 0,1-1 0,-1 0 0,0 0 0,1 0 0,-1 0 0,1-1 0,-1 0 0,1 0 0,-1 0 0,1 0 0,-1-1 0,0 0 0,1 0 0,-1 0 0,0 0 0,1-1 0,-1 1 0,0-1 0,0 0 0,0 0 0,-1-1 0,1 1 0,0-1 0,-1 0 0,0 0 0,1 0 0,4-7 0,-4 4 12,1-1 0,-2 0 0,1 0 0,-1 0 0,0 0 0,0-1 0,-1 1 0,0-1 0,1-12 0,-2 17-63,-1 0 0,0 0-1,0 0 1,0 1 0,0-1 0,-1 0 0,1 0-1,-1 0 1,1 1 0,-1-1 0,0 0 0,0 0-1,-1 1 1,1-1 0,0 1 0,-1-1-1,0 1 1,1 0 0,-1 0 0,0-1 0,0 1-1,0 1 1,0-1 0,-1 0 0,1 0 0,-1 1-1,1-1 1,-4-1 0,-14-4-6775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7:59.539"/>
    </inkml:context>
    <inkml:brush xml:id="br0">
      <inkml:brushProperty name="width" value="0.05" units="cm"/>
      <inkml:brushProperty name="height" value="0.05" units="cm"/>
      <inkml:brushProperty name="color" value="#F6630D"/>
    </inkml:brush>
  </inkml:definitions>
  <inkml:trace contextRef="#ctx0" brushRef="#br0">0 7 24575,'0'-5'0,"0"4"0,0 6 0,0 7 0,0 10 0,0 7 0,0 3 0,0 0 0,0 0 0,0-1 0,0-2 0,0 0 0,0-1 0,5 0 0,1-6-8191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00.132"/>
    </inkml:context>
    <inkml:brush xml:id="br0">
      <inkml:brushProperty name="width" value="0.05" units="cm"/>
      <inkml:brushProperty name="height" value="0.05" units="cm"/>
      <inkml:brushProperty name="color" value="#F6630D"/>
    </inkml:brush>
  </inkml:definitions>
  <inkml:trace contextRef="#ctx0" brushRef="#br0">83 316 24575,'-3'0'0,"1"1"0,0-1 0,0 1 0,0 0 0,0 0 0,-1 0 0,1 0 0,0 0 0,1 0 0,-1 1 0,0-1 0,0 1 0,1-1 0,-1 1 0,0 0 0,1-1 0,0 1 0,-1 0 0,1 0 0,0 0 0,0 0 0,0 0 0,0 0 0,0 1 0,0 1 0,-1 1 0,1-1 0,0 1 0,-1-1 0,1 1 0,1-1 0,-1 1 0,1 0 0,0 0 0,0-1 0,0 1 0,2 5 0,-2-8 0,0-1 0,1 1 0,-1 0 0,1-1 0,0 1 0,-1-1 0,1 1 0,0-1 0,0 0 0,0 1 0,0-1 0,0 0 0,0 0 0,1 0 0,-1 1 0,0-1 0,1 0 0,-1-1 0,0 1 0,1 0 0,-1 0 0,1-1 0,-1 1 0,1-1 0,0 1 0,-1-1 0,1 1 0,-1-1 0,1 0 0,0 0 0,-1 0 0,1 0 0,0 0 0,-1 0 0,1-1 0,0 1 0,-1 0 0,3-2 0,-1 1 0,0 0 0,0-1 0,0 1 0,0-1 0,0 1 0,0-1 0,0 0 0,-1 0 0,1-1 0,-1 1 0,0-1 0,0 1 0,0-1 0,0 1 0,0-1 0,0 0 0,-1 0 0,3-5 0,-3 4 0,0 0 0,0 0 0,0 0 0,-1 0 0,0 0 0,0 0 0,0 0 0,0 0 0,0 0 0,-1 0 0,0 0 0,0 0 0,0 0 0,0 0 0,0 0 0,-1 0 0,0 1 0,-2-4 0,-4-5 0,0 1 0,-1 0 0,-21-19 0,21 22 0,1 0 0,-1-1 0,1-1 0,1 0 0,-9-13 0,14 20 0,1-1 0,-1 0 0,1 1 0,0-1 0,0 0 0,0 0 0,1 0 0,-1 0 0,1 0 0,0 0 0,0 0 0,0 1 0,1-1 0,-1 0 0,1 0 0,0 0 0,0 0 0,0 0 0,1 1 0,3-7 0,-1 2 0,1 0 0,0 1 0,0 0 0,0 0 0,1 0 0,0 1 0,1-1 0,0 2 0,-1-1 0,2 1 0,-1 0 0,1 0 0,-1 1 0,1 0 0,10-4 0,-16 8 0,0-1 0,0 0 0,0 1 0,-1-1 0,1 1 0,0 0 0,0-1 0,0 1 0,0 0 0,0 0 0,0 0 0,0 0 0,0 1 0,-1-1 0,1 0 0,0 1 0,0 0 0,0-1 0,-1 1 0,1 0 0,0 0 0,0 0 0,1 1 0,-1 0 0,0 1 0,0-1 0,0 0 0,-1 1 0,1 0 0,-1-1 0,0 1 0,1 0 0,-1 0 0,0-1 0,-1 1 0,1 0 0,0 4 0,0 6 0,0-1 0,-1 1 0,0-1 0,-1 1 0,-5 23 0,-2-3-455,-2-1 0,-28 60 0,30-74-6371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00.522"/>
    </inkml:context>
    <inkml:brush xml:id="br0">
      <inkml:brushProperty name="width" value="0.05" units="cm"/>
      <inkml:brushProperty name="height" value="0.05" units="cm"/>
      <inkml:brushProperty name="color" value="#F6630D"/>
    </inkml:brush>
  </inkml:definitions>
  <inkml:trace contextRef="#ctx0" brushRef="#br0">82 20 24575,'0'-1'0,"-1"0"0,0 0 0,0 0 0,0 0 0,0 0 0,-1 0 0,1 0 0,0 0 0,0 0 0,-1 1 0,1-1 0,0 0 0,-1 1 0,1-1 0,0 1 0,-1 0 0,1-1 0,-1 1 0,1 0 0,-1 0 0,1 0 0,-1 0 0,1 0 0,-1 0 0,1 0 0,0 0 0,-1 1 0,1-1 0,-1 1 0,1-1 0,0 1 0,-1-1 0,1 1 0,0 0 0,0 0 0,-1 0 0,1 0 0,0-1 0,-2 3 0,0 1 0,0-1 0,1 1 0,-1 0 0,1 0 0,-1-1 0,1 2 0,0-1 0,1 0 0,-1 0 0,1 1 0,-2 6 0,2-5 0,1-1 0,0 1 0,0-1 0,0 1 0,1 0 0,0-1 0,0 1 0,0-1 0,0 0 0,1 1 0,0-1 0,5 9 0,-6-12 0,0 0 0,0-1 0,0 1 0,0 0 0,1-1 0,-1 0 0,1 1 0,-1-1 0,1 0 0,-1 0 0,1 1 0,-1-1 0,1 0 0,0-1 0,0 1 0,0 0 0,0 0 0,-1-1 0,1 1 0,0-1 0,0 0 0,0 0 0,0 1 0,0-1 0,0 0 0,0-1 0,0 1 0,0 0 0,0-1 0,0 1 0,0-1 0,0 1 0,-1-1 0,1 0 0,0 0 0,0 0 0,-1 0 0,4-2 0,2-2 0,-1 0 0,0-1 0,0 1 0,0-1 0,-1-1 0,1 1 0,-2-1 0,1 0 0,-1 0 0,5-10 0,-8 14 0,1-1 0,-1 1 0,0-1 0,0 0 0,0 0 0,0 0 0,0 0 0,-1 1 0,0-1 0,0-7 0,-1 9 0,1 0 0,-1 0 0,1 0 0,-1 0 0,0 0 0,0 0 0,0 0 0,0 1 0,0-1 0,0 0 0,0 1 0,-1-1 0,1 0 0,0 1 0,-1-1 0,0 1 0,1 0 0,-1 0 0,0-1 0,-3 0 0,4 1-54,0 1-1,0-1 0,0 1 1,0-1-1,0 1 1,0 0-1,0 0 0,-1 0 1,1-1-1,0 1 1,0 0-1,0 0 0,0 1 1,0-1-1,-1 0 0,1 0 1,0 0-1,0 1 1,0-1-1,0 1 0,0-1 1,0 1-1,0-1 1,-2 2-1,-7 8-6771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00.911"/>
    </inkml:context>
    <inkml:brush xml:id="br0">
      <inkml:brushProperty name="width" value="0.05" units="cm"/>
      <inkml:brushProperty name="height" value="0.05" units="cm"/>
      <inkml:brushProperty name="color" value="#F6630D"/>
    </inkml:brush>
  </inkml:definitions>
  <inkml:trace contextRef="#ctx0" brushRef="#br0">59 38 24575,'0'0'0,"1"-1"0,0 0 0,0 1 0,-1-1 0,1 0 0,0 0 0,-1 1 0,1-1 0,0 0 0,-1 0 0,1 0 0,-1 0 0,0 0 0,1 1 0,-1-1 0,0 0 0,1 0 0,-1 0 0,0 0 0,0 0 0,0 0 0,0 0 0,0 0 0,0 0 0,0 0 0,0 0 0,0 0 0,-1 0 0,1 0 0,0 0 0,-1 0 0,1 0 0,-1 0 0,1 0 0,-1 0 0,1 0 0,-2-1 0,1 2 0,0 0 0,0-1 0,0 1 0,0 0 0,0-1 0,0 1 0,0 0 0,0 0 0,0 0 0,0 0 0,0 0 0,0 0 0,0 0 0,0 0 0,0 0 0,-1 1 0,1-1 0,0 0 0,0 1 0,0-1 0,0 1 0,0-1 0,1 1 0,-1-1 0,0 1 0,0 0 0,0-1 0,0 1 0,1 0 0,-1 0 0,0-1 0,1 1 0,-1 0 0,0 0 0,0 2 0,-3 4 0,0 1 0,0 0 0,1 0 0,0 0 0,0 0 0,1 0 0,0 1 0,1-1 0,-1 1 0,2-1 0,-1 1 0,1 0 0,1-1 0,-1 1 0,1-1 0,3 11 0,-3-17 0,-1 0 0,1-1 0,-1 1 0,1 0 0,0-1 0,0 1 0,0-1 0,0 1 0,0-1 0,0 1 0,0-1 0,0 0 0,1 0 0,-1 1 0,0-1 0,1 0 0,-1 0 0,1 0 0,-1 0 0,1-1 0,0 1 0,-1 0 0,1-1 0,0 1 0,-1-1 0,1 1 0,0-1 0,0 0 0,0 0 0,-1 0 0,1 0 0,0 0 0,0 0 0,-1-1 0,1 1 0,0 0 0,0-1 0,2-1 0,1 1 0,-1-2 0,0 1 0,1 0 0,-1-1 0,0 0 0,0 0 0,-1 0 0,1 0 0,-1-1 0,1 1 0,-1-1 0,0 0 0,3-5 0,-4 5 9,0 0-1,0 0 1,0-1-1,0 1 1,-1 0 0,0-1-1,0 1 1,0-1-1,0 1 1,-1-1-1,1 1 1,-1-1-1,-1-7 1,0 10-62,1 0 0,-1 0 0,0-1 0,0 1 0,0 0 0,0 0 0,0 0 0,-1 0 0,1 0 0,-1 0 0,1 1 0,-1-1 0,0 0-1,1 1 1,-1-1 0,0 1 0,0 0 0,0-1 0,0 1 0,-1 0 0,1 0 0,0 0 0,0 1 0,0-1 0,-1 1 0,1-1 0,-3 1 0,-22-4-6773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05.185"/>
    </inkml:context>
    <inkml:brush xml:id="br0">
      <inkml:brushProperty name="width" value="0.05" units="cm"/>
      <inkml:brushProperty name="height" value="0.05" units="cm"/>
      <inkml:brushProperty name="color" value="#F6630D"/>
    </inkml:brush>
  </inkml:definitions>
  <inkml:trace contextRef="#ctx0" brushRef="#br0">81 226 24575,'0'0'0,"0"0"0,0 0 0,0 0 0,0 0 0,0-1 0,0 1 0,0 0 0,0 0 0,0 0 0,0 0 0,0 0 0,0 0 0,0-1 0,0 1 0,0 0 0,0 0 0,-1 0 0,1 0 0,0 0 0,0 0 0,0 0 0,0 0 0,0-1 0,0 1 0,-1 0 0,1 0 0,0 0 0,0 0 0,0 0 0,0 0 0,0 0 0,0 0 0,-1 0 0,1 0 0,0 0 0,0 0 0,0 0 0,0 0 0,-1 0 0,1 0 0,0 0 0,0 0 0,0 0 0,0 0 0,0 0 0,0 0 0,-1 0 0,1 0 0,0 1 0,0-1 0,0 0 0,0 0 0,0 0 0,0 0 0,0 0 0,-1 0 0,1 0 0,0 1 0,-14 10 0,-11 16 0,20-21 0,1 1 0,0 0 0,1 1 0,0-1 0,0 1 0,0-1 0,1 1 0,0 0 0,1 0 0,0-1 0,0 1 0,0 16 0,1-21 0,1 0 0,-1 0 0,0 0 0,1 0 0,0 0 0,0 0 0,0 0 0,0 0 0,0 0 0,0-1 0,1 1 0,0 0 0,-1-1 0,1 1 0,0-1 0,0 1 0,0-1 0,0 0 0,1 0 0,-1 0 0,1 0 0,-1-1 0,1 1 0,0 0 0,-1-1 0,1 0 0,0 0 0,0 0 0,0 0 0,0 0 0,0-1 0,0 1 0,0-1 0,0 0 0,6 0 0,-6 0 0,-1 1 0,1-1 0,0 0 0,-1 0 0,1-1 0,0 1 0,-1-1 0,1 1 0,-1-1 0,1 0 0,-1 0 0,1 0 0,-1 0 0,1 0 0,-1-1 0,0 1 0,0-1 0,1 1 0,-1-1 0,0 0 0,-1 0 0,1 0 0,0 0 0,-1 0 0,1-1 0,-1 1 0,1 0 0,0-3 0,-1 2 0,0-1 0,-1 1 0,0-1 0,1 1 0,-1-1 0,0 1 0,0-1 0,-1 1 0,1-1 0,-1 1 0,0 0 0,0-1 0,0 1 0,0 0 0,-1 0 0,1-1 0,-1 1 0,0 0 0,1 0 0,-1 1 0,-4-4 0,-27-33 0,19 26 0,2-2 0,0 1 0,1-2 0,0 1 0,-10-21 0,19 32 0,0-1 0,1 0 0,-1 1 0,1-1 0,0 0 0,0 0 0,1 0 0,-1 0 0,1 0 0,0 0 0,0 0 0,1 0 0,-1 1 0,1-1 0,0 0 0,1 0 0,-1 0 0,1 1 0,0-1 0,0 1 0,0-1 0,1 1 0,0 0 0,5-7 0,-3 5 0,1 1 0,0-1 0,0 1 0,1 1 0,-1-1 0,1 1 0,0 0 0,0 0 0,1 1 0,-1 0 0,1 1 0,11-3 0,-15 3 0,-1 1 0,1 0 0,0 1 0,0-1 0,0 1 0,-1-1 0,1 1 0,0 1 0,0-1 0,0 0 0,-1 1 0,1 0 0,0 0 0,0 0 0,-1 0 0,1 0 0,-1 1 0,1 0 0,-1-1 0,0 1 0,1 1 0,-1-1 0,0 0 0,-1 1 0,1 0 0,0-1 0,3 6 0,-4-4 0,0 0 0,-1 0 0,0 1 0,0-1 0,0 0 0,0 0 0,-1 1 0,1-1 0,-1 0 0,0 1 0,-1-1 0,1 0 0,-1 0 0,0 1 0,0-1 0,0 0 0,0 0 0,-1 0 0,-2 4 0,-5 12 0,-1-1 0,-20 28 0,20-31 0,-41 62-1365,36-61-5461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05.620"/>
    </inkml:context>
    <inkml:brush xml:id="br0">
      <inkml:brushProperty name="width" value="0.05" units="cm"/>
      <inkml:brushProperty name="height" value="0.05" units="cm"/>
      <inkml:brushProperty name="color" value="#F6630D"/>
    </inkml:brush>
  </inkml:definitions>
  <inkml:trace contextRef="#ctx0" brushRef="#br0">68 30 24575,'-11'18'0,"-1"16"0,11-24 0,0 0 0,1 0 0,-1 0 0,2-1 0,-1 1 0,2 0 0,3 16 0,-5-25 0,0 1 0,1 0 0,-1 0 0,1 0 0,0 0 0,-1 0 0,1-1 0,0 1 0,0 0 0,0-1 0,0 1 0,1-1 0,-1 1 0,0-1 0,1 1 0,-1-1 0,1 0 0,-1 0 0,1 0 0,-1 0 0,1 0 0,0 0 0,0 0 0,-1 0 0,1-1 0,0 1 0,0-1 0,0 1 0,0-1 0,0 0 0,0 1 0,0-1 0,0 0 0,0-1 0,-1 1 0,1 0 0,0 0 0,0-1 0,0 1 0,0-1 0,0 0 0,0 1 0,-1-1 0,1 0 0,1-1 0,2-1 0,-1 0 0,0 0 0,1-1 0,-2 1 0,1-1 0,0 0 0,-1 0 0,1 0 0,-1 0 0,-1-1 0,1 1 0,0-1 0,-1 0 0,0 1 0,0-1 0,-1 0 0,1 0 0,-1-1 0,0 1 0,0 0 0,-1 0 0,1 0 0,-1-1 0,-1 1 0,1 0 0,-2-8 0,2 10 0,-1-1 0,1 1 0,-1-1 0,0 0 0,0 1 0,0 0 0,0-1 0,-1 1 0,1 0 0,-1 0 0,0-1 0,0 1 0,0 1 0,-1-1 0,1 0 0,-1 1 0,1-1 0,-1 1 0,0-1 0,0 1 0,0 0 0,0 1 0,0-1 0,0 0 0,-1 1 0,1 0 0,-1-1 0,1 1 0,-1 1 0,1-1 0,-1 1 0,1-1 0,-1 1 0,0 0 0,1 0 0,-1 0 0,1 1 0,-7 1 0,4-1-151,1 1-1,0 0 0,0 0 0,0 0 1,0 0-1,1 1 0,-1 0 1,-7 6-1,-7 9-6674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06.041"/>
    </inkml:context>
    <inkml:brush xml:id="br0">
      <inkml:brushProperty name="width" value="0.05" units="cm"/>
      <inkml:brushProperty name="height" value="0.05" units="cm"/>
      <inkml:brushProperty name="color" value="#F6630D"/>
    </inkml:brush>
  </inkml:definitions>
  <inkml:trace contextRef="#ctx0" brushRef="#br0">101 0 24575,'-46'55'0,"44"-53"0,-7 10 0,1 1 0,0-1 0,1 1 0,-8 20 0,14-31 0,0-1 0,0 1 0,1 0 0,-1 0 0,1-1 0,-1 1 0,1 0 0,0 0 0,-1 0 0,1 0 0,0 0 0,0-1 0,0 1 0,1 0 0,-1 0 0,0 0 0,1 0 0,-1-1 0,1 1 0,0 0 0,-1 0 0,1-1 0,0 1 0,0-1 0,0 1 0,0 0 0,0-1 0,1 0 0,-1 1 0,0-1 0,1 0 0,-1 0 0,1 0 0,-1 1 0,1-2 0,-1 1 0,1 0 0,0 0 0,0 0 0,-1-1 0,1 1 0,0-1 0,0 0 0,0 1 0,3-1 0,1 0 0,1 0 0,-1 0 0,0 0 0,0-1 0,1 0 0,-1-1 0,0 1 0,0-1 0,0 0 0,-1-1 0,1 0 0,0 1 0,-1-2 0,0 1 0,9-7 0,-9 6 0,1-1 0,-1 1 0,0-1 0,-1 1 0,1-1 0,-1-1 0,0 1 0,-1-1 0,1 1 0,-1-1 0,0 0 0,0 0 0,-1-1 0,3-10 0,-4 15 4,-1 1-1,0-1 1,0 0-1,0 0 1,0 0-1,0 0 1,-1 1-1,1-1 1,0 0-1,-1 0 1,1 1 0,-1-1-1,0 0 1,0 0-1,0 1 1,1-1-1,-2 1 1,1-1-1,0 1 1,0-1-1,0 1 1,-1 0-1,1 0 1,0 0-1,-1-1 1,1 1-1,-1 0 1,1 1-1,-1-1 1,0 0-1,1 0 1,-1 1-1,-3-2 1,-2 1-169,1 0 0,0 0 0,0 0 0,-1 0 0,1 1 0,-1 0 0,1 1 0,-10 1 0,-9 4-6661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33.696"/>
    </inkml:context>
    <inkml:brush xml:id="br0">
      <inkml:brushProperty name="width" value="0.05" units="cm"/>
      <inkml:brushProperty name="height" value="0.05" units="cm"/>
      <inkml:brushProperty name="color" value="#F6630D"/>
    </inkml:brush>
  </inkml:definitions>
  <inkml:trace contextRef="#ctx0" brushRef="#br0">1 0 24575,'1'1'0,"0"-1"0,0 0 0,0 1 0,0-1 0,-1 0 0,1 1 0,0-1 0,0 1 0,0 0 0,0-1 0,-1 1 0,1 0 0,0-1 0,0 1 0,-1 0 0,1 0 0,0-1 0,-1 1 0,1 0 0,-1 0 0,0 0 0,1 0 0,-1 0 0,1 0 0,-1 0 0,0 0 0,0 2 0,6 31 0,-6-30 0,5 305 0,-7-178 0,2-54 0,16 713 0,13-376 0,-18-31 0,-12-376-124,1-1 0,0 1 0,1-1 0,0 1 0,0-1 0,0 1-1,1-1 1,0 0 0,0 0 0,5 10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34.150"/>
    </inkml:context>
    <inkml:brush xml:id="br0">
      <inkml:brushProperty name="width" value="0.05" units="cm"/>
      <inkml:brushProperty name="height" value="0.05" units="cm"/>
      <inkml:brushProperty name="color" value="#F6630D"/>
    </inkml:brush>
  </inkml:definitions>
  <inkml:trace contextRef="#ctx0" brushRef="#br0">1 1 24575,'0'7'0,"0"1"0,1-1 0,0 1 0,0-1 0,1 1 0,0-1 0,1 0 0,-1 0 0,1 0 0,7 10 0,-9-15 0,0 1 0,1-1 0,-1 0 0,1 0 0,0 0 0,0 0 0,0 0 0,0-1 0,0 1 0,0-1 0,0 1 0,1-1 0,-1 0 0,0 1 0,1-1 0,-1-1 0,1 1 0,-1 0 0,1 0 0,0-1 0,-1 0 0,1 1 0,-1-1 0,1 0 0,0 0 0,-1-1 0,1 1 0,0 0 0,-1-1 0,1 0 0,-1 0 0,5-1 0,15-8 0,34-22 0,7-4 0,-44 26 0,-14 8 0,0-1 0,-1 0 0,1 1 0,0 0 0,0 0 0,1 0 0,-1 1 0,0 0 0,0 0 0,9 0 0,-14 1 0,1 0 0,-1 0 0,1 0 0,-1 0 0,1 0 0,-1 0 0,1 0 0,-1 0 0,1 0 0,-1 1 0,1-1 0,-1 0 0,1 0 0,-1 1 0,1-1 0,-1 0 0,0 1 0,1-1 0,-1 0 0,0 1 0,1-1 0,-1 1 0,0-1 0,1 0 0,-1 1 0,0-1 0,0 1 0,0-1 0,1 1 0,-1-1 0,0 1 0,0-1 0,0 1 0,0-1 0,0 1 0,0-1 0,0 1 0,0-1 0,0 1 0,0-1 0,0 1 0,0-1 0,0 1 0,-1-1 0,1 1 0,0-1 0,0 1 0,0-1 0,-1 1 0,1-1 0,0 1 0,-1-1 0,1 0 0,0 1 0,-1-1 0,0 1 0,-20 26 0,20-26 0,-12 14-1365,1-1-5461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01.326"/>
    </inkml:context>
    <inkml:brush xml:id="br0">
      <inkml:brushProperty name="width" value="0.05" units="cm"/>
      <inkml:brushProperty name="height" value="0.05" units="cm"/>
      <inkml:brushProperty name="color" value="#F6630D"/>
    </inkml:brush>
  </inkml:definitions>
  <inkml:trace contextRef="#ctx0" brushRef="#br0">1446 1 24575,'-137'166'0,"70"-80"0,-999 1389-791,1057-1462 790,-135 237 134,141-244-36,-13 31 351,15-35-442,1-1 0,-1 1-1,1-1 1,-1 1 0,1-1 0,-1 1-1,1 0 1,0-1 0,0 1-1,0 0 1,0-1 0,0 1-1,0 0 1,1-1 0,-1 1-1,0 0 1,1-1 0,0 1 0,0 1-1,0-2-48,0-1-1,0 0 0,0 1 1,-1-1-1,1 0 0,0 0 1,0 0-1,0 0 0,0 0 1,0 1-1,0-2 1,0 1-1,0 0 0,0 0 1,0 0-1,0 0 0,0-1 1,-1 1-1,1 0 0,0-1 1,0 1-1,0 0 0,0-1 1,-1 1-1,2-2 0,-1 1-186,16-9-6596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27.948"/>
    </inkml:context>
    <inkml:brush xml:id="br0">
      <inkml:brushProperty name="width" value="0.05" units="cm"/>
      <inkml:brushProperty name="height" value="0.05" units="cm"/>
      <inkml:brushProperty name="color" value="#F6630D"/>
    </inkml:brush>
  </inkml:definitions>
  <inkml:trace contextRef="#ctx0" brushRef="#br0">1 168 24575,'37'-3'0,"0"-1"0,-1-2 0,1-2 0,69-24 0,-13 4 0,231-52 0,-313 77 95,-17 1-1555,-9 1-5366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28.307"/>
    </inkml:context>
    <inkml:brush xml:id="br0">
      <inkml:brushProperty name="width" value="0.05" units="cm"/>
      <inkml:brushProperty name="height" value="0.05" units="cm"/>
      <inkml:brushProperty name="color" value="#F6630D"/>
    </inkml:brush>
  </inkml:definitions>
  <inkml:trace contextRef="#ctx0" brushRef="#br0">29 1 24575,'-5'0'0,"-6"0"0,3 4 0,3 7 0,8 6 0,2 5 0,6 3 0,6 6 0,-1 4 0,2-1 0,-3 4 0,2-1 0,-3 0 0,2-4 0,-3-1 0,-3-3 0,-4-5-8191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28.666"/>
    </inkml:context>
    <inkml:brush xml:id="br0">
      <inkml:brushProperty name="width" value="0.05" units="cm"/>
      <inkml:brushProperty name="height" value="0.05" units="cm"/>
      <inkml:brushProperty name="color" value="#F6630D"/>
    </inkml:brush>
  </inkml:definitions>
  <inkml:trace contextRef="#ctx0" brushRef="#br0">336 34 24575,'0'-5'0,"0"-5"0,-5-3 0,-5 7 0,-2 9 0,-3 4 0,-4 5 0,-3 5 0,-3 5 0,-1 2 0,-2 8 0,0 2 0,0 0 0,0-1 0,1-1 0,3-2 0,3-6 0,4-6-8191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29.026"/>
    </inkml:context>
    <inkml:brush xml:id="br0">
      <inkml:brushProperty name="width" value="0.05" units="cm"/>
      <inkml:brushProperty name="height" value="0.05" units="cm"/>
      <inkml:brushProperty name="color" value="#F6630D"/>
    </inkml:brush>
  </inkml:definitions>
  <inkml:trace contextRef="#ctx0" brushRef="#br0">4 34 24575,'-2'-13'0,"1"-4"0,1 16 0,0 1 0,1 0 0,-1-1 0,0 1 0,1 0 0,-1 0 0,1-1 0,-1 1 0,1 0 0,-1 0 0,0 0 0,1 0 0,-1 0 0,1-1 0,-1 1 0,1 0 0,-1 0 0,1 0 0,-1 0 0,1 0 0,-1 1 0,1-1 0,-1 0 0,1 0 0,-1 0 0,0 0 0,1 0 0,-1 1 0,1-1 0,-1 0 0,0 0 0,1 1 0,-1-1 0,1 0 0,-1 1 0,0-1 0,1 0 0,-1 1 0,45 25 0,-11-5 0,67 28 0,367 101 0,-439-139 120,-23-3-321,-6-7 140,-1-1 0,1 1 0,0-1-1,-1 1 1,1-1 0,-1 0 0,1 1 0,-1-1 0,1 1 0,-1-1-1,1 0 1,-1 1 0,1-1 0,-1 0 0,0 0 0,1 1 0,-1-1-1,0 0 1,1 0 0,-2 0 0,-13 3-6765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0.673"/>
    </inkml:context>
    <inkml:brush xml:id="br0">
      <inkml:brushProperty name="width" value="0.05" units="cm"/>
      <inkml:brushProperty name="height" value="0.05" units="cm"/>
      <inkml:brushProperty name="color" value="#F6630D"/>
    </inkml:brush>
  </inkml:definitions>
  <inkml:trace contextRef="#ctx0" brushRef="#br0">175 1 24575,'-19'2'0,"0"0"0,1 2 0,-1 0 0,-30 12 0,25-9 0,-1 4 0,25-11 0,0 0 0,0 0 0,0 0 0,-1 0 0,1 0 0,0 0 0,0 1 0,0-1 0,0 0 0,0 0 0,0 0 0,0 0 0,0 0 0,-1 0 0,1 1 0,0-1 0,0 0 0,0 0 0,0 0 0,0 0 0,0 0 0,0 1 0,0-1 0,0 0 0,0 0 0,0 0 0,0 0 0,0 1 0,0-1 0,0 0 0,0 0 0,0 0 0,0 0 0,0 0 0,1 1 0,-1-1 0,0 0 0,0 0 0,0 0 0,0 0 0,0 0 0,0 0 0,0 0 0,0 1 0,1-1 0,-1 0 0,0 0 0,0 0 0,0 0 0,0 0 0,0 0 0,0 0 0,1 0 0,-1 0 0,0 0 0,0 0 0,0 0 0,0 0 0,0 0 0,1 0 0,-1 0 0,49 5 0,408-3-12,245 5-1147,356 35 1071,-1052-42 93,38 2-585,50-6 0,-58-1-5197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1.043"/>
    </inkml:context>
    <inkml:brush xml:id="br0">
      <inkml:brushProperty name="width" value="0.05" units="cm"/>
      <inkml:brushProperty name="height" value="0.05" units="cm"/>
      <inkml:brushProperty name="color" value="#F6630D"/>
    </inkml:brush>
  </inkml:definitions>
  <inkml:trace contextRef="#ctx0" brushRef="#br0">5 19 24575,'2'-3'0,"1"1"0,0 1 0,0-1 0,0 0 0,0 1 0,0-1 0,0 1 0,0 0 0,1 0 0,-1 0 0,0 1 0,1-1 0,-1 1 0,0-1 0,1 1 0,-1 0 0,0 1 0,1-1 0,-1 1 0,1-1 0,-1 1 0,6 2 0,11 4 0,-2 0 0,32 16 0,-33-14 0,5 2 0,-1 1 0,-1 1 0,1 1 0,-2 1 0,25 23 0,-34-27 0,0 0 0,0 0 0,-1 1 0,0 0 0,-1 1 0,0 0 0,-1 0 0,-1 1 0,10 27 0,-14-34 0,-1-1 0,0 0 0,0 0 0,-1 0 0,1 1 0,-2-1 0,1 0 0,0 1 0,-1-1 0,0 0 0,-1 0 0,0 0 0,-2 7 0,0-4 0,0 0 0,-1-1 0,-1 1 0,1-1 0,-1 0 0,0 0 0,-12 10 0,-8 4 0,-2 0 0,0-3 0,-52 30 0,69-43 0,-126 60-1365,77-43-5461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1.556"/>
    </inkml:context>
    <inkml:brush xml:id="br0">
      <inkml:brushProperty name="width" value="0.05" units="cm"/>
      <inkml:brushProperty name="height" value="0.05" units="cm"/>
      <inkml:brushProperty name="color" value="#F6630D"/>
    </inkml:brush>
  </inkml:definitions>
  <inkml:trace contextRef="#ctx0" brushRef="#br0">268 358 24575,'-37'-65'0,"22"41"0,-21-46 0,33 62 0,0 0 0,0-1 0,1 0 0,0 0 0,1 1 0,-1-1 0,2 0 0,-1 0 0,2-16 0,0 21 0,-1 0 0,1 0 0,0 0 0,0 0 0,1 1 0,-1-1 0,1 0 0,0 0 0,0 1 0,0-1 0,0 1 0,0 0 0,1 0 0,0 0 0,5-5 0,-3 4 0,0 1 0,0-1 0,1 1 0,-1 0 0,1 1 0,0-1 0,0 1 0,0 0 0,9-1 0,-1 1 0,0 0 0,1 2 0,-1-1 0,1 2 0,-1 0 0,0 0 0,0 2 0,19 4 0,-22-4 0,-1 1 0,1 0 0,-1 0 0,0 1 0,0 1 0,0-1 0,-1 2 0,1-1 0,15 16 0,-21-18 0,-1 1 0,1-1 0,-1 1 0,0 0 0,0 0 0,0 0 0,0 0 0,-1 0 0,0 1 0,0-1 0,-1 1 0,1-1 0,-1 1 0,-1 0 0,1-1 0,-1 1 0,0 0 0,0 0 0,0 0 0,-1-1 0,-1 7 0,-2-1 0,1 1 0,-2-1 0,0-1 0,0 1 0,-1-1 0,0 0 0,0 0 0,-1 0 0,-1-1 0,0 0 0,0-1 0,-1 0 0,-15 12 0,-7 2 0,0-1 0,-68 33 0,-32 7 0,107-52 0,0-1 0,0-1 0,-41 8 0,42-17 0,23 2 0,0 0 0,-1 0 0,1 0 0,0 0 0,0-1 0,0 1 0,0 0 0,-1 0 0,1 0 0,0-1 0,0 1 0,0 0 0,0 0 0,0-1 0,-1 1 0,1 0 0,0 0 0,0-1 0,0 1 0,0 0 0,0 0 0,0-1 0,0 1 0,0 0 0,0-1 0,0 1 0,0 0 0,0 0 0,0-1 0,0 1 0,0 0 0,1 0 0,-1-1 0,0 1 0,0 0 0,0 0 0,0-1 0,1 1 0,1-3 0,0 0 0,1 0 0,-1 1 0,1-1 0,0 1 0,0 0 0,0-1 0,5-2 0,5-1 0,0-1 0,1 2 0,-1 0 0,1 0 0,0 2 0,0-1 0,0 2 0,1 0 0,-1 0 0,29 2 0,-33 1 0,0 0 0,0 0 0,0 1 0,0 0 0,0 1 0,-1 0 0,1 1 0,-1 0 0,0 0 0,0 1 0,0 0 0,0 1 0,-1 0 0,0 0 0,0 1 0,9 10 0,46 54-1365,-44-52-5461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1.947"/>
    </inkml:context>
    <inkml:brush xml:id="br0">
      <inkml:brushProperty name="width" value="0.05" units="cm"/>
      <inkml:brushProperty name="height" value="0.05" units="cm"/>
      <inkml:brushProperty name="color" value="#F6630D"/>
    </inkml:brush>
  </inkml:definitions>
  <inkml:trace contextRef="#ctx0" brushRef="#br0">56 126 24575,'1'-2'0,"1"0"0,0-1 0,-1 1 0,1 0 0,-1-1 0,0 0 0,0 1 0,0-1 0,0 0 0,-1 1 0,1-1 0,-1 0 0,1 0 0,-1-5 0,0 7 0,0 0 0,0 0 0,0 0 0,0 0 0,0 0 0,0 0 0,0 0 0,-1 1 0,1-1 0,0 0 0,-1 0 0,1 0 0,0 0 0,-1 0 0,1 0 0,-1 1 0,0-1 0,1 0 0,-1 0 0,0 1 0,1-1 0,-1 0 0,0 1 0,1-1 0,-1 1 0,0-1 0,0 1 0,0-1 0,0 1 0,0 0 0,0-1 0,1 1 0,-1 0 0,0 0 0,0 0 0,0 0 0,0-1 0,0 1 0,0 1 0,0-1 0,0 0 0,0 0 0,0 0 0,0 0 0,-1 1 0,0 0 0,-1 0 0,1 0 0,0 0 0,0 1 0,0-1 0,0 1 0,0-1 0,0 1 0,0 0 0,0 0 0,1 0 0,-1 0 0,1 0 0,0 0 0,-1 0 0,1 0 0,0 0 0,0 1 0,0-1 0,0 1 0,1-1 0,-1 0 0,1 1 0,-1 2 0,0 3 0,0-1 0,0 0 0,1 1 0,0-1 0,0 0 0,1 1 0,2 8 0,-1-10 0,0-1 0,0 0 0,1 1 0,0-1 0,0 0 0,1 0 0,-1-1 0,1 1 0,0-1 0,0 1 0,1-1 0,-1-1 0,1 1 0,0-1 0,0 1 0,0-1 0,0-1 0,1 1 0,-1-1 0,1 0 0,0 0 0,-1-1 0,8 2 0,-8-2 0,-1 0 0,0 0 0,1-1 0,-1 1 0,1-1 0,0 0 0,-1 0 0,1-1 0,-1 1 0,1-1 0,-1 0 0,0 0 0,1-1 0,-1 1 0,0-1 0,0 0 0,0 0 0,0 0 0,0-1 0,0 1 0,-1-1 0,1 0 0,-1 0 0,0-1 0,0 1 0,0 0 0,0-1 0,0 0 0,-1 0 0,4-7 0,-4 4 0,0-1 0,0 1 0,-1-1 0,0 0 0,0 0 0,-1 1 0,0-1 0,0 0 0,-1 0 0,0 0 0,0 1 0,-1-1 0,0 0 0,0 1 0,-1-1 0,0 1 0,0 0 0,-1 0 0,0 0 0,0 1 0,0-1 0,-1 1 0,0 0 0,0 0 0,-1 1 0,-8-7 0,13 11 3,0 0 1,0 0-1,0 0 0,0 0 0,0 1 0,0-1 0,-1 0 0,1 1 1,0-1-1,-1 1 0,1-1 0,0 1 0,-1-1 0,1 1 1,-1 0-1,1 0 0,-1 0 0,1 0 0,0 0 0,-1 0 0,1 0 1,-1 0-1,1 1 0,0-1 0,-1 0 0,1 1 0,0 0 0,-1-1 1,1 1-1,0-1 0,0 1 0,-1 0 0,1 0 0,0 0 1,0 0-1,0 0 0,-2 2 0,1 1-152,-1 0 1,1 0-1,0 1 1,0-1-1,0 1 1,1-1-1,-1 1 1,1-1-1,-1 9 1,0 10-6678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2.289"/>
    </inkml:context>
    <inkml:brush xml:id="br0">
      <inkml:brushProperty name="width" value="0.05" units="cm"/>
      <inkml:brushProperty name="height" value="0.05" units="cm"/>
      <inkml:brushProperty name="color" value="#F6630D"/>
    </inkml:brush>
  </inkml:definitions>
  <inkml:trace contextRef="#ctx0" brushRef="#br0">0 7 24575,'0'-5'0,"0"4"0,0 6 0,0 7 0,0 10 0,0 7 0,0 7 0,0 3 0,0-2 0,0 4 0,0-2 0,0-2 0,0-3 0,0-3 0,0-6-8191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2.771"/>
    </inkml:context>
    <inkml:brush xml:id="br0">
      <inkml:brushProperty name="width" value="0.05" units="cm"/>
      <inkml:brushProperty name="height" value="0.05" units="cm"/>
      <inkml:brushProperty name="color" value="#F6630D"/>
    </inkml:brush>
  </inkml:definitions>
  <inkml:trace contextRef="#ctx0" brushRef="#br0">256 85 24575,'2'0'0,"0"0"0,0-1 0,0 1 0,0-1 0,0 1 0,0-1 0,-1 0 0,1 0 0,0 0 0,-1 0 0,1 0 0,0 0 0,-1 0 0,1-1 0,-1 1 0,0 0 0,1-1 0,-1 1 0,0-1 0,0 0 0,0 1 0,0-1 0,0 0 0,1-3 0,-1 4 0,-1 0 0,1-1 0,-1 1 0,0 0 0,1-1 0,-1 1 0,0-1 0,0 1 0,0 0 0,0-1 0,0 1 0,0 0 0,0-1 0,0 1 0,-1-1 0,1 1 0,0 0 0,-1-1 0,1 1 0,-1 0 0,0 0 0,1-1 0,-1 1 0,0 0 0,0 0 0,1 0 0,-1 0 0,0 0 0,0 0 0,0 0 0,-1 0 0,1 0 0,0 1 0,0-1 0,-2 0 0,-3-2 0,0 1 0,-1 1 0,1-1 0,-1 1 0,1 0 0,-1 1 0,1-1 0,-1 2 0,-7 0 0,-64 12 0,17-2 0,13-7 0,53-4 0,0 1 0,-1 0 0,1 0 0,-1 1 0,1-1 0,-1 1 0,0 0 0,1 0 0,-1 0 0,0 1 0,0-1 0,3 4 0,-4-4 0,-1 0 0,1-1 0,-1 1 0,0 1 0,0-1 0,0 0 0,0 0 0,0 1 0,-1-1 0,1 1 0,-1-1 0,1 1 0,-1 0 0,0 0 0,0 0 0,0-1 0,-1 1 0,1 0 0,-1 0 0,1 0 0,-1 0 0,0 0 0,0 0 0,0 0 0,-1 4 0,-5 8 0,0 0 0,0 0 0,-2-1 0,0 0 0,0 0 0,-13 14 0,-21 39 0,41-66 0,1-1 0,-1 1 0,1-1 0,0 0 0,-1 1 0,1-1 0,0 1 0,-1-1 0,1 1 0,0-1 0,0 1 0,0-1 0,-1 1 0,1 0 0,0-1 0,0 1 0,0-1 0,0 1 0,0-1 0,0 1 0,0 0 0,0-1 0,0 1 0,0-1 0,0 1 0,0-1 0,1 1 0,-1 0 0,0-1 0,0 1 0,0-1 0,1 1 0,-1-1 0,0 1 0,1-1 0,-1 0 0,0 1 0,1-1 0,-1 1 0,1-1 0,-1 0 0,1 1 0,-1-1 0,1 0 0,-1 1 0,1-1 0,-1 0 0,1 0 0,-1 0 0,1 1 0,-1-1 0,1 0 0,0 0 0,-1 0 0,1 0 0,-1 0 0,1 0 0,-1 0 0,1 0 0,0 0 0,-1 0 0,1-1 0,0 1 0,49-12 0,-33 7 0,-9 4 0,0 1 0,0 0 0,0 0 0,0 0 0,0 1 0,0 1 0,-1-1 0,1 1 0,0 0 0,-1 1 0,1 0 0,-1 0 0,0 1 0,0-1 0,0 2 0,-1-1 0,1 1 0,-1 0 0,0 0 0,10 12 0,-13-13 0,1-1 0,-1 1 0,0 1 0,0-1 0,0 0 0,0 1 0,-1-1 0,0 1 0,0 0 0,0 0 0,-1 0 0,1 0 0,-1 0 0,0 0 0,-1 0 0,1 0 0,-1 1 0,0-1 0,0 0 0,-1 0 0,0 0 0,0 0 0,0 1 0,0-1 0,-1 0 0,1-1 0,-2 1 0,1 0 0,0 0 0,-1-1 0,0 0 0,-5 7 0,3-5 8,0-1 0,0 0 0,-1-1 0,1 0 0,-1 1 0,0-2 0,0 1 0,-1-1 0,1 0 0,-1 0 0,1-1 0,-1 1 0,0-2 0,-11 3 0,5-3-194,1 0 1,0 0-1,-1-2 0,1 1 1,-1-2-1,1 1 1,-19-7-1,-4-3-6640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44.166"/>
    </inkml:context>
    <inkml:brush xml:id="br0">
      <inkml:brushProperty name="width" value="0.05" units="cm"/>
      <inkml:brushProperty name="height" value="0.05" units="cm"/>
      <inkml:brushProperty name="color" value="#F6630D"/>
    </inkml:brush>
  </inkml:definitions>
  <inkml:trace contextRef="#ctx0" brushRef="#br0">494 254 24575,'2'-4'0,"-1"0"0,1 0 0,-1 1 0,1-1 0,0 1 0,1 0 0,-1-1 0,0 1 0,1 0 0,0 1 0,0-1 0,3-3 0,2-2 0,-8 8 0,0 0 0,0 0 0,0 0 0,0 0 0,0 0 0,0 0 0,0 0 0,0 0 0,0 0 0,0 0 0,0 0 0,0 0 0,0 0 0,-1 0 0,1 0 0,0 0 0,0 0 0,0 0 0,0 0 0,0 0 0,0 0 0,0 0 0,0 0 0,0 0 0,0 0 0,0 0 0,0 0 0,0 0 0,-1 0 0,1 0 0,0-1 0,0 1 0,0 0 0,0 0 0,0 0 0,0 0 0,0 0 0,0 0 0,0 0 0,0 0 0,0 0 0,0 0 0,0 0 0,0 0 0,0 0 0,0 0 0,0-1 0,0 1 0,0 0 0,0 0 0,0 0 0,0 0 0,0 0 0,0 0 0,0 0 0,0 0 0,0 0 0,0 0 0,0 0 0,0 0 0,0 0 0,0-1 0,0 1 0,0 0 0,1 0 0,-13 2 0,-12 6 0,-15 10 0,2 1 0,0 3 0,1 1 0,-54 45 0,-115 129 0,200-191 0,-2 0 0,1 0 0,0 1 0,1 0 0,0 0 0,0 1 0,-4 8 0,8-15 0,0 1 0,1 0 0,-1 0 0,1-1 0,-1 1 0,1 0 0,0 0 0,0 0 0,0 0 0,0 0 0,0-1 0,0 1 0,1 0 0,-1 0 0,0 0 0,1 0 0,0-1 0,-1 1 0,1 0 0,0-1 0,0 1 0,0 0 0,0-1 0,0 1 0,0-1 0,0 0 0,1 1 0,-1-1 0,0 0 0,1 0 0,-1 0 0,1 0 0,0 0 0,-1 0 0,4 1 0,71 39 0,-38-23 0,36 26 0,44 38 0,191 124 0,-285-188 0,-19-14 0,-1-1 0,1 1 0,0-1 0,0 0 0,0 0 0,0 0 0,0 0 0,0-1 0,1 0 0,0 0 0,-1-1 0,11 2 0,-14-3 0,-1-1 0,0 1 0,0 0 0,0-1 0,0 1 0,1-1 0,-1 0 0,0 1 0,0-1 0,0 0 0,0 0 0,0 1 0,-1-1 0,1 0 0,0 0 0,0 0 0,0 0 0,-1 0 0,1 0 0,-1-1 0,1 1 0,0-1 0,10-36 0,0 6 0,-6 26 0,0 0 0,0 0 0,0 1 0,1-1 0,-1 1 0,2 0 0,-1 1 0,0 0 0,1 0 0,0 0 0,10-4 0,12-3 0,45-11 0,-52 15 0,448-84 0,-414 86 0,23-4 0,-73 8 0,1-1 0,-1 0 0,0 0 0,0-1 0,0 0 0,0 0 0,0 0 0,-1-1 0,10-6 0,107-118 0,-97 100 0,108-126 0,98-104 0,-228 256 0,-1-1 0,0 1 0,0 0 0,0-1 0,0 1 0,0-1 0,-1 1 0,1-1 0,-1 0 0,1 0 0,-1 0 0,0 1 0,0-1 0,0-1 0,-1 1 0,1 0 0,-1 0 0,1-5 0,-2 5 0,0 0 0,0 0 0,0 1 0,0-1 0,0 1 0,-1-1 0,1 1 0,-1-1 0,0 1 0,1 0 0,-1 0 0,0 0 0,0 0 0,-1 0 0,1 0 0,0 1 0,-1-1 0,1 1 0,-1-1 0,1 1 0,-4-1 0,-7-4 0,-1 1 0,-1 0 0,1 1 0,-1 1 0,0 0 0,-21-1 0,-96 3 0,84 2 0,-23 1 0,-77-2 0,144-1 0,1 1 0,-1-1 0,1 0 0,-1 0 0,1 0 0,-1-1 0,1 1 0,0-1 0,0 0 0,0 0 0,0 0 0,0 0 0,0 0 0,0-1 0,1 1 0,-1-1 0,1 0 0,-4-5 0,3 4 0,1 1 0,-1-1 0,0 1 0,0 0 0,0 0 0,0 1 0,-1-1 0,1 1 0,-1-1 0,1 1 0,-1 0 0,0 0 0,-8-2 0,-20-1 0,0 2 0,0 2 0,0 1 0,0 1 0,-43 7 0,68-7 0,-532 74 0,534-74-72,-1 0 1,1 0-1,-1 0 0,1 1 0,-1-1 0,1 2 0,0-1 0,0 0 1,0 1-1,0 0 0,0 0 0,1 0 0,-1 1 0,1 0 0,0 0 1,0 0-1,0 0 0,-4 7 0,-1 2-6754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01.906"/>
    </inkml:context>
    <inkml:brush xml:id="br0">
      <inkml:brushProperty name="width" value="0.05" units="cm"/>
      <inkml:brushProperty name="height" value="0.05" units="cm"/>
      <inkml:brushProperty name="color" value="#F6630D"/>
    </inkml:brush>
  </inkml:definitions>
  <inkml:trace contextRef="#ctx0" brushRef="#br0">1 1 24575,'100'114'0,"12"13"0,101 99 0,126 123 0,-9-59 0,-23-21 0,-22 22 0,-268-269-1365,-4-4-5461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16.664"/>
    </inkml:context>
    <inkml:brush xml:id="br0">
      <inkml:brushProperty name="width" value="0.05" units="cm"/>
      <inkml:brushProperty name="height" value="0.05" units="cm"/>
      <inkml:brushProperty name="color" value="#F6630D"/>
    </inkml:brush>
  </inkml:definitions>
  <inkml:trace contextRef="#ctx0" brushRef="#br0">1 130 24575,'4'-4'0,"3"-7"0,-6-6 0,-2-4 0,-2-3 0,0-3 0,1 8 0,0 12 0,1 17 0,0 15 0,1 13 0,0 10 0,0 5 0,0 8 0,0 3 0,5 0 0,2-7 0,-1-12-8191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17.146"/>
    </inkml:context>
    <inkml:brush xml:id="br0">
      <inkml:brushProperty name="width" value="0.05" units="cm"/>
      <inkml:brushProperty name="height" value="0.05" units="cm"/>
      <inkml:brushProperty name="color" value="#F6630D"/>
    </inkml:brush>
  </inkml:definitions>
  <inkml:trace contextRef="#ctx0" brushRef="#br0">237 899 24575,'-54'-82'0,"-48"-97"0,88 151 0,1 0 0,2-2 0,1 1 0,1-2 0,1 1 0,2-1 0,-4-50 0,10 70 0,0 0 0,1 0 0,0 0 0,1 0 0,0 0 0,0 0 0,1 1 0,1-1 0,0 1 0,0 0 0,1 0 0,0 0 0,11-15 0,-7 14 0,0 0 0,1 1 0,1 0 0,0 0 0,0 1 0,1 1 0,0-1 0,1 2 0,25-12 0,1 3 0,1 2 0,1 1 0,1 3 0,70-10 0,-52 14 0,0 3 0,105 7 0,-147-3 0,1 1 0,-1 1 0,0 1 0,0 1 0,0 0 0,0 2 0,21 10 0,-35-15 0,0 0 0,0 0 0,0 1 0,0 0 0,0 0 0,0 0 0,-1 0 0,0 0 0,1 1 0,-1-1 0,0 1 0,-1 0 0,1 0 0,-1 0 0,0 1 0,0-1 0,0 0 0,0 1 0,-1-1 0,0 1 0,0 0 0,0-1 0,0 1 0,-1 0 0,0 0 0,0-1 0,0 1 0,0 0 0,-1 0 0,0-1 0,0 1 0,0 0 0,-3 5 0,-3 7 0,-1 0 0,0 0 0,-1-1 0,-1-1 0,-1 1 0,0-1 0,-1-1 0,-1 0 0,-15 12 0,-23 19 0,-61 40 0,-202 122 0,293-194 0,19-12 0,-25 19 0,20-11 0,7-8 0,0-1 0,0 0 0,1 0 0,-1 1 0,0-1 0,0 0 0,0 0 0,0 1 0,1-1 0,-1 0 0,0 0 0,0 0 0,0 1 0,1-1 0,-1 0 0,0 0 0,0 0 0,1 0 0,-1 1 0,0-1 0,0 0 0,1 0 0,-1 0 0,0 0 0,1 0 0,-1 0 0,0 0 0,0 0 0,1 0 0,-1 0 0,0 0 0,1 0 0,-1 0 0,0 0 0,1 0 0,24-1 0,-1-2 0,1 0 0,35-10 0,12-1 0,-13 5 0,101-3 0,-140 12 0,0 1 0,0 1 0,0 0 0,0 2 0,0 0 0,0 1 0,-1 2 0,33 14 0,-47-19 0,-1 0 0,0 0 0,0 1 0,0 0 0,0 0 0,0 0 0,0 0 0,-1 0 0,1 1 0,-1 0 0,0 0 0,0 0 0,-1 0 0,1 0 0,-1 0 0,0 1 0,0-1 0,0 1 0,1 4 0,-3-4 0,1 1 0,-1-1 0,0 0 0,-1 1 0,1-1 0,-1 0 0,0 0 0,0 1 0,-1-1 0,1 0 0,-1 0 0,0 0 0,-1 0 0,1-1 0,-1 1 0,0-1 0,-4 6 0,-7 7 0,-1-1 0,0-1 0,-1 0 0,-1-1 0,0 0 0,-1-2 0,0 0 0,-1-1 0,-27 11 0,16-9 0,0-1 0,-1-2 0,-1-1 0,0-2 0,-51 6 0,70-11-124,0-2 0,0 1 0,0-2 0,0 0 0,-1 0 0,1-1-1,0-1 1,1 0 0,-1-1 0,-16-7 0,-4-7-6702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17.569"/>
    </inkml:context>
    <inkml:brush xml:id="br0">
      <inkml:brushProperty name="width" value="0.05" units="cm"/>
      <inkml:brushProperty name="height" value="0.05" units="cm"/>
      <inkml:brushProperty name="color" value="#F6630D"/>
    </inkml:brush>
  </inkml:definitions>
  <inkml:trace contextRef="#ctx0" brushRef="#br0">37 332 24575,'-5'0'0,"-21"-2"0,20-3 0,13-5 0,11-2 0,1 0 0,0 1 0,0 1 0,1 0 0,1 2 0,21-6 0,-11 2 0,62-21 0,-26 10 0,125-62 0,-184 81 0,-1-1 0,0 0 0,0 0 0,-1 0 0,8-9 0,-13 13 0,0 1 0,0-1 0,-1 0 0,1 0 0,0 0 0,-1 0 0,1 0 0,-1 0 0,1-1 0,-1 1 0,1 0 0,-1 0 0,0 0 0,0 0 0,1-1 0,-1 1 0,0 0 0,0-2 0,-1 2 0,1 0 0,-1 0 0,0 0 0,1 0 0,-1 0 0,0 0 0,0 0 0,0 0 0,0 0 0,1 0 0,-1 0 0,0 1 0,-1-1 0,1 0 0,0 1 0,0-1 0,0 1 0,0-1 0,0 1 0,-1-1 0,-1 1 0,-7-3 0,1 2 0,0-1 0,-1 1 0,1 1 0,-1 0 0,0 0 0,1 0 0,-1 2 0,1-1 0,0 1 0,-12 4 0,16-5 0,0 1 0,0 0 0,0 0 0,0 0 0,0 0 0,0 1 0,1 0 0,0 0 0,-1 0 0,1 1 0,0-1 0,1 1 0,-1 0 0,1 0 0,-1 0 0,1 0 0,0 1 0,1 0 0,-1-1 0,1 1 0,-3 10 0,2-1 0,1 0 0,1 1 0,1-1 0,0 0 0,2 19 0,16 76 0,-6-42 0,8 144 132,-4-31-1629,-10-137-5329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18.015"/>
    </inkml:context>
    <inkml:brush xml:id="br0">
      <inkml:brushProperty name="width" value="0.05" units="cm"/>
      <inkml:brushProperty name="height" value="0.05" units="cm"/>
      <inkml:brushProperty name="color" value="#F6630D"/>
    </inkml:brush>
  </inkml:definitions>
  <inkml:trace contextRef="#ctx0" brushRef="#br0">55 465 24575,'-3'-5'0,"-4"10"0,-4 12 0,4-3 0,2 1 0,0-1 0,0 1 0,2 1 0,0-1 0,0 0 0,2 1 0,0-1 0,0 1 0,3 18 0,4 21 0,17 79 0,13 5 0,2 12 0,-36-125 0,-12-41 0,-12-44 0,4-7 0,3-1 0,3-1 0,2 0 0,1-70 0,7 77 0,2 0 0,15-107 0,-11 138 0,2 1 0,2 0 0,0 0 0,2 0 0,1 1 0,2 0 0,23-39 0,-29 56 0,1 1 0,0 0 0,0 1 0,1 0 0,0 0 0,0 1 0,1 0 0,0 1 0,1 0 0,-1 0 0,2 1 0,-1 0 0,0 1 0,1 1 0,20-6 0,-22 8 0,1 1 0,-1 0 0,0 0 0,0 1 0,0 0 0,1 0 0,-1 2 0,0-1 0,0 1 0,0 0 0,0 1 0,-1 1 0,1-1 0,-1 1 0,0 1 0,0 0 0,0 0 0,0 1 0,11 10 0,-12-10 0,-1 1 0,0 0 0,-1 0 0,1 1 0,-1 0 0,-1 0 0,0 0 0,0 1 0,0-1 0,-1 1 0,-1 1 0,1-1 0,-1 0 0,-1 1 0,3 19 0,-4-18 0,-1 0 0,-1 1 0,0-1 0,0 0 0,-1 1 0,0-1 0,-1 0 0,0 0 0,-1-1 0,0 1 0,-1-1 0,0 0 0,-11 15 0,-3 1-105,-1-1 0,-2-1 0,0-1 0,-2-1 0,0-1 0,-2-1 0,0-1 0,-1-1 0,-1-2 0,0-1 0,-1-1 0,-34 11 0,26-13-6721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18.379"/>
    </inkml:context>
    <inkml:brush xml:id="br0">
      <inkml:brushProperty name="width" value="0.05" units="cm"/>
      <inkml:brushProperty name="height" value="0.05" units="cm"/>
      <inkml:brushProperty name="color" value="#F6630D"/>
    </inkml:brush>
  </inkml:definitions>
  <inkml:trace contextRef="#ctx0" brushRef="#br0">30 141 24575,'-1'2'0,"-1"-1"0,0 0 0,0 0 0,0 0 0,0 0 0,0-1 0,0 1 0,0 0 0,-4 0 0,0-2 0,12-5 0,21-6 0,0 1 0,58-15 0,-50 15 0,43-11 0,2 3 0,-1 4 0,2 2 0,124-1 0,-192 14-1365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19.502"/>
    </inkml:context>
    <inkml:brush xml:id="br0">
      <inkml:brushProperty name="width" value="0.05" units="cm"/>
      <inkml:brushProperty name="height" value="0.05" units="cm"/>
      <inkml:brushProperty name="color" value="#F6630D"/>
    </inkml:brush>
  </inkml:definitions>
  <inkml:trace contextRef="#ctx0" brushRef="#br0">1 45 24575,'0'-5'0,"0"-6"0,0-5 0,4 3 0,2 15 0,5 10 0,4 14 0,5 10 0,4 10 0,-3 10 0,1 5 0,0 6 0,-3 1 0,-1-2 0,-2-2 0,-5-9 0,-4-12-8191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19.908"/>
    </inkml:context>
    <inkml:brush xml:id="br0">
      <inkml:brushProperty name="width" value="0.05" units="cm"/>
      <inkml:brushProperty name="height" value="0.05" units="cm"/>
      <inkml:brushProperty name="color" value="#F6630D"/>
    </inkml:brush>
  </inkml:definitions>
  <inkml:trace contextRef="#ctx0" brushRef="#br0">180 498 24575,'-44'-69'0,"-68"-145"0,108 204 0,0-1 0,0 1 0,1-1 0,0 1 0,1-1 0,-2-20 0,4 27 0,0 0 0,0 0 0,1 0 0,-1 0 0,1 1 0,0-1 0,0 0 0,0 1 0,0-1 0,1 0 0,-1 1 0,1-1 0,0 1 0,0 0 0,0 0 0,1 0 0,-1 0 0,1 0 0,0 0 0,0 1 0,-1-1 0,2 1 0,3-3 0,5-1 0,0 1 0,0 0 0,1 0 0,0 1 0,0 1 0,0 0 0,0 1 0,14-1 0,18 1 0,47 3 0,-79-1 0,-1 1 0,1 1 0,0 0 0,-1 1 0,1 0 0,-1 1 0,0 0 0,12 6 0,-21-8 0,1 0 0,0 0 0,-1 0 0,0 1 0,0-1 0,0 1 0,0 0 0,0 0 0,0 0 0,0 0 0,-1 0 0,0 0 0,0 1 0,0-1 0,0 1 0,0 0 0,-1 0 0,1-1 0,-1 1 0,0 0 0,0 0 0,-1 0 0,1 0 0,-1 0 0,0 0 0,0 0 0,0 0 0,-1 1 0,0 5 0,-2-2 0,0 1 0,0-1 0,0 1 0,-1-1 0,-1 0 0,1 0 0,-1-1 0,0 0 0,-1 1 0,0-2 0,0 1 0,-9 7 0,-13 9 0,-50 34 0,71-52 0,-42 26-1365,5-5-5461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0.296"/>
    </inkml:context>
    <inkml:brush xml:id="br0">
      <inkml:brushProperty name="width" value="0.05" units="cm"/>
      <inkml:brushProperty name="height" value="0.05" units="cm"/>
      <inkml:brushProperty name="color" value="#F6630D"/>
    </inkml:brush>
  </inkml:definitions>
  <inkml:trace contextRef="#ctx0" brushRef="#br0">1 112 24575,'0'-9'0,"1"0"0,0 0 0,0 0 0,1 1 0,0-1 0,0 0 0,6-11 0,-8 18 0,1 1 0,-1-1 0,1 0 0,0 1 0,0-1 0,0 1 0,0-1 0,0 1 0,0 0 0,0-1 0,1 1 0,-1 0 0,0 0 0,1 0 0,-1 0 0,1 0 0,-1 0 0,1 0 0,-1 0 0,1 1 0,-1-1 0,1 0 0,0 1 0,0 0 0,-1-1 0,1 1 0,0 0 0,0 0 0,-1 0 0,1 0 0,0 0 0,0 0 0,-1 1 0,1-1 0,0 1 0,-1-1 0,1 1 0,0-1 0,-1 1 0,1 0 0,-1 0 0,1 0 0,1 1 0,11 10 0,-1 0 0,0 0 0,-1 1 0,-1 0 0,0 1 0,-1 1 0,12 20 0,-8-12 0,9 13-151,-1 0-1,-3 2 0,-1 0 0,-1 1 1,-3 1-1,-1 0 0,-2 1 1,9 66-1,-17-77-6674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0.676"/>
    </inkml:context>
    <inkml:brush xml:id="br0">
      <inkml:brushProperty name="width" value="0.05" units="cm"/>
      <inkml:brushProperty name="height" value="0.05" units="cm"/>
      <inkml:brushProperty name="color" value="#F6630D"/>
    </inkml:brush>
  </inkml:definitions>
  <inkml:trace contextRef="#ctx0" brushRef="#br0">168 375 24575,'3'-2'0,"14"-14"0,-1 0 0,-1-1 0,21-29 0,-34 42 0,1 1 0,0-1 0,-1 0 0,0 0 0,0 0 0,0 0 0,-1 0 0,1-1 0,-1 1 0,0-1 0,0 1 0,-1 0 0,1-1 0,-1 0 0,0 1 0,0-1 0,0 1 0,-1-1 0,0 1 0,0-1 0,0 1 0,0 0 0,-1-1 0,1 1 0,-3-4 0,2 5 0,0 0 0,-1 1 0,1 0 0,0-1 0,-1 1 0,1 0 0,-1 0 0,0 0 0,0 0 0,0 1 0,0-1 0,0 1 0,0-1 0,0 1 0,0 0 0,0 1 0,-1-1 0,1 0 0,0 1 0,-1 0 0,1 0 0,0 0 0,-1 0 0,1 0 0,0 1 0,-1-1 0,1 1 0,0 0 0,0 0 0,-5 2 0,-2 1 0,0 0 0,1 0 0,-1 1 0,1 1 0,0 0 0,0 0 0,1 0 0,-11 11 0,11-8 0,0 0 0,1 0 0,0 1 0,1 0 0,0 0 0,0 0 0,1 1 0,0 0 0,1 0 0,0 1 0,-2 12 0,5-18 0,0-1 0,0 0 0,1 1 0,0-1 0,0 0 0,0 1 0,1-1 0,-1 0 0,1 0 0,0 1 0,1-1 0,-1 0 0,1 0 0,0 0 0,1 0 0,-1-1 0,1 1 0,0 0 0,0-1 0,0 0 0,1 0 0,-1 0 0,1 0 0,0-1 0,0 1 0,0-1 0,6 3 0,-5-3 0,0-1 0,1 0 0,-1 0 0,1-1 0,-1 1 0,1-1 0,0-1 0,-1 1 0,1-1 0,0 0 0,0 0 0,-1 0 0,1-1 0,0 0 0,-1 0 0,1-1 0,-1 1 0,1-1 0,-1 0 0,0-1 0,10-5 0,-5 2 0,1 0 0,-1-1 0,1-1 0,-2 0 0,1 0 0,-1 0 0,-1-1 0,0-1 0,8-11 0,-10 12 0,-1 0 0,-1-1 0,1 1 0,-2-1 0,1 0 0,-1 0 0,2-16 0,-2-4 0,0-38 0,-1 21 0,-2 45 0,0 0 0,0 0 0,0 0 0,1 0 0,-1 0 0,0 0 0,1 1 0,0-1 0,-1 0 0,1 0 0,0 0 0,0 1 0,0-1 0,0 0 0,2-1 0,-2 2 0,0 1 0,-1 0 0,1-1 0,0 1 0,0 0 0,0-1 0,0 1 0,0 0 0,-1 0 0,1 0 0,0 0 0,0 0 0,0 0 0,0 0 0,0 0 0,0 0 0,-1 1 0,1-1 0,0 0 0,0 0 0,0 1 0,0-1 0,-1 0 0,1 1 0,0-1 0,0 1 0,-1-1 0,1 1 0,0 0 0,-1-1 0,1 1 0,-1 0 0,1-1 0,0 1 0,0 1 0,17 20 0,0 2 0,-2 0 0,21 39 0,20 30 0,-43-73 0,-6-6 0,1-2 0,1 1 0,0-1 0,1-1 0,17 16 0,-26-25 0,1-1 0,-1 1 0,1 0 0,-1-1 0,1 1 0,0-1 0,0 0 0,0 0 0,0 0 0,0-1 0,0 1 0,0-1 0,0 1 0,0-1 0,0 0 0,0 0 0,0 0 0,0-1 0,0 1 0,0-1 0,0 1 0,0-1 0,0 0 0,0 0 0,-1-1 0,1 1 0,0-1 0,-1 1 0,1-1 0,-1 0 0,1 0 0,-1 0 0,0 0 0,2-2 0,3-3 0,-1-1 0,0 0 0,0 0 0,-1 0 0,0 0 0,-1-1 0,0 0 0,0 1 0,-1-2 0,0 1 0,0 0 0,-1-1 0,1-15 0,0-14 0,-1-1 0,-5-41 0,1 32 0,0-38 0,5 114 0,1-1 0,1 0 0,16 50 0,-7-37 0,1-1 0,25 47 0,-12-45-1365,-14-27-5461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1.091"/>
    </inkml:context>
    <inkml:brush xml:id="br0">
      <inkml:brushProperty name="width" value="0.05" units="cm"/>
      <inkml:brushProperty name="height" value="0.05" units="cm"/>
      <inkml:brushProperty name="color" value="#F6630D"/>
    </inkml:brush>
  </inkml:definitions>
  <inkml:trace contextRef="#ctx0" brushRef="#br0">27 12 24575,'0'-4'0,"-5"-2"0,-1 5 0,0 7 0,1 7 0,2 6 0,1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02.418"/>
    </inkml:context>
    <inkml:brush xml:id="br0">
      <inkml:brushProperty name="width" value="0.05" units="cm"/>
      <inkml:brushProperty name="height" value="0.05" units="cm"/>
      <inkml:brushProperty name="color" value="#F6630D"/>
    </inkml:brush>
  </inkml:definitions>
  <inkml:trace contextRef="#ctx0" brushRef="#br0">1 413 24575,'155'-16'0,"608"-37"-1438,471-35-523,-5-28 18,-1136 106 1811,425-65 273,-506 72 14,-1 1 49,0 0 1,1-1-1,-1 0 1,-1-1-1,1 0 1,12-7-1,-22 11-173,-1 0 0,0 0 0,1-1-1,-1 1 1,0 0 0,0 0 0,1 0 0,-1 0-1,0 0 1,0 0 0,1 0 0,-1-1 0,0 1-1,0 0 1,0 0 0,1 0 0,-1-1 0,0 1-1,0 0 1,0 0 0,1-1 0,-1 1 0,0 0 0,0 0-1,0-1 1,0 1 0,0 0 0,0 0 0,0-1-1,0 1 1,0 0 0,0 0 0,0-1 0,0 1-1,0 0 1,0-1 0,0 1 0,0 0 0,0 0-1,0-1 1,0 1 0,0 0 0,0 0 0,0-1-1,0 1 1,-1 0 0,1 0 0,0-1 0,0 1 0,0 0-1,0 0 1,-1-1 0,1 1 0,0 0 0,0 0-1,0 0 1,-1 0 0,1-1 0,-1 1 0,-16-5-807,17 5 657,-30-4-5279</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1.464"/>
    </inkml:context>
    <inkml:brush xml:id="br0">
      <inkml:brushProperty name="width" value="0.05" units="cm"/>
      <inkml:brushProperty name="height" value="0.05" units="cm"/>
      <inkml:brushProperty name="color" value="#F6630D"/>
    </inkml:brush>
  </inkml:definitions>
  <inkml:trace contextRef="#ctx0" brushRef="#br0">1 111 24575,'5'1'0,"-1"-1"0,1 1 0,0 0 0,-1 1 0,1-1 0,-1 1 0,1 0 0,-1 0 0,0 0 0,6 4 0,36 31 0,-37-28 0,0 1 0,-1 0 0,0 0 0,0 1 0,-1-1 0,-1 2 0,0-1 0,0 1 0,-1 0 0,0 0 0,-1 0 0,-1 1 0,0-1 0,2 20 0,-5-32 0,0 1 0,0 0 0,0-1 0,1 1 0,-1 0 0,0-1 0,0 1 0,0 0 0,0 0 0,0-1 0,0 1 0,0 0 0,0-1 0,-1 1 0,1 0 0,0-1 0,0 1 0,-1 0 0,1-1 0,0 1 0,-1-1 0,1 1 0,0 0 0,-1-1 0,1 1 0,-1-1 0,1 1 0,-1-1 0,1 1 0,-1-1 0,1 0 0,-1 1 0,0-1 0,0 1 0,0-2 0,0 1 0,0-1 0,1 0 0,-1 0 0,0 1 0,0-1 0,1 0 0,-1 0 0,1 0 0,-1 0 0,1 0 0,-1 0 0,1 0 0,-1 0 0,1 0 0,0 0 0,-1 0 0,1 0 0,0 0 0,0 0 0,0 0 0,0-2 0,-1-11 0,1-1 0,1 1 0,0-1 0,1 0 0,0 1 0,8-24 0,3-2 0,19-40 0,-27 71 0,0-1 0,0 1 0,1-1 0,0 2 0,0-1 0,1 1 0,16-15 0,-21 20 0,1 1 0,-1 0 0,1 0 0,-1 0 0,1 1 0,0-1 0,0 1 0,0-1 0,0 1 0,0 0 0,0 0 0,0 0 0,0 1 0,0-1 0,1 1 0,-1-1 0,0 1 0,0 0 0,0 1 0,1-1 0,-1 0 0,0 1 0,0 0 0,0 0 0,0 0 0,0 0 0,0 0 0,0 0 0,0 1 0,5 3 0,-1 0 7,0 1-1,-1 1 1,1-1 0,-1 1-1,0 0 1,-1 1-1,6 9 1,28 61-314,-22-42-804,1 0-5715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1.965"/>
    </inkml:context>
    <inkml:brush xml:id="br0">
      <inkml:brushProperty name="width" value="0.05" units="cm"/>
      <inkml:brushProperty name="height" value="0.05" units="cm"/>
      <inkml:brushProperty name="color" value="#F6630D"/>
    </inkml:brush>
  </inkml:definitions>
  <inkml:trace contextRef="#ctx0" brushRef="#br0">52 1050 24575,'-1'4'0,"0"1"0,-1-1 0,1 0 0,-1 0 0,0 0 0,0 0 0,0 0 0,0-1 0,-1 1 0,1-1 0,-1 1 0,-4 3 0,-14 23 0,22-27 0,7-6 0,8-8 0,-1-2 0,0-2 0,-2 0 0,0 0 0,0-2 0,-1 1 0,-2-1 0,1-1 0,-2 0 0,0 0 0,-2-1 0,12-38 0,-7 7 0,-2 0 0,-1-1 0,1-82 0,-9 55 0,-3-1 0,-4 1 0,-28-138 0,32 208 0,-18-67 0,17 68 0,1 1 0,0 0 0,-1 1 0,0-1 0,-1 0 0,1 1 0,-1 0 0,0 0 0,-6-6 0,10 10 0,-1 1 0,1 0 0,0-1 0,-1 1 0,1 0 0,-1-1 0,1 1 0,0 0 0,-1 0 0,1-1 0,-1 1 0,1 0 0,-1 0 0,1 0 0,-1-1 0,1 1 0,-1 0 0,1 0 0,-1 0 0,1 0 0,-1 0 0,1 0 0,-1 0 0,1 0 0,-1 0 0,1 1 0,-1-1 0,1 0 0,-1 0 0,1 0 0,-2 1 0,-7 15 0,1 27 0,8-42 0,-3 75 0,3 0 0,3 1 0,4-1 0,2-1 0,5 1 0,26 86 0,-29-125 0,17 39 0,-23-64 0,0 0 0,1-1 0,1 0 0,0-1 0,0 1 0,1-1 0,12 12 0,-18-20 0,1 0 0,-1 0 0,1 0 0,0 0 0,0 0 0,0-1 0,0 1 0,0-1 0,0 0 0,0 0 0,0 0 0,0 0 0,0-1 0,1 1 0,-1-1 0,6 0 0,-3-1 0,-1 0 0,1 0 0,-1 0 0,0-1 0,0 1 0,0-1 0,0-1 0,0 1 0,7-5 0,0-2 0,1-1 0,-1 0 0,-1-1 0,0 0 0,0 0 0,9-16 0,-9 12 0,-2-1 0,0 1 0,-1-1 0,-1-1 0,0 0 0,8-32 0,-5-2 0,5-53 0,-6 27 0,-8 74 0,8-39 0,1 28 0,-10 14 0,1 0 0,-1-1 0,1 1 0,-1 0 0,1 0 0,-1 0 0,1 0 0,-1 0 0,1 0 0,-1 0 0,1 0 0,-1 1 0,1-1 0,-1 0 0,1 0 0,-1 0 0,1 0 0,-1 1 0,0-1 0,1 0 0,-1 0 0,1 1 0,-1-1 0,0 0 0,1 1 0,-1-1 0,0 0 0,1 1 0,-1-1 0,0 1 0,1 0 0,5 7 0,0 1 0,-1 0 0,0 0 0,0 1 0,-1 0 0,4 11 0,16 68 0,-16-56 0,-5-22 0,-1 1 0,1 0 0,1 0 0,0-1 0,1 1 0,5 10 0,-9-20 0,0 0 0,0-1 0,1 1 0,-1 0 0,0-1 0,1 1 0,-1-1 0,1 1 0,-1-1 0,1 0 0,0 0 0,-1 1 0,1-1 0,0 0 0,0 0 0,0-1 0,0 1 0,0 0 0,0-1 0,0 1 0,0-1 0,0 0 0,0 1 0,0-1 0,0 0 0,0 0 0,0-1 0,0 1 0,0 0 0,0-1 0,0 1 0,0-1 0,0 0 0,0 1 0,0-1 0,2-2 0,13-6 0,-2-1 0,1 0 0,-1-1 0,-1-1 0,0-1 0,0 0 0,15-20 0,0-4 0,42-71 0,-56 84 0,-2 0 0,-1-1 0,-1 0 0,-1-1 0,-1 0 0,-2 0 0,9-55 0,-16 77 0,0 0 0,0 0 0,0-1 0,0 1 0,-1 0 0,0 0 0,1 0 0,-2 0 0,1 0 0,0 0 0,-1 0 0,0 0 0,-3-4 0,4 6 0,0 1 0,0 0 0,0 0 0,0-1 0,-1 1 0,1 0 0,0 0 0,-1 0 0,1 1 0,-1-1 0,1 0 0,-1 0 0,1 1 0,-1-1 0,0 1 0,1 0 0,-1-1 0,0 1 0,1 0 0,-1 0 0,0 0 0,1 0 0,-1 0 0,0 0 0,1 1 0,-1-1 0,0 0 0,1 1 0,-1 0 0,1-1 0,-1 1 0,1 0 0,-1-1 0,1 1 0,-2 2 0,-2-1 0,1 1 0,0 0 0,0 0 0,0 1 0,0-1 0,0 1 0,1 0 0,0-1 0,0 1 0,0 1 0,0-1 0,1 0 0,-1 1 0,1 0 0,0-1 0,0 1 0,1 0 0,0 0 0,0 0 0,0 0 0,0 0 0,0 6 0,2-4 0,-1-1 0,1 1 0,0-1 0,0 0 0,1 1 0,0-1 0,0 0 0,0 0 0,1 0 0,0 0 0,0-1 0,0 1 0,1-1 0,0 0 0,0 0 0,0 0 0,7 6 0,11 6 0,1-1 0,0-1 0,1-1 0,44 19 0,34 20 0,-96-49 0,-1-1 0,0 1 0,0 0 0,0 0 0,6 7 0,-10-10 0,0 0 0,0 0 0,0 0 0,-1 0 0,1 1 0,0-1 0,0 0 0,-1 1 0,1-1 0,-1 0 0,0 1 0,1-1 0,-1 0 0,0 1 0,0-1 0,1 1 0,-1-1 0,0 1 0,-1-1 0,1 1 0,0-1 0,0 0 0,-1 1 0,1-1 0,0 1 0,-1-1 0,1 0 0,-1 1 0,-1 1 0,-1 1-195,0-1 0,0 0 0,-1 1 0,1-1 0,-1 0 0,-4 2 0,-30 18-6631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5.915"/>
    </inkml:context>
    <inkml:brush xml:id="br0">
      <inkml:brushProperty name="width" value="0.05" units="cm"/>
      <inkml:brushProperty name="height" value="0.05" units="cm"/>
      <inkml:brushProperty name="color" value="#F6630D"/>
    </inkml:brush>
  </inkml:definitions>
  <inkml:trace contextRef="#ctx0" brushRef="#br0">222 127 24575,'7'-2'0,"0"0"0,0-1 0,-1 0 0,1 0 0,-1 0 0,0-1 0,0 0 0,0 0 0,6-6 0,-4 4 0,0 0 0,29-23 0,-35 27 0,1 0 0,-1 0 0,0-1 0,0 1 0,0-1 0,0 1 0,-1-1 0,1 0 0,0 1 0,-1-1 0,2-4 0,-3 6 0,0 1 0,0 0 0,0-1 0,0 1 0,0-1 0,0 1 0,0 0 0,0-1 0,1 1 0,-2-1 0,1 1 0,0-1 0,0 1 0,0 0 0,0-1 0,0 1 0,0-1 0,0 1 0,0 0 0,-1-1 0,1 1 0,0 0 0,0-1 0,0 1 0,-1 0 0,1-1 0,0 1 0,-1 0 0,1-1 0,0 1 0,-1 0 0,1 0 0,0-1 0,-1 1 0,1 0 0,-19 1 0,-19 16 0,36-16 0,-28 15 0,1 1 0,1 2 0,1 0 0,0 2 0,-46 47 0,64-58 0,0 0 0,0 1 0,1 0 0,1 0 0,0 1 0,0-1 0,1 2 0,1-1 0,0 1 0,0-1 0,2 1 0,-1 1 0,2-1 0,0 0 0,0 1 0,1-1 0,2 25 0,0-31 4,0 0 1,1 1-1,-1-1 0,2 0 0,-1-1 0,1 1 0,0 0 0,0-1 0,0 1 1,1-1-1,0 0 0,1 0 0,-1-1 0,1 1 0,0-1 0,1 0 0,-1 0 1,1-1-1,0 0 0,0 0 0,0 0 0,1-1 0,-1 1 0,1-2 0,0 1 1,0-1-1,0 0 0,8 1 0,3 1-153,1-2 1,0 0-1,0-1 1,0-1-1,0-1 1,-1 0-1,1-2 1,0 0-1,29-9 1,18-11-6678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6.354"/>
    </inkml:context>
    <inkml:brush xml:id="br0">
      <inkml:brushProperty name="width" value="0.05" units="cm"/>
      <inkml:brushProperty name="height" value="0.05" units="cm"/>
      <inkml:brushProperty name="color" value="#F6630D"/>
    </inkml:brush>
  </inkml:definitions>
  <inkml:trace contextRef="#ctx0" brushRef="#br0">1 300 24575,'2'1'0,"0"-1"0,0 1 0,-1 0 0,1 0 0,0 0 0,0 0 0,0 0 0,-1 0 0,1 0 0,-1 0 0,1 1 0,-1-1 0,1 1 0,-1-1 0,2 3 0,20 29 0,-22-31 0,13 23 0,-2 0 0,-1 1 0,0 0 0,-2 1 0,-2 0 0,0 0 0,-2 1 0,0 0 0,-2 0 0,-1 49 0,-2-76 0,-3 33 0,3-32 0,0-1 0,-1 0 0,1 1 0,0-1 0,0 1 0,-1-1 0,1 1 0,0-1 0,-1 0 0,0 1 0,1-1 0,-1 0 0,0 0 0,1 1 0,-1-1 0,0 0 0,0 0 0,0 0 0,0 0 0,-2 1 0,2-3 0,1 1 0,-1-1 0,0 0 0,0 0 0,1 0 0,-1 0 0,0 0 0,1 0 0,-1 0 0,1 0 0,-1 0 0,1 0 0,0 0 0,-1 0 0,1 0 0,0-1 0,0 1 0,0 0 0,0 0 0,0 0 0,0-2 0,0 1 0,-10-158 0,4 49 0,1 48 0,-5-108 0,10 146 0,1 1 0,1 0 0,1 0 0,12-45 0,-13 65 0,-1-1 0,1 0 0,0 1 0,0-1 0,1 1 0,0-1 0,-1 1 0,1 0 0,0 0 0,5-4 0,-7 7 0,1 0 0,0-1 0,0 1 0,0 0 0,-1 0 0,1 0 0,0 0 0,0 1 0,0-1 0,0 0 0,0 1 0,1 0 0,-1-1 0,0 1 0,0 0 0,0 0 0,0 0 0,0 0 0,0 0 0,1 1 0,-1-1 0,0 1 0,0-1 0,0 1 0,0 0 0,2 1 0,10 5 0,0 1 0,-1 0 0,0 2 0,0-1 0,18 19 0,55 63 0,-70-71 0,29 33-273,-3 3 0,-3 1 0,-2 2 0,49 104 0,-75-136-6553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6.902"/>
    </inkml:context>
    <inkml:brush xml:id="br0">
      <inkml:brushProperty name="width" value="0.05" units="cm"/>
      <inkml:brushProperty name="height" value="0.05" units="cm"/>
      <inkml:brushProperty name="color" value="#F6630D"/>
    </inkml:brush>
  </inkml:definitions>
  <inkml:trace contextRef="#ctx0" brushRef="#br0">49 743 24575,'-3'-1'0,"0"1"0,0 0 0,0-1 0,0 1 0,0-1 0,0 0 0,0 0 0,0 0 0,1-1 0,-1 1 0,-4-3 0,7 4 0,-1-1 0,0 1 0,1-1 0,-1 0 0,0 1 0,1-1 0,-1 0 0,1 1 0,-1-1 0,1 0 0,-1 0 0,1 1 0,-1-1 0,1 0 0,0 0 0,-1 0 0,1 0 0,0 0 0,0 1 0,0-1 0,0 0 0,-1 0 0,1 0 0,1 0 0,-1 0 0,0 0 0,0 0 0,0 1 0,0-1 0,1 0 0,-1 0 0,0 0 0,1 0 0,-1 1 0,0-1 0,1 0 0,-1 0 0,1 1 0,0-1 0,-1 0 0,1 1 0,0-2 0,6-5 0,1 1 0,-1-1 0,1 2 0,0-1 0,0 1 0,1 0 0,15-7 0,72-20 0,-52 18 0,266-92 0,-302 103 0,0 0 0,0 0 0,0-1 0,0 0 0,-1-1 0,0 1 0,12-11 0,-18 14 0,1-1 0,-1 0 0,1 1 0,-1-1 0,0 0 0,0 0 0,1 0 0,-1 1 0,-1-1 0,1 0 0,0 0 0,0-1 0,-1 1 0,1 0 0,-1 0 0,0 0 0,0 0 0,0 0 0,0-1 0,0 1 0,0 0 0,0 0 0,-1 0 0,1 0 0,-1 0 0,1 0 0,-1-1 0,0 1 0,0 1 0,0-1 0,0 0 0,0 0 0,0 0 0,-3-2 0,-11-10 0,15 14 0,0 0 0,-1 0 0,1 0 0,0 0 0,0 1 0,-1-1 0,1 0 0,0 0 0,0 1 0,0-1 0,-1 0 0,1 0 0,0 1 0,0-1 0,0 0 0,0 1 0,0-1 0,0 0 0,0 0 0,-1 1 0,1-1 0,0 0 0,0 1 0,0-1 0,0 0 0,0 1 0,0-1 0,1 0 0,-1 1 0,0-1 0,0 0 0,0 0 0,0 1 0,12 39 0,-1-18 0,45 89 0,47 136 0,-97-226 0,-6-13 0,-4-13 0,-21-43 0,2-1 0,1-2 0,3 0 0,3-1 0,1 0 0,3-2 0,2 1 0,3-1 0,-1-59 0,8 99 0,0 1 0,1-1 0,1 1 0,0 0 0,1-1 0,0 1 0,1 0 0,0 1 0,11-22 0,-11 27 0,-1 1 0,1 1 0,1-1 0,-1 0 0,1 1 0,0 0 0,0 0 0,1 0 0,-1 1 0,1 0 0,0 0 0,0 0 0,0 1 0,1 0 0,-1 0 0,1 0 0,0 1 0,0 0 0,13-2 0,-12 3 0,0 1 0,-1 0 0,1 0 0,0 0 0,-1 1 0,1 0 0,0 0 0,-1 1 0,1 0 0,-1 0 0,0 1 0,0 0 0,12 7 0,-16-8 0,1 0 0,-1 1 0,0-1 0,0 1 0,0 0 0,0 0 0,-1 0 0,1 0 0,-1 0 0,0 0 0,0 1 0,0-1 0,0 1 0,-1 0 0,1-1 0,-1 1 0,0 0 0,0 0 0,0 0 0,-1 0 0,1 0 0,-1 0 0,0 0 0,0 0 0,0 0 0,-1 0 0,0 0 0,-1 4 0,-1 3 13,-1 0 0,0-1 0,-1 1 1,0-1-1,0 0 0,-1 0 0,-1-1 0,-11 14 0,-3 0-507,0-2-1,-24 19 1,-8 2-6332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8.741"/>
    </inkml:context>
    <inkml:brush xml:id="br0">
      <inkml:brushProperty name="width" value="0.05" units="cm"/>
      <inkml:brushProperty name="height" value="0.05" units="cm"/>
      <inkml:brushProperty name="color" value="#F6630D"/>
    </inkml:brush>
  </inkml:definitions>
  <inkml:trace contextRef="#ctx0" brushRef="#br0">0 1 24575,'12'20'0,"2"17"0,9 59 0,-5 2 0,10 154 0,-15-113 0,-12-133 0,-1 0 0,1-1 0,0 1 0,1-1 0,-1 1 0,1-1 0,0 0 0,0 1 0,1-1 0,0 0 0,6 8 0,-7-10 0,1-1 0,0 1 0,0-1 0,0 1 0,1-1 0,-1 0 0,0 0 0,1-1 0,0 1 0,-1-1 0,1 0 0,0 0 0,-1 0 0,1 0 0,0 0 0,0-1 0,0 0 0,4 0 0,12-1 0,1 0 0,-1-2 0,0 0 0,30-9 0,79-32 0,-79 25 0,275-108 0,-273 105 0,-15 6-1365,-7 1-5461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9.289"/>
    </inkml:context>
    <inkml:brush xml:id="br0">
      <inkml:brushProperty name="width" value="0.05" units="cm"/>
      <inkml:brushProperty name="height" value="0.05" units="cm"/>
      <inkml:brushProperty name="color" value="#F6630D"/>
    </inkml:brush>
  </inkml:definitions>
  <inkml:trace contextRef="#ctx0" brushRef="#br0">382 117 24575,'0'-2'0,"0"0"0,0 0 0,0-1 0,0 1 0,-1 0 0,1 0 0,0 0 0,-1 0 0,0 0 0,0 0 0,1 0 0,-1 0 0,0 1 0,-1-1 0,1 0 0,0 0 0,0 1 0,-1-1 0,1 1 0,-1-1 0,1 1 0,-1 0 0,0-1 0,1 1 0,-1 0 0,0 0 0,0 0 0,0 1 0,0-1 0,0 0 0,0 1 0,0-1 0,0 1 0,0-1 0,0 1 0,0 0 0,0 0 0,0 0 0,-1 0 0,-1 1 0,-4 0 0,-1 0 0,1 0 0,0 1 0,-1 0 0,1 1 0,0-1 0,1 2 0,-16 7 0,8-1 0,1 2 0,0-1 0,0 2 0,2 0 0,-1 0 0,2 1 0,-12 18 0,3-3 0,2 2 0,-24 55 0,34-65 0,1 0 0,0 1 0,2 0 0,0-1 0,1 2 0,2-1 0,0 39 0,2-51 0,1-1 0,0 0 0,1 0 0,0 0 0,0 0 0,1 0 0,0 0 0,1-1 0,6 12 0,-6-15 0,0 1 0,-1-1 0,2-1 0,-1 1 0,1-1 0,-1 1 0,1-1 0,0-1 0,1 1 0,-1-1 0,1 0 0,-1 0 0,1 0 0,0-1 0,6 2 0,-1-2 0,-1 0 0,1 0 0,-1-1 0,1-1 0,0 0 0,-1 0 0,1-1 0,-1 0 0,1-1 0,-1-1 0,0 1 0,1-1 0,15-8 0,-3 0 0,-1 0 0,0-2 0,0-1 0,31-26 0,-35 25 0,-1 0 0,0-2 0,-1 0 0,-1-1 0,-1 0 0,0-1 0,-1-1 0,19-41 0,-27 48 0,0 1 0,-1-2 0,0 1 0,-1 0 0,-1-1 0,0 1 0,-1-1 0,-1 0 0,0 1 0,0-1 0,-1 0 0,-1 1 0,-1-1 0,0 1 0,0-1 0,-10-21 0,8 24 8,0 0 0,-1 1 0,0-1 0,-1 1 0,0 1 0,-1-1 0,1 1 0,-2 0 0,0 1 0,0 0 0,0 0 0,-1 1 0,0 0 0,-16-8 0,12 9-143,-1 0 0,0 1 0,0 0 0,0 1 0,0 1 0,-1 0 0,1 1 0,-1 1 0,1 0 0,-28 3 0,-6 4-6691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29.816"/>
    </inkml:context>
    <inkml:brush xml:id="br0">
      <inkml:brushProperty name="width" value="0.05" units="cm"/>
      <inkml:brushProperty name="height" value="0.05" units="cm"/>
      <inkml:brushProperty name="color" value="#F6630D"/>
    </inkml:brush>
  </inkml:definitions>
  <inkml:trace contextRef="#ctx0" brushRef="#br0">240 53 24575,'1'0'0,"-1"0"0,0 0 0,0 0 0,0 0 0,0 0 0,0 0 0,0 0 0,1 0 0,-1 0 0,0 0 0,0 0 0,0 0 0,0 0 0,0 0 0,0 0 0,1 0 0,-1 0 0,0 0 0,0 1 0,0-1 0,0 0 0,0 0 0,0 0 0,0 0 0,0 0 0,1 0 0,-1 0 0,0 0 0,0 0 0,0 1 0,0-1 0,0 0 0,0 0 0,0 0 0,0 0 0,0 0 0,0 0 0,0 1 0,0-1 0,0 0 0,0 0 0,0 0 0,0 0 0,0 0 0,0 0 0,0 1 0,0-1 0,0 0 0,0 0 0,0 0 0,0 0 0,0 0 0,0 0 0,0 0 0,0 1 0,0-1 0,0 0 0,-1 0 0,1 0 0,0 0 0,-9 12 0,-14 8 0,3-5 0,0 2 0,2 0 0,0 2 0,0 0 0,-28 42 0,36-45 0,1 0 0,0 1 0,1 1 0,1-1 0,0 1 0,2 1 0,0-1 0,-4 34 0,8-45 0,0 0 0,1 0 0,0 0 0,1 0 0,-1 0 0,1 0 0,1 0 0,-1 0 0,1 0 0,1 0 0,-1 0 0,1-1 0,0 1 0,0-1 0,1 0 0,0 0 0,0 0 0,0 0 0,1-1 0,0 0 0,0 0 0,0 0 0,1-1 0,0 1 0,-1-1 0,2 0 0,-1-1 0,0 0 0,1 0 0,-1 0 0,1-1 0,0 0 0,0 0 0,0 0 0,0-1 0,13 0 0,0 0 0,0-2 0,1 0 0,-1-1 0,0-2 0,0 0 0,-1-1 0,36-13 0,-29 7 0,0-1 0,-1 0 0,-1-2 0,0-1 0,25-21 0,-38 26 0,0 0 0,0-1 0,-1 0 0,0-1 0,-1 0 0,0 0 0,-1-1 0,-1 0 0,0-1 0,-1 1 0,0-1 0,-1 0 0,4-17 0,-7 21 0,0 1 0,-1-1 0,0 1 0,-1 0 0,0-1 0,-1 1 0,0-1 0,0 1 0,-1-1 0,0 1 0,0 0 0,-1 0 0,0 0 0,-1 0 0,0 1 0,0-1 0,-1 1 0,0 0 0,-1 0 0,0 1 0,-12-13 0,9 12-72,-1-1 1,0 1-1,-1 1 0,1 0 0,-1 1 0,-1 0 0,1 0 0,-1 1 1,0 1-1,-1 0 0,1 1 0,0 0 0,-1 0 0,0 2 0,0 0 1,1 0-1,-1 1 0,-14 2 0,-20 2-6754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0.288"/>
    </inkml:context>
    <inkml:brush xml:id="br0">
      <inkml:brushProperty name="width" value="0.05" units="cm"/>
      <inkml:brushProperty name="height" value="0.05" units="cm"/>
      <inkml:brushProperty name="color" value="#F6630D"/>
    </inkml:brush>
  </inkml:definitions>
  <inkml:trace contextRef="#ctx0" brushRef="#br0">269 1 24575,'-20'0'0,"7"-1"0,-1 2 0,-25 2 0,34-2 0,0 1 0,0-1 0,0 1 0,0 0 0,1 0 0,-1 0 0,0 1 0,1-1 0,0 1 0,-1 1 0,-3 3 0,-4 4 0,1 2 0,0-1 0,1 1 0,1 1 0,0 0 0,0 0 0,2 1 0,0 0 0,0 1 0,-4 18 0,5-14 0,2 0 0,0 0 0,1 1 0,1-1 0,1 1 0,1 0 0,5 41 0,-2-46 0,0 1 0,1-1 0,1 1 0,0-1 0,2 0 0,0-1 0,0 0 0,1 0 0,19 25 0,-19-30 0,1 0 0,0-1 0,0 0 0,1 0 0,0-1 0,1 0 0,0-1 0,0 0 0,0-1 0,1-1 0,0 1 0,0-2 0,21 6 0,-14-6 0,0-1 0,1-1 0,-1-1 0,0-1 0,1 0 0,-1-1 0,1-1 0,-1-1 0,0-1 0,0-1 0,-1 0 0,1-1 0,-1-1 0,-1-1 0,1-1 0,16-11 0,-18 10 0,0-1 0,-1 0 0,-1-1 0,0-1 0,0 0 0,-1-1 0,-1-1 0,-1 0 0,0 0 0,0-1 0,-2-1 0,0 0 0,-1 0 0,-1 0 0,0-1 0,5-27 0,-8 29 0,-2 1 0,0-1 0,-1 0 0,-1 1 0,0-1 0,-1 0 0,-1 1 0,0-1 0,-1 1 0,0 0 0,-8-19 0,7 26 0,1-1 0,-2 1 0,1 0 0,-1 0 0,0 1 0,-1 0 0,1-1 0,-2 2 0,1-1 0,-1 1 0,0 0 0,0 0 0,0 1 0,-1 0 0,0 0 0,0 1 0,0 0 0,-1 1 0,1-1 0,-14-2 0,6 3-80,1 0 0,-1 1-1,1 1 1,-1 0 0,0 1-1,1 1 1,-1 0 0,1 1-1,-1 1 1,1 1 0,0 0 0,0 1-1,0 0 1,1 1 0,0 1-1,-23 14 1,-1 8-6746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1.490"/>
    </inkml:context>
    <inkml:brush xml:id="br0">
      <inkml:brushProperty name="width" value="0.05" units="cm"/>
      <inkml:brushProperty name="height" value="0.05" units="cm"/>
      <inkml:brushProperty name="color" value="#F6630D"/>
    </inkml:brush>
  </inkml:definitions>
  <inkml:trace contextRef="#ctx0" brushRef="#br0">118 250 24575,'-13'-14'0,"-3"-4"0,-30-23 0,45 39 0,-4-1 0,0-1 0,0 0 0,1 0 0,-1-1 0,1 1 0,-4-7 0,7 10 0,0-1 0,1 1 0,-1 0 0,1 0 0,-1-1 0,1 1 0,0-1 0,-1 1 0,1 0 0,0-1 0,0 1 0,0-1 0,0 1 0,0-1 0,0 1 0,0 0 0,1-1 0,-1 1 0,1 0 0,-1-1 0,1 1 0,-1 0 0,1-1 0,-1 1 0,1 0 0,0 0 0,0 0 0,0-1 0,0 1 0,0 0 0,0 0 0,0 0 0,1 0 0,7-6 0,0 1 0,0 0 0,1 1 0,-1 0 0,1 0 0,0 1 0,20-6 0,79-13 0,-102 21 0,69-9 0,0 4 0,1 2 0,80 7 0,-145-2 0,1 1 0,-1 1 0,1 0 0,-1 1 0,0 0 0,21 9 0,-26-9 0,-1 0 0,1 1 0,-1 0 0,0 1 0,0-1 0,-1 1 0,1 0 0,-1 0 0,0 1 0,-1 0 0,1 0 0,6 12 0,11 25 0,-1 2 0,20 65 0,18 101 0,-30-102 0,41 143 0,117 410 0,25 46 0,-211-703 0,2 4 0,0-1 0,-1 1 0,-1-1 0,1 1 0,-1 0 0,0 11 0,-2-18 0,1 0 0,0 0 0,-1 0 0,1 0 0,-1 0 0,0-1 0,1 1 0,-1 0 0,0 0 0,0 0 0,0-1 0,-1 1 0,1-1 0,0 1 0,-1-1 0,1 1 0,-1-1 0,1 0 0,-1 0 0,1 0 0,-1 1 0,0-2 0,0 1 0,1 0 0,-1 0 0,0-1 0,0 1 0,0 0 0,0-1 0,0 0 0,0 0 0,0 1 0,-3-2 0,-170 4 0,48 8-682,-137 30-1,217-30-6143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03.399"/>
    </inkml:context>
    <inkml:brush xml:id="br0">
      <inkml:brushProperty name="width" value="0.05" units="cm"/>
      <inkml:brushProperty name="height" value="0.05" units="cm"/>
      <inkml:brushProperty name="color" value="#F6630D"/>
    </inkml:brush>
  </inkml:definitions>
  <inkml:trace contextRef="#ctx0" brushRef="#br0">29 358 24575,'-1'-1'0,"0"1"0,-1 0 0,1 0 0,0 0 0,0 0 0,-1 0 0,1 0 0,0 0 0,0 1 0,0-1 0,-1 0 0,1 1 0,0-1 0,0 0 0,0 1 0,0 0 0,0-1 0,0 1 0,0 0 0,0-1 0,0 1 0,0 0 0,0 0 0,-1 1 0,2-1 0,1 1 0,-1-1 0,0 0 0,1 0 0,-1 0 0,1 0 0,-1 0 0,1 0 0,-1 0 0,1 0 0,0 0 0,0 0 0,-1 0 0,1 0 0,0 0 0,0 0 0,0-1 0,0 1 0,0 0 0,0-1 0,0 1 0,0-1 0,0 1 0,0-1 0,1 1 0,0-1 0,16 8 0,0-1 0,1-1 0,-1-1 0,1 0 0,31 3 0,102 0 0,-116-7 0,619-11-474,-2-36-1054,-406 26 453,767-62-175,702-50-474,-932 79 1611,683-38 298,-1344 87 1462,-95 3-5506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1.879"/>
    </inkml:context>
    <inkml:brush xml:id="br0">
      <inkml:brushProperty name="width" value="0.05" units="cm"/>
      <inkml:brushProperty name="height" value="0.05" units="cm"/>
      <inkml:brushProperty name="color" value="#F6630D"/>
    </inkml:brush>
  </inkml:definitions>
  <inkml:trace contextRef="#ctx0" brushRef="#br0">29 345 24575,'-1'0'0,"-1"0"0,1 0 0,-1 0 0,1 0 0,-1 0 0,0 0 0,1 0 0,-1-1 0,1 1 0,-1-1 0,1 1 0,0-1 0,-1 1 0,1-1 0,0 0 0,-2-1 0,2 2 0,1-1 0,0 1 0,0-1 0,0 1 0,-1-1 0,1 1 0,0-1 0,0 1 0,0-1 0,0 0 0,0 1 0,0-1 0,0 1 0,0-1 0,0 1 0,0-1 0,0 0 0,1 1 0,-1-1 0,0 1 0,0-1 0,0 1 0,1-1 0,-1 1 0,0-1 0,1 1 0,-1-1 0,1 1 0,3-5 0,0 0 0,1 1 0,-1 0 0,1 0 0,0 0 0,9-5 0,51-27 0,135-51 0,80-5 0,11 23 0,-246 66 120,-43 3-194,0 0-1,0 0 1,0 1 0,0-1 0,0 0-1,0 1 1,0 0 0,0-1 0,0 1-1,-1 0 1,1 0 0,0 0 0,-1 0-1,1 1 1,-1-1 0,1 0 0,-1 1-1,1-1 1,1 3 0,4 12-6752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2.332"/>
    </inkml:context>
    <inkml:brush xml:id="br0">
      <inkml:brushProperty name="width" value="0.05" units="cm"/>
      <inkml:brushProperty name="height" value="0.05" units="cm"/>
      <inkml:brushProperty name="color" value="#F6630D"/>
    </inkml:brush>
  </inkml:definitions>
  <inkml:trace contextRef="#ctx0" brushRef="#br0">464 590 24575,'-1'-7'0,"0"0"0,-1 0 0,1 0 0,-1 1 0,0-1 0,-1 1 0,0-1 0,0 1 0,0 0 0,-1 0 0,0 1 0,0-1 0,0 1 0,-1-1 0,1 1 0,-1 1 0,-1-1 0,-9-6 0,2 1 0,0 1 0,-1 1 0,0 0 0,-1 1 0,1 1 0,-1 0 0,-17-4 0,26 9 0,-1-1 0,1 1 0,-1 1 0,1-1 0,-1 1 0,1 0 0,-1 0 0,0 1 0,1 0 0,-1 0 0,1 1 0,0 0 0,-1 0 0,1 0 0,0 1 0,-7 3 0,5 0 0,0 0 0,0 0 0,0 1 0,1 0 0,0 0 0,1 1 0,-1-1 0,1 1 0,-8 17 0,2-3 0,2 1 0,1 1 0,0 0 0,2 0 0,1 0 0,1 1 0,-3 45 0,7-59 0,1 0 0,1 0 0,0 0 0,0 0 0,1-1 0,0 1 0,1 0 0,0-1 0,1 0 0,0 0 0,1 0 0,8 13 0,-10-18 0,1 1 0,0-1 0,0 0 0,1 0 0,0 0 0,0-1 0,0 0 0,0 0 0,1 0 0,-1-1 0,1 1 0,0-1 0,0-1 0,0 1 0,0-1 0,1 0 0,-1 0 0,1-1 0,-1 0 0,1 0 0,8 0 0,-5-2 0,-1 1 0,1-1 0,-1 0 0,0-1 0,0 0 0,0-1 0,0 0 0,0 0 0,-1-1 0,1 0 0,-1 0 0,12-9 0,-9 5 0,-1-2 0,1 1 0,-2-1 0,1 0 0,-1-1 0,-1 0 0,13-21 0,-8 7 0,-2 0 0,0 0 0,-2-1 0,0 0 0,-2-1 0,-1 0 0,5-55 0,-10 44 0,-1 1 0,-3-1 0,0 0 0,-18-70 0,3 41 0,-48-114 0,65 177 0,-1 0 0,1-1 0,-1 1 0,0 0 0,-1-1 0,1 1 0,-1 0 0,0 0 0,1 0 0,-2 1 0,-3-5 0,7 8 0,-1 0 0,1 0 0,0-1 0,0 1 0,0 0 0,-1 0 0,1 0 0,0 0 0,0 0 0,-1 0 0,1 0 0,0 0 0,0 0 0,-1 0 0,1 0 0,0 0 0,0 0 0,-1 0 0,1 0 0,0 0 0,0 0 0,-1 0 0,1 0 0,0 0 0,0 0 0,-1 0 0,1 0 0,0 0 0,0 0 0,-1 1 0,1-1 0,0 0 0,0 0 0,0 0 0,-1 0 0,1 1 0,0-1 0,0 0 0,0 0 0,0 1 0,-1-1 0,-2 16 0,6 17 0,21 92 0,60 182 0,-66-253-682,36 75-1,-31-85-6143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2.705"/>
    </inkml:context>
    <inkml:brush xml:id="br0">
      <inkml:brushProperty name="width" value="0.05" units="cm"/>
      <inkml:brushProperty name="height" value="0.05" units="cm"/>
      <inkml:brushProperty name="color" value="#F6630D"/>
    </inkml:brush>
  </inkml:definitions>
  <inkml:trace contextRef="#ctx0" brushRef="#br0">59 402 24575,'-4'-40'0,"3"36"0,0 1 0,0-1 0,1 0 0,-1 0 0,1 1 0,0-1 0,0 0 0,0 0 0,1 0 0,-1 1 0,1-1 0,0 0 0,0 0 0,0 1 0,1-1 0,-1 1 0,1-1 0,0 1 0,3-5 0,39-46 0,-28 36 0,25-35 0,-37 46 0,-1 1 0,1-1 0,-1 0 0,0 0 0,-1 0 0,1 0 0,-2 0 0,1-1 0,-1 1 0,1-8 0,-2 12 0,0 0 0,0 0 0,0 0 0,-1 0 0,1 0 0,-1 0 0,1 1 0,-1-1 0,0 0 0,0 0 0,0 1 0,-1-1 0,1 1 0,-1-1 0,1 1 0,-1-1 0,0 1 0,0 0 0,0 0 0,0 0 0,0 0 0,0 0 0,-1 0 0,1 1 0,-1-1 0,1 1 0,-1 0 0,-4-2 0,4 2 0,-1 0 0,1 0 0,-1 0 0,0 1 0,1 0 0,-1-1 0,0 1 0,1 1 0,-1-1 0,0 0 0,1 1 0,-1 0 0,0 0 0,1 0 0,-1 0 0,1 0 0,0 1 0,-1 0 0,1-1 0,0 1 0,0 0 0,-3 4 0,-1 1 0,0 0 0,1 1 0,0 0 0,1 1 0,-1-1 0,2 1 0,-1 0 0,1 0 0,1 1 0,0-1 0,0 1 0,0 0 0,2-1 0,-1 1 0,0 20 0,2-13 0,0-1 0,1 1 0,1 0 0,0 0 0,1-1 0,1 0 0,1 1 0,11 27 0,-11-33-68,1-1 0,-1 0-1,2-1 1,-1 1 0,1-1 0,1 0-1,0-1 1,0 0 0,0 0 0,1-1-1,0 0 1,1 0 0,0-1 0,0 0-1,0-1 1,0 0 0,1-1 0,0 0-1,14 3 1,13 0-6758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3.096"/>
    </inkml:context>
    <inkml:brush xml:id="br0">
      <inkml:brushProperty name="width" value="0.05" units="cm"/>
      <inkml:brushProperty name="height" value="0.05" units="cm"/>
      <inkml:brushProperty name="color" value="#F6630D"/>
    </inkml:brush>
  </inkml:definitions>
  <inkml:trace contextRef="#ctx0" brushRef="#br0">58 293 24575,'-1'-13'0,"-1"0"0,-1 0 0,1 1 0,-2-1 0,0 1 0,0 0 0,-12-21 0,14 33 0,1 9 0,3 15 0,62 576 0,-60-551 0,14 69 0,-15-111 0,-1-14 0,-2-15 0,-55-387 0,1 2 0,52 394 0,2 0 0,0-1 0,1 1 0,0-1 0,4-17 0,-4 29 0,-1 0 0,1 0 0,0 0 0,-1 0 0,1 0 0,0 0 0,0 0 0,1 0 0,-1 1 0,0-1 0,1 0 0,-1 1 0,1-1 0,-1 1 0,1 0 0,-1-1 0,4 0 0,-3 1 0,0 0 0,1 1 0,-1-1 0,0 1 0,1 0 0,-1 0 0,1 0 0,-1 0 0,0 0 0,1 1 0,-1-1 0,1 1 0,-1-1 0,0 1 0,0 0 0,1 0 0,-1 0 0,0 0 0,2 2 0,7 4 0,-1 0 0,0 0 0,0 1 0,-1 0 0,0 1 0,0 0 0,-1 1 0,-1 0 0,1 0 0,-2 0 0,1 1 0,-1 0 0,-1 0 0,0 1 0,-1 0 0,3 12 0,-4-15 0,0 0 0,-2 0 0,1 0 0,-1 1 0,0-1 0,-1 0 0,0 0 0,0 1 0,-1-1 0,0 0 0,-1 0 0,0 0 0,-1 0 0,0 0 0,0 0 0,0-1 0,-1 1 0,-1-1 0,1 0 0,-1 0 0,-1-1 0,-7 9 0,-11 3-1365,2-7-5461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3.458"/>
    </inkml:context>
    <inkml:brush xml:id="br0">
      <inkml:brushProperty name="width" value="0.05" units="cm"/>
      <inkml:brushProperty name="height" value="0.05" units="cm"/>
      <inkml:brushProperty name="color" value="#F6630D"/>
    </inkml:brush>
  </inkml:definitions>
  <inkml:trace contextRef="#ctx0" brushRef="#br0">0 48 24575,'0'-4'0,"5"-7"0,1-6 0,0 5 0,3 9 0,0 9 0,4 14 0,4 7 0,-1 14 0,1 8 0,3 6 0,-2 3 0,0 5 0,-2 1 0,-1-5 0,-1-4 0,-4-7 0,-3-11-8191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4.189"/>
    </inkml:context>
    <inkml:brush xml:id="br0">
      <inkml:brushProperty name="width" value="0.05" units="cm"/>
      <inkml:brushProperty name="height" value="0.05" units="cm"/>
      <inkml:brushProperty name="color" value="#F6630D"/>
    </inkml:brush>
  </inkml:definitions>
  <inkml:trace contextRef="#ctx0" brushRef="#br0">1 291 24575,'1'-22'0,"2"1"0,0-1 0,11-37 0,-19 77 0,0 0 0,1 1 0,1-1 0,0 1 0,2 0 0,0-1 0,1 1 0,5 37 0,-4-52 0,0-1 0,0 0 0,0 0 0,1 0 0,-1 0 0,1 0 0,-1 0 0,1 0 0,0-1 0,0 1 0,0 0 0,1-1 0,-1 0 0,1 0 0,-1 1 0,1-1 0,0-1 0,-1 1 0,6 2 0,-2-2 0,0 0 0,-1-1 0,1 1 0,0-1 0,0-1 0,-1 1 0,1-1 0,0 0 0,0 0 0,9-2 0,-2-1 0,-1 1 0,0-2 0,0 0 0,0 0 0,0-1 0,-1 0 0,0-1 0,0-1 0,20-14 0,-24 14 0,0-1 0,-1 1 0,0-1 0,0 0 0,-1 0 0,0-1 0,-1 0 0,0 0 0,0 0 0,0 0 0,-2 0 0,1-1 0,-1 0 0,2-17 0,-3 20 0,-1-1 0,0 1 0,0-1 0,-1 0 0,1 1 0,-2-1 0,1 1 0,-1-1 0,0 1 0,-1 0 0,1 0 0,-2 0 0,1 0 0,-1 1 0,0-1 0,0 1 0,0 0 0,-1 0 0,-9-8 0,14 13 0,-1 0 0,0 0 0,0 0 0,0 0 0,-1 0 0,1 0 0,0 1 0,0-1 0,0 0 0,0 1 0,-1-1 0,1 1 0,0 0 0,-1-1 0,1 1 0,0 0 0,-1 0 0,1-1 0,0 1 0,-1 0 0,1 1 0,0-1 0,-1 0 0,1 0 0,0 1 0,-3 0 0,4-1 0,-1 0 0,1 1 0,0-1 0,-1 0 0,1 1 0,0-1 0,0 0 0,-1 1 0,1-1 0,0 0 0,0 1 0,0-1 0,0 1 0,-1-1 0,1 0 0,0 1 0,0-1 0,0 1 0,0-1 0,0 1 0,0-1 0,0 1 0,0-1 0,0 0 0,0 1 0,0-1 0,1 1 0,-1 1 0,1-1 0,0 1 0,-1-1 0,1 1 0,0-1 0,0 0 0,0 1 0,0-1 0,1 0 0,-1 0 0,2 2 0,2 0 0,-1-1 0,0 1 0,1-1 0,0 0 0,-1 0 0,1-1 0,0 1 0,0-1 0,0 0 0,0 0 0,0-1 0,0 0 0,0 0 0,0 0 0,0 0 0,0-1 0,0 1 0,5-3 0,13-3 0,-1 0 0,35-16 0,-41 15 0,12-7 0,-22 10 0,-1 1 0,1 0 0,0 0 0,0 1 0,0-1 0,0 2 0,0-1 0,9-1 0,-14 3 0,0 0 0,0 0 0,0 1 0,0-1 0,0 0 0,0 0 0,0 1 0,-1-1 0,1 1 0,0-1 0,0 1 0,0-1 0,-1 1 0,1 0 0,0-1 0,-1 1 0,1 0 0,-1-1 0,1 1 0,0 0 0,-1 0 0,0-1 0,1 1 0,-1 0 0,1 0 0,-1 0 0,0 0 0,1 1 0,3 31 0,-3-23 0,-1-3 0,1 0 0,1 0 0,0 0 0,-1 0 0,2 0 0,-1-1 0,1 1 0,0-1 0,1 0 0,-1 0 0,1 0 0,0 0 0,1-1 0,0 1 0,-1-1 0,2 0 0,-1-1 0,11 8 0,-11-9 0,1 0 0,-1 0 0,1-1 0,0 0 0,0 0 0,0-1 0,0 1 0,0-1 0,0 0 0,0-1 0,0 0 0,0 0 0,0 0 0,0 0 0,0-1 0,1 0 0,-1-1 0,-1 1 0,1-1 0,0 0 0,11-6 0,-7 2 0,0 0 0,-1 0 0,1-1 0,-1 0 0,0-1 0,-1 0 0,0-1 0,0 1 0,-1-1 0,6-11 0,1-3 0,-1 0 0,-1-2 0,10-28 0,-19 73 0,-2 18 0,1 47 0,23 156 0,38 84 0,-50-266 0,0 5 0,14 54 0,19 230 0,-45-340 0,0 1 0,-1-1 0,-1 1 0,1-1 0,-1 0 0,0 1 0,-1-1 0,0 0 0,-4 11 0,5-18 0,1 0 0,-1 0 0,1-1 0,-1 1 0,1 0 0,-1-1 0,1 1 0,-1 0 0,0-1 0,1 1 0,-1-1 0,0 1 0,0-1 0,1 1 0,-1-1 0,0 1 0,0-1 0,0 0 0,1 1 0,-1-1 0,0 0 0,0 0 0,0 0 0,0 0 0,0 0 0,0 0 0,0 0 0,1 0 0,-1 0 0,0 0 0,0 0 0,0 0 0,0-1 0,0 1 0,0 0 0,1-1 0,-1 1 0,0-1 0,0 1 0,1-1 0,-1 1 0,0-1 0,1 1 0,-1-1 0,-1-1 0,-3-2 0,0-1 0,0-1 0,1 1 0,-7-10 0,-1-5 0,1-1 0,1 0 0,0-1 0,2 0 0,-6-25 0,-23-120 0,30 125 0,-28-258-1365,35 311-5461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4.659"/>
    </inkml:context>
    <inkml:brush xml:id="br0">
      <inkml:brushProperty name="width" value="0.05" units="cm"/>
      <inkml:brushProperty name="height" value="0.05" units="cm"/>
      <inkml:brushProperty name="color" value="#F6630D"/>
    </inkml:brush>
  </inkml:definitions>
  <inkml:trace contextRef="#ctx0" brushRef="#br0">1 216 24575,'1'-13'0,"0"0"0,1 1 0,6-21 0,2-16 0,-2-37 0,-8 85 0,0 1 0,-1 0 0,1-1 0,0 1 0,0 0 0,0 0 0,0-1 0,0 1 0,0 0 0,0-1 0,0 1 0,0 0 0,0 0 0,0-1 0,1 1 0,-1 0 0,0-1 0,0 1 0,0 0 0,0 0 0,0-1 0,0 1 0,1 0 0,-1 0 0,0 0 0,0-1 0,0 1 0,1 0 0,-1 0 0,0 0 0,0-1 0,1 1 0,-1 0 0,0 0 0,0 0 0,1 0 0,-1 0 0,0 0 0,1 0 0,-1-1 0,0 1 0,0 0 0,1 0 0,-1 0 0,1 0 0,8 15 0,7 26 0,43 178-682,59 423-1,-112-584-6143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5.076"/>
    </inkml:context>
    <inkml:brush xml:id="br0">
      <inkml:brushProperty name="width" value="0.05" units="cm"/>
      <inkml:brushProperty name="height" value="0.05" units="cm"/>
      <inkml:brushProperty name="color" value="#F6630D"/>
    </inkml:brush>
  </inkml:definitions>
  <inkml:trace contextRef="#ctx0" brushRef="#br0">45 212 24575,'-9'0'0,"7"0"0,-1 1 0,1-1 0,-1 0 0,1 0 0,-1-1 0,1 1 0,-1 0 0,1-1 0,-1 0 0,1 1 0,-4-3 0,5 3 0,1 0 0,0 0 0,0 0 0,0 0 0,0 0 0,0-1 0,0 1 0,-1 0 0,1 0 0,0 0 0,0 0 0,0 0 0,0 0 0,0 0 0,0-1 0,0 1 0,0 0 0,0 0 0,-1 0 0,1 0 0,0 0 0,0 0 0,0-1 0,0 1 0,0 0 0,0 0 0,0 0 0,0 0 0,0 0 0,0-1 0,0 1 0,0 0 0,0 0 0,0 0 0,0 0 0,0-1 0,0 1 0,1 0 0,-1 0 0,0 0 0,0 0 0,0 0 0,0 0 0,0-1 0,0 1 0,0 0 0,0 0 0,10-5 0,16-1 0,-25 6 0,762-156 0,-738 151-682,35-14-1,-40 10-6143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8.059"/>
    </inkml:context>
    <inkml:brush xml:id="br0">
      <inkml:brushProperty name="width" value="0.05" units="cm"/>
      <inkml:brushProperty name="height" value="0.05" units="cm"/>
      <inkml:brushProperty name="color" value="#F6630D"/>
    </inkml:brush>
  </inkml:definitions>
  <inkml:trace contextRef="#ctx0" brushRef="#br0">442 67 24575,'0'-2'0,"0"1"0,0-1 0,0 1 0,0-1 0,0 0 0,0 1 0,-1-1 0,1 0 0,-1 1 0,1-1 0,-1 1 0,1-1 0,-1 1 0,-1-3 0,2 4 0,-1 0 0,1 0 0,-1-1 0,1 1 0,-1 0 0,1 0 0,0-1 0,-1 1 0,1 0 0,-1 0 0,1 0 0,-1 0 0,1 0 0,-1 0 0,1 0 0,-1 0 0,1 0 0,-1 0 0,1 0 0,-1 0 0,1 0 0,-1 1 0,1-1 0,0 0 0,-1 0 0,1 0 0,-1 1 0,1-1 0,-1 0 0,1 1 0,-5 2 0,1 1 0,0 0 0,0 0 0,0 0 0,1 0 0,-6 10 0,-319 463 0,314-460 0,7-9 0,1-1 0,0 1 0,0 0 0,1 1 0,0-1 0,-5 14 0,10-21 0,0 0 0,-1 1 0,1-1 0,0 1 0,0-1 0,0 0 0,0 1 0,0-1 0,0 1 0,1-1 0,-1 0 0,0 1 0,1-1 0,-1 0 0,1 1 0,-1-1 0,1 0 0,0 0 0,0 1 0,-1-1 0,1 0 0,0 0 0,0 0 0,0 0 0,0 0 0,0 0 0,0 0 0,1 0 0,-1-1 0,0 1 0,0 0 0,1-1 0,-1 1 0,0-1 0,2 1 0,7 3 0,1-1 0,-1 0 0,17 2 0,-15-3 0,2 1 0,226 53 0,-198-44 0,-1 3 0,0 1 0,63 35 0,-101-49 0,0 0 0,0-1 0,0 1 0,1-1 0,-1 1 0,1-1 0,-1 0 0,1 0 0,0-1 0,-1 1 0,1-1 0,0 1 0,-1-1 0,1-1 0,6 0 0,-3-1 0,-1 0 0,0-1 0,1 0 0,-1 0 0,0 0 0,0-1 0,8-7 0,89-76 0,9-8 0,-97 85 0,0 0 0,0 1 0,1 1 0,0 0 0,1 1 0,22-6 0,120-20 0,-24 6 0,-127 25 0,0 0 0,-1 0 0,1-1 0,0 0 0,7-4 0,-13 6 0,-1 0 0,1-1 0,0 1 0,-1 0 0,1 0 0,-1-1 0,1 1 0,-1-1 0,0 1 0,0-1 0,1 0 0,-1 0 0,0 1 0,-1-1 0,1 0 0,0 0 0,0 0 0,-1 0 0,1 0 0,-1 0 0,0 0 0,0 0 0,1 0 0,-1 0 0,0 0 0,-1-2 0,-9-63 0,6 44 0,0 0 0,1 0 0,1-1 0,1 1 0,2-1 0,0 1 0,5-28 0,7 19 0,-10 27 0,0-1 0,-1 0 0,0 1 0,0-1 0,0 0 0,1-10 0,-3 14 0,0 1 0,0 0 0,0-1 0,-1 1 0,1-1 0,0 1 0,-1 0 0,1 0 0,-1-1 0,0 1 0,1 0 0,-1 0 0,0 0 0,0-1 0,1 1 0,-1 0 0,0 0 0,0 0 0,0 0 0,-1 1 0,1-1 0,0 0 0,0 0 0,0 1 0,0-1 0,-1 0 0,1 1 0,0 0 0,-1-1 0,1 1 0,0 0 0,-1-1 0,1 1 0,-3 0 0,-24-3 0,0 1 0,-1 1 0,-34 3 0,27 0 0,-49-4 0,-279-57 0,357 58 0,1 0 0,-1 1 0,0 0 0,1 0 0,-1 1 0,0 0 0,1 0 0,-1 1 0,1-1 0,0 1 0,-10 5 0,-8 4 0,-36 24 0,17-10 0,-122 56 0,159-80-1365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38.946"/>
    </inkml:context>
    <inkml:brush xml:id="br0">
      <inkml:brushProperty name="width" value="0.05" units="cm"/>
      <inkml:brushProperty name="height" value="0.05" units="cm"/>
      <inkml:brushProperty name="color" value="#F6630D"/>
    </inkml:brush>
  </inkml:definitions>
  <inkml:trace contextRef="#ctx0" brushRef="#br0">486 91 24575,'2'-5'0,"1"1"0,-1-1 0,1 0 0,0 1 0,0-1 0,0 1 0,0 0 0,1 0 0,0 0 0,0 0 0,0 1 0,5-4 0,4-2 0,15-14 0,-90 39 0,-372 120 0,356-115 0,151-31 0,292-67 0,-125 30 0,-209 37 120,-23 2-321,-8 7 152,0 1-1,0-1 1,-1 1-1,1-1 1,0 1 0,-1 0-1,1-1 1,0 1 0,-1-1-1,1 1 1,-1 0-1,1-1 1,0 1 0,-1 0-1,1 0 1,-1-1-1,1 1 1,-1 0 0,1 0-1,-1 0 1,1-1 0,-1 1-1,1 0 1,-1 0-1,0 0 1,-14-3-6777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03.821"/>
    </inkml:context>
    <inkml:brush xml:id="br0">
      <inkml:brushProperty name="width" value="0.05" units="cm"/>
      <inkml:brushProperty name="height" value="0.05" units="cm"/>
      <inkml:brushProperty name="color" value="#F6630D"/>
    </inkml:brush>
  </inkml:definitions>
  <inkml:trace contextRef="#ctx0" brushRef="#br0">0 0 24575,'9'8'0,"0"-1"0,1 0 0,14 8 0,9 6 0,329 247 0,647 624 0,-953-832 0,-28-29 0,1-1 0,1-1 0,46 33 0,-58-52-1365,-8-8-5461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40.983"/>
    </inkml:context>
    <inkml:brush xml:id="br0">
      <inkml:brushProperty name="width" value="0.05" units="cm"/>
      <inkml:brushProperty name="height" value="0.05" units="cm"/>
      <inkml:brushProperty name="color" value="#F6630D"/>
    </inkml:brush>
  </inkml:definitions>
  <inkml:trace contextRef="#ctx0" brushRef="#br0">204 183 24575,'15'-1'0,"-1"-1"0,28-6 0,-32 5 0,1 1 0,-1 0 0,0 1 0,1 0 0,-1 0 0,13 2 0,-22-1 0,0 0 0,-1 0 0,1 1 0,0-1 0,0 0 0,0 0 0,0 1 0,-1-1 0,1 0 0,0 1 0,0-1 0,-1 1 0,1-1 0,0 1 0,-1-1 0,1 1 0,-1 0 0,1-1 0,-1 1 0,1 0 0,-1-1 0,1 1 0,-1 0 0,1 0 0,-1-1 0,0 1 0,0 0 0,1 0 0,-1 0 0,0 0 0,0-1 0,0 1 0,0 0 0,0 0 0,0 0 0,0 0 0,0 0 0,0-1 0,0 1 0,0 0 0,-1 0 0,1 0 0,0-1 0,-1 2 0,-21 42 0,16-33 0,-16 26 0,-2 0 0,-40 45 0,7-8 0,20-25 0,2-2 0,-50 86 0,85-133 0,-17 29 0,11-24 0,7-21 0,-1 12 0,1-1 0,1 0 0,-1 1 0,0 0 0,1-1 0,0 1 0,0 0 0,3-5 0,-4 8 0,0 0 0,0 1 0,0-1 0,0 0 0,-1 0 0,1 1 0,0-1 0,0 0 0,0 1 0,1-1 0,-1 1 0,0-1 0,0 1 0,0 0 0,0-1 0,0 1 0,1 0 0,-1 0 0,0 0 0,0 0 0,0 0 0,0 0 0,1 0 0,-1 0 0,0 1 0,0-1 0,0 0 0,0 1 0,0-1 0,1 1 0,-1-1 0,0 1 0,0-1 0,0 1 0,0 0 0,0-1 0,1 3 0,31 22 0,43 43 0,-3-3 0,-4-5 0,-42-34 0,1-2 0,1-2 0,56 34 0,-80-53 0,1-1 0,0 0 0,0 0 0,0 0 0,0-1 0,0 0 0,1 0 0,-1-1 0,0 1 0,0-1 0,13-2 0,2-2 0,1-1 0,22-8 0,-4 1 0,242-44 0,-270 54 0,10 0 0,-1-2 0,41-11 0,-56 13 0,0 0 0,0-1 0,0 1 0,-1-1 0,1-1 0,-1 1 0,0-1 0,0 0 0,0 0 0,0-1 0,-1 1 0,0-1 0,0 0 0,5-8 0,78-126 0,44-80 0,-117 193 0,-8 14 0,1 1 0,-1-2 0,-1 1 0,0-1 0,4-17 0,-8 26 0,-1 0 0,0 0 0,1 0 0,-1 0 0,-1 0 0,1 0 0,-1 0 0,1 1 0,-1-1 0,0 0 0,0 0 0,-1 0 0,1 1 0,-1-1 0,0 1 0,0-1 0,0 1 0,0 0 0,-1-1 0,1 1 0,-1 0 0,-5-4 0,-12-8 0,0 0 0,-1 1 0,-1 1 0,-27-12 0,-19-12 0,-176-106 0,240 141-151,0 0-1,1 0 0,-1-1 0,1 1 1,0-1-1,0 0 0,0 0 1,-3-4-1,1-3-6674</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48.501"/>
    </inkml:context>
    <inkml:brush xml:id="br0">
      <inkml:brushProperty name="width" value="0.05" units="cm"/>
      <inkml:brushProperty name="height" value="0.05" units="cm"/>
      <inkml:brushProperty name="color" value="#F6630D"/>
    </inkml:brush>
  </inkml:definitions>
  <inkml:trace contextRef="#ctx0" brushRef="#br0">0 201 24575,'2'29'0,"0"-1"0,2 0 0,1 0 0,1-1 0,1 1 0,16 38 0,82 153 0,-45-101 0,-48-95 0,-2-2 0,0 1 0,8 27 0,-17-48 0,-1 0 0,1 0 0,-1-1 0,0 1 0,1 0 0,-1 0 0,0 0 0,0 0 0,0 0 0,1 0 0,-1 0 0,0 0 0,0 0 0,-1 0 0,1 0 0,0 0 0,0-1 0,0 1 0,-1 0 0,1 2 0,-13-13 0,-15-31 0,1-21 0,3-2 0,3 0 0,-14-76 0,30 124 0,2 0 0,-35-156 0,34 144 0,1-1 0,1 0 0,1 1 0,4-32 0,-3 53 0,1 1 0,0-1 0,1 1 0,0-1 0,0 1 0,0 0 0,1 0 0,-1 0 0,1 0 0,1 1 0,-1-1 0,1 1 0,0 0 0,0 0 0,10-9 0,-7 9 0,0 1 0,0-1 0,0 1 0,0 0 0,1 1 0,0 0 0,0 0 0,0 0 0,0 1 0,0 1 0,0-1 0,9 0 0,87-2 0,-92 4 0,0 1 0,-1 0 0,1 1 0,0 0 0,-1 1 0,20 8 0,-29-11 0,0 1 0,0 0 0,0 0 0,-1 0 0,1 0 0,0 0 0,-1 0 0,1 1 0,0-1 0,-1 1 0,0-1 0,1 1 0,-1-1 0,0 1 0,0 0 0,0 0 0,0-1 0,0 1 0,0 0 0,0 0 0,0 3 0,-1-2 0,0 0 0,0 0 0,0 0 0,0 0 0,-1 0 0,1 0 0,-1 0 0,0 0 0,0 0 0,0 0 0,0-1 0,-3 6 0,-3 3 0,1-2 0,-2 1 0,1-1 0,-1 0 0,-1-1 0,-11 10 0,-43 24 0,48-33 0,1 0 0,0 0 0,0 2 0,-21 20 0,34-30 0,0 0 0,0-1 0,0 1 0,0 0 0,0 0 0,1 0 0,-1 0 0,0 0 0,1 0 0,-1 0 0,0 0 0,1 0 0,-1 0 0,1 0 0,0 0 0,-1 0 0,1 0 0,0 1 0,0-1 0,0 0 0,0 0 0,0 0 0,0 0 0,0 1 0,0-1 0,0 0 0,0 0 0,1 0 0,-1 0 0,0 0 0,1 1 0,-1-1 0,1 0 0,-1 0 0,1 0 0,0 0 0,-1 0 0,1 0 0,0-1 0,0 1 0,-1 0 0,1 0 0,0 0 0,0-1 0,0 1 0,0-1 0,0 1 0,0 0 0,0-1 0,1 0 0,0 1 0,10 3 0,0 0 0,0-1 0,0 0 0,14 1 0,-7-1 0,7 2 0,-1 2 0,1 0 0,-1 2 0,0 0 0,25 15 0,-42-20 0,0 1 0,0 1 0,-1-1 0,0 1 0,0 1 0,0-1 0,10 15 0,-13-16 0,-1 0 0,-1 0 0,1 0 0,-1 0 0,1 1 0,-1-1 0,-1 1 0,1 0 0,-1-1 0,0 1 0,-1 0 0,1 0 0,-1 10 0,-1-8 0,-1-1 0,1 1 0,-1-1 0,-1 1 0,0-1 0,0 1 0,0-1 0,0 0 0,-1-1 0,-1 1 0,1-1 0,-1 1 0,0-1 0,0 0 0,-1-1 0,0 0 0,0 0 0,-10 7 0,-4 2 0,-2-2 0,1 0 0,-2-1 0,-35 12 0,31-14 0,1-1 0,-29 5 0,45-11 0,0-1 0,0 0 0,0 0 0,0-1 0,0-1 0,0 0 0,0 0 0,-19-5 0,26 5-76,0 0 1,0-1-1,0 1 0,0 0 0,0-1 0,1 0 0,-1 0 0,0 0 1,1 0-1,0 0 0,-1 0 0,1-1 0,0 1 0,0-1 1,0 0-1,0 1 0,-2-6 0,-6-20-6750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48.876"/>
    </inkml:context>
    <inkml:brush xml:id="br0">
      <inkml:brushProperty name="width" value="0.05" units="cm"/>
      <inkml:brushProperty name="height" value="0.05" units="cm"/>
      <inkml:brushProperty name="color" value="#F6630D"/>
    </inkml:brush>
  </inkml:definitions>
  <inkml:trace contextRef="#ctx0" brushRef="#br0">1 221 24575,'0'-8'0,"0"7"0,-1 1 0,1-1 0,0 0 0,0 1 0,0-1 0,0 0 0,0 1 0,1-1 0,-1 0 0,0 1 0,0-1 0,0 1 0,0-1 0,1 0 0,-1 1 0,0-1 0,1 1 0,-1-1 0,0 0 0,1 1 0,-1-1 0,1 1 0,-1-1 0,1 1 0,-1 0 0,1-1 0,-1 1 0,1-1 0,0 1 0,-1 0 0,1 0 0,-1-1 0,1 1 0,0 0 0,0 0 0,20-10 0,1 1 0,0 2 0,35-9 0,0 1 0,-28 6 0,-14 6 0,0-1 0,-1-1 0,1-1 0,-1 0 0,0-1 0,-1 0 0,16-11 0,-27 17 0,-1 0 0,0 0 0,1 0 0,-1-1 0,0 1 0,1 0 0,-1-1 0,0 1 0,0-1 0,0 1 0,-1-1 0,1 1 0,0-1 0,0 0 0,-1 1 0,1-1 0,-1 0 0,0 0 0,1-3 0,-1 4 0,-1 0 0,1-1 0,-1 1 0,1 0 0,-1-1 0,1 1 0,-1 0 0,0 0 0,0 0 0,1 0 0,-1 0 0,0-1 0,0 2 0,0-1 0,0 0 0,-1 0 0,1 0 0,0 0 0,-2 0 0,-3-2 0,0 0 0,-1 0 0,1 1 0,-1 0 0,0 1 0,1 0 0,-1 0 0,-12-1 0,13 2 0,0 1 0,-1-1 0,1 1 0,0 0 0,0 0 0,0 1 0,0 0 0,0 0 0,1 0 0,-1 1 0,1 0 0,-1 0 0,1 0 0,0 1 0,-9 7 0,8-4 0,0 0 0,0 0 0,1 1 0,0 0 0,0 0 0,1 0 0,0 0 0,1 1 0,-5 14 0,1 11 0,1 0 0,1 0 0,2 0 0,3 54 0,0-74-76,4 116 282,-2-109-505,1-1 0,1 0 0,0 0 0,10 24 0,-5-22-6527</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49.265"/>
    </inkml:context>
    <inkml:brush xml:id="br0">
      <inkml:brushProperty name="width" value="0.05" units="cm"/>
      <inkml:brushProperty name="height" value="0.05" units="cm"/>
      <inkml:brushProperty name="color" value="#F6630D"/>
    </inkml:brush>
  </inkml:definitions>
  <inkml:trace contextRef="#ctx0" brushRef="#br0">1 410 24575,'18'-29'0,"-16"25"0,-1 1 0,2-1 0,-1 0 0,0 1 0,1-1 0,0 1 0,-1-1 0,5-2 0,-7 6 0,1-1 0,0 1 0,0-1 0,-1 1 0,1 0 0,0-1 0,0 1 0,-1 0 0,1 0 0,0 0 0,0 0 0,0 0 0,0 0 0,-1 0 0,1 0 0,0 0 0,0 0 0,0 0 0,0 0 0,1 1 0,0 0 0,0 0 0,0 0 0,0 0 0,-1 0 0,1 1 0,0-1 0,-1 0 0,1 1 0,1 2 0,5 6 0,-1 0 0,0 0 0,-1 0 0,0 1 0,0 0 0,3 13 0,22 75 0,-20-58 0,2-3 0,-3 1 0,-1 0 0,-2 0 0,-2 1 0,1 44 0,-7-79 0,1 0 0,0-1 0,-1 0 0,0 1 0,0-1 0,-4 9 0,5-13 0,0 1 0,0-1 0,0 0 0,-1 1 0,1-1 0,0 1 0,0-1 0,-1 0 0,1 1 0,0-1 0,-1 0 0,1 1 0,0-1 0,-1 0 0,1 0 0,0 1 0,-1-1 0,1 0 0,-1 0 0,1 0 0,0 0 0,-1 1 0,1-1 0,-1 0 0,1 0 0,-1 0 0,0 0 0,0-1 0,0 1 0,0-1 0,0 1 0,0-1 0,0 0 0,0 1 0,0-1 0,0 0 0,1 0 0,-1 0 0,0 0 0,0 0 0,1 0 0,-1 0 0,1 0 0,-1-1 0,-20-40 0,2-1 0,2-1 0,2 0 0,-12-58 0,15 45 0,1 0 0,-2-71 0,12 104 0,1 0 0,0 1 0,2-1 0,1 0 0,1 1 0,1-1 0,1 1 0,11-27 0,-12 40 0,0 0 0,0 1 0,1 0 0,0 0 0,0 0 0,1 1 0,0 0 0,1 1 0,0-1 0,0 1 0,0 1 0,1 0 0,16-9 0,-18 12 0,-1 0 0,1 0 0,-1 1 0,1 0 0,0 0 0,-1 1 0,1 0 0,0 0 0,0 1 0,0-1 0,0 1 0,0 1 0,0 0 0,0 0 0,0 0 0,-1 1 0,1-1 0,0 2 0,-1-1 0,0 1 0,1 0 0,5 4 0,-5-3 0,0 1 0,-1 0 0,1 0 0,-1 0 0,0 1 0,-1-1 0,1 1 0,-1 1 0,-1-1 0,1 1 0,-1 0 0,0 0 0,0 0 0,-1 1 0,0-1 0,-1 1 0,1-1 0,-1 1 0,-1 0 0,0 0 0,0 0 0,0 0 0,-1 0 0,0 0 0,-1 0 0,0 0 0,0 0 0,0 0 0,-1 0 0,0 0 0,-1 0 0,0-1 0,0 1 0,-1-1 0,0 0 0,0 0 0,0-1 0,-1 1 0,0-1 0,0 0 0,-1 0 0,-10 9 0,-1-3-97,1 0-1,-2-1 1,1-1-1,-1 0 1,-1-1-1,0-2 1,0 1-1,0-2 1,-1-1-1,0 0 1,0-2-1,-1 0 0,-31 0 1,0-5-6729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54.868"/>
    </inkml:context>
    <inkml:brush xml:id="br0">
      <inkml:brushProperty name="width" value="0.05" units="cm"/>
      <inkml:brushProperty name="height" value="0.05" units="cm"/>
      <inkml:brushProperty name="color" value="#F6630D"/>
    </inkml:brush>
  </inkml:definitions>
  <inkml:trace contextRef="#ctx0" brushRef="#br0">3 1 24575,'-1'84'0,"-1"0"0,4-1 0,21 144 0,-18-203 0,1 0 0,0 0 0,2 0 0,0-1 0,2 0 0,1-1 0,0 0 0,2-1 0,0 0 0,2-1 0,0-1 0,1 0 0,33 29 0,-17-23 0,1-2 0,1-1 0,1-2 0,0-1 0,60 22 0,197 49 0,261 27 0,-427-100 0,1-5 0,181-8 0,-307-4 0,140-10 0,-121 7 0,1-1 0,-1 0 0,0-2 0,32-12 0,-47 15 15,0 1 0,0-1 0,0 0 0,0 0 0,0-1 0,0 0 0,5-6 0,-9 9-70,1 0 0,-1-1 0,0 1 0,0-1 0,0 1 0,0-1 0,-1 1 0,1-1 0,0 0 0,-1 0 0,1 1 0,-1-1 0,1 0 0,-1 0 0,0 1 0,0-1 0,0 0 0,0 0 0,0 0 0,0 0 0,0 1 0,0-1 0,-1 0 0,1 0 0,-1 1 0,-1-4 0,-9-12-6771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55.228"/>
    </inkml:context>
    <inkml:brush xml:id="br0">
      <inkml:brushProperty name="width" value="0.05" units="cm"/>
      <inkml:brushProperty name="height" value="0.05" units="cm"/>
      <inkml:brushProperty name="color" value="#F6630D"/>
    </inkml:brush>
  </inkml:definitions>
  <inkml:trace contextRef="#ctx0" brushRef="#br0">60 1 24575,'-5'1'0,"0"0"0,1 1 0,-1-1 0,1 1 0,-1 1 0,1-1 0,0 1 0,0-1 0,0 1 0,0 0 0,1 1 0,-5 4 0,8-7 0,0 1 0,1 0 0,0 0 0,-1-1 0,1 1 0,0 0 0,0-1 0,0 1 0,0-1 0,0 1 0,0-1 0,1 0 0,-1 1 0,0-1 0,1 0 0,-1 0 0,1 0 0,-1 0 0,1 0 0,1 1 0,3 2 0,142 129 0,-126-109 0,-1 0 0,-1 1 0,-1 1 0,18 33 0,-32-51 0,-1-1 0,-1 0 0,1 1 0,-1 0 0,0 0 0,-1 0 0,0 0 0,-1 0 0,1 0 0,-1 0 0,-1 1 0,0-1 0,0 0 0,0 1 0,-1-1 0,-1 0 0,1 0 0,-1 0 0,0 0 0,-1 0 0,0 0 0,-1 0 0,1-1 0,-1 1 0,-1-1 0,1 0 0,-1-1 0,0 1 0,-1-1 0,0 0 0,-9 8 0,-31 21-1365,1-5-5461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56.073"/>
    </inkml:context>
    <inkml:brush xml:id="br0">
      <inkml:brushProperty name="width" value="0.05" units="cm"/>
      <inkml:brushProperty name="height" value="0.05" units="cm"/>
      <inkml:brushProperty name="color" value="#F6630D"/>
    </inkml:brush>
  </inkml:definitions>
  <inkml:trace contextRef="#ctx0" brushRef="#br0">735 122 24575,'6'-20'0,"-6"19"0,1 0 0,0 0 0,-1 0 0,1 0 0,-1 0 0,0 0 0,1-1 0,-1 1 0,0 0 0,0 0 0,0 0 0,1 0 0,-1-1 0,0 1 0,-1 0 0,1 0 0,0 0 0,0 0 0,0-1 0,-1 1 0,1 0 0,-1 0 0,1 0 0,-1 0 0,1 0 0,-1 0 0,0-1 0,-1-1 0,-1 1 0,1 0 0,0 0 0,-1 0 0,1 0 0,-1 0 0,0 0 0,1 1 0,-1-1 0,0 1 0,0 0 0,0 0 0,0 0 0,0 0 0,-1 1 0,-5-1 0,-2 0 0,0 0 0,0 1 0,-18 2 0,2 2 0,0 2 0,1 1 0,0 1 0,0 1 0,1 1 0,0 1 0,1 1 0,0 1 0,1 2 0,-36 29 0,29-20 0,2 2 0,1 1 0,2 1 0,0 1 0,2 2 0,1 0 0,-19 37 0,26-41 0,2 2 0,0 0 0,2 0 0,2 1 0,0 0 0,2 1 0,1 0 0,-2 49 0,7-66 0,1 1 0,1-1 0,0 1 0,1 0 0,1-1 0,0 0 0,1 0 0,0 0 0,1 0 0,1 0 0,0-1 0,0 0 0,2-1 0,0 1 0,0-1 0,1-1 0,0 1 0,1-2 0,1 1 0,16 12 0,-5-8 0,0-1 0,1-2 0,1 0 0,0-1 0,0-2 0,1 0 0,0-2 0,1 0 0,0-2 0,0-1 0,0-1 0,0-1 0,31-2 0,-6-3 0,0-1 0,0-3 0,-1-2 0,0-3 0,89-32 0,-98 28 0,0-3 0,-2-1 0,0-2 0,-1-1 0,-2-2 0,0-2 0,-2-1 0,-1-2 0,35-40 0,-50 49 0,-2-1 0,0 0 0,-2-1 0,0-1 0,-2 0 0,19-51 0,-25 55 0,-1 0 0,0 0 0,-2 0 0,-1 0 0,0-1 0,-1 1 0,-2-1 0,0 1 0,-1 0 0,-5-23 0,3 26 8,-1 1-1,0 0 1,-1 1-1,0-1 1,-2 1-1,0 0 1,0 1-1,-2 0 1,0 0-1,0 1 1,-1 0-1,-1 1 1,0 0-1,0 1 1,-28-19-1,17 16-156,-1 1 1,0 1-1,-1 1 1,0 1-1,0 1 1,-1 2-1,0 0 1,-1 2-1,-30-3 1,-16 2-6678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57.066"/>
    </inkml:context>
    <inkml:brush xml:id="br0">
      <inkml:brushProperty name="width" value="0.05" units="cm"/>
      <inkml:brushProperty name="height" value="0.05" units="cm"/>
      <inkml:brushProperty name="color" value="#F6630D"/>
    </inkml:brush>
  </inkml:definitions>
  <inkml:trace contextRef="#ctx0" brushRef="#br0">1314 36 24575,'-1'-2'0,"0"0"0,1 0 0,-1 0 0,0 0 0,0 0 0,0 0 0,0 0 0,0 0 0,-1 1 0,1-1 0,-1 0 0,1 1 0,-1-1 0,1 1 0,-1-1 0,0 1 0,0 0 0,0 0 0,0 0 0,-2-1 0,3 1 0,1 1 0,0 0 0,0 0 0,-1 0 0,1 1 0,0-1 0,0 0 0,-1 0 0,1 0 0,0 0 0,0 0 0,-1 0 0,1 0 0,0 0 0,0 0 0,0 0 0,-1 1 0,1-1 0,0 0 0,0 0 0,0 0 0,-1 0 0,1 1 0,0-1 0,0 0 0,0 0 0,0 1 0,0-1 0,0 0 0,-1 0 0,1 0 0,0 1 0,0-1 0,0 0 0,0 0 0,0 1 0,0-1 0,0 0 0,0 0 0,0 1 0,0-1 0,0 0 0,0 0 0,0 1 0,0-1 0,0 0 0,1 0 0,-1 1 0,0-1 0,0 0 0,0 0 0,0 1 0,5 18 0,-4-17 0,12 43 0,14 43 0,-4 1 0,17 127 0,-37-187 0,-2 0 0,0 0 0,-2 0 0,-1 0 0,-1 0 0,-2-1 0,-1 1 0,-1-1 0,-1 0 0,-2-1 0,-24 50 0,21-54 0,-2 0 0,0-1 0,-1 0 0,-2-2 0,0 0 0,-1-1 0,0 0 0,-26 17 0,13-14 0,-1-2 0,-1-1 0,-1-1 0,-71 25 0,34-20 0,-125 21 0,-72-6 0,224-33 0,-230 20-1365,237-23-5461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57.627"/>
    </inkml:context>
    <inkml:brush xml:id="br0">
      <inkml:brushProperty name="width" value="0.05" units="cm"/>
      <inkml:brushProperty name="height" value="0.05" units="cm"/>
      <inkml:brushProperty name="color" value="#F6630D"/>
    </inkml:brush>
  </inkml:definitions>
  <inkml:trace contextRef="#ctx0" brushRef="#br0">783 265 24575,'-5'0'0,"0"-1"0,0-1 0,0 1 0,0-1 0,0 1 0,0-1 0,1-1 0,-8-3 0,-16-7 0,0 3 0,0 1 0,-1 2 0,-1 1 0,1 2 0,-1 0 0,0 2 0,-50 3 0,56 2 0,0 0 0,1 1 0,-1 2 0,1 0 0,0 2 0,1 0 0,0 2 0,1 0 0,-1 1 0,-21 17 0,30-19 0,1 0 0,0 1 0,1 1 0,0 0 0,1 0 0,0 1 0,1 0 0,1 1 0,-1 0 0,2 0 0,0 1 0,1 0 0,-7 21 0,10-25 0,1 0 0,0 0 0,0 0 0,1 0 0,1 0 0,0 0 0,0 0 0,1 0 0,0 0 0,0 0 0,1 0 0,1 0 0,0 0 0,0-1 0,1 0 0,0 1 0,1-1 0,0 0 0,0-1 0,1 0 0,7 10 0,1-4 0,-1-1 0,2 0 0,-1-1 0,2-1 0,0 0 0,0-1 0,1-1 0,0 0 0,0-1 0,36 10 0,-15-8 0,0-1 0,0-2 0,1-2 0,54 1 0,-42-6 0,1-2 0,-1-3 0,0-2 0,90-23 0,-110 20 0,0 0 0,-1-2 0,-1-1 0,0-1 0,-1-1 0,0-2 0,-1-1 0,44-39 0,-60 47 0,-1 0 0,-1-1 0,0 0 0,-1 0 0,0-1 0,0 0 0,-2 0 0,1-1 0,-1 0 0,6-23 0,-9 25 0,-1 0 0,0 0 0,-1 0 0,-1-1 0,0 1 0,0 0 0,-1 0 0,0-1 0,-1 1 0,0 0 0,-1 0 0,0 0 0,-9-18 0,1 8 0,-1 0 0,0 1 0,-2 1 0,0 0 0,-2 1 0,1 1 0,-2 0 0,-1 1 0,0 0 0,0 2 0,-2 0 0,0 2 0,0 0 0,-35-15 0,26 15 0,1 1 0,-2 1 0,0 2 0,0 1 0,0 1 0,-1 1 0,0 2 0,1 2 0,-1 0 0,-53 7 0,66-4-227,1 2-1,0 0 1,0 1-1,1 1 1,-17 8-1,-4 7-6598</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58.239"/>
    </inkml:context>
    <inkml:brush xml:id="br0">
      <inkml:brushProperty name="width" value="0.05" units="cm"/>
      <inkml:brushProperty name="height" value="0.05" units="cm"/>
      <inkml:brushProperty name="color" value="#F6630D"/>
    </inkml:brush>
  </inkml:definitions>
  <inkml:trace contextRef="#ctx0" brushRef="#br0">112 0 24575,'0'1'0,"-1"-1"0,1 0 0,0 1 0,0-1 0,0 0 0,1 1 0,-1-1 0,0 0 0,0 1 0,0-1 0,0 0 0,0 1 0,0-1 0,0 0 0,1 1 0,-1-1 0,0 0 0,0 0 0,0 1 0,1-1 0,-1 0 0,0 0 0,0 1 0,1-1 0,-1 0 0,0 0 0,0 0 0,1 0 0,-1 1 0,0-1 0,1 0 0,-1 0 0,0 0 0,1 0 0,-1 0 0,0 0 0,1 0 0,-1 0 0,0 0 0,1 0 0,-1 0 0,0 0 0,1 0 0,-1 0 0,0 0 0,0 0 0,1 0 0,-1 0 0,0 0 0,1-1 0,-1 1 0,0 0 0,1 0 0,-1 0 0,0-1 0,0 1 0,1 0 0,-1 0 0,0-1 0,0 1 0,0 0 0,1 0 0,-1-1 0,0 1 0,0 0 0,0-1 0,0 1 0,0 0 0,1-1 0,-4 28 0,-18 42 0,-13 53 0,5 46-682,-8 174-1,35-310-6143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04.937"/>
    </inkml:context>
    <inkml:brush xml:id="br0">
      <inkml:brushProperty name="width" value="0.05" units="cm"/>
      <inkml:brushProperty name="height" value="0.05" units="cm"/>
      <inkml:brushProperty name="color" value="#F6630D"/>
    </inkml:brush>
  </inkml:definitions>
  <inkml:trace contextRef="#ctx0" brushRef="#br0">4898 0 24575,'-1'8'0,"-1"-1"0,0-1 0,-1 1 0,1 0 0,-1 0 0,-1-1 0,1 0 0,-1 0 0,-7 9 0,8-11 0,-52 68 0,-124 123 0,148-164 0,-424 381 0,88-86 0,279-239 0,-151 191 0,158-160 0,5 3 0,-96 210 0,130-246 0,-4-2 0,-88 123 0,132-204 0,0 0 0,0-1 0,0 1 0,0-1 0,0 1 0,0-1 0,-1 0 0,1 1 0,0-1 0,-1 0 0,1-1 0,-1 1 0,1 0 0,-1-1 0,0 1 0,1-1 0,-1 0 0,-3 0 0,-56-5 0,30 1 0,-757 36 0,541-13 0,-1010 109-585,1115-111 632,-161 5 43,293-22-1097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58.768"/>
    </inkml:context>
    <inkml:brush xml:id="br0">
      <inkml:brushProperty name="width" value="0.05" units="cm"/>
      <inkml:brushProperty name="height" value="0.05" units="cm"/>
      <inkml:brushProperty name="color" value="#F6630D"/>
    </inkml:brush>
  </inkml:definitions>
  <inkml:trace contextRef="#ctx0" brushRef="#br0">575 277 24575,'0'-3'0,"0"0"0,0 0 0,0 0 0,0 0 0,0 0 0,-1-1 0,0 2 0,1-1 0,-1 0 0,0 0 0,-1 0 0,1 0 0,0 0 0,-1 1 0,1-1 0,-1 1 0,0-1 0,0 1 0,0 0 0,0-1 0,0 1 0,-1 0 0,1 1 0,-1-1 0,1 0 0,-1 1 0,0-1 0,1 1 0,-1 0 0,0 0 0,0 0 0,0 0 0,0 0 0,0 1 0,0-1 0,0 1 0,-4 0 0,-4 0 0,0 0 0,-1 1 0,1 1 0,0 0 0,0 0 0,0 1 0,0 1 0,-18 8 0,-3 2 0,1 3 0,1 0 0,1 2 0,1 1 0,-37 34 0,49-38 0,1 0 0,0 1 0,1 1 0,1 0 0,0 1 0,2 0 0,0 1 0,1 0 0,-10 31 0,12-26 0,2-1 0,0 1 0,1 1 0,2-1 0,0 1 0,2-1 0,1 1 0,4 33 0,-2-44 0,1 0 0,0 0 0,1 0 0,1-1 0,0 0 0,1 0 0,1 0 0,0 0 0,0-1 0,2 0 0,-1-1 0,2 0 0,0 0 0,0-1 0,15 12 0,-10-11 0,0-1 0,0-1 0,1-1 0,1 0 0,-1-1 0,1 0 0,1-2 0,29 8 0,-21-9 0,0-1 0,1-1 0,-1-1 0,0-2 0,42-3 0,-24-3 0,0-3 0,0-1 0,-1-2 0,0-1 0,-1-3 0,78-41 0,-86 38 0,-2-1 0,0-1 0,-1-2 0,-2-1 0,0-1 0,29-35 0,-42 41 0,-1-1 0,0 0 0,-2-1 0,0-1 0,-2 0 0,0-1 0,-2 0 0,0-1 0,-2 0 0,7-35 0,-9 32 0,-2 0 0,-1-1 0,-1 1 0,-1-1 0,-1 1 0,-2-1 0,-1 1 0,-14-51 0,14 62 0,-2 1 0,0 0 0,-1 0 0,0 1 0,-1 0 0,-1 0 0,0 1 0,-1 0 0,-1 1 0,1 0 0,-2 0 0,0 1 0,0 1 0,-1 0 0,0 0 0,-22-10 0,17 11 14,0 2-1,-1-1 0,-1 2 0,1 1 1,-1 0-1,0 2 0,0 0 1,-21 0-1,11 3-310,-1 1 0,1 2 0,0 0 0,-48 13 0,12 3-6529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1:59.266"/>
    </inkml:context>
    <inkml:brush xml:id="br0">
      <inkml:brushProperty name="width" value="0.05" units="cm"/>
      <inkml:brushProperty name="height" value="0.05" units="cm"/>
      <inkml:brushProperty name="color" value="#F6630D"/>
    </inkml:brush>
  </inkml:definitions>
  <inkml:trace contextRef="#ctx0" brushRef="#br0">0 52 24575,'1'8'0,"-1"-1"0,2 1 0,-1-1 0,1 1 0,0-1 0,1 0 0,-1 0 0,1 0 0,1 0 0,-1-1 0,1 1 0,1-1 0,-1 0 0,1 0 0,0-1 0,0 1 0,1-1 0,-1 0 0,1 0 0,0-1 0,1 0 0,7 5 0,6 1 0,0 0 0,0-1 0,1-1 0,1 0 0,-1-2 0,29 4 0,-15-4 0,1-2 0,0-1 0,0-2 0,0-2 0,0-1 0,0-2 0,63-15 0,-78 14 0,-1-1 0,-1-1 0,1-1 0,-1 0 0,-1-2 0,0 0 0,0-1 0,-1-1 0,0 0 0,-1-2 0,0 1 0,-1-2 0,-1 0 0,22-31 0,-19 16-1365,-7 4-5461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0.368"/>
    </inkml:context>
    <inkml:brush xml:id="br0">
      <inkml:brushProperty name="width" value="0.05" units="cm"/>
      <inkml:brushProperty name="height" value="0.05" units="cm"/>
      <inkml:brushProperty name="color" value="#F6630D"/>
    </inkml:brush>
  </inkml:definitions>
  <inkml:trace contextRef="#ctx0" brushRef="#br0">929 62 24575,'-1'3'0,"1"0"0,-1 0 0,0 0 0,0 0 0,0 0 0,0 0 0,-3 5 0,-6 20 0,10-23 0,0 0 0,0 1 0,1-1 0,0 0 0,0 1 0,1-1 0,-1 0 0,5 8 0,-5-10 0,-1-1 0,1 0 0,0 0 0,1 0 0,-1 0 0,0 0 0,1 0 0,-1 0 0,1 0 0,-1 0 0,1-1 0,0 1 0,0-1 0,0 1 0,0-1 0,0 0 0,0 0 0,0 0 0,0 0 0,5 2 0,-6-3 0,-1 0 0,1 0 0,0 0 0,-1 0 0,1 0 0,0 0 0,-1-1 0,1 1 0,0 0 0,-1 0 0,1 0 0,0-1 0,-1 1 0,1 0 0,-1-1 0,1 1 0,-1 0 0,1-1 0,0 1 0,-1-1 0,0 1 0,1-1 0,-1 1 0,1-1 0,-1 1 0,0-1 0,1 1 0,-1-1 0,0 0 0,1 1 0,-1-1 0,0 1 0,0-1 0,0 0 0,0 1 0,0-1 0,1 0 0,-1 1 0,-1-2 0,2 0 0,-2 0 0,1 0 0,0 0 0,0 0 0,-1 0 0,1 0 0,-1 0 0,1 1 0,-1-1 0,0 0 0,0 0 0,0 1 0,-1-3 0,-2 0 0,0 0 0,-1 0 0,0 0 0,1 1 0,-1 0 0,-1 0 0,1 0 0,0 1 0,-1-1 0,1 1 0,-1 0 0,0 1 0,1 0 0,-1 0 0,0 0 0,0 0 0,0 1 0,0 0 0,-7 1 0,-14 1 0,1 2 0,-48 11 0,69-14 0,-60 16 0,1 2 0,0 2 0,2 4 0,1 2 0,1 3 0,-74 49 0,112-63 0,0 1 0,1 1 0,1 1 0,0 1 0,2 1 0,-32 45 0,45-57 0,0 1 0,0-1 0,0 1 0,1 1 0,1-1 0,0 0 0,0 1 0,1 0 0,-1 11 0,3-15 0,0 1 0,0-1 0,1 1 0,0-1 0,0 1 0,1-1 0,0 0 0,0 0 0,1 0 0,0 0 0,0 0 0,1 0 0,0-1 0,6 9 0,0-3 0,1 0 0,1-1 0,0 0 0,0-1 0,1 0 0,0-1 0,1-1 0,0 0 0,0-1 0,28 10 0,5-1 0,-1-3 0,63 11 0,-45-15 0,0-3 0,0-2 0,0-3 0,0-3 0,0-3 0,-1-3 0,1-2 0,-1-3 0,-1-3 0,-1-2 0,0-4 0,-2-1 0,72-41 0,-108 51 0,0-1 0,-1-2 0,0 0 0,-2-1 0,0-1 0,-1-1 0,0-1 0,-2 0 0,25-40 0,-35 50 0,-1 0 0,-1-1 0,0 0 0,0 0 0,-1-1 0,-1 1 0,0-1 0,0 0 0,-1 0 0,-1 0 0,0 0 0,-1 0 0,0 0 0,0 0 0,-2 0 0,1 0 0,-1 0 0,-1 0 0,0 1 0,-1-1 0,-1 1 0,1 0 0,-11-18 0,3 11 0,-1 1 0,0 1 0,-1 0 0,-1 1 0,0 0 0,-1 1 0,-1 1 0,0 1 0,0 0 0,-1 1 0,-1 1 0,-32-13 0,8 7 0,-1 2 0,0 1 0,-1 3 0,-80-9 0,81 15 30,0 2 0,0 2 0,-53 7 0,69-3-278,0 1 1,0 1-1,1 2 1,0 1-1,-51 23 1,29-4-6579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0.980"/>
    </inkml:context>
    <inkml:brush xml:id="br0">
      <inkml:brushProperty name="width" value="0.05" units="cm"/>
      <inkml:brushProperty name="height" value="0.05" units="cm"/>
      <inkml:brushProperty name="color" value="#F6630D"/>
    </inkml:brush>
  </inkml:definitions>
  <inkml:trace contextRef="#ctx0" brushRef="#br0">564 1 24575,'-9'9'0,"2"-2"0,0 0 0,1 0 0,0 0 0,0 1 0,0 0 0,1 1 0,-5 10 0,-18 46 0,-3-1 0,-3-2 0,-2-2 0,-3-1 0,-60 69 0,-3-20 0,-5 7 0,104-112 0,0 0 0,1 0 0,-1 1 0,1-1 0,0 1 0,0 0 0,0 0 0,0 0 0,0 0 0,0 5 0,2-7 0,0-1 0,0 0 0,0 1 0,0-1 0,1 1 0,-1-1 0,1 0 0,-1 1 0,1-1 0,-1 0 0,1 0 0,0 1 0,-1-1 0,1 0 0,0 0 0,0 0 0,0 0 0,0 0 0,0 0 0,0 0 0,0 0 0,0 0 0,1-1 0,-1 1 0,0 0 0,0-1 0,1 1 0,-1-1 0,0 1 0,1-1 0,-1 0 0,1 0 0,1 1 0,43 9 0,0-2 0,1-2 0,82 0 0,-22-2 0,-11 3 0,197 9 0,-210-15 0,125-14 0,-195 11 0,-1 0 0,1 0 0,0-1 0,-1-1 0,0 0 0,1-1 0,-2 0 0,13-7 0,-19 9 0,-1-1 0,0 1 0,1-1 0,-1 1 0,-1-1 0,1 0 0,0-1 0,-1 1 0,0-1 0,0 1 0,0-1 0,-1 0 0,0 0 0,0 0 0,0 0 0,0-1 0,-1 1 0,0-1 0,0 1 0,0 0 0,-1-8 0,0-11 0,-1 0 0,-2 1 0,0-1 0,-11-36 0,-36-93 0,43 132 0,-58-141 0,56 144 0,0 0 0,-2 0 0,0 1 0,-1 0 0,-1 1 0,-20-21 0,29 33-65,1 1 0,-1-1 0,0 1 0,-1 0 0,1 1 0,0-1 0,-1 1 0,0-1 0,1 1 0,-1 1 0,0-1 0,0 1 0,0 0 0,0 0 0,0 0 0,0 1 0,0-1 0,-1 1 0,1 0 0,-7 2 0,-6 4-6761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1.413"/>
    </inkml:context>
    <inkml:brush xml:id="br0">
      <inkml:brushProperty name="width" value="0.05" units="cm"/>
      <inkml:brushProperty name="height" value="0.05" units="cm"/>
      <inkml:brushProperty name="color" value="#F6630D"/>
    </inkml:brush>
  </inkml:definitions>
  <inkml:trace contextRef="#ctx0" brushRef="#br0">107 138 24575,'-8'-1'0,"0"-1"0,-1 1 0,1-1 0,0 0 0,1-1 0,-1 0 0,0-1 0,1 1 0,0-1 0,0-1 0,-11-7 0,18 12 0,0-1 0,-1 1 0,1-1 0,0 1 0,-1 0 0,1-1 0,0 1 0,0-1 0,0 1 0,-1-1 0,1 1 0,0-1 0,0 1 0,0-1 0,0 1 0,0-1 0,0 1 0,0-1 0,0 1 0,0-1 0,0 0 0,0 1 0,0-1 0,0 1 0,1-1 0,-1 1 0,0 0 0,0-1 0,0 1 0,1-1 0,-1 1 0,0-1 0,1 1 0,-1-1 0,0 1 0,1 0 0,-1-1 0,1 1 0,-1 0 0,0-1 0,1 1 0,-1 0 0,1 0 0,-1 0 0,1-1 0,-1 1 0,1 0 0,0 0 0,28-10 0,91-7 0,204-5 0,-116 12 0,10-4-1365,-175 12-5461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1.804"/>
    </inkml:context>
    <inkml:brush xml:id="br0">
      <inkml:brushProperty name="width" value="0.05" units="cm"/>
      <inkml:brushProperty name="height" value="0.05" units="cm"/>
      <inkml:brushProperty name="color" value="#F6630D"/>
    </inkml:brush>
  </inkml:definitions>
  <inkml:trace contextRef="#ctx0" brushRef="#br0">30 17 24575,'-5'-5'0,"4"-1"0,6 0 0,6 6 0,7 8 0,5 6 0,-2 6 0,0 9 0,-3 5 0,-4 4 0,-10 7 0,-6-1 0,-11 2 0,-9 2 0,-4 3 0,-3-4 0,-6-4 0,3-10-8191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2.191"/>
    </inkml:context>
    <inkml:brush xml:id="br0">
      <inkml:brushProperty name="width" value="0.05" units="cm"/>
      <inkml:brushProperty name="height" value="0.05" units="cm"/>
      <inkml:brushProperty name="color" value="#F6630D"/>
    </inkml:brush>
  </inkml:definitions>
  <inkml:trace contextRef="#ctx0" brushRef="#br0">191 357 24575,'1'-1'0,"-1"1"0,0 0 0,0 0 0,0-1 0,0 1 0,0 0 0,1 0 0,-1-1 0,0 1 0,0 0 0,0 0 0,0-1 0,0 1 0,0 0 0,0-1 0,0 1 0,0 0 0,0 0 0,0-1 0,0 1 0,0 0 0,-1-1 0,1 1 0,0 0 0,0 0 0,0-1 0,0 1 0,0 0 0,0 0 0,-1-1 0,1 1 0,0 0 0,0 0 0,0 0 0,-1 0 0,1-1 0,0 1 0,0 0 0,-1 0 0,1 0 0,0 0 0,0 0 0,-1-1 0,1 1 0,0 0 0,0 0 0,-1 0 0,1 0 0,0 0 0,-1 0 0,1 0 0,0 0 0,0 0 0,-1 0 0,1 0 0,0 0 0,0 0 0,-1 0 0,1 1 0,0-1 0,-1 0 0,1 0 0,0 0 0,0 0 0,-1 1 0,-11 17 0,2 18 0,2 2 0,2-1 0,2 1 0,1 0 0,2 43 0,1-41 0,-1-1 0,-2 1 0,-2 0 0,-14 59 0,17-94 0,0 1 0,-1 0 0,0-1 0,1 0 0,-2 1 0,-6 8 0,10-13 0,-1 0 0,0 0 0,0 0 0,1 0 0,-1-1 0,0 1 0,0 0 0,0 0 0,0-1 0,0 1 0,0 0 0,0-1 0,0 1 0,0-1 0,0 0 0,0 1 0,0-1 0,0 0 0,0 1 0,0-1 0,-1 0 0,1 0 0,0 0 0,0 0 0,0 0 0,0 0 0,-1-1 0,1 1 0,0 0 0,0 0 0,0-1 0,0 1 0,0-1 0,0 1 0,0-1 0,0 1 0,0-1 0,0 0 0,0 1 0,0-1 0,-1-1 0,-2-4 0,0 1 0,1-1 0,-1 1 0,1-1 0,0 0 0,0 0 0,1 0 0,0-1 0,0 1 0,1-1 0,-2-11 0,-1-12 0,2-36 0,2 64 0,1-50 0,3 0 0,2 0 0,2 0 0,3 1 0,2 1 0,2-1 0,2 2 0,2 1 0,41-74 0,-46 98 0,0 0 0,37-43 0,-46 61 0,0 0 0,0 1 0,1 0 0,-1 0 0,1 0 0,0 0 0,0 1 0,1 0 0,-1 1 0,1 0 0,0-1 0,0 2 0,0-1 0,0 1 0,0 0 0,11-1 0,-14 3 0,-1 0 0,0 0 0,1 1 0,-1-1 0,1 1 0,-1-1 0,0 1 0,0 0 0,1 1 0,-1-1 0,0 0 0,0 1 0,0-1 0,0 1 0,-1 0 0,1 0 0,0 0 0,-1 1 0,0-1 0,1 1 0,-1-1 0,0 1 0,0 0 0,0 0 0,-1-1 0,1 1 0,-1 1 0,1-1 0,-1 0 0,0 0 0,0 0 0,0 1 0,-1-1 0,1 0 0,-1 1 0,0 3 0,1 4 0,-1-1 0,0 1 0,-1 0 0,-1 0 0,1 0 0,-1-1 0,-1 1 0,0-1 0,-1 1 0,-5 10 0,2-9 11,0 0 0,-1-1 0,0 0 0,-1-1 0,0 1 0,-1-2-1,0 1 1,0-1 0,-1-1 0,-13 8 0,9-7-197,-1 0 1,0-1-1,0-1 0,-1-1 1,0 0-1,0-1 1,-23 3-1,11-4-6640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2.982"/>
    </inkml:context>
    <inkml:brush xml:id="br0">
      <inkml:brushProperty name="width" value="0.05" units="cm"/>
      <inkml:brushProperty name="height" value="0.05" units="cm"/>
      <inkml:brushProperty name="color" value="#F6630D"/>
    </inkml:brush>
  </inkml:definitions>
  <inkml:trace contextRef="#ctx0" brushRef="#br0">1 23 24575,'-1'-1'0,"1"0"0,0 0 0,0 0 0,0 0 0,0 0 0,1 0 0,-1 0 0,0 0 0,0 0 0,1 0 0,-1 0 0,0 0 0,1 0 0,-1 0 0,1 0 0,0 0 0,0-1 0,0 2 0,-1-1 0,1 1 0,-1 0 0,1 0 0,-1-1 0,1 1 0,-1 0 0,1 0 0,0 0 0,-1 0 0,1 0 0,-1 0 0,1 0 0,-1 0 0,1 0 0,0 0 0,-1 0 0,1 0 0,-1 0 0,1 1 0,-1-1 0,1 0 0,0 1 0,3 1 0,-1 0 0,0 0 0,0 1 0,1 0 0,-1-1 0,-1 1 0,1 0 0,2 4 0,8 12 0,-2 1 0,0 0 0,-2 0 0,0 1 0,-1 1 0,-1-1 0,-1 1 0,-1 0 0,-1 1 0,-1-1 0,-1 1 0,-1 25 0,-1-45 0,0 0 0,-1 0 0,1 0 0,-1 0 0,0 0 0,0 0 0,0 0 0,0 0 0,0 0 0,-1 0 0,1 0 0,-1 0 0,-3 3 0,5-6 0,0 1 0,-1-1 0,1 0 0,-1 1 0,1-1 0,0 0 0,-1 1 0,1-1 0,-1 0 0,1 0 0,-1 1 0,1-1 0,-1 0 0,1 0 0,-1 0 0,1 0 0,-1 0 0,1 0 0,-1 0 0,1 0 0,-1 0 0,1 0 0,-1 0 0,0 0 0,1 0 0,-1 0 0,1 0 0,-1 0 0,0-1 0,0 0 0,0 0 0,0 0 0,-1-1 0,1 1 0,0 0 0,0-1 0,0 1 0,0-1 0,0 1 0,1-1 0,-1 0 0,0 1 0,0-4 0,-1-3 0,1 1 0,-1-1 0,2 0 0,-1 1 0,1-1 0,0 1 0,1-1 0,0 0 0,0 1 0,1-1 0,0 1 0,0 0 0,0-1 0,1 1 0,0 0 0,1 0 0,-1 1 0,2-1 0,-1 1 0,0 0 0,7-6 0,-2 1 0,1 0 0,0 1 0,1 0 0,0 1 0,0 0 0,1 0 0,0 1 0,1 1 0,0 0 0,17-6 0,13 1 0,1 2 0,0 2 0,86-4 0,-108 11 0,39-13 0,-84 17 0,1 2 0,-1 1 0,1 1 0,0 1 0,1 0 0,0 2 0,0 0 0,-19 14 0,35-20 0,1 0 0,0 0 0,0 0 0,0 1 0,0-1 0,1 1 0,-1 0 0,1 0 0,1 0 0,-1 0 0,1 0 0,0 1 0,0-1 0,0 1 0,-1 6 0,3-9 0,-1 1 0,1 0 0,0 0 0,0 0 0,0 0 0,1-1 0,-1 1 0,1 0 0,0 0 0,0-1 0,0 1 0,1 0 0,-1-1 0,1 1 0,0-1 0,0 0 0,0 1 0,0-1 0,1 0 0,-1 0 0,1-1 0,0 1 0,4 3 0,4 2 0,2 0 0,-1-1 0,1 0 0,1-1 0,-1 0 0,1-1 0,26 6 0,-31-9 0,0 0 0,0-1 0,0 0 0,1 0 0,-1-1 0,0 0 0,1-1 0,-1 0 0,0-1 0,0 1 0,0-2 0,0 1 0,11-6 0,-16 5 0,1 0 0,-1 0 0,0 0 0,0-1 0,0 0 0,-1 0 0,1 0 0,-1 0 0,0 0 0,0-1 0,-1 0 0,1 1 0,-1-1 0,0 0 0,0 0 0,0 0 0,-1 0 0,0 0 0,0-1 0,0 1 0,-1-6 0,2-8 0,-2-1 0,0 1 0,-2 0 0,-4-27 0,6 45 0,-1 0 0,1 0 0,-1-1 0,1 1 0,0 0 0,0 0 0,0 0 0,0-1 0,0 1 0,0 0 0,0 0 0,0 0 0,0-1 0,0 1 0,1 0 0,-1 0 0,1 0 0,-1 0 0,1-1 0,-1 1 0,1 0 0,-1 0 0,1 0 0,0 0 0,0 0 0,-1 1 0,1-1 0,0 0 0,0 0 0,0 0 0,0 1 0,0-1 0,0 0 0,2 0 0,3 0 0,-1 0 0,0 1 0,0-1 0,0 1 0,0 1 0,1-1 0,4 2 0,6-1 0,23 2 0,-1-2 0,63-5 0,-88 2 0,1 0 0,-1-1 0,0-1 0,0 0 0,0 0 0,0-1 0,-1-1 0,1 0 0,-2-1 0,23-16 0,-34 23 0,0-1 0,0 1 0,0 0 0,0 0 0,1 0 0,-1-1 0,0 1 0,0 0 0,0 0 0,1-1 0,-1 1 0,0 0 0,0 0 0,0 0 0,1 0 0,-1 0 0,0-1 0,0 1 0,1 0 0,-1 0 0,0 0 0,0 0 0,1 0 0,-1 0 0,0 0 0,1 0 0,-1 0 0,0 0 0,0 0 0,1 0 0,-1 0 0,0 0 0,1 0 0,-1 0 0,0 0 0,0 0 0,1 1 0,-1-1 0,0 0 0,0 0 0,1 0 0,-2 15 0,-16 33 0,12-34 0,-28 97 0,-27 162 0,16-58 0,24-126 0,1-5 0,-29 83 0,48-167 0,-27 60 0,26-58 0,-1 1 0,1-1 0,-1 1 0,0-1 0,1 1 0,-1-1 0,0 0 0,-1 0 0,1 0 0,0 0 0,0-1 0,-1 1 0,1 0 0,-1-1 0,0 0 0,1 0 0,-1 0 0,-4 2 0,5-4-47,0 1 0,0 0 0,0-1 0,1 1 0,-1-1 0,0 0 0,0 1 0,1-1 0,-1 0-1,1 0 1,-1 0 0,1 0 0,-1 0 0,1-1 0,0 1 0,-1 0 0,1-1 0,0 1 0,0 0 0,0-1 0,0 0 0,0 1-1,0-1 1,0 0 0,1 1 0,-1-1 0,1 0 0,-1-2 0,-11-33-6779</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3.340"/>
    </inkml:context>
    <inkml:brush xml:id="br0">
      <inkml:brushProperty name="width" value="0.05" units="cm"/>
      <inkml:brushProperty name="height" value="0.05" units="cm"/>
      <inkml:brushProperty name="color" value="#F6630D"/>
    </inkml:brush>
  </inkml:definitions>
  <inkml:trace contextRef="#ctx0" brushRef="#br0">1 50 24575,'0'-5'0,"4"-2"0,3-3 0,4-6 0,0 5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3.682"/>
    </inkml:context>
    <inkml:brush xml:id="br0">
      <inkml:brushProperty name="width" value="0.05" units="cm"/>
      <inkml:brushProperty name="height" value="0.05" units="cm"/>
      <inkml:brushProperty name="color" value="#F6630D"/>
    </inkml:brush>
  </inkml:definitions>
  <inkml:trace contextRef="#ctx0" brushRef="#br0">2037 187 24575,'-5'-5'0,"-1"0"0,0 0 0,0 1 0,-1 0 0,1 0 0,-1 1 0,1 0 0,-12-4 0,-62-13 0,58 15 0,-53-9-15,-1 4-1,0 2 0,-1 4 1,-132 10-1,108 5-140,0 4 0,1 5 0,-104 34 0,128-30 156,2 5 0,1 2 0,-103 61 0,133-65 0,1 1 0,2 2 0,1 1 0,2 2 0,1 2 0,-53 66 0,74-80-1,0 1 1,2 0-1,0 1 0,1 1 1,2-1-1,0 2 1,2 0-1,0 0 0,2 0 1,-6 47-1,11-48 1,0 0-1,2 0 0,0 0 1,2 0-1,1-1 1,0 1-1,2-1 0,1 0 1,0 0-1,2-1 1,22 41-1,-13-33 6,1-1-1,2 0 1,0-1 0,2-2 0,2 0-1,52 44 1,-39-43-62,0 0 1,2-3-1,1-1 1,77 31-1,-50-31 9,0-2 0,2-3 0,0-4 0,1-2-1,0-4 1,135-1 0,-146-9 48,-1-2 0,0-4 0,0-2 0,0-2 0,-1-3 0,-1-3 0,107-48 0,-121 44 0,0-3 0,-2-1 0,0-1 0,-2-3 0,-2-1 0,0-2 0,-2-2 0,-2 0 0,-1-3 0,30-46 0,-35 41 0,-2 0 0,-2-2 0,-1-1 0,-3-1 0,-2 0 0,-2-2 0,13-72 0,-22 86 0,-1-1 0,-2 0 0,-2 1 0,-1-1 0,-2 0 0,-1 0 0,-2 0 0,-2 1 0,-1 0 0,-1 0 0,-18-41 0,18 57 0,-1-1 0,-1 1 0,0 0 0,-2 1 0,0 1 0,-1 0 0,-1 0 0,0 2 0,-1 0 0,-1 0 0,0 2 0,-1 0 0,-22-12 0,8 9 0,-1 1 0,-1 2 0,0 1 0,-1 1 0,0 2 0,0 2 0,-45-4 0,-59 1-1148,15 8-4592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05.666"/>
    </inkml:context>
    <inkml:brush xml:id="br0">
      <inkml:brushProperty name="width" value="0.05" units="cm"/>
      <inkml:brushProperty name="height" value="0.05" units="cm"/>
      <inkml:brushProperty name="color" value="#F6630D"/>
    </inkml:brush>
  </inkml:definitions>
  <inkml:trace contextRef="#ctx0" brushRef="#br0">1262 1 24575,'-25'2'0,"1"1"0,-1 1 0,1 1 0,-30 11 0,-8 1 0,-720 177 0,631-156 0,66-19-1365,56-15-5461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5.041"/>
    </inkml:context>
    <inkml:brush xml:id="br0">
      <inkml:brushProperty name="width" value="0.05" units="cm"/>
      <inkml:brushProperty name="height" value="0.05" units="cm"/>
      <inkml:brushProperty name="color" value="#F6630D"/>
    </inkml:brush>
  </inkml:definitions>
  <inkml:trace contextRef="#ctx0" brushRef="#br0">1 468 24575,'10'-1'0,"1"-1"0,-1 0 0,0-1 0,0 1 0,0-2 0,11-5 0,18-5 0,118-30 0,73-23 0,415-119 0,-307 94 0,-331 90 0,2 0 0,-1-1 0,1 0 0,-1 0 0,14-8 0,-21 11 0,-1 0-1,0 0 1,0 0-1,0 0 0,0 0 1,1 0-1,-1 0 1,0 0-1,0-1 1,0 1-1,0 0 1,1 0-1,-1 0 0,0 0 1,0 0-1,0-1 1,0 1-1,0 0 1,0 0-1,0 0 1,1 0-1,-1-1 0,0 1 1,0 0-1,0 0 1,0 0-1,0-1 1,0 1-1,0 0 1,0 0-1,0 0 0,0 0 1,0-1-1,0 1 1,0 0-1,0 0 1,0 0-1,0-1 0,0 1 1,-1 0-1,1 0 1,0 0-1,0 0 1,0-1-1,0 1 1,0 0-1,0 0 0,-12-5 66,-15 1-1468,-3 3-5423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5.429"/>
    </inkml:context>
    <inkml:brush xml:id="br0">
      <inkml:brushProperty name="width" value="0.05" units="cm"/>
      <inkml:brushProperty name="height" value="0.05" units="cm"/>
      <inkml:brushProperty name="color" value="#F6630D"/>
    </inkml:brush>
  </inkml:definitions>
  <inkml:trace contextRef="#ctx0" brushRef="#br0">20 48 24575,'-2'-2'0,"0"0"0,0-1 0,0 1 0,0-1 0,1 1 0,-1-1 0,1 1 0,0-1 0,-1 0 0,0-5 0,2 8 0,0-1 0,0 1 0,0-1 0,0 1 0,0-1 0,0 1 0,0-1 0,0 1 0,0-1 0,0 1 0,0 0 0,0-1 0,0 1 0,1-1 0,-1 1 0,0-1 0,0 1 0,1 0 0,-1-1 0,0 1 0,1-1 0,-1 1 0,0 0 0,1-1 0,-1 1 0,1-1 0,0 1 0,1-1 0,-1 1 0,1-1 0,-1 1 0,1 0 0,0 0 0,-1-1 0,1 1 0,-1 0 0,1 0 0,0 1 0,2-1 0,16 5 0,0 0 0,0 2 0,0 0 0,-1 1 0,0 1 0,0 0 0,-1 2 0,0 0 0,-1 1 0,18 16 0,-23-17 0,0 0 0,0 1 0,-1 0 0,-1 1 0,0 0 0,-1 0 0,-1 1 0,11 22 0,-15-25 0,0-1 0,-1 1 0,0-1 0,-1 1 0,0 0 0,0 0 0,-1 0 0,-1 0 0,0 0 0,0 0 0,-1 0 0,-1 0 0,-4 16 0,1-9 15,-1-1-1,-2 1 1,1-1-1,-2 0 0,0 0 1,-12 15-1,-4 1-747,-47 49 0,-4-8-6093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7.508"/>
    </inkml:context>
    <inkml:brush xml:id="br0">
      <inkml:brushProperty name="width" value="0.05" units="cm"/>
      <inkml:brushProperty name="height" value="0.05" units="cm"/>
      <inkml:brushProperty name="color" value="#F6630D"/>
    </inkml:brush>
  </inkml:definitions>
  <inkml:trace contextRef="#ctx0" brushRef="#br0">180 589 24575,'-19'-1'0,"0"-1"0,-35-8 0,-9-1 0,43 7 0,20 4 0,0 0 0,-1 0 0,1-1 0,0 1 0,0 0 0,0 0 0,-1 0 0,1 0 0,0 0 0,0 0 0,0 0 0,0 0 0,-1-1 0,1 1 0,0 0 0,0 0 0,0 0 0,0 0 0,0 0 0,-1-1 0,1 1 0,0 0 0,0 0 0,0 0 0,0-1 0,0 1 0,0 0 0,0 0 0,0 0 0,0-1 0,0 1 0,0 0 0,0 0 0,0 0 0,0-1 0,0 1 0,0 0 0,2-2 0,0 0 0,0 1 0,0-1 0,0 1 0,0 0 0,0 0 0,1 0 0,-1 0 0,0 0 0,1 0 0,4 0 0,73-18 0,85-9 0,-54 10 0,1048-155-2509,6 28 1226,-736 93 1189,-347 43 11,-4 0 74,128-29-1,-199 36-35,28-9 240,-34 10-197,0 1-1,0-1 1,0 1-1,0-1 1,1 0-1,-1 1 1,0-1-1,-1 0 0,1 1 1,0-1-1,0 0 1,0 0-1,0 0 1,-1 0-1,1 0 1,0 0-1,-1 0 0,1 0 1,-1 0-1,1 0 1,-1-1-1,1-1 1,-7-10-4293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8.023"/>
    </inkml:context>
    <inkml:brush xml:id="br0">
      <inkml:brushProperty name="width" value="0.05" units="cm"/>
      <inkml:brushProperty name="height" value="0.05" units="cm"/>
      <inkml:brushProperty name="color" value="#F6630D"/>
    </inkml:brush>
  </inkml:definitions>
  <inkml:trace contextRef="#ctx0" brushRef="#br0">102 334 24575,'-19'0'0,"13"1"0,0 0 0,0-1 0,1 0 0,-1-1 0,0 1 0,1-1 0,-1 0 0,0 0 0,1-1 0,-1 0 0,-9-4 0,14 6 0,1 0 0,0 0 0,0-1 0,-1 1 0,1 0 0,0 0 0,0 0 0,-1-1 0,1 1 0,0 0 0,0 0 0,-1 0 0,1-1 0,0 1 0,0 0 0,0-1 0,0 1 0,0 0 0,-1 0 0,1-1 0,0 1 0,0 0 0,0-1 0,0 1 0,0 0 0,0-1 0,0 1 0,0 0 0,0 0 0,0-1 0,0 1 0,0 0 0,0-1 0,0 1 0,1 0 0,-1-1 0,0 1 0,0 0 0,0 0 0,1-1 0,14-10 0,25-3 0,-39 14 0,107-23-49,203-19 0,-259 37-61,1699-112-2665,-1275 93 2453,-373 19 285,364-32-377,-417 27 595,-36 3 525,-24 2-58,-25 1 680,-41-1-1030,0 4 0,-99 10-1,139 1-297,27-3 0,24-4 0,3-5-1365,-1-3-5461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9.221"/>
    </inkml:context>
    <inkml:brush xml:id="br0">
      <inkml:brushProperty name="width" value="0.05" units="cm"/>
      <inkml:brushProperty name="height" value="0.05" units="cm"/>
      <inkml:brushProperty name="color" value="#F6630D"/>
    </inkml:brush>
  </inkml:definitions>
  <inkml:trace contextRef="#ctx0" brushRef="#br0">764 534 24575,'4'-4'0,"-1"1"0,1-1 0,-1 0 0,0 0 0,0 0 0,-1 0 0,1-1 0,-1 1 0,0-1 0,0 1 0,-1-1 0,1 0 0,-1 0 0,0 0 0,0 0 0,0-5 0,-1 5 0,-1 1 0,1 0 0,-1-1 0,0 1 0,0 0 0,-1 0 0,1 0 0,-1 0 0,0 0 0,0 0 0,0 0 0,-1 0 0,1 1 0,-1-1 0,0 1 0,0 0 0,0 0 0,-6-5 0,1 2 0,-1-1 0,0 1 0,0 1 0,-1 0 0,0 0 0,0 0 0,0 2 0,0-1 0,0 1 0,-1 1 0,-15-3 0,10 4 0,1 0 0,0 2 0,-1-1 0,1 2 0,0 0 0,0 1 0,-23 7 0,17-3 0,0 1 0,1 1 0,0 1 0,1 1 0,0 0 0,0 2 0,1 0 0,1 1 0,1 0 0,0 2 0,-19 23 0,28-31 0,1 1 0,0 1 0,0-1 0,1 1 0,0 0 0,1 0 0,0 1 0,1-1 0,0 1 0,0 0 0,0 14 0,2-21 0,1 0 0,0 1 0,1-1 0,-1 0 0,1 1 0,0-1 0,0 0 0,0 0 0,0 0 0,1 0 0,0 0 0,-1 0 0,2 0 0,-1 0 0,0-1 0,1 1 0,0-1 0,-1 0 0,1 1 0,0-1 0,1-1 0,-1 1 0,1 0 0,-1-1 0,1 0 0,0 0 0,0 0 0,0 0 0,0 0 0,0-1 0,5 1 0,11 4 0,1-2 0,0-1 0,0 0 0,1-2 0,-1 0 0,0-1 0,1-1 0,-1-2 0,0 0 0,0-1 0,35-11 0,-29 6 0,0-1 0,-1-2 0,0 0 0,-1-2 0,-1 0 0,0-2 0,-1-1 0,27-24 0,-39 30 0,-1 0 0,18-23 0,-26 32 0,-1 0 0,1 0 0,-1 0 0,1-1 0,-1 1 0,0 0 0,0-1 0,0 1 0,0-1 0,0 1 0,-1-1 0,1 1 0,-1-1 0,1 1 0,-1-1 0,0 0 0,0 1 0,0-1 0,0 0 0,-1 1 0,1-1 0,-1 1 0,0-1 0,-1-3 0,1 4 0,-1 1 0,1-1 0,-1 1 0,1 0 0,-1-1 0,0 1 0,0 0 0,1 0 0,-1 0 0,0 0 0,0 0 0,0 1 0,0-1 0,0 1 0,0-1 0,0 1 0,0 0 0,-1-1 0,1 1 0,0 0 0,0 1 0,0-1 0,0 0 0,0 1 0,0-1 0,0 1 0,0-1 0,0 1 0,0 0 0,0 0 0,-2 1 0,-4 2 0,-1 0 0,1 1 0,0-1 0,0 2 0,-10 9 0,9-6 0,0 0 0,1 1 0,0 1 0,1-1 0,0 1 0,1 0 0,0 1 0,1-1 0,0 1 0,1 0 0,0 1 0,-2 13 0,5-19 0,0-1 0,0 0 0,1 0 0,0 1 0,0-1 0,1 0 0,0 1 0,0-1 0,0 0 0,1 0 0,3 10 0,-3-12 0,1 0 0,-1 0 0,1 0 0,0 0 0,0-1 0,0 1 0,1-1 0,-1 0 0,1 0 0,-1 0 0,1 0 0,0 0 0,0-1 0,1 0 0,-1 0 0,0 0 0,6 1 0,-1-1 0,0 0 0,0 0 0,0-1 0,0 0 0,1-1 0,-1 0 0,0-1 0,0 0 0,1 0 0,-1-1 0,0 0 0,0-1 0,0 0 0,-1 0 0,1-1 0,11-6 0,-1-1 0,-1 0 0,0-2 0,0 0 0,-1-1 0,29-30 0,-30 24 0,0 0 0,0-2 0,-2 1 0,-1-2 0,-1 1 0,-1-2 0,0 0 0,-2 0 0,-1-1 0,-1 0 0,7-48 0,-13 59 0,0 0 0,-1-1 0,0 1 0,-1 0 0,-1 0 0,0 0 0,-1 0 0,-1 0 0,0 1 0,-7-15 0,6 17 0,-1 1 0,0 0 0,0 0 0,-1 0 0,-1 1 0,1 0 0,-2 1 0,1 0 0,-1 0 0,0 1 0,-1 0 0,1 0 0,-18-7 0,9 6 0,-1 0 0,-1 2 0,1 0 0,-1 1 0,0 1 0,0 1 0,-1 1 0,1 0 0,0 2 0,-1 0 0,-22 4 0,4 1 0,1 2 0,-1 2 0,1 1 0,-69 29 0,70-22 0,2 1 0,0 2 0,1 1 0,1 2 0,1 1 0,1 2 0,2 1 0,0 1 0,2 1 0,1 2 0,-23 34 0,34-42 0,1 1 0,0 0 0,2 1 0,1 0 0,1 1 0,1 0 0,2 1 0,0-1 0,2 2 0,1-1 0,1 0 0,1 1 0,2-1 0,0 1 0,2 0 0,10 51 0,-6-56 0,1-1-1,1 1 0,1-1 0,1-1 1,0 0-1,2 0 0,0-1 0,27 32 1,-18-29 2,0-1 0,2-1 1,0-1-1,1-1 0,1 0 1,31 15-1,-11-10-15,1-3-1,1-2 0,0-1 1,2-3-1,0-2 1,0-2-1,1-2 1,52 2-1,56-7-1687,-18-10-4677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49.849"/>
    </inkml:context>
    <inkml:brush xml:id="br0">
      <inkml:brushProperty name="width" value="0.05" units="cm"/>
      <inkml:brushProperty name="height" value="0.05" units="cm"/>
      <inkml:brushProperty name="color" value="#F6630D"/>
    </inkml:brush>
  </inkml:definitions>
  <inkml:trace contextRef="#ctx0" brushRef="#br0">345 768 24575,'-1'2'0,"1"0"0,-1 0 0,0 0 0,0 0 0,0 0 0,0 0 0,-1-1 0,1 1 0,0 0 0,-1 0 0,1-1 0,-1 1 0,-2 1 0,-6 7 0,-1 6 0,1 1 0,0 0 0,1 1 0,0 0 0,2 0 0,0 1 0,-4 22 0,0 7 0,-8 83 0,14 28 0,-3-325 0,-2-140 0,11 224 0,22-146 0,-12 161 0,3 0 0,23-64 0,-30 112 0,0 1 0,1 0 0,0 0 0,1 1 0,2 0 0,-1 1 0,2 0 0,0 1 0,1 0 0,0 1 0,27-22 0,-33 31 0,0 0 0,1 1 0,-1-1 0,1 2 0,0-1 0,0 1 0,0 0 0,1 1 0,-1 0 0,1 0 0,-1 1 0,1 0 0,0 0 0,0 1 0,-1 0 0,1 1 0,0 0 0,-1 0 0,1 1 0,-1 0 0,1 1 0,-1-1 0,0 2 0,0-1 0,0 1 0,-1 0 0,1 1 0,-1 0 0,8 6 0,-6-3 0,0 0 0,-1 0 0,0 0 0,0 1 0,-1 1 0,0-1 0,-1 1 0,0 0 0,0 1 0,-1-1 0,-1 1 0,0 0 0,0 0 0,-1 1 0,0-1 0,-1 1 0,0-1 0,-1 1 0,-1 0 0,1 0 0,-3 14 0,-2-8 0,0 0 0,-1 0 0,-1-1 0,-1 0 0,0 0 0,-1 0 0,-1-1 0,0-1 0,-1 1 0,-16 17 0,-9 7 0,-2-1 0,-54 43 0,26-31 0,-3-3 0,-2-3 0,-2-4 0,-1-2 0,-98 35 0,197-78 0,-1 0 0,44 0 0,91 4 0,-134 1 0,-2 2 0,1 1 0,0 1 0,-1 1 0,0 1 0,0 1 0,-1 2 0,28 14 0,-40-18 0,0 1 0,-1 0 0,0 1 0,0 0 0,0 1 0,-1 0 0,-1 0 0,0 1 0,0 0 0,-1 0 0,0 1 0,0 0 0,-1 0 0,-1 1 0,0-1 0,-1 1 0,6 25 0,6 89 94,-10-57-1553,-3-45-5367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50.222"/>
    </inkml:context>
    <inkml:brush xml:id="br0">
      <inkml:brushProperty name="width" value="0.05" units="cm"/>
      <inkml:brushProperty name="height" value="0.05" units="cm"/>
      <inkml:brushProperty name="color" value="#F6630D"/>
    </inkml:brush>
  </inkml:definitions>
  <inkml:trace contextRef="#ctx0" brushRef="#br0">1 295 24575,'2'-28'0,"1"1"0,1 0 0,12-41 0,-8 35 0,6-44 0,-14 51 0,-3 17 0,-2 16 0,-4 18 0,1 0 0,1 1 0,2 0 0,1 0 0,0 0 0,2 1 0,1-1 0,2 1 0,3 30 0,-2-48 0,0 0 0,1 0 0,0 1 0,1-2 0,-1 1 0,2 0 0,-1-1 0,1 0 0,1 0 0,-1 0 0,1-1 0,1 1 0,13 11 0,-17-16 0,1 0 0,-1-1 0,1 1 0,-1-1 0,1 0 0,0 0 0,0 0 0,0-1 0,0 1 0,1-1 0,-1 0 0,0 0 0,0 0 0,1-1 0,-1 0 0,1 1 0,-1-1 0,0-1 0,1 1 0,-1-1 0,0 0 0,0 0 0,1 0 0,-1 0 0,0-1 0,0 0 0,0 1 0,0-2 0,-1 1 0,1 0 0,6-6 0,-2 1 0,-1-1 0,0 0 0,0 0 0,0-1 0,-1 0 0,-1 0 0,0 0 0,0 0 0,-1-1 0,0 0 0,0 0 0,-1 0 0,2-15 0,1-10 0,-2 0 0,0-59 0,-3 84 0,-1 5 0,1 0 0,-1-1 0,0 1 0,-1 0 0,1 0 0,-1 0 0,0 0 0,0 0 0,0 0 0,-1 0 0,0 0 0,-4-8 0,6 13 0,0 0 0,0 0 0,0 0 0,0 0 0,0 0 0,0-1 0,0 1 0,0 0 0,-1 0 0,1 0 0,0 0 0,0 0 0,0 0 0,0 0 0,0 0 0,-1-1 0,1 1 0,0 0 0,0 0 0,0 0 0,0 0 0,-1 0 0,1 0 0,0 0 0,0 0 0,0 0 0,0 0 0,-1 0 0,1 0 0,0 0 0,0 0 0,0 0 0,0 0 0,-1 1 0,1-1 0,0 0 0,0 0 0,0 0 0,0 0 0,0 0 0,-1 0 0,1 0 0,0 0 0,0 1 0,0-1 0,-5 11 0,0 12 0,4-7-341,0 1 0,0 0-1,5 32 1,2-19-6485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50.644"/>
    </inkml:context>
    <inkml:brush xml:id="br0">
      <inkml:brushProperty name="width" value="0.05" units="cm"/>
      <inkml:brushProperty name="height" value="0.05" units="cm"/>
      <inkml:brushProperty name="color" value="#F6630D"/>
    </inkml:brush>
  </inkml:definitions>
  <inkml:trace contextRef="#ctx0" brushRef="#br0">1 239 24575,'-1'-58'0,"3"-67"0,9 83 0,-11 41 0,0 0 0,1 0 0,-1 0 0,1 0 0,-1 1 0,1-1 0,-1 0 0,1 0 0,0 0 0,-1 1 0,1-1 0,0 0 0,-1 1 0,1-1 0,0 1 0,1-2 0,-1 2 0,0 0 0,-1 1 0,1-1 0,0 0 0,-1 0 0,1 0 0,0 1 0,-1-1 0,1 0 0,-1 1 0,1-1 0,-1 0 0,1 1 0,0-1 0,-1 1 0,1-1 0,-1 1 0,0-1 0,1 1 0,-1-1 0,1 1 0,-1-1 0,0 1 0,1 0 0,-1-1 0,0 1 0,0 0 0,1 0 0,2 8 0,0 0 0,0 0 0,0 0 0,-1 1 0,-1-1 0,0 1 0,0-1 0,-1 15 0,-1 7 0,-8 41 0,-8 8 0,-3 23 0,20-101 0,-1 0 0,1 0 0,0 0 0,0 1 0,0-1 0,0 0 0,0 0 0,1 0 0,-1 1 0,1-1 0,-1 0 0,1 0 0,0 0 0,0 0 0,0 0 0,2 3 0,-2-4 0,0-1 0,0 1 0,0-1 0,0 1 0,0-1 0,0 1 0,0-1 0,0 0 0,1 0 0,-1 0 0,0 1 0,0-1 0,0 0 0,0-1 0,0 1 0,1 0 0,-1 0 0,0 0 0,0-1 0,0 1 0,0 0 0,0-1 0,0 1 0,0-1 0,0 1 0,0-1 0,0 0 0,0 1 0,0-1 0,0 0 0,0 0 0,1-1 0,10-9 0,0 0 0,0-1 0,-1 0 0,0 0 0,8-15 0,43-75 0,-17 25 0,-41 71 0,0-1 0,1 1 0,0 0 0,0 1 0,0-1 0,11-7 0,-15 12 0,0 0 0,0 0 0,1 0 0,-1 1 0,0-1 0,1 0 0,-1 1 0,0-1 0,1 1 0,-1-1 0,1 1 0,-1 0 0,1 0 0,-1-1 0,1 1 0,-1 0 0,1 0 0,-1 0 0,1 1 0,-1-1 0,1 0 0,-1 1 0,1-1 0,-1 1 0,1-1 0,-1 1 0,0-1 0,1 1 0,-1 0 0,0 0 0,0 0 0,0 0 0,1 0 0,-1 0 0,0 0 0,0 0 0,0 0 0,-1 0 0,1 1 0,1 1 0,2 3 0,-1 1 0,0 0 0,0 0 0,-1 0 0,0 0 0,0 0 0,0 0 0,0 12 0,0 66 0,-2-36 0,1-37 17,0 0 0,1 0 1,0 0-1,0 0 0,1 0 0,10 22 0,-11-29-100,1 0 1,-1 0-1,1 0 1,0-1-1,1 1 1,-1-1-1,1 0 1,0 0-1,0 0 1,0-1-1,0 1 1,1-1-1,0 0 1,-1 0-1,1-1 1,0 1-1,8 1 1,11 3-6744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51.032"/>
    </inkml:context>
    <inkml:brush xml:id="br0">
      <inkml:brushProperty name="width" value="0.05" units="cm"/>
      <inkml:brushProperty name="height" value="0.05" units="cm"/>
      <inkml:brushProperty name="color" value="#F6630D"/>
    </inkml:brush>
  </inkml:definitions>
  <inkml:trace contextRef="#ctx0" brushRef="#br0">140 156 24575,'-1'-127'0,"1"125"0,0 0 0,0 0 0,-1 0 0,1 0 0,0 0 0,-1 0 0,1 0 0,-1 0 0,1 0 0,-1 1 0,-2-4 0,3 4 0,-1 1 0,1 0 0,0 0 0,0 0 0,-1 0 0,1-1 0,0 1 0,-1 0 0,1 0 0,0 0 0,-1 0 0,1 0 0,0 0 0,-1 0 0,1 0 0,0 0 0,-1 0 0,1 0 0,0 0 0,-1 0 0,1 0 0,0 0 0,-1 0 0,1 1 0,0-1 0,-1 0 0,1 0 0,0 0 0,-1 0 0,1 1 0,0-1 0,0 0 0,-1 0 0,1 1 0,0-1 0,0 0 0,-1 1 0,-3 4 0,1 0 0,-1 0 0,1 1 0,0-1 0,1 1 0,-3 7 0,-15 45 0,3 2 0,-14 99 0,5 127 0,25-236-682,10 99-1,-2-104-6143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51.424"/>
    </inkml:context>
    <inkml:brush xml:id="br0">
      <inkml:brushProperty name="width" value="0.05" units="cm"/>
      <inkml:brushProperty name="height" value="0.05" units="cm"/>
      <inkml:brushProperty name="color" value="#F6630D"/>
    </inkml:brush>
  </inkml:definitions>
  <inkml:trace contextRef="#ctx0" brushRef="#br0">43 573 24575,'-1'-6'0,"0"-1"0,-1 1 0,0-1 0,1 1 0,-2 0 0,1 0 0,-1 0 0,-3-5 0,2 3 0,0 1 0,1 0 0,0-1 0,0 0 0,-1-10 0,3 16 0,1 0 0,0-1 0,0 1 0,0 0 0,0-1 0,1 1 0,-1 0 0,1-1 0,-1 1 0,1 0 0,0-1 0,0 1 0,0 0 0,0 0 0,0 0 0,0 0 0,0 0 0,1 0 0,-1 0 0,1 1 0,0-1 0,2-2 0,1 0 0,0 1 0,0 0 0,1 0 0,-1 1 0,1-1 0,-1 1 0,1 0 0,7-1 0,53-9 0,-46 10 0,21-4 0,72-13 0,-102 16 0,0 0 0,-1 0 0,1-1 0,-1-1 0,0 0 0,0 0 0,16-12 0,-24 16 0,-1-1 0,1 1 0,-1-1 0,0 1 0,0-1 0,1 0 0,-1 1 0,0-1 0,0 0 0,-1 0 0,1 1 0,0-1 0,0 0 0,0-4 0,-1 6 0,0 0 0,0-1 0,0 1 0,0 0 0,0-1 0,0 1 0,0 0 0,0-1 0,0 1 0,0 0 0,0-1 0,0 1 0,-1 0 0,1-1 0,0 1 0,0 0 0,0 0 0,0-1 0,-1 1 0,1 0 0,0 0 0,0-1 0,0 1 0,-1 0 0,1 0 0,0-1 0,-1 1 0,1 0 0,0 0 0,-1 0 0,-16 4 0,9 1 0,1 1 0,-1 0 0,1 0 0,1 0 0,-1 1 0,1 0 0,0 1 0,1-1 0,-1 1 0,2 0 0,-1 1 0,1-1 0,0 1 0,-4 14 0,1 1 0,0 0 0,2 0 0,1 0 0,-3 37 0,7-50-114,-1 0 1,1 1-1,1-1 0,0 1 0,1-1 1,0 0-1,0 0 0,2 0 0,-1 0 1,1 0-1,10 19 0,3-8-6712</inkml:trace>
  <inkml:trace contextRef="#ctx0" brushRef="#br0" timeOffset="1">588 245 24575,'-4'-9'0,"-2"-13"0,-5-11 0,0-10 0,2-2 0,2 2 0,8 12 0,2 13-8191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1.418"/>
    </inkml:context>
    <inkml:brush xml:id="br0">
      <inkml:brushProperty name="width" value="0.05" units="cm"/>
      <inkml:brushProperty name="height" value="0.05" units="cm"/>
      <inkml:brushProperty name="color" value="#F6630D"/>
    </inkml:brush>
  </inkml:definitions>
  <inkml:trace contextRef="#ctx0" brushRef="#br0">0 1 24575,'5'0'0,"5"5"0,7 5 0,4 7 0,-1 4 0,1 9 0,-3 8 0,0 6 0,-4 2 0,-3 1 0,-4-2 0,-3-10-8191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3:51.876"/>
    </inkml:context>
    <inkml:brush xml:id="br0">
      <inkml:brushProperty name="width" value="0.05" units="cm"/>
      <inkml:brushProperty name="height" value="0.05" units="cm"/>
      <inkml:brushProperty name="color" value="#F6630D"/>
    </inkml:brush>
  </inkml:definitions>
  <inkml:trace contextRef="#ctx0" brushRef="#br0">103 1 24575,'-1'1'0,"-1"1"0,0-1 0,0 0 0,0 0 0,1 0 0,-1 0 0,0 0 0,0 0 0,0-1 0,-1 1 0,1 0 0,0-1 0,0 0 0,0 0 0,0 1 0,-3-2 0,3 1 0,1 0 0,-1 0 0,0 0 0,1 0 0,-1 0 0,1 1 0,-1-1 0,0 0 0,1 1 0,-1-1 0,1 1 0,-1-1 0,1 1 0,-1 0 0,1 0 0,0 0 0,-1 0 0,1 0 0,0 0 0,0 0 0,-1 0 0,1 0 0,0 0 0,0 1 0,0-1 0,1 0 0,-1 1 0,0-1 0,0 3 0,-3 10 0,1 1 0,0-1 0,1 1 0,1 0 0,0 0 0,3 27 0,-3 38 0,-5-40 0,3-26 0,1-1 0,0 1 0,1-1 0,2 26 0,-1-39 0,0 1 0,0-1 0,0 1 0,0-1 0,0 1 0,0-1 0,0 1 0,0-1 0,0 1 0,0-1 0,0 1 0,0-1 0,1 1 0,-1-1 0,0 1 0,0-1 0,0 0 0,1 1 0,-1-1 0,0 1 0,1-1 0,-1 0 0,0 1 0,1-1 0,-1 0 0,1 1 0,-1-1 0,0 0 0,1 0 0,-1 1 0,1-1 0,-1 0 0,1 0 0,-1 0 0,1 0 0,-1 0 0,1 1 0,-1-1 0,1 0 0,-1 0 0,1 0 0,-1 0 0,1 0 0,-1-1 0,1 1 0,-1 0 0,1 0 0,-1 0 0,0 0 0,1 0 0,-1-1 0,1 1 0,-1 0 0,1 0 0,-1-1 0,1 0 0,25-22 0,-22 19 0,151-180 0,-65 72 0,-84 105 0,1-1 0,1 2 0,-1-1 0,12-7 0,-18 14 0,0-1 0,0 0 0,0 1 0,0-1 0,0 1 0,0-1 0,0 1 0,0-1 0,1 1 0,-1 0 0,0 0 0,0-1 0,1 1 0,-1 0 0,0 0 0,0 0 0,0 0 0,2 1 0,-2 0 0,0-1 0,0 1 0,0 0 0,-1 0 0,1 0 0,0 0 0,-1-1 0,1 1 0,-1 0 0,1 0 0,-1 0 0,0 0 0,1 1 0,-1-1 0,0 0 0,0 0 0,1 0 0,-1 0 0,0 0 0,0 0 0,0 0 0,0 0 0,-1 0 0,1 1 0,-1 0 0,-5 47 0,3-35 0,0 0 0,2 0 0,0 0 0,0 0 0,3 21 0,-2-32 0,1 1 0,0-1 0,0 0 0,0 1 0,0-1 0,1 0 0,-1 0 0,1 0 0,0 0 0,-1 0 0,2 0 0,-1 0 0,0-1 0,0 1 0,1-1 0,0 0 0,-1 1 0,1-1 0,0 0 0,0-1 0,0 1 0,0 0 0,0-1 0,1 0 0,-1 0 0,0 0 0,5 1 0,0-1 0,-1 0 0,0-1 0,1 0 0,-1 0 0,1 0 0,-1-1 0,0 0 0,1-1 0,-1 0 0,0 0 0,0 0 0,0-1 0,0 0 0,12-8 0,2-2 0,-1-1 0,0-1 0,20-19 0,-13 6 0,25-21 0,-49 46 0,1 1 0,-1-1 0,1 0 0,0 1 0,0 0 0,0 0 0,1 0 0,-1 1 0,0-1 0,1 1 0,7-1 0,-11 2 0,0 0 0,0 0 0,0 0 0,1 0 0,-1 0 0,0 0 0,0 1 0,0-1 0,0 1 0,0-1 0,0 1 0,0-1 0,0 1 0,0-1 0,0 1 0,0 0 0,0-1 0,0 1 0,0 0 0,0 0 0,-1 0 0,1 0 0,0 0 0,-1 0 0,1 0 0,0 0 0,-1 0 0,1 0 0,-1 0 0,0 0 0,1 0 0,-1 1 0,0-1 0,0 0 0,0 0 0,0 0 0,0 0 0,0 1 0,0 0 0,0 9 0,-1-1 0,0 0 0,-4 17 0,3-14 0,1-7 0,-3 16 0,1 1 0,1-1 0,1 0 0,4 39 0,-2-56 0,-1 0 0,2 0 0,-1 0 0,0 0 0,1-1 0,0 1 0,0-1 0,0 1 0,1-1 0,0 0 0,0 0 0,3 4 0,-3-6 0,0 1 0,0-1 0,0 0 0,0 0 0,0 0 0,0 0 0,1-1 0,-1 1 0,1-1 0,-1 0 0,1 0 0,0 0 0,-1-1 0,1 1 0,0-1 0,0 0 0,-1 0 0,5 0 0,4-2 0,0 0 0,-1 0 0,1-1 0,-1 0 0,0-1 0,0 0 0,0-1 0,-1-1 0,15-8 0,10-10 0,39-35 0,-70 56 0,7-6 0,0-1 0,0 0 0,-1 0 0,0-1 0,0 0 0,-1-1 0,-1 0 0,0-1 0,-1 1 0,0-1 0,7-20 0,-14 31 0,1 0 0,0 0 0,-1-1 0,1 1 0,-1 0 0,0 0 0,1 0 0,-1 0 0,0 0 0,-1-1 0,1 1 0,0 0 0,0 0 0,-1 0 0,1 0 0,-1 0 0,0 0 0,0 0 0,0 0 0,0 0 0,0 0 0,-2-3 0,1 4 0,0-1 0,-1 0 0,1 1 0,0 0 0,-1-1 0,1 1 0,-1 0 0,1 0 0,-1 1 0,0-1 0,1 0 0,-1 1 0,0 0 0,0-1 0,-3 1 0,-5 1 0,1-1 0,-1 2 0,1-1 0,0 1 0,-1 1 0,1 0 0,0 0 0,-11 6 0,14-5 0,0 0 0,1 0 0,-1 1 0,1 0 0,0 0 0,0 0 0,1 1 0,-1 0 0,1 0 0,0 0 0,1 0 0,0 1 0,0 0 0,0 0 0,1 0 0,-5 14 0,7-14 0,-1 0 0,1 0 0,1-1 0,-1 1 0,1 0 0,0 0 0,1 0 0,-1 0 0,2-1 0,-1 1 0,1 0 0,0-1 0,0 1 0,0-1 0,1 1 0,0-1 0,0 0 0,1 0 0,8 9 0,4 3-170,1-1-1,0-1 0,1-1 1,1-1-1,1 0 0,0-1 1,28 13-1,14 4-6655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30.361"/>
    </inkml:context>
    <inkml:brush xml:id="br0">
      <inkml:brushProperty name="width" value="0.05" units="cm"/>
      <inkml:brushProperty name="height" value="0.05" units="cm"/>
      <inkml:brushProperty name="color" value="#F6630D"/>
    </inkml:brush>
  </inkml:definitions>
  <inkml:trace contextRef="#ctx0" brushRef="#br0">0 22 24575,'5'-9'0,"1"-4"-8191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41.409"/>
    </inkml:context>
    <inkml:brush xml:id="br0">
      <inkml:brushProperty name="width" value="0.05" units="cm"/>
      <inkml:brushProperty name="height" value="0.05" units="cm"/>
      <inkml:brushProperty name="color" value="#F6630D"/>
    </inkml:brush>
  </inkml:definitions>
  <inkml:trace contextRef="#ctx0" brushRef="#br0">1 407 24575,'-1'-2'0,"1"1"0,0 0 0,0-1 0,1 1 0,-1 0 0,0-1 0,0 1 0,0 0 0,1 0 0,-1-1 0,1 1 0,-1 0 0,1 0 0,0 0 0,-1 0 0,1 0 0,0-1 0,0 1 0,-1 0 0,1 1 0,0-1 0,0 0 0,0 0 0,0 0 0,0 1 0,1-1 0,-1 0 0,0 1 0,0-1 0,0 1 0,1-1 0,-1 1 0,0 0 0,3-1 0,-3 1 0,-1 0 0,1 0 0,0 1 0,0-1 0,0 0 0,0 0 0,0 1 0,0-1 0,0 0 0,-1 1 0,1-1 0,0 1 0,0-1 0,-1 1 0,1-1 0,0 1 0,-1 0 0,1-1 0,0 1 0,-1 0 0,1 0 0,-1-1 0,1 1 0,-1 0 0,0 0 0,1 0 0,-1-1 0,0 1 0,1 2 0,6 31 0,-6-25 0,11 72 0,53 372 0,-32 5 0,-35 400 0,-24-309 0,0 8 0,-5 394 0,21-696 0,3 398 0,27-367 0,7 185 0,-11-25 0,-5-210 0,43 834 0,-43-822 0,6 275 0,-19-324 0,3 169 0,5-303 0,26 117 0,-16-101 0,13 79 0,-29-158 0,0-1 0,0 0 0,0 1 0,0-1 0,1 1 0,-1-1 0,0 0 0,1 1 0,-1-1 0,0 0 0,1 1 0,0-1 0,-1 0 0,1 0 0,0 1 0,0-1 0,-1 0 0,1 0 0,0 0 0,0 0 0,0 0 0,1 0 0,-1 0 0,0 0 0,0-1 0,0 1 0,0 0 0,3 0 0,0-1 0,0 0 0,-1 0 0,1-1 0,-1 0 0,1 0 0,0 0 0,-1 0 0,0 0 0,5-2 0,10-4 0,3 1 0,0 1 0,0 1 0,0 1 0,24-1 0,92 4 0,-65 2 0,2374 101-1034,-1910-69 1029,250 18-160,-678-39 260,-55-6 445,59 1-1,-107-8-537,0 0-1,0-1 1,0 0-1,0 0 1,0 0-1,0-1 0,0 0 1,0 0-1,0 0 1,-1 0-1,1-1 1,-1 0-1,0 0 0,0 0 1,0 0-1,0-1 1,0 0-1,-1 1 0,0-1 1,1-1-1,-1 1 1,3-6-1,5-11-2,0-1-1,-2 0 1,12-38 0,-8 21 3,30-91-2,-5-2 0,-6-1 0,-6-1 0,12-190 0,-11-518 0,-88 0 0,-85-451 0,140 1200 0,-24-431 0,28 366 0,25-208 0,40-507 0,-65-96 0,-51 336 0,4 162 0,45 373 0,4-1 0,23-178 0,28-148 0,-45 367 0,-4 0 0,-5-70 0,-10 64 0,8 47 0,2 1 0,-3-23 0,6-29 0,0 46 0,0 0 0,-5-38 0,3 53 0,1 0 0,-1 0 0,-1 0 0,1 0 0,-1 1 0,0-1 0,-1 1 0,1-1 0,-1 1 0,-1 1 0,1-1 0,-8-7 0,-12-10 0,-31-23 0,48 41 0,0-1 0,-1 1 0,0 1 0,0-1 0,0 1 0,-1 1 0,1 0 0,-1 0 0,-11-2 0,5 5 0,0 0 0,1 1 0,-1 1 0,1 0 0,-1 1 0,1 0 0,-14 6 0,-45 9 0,-118 4 0,-202-4 0,81-7 0,-210 22 0,276-15 0,-594 28 0,336-62 0,-39 5 0,466 11 0,40 2 0,-58 10 0,57-6 0,-55 2 0,4-9 0,-66 2 0,149-1 0,1 1 0,-1 0 0,1 0 0,-1 0 0,1 1 0,0 0 0,0 0 0,0 0 0,0 0 0,0 1 0,0 0 0,1 0 0,-1 0 0,1 1 0,0-1 0,0 1 0,0 0 0,0 1 0,1-1 0,0 0 0,0 1 0,0 0 0,-4 9 0,0 4 0,2-1 0,0 1 0,1 0 0,1 1 0,-2 31 0,2-32 21,0 1 1,-2-1-1,0 0 0,-1 0 0,-11 21 1,9-21-321,0 1 1,2-1-1,0 1 0,-4 26 1,8-24-6528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42.181"/>
    </inkml:context>
    <inkml:brush xml:id="br0">
      <inkml:brushProperty name="width" value="0.05" units="cm"/>
      <inkml:brushProperty name="height" value="0.05" units="cm"/>
      <inkml:brushProperty name="color" value="#F6630D"/>
    </inkml:brush>
  </inkml:definitions>
  <inkml:trace contextRef="#ctx0" brushRef="#br0">1 110 24575,'19'1'0,"38"6"0,1 1 0,391 2-669,4-30-330,-254 9 844,4221-93-5079,-4352 104 4100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42.992"/>
    </inkml:context>
    <inkml:brush xml:id="br0">
      <inkml:brushProperty name="width" value="0.05" units="cm"/>
      <inkml:brushProperty name="height" value="0.05" units="cm"/>
      <inkml:brushProperty name="color" value="#F6630D"/>
    </inkml:brush>
  </inkml:definitions>
  <inkml:trace contextRef="#ctx0" brushRef="#br0">101 1 24575,'-8'-1'0,"-1"1"0,1 1 0,-1 0 0,1 0 0,0 0 0,0 1 0,0 1 0,0-1 0,-11 6 0,19-8 0,0 0 0,-1 0 0,1 0 0,-1 0 0,1 0 0,0 1 0,-1-1 0,1 0 0,0 0 0,-1 1 0,1-1 0,0 0 0,-1 1 0,1-1 0,0 0 0,-1 1 0,1-1 0,0 0 0,0 1 0,0-1 0,-1 0 0,1 1 0,0-1 0,0 1 0,0-1 0,0 0 0,0 1 0,0-1 0,0 1 0,0-1 0,0 1 0,0-1 0,0 0 0,0 1 0,0 0 0,15 9 0,26 0 0,401 19-13,6-25-948,-176-3 442,1358 39-2063,508 1 458,-2057-41 132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43.829"/>
    </inkml:context>
    <inkml:brush xml:id="br0">
      <inkml:brushProperty name="width" value="0.05" units="cm"/>
      <inkml:brushProperty name="height" value="0.05" units="cm"/>
      <inkml:brushProperty name="color" value="#F6630D"/>
    </inkml:brush>
  </inkml:definitions>
  <inkml:trace contextRef="#ctx0" brushRef="#br0">0 0 24575,'5058'0'-5299,"-4998"0"2407</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44.685"/>
    </inkml:context>
    <inkml:brush xml:id="br0">
      <inkml:brushProperty name="width" value="0.05" units="cm"/>
      <inkml:brushProperty name="height" value="0.05" units="cm"/>
      <inkml:brushProperty name="color" value="#F6630D"/>
    </inkml:brush>
  </inkml:definitions>
  <inkml:trace contextRef="#ctx0" brushRef="#br0">9 1 24575,'-1'0'0,"1"0"0,0 0 0,0 0 0,0 0 0,-1-1 0,1 1 0,0 0 0,0 0 0,-1 0 0,1 0 0,0 0 0,0 0 0,0 0 0,-1 0 0,1 0 0,0 0 0,0 0 0,-1 0 0,1 0 0,0 0 0,0 0 0,-1 0 0,1 1 0,0-1 0,0 0 0,0 0 0,-1 0 0,1 0 0,0 0 0,0 0 0,0 1 0,0-1 0,-1 0 0,1 0 0,0 0 0,0 0 0,0 1 0,0-1 0,0 0 0,0 0 0,-1 0 0,1 1 0,0-1 0,0 0 0,0 0 0,0 1 0,0-1 0,0 0 0,0 0 0,0 0 0,0 1 0,0-1 0,0 0 0,0 0 0,0 1 0,0-1 0,0 0 0,0 0 0,1 1 0,-1-1 0,15 10 0,15-5 0,-1-1 0,1-2 0,0 0 0,30-4 0,1 2 0,1842 26-3898,964 2 3524,-2842-28-114</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47.181"/>
    </inkml:context>
    <inkml:brush xml:id="br0">
      <inkml:brushProperty name="width" value="0.05" units="cm"/>
      <inkml:brushProperty name="height" value="0.05" units="cm"/>
      <inkml:brushProperty name="color" value="#F6630D"/>
    </inkml:brush>
  </inkml:definitions>
  <inkml:trace contextRef="#ctx0" brushRef="#br0">108 646 24575,'1'-27'0,"0"11"0,-4 33 0,-7 39 0,-17 55 0,2-10 0,7-29 0,9-42 0,-8 59 0,29-121 0,0 6 0,162-594 0,-99 330 0,-71 276 0,0 0 0,0 1 0,1-1 0,1 1 0,8-15 0,-13 27 0,-1 0 0,1 0 0,0 0 0,-1 1 0,1-1 0,0 0 0,-1 0 0,1 0 0,0 1 0,0-1 0,0 0 0,-1 1 0,1-1 0,0 0 0,0 1 0,0 0 0,0-1 0,0 1 0,0-1 0,0 1 0,0 0 0,0 0 0,1 0 0,-1 0 0,1 0 0,0 0 0,-1 1 0,1-1 0,-1 1 0,1 0 0,-1 0 0,0 0 0,1 0 0,-1 0 0,0 0 0,0 0 0,0 0 0,0 0 0,0 1 0,0-1 0,1 2 0,4 7 0,-1 0 0,0 1 0,5 17 0,-9-27 0,17 60 0,17 105 0,-4 67 0,-24-166 0,28 215-1365,-30-250-5461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47.635"/>
    </inkml:context>
    <inkml:brush xml:id="br0">
      <inkml:brushProperty name="width" value="0.05" units="cm"/>
      <inkml:brushProperty name="height" value="0.05" units="cm"/>
      <inkml:brushProperty name="color" value="#F6630D"/>
    </inkml:brush>
  </inkml:definitions>
  <inkml:trace contextRef="#ctx0" brushRef="#br0">32 236 24575,'-1'0'0,"0"0"0,-1 0 0,1 0 0,0 0 0,0 0 0,-1-1 0,1 1 0,0 0 0,0-1 0,0 1 0,-1-1 0,1 1 0,0-1 0,0 0 0,0 0 0,0 1 0,0-1 0,0 0 0,0 0 0,0 0 0,1 0 0,-1 0 0,0 0 0,1 0 0,-1 0 0,0 0 0,1 0 0,-1 0 0,1-1 0,-1 1 0,1 0 0,0-2 0,-1 0 0,1 1 0,0 0 0,0 0 0,0 0 0,0 0 0,0 0 0,1 0 0,-1-1 0,1 1 0,-1 0 0,1 0 0,0 0 0,0 0 0,0 0 0,0 1 0,0-1 0,0 0 0,3-3 0,2 0 0,0 0 0,1 1 0,0 0 0,0 0 0,0 0 0,0 1 0,0 0 0,16-4 0,68-13 0,-80 18 0,15-3 0,1 2 0,-1 1 0,1 1 0,-1 1 0,1 1 0,-1 2 0,1 1 0,33 8 0,-50-9 0,1 0 0,0 1 0,-1 0 0,0 1 0,0 0 0,0 0 0,-1 1 0,0 1 0,0-1 0,0 1 0,-1 1 0,0 0 0,0 0 0,-1 0 0,0 1 0,-1 0 0,0 0 0,0 1 0,-1 0 0,0 0 0,-1 0 0,5 14 0,-5-6 0,0 0 0,-2-1 0,2 31 0,-3-42 0,-1 0 0,0 0 0,-1 0 0,1 0 0,-1 0 0,0-1 0,-1 1 0,1 0 0,-1 0 0,0-1 0,-1 1 0,1-1 0,-1 0 0,-6 9 0,8-14 0,1 1 0,0-1 0,-1 1 0,1-1 0,-1 1 0,1-1 0,0 1 0,-1-1 0,1 1 0,-1-1 0,1 0 0,-1 1 0,0-1 0,1 0 0,-1 1 0,1-1 0,-1 0 0,0 0 0,1 0 0,-1 1 0,1-1 0,-1 0 0,0 0 0,1 0 0,-1 0 0,0 0 0,1 0 0,-1 0 0,-1-1 0,2 0 0,-1 1 0,0-1 0,0 0 0,1 0 0,-1 0 0,1 0 0,-1 0 0,1 0 0,-1 0 0,1 0 0,0 0 0,-1 0 0,1 0 0,0 0 0,0-2 0,-1-4 0,1 1 0,0-1 0,0 0 0,2-11 0,6-11 0,1 0 0,1 1 0,25-48 0,54-73 0,-77 130-341,1 0 0,1 2-1,31-31 1,-21 28-6485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48.008"/>
    </inkml:context>
    <inkml:brush xml:id="br0">
      <inkml:brushProperty name="width" value="0.05" units="cm"/>
      <inkml:brushProperty name="height" value="0.05" units="cm"/>
      <inkml:brushProperty name="color" value="#F6630D"/>
    </inkml:brush>
  </inkml:definitions>
  <inkml:trace contextRef="#ctx0" brushRef="#br0">1 168 24575,'1'0'0,"0"0"0,0 1 0,0 0 0,1-1 0,-1 1 0,0-1 0,0 1 0,0 0 0,0 0 0,0 0 0,0 0 0,0 0 0,0 0 0,0 0 0,-1 0 0,1 0 0,0 0 0,-1 0 0,1 0 0,0 2 0,12 28 0,-11-28 0,3 13 0,-1 0 0,0 1 0,-1-1 0,2 32 0,-5 69 0,-1-85 0,3-63 0,2 0 0,1 1 0,1-1 0,1 2 0,13-30 0,-11 33 0,1 2 0,2-1 0,0 2 0,1-1 0,2 2 0,31-39 0,-40 54-151,1 0-1,0 1 0,1 0 0,-1 0 1,1 0-1,0 1 0,1 0 1,15-6-1,0 3-6674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1.901"/>
    </inkml:context>
    <inkml:brush xml:id="br0">
      <inkml:brushProperty name="width" value="0.05" units="cm"/>
      <inkml:brushProperty name="height" value="0.05" units="cm"/>
      <inkml:brushProperty name="color" value="#F6630D"/>
    </inkml:brush>
  </inkml:definitions>
  <inkml:trace contextRef="#ctx0" brushRef="#br0">20 600 24575,'-10'-130'0,"5"94"0,2 0 0,1-44 0,3 67 0,0 1 0,1-1 0,1 0 0,0 1 0,0-1 0,2 1 0,-1 0 0,1 0 0,1 1 0,8-13 0,-4 10 0,1 0 0,1 1 0,0 0 0,1 1 0,1 0 0,0 1 0,0 1 0,1 0 0,0 1 0,1 0 0,0 1 0,27-9 0,-29 13 0,-1 0 0,1 1 0,-1 0 0,1 1 0,0 1 0,0 0 0,19 2 0,-24-1 0,1 2 0,-1-1 0,0 1 0,0 1 0,-1 0 0,1 0 0,0 1 0,-1-1 0,0 2 0,0-1 0,13 11 0,-17-12 0,0 1 0,0 0 0,0-1 0,0 1 0,-1 1 0,0-1 0,0 0 0,0 1 0,0 0 0,-1-1 0,1 1 0,-1 0 0,-1 1 0,1-1 0,-1 0 0,1 0 0,-2 1 0,1-1 0,0 0 0,-1 1 0,0-1 0,-1 1 0,1-1 0,-1 0 0,0 1 0,0-1 0,-1 0 0,1 0 0,-4 7 0,-2 3 0,-1 0 0,0 0 0,-1-1 0,0-1 0,-1 1 0,-1-2 0,0 1 0,-16 13 0,-2-1 0,0-2 0,-39 24 0,52-37 0,-1-1 0,1-1 0,-1 0 0,-1-1 0,1-1 0,-26 5 0,37-11 0,11-4 0,13-4 0,7 4 0,0 0 0,0 2 0,0 1 0,0 0 0,-1 2 0,1 1 0,0 1 0,0 1 0,-1 2 0,0 0 0,0 1 0,0 2 0,22 11 0,-39-17 0,0 1 0,-1-1 0,1 1 0,-1 1 0,0-1 0,-1 1 0,1 1 0,-1-1 0,0 0 0,7 11 0,-10-13 0,0 1 0,-1-1 0,1 0 0,-1 1 0,0-1 0,0 1 0,0-1 0,0 1 0,0-1 0,-1 1 0,0 0 0,0-1 0,0 1 0,0-1 0,0 1 0,-1 0 0,0-1 0,1 1 0,-1-1 0,-1 1 0,1-1 0,0 1 0,-4 5 0,-1-1 8,0 0-1,0-1 1,0 0-1,-1 0 1,0 0-1,0-1 1,-1 0-1,0 0 1,0-1-1,0 0 1,0 0-1,-1-1 1,0 0-1,0-1 1,-16 5-1,-7-1-378,1-1-1,-1-1 1,-44 1 0,31-4-6455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49.024"/>
    </inkml:context>
    <inkml:brush xml:id="br0">
      <inkml:brushProperty name="width" value="0.05" units="cm"/>
      <inkml:brushProperty name="height" value="0.05" units="cm"/>
      <inkml:brushProperty name="color" value="#F6630D"/>
    </inkml:brush>
  </inkml:definitions>
  <inkml:trace contextRef="#ctx0" brushRef="#br0">117 259 24575,'8'0'0,"0"-1"0,0 0 0,0 0 0,-1-1 0,1 0 0,0-1 0,-1 1 0,0-1 0,1-1 0,-1 1 0,0-1 0,8-6 0,-11 7 0,0 0 0,-1-1 0,1 1 0,0 0 0,-1-1 0,0 0 0,0 0 0,0 0 0,-1 0 0,1 0 0,-1-1 0,0 1 0,0-1 0,0 0 0,-1 1 0,0-1 0,0 0 0,0 0 0,0 0 0,-1-8 0,0 9 0,0 1 0,0-1 0,-1 1 0,1-1 0,-1 1 0,0-1 0,0 1 0,0 0 0,-1 0 0,1-1 0,-1 1 0,0 0 0,0 0 0,0 1 0,0-1 0,0 0 0,0 1 0,-1-1 0,0 1 0,1 0 0,-1 0 0,0 0 0,0 0 0,0 0 0,0 0 0,0 1 0,0 0 0,-1 0 0,1 0 0,-7-2 0,4 3 0,0-1 0,0 1 0,0 0 0,0 0 0,0 0 0,0 1 0,0 0 0,0 0 0,0 1 0,0 0 0,0 0 0,1 0 0,-1 0 0,1 1 0,0 0 0,0 0 0,-6 5 0,2 0 0,1 0 0,-1 0 0,2 1 0,-1 1 0,1-1 0,0 1 0,1 0 0,1 1 0,-1-1 0,-3 13 0,6-15 0,1-1 0,-1 1 0,2 0 0,-1-1 0,1 1 0,0 0 0,1 0 0,0 0 0,0 0 0,1 0 0,0 0 0,0-1 0,0 1 0,1 0 0,1-1 0,3 10 0,-5-15 0,0 0 0,0 1 0,1-1 0,-1 0 0,1 0 0,-1 0 0,1 0 0,0 0 0,0 0 0,0 0 0,0 0 0,0-1 0,0 1 0,0-1 0,0 0 0,1 1 0,-1-1 0,0 0 0,1 0 0,-1-1 0,1 1 0,0 0 0,-1-1 0,1 0 0,-1 1 0,1-1 0,0 0 0,-1-1 0,1 1 0,0 0 0,-1-1 0,1 1 0,-1-1 0,1 0 0,-1 0 0,1 0 0,-1 0 0,4-2 0,2-2 0,0 1 0,0-1 0,-1 0 0,0-1 0,0 0 0,0 0 0,-1-1 0,0 1 0,0-1 0,5-9 0,23-54 0,-28 55 0,1-1 0,0 1 0,15-22 0,-22 37 0,1 0 0,-1-1 0,0 1 0,0-1 0,0 1 0,0 0 0,0-1 0,1 1 0,-1 0 0,0-1 0,0 1 0,0 0 0,1 0 0,-1-1 0,0 1 0,0 0 0,1 0 0,-1-1 0,0 1 0,1 0 0,-1 0 0,0 0 0,1-1 0,-1 1 0,0 0 0,1 0 0,-1 0 0,1 0 0,-1 0 0,0 0 0,1 0 0,-1 0 0,0 0 0,1 0 0,-1 0 0,1 0 0,-1 0 0,0 0 0,1 0 0,-1 0 0,0 1 0,1-1 0,-1 0 0,0 0 0,1 0 0,-1 0 0,0 1 0,1-1 0,-1 0 0,0 0 0,0 1 0,1-1 0,-1 0 0,0 1 0,0-1 0,1 0 0,-1 1 0,0-1 0,0 0 0,0 1 0,0-1 0,0 0 0,1 1 0,-1-1 0,0 0 0,0 1 0,0-1 0,0 1 0,0 0 0,3 29 0,-3-29 0,1 23 0,4 53 0,-4-71 0,0-1 0,1 0 0,-1 1 0,1-1 0,0 0 0,0 0 0,1 0 0,-1 0 0,1 0 0,0 0 0,5 4 0,-7-7 0,0-1 0,1 0 0,-1 1 0,1-1 0,-1 0 0,1 0 0,0 0 0,-1 0 0,1 0 0,0-1 0,0 1 0,0 0 0,-1-1 0,1 1 0,0-1 0,0 0 0,0 0 0,0 1 0,0-1 0,3-1 0,0 0 0,-1 0 0,0 0 0,0-1 0,0 1 0,0-1 0,0 0 0,0 0 0,7-5 0,2-4 0,0 0 0,0-1 0,17-22 0,-14 12 0,27-48 0,-31 49 0,0 1 0,31-37 0,-43 56 0,0 1 0,0 0 0,0-1 0,0 1 0,1 0 0,-1 0 0,0-1 0,0 1 0,1 0 0,-1 0 0,0 0 0,0-1 0,1 1 0,-1 0 0,0 0 0,1 0 0,-1 0 0,0 0 0,1-1 0,-1 1 0,0 0 0,1 0 0,-1 0 0,0 0 0,1 0 0,-1 0 0,0 0 0,1 0 0,-1 0 0,0 0 0,1 0 0,-1 1 0,5 10 0,-3 20 0,-2-29 0,0 6 0,0 0 0,1 0 0,-1 0 0,2 0 0,-1-1 0,1 1 0,0 0 0,1-1 0,0 1 0,0-1 0,1 0 0,5 8 0,-7-12 0,1 1 0,0-1 0,0 0 0,0 0 0,0 0 0,1-1 0,-1 1 0,1-1 0,0 0 0,0 0 0,0 0 0,0 0 0,0 0 0,0-1 0,0 0 0,0 0 0,1 0 0,-1-1 0,0 1 0,1-1 0,-1 0 0,0 0 0,9-2 0,-1 0 0,1-2 0,-1 1 0,0-2 0,0 1 0,-1-2 0,1 1 0,-1-2 0,0 0 0,-1 0 0,0 0 0,0-2 0,0 1 0,-1-1 0,10-13 0,-5 6 0,-1-1 0,-1 0 0,-1-1 0,0 0 0,-1-1 0,11-29 0,-32 86 0,1 1 0,2 0 0,-5 70 0,8 124 0,5-170 0,2 42 0,0-33 0,-3 1 0,-12 82 0,11-142 0,-1 0 0,-1 0 0,0 0 0,0 0 0,-1-1 0,-1 1 0,0-1 0,-10 15 0,13-23 0,0-1 0,1 1 0,-1-1 0,0 1 0,0-1 0,-1 0 0,1-1 0,-1 1 0,1 0 0,-1-1 0,0 0 0,0 0 0,0 0 0,0-1 0,-1 1 0,1-1 0,0 0 0,0 0 0,-1 0 0,1-1 0,-1 1 0,1-1 0,-1 0 0,1-1 0,0 1 0,-1-1 0,1 1 0,-8-4 0,3 1 0,1-1 0,-1 0 0,1-1 0,0 0 0,0 0 0,0-1 0,1 0 0,0 0 0,0-1 0,0 1 0,1-2 0,0 1 0,0-1 0,1 0 0,-7-13 0,4 4 0,0 0 0,1 0 0,1-1 0,0 0 0,1-1 0,-4-35 0,8 38 0,0 0 0,1-1 0,1 1 0,0 0 0,1-1 0,1 1 0,1 0 0,0 0 0,1 1 0,1-1 0,0 1 0,1 0 0,15-23 0,-15 27 0,1 0 0,1 1 0,0 0 0,0 0 0,1 1 0,0 0 0,1 1 0,0 0 0,0 0 0,0 2 0,1-1 0,0 1 0,1 1 0,-1 0 0,1 1 0,0 1 0,14-3 0,5 2-341,1 2 0,-1 1-1,36 4 1,-40-1-6485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0.845"/>
    </inkml:context>
    <inkml:brush xml:id="br0">
      <inkml:brushProperty name="width" value="0.05" units="cm"/>
      <inkml:brushProperty name="height" value="0.05" units="cm"/>
      <inkml:brushProperty name="color" value="#F6630D"/>
    </inkml:brush>
  </inkml:definitions>
  <inkml:trace contextRef="#ctx0" brushRef="#br0">0 1 24575,'5'4'0,"6"3"0,5-1 0,10-1 0,5-2 0,2 0 0,5-2 0,0-1 0,3 0 0,-1 0 0,-2-5 0,-4-2 0,-2 1 0,-2 1 0,-2 1 0,-5 2-8191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2.986"/>
    </inkml:context>
    <inkml:brush xml:id="br0">
      <inkml:brushProperty name="width" value="0.05" units="cm"/>
      <inkml:brushProperty name="height" value="0.05" units="cm"/>
      <inkml:brushProperty name="color" value="#F6630D"/>
    </inkml:brush>
  </inkml:definitions>
  <inkml:trace contextRef="#ctx0" brushRef="#br0">140 0 24575,'-5'5'0,"-5"6"0,-2 5 0,-3 6 0,0 7 0,-1 4 0,2 6 0,-1 5 0,1 0 0,4 2 0,3-3 0,3-3 0,2-9-8191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3.378"/>
    </inkml:context>
    <inkml:brush xml:id="br0">
      <inkml:brushProperty name="width" value="0.05" units="cm"/>
      <inkml:brushProperty name="height" value="0.05" units="cm"/>
      <inkml:brushProperty name="color" value="#F6630D"/>
    </inkml:brush>
  </inkml:definitions>
  <inkml:trace contextRef="#ctx0" brushRef="#br0">0 69 24575,'23'-26'0,"-20"21"0,1 0 0,0 0 0,0 0 0,0 1 0,6-4 0,-8 6 0,0 1 0,0 0 0,1 0 0,-1 0 0,0 0 0,1 0 0,-1 0 0,0 1 0,1-1 0,-1 1 0,1 0 0,-1-1 0,1 1 0,-1 0 0,1 1 0,4 0 0,-1 0 0,0 1 0,0 0 0,-1 1 0,1-1 0,0 1 0,-1 0 0,0 1 0,0-1 0,0 1 0,0 0 0,0 0 0,-1 1 0,0-1 0,0 1 0,4 6 0,3 5 0,0 0 0,-2 1 0,13 30 0,-6-2-227,-3 1-1,-2 1 1,-1 0-1,-3 1 1,3 84-1,-9-90-6598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3.751"/>
    </inkml:context>
    <inkml:brush xml:id="br0">
      <inkml:brushProperty name="width" value="0.05" units="cm"/>
      <inkml:brushProperty name="height" value="0.05" units="cm"/>
      <inkml:brushProperty name="color" value="#F6630D"/>
    </inkml:brush>
  </inkml:definitions>
  <inkml:trace contextRef="#ctx0" brushRef="#br0">12 167 24575,'0'-4'0,"0"-7"0,-5-1 0,-1-3 0,5-4 0,7 2 0,8-2 0,5 3 0,5-1 0,7 3 0,8 4 0,6 3 0,1 3 0,-8 2-8191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4.161"/>
    </inkml:context>
    <inkml:brush xml:id="br0">
      <inkml:brushProperty name="width" value="0.05" units="cm"/>
      <inkml:brushProperty name="height" value="0.05" units="cm"/>
      <inkml:brushProperty name="color" value="#F6630D"/>
    </inkml:brush>
  </inkml:definitions>
  <inkml:trace contextRef="#ctx0" brushRef="#br0">82 135 24575,'-5'88'0,"-4"0"0,-27 114 0,36-199 0,-1 0 0,0 0 0,0 0 0,0 0 0,0 0 0,0 0 0,-1 0 0,1 0 0,-1-1 0,-2 4 0,4-5 0,-1-1 0,1 0 0,0 0 0,0 0 0,0 0 0,-1 0 0,1 0 0,0 1 0,0-1 0,0 0 0,-1 0 0,1 0 0,0 0 0,0 0 0,0 0 0,-1 0 0,1 0 0,0 0 0,0 0 0,-1 0 0,1 0 0,0 0 0,0 0 0,0 0 0,-1 0 0,1 0 0,0 0 0,0 0 0,-1-1 0,1 1 0,0 0 0,0 0 0,0 0 0,0 0 0,-1 0 0,1 0 0,0-1 0,0 1 0,0 0 0,0 0 0,-1 0 0,1-1 0,0 1 0,-6-23 0,5-8 0,0 0 0,2 0 0,2 0 0,7-38 0,36-121 0,-42 176 0,1 1 0,0-1 0,1 1 0,0 0 0,1 1 0,13-19 0,-18 29 0,1-1 0,-1 0 0,0 1 0,1 0 0,0-1 0,-1 1 0,1 0 0,0 1 0,0-1 0,0 0 0,0 1 0,0-1 0,7-1 0,-7 3 0,0 0 0,-1 0 0,1 0 0,0 0 0,-1 1 0,1-1 0,0 1 0,-1-1 0,1 1 0,0 0 0,-1 0 0,1 0 0,-1 1 0,0-1 0,1 0 0,-1 1 0,0 0 0,0-1 0,0 1 0,3 3 0,-2-1 7,1 0 0,0 1 0,-1-1 0,0 1 0,0 0 1,0 0-1,-1 0 0,0 0 0,0 1 0,0-1 0,-1 0 0,1 1 0,-1 0 0,0-1 0,-1 1 0,0 6 0,0-1-193,0-1 1,-1 1-1,-1-1 0,0 0 1,0 0-1,-1 0 1,-7 19-1,-2-5-6640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4.515"/>
    </inkml:context>
    <inkml:brush xml:id="br0">
      <inkml:brushProperty name="width" value="0.05" units="cm"/>
      <inkml:brushProperty name="height" value="0.05" units="cm"/>
      <inkml:brushProperty name="color" value="#F6630D"/>
    </inkml:brush>
  </inkml:definitions>
  <inkml:trace contextRef="#ctx0" brushRef="#br0">57 113 24575,'2'96'0,"-5"107"0,3-190 0,-2-1 0,1 0 0,-2 1 0,0-1 0,0 0 0,-10 21 0,13-33 0,0 1 0,0 0 0,0-1 0,-1 1 0,1-1 0,0 1 0,0 0 0,-1-1 0,1 1 0,-1-1 0,1 1 0,0-1 0,-1 1 0,1-1 0,-1 0 0,1 1 0,-1-1 0,1 1 0,-1-1 0,0 0 0,1 1 0,-1-1 0,1 0 0,-1 0 0,0 0 0,1 1 0,-1-1 0,1 0 0,-2 0 0,1-1 0,1 1 0,-1-1 0,0 0 0,1 1 0,-1-1 0,0 0 0,1 0 0,-1 0 0,1 0 0,-1 1 0,1-1 0,0 0 0,-1 0 0,1 0 0,0 0 0,-1-1 0,-5-43 0,5 5 0,1-1 0,2 0 0,8-52 0,-6 74 0,0 1 0,1 0 0,1 0 0,0 1 0,2-1 0,0 2 0,0-1 0,2 1 0,17-23 0,-22 33 0,1 1 0,-1-1 0,1 1 0,0 0 0,1 1 0,-1 0 0,1 0 0,0 0 0,0 1 0,14-6 0,-18 8 0,0 0 0,0 1 0,-1-1 0,1 0 0,0 1 0,0 0 0,0 0 0,0 0 0,0 0 0,0 0 0,0 0 0,-1 1 0,1-1 0,0 1 0,0 0 0,0 0 0,-1 0 0,1 0 0,0 0 0,-1 1 0,0-1 0,1 1 0,-1 0 0,0 0 0,1 0 0,-1 0 0,0 0 0,0 0 0,-1 0 0,1 1 0,0-1 0,1 3 0,-2-1-59,0 1 0,0-1-1,0 0 1,0 0-1,-1 0 1,1 1 0,-1-1-1,0 0 1,-1 1 0,1-1-1,-1 0 1,0 0 0,0 0-1,0 1 1,0-1 0,-1 0-1,1 0 1,-1-1-1,0 1 1,-1 0 0,1-1-1,-5 6 1,-10 16-6767</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4.907"/>
    </inkml:context>
    <inkml:brush xml:id="br0">
      <inkml:brushProperty name="width" value="0.05" units="cm"/>
      <inkml:brushProperty name="height" value="0.05" units="cm"/>
      <inkml:brushProperty name="color" value="#F6630D"/>
    </inkml:brush>
  </inkml:definitions>
  <inkml:trace contextRef="#ctx0" brushRef="#br0">0 1 24575,'5'0'0,"1"4"0,0 7 0,-1 6 0,-2 9 0,-1 5 0,-1 6 0,4 7 0,1 5 0,0 3 0,-1 2 0,-2 1 0,-1-3 0,-2-3 0,1-3 0,-1-11-8191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5.251"/>
    </inkml:context>
    <inkml:brush xml:id="br0">
      <inkml:brushProperty name="width" value="0.05" units="cm"/>
      <inkml:brushProperty name="height" value="0.05" units="cm"/>
      <inkml:brushProperty name="color" value="#F6630D"/>
    </inkml:brush>
  </inkml:definitions>
  <inkml:trace contextRef="#ctx0" brushRef="#br0">77 154 24575,'17'0'0,"0"-1"0,0 0 0,0-2 0,27-6 0,-40 8 0,0 0 0,0 0 0,0-1 0,0 1 0,0-1 0,0 0 0,-1 0 0,1 0 0,-1-1 0,1 1 0,-1-1 0,0 0 0,0 0 0,0 0 0,0 0 0,-1 0 0,1-1 0,-1 1 0,0-1 0,0 0 0,0 0 0,0 1 0,-1-1 0,2-5 0,-3 7 0,0 0 0,0-1 0,0 1 0,0-1 0,0 1 0,-1 0 0,1-1 0,-1 1 0,0 0 0,1 0 0,-1-1 0,0 1 0,0 0 0,-1 0 0,1 0 0,0 0 0,-1 0 0,1 0 0,-1 1 0,1-1 0,-1 0 0,0 1 0,0-1 0,0 1 0,0 0 0,0-1 0,0 1 0,0 0 0,0 0 0,0 0 0,-1 1 0,1-1 0,-3 0 0,-1-1 0,-1 0 0,1 1 0,-1 0 0,1 0 0,-1 1 0,0-1 0,1 1 0,-1 1 0,0-1 0,-11 4 0,10-1 0,1 0 0,-1 1 0,0 0 0,1 0 0,0 0 0,0 1 0,0 1 0,1-1 0,-1 1 0,1 0 0,1 0 0,-1 1 0,1 0 0,0 0 0,1 0 0,-1 0 0,1 1 0,1-1 0,0 1 0,0 0 0,-3 15 0,4-14 0,0 1 0,0-1 0,1 1 0,1 0 0,-1-1 0,2 1 0,-1 0 0,1-1 0,1 1 0,0 0 0,0-1 0,1 0 0,0 1 0,1-1 0,0 0 0,0-1 0,1 1 0,10 14 0,14 7-1365,0-4-5461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5.888"/>
    </inkml:context>
    <inkml:brush xml:id="br0">
      <inkml:brushProperty name="width" value="0.05" units="cm"/>
      <inkml:brushProperty name="height" value="0.05" units="cm"/>
      <inkml:brushProperty name="color" value="#F6630D"/>
    </inkml:brush>
  </inkml:definitions>
  <inkml:trace contextRef="#ctx0" brushRef="#br0">1 274 24575,'0'217'0,"3"-197"0,-3-20 0,0 0 0,0 0 0,1 0 0,-1 0 0,0 0 0,0 0 0,1 0 0,-1 0 0,0 0 0,0 0 0,0 0 0,1 0 0,-1 0 0,0-1 0,0 1 0,1 0 0,-1 0 0,0 0 0,0 0 0,0 0 0,0-1 0,1 1 0,-1 0 0,0 0 0,0 0 0,0-1 0,0 1 0,0 0 0,1 0 0,-1 0 0,0-1 0,0 1 0,0 0 0,0 0 0,0-1 0,0 1 0,0 0 0,0-1 0,13-36 0,-1-26 0,-2 0 0,1-101 0,-11 149 0,1 0 0,0 0 0,1 0 0,1 0 0,7-26 0,-9 38 0,1-1 0,-1 1 0,1-1 0,-1 1 0,1 0 0,0-1 0,0 1 0,1 0 0,-1 1 0,1-1 0,-1 0 0,1 1 0,0-1 0,0 1 0,0 0 0,0 0 0,0 0 0,0 0 0,1 0 0,-1 1 0,1 0 0,-1 0 0,1 0 0,0 0 0,-1 0 0,1 1 0,0-1 0,0 1 0,4 0 0,10 2 0,1 2 0,-1 0 0,0 0 0,28 12 0,0 0 0,-38-14 0,0 1 0,0 0 0,0 1 0,9 6 0,-16-10 0,0 0 0,0 1 0,0-1 0,0 1 0,-1-1 0,1 1 0,0-1 0,0 1 0,-1-1 0,1 1 0,0 0 0,-1 0 0,1-1 0,0 1 0,-1 0 0,1 0 0,-1 0 0,1-1 0,-1 1 0,0 0 0,1 0 0,-1 0 0,0 0 0,0 0 0,0 0 0,0 0 0,1 0 0,-1 0 0,0 0 0,-1 0 0,1 0 0,0 0 0,0-1 0,0 1 0,0 0 0,-1 0 0,1 0 0,0 0 0,-1 0 0,1 0 0,-1 0 0,1-1 0,-1 1 0,0 0 0,1 0 0,-1-1 0,0 1 0,1 0 0,-1-1 0,0 1 0,-1 0 0,-7 5 0,-1 0 0,1-1 0,-2 0 0,1 0 0,-21 5 0,21-7 0,0 0 0,1 1 0,-1 0 0,1 1 0,0 0 0,0 0 0,-11 9 0,18-12 0,0 0 0,0 0 0,0 0 0,0 0 0,0 1 0,0-1 0,0 0 0,1 1 0,-1 0 0,1-1 0,0 1 0,0 0 0,0 0 0,0 0 0,0 0 0,1 0 0,-1 0 0,1 0 0,0 5 0,0-3 0,1-1 0,0 1 0,1-1 0,-1 0 0,1 1 0,0-1 0,0 0 0,0 0 0,1 0 0,-1 0 0,6 6 0,7 5 0,1 0 0,0 0 0,1-2 0,24 16 0,-35-25 0,5 3 0,-3-2 0,0 0 0,-1 1 0,1 0 0,-1 0 0,8 9 0,-14-14 0,0 0 0,0 1 0,0-1 0,0 0 0,0 1 0,-1-1 0,1 1 0,0-1 0,-1 1 0,1-1 0,-1 1 0,0-1 0,1 1 0,-1-1 0,0 1 0,0-1 0,0 1 0,0 0 0,0-1 0,-1 1 0,1-1 0,0 1 0,-1-1 0,1 1 0,-1-1 0,1 1 0,-1-1 0,0 1 0,0-1 0,1 0 0,-1 1 0,0-1 0,0 0 0,0 0 0,-1 0 0,1 0 0,0 0 0,-2 1 0,-4 4 10,-1-1-1,0 0 0,0 0 1,-1-1-1,1 0 1,-1-1-1,0 0 0,0 0 1,0-1-1,-18 3 1,-9-1-523,-51-2 1,73-2 68,-22 0-6382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2.277"/>
    </inkml:context>
    <inkml:brush xml:id="br0">
      <inkml:brushProperty name="width" value="0.05" units="cm"/>
      <inkml:brushProperty name="height" value="0.05" units="cm"/>
      <inkml:brushProperty name="color" value="#F6630D"/>
    </inkml:brush>
  </inkml:definitions>
  <inkml:trace contextRef="#ctx0" brushRef="#br0">167 109 24575,'-15'0'0,"3"0"0,0-1 0,0 2 0,-1 0 0,1 1 0,-20 4 0,28-4 0,1-1 0,0 1 0,-1-1 0,1 1 0,0 0 0,0 0 0,0 1 0,0-1 0,1 0 0,-1 1 0,1 0 0,-1 0 0,1-1 0,0 1 0,0 1 0,0-1 0,1 0 0,-1 0 0,1 1 0,0-1 0,0 1 0,0-1 0,-1 7 0,1-4 0,0 0 0,1 0 0,0 0 0,0 0 0,0 0 0,1 0 0,0 0 0,0 0 0,1 0 0,-1 0 0,1-1 0,0 1 0,1-1 0,0 1 0,-1-1 0,2 0 0,-1 0 0,1 0 0,-1 0 0,1-1 0,6 6 0,-6-6 0,0-1 0,0 0 0,1 1 0,-1-1 0,1-1 0,0 1 0,0-1 0,0 1 0,0-2 0,1 1 0,-1 0 0,0-1 0,1 0 0,-1 0 0,1-1 0,-1 0 0,1 0 0,-1 0 0,1 0 0,-1-1 0,0 0 0,1 0 0,6-2 0,8-6 0,-1 0 0,0-1 0,0-1 0,-1-1 0,0 0 0,-1-1 0,0-1 0,-1-1 0,25-30 0,-37 40 0,0 0 0,-1-1 0,1 1 0,-1-1 0,-1 0 0,1 0 0,-1 0 0,0 0 0,0 0 0,0 0 0,-1 0 0,0-1 0,-1 1 0,1-8 0,-1 10 0,-1 0 0,0 1 0,0-1 0,0 0 0,0 0 0,0 0 0,-1 1 0,1-1 0,-1 1 0,0-1 0,0 1 0,0 0 0,-1 0 0,1 0 0,-1 0 0,0 0 0,0 0 0,0 1 0,0-1 0,0 1 0,0 0 0,-1 0 0,-5-3 0,0 2 14,1-1-1,-1 1 0,1 1 0,-1 0 1,0 0-1,0 0 0,0 1 1,-12 1-1,16 0-100,0 0-1,0 0 1,0 1 0,0 0-1,0 0 1,0 0 0,0 0-1,0 1 1,1 0-1,-1 0 1,1 0 0,-1 1-1,1-1 1,0 1 0,0 0-1,-5 6 1,-4 7-6739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6.313"/>
    </inkml:context>
    <inkml:brush xml:id="br0">
      <inkml:brushProperty name="width" value="0.05" units="cm"/>
      <inkml:brushProperty name="height" value="0.05" units="cm"/>
      <inkml:brushProperty name="color" value="#F6630D"/>
    </inkml:brush>
  </inkml:definitions>
  <inkml:trace contextRef="#ctx0" brushRef="#br0">217 55 24575,'1'0'0,"-1"0"0,1 0 0,-1 0 0,1 0 0,-1 0 0,1 0 0,-1 0 0,1 0 0,-1 0 0,0 0 0,1-1 0,-1 1 0,1 0 0,-1 0 0,1 0 0,-1-1 0,0 1 0,1 0 0,-1 0 0,1-1 0,-1 1 0,0 0 0,1-1 0,-1 1 0,0 0 0,0-1 0,1 1 0,-1-1 0,0 1 0,0 0 0,1-1 0,-1 1 0,0-1 0,0 1 0,0-1 0,0 1 0,0-1 0,0 1 0,0 0 0,0-1 0,0 1 0,0-1 0,0 1 0,0-1 0,0 1 0,0-1 0,0 1 0,0-1 0,-1 1 0,1-1 0,0 1 0,0 0 0,0-1 0,-1 1 0,1-1 0,0 1 0,-1 0 0,1-1 0,-2-1 0,1-1 0,-1 1 0,1 0 0,-1 0 0,0 0 0,0 0 0,1 0 0,-2 0 0,-1-2 0,-2 2 0,0 0 0,0 0 0,0 0 0,0 1 0,0 0 0,-1 0 0,1 0 0,0 1 0,0 0 0,-1 0 0,1 1 0,0 0 0,0 0 0,0 0 0,0 1 0,0-1 0,0 1 0,0 1 0,0-1 0,1 1 0,-1 0 0,1 1 0,-9 7 0,9-8 0,1 0 0,0 1 0,0 0 0,0 0 0,0 0 0,1 0 0,0 1 0,0-1 0,0 1 0,0 0 0,1 0 0,0 0 0,0 0 0,0 0 0,0 0 0,1 1 0,0-1 0,0 0 0,0 1 0,1-1 0,0 1 0,0-1 0,0 1 0,1-1 0,0 1 0,0-1 0,2 8 0,-1-10 0,-1-1 0,1 1 0,-1 0 0,1-1 0,0 1 0,0-1 0,0 1 0,0-1 0,0 0 0,0 0 0,1 0 0,-1 0 0,1-1 0,0 1 0,-1-1 0,1 1 0,0-1 0,0 0 0,0 0 0,0 0 0,0 0 0,0-1 0,0 1 0,0-1 0,0 0 0,0 0 0,0 0 0,0 0 0,0 0 0,5-2 0,1 1 0,0-1 0,0 0 0,0 0 0,0-1 0,0-1 0,-1 1 0,1-1 0,14-11 0,58-57 0,-80 71 4,-1 1-1,1-1 1,-1 0 0,1 1-1,0-1 1,-1 1-1,1-1 1,0 1 0,0-1-1,-1 1 1,1 0-1,0-1 1,0 1 0,-1 0-1,1-1 1,0 1-1,0 0 1,0 0 0,0 0-1,0 0 1,-1 0-1,1 0 1,0 0 0,0 0-1,0 0 1,0 0-1,-1 1 1,1-1 0,0 0-1,0 0 1,1 1 0,-1 1-103,0-1 0,0 1 0,0-1 1,0 1-1,0-1 0,0 1 1,0-1-1,-1 1 0,1 0 0,-1-1 1,1 1-1,-1 0 0,0 0 1,1 1-1,0 17-6727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6.704"/>
    </inkml:context>
    <inkml:brush xml:id="br0">
      <inkml:brushProperty name="width" value="0.05" units="cm"/>
      <inkml:brushProperty name="height" value="0.05" units="cm"/>
      <inkml:brushProperty name="color" value="#F6630D"/>
    </inkml:brush>
  </inkml:definitions>
  <inkml:trace contextRef="#ctx0" brushRef="#br0">1 31 24575,'7'-26'0,"0"21"0,0 18 0,-4 4 0,0-1 0,-1 1 0,0 0 0,-1 0 0,-2 0 0,1 0 0,-2 0 0,-4 23 0,1-26 0,5-18 0,9-23 0,-2 11 0,2 2 0,-1-1 0,2 1 0,21-25 0,-25 33 0,0-1 0,1 1 0,-1 0 0,1 1 0,1-1 0,-1 1 0,1 1 0,0 0 0,0 0 0,0 0 0,10-2 0,-15 5-4,-1 0 0,1 1 0,0-1-1,0 1 1,0 0 0,0 0 0,0 0-1,0 0 1,0 1 0,0-1 0,-1 1-1,1 0 1,0 0 0,0 0 0,0 0-1,-1 0 1,1 0 0,4 4 0,-3-2 22,-1 0 0,1 1 0,-1-1 1,0 1-1,0 0 0,0 0 0,-1 0 0,0 1 1,1-1-1,1 7 0,1 5-266,0 0 1,-2 0-1,0 0 1,0 1-1,-1 27 1,-2-20-6579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7.487"/>
    </inkml:context>
    <inkml:brush xml:id="br0">
      <inkml:brushProperty name="width" value="0.05" units="cm"/>
      <inkml:brushProperty name="height" value="0.05" units="cm"/>
      <inkml:brushProperty name="color" value="#F6630D"/>
    </inkml:brush>
  </inkml:definitions>
  <inkml:trace contextRef="#ctx0" brushRef="#br0">0 3 24575,'14'-1'0,"-13"0"0,0 1 0,-1 0 0,1-1 0,0 1 0,0 0 0,0 0 0,0 0 0,0 0 0,-1 0 0,1 0 0,0 0 0,0 0 0,0 1 0,0-1 0,0 0 0,0 0 0,-1 1 0,1-1 0,0 0 0,0 1 0,-1-1 0,1 1 0,0-1 0,0 1 0,-1-1 0,1 1 0,-1 0 0,1-1 0,0 1 0,-1 0 0,1-1 0,-1 1 0,1 0 0,-1 0 0,0 0 0,1-1 0,-1 2 0,4 8 0,-1 0 0,0 0 0,-1 0 0,0 0 0,0 0 0,-1 1 0,-1-1 0,0 1 0,0-1 0,-2 12 0,1-6 0,0 1 0,3 22 0,2-34 0,2-13 0,7-16 0,-12 20 0,5-7 0,1-1 0,0 1 0,1 0 0,0 0 0,0 1 0,1 0 0,0 1 0,1 0 0,12-10 0,-20 19 0,-1-1 0,0 0 0,1 0 0,-1 0 0,0-1 0,0 1 0,0 0 0,0 0 0,0-1 0,0 1 0,0 0 0,0-1 0,0 1 0,-1-1 0,1 1 0,-1-1 0,1-2 0,-1 3 0,0 0 0,0 0 0,0 0 0,0 0 0,0 0 0,0 0 0,-1 0 0,1 0 0,0 0 0,-1 0 0,1 0 0,-1 1 0,1-1 0,-1 0 0,1 0 0,-1 0 0,0 0 0,1 1 0,-1-1 0,-2-1 0,1 1 0,0-1 0,-1 1 0,1-1 0,0 1 0,-1 0 0,0 0 0,1 1 0,-1-1 0,0 0 0,1 1 0,-1-1 0,0 1 0,1 0 0,-1 0 0,0 0 0,0 1 0,1-1 0,-1 0 0,-4 2 0,1 1 0,0 0 0,0 0 0,0 1 0,0 0 0,0 0 0,1 1 0,0-1 0,0 1 0,0 0 0,0 0 0,1 1 0,0 0 0,-5 9 0,6-10 0,0 0 0,0 0 0,1 0 0,0 1 0,0-1 0,0 1 0,1-1 0,0 1 0,0 0 0,0-1 0,1 1 0,0 0 0,0 0 0,0-1 0,1 1 0,1 9 0,-1-13 0,-1-1 0,1 1 0,0 0 0,-1-1 0,1 1 0,0 0 0,0-1 0,0 1 0,0-1 0,0 0 0,0 1 0,0-1 0,1 0 0,-1 0 0,0 1 0,1-1 0,-1 0 0,1 0 0,-1-1 0,1 1 0,2 1 0,-1-2 0,0 1 0,-1-1 0,1 0 0,0 0 0,-1 0 0,1 0 0,-1-1 0,1 1 0,-1-1 0,1 1 0,-1-1 0,1 0 0,2-2 0,4-1 0,-1-1 0,0 0 0,0 0 0,-1-1 0,1 0 0,-1 0 0,7-9 0,24-38 0,-30 39 0,2 1 0,20-24 0,-30 37 0,1-1 0,-1 1 0,0-1 0,0 1 0,1 0 0,-1-1 0,0 1 0,1 0 0,-1 0 0,1-1 0,-1 1 0,0 0 0,1 0 0,-1-1 0,1 1 0,-1 0 0,1 0 0,-1 0 0,1 0 0,-1 0 0,0 0 0,1 0 0,-1 0 0,1 0 0,-1 0 0,1 0 0,-1 0 0,1 0 0,-1 0 0,1 0 0,-1 0 0,1 0 0,-1 1 0,1-1 0,6 17 0,-4 28 0,-3-42 0,0 11-195,1 0 0,0 0 0,1 0 0,1 0 0,0 0 0,7 18 0,0-7-6631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7.847"/>
    </inkml:context>
    <inkml:brush xml:id="br0">
      <inkml:brushProperty name="width" value="0.05" units="cm"/>
      <inkml:brushProperty name="height" value="0.05" units="cm"/>
      <inkml:brushProperty name="color" value="#F6630D"/>
    </inkml:brush>
  </inkml:definitions>
  <inkml:trace contextRef="#ctx0" brushRef="#br0">1 0 24575,'0'273'0,"0"-272"0,0 0 0,0 0 0,0 0 0,0-1 0,0 1 0,0 0 0,0 0 0,0 0 0,0 0 0,0 0 0,0-1 0,1 1 0,-1 0 0,0 0 0,1-1 0,-1 1 0,0 0 0,1 0 0,-1-1 0,1 1 0,-1 0 0,1-1 0,1 2 0,-1-2 0,-1 0 0,1 0 0,0 0 0,0 0 0,0 0 0,-1 0 0,1-1 0,0 1 0,0 0 0,0 0 0,-1-1 0,1 1 0,0 0 0,-1-1 0,1 1 0,0-1 0,-1 1 0,1-1 0,1 0 0,37-44 0,-27 31 0,-4 4 11,1 1 0,1 0 0,0 1 0,0 0 0,1 1 0,0 0-1,0 0 1,0 1 0,1 1 0,12-5 0,-19 9-61,0 0 1,0-1-1,-1 2 1,1-1-1,0 0 1,0 1-1,0 0 1,0 0-1,0 1 1,0-1-1,-1 1 1,1 0-1,0 0 1,0 1-1,-1-1 1,1 1-1,-1 0 1,1 0-1,-1 1 1,0-1-1,0 1 1,0 0-1,0 0 1,0 1-1,-1-1 1,1 1-1,-1-1 1,0 1-1,3 6 1,7 10-6777</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8.237"/>
    </inkml:context>
    <inkml:brush xml:id="br0">
      <inkml:brushProperty name="width" value="0.05" units="cm"/>
      <inkml:brushProperty name="height" value="0.05" units="cm"/>
      <inkml:brushProperty name="color" value="#F6630D"/>
    </inkml:brush>
  </inkml:definitions>
  <inkml:trace contextRef="#ctx0" brushRef="#br0">185 160 24575,'1'0'0,"1"-1"0,-1 1 0,0-1 0,0 1 0,0-1 0,0 0 0,0 1 0,0-1 0,0 0 0,0 0 0,0 0 0,0 0 0,0 0 0,0 0 0,-1 0 0,1 0 0,0 0 0,-1 0 0,1 0 0,-1-1 0,1 1 0,-1 0 0,1 0 0,-1-1 0,0 1 0,0 0 0,0-3 0,5-40 0,-4 39 0,-1 0 0,0 0 0,0 0 0,0 0 0,-1 0 0,1 1 0,-1-1 0,-1 0 0,1 0 0,0 1 0,-1-1 0,-3-4 0,5 7 0,-1 1 0,0 0 0,0-1 0,-1 1 0,1 0 0,0 0 0,0 0 0,-1 0 0,1 0 0,0 0 0,-1 0 0,1 0 0,-1 0 0,1 1 0,-1-1 0,1 1 0,-1-1 0,0 1 0,1-1 0,-1 1 0,0 0 0,1 0 0,-1 0 0,0 0 0,1 0 0,-1 0 0,0 1 0,1-1 0,-1 0 0,1 1 0,-1-1 0,0 1 0,1 0 0,-1-1 0,-2 3 0,-8 3 0,0 1 0,0 1 0,1 0 0,0 0 0,0 1 0,-13 16 0,18-20 0,2 0 0,-1 1 0,1 0 0,-1 0 0,2 0 0,-1 0 0,1 1 0,0 0 0,0-1 0,1 1 0,-1 0 0,2 0 0,-3 13 0,4-19 0,0 0 0,0-1 0,0 1 0,0 0 0,0-1 0,0 1 0,0-1 0,0 1 0,0 0 0,0-1 0,0 1 0,0 0 0,0-1 0,1 1 0,-1-1 0,0 1 0,1-1 0,-1 1 0,0-1 0,1 1 0,-1 0 0,0-1 0,1 0 0,-1 1 0,1-1 0,-1 1 0,1-1 0,-1 0 0,1 1 0,-1-1 0,2 1 0,-1-1 0,1 0 0,-1 0 0,1 0 0,-1 0 0,0-1 0,1 1 0,-1 0 0,1-1 0,-1 1 0,0-1 0,1 1 0,-1-1 0,2 0 0,37-29 0,-39 30 0,110-104 0,-65 60 0,-45 43 0,-1 0 0,1 0 0,0 0 0,0 0 0,0 0 0,0 0 0,1 1 0,-1-1 0,0 0 0,0 1 0,0-1 0,0 1 0,1-1 0,-1 1 0,0-1 0,1 1 0,-1 0 0,2 0 0,-2 0 0,0 0 0,0 1 0,-1-1 0,1 0 0,0 1 0,-1-1 0,1 1 0,0-1 0,-1 1 0,1-1 0,-1 1 0,1-1 0,-1 1 0,1 0 0,-1-1 0,1 1 0,-1 0 0,0 0 0,1-1 0,-1 1 0,0 0 0,1 1 0,1 5 0,-1 2 0,0-1 0,0 0 0,0 13 0,-1-20 0,0 22-117,8 141-1131,-3-122-5578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8.893"/>
    </inkml:context>
    <inkml:brush xml:id="br0">
      <inkml:brushProperty name="width" value="0.05" units="cm"/>
      <inkml:brushProperty name="height" value="0.05" units="cm"/>
      <inkml:brushProperty name="color" value="#F6630D"/>
    </inkml:brush>
  </inkml:definitions>
  <inkml:trace contextRef="#ctx0" brushRef="#br0">319 216 24575,'0'-5'0,"2"1"0,-1-1 0,0 1 0,1-1 0,0 1 0,0-1 0,0 1 0,1 0 0,3-5 0,10-20 0,-12 18 0,-1 0 0,-1 1 0,1-1 0,-2 0 0,2-21 0,-3 29 0,-1 0 0,1 1 0,0-1 0,-1 0 0,1 1 0,-1-1 0,0 0 0,0 1 0,0-1 0,0 1 0,0 0 0,0-1 0,-3-1 0,3 2 0,0 1 0,-1 0 0,1 0 0,0 0 0,-1 0 0,0 0 0,1 0 0,-1 0 0,0 0 0,1 1 0,-1-1 0,0 1 0,0-1 0,1 1 0,-1 0 0,0 0 0,0 0 0,0 0 0,0 0 0,1 0 0,-4 1 0,-5 1 0,1 0 0,0 1 0,0 0 0,0 0 0,0 1 0,0 1 0,1-1 0,-1 1 0,1 1 0,0 0 0,1 0 0,-13 13 0,0 2 0,1 1 0,-32 49 0,36-47 15,0 0 0,1 1 0,2 1 0,1 1 0,1-1 0,1 1 0,-7 35 0,14-51-35,1-1 0,0 1 0,1 0 0,0 0-1,1-1 1,0 1 0,1 0 0,0-1 0,5 17 0,-4-19-72,1-1 1,0 1-1,0 0 0,0-1 0,1 0 1,1 0-1,-1 0 0,1-1 1,0 0-1,0 0 0,1 0 0,-1-1 1,11 6-1,24 12-6734</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9.249"/>
    </inkml:context>
    <inkml:brush xml:id="br0">
      <inkml:brushProperty name="width" value="0.05" units="cm"/>
      <inkml:brushProperty name="height" value="0.05" units="cm"/>
      <inkml:brushProperty name="color" value="#F6630D"/>
    </inkml:brush>
  </inkml:definitions>
  <inkml:trace contextRef="#ctx0" brushRef="#br0">0 113 24575,'0'-3'0,"0"-3"0,0 0 0,0 1 0,1-1 0,0 0 0,2-8 0,-3 13 0,0 1 0,1-1 0,-1 0 0,1 0 0,-1 0 0,0 1 0,1-1 0,0 0 0,-1 0 0,1 1 0,-1-1 0,1 0 0,0 1 0,-1-1 0,1 1 0,0-1 0,0 1 0,0-1 0,-1 1 0,1-1 0,0 1 0,0 0 0,0 0 0,0-1 0,0 1 0,-1 0 0,1 0 0,0 0 0,0 0 0,0 0 0,0 0 0,0 0 0,0 0 0,0 0 0,0 1 0,0-1 0,-1 0 0,1 1 0,0-1 0,0 0 0,0 1 0,1 0 0,14 7 0,-1 0 0,0 1 0,0 0 0,26 23 0,-34-26 0,0 1 0,0 0 0,-1 0 0,0 1 0,0-1 0,-1 1 0,0 0 0,0 1 0,-1-1 0,6 16 0,-9-19 0,-1-1 0,0 0 0,0 0 0,0 0 0,0 0 0,-1 0 0,1 1 0,-1-1 0,0 0 0,-1 0 0,-1 4 0,3-7 0,0 0 0,-1 1 0,1-1 0,0 0 0,-1 0 0,1 0 0,-1 0 0,1-1 0,-1 1 0,0 0 0,1 0 0,-1 0 0,0 0 0,1-1 0,-1 1 0,0 0 0,0 0 0,0-1 0,0 1 0,0-1 0,0 1 0,0-1 0,0 1 0,0-1 0,0 0 0,0 1 0,0-1 0,0 0 0,0 0 0,0 0 0,0 0 0,0 0 0,-1 0 0,1 0 0,0 0 0,0 0 0,0-1 0,0 1 0,0 0 0,0-1 0,0 1 0,0-1 0,0 1 0,0-1 0,0 1 0,-1-2 0,0 0 0,-1 0 0,1-1 0,0 1 0,0-1 0,0 0 0,1 1 0,-1-1 0,1 0 0,-1 0 0,1 0 0,0 0 0,0 0 0,0-1 0,1 1 0,-1 0 0,1 0 0,-1-1 0,1 1 0,0 0 0,0 0 0,1-1 0,-1 1 0,2-5 0,1-4 0,-1 1 0,2 0 0,0 0 0,0 0 0,8-14 0,-7 15-91,0 1 0,1-1 0,0 1 0,1 0 0,0 0 0,0 1 0,1 0 0,0 0 0,1 1 0,-1 0 0,1 1 0,1-1 0,-1 2 0,18-8 0,-2 5-6735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7:59.872"/>
    </inkml:context>
    <inkml:brush xml:id="br0">
      <inkml:brushProperty name="width" value="0.05" units="cm"/>
      <inkml:brushProperty name="height" value="0.05" units="cm"/>
      <inkml:brushProperty name="color" value="#F6630D"/>
    </inkml:brush>
  </inkml:definitions>
  <inkml:trace contextRef="#ctx0" brushRef="#br0">202 69 24575,'-1'-8'0,"0"1"0,-1-1 0,0 1 0,0 0 0,-6-13 0,3 9 0,1 31 0,1 17 0,1 18 0,-3 1 0,-2-1 0,-3 0 0,-2 0 0,-2-1 0,-3-1 0,-40 87 0,44-108 0,9-23 0,1 0 0,-1 0 0,0 0 0,-1-1 0,0 1 0,-6 7 0,30-54 0,-1 12 0,68-91 0,-76 105 0,0 0 0,2 1 0,-1 0 0,1 1 0,1 0 0,26-15 0,-35 23 0,1 0 0,-1 0 0,1 0 0,-1 0 0,1 1 0,0 0 0,-1 0 0,1 0 0,0 1 0,0-1 0,0 1 0,-1 0 0,1 1 0,0-1 0,0 1 0,0 0 0,-1 0 0,1 0 0,0 1 0,-1 0 0,0 0 0,1 0 0,-1 0 0,0 1 0,0-1 0,0 1 0,0 0 0,0 0 0,-1 1 0,0-1 0,1 1 0,-1 0 0,-1-1 0,1 2 0,0-1 0,-1 0 0,0 0 0,0 1 0,0-1 0,1 6 0,12 32-1365,-8-25-5461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0.248"/>
    </inkml:context>
    <inkml:brush xml:id="br0">
      <inkml:brushProperty name="width" value="0.05" units="cm"/>
      <inkml:brushProperty name="height" value="0.05" units="cm"/>
      <inkml:brushProperty name="color" value="#F6630D"/>
    </inkml:brush>
  </inkml:definitions>
  <inkml:trace contextRef="#ctx0" brushRef="#br0">0 252 24575,'4'-4'0,"0"0"0,0 1 0,0-1 0,1 1 0,-1 0 0,1 0 0,0 1 0,0-1 0,0 1 0,0 0 0,0 0 0,6-1 0,-2 2 0,1 0 0,0 1 0,0 0 0,0 0 0,17 4 0,-21-4 0,1 1 0,0-1 0,-1-1 0,1 1 0,-1-1 0,1 0 0,-1-1 0,1 1 0,-1-1 0,0-1 0,0 1 0,0-1 0,0 0 0,0 0 0,-1-1 0,1 0 0,-1 0 0,0 0 0,8-9 0,-10 10 0,0-1 0,0 0 0,0 0 0,0 0 0,-1 0 0,1 0 0,-1 0 0,0-1 0,-1 1 0,1-1 0,-1 1 0,0-1 0,0 0 0,0 1 0,0-1 0,-1 0 0,0 0 0,0 1 0,0-1 0,-1 0 0,0 0 0,0 1 0,0-1 0,0 0 0,-1 1 0,1-1 0,-5-7 0,5 10 0,-1 0 0,1-1 0,-1 1 0,1 0 0,-1 0 0,0 0 0,1 0 0,-1 0 0,0 0 0,0 0 0,-1 1 0,1-1 0,0 1 0,-1-1 0,1 1 0,-3-1 0,2 1 0,1 1 0,0 0 0,0-1 0,0 1 0,0 0 0,0 1 0,0-1 0,0 0 0,-1 0 0,1 1 0,0-1 0,0 1 0,0 0 0,0 0 0,0 0 0,-2 1 0,-2 2 0,1 0 0,-1 1 0,1-1 0,1 1 0,-1 0 0,1 0 0,-1 1 0,1-1 0,1 1 0,-1 0 0,-4 11 0,5-9-45,0 0-1,1 0 1,-1 0-1,1 0 1,1 1-1,0-1 1,0 0-1,1 1 1,0-1-1,0 1 1,1-1-1,0 0 1,0 1-1,1-1 1,0 0-1,1 0 1,-1 0-1,2 0 1,-1-1-1,1 1 1,0-1-1,1 0 1,-1 0-1,2 0 0,-1-1 1,1 1-1,-1-1 1,2-1-1,6 7 1,9 0-6781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1.226"/>
    </inkml:context>
    <inkml:brush xml:id="br0">
      <inkml:brushProperty name="width" value="0.05" units="cm"/>
      <inkml:brushProperty name="height" value="0.05" units="cm"/>
      <inkml:brushProperty name="color" value="#F6630D"/>
    </inkml:brush>
  </inkml:definitions>
  <inkml:trace contextRef="#ctx0" brushRef="#br0">0 87 24575,'16'-26'0,"-14"23"0,-1 0 0,1 0 0,-1 0 0,1 0 0,0 0 0,0 1 0,1-1 0,3-3 0,-5 6 0,0-1 0,0 1 0,0-1 0,0 1 0,0 0 0,0 0 0,0-1 0,0 1 0,1 0 0,-1 0 0,0 0 0,0 0 0,0 0 0,0 1 0,0-1 0,0 0 0,1 0 0,-1 1 0,0-1 0,0 1 0,0-1 0,0 1 0,0-1 0,0 1 0,0 0 0,-1-1 0,1 1 0,0 0 0,0 0 0,0 0 0,0 1 0,10 9 0,-1 2 0,-1-1 0,0 1 0,-1 1 0,0-1 0,-1 1 0,-1 1 0,0-1 0,-1 1 0,-1 0 0,0 0 0,4 31 0,-8-37 0,0-1 0,0 0 0,-1 1 0,0-1 0,-4 16 0,4-22 0,0 0 0,1 0 0,-1 0 0,0 0 0,0 0 0,0 0 0,-1 0 0,1 0 0,0 0 0,-1 0 0,-3 3 0,5-5 0,-1 1 0,0-1 0,0 1 0,0-1 0,0 0 0,0 1 0,0-1 0,0 0 0,-1 0 0,1 1 0,0-1 0,0 0 0,0 0 0,0 0 0,0-1 0,0 1 0,0 0 0,0 0 0,0 0 0,0-1 0,0 1 0,0 0 0,0-1 0,0 1 0,0-1 0,-1 0 0,-1-1 0,1 0 0,0-1 0,-1 1 0,1 0 0,0-1 0,0 1 0,0-1 0,1 0 0,-1 0 0,1 1 0,-1-1 0,1 0 0,0 0 0,0 0 0,1-1 0,-1 1 0,0 0 0,1 0 0,0 0 0,0 0 0,0-4 0,0-3 0,1 0 0,-1 0 0,2 0 0,0 0 0,4-15 0,-1 12 0,0 0 0,1 0 0,0 0 0,1 1 0,1 0 0,-1 0 0,2 1 0,0 0 0,0 0 0,1 1 0,0 0 0,1 1 0,13-8 0,-17 12 0,1 0 0,0 1 0,0 0 0,0 1 0,0 0 0,1 0 0,-1 1 0,1 0 0,0 0 0,0 1 0,0 0 0,0 1 0,-1 0 0,1 0 0,0 1 0,0 0 0,0 0 0,-1 1 0,1 1 0,0-1 0,12 7 0,-11-4 0,-1 0 0,0 0 0,-1 1 0,1 1 0,-1-1 0,0 1 0,-1 1 0,0-1 0,0 1 0,0 0 0,8 15 0,-8-11 0,-1-1 0,0 1 0,-1 1 0,-1-1 0,0 1 0,0-1 0,-1 1 0,2 23 0,-9-8 0,-1-20 0,-1-19 0,5 4 0,0-1 0,0 1 0,1-1 0,0 1 0,0 0 0,1-1 0,0 1 0,1 0 0,-1-1 0,1 1 0,0 0 0,1 0 0,6-12 0,0 1 0,1 0 0,1 1 0,23-30 0,-30 42 0,1 0 0,-1 0 0,1 1 0,0 0 0,0 0 0,0 0 0,1 1 0,-1-1 0,1 1 0,0 1 0,0-1 0,0 1 0,0 0 0,8-2 0,-10 4 0,-1 0 0,0 0 0,0 0 0,0 0 0,0 0 0,1 0 0,-1 1 0,0 0 0,0 0 0,0 0 0,0 0 0,0 0 0,0 0 0,0 1 0,-1-1 0,1 1 0,0 0 0,-1 0 0,1 0 0,-1 0 0,0 0 0,0 1 0,0-1 0,0 1 0,0-1 0,0 1 0,-1 0 0,1-1 0,-1 1 0,2 4 0,14 39 0,-14-34 0,1 0 0,1 0 0,0-1 0,0 1 0,1-1 0,8 11 0,-11-20 0,-1 1 0,0-1 0,1 0 0,0 0 0,-1 1 0,1-2 0,0 1 0,0 0 0,0 0 0,0-1 0,0 0 0,1 0 0,-1 0 0,0 0 0,1 0 0,-1-1 0,0 1 0,1-1 0,-1 0 0,1 0 0,-1 0 0,0 0 0,1-1 0,-1 1 0,1-1 0,-1 0 0,4-2 0,2 0 0,0 0 0,0-1 0,-1 0 0,1-1 0,-1 0 0,0 0 0,0-1 0,11-10 0,3-6 0,24-32 0,-25 28 0,-19 24 0,-1 0 0,1 1 0,-1-1 0,1 0 0,-1 1 0,1-1 0,0 1 0,0-1 0,0 1 0,0 0 0,0 0 0,4-2 0,-6 3 0,1 0 0,-1 0 0,1 0 0,-1 0 0,1 1 0,-1-1 0,1 0 0,-1 0 0,1 0 0,-1 1 0,0-1 0,1 0 0,-1 0 0,1 1 0,-1-1 0,1 0 0,-1 1 0,0-1 0,1 1 0,-1-1 0,0 0 0,0 1 0,1-1 0,-1 1 0,0-1 0,0 1 0,0-1 0,1 1 0,-1-1 0,0 1 0,0-1 0,0 1 0,0 0 0,1 10 0,0-1 0,-1 1 0,0-1 0,-3 12 0,3-11 0,-17 479 0,1-4 0,14-456 0,0-1 0,0 1 0,-2-1 0,-1 1 0,-15 44 0,19-71 0,0 0 0,0-1 0,0 1 0,-1-1 0,1 1 0,0-1 0,-1 1 0,0-1 0,0 0 0,0 0 0,0 0 0,-3 2 0,5-3 0,-1-1 0,0 0 0,0 0 0,0 1 0,0-1 0,0 0 0,0 0 0,0 0 0,0 0 0,1 0 0,-1 0 0,0-1 0,0 1 0,0 0 0,0 0 0,0-1 0,0 1 0,1 0 0,-1-1 0,0 1 0,0-1 0,0 1 0,1-1 0,-1 1 0,0-1 0,1 0 0,-1 1 0,1-1 0,-1 0 0,0 1 0,1-1 0,-1 0 0,1 0 0,0 0 0,-1 1 0,1-1 0,0 0 0,-1-2 0,-3-7 0,-1-1 0,2 0 0,0 0 0,0 0 0,1-1 0,0 1 0,1 0 0,0-1 0,1 1 0,1-13 0,3-13 0,15-69 0,-7 56 0,3 1 0,3 1 0,1 1 0,2 0 0,2 2 0,30-43 0,-30 53 0,1 2 0,2 0 0,1 2 0,2 1 0,1 1 0,1 2 0,64-43 0,-71 55 30,1 2 0,0 0 0,49-16 0,-65 26-129,1 0 0,-1 1 0,1 0 0,0 0 0,0 1 0,0 0 0,0 1 0,0 0 0,0 1 0,0 0 0,-1 0 0,1 1 0,0 0 0,9 4 0,7 9-6727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2.638"/>
    </inkml:context>
    <inkml:brush xml:id="br0">
      <inkml:brushProperty name="width" value="0.05" units="cm"/>
      <inkml:brushProperty name="height" value="0.05" units="cm"/>
      <inkml:brushProperty name="color" value="#F6630D"/>
    </inkml:brush>
  </inkml:definitions>
  <inkml:trace contextRef="#ctx0" brushRef="#br0">111 159 24575,'0'-2'0,"0"0"0,0 0 0,0 0 0,0 0 0,0 0 0,-1 0 0,1 0 0,-1 0 0,1 1 0,-1-1 0,0 0 0,0 0 0,1 0 0,-1 1 0,-2-3 0,2 3 0,1 1 0,-1-1 0,0 1 0,0-1 0,0 1 0,0-1 0,0 1 0,1-1 0,-1 1 0,0 0 0,0-1 0,0 1 0,0 0 0,0 0 0,0 0 0,0 0 0,0 0 0,0 0 0,0 0 0,0 0 0,-2 0 0,0 1 0,-1 1 0,1-1 0,-1 1 0,1-1 0,-1 1 0,1 0 0,0 0 0,0 1 0,0-1 0,0 1 0,1-1 0,-1 1 0,-4 6 0,3-3 0,0 1 0,0-1 0,1 1 0,0 0 0,0 0 0,1 0 0,-1 0 0,2 0 0,-1 0 0,1 1 0,0-1 0,1 0 0,-1 1 0,2 11 0,0-15 0,-1 0 0,1-1 0,0 1 0,0 0 0,0-1 0,1 1 0,-1-1 0,1 1 0,0-1 0,0 0 0,0 1 0,1-1 0,-1 0 0,0 0 0,1-1 0,0 1 0,0-1 0,0 1 0,0-1 0,0 0 0,1 0 0,-1 0 0,0 0 0,1-1 0,0 1 0,-1-1 0,1 0 0,0 0 0,4 0 0,0 0 0,-1-1 0,1 0 0,0 0 0,0-1 0,-1 0 0,1 0 0,-1-1 0,1 0 0,-1 0 0,0-1 0,1 0 0,-1 0 0,-1 0 0,1-1 0,0 0 0,-1-1 0,0 1 0,0-1 0,0 0 0,-1-1 0,1 0 0,7-11 0,-6 8 0,-1 1 0,-1 0 0,0-1 0,0 0 0,-1 0 0,0-1 0,0 1 0,-1-1 0,0 0 0,-1 0 0,0 0 0,-1 0 0,0 0 0,0 0 0,-1-1 0,-2-17 0,0 23 0,1-1 0,-1 1 0,1 0 0,-2 0 0,1 0 0,0 0 0,-1 1 0,0-1 0,0 1 0,0-1 0,-1 1 0,0 0 0,1 0 0,-1 1 0,-1-1 0,1 1 0,0 0 0,-1 0 0,-7-4 0,9 6 0,-1 0 0,1 0 0,0 0 0,0 0 0,0 1 0,0-1 0,-1 1 0,1 0 0,0 0 0,0 0 0,-1 0 0,1 1 0,0-1 0,0 1 0,0 0 0,0 0 0,-1 0 0,1 0 0,1 1 0,-1-1 0,0 1 0,0-1 0,0 1 0,1 0 0,-1 0 0,1 1 0,0-1 0,-1 0 0,1 1 0,0-1 0,0 1 0,1 0 0,-3 3 0,2-2-114,0-1 1,1 0-1,-1 1 0,1-1 0,0 1 1,0 0-1,0 0 0,0-1 0,0 1 1,1 0-1,0 4 0,2 11-6712</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2.761"/>
    </inkml:context>
    <inkml:brush xml:id="br0">
      <inkml:brushProperty name="width" value="0.05" units="cm"/>
      <inkml:brushProperty name="height" value="0.05" units="cm"/>
      <inkml:brushProperty name="color" value="#F6630D"/>
    </inkml:brush>
  </inkml:definitions>
  <inkml:trace contextRef="#ctx0" brushRef="#br0">2 17 24575,'-2'0'0,"6"0"0,17 0 0,53 0 0,-16 0 0,125 1 0,210-3 0,-285-8-1365,-71 5-5461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3.103"/>
    </inkml:context>
    <inkml:brush xml:id="br0">
      <inkml:brushProperty name="width" value="0.05" units="cm"/>
      <inkml:brushProperty name="height" value="0.05" units="cm"/>
      <inkml:brushProperty name="color" value="#F6630D"/>
    </inkml:brush>
  </inkml:definitions>
  <inkml:trace contextRef="#ctx0" brushRef="#br0">11 12 24575,'-1'0'0,"1"0"0,0 0 0,-1 1 0,1-1 0,0 0 0,-1 0 0,1 0 0,0 0 0,0 0 0,-1 0 0,1 0 0,0 0 0,-1 0 0,1 0 0,0 0 0,-1-1 0,1 1 0,0 0 0,-1 0 0,1 0 0,0 0 0,0 0 0,-1 0 0,1-1 0,0 1 0,0 0 0,-1 0 0,1-1 0,0 1 0,0 0 0,0 0 0,-1-1 0,1 1 0,0 0 0,0 0 0,0-1 0,0 1 0,0 0 0,0 0 0,0-1 0,-1 1 0,1 0 0,0-1 0,0 1 0,0 0 0,0-1 0,1 0 0,-1 1 0,1 0 0,-1-1 0,1 1 0,-1-1 0,1 1 0,-1 0 0,1 0 0,-1-1 0,1 1 0,0 0 0,-1 0 0,1 0 0,-1-1 0,1 1 0,0 0 0,-1 0 0,1 0 0,-1 0 0,1 0 0,0 0 0,-1 0 0,1 1 0,-1-1 0,1 0 0,0 0 0,-1 0 0,2 1 0,33 12 0,0 2 0,-1 1 0,-1 2 0,41 29 0,-64-40 11,-1 0 0,0 1 0,0 0 0,0 1 0,-1 0 0,0 0-1,-1 1 1,0 0 0,-1 0 0,7 13 0,-10-16-94,0 1 1,0-1-1,0 0 1,-1 1-1,0-1 1,-1 1-1,0-1 1,0 1-1,-1 0 1,1-1-1,-2 1 1,1 0-1,-1 0 1,0-1-1,-1 1 1,0-1-1,-2 8 1,-9 11-6744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4.299"/>
    </inkml:context>
    <inkml:brush xml:id="br0">
      <inkml:brushProperty name="width" value="0.05" units="cm"/>
      <inkml:brushProperty name="height" value="0.05" units="cm"/>
      <inkml:brushProperty name="color" value="#F6630D"/>
    </inkml:brush>
  </inkml:definitions>
  <inkml:trace contextRef="#ctx0" brushRef="#br0">236 18 24575,'0'-1'0,"0"0"0,0 1 0,0-1 0,0 0 0,0 1 0,0-1 0,-1 0 0,1 1 0,0-1 0,0 0 0,-1 1 0,1-1 0,0 0 0,-1 1 0,1-1 0,0 1 0,-1-1 0,1 0 0,-1 1 0,1-1 0,-1 1 0,1-1 0,-1 1 0,0 0 0,1-1 0,-1 1 0,1 0 0,-1-1 0,0 1 0,1 0 0,-1 0 0,0 0 0,1-1 0,-1 1 0,0 0 0,0 0 0,1 0 0,-1 0 0,0 0 0,1 0 0,-1 0 0,0 1 0,0-1 0,1 0 0,-1 0 0,0 0 0,1 1 0,-1-1 0,1 0 0,-1 1 0,0-1 0,0 1 0,-34 20 0,17-6 0,1 2 0,0 0 0,1 1 0,2 0 0,-1 1 0,2 1 0,1 0 0,0 1 0,2 0 0,-13 34 0,22-49 0,-1 0 0,1 0 0,0 0 0,0 0 0,0 1 0,1-1 0,0 0 0,0 0 0,1 0 0,0 1 0,0-1 0,0 0 0,1 0 0,0 0 0,0 0 0,0-1 0,1 1 0,0 0 0,0-1 0,0 0 0,1 0 0,0 0 0,0 0 0,0 0 0,0-1 0,1 0 0,0 0 0,0 0 0,6 3 0,-1-1 0,1 0 0,-1-1 0,1-1 0,0 0 0,0 0 0,0-1 0,0 0 0,1-1 0,-1-1 0,1 1 0,0-2 0,-1 0 0,1 0 0,21-4 0,-7-2 0,0-1 0,0-1 0,0-1 0,-1-1 0,33-20 0,-44 22 0,0 0 0,0-2 0,-1 0 0,-1 0 0,1-1 0,-2 0 0,0-1 0,0-1 0,-1 0 0,10-16 0,-17 23 0,1 0 0,-2 0 0,1 0 0,-1-1 0,0 1 0,0-1 0,0 1 0,-1-1 0,0 1 0,0-1 0,-1 0 0,0 0 0,0 1 0,-1-1 0,0 0 0,0 1 0,0-1 0,-1 0 0,-4-11 0,2 11 0,0 0 0,0 0 0,-1 1 0,1 0 0,-1 0 0,0 0 0,-1 1 0,0-1 0,0 1 0,0 1 0,0-1 0,-1 1 0,1 0 0,-1 1 0,0-1 0,0 1 0,-9-2 0,4 1-170,-1 1-1,1 0 0,-1 1 1,0 0-1,0 1 0,0 1 1,-26 1-1,6 6-6655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5.401"/>
    </inkml:context>
    <inkml:brush xml:id="br0">
      <inkml:brushProperty name="width" value="0.05" units="cm"/>
      <inkml:brushProperty name="height" value="0.05" units="cm"/>
      <inkml:brushProperty name="color" value="#F6630D"/>
    </inkml:brush>
  </inkml:definitions>
  <inkml:trace contextRef="#ctx0" brushRef="#br0">1 12 24575,'0'-5'0,"4"-1"0,7 5 0,11 2 0,5 2 0,13 0 0,9-1 0,10-1 0,8 1 0,3-2 0,3 0 0,-1 1 0,-4-2 0,-9 1 0,-10 0 0,-8 0 0,-11 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5.791"/>
    </inkml:context>
    <inkml:brush xml:id="br0">
      <inkml:brushProperty name="width" value="0.05" units="cm"/>
      <inkml:brushProperty name="height" value="0.05" units="cm"/>
      <inkml:brushProperty name="color" value="#F6630D"/>
    </inkml:brush>
  </inkml:definitions>
  <inkml:trace contextRef="#ctx0" brushRef="#br0">32 1 24575,'-1'0'0,"-1"-1"0,1 1 0,0 0 0,0 0 0,-1 0 0,1 0 0,0 0 0,0 1 0,-1-1 0,1 0 0,0 0 0,0 1 0,0-1 0,0 1 0,-1-1 0,1 1 0,0 0 0,0-1 0,0 1 0,0 0 0,0-1 0,0 1 0,1 0 0,-1 0 0,0 0 0,-1 1 0,2 0 0,0 0 0,0-1 0,0 1 0,0 0 0,0-1 0,0 1 0,0-1 0,1 1 0,-1 0 0,1-1 0,-1 1 0,1-1 0,-1 1 0,1-1 0,0 0 0,0 1 0,1 0 0,5 8 0,0 0 0,1-1 0,0-1 0,12 11 0,-1-3-94,0-1 139,0 1 0,-1 0 1,-1 2-1,28 36 0,-42-50-95,0 0 0,0 0 0,-1 1 0,0-1 1,0 1-1,0 0 0,0 0 0,-1-1 0,0 1 0,0 0 0,0 0 0,0 0 0,-1 1 0,0-1 1,0 0-1,0 0 0,-1 0 0,0 0 0,0 0 0,0 0 0,0 0 0,-1 0 0,0-1 0,0 1 0,0-1 1,0 1-1,-1-1 0,0 1 0,-5 5 0,-15 15-6776</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6.229"/>
    </inkml:context>
    <inkml:brush xml:id="br0">
      <inkml:brushProperty name="width" value="0.05" units="cm"/>
      <inkml:brushProperty name="height" value="0.05" units="cm"/>
      <inkml:brushProperty name="color" value="#F6630D"/>
    </inkml:brush>
  </inkml:definitions>
  <inkml:trace contextRef="#ctx0" brushRef="#br0">0 45 24575,'0'-4'0,"0"-7"0,0-6 0,0 5 0,0 13 0,5 12 0,2 12 0,-1 12 0,-1 13 0,-2 8 0,-1 7 0,0-7-8191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7.067"/>
    </inkml:context>
    <inkml:brush xml:id="br0">
      <inkml:brushProperty name="width" value="0.05" units="cm"/>
      <inkml:brushProperty name="height" value="0.05" units="cm"/>
      <inkml:brushProperty name="color" value="#F6630D"/>
    </inkml:brush>
  </inkml:definitions>
  <inkml:trace contextRef="#ctx0" brushRef="#br0">0 273 24575,'1'-10'0,"0"-1"0,0 0 0,1 1 0,0-1 0,0 1 0,1 0 0,1 0 0,0 0 0,0 0 0,1 0 0,0 1 0,1 0 0,0 0 0,0 0 0,1 1 0,0 0 0,1 1 0,13-12 0,-8 9 0,0 1 0,1 0 0,0 1 0,0 1 0,1 0 0,0 1 0,0 0 0,0 1 0,1 1 0,-1 1 0,30-3 0,-39 5 0,-1 1 0,0 0 0,1 0 0,-1 0 0,1 1 0,-1 0 0,0 0 0,1 0 0,-1 1 0,0 0 0,0 0 0,0 0 0,0 1 0,0-1 0,4 4 0,-6-3 0,0-1 0,-1 1 0,0 0 0,1 0 0,-1 0 0,0 0 0,0 0 0,-1 0 0,1 0 0,-1 1 0,1-1 0,-1 1 0,0-1 0,-1 1 0,1-1 0,0 1 0,-1-1 0,0 1 0,0 0 0,0-1 0,0 1 0,-1-1 0,-1 7 0,-1 6 0,-2-2 0,0 1 0,-1 0 0,0-1 0,-1 0 0,0 0 0,-1-1 0,-1 0 0,0 0 0,-1-1 0,-20 20 0,-11 5 0,-89 62 0,124-94 0,-57 31 0,1 0 0,62-36 0,0 0 0,-1 0 0,1 0 0,0 1 0,0-1 0,-1 0 0,1 0 0,0 0 0,0 1 0,0-1 0,-1 0 0,1 0 0,0 1 0,0-1 0,0 0 0,0 0 0,0 1 0,-1-1 0,1 0 0,0 0 0,0 1 0,0-1 0,0 0 0,0 1 0,0-1 0,0 0 0,0 0 0,0 1 0,0-1 0,0 0 0,0 1 0,0-1 0,0 0 0,0 1 0,1-1 0,-1 0 0,0 0 0,0 1 0,0-1 0,0 0 0,0 0 0,1 1 0,-1-1 0,0 0 0,18 10 0,23 0 0,245 42-1365,-248-46-5461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7.481"/>
    </inkml:context>
    <inkml:brush xml:id="br0">
      <inkml:brushProperty name="width" value="0.05" units="cm"/>
      <inkml:brushProperty name="height" value="0.05" units="cm"/>
      <inkml:brushProperty name="color" value="#F6630D"/>
    </inkml:brush>
  </inkml:definitions>
  <inkml:trace contextRef="#ctx0" brushRef="#br0">6 90 24575,'-4'0'0,"2"0"0,7 0 0,12 0 0,7 0 0,9 0 0,9 0 0,5-5 0,5-1 0,3 0 0,1 1 0,0-3 0,-4 0 0,-7 0 0,-6-2 0,-5 1 0,-9-4 0,-8 2-8191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7.819"/>
    </inkml:context>
    <inkml:brush xml:id="br0">
      <inkml:brushProperty name="width" value="0.05" units="cm"/>
      <inkml:brushProperty name="height" value="0.05" units="cm"/>
      <inkml:brushProperty name="color" value="#F6630D"/>
    </inkml:brush>
  </inkml:definitions>
  <inkml:trace contextRef="#ctx0" brushRef="#br0">18 50 24575,'0'-4'0,"-5"-3"0,-1-3 0,0-5 0,5 4 0,9 9 0,2 9 0,4 9 0,5 10 0,3 11 0,-2 3 0,-4 4 0,-5 4 0,-5 3 0,-7 2 0,-13-3 0,-14-1 0,-2-8-8191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9.457"/>
    </inkml:context>
    <inkml:brush xml:id="br0">
      <inkml:brushProperty name="width" value="0.05" units="cm"/>
      <inkml:brushProperty name="height" value="0.05" units="cm"/>
      <inkml:brushProperty name="color" value="#F6630D"/>
    </inkml:brush>
  </inkml:definitions>
  <inkml:trace contextRef="#ctx0" brushRef="#br0">1849 135 24575,'-16'-18'0,"9"11"0,0-1 0,0 1 0,-1 0 0,0 0 0,0 1 0,0 0 0,-15-8 0,-4 3 0,-1 1 0,0 2 0,0 1 0,0 0 0,-1 3 0,0 0 0,0 2 0,0 1 0,0 1 0,0 1 0,-50 10 0,-11 7 0,2 4 0,-123 48 0,-205 110 0,335-137 0,3 3 0,-143 113 0,201-142 0,1 0 0,1 1 0,0 1 0,1 1 0,1 0 0,-20 35 0,30-46 0,1 2 0,1-1 0,0 1 0,0 0 0,1-1 0,0 2 0,1-1 0,0 0 0,1 0 0,0 1 0,0-1 0,2 0 0,-1 1 0,2-1 0,-1 0 0,2 1 0,3 12 0,3 0 0,2 1 0,0-2 0,1 0 0,2 0 0,0-1 0,1-1 0,2 0 0,23 24 0,-1-8 0,1-1 0,2-2 0,48 31 0,-31-29 0,2-3 0,1-2 0,1-3 0,2-3 0,0-2 0,2-4 0,0-2 0,1-3 0,113 8 0,-77-18 0,1-3 0,-1-5 0,-1-5 0,1-4 0,176-47 0,-132 19 0,156-64 0,-254 84 0,-1-3 0,-1-1 0,-1-2 0,-1-3 0,-2-1 0,70-64 0,-94 74 0,0-1 0,-2-1 0,0 0 0,-2-1 0,-1-1 0,-1-1 0,-1 0 0,-1-1 0,-1 0 0,-1-1 0,6-32 0,-11 38 0,-2-1 0,0 1 0,-1-1 0,-1 0 0,-2 0 0,0 1 0,-1-1 0,-1 1 0,-2-1 0,0 1 0,-1 0 0,-1 0 0,-1 1 0,-19-37 0,13 36 0,-1-1 0,-1 2 0,-1 0 0,-1 1 0,0 1 0,-2 1 0,0 0 0,-1 1 0,-1 2 0,0 0 0,-1 1 0,0 2 0,-36-15 0,24 14 0,0 2 0,0 1 0,-1 2 0,0 1 0,-1 2 0,1 2 0,-1 1 0,0 2 0,-46 5 0,47 0-682,-51 15-1,42-7-6143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7.664"/>
    </inkml:context>
    <inkml:brush xml:id="br0">
      <inkml:brushProperty name="width" value="0.05" units="cm"/>
      <inkml:brushProperty name="height" value="0.05" units="cm"/>
      <inkml:brushProperty name="color" value="#F6630D"/>
    </inkml:brush>
  </inkml:definitions>
  <inkml:trace contextRef="#ctx0" brushRef="#br0">202 300 24575,'-202'0'0,"735"-41"-28,-377 24-205,263-27-264,1647-149-3100,-2043 191 3583,-1 0 93,1 1 0,34 3 0,-44 3-51,-18 0-4115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3.101"/>
    </inkml:context>
    <inkml:brush xml:id="br0">
      <inkml:brushProperty name="width" value="0.05" units="cm"/>
      <inkml:brushProperty name="height" value="0.05" units="cm"/>
      <inkml:brushProperty name="color" value="#F6630D"/>
    </inkml:brush>
  </inkml:definitions>
  <inkml:trace contextRef="#ctx0" brushRef="#br0">89 59 24575,'-1'-7'0,"0"0"0,0 0 0,-1 0 0,0 0 0,0 0 0,-6-9 0,7 17 0,1 10 0,3 16 0,20 90 0,23 136 0,-36-217 0,-10-36 0,1 1 0,-1-1 0,0 1 0,1-1 0,-1 1 0,0-1 0,1 0 0,-1 1 0,0-1 0,1 1 0,-1-1 0,1 0 0,-1 1 0,0-1 0,1 0 0,-1 1 0,1-1 0,-1 0 0,1 0 0,-1 0 0,1 1 0,0-1 0,0 0 0,0-1 0,0 1 0,-1 0 0,1-1 0,0 1 0,0 0 0,-1-1 0,1 1 0,0-1 0,-1 1 0,1-1 0,-1 0 0,1 1 0,0-1 0,-1 1 0,1-1 0,-1 0 0,0 0 0,1 1 0,0-2 0,4-9 0,-1 0 0,1-1 0,-2 0 0,1 1 0,2-22 0,-1 4 0,-3 23 0,-1 0 0,0 0 0,0 0 0,-1 0 0,0 0 0,0-1 0,0 1 0,-1 0 0,0 0 0,-2-7 0,2 11 0,1 0 0,-1 0 0,0 1 0,0-1 0,-1 0 0,1 1 0,0-1 0,0 1 0,-1-1 0,1 1 0,-1-1 0,1 1 0,-1 0 0,0 0 0,0 0 0,1 0 0,-1 0 0,0 0 0,0 0 0,0 1 0,0-1 0,0 1 0,0-1 0,0 1 0,0 0 0,0 0 0,0 0 0,0 0 0,0 0 0,0 0 0,0 1 0,0-1 0,0 1 0,0-1 0,-2 2 0,-72 20 0,69-20 0,0 0 0,0 1 0,0 1 0,1-1 0,-1 1 0,1 0 0,0 0 0,-8 8 0,14-11 0,-1-1 0,1 0 0,0 0 0,-1 1 0,1-1 0,0 0 0,0 0 0,0 1 0,-1-1 0,1 0 0,0 1 0,0-1 0,0 0 0,0 1 0,0-1 0,0 1 0,-1-1 0,1 0 0,0 1 0,0-1 0,0 0 0,0 1 0,0-1 0,0 1 0,1-1 0,-1 0 0,0 1 0,0-1 0,0 0 0,0 1 0,0-1 0,0 0 0,1 1 0,-1-1 0,0 0 0,0 1 0,1-1 0,-1 0 0,0 0 0,0 1 0,1-1 0,-1 0 0,0 0 0,1 1 0,-1-1 0,0 0 0,1 0 0,-1 0 0,1 1 0,20 4 0,-17-4 0,20 4 0,132 32 0,-138-31 0,0 0 0,-1 2 0,1 0 0,-2 0 0,1 2 0,20 15 0,-28-17-105,-1 0 1,0 1-1,-1-1 0,0 1 0,-1 1 0,0 0 0,0 0 1,4 11-1,-6-14-317,5 11-6404</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09.925"/>
    </inkml:context>
    <inkml:brush xml:id="br0">
      <inkml:brushProperty name="width" value="0.05" units="cm"/>
      <inkml:brushProperty name="height" value="0.05" units="cm"/>
      <inkml:brushProperty name="color" value="#F6630D"/>
    </inkml:brush>
  </inkml:definitions>
  <inkml:trace contextRef="#ctx0" brushRef="#br0">20 56 24575,'-19'2'0,"33"3"0,37 4 0,101 1 0,267-17 0,-242-1 0,1617-53-985,-1552 56 605,-263 5-6446</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0.592"/>
    </inkml:context>
    <inkml:brush xml:id="br0">
      <inkml:brushProperty name="width" value="0.05" units="cm"/>
      <inkml:brushProperty name="height" value="0.05" units="cm"/>
      <inkml:brushProperty name="color" value="#F6630D"/>
    </inkml:brush>
  </inkml:definitions>
  <inkml:trace contextRef="#ctx0" brushRef="#br0">306 263 24575,'4'0'0,"1"-1"0,-1 0 0,0 0 0,0 0 0,0 0 0,0-1 0,0 0 0,0 0 0,0 0 0,0 0 0,-1 0 0,1-1 0,-1 0 0,1 0 0,-1 0 0,0 0 0,0 0 0,-1-1 0,1 1 0,-1-1 0,1 1 0,1-7 0,1 2 0,-1-1 0,0 0 0,-1 0 0,1 0 0,-2-1 0,0 1 0,0-1 0,-1 1 0,1-12 0,-2 17 0,0 0 0,0 0 0,0 0 0,-1 0 0,0 0 0,0 0 0,0 0 0,0 0 0,0 0 0,-1 1 0,0-1 0,0 0 0,0 1 0,0 0 0,0-1 0,-1 1 0,1 0 0,-1 0 0,0 0 0,0 1 0,0-1 0,0 1 0,-1-1 0,1 1 0,0 0 0,-1 0 0,0 1 0,-7-3 0,4 2 0,-1 0 0,1 1 0,-1 0 0,1 1 0,-1-1 0,0 1 0,1 1 0,-1 0 0,1 0 0,-1 0 0,1 1 0,0 0 0,0 0 0,-12 6 0,2 1 0,0 1 0,1 1 0,0 0 0,1 2 0,0-1 0,0 2 0,2 0 0,-21 27 0,25-30 0,2 0 0,-1 0 0,2 1 0,-1 0 0,2 1 0,-1-1 0,2 1 0,0 0 0,0 0 0,1 1 0,1-1 0,0 1 0,0 18 0,3-28 0,-1 1 0,0-1 0,1 1 0,0-1 0,0 0 0,1 0 0,-1 1 0,1-1 0,0 0 0,0 0 0,0-1 0,1 1 0,-1 0 0,1-1 0,0 1 0,0-1 0,0 0 0,0 0 0,0 0 0,1-1 0,0 1 0,-1-1 0,1 1 0,0-1 0,0-1 0,7 3 0,-4-1 0,0-1 0,1-1 0,-1 1 0,1-1 0,-1-1 0,1 1 0,-1-1 0,1-1 0,0 1 0,-1-1 0,1-1 0,-1 1 0,0-1 0,14-6 0,10-8 0,-1-1 0,45-34 0,-40 27 0,-32 22 0,-1 0 0,1 0 0,0 0 0,0 1 0,0-1 0,1 1 0,-1-1 0,0 1 0,0 0 0,1 0 0,-1 1 0,1-1 0,-1 1 0,1 0 0,-1 0 0,0 0 0,1 0 0,-1 0 0,6 2 0,-5 0 0,-1-1 0,1 1 0,-1 0 0,0 1 0,1-1 0,-1 0 0,0 1 0,0 0 0,-1 0 0,1 0 0,-1 0 0,1 0 0,-1 0 0,0 1 0,0-1 0,-1 1 0,2 3 0,66 125-1365,-58-114-5461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1.001"/>
    </inkml:context>
    <inkml:brush xml:id="br0">
      <inkml:brushProperty name="width" value="0.05" units="cm"/>
      <inkml:brushProperty name="height" value="0.05" units="cm"/>
      <inkml:brushProperty name="color" value="#F6630D"/>
    </inkml:brush>
  </inkml:definitions>
  <inkml:trace contextRef="#ctx0" brushRef="#br0">1 314 24575,'-1'-23'0,"1"-12"0,6-50 0,-5 76 0,0 0 0,1 0 0,0 0 0,1 1 0,0-1 0,0 1 0,1-1 0,0 1 0,0 0 0,10-13 0,-13 20 0,1-1 0,-1 1 0,1-1 0,-1 1 0,1 0 0,-1-1 0,1 1 0,-1 0 0,1 0 0,0 0 0,0 0 0,0 0 0,0 1 0,-1-1 0,1 1 0,0-1 0,0 1 0,0 0 0,0-1 0,0 1 0,4 0 0,-2 1 0,0 0 0,-1 0 0,1 0 0,-1 1 0,0-1 0,1 1 0,-1 0 0,0 0 0,0 0 0,0 0 0,3 4 0,7 6 0,-1 1 0,-1 0 0,18 30 0,-9-13 0,-2 2 0,15 34 0,-26-50 0,-1 0 0,-1 0 0,0 0 0,-1 0 0,-1 1 0,2 29 0,-6-41 0,1 0 0,-1 0 0,0 0 0,0 0 0,-1 0 0,1 0 0,-1-1 0,0 1 0,-1-1 0,1 1 0,-1-1 0,-5 8 0,7-11 0,0 0 0,0 1 0,-1-1 0,1 0 0,0 1 0,0-1 0,-1 0 0,1 0 0,-1 0 0,1 0 0,-1 0 0,1-1 0,-1 1 0,1 0 0,-1-1 0,0 1 0,1-1 0,-1 1 0,0-1 0,0 0 0,1 0 0,-1 0 0,0 0 0,0 0 0,1 0 0,-1 0 0,0-1 0,0 1 0,1-1 0,-1 1 0,0-1 0,1 0 0,-1 1 0,1-1 0,-1 0 0,1 0 0,-1 0 0,1 0 0,-2-2 0,0 0 0,1 0 0,0 0 0,0 0 0,0 0 0,0-1 0,1 1 0,-1-1 0,1 1 0,0-1 0,0 1 0,0-1 0,0 0 0,1 1 0,-1-1 0,1 0 0,0 0 0,0 1 0,0-1 0,1 0 0,0 1 0,-1-1 0,1 0 0,0 1 0,3-6 0,3-10 0,0 0 0,2 0 0,11-18 0,-19 35 0,22-37 0,1 1 0,42-49 0,-51 69 0,1 1 0,1 1 0,0 1 0,1 0 0,1 1 0,31-18 0,-47 30-40,0 0 0,0 1 0,0-1 0,0 1-1,0-1 1,1 1 0,-1 0 0,0 1 0,1-1 0,-1 0 0,1 1-1,-1 0 1,1 0 0,-1 0 0,1 0 0,-1 0 0,1 1-1,-1 0 1,0-1 0,1 1 0,-1 1 0,0-1 0,0 0 0,1 1-1,-1-1 1,0 1 0,-1 0 0,1 0 0,0 1 0,0-1-1,-1 0 1,0 1 0,3 2 0,7 16-6786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1.359"/>
    </inkml:context>
    <inkml:brush xml:id="br0">
      <inkml:brushProperty name="width" value="0.05" units="cm"/>
      <inkml:brushProperty name="height" value="0.05" units="cm"/>
      <inkml:brushProperty name="color" value="#F6630D"/>
    </inkml:brush>
  </inkml:definitions>
  <inkml:trace contextRef="#ctx0" brushRef="#br0">0 241 24575,'0'-8'0,"1"0"0,0 0 0,0 1 0,1-1 0,0 1 0,0-1 0,1 1 0,0 0 0,0 0 0,1 0 0,-1 0 0,6-6 0,-7 10 0,0 1 0,0-1 0,0 1 0,0 0 0,0 0 0,0 0 0,1 0 0,-1 0 0,1 1 0,-1-1 0,1 1 0,0-1 0,-1 1 0,1 0 0,0 0 0,0 0 0,0 0 0,0 1 0,0-1 0,0 1 0,0 0 0,0 0 0,0 0 0,0 0 0,0 1 0,0-1 0,0 1 0,0-1 0,0 1 0,0 0 0,0 0 0,-1 1 0,5 1 0,-1 1 0,-1 0 0,0 0 0,1 1 0,-2 0 0,1 0 0,0 0 0,-1 0 0,0 0 0,0 1 0,-1 0 0,0 0 0,0 0 0,0 0 0,2 8 0,0 0 0,-1 2 0,0-1 0,-1 1 0,3 31 0,-6-40 0,-1 0 0,1 0 0,-1 0 0,0 0 0,0 0 0,-4 9 0,4-13 0,0 0 0,0 0 0,0-1 0,-1 1 0,1 0 0,-1-1 0,1 1 0,-1-1 0,0 1 0,0-1 0,0 0 0,-1 0 0,1 0 0,0 0 0,-1 0 0,-4 2 0,6-4 0,1 1 0,-1-1 0,0 0 0,1 1 0,-1-1 0,0 0 0,0 0 0,1 1 0,-1-1 0,0 0 0,0 0 0,1 0 0,-1 0 0,0 0 0,0 0 0,1-1 0,-1 1 0,0 0 0,0 0 0,1 0 0,-1-1 0,0 1 0,1 0 0,-1-1 0,0 1 0,1 0 0,-1-1 0,0 1 0,0-2 0,0 1 0,0-1 0,0 0 0,0 1 0,0-1 0,1 0 0,-1 0 0,0 0 0,1 0 0,0 0 0,-1 1 0,1-4 0,-1-4 0,1 1 0,1-1 0,-1 1 0,3-13 0,3 5 11,0-1 0,0 0 0,2 1 0,0 0 0,0 1 0,2 0-1,0 0 1,1 1 0,0 0 0,19-17 0,-7 9-308,1 1 0,2 0 0,0 2 0,54-29 0,-55 35-6529</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1.841"/>
    </inkml:context>
    <inkml:brush xml:id="br0">
      <inkml:brushProperty name="width" value="0.05" units="cm"/>
      <inkml:brushProperty name="height" value="0.05" units="cm"/>
      <inkml:brushProperty name="color" value="#F6630D"/>
    </inkml:brush>
  </inkml:definitions>
  <inkml:trace contextRef="#ctx0" brushRef="#br0">407 255 24575,'9'-9'0,"-1"-1"0,0 1 0,-1-1 0,0-1 0,-1 1 0,0-1 0,0 0 0,-1-1 0,4-13 0,-8 21 0,0 0 0,0 1 0,0-1 0,0 0 0,-1 0 0,1 0 0,-1 1 0,0-1 0,0 0 0,-1 0 0,1 0 0,-1 0 0,0 1 0,0-1 0,0 0 0,0 1 0,-1-1 0,1 0 0,-1 1 0,0 0 0,0-1 0,0 1 0,-1 0 0,1 0 0,-1 0 0,1 1 0,-1-1 0,0 0 0,0 1 0,0 0 0,-1 0 0,-5-3 0,-2 0 0,0 1 0,-1 0 0,0 1 0,1 0 0,-1 1 0,0 1 0,0 0 0,-21 0 0,15 2 0,1 0 0,0 2 0,0 0 0,0 0 0,-25 10 0,37-11 0,1 0 0,-1 0 0,1 1 0,0 0 0,0 0 0,0 0 0,0 0 0,0 1 0,0-1 0,1 1 0,0 0 0,0 0 0,0 0 0,0 0 0,1 1 0,-1-1 0,1 1 0,0 0 0,0-1 0,1 1 0,0 0 0,0 0 0,0 0 0,0 0 0,1 6 0,-1 12 0,1 1 0,1 0 0,2 0 0,5 25 0,-3-21 0,1 18 0,-2-1 0,-1 1 0,-7 84 0,-1-95 0,-1 0 0,-1-1 0,-2 1 0,-1-2 0,-23 51 0,14-47 0,10-20 0,0 1 0,-6 20 0,13-34 0,1 1 0,-1 0 0,1-1 0,1 1 0,-1 0 0,1 0 0,-1-1 0,2 1 0,-1 0 0,0 0 0,1 0 0,0-1 0,2 9 0,-1-10 0,-1-1 0,1 1 0,0 0 0,0-1 0,0 1 0,0-1 0,1 0 0,-1 0 0,0 0 0,1 0 0,0 0 0,-1 0 0,1-1 0,0 1 0,0-1 0,0 0 0,0 0 0,0 0 0,0 0 0,0 0 0,1-1 0,4 1 0,8 0 0,1 0 0,31-3 0,-47 2 0,23-2-341,0-2 0,-1 0-1,28-9 1,-17 1-6485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2.277"/>
    </inkml:context>
    <inkml:brush xml:id="br0">
      <inkml:brushProperty name="width" value="0.05" units="cm"/>
      <inkml:brushProperty name="height" value="0.05" units="cm"/>
      <inkml:brushProperty name="color" value="#F6630D"/>
    </inkml:brush>
  </inkml:definitions>
  <inkml:trace contextRef="#ctx0" brushRef="#br0">51 90 24575,'0'0'0,"0"0"0,0 0 0,0 0 0,0 0 0,0 0 0,0 0 0,0-1 0,0 1 0,0 0 0,0 0 0,0 0 0,0 0 0,0 0 0,0 0 0,0-1 0,0 1 0,0 0 0,0 0 0,0 0 0,0 0 0,0 0 0,0 0 0,0-1 0,0 1 0,0 0 0,0 0 0,0 0 0,0 0 0,0 0 0,0 0 0,0 0 0,0 0 0,-1-1 0,1 1 0,0 0 0,0 0 0,0 0 0,0 0 0,0 0 0,0 0 0,0 0 0,0 0 0,-1 0 0,1 0 0,0 0 0,0 0 0,0 0 0,0 0 0,0 0 0,0 0 0,-1 0 0,1 0 0,0 0 0,0 0 0,0 0 0,0 0 0,0 0 0,0 0 0,-1 0 0,1 0 0,0 0 0,-9 10 0,-5 14 0,9-14 0,1 0 0,1 1 0,0 0 0,0 0 0,1 0 0,0 0 0,1 0 0,1 0 0,0 19 0,0-27 0,0 1 0,1 0 0,-1 0 0,1-1 0,0 1 0,0 0 0,0-1 0,1 1 0,-1-1 0,1 1 0,0-1 0,0 0 0,0 0 0,0 0 0,0 0 0,1 0 0,-1 0 0,1 0 0,0-1 0,0 0 0,0 1 0,0-1 0,0 0 0,1 0 0,-1-1 0,1 1 0,-1-1 0,1 0 0,-1 0 0,1 0 0,0 0 0,4 0 0,-3-1 0,0 0 0,-1 0 0,1 0 0,0-1 0,0 0 0,0 0 0,-1 0 0,1 0 0,0-1 0,-1 0 0,0 0 0,1 0 0,-1 0 0,0-1 0,0 0 0,0 0 0,0 0 0,-1 0 0,1 0 0,-1-1 0,0 0 0,0 1 0,0-1 0,0-1 0,-1 1 0,0 0 0,3-6 0,-1 0 0,0 0 0,0 0 0,-1 0 0,0 0 0,-1-1 0,0 1 0,-1-1 0,0 1 0,-1-1 0,0 0 0,-2-16 0,0 20 0,1 0 0,-1 0 0,-1 0 0,1 0 0,-1 1 0,0-1 0,-1 1 0,0 0 0,0 0 0,0 0 0,0 1 0,-1-1 0,-8-6 0,10 9 0,0 0 0,-1 1 0,0-1 0,1 1 0,-1 0 0,0 0 0,0 1 0,0-1 0,0 1 0,0-1 0,0 1 0,-1 1 0,1-1 0,0 1 0,-1-1 0,1 1 0,0 0 0,0 1 0,-1-1 0,1 1 0,0 0 0,0 0 0,-7 3 0,-7 6-1365,5 3-5461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2.789"/>
    </inkml:context>
    <inkml:brush xml:id="br0">
      <inkml:brushProperty name="width" value="0.05" units="cm"/>
      <inkml:brushProperty name="height" value="0.05" units="cm"/>
      <inkml:brushProperty name="color" value="#F6630D"/>
    </inkml:brush>
  </inkml:definitions>
  <inkml:trace contextRef="#ctx0" brushRef="#br0">17 118 24575,'-8'-33'0,"6"28"0,0 1 0,1 0 0,0 0 0,0-1 0,0 1 0,0-8 0,1 11 0,1-1 0,-1 1 0,0-1 0,1 1 0,-1-1 0,1 1 0,-1-1 0,1 1 0,0 0 0,-1-1 0,1 1 0,0 0 0,0 0 0,0 0 0,0 0 0,0-1 0,0 1 0,0 1 0,1-1 0,-1 0 0,0 0 0,1 0 0,-1 1 0,3-2 0,10-2 0,0 0 0,1 1 0,-1 1 0,1 0 0,0 1 0,0 1 0,0 0 0,16 3 0,4-2 0,71 4 0,-92-3 0,0 0 0,-1 0 0,1 2 0,-1-1 0,19 9 0,-30-10 0,1-1 0,-1 1 0,0-1 0,0 1 0,0 0 0,0 0 0,0 0 0,-1 0 0,1 0 0,0 1 0,-1-1 0,0 0 0,1 1 0,-1-1 0,0 1 0,0-1 0,-1 1 0,1 0 0,0-1 0,-1 1 0,0 0 0,0-1 0,1 1 0,-2 0 0,1 4 0,-2 9 0,0 0 0,0 0 0,-7 19 0,2-9 0,-3 36 0,-6 115 0,17 65 0,1-99 0,-2-139 0,0 0 0,0 0 0,0 0 0,-1 0 0,0 0 0,1 0 0,-1 0 0,-1 0 0,1 0 0,0-1 0,-1 1 0,0 0 0,0-1 0,-3 5 0,3-6 0,0 0 0,0-1 0,0 1 0,-1-1 0,1 1 0,0-1 0,-1 0 0,1 0 0,-1 0 0,0 0 0,1 0 0,-1 0 0,0-1 0,1 1 0,-1-1 0,0 0 0,0 0 0,1 0 0,-1 0 0,0 0 0,-5-2 0,-46-10-1365,30 6-5461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4.608"/>
    </inkml:context>
    <inkml:brush xml:id="br0">
      <inkml:brushProperty name="width" value="0.05" units="cm"/>
      <inkml:brushProperty name="height" value="0.05" units="cm"/>
      <inkml:brushProperty name="color" value="#F6630D"/>
    </inkml:brush>
  </inkml:definitions>
  <inkml:trace contextRef="#ctx0" brushRef="#br0">2 28 24575,'-1'-9'0,"0"-1"0,17 6 0,103 12 0,-27 0 0,576 11 0,-207-8 0,-3-35 0,-359 9 0,-86 11 117,-13 4-140,0 0 0,0 0-1,-1 0 1,1 0 0,0 0 0,0 0 0,0 0 0,0 0 0,0 0-1,0 0 1,0 0 0,-1 0 0,1 0 0,0-1 0,0 1-1,0 0 1,0 0 0,0 0 0,0 0 0,0 0 0,0 0 0,-1 0-1,1 0 1,0 0 0,0 0 0,0 0 0,0 0 0,0 0-1,0-1 1,0 1 0,0 0 0,0 0 0,0 0 0,0 0 0,0 0-1,0 0 1,0 0 0,0-1 0,0 1 0,0 0 0,0 0-1,0 0 1,0 0 0,0 0 0,0 0 0,0 0 0,0-1-1,0 1 1,0 0 0,0 0 0,0 0 0,0 0 0,0 0 0,0 0-1,0 0 1,0-1 0,0 1 0,0 0 0,0 0 0,0 0-1,0 0 1,1 0 0,-1 0 0,-13-2-6803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5.292"/>
    </inkml:context>
    <inkml:brush xml:id="br0">
      <inkml:brushProperty name="width" value="0.05" units="cm"/>
      <inkml:brushProperty name="height" value="0.05" units="cm"/>
      <inkml:brushProperty name="color" value="#F6630D"/>
    </inkml:brush>
  </inkml:definitions>
  <inkml:trace contextRef="#ctx0" brushRef="#br0">181 195 24575,'10'-1'0,"-1"0"0,0-1 0,0 0 0,0-1 0,0 0 0,0 0 0,0-1 0,-1 0 0,0-1 0,1 1 0,12-12 0,-17 13 0,0-1 0,0 1 0,0-1 0,-1 0 0,1 0 0,-1 0 0,0-1 0,0 1 0,-1-1 0,3-5 0,-4 7 0,0 1 0,-1-1 0,1 0 0,-1 0 0,1 1 0,-1-1 0,0 0 0,0 0 0,0 0 0,0 0 0,-1 1 0,1-1 0,-1 0 0,0 0 0,0 1 0,0-1 0,0 0 0,0 1 0,-2-4 0,0 3 0,1 0 0,0 0 0,-1 0 0,1 0 0,-1 1 0,0-1 0,0 1 0,0 0 0,0 0 0,-1 0 0,1 0 0,0 1 0,-1-1 0,1 1 0,-1 0 0,1 0 0,-1 0 0,0 1 0,1-1 0,-1 1 0,0 0 0,0 0 0,1 0 0,-1 0 0,0 1 0,1-1 0,-1 1 0,-4 1 0,-4 2 0,1-1 0,-1 1 0,1 1 0,0 0 0,1 1 0,-1 0 0,-13 11 0,11-7 0,0 1 0,1 0 0,1 1 0,0 0 0,1 1 0,-16 25 0,21-30 0,0 1 0,1 1 0,0-1 0,0 1 0,1-1 0,0 1 0,1 0 0,0 0 0,1 0 0,0 0 0,1 0 0,0 13 0,0-19 0,0-1 0,1 1 0,-1-1 0,1 1 0,0-1 0,0 1 0,0-1 0,1 0 0,-1 1 0,1-1 0,-1 0 0,1 0 0,0 0 0,1 0 0,-1 0 0,0-1 0,1 1 0,-1-1 0,1 1 0,0-1 0,0 0 0,0 0 0,0 0 0,0 0 0,0-1 0,1 1 0,-1-1 0,0 0 0,6 1 0,-3-1 0,0 0 0,0-1 0,0 0 0,0 0 0,1-1 0,-1 1 0,0-1 0,0-1 0,0 1 0,0-1 0,0 0 0,0 0 0,-1-1 0,1 0 0,-1 0 0,7-5 0,44-39 0,-45 36 0,-1 1 0,2 0 0,0 1 0,0 1 0,19-11 0,-30 18 2,1 0 0,0 0 0,0 1-1,0-1 1,-1 1 0,1-1 0,0 1 0,0 0-1,0-1 1,0 1 0,0 0 0,0 0 0,0 1-1,0-1 1,0 0 0,0 1 0,0-1-1,-1 1 1,1-1 0,0 1 0,0 0 0,0 0-1,-1 0 1,1 0 0,-1 0 0,1 0 0,0 0-1,-1 1 1,2 1 0,2 3-55,0 1 1,0 0-1,-1 0 0,0 1 1,5 11-1,2 5-1050,3-1-5723</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5.666"/>
    </inkml:context>
    <inkml:brush xml:id="br0">
      <inkml:brushProperty name="width" value="0.05" units="cm"/>
      <inkml:brushProperty name="height" value="0.05" units="cm"/>
      <inkml:brushProperty name="color" value="#F6630D"/>
    </inkml:brush>
  </inkml:definitions>
  <inkml:trace contextRef="#ctx0" brushRef="#br0">0 142 24575,'0'-11'0,"1"0"0,0 1 0,0-1 0,1 0 0,1 1 0,0 0 0,0-1 0,5-9 0,-7 18 0,0 0 0,0 0 0,0-1 0,0 1 0,1 0 0,-1 0 0,1 0 0,-1 1 0,1-1 0,0 0 0,0 0 0,-1 1 0,1 0 0,0-1 0,0 1 0,1 0 0,-1 0 0,0 0 0,0 0 0,1 0 0,-1 0 0,0 1 0,1-1 0,-1 1 0,1-1 0,-1 1 0,0 0 0,1 0 0,-1 0 0,1 1 0,-1-1 0,0 0 0,1 1 0,-1 0 0,1-1 0,-1 1 0,0 0 0,0 0 0,0 1 0,3 0 0,3 4 0,1 0 0,-1 0 0,0 1 0,0 0 0,-1 0 0,0 1 0,0 0 0,-1 0 0,0 1 0,-1 0 0,8 15 0,-4-5 0,-1 0 0,-1 1 0,0-1 0,6 40 0,-11-15 0,-2-43 0,0 1 0,0-1 0,0 0 0,-1 0 0,1 0 0,0 1 0,0-1 0,-1 0 0,1 0 0,0 0 0,-1 0 0,0 0 0,1 0 0,-1 0 0,1 0 0,-1 0 0,0 0 0,0 0 0,0 0 0,0 0 0,1 0 0,-1-1 0,0 1 0,0 0 0,0-1 0,0 1 0,-1 0 0,1-1 0,0 0 0,0 1 0,0-1 0,-2 1 0,2-1 0,0-1 0,0 1 0,0 0 0,0-1 0,0 1 0,0 0 0,0-1 0,0 1 0,0-1 0,0 0 0,0 1 0,0-1 0,1 0 0,-1 1 0,0-1 0,0 0 0,1 0 0,-1 0 0,1 1 0,-1-1 0,0 0 0,1 0 0,0 0 0,-1 0 0,1 0 0,0 0 0,-1 0 0,1 0 0,0 0 0,0 0 0,0-1 0,0 1 0,0 0 0,0-2 0,3-39 0,1 23 20,0 0 0,2 1 0,0-1 0,2 1 0,9-19 0,-11 25-185,1 1 0,0 0 0,0 1 0,1 0 0,0 0 0,1 0 0,0 1 0,18-13 0,-8 10-6661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3.463"/>
    </inkml:context>
    <inkml:brush xml:id="br0">
      <inkml:brushProperty name="width" value="0.05" units="cm"/>
      <inkml:brushProperty name="height" value="0.05" units="cm"/>
      <inkml:brushProperty name="color" value="#F6630D"/>
    </inkml:brush>
  </inkml:definitions>
  <inkml:trace contextRef="#ctx0" brushRef="#br0">17 12 24575,'0'-4'0,"-4"-2"0,-2 4 0,0 8 0,6 8 0,3 5 0,0 5 0,6 7 0,0 8 0,-2 1 0,4 4 0,-1-1 0,-2 2 0,-2-8-8191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6.008"/>
    </inkml:context>
    <inkml:brush xml:id="br0">
      <inkml:brushProperty name="width" value="0.05" units="cm"/>
      <inkml:brushProperty name="height" value="0.05" units="cm"/>
      <inkml:brushProperty name="color" value="#F6630D"/>
    </inkml:brush>
  </inkml:definitions>
  <inkml:trace contextRef="#ctx0" brushRef="#br0">1 75 24575,'10'1'0,"0"1"0,0-1 0,0 2 0,0-1 0,0 2 0,0-1 0,-1 1 0,1 1 0,-1-1 0,0 2 0,-1-1 0,1 1 0,-1 1 0,0-1 0,-1 1 0,1 1 0,-2-1 0,1 1 0,-1 0 0,0 1 0,0 0 0,-1 0 0,-1 0 0,1 0 0,-1 1 0,-1-1 0,5 21 0,-8-27 0,1 0 0,-1-1 0,0 1 0,0 0 0,0 0 0,-1-1 0,1 1 0,-1 0 0,1-1 0,-1 1 0,0 0 0,0-1 0,0 1 0,0-1 0,-1 1 0,1-1 0,-1 0 0,1 1 0,-1-1 0,0 0 0,0 0 0,0 0 0,0 0 0,0-1 0,0 1 0,-1 0 0,-2 1 0,3-3 0,0 1 0,0 0 0,0-1 0,0 0 0,0 1 0,0-1 0,0 0 0,0 0 0,0 0 0,0-1 0,0 1 0,0 0 0,0-1 0,0 1 0,0-1 0,0 0 0,0 1 0,0-1 0,1 0 0,-1 0 0,0 0 0,1 0 0,-1-1 0,0 1 0,1 0 0,0-1 0,-1 1 0,1-1 0,0 0 0,0 1 0,-1-1 0,1 0 0,1 0 0,-1 1 0,0-1 0,0 0 0,0-3 0,-1-2 0,0 1 0,1-1 0,0 0 0,0 0 0,0 0 0,1 0 0,0-1 0,1 1 0,0 0 0,0 0 0,0 0 0,1 1 0,-1-1 0,2 0 0,3-8 0,0 0 0,2 0 0,-1 1 0,2 0 0,0 1 0,17-21 0,-17 24-227,0 1-1,1 0 1,0 1-1,1 0 1,19-11-1,-6 6-6598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6.415"/>
    </inkml:context>
    <inkml:brush xml:id="br0">
      <inkml:brushProperty name="width" value="0.05" units="cm"/>
      <inkml:brushProperty name="height" value="0.05" units="cm"/>
      <inkml:brushProperty name="color" value="#F6630D"/>
    </inkml:brush>
  </inkml:definitions>
  <inkml:trace contextRef="#ctx0" brushRef="#br0">409 200 24575,'5'-5'0,"0"0"0,0-1 0,0 0 0,-1 0 0,0 0 0,0-1 0,-1 0 0,0 1 0,0-1 0,-1 0 0,1 0 0,1-12 0,-3 15 0,-1 1 0,0 0 0,1-1 0,-1 1 0,-1 0 0,1-1 0,0 1 0,-1 0 0,0 0 0,1-1 0,-1 1 0,-1 0 0,1 0 0,0 0 0,-1 0 0,1 0 0,-1 0 0,0 1 0,0-1 0,0 0 0,0 1 0,-1 0 0,1-1 0,-1 1 0,1 0 0,-1 0 0,0 0 0,0 1 0,-6-3 0,-3-1 0,-1 2 0,0-1 0,0 2 0,0 0 0,0 0 0,0 1 0,0 1 0,-1 0 0,1 1 0,0 0 0,0 1 0,0 1 0,0 0 0,0 1 0,-14 6 0,21-7 0,0 0 0,1 0 0,0 1 0,0 0 0,0 0 0,0 0 0,1 1 0,-1-1 0,1 1 0,0 0 0,1 1 0,-1-1 0,1 0 0,0 1 0,0 0 0,1 0 0,0 0 0,0 0 0,0 0 0,1 0 0,-2 12 0,2 5 0,2 0 0,0 0 0,1-1 0,10 40 0,-5-21 0,-6-32 0,0 0 0,0-1 0,-1 1 0,-1 0 0,0 0 0,0 0 0,0-1 0,-1 1 0,0-1 0,-5 12 0,-4 5 0,-1 0 0,-16 23 0,12-21 0,-14 31 0,26-49 0,1 1 0,-1-1 0,2 1 0,-1 0 0,1 0 0,1 1 0,-1 12 0,2-19-4,0 0-1,1 0 0,-1 0 0,1-1 1,-1 1-1,1 0 0,0 0 0,1-1 1,-1 1-1,0-1 0,1 1 0,0-1 1,0 0-1,0 0 0,0 0 1,5 6-1,-2-6 23,-1 1 0,0-1 0,1 0 1,0 0-1,0 0 0,0-1 0,0 0 0,0 0 1,0 0-1,9 2 0,-2-2-167,0 0 1,0-1-1,0-1 1,1 1-1,-1-2 1,0 0-1,0 0 1,0-1-1,21-7 1,-3-2-6678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6.758"/>
    </inkml:context>
    <inkml:brush xml:id="br0">
      <inkml:brushProperty name="width" value="0.05" units="cm"/>
      <inkml:brushProperty name="height" value="0.05" units="cm"/>
      <inkml:brushProperty name="color" value="#F6630D"/>
    </inkml:brush>
  </inkml:definitions>
  <inkml:trace contextRef="#ctx0" brushRef="#br0">17 31 24575,'0'-4'0,"-5"-3"0,-1-3 0,0 4 0,6 3 0,3 6 0,1 9 0,-1 5 0,0 6 0,-1 3 0,0 1 0,-2 1 0,0 1 0,0 0 0,0-1 0,0 0 0,0-4-8191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7.227"/>
    </inkml:context>
    <inkml:brush xml:id="br0">
      <inkml:brushProperty name="width" value="0.05" units="cm"/>
      <inkml:brushProperty name="height" value="0.05" units="cm"/>
      <inkml:brushProperty name="color" value="#F6630D"/>
    </inkml:brush>
  </inkml:definitions>
  <inkml:trace contextRef="#ctx0" brushRef="#br0">1 66 24575,'0'-2'0,"0"0"0,1 1 0,-1-1 0,1 0 0,-1 0 0,1 0 0,0 0 0,0 1 0,0-1 0,0 0 0,0 1 0,1-1 0,-1 1 0,0-1 0,1 1 0,-1 0 0,1-1 0,-1 1 0,1 0 0,0 0 0,-1 0 0,1 0 0,0 0 0,0 1 0,-1-1 0,4 0 0,5-2 0,0 0 0,1 0 0,12-1 0,34-1 0,66 3 0,42-4 0,-163 6 0,0-1 0,0 1 0,0 0 0,0 0 0,0 0 0,0 0 0,0 0 0,0 0 0,0 1 0,0-1 0,0 1 0,0-1 0,0 1 0,0 0 0,0 0 0,3 2 0,-4-2 0,0 0 0,0 1 0,0-1 0,0 1 0,-1-1 0,1 1 0,0-1 0,-1 1 0,1-1 0,-1 1 0,1 0 0,-1-1 0,0 1 0,0 0 0,0-1 0,0 1 0,0 0 0,0 0 0,0-1 0,-1 4 0,-28 121 0,6-33 0,14-35 0,2 1 0,3 0 0,2 0 0,7 67 0,8-40 0,-8-66 0,-2 1 0,0 0 0,0 40 0,-3-59 2,0 0 0,-1 0-1,1 0 1,0 0 0,-1 0-1,1 1 1,-1-1 0,0 0 0,0-1-1,1 1 1,-1 0 0,-1 0-1,1 0 1,0 0 0,0-1 0,-1 1-1,1-1 1,-1 1 0,1-1-1,-1 1 1,0-1 0,1 0-1,-1 0 1,0 0 0,0 0 0,0 0-1,0 0 1,0-1 0,0 1-1,0 0 1,0-1 0,0 0-1,0 1 1,-3-1 0,-8 0-77,0 0 0,0-1 1,0 0-1,-20-6 0,2 2-976,-10 1-5775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8.118"/>
    </inkml:context>
    <inkml:brush xml:id="br0">
      <inkml:brushProperty name="width" value="0.05" units="cm"/>
      <inkml:brushProperty name="height" value="0.05" units="cm"/>
      <inkml:brushProperty name="color" value="#F6630D"/>
    </inkml:brush>
  </inkml:definitions>
  <inkml:trace contextRef="#ctx0" brushRef="#br0">0 1 24575,'313'5'0,"941"2"0,-988-19-1365,-233 11-5461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19.756"/>
    </inkml:context>
    <inkml:brush xml:id="br0">
      <inkml:brushProperty name="width" value="0.05" units="cm"/>
      <inkml:brushProperty name="height" value="0.05" units="cm"/>
      <inkml:brushProperty name="color" value="#F6630D"/>
    </inkml:brush>
  </inkml:definitions>
  <inkml:trace contextRef="#ctx0" brushRef="#br0">6 25 24575,'-4'0'0,"2"0"0,7 0 0,7-5 0,6-1 0,9 1 0,5 0 0,-3 1-8191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0.147"/>
    </inkml:context>
    <inkml:brush xml:id="br0">
      <inkml:brushProperty name="width" value="0.05" units="cm"/>
      <inkml:brushProperty name="height" value="0.05" units="cm"/>
      <inkml:brushProperty name="color" value="#F6630D"/>
    </inkml:brush>
  </inkml:definitions>
  <inkml:trace contextRef="#ctx0" brushRef="#br0">1 2 24575,'0'0'-8191</inkml:trace>
  <inkml:trace contextRef="#ctx0" brushRef="#br0" timeOffset="1">355 56 24575,'5'0'0,"6"-4"0,5-3 0,6 2 0,2-5 0,3 1 0,2 1 0,-1 2 0,1 2 0,-1 2 0,0 1 0,-5 1-8191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0.695"/>
    </inkml:context>
    <inkml:brush xml:id="br0">
      <inkml:brushProperty name="width" value="0.05" units="cm"/>
      <inkml:brushProperty name="height" value="0.05" units="cm"/>
      <inkml:brushProperty name="color" value="#F6630D"/>
    </inkml:brush>
  </inkml:definitions>
  <inkml:trace contextRef="#ctx0" brushRef="#br0">1 1 24575,'242'12'0,"-43"0"0,664-8 0,-535-5 0,-301 1-112,-15 1-67,0-1 0,1 0 0,-1-1 0,0 0 0,0-1 0,21-6 0,-22 2-6647</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1.116"/>
    </inkml:context>
    <inkml:brush xml:id="br0">
      <inkml:brushProperty name="width" value="0.05" units="cm"/>
      <inkml:brushProperty name="height" value="0.05" units="cm"/>
      <inkml:brushProperty name="color" value="#F6630D"/>
    </inkml:brush>
  </inkml:definitions>
  <inkml:trace contextRef="#ctx0" brushRef="#br0">24 16 24575,'-1'-1'0,"-1"1"0,0-1 0,0 1 0,0-1 0,1 1 0,-1-1 0,0 0 0,1 0 0,-1 0 0,1 0 0,-2-1 0,1-3 0,15 7 0,53 20 0,-1 3 0,70 38 0,-124-58 0,-1 2 0,0-1 0,0 1 0,0 1 0,-1-1 0,10 11 0,-17-16 0,0 0 0,-1 0 0,1 0 0,0 0 0,-1 0 0,1 1 0,-1-1 0,0 0 0,1 1 0,-1-1 0,0 0 0,-1 1 0,1 0 0,0-1 0,-1 1 0,1-1 0,-1 1 0,0 0 0,0-1 0,0 1 0,0 0 0,-1-1 0,1 1 0,-1 0 0,1-1 0,-1 1 0,0-1 0,0 1 0,0-1 0,0 0 0,0 1 0,-1-1 0,-2 4 0,-8 6-42,-1-1-1,0-1 1,0 0-1,-1-1 1,0 0 0,-17 7-1,6-3-1025,-14 8-5758</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1.833"/>
    </inkml:context>
    <inkml:brush xml:id="br0">
      <inkml:brushProperty name="width" value="0.05" units="cm"/>
      <inkml:brushProperty name="height" value="0.05" units="cm"/>
      <inkml:brushProperty name="color" value="#F6630D"/>
    </inkml:brush>
  </inkml:definitions>
  <inkml:trace contextRef="#ctx0" brushRef="#br0">192 180 24575,'7'-1'0,"0"0"0,-1 0 0,1 0 0,0-1 0,0 0 0,-1-1 0,1 0 0,-1 0 0,11-6 0,50-40 0,-64 47 0,0-1 0,-1 1 0,1-1 0,-1 1 0,0-1 0,0 0 0,0 0 0,0 0 0,0 0 0,-1 0 0,1-1 0,-1 1 0,0 0 0,0-1 0,0 1 0,0 0 0,-1-1 0,1-6 0,-1 8 0,-1 0 0,1 0 0,-1 0 0,1 0 0,-1 0 0,0 0 0,0 1 0,0-1 0,0 0 0,0 1 0,0-1 0,0 0 0,0 1 0,-1-1 0,1 1 0,-1 0 0,1-1 0,-1 1 0,0 0 0,1 0 0,-1 0 0,0 0 0,0 0 0,0 1 0,1-1 0,-1 0 0,0 1 0,0-1 0,0 1 0,0 0 0,0 0 0,0 0 0,0 0 0,-4 0 0,-7 1 0,0 0 0,0 1 0,0 0 0,0 1 0,0 0 0,1 1 0,0 0 0,0 1 0,0 1 0,0 0 0,1 0 0,-13 10 0,11-7 0,1 0 0,0 1 0,1 1 0,0 0 0,0 0 0,1 1 0,1 1 0,0-1 0,-14 28 0,19-30 0,0-1 0,1 1 0,0 0 0,1-1 0,0 1 0,1 0 0,0 0 0,0 0 0,1 1 0,1-1 0,-1 0 0,2 0 0,-1 0 0,1 0 0,1-1 0,4 13 0,-4-15 0,0-1 0,0 0 0,0 0 0,1 0 0,0 0 0,0-1 0,1 1 0,0-1 0,-1 0 0,2 0 0,-1-1 0,0 1 0,1-1 0,0-1 0,0 1 0,0-1 0,1 0 0,-1 0 0,1-1 0,-1 0 0,1 0 0,0 0 0,0-1 0,9 1 0,-6-2 0,1 0 0,0 0 0,-1-1 0,1 0 0,-1-1 0,1 0 0,-1-1 0,0 0 0,0-1 0,0 0 0,0 0 0,-1-1 0,0 0 0,0-1 0,0 0 0,-1 0 0,1-1 0,-2 0 0,1-1 0,9-11 0,0-3 0,-1-1 0,-1-1 0,-1-1 0,-1 0 0,-1 0 0,12-40 0,-15 47 0,-9 18 0,1 0 0,-1 0 0,0 0 0,0 0 0,0 0 0,0 0 0,0 0 0,1 0 0,-1 0 0,0 0 0,0 0 0,0 0 0,0 0 0,0 0 0,1 0 0,-1 0 0,0 0 0,0 0 0,0 0 0,0 0 0,0 1 0,1-1 0,-1 0 0,0 0 0,0 0 0,0 0 0,0 0 0,0 0 0,0 0 0,0 0 0,1 1 0,-1-1 0,0 0 0,0 0 0,0 0 0,0 0 0,0 0 0,0 1 0,0-1 0,0 0 0,0 0 0,0 0 0,0 0 0,0 0 0,0 1 0,0-1 0,0 0 0,0 0 0,0 0 0,0 0 0,0 1 0,2 37 0,-2-9 40,1 1 0,7 34 0,-5-50-252,0 0 0,1 0 0,1 0-1,0 0 1,1-1 0,11 19 0,3-1-6614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4.133"/>
    </inkml:context>
    <inkml:brush xml:id="br0">
      <inkml:brushProperty name="width" value="0.05" units="cm"/>
      <inkml:brushProperty name="height" value="0.05" units="cm"/>
      <inkml:brushProperty name="color" value="#F6630D"/>
    </inkml:brush>
  </inkml:definitions>
  <inkml:trace contextRef="#ctx0" brushRef="#br0">85 57 24575,'-11'-1'0,"3"1"0,1 13 0,-9 35 0,-16 89 0,28-112 0,0 1 0,3 0 0,0 0 0,1 0 0,5 35 0,-3-54 0,-1 1 0,1 0 0,0-1 0,1 0 0,-1 1 0,2-1 0,-1 0 0,1 0 0,0-1 0,0 1 0,1-1 0,0 0 0,0 0 0,0 0 0,1-1 0,0 0 0,0 0 0,0 0 0,1-1 0,-1 0 0,1 0 0,0-1 0,0 0 0,0 0 0,1 0 0,-1-1 0,1 0 0,12 1 0,-3-1 0,-1-1 0,1-1 0,-1 0 0,1-1 0,-1-1 0,1 0 0,-1-2 0,0 1 0,0-2 0,0 0 0,-1-1 0,25-13 0,-27 11 0,0 0 0,-1 0 0,0-2 0,-1 1 0,0-1 0,0-1 0,-1 0 0,0 0 0,-1-1 0,0 0 0,-1-1 0,-1 0 0,0 0 0,-1-1 0,7-20 0,-8 16 0,0-1 0,-2 1 0,0-1 0,-1 0 0,-1 0 0,-1 0 0,-1 0 0,0 1 0,-1-1 0,-2 0 0,-8-32 0,5 32-682,-14-34-1,6 25-6143</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2.191"/>
    </inkml:context>
    <inkml:brush xml:id="br0">
      <inkml:brushProperty name="width" value="0.05" units="cm"/>
      <inkml:brushProperty name="height" value="0.05" units="cm"/>
      <inkml:brushProperty name="color" value="#F6630D"/>
    </inkml:brush>
  </inkml:definitions>
  <inkml:trace contextRef="#ctx0" brushRef="#br0">1 13 24575,'0'0'0,"0"-1"0,0 0 0,0 1 0,0-1 0,1 1 0,-1-1 0,0 0 0,1 1 0,-1-1 0,0 1 0,1-1 0,-1 0 0,1 1 0,-1 0 0,1-1 0,-1 1 0,1-1 0,-1 1 0,1-1 0,0 1 0,-1 0 0,1-1 0,0 1 0,-1 0 0,1 0 0,-1 0 0,1-1 0,0 1 0,0 0 0,-1 0 0,1 0 0,0 0 0,-1 0 0,1 0 0,0 0 0,-1 1 0,1-1 0,0 0 0,-1 0 0,2 1 0,31 8 0,-16-1 0,0 0 0,0 2 0,-1 0 0,0 1 0,-1 0 0,0 1 0,-1 1 0,0 0 0,-1 1 0,-1 0 0,0 1 0,-1 1 0,-1 0 0,0 0 0,-1 1 0,11 27 0,-19-38 0,0-1 0,0 0 0,0 0 0,-1 1 0,0-1 0,0 0 0,0 0 0,-1 1 0,1-1 0,-1 0 0,-1 0 0,1 0 0,-1 0 0,1 0 0,-2 0 0,1 0 0,-3 5 0,3-8 0,1 1 0,-1-1 0,1 0 0,-1 0 0,0 0 0,0 0 0,0 0 0,0 0 0,0-1 0,-1 1 0,1-1 0,0 1 0,-1-1 0,1 0 0,-1 0 0,1 0 0,-1 0 0,0 0 0,1-1 0,-1 1 0,0-1 0,1 0 0,-1 1 0,0-1 0,0 0 0,1-1 0,-1 1 0,0-1 0,0 1 0,1-1 0,-1 0 0,1 0 0,-1 0 0,-2-1 0,1 0 0,-1-1 0,1 0 0,0 0 0,0 0 0,1 0 0,-1 0 0,1-1 0,-1 1 0,1-1 0,0 0 0,0 0 0,1-1 0,-1 1 0,1 0 0,0-1 0,0 1 0,1-1 0,-1 0 0,1 0 0,0 1 0,0-1 0,1 0 0,-1 0 0,1 0 0,0 0 0,0 0 0,2-9 0,0 4 0,0 0 0,0-1 0,1 1 0,0 0 0,0 0 0,1 1 0,1-1 0,0 1 0,0 0 0,1 0 0,0 0 0,8-8 0,-5 7-97,1 2-1,0 0 1,1 0-1,0 0 1,0 2-1,0-1 1,1 1-1,0 1 1,0 0-1,0 1 1,1 0-1,-1 1 0,23-3 1,-5 4-6729</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2.598"/>
    </inkml:context>
    <inkml:brush xml:id="br0">
      <inkml:brushProperty name="width" value="0.05" units="cm"/>
      <inkml:brushProperty name="height" value="0.05" units="cm"/>
      <inkml:brushProperty name="color" value="#F6630D"/>
    </inkml:brush>
  </inkml:definitions>
  <inkml:trace contextRef="#ctx0" brushRef="#br0">1 87 24575,'0'-1'0,"0"0"0,0 1 0,0-1 0,0 0 0,0 1 0,0-1 0,0 0 0,0 1 0,1-1 0,-1 1 0,0-1 0,0 1 0,1-1 0,-1 0 0,1 1 0,-1-1 0,0 1 0,1-1 0,-1 1 0,1 0 0,-1-1 0,1 1 0,-1-1 0,1 1 0,-1 0 0,1-1 0,-1 1 0,2 0 0,21-2 0,23 14 0,-32-6 0,0 1 0,-1 1 0,0 0 0,0 1 0,-1 0 0,0 1 0,0 0 0,18 22 0,-23-24 0,0 1 0,-1-1 0,0 1 0,0 1 0,-1-1 0,-1 1 0,0 0 0,0 0 0,0 0 0,-1 0 0,-1 1 0,0-1 0,1 19 0,-3-26 0,0 1 0,0-1 0,0 0 0,0 0 0,-1 0 0,0 1 0,1-1 0,-1 0 0,-1 0 0,1 0 0,0 0 0,-1 0 0,1 0 0,-1-1 0,0 1 0,0 0 0,0-1 0,0 0 0,0 1 0,-1-1 0,1 0 0,-1 0 0,1 0 0,-1 0 0,0-1 0,0 1 0,0-1 0,1 1 0,-2-1 0,1 0 0,0 0 0,0-1 0,0 1 0,0-1 0,-1 1 0,-3-1 0,3 0 0,0 0 0,1-1 0,-1 1 0,0-1 0,1 0 0,-1 0 0,0 0 0,1 0 0,-1 0 0,1-1 0,0 0 0,-1 0 0,1 0 0,0 0 0,0 0 0,0 0 0,1-1 0,-1 0 0,0 1 0,1-1 0,0 0 0,0 0 0,0-1 0,0 1 0,0 0 0,0-1 0,1 1 0,0-1 0,0 1 0,0-1 0,-1-7 0,1 2 0,1 0 0,0 0 0,1 0 0,0 0 0,1 0 0,-1 1 0,2-1 0,-1 0 0,1 1 0,1-1 0,-1 1 0,1 0 0,7-9 0,0-1 0,1 1 0,1 1 0,0 0 0,26-24 0,-24 28 0,-1 0 0,2 1 0,-1 1 0,1 0 0,33-13 0,-39 19 0,0 0 0,1 1 0,-1 0 0,1 0 0,0 1 0,0 1 0,0 0 0,0 0 0,0 1 0,0 1 0,15 2 0,-22-2-114,0 0 1,0 0-1,0 1 0,0-1 0,0 1 1,0 0-1,-1 0 0,1 0 0,-1 1 1,1 0-1,4 4 0,7 12-6712</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4.091"/>
    </inkml:context>
    <inkml:brush xml:id="br0">
      <inkml:brushProperty name="width" value="0.05" units="cm"/>
      <inkml:brushProperty name="height" value="0.05" units="cm"/>
      <inkml:brushProperty name="color" value="#F6630D"/>
    </inkml:brush>
  </inkml:definitions>
  <inkml:trace contextRef="#ctx0" brushRef="#br0">1296 46 24575,'0'-1'0,"0"-1"0,0 0 0,0 0 0,-1 0 0,1 0 0,0 1 0,-1-1 0,1 0 0,-1 0 0,0 0 0,1 1 0,-1-1 0,0 0 0,0 1 0,0-1 0,0 1 0,0-1 0,0 1 0,-1 0 0,1-1 0,0 1 0,-1 0 0,1 0 0,-1 0 0,1 0 0,-1 0 0,0 0 0,1 0 0,-1 1 0,0-1 0,0 1 0,0-1 0,1 1 0,-1 0 0,0-1 0,0 1 0,0 0 0,0 0 0,-2 1 0,-6-1 0,0 1 0,0 1 0,0 0 0,0 0 0,-18 7 0,-11 8 0,2 1 0,0 1 0,1 2 0,-64 50 0,35-17 0,-84 91 0,73-59-123,3 3 1,-115 187-1,117-149-50,-104 254 1,149-313 172,3 0 0,3 2 0,4 0 0,2 1 0,3 1 0,4 0 0,2 100 0,5-153 25,2 0 0,0 0 0,1 0 1,1 0-1,1-1 0,12 33 0,-13-43 4,-1-1-1,1 0 0,1 0 0,-1 0 1,1-1-1,0 1 0,1-1 0,-1 0 1,1-1-1,0 1 0,1-1 0,-1-1 1,1 1-1,0-1 0,0 0 0,0-1 1,1 1-1,11 2 0,6 0-164,1-2-1,0 0 1,-1-2-1,1-1 1,0-1-1,0-2 1,0 0-1,0-1 0,38-11 1,-38 7-6690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4.872"/>
    </inkml:context>
    <inkml:brush xml:id="br0">
      <inkml:brushProperty name="width" value="0.05" units="cm"/>
      <inkml:brushProperty name="height" value="0.05" units="cm"/>
      <inkml:brushProperty name="color" value="#F6630D"/>
    </inkml:brush>
  </inkml:definitions>
  <inkml:trace contextRef="#ctx0" brushRef="#br0">386 278 24575,'1'-16'0,"1"-1"0,1 1 0,6-24 0,5-33 0,-13 67 0,-1-1 0,0 1 0,-1-1 0,1 1 0,-1-1 0,0 1 0,-1 0 0,1 0 0,-5-10 0,5 13 0,-1 1 0,1-1 0,0 1 0,-1 0 0,0-1 0,0 1 0,0 0 0,0 0 0,0 0 0,0 0 0,0 0 0,0 1 0,-1-1 0,1 1 0,-1 0 0,-3-2 0,1 1 0,-1 1 0,1-1 0,0 1 0,0 1 0,-1-1 0,1 1 0,-1 0 0,-6 1 0,-1 0 0,0 2 0,1 0 0,-1 0 0,1 1 0,-1 1 0,-17 8 0,13-2 0,-1 0 0,2 1 0,0 0 0,0 1 0,1 1 0,1 0 0,-24 32 0,31-38 0,1 1 0,0 0 0,1 0 0,0 0 0,0 1 0,1 0 0,0 0 0,1 0 0,0 0 0,1 0 0,0 1 0,1-1 0,0 1 0,0-1 0,1 1 0,2 21 0,-1-27 0,1 0 0,-1 0 0,1 1 0,0-1 0,0 0 0,0-1 0,1 1 0,0 0 0,0-1 0,0 1 0,0-1 0,1 0 0,0 0 0,0 0 0,0-1 0,6 5 0,-4-4 0,1-1 0,0 1 0,0-1 0,0 0 0,1-1 0,-1 0 0,1 0 0,-1-1 0,1 0 0,11 1 0,-3-2 0,-1-1 0,1 0 0,0-1 0,-1-1 0,0 0 0,1-1 0,-1-1 0,-1 0 0,1-1 0,23-14 0,-21 8 0,-1-1 0,0-1 0,-1 0 0,0-1 0,-2 0 0,0-1 0,0-1 0,-2 0 0,0-1 0,-1 0 0,8-20 0,-15 32 0,0 0 0,1 0 0,0 1 0,8-11 0,-12 16 0,0-1 0,0 1 0,1 0 0,-1-1 0,0 1 0,1 0 0,-1 0 0,0-1 0,1 1 0,-1 0 0,0 0 0,1-1 0,-1 1 0,1 0 0,-1 0 0,0 0 0,1 0 0,-1 0 0,1 0 0,-1 0 0,0 0 0,1 0 0,-1 0 0,1 0 0,-1 0 0,1 0 0,-1 0 0,0 0 0,1 0 0,-1 0 0,1 1 0,0 0 0,0 0 0,0 0 0,0 1 0,-1-1 0,1 1 0,0-1 0,-1 0 0,1 1 0,-1-1 0,0 1 0,0-1 0,1 1 0,-1-1 0,0 3 0,1 25-74,-1-21-87,1 0-1,-1 0 1,1 0 0,1 0-1,-1 0 1,1-1-1,6 15 1,3-2-6665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5.265"/>
    </inkml:context>
    <inkml:brush xml:id="br0">
      <inkml:brushProperty name="width" value="0.05" units="cm"/>
      <inkml:brushProperty name="height" value="0.05" units="cm"/>
      <inkml:brushProperty name="color" value="#F6630D"/>
    </inkml:brush>
  </inkml:definitions>
  <inkml:trace contextRef="#ctx0" brushRef="#br0">1 221 24575,'2'-3'0,"0"0"0,0 0 0,0 0 0,0 0 0,-1 0 0,1-1 0,-1 1 0,0 0 0,0-1 0,0 1 0,0-4 0,-1 4 0,1 0 0,0 0 0,-1-1 0,1 1 0,0 1 0,1-1 0,-1 0 0,0 0 0,1 0 0,0 1 0,-1-1 0,1 1 0,3-4 0,-4 5 0,0 1 0,0-1 0,0 1 0,0 0 0,-1-1 0,1 1 0,0 0 0,0-1 0,0 1 0,0 0 0,0 0 0,0 0 0,0 0 0,0 0 0,0 0 0,0 0 0,0 0 0,0 0 0,0 0 0,0 1 0,0-1 0,0 0 0,0 1 0,0-1 0,0 1 0,-1-1 0,1 1 0,0-1 0,0 1 0,0 0 0,-1-1 0,1 1 0,0 0 0,-1-1 0,1 1 0,-1 0 0,1 0 0,-1 0 0,1 0 0,-1 0 0,1-1 0,-1 3 0,19 41 0,-14-26 0,-1 1 0,0 0 0,-1 0 0,-1 0 0,-1 21 0,-1-28 0,-1 0 0,0 0 0,-1-1 0,0 1 0,-1-1 0,0 1 0,-1-1 0,0 0 0,-8 14 0,2-13 0,3-14 0,6 0 0,1 0 0,-1 1 0,1-1 0,-1 0 0,1 0 0,0 0 0,0 0 0,0 0 0,0 0 0,0 0 0,0 0 0,1-3 0,9-25 0,1-1 0,1 1 0,2 1 0,26-42 0,-27 48 0,58-91 120,-61 100-368,1 1 1,0 0-1,1 1 1,0 1-1,26-20 1,-11 15-6579</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5.626"/>
    </inkml:context>
    <inkml:brush xml:id="br0">
      <inkml:brushProperty name="width" value="0.05" units="cm"/>
      <inkml:brushProperty name="height" value="0.05" units="cm"/>
      <inkml:brushProperty name="color" value="#F6630D"/>
    </inkml:brush>
  </inkml:definitions>
  <inkml:trace contextRef="#ctx0" brushRef="#br0">0 240 24575,'2'-2'0,"-1"1"0,1-1 0,0 1 0,0-1 0,-1 1 0,1-1 0,0 1 0,0 0 0,0 0 0,1 0 0,-1 0 0,0 1 0,0-1 0,0 0 0,1 1 0,-1 0 0,0-1 0,1 1 0,-1 0 0,0 0 0,0 0 0,1 1 0,-1-1 0,0 0 0,1 1 0,-1 0 0,0-1 0,0 1 0,0 0 0,0 0 0,0 0 0,0 0 0,0 1 0,0-1 0,0 0 0,0 1 0,-1 0 0,3 1 0,1 3 0,1 0 0,-2 0 0,1 1 0,-1-1 0,0 1 0,0 0 0,0 0 0,-1 0 0,0 0 0,2 9 0,-2 2 0,1-1 0,-2 1 0,1 29 0,-3-43 0,0-1 0,0 1 0,0 0 0,0 0 0,-1 0 0,0 0 0,1-1 0,-1 1 0,0 0 0,-1-1 0,1 1 0,-1-1 0,0 1 0,0-1 0,0 1 0,0-1 0,0 0 0,-1 0 0,1 0 0,-1-1 0,0 1 0,0-1 0,-4 3 0,6-4 0,0-1 0,0 1 0,0-1 0,0 0 0,0 1 0,0-1 0,-1 0 0,1 0 0,0 0 0,0 0 0,0 0 0,-1 0 0,1 0 0,0 0 0,0-1 0,0 1 0,0 0 0,-1-1 0,1 1 0,0-1 0,0 1 0,0-1 0,0 1 0,0-1 0,0 0 0,0 0 0,0 1 0,1-1 0,-1 0 0,0 0 0,0 0 0,1 0 0,-1 0 0,0 0 0,1 0 0,-1 0 0,1 0 0,-1 0 0,1-1 0,0 1 0,-1 0 0,1-2 0,-2-5 0,0 1 0,0-1 0,1 0 0,0 0 0,1-9 0,1-1 0,1 0 0,1 0 0,0 0 0,1 0 0,1 0 0,1 1 0,16-33 0,-8 22 0,1 1 0,2 1 0,36-45 0,-43 58 20,1 1 0,1 1 0,0 0 0,0 0 0,22-13 0,-30 21-79,0 1-1,0 0 1,0 0-1,0 0 1,0 1 0,1-1-1,-1 1 1,0 0-1,1 0 1,-1 1 0,1-1-1,-1 1 1,1 0-1,-1 0 1,1 1 0,-1-1-1,1 1 1,-1 0-1,1 0 1,-1 0 0,0 1-1,0 0 1,0 0-1,5 2 1,8 8-6767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6.062"/>
    </inkml:context>
    <inkml:brush xml:id="br0">
      <inkml:brushProperty name="width" value="0.05" units="cm"/>
      <inkml:brushProperty name="height" value="0.05" units="cm"/>
      <inkml:brushProperty name="color" value="#F6630D"/>
    </inkml:brush>
  </inkml:definitions>
  <inkml:trace contextRef="#ctx0" brushRef="#br0">76 99 24575,'0'-5'0,"5"-1"0,1 5 0,0 7 0,-6 3 0,-3 5 0,-5-1 0,-6-2 0,-6-8 0,1-9 0,3-8 0,5-6 0,9-5 0,9-2 0,9 3 0,5 6 0,0 10 0,-4 7-8191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6.564"/>
    </inkml:context>
    <inkml:brush xml:id="br0">
      <inkml:brushProperty name="width" value="0.05" units="cm"/>
      <inkml:brushProperty name="height" value="0.05" units="cm"/>
      <inkml:brushProperty name="color" value="#F6630D"/>
    </inkml:brush>
  </inkml:definitions>
  <inkml:trace contextRef="#ctx0" brushRef="#br0">42 1137 24575,'-2'0'0,"1"0"0,-1 0 0,0 1 0,0-1 0,0 1 0,1 0 0,-1-1 0,0 1 0,1 0 0,-1 0 0,1 0 0,-1 0 0,1 0 0,-1 0 0,1 1 0,0-1 0,-1 0 0,1 1 0,0-1 0,0 1 0,0-1 0,0 1 0,0 0 0,0-1 0,1 1 0,-2 3 0,1-2 0,1-1 0,-1 0 0,0 1 0,1-1 0,0 0 0,-1 1 0,1-1 0,0 1 0,0-1 0,1 0 0,-1 1 0,0-1 0,1 1 0,-1-1 0,1 0 0,0 1 0,0-1 0,0 0 0,0 0 0,2 2 0,-2-2 0,1 0 0,0 0 0,0 0 0,0 0 0,0-1 0,0 1 0,0-1 0,1 0 0,-1 1 0,0-1 0,1 0 0,-1 0 0,1-1 0,-1 1 0,1 0 0,-1-1 0,1 0 0,-1 1 0,1-1 0,0 0 0,-1 0 0,1-1 0,-1 1 0,1 0 0,0-1 0,-1 0 0,1 1 0,-1-1 0,0 0 0,1 0 0,-1-1 0,0 1 0,4-3 0,2-1 0,0-1 0,0 0 0,0-1 0,-1 0 0,0 0 0,0-1 0,9-13 0,5-14 0,-1-1 0,-2-1 0,-1-1 0,-2 0 0,-2-1 0,-1-1 0,-2 0 0,6-58 0,-7 16 0,-5 0 0,-2 0 0,-12-101 0,6 145 0,-1 1 0,-2 0 0,-1 0 0,-2 0 0,-24-57 0,32 89 0,-1 0 0,1 0 0,-1 1 0,0-1 0,-1 1 0,1 0 0,-1 0 0,-7-7 0,10 10 0,0 1 0,0-1 0,1 1 0,-1-1 0,0 1 0,0-1 0,0 1 0,0 0 0,0-1 0,0 1 0,0 0 0,1 0 0,-1 0 0,0 0 0,0 0 0,0 0 0,0 0 0,0 0 0,0 0 0,0 0 0,-1 1 0,0 0 0,1 0 0,-1 0 0,1 0 0,0 0 0,0 0 0,-1 1 0,1-1 0,0 0 0,0 1 0,0-1 0,0 1 0,1-1 0,-1 1 0,0-1 0,1 1 0,-2 2 0,-3 13 0,1 0 0,1 1 0,0-1 0,-1 29 0,5 77 0,0-88 0,7 84 0,5 0 0,6 0 0,39 132 0,-50-215-273,2-2 0,1 1 0,2-1 0,30 57 0,-26-67-6553</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6.942"/>
    </inkml:context>
    <inkml:brush xml:id="br0">
      <inkml:brushProperty name="width" value="0.05" units="cm"/>
      <inkml:brushProperty name="height" value="0.05" units="cm"/>
      <inkml:brushProperty name="color" value="#F6630D"/>
    </inkml:brush>
  </inkml:definitions>
  <inkml:trace contextRef="#ctx0" brushRef="#br0">60 246 24575,'6'1'0,"0"0"0,0 0 0,0 0 0,0 1 0,8 3 0,21 5 0,-29-9 0,1-1 0,-1 0 0,1 0 0,0 0 0,-1-1 0,1 0 0,-1-1 0,1 1 0,-1-1 0,1 0 0,-1-1 0,0 0 0,0 0 0,0 0 0,-1 0 0,1-1 0,-1 0 0,0 0 0,7-8 0,-6 7 0,-1-1 0,0 0 0,0 0 0,-1-1 0,0 1 0,0-1 0,0 0 0,-1 0 0,0 0 0,0-1 0,-1 1 0,0-1 0,0 0 0,-1 1 0,0-1 0,0-11 0,-1 15 0,0 0 0,-1 0 0,1 0 0,-1 0 0,0 1 0,0-1 0,0 0 0,-1 1 0,1-1 0,-1 1 0,0-1 0,0 1 0,0 0 0,0 0 0,0 0 0,-1 0 0,1 0 0,-1 0 0,0 1 0,0-1 0,0 1 0,0 0 0,-1 0 0,1 0 0,-1 0 0,1 1 0,-1-1 0,1 1 0,-1 0 0,0 0 0,-6-1 0,3 1 0,0 1 0,-1-1 0,1 1 0,0 0 0,0 1 0,0 0 0,0 0 0,0 0 0,0 1 0,0 0 0,0 1 0,1-1 0,-1 1 0,1 1 0,-1-1 0,-8 7 0,4 0 0,-1 1 0,2 0 0,-1 0 0,2 1 0,-1 1 0,2 0 0,0 0 0,-12 26 0,16-32 0,1 0 0,1 0 0,0 0 0,0 0 0,0 1 0,1-1 0,0 1 0,0-1 0,1 1 0,0-1 0,0 1 0,1-1 0,0 1 0,0-1 0,1 1 0,0-1 0,0 0 0,0 0 0,1 0 0,5 8 0,-5-11-91,0 0 0,0 0 0,1 0 0,0 0 0,0-1 0,0 1 0,0-1 0,1 0 0,-1 0 0,1-1 0,0 0 0,0 1 0,0-1 0,9 2 0,14 3-6735</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7.334"/>
    </inkml:context>
    <inkml:brush xml:id="br0">
      <inkml:brushProperty name="width" value="0.05" units="cm"/>
      <inkml:brushProperty name="height" value="0.05" units="cm"/>
      <inkml:brushProperty name="color" value="#F6630D"/>
    </inkml:brush>
  </inkml:definitions>
  <inkml:trace contextRef="#ctx0" brushRef="#br0">2 115 24575,'-1'-24'0,"0"13"0,1 1 0,0 0 0,1 0 0,0 0 0,4-15 0,-5 24 0,0 1 0,0-1 0,0 0 0,0 1 0,0-1 0,1 0 0,-1 1 0,0-1 0,0 0 0,1 1 0,-1-1 0,1 1 0,-1-1 0,0 1 0,1-1 0,-1 0 0,1 1 0,-1 0 0,1-1 0,0 1 0,-1-1 0,1 1 0,-1 0 0,1-1 0,0 1 0,-1 0 0,2-1 0,-1 2 0,0-1 0,0 0 0,0 1 0,-1-1 0,1 0 0,0 1 0,0-1 0,0 1 0,-1 0 0,1-1 0,0 1 0,-1 0 0,1-1 0,-1 1 0,1 0 0,0 0 0,0 0 0,2 5 0,0-1 0,0 1 0,-1 0 0,0-1 0,2 9 0,1 23 0,-1 0 0,-2 0 0,-4 41 0,1-41 0,4-18 0,-3-18 0,0-1 0,0 0 0,0 0 0,1 0 0,-1 0 0,0 0 0,0 0 0,0 1 0,0-1 0,1 0 0,-1 0 0,0 0 0,0 0 0,0 0 0,1 0 0,-1 0 0,0 0 0,0 0 0,0 0 0,1 0 0,-1 0 0,0 0 0,0 0 0,0 0 0,1 0 0,-1 0 0,0-1 0,0 1 0,0 0 0,1 0 0,-1 0 0,0 0 0,0 0 0,0 0 0,0 0 0,1-1 0,-1 1 0,0 0 0,0 0 0,0 0 0,0 0 0,0-1 0,21-31 0,-16 21 0,4-4 0,11-21 0,2 0 0,1 2 0,2 1 0,29-31 0,-51 61 0,-1 0 0,1 1 0,0 0 0,0-1 0,0 1 0,0 0 0,1 1 0,-1-1 0,0 1 0,1-1 0,-1 1 0,1 0 0,6-1 0,-8 2 0,0 0 0,0 0 0,0 1 0,0-1 0,0 0 0,0 1 0,0-1 0,-1 1 0,1 0 0,0 0 0,0-1 0,0 1 0,-1 1 0,1-1 0,0 0 0,-1 0 0,1 0 0,-1 1 0,0-1 0,1 1 0,-1-1 0,0 1 0,0 0 0,0-1 0,0 1 0,1 3 0,6 13 27,-1 1 0,-1 0-1,-1 1 1,4 30 0,-5-26-527,1 1 1,10 27-1,-2-21-6326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4.524"/>
    </inkml:context>
    <inkml:brush xml:id="br0">
      <inkml:brushProperty name="width" value="0.05" units="cm"/>
      <inkml:brushProperty name="height" value="0.05" units="cm"/>
      <inkml:brushProperty name="color" value="#F6630D"/>
    </inkml:brush>
  </inkml:definitions>
  <inkml:trace contextRef="#ctx0" brushRef="#br0">1 11 24575,'0'-5'0,"4"-1"0,2 9 0,5 10 0,4 15 0,1 18 0,1 15 0,3 15 0,-2 9 0,-5-10-8191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7.880"/>
    </inkml:context>
    <inkml:brush xml:id="br0">
      <inkml:brushProperty name="width" value="0.05" units="cm"/>
      <inkml:brushProperty name="height" value="0.05" units="cm"/>
      <inkml:brushProperty name="color" value="#F6630D"/>
    </inkml:brush>
  </inkml:definitions>
  <inkml:trace contextRef="#ctx0" brushRef="#br0">87 262 24575,'12'-8'0,"1"1"0,-1-2 0,0 0 0,-1 0 0,0-1 0,16-19 0,-20 21 0,0-1 0,0 1 0,-1-2 0,0 1 0,-1-1 0,0 0 0,0 0 0,-1 0 0,4-16 0,-8 24 0,1-1 0,0 1 0,-1 0 0,0-1 0,0 1 0,1 0 0,-1-1 0,-1 1 0,1-1 0,0 1 0,-1 0 0,1-1 0,-1 1 0,0 0 0,1 0 0,-1-1 0,0 1 0,0 0 0,-1 0 0,1 0 0,0 0 0,-1 0 0,1 0 0,-1 1 0,0-1 0,0 0 0,1 1 0,-1-1 0,-4-1 0,3 2 0,0 0 0,0 0 0,0 0 0,0 1 0,0-1 0,0 1 0,-1 0 0,1 0 0,0 0 0,0 0 0,0 1 0,-1-1 0,1 1 0,0 0 0,0 0 0,0 0 0,0 0 0,0 0 0,0 1 0,1-1 0,-6 4 0,-2 4 0,0-1 0,0 2 0,1-1 0,0 2 0,1-1 0,0 1 0,1 0 0,0 0 0,0 1 0,1 0 0,1 1 0,0-1 0,1 1 0,0 0 0,1 0 0,0 0 0,1 0 0,1 0 0,0 16 0,1-26 0,0 0 0,0 0 0,0 0 0,0 1 0,1-1 0,-1 0 0,1 0 0,0 0 0,0 0 0,0-1 0,0 1 0,0 0 0,1 0 0,0-1 0,-1 1 0,1 0 0,0-1 0,0 0 0,0 1 0,0-1 0,1 0 0,-1 0 0,1 0 0,-1-1 0,1 1 0,0-1 0,-1 1 0,1-1 0,0 0 0,0 0 0,0 0 0,0 0 0,0-1 0,0 1 0,0-1 0,6 0 0,-2 0 0,-1 0 0,1-1 0,-1 0 0,1-1 0,-1 0 0,1 0 0,-1 0 0,0 0 0,0-1 0,0 0 0,0 0 0,-1-1 0,1 0 0,-1 0 0,0 0 0,8-8 0,45-69 0,-60 90 0,0-1 0,0 1 0,1-1 0,0 15 0,0-2 0,-8 387 0,8-99 0,0-303 0,1-1 0,-1 1 0,0 0 0,0 0 0,-1-1 0,1 1 0,-1-1 0,-1 1 0,-4 8 0,6-12 0,0 0 0,-1-1 0,1 1 0,0-1 0,-1 1 0,1-1 0,-1 0 0,1 1 0,-1-1 0,0 0 0,0 0 0,1 0 0,-1-1 0,0 1 0,0 0 0,0-1 0,0 1 0,0-1 0,0 1 0,0-1 0,0 0 0,0 0 0,0 0 0,0 0 0,0 0 0,0-1 0,0 1 0,1 0 0,-1-1 0,0 0 0,-4-1 0,0-1 0,0 0 0,0-1 0,1 0 0,-1 0 0,1 0 0,0 0 0,0-1 0,0 0 0,0 0 0,-6-11 0,-2-4 0,-20-38 0,23 34 0,0 0 0,1 0 0,1-1 0,2 0 0,0-1 0,2 1 0,1-1 0,1 0 0,1-29 0,1 40 0,1 0 0,1 0 0,0 0 0,1 0 0,1 1 0,0-1 0,1 1 0,0 0 0,1 0 0,1 1 0,0 0 0,1 0 0,0 0 0,1 1 0,1 0 0,0 1 0,11-10 0,-3 7-341,0 1 0,0 1-1,35-18 1,-19 15-6485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8.286"/>
    </inkml:context>
    <inkml:brush xml:id="br0">
      <inkml:brushProperty name="width" value="0.05" units="cm"/>
      <inkml:brushProperty name="height" value="0.05" units="cm"/>
      <inkml:brushProperty name="color" value="#F6630D"/>
    </inkml:brush>
  </inkml:definitions>
  <inkml:trace contextRef="#ctx0" brushRef="#br0">80 84 24575,'2'-41'0,"-2"-1"0,-7 77 0,-43 569 0,34-442-109,11-112-1147,2-21-5570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28.648"/>
    </inkml:context>
    <inkml:brush xml:id="br0">
      <inkml:brushProperty name="width" value="0.05" units="cm"/>
      <inkml:brushProperty name="height" value="0.05" units="cm"/>
      <inkml:brushProperty name="color" value="#F6630D"/>
    </inkml:brush>
  </inkml:definitions>
  <inkml:trace contextRef="#ctx0" brushRef="#br0">1 487 24575,'0'-2'0,"0"-12"0,0 0 0,1 0 0,0-1 0,5-17 0,-5 27 0,1 0 0,0 0 0,0 0 0,1 0 0,-1 1 0,1-1 0,0 1 0,1 0 0,-1 0 0,0 0 0,1 0 0,0 1 0,0-1 0,0 1 0,6-3 0,27-18 0,-20 15 0,-1-1 0,0-1 0,0-1 0,-1 0 0,-1-1 0,0-1 0,20-24 0,22-56 0,-7 10 0,-49 84 0,0-1 0,0 1 0,0 0 0,0 0 0,0 0 0,0-1 0,0 1 0,0 0 0,0 0 0,1 0 0,-1-1 0,0 1 0,0 0 0,0 0 0,0 0 0,0 0 0,1-1 0,-1 1 0,0 0 0,0 0 0,0 0 0,1 0 0,-1 0 0,0 0 0,0 0 0,0 0 0,1 0 0,-1-1 0,0 1 0,0 0 0,0 0 0,1 0 0,-1 0 0,0 0 0,0 0 0,1 0 0,-1 1 0,0-1 0,0 0 0,0 0 0,1 0 0,-1 0 0,0 0 0,4 12 0,-3 20 0,-1-30 0,-15 255 0,-1-17 0,15-218 0,0 36 0,1-55 0,1 0 0,-1 0 0,0-1 0,1 1 0,0 0 0,-1 0 0,1 0 0,0-1 0,1 1 0,-1-1 0,0 1 0,1-1 0,-1 1 0,1-1 0,2 3 0,-3-4 0,0-1 0,0 1 0,1 0 0,-1-1 0,0 1 0,0-1 0,0 1 0,1-1 0,-1 0 0,0 0 0,0 1 0,1-1 0,-1 0 0,0 0 0,0 0 0,1 0 0,-1 0 0,0-1 0,0 1 0,1 0 0,-1-1 0,0 1 0,0 0 0,0-1 0,1 0 0,-1 1 0,0-1 0,0 0 0,0 1 0,0-1 0,0 0 0,1-1 0,30-34 0,-31 34 0,15-20 0,10-13 0,32-33 0,-49 58 0,1 1 0,0 0 0,1 0 0,0 1 0,0 1 0,1 0 0,21-10 0,-29 16-68,0-1 0,0 1-1,0 0 1,0 1 0,1-1 0,-1 1-1,0-1 1,0 1 0,1 0 0,-1 1-1,0-1 1,1 1 0,-1 0 0,0 0-1,0 0 1,0 1 0,0-1 0,0 1-1,5 3 1,15 10-6758</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1.791"/>
    </inkml:context>
    <inkml:brush xml:id="br0">
      <inkml:brushProperty name="width" value="0.05" units="cm"/>
      <inkml:brushProperty name="height" value="0.05" units="cm"/>
      <inkml:brushProperty name="color" value="#F6630D"/>
    </inkml:brush>
  </inkml:definitions>
  <inkml:trace contextRef="#ctx0" brushRef="#br0">485 118 24575,'5'-1'0,"0"0"0,-1 0 0,0 0 0,1 0 0,-1-1 0,0 0 0,1 1 0,-1-2 0,0 1 0,0 0 0,-1-1 0,1 0 0,0 0 0,-1 0 0,0 0 0,5-6 0,-7 7 0,0 1 0,1-1 0,-1 1 0,-1-1 0,1 1 0,0-1 0,0 0 0,-1 1 0,1-1 0,-1 0 0,1 0 0,-1 1 0,0-1 0,1 0 0,-1 0 0,0 0 0,-1-3 0,1 4 0,-1-1 0,0 0 0,0 1 0,0-1 0,0 1 0,0-1 0,0 1 0,0-1 0,0 1 0,0 0 0,-1 0 0,1 0 0,-1-1 0,1 1 0,-1 0 0,1 1 0,-1-1 0,1 0 0,-1 0 0,0 1 0,-3-2 0,-11-2 0,-1 0 0,0 1 0,-1 1 0,1 0 0,0 1 0,-31 3 0,-103 20 0,140-19 0,1-1 0,-1 1 0,1 1 0,0 0 0,0 0 0,0 1 0,-18 12 0,26-15 0,-1 0 0,0 0 0,1 0 0,-1 1 0,1-1 0,0 1 0,0-1 0,0 1 0,0 0 0,0 0 0,0 0 0,1 0 0,0 0 0,-1 0 0,1 0 0,0 1 0,1-1 0,-1 0 0,0 1 0,1-1 0,0 0 0,0 1 0,0-1 0,0 1 0,0-1 0,1 0 0,0 1 0,0-1 0,1 5 0,38 82 0,-29-68 0,-1 1 0,0 0 0,-2 0 0,10 44 0,-16-44 0,0 0 0,-2-1 0,0 1 0,-2 0 0,0 0 0,-2-1 0,-9 33 0,-60 154 0,42-130 0,15-37 0,-2 3 0,2 1 0,-13 60 0,29-104 0,-1 0 0,1 0 0,-1 0 0,1 0 0,0 0 0,0 0 0,0 0 0,0 1 0,0-1 0,0 0 0,1 0 0,-1 0 0,0 0 0,1 0 0,0 0 0,0 0 0,0 0 0,-1-1 0,2 1 0,-1 0 0,0 0 0,0-1 0,0 1 0,1 0 0,-1-1 0,1 0 0,-1 1 0,1-1 0,0 0 0,0 0 0,-1 0 0,1 0 0,0 0 0,0 0 0,0 0 0,0 0 0,0-1 0,0 1 0,0-1 0,0 0 0,0 0 0,0 0 0,0 0 0,3 0 0,9 0 0,0-1 0,0-1 0,0 0 0,0-1 0,16-5 0,122-42 0,38-11 0,-101 38-1365,-55 14-5461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2.677"/>
    </inkml:context>
    <inkml:brush xml:id="br0">
      <inkml:brushProperty name="width" value="0.05" units="cm"/>
      <inkml:brushProperty name="height" value="0.05" units="cm"/>
      <inkml:brushProperty name="color" value="#F6630D"/>
    </inkml:brush>
  </inkml:definitions>
  <inkml:trace contextRef="#ctx0" brushRef="#br0">356 266 24575,'40'-33'0,"-27"22"0,0 0 0,-1 0 0,18-21 0,-27 28 0,0 0 0,-1 0 0,1-1 0,-1 1 0,0-1 0,0 0 0,0 1 0,0-1 0,-1 0 0,0 0 0,0 0 0,0 0 0,-1-1 0,0 1 0,0 0 0,0-6 0,-1 8 0,0-1 0,0 0 0,-1 0 0,1 1 0,-1-1 0,0 1 0,0-1 0,0 1 0,0 0 0,0-1 0,-1 1 0,0 1 0,1-1 0,-1 0 0,0 1 0,0-1 0,-1 1 0,1 0 0,0 0 0,-1 0 0,1 0 0,-1 1 0,0-1 0,0 1 0,1 0 0,-8-1 0,-2-1 0,-1 1 0,0 0 0,0 1 0,0 1 0,0 0 0,-18 2 0,15 1 0,0 1 0,-1 0 0,2 2 0,-1 0 0,1 0 0,-1 2 0,2 0 0,-1 0 0,-21 17 0,28-18 0,0 0 0,0 1 0,1 0 0,0 0 0,1 0 0,0 1 0,0 1 0,1-1 0,0 1 0,0 0 0,1 0 0,0 0 0,1 1 0,1 0 0,-5 19 0,7-25 0,0 1 0,1-1 0,0 0 0,0 0 0,0 1 0,0-1 0,1 0 0,0 0 0,0 1 0,0-1 0,1 0 0,-1 0 0,1 0 0,1-1 0,-1 1 0,1 0 0,-1-1 0,1 1 0,0-1 0,1 0 0,-1 0 0,1-1 0,0 1 0,0 0 0,0-1 0,0 0 0,1 0 0,7 3 0,-3-2 0,1 0 0,0 0 0,0-1 0,1-1 0,-1 0 0,0 0 0,1-1 0,0 0 0,-1-1 0,1 0 0,-1-1 0,1 0 0,13-3 0,-10 0 0,0 0 0,-1 0 0,0-2 0,0 1 0,0-2 0,12-8 0,63-52 0,-22 16 0,-65 50 0,0-1 0,1 1 0,-1 0 0,0 0 0,1 0 0,-1 0 0,1 1 0,-1-1 0,1 0 0,0 1 0,-1-1 0,1 1 0,0-1 0,0 1 0,-1 0 0,1 0 0,0-1 0,0 1 0,-1 1 0,1-1 0,0 0 0,0 0 0,-1 1 0,1-1 0,0 1 0,-1-1 0,1 1 0,-1 0 0,1-1 0,0 1 0,-1 0 0,2 2 0,0 0 0,0 1 0,0 0 0,0 0 0,-1 0 0,1 0 0,-1 0 0,0 0 0,-1 1 0,1-1 0,-1 1 0,2 5 0,0 5-111,-1-5-140,0 0 1,1 0-1,1 0 0,6 15 0,3-6-6575</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3.032"/>
    </inkml:context>
    <inkml:brush xml:id="br0">
      <inkml:brushProperty name="width" value="0.05" units="cm"/>
      <inkml:brushProperty name="height" value="0.05" units="cm"/>
      <inkml:brushProperty name="color" value="#F6630D"/>
    </inkml:brush>
  </inkml:definitions>
  <inkml:trace contextRef="#ctx0" brushRef="#br0">1 224 24575,'-1'-29'0,"2"-43"0,0 67 0,-1 0 0,1-1 0,0 1 0,1 0 0,-1 0 0,1 0 0,0 0 0,0 1 0,0-1 0,6-7 0,-7 11 0,0-1 0,0 1 0,0 0 0,0 0 0,0 0 0,0 0 0,0 0 0,1 0 0,-1 0 0,0 0 0,1 0 0,-1 1 0,0-1 0,1 0 0,-1 1 0,1-1 0,-1 1 0,1 0 0,0-1 0,-1 1 0,1 0 0,-1 0 0,3 0 0,-2 1 0,1 0 0,0 0 0,-1 0 0,1 0 0,-1 0 0,1 0 0,-1 1 0,0-1 0,1 1 0,-1 0 0,0-1 0,2 4 0,4 3 0,0 2 0,-1-1 0,0 1 0,10 20 0,-6-7 0,0 1 0,14 50 0,-22-65 0,-1 0 0,0 0 0,-1 0 0,0 0 0,0 0 0,-1 0 0,0 1 0,-1-1 0,0 0 0,0 0 0,-1 0 0,-3 9 0,4-16 0,0 0 0,1 0 0,-1 0 0,0 0 0,0 0 0,-1 0 0,1-1 0,0 1 0,0 0 0,-1-1 0,1 1 0,-1-1 0,0 1 0,1-1 0,-3 1 0,2-1 0,1-1 0,0 1 0,0-1 0,-1 0 0,1 1 0,0-1 0,0 0 0,-1 0 0,1 0 0,0 0 0,-1 0 0,1 0 0,0-1 0,0 1 0,-1 0 0,1-1 0,0 1 0,-2-2 0,-1 0 0,1 0 0,1 0 0,-1 0 0,0 0 0,1-1 0,-1 1 0,1-1 0,0 0 0,-1 0 0,1 0 0,1 0 0,-1 0 0,0 0 0,1 0 0,0-1 0,-2-4 0,1-2 0,1 0 0,0 0 0,0 0 0,1-1 0,0 1 0,1 0 0,1 0 0,-1-1 0,1 1 0,1 0 0,0 1 0,0-1 0,1 0 0,0 1 0,1 0 0,0 0 0,1 0 0,11-14 0,-5 8 0,0 1 0,1 1 0,0 0 0,1 1 0,0 0 0,1 1 0,1 1 0,0 0 0,27-12 0,-30 18-227,-1-1-1,1 2 1,0 0-1,0 0 1,19-1-1,-7 3-6598</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3.453"/>
    </inkml:context>
    <inkml:brush xml:id="br0">
      <inkml:brushProperty name="width" value="0.05" units="cm"/>
      <inkml:brushProperty name="height" value="0.05" units="cm"/>
      <inkml:brushProperty name="color" value="#F6630D"/>
    </inkml:brush>
  </inkml:definitions>
  <inkml:trace contextRef="#ctx0" brushRef="#br0">57 157 24575,'0'-1'0,"0"1"0,0-1 0,0 0 0,0 1 0,0-1 0,1 0 0,-1 1 0,0-1 0,1 1 0,-1-1 0,0 1 0,1-1 0,-1 1 0,1-1 0,-1 1 0,0-1 0,1 1 0,-1 0 0,1-1 0,0 1 0,-1 0 0,1-1 0,-1 1 0,1 0 0,-1-1 0,1 1 0,0 0 0,-1 0 0,1 0 0,0 0 0,-1 0 0,1 0 0,0 0 0,-1 0 0,1 0 0,-1 0 0,1 0 0,0 0 0,-1 0 0,1 0 0,0 1 0,28 9 0,-19-3 0,0 0 0,-1 1 0,0 0 0,-1 0 0,1 1 0,-2 0 0,1 1 0,-1 0 0,-1 0 0,0 0 0,0 1 0,-1 0 0,6 18 0,-9-22 0,0 0 0,-1 1 0,1-1 0,-1 0 0,-1 1 0,1-1 0,-1 1 0,0-1 0,-1 1 0,-2 8 0,2-11 0,-1 0 0,1 0 0,-1 0 0,0-1 0,-1 1 0,1-1 0,-1 0 0,0 1 0,0-1 0,0-1 0,0 1 0,-1 0 0,0-1 0,0 1 0,0-1 0,-5 3 0,5-4 0,1 1 0,-1-1 0,0 0 0,0 0 0,0-1 0,-1 1 0,1-1 0,0 0 0,-1 0 0,1 0 0,0 0 0,-1-1 0,1 0 0,-1 0 0,1 0 0,0-1 0,-1 1 0,1-1 0,-1 0 0,1 0 0,0-1 0,0 1 0,0-1 0,0 0 0,0 0 0,0 0 0,-6-6 0,5 5 0,2-1 0,-1 0 0,0-1 0,1 1 0,-1-1 0,1 1 0,0-1 0,1 0 0,-1 0 0,1 0 0,0 0 0,0-1 0,1 1 0,0 0 0,0-1 0,0 1 0,0-1 0,1 0 0,0 1 0,0-1 0,2-10 0,2 0 0,0 0 0,1 0 0,1 1 0,1-1 0,0 1 0,0 1 0,2 0 0,0 0 0,17-20 0,-6 11 0,0 0 0,2 2 0,0 1 0,35-24 0,-21 21-1365,-6 7-5461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3.795"/>
    </inkml:context>
    <inkml:brush xml:id="br0">
      <inkml:brushProperty name="width" value="0.05" units="cm"/>
      <inkml:brushProperty name="height" value="0.05" units="cm"/>
      <inkml:brushProperty name="color" value="#F6630D"/>
    </inkml:brush>
  </inkml:definitions>
  <inkml:trace contextRef="#ctx0" brushRef="#br0">0 66 24575,'0'4'0,"0"8"0,5 0 0,1 3 0,0-5 0,-2-9 0,0-10 0,-2-8 0,-1-5 0,4 0 0,2 0 0,3 4 0,1 9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4.208"/>
    </inkml:context>
    <inkml:brush xml:id="br0">
      <inkml:brushProperty name="width" value="0.05" units="cm"/>
      <inkml:brushProperty name="height" value="0.05" units="cm"/>
      <inkml:brushProperty name="color" value="#F6630D"/>
    </inkml:brush>
  </inkml:definitions>
  <inkml:trace contextRef="#ctx0" brushRef="#br0">70 22 24575,'0'-2'0,"0"1"0,0 0 0,0-1 0,-1 1 0,1 0 0,-1 0 0,1-1 0,-1 1 0,0 0 0,1 0 0,-1-1 0,0 1 0,-1-1 0,2 2 0,0 0 0,0-1 0,-1 1 0,1 0 0,0 0 0,0 0 0,-1-1 0,1 1 0,0 0 0,-1 0 0,1 0 0,0 0 0,0 0 0,-1 0 0,1 0 0,0-1 0,-1 1 0,1 0 0,0 0 0,-1 0 0,1 0 0,0 0 0,-1 1 0,1-1 0,0 0 0,-1 0 0,1 0 0,0 0 0,-1 0 0,1 0 0,0 0 0,0 1 0,-1-1 0,1 0 0,0 0 0,0 0 0,-1 1 0,1-1 0,0 0 0,0 0 0,0 1 0,-1-1 0,1 0 0,0 0 0,0 1 0,0-1 0,0 0 0,-1 1 0,1-1 0,0 0 0,0 1 0,0-1 0,0 0 0,0 1 0,0-1 0,0 0 0,0 1 0,0-1 0,0 0 0,0 1 0,-4 21 0,1 0 0,1 0 0,1 0 0,3 37 0,-1-9 0,1 41-341,-5 0 0,-4 0-1,-19 94 1,18-150-6485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4.562"/>
    </inkml:context>
    <inkml:brush xml:id="br0">
      <inkml:brushProperty name="width" value="0.05" units="cm"/>
      <inkml:brushProperty name="height" value="0.05" units="cm"/>
      <inkml:brushProperty name="color" value="#F6630D"/>
    </inkml:brush>
  </inkml:definitions>
  <inkml:trace contextRef="#ctx0" brushRef="#br0">0 287 24575,'1'-1'0,"-1"0"0,0 0 0,1 0 0,-1 0 0,0 0 0,1 0 0,-1 0 0,1 0 0,0 0 0,-1 0 0,1 1 0,0-1 0,-1 0 0,1 1 0,0-1 0,0 0 0,-1 1 0,1-1 0,0 1 0,0-1 0,0 1 0,0-1 0,0 1 0,0 0 0,0-1 0,0 1 0,2 0 0,31-5 0,-30 4 0,99 0 0,-79 2 0,-1-1 0,0 0 0,0-2 0,1-1 0,26-6 0,-46 7 0,1 1 0,-1-1 0,0 0 0,1 0 0,-1 0 0,0-1 0,0 0 0,0 0 0,-1 0 0,1 0 0,-1 0 0,0-1 0,1 1 0,-2-1 0,1 0 0,0 0 0,-1 0 0,0 0 0,0 0 0,0-1 0,0 1 0,-1-1 0,1 1 0,-1-1 0,0 0 0,-1 1 0,1-1 0,-1 0 0,0-9 0,-1 8 0,1-1 0,-1 1 0,-1 0 0,1 0 0,-1-1 0,0 1 0,0 0 0,-1 0 0,1 1 0,-1-1 0,-1 1 0,1-1 0,-1 1 0,0 0 0,0 0 0,-1 1 0,1-1 0,-1 1 0,0 0 0,0 0 0,-11-6 0,13 9 0,0 0 0,0-1 0,-1 1 0,1 1 0,0-1 0,-1 0 0,1 1 0,-1 0 0,1-1 0,0 1 0,-1 1 0,1-1 0,-1 0 0,1 1 0,-5 1 0,1 0 0,1 1 0,0 0 0,0 0 0,0 0 0,0 1 0,0 0 0,-6 6 0,-2 3 0,1 0 0,0 1 0,2 0 0,-19 29 0,22-30 12,1 0 0,0 0 0,1 0 0,1 1 0,0 0 0,1 0 0,0 1 0,1-1 0,-1 24 0,3-28-111,1 1 0,1-1 0,0 0 0,0 0 0,1 0 0,0 0 0,1 0 0,0 0 0,1 0 0,0-1 0,0 0 0,1 0 0,0 0 0,9 12 0,8 5-6727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4.885"/>
    </inkml:context>
    <inkml:brush xml:id="br0">
      <inkml:brushProperty name="width" value="0.05" units="cm"/>
      <inkml:brushProperty name="height" value="0.05" units="cm"/>
      <inkml:brushProperty name="color" value="#F6630D"/>
    </inkml:brush>
  </inkml:definitions>
  <inkml:trace contextRef="#ctx0" brushRef="#br0">74 63 24575,'-5'-4'0,"-1"-7"0,-5-1 0,0-3 0,-3 1 0,1 7 0,2 10 0,9 13 0,3 14 0,8 11 0,1 12 0,4 11 0,0 4 0,-3-9-8191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4.921"/>
    </inkml:context>
    <inkml:brush xml:id="br0">
      <inkml:brushProperty name="width" value="0.05" units="cm"/>
      <inkml:brushProperty name="height" value="0.05" units="cm"/>
      <inkml:brushProperty name="color" value="#F6630D"/>
    </inkml:brush>
  </inkml:definitions>
  <inkml:trace contextRef="#ctx0" brushRef="#br0">8 98 24575,'2'-3'0,"0"0"0,0 0 0,0 0 0,-1 0 0,1 0 0,-1-1 0,1 1 0,-1-1 0,0 1 0,-1-1 0,1 1 0,-1-1 0,1 0 0,-1-5 0,0 4 0,0 1 0,0 0 0,1 0 0,0-1 0,0 1 0,0 0 0,3-7 0,-2 47 0,-2-36 0,-4 110 0,2-97 0,0 0 0,0 0 0,-2 0 0,1-1 0,-2 1 0,-5 12 0,7-21 0,6-13 0,11-18 0,7 0 0,0 1 0,38-34 0,-48 50 0,0 0 0,1 1 0,0 0 0,1 1 0,0 1 0,0 0 0,1 1 0,16-6 0,-27 11 0,0 0 0,1 0 0,-1 0 0,1 1 0,-1-1 0,1 1 0,0 0 0,-1 0 0,1 0 0,-1 0 0,1 1 0,-1-1 0,1 1 0,-1 0 0,1 0 0,-1 0 0,0 1 0,1-1 0,3 3 0,-3-1 0,-1 0 0,0 1 0,0-1 0,0 1 0,0-1 0,0 1 0,-1 0 0,0 0 0,0 0 0,0 0 0,0 0 0,-1 1 0,2 5 0,2 12 0,-2 1 0,-1 0 0,0 0 0,-3 39 0,1-58 0,-3 62-1365,2-40-5461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5.326"/>
    </inkml:context>
    <inkml:brush xml:id="br0">
      <inkml:brushProperty name="width" value="0.05" units="cm"/>
      <inkml:brushProperty name="height" value="0.05" units="cm"/>
      <inkml:brushProperty name="color" value="#F6630D"/>
    </inkml:brush>
  </inkml:definitions>
  <inkml:trace contextRef="#ctx0" brushRef="#br0">135 270 24575,'18'-18'0,"-1"0"0,0 0 0,-2-2 0,0 0 0,-1-1 0,-2 0 0,0-1 0,15-38 0,-26 59 0,-1-1 0,1 0 0,0 1 0,-1-1 0,1 0 0,-1 0 0,0 1 0,0-1 0,0 0 0,0 0 0,0 0 0,0 1 0,0-1 0,0 0 0,-1 0 0,1 1 0,-1-1 0,1 0 0,-1 0 0,0 1 0,1-1 0,-3-2 0,2 3 0,-1 0 0,1 0 0,-1 0 0,0 0 0,1 0 0,-1 1 0,0-1 0,0 0 0,1 1 0,-1 0 0,0-1 0,0 1 0,0 0 0,0 0 0,1 0 0,-1 0 0,-4 1 0,-4 0 0,0 2 0,-1-1 0,1 1 0,0 1 0,0 0 0,-11 6 0,4-1 0,1 1 0,0 1 0,1 0 0,-19 18 0,31-27 0,0 1 0,0 0 0,0 1 0,0-1 0,0 0 0,1 1 0,0 0 0,0-1 0,0 1 0,0 0 0,0 0 0,1 0 0,0 0 0,0 0 0,0 1 0,0-1 0,0 0 0,1 0 0,0 1 0,0-1 0,0 0 0,1 1 0,-1-1 0,1 0 0,1 5 0,-1-6 0,1-1 0,0 1 0,-1 0 0,1-1 0,0 1 0,0-1 0,0 1 0,0-1 0,1 0 0,-1 0 0,1 0 0,-1 0 0,1-1 0,0 1 0,0-1 0,-1 1 0,1-1 0,0 0 0,0 0 0,0 0 0,1-1 0,-1 1 0,0-1 0,0 1 0,0-1 0,0 0 0,5-1 0,2 1 0,-1-1 0,1-1 0,0 1 0,-1-1 0,1-1 0,-1 0 0,16-7 0,0-6 0,-22 12 0,1 1 0,0 1 0,0-1 0,0 0 0,0 1 0,0 0 0,1 0 0,-1 0 0,1 1 0,7-2 0,-11 3 0,0 0 0,0 0 0,0 1 0,0-1 0,0 1 0,0-1 0,-1 0 0,1 1 0,0 0 0,0-1 0,0 1 0,-1 0 0,1-1 0,0 1 0,-1 0 0,1 0 0,0-1 0,-1 1 0,1 0 0,-1 0 0,0 0 0,1 0 0,-1 0 0,0 0 0,1 0 0,-1 1 0,5 31 0,-5-30 0,3 184 0,-1-31 0,5-28 0,5 197 0,-12-308 0,-1 0 0,0 0 0,-2 0 0,0-1 0,0 1 0,-2-1 0,-6 18 0,9-31 0,1 1 0,-1-1 0,0 1 0,0-1 0,-1 0 0,1 0 0,-1 0 0,1 0 0,-1 0 0,0 0 0,0-1 0,0 0 0,-1 1 0,-6 2 0,6-3 0,0-1 0,0 0 0,0-1 0,0 1 0,0-1 0,0 0 0,0 0 0,0 0 0,0 0 0,-1-1 0,1 0 0,0 0 0,0 0 0,1 0 0,-1 0 0,0-1 0,-5-3 0,-3-1 0,0-2 0,0 1 0,1-2 0,0 1 0,1-2 0,0 1 0,1-1 0,-1-1 0,2 0 0,0 0 0,0-1 0,1 1 0,0-2 0,1 1 0,1-1 0,0 0 0,0 0 0,1 0 0,-3-22 0,4 16 0,0 0 0,2 0 0,0 0 0,1 0 0,0 0 0,2 0 0,0 0 0,2 0 0,0 1 0,0-1 0,2 1 0,0 0 0,17-30 0,-15 34 12,1 1 0,0 0 0,1 1 0,1 0 0,0 0 0,0 1 0,1 1 0,1 0 0,25-16 0,-5 8-383,0 2-1,2 2 1,37-12 0,-35 14-6455</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5.720"/>
    </inkml:context>
    <inkml:brush xml:id="br0">
      <inkml:brushProperty name="width" value="0.05" units="cm"/>
      <inkml:brushProperty name="height" value="0.05" units="cm"/>
      <inkml:brushProperty name="color" value="#F6630D"/>
    </inkml:brush>
  </inkml:definitions>
  <inkml:trace contextRef="#ctx0" brushRef="#br0">26 48 24575,'0'-5'0,"0"-5"0,0-7 0,0 5 0,0 9 0,0 14 0,0 10 0,0 11 0,0 14 0,0 8 0,0 4 0,0 2 0,0 4 0,-5-3 0,-1-4 0,0-2 0,1-5 0,2-12-8191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6.062"/>
    </inkml:context>
    <inkml:brush xml:id="br0">
      <inkml:brushProperty name="width" value="0.05" units="cm"/>
      <inkml:brushProperty name="height" value="0.05" units="cm"/>
      <inkml:brushProperty name="color" value="#F6630D"/>
    </inkml:brush>
  </inkml:definitions>
  <inkml:trace contextRef="#ctx0" brushRef="#br0">11 352 24575,'-6'-32'0,"5"28"0,0 0 0,0 0 0,0 0 0,1 0 0,0-1 0,-1-5 0,2 8 0,-1 0 0,1 1 0,-1-1 0,1 0 0,-1 1 0,1-1 0,0 0 0,0 1 0,0-1 0,0 1 0,0-1 0,0 1 0,0 0 0,1-1 0,-1 1 0,0 0 0,1 0 0,-1 0 0,4-2 0,11-5 0,1 0 0,0 1 0,0 0 0,1 2 0,20-5 0,-21 7 0,1-2 0,-1 0 0,0-1 0,-1-1 0,0 0 0,20-13 0,-23 11 0,-1-2 0,0 1 0,0-2 0,-1 1 0,-1-2 0,0 1 0,-1-1 0,0-1 0,-1 0 0,10-23 0,-48 161 0,6-29 0,-14 117 0,36-169 0,2-42 0,1 0 0,-1 0 0,0 0 0,0 0 0,0 0 0,1 0 0,-1 0 0,0 0 0,1 0 0,-1 0 0,1 0 0,-1-1 0,1 1 0,-1 0 0,2 1 0,-1-2 0,-1 0 0,1 1 0,-1-1 0,1 0 0,0 0 0,-1 0 0,1 0 0,0 0 0,-1 0 0,1 0 0,-1 0 0,1 0 0,0 0 0,-1 0 0,1-1 0,-1 1 0,1 0 0,0 0 0,-1-1 0,1 1 0,-1 0 0,1-1 0,-1 1 0,1 0 0,-1-1 0,1 1 0,-1-1 0,1 0 0,15-15 0,0 0 0,14-20 0,17-18 0,-41 48 0,1-2 0,0 1 0,1 1 0,0-1 0,0 1 0,9-5 0,-16 10 0,1 0 0,0 0 0,-1 0 0,1 1 0,-1-1 0,1 1 0,0-1 0,-1 1 0,1 0 0,0-1 0,-1 1 0,1 0 0,0 0 0,0 0 0,-1 0 0,1 1 0,0-1 0,-1 0 0,1 1 0,0-1 0,-1 1 0,1 0 0,0-1 0,-1 1 0,1 0 0,-1 0 0,0 0 0,1 0 0,-1 0 0,0 0 0,1 1 0,-1-1 0,0 0 0,0 1 0,0-1 0,1 3 0,2 3 8,-1 0 0,1 1 0,-2-1 0,1 1 1,-1-1-1,0 1 0,-1 0 0,1 11 0,0 69-528,-2-62-398,-1 24-5908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6.513"/>
    </inkml:context>
    <inkml:brush xml:id="br0">
      <inkml:brushProperty name="width" value="0.05" units="cm"/>
      <inkml:brushProperty name="height" value="0.05" units="cm"/>
      <inkml:brushProperty name="color" value="#F6630D"/>
    </inkml:brush>
  </inkml:definitions>
  <inkml:trace contextRef="#ctx0" brushRef="#br0">1 83 24575,'0'-4'0,"4"-3"0,12 2 0,11 0 0,11-3 0,13 0 0,7 1 0,7 2 0,8 1 0,-1 2 0,-2 2 0,-5-5 0,-8-2 0,-9 2 0,-8 0 0,-7 2 0,-8 1-8191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6.891"/>
    </inkml:context>
    <inkml:brush xml:id="br0">
      <inkml:brushProperty name="width" value="0.05" units="cm"/>
      <inkml:brushProperty name="height" value="0.05" units="cm"/>
      <inkml:brushProperty name="color" value="#F6630D"/>
    </inkml:brush>
  </inkml:definitions>
  <inkml:trace contextRef="#ctx0" brushRef="#br0">0 1 24575,'0'5'0,"0"6"0,0 6 0,0 4 0,5 4 0,1 7 0,0 2 0,-1 5 0,3 5 0,0 4 0,0 4 0,-3 1 0,-2 2 0,-1-4 0,-1-6 0,-1-11-8191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37.279"/>
    </inkml:context>
    <inkml:brush xml:id="br0">
      <inkml:brushProperty name="width" value="0.05" units="cm"/>
      <inkml:brushProperty name="height" value="0.05" units="cm"/>
      <inkml:brushProperty name="color" value="#F6630D"/>
    </inkml:brush>
  </inkml:definitions>
  <inkml:trace contextRef="#ctx0" brushRef="#br0">1 165 24575,'0'-6'0,"0"0"0,1-1 0,-1 1 0,1 0 0,1-1 0,-1 1 0,1 0 0,0 0 0,0 0 0,1 0 0,0 1 0,0-1 0,0 0 0,9-9 0,-7 10 0,1-1 0,0 1 0,0 0 0,1 1 0,-1-1 0,1 1 0,0 1 0,0-1 0,0 1 0,1 0 0,13-2 0,-1 0 0,1 2 0,-1 1 0,1 0 0,0 1 0,-1 2 0,37 4 0,122 32 0,-149-29 0,-27-8 0,0 1 0,1 0 0,-1 0 0,0 0 0,0 1 0,0-1 0,0 1 0,0 0 0,0 0 0,0 0 0,0 0 0,-1 0 0,1 0 0,-1 1 0,0 0 0,0-1 0,0 1 0,0 0 0,0 0 0,0 0 0,-1 0 0,1 0 0,-1 0 0,0 0 0,0 1 0,0-1 0,-1 0 0,1 1 0,-1 5 0,0 8 0,-1-1 0,0 1 0,-1-1 0,-2 0 0,-4 17 0,2-7 0,-32 175 0,-20 319 0,57-511 0,-11 133 0,8-118 0,0 0 0,-1-1 0,-17 43 0,20-61 7,-1 0 0,1 0-1,-1 0 1,0-1-1,-1 1 1,1-1 0,-1 1-1,0-1 1,0 0 0,0-1-1,-1 1 1,1-1-1,-1 0 1,0 0 0,0 0-1,0-1 1,-7 3 0,0-1-219,0-1-1,0 0 1,0-1 0,-1 0 0,1-1 0,-19-1 0,-25-2-6614</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45.040"/>
    </inkml:context>
    <inkml:brush xml:id="br0">
      <inkml:brushProperty name="width" value="0.05" units="cm"/>
      <inkml:brushProperty name="height" value="0.05" units="cm"/>
      <inkml:brushProperty name="color" value="#F6630D"/>
    </inkml:brush>
  </inkml:definitions>
  <inkml:trace contextRef="#ctx0" brushRef="#br0">110 108 24575,'0'-12'0,"-1"4"0,1 1 0,0 0 0,0 0 0,1-1 0,0 1 0,0 0 0,0 0 0,1 0 0,0 0 0,1 0 0,3-8 0,-5 15 0,-1 0 0,0-1 0,0 1 0,0 0 0,0 0 0,1 0 0,-1 0 0,0 0 0,0 0 0,0 0 0,0 0 0,1 0 0,-1-1 0,0 1 0,0 0 0,0 0 0,1 0 0,-1 0 0,0 0 0,0 0 0,0 0 0,1 0 0,-1 0 0,0 0 0,0 1 0,0-1 0,1 0 0,-1 0 0,0 0 0,0 0 0,0 0 0,1 0 0,-1 0 0,0 0 0,0 1 0,0-1 0,0 0 0,0 0 0,1 0 0,-1 0 0,0 0 0,0 1 0,0-1 0,0 0 0,0 0 0,0 0 0,0 1 0,0-1 0,0 0 0,0 0 0,1 0 0,-1 1 0,0-1 0,0 0 0,0 0 0,0 0 0,0 1 0,0-1 0,-1 0 0,1 0 0,0 0 0,0 1 0,0-1 0,0 0 0,0 0 0,0 0 0,2 18 0,-6 22 0,-2 0 0,-2-1 0,-17 56 0,0-3 0,17-57 0,-11 38 0,4 1 0,-10 147 0,24-212 0,1 1 0,1-1 0,0 1 0,0-1 0,1 0 0,0 1 0,1-1 0,0 0 0,0 0 0,1-1 0,0 1 0,7 9 0,-7-12 0,0-1 0,1 0 0,0 0 0,0 0 0,0-1 0,0 1 0,1-1 0,0-1 0,0 1 0,0-1 0,0 0 0,0 0 0,1-1 0,-1 0 0,1 0 0,0 0 0,9 0 0,39 4 0,-1-3 0,0-3 0,1-2 0,-1-2 0,0-2 0,61-16 0,-102 19-341,-1-1 0,0 0-1,18-8 1,-10 0-6485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45.418"/>
    </inkml:context>
    <inkml:brush xml:id="br0">
      <inkml:brushProperty name="width" value="0.05" units="cm"/>
      <inkml:brushProperty name="height" value="0.05" units="cm"/>
      <inkml:brushProperty name="color" value="#F6630D"/>
    </inkml:brush>
  </inkml:definitions>
  <inkml:trace contextRef="#ctx0" brushRef="#br0">158 12 24575,'0'-1'0,"0"1"0,0-1 0,0 1 0,0-1 0,0 1 0,0 0 0,0-1 0,0 1 0,0-1 0,0 1 0,0 0 0,0-1 0,0 1 0,-1-1 0,1 1 0,0 0 0,0-1 0,-1 1 0,1 0 0,0-1 0,0 1 0,-1 0 0,1-1 0,0 1 0,-1 0 0,1 0 0,0-1 0,-1 1 0,1 0 0,-1 0 0,1 0 0,-1-1 0,-15 4 0,-15 14 0,23-9 0,0 0 0,0 0 0,1 1 0,0 0 0,1 0 0,0 1 0,0 0 0,-6 15 0,5-8 0,0 1 0,1 0 0,1 1 0,-4 23 0,9-38 0,-1 1 0,0-1 0,1 0 0,0 1 0,0-1 0,0 1 0,1-1 0,0 0 0,-1 1 0,2-1 0,-1 0 0,0 0 0,1 1 0,0-1 0,-1 0 0,2-1 0,4 8 0,-4-8 0,0 0 0,1 0 0,0 0 0,0 0 0,0-1 0,0 0 0,0 0 0,0 0 0,0 0 0,1 0 0,-1-1 0,1 0 0,-1 0 0,1 0 0,-1-1 0,10 1 0,-5-1 0,0 0 0,1 0 0,-1-1 0,0 0 0,0-1 0,0 0 0,-1 0 0,1-1 0,0 0 0,10-6 0,-15 7 0,1-1 0,-1 0 0,0 0 0,0 0 0,0 0 0,-1-1 0,1 0 0,-1 1 0,0-1 0,0-1 0,0 1 0,-1 0 0,1-1 0,-1 1 0,0-1 0,0 1 0,-1-1 0,1 0 0,-1 0 0,0-6 0,1 3 9,-2 1 1,1-1-1,-1 0 0,0 1 0,-1-1 1,0 0-1,0 1 0,-1-1 0,0 1 0,0-1 1,-1 1-1,-4-9 0,5 11-87,-1 1 0,0 0 0,0-1-1,0 1 1,-1 0 0,1 1 0,-1-1 0,0 1 0,0 0-1,0-1 1,-1 2 0,1-1 0,-1 0 0,0 1 0,1 0-1,-1 0 1,0 1 0,-9-3 0,3 3-6748</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45.805"/>
    </inkml:context>
    <inkml:brush xml:id="br0">
      <inkml:brushProperty name="width" value="0.05" units="cm"/>
      <inkml:brushProperty name="height" value="0.05" units="cm"/>
      <inkml:brushProperty name="color" value="#F6630D"/>
    </inkml:brush>
  </inkml:definitions>
  <inkml:trace contextRef="#ctx0" brushRef="#br0">28 1 24575,'-5'13'0,"0"0"0,1 0 0,-5 27 0,7-27 0,1 0 0,0-1 0,1 1 0,0 0 0,1 0 0,1 0 0,0 0 0,0-1 0,1 1 0,5 11 0,-5-18 0,0 0 0,0-1 0,0 1 0,0-1 0,1 0 0,0 0 0,0 0 0,0 0 0,1-1 0,0 0 0,-1 0 0,1 0 0,1 0 0,-1-1 0,1 0 0,-1 0 0,1 0 0,0-1 0,0 0 0,0 0 0,0-1 0,8 2 0,-10-2 0,1-1 0,0 1 0,-1-1 0,1 0 0,-1-1 0,1 1 0,0-1 0,-1 0 0,1 0 0,-1 0 0,1 0 0,-1-1 0,0 0 0,0 0 0,1 0 0,-1 0 0,-1-1 0,1 0 0,0 1 0,-1-1 0,1-1 0,-1 1 0,0 0 0,0-1 0,0 0 0,0 1 0,-1-1 0,0 0 0,0-1 0,0 1 0,0 0 0,0-1 0,0-4 0,1 1 0,-1 1 0,0-1 0,-1 0 0,0 0 0,0 0 0,-1 0 0,0 0 0,0 0 0,-1 0 0,0 0 0,0 0 0,-1 0 0,0 0 0,0 0 0,-1 1 0,0-1 0,-1 1 0,-5-10 0,4 11 0,0 1 0,0 0 0,-1 0 0,0 0 0,0 0 0,0 1 0,-1 0 0,1 1 0,-1-1 0,-13-4 0,17 7 0,0 0 0,-1-1 0,1 1 0,-1 0 0,1 1 0,-1-1 0,1 1 0,-1-1 0,0 1 0,1 0 0,-1 1 0,0-1 0,1 0 0,-1 1 0,1 0 0,-1 0 0,1 0 0,-1 0 0,1 1 0,0-1 0,0 1 0,-1 0 0,-4 4 0,1 6-1365,6 0-5461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5.265"/>
    </inkml:context>
    <inkml:brush xml:id="br0">
      <inkml:brushProperty name="width" value="0.05" units="cm"/>
      <inkml:brushProperty name="height" value="0.05" units="cm"/>
      <inkml:brushProperty name="color" value="#F6630D"/>
    </inkml:brush>
  </inkml:definitions>
  <inkml:trace contextRef="#ctx0" brushRef="#br0">226 1030 24575,'-37'-57'0,"3"-2"0,3-1 0,-46-123 0,66 150 0,2 1 0,1-1 0,1 0 0,2-1 0,2 1 0,0-1 0,3 0 0,1 0 0,9-59 0,-7 79 0,0 0 0,1 0 0,1 0 0,1 0 0,0 1 0,0-1 0,1 2 0,1-1 0,0 1 0,1 0 0,0 1 0,1 0 0,0 0 0,1 1 0,0 0 0,16-10 0,-14 12 0,1 0 0,1 1 0,-1 0 0,1 1 0,0 1 0,0 1 0,0 0 0,1 0 0,0 2 0,-1 0 0,1 1 0,0 0 0,0 2 0,30 3 0,-18 2 0,0 0 0,-1 2 0,0 2 0,0 0 0,-1 1 0,-1 2 0,0 0 0,0 2 0,-2 1 0,35 29 0,-34-23 0,0 0 0,-2 1 0,0 2 0,-2 0 0,-1 1 0,-1 1 0,-1 1 0,-1 1 0,11 30 0,-19-39 0,-1 1 0,-1-1 0,-1 2 0,-1-1 0,-1 0 0,-1 1 0,-1 0 0,-1-1 0,0 1 0,-2-1 0,-1 1 0,0-1 0,-9 30 0,3-27 0,0 0 0,-1 0 0,-1-1 0,-1-1 0,-1 0 0,-1-1 0,-1 0 0,-1-1 0,-1-1 0,0 0 0,-21 16 0,13-13 0,-1-2 0,-1-2 0,-1 0 0,0-1 0,-1-2 0,-1-1 0,0-2 0,-1 0 0,-56 12 0,76-22 20,0-1 0,0 1 0,0-2 0,0 1 0,-11-2 0,17 0-119,1 0 0,-1 0 0,1 0 0,-1 0 0,1-1 0,-1 1 0,1-1 0,0 0 0,0 0 0,0-1 0,0 1 0,1-1 0,-1 0 0,-3-4 0,-12-18-6727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46.272"/>
    </inkml:context>
    <inkml:brush xml:id="br0">
      <inkml:brushProperty name="width" value="0.05" units="cm"/>
      <inkml:brushProperty name="height" value="0.05" units="cm"/>
      <inkml:brushProperty name="color" value="#F6630D"/>
    </inkml:brush>
  </inkml:definitions>
  <inkml:trace contextRef="#ctx0" brushRef="#br0">31 90 24575,'0'-1'0,"0"1"0,0 0 0,-1 0 0,1-1 0,0 1 0,0 0 0,0 0 0,0-1 0,0 1 0,0 0 0,0-1 0,0 1 0,0 0 0,0 0 0,0-1 0,0 1 0,0 0 0,0 0 0,0-1 0,0 1 0,0 0 0,0-1 0,0 1 0,0 0 0,1 0 0,-1-1 0,0 1 0,0 0 0,0 0 0,0 0 0,1-1 0,-1 1 0,0 0 0,0 0 0,0 0 0,1-1 0,-1 1 0,0 0 0,0 0 0,1 0 0,-1 0 0,0 0 0,0 0 0,1-1 0,-1 1 0,0 0 0,0 0 0,1 0 0,-1 0 0,0 0 0,1 0 0,-1 0 0,0 0 0,0 0 0,1 0 0,-1 0 0,0 1 0,1-1 0,-1 0 0,0 0 0,0 0 0,1 0 0,-1 0 0,0 1 0,2 0 0,-1 0 0,0 0 0,0 0 0,0 0 0,0 0 0,0 1 0,-1-1 0,1 0 0,0 1 0,0-1 0,-1 0 0,1 2 0,11 49 0,-3 0 0,-1 0 0,-3 1 0,-3 0 0,-2-1 0,-1 1 0,-4 0 0,-13 65 0,18-116 0,-1 1 0,1-1 0,-1 1 0,1-1 0,-1 1 0,0-1 0,0 0 0,0 1 0,-1-1 0,1 0 0,0 0 0,-1 0 0,-2 2 0,4-4 0,0 1 0,0-1 0,-1 0 0,1 0 0,0 0 0,-1 0 0,1 0 0,0 0 0,0 0 0,-1 0 0,1 0 0,0 0 0,0 0 0,-1 0 0,1 0 0,0 0 0,-1 0 0,1-1 0,0 1 0,0 0 0,-1 0 0,1 0 0,0 0 0,0 0 0,-1 0 0,1-1 0,0 1 0,0 0 0,0 0 0,-1-1 0,1 1 0,0 0 0,0 0 0,0 0 0,-1-1 0,-6-22 0,-5-36 0,3-1 0,3 0 0,2 0 0,3 0 0,9-86 0,-6 133 0,1 0 0,0 0 0,0 0 0,1 1 0,1 0 0,0-1 0,1 2 0,11-19 0,-13 25 0,0-1 0,0 1 0,1 0 0,0 0 0,0 1 0,0 0 0,0-1 0,1 2 0,-1-1 0,1 1 0,0 0 0,0 0 0,0 0 0,1 1 0,-1 0 0,1 0 0,-1 1 0,11-2 0,-10 3 0,0 0 0,0 0 0,1 0 0,-1 1 0,0 0 0,0 1 0,0-1 0,0 1 0,-1 1 0,1-1 0,0 1 0,-1 0 0,0 1 0,0 0 0,0 0 0,0 0 0,5 5 0,-7-5 0,0 0 0,-1 0 0,1 0 0,-1 0 0,0 1 0,0-1 0,-1 1 0,1 0 0,-1-1 0,0 1 0,0 0 0,-1 0 0,0 1 0,0-1 0,0 0 0,0 0 0,-1 1 0,0-1 0,0 0 0,0 1 0,-1-1 0,1 0 0,-4 10 0,2-10 6,0 1 0,-1 0 0,0-1 0,0 0 0,0 0 0,-1 0 0,1 0 0,-1 0 0,-1-1 0,1 1 0,-1-1 0,1 0 0,-1-1 0,0 1 0,0-1 0,-1 0 0,1 0 0,-1 0 0,-11 3 0,-2 0-303,0-1 0,-1-1 0,0 0 0,-34 1 0,14-3-6529</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48.716"/>
    </inkml:context>
    <inkml:brush xml:id="br0">
      <inkml:brushProperty name="width" value="0.05" units="cm"/>
      <inkml:brushProperty name="height" value="0.05" units="cm"/>
      <inkml:brushProperty name="color" value="#F6630D"/>
    </inkml:brush>
  </inkml:definitions>
  <inkml:trace contextRef="#ctx0" brushRef="#br0">1 53 24575,'6'-6'0,"1"1"0,-1 0 0,1 0 0,1 1 0,-1-1 0,0 2 0,1-1 0,0 1 0,0 0 0,0 1 0,0 0 0,1 0 0,-1 1 0,9 0 0,-10 0 0,0 1 0,1 0 0,-1 0 0,0 1 0,0 0 0,0 0 0,1 1 0,-1-1 0,0 2 0,-1-1 0,1 1 0,0 0 0,-1 1 0,0-1 0,0 1 0,9 7 0,11 18 0,0 1 0,-2 1 0,39 67 0,-39-59 0,17 35-145,-2 3 1,51 150-1,-65-159-786,-16-43-5895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49.092"/>
    </inkml:context>
    <inkml:brush xml:id="br0">
      <inkml:brushProperty name="width" value="0.05" units="cm"/>
      <inkml:brushProperty name="height" value="0.05" units="cm"/>
      <inkml:brushProperty name="color" value="#F6630D"/>
    </inkml:brush>
  </inkml:definitions>
  <inkml:trace contextRef="#ctx0" brushRef="#br0">1 62 24575,'25'27'0,"-10"-11"0,0-1 0,1 0 0,25 18 0,-36-30 0,-1 0 0,1 0 0,-1-1 0,1 0 0,0 0 0,0 0 0,0 0 0,0-1 0,0 0 0,1 0 0,-1 0 0,0-1 0,0 1 0,1-1 0,-1 0 0,0-1 0,0 0 0,1 0 0,5-1 0,-2-1 0,0-1 0,0 0 0,-1 0 0,0-1 0,1 0 0,-2-1 0,13-10 0,-1-2 0,23-30 0,-11 12 0,3 6 0,-34 29 0,1 0 0,0 1 0,-1-1 0,1 1 0,0-1 0,0 0 0,-1 1 0,1 0 0,0-1 0,0 1 0,0 0 0,0-1 0,0 1 0,-1 0 0,1 0 0,0 0 0,0-1 0,0 1 0,0 0 0,0 0 0,0 0 0,0 1 0,0-1 0,0 0 0,0 0 0,-1 1 0,1-1 0,0 0 0,0 1 0,0-1 0,0 0 0,0 1 0,-1 0 0,1-1 0,0 1 0,-1-1 0,1 1 0,0 0 0,-1-1 0,1 1 0,-1 0 0,1 0 0,0 1 0,5 19-1365,-3 5-5461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49.606"/>
    </inkml:context>
    <inkml:brush xml:id="br0">
      <inkml:brushProperty name="width" value="0.05" units="cm"/>
      <inkml:brushProperty name="height" value="0.05" units="cm"/>
      <inkml:brushProperty name="color" value="#F6630D"/>
    </inkml:brush>
  </inkml:definitions>
  <inkml:trace contextRef="#ctx0" brushRef="#br0">1 0 24575,'19'2'0,"-1"0"0,1 2 0,31 9 0,66 26 0,-49-14 0,0 3 0,92 55 0,-130-66 0,-1 2 0,0 1 0,-2 2 0,0 0 0,-2 1 0,0 2 0,30 41 0,-44-51 11,-2 0 0,0 0 0,0 1 0,-1 0 0,-1 1 0,-1 0 0,0-1 0,-2 1 0,3 24 0,-2 13-594,-5 90 0,0-127 274,0 14-6517</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50.010"/>
    </inkml:context>
    <inkml:brush xml:id="br0">
      <inkml:brushProperty name="width" value="0.05" units="cm"/>
      <inkml:brushProperty name="height" value="0.05" units="cm"/>
      <inkml:brushProperty name="color" value="#F6630D"/>
    </inkml:brush>
  </inkml:definitions>
  <inkml:trace contextRef="#ctx0" brushRef="#br0">0 180 24575,'72'1'0,"131"-3"0,-195 1 0,1 0 0,-1 0 0,0-1 0,0 0 0,0 0 0,0-1 0,0 0 0,-1 0 0,12-8 0,-15 9 0,0-1 0,-1 0 0,1 0 0,-1 0 0,0-1 0,0 1 0,0-1 0,-1 0 0,1 1 0,-1-1 0,0 0 0,0-1 0,0 1 0,0 0 0,-1-1 0,0 1 0,0 0 0,1-9 0,-1-3 0,0 10 0,-1 0 0,1-1 0,0 1 0,0-1 0,1 1 0,3-9 0,-5 15 0,0 0-1,0 0 1,0 0 0,0 0-1,0 0 1,0 0-1,0-1 1,0 1-1,0 0 1,1 0 0,-1 0-1,0 0 1,0 0-1,0 0 1,0 0-1,0 0 1,0 0 0,0-1-1,1 1 1,-1 0-1,0 0 1,0 0-1,0 0 1,0 0 0,0 0-1,0 0 1,1 0-1,-1 0 1,0 0 0,0 0-1,0 0 1,0 0-1,0 0 1,1 0-1,-1 0 1,0 0 0,0 0-1,0 0 1,0 1-1,0-1 1,0 0-1,1 0 1,-1 0 0,0 0-1,0 0 1,0 0-1,0 0 1,0 0-1,0 0 1,0 1 0,0-1-1,1 0 1,5 11 51,4 12-1445,-3 4-5432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50.538"/>
    </inkml:context>
    <inkml:brush xml:id="br0">
      <inkml:brushProperty name="width" value="0.05" units="cm"/>
      <inkml:brushProperty name="height" value="0.05" units="cm"/>
      <inkml:brushProperty name="color" value="#F6630D"/>
    </inkml:brush>
  </inkml:definitions>
  <inkml:trace contextRef="#ctx0" brushRef="#br0">2 31 24575,'-2'-13'0,"3"-3"0,-1 16 0,1-1 0,0 1 0,0 0 0,0 0 0,-1 0 0,1 0 0,0 0 0,0 0 0,0 0 0,-1 0 0,1 0 0,0 1 0,0-1 0,-1 0 0,1 0 0,0 1 0,0-1 0,-1 1 0,1-1 0,0 0 0,-1 1 0,1-1 0,0 1 0,-1 0 0,1 0 0,84 64 0,-64-47 0,1 0 0,0-2 0,37 20 0,-27-21 0,1-2 0,0-1 0,0-2 0,57 10 0,141 4 0,-223-24 0,0 0 0,-1 1 0,1 0 0,0 1 0,-1 0 0,1 0 0,-1 0 0,0 1 0,0 0 0,10 6 0,-12-5 0,-1 0 0,1 0 0,-1 1 0,1-1 0,-1 1 0,0 0 0,-1 0 0,1 1 0,-1-1 0,0 1 0,-1 0 0,1-1 0,1 8 0,11 41 0,-3 0 0,10 90 0,-10-56 0,2 39-1365,-12-91-5461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50.960"/>
    </inkml:context>
    <inkml:brush xml:id="br0">
      <inkml:brushProperty name="width" value="0.05" units="cm"/>
      <inkml:brushProperty name="height" value="0.05" units="cm"/>
      <inkml:brushProperty name="color" value="#F6630D"/>
    </inkml:brush>
  </inkml:definitions>
  <inkml:trace contextRef="#ctx0" brushRef="#br0">0 128 24575,'1'-1'0,"-1"0"0,0 0 0,1-1 0,0 1 0,-1 0 0,1 0 0,0 0 0,0 0 0,-1 0 0,1 0 0,0 0 0,0 0 0,0 0 0,0 1 0,0-1 0,0 0 0,0 1 0,1-1 0,-1 0 0,0 1 0,0-1 0,0 1 0,1 0 0,-1 0 0,0-1 0,0 1 0,3 0 0,41-5 0,-40 5 0,4 0 0,1 1 0,0 0 0,0 0 0,-1 1 0,1 0 0,-1 1 0,0 0 0,1 1 0,-1 0 0,-1 0 0,1 1 0,-1 0 0,14 11 0,-18-14 0,-1 0 0,1 0 0,-1-1 0,1 1 0,0-1 0,0 0 0,-1 0 0,1 0 0,0-1 0,0 0 0,0 1 0,0-1 0,0 0 0,0-1 0,0 1 0,0-1 0,-1 0 0,1 0 0,0 0 0,0 0 0,-1-1 0,1 1 0,3-3 0,11-6 0,-1-1 0,0 0 0,20-19 0,-4 4 0,-19 16 0,43-29 0,-52 37 0,-1-1 0,0 1 0,0 0 0,1 1 0,-1-1 0,1 1 0,-1 0 0,1 0 0,0 0 0,0 1 0,6-1 0,-10 1-59,1 1 0,-1-1-1,1 0 1,-1 1-1,0-1 1,1 1 0,-1 0-1,0-1 1,1 1 0,-1 0-1,0 0 1,0 0 0,0 0-1,1 0 1,-1 0-1,0 0 1,0 0 0,-1 0-1,1 0 1,0 1 0,0-1-1,0 2 1,6 13-6767</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4.246"/>
    </inkml:context>
    <inkml:brush xml:id="br0">
      <inkml:brushProperty name="width" value="0.05" units="cm"/>
      <inkml:brushProperty name="height" value="0.05" units="cm"/>
      <inkml:brushProperty name="color" value="#F6630D"/>
    </inkml:brush>
  </inkml:definitions>
  <inkml:trace contextRef="#ctx0" brushRef="#br0">0 1 24575,'0'4'0,"0"7"0,0 6 0,0 4 0,0 4 0,0 2 0,0 1 0,5 0 0,1-4-8191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4.589"/>
    </inkml:context>
    <inkml:brush xml:id="br0">
      <inkml:brushProperty name="width" value="0.05" units="cm"/>
      <inkml:brushProperty name="height" value="0.05" units="cm"/>
      <inkml:brushProperty name="color" value="#F6630D"/>
    </inkml:brush>
  </inkml:definitions>
  <inkml:trace contextRef="#ctx0" brushRef="#br0">0 48 24575,'0'-5'0,"0"-6"0,0-5 0,0 4 0,0 9 0,0 14 0,0 15 0,0 11 0,0 15 0,0 7 0,0-7-8191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5.260"/>
    </inkml:context>
    <inkml:brush xml:id="br0">
      <inkml:brushProperty name="width" value="0.05" units="cm"/>
      <inkml:brushProperty name="height" value="0.05" units="cm"/>
      <inkml:brushProperty name="color" value="#F6630D"/>
    </inkml:brush>
  </inkml:definitions>
  <inkml:trace contextRef="#ctx0" brushRef="#br0">265 110 24575,'5'-1'0,"0"-1"0,0 0 0,-1 0 0,1 0 0,-1-1 0,0 1 0,0-1 0,6-4 0,1-2 0,-9 8 0,0 0 0,0 0 0,0 0 0,-1 0 0,1 0 0,-1-1 0,1 1 0,-1-1 0,1 1 0,-1-1 0,0 1 0,1-1 0,-1 0 0,0 0 0,0 0 0,1-3 0,-3 4 0,1 0 0,0 0 0,0-1 0,-1 1 0,1 0 0,-1 0 0,1-1 0,-1 1 0,0 0 0,1 0 0,-1 0 0,0 0 0,0 0 0,0 0 0,0 0 0,1 0 0,-1 1 0,-1-1 0,1 0 0,0 0 0,0 1 0,0-1 0,0 1 0,0-1 0,-1 1 0,1-1 0,-2 1 0,-10-5 0,0 0 0,-1 2 0,1-1 0,-1 2 0,0 0 0,1 1 0,-1 0 0,-18 1 0,22 1 0,0 0 0,-1 0 0,1 1 0,0 1 0,0-1 0,0 1 0,0 1 0,1 0 0,0 0 0,-1 1 0,-13 10 0,20-13 0,1 0 0,0-1 0,0 1 0,0 0 0,0 0 0,0 0 0,0 0 0,0 1 0,1-1 0,-1 0 0,1 1 0,0-1 0,0 1 0,0 0 0,0-1 0,0 1 0,0 0 0,1-1 0,-1 1 0,1 0 0,0 0 0,0-1 0,0 1 0,0 0 0,0 0 0,1 0 0,-1-1 0,1 1 0,0 0 0,-1-1 0,1 1 0,1 0 0,-1-1 0,0 1 0,1-1 0,-1 0 0,1 1 0,2 2 0,2 2 0,0-1 0,0 0 0,1 0 0,-1-1 0,1 0 0,0 0 0,1 0 0,-1-1 0,1 0 0,0 0 0,13 3 0,10 0 0,44 4 0,22 5 0,-165-6 0,30-4 0,-52 14 0,77-16 0,-1 1 0,1 0 0,0 0 0,0 2 0,0 0 0,1 0 0,-13 10 0,23-15 0,0-1 0,0 1 0,0 0 0,1-1 0,-1 1 0,0 0 0,1 0 0,-1 0 0,1 0 0,0 0 0,0 0 0,0 0 0,0 1 0,0-1 0,0 0 0,0 1 0,1-1 0,-1 0 0,1 1 0,0-1 0,-1 1 0,1-1 0,0 1 0,1-1 0,-1 1 0,0-1 0,2 4 0,-1-2 0,1-1 0,0 1 0,1-1 0,-1 0 0,0 0 0,1 1 0,0-2 0,0 1 0,-1 0 0,2-1 0,-1 1 0,0-1 0,0 0 0,1 0 0,-1 0 0,6 2 0,17 5-136,0-1-1,1-1 1,-1-1-1,1-2 1,0 0-1,1-2 1,-1-1-1,0-1 0,43-6 1,-26 0-6690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5.616"/>
    </inkml:context>
    <inkml:brush xml:id="br0">
      <inkml:brushProperty name="width" value="0.05" units="cm"/>
      <inkml:brushProperty name="height" value="0.05" units="cm"/>
      <inkml:brushProperty name="color" value="#F6630D"/>
    </inkml:brush>
  </inkml:definitions>
  <inkml:trace contextRef="#ctx0" brushRef="#br0">1 198 24575,'2'-2'0,"0"-1"0,1 1 0,-1 0 0,1 0 0,0 1 0,-1-1 0,1 0 0,0 1 0,0 0 0,0 0 0,0 0 0,0 0 0,1 0 0,-1 0 0,6 0 0,-3 2 0,0-1 0,1 0 0,-1 1 0,0 0 0,0 1 0,0-1 0,10 5 0,1 2 0,0 0 0,-1 2 0,-1 0 0,23 18 0,-20-13 0,0 0 0,23 27 0,-38-38 0,1 0 0,-1 0 0,0 1 0,0-1 0,0 1 0,0 0 0,-1 0 0,0 0 0,0 0 0,0 0 0,-1 0 0,0 1 0,0-1 0,0 0 0,-1 1 0,0 10 0,0-14 0,-1 1 0,0 0 0,1-1 0,-1 1 0,0-1 0,-1 1 0,1-1 0,0 0 0,-1 1 0,1-1 0,-1 0 0,0 0 0,0 0 0,0 0 0,0-1 0,0 1 0,0 0 0,0-1 0,-1 1 0,1-1 0,0 0 0,-1 0 0,1 0 0,-1 0 0,1 0 0,-1-1 0,0 1 0,1-1 0,-1 1 0,-5-1 0,3 0 0,0 0 0,-1 0 0,1 0 0,0-1 0,0 0 0,-1 0 0,1 0 0,0 0 0,0-1 0,0 0 0,0 0 0,1 0 0,-1-1 0,0 0 0,-4-3 0,5 1 0,0 1 0,0-1 0,0-1 0,1 1 0,0 0 0,0-1 0,0 0 0,0 0 0,1 0 0,0 0 0,0 0 0,1 0 0,0 0 0,0-1 0,0 1 0,1-1 0,0 1 0,0 0 0,1-1 0,0 1 0,0 0 0,2-7 0,1-4 0,0 0 0,2 0 0,0 1 0,1-1 0,0 2 0,19-29 0,-16 29 0,1 0 0,1 2 0,0-1 0,1 2 0,0-1 0,1 2 0,22-15 0,-27 21 0,-1 0 0,1 0 0,0 1 0,0 0 0,0 1 0,0 0 0,1 1 0,-1-1 0,1 2 0,0-1 0,0 2 0,-1-1 0,1 1 0,0 1 0,13 1 0,-15 1 0,1-1 0,-2 2 0,1-1 0,0 1 0,-1 0 0,1 1 0,-1-1 0,0 1 0,-1 1 0,1 0 0,-1 0 0,0 0 0,-1 0 0,10 14 0,-4-3 0,0 1 0,-1 1 0,0-1 0,12 39 0,-16-36-682,6 36-1,-8-25-6143</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6.010"/>
    </inkml:context>
    <inkml:brush xml:id="br0">
      <inkml:brushProperty name="width" value="0.05" units="cm"/>
      <inkml:brushProperty name="height" value="0.05" units="cm"/>
      <inkml:brushProperty name="color" value="#F6630D"/>
    </inkml:brush>
  </inkml:definitions>
  <inkml:trace contextRef="#ctx0" brushRef="#br0">0 24 24575,'1'-2'0,"-1"1"0,1 0 0,-1 0 0,1 0 0,-1-1 0,1 1 0,0 0 0,0 0 0,-1 0 0,1 0 0,0 0 0,0 0 0,0 0 0,0 0 0,0 0 0,0 1 0,0-1 0,1 0 0,-1 1 0,0-1 0,0 1 0,0-1 0,1 1 0,-1 0 0,0-1 0,1 1 0,-1 0 0,0 0 0,1 0 0,1 0 0,44 0 0,-20 4 0,44 13 0,-60-14 0,0 1 0,0 0 0,-1 1 0,0 0 0,0 1 0,17 12 0,-25-17-4,0 1 0,-1-1 0,1 1-1,0-1 1,-1 1 0,1 0 0,-1-1-1,1 1 1,-1 0 0,0 0 0,0 0-1,0 0 1,0 0 0,0 0 0,0 1 0,-1-1-1,1 0 1,0 4 0,-1-4 16,-1 0-1,1 0 1,0 0 0,-1 0 0,0 0-1,1 0 1,-1 0 0,0 0 0,0 0 0,0-1-1,0 1 1,-1 0 0,1-1 0,0 1-1,-1-1 1,-2 3 0,-5 3-260,0-1 1,-1 0-1,0 0 1,0-1-1,-20 7 1,-11 3-6579</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6.899"/>
    </inkml:context>
    <inkml:brush xml:id="br0">
      <inkml:brushProperty name="width" value="0.05" units="cm"/>
      <inkml:brushProperty name="height" value="0.05" units="cm"/>
      <inkml:brushProperty name="color" value="#F6630D"/>
    </inkml:brush>
  </inkml:definitions>
  <inkml:trace contextRef="#ctx0" brushRef="#br0">2 72 24575,'-1'-13'0,"2"-11"0,0 23 0,-1 0 0,1 1 0,-1-1 0,1 0 0,0 1 0,-1-1 0,1 1 0,0-1 0,0 0 0,0 1 0,-1 0 0,1-1 0,0 1 0,0-1 0,0 1 0,0 0 0,0 0 0,0-1 0,0 1 0,0 0 0,0 0 0,0 0 0,0 0 0,0 0 0,-1 0 0,1 1 0,1-1 0,3 1 0,-1 0 0,0 0 0,-1 1 0,1-1 0,0 1 0,0 0 0,-1 0 0,1 1 0,-1-1 0,1 1 0,-1-1 0,0 1 0,0 0 0,0 0 0,-1 0 0,1 1 0,-1-1 0,0 1 0,0-1 0,0 1 0,2 4 0,3 8 0,0 1 0,0 0 0,5 27 0,-8-24 0,-1 0 0,-1 0 0,0 21 0,-1-59 0,0 0 0,1 1 0,1-1 0,1 0 0,1 1 0,0 0 0,1 0 0,11-23 0,-15 36 0,5-8 0,-1 0 0,1 0 0,1 1 0,17-20 0,-24 30 0,1-1 0,-1 0 0,1 1 0,0 0 0,-1-1 0,1 1 0,0 0 0,0 0 0,0 0 0,0 0 0,0 0 0,0 0 0,0 0 0,0 1 0,0-1 0,0 1 0,1 0 0,-1-1 0,0 1 0,0 0 0,0 0 0,0 1 0,1-1 0,-1 0 0,0 1 0,0-1 0,0 1 0,0 0 0,0-1 0,0 1 0,0 0 0,0 0 0,0 1 0,0-1 0,-1 0 0,1 1 0,0-1 0,2 4 0,0-1 0,0 1 0,-1-1 0,0 1 0,0 0 0,0 1 0,0-1 0,-1 0 0,0 1 0,2 8 0,11 24 0,-14-37 0,-1 0 0,1 0 0,0 0 0,0 0 0,-1 0 0,1 0 0,0 0 0,0 0 0,0 0 0,0 0 0,1 0 0,-1 0 0,0-1 0,0 1 0,0 0 0,1-1 0,-1 1 0,0-1 0,1 0 0,-1 1 0,0-1 0,1 0 0,-1 0 0,0 0 0,1 0 0,-1 0 0,0 0 0,1 0 0,-1 0 0,0-1 0,1 1 0,1-1 0,5-2 0,0-1 0,0 1 0,-1-1 0,10-8 0,6-1 0,-19 11 0,0 0 0,0 0 0,0 0 0,1 1 0,-1 0 0,0 0 0,1 0 0,-1 0 0,1 1 0,-1 0 0,1 0 0,-1 0 0,7 1 0,-7 0 0,-1 0 0,0 0 0,0 1 0,0-1 0,0 1 0,0 0 0,0 0 0,0 0 0,-1 0 0,1 0 0,-1 1 0,0-1 0,1 1 0,-1-1 0,0 1 0,0 0 0,-1 0 0,3 5 0,18 43-1365,-14-27-5461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7.349"/>
    </inkml:context>
    <inkml:brush xml:id="br0">
      <inkml:brushProperty name="width" value="0.05" units="cm"/>
      <inkml:brushProperty name="height" value="0.05" units="cm"/>
      <inkml:brushProperty name="color" value="#F6630D"/>
    </inkml:brush>
  </inkml:definitions>
  <inkml:trace contextRef="#ctx0" brushRef="#br0">0 94 24575,'0'-2'0,"0"0"0,0 1 0,0-1 0,0 0 0,1 0 0,-1 1 0,1-1 0,-1 0 0,1 1 0,-1-1 0,1 0 0,1-2 0,-2 4 0,1-1 0,-1 1 0,1 0 0,-1-1 0,0 1 0,1 0 0,-1-1 0,1 1 0,-1 0 0,1 0 0,-1-1 0,1 1 0,-1 0 0,1 0 0,-1 0 0,1 0 0,-1-1 0,1 1 0,-1 0 0,1 0 0,-1 0 0,1 0 0,-1 0 0,1 1 0,-1-1 0,2 0 0,-1 1 0,1 0 0,0 0 0,0 0 0,-1 0 0,1 0 0,-1 1 0,1-1 0,-1 0 0,1 1 0,-1 0 0,0-1 0,0 1 0,0 0 0,0-1 0,0 1 0,0 0 0,0 0 0,-1 0 0,2 3 0,11 61 0,-2 0 0,1 67 0,5 34 0,-16-160 0,3 26 0,-3-32 0,-1 1 0,0-1 0,0 1 0,0-1 0,0 1 0,-1-1 0,1 1 0,0-1 0,-1 1 0,1-1 0,-1 0 0,1 1 0,-1-1 0,1 0 0,-1 0 0,0 1 0,-1 0 0,1-1 0,1-1 0,-1 0 0,1 0 0,-1 0 0,1 0 0,-1 0 0,0 0 0,1 0 0,-1 0 0,1 0 0,-1 0 0,1 0 0,-1 0 0,0 0 0,1 0 0,-1-1 0,1 1 0,-1 0 0,1 0 0,-1-1 0,1 1 0,-1 0 0,1-1 0,-1 1 0,1 0 0,0-1 0,-1 1 0,1-1 0,0 1 0,-1-1 0,1 1 0,0-1 0,-1 1 0,1-1 0,0 1 0,0-1 0,0 1 0,-1-1 0,1 0 0,-11-25 0,11 26 0,-8-25 0,1-1 0,1 1 0,1-1 0,1 0 0,2-1 0,1 1 0,2-45 0,1 53 0,1 0 0,0 0 0,1 1 0,1-1 0,1 1 0,0 0 0,2 1 0,-1-1 0,2 1 0,0 1 0,1 0 0,14-16 0,-16 23 0,-1 1 0,1 0 0,1 0 0,0 1 0,-1 1 0,2-1 0,-1 1 0,1 1 0,-1 0 0,21-6 0,-24 9 0,0-1 0,0 1 0,0 0 0,1 1 0,-1 0 0,0 0 0,1 0 0,10 3 0,-13-2 0,-1 0 0,1 0 0,-1 0 0,1 1 0,-1-1 0,0 1 0,0 0 0,0 0 0,0 0 0,0 0 0,0 1 0,-1-1 0,1 1 0,-1 0 0,5 5 0,-5-5-4,0 0 0,-1 0 0,1 0-1,-1 0 1,1 0 0,-1 1 0,0-1-1,0 0 1,-1 1 0,1-1 0,-1 0-1,1 1 1,-1-1 0,0 1 0,-1-1 0,1 1-1,0-1 1,-2 5 0,0-3 22,0 0 0,0 1 0,-1-1 1,0 0-1,0 0 0,0-1 0,0 1 0,-1 0 1,0-1-1,-5 4 0,-5 4-266,0 0 1,-1-1-1,-1-1 1,0-1-1,-29 13 1,19-12-6579</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7.725"/>
    </inkml:context>
    <inkml:brush xml:id="br0">
      <inkml:brushProperty name="width" value="0.05" units="cm"/>
      <inkml:brushProperty name="height" value="0.05" units="cm"/>
      <inkml:brushProperty name="color" value="#F6630D"/>
    </inkml:brush>
  </inkml:definitions>
  <inkml:trace contextRef="#ctx0" brushRef="#br0">1 33 24575,'0'-4'0,"0"-7"0,5-1 0,1 6 0,0 9 0,-2 8 0,0 12 0,-2 11 0,-1 9 0,-1 7 0,0 4 0,0 2 0,0 0 0,0 1 0,-1-5 0,1-11-8191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8.096"/>
    </inkml:context>
    <inkml:brush xml:id="br0">
      <inkml:brushProperty name="width" value="0.05" units="cm"/>
      <inkml:brushProperty name="height" value="0.05" units="cm"/>
      <inkml:brushProperty name="color" value="#F6630D"/>
    </inkml:brush>
  </inkml:definitions>
  <inkml:trace contextRef="#ctx0" brushRef="#br0">0 141 24575,'2'6'0,"0"0"0,0 0 0,1 0 0,0 0 0,0-1 0,1 1 0,-1-1 0,7 7 0,42 52 0,-23-31 0,51 44 0,-66-65 0,0-2 0,1 1 0,0-2 0,1 0 0,-1-1 0,31 11 0,-43-18-45,0 0-1,0 0 1,0-1-1,1 1 1,-1-1-1,0 1 1,1-1-1,-1-1 1,0 1-1,1 0 1,-1-1-1,0 1 1,0-1-1,1 0 1,-1 0-1,0 0 1,0-1-1,0 1 1,0-1-1,0 0 1,-1 1-1,1-1 1,0-1-1,-1 1 0,0 0 1,1 0-1,-1-1 1,0 0-1,3-3 1,7-15-6781</inkml:trace>
  <inkml:trace contextRef="#ctx0" brushRef="#br0" timeOffset="1">465 112 24575,'-1'-23'0,"0"16"0,0 1 0,1 0 0,0 0 0,0 0 0,0 0 0,1 0 0,0-1 0,0 1 0,0 0 0,1 1 0,0-1 0,3-7 0,-5 13 0,0 0 0,0 0 0,0 0 0,1-1 0,-1 1 0,0 0 0,0 0 0,0 0 0,0 0 0,0 0 0,0 0 0,0 0 0,0 0 0,1-1 0,-1 1 0,0 0 0,0 0 0,0 0 0,0 0 0,0 0 0,1 0 0,-1 0 0,0 0 0,0 0 0,0 0 0,0 0 0,0 0 0,1 0 0,-1 0 0,0 0 0,0 0 0,0 0 0,0 0 0,0 0 0,1 0 0,-1 0 0,0 0 0,0 0 0,0 0 0,0 0 0,0 1 0,0-1 0,1 0 0,-1 0 0,0 0 0,4 9 0,0 13 0,1 283 0,-7-184-1365,2-88-5461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8.493"/>
    </inkml:context>
    <inkml:brush xml:id="br0">
      <inkml:brushProperty name="width" value="0.05" units="cm"/>
      <inkml:brushProperty name="height" value="0.05" units="cm"/>
      <inkml:brushProperty name="color" value="#F6630D"/>
    </inkml:brush>
  </inkml:definitions>
  <inkml:trace contextRef="#ctx0" brushRef="#br0">268 193 24575,'0'-6'0,"1"-13"0,-1 0 0,-2 1 0,1-1 0,-10-33 0,11 49 0,-1-1 0,0 1 0,0 0 0,0 0 0,0 1 0,-1-1 0,1 0 0,-1 0 0,0 1 0,0-1 0,0 1 0,0-1 0,0 1 0,0 0 0,-1 0 0,1 0 0,-1 0 0,0 0 0,1 0 0,-1 1 0,0 0 0,0-1 0,0 1 0,0 0 0,0 0 0,0 1 0,0-1 0,0 1 0,0-1 0,-1 1 0,1 0 0,0 0 0,0 0 0,0 1 0,0-1 0,-6 2 0,2 1 0,-1 0 0,1 0 0,0 1 0,0-1 0,0 2 0,0-1 0,1 1 0,0 0 0,0 0 0,0 1 0,0 0 0,1 0 0,-8 12 0,3-4 0,1 0 0,0 1 0,1 1 0,0-1 0,-7 25 0,14-37 0,0 0 0,0 0 0,1 0 0,-1 1 0,1-1 0,-1 0 0,1 1 0,0-1 0,0 0 0,1 1 0,-1-1 0,1 0 0,-1 0 0,1 1 0,0-1 0,0 0 0,1 0 0,1 4 0,-1-5 0,0 0 0,-1-1 0,1 1 0,0 0 0,0-1 0,0 0 0,0 1 0,0-1 0,1 0 0,-1 0 0,0 0 0,0 0 0,1-1 0,-1 1 0,1 0 0,-1-1 0,0 0 0,1 0 0,-1 0 0,1 0 0,-1 0 0,1 0 0,-1 0 0,0-1 0,1 1 0,2-2 0,9-2 0,0-2 0,0 1 0,0-2 0,-1 0 0,0 0 0,23-19 0,-18 13 0,1 1 0,23-11 0,-41 22 0,1 0 0,0 0 0,0 0 0,0 0 0,1 0 0,-1 1 0,0-1 0,0 1 0,0-1 0,1 1 0,-1 0 0,0 0 0,0 0 0,1 0 0,-1 0 0,0 0 0,0 1 0,1-1 0,-1 1 0,0-1 0,0 1 0,0 0 0,0 0 0,0 0 0,0 0 0,0 0 0,0 0 0,0 1 0,2 2 0,-1 0 0,0 0 0,-1 1 0,0-1 0,0 1 0,0-1 0,0 1 0,-1 0 0,1-1 0,-1 1 0,-1 0 0,1 0 0,-1 9 0,0 43-1365,-1-32-5461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9.240"/>
    </inkml:context>
    <inkml:brush xml:id="br0">
      <inkml:brushProperty name="width" value="0.05" units="cm"/>
      <inkml:brushProperty name="height" value="0.05" units="cm"/>
      <inkml:brushProperty name="color" value="#F6630D"/>
    </inkml:brush>
  </inkml:definitions>
  <inkml:trace contextRef="#ctx0" brushRef="#br0">1 143 24575,'0'-4'0,"1"1"0,-1 0 0,1-1 0,0 1 0,0 0 0,1 0 0,-1-1 0,0 1 0,1 0 0,0 0 0,0 0 0,0 1 0,0-1 0,0 0 0,1 1 0,-1 0 0,5-4 0,-7 6 0,1 0 0,-1 0 0,1 0 0,0 0 0,-1 0 0,1 0 0,-1 0 0,1 0 0,-1 0 0,1 0 0,0 0 0,-1 0 0,1 0 0,-1 1 0,1-1 0,-1 0 0,1 0 0,-1 1 0,1-1 0,-1 0 0,1 1 0,-1-1 0,1 0 0,-1 1 0,0-1 0,1 1 0,-1-1 0,0 1 0,1-1 0,-1 1 0,0-1 0,1 1 0,-1-1 0,0 1 0,0-1 0,0 1 0,0 0 0,0-1 0,1 2 0,4 28 0,-4-23 0,9 39 0,-4-15 0,5 52 0,-10-91 0,1 0 0,-1 1 0,2-1 0,-1 0 0,1 1 0,0 0 0,0-1 0,1 1 0,0 1 0,6-9 0,56-74 0,-60 80 0,2 1 0,0 0 0,0 0 0,0 1 0,1 0 0,17-11 0,-24 17 0,0 0 0,0 0 0,0 0 0,0 0 0,0 1 0,1-1 0,-1 0 0,0 1 0,0 0 0,1 0 0,-1-1 0,0 1 0,0 1 0,1-1 0,-1 0 0,4 1 0,-4 0 0,-1 0 0,1 1 0,0-1 0,0 0 0,0 1 0,-1-1 0,1 1 0,-1-1 0,1 1 0,-1 0 0,0 0 0,0 0 0,1 0 0,-1 0 0,0 0 0,-1 0 0,1 0 0,0 0 0,-1 0 0,1 4 0,26 130 0,-27-134 0,0-1 0,1 1 0,-1 0 0,1 0 0,-1 0 0,1 0 0,0-1 0,-1 1 0,1 0 0,0-1 0,0 1 0,0-1 0,0 1 0,1-1 0,-1 1 0,0-1 0,1 0 0,-1 1 0,1-1 0,-1 0 0,3 1 0,-3-2 0,1 1 0,0-1 0,0 0 0,0 1 0,0-1 0,0 0 0,0 0 0,0-1 0,0 1 0,0 0 0,0-1 0,0 1 0,0-1 0,0 1 0,0-1 0,2-1 0,6-4 0,0-1 0,0 0 0,0 0 0,-1-1 0,10-10 0,-1-1 0,-13 12 0,1 0 0,1 1 0,11-10 0,-17 16 0,-1 0 0,0 0 0,1-1 0,-1 1 0,0 0 0,1 0 0,-1 0 0,1 0 0,-1-1 0,0 1 0,1 0 0,-1 0 0,1 0 0,-1 0 0,0 0 0,1 0 0,-1 0 0,1 0 0,-1 0 0,0 0 0,1 0 0,-1 1 0,1-1 0,-1 0 0,0 0 0,1 0 0,-1 0 0,0 1 0,1-1 0,-1 0 0,0 0 0,1 1 0,-1-1 0,0 0 0,0 0 0,1 1 0,-1-1 0,0 0 0,0 1 0,1-1 0,-1 1 0,0-1 0,0 0 0,0 1 0,0-1 0,0 0 0,0 1 0,1-1 0,-1 1 0,0-1 0,0 0 0,0 1 0,2 28 0,-1-22 0,-1-4 0,0-1 0,0 1 0,1 0 0,-1-1 0,1 1 0,0 0 0,0-1 0,0 1 0,0-1 0,0 1 0,0-1 0,1 0 0,-1 1 0,1-1 0,0 0 0,0 0 0,-1 0 0,1 0 0,0-1 0,1 1 0,-1 0 0,0-1 0,0 1 0,1-1 0,-1 0 0,1 0 0,-1 0 0,1 0 0,0 0 0,-1-1 0,1 1 0,0-1 0,4 1 0,0-1 0,0-1 0,0 1 0,0-1 0,0 0 0,0-1 0,-1 0 0,1 0 0,-1 0 0,1-1 0,-1 0 0,0 0 0,9-6 0,7-8 0,0 0 0,31-32 0,-46 42 0,0-1 0,0-1 0,0 1 0,-1-1 0,-1 0 0,1 0 0,-1-1 0,-1 0 0,6-17 0,-10 25 0,1 1 0,-1 0 0,1-1 0,-1 1 0,0-1 0,0 0 0,0 1 0,0-1 0,0 1 0,0-1 0,0 1 0,-1-1 0,1 1 0,0-1 0,-1 1 0,1 0 0,-2-2 0,2 2 0,-1 0 0,1 1 0,-1 0 0,0-1 0,1 1 0,-1-1 0,1 1 0,-1 0 0,0-1 0,0 1 0,1 0 0,-1 0 0,0-1 0,1 1 0,-1 0 0,0 0 0,0 0 0,1 0 0,-1 0 0,0 0 0,0 0 0,1 0 0,-1 1 0,-1-1 0,-2 1 0,0 1 0,-1 0 0,1 0 0,0 0 0,0 0 0,0 0 0,0 1 0,1 0 0,-6 5 0,-1 3 9,1 0 1,0 1-1,1-1 0,1 2 0,0-1 1,0 1-1,1 0 0,1 1 0,0-1 0,1 1 1,1 0-1,-4 22 0,6-28-71,0 0 0,0 0 0,1 0 0,0 0 1,1 0-1,-1 0 0,2 0 0,-1 0 0,1 0 0,0 0 0,1 0 0,-1-1 1,2 1-1,-1-1 0,1 0 0,0 0 0,0 0 0,1-1 0,0 1 0,0-1 1,1 0-1,0 0 0,9 6 0,7 2-6764</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9.841"/>
    </inkml:context>
    <inkml:brush xml:id="br0">
      <inkml:brushProperty name="width" value="0.05" units="cm"/>
      <inkml:brushProperty name="height" value="0.05" units="cm"/>
      <inkml:brushProperty name="color" value="#F6630D"/>
    </inkml:brush>
  </inkml:definitions>
  <inkml:trace contextRef="#ctx0" brushRef="#br0">49 48 24575,'0'-5'0,"-5"-6"0,-1-5 0,0 4 0,2 8 0,0 11 0,2 8 0,1 6 0,1 5 0,-5 1 0,-1 2 0,1 0 0,0-4-8191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0.218"/>
    </inkml:context>
    <inkml:brush xml:id="br0">
      <inkml:brushProperty name="width" value="0.05" units="cm"/>
      <inkml:brushProperty name="height" value="0.05" units="cm"/>
      <inkml:brushProperty name="color" value="#F6630D"/>
    </inkml:brush>
  </inkml:definitions>
  <inkml:trace contextRef="#ctx0" brushRef="#br0">1 48 24575,'4'0'0,"2"-5"0,5-5 0,4-7 0,0 4 0,-2 10 0,-4 10 0,-3 8 0,-3 10 0,-1 12 0,-2 3 0,-1-5-8191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0.748"/>
    </inkml:context>
    <inkml:brush xml:id="br0">
      <inkml:brushProperty name="width" value="0.05" units="cm"/>
      <inkml:brushProperty name="height" value="0.05" units="cm"/>
      <inkml:brushProperty name="color" value="#F6630D"/>
    </inkml:brush>
  </inkml:definitions>
  <inkml:trace contextRef="#ctx0" brushRef="#br0">125 42 24575,'0'5'0,"-5"5"0,-6 2 0,-5-1 0,-6-3 0,-2-7 0,2-9 0,4-7 0,11-6 0,11 1 0,9 4 0,3 9 0,3 5 0,-2 9 0,1 2 0,-3 5 0,-3-1-8191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6.005"/>
    </inkml:context>
    <inkml:brush xml:id="br0">
      <inkml:brushProperty name="width" value="0.05" units="cm"/>
      <inkml:brushProperty name="height" value="0.05" units="cm"/>
      <inkml:brushProperty name="color" value="#F6630D"/>
    </inkml:brush>
  </inkml:definitions>
  <inkml:trace contextRef="#ctx0" brushRef="#br0">0 105 24575,'0'-9'0,"0"-13"0,0-7 0,0 6 0,5 7 0,1 11 0</inkml:trace>
  <inkml:trace contextRef="#ctx0" brushRef="#br0" timeOffset="1">274 378 24575,'-1'0'0,"0"0"0,1 0 0,-1 0 0,1 0 0,-1 1 0,0-1 0,1 0 0,-1 0 0,0 0 0,1 1 0,-1-1 0,1 0 0,-1 0 0,1 1 0,-1-1 0,1 1 0,-1-1 0,1 0 0,-1 1 0,1-1 0,-1 1 0,1-1 0,0 1 0,-1-1 0,1 1 0,0 0 0,-1-1 0,1 1 0,-2 23 0,14 21 0,13 10 0,42 65 0,-46-85 0,-19-30 0,1-1 0,-1 0 0,1-1 0,0 1 0,0 0 0,0-1 0,1 0 0,6 6 0,-9-9 0,0 1 0,0 0 0,1-1 0,-1 0 0,0 1 0,0-1 0,0 0 0,1 1 0,-1-1 0,0 0 0,0 0 0,1 0 0,-1 0 0,0 0 0,0-1 0,1 1 0,-1 0 0,0 0 0,0-1 0,0 1 0,1-1 0,-1 1 0,0-1 0,0 1 0,0-1 0,0 0 0,0 0 0,0 0 0,0 1 0,0-1 0,0 0 0,-1 0 0,1 0 0,0 0 0,-1 0 0,2-3 0,9-15 0,-1 0 0,-2-1 0,0 0 0,0-1 0,-2 0 0,4-25 0,5-13 0,-6 30-120,45-135-1125,-40 132-5581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1.125"/>
    </inkml:context>
    <inkml:brush xml:id="br0">
      <inkml:brushProperty name="width" value="0.05" units="cm"/>
      <inkml:brushProperty name="height" value="0.05" units="cm"/>
      <inkml:brushProperty name="color" value="#F6630D"/>
    </inkml:brush>
  </inkml:definitions>
  <inkml:trace contextRef="#ctx0" brushRef="#br0">9 50 24575,'0'4'0,"5"2"0,6 0 0,-4-1 0,-7-2 0,-4-5 0,-6-3 0,-1-5 0,6-1 0,4-3 0,6 1 0,8 2 0,0 4-8191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3.104"/>
    </inkml:context>
    <inkml:brush xml:id="br0">
      <inkml:brushProperty name="width" value="0.05" units="cm"/>
      <inkml:brushProperty name="height" value="0.05" units="cm"/>
      <inkml:brushProperty name="color" value="#F6630D"/>
    </inkml:brush>
  </inkml:definitions>
  <inkml:trace contextRef="#ctx0" brushRef="#br0">12 33 24575,'-5'0'0,"-1"-4"0,5-7 0,7-1 0,3 6 0,0 9 0,-2 8 0,-2 8 0,3 4 0,0-1-8191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3.461"/>
    </inkml:context>
    <inkml:brush xml:id="br0">
      <inkml:brushProperty name="width" value="0.05" units="cm"/>
      <inkml:brushProperty name="height" value="0.05" units="cm"/>
      <inkml:brushProperty name="color" value="#F6630D"/>
    </inkml:brush>
  </inkml:definitions>
  <inkml:trace contextRef="#ctx0" brushRef="#br0">1 23 24575,'4'-4'0,"2"-7"0,0 4 0,-1 7 0,-2 8 0,-1 8 0,-1 6 0,0 8 0,-1-1-8191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3.880"/>
    </inkml:context>
    <inkml:brush xml:id="br0">
      <inkml:brushProperty name="width" value="0.05" units="cm"/>
      <inkml:brushProperty name="height" value="0.05" units="cm"/>
      <inkml:brushProperty name="color" value="#F6630D"/>
    </inkml:brush>
  </inkml:definitions>
  <inkml:trace contextRef="#ctx0" brushRef="#br0">49 285 24575,'0'4'0,"1"47"0,-3 0 0,-2 0 0,-13 64 0,10-97 0,-1-15 0,7-4 0,0 0 0,0 0 0,0 0 0,0 0 0,0-1 0,0 1 0,1 0 0,-1 0 0,0-1 0,1 1 0,-1-1 0,1 1 0,-1 0 0,1-1 0,0 1 0,0-1 0,0 1 0,0-1 0,0-1 0,0-17 0,0-1 0,2 1 0,0 0 0,2 0 0,0 0 0,13-36 0,54-110 0,-65 153 0,10-20 0,29-45 0,-40 71 0,0 0 0,0 0 0,0 1 0,1-1 0,0 1 0,0 1 0,1-1 0,-1 1 0,1 0 0,0 1 0,1 0 0,9-5 0,-14 8 0,-1 0 0,1 1 0,0-1 0,-1 1 0,1-1 0,0 1 0,0 0 0,-1 0 0,1 0 0,0 0 0,0 0 0,0 1 0,-1-1 0,1 1 0,0 0 0,-1 0 0,1 0 0,4 2 0,-4 0 0,1 0 0,0 0 0,-1 0 0,1 0 0,-1 1 0,0-1 0,0 1 0,-1 0 0,1 0 0,2 5 0,3 8 0,-1 1 0,0 1 0,-2-1 0,5 24 0,0 18 66,2 75 0,1 4-1563,-9-110-5329</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4.617"/>
    </inkml:context>
    <inkml:brush xml:id="br0">
      <inkml:brushProperty name="width" value="0.05" units="cm"/>
      <inkml:brushProperty name="height" value="0.05" units="cm"/>
      <inkml:brushProperty name="color" value="#F6630D"/>
    </inkml:brush>
  </inkml:definitions>
  <inkml:trace contextRef="#ctx0" brushRef="#br0">12 353 24575,'-1'-1'0,"0"1"0,0-1 0,0 0 0,0 0 0,0 0 0,1 0 0,-1 0 0,0 0 0,1 0 0,-1 0 0,1-1 0,-1 1 0,1 0 0,-1 0 0,1 0 0,0-1 0,-1 1 0,1 0 0,0-1 0,0 1 0,0 0 0,0 0 0,0-1 0,1 0 0,0 0 0,0 0 0,0 0 0,0 0 0,0 0 0,0 0 0,0 0 0,1 0 0,-1 1 0,1-1 0,0 0 0,-1 1 0,4-3 0,5-2 0,0 0 0,1 0 0,21-8 0,46-11 0,0 4 0,98-15 0,52-12 0,-226 47 0,0 0 0,0 0 0,0 1 0,0 0 0,0-1 0,0 1 0,0 0 0,0 0 0,0 0 0,0 0 0,0 0 0,0 0 0,0 1 0,0-1 0,0 1 0,0-1 0,0 1 0,0 0 0,0 0 0,0 0 0,1 1 0,-1 0 0,-1 0 0,1 0 0,-1 0 0,0 0 0,0 0 0,0 0 0,0 0 0,0 0 0,-1 0 0,1 1 0,-1-1 0,1 0 0,-1 0 0,0 1 0,0-1 0,0 0 0,0 1 0,0-1 0,-1 2 0,-2 19 0,-10 37 0,8-44 0,1 0 0,1 1 0,1-1 0,-2 32 0,4-47 0,0 0 0,0 0 0,0 0 0,0-1 0,0 1 0,0 0 0,0 0 0,1 0 0,-1 0 0,0 0 0,0 0 0,1 0 0,-1 0 0,0-1 0,1 1 0,-1 0 0,1 0 0,-1 0 0,1-1 0,-1 1 0,1 0 0,0-1 0,1 2 0,-1-2 0,-1 0 0,1-1 0,0 1 0,-1-1 0,1 1 0,0-1 0,-1 1 0,1-1 0,-1 1 0,1-1 0,-1 1 0,1-1 0,-1 0 0,1 1 0,-1-1 0,1 0 0,-1 0 0,0 1 0,1-1 0,-1 0 0,0 0 0,0 1 0,0-1 0,0 0 0,0 0 0,0-1 0,19-98 0,-15 69 0,1 0 0,1 1 0,2 0 0,1 0 0,22-48 0,-28 74 0,-1 0 0,0 0 0,1 1 0,0 0 0,0-1 0,0 1 0,0 0 0,1 0 0,-1 1 0,1-1 0,0 1 0,-1 0 0,1-1 0,0 2 0,0-1 0,0 0 0,1 1 0,-1 0 0,0 0 0,1 0 0,-1 1 0,0-1 0,1 1 0,-1 0 0,1 0 0,-1 1 0,0-1 0,1 1 0,-1 0 0,7 2 0,-5-1 0,0 0 0,-1 0 0,1 1 0,-1-1 0,0 1 0,1 0 0,-1 1 0,-1-1 0,1 1 0,0 0 0,-1 0 0,0 1 0,0-1 0,0 1 0,-1 0 0,0 0 0,1 0 0,-2 0 0,1 1 0,-1-1 0,1 1 0,0 7 0,-2-9 0,-1 0 0,0 0 0,0 1 0,0-1 0,-1 0 0,0 0 0,1 0 0,-2 0 0,1 0 0,0 0 0,-1 0 0,0 0 0,1-1 0,-1 1 0,-1 0 0,1-1 0,-1 0 0,1 1 0,-1-1 0,-6 5 0,-9 13 0,18-20 0,-1 0 0,1 0 0,-1 0 0,1 0 0,-1 0 0,1 1 0,-1-1 0,1 0 0,0 0 0,0 0 0,0 0 0,0 0 0,-1 1 0,2-1 0,-1 0 0,0 0 0,0 0 0,0 0 0,0 0 0,1 0 0,-1 1 0,0-1 0,1 0 0,-1 0 0,1 0 0,0 0 0,-1 0 0,1 0 0,0 0 0,-1-1 0,1 1 0,0 0 0,2 1 0,36 26 0,-29-22 0,2 2 0,0-1 0,-1 2 0,-1-1 0,1 2 0,10 11 0,-20-20 0,1 1 0,-1 0 0,1 0 0,-1 0 0,0 0 0,0 0 0,0 0 0,0 0 0,0 0 0,0 0 0,-1 0 0,1 0 0,0 1 0,-1-1 0,0 0 0,0 1 0,0-1 0,0 0 0,0 0 0,0 1 0,0-1 0,-1 0 0,1 0 0,-1 1 0,1-1 0,-1 0 0,0 0 0,0 0 0,0 0 0,0 0 0,-1 0 0,1 0 0,0 0 0,-1 0 0,1-1 0,-1 1 0,0-1 0,0 1 0,-3 1 0,-1 2 0,0-1 0,-1-1 0,1 1 0,-1-1 0,0-1 0,0 1 0,0-1 0,-1 0 0,-12 1 0,-71 4 0,73-7 0,-27 2-273,0-2 0,0-2 0,0-2 0,-73-16 0,81 9-6553</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5.005"/>
    </inkml:context>
    <inkml:brush xml:id="br0">
      <inkml:brushProperty name="width" value="0.05" units="cm"/>
      <inkml:brushProperty name="height" value="0.05" units="cm"/>
      <inkml:brushProperty name="color" value="#F6630D"/>
    </inkml:brush>
  </inkml:definitions>
  <inkml:trace contextRef="#ctx0" brushRef="#br0">139 148 24575,'5'-1'0,"0"0"0,0 0 0,0-1 0,0 1 0,0-1 0,-1 0 0,1-1 0,-1 1 0,1-1 0,-1 0 0,0 0 0,0 0 0,0-1 0,-1 1 0,1-1 0,-1 0 0,6-7 0,-7 8 0,0-1 0,0 1 0,0 0 0,-1-1 0,1 1 0,-1-1 0,0 0 0,0 1 0,0-1 0,1-7 0,-2 9 0,0 0 0,0 0 0,-1 0 0,1 0 0,0 0 0,-1 0 0,1 0 0,-1 0 0,0 0 0,1 1 0,-1-1 0,0 0 0,0 0 0,0 1 0,-1-1 0,1 1 0,0-1 0,-1 1 0,1-1 0,0 1 0,-3-2 0,2 2 0,1 0 0,-1 0 0,0 0 0,1 0 0,-1 1 0,0-1 0,0 1 0,1-1 0,-1 1 0,0-1 0,0 1 0,0 0 0,0 0 0,1 0 0,-1 0 0,0 0 0,0 0 0,-3 1 0,0 1 0,1-1 0,0 1 0,0 0 0,0 0 0,0 1 0,0-1 0,-5 5 0,-4 5 0,1-1 0,1 2 0,-13 15 0,12-11 0,1 0 0,0 0 0,1 1 0,-11 28 0,17-38 0,1 1 0,0 0 0,1 0 0,0 1 0,0-1 0,1 0 0,0 0 0,1 1 0,-1-1 0,2 1 0,0-1 0,1 10 0,0-15 6,-1 1 0,1-1 0,0 0 0,0 1 0,0-1 0,1 0 0,-1 0 0,1 0 0,0-1 0,0 1 0,0-1 0,1 1 0,-1-1 0,1 0 0,0 0 0,-1-1 0,1 1 0,1-1 0,5 3 0,2-1-254,1 0 1,-1 0-1,1-1 1,-1-1-1,24 1 1,6 0-6579</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5.360"/>
    </inkml:context>
    <inkml:brush xml:id="br0">
      <inkml:brushProperty name="width" value="0.05" units="cm"/>
      <inkml:brushProperty name="height" value="0.05" units="cm"/>
      <inkml:brushProperty name="color" value="#F6630D"/>
    </inkml:brush>
  </inkml:definitions>
  <inkml:trace contextRef="#ctx0" brushRef="#br0">1 7 24575,'0'-5'0,"0"4"0,0 6 0,0 7 0,0 6 0,0 5 0,0 3 0,0 1 0,0 2 0,0-1 0,0-4-8191</inkml:trace>
  <inkml:trace contextRef="#ctx0" brushRef="#br0" timeOffset="1">137 89 24575,'5'-4'0,"6"-2"0,1 4 0,-2 8 0,-2 12 0,-2 8 0,-8 8 0,-2 8 0,-2-3-8191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5.796"/>
    </inkml:context>
    <inkml:brush xml:id="br0">
      <inkml:brushProperty name="width" value="0.05" units="cm"/>
      <inkml:brushProperty name="height" value="0.05" units="cm"/>
      <inkml:brushProperty name="color" value="#F6630D"/>
    </inkml:brush>
  </inkml:definitions>
  <inkml:trace contextRef="#ctx0" brushRef="#br0">132 7 24575,'5'-5'0,"1"4"0,0 6 0,-6 7 0,-7 11 0,-12 10 0,-13 14 0,-13 18 0,0-3-8191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7.511"/>
    </inkml:context>
    <inkml:brush xml:id="br0">
      <inkml:brushProperty name="width" value="0.05" units="cm"/>
      <inkml:brushProperty name="height" value="0.05" units="cm"/>
      <inkml:brushProperty name="color" value="#F6630D"/>
    </inkml:brush>
  </inkml:definitions>
  <inkml:trace contextRef="#ctx0" brushRef="#br0">1 50 24575,'0'-5'0,"4"-1"0,3-5 0,-2-4 0,5 4 0,-1 9 0,4 10 0,-1 12 0,2 8 0,-1 3 0,2 6 0,-2 2 0,2-2 0,-2-7-8191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7.868"/>
    </inkml:context>
    <inkml:brush xml:id="br0">
      <inkml:brushProperty name="width" value="0.05" units="cm"/>
      <inkml:brushProperty name="height" value="0.05" units="cm"/>
      <inkml:brushProperty name="color" value="#F6630D"/>
    </inkml:brush>
  </inkml:definitions>
  <inkml:trace contextRef="#ctx0" brushRef="#br0">0 217 24575,'0'-5'0,"0"-6"0,0-10 0,0-6 0,0-4 0,5-1 0,1 1 0,1 0 0,-3 11 0,0 13 0,-2 12 0,-1 15 0,0 13 0,3 11 0,2 11 0,0-4-8191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6.383"/>
    </inkml:context>
    <inkml:brush xml:id="br0">
      <inkml:brushProperty name="width" value="0.05" units="cm"/>
      <inkml:brushProperty name="height" value="0.05" units="cm"/>
      <inkml:brushProperty name="color" value="#F6630D"/>
    </inkml:brush>
  </inkml:definitions>
  <inkml:trace contextRef="#ctx0" brushRef="#br0">0 275 24575,'11'9'0,"1"0"0,-1-1 0,2 0 0,-1-1 0,1-1 0,0 0 0,0 0 0,1-1 0,19 4 0,-24-8 0,1 0 0,-1 0 0,0 0 0,1-1 0,-1-1 0,1 0 0,-1 0 0,0-1 0,1 0 0,-1 0 0,12-6 0,-10 4 0,0 0 0,0-1 0,-1-1 0,0 0 0,0 0 0,-1-1 0,1 0 0,14-16 0,-15 13 0,-2 0 0,0-1 0,0 0 0,-1 0 0,0 0 0,-1-1 0,7-23 0,-10 29 0,-1 0 0,1-1 0,-1 0 0,0 1 0,0-1 0,-1 0 0,0 1 0,0-1 0,-1 0 0,0 1 0,0-1 0,0 0 0,-1 1 0,0 0 0,0-1 0,-5-9 0,5 14 0,1 0 0,-1-1 0,1 1 0,-1 0 0,0 0 0,0 0 0,0 0 0,0 0 0,0 0 0,-1 0 0,1 1 0,0-1 0,-1 1 0,1 0 0,-1 0 0,1-1 0,-1 2 0,0-1 0,0 0 0,-3 0 0,2 1 0,0 0 0,-1 1 0,1-1 0,0 1 0,0 0 0,0 0 0,-1 0 0,1 1 0,0-1 0,1 1 0,-1 0 0,-4 2 0,-5 6 0,-1 0 0,1 1 0,1 0 0,0 1 0,-17 21 0,19-19 0,0 0 0,1 1 0,0 0 0,1 0 0,1 1 0,1 0 0,0 0 0,1 1 0,-4 18 0,8-29 0,1 1 0,-1 0 0,1 0 0,0 0 0,0 0 0,1-1 0,0 1 0,0 0 0,1 0 0,0-1 0,3 8 0,-3-9 0,1 0 0,0-1 0,0 0 0,0 1 0,0-1 0,1 0 0,-1-1 0,1 1 0,0-1 0,0 1 0,1-1 0,-1 0 0,1-1 0,-1 1 0,1-1 0,6 2 0,32 9-1365,0-7-5461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8.750"/>
    </inkml:context>
    <inkml:brush xml:id="br0">
      <inkml:brushProperty name="width" value="0.05" units="cm"/>
      <inkml:brushProperty name="height" value="0.05" units="cm"/>
      <inkml:brushProperty name="color" value="#F6630D"/>
    </inkml:brush>
  </inkml:definitions>
  <inkml:trace contextRef="#ctx0" brushRef="#br0">219 224 24575,'4'0'0,"1"-1"0,0 0 0,0 0 0,0 0 0,-1-1 0,1 0 0,-1 0 0,1 0 0,7-5 0,36-29 0,-44 34 0,5-5 0,-1-1 0,1 0 0,-2-1 0,1 0 0,-1 0 0,11-19 0,-17 27 0,1-1 0,-1 0 0,0 0 0,0 0 0,0 0 0,-1 0 0,1 0 0,0 0 0,-1 0 0,0 0 0,1 0 0,-1 0 0,0 0 0,0-1 0,0 1 0,0 0 0,0 0 0,-1 0 0,1 0 0,-1 0 0,1 0 0,-1 0 0,0 0 0,0 0 0,0 0 0,0 0 0,0 0 0,0 0 0,0 0 0,-1 1 0,1-1 0,0 1 0,-1-1 0,0 1 0,1-1 0,-1 1 0,0 0 0,0 0 0,0 0 0,1 0 0,-1 0 0,0 0 0,-1 1 0,-2-2 0,-7-1 0,0 0 0,1 1 0,-1 1 0,0 0 0,0 0 0,0 1 0,0 1 0,0 0 0,-22 5 0,18-3 0,1 1 0,-1 1 0,1 1 0,1 0 0,-1 0 0,-26 18 0,37-21 0,-1 0 0,1 0 0,0 1 0,0 0 0,0 0 0,0 0 0,1 0 0,-1 0 0,1 1 0,0 0 0,1-1 0,-1 1 0,1 0 0,0 0 0,0 0 0,0 1 0,1-1 0,0 0 0,0 1 0,0-1 0,1 1 0,0-1 0,0 1 0,0-1 0,1 1 0,-1-1 0,1 0 0,1 1 0,-1-1 0,1 0 0,0 0 0,0 0 0,0 0 0,1 0 0,0 0 0,0-1 0,5 8 0,10 8 0,0-1 0,2 0 0,0-1 0,1-1 0,1-1 0,33 18 0,-27-16 0,-1 0 0,0 2 0,31 30 0,-56-48 0,0-1 0,-1 1 0,1 0 0,-1 0 0,1 0 0,-1 0 0,0 0 0,0 0 0,0 0 0,0 0 0,0 0 0,-1 0 0,1 0 0,0 3 0,-1-3 0,0-1 0,0 0 0,0 0 0,0 0 0,-1 0 0,1 1 0,0-1 0,-1 0 0,1 0 0,-1 0 0,1 0 0,-1 0 0,1 0 0,-1 0 0,0 0 0,0 0 0,1 0 0,-1 0 0,0 0 0,-1 0 0,-2 2 0,0-1 0,0 0 0,0 0 0,-1 0 0,1 0 0,0-1 0,-1 0 0,1 0 0,-1 0 0,0 0 0,1-1 0,-8 0 0,-35-2-341,0-2 0,0-2-1,-82-21 1,84 14-6485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9.390"/>
    </inkml:context>
    <inkml:brush xml:id="br0">
      <inkml:brushProperty name="width" value="0.05" units="cm"/>
      <inkml:brushProperty name="height" value="0.05" units="cm"/>
      <inkml:brushProperty name="color" value="#F6630D"/>
    </inkml:brush>
  </inkml:definitions>
  <inkml:trace contextRef="#ctx0" brushRef="#br0">155 484 24575,'6'-7'0,"0"0"0,-1 0 0,0-1 0,0 0 0,0 0 0,-1 0 0,0-1 0,5-15 0,-7 17 0,-1 0 0,1 0 0,-1 0 0,0 1 0,0-1 0,-1 0 0,0 0 0,0 0 0,-1 0 0,0 0 0,0 0 0,-3-8 0,4 13 0,0 1 0,-1-1 0,0 1 0,1 0 0,-1 0 0,0-1 0,1 1 0,-1 0 0,0 0 0,0 0 0,0 0 0,0 0 0,0 0 0,0 0 0,-1 0 0,1 1 0,0-1 0,0 0 0,0 0 0,-1 1 0,1-1 0,-2 0 0,0 1 0,1 0 0,-1 0 0,0 0 0,1 0 0,-1 0 0,1 1 0,-1-1 0,1 1 0,-1-1 0,1 1 0,-4 1 0,-3 3 0,0-1 0,1 1 0,0 0 0,0 1 0,-12 11 0,9-7 0,0 1 0,1 1 0,0 0 0,1 0 0,-13 22 0,20-31 0,1 0 0,-1 0 0,1 0 0,-1 0 0,1 1 0,0-1 0,0 0 0,1 1 0,-1-1 0,1 0 0,0 1 0,-1-1 0,1 1 0,1-1 0,-1 0 0,1 1 0,-1-1 0,1 1 0,0-1 0,0 0 0,0 0 0,1 1 0,-1-1 0,1 0 0,0 0 0,-1-1 0,1 1 0,1 0 0,-1 0 0,0-1 0,4 4 0,-2-4 0,-1 1 0,1-1 0,-1 1 0,1-1 0,0 0 0,0-1 0,0 1 0,0-1 0,0 1 0,1-1 0,7 1 0,48-3 0,-51 0 0,0 1 0,1-1 0,-1 1 0,0 1 0,0 0 0,0 0 0,15 5 0,-13-3 0,-1 0 0,1 0 0,-1-1 0,1 0 0,0 0 0,-1-2 0,1 1 0,0-1 0,0-1 0,0 0 0,-1 0 0,1-1 0,0-1 0,-1 0 0,0 0 0,0-1 0,0 0 0,0 0 0,0-2 0,-1 1 0,0-1 0,11-8 0,-5 1 0,-1-1 0,0 0 0,0-1 0,-1 0 0,-1-1 0,-1 0 0,0-1 0,-1 0 0,-1-1 0,-1 0 0,8-25 0,-4 5 0,-1 0 0,-3-1 0,-1 0 0,-1 0 0,-1-58 0,-5 167 0,-1-5 0,3 0 0,15 104 0,-9-136-341,0 0 0,2 0-1,17 37 1,-13-41-6485</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59.781"/>
    </inkml:context>
    <inkml:brush xml:id="br0">
      <inkml:brushProperty name="width" value="0.05" units="cm"/>
      <inkml:brushProperty name="height" value="0.05" units="cm"/>
      <inkml:brushProperty name="color" value="#F6630D"/>
    </inkml:brush>
  </inkml:definitions>
  <inkml:trace contextRef="#ctx0" brushRef="#br0">105 270 24575,'2'0'0,"0"-1"0,1 0 0,-1 0 0,0 0 0,-1 0 0,1 0 0,0 0 0,0 0 0,0-1 0,-1 1 0,1-1 0,-1 1 0,1-1 0,-1 0 0,2-2 0,20-28 0,-13 16 0,-1-1 0,0 0 0,-2 0 0,11-32 0,-17 45 0,0-1 0,0 1 0,0 0 0,-1-1 0,0 1 0,0-1 0,0 1 0,0 0 0,-1-1 0,0 1 0,-2-8 0,2 9 0,0 1 0,-1-1 0,1 1 0,-1 0 0,1 0 0,-1 0 0,0-1 0,0 2 0,0-1 0,0 0 0,0 0 0,-1 1 0,1-1 0,0 1 0,-1-1 0,1 1 0,-1 0 0,0 0 0,1 0 0,-5 0 0,1 0 0,1 0 0,-1 1 0,1 0 0,-1 0 0,1 1 0,-1-1 0,1 1 0,-1 0 0,1 1 0,0-1 0,0 1 0,-1 0 0,1 0 0,0 1 0,1 0 0,-1-1 0,0 2 0,1-1 0,0 0 0,0 1 0,-5 5 0,5-5 0,0 0 0,-1 1 0,2 0 0,-1 0 0,0 0 0,1 0 0,0 0 0,0 1 0,1-1 0,0 1 0,0 0 0,0 0 0,0 0 0,1 0 0,0 0 0,0 0 0,1 0 0,0 11 0,0-14 0,1 0 0,0 0 0,-1 0 0,1-1 0,1 1 0,-1 0 0,0-1 0,0 1 0,1 0 0,0-1 0,-1 0 0,1 1 0,0-1 0,0 0 0,0 0 0,1 0 0,-1 0 0,0-1 0,1 1 0,-1 0 0,1-1 0,-1 0 0,1 0 0,0 0 0,0 0 0,4 1 0,8 1 0,0-1 0,-1-1 0,1 0 0,20-2 0,26 3 0,-56-1 9,-1 1 1,0-1-1,1 1 0,-1-1 0,0 1 1,0 0-1,0 1 0,0-1 0,-1 1 0,1-1 1,-1 1-1,6 6 0,0 1-380,-1 0-1,-1 1 1,8 12 0,-5-5-6455</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0.498"/>
    </inkml:context>
    <inkml:brush xml:id="br0">
      <inkml:brushProperty name="width" value="0.05" units="cm"/>
      <inkml:brushProperty name="height" value="0.05" units="cm"/>
      <inkml:brushProperty name="color" value="#F6630D"/>
    </inkml:brush>
  </inkml:definitions>
  <inkml:trace contextRef="#ctx0" brushRef="#br0">1 181 24575,'3'-4'0,"0"-1"0,0 1 0,-1-1 0,1 0 0,-1 0 0,0 1 0,0-2 0,-1 1 0,1 0 0,-1 0 0,-1 0 0,1-1 0,-1 1 0,0-9 0,8-37 0,-8 49 0,1-1 0,0 0 0,1 0 0,-1 1 0,0-1 0,1 0 0,0 1 0,-1 0 0,1-1 0,0 1 0,0 0 0,0 0 0,1 0 0,3-3 0,-4 4 0,-1 0 0,1 0 0,0 0 0,-1 1 0,1-1 0,0 0 0,0 1 0,-1-1 0,1 1 0,0 0 0,0 0 0,0-1 0,-1 1 0,1 0 0,0 1 0,0-1 0,0 0 0,0 0 0,-1 1 0,1-1 0,3 2 0,-1 0 0,-1 0 0,1 1 0,-1-1 0,1 1 0,-1-1 0,0 1 0,0 0 0,0 1 0,3 3 0,1 4 0,0 0 0,-1 0 0,0 0 0,-1 1 0,6 18 0,-7-15 0,-1 1 0,0 0 0,-1 0 0,-1 25 0,49-131 0,-46 83 0,1-1 0,0 1 0,0 1 0,1-1 0,-1 1 0,1 0 0,13-10 0,-16 14 0,-1 0 0,1 1 0,-1 0 0,1 0 0,0-1 0,-1 2 0,1-1 0,0 0 0,0 0 0,0 1 0,-1 0 0,1-1 0,0 1 0,0 0 0,0 1 0,0-1 0,0 0 0,-1 1 0,1-1 0,0 1 0,0 0 0,-1 0 0,1 0 0,0 1 0,-1-1 0,5 3 0,6 5 0,1-1 0,0 0 0,1-1 0,-1 0 0,23 6 0,-30-12 0,0 1 0,0-1 0,0 0 0,0 0 0,0-1 0,0 0 0,0-1 0,0 1 0,0-1 0,0 0 0,-1-1 0,1 0 0,0 0 0,-1 0 0,9-5 0,45-33 0,-22 12 0,-37 27 0,-1 1 0,1-1 0,0 0 0,-1 1 0,1-1 0,0 1 0,0-1 0,0 1 0,-1 0 0,1-1 0,0 1 0,0 0 0,0-1 0,0 1 0,0 0 0,0 0 0,0 0 0,-1 0 0,1 0 0,0 0 0,0 0 0,0 0 0,0 0 0,0 0 0,0 0 0,0 1 0,0-1 0,-1 0 0,1 1 0,0-1 0,0 1 0,0-1 0,0 1 0,-1-1 0,1 1 0,0-1 0,-1 1 0,1 0 0,0-1 0,-1 1 0,1 0 0,-1 0 0,1-1 0,-1 1 0,1 0 0,-1 0 0,0 0 0,0 0 0,1 0 0,-1-1 0,0 3 0,2 6 0,0 1 0,-1-1 0,-1 1 0,0 11 0,0-10 0,-5 585 0,5-574 0,-2 0 0,0-1 0,-1 0 0,-1 1 0,-1-1 0,-10 26 0,13-42 0,0-1 0,0 1 0,0-1 0,0 0 0,-1 0 0,0 0 0,1 0 0,-2 0 0,1-1 0,0 1 0,-1-1 0,1 0 0,-1 0 0,0 0 0,0-1 0,0 1 0,-1-1 0,1 0 0,0 0 0,-1 0 0,0-1 0,1 0 0,-1 0 0,0 0 0,1 0 0,-1-1 0,0 1 0,0-1 0,0-1 0,1 1 0,-1-1 0,0 1 0,-9-4 0,2 1 0,1-1 0,-1 0 0,1 0 0,0-1 0,0-1 0,1 0 0,-1 0 0,1-1 0,1-1 0,-1 1 0,1-2 0,0 1 0,1-1 0,0 0 0,1-1 0,0 0 0,0 0 0,1-1 0,0 1 0,-6-20 0,7 16 0,0-1 0,1 1 0,1-1 0,1 0 0,0 0 0,1 0 0,1 0 0,0-1 0,1 1 0,0 0 0,1 0 0,1 0 0,1 0 0,0 1 0,0-1 0,9-16 0,-4 14-59,0 1 0,1 1-1,0-1 1,1 2-1,1 0 1,0 0 0,1 1-1,1 0 1,0 1 0,0 1-1,1 0 1,1 1 0,0 1-1,0 0 1,1 1 0,0 1-1,0 0 1,1 2-1,-1 0 1,1 1 0,1 0-1,18 0 1,6 1-6767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0.877"/>
    </inkml:context>
    <inkml:brush xml:id="br0">
      <inkml:brushProperty name="width" value="0.05" units="cm"/>
      <inkml:brushProperty name="height" value="0.05" units="cm"/>
      <inkml:brushProperty name="color" value="#F6630D"/>
    </inkml:brush>
  </inkml:definitions>
  <inkml:trace contextRef="#ctx0" brushRef="#br0">0 7 24575,'0'-5'0,"0"4"0,0 6 0,5 7 0,1 1-8191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1.265"/>
    </inkml:context>
    <inkml:brush xml:id="br0">
      <inkml:brushProperty name="width" value="0.05" units="cm"/>
      <inkml:brushProperty name="height" value="0.05" units="cm"/>
      <inkml:brushProperty name="color" value="#F6630D"/>
    </inkml:brush>
  </inkml:definitions>
  <inkml:trace contextRef="#ctx0" brushRef="#br0">0 42 24575,'5'-4'0,"6"-7"0,6-1 0,4 1 0,-1 7 0,-3 14 0,-6 10 0,-4 10 0,-8 10 0,-4-2-8191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1.641"/>
    </inkml:context>
    <inkml:brush xml:id="br0">
      <inkml:brushProperty name="width" value="0.05" units="cm"/>
      <inkml:brushProperty name="height" value="0.05" units="cm"/>
      <inkml:brushProperty name="color" value="#F6630D"/>
    </inkml:brush>
  </inkml:definitions>
  <inkml:trace contextRef="#ctx0" brushRef="#br0">1 53 24575,'5'-4'0,"5"-2"0,2-5 0,3 0 0,4 2 0,3 2 0,-2 3-8191</inkml:trace>
  <inkml:trace contextRef="#ctx0" brushRef="#br0" timeOffset="1">82 298 24575,'0'5'0,"-4"2"0,-3 3 0,6 1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2.615"/>
    </inkml:context>
    <inkml:brush xml:id="br0">
      <inkml:brushProperty name="width" value="0.05" units="cm"/>
      <inkml:brushProperty name="height" value="0.05" units="cm"/>
      <inkml:brushProperty name="color" value="#F6630D"/>
    </inkml:brush>
  </inkml:definitions>
  <inkml:trace contextRef="#ctx0" brushRef="#br0">333 246 24575,'1'-11'0,"0"-1"0,0 0 0,5-15 0,-4 20 0,0 0 0,0 0 0,-1 0 0,0 0 0,-1 0 0,1 0 0,-1-1 0,-1 1 0,1 0 0,-1 0 0,-1 0 0,-1-7 0,1 9 0,0 0 0,0 0 0,0 0 0,-1 1 0,0-1 0,0 1 0,0 0 0,0-1 0,0 2 0,-1-1 0,0 0 0,0 1 0,0-1 0,0 1 0,-1 0 0,1 1 0,-1-1 0,-8-3 0,6 4 0,1 0 0,-1 1 0,0 0 0,0 0 0,1 1 0,-1-1 0,0 1 0,0 1 0,0-1 0,1 1 0,-1 1 0,0-1 0,1 1 0,-9 3 0,3 0 0,-1 1 0,2 1 0,-1 0 0,1 0 0,0 1 0,0 0 0,1 1 0,0 0 0,0 1 0,-8 11 0,14-15 0,0-1 0,0 1 0,1 0 0,0 0 0,0 0 0,1 0 0,-1 1 0,1-1 0,-2 13 0,4-15 0,0 1 0,0 0 0,0-1 0,0 1 0,1-1 0,-1 1 0,1-1 0,1 1 0,-1-1 0,0 1 0,1-1 0,0 0 0,0 0 0,0 0 0,5 6 0,-3-6 0,0 0 0,0 0 0,1 0 0,-1 0 0,1-1 0,0 0 0,0 0 0,0 0 0,0-1 0,1 0 0,-1 0 0,1 0 0,-1 0 0,1-1 0,0 0 0,7 0 0,1 1 0,1-1 0,0-1 0,-1-1 0,1 0 0,19-3 0,-21 0 0,1-1 0,-1 0 0,0 0 0,0-2 0,-1 1 0,0-2 0,0 1 0,-1-2 0,15-13 0,-24 21 0,-1-1 0,1 1 0,0 0 0,-1-1 0,1 1 0,0 0 0,-1 0 0,1 0 0,0 1 0,0-1 0,0 0 0,0 1 0,0-1 0,0 1 0,0 0 0,0-1 0,0 1 0,2 0 0,-3 1 0,1 0 0,-1 0 0,0-1 0,0 1 0,0 0 0,0 0 0,0 0 0,0 0 0,0 0 0,0 0 0,0 0 0,-1 0 0,1 1 0,0-1 0,-1 0 0,1 0 0,-1 1 0,1-1 0,-1 0 0,0 1 0,1-1 0,-1 1 0,0-1 0,0 0 0,0 1 0,0-1 0,0 3 0,-1 26 0,0 1 0,-8 44 0,-3 34 0,12-75-455,1 1 0,12 65 0,-2-52-6371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3.768"/>
    </inkml:context>
    <inkml:brush xml:id="br0">
      <inkml:brushProperty name="width" value="0.05" units="cm"/>
      <inkml:brushProperty name="height" value="0.05" units="cm"/>
      <inkml:brushProperty name="color" value="#F6630D"/>
    </inkml:brush>
  </inkml:definitions>
  <inkml:trace contextRef="#ctx0" brushRef="#br0">82 141 24575,'0'0'0,"0"0"0,0-1 0,0 1 0,0-1 0,0 1 0,0-1 0,0 1 0,0-1 0,0 1 0,0-1 0,-1 1 0,1 0 0,0-1 0,0 1 0,0-1 0,-1 1 0,1-1 0,0 1 0,-1 0 0,1-1 0,0 1 0,0 0 0,-1-1 0,1 1 0,-1 0 0,1 0 0,0-1 0,-1 1 0,1 0 0,-1 0 0,1 0 0,-1-1 0,1 1 0,0 0 0,-1 0 0,1 0 0,-1 0 0,1 0 0,-1 0 0,1 0 0,-1 0 0,1 0 0,-1 0 0,1 0 0,0 0 0,-1 1 0,1-1 0,-1 0 0,1 0 0,-1 0 0,1 1 0,0-1 0,-1 0 0,1 0 0,-1 1 0,1-1 0,-24 18 0,19-13 0,1 1 0,0-1 0,0 1 0,1 0 0,0 0 0,0 1 0,0-1 0,1 1 0,0-1 0,0 1 0,0 0 0,1-1 0,0 1 0,1 0 0,-1 0 0,2 0 0,-1 0 0,0 0 0,3 10 0,-2-12 0,1 0 0,-1 0 0,1 0 0,0 0 0,0-1 0,1 1 0,0 0 0,-1-1 0,1 0 0,1 0 0,-1 0 0,0 0 0,1 0 0,0-1 0,0 1 0,0-1 0,1 0 0,-1 0 0,1-1 0,-1 1 0,1-1 0,0 0 0,0 0 0,0-1 0,0 1 0,6 0 0,-6-1 0,0 0 0,0-1 0,0 1 0,0-1 0,0 0 0,0 0 0,-1-1 0,1 1 0,0-1 0,0 0 0,0-1 0,-1 1 0,1-1 0,0 0 0,-1 0 0,1 0 0,-1 0 0,0-1 0,0 0 0,0 0 0,0 0 0,-1 0 0,1-1 0,-1 0 0,0 1 0,0-1 0,0 0 0,0 0 0,-1-1 0,1 1 0,-1-1 0,-1 1 0,1-1 0,2-9 0,-2 4 0,0 0 0,0 0 0,-2 0 0,1-1 0,-1 1 0,0 0 0,-1 0 0,0 0 0,-1-1 0,0 1 0,-1 1 0,0-1 0,0 0 0,-1 1 0,0-1 0,-7-10 0,3 9 0,-1 0 0,1 0 0,-1 1 0,-1 0 0,0 1 0,-1 0 0,-16-11 0,26 20 0,1-1 0,-1 1 0,0-1 0,0 1 0,1-1 0,-1 1 0,0-1 0,0 1 0,0 0 0,0 0 0,1-1 0,-1 1 0,0 0 0,0 0 0,0 0 0,0 0 0,0 0 0,0 0 0,1 0 0,-1 0 0,0 0 0,0 0 0,0 1 0,0-1 0,-1 1 0,2 0 0,0-1 0,0 1 0,0-1 0,0 1 0,0 0 0,0-1 0,0 1 0,0 0 0,0-1 0,0 1 0,1-1 0,-1 1 0,0-1 0,0 1 0,1 0 0,-1-1 0,0 1 0,1-1 0,-1 1 0,0-1 0,1 1 0,-1-1 0,1 0 0,-1 1 0,1-1 0,-1 1 0,1-1 0,-1 0 0,1 0 0,-1 1 0,1-1 0,-1 0 0,1 0 0,0 0 0,0 1 0,12 4 0,0 0 0,0 0 0,1-1 0,0-1 0,16 2 0,3 1 0,9 1 0,0-3 0,80-1 0,-1 0 0,-120-3 0,0 0 0,0 0 0,0 0 0,1 0 0,-1 0 0,0 0 0,0 0 0,0 1 0,0-1 0,0 0 0,0 1 0,1-1 0,-1 1 0,0 0 0,0-1 0,0 1 0,-1 0 0,1-1 0,0 1 0,0 0 0,0 0 0,0 0 0,-1 0 0,1 0 0,0 0 0,-1 0 0,1 0 0,-1 0 0,1 0 0,-1 0 0,0 0 0,1 2 0,-1 2 0,0 1 0,0-1 0,-1 0 0,1 0 0,-1 1 0,-2 5 0,-3 23 0,6-30 0,1-1 0,0 1 0,-1 0 0,1 0 0,1-1 0,-1 1 0,0-1 0,1 1 0,0-1 0,0 0 0,0 1 0,0-1 0,0 0 0,1 0 0,-1-1 0,1 1 0,0 0 0,0-1 0,0 0 0,0 1 0,0-1 0,0 0 0,1-1 0,-1 1 0,1-1 0,-1 1 0,1-1 0,7 1 0,-1 1 0,0-1 0,0 0 0,1-1 0,-1-1 0,1 1 0,-1-1 0,0-1 0,1 0 0,15-4 0,-20 4 0,0-1 0,0 0 0,-1 0 0,1-1 0,-1 0 0,0 0 0,1 0 0,-2 0 0,1-1 0,0 0 0,-1 0 0,6-6 0,-8 7 0,0 0 0,0 1 0,0-1 0,-1 0 0,0 0 0,1 0 0,-1 0 0,0-1 0,-1 1 0,1 0 0,0 0 0,-1-1 0,0 1 0,0 0 0,0-1 0,0 1 0,0 0 0,-1 0 0,1-1 0,-1 1 0,0 0 0,0 0 0,0 0 0,-2-4 0,-2-1 0,1 0 0,-2 0 0,1 0 0,-1 0 0,0 1 0,0 0 0,-1 0 0,0 1 0,0 0 0,-16-10 0,0 2 0,1 2 0,-42-17 0,86 29 0,0 1 0,28 4 0,117 15 0,51 10 0,-216-29 0,0-1 0,0 0 0,0 1 0,1-1 0,-1 1 0,0 0 0,0-1 0,0 1 0,0 0 0,0 0 0,-1 0 0,1 1 0,0-1 0,0 0 0,-1 1 0,1-1 0,2 4 0,-3-2 0,0 0 0,-1-1 0,1 1 0,-1 0 0,1 0 0,-1 0 0,0 0 0,0-1 0,0 1 0,0 0 0,-1 0 0,1 0 0,-2 3 0,1 1 0,1 1 0,-1 0 0,1-1 0,1 1 0,0 0 0,0-1 0,0 1 0,1-1 0,0 1 0,0-1 0,1 0 0,0 0 0,0 0 0,1 0 0,-1 0 0,2-1 0,-1 1 0,1-1 0,0 0 0,6 5 0,-5-5 0,0 0 0,1-1 0,-1 0 0,1 0 0,0-1 0,1 1 0,-1-2 0,1 1 0,0-1 0,-1 0 0,1-1 0,1 0 0,-1 0 0,0 0 0,0-1 0,1-1 0,-1 1 0,12-2 0,0-2 0,-1-1 0,1 0 0,-1-1 0,0-1 0,25-13 0,-34 15 0,-1-1 0,1-1 0,-1 1 0,0-2 0,-1 1 0,1-1 0,-1-1 0,-1 1 0,1-1 0,-1-1 0,8-11 0,-13 17 0,-1 0 0,1 0 0,0 0 0,-1 0 0,0 0 0,0 0 0,0 0 0,0 0 0,0 0 0,0-1 0,-1 1 0,0 0 0,1 0 0,-1-1 0,0 1 0,-1 0 0,1-1 0,-1 1 0,1 0 0,-1 0 0,0-1 0,0 1 0,-1 0 0,1 0 0,0 0 0,-1 0 0,0 1 0,0-1 0,0 0 0,0 1 0,0-1 0,0 1 0,-1 0 0,1 0 0,-5-3 0,-3-2 0,-1 1 0,0 0 0,0 0 0,0 1 0,-1 1 0,0 0 0,0 1 0,-16-3 0,-6 0-273,-1 2 0,0 2 0,-1 1 0,-57 6 0,44 1-6553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4.143"/>
    </inkml:context>
    <inkml:brush xml:id="br0">
      <inkml:brushProperty name="width" value="0.05" units="cm"/>
      <inkml:brushProperty name="height" value="0.05" units="cm"/>
      <inkml:brushProperty name="color" value="#F6630D"/>
    </inkml:brush>
  </inkml:definitions>
  <inkml:trace contextRef="#ctx0" brushRef="#br0">5 1 24575,'5'0'0,"2"4"0,-6 7 0,-3 10 0,-5 7 0,-2-2-8191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6.758"/>
    </inkml:context>
    <inkml:brush xml:id="br0">
      <inkml:brushProperty name="width" value="0.05" units="cm"/>
      <inkml:brushProperty name="height" value="0.05" units="cm"/>
      <inkml:brushProperty name="color" value="#F6630D"/>
    </inkml:brush>
  </inkml:definitions>
  <inkml:trace contextRef="#ctx0" brushRef="#br0">103 387 24575,'-2'-10'0,"0"0"0,0 0 0,-1 0 0,0 1 0,-1-1 0,0 1 0,0 0 0,-1 0 0,0 1 0,-11-14 0,-8-16 0,-2-14 0,24 45 0,6 12 0,9 13 0,10 28 0,48 103 0,-61-123 0,0 1 0,-2 0 0,9 49 0,-16-69 0,0 0 0,-1 0 0,0 0 0,-1 0 0,-1 14 0,2-20 0,-1 0 0,1 0 0,0 0 0,0 0 0,0 0 0,-1 0 0,1 0 0,0-1 0,-1 1 0,1 0 0,-1 0 0,1 0 0,-1 0 0,1 0 0,-1 0 0,0-1 0,1 1 0,-1 0 0,0-1 0,0 1 0,0 0 0,1-1 0,-1 1 0,0-1 0,0 1 0,0-1 0,0 0 0,0 1 0,0-1 0,0 0 0,0 0 0,0 1 0,0-1 0,0 0 0,0 0 0,0 0 0,0 0 0,0-1 0,0 1 0,0 0 0,0 0 0,0 0 0,0-1 0,0 1 0,0-1 0,0 1 0,0-1 0,0 1 0,1-1 0,-3 0 0,-2-3 0,0-1 0,0 1 0,0 0 0,0-1 0,1 0 0,0 0 0,0-1 0,0 1 0,1-1 0,-1 0 0,2 0 0,-1 0 0,0 0 0,1 0 0,0-1 0,1 1 0,-1-1 0,1 1 0,1-1 0,-1-12 0,1 1 0,0-1 0,2 0 0,0 1 0,1-1 0,0 1 0,9-24 0,-4 18 17,2-1 0,1 1 1,1 1-1,1 0 0,1 1 0,25-31 0,-27 38-166,1 1 1,1 1-1,0 0 1,0 1-1,2 0 1,-1 2-1,1-1 1,1 2-1,29-12 1,-11 8-6678</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1.579"/>
    </inkml:context>
    <inkml:brush xml:id="br0">
      <inkml:brushProperty name="width" value="0.05" units="cm"/>
      <inkml:brushProperty name="height" value="0.05" units="cm"/>
      <inkml:brushProperty name="color" value="#F6630D"/>
    </inkml:brush>
  </inkml:definitions>
  <inkml:trace contextRef="#ctx0" brushRef="#br0">1 24 24575,'0'-5'0,"0"-6"0,0 3 0,0 8 0,0 9 0,0 7 0,0 6 0,4 3 0,2 3 0,5 0 0,0-3-8191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2.109"/>
    </inkml:context>
    <inkml:brush xml:id="br0">
      <inkml:brushProperty name="width" value="0.05" units="cm"/>
      <inkml:brushProperty name="height" value="0.05" units="cm"/>
      <inkml:brushProperty name="color" value="#F6630D"/>
    </inkml:brush>
  </inkml:definitions>
  <inkml:trace contextRef="#ctx0" brushRef="#br0">54 55 24575,'0'-5'0,"0"-6"0,-4-1 0,-2-4 0,0 7 0,1 8 0,-3 10 0,-1 7 0,2 7 0,2 3 0,1 2 0,7 1 0,3 0 0,4 0 0,1-5-8191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2.547"/>
    </inkml:context>
    <inkml:brush xml:id="br0">
      <inkml:brushProperty name="width" value="0.05" units="cm"/>
      <inkml:brushProperty name="height" value="0.05" units="cm"/>
      <inkml:brushProperty name="color" value="#F6630D"/>
    </inkml:brush>
  </inkml:definitions>
  <inkml:trace contextRef="#ctx0" brushRef="#br0">23 46 24575,'-9'53'0,"-4"15"0,13-63 0,-1 1 0,1 0 0,1-1 0,-1 1 0,1-1 0,0 1 0,0-1 0,0 1 0,1-1 0,3 8 0,-2-7 0,0-1 0,0 1 0,0-1 0,1 0 0,0 0 0,0 0 0,0-1 0,1 1 0,-1-1 0,1 0 0,0 0 0,0-1 0,1 1 0,-1-1 0,1-1 0,-1 1 0,1-1 0,0 1 0,0-2 0,0 1 0,0-1 0,0 0 0,1 0 0,-1 0 0,0-1 0,0 0 0,1-1 0,-1 1 0,0-1 0,8-2 0,-3 0 0,0 0 0,0-1 0,-1 0 0,0-1 0,1 0 0,-2 0 0,1-1 0,-1-1 0,1 1 0,-2-1 0,1-1 0,-1 0 0,0 0 0,-1-1 0,0 0 0,6-10 0,-6 8 0,-1-1 0,-1 0 0,0 0 0,7-25 0,-10 31 0,-1 1 0,0-1 0,-1 0 0,1 0 0,-1 0 0,0 0 0,-1 0 0,1 0 0,-1 0 0,0 0 0,-1 0 0,-3-11 0,4 15-68,0 1 0,1-1-1,-1 1 1,0-1 0,0 1 0,0-1-1,0 1 1,-1 0 0,1 0 0,0-1-1,0 1 1,-1 0 0,1 0 0,-1 0-1,1 0 1,-1 1 0,1-1-1,-1 0 1,-3 0 0,-11-1-6758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2.906"/>
    </inkml:context>
    <inkml:brush xml:id="br0">
      <inkml:brushProperty name="width" value="0.05" units="cm"/>
      <inkml:brushProperty name="height" value="0.05" units="cm"/>
      <inkml:brushProperty name="color" value="#F6630D"/>
    </inkml:brush>
  </inkml:definitions>
  <inkml:trace contextRef="#ctx0" brushRef="#br0">13 166 24575,'58'-48'0,"-46"39"0,1-1 0,-1 0 0,-1-1 0,17-18 0,-27 28 0,0 0 0,0 0 0,-1-1 0,1 1 0,0 0 0,0 0 0,-1 0 0,1-1 0,-1 1 0,1 0 0,-1 0 0,0-1 0,1 1 0,-1 0 0,0-1 0,0 1 0,0 0 0,0-1 0,0 1 0,0-1 0,-1 0 0,1 1 0,-1-1 0,0 1 0,1 0 0,-1 0 0,0 1 0,0-1 0,0 0 0,1 0 0,-1 0 0,0 0 0,0 1 0,-1-1 0,1 0 0,0 1 0,0-1 0,0 1 0,0-1 0,-2 1 0,-2-2 0,-1 1 0,1 1 0,-1-1 0,1 1 0,-1 0 0,1 0 0,-1 0 0,1 1 0,-7 1 0,8-1 0,0 0 0,0 0 0,0 0 0,0 1 0,0 0 0,1 0 0,-1 0 0,1 0 0,-1 0 0,1 1 0,0-1 0,0 1 0,0 0 0,0 0 0,0 0 0,1 0 0,0 1 0,-1-1 0,1 0 0,0 1 0,1 0 0,-3 6 0,3-6 0,0 0 0,1 0 0,0 0 0,0 1 0,0-1 0,0 0 0,1 0 0,0 0 0,-1 0 0,2 0 0,-1 0 0,0 0 0,1 0 0,0 0 0,-1 0 0,2-1 0,-1 1 0,0-1 0,1 1 0,-1-1 0,1 0 0,4 3 0,40 34 0,-39-34 0,0-1 0,0 2 0,0-1 0,-1 1 0,0 0 0,-1 0 0,1 1 0,-1 0 0,-1 0 0,0 1 0,0-1 0,4 10 0,-8-16-3,-1 0-1,0-1 0,1 1 1,-1 0-1,0-1 0,0 1 1,0 0-1,0 0 0,0-1 1,0 1-1,0 0 0,-1 0 1,1-1-1,-1 1 0,1 0 1,-1-1-1,0 1 0,1-1 1,-1 1-1,0-1 0,-2 3 1,1-1 23,-1-1 0,0 1 0,0-1 0,0 0 0,0 0 0,0 0 0,0 0 0,0 0 0,-7 2 0,-4 0-391,-1 0-1,0 0 1,-28 2 0,12-4-6455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3.311"/>
    </inkml:context>
    <inkml:brush xml:id="br0">
      <inkml:brushProperty name="width" value="0.05" units="cm"/>
      <inkml:brushProperty name="height" value="0.05" units="cm"/>
      <inkml:brushProperty name="color" value="#F6630D"/>
    </inkml:brush>
  </inkml:definitions>
  <inkml:trace contextRef="#ctx0" brushRef="#br0">1 1 24575,'5'0'0,"1"4"0,4 7 0,1 6 0,-2 8 0,-2 6 0,-3 2 0,-1 0 0,-2 4 0,-1-1 0,0 0 0,0-3 0,-1-7-8191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3.668"/>
    </inkml:context>
    <inkml:brush xml:id="br0">
      <inkml:brushProperty name="width" value="0.05" units="cm"/>
      <inkml:brushProperty name="height" value="0.05" units="cm"/>
      <inkml:brushProperty name="color" value="#F6630D"/>
    </inkml:brush>
  </inkml:definitions>
  <inkml:trace contextRef="#ctx0" brushRef="#br0">1 188 24575,'0'-10'0,"1"-1"0,0 1 0,0 0 0,1 0 0,0 1 0,1-1 0,0 0 0,1 1 0,0 0 0,0 0 0,1 0 0,7-11 0,-9 15 0,1 1 0,-1 0 0,1 1 0,0-1 0,-1 0 0,2 1 0,-1 0 0,0 0 0,1 0 0,-1 1 0,1 0 0,0-1 0,0 2 0,-1-1 0,1 0 0,1 1 0,-1 0 0,0 0 0,0 1 0,0-1 0,1 1 0,-1 0 0,0 1 0,0-1 0,6 2 0,2 1 0,1 2 0,-1-1 0,0 1 0,0 1 0,-1 0 0,1 1 0,-1 1 0,-1 0 0,1 0 0,14 15 0,-14-12 0,-1 1 0,0 0 0,-1 1 0,0 0 0,-1 0 0,-1 1 0,0 0 0,11 28 0,-17-38 5,-1 0-1,0 1 1,0-1-1,0 1 0,0-1 1,-1 1-1,1 0 1,-1-1-1,-1 1 1,1 0-1,0-1 0,-1 1 1,0-1-1,0 1 1,-1-1-1,1 1 1,-1-1-1,0 0 1,0 0-1,0 0 0,-1 0 1,1 0-1,-1 0 1,0 0-1,0-1 1,-4 4-1,0-1-128,-1 0 0,0 0 1,0-1-1,-1 0 0,0 0 0,1-1 1,-2 0-1,1-1 0,0 0 0,-1 0 1,-10 1-1,-22 2-6702</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4.016"/>
    </inkml:context>
    <inkml:brush xml:id="br0">
      <inkml:brushProperty name="width" value="0.05" units="cm"/>
      <inkml:brushProperty name="height" value="0.05" units="cm"/>
      <inkml:brushProperty name="color" value="#F6630D"/>
    </inkml:brush>
  </inkml:definitions>
  <inkml:trace contextRef="#ctx0" brushRef="#br0">13 13 24575,'-5'0'0,"-1"-5"0,5-1 0,2 4 0,2 8 0,4 3 0,1 4 0,0 5 0,3-1 0,-1 1 0,-2-2-8191</inkml:trace>
  <inkml:trace contextRef="#ctx0" brushRef="#br0" timeOffset="1">232 40 24575,'5'-5'0,"1"-6"0,4-1 0,1 6 0,-2 9 0,-2 8 0,-2 12 0,-7 6 0,-3-1-8191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5.728"/>
    </inkml:context>
    <inkml:brush xml:id="br0">
      <inkml:brushProperty name="width" value="0.05" units="cm"/>
      <inkml:brushProperty name="height" value="0.05" units="cm"/>
      <inkml:brushProperty name="color" value="#F6630D"/>
    </inkml:brush>
  </inkml:definitions>
  <inkml:trace contextRef="#ctx0" brushRef="#br0">0 6 24575,'0'-4'0,"0"2"0,0 7 0,0 7 0,0 6 0,0 5 0,0 3 0,5 2 0,1-5-8191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6.120"/>
    </inkml:context>
    <inkml:brush xml:id="br0">
      <inkml:brushProperty name="width" value="0.05" units="cm"/>
      <inkml:brushProperty name="height" value="0.05" units="cm"/>
      <inkml:brushProperty name="color" value="#F6630D"/>
    </inkml:brush>
  </inkml:definitions>
  <inkml:trace contextRef="#ctx0" brushRef="#br0">0 204 24575,'6'-7'0,"-2"0"0,1 0 0,-1-1 0,0 1 0,0-1 0,-1 0 0,4-14 0,5-10 0,-7 22 0,21-42 0,-25 49 0,0 0 0,1 1 0,-1-1 0,1 1 0,0 0 0,0-1 0,0 1 0,0 0 0,0 0 0,1 0 0,-1 1 0,1-1 0,-1 0 0,1 1 0,3-2 0,-5 3 0,0 0 0,0 0 0,-1 0 0,1 1 0,0-1 0,0 0 0,0 0 0,0 1 0,-1-1 0,1 1 0,0-1 0,0 1 0,-1-1 0,1 1 0,0-1 0,-1 1 0,1-1 0,0 1 0,-1 0 0,1-1 0,-1 1 0,1 0 0,-1 0 0,0-1 0,1 1 0,-1 0 0,0 0 0,1 0 0,-1 0 0,0-1 0,0 1 0,0 0 0,0 0 0,0 2 0,4 36 0,-4-35 0,0 128-1365,0-86-5461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6.480"/>
    </inkml:context>
    <inkml:brush xml:id="br0">
      <inkml:brushProperty name="width" value="0.05" units="cm"/>
      <inkml:brushProperty name="height" value="0.05" units="cm"/>
      <inkml:brushProperty name="color" value="#F6630D"/>
    </inkml:brush>
  </inkml:definitions>
  <inkml:trace contextRef="#ctx0" brushRef="#br0">320 319 24575,'4'-2'0,"0"1"0,-1 0 0,1-1 0,-1 0 0,1 0 0,-1 0 0,0-1 0,0 1 0,0-1 0,0 1 0,0-1 0,0 0 0,-1 0 0,0 0 0,3-5 0,6-5 0,0 2 0,-1-1 0,0-1 0,-1 0 0,0 0 0,-1-1 0,0 0 0,-1-1 0,-1 1 0,-1-1 0,0 0 0,4-21 0,-8 34 0,0-1 0,-1 1 0,0-1 0,1 0 0,-1 1 0,0-1 0,0 0 0,0 1 0,-1-1 0,1 0 0,-1 1 0,1-1 0,-1 1 0,0-1 0,0 1 0,0-1 0,0 1 0,-1-1 0,1 1 0,-1 0 0,1 0 0,-1 0 0,0 0 0,0 0 0,1 0 0,-1 0 0,-1 1 0,1-1 0,0 1 0,0-1 0,-1 1 0,1 0 0,0 0 0,-1 0 0,0 0 0,1 1 0,-1-1 0,1 0 0,-5 1 0,-3-1 0,-1 1 0,1 0 0,-1 1 0,1 0 0,0 1 0,0 0 0,0 1 0,-19 7 0,7 0 0,0 1 0,0 1 0,1 0 0,1 2 0,0 1 0,1 0 0,1 2 0,0 0 0,1 0 0,1 2 0,1 0 0,1 1 0,0 1 0,2 0 0,-11 24 0,19-38 0,1 0 0,0 1 0,0 0 0,1 0 0,0 0 0,1 0 0,-1 0 0,2 0 0,-1 0 0,1 0 0,0 1 0,1-1 0,0 0 0,0 0 0,1 0 0,3 10 0,-2-11 0,0-1 0,1 1 0,-1-1 0,1 0 0,1 0 0,-1 0 0,1 0 0,0-1 0,0 0 0,1 0 0,0 0 0,-1-1 0,2 0 0,-1 0 0,0 0 0,1-1 0,-1 0 0,10 3 0,1-1 10,-1-1 0,1-1 0,-1 0 0,1-1 0,0 0 0,0-2 0,0 0 0,0-1 0,-1-1 0,1 0 0,23-7 0,-11 1-258,0-2 1,0 0-1,-1-2 1,-1-2-1,37-23 1,-27 12-6579</inkml:trace>
  <inkml:trace contextRef="#ctx0" brushRef="#br0" timeOffset="1">648 292 24575,'0'-5'0,"0"-6"0,0-1-8191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8.259"/>
    </inkml:context>
    <inkml:brush xml:id="br0">
      <inkml:brushProperty name="width" value="0.05" units="cm"/>
      <inkml:brushProperty name="height" value="0.05" units="cm"/>
      <inkml:brushProperty name="color" value="#F6630D"/>
    </inkml:brush>
  </inkml:definitions>
  <inkml:trace contextRef="#ctx0" brushRef="#br0">1068 14 24575,'0'-1'0,"0"1"0,0-1 0,0 1 0,0-1 0,0 1 0,0-1 0,0 1 0,0-1 0,0 1 0,0-1 0,0 1 0,-1-1 0,1 1 0,0 0 0,0-1 0,-1 1 0,1-1 0,0 1 0,0 0 0,-1-1 0,1 1 0,0 0 0,-1-1 0,1 1 0,-1 0 0,1-1 0,-1 1 0,1 0 0,0 0 0,-1-1 0,1 1 0,-1 0 0,1 0 0,-1 0 0,1 0 0,-1 0 0,1 0 0,-1 0 0,1 0 0,-1 0 0,1 0 0,-1 0 0,1 0 0,-1 0 0,1 0 0,-1 0 0,1 0 0,-1 1 0,1-1 0,-1 0 0,1 0 0,0 1 0,-1-1 0,1 0 0,-1 0 0,1 1 0,0-1 0,-1 1 0,-25 19 0,-6 21 0,-34 58 0,14-20 0,-420 490 0,144-192 0,312-356-682,-25 40-1,26-32-6143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7.102"/>
    </inkml:context>
    <inkml:brush xml:id="br0">
      <inkml:brushProperty name="width" value="0.05" units="cm"/>
      <inkml:brushProperty name="height" value="0.05" units="cm"/>
      <inkml:brushProperty name="color" value="#F6630D"/>
    </inkml:brush>
  </inkml:definitions>
  <inkml:trace contextRef="#ctx0" brushRef="#br0">154 158 24575,'0'-1'0,"0"-1"0,0 1 0,0 0 0,0 0 0,-1 0 0,1 0 0,0 0 0,0-1 0,-1 1 0,1 0 0,-1 0 0,1 0 0,-1 0 0,1 0 0,-1 0 0,1 0 0,-1 0 0,0 0 0,0 0 0,1 1 0,-1-1 0,0 0 0,0 0 0,0 1 0,0-1 0,0 0 0,0 1 0,0-1 0,0 1 0,0 0 0,0-1 0,-1 1 0,1 0 0,0-1 0,0 1 0,-2 0 0,1 0 0,-1 0 0,1 0 0,0 0 0,0 1 0,-1-1 0,1 1 0,0-1 0,0 1 0,0 0 0,0 0 0,0 0 0,0 0 0,0 0 0,0 1 0,0-1 0,0 0 0,-2 3 0,-3 6 0,0-1 0,1 1 0,0 1 0,1-1 0,0 1 0,1 0 0,-6 20 0,-14 84 0,21-96 0,-1 4 0,1 1 0,2-1 0,0 0 0,1 1 0,1-1 0,1 1 0,2-1 0,8 34 0,-8-45 0,0 0 0,1 0 0,0-1 0,0 0 0,1 0 0,1 0 0,0-1 0,0 0 0,1 0 0,1-1 0,-1 0 0,1-1 0,1 1 0,0-2 0,0 1 0,0-2 0,19 10 0,-11-9 0,0 0 0,0-2 0,0 0 0,0-2 0,1 0 0,0 0 0,-1-2 0,1 0 0,0-2 0,0 0 0,-1-1 0,1 0 0,35-11 0,-28 6 0,0-2 0,-1-1 0,0-1 0,0-1 0,-1-1 0,-1-1 0,0-1 0,-1-1 0,20-20 0,-25 20 0,-1-2 0,-1 0 0,0-1 0,-1 0 0,-2-1 0,0-1 0,-1 0 0,-1 0 0,-1-1 0,0 0 0,8-40 0,-13 43 0,-1 0 0,-1-1 0,0 1 0,-2 0 0,0-1 0,-1 1 0,-1 0 0,-1 0 0,0 0 0,-2 0 0,0 0 0,-1 1 0,-1 0 0,-16-31 0,17 38 30,-1 0 0,-1 0 0,-8-9 0,13 17-129,1 0 0,-1 0 0,0 1 0,0-1 0,0 1 0,0-1 0,-1 1 0,1 0 0,-1 1 0,1-1 0,-1 0 0,0 1 0,1 0 0,-5-1 0</inkml:trace>
  <inkml:trace contextRef="#ctx0" brushRef="#br0" timeOffset="1">1137 48 24575,'5'-4'0,"6"-3"0,1 6 0,-1 7 0,1 8 0,0 5 0,2 10 0,-2 8 0,2 12 0,4 12 0,-2 14 0,-4 13 0,-3 10 0,-4-12-8191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7.196"/>
    </inkml:context>
    <inkml:brush xml:id="br0">
      <inkml:brushProperty name="width" value="0.05" units="cm"/>
      <inkml:brushProperty name="height" value="0.05" units="cm"/>
      <inkml:brushProperty name="color" value="#F6630D"/>
    </inkml:brush>
  </inkml:definitions>
  <inkml:trace contextRef="#ctx0" brushRef="#br0">1 37 24575,'0'0'0,"0"0"0,0 0 0,0 0 0,0-1 0,0 1 0,0 0 0,0 0 0,0 0 0,0 0 0,0 0 0,0 0 0,0-1 0,0 1 0,0 0 0,0 0 0,0 0 0,0 0 0,0 0 0,0 0 0,0-1 0,0 1 0,0 0 0,0 0 0,0 0 0,0 0 0,0 0 0,0 0 0,0 0 0,0 0 0,1 0 0,-1-1 0,0 1 0,0 0 0,0 0 0,0 0 0,0 0 0,0 0 0,0 0 0,1 0 0,-1 0 0,0 0 0,0 0 0,0 0 0,0 0 0,0 0 0,0 0 0,1 0 0,-1 0 0,0 0 0,0 0 0,0 0 0,0 0 0,0 0 0,0 0 0,1 0 0,-1 0 0,0 0 0,0 0 0,0 0 0,0 0 0,0 1 0,10 8 0,8 15 0,-11-6 0,-1 1 0,0-1 0,6 40 0,2 7 0,-9-84 0,1 0 0,1 0 0,1 1 0,15-27 0,-12 24 0,24-39 0,-32 56 0,0 0 0,0 1 0,0-1 0,0 0 0,0 1 0,1-1 0,0 1 0,0 0 0,0 1 0,7-5 0,-10 7 0,-1-1 0,1 1 0,-1 0 0,1 0 0,0-1 0,-1 1 0,1 0 0,0 0 0,-1 0 0,1 0 0,0 0 0,-1 0 0,1 0 0,0 0 0,-1 0 0,1 0 0,0 1 0,-1-1 0,1 0 0,0 0 0,-1 0 0,1 1 0,-1-1 0,1 0 0,-1 1 0,1-1 0,0 1 0,-1-1 0,1 1 0,-1-1 0,0 1 0,1-1 0,-1 1 0,1-1 0,-1 1 0,0-1 0,1 1 0,-1 0 0,0-1 0,0 1 0,1-1 0,-1 1 0,0 0 0,0-1 0,0 1 0,0 0 0,0-1 0,0 1 0,0 1 0,-4 35 0,-13 24 0,10-39 0,0 0 0,2 0 0,0 1 0,-1 28 0,5-38 0,1 0 0,0 0 0,1-1 0,0 1 0,6 24 0,-6-33 0,1-1 0,-1 1 0,1-1 0,0 1 0,0-1 0,0 0 0,1 0 0,-1 0 0,1 0 0,-1 0 0,1 0 0,0-1 0,0 1 0,0-1 0,1 0 0,-1 0 0,0 0 0,1 0 0,0-1 0,-1 0 0,1 1 0,0-1 0,6 1 0,3 0 0,1-1 0,0 0 0,-1-1 0,1-1 0,-1 0 0,1-1 0,-1 0 0,1-1 0,-1 0 0,0-1 0,0-1 0,24-12 0,-17 7 0,-1-1 0,0-1 0,0-1 0,-2-1 0,1 0 0,-2-1 0,18-21 0,-27 27 0,0 0 0,0-1 0,-2 0 0,1 0 0,-1-1 0,0 1 0,5-23 0,-8 26 0,0 0 0,-1 0 0,0 0 0,0 0 0,-1 0 0,0 0 0,0 0 0,-1-1 0,1 1 0,-2 0 0,1 0 0,-1 0 0,0 0 0,-3-6 0,4 11-85,0 0 0,0 1-1,1-1 1,-2 0 0,1 1-1,0-1 1,0 1 0,0-1-1,-1 1 1,1 0 0,-1 0-1,1-1 1,-1 1 0,0 0-1,-2-1 1,-7 0-6741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8.507"/>
    </inkml:context>
    <inkml:brush xml:id="br0">
      <inkml:brushProperty name="width" value="0.05" units="cm"/>
      <inkml:brushProperty name="height" value="0.05" units="cm"/>
      <inkml:brushProperty name="color" value="#F6630D"/>
    </inkml:brush>
  </inkml:definitions>
  <inkml:trace contextRef="#ctx0" brushRef="#br0">0 131 24575,'0'-1'0,"0"1"0,0-1 0,0 1 0,0-1 0,0 0 0,0 1 0,0-1 0,1 0 0,-1 1 0,0-1 0,0 0 0,0 1 0,1-1 0,-1 1 0,0-1 0,1 1 0,-1-1 0,0 1 0,1-1 0,-1 1 0,1-1 0,-1 1 0,1-1 0,-1 1 0,1-1 0,-1 1 0,1 0 0,-1-1 0,2 1 0,19 2 0,17 18 0,-26-10 0,0 1 0,-1 0 0,0 0 0,-1 1 0,16 25 0,-21-30 0,0 1 0,-1-1 0,0 1 0,-1 0 0,0 1 0,0-1 0,-1 1 0,1-1 0,-2 1 0,0 0 0,1 17 0,-2-24 0,-1 1 0,1 0 0,-1-1 0,0 1 0,1-1 0,-1 1 0,0 0 0,-1-1 0,1 0 0,0 1 0,-1-1 0,1 0 0,-1 0 0,0 0 0,0 0 0,0 0 0,0 0 0,0 0 0,0-1 0,0 1 0,-1-1 0,-3 3 0,4-4 0,1 1 0,-1-1 0,1 1 0,-1-1 0,0 1 0,1-1 0,-1 0 0,0 0 0,1 0 0,-1 0 0,0 0 0,0 0 0,1-1 0,-1 1 0,1-1 0,-1 1 0,0-1 0,1 1 0,-1-1 0,1 0 0,-1 0 0,1 0 0,-1 0 0,1 0 0,0 0 0,0 0 0,-1 0 0,1 0 0,0-1 0,0 1 0,0 0 0,0-1 0,0 1 0,1-1 0,-1 1 0,0-1 0,0-1 0,0-2 0,0 0 0,0 1 0,0-1 0,1 0 0,-1 0 0,1 1 0,0-1 0,1 0 0,-1 0 0,1 0 0,0 1 0,0-1 0,0 0 0,1 1 0,0-1 0,0 1 0,0-1 0,0 1 0,1 0 0,3-5 0,6-7 0,0 0 0,1 1 0,22-21 0,-29 30 0,1 0 0,0 0 0,1 1 0,-1-1 0,1 2 0,0-1 0,1 1 0,16-5 0,-21 7 0,1 1 0,0 0 0,0 1 0,0-1 0,0 1 0,0 0 0,0 0 0,0 0 0,0 1 0,0 0 0,0 0 0,0 0 0,-1 0 0,1 1 0,0 0 0,-1 0 0,9 5 0,6 5 0,-1 1 0,-1 0 0,0 2 0,21 22 0,-33-31 0,0 0 0,0 0 0,-1 1 0,0-1 0,0 1 0,-1 0 0,3 9 0,-4-13 0,-1 1 0,-1 0 0,1 0 0,0 0 0,-1 0 0,0 0 0,0 0 0,0-1 0,0 1 0,-1 0 0,0 0 0,0 0 0,0 0 0,-3 7 0,4-10 0,0 0 0,-1 0 0,0-1 0,1 1 0,-1 0 0,1 0 0,-1 0 0,0-1 0,0 1 0,1 0 0,-1-1 0,0 1 0,0-1 0,0 1 0,0-1 0,0 1 0,0-1 0,0 1 0,-1-1 0,1 0 0,1 0 0,-1 0 0,1 0 0,0 0 0,-1 0 0,1 0 0,-1 0 0,1 0 0,-1 0 0,1 0 0,0-1 0,-1 1 0,1 0 0,0 0 0,-1 0 0,1-1 0,0 1 0,-1 0 0,1-1 0,0 1 0,-1 0 0,1-1 0,0 1 0,0 0 0,-1-1 0,1 1 0,0 0 0,0-1 0,0 1 0,0-1 0,-1 1 0,1 0 0,0-1 0,0 1 0,0-1 0,0 1 0,0-1 0,0 1 0,0 0 0,0-1 0,0 1 0,0-1 0,0 1 0,1-1 0,-1 1 0,0 0 0,0-1 0,2-5 0,-1 1 0,1 0 0,-1 0 0,1 0 0,1 0 0,-1 0 0,1 1 0,0-1 0,0 1 0,0-1 0,7-6 0,50-41 0,-42 37 0,-3 3 0,-1 1 0,1 0 0,1 1 0,0 1 0,0 1 0,1 0 0,0 1 0,0 0 0,1 2 0,0 0 0,0 1 0,0 1 0,20-1 0,-4 2 0,0-2 0,0 0 0,-1-3 0,60-18 0,-89 24 0,-1 0 0,0-1 0,0 1 0,0-1 0,0 0 0,0 0 0,0 0 0,0 0 0,0 0 0,-1 0 0,1-1 0,-1 1 0,0-1 0,4-5 0,-6 7 0,1 0 0,-1 0 0,0 0 0,1 0 0,-1 0 0,0 0 0,0 0 0,0 0 0,0 0 0,0 0 0,0 0 0,0 0 0,0 0 0,0 0 0,0 0 0,-1 0 0,1 0 0,0 0 0,-1 0 0,0-1 0,0 0 0,0 0 0,-1 0 0,1 1 0,-1-1 0,1 0 0,-1 1 0,0 0 0,0-1 0,0 1 0,0 0 0,0 0 0,-4-2 0,0 1 0,0 1 0,0 0 0,0-1 0,0 2 0,0-1 0,-1 1 0,1 0 0,0 0 0,0 1 0,-1 0 0,1 0 0,0 0 0,0 1 0,0 0 0,0 0 0,1 0 0,-1 1 0,1 0 0,-1 0 0,-4 4 0,-1 0 0,0 1 0,1 0 0,0 1 0,0 0 0,1 0 0,0 1 0,1 0 0,-12 19 0,17-25 0,0 1 0,1 0 0,0 0 0,0 1 0,0-1 0,1 0 0,-1 1 0,1-1 0,1 0 0,-1 1 0,1 0 0,0-1 0,0 1 0,0-1 0,1 1 0,2 8 0,-2-10 0,1 0 0,-1 0 0,1-1 0,0 1 0,0 0 0,1-1 0,-1 0 0,1 1 0,0-1 0,0 0 0,0 0 0,0-1 0,0 1 0,1 0 0,-1-1 0,1 0 0,-1 0 0,1 0 0,0 0 0,0-1 0,0 0 0,6 2 0,0-1 0,0 0 0,1 0 0,-1-1 0,1-1 0,-1 0 0,1 0 0,0-1 0,-1 0 0,1-1 0,-1 0 0,0-1 0,0 0 0,0-1 0,0 0 0,0 0 0,-1-1 0,0 0 0,0-1 0,0 0 0,-1 0 0,1-1 0,-2 0 0,1-1 0,-1 1 0,0-1 0,-1-1 0,1 1 0,-2-1 0,1-1 0,-1 1 0,-1 0 0,5-14 0,-4 6 0,-4 13 0,0 0 0,0 1 0,0-1 0,1 0 0,-1 0 0,1 1 0,0-1 0,0 1 0,0 0 0,5-6 0,-7 9 0,0 0 0,1 0 0,-1 0 0,0-1 0,1 1 0,-1 0 0,0 0 0,1 0 0,-1 0 0,0 0 0,1 0 0,-1 0 0,0 0 0,1 0 0,-1 1 0,0-1 0,1 0 0,-1 0 0,0 0 0,1 0 0,-1 0 0,0 0 0,1 1 0,-1-1 0,0 0 0,0 0 0,1 0 0,-1 1 0,0-1 0,0 0 0,0 1 0,1-1 0,-1 0 0,0 0 0,0 1 0,0-1 0,0 0 0,0 1 0,1-1 0,-1 0 0,0 1 0,0-1 0,7 19 0,-6-16 0,4 15 0,-1 0 0,-1 1 0,2 26 0,2 13 0,-7-58 0,0 1 0,0-1 0,0 0 0,0 1 0,0-1 0,1 0 0,-1 1 0,0-1 0,0 1 0,0-1 0,0 0 0,0 0 0,1 1 0,-1-1 0,0 0 0,0 1 0,0-1 0,1 0 0,-1 1 0,0-1 0,1 0 0,-1 0 0,0 0 0,0 1 0,1-1 0,-1 0 0,0 0 0,1 0 0,-1 0 0,0 0 0,1 1 0,-1-1 0,1 0 0,0 0 0,14-7 0,20-26 0,-25 22 0,-5 6 0,1 1 0,-1-1 0,1 1 0,0 0 0,0 1 0,1-1 0,-1 1 0,1 0 0,-1 1 0,10-3 0,-14 5 0,1-1 0,-1 1 0,1 0 0,-1 0 0,0 0 0,1 1 0,-1-1 0,1 1 0,-1-1 0,0 1 0,1 0 0,-1-1 0,0 1 0,0 0 0,0 1 0,0-1 0,0 0 0,0 1 0,0-1 0,0 1 0,0-1 0,-1 1 0,1 0 0,0 0 0,-1 0 0,0 0 0,1 0 0,-1 0 0,0 0 0,0 0 0,0 1 0,-1-1 0,1 0 0,0 3 0,14 69-1365,-8-50-5461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09.148"/>
    </inkml:context>
    <inkml:brush xml:id="br0">
      <inkml:brushProperty name="width" value="0.05" units="cm"/>
      <inkml:brushProperty name="height" value="0.05" units="cm"/>
      <inkml:brushProperty name="color" value="#F6630D"/>
    </inkml:brush>
  </inkml:definitions>
  <inkml:trace contextRef="#ctx0" brushRef="#br0">74 145 24575,'1'-6'0,"0"0"0,0 0 0,0 0 0,1 0 0,4-9 0,4-19 0,-9 29 0,-1 1 0,1-1 0,-1 0 0,0 1 0,-1-1 0,1 0 0,-1 1 0,-2-9 0,3 12 0,0 0 0,-1 1 0,1-1 0,0 0 0,-1 0 0,1 1 0,-1-1 0,1 0 0,-1 1 0,1-1 0,-1 1 0,0-1 0,1 0 0,-1 1 0,0-1 0,1 1 0,-1 0 0,0-1 0,0 1 0,1-1 0,-2 1 0,0 0 0,1 0 0,-1 0 0,1 0 0,-1 0 0,1 1 0,-1-1 0,1 0 0,-1 1 0,1-1 0,0 1 0,-1 0 0,1-1 0,0 1 0,-1 0 0,1 0 0,0 0 0,-1 1 0,-3 1 0,1 1 0,0 0 0,0 0 0,0 0 0,0 1 0,1-1 0,-1 1 0,1 0 0,0 0 0,1 0 0,-1 0 0,1 0 0,0 1 0,0-1 0,1 1 0,0 0 0,0-1 0,0 1 0,1 0 0,-1-1 0,1 1 0,1 0 0,-1 0 0,1-1 0,0 1 0,0 0 0,1-1 0,-1 1 0,1-1 0,1 0 0,-1 0 0,1 0 0,0 0 0,0 0 0,0 0 0,1 0 0,-1-1 0,1 0 0,0 0 0,1 0 0,-1 0 0,1-1 0,-1 0 0,1 1 0,0-2 0,0 1 0,0-1 0,1 1 0,5 0 0,-1 0 0,-1 0 0,1-1 0,0-1 0,0 0 0,-1 0 0,1-1 0,0 0 0,0 0 0,0-1 0,-1-1 0,11-2 0,-6 1 0,-1-2 0,0 1 0,0-2 0,0 0 0,-1 0 0,0-1 0,14-10 0,-18 10 0,-1 1 0,0-2 0,12-14 0,-14 16 0,0 0 0,0 0 0,0 1 0,1-1 0,0 1 0,0 0 0,0 1 0,11-7 0,3 2 0,15-8 0,57-36 0,-88 50 0,-1 0 0,1 1 0,0 0 0,0 0 0,-1 0 0,9-2 0,-11 4 0,0 0 0,-1 0 0,1 0 0,0 0 0,-1-1 0,1 2 0,-1-1 0,1 0 0,0 0 0,-1 0 0,1 0 0,0 0 0,-1 0 0,1 1 0,-1-1 0,1 0 0,-1 1 0,1-1 0,-1 0 0,1 1 0,0 0 0,0 0 0,0 0 0,-1 0 0,1 0 0,0 1 0,-1-1 0,0 0 0,1 1 0,-1-1 0,1 0 0,-1 1 0,0-1 0,0 0 0,0 1 0,0 1 0,-9 156 0,0-33 0,18 158 0,-3-188 0,-3 0 0,-14 127 0,7-196 0,-1 1 0,-1-1 0,-2 0 0,-15 38 0,18-54 0,-1 0 0,1 0 0,-2 0 0,1-1 0,-1 0 0,-1 0 0,0-1 0,0 0 0,-1 0 0,0-1 0,-1 0 0,-15 10 0,19-15 0,0 0 0,0 0 0,0-1 0,0 0 0,0 0 0,-1 0 0,1-1 0,-1 0 0,0 0 0,1 0 0,-1-1 0,1 0 0,-1-1 0,0 1 0,1-1 0,-1-1 0,1 1 0,-1-1 0,1 0 0,0 0 0,0-1 0,-7-4 0,4 2 0,0-1 0,1 0 0,0 0 0,0-1 0,1 0 0,-1 0 0,2-1 0,-1 0 0,1 0 0,0-1 0,1 0 0,0 0 0,-7-16 0,4 1 0,2-1 0,0 1 0,1-1 0,1 0 0,2-1 0,0 1 0,2 0 0,1-1 0,0 1 0,2 0 0,10-41 0,-3 28 0,1 2 0,2-1 0,2 1 0,1 1 0,2 1 0,1 0 0,23-30 0,-27 44-136,0 0-1,2 2 1,0 0-1,1 1 1,1 0-1,0 2 1,1 0-1,0 2 0,39-20 1,-10 13-6690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0.053"/>
    </inkml:context>
    <inkml:brush xml:id="br0">
      <inkml:brushProperty name="width" value="0.05" units="cm"/>
      <inkml:brushProperty name="height" value="0.05" units="cm"/>
      <inkml:brushProperty name="color" value="#F6630D"/>
    </inkml:brush>
  </inkml:definitions>
  <inkml:trace contextRef="#ctx0" brushRef="#br0">25 24 24575,'0'-5'0,"-4"-6"0,-2 3 0,0 8 0,1 9 0,2 3-8191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0.462"/>
    </inkml:context>
    <inkml:brush xml:id="br0">
      <inkml:brushProperty name="width" value="0.05" units="cm"/>
      <inkml:brushProperty name="height" value="0.05" units="cm"/>
      <inkml:brushProperty name="color" value="#F6630D"/>
    </inkml:brush>
  </inkml:definitions>
  <inkml:trace contextRef="#ctx0" brushRef="#br0">1 45 24575,'0'-5'0,"4"-1"0,3-5 0,3 0 0,6 2 0,-1 7 0,2 8 0,-1 8 0,-4 7 0,-4-1-8191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0.816"/>
    </inkml:context>
    <inkml:brush xml:id="br0">
      <inkml:brushProperty name="width" value="0.05" units="cm"/>
      <inkml:brushProperty name="height" value="0.05" units="cm"/>
      <inkml:brushProperty name="color" value="#F6630D"/>
    </inkml:brush>
  </inkml:definitions>
  <inkml:trace contextRef="#ctx0" brushRef="#br0">27 23 24575,'0'-5'0,"5"-2"0,6 1 0,1 1-8191</inkml:trace>
  <inkml:trace contextRef="#ctx0" brushRef="#br0" timeOffset="1">0 213 24575,'0'5'0,"0"6"0,0 1-8191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15.487"/>
    </inkml:context>
    <inkml:brush xml:id="br0">
      <inkml:brushProperty name="width" value="0.05" units="cm"/>
      <inkml:brushProperty name="height" value="0.05" units="cm"/>
      <inkml:brushProperty name="color" value="#F6630D"/>
    </inkml:brush>
  </inkml:definitions>
  <inkml:trace contextRef="#ctx0" brushRef="#br0">1 114 24575,'-1'-6'0,"2"0"0,-1 0 0,0 0 0,1 0 0,0 1 0,1-1 0,-1 0 0,1 1 0,0-1 0,5-10 0,-4 13 0,-1 0 0,0 1 0,1-1 0,0 0 0,-1 1 0,1-1 0,0 1 0,0 0 0,0 0 0,1 0 0,-1 1 0,0-1 0,1 1 0,-1 0 0,1 0 0,0 0 0,-1 0 0,6 0 0,15-2 0,0 2 0,0 1 0,0 1 0,0 1 0,0 1 0,-1 1 0,1 1 0,-1 1 0,0 1 0,37 17 0,-56-23 0,-1 1 0,1 0 0,0 0 0,-1 1 0,1-1 0,-1 1 0,0-1 0,0 1 0,0 0 0,0 1 0,-1-1 0,1 0 0,-1 1 0,3 3 0,-5-5 0,1 1 0,-1-1 0,1 0 0,-1 1 0,0-1 0,0 1 0,0-1 0,0 1 0,0-1 0,0 0 0,-1 1 0,1-1 0,-1 0 0,0 1 0,0-1 0,0 0 0,0 0 0,0 1 0,0-1 0,0 0 0,-1 0 0,1 0 0,-1-1 0,0 1 0,-2 2 0,-16 14 0,0-1 0,-1 0 0,-1-2 0,0-1 0,-1-1 0,-48 20 0,43-20 0,0 0 0,1 2 0,1 1 0,-40 31 0,65-46 0,-1 0 0,1 1 0,-1-1 0,1 0 0,-1 1 0,1-1 0,0 1 0,0-1 0,-1 1 0,1-1 0,0 1 0,1 0 0,-1 0 0,0 0 0,0-1 0,1 1 0,-1 0 0,1 0 0,0 0 0,-1 0 0,1 0 0,0 0 0,0 3 0,1-3 0,0 1 0,0-1 0,1 0 0,-1 0 0,0 0 0,1-1 0,-1 1 0,1 0 0,0 0 0,-1-1 0,1 1 0,0-1 0,0 0 0,0 1 0,0-1 0,4 1 0,8 4 0,0-1 0,0 0 0,1-1 0,28 4 0,9-2 0,0-2 0,0-2 0,0-3 0,0-2 0,75-13 0,-121 14 0,0 0 0,0 0 0,0 0 0,0-1 0,8-5 0,-13 8 0,0-1 0,0 1 0,0-1 0,-1 0 0,1 0 0,0 1 0,0-1 0,0 0 0,-1 0 0,1 0 0,0 0 0,-1 0 0,1 0 0,-1 0 0,1-2 0,-1 3 0,0-1 0,0 0 0,0 0 0,0 1 0,0-1 0,0 0 0,-1 1 0,1-1 0,0 0 0,-1 1 0,1-1 0,0 0 0,-1 1 0,1-1 0,-1 1 0,1-1 0,-1 1 0,1-1 0,-1 1 0,1-1 0,-1 1 0,1-1 0,-1 1 0,0 0 0,1-1 0,-1 1 0,-1-1 0,-1 0 0,0 0 0,-1-1 0,1 1 0,0 1 0,-1-1 0,1 0 0,-1 1 0,1 0 0,-1 0 0,1 0 0,-1 0 0,0 0 0,1 1 0,0-1 0,-1 1 0,1 0 0,-1 0 0,1 0 0,0 1 0,0-1 0,0 1 0,0 0 0,0 0 0,-4 3 0,2-1 0,0 0 0,1 0 0,0 0 0,0 0 0,0 1 0,0 0 0,1 0 0,-1 0 0,1 0 0,1 0 0,-1 1 0,1-1 0,-3 10 0,4-7 0,0-1 0,0 1 0,1-1 0,0 1 0,1 0 0,-1-1 0,1 1 0,1-1 0,0 1 0,4 12 0,5 7 0,24 40 0,-23-45 0,-1 0 0,9 24 0,-18-40 0,0 0 0,-1 0 0,1-1 0,-1 1 0,0 0 0,-1 0 0,1 0 0,-1 0 0,-2 10 0,2-14 0,-1 0 0,0 0 0,1 0 0,-1 0 0,0 0 0,0 0 0,-1 0 0,1 0 0,0 0 0,-1 0 0,1-1 0,-1 1 0,1 0 0,-1-1 0,0 1 0,0-1 0,0 0 0,0 0 0,0 0 0,0 0 0,0 0 0,0 0 0,0 0 0,0-1 0,0 1 0,-1-1 0,-3 1 0,-16 1-64,-1-1 0,-41-3-1,35 1-1107,5 0-5654</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58.631"/>
    </inkml:context>
    <inkml:brush xml:id="br0">
      <inkml:brushProperty name="width" value="0.05" units="cm"/>
      <inkml:brushProperty name="height" value="0.05" units="cm"/>
      <inkml:brushProperty name="color" value="#F6630D"/>
    </inkml:brush>
  </inkml:definitions>
  <inkml:trace contextRef="#ctx0" brushRef="#br0">243 279 24575,'45'1'0,"-14"0"0,-1-1 0,54-7 0,-77 5 0,1 1 0,0-1 0,0 0 0,-1-1 0,1 0 0,-1 0 0,0 0 0,0-1 0,0 0 0,-1-1 0,1 0 0,-1 0 0,0 0 0,0 0 0,7-10 0,-11 12 0,0 0 0,0-1 0,0 1 0,-1 0 0,1-1 0,-1 1 0,0-1 0,0 1 0,0-1 0,0 1 0,-1-1 0,1 0 0,-1 1 0,0-1 0,0 0 0,-1 0 0,0-4 0,1 6 0,-1 0 0,0 0 0,0 0 0,1 0 0,-1 0 0,0 0 0,-1 0 0,1 0 0,0 0 0,0 0 0,-1 1 0,1-1 0,-1 1 0,0-1 0,1 1 0,-1-1 0,0 1 0,0 0 0,0 0 0,0 0 0,0 0 0,0 0 0,0 0 0,0 1 0,0-1 0,0 1 0,-1-1 0,1 1 0,0 0 0,-3 0 0,-9 1 0,1 0 0,0 1 0,-1 0 0,1 1 0,0 1 0,0 0 0,1 0 0,-1 1 0,-14 9 0,-11 8 0,-53 39 0,65-41 0,2 0 0,0 1 0,1 1 0,2 2 0,0 0 0,-21 32 0,33-42 0,1 1 0,1-1 0,0 1 0,0 1 0,-7 30 0,12-36 0,0 1 0,1 0 0,0 0 0,1-1 0,0 1 0,0 0 0,1 0 0,1 0 0,5 19 0,-3-20 0,0 1 0,2-1 0,-1 1 0,1-2 0,1 1 0,-1-1 0,2 0 0,-1 0 0,1 0 0,1-1 0,-1-1 0,1 0 0,1 0 0,-1 0 0,1-1 0,20 9 0,-3-3 0,1-1 0,0-1 0,0-2 0,1-1 0,44 6 0,-47-11 0,0-1 0,0 0 0,0-2 0,0-1 0,-1-1 0,1-1 0,0-2 0,-1 0 0,0-2 0,-1 0 0,0-2 0,0-1 0,-1-1 0,24-15 0,-30 15 0,0 0 0,-1-1 0,-1-1 0,0 0 0,-1-1 0,0 0 0,-1-1 0,-1-1 0,-1 0 0,0-1 0,-1 0 0,-1 0 0,-1-1 0,0 0 0,-2-1 0,0 0 0,-1 0 0,2-25 0,-4 19 0,-2 0 0,-1-1 0,-1 1 0,-1 0 0,-1 0 0,-2 0 0,-11-38 0,11 49 0,0 2 0,-1-1 0,-1 1 0,0-1 0,-1 2 0,-12-17 0,14 21 0,-1 1 0,0 0 0,0 1 0,-1-1 0,1 1 0,-1 1 0,-1 0 0,1 0 0,-1 0 0,-13-4 0,17 7 11,0 0 0,0 1 0,0 0 0,0 0 0,0 1 0,0-1-1,0 1 1,0 0 0,0 1 0,-7 0 0,10 0-55,0-1 1,1 1-1,-1-1 0,0 1 1,1 0-1,-1-1 0,1 1 1,-1 0-1,1 0 0,-1 0 1,1 0-1,-1 0 0,1 0 1,0 1-1,0-1 0,0 0 0,0 1 1,0-1-1,0 1 0,0-1 1,0 1-1,0-1 0,1 1 1,-1 0-1,1-1 0,-1 1 1,1 0-1,0-1 0,-1 1 1,1 0-1,0 0 0,0-1 1,1 3-1,1 13-6782</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59.100"/>
    </inkml:context>
    <inkml:brush xml:id="br0">
      <inkml:brushProperty name="width" value="0.05" units="cm"/>
      <inkml:brushProperty name="height" value="0.05" units="cm"/>
      <inkml:brushProperty name="color" value="#F6630D"/>
    </inkml:brush>
  </inkml:definitions>
  <inkml:trace contextRef="#ctx0" brushRef="#br0">28 153 24575,'-1'-6'0,"0"0"0,0 0 0,0 0 0,-1 1 0,-4-11 0,-4-18 0,9 26 0,-1 3 0,1 0 0,0 0 0,1-1 0,-1 1 0,1 0 0,0-1 0,1 1 0,-1 0 0,3-11 0,-3 16 0,0 0 0,0 0 0,0 0 0,0 0 0,0-1 0,0 1 0,1 0 0,-1 0 0,0 0 0,0 0 0,0 0 0,0-1 0,0 1 0,0 0 0,0 0 0,1 0 0,-1 0 0,0 0 0,0 0 0,0 0 0,0 0 0,0-1 0,1 1 0,-1 0 0,0 0 0,0 0 0,0 0 0,0 0 0,1 0 0,-1 0 0,0 0 0,0 0 0,0 0 0,1 0 0,-1 0 0,0 0 0,0 0 0,0 0 0,0 0 0,0 1 0,1-1 0,-1 0 0,0 0 0,0 0 0,0 0 0,0 0 0,0 0 0,1 1 0,7 9 0,4 16 0,2 25 0,-2 2 0,-3-1 0,4 70 0,-8 163 0,-5-272 0,0-4 0,-5 101 0,4-100 0,0-1 0,-1 1 0,0-1 0,-1 0 0,0 0 0,0 0 0,-1 0 0,0-1 0,-6 9 0,9-15 0,0-1 0,0 0 0,1 0 0,-1 0 0,0 0 0,0 0 0,0 0 0,0 0 0,0 0 0,0 0 0,0-1 0,0 1 0,0 0 0,-1-1 0,1 1 0,0-1 0,0 1 0,-3 0 0,3-1 0,1 0 0,-1-1 0,0 1 0,1 0 0,-1 0 0,0-1 0,1 1 0,-1 0 0,0-1 0,1 1 0,-1-1 0,1 1 0,-1 0 0,1-1 0,-1 1 0,1-1 0,-1 0 0,1 1 0,-1-1 0,1 1 0,0-1 0,-1 0 0,1 1 0,0-2 0,-2-2 0,1 0 0,-1 0 0,1 0 0,1 0 0,-1 0 0,1-1 0,-1 1 0,1 0 0,1-9 0,2 1 0,0 0 0,0 0 0,1 0 0,1 0 0,0 1 0,1-1 0,0 2 0,0-1 0,1 0 0,1 1 0,0 1 0,15-16 0,-19 21 0,1 0 0,-1 1 0,0 0 0,1-1 0,0 2 0,-1-1 0,1 0 0,0 1 0,1 0 0,-1 0 0,0 1 0,1 0 0,-1-1 0,0 2 0,1-1 0,-1 1 0,1-1 0,-1 2 0,1-1 0,0 1 0,-1-1 0,0 1 0,1 1 0,-1-1 0,0 1 0,0 0 0,1 0 0,-1 1 0,-1-1 0,10 7 0,-6-2 0,0 0 0,0 0 0,0 1 0,-1 0 0,-1 0 0,1 1 0,-1 0 0,-1 0 0,1 0 0,-2 1 0,1-1 0,-1 1 0,-1 0 0,0 0 0,0 1 0,-1-1 0,0 1 0,-1-1 0,0 1 0,-1 14 0,0-18 0,-1 1 0,1-1 0,-1 0 0,-1 0 0,1 1 0,-1-1 0,0 0 0,-1-1 0,0 1 0,0 0 0,0-1 0,-1 1 0,0-1 0,0 0 0,0 0 0,-1-1 0,0 0 0,0 1 0,-1-1 0,1-1 0,-1 1 0,0-1 0,0 0 0,-1-1 0,1 1 0,-1-1 0,1 0 0,-1-1 0,0 0 0,-10 2 0,11-3-91,-1 0 0,1-1 0,-1 0 0,1 0 0,-1-1 0,1 0 0,-1 0 0,1 0 0,0-1 0,-1 0 0,1 0 0,0 0 0,0-1 0,-6-4 0,-16-10-6735</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59.460"/>
    </inkml:context>
    <inkml:brush xml:id="br0">
      <inkml:brushProperty name="width" value="0.05" units="cm"/>
      <inkml:brushProperty name="height" value="0.05" units="cm"/>
      <inkml:brushProperty name="color" value="#F6630D"/>
    </inkml:brush>
  </inkml:definitions>
  <inkml:trace contextRef="#ctx0" brushRef="#br0">1 0 24575,'2'1'0,"1"-1"0,0 1 0,-1 0 0,1 0 0,-1 0 0,1 0 0,-1 0 0,0 1 0,0-1 0,1 1 0,-1 0 0,0-1 0,0 1 0,-1 0 0,1 0 0,0 0 0,0 1 0,1 2 0,25 46 0,-27-50 0,21 45 0,-3 0 0,-2 1 0,-1 1 0,-3 1 0,-2 0 0,-2 1 0,-2-1 0,0 81 0,-8-119 14,1 0-1,-2-1 0,0 1 0,0-1 1,0 0-1,-2 1 0,1-1 1,-6 11-1,7-17-78,0-1 1,0 1-1,-1 0 1,1-1-1,-1 1 1,1-1-1,-1 0 0,0 0 1,-1 0-1,1 0 1,0 0-1,-1-1 1,1 0-1,-1 0 0,0 0 1,0 0-1,0 0 1,0-1-1,0 1 1,0-1-1,0 0 1,-6 0-1,-15-1-6761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8.098"/>
    </inkml:context>
    <inkml:brush xml:id="br0">
      <inkml:brushProperty name="width" value="0.05" units="cm"/>
      <inkml:brushProperty name="height" value="0.05" units="cm"/>
      <inkml:brushProperty name="color" value="#F6630D"/>
    </inkml:brush>
  </inkml:definitions>
  <inkml:trace contextRef="#ctx0" brushRef="#br0">28 196 24575,'6'-12'0,"-1"-1"0,-1 0 0,0 0 0,-1 0 0,-1-1 0,0 1 0,-1-1 0,0 1 0,-1-1 0,0 1 0,-4-21 0,-3 17 0,1 26 0,-2 30 0,-11 152 0,7-1 0,17 238 0,-3-399 0,8 91 0,-8-105 0,1 0 0,0 0 0,1-1 0,1 1 0,10 21 0,-13-33 0,0 1 0,0-1 0,0 0 0,1 0 0,-1 0 0,1-1 0,0 1 0,0-1 0,0 1 0,0-1 0,0 0 0,0 0 0,0 0 0,1-1 0,-1 1 0,1-1 0,-1 0 0,1 0 0,0 0 0,-1 0 0,1-1 0,0 1 0,0-1 0,0 0 0,-1 0 0,1 0 0,0-1 0,0 0 0,-1 1 0,7-3 0,9-3 0,0 0 0,0-2 0,0 0 0,22-14 0,-40 22 0,85-51-682,87-67-1,-137 91-6143</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8:59.847"/>
    </inkml:context>
    <inkml:brush xml:id="br0">
      <inkml:brushProperty name="width" value="0.05" units="cm"/>
      <inkml:brushProperty name="height" value="0.05" units="cm"/>
      <inkml:brushProperty name="color" value="#F6630D"/>
    </inkml:brush>
  </inkml:definitions>
  <inkml:trace contextRef="#ctx0" brushRef="#br0">0 28 24575,'0'-5'0,"5"-6"0,1 4 0,5 3 0,4 6 0,5 8 0,-1 2-8191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00.207"/>
    </inkml:context>
    <inkml:brush xml:id="br0">
      <inkml:brushProperty name="width" value="0.05" units="cm"/>
      <inkml:brushProperty name="height" value="0.05" units="cm"/>
      <inkml:brushProperty name="color" value="#F6630D"/>
    </inkml:brush>
  </inkml:definitions>
  <inkml:trace contextRef="#ctx0" brushRef="#br0">104 209 24575,'0'1'0,"1"1"0,-1-1 0,1 0 0,-1 0 0,1 0 0,-1 0 0,1 0 0,0 0 0,-1 0 0,1 0 0,0 0 0,0 0 0,0-1 0,-1 1 0,1 0 0,0 0 0,0-1 0,0 1 0,0-1 0,0 1 0,1-1 0,-1 1 0,0-1 0,0 1 0,0-1 0,0 0 0,0 0 0,1 0 0,-1 0 0,0 0 0,0 0 0,0 0 0,1 0 0,0 0 0,43-6 0,-36 3 0,0-1 0,0 0 0,0 0 0,-1-1 0,0 0 0,0 0 0,0-1 0,0 0 0,-1-1 0,0 0 0,0 0 0,6-8 0,-11 12 0,1 0 0,-1-1 0,0 1 0,0 0 0,0-1 0,0 1 0,0-1 0,-1 1 0,0-1 0,0 0 0,0 0 0,0 0 0,0 0 0,-1 1 0,0-1 0,1 0 0,-2 0 0,1 0 0,0 0 0,-1 0 0,0 0 0,1 0 0,-2 0 0,1 1 0,0-1 0,-1 0 0,1 1 0,-1-1 0,0 1 0,-1 0 0,-3-6 0,4 7 0,0 0 0,0 0 0,0 0 0,0 1 0,0-1 0,-1 0 0,1 1 0,0 0 0,-1-1 0,1 1 0,-1 0 0,0 0 0,1 0 0,-1 1 0,0-1 0,0 1 0,1-1 0,-5 1 0,3 0 0,-1 1 0,1 0 0,-1 0 0,1 0 0,-1 0 0,1 1 0,-1-1 0,1 1 0,0 0 0,-5 3 0,-4 5 0,0 0 0,0 0 0,1 1 0,0 1 0,-11 15 0,9-10 0,1 0 0,1 2 0,0-1 0,2 2 0,0-1 0,-8 24 0,15-35 0,1 0 0,-1 0 0,1 0 0,0 0 0,1 1 0,0-1 0,0 0 0,1 1 0,0-1 0,1 1 0,0-1 0,0 0 0,0 1 0,1-1 0,1 0 0,-1 0 0,1 0 0,7 13 0,-7-17-114,1 1 1,0 0-1,0-1 0,0 0 0,1 0 1,-1 0-1,1-1 0,0 1 0,0-1 1,0 0-1,8 2 0,22 9-6712</inkml:trace>
  <inkml:trace contextRef="#ctx0" brushRef="#br0" timeOffset="1">896 209 24575,'1'-11'0,"-1"0"0,-1 0 0,0 0 0,-1-1 0,0 1 0,-4-12 0,5 20 0,0 1 0,0-1 0,0 1 0,-1 0 0,1-1 0,-1 1 0,1 0 0,-1 0 0,0 0 0,0 0 0,0 0 0,0 0 0,0 0 0,0 1 0,-1-1 0,1 1 0,0-1 0,-1 1 0,1 0 0,-1 0 0,0 0 0,1 0 0,-1 1 0,0-1 0,1 1 0,-1 0 0,0-1 0,0 1 0,1 0 0,-5 1 0,-3 1 0,1-1 0,0 2 0,-1 0 0,1 0 0,0 0 0,1 1 0,-1 0 0,1 1 0,0 0 0,0 0 0,0 1 0,0 0 0,1 0 0,0 1 0,1 0 0,-10 12 0,8-8 0,0 0 0,1 0 0,0 1 0,0 0 0,1 1 0,1-1 0,0 1 0,1 0 0,0 0 0,-3 28 0,6-36 4,1 1 0,-1-1-1,2 1 1,-1-1 0,0 0 0,1 1-1,0-1 1,0 1 0,1-1 0,0 0-1,0 0 1,0 0 0,0 0 0,1 0-1,0 0 1,0-1 0,0 1 0,0-1-1,1 0 1,-1 0 0,1 0 0,0 0-1,1-1 1,-1 0 0,1 0 0,-1 0-1,1 0 1,0-1 0,0 1 0,0-1-1,9 2 1,2 0-153,0 0 1,0-2-1,0 1 1,0-2-1,1 0 1,-1-1-1,0-1 1,1-1-1,21-4 1,14-6-6678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00.569"/>
    </inkml:context>
    <inkml:brush xml:id="br0">
      <inkml:brushProperty name="width" value="0.05" units="cm"/>
      <inkml:brushProperty name="height" value="0.05" units="cm"/>
      <inkml:brushProperty name="color" value="#F6630D"/>
    </inkml:brush>
  </inkml:definitions>
  <inkml:trace contextRef="#ctx0" brushRef="#br0">220 104 24575,'1'-19'0,"-2"-28"0,1 45 0,0 0 0,0-1 0,-1 1 0,1 0 0,-1 0 0,0 0 0,1 0 0,-1 0 0,0 0 0,0 0 0,0 0 0,0 0 0,-1 0 0,1 0 0,-4-3 0,5 5 0,-1 0 0,0-1 0,0 1 0,1 0 0,-1 0 0,0 0 0,0-1 0,0 1 0,1 0 0,-1 0 0,0 0 0,0 0 0,0 0 0,0 1 0,1-1 0,-1 0 0,0 0 0,0 0 0,1 1 0,-1-1 0,0 0 0,0 1 0,1-1 0,-1 1 0,0-1 0,1 1 0,-1-1 0,1 1 0,-1-1 0,0 1 0,1 0 0,0-1 0,-1 1 0,1 0 0,-1-1 0,1 1 0,0 0 0,-1 1 0,-14 30 0,8-9 0,1 1 0,2 0 0,-4 42 0,5 77 0,3-98 0,1 46-455,4 0 0,27 149 0,-23-199-6371</inkml:trace>
  <inkml:trace contextRef="#ctx0" brushRef="#br0" timeOffset="1">1 759 24575,'0'-9'0,"0"-12"0,0-8 0,0-8 0,5-2 0,6 1 0,10 2 0,11 2 0,10 8 0,6 3 0,5 5 0,7 6 0,3 5 0,0 0 0,-11 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01.653"/>
    </inkml:context>
    <inkml:brush xml:id="br0">
      <inkml:brushProperty name="width" value="0.05" units="cm"/>
      <inkml:brushProperty name="height" value="0.05" units="cm"/>
      <inkml:brushProperty name="color" value="#F6630D"/>
    </inkml:brush>
  </inkml:definitions>
  <inkml:trace contextRef="#ctx0" brushRef="#br0">31 106 24575,'0'-15'0,"-1"-35"0,0 47 0,1 0 0,0 0 0,-1 0 0,0 0 0,1 0 0,-1 0 0,0 1 0,-1-1 0,1 0 0,0 1 0,-1-1 0,-3-4 0,5 7 0,0 0 0,0 0 0,-1 0 0,1 0 0,0 0 0,0 0 0,-1 0 0,1 1 0,0-1 0,0 0 0,0 0 0,-1 0 0,1 0 0,0 0 0,0 0 0,0 1 0,-1-1 0,1 0 0,0 0 0,0 0 0,0 0 0,0 1 0,-1-1 0,1 0 0,0 0 0,0 0 0,0 1 0,0-1 0,0 0 0,0 0 0,0 1 0,0-1 0,0 0 0,0 0 0,0 1 0,0-1 0,0 0 0,0 0 0,0 1 0,0-1 0,0 0 0,-3 15 0,-2 345 0,7-211 0,32 510-554,-27-568-257,1 7-6015</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02.165"/>
    </inkml:context>
    <inkml:brush xml:id="br0">
      <inkml:brushProperty name="width" value="0.05" units="cm"/>
      <inkml:brushProperty name="height" value="0.05" units="cm"/>
      <inkml:brushProperty name="color" value="#F6630D"/>
    </inkml:brush>
  </inkml:definitions>
  <inkml:trace contextRef="#ctx0" brushRef="#br0">2 31 24575,'-1'-11'0,"0"3"0,15 3 0,19 1 0,1 1 0,64 4 0,-25 1 0,1703 47-5745,-1183-26 2974,1080 39-1538,849 38 1948,-822-32 1323,923-14 1851,-2272-61-398,-329 6-279,312-16 916,-244 8 338,141-34 1,-201 36-924,33-13 1,-56 17-182,0 0 0,-1 0 1,1 0-1,-1-1 0,0 0 1,0-1-1,0 1 0,0-1 0,8-9 1,-13 12-214,0 1 1,1-1-1,-1 0 1,0 0 0,0 1-1,0-1 1,0 0-1,-1 0 1,1 0-1,-1 0 1,1 0-1,-1 0 1,1 0-1,-1 0 1,0-1-1,0 1 1,0 0 0,0 0-1,0 0 1,-2-4-1,1 2 68,-1 0-1,0 0 1,0 0-1,0 0 1,0 0-1,-1 1 1,1-1-1,-5-3 1,-32-31-3912</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04.018"/>
    </inkml:context>
    <inkml:brush xml:id="br0">
      <inkml:brushProperty name="width" value="0.05" units="cm"/>
      <inkml:brushProperty name="height" value="0.05" units="cm"/>
      <inkml:brushProperty name="color" value="#F6630D"/>
    </inkml:brush>
  </inkml:definitions>
  <inkml:trace contextRef="#ctx0" brushRef="#br0">0 1 24575,'3'2'0,"1"1"0,-1-1 0,0 0 0,1 0 0,-1 0 0,1 0 0,0-1 0,-1 1 0,1-1 0,0 0 0,8 1 0,49 2 0,-45-4 0,1065-8-1872,-526-4 65,4814 69-6848,-2975 7 8545,-2336-63 63,679 6-325,-9-50 3751,-681 38-2058,53-8 821,-89 10-1674,0 1 1,0-2 0,0 1-1,0-1 1,-1-1-1,14-8 1,-19 10-223,1 0 0,-1 1 1,0 0-1,1 0 1,0 0-1,0 0 0,-1 1 1,1 0-1,0 0 1,0 1-1,12 0 1,3 1-374,0 2 0,22 5 0,9 2 292,-18-6-165,534 61 0,2-39 0,-388-26 0,196 24 0,-47 22 0,-320-45 0,-4 1 0,1-1 0,-1 0 0,1-1 0,-1 1 0,1-2 0,-1 1 0,1-1 0,10-2 0,-37 46 0,-151 499 0,128-371 0,7 2 0,8 1 0,8 1 0,2 197 0,17-368 0,1 2 0,-1 1 0,-1-1 0,1 0 0,-1 1 0,-2 8 0,2-13 0,1-1 0,-1 1 0,0 0 0,0 0 0,0 0 0,-1 0 0,1-1 0,0 1 0,-1-1 0,1 1 0,-1-1 0,1 1 0,-1-1 0,1 0 0,-1 0 0,0 0 0,0 0 0,0 0 0,0 0 0,-3 1 0,-23 5 0,-1-1 0,-1-1 0,1-1 0,-31-1 0,7 1 0,-593 19-400,2-34-1576,499 7 979,-67-1-3821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04.882"/>
    </inkml:context>
    <inkml:brush xml:id="br0">
      <inkml:brushProperty name="width" value="0.05" units="cm"/>
      <inkml:brushProperty name="height" value="0.05" units="cm"/>
      <inkml:brushProperty name="color" value="#F6630D"/>
    </inkml:brush>
  </inkml:definitions>
  <inkml:trace contextRef="#ctx0" brushRef="#br0">0 1 24575,'2'0'0,"-1"0"0,0 0 0,0 1 0,0-1 0,0 1 0,0-1 0,-1 1 0,1 0 0,0-1 0,0 1 0,0 0 0,0-1 0,-1 1 0,1 0 0,0 0 0,-1 0 0,1 0 0,0 0 0,-1 0 0,1 0 0,-1 0 0,0 0 0,1 0 0,-1 0 0,0 0 0,0 0 0,1 0 0,-1 1 0,4 38 0,-3-33 0,4 384 0,-7-232 0,2-63-120,10 458-1125,-4-472-5581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05.504"/>
    </inkml:context>
    <inkml:brush xml:id="br0">
      <inkml:brushProperty name="width" value="0.05" units="cm"/>
      <inkml:brushProperty name="height" value="0.05" units="cm"/>
      <inkml:brushProperty name="color" value="#F6630D"/>
    </inkml:brush>
  </inkml:definitions>
  <inkml:trace contextRef="#ctx0" brushRef="#br0">17 7 24575,'0'-4'0,"0"2"0,0 7 0,0 7 0,0 11 0,0 11 0,0 8 0,0 16 0,0 13 0,0 16 0,0 13 0,0 12 0,0 11 0,0 7 0,0 0 0,-4 2 0,-3-4 0,2-23-8191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06.227"/>
    </inkml:context>
    <inkml:brush xml:id="br0">
      <inkml:brushProperty name="width" value="0.05" units="cm"/>
      <inkml:brushProperty name="height" value="0.05" units="cm"/>
      <inkml:brushProperty name="color" value="#F6630D"/>
    </inkml:brush>
  </inkml:definitions>
  <inkml:trace contextRef="#ctx0" brushRef="#br0">100 13 24575,'0'-5'0,"5"-1"0,1 5 0,0 7 0,-1 7 0,-2 11 0,-1 11 0,-6 13 0,-1 17 0,-6 16 0,0 13 0,-3 13 0,1 17 0,-2 10 0,1 11 0,-5 3 0,-1-23-8191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0.180"/>
    </inkml:context>
    <inkml:brush xml:id="br0">
      <inkml:brushProperty name="width" value="0.05" units="cm"/>
      <inkml:brushProperty name="height" value="0.05" units="cm"/>
      <inkml:brushProperty name="color" value="#F6630D"/>
    </inkml:brush>
  </inkml:definitions>
  <inkml:trace contextRef="#ctx0" brushRef="#br0">164 140 24575,'4'1'0,"-1"0"0,1 0 0,-1 1 0,1-1 0,-1 1 0,0-1 0,0 1 0,0 0 0,5 4 0,12 7 0,-14-11 0,0 0 0,0 0 0,0-1 0,1 0 0,-1 0 0,0 0 0,0-1 0,1 0 0,-1 0 0,0 0 0,1-1 0,-1 0 0,0-1 0,10-2 0,-12 2 0,1 1 0,0-1 0,-1 0 0,1-1 0,-1 1 0,1-1 0,-1 0 0,0 0 0,0 0 0,0 0 0,-1-1 0,1 1 0,-1-1 0,0 0 0,0 0 0,0-1 0,-1 1 0,5-9 0,-7 11 0,1 0 0,0 0 0,-1-1 0,1 1 0,-1 0 0,0-1 0,1 1 0,-1 0 0,0-1 0,-1 1 0,1 0 0,0-1 0,-1 1 0,1 0 0,-1 0 0,0-1 0,0 1 0,0 0 0,-1-2 0,0 1 0,0-1 0,-1 2 0,0-1 0,1 0 0,-1 0 0,0 1 0,0-1 0,0 1 0,-1 0 0,-5-3 0,-2 0 0,-1 1 0,0 0 0,0 0 0,0 2 0,-1-1 0,-14 0 0,15 2 0,0 0 0,0 1 0,0 1 0,-1 0 0,1 1 0,0 0 0,0 0 0,1 2 0,-1-1 0,1 1 0,-17 9 0,21-9 0,0 1 0,0-1 0,0 2 0,1-1 0,0 1 0,0 0 0,0 0 0,1 0 0,0 1 0,0 0 0,1 0 0,-1 0 0,2 1 0,-1-1 0,1 1 0,0 0 0,-3 12 0,4-7-42,0 0-1,0 0 0,2 0 1,-1 0-1,1 0 0,1 0 1,1 0-1,0-1 0,0 1 1,1 0-1,1-1 0,0 0 1,1 1-1,0-2 0,1 1 1,0 0-1,1-1 0,0-1 1,0 1-1,1-1 0,1 0 1,0-1-1,0 0 0,1 0 1,0-1-1,1 0 0,-1-1 1,2 0-1,-1-1 0,1 0 1,15 5-1,13 1-6783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8.489"/>
    </inkml:context>
    <inkml:brush xml:id="br0">
      <inkml:brushProperty name="width" value="0.05" units="cm"/>
      <inkml:brushProperty name="height" value="0.05" units="cm"/>
      <inkml:brushProperty name="color" value="#F6630D"/>
    </inkml:brush>
  </inkml:definitions>
  <inkml:trace contextRef="#ctx0" brushRef="#br0">130 215 24575,'1'-13'0,"1"1"0,0-1 0,4-12 0,-2 12 0,-2-1 0,1 1 0,0-22 0,-3 32 0,0-1 0,0 1 0,0 0 0,-1 0 0,0 0 0,1-1 0,-1 1 0,0 0 0,0 0 0,-1 0 0,1 0 0,-1 1 0,1-1 0,-1 0 0,0 0 0,0 1 0,0 0 0,0-1 0,-5-3 0,6 5 0,-1 0 0,1 0 0,0 0 0,-1 0 0,1 1 0,-1-1 0,1 0 0,-1 1 0,0-1 0,1 1 0,-1-1 0,1 1 0,-1 0 0,0 0 0,0-1 0,1 1 0,-1 1 0,0-1 0,1 0 0,-1 0 0,-2 1 0,2 0 0,-1 0 0,0 1 0,1-1 0,-1 1 0,1 0 0,-1-1 0,1 1 0,0 0 0,0 0 0,0 1 0,-2 2 0,-3 4 0,1 1 0,0 0 0,1 0 0,0 0 0,-4 13 0,4-8 0,1-1 0,1 1 0,0 0 0,1 0 0,0 1 0,2-1 0,1 23 0,-1-29 0,1 0 0,1 1 0,0-1 0,0 0 0,1-1 0,0 1 0,0 0 0,1-1 0,0 0 0,0 0 0,1 0 0,0 0 0,11 11 0,-14-17 0,-1 0 0,1 0 0,0 0 0,0-1 0,0 1 0,0-1 0,0 1 0,0-1 0,0 0 0,0 0 0,0 0 0,1 0 0,-1 0 0,1-1 0,-1 1 0,0-1 0,1 1 0,-1-1 0,1 0 0,-1 0 0,1 0 0,-1 0 0,1 0 0,-1-1 0,1 1 0,-1-1 0,0 0 0,1 1 0,-1-1 0,0 0 0,4-3 0,-2 1 0,0 0 0,0 0 0,0-1 0,0 1 0,-1-1 0,0 0 0,0 0 0,0-1 0,0 1 0,-1-1 0,1 1 0,-1-1 0,0 0 0,2-7 0,0-8 0,0 1 0,-2-1 0,0 0 0,-1-34 0,-1 40 0,-1 0 0,-1 0 0,0 0 0,-1 0 0,-1 0 0,0 0 0,-8-17 0,10 27 0,0 0 0,0 1 0,0-1 0,0 0 0,-1 1 0,1 0 0,-1-1 0,0 1 0,0 0 0,0 1 0,-1-1 0,1 0 0,-1 1 0,1 0 0,-1 0 0,0 0 0,0 0 0,0 1 0,0-1 0,0 1 0,0 0 0,-7-1 0,1 4 110,10-2-135,0 0 1,0 0 0,0 0 0,0 0 0,-1 0-1,1 0 1,0 0 0,0 1 0,0-1 0,0 0 0,0 0-1,0 0 1,0 0 0,0 0 0,0 0 0,0 0 0,0 1-1,0-1 1,0 0 0,0 0 0,0 0 0,0 0 0,0 0-1,0 0 1,0 1 0,0-1 0,0 0 0,0 0-1,0 0 1,0 0 0,0 0 0,0 0 0,0 1 0,0-1-1,0 0 1,0 0 0,0 0 0,0 0 0,0 0 0,0 0-1,0 0 1,0 1 0,0-1 0,1 0 0,-1 0 0,0 0-1,0 0 1,0 0 0,0 0 0,0 0 0,0 0 0,0 0-1,1 0 1,-1 0 0,0 0 0,0 0 0,0 0-1,0 0 1,0 0 0,1 0 0,9 6-6802</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0.774"/>
    </inkml:context>
    <inkml:brush xml:id="br0">
      <inkml:brushProperty name="width" value="0.05" units="cm"/>
      <inkml:brushProperty name="height" value="0.05" units="cm"/>
      <inkml:brushProperty name="color" value="#F6630D"/>
    </inkml:brush>
  </inkml:definitions>
  <inkml:trace contextRef="#ctx0" brushRef="#br0">0 12 24575,'21'94'0,"-15"-25"0,-5 87 0,-1-175 0,10-146 0,-6 137 0,-4 18 0,1-1 0,1 1 0,0 0 0,0-1 0,1 1 0,1 0 0,0 0 0,5-11 0,-8 20 0,-1 0 0,0 0 0,1 1 0,-1-1 0,1 0 0,-1 0 0,1 0 0,0 1 0,-1-1 0,1 0 0,-1 1 0,1-1 0,0 0 0,0 1 0,0-1 0,-1 1 0,1-1 0,0 1 0,0-1 0,0 1 0,0 0 0,0-1 0,0 1 0,-1 0 0,1 0 0,0 0 0,0 0 0,0 0 0,0 0 0,0 0 0,0 0 0,0 0 0,0 0 0,0 0 0,0 1 0,0-1 0,0 0 0,0 1 0,-1-1 0,1 1 0,0-1 0,0 1 0,0-1 0,-1 1 0,1-1 0,0 1 0,0 0 0,-1-1 0,1 1 0,-1 0 0,1 0 0,0 1 0,2 3 0,0 0 0,0 0 0,0 0 0,-1 0 0,0 1 0,0-1 0,2 8 0,-2 6 0,0 1 0,-1 20 0,-1-23 0,1 0 0,5 31 0,-6-48 0,0 1 0,0-1 0,0 1 0,0 0 0,0-1 0,0 1 0,0-1 0,0 1 0,0-1 0,1 1 0,-1-1 0,0 1 0,0-1 0,0 1 0,1-1 0,-1 1 0,0-1 0,1 1 0,-1-1 0,0 0 0,1 1 0,-1-1 0,0 1 0,1-1 0,-1 0 0,1 1 0,-1-1 0,1 0 0,-1 0 0,1 1 0,-1-1 0,1 0 0,-1 0 0,1 0 0,-1 0 0,1 1 0,-1-1 0,1 0 0,-1 0 0,1 0 0,0 0 0,-1 0 0,1-1 0,-1 1 0,1 0 0,-1 0 0,1 0 0,-1 0 0,1 0 0,-1-1 0,1 1 0,-1 0 0,1-1 0,-1 1 0,1 0 0,-1-1 0,0 1 0,1 0 0,-1-1 0,0 1 0,1-1 0,0 0 0,26-35 0,-21 26 0,23-34 0,-19 28 0,1 0 0,1 0 0,0 1 0,17-17 0,-28 31 0,0 0 0,0 0 0,1 0 0,-1 0 0,0 0 0,0 0 0,0 0 0,1 0 0,-1 1 0,1-1 0,-1 0 0,0 1 0,1-1 0,-1 1 0,1-1 0,-1 1 0,1 0 0,-1 0 0,1 0 0,-1 0 0,1 0 0,-1 0 0,3 0 0,-3 1 0,0 0 0,0 0 0,0 0 0,1 0 0,-1 0 0,0 0 0,0 0 0,0 1 0,-1-1 0,1 0 0,0 1 0,0-1 0,-1 0 0,1 1 0,-1-1 0,1 1 0,-1-1 0,1 3 0,1 11 0,0-1 0,-1 1 0,-2 25 0,1-31 0,-3 93-1365,3-75-5461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1.238"/>
    </inkml:context>
    <inkml:brush xml:id="br0">
      <inkml:brushProperty name="width" value="0.05" units="cm"/>
      <inkml:brushProperty name="height" value="0.05" units="cm"/>
      <inkml:brushProperty name="color" value="#F6630D"/>
    </inkml:brush>
  </inkml:definitions>
  <inkml:trace contextRef="#ctx0" brushRef="#br0">56 133 24575,'0'-19'0,"0"30"0,1 33 0,26 219 0,-17-206 0,-7-47 0,0 1 0,-1-1 0,0 1 0,-1 0 0,0-1 0,-1 1 0,-2 17 0,2-27 0,0-1 0,0 0 0,0 1 0,0-1 0,0 0 0,0 0 0,0 1 0,0-1 0,-1 0 0,1 0 0,0 0 0,0 1 0,0-1 0,0 0 0,-1 0 0,1 0 0,0 1 0,0-1 0,-1 0 0,1 0 0,0 0 0,0 0 0,-1 0 0,1 0 0,0 1 0,0-1 0,-1 0 0,1 0 0,0 0 0,-1 0 0,1 0 0,0 0 0,0 0 0,-1 0 0,1 0 0,0 0 0,0 0 0,-1 0 0,1-1 0,0 1 0,-1 0 0,1 0 0,0 0 0,0 0 0,-1 0 0,1-1 0,0 1 0,0 0 0,0 0 0,-1 0 0,1 0 0,0-1 0,0 1 0,0 0 0,0 0 0,-1-1 0,1 1 0,0 0 0,0 0 0,0-1 0,0 1 0,0-1 0,-13-16 0,1-7 0,1-1 0,2 0 0,0-1 0,1 0 0,-7-45 0,8 22 0,3-1 0,1-59 0,3 92 0,1-1 0,1 1 0,1-1 0,4-16 0,-5 29 0,-1 0 0,1 0 0,0 0 0,1 1 0,-1-1 0,1 1 0,-1 0 0,5-5 0,-5 7 0,0 0 0,0 1 0,-1-1 0,1 1 0,0 0 0,0-1 0,0 1 0,0 0 0,1 0 0,-1 0 0,0 0 0,0 1 0,1-1 0,-1 1 0,0-1 0,1 1 0,-1 0 0,3 0 0,-1 1 0,0-1 0,0 1 0,0 1 0,0-1 0,-1 0 0,1 1 0,-1 0 0,1 0 0,-1 0 0,0 0 0,1 1 0,-1-1 0,0 1 0,-1 0 0,1 0 0,0 0 0,-1 0 0,0 0 0,3 6 0,2 2 0,0 0 0,-2 1 0,1 0 0,5 21 0,-10-28-49,1 1 1,-1 0-1,-1 0 0,1-1 0,-1 1 1,0 0-1,0 0 0,-1-1 0,0 1 1,0 0-1,0 0 0,-1-1 0,0 1 1,0-1-1,0 0 0,0 1 0,-1-1 1,0 0-1,0 0 0,-1-1 0,1 1 1,-1-1-1,0 0 0,0 1 0,0-2 0,-1 1 1,-8 5-1,-3 2-6777</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1.609"/>
    </inkml:context>
    <inkml:brush xml:id="br0">
      <inkml:brushProperty name="width" value="0.05" units="cm"/>
      <inkml:brushProperty name="height" value="0.05" units="cm"/>
      <inkml:brushProperty name="color" value="#F6630D"/>
    </inkml:brush>
  </inkml:definitions>
  <inkml:trace contextRef="#ctx0" brushRef="#br0">1 34 24575,'0'-4'0,"4"-7"0,7-2 0,1 7 0,-2 9 0,-1 8 0,-4 8 0,-2 8 0,-1 6 0,-2 6 0,0 5 0,-1 6 0,1 2 0,0 2 0,-1 2 0,1-5 0,0-11-8191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1.986"/>
    </inkml:context>
    <inkml:brush xml:id="br0">
      <inkml:brushProperty name="width" value="0.05" units="cm"/>
      <inkml:brushProperty name="height" value="0.05" units="cm"/>
      <inkml:brushProperty name="color" value="#F6630D"/>
    </inkml:brush>
  </inkml:definitions>
  <inkml:trace contextRef="#ctx0" brushRef="#br0">217 383 24575,'3'-4'0,"0"0"0,0 0 0,0-1 0,-1 1 0,0-1 0,0 0 0,0 0 0,0 0 0,-1 0 0,0 0 0,0 0 0,0 0 0,-1 0 0,1-7 0,-1 1 0,0 0 0,-1-1 0,0 1 0,-1 0 0,-4-15 0,5 21 0,-1 0 0,0 0 0,0 1 0,0-1 0,0 0 0,-1 1 0,1 0 0,-1 0 0,0 0 0,0 0 0,-1 0 0,1 0 0,-1 1 0,-6-5 0,7 6 0,0 1 0,-1 0 0,1-1 0,0 1 0,-1 0 0,1 1 0,-1-1 0,1 1 0,-1-1 0,1 1 0,-1 0 0,1 0 0,-1 1 0,1-1 0,-1 1 0,1 0 0,-1-1 0,1 1 0,0 1 0,0-1 0,-5 3 0,0 0 0,1 1 0,-1 0 0,1 1 0,0-1 0,0 1 0,1 1 0,0-1 0,0 1 0,1 0 0,-1 0 0,1 1 0,1 0 0,0 0 0,0 0 0,0 0 0,1 0 0,0 1 0,1-1 0,0 1 0,0 0 0,1 0 0,0 0 0,1 0 0,0 12 0,1-18 0,-1 0 0,1 0 0,0 0 0,0-1 0,0 1 0,0 0 0,0 0 0,0-1 0,1 1 0,-1-1 0,1 1 0,0-1 0,0 0 0,0 0 0,0 1 0,0-1 0,0-1 0,1 1 0,-1 0 0,1 0 0,-1-1 0,1 0 0,0 1 0,-1-1 0,1 0 0,0 0 0,0-1 0,0 1 0,0-1 0,5 1 0,-2-1 0,0 0 0,1 0 0,-1-1 0,0 0 0,0 0 0,0 0 0,0-1 0,0 0 0,-1 0 0,1-1 0,-1 1 0,1-1 0,-1-1 0,6-3 0,-1-2 0,0 0 0,-1-1 0,1 0 0,-2-1 0,0 0 0,0 0 0,-1 0 0,10-22 0,1-10 0,15-55 0,7-17 0,-40 114 0,0 1 0,0-1 0,1 1 0,-1-1 0,0 1 0,0-1 0,0 1 0,1-1 0,-1 1 0,0-1 0,0 1 0,1-1 0,-1 1 0,1-1 0,-1 1 0,0 0 0,1-1 0,-1 1 0,1-1 0,-1 1 0,1 0 0,-1 0 0,1-1 0,-1 1 0,1 0 0,-1 0 0,2-1 0,5 14 0,2 38 0,-7-40 0,2 16-109,44 218-1147,-33-193-5570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2.562"/>
    </inkml:context>
    <inkml:brush xml:id="br0">
      <inkml:brushProperty name="width" value="0.05" units="cm"/>
      <inkml:brushProperty name="height" value="0.05" units="cm"/>
      <inkml:brushProperty name="color" value="#F6630D"/>
    </inkml:brush>
  </inkml:definitions>
  <inkml:trace contextRef="#ctx0" brushRef="#br0">3 139 24575,'7'1'0,"1"-1"0,-1 2 0,1-1 0,-1 1 0,10 4 0,-9-4 0,-1 1 0,1-1 0,-1 0 0,1-1 0,8 1 0,-10-2 0,0-1 0,0 1 0,0-1 0,-1 0 0,1-1 0,0 1 0,-1-1 0,1 0 0,-1-1 0,1 1 0,-1-1 0,0 0 0,0-1 0,0 1 0,4-5 0,-7 7 0,0-1 0,0-1 0,-1 1 0,1 0 0,0 0 0,-1-1 0,1 1 0,-1-1 0,0 1 0,0-1 0,0 1 0,0-1 0,0 0 0,-1 0 0,1 1 0,-1-1 0,1 0 0,-1 0 0,0 0 0,0 1 0,-1-1 0,1 0 0,-1 0 0,1 1 0,-1-1 0,0 0 0,0 0 0,0 1 0,0-1 0,0 1 0,-1-1 0,1 1 0,-3-3 0,2 2 0,0 0 0,-1 0 0,1 1 0,0-1 0,-1 1 0,0-1 0,0 1 0,0 0 0,0 0 0,0 0 0,0 0 0,0 1 0,0 0 0,-1-1 0,1 1 0,-1 0 0,1 0 0,-1 1 0,1-1 0,-1 1 0,1 0 0,-1 0 0,0 0 0,1 0 0,-1 0 0,1 1 0,-1 0 0,1 0 0,-7 2 0,4 0 0,0-1 0,0 1 0,0 0 0,1 1 0,-1-1 0,1 1 0,0 0 0,0 0 0,0 1 0,1 0 0,-1-1 0,1 1 0,0 1 0,1-1 0,-6 12 0,3-4 9,2 1-1,0-1 1,1 1-1,0 0 1,1 0 0,0 0-1,2 1 1,-1-1-1,2 0 1,0 0-1,0 1 1,2-1-1,6 23 1,-6-26-96,1 1-1,0 0 1,1-1 0,1 0-1,0 0 1,0-1 0,1 0-1,0 0 1,1 0-1,0-1 1,0 0 0,1 0-1,0-1 1,1 0 0,0-1-1,10 6 1,11 2-6739</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3.077"/>
    </inkml:context>
    <inkml:brush xml:id="br0">
      <inkml:brushProperty name="width" value="0.05" units="cm"/>
      <inkml:brushProperty name="height" value="0.05" units="cm"/>
      <inkml:brushProperty name="color" value="#F6630D"/>
    </inkml:brush>
  </inkml:definitions>
  <inkml:trace contextRef="#ctx0" brushRef="#br0">3 100 24575,'-1'-30'0,"0"17"0,1 1 0,0-1 0,2-13 0,-2 26 0,0 0 0,0 0 0,0 0 0,0-1 0,0 1 0,0 0 0,0 0 0,0 0 0,0 0 0,0-1 0,0 1 0,0 0 0,0 0 0,0 0 0,0 0 0,0-1 0,0 1 0,0 0 0,0 0 0,0 0 0,0 0 0,1 0 0,-1-1 0,0 1 0,0 0 0,0 0 0,0 0 0,0 0 0,0 0 0,0 0 0,1 0 0,-1-1 0,0 1 0,0 0 0,0 0 0,0 0 0,0 0 0,0 0 0,1 0 0,-1 0 0,0 0 0,0 0 0,0 0 0,0 0 0,1 0 0,-1 0 0,0 0 0,0 0 0,0 0 0,0 0 0,1 0 0,-1 0 0,0 0 0,0 0 0,7 11 0,2 16 0,3 26 0,-3 0 0,-2 1 0,-2 0 0,-4 86 0,-1-151 0,0-25 0,2 1 0,1-1 0,2 1 0,1 0 0,13-41 0,-18 73 0,0 0 0,0 0 0,0 1 0,1-1 0,-1 0 0,1 0 0,0 1 0,0-1 0,0 1 0,0-1 0,0 1 0,0 0 0,1 0 0,-1 0 0,1 0 0,-1 0 0,6-2 0,-5 4 0,-1-1 0,0 1 0,0 0 0,1 0 0,-1 0 0,0 0 0,0 0 0,1 0 0,-1 1 0,0-1 0,0 1 0,1 0 0,-1-1 0,0 1 0,0 0 0,0 0 0,0 0 0,0 1 0,0-1 0,-1 0 0,1 1 0,0-1 0,-1 1 0,1 0 0,1 2 0,0 0 0,4 3 0,1 1 0,-1-1 0,1 0 0,12 8 0,-18-14 0,1 1 0,0-1 0,-1 0 0,1 1 0,0-1 0,0 0 0,0-1 0,0 1 0,0-1 0,0 1 0,0-1 0,0 0 0,1 0 0,-1 0 0,0 0 0,0-1 0,0 1 0,0-1 0,4-2 0,6-1 0,-7 1 0,0 0 0,1 1 0,-1 0 0,1 1 0,-1-1 0,1 1 0,7 0 0,-12 1 0,0 0 0,-1 1 0,1-1 0,0 1 0,0-1 0,-1 1 0,1 0 0,0 0 0,-1 0 0,1-1 0,-1 2 0,0-1 0,1 0 0,-1 0 0,0 0 0,1 1 0,-1-1 0,0 0 0,0 1 0,0-1 0,0 1 0,0-1 0,-1 1 0,1 0 0,0-1 0,-1 1 0,1 0 0,-1 0 0,1-1 0,-1 1 0,0 0 0,0 2 0,3 22-129,-2 0 0,-2 35 0,1-41-849,-1 14-5848</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3.526"/>
    </inkml:context>
    <inkml:brush xml:id="br0">
      <inkml:brushProperty name="width" value="0.05" units="cm"/>
      <inkml:brushProperty name="height" value="0.05" units="cm"/>
      <inkml:brushProperty name="color" value="#F6630D"/>
    </inkml:brush>
  </inkml:definitions>
  <inkml:trace contextRef="#ctx0" brushRef="#br0">32 107 24575,'0'-18'0,"0"41"0,0 7 0,0 505 0,-16-589 0,8 1 0,3-1 0,2-1 0,3 1 0,2 0 0,2 0 0,3 0 0,17-69 0,-20 109 0,0 1 0,1-1 0,1 1 0,0 0 0,9-15 0,-13 26 0,-1 0 0,0 0 0,1 0 0,0 0 0,-1 0 0,1 1 0,0-1 0,0 0 0,0 1 0,0 0 0,0-1 0,1 1 0,-1 0 0,0 0 0,5-1 0,-5 2 0,0 0 0,1 0 0,-1 0 0,0 1 0,0-1 0,1 0 0,-1 1 0,0 0 0,0 0 0,0-1 0,0 1 0,0 0 0,0 1 0,0-1 0,0 0 0,0 1 0,-1-1 0,1 1 0,-1-1 0,4 4 0,0 1 8,-1 1 0,1-1 0,-1 1 0,0 0 0,-1 0 0,0 0 0,0 0 0,0 1 0,-1-1 0,0 1 0,0-1 0,-1 1 0,0 0 0,-1 14 0,1-14-114,-2 1 0,1-1 0,-1 1 0,-1-1 0,0 1 0,0-1-1,0 0 1,-1 0 0,0 0 0,-1 0 0,0-1 0,0 1 0,-7 9 0,-5 0-6720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3.868"/>
    </inkml:context>
    <inkml:brush xml:id="br0">
      <inkml:brushProperty name="width" value="0.05" units="cm"/>
      <inkml:brushProperty name="height" value="0.05" units="cm"/>
      <inkml:brushProperty name="color" value="#F6630D"/>
    </inkml:brush>
  </inkml:definitions>
  <inkml:trace contextRef="#ctx0" brushRef="#br0">26 7 24575,'5'0'0,"1"-5"0,0 3 0,-2 7 0,0 7 0,-2 6 0,-1 10 0,-1 8 0,0 8 0,0 6 0,-5 4 0,-1 1 0,0 2 0,-3-5 0,-1-2 0,2 0 0,2-4 0,2-10-8191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4.214"/>
    </inkml:context>
    <inkml:brush xml:id="br0">
      <inkml:brushProperty name="width" value="0.05" units="cm"/>
      <inkml:brushProperty name="height" value="0.05" units="cm"/>
      <inkml:brushProperty name="color" value="#F6630D"/>
    </inkml:brush>
  </inkml:definitions>
  <inkml:trace contextRef="#ctx0" brushRef="#br0">1 82 24575,'-1'-21'0,"1"3"0,6 38 0,14 110 0,-14-80 0,3 0 0,15 54 0,-12-68 0,-7-15 0,2 1 0,0-1 0,2 0 0,0-1 0,21 33 0,-30-52 0,1 0 0,-1 0 0,1 0 0,0 0 0,0 0 0,-1 0 0,1-1 0,0 1 0,0 0 0,0 0 0,0-1 0,0 1 0,0 0 0,0-1 0,0 1 0,0-1 0,1 0 0,-1 1 0,0-1 0,0 0 0,2 0 0,-2 0 0,0 0 0,0-1 0,0 1 0,0 0 0,0-1 0,0 0 0,0 1 0,0-1 0,0 1 0,-1-1 0,1 0 0,0 0 0,0 0 0,-1 1 0,1-1 0,0 0 0,-1 0 0,1-2 0,4-6 0,-2-1 0,1 0 0,3-20 0,-5 20 0,91-481 0,-92 464 0,-1 27 0,0-1 0,0 1 0,0 0 0,0 0 0,0 0 0,0 0 0,0 0 0,0-1 0,0 1 0,0 0 0,0 0 0,0 0 0,0 0 0,-1 0 0,1 0 0,0-1 0,0 1 0,0 0 0,0 0 0,0 0 0,0 0 0,0 0 0,-1 0 0,1 0 0,0 0 0,0 0 0,0 0 0,0 0 0,0 0 0,-1 0 0,1 0 0,0 0 0,0 0 0,0 0 0,0 0 0,-1 0 0,1 0 0,0 0 0,0 0 0,0 0 0,0 0 0,0 0 0,-1 0 0,1 0 0,0 0 0,0 0 0,0 0 0,0 0 0,0 0 0,0 0 0,-1 1 0,1-1 0,0 0 0,0 0 0,0 0 0,0 0 0,0 0 0,0 0 0,0 1 0,0-1 0,0 0 0,-4 5 0,0 1 0,1-1 0,0 1 0,0-1 0,-2 8 0,-14 45-273,3 1 0,3 1 0,2 0 0,-4 75 0,12-98-6553</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4.609"/>
    </inkml:context>
    <inkml:brush xml:id="br0">
      <inkml:brushProperty name="width" value="0.05" units="cm"/>
      <inkml:brushProperty name="height" value="0.05" units="cm"/>
      <inkml:brushProperty name="color" value="#F6630D"/>
    </inkml:brush>
  </inkml:definitions>
  <inkml:trace contextRef="#ctx0" brushRef="#br0">79 105 24575,'2'0'0,"0"-1"0,0 1 0,-1-1 0,1 1 0,0-1 0,-1 0 0,1 0 0,-1 0 0,1 0 0,-1 0 0,1-1 0,-1 1 0,0 0 0,0-1 0,1 1 0,-1 0 0,0-1 0,0 1 0,-1-1 0,1 0 0,0 1 0,1-4 0,0 0 0,0 0 0,0-1 0,-1 1 0,1 0 0,-1-1 0,0-6 0,-1 10 0,1 1 0,-1-1 0,0 0 0,0 1 0,0-1 0,-1 1 0,1-1 0,0 1 0,-1-1 0,1 1 0,-1-1 0,1 1 0,-1-1 0,1 1 0,-1 0 0,0-1 0,-1-1 0,1 3 0,0-1 0,1 1 0,-1 0 0,0 0 0,1-1 0,-1 1 0,0 0 0,0 0 0,1 0 0,-1 0 0,0 0 0,0 0 0,1 0 0,-1 0 0,0 0 0,1 0 0,-1 0 0,0 0 0,0 1 0,1-1 0,-1 0 0,0 0 0,1 1 0,-1-1 0,0 1 0,-4 2 0,1 0 0,-1 1 0,1-1 0,0 1 0,0 0 0,1 0 0,-1 1 0,-3 5 0,-5 10 0,-17 40 0,26-54 0,1 0 0,0 0 0,0 0 0,0 0 0,1 0 0,0 1 0,0-1 0,1 1 0,-1-1 0,2 0 0,0 12 0,0-17 0,-1 0 0,0 0 0,1 1 0,-1-1 0,1 0 0,-1 0 0,1 1 0,0-1 0,-1 0 0,1 0 0,0 0 0,0 0 0,0 0 0,0 0 0,0 0 0,0-1 0,0 1 0,0 0 0,0 0 0,0-1 0,1 1 0,-1-1 0,1 1 0,1 0 0,0-1 0,0 1 0,0-1 0,0 0 0,0 0 0,0 0 0,0-1 0,0 1 0,-1-1 0,5 0 0,4-3 0,-1 0 0,1 0 0,-1-1 0,14-9 0,-20 12 0,-1-1 0,1 1 0,0 0 0,0 0 0,0 1 0,0-1 0,0 1 0,6-2 0,-9 3 0,0 0 0,0 1 0,0-1 0,0 0 0,1 0 0,-1 1 0,0-1 0,0 0 0,0 1 0,0-1 0,0 1 0,0 0 0,0-1 0,0 1 0,0 0 0,-1-1 0,1 1 0,0 0 0,0 0 0,-1 0 0,1 0 0,0 0 0,-1 0 0,1 0 0,-1 0 0,1 0 0,-1 0 0,1 0 0,-1 0 0,0 0 0,0 0 0,1 0 0,-1 0 0,0 1 0,0-1 0,0 2 0,1 18-105,0 0-1,-2 25 1,0-27-944,0 6-5777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8.861"/>
    </inkml:context>
    <inkml:brush xml:id="br0">
      <inkml:brushProperty name="width" value="0.05" units="cm"/>
      <inkml:brushProperty name="height" value="0.05" units="cm"/>
      <inkml:brushProperty name="color" value="#F6630D"/>
    </inkml:brush>
  </inkml:definitions>
  <inkml:trace contextRef="#ctx0" brushRef="#br0">358 79 24575,'0'-3'0,"-1"0"0,0 1 0,1-1 0,-1 1 0,0-1 0,0 1 0,-1 0 0,1 0 0,0-1 0,-1 1 0,1 0 0,-1 0 0,0 0 0,0 0 0,0 1 0,0-1 0,0 0 0,0 1 0,-4-3 0,-2-1 0,0 1 0,0 0 0,0 0 0,-11-3 0,12 5 0,0 0 0,0 0 0,0 1 0,0 0 0,0 0 0,0 1 0,-1 0 0,1 0 0,0 0 0,0 1 0,0 0 0,0 1 0,0 0 0,0 0 0,0 0 0,1 1 0,-1 0 0,-7 4 0,6-1 0,1 0 0,0 0 0,0 0 0,0 1 0,0 0 0,1 0 0,1 1 0,-1 0 0,1 0 0,0 0 0,1 1 0,0-1 0,-4 14 0,-4 18 0,1 0 0,2 0 0,3 1 0,0 0 0,3 0 0,2 52 0,1-86 12,0-1 0,1 1 0,0 0 0,1-1 0,-1 1 0,1-1 0,0 1 0,1-1 0,5 11 0,-6-13-105,1-1 0,-1 1 1,1-1-1,0 0 0,0 0 0,1 0 0,-1 0 0,1 0 1,-1-1-1,1 1 0,0-1 0,0 0 0,0 0 1,0-1-1,7 3 0,26 4-6733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5.295"/>
    </inkml:context>
    <inkml:brush xml:id="br0">
      <inkml:brushProperty name="width" value="0.05" units="cm"/>
      <inkml:brushProperty name="height" value="0.05" units="cm"/>
      <inkml:brushProperty name="color" value="#F6630D"/>
    </inkml:brush>
  </inkml:definitions>
  <inkml:trace contextRef="#ctx0" brushRef="#br0">1 184 24575,'77'-179'0,"-77"179"0,0 0 0,0-1 0,-1 1 0,1 0 0,0 0 0,0 0 0,0 0 0,0 0 0,0-1 0,1 1 0,-1 0 0,0 0 0,0 0 0,0 0 0,0 0 0,0-1 0,0 1 0,0 0 0,0 0 0,0 0 0,0 0 0,0 0 0,0 0 0,0 0 0,1-1 0,-1 1 0,0 0 0,0 0 0,0 0 0,0 0 0,0 0 0,0 0 0,1 0 0,-1 0 0,0 0 0,0 0 0,0 0 0,0 0 0,0 0 0,1 0 0,-1 0 0,0 0 0,0 0 0,0 0 0,0 0 0,0 0 0,1 0 0,-1 0 0,0 0 0,0 0 0,0 0 0,0 0 0,0 0 0,3 11 0,-3 16 0,-8 27 0,-17 64 0,19-103 0,5-11 0,-1-1 0,1 0 0,0 1 0,0 0 0,0-1 0,1 1 0,-1-1 0,1 1 0,0 5 0,26-36 0,13-36 0,-31 48 0,1 0 0,0 1 0,1 0 0,1 0 0,13-13 0,-23 26 0,0 0 0,0 0 0,0 0 0,0 0 0,0 1 0,0-1 0,0 0 0,0 0 0,0 1 0,1-1 0,-1 0 0,0 1 0,0 0 0,1-1 0,-1 1 0,0 0 0,1-1 0,-1 1 0,0 0 0,1 0 0,2 0 0,-3 1 0,0 0 0,0-1 0,0 1 0,0 0 0,0 0 0,0-1 0,0 1 0,-1 0 0,1 0 0,0 0 0,0 0 0,-1 0 0,1 0 0,-1 1 0,1-1 0,-1 0 0,1 0 0,-1 0 0,1 2 0,1 9 0,0 1 0,-1 0 0,0 22 0,-1-19 0,4 14 0,1 0 0,1 0 0,20 52 0,-25-79 0,0 0 0,0 0 0,0 0 0,0 0 0,1-1 0,-1 1 0,1-1 0,4 5 0,-6-6 0,1-1 0,0 1 0,-1-1 0,1 0 0,0 1 0,-1-1 0,1 0 0,0 0 0,0 1 0,-1-1 0,1 0 0,0 0 0,0 0 0,-1 0 0,1 0 0,0 0 0,0 0 0,-1 0 0,1 0 0,0 0 0,0 0 0,-1-1 0,1 1 0,0 0 0,0-1 0,-1 1 0,1 0 0,0-1 0,-1 1 0,1-1 0,-1 1 0,1-1 0,0 1 0,-1-1 0,1 1 0,-1-1 0,1 0 0,-1 1 0,1-2 0,11-14 0,-1 0 0,15-28 0,5-8 0,-5 12 0,42-57 0,-58 89 0,-11 22 0,-19 37 0,13-34 0,-6 23 0,-10 53 0,20-77 0,0 0 0,1 1 0,1-1 0,1 1 0,0-1 0,4 21 0,4-9-1365,2-6-5461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6.917"/>
    </inkml:context>
    <inkml:brush xml:id="br0">
      <inkml:brushProperty name="width" value="0.05" units="cm"/>
      <inkml:brushProperty name="height" value="0.05" units="cm"/>
      <inkml:brushProperty name="color" value="#F6630D"/>
    </inkml:brush>
  </inkml:definitions>
  <inkml:trace contextRef="#ctx0" brushRef="#br0">226 467 24575,'5'-2'0,"0"-1"0,0 1 0,0-1 0,0 0 0,0 0 0,0-1 0,-1 1 0,0-1 0,1 0 0,3-5 0,-1 2 0,3-3 0,0 0 0,-1-1 0,0 0 0,0 0 0,-2-1 0,1 0 0,-1-1 0,-1 0 0,0 0 0,-1 0 0,5-22 0,-7 24 0,-1 0 0,-1 1 0,0-1 0,0 0 0,-1 0 0,-1 0 0,0 0 0,0 0 0,-1 1 0,0-1 0,-1 0 0,0 1 0,-1 0 0,0-1 0,-9-14 0,10 20 0,0 0 0,0 0 0,-1 0 0,0 1 0,0 0 0,0 0 0,0 0 0,-1 0 0,0 0 0,0 1 0,0 0 0,0 0 0,0 0 0,0 1 0,-1 0 0,1 0 0,-1 0 0,0 0 0,1 1 0,-1 0 0,0 1 0,0-1 0,0 1 0,0 0 0,0 0 0,1 1 0,-1 0 0,0 0 0,0 0 0,-9 4 0,4-1 0,0 0 0,0 1 0,1 0 0,0 0 0,0 1 0,1 1 0,-1-1 0,1 2 0,1-1 0,-1 1 0,1 0 0,1 1 0,0 0 0,-12 19 0,11-13 0,2 0 0,0 1 0,0-1 0,2 1 0,0 0 0,0 0 0,2 1 0,-1 16 0,2-7 0,2-1 0,1 0 0,0 0 0,11 42 0,2-16 0,2-1 0,2-1 0,3-1 0,37 64 0,-40-80 0,58 110 0,-70-126 0,-1-1 0,-1 1 0,0 0 0,-1 0 0,0 1 0,-1-1 0,0 23 0,-3-36 0,1 0 0,-1 1 0,0-1 0,0 0 0,-1 0 0,1 0 0,-1 0 0,0 0 0,1 0 0,-1 0 0,0 0 0,-1-1 0,1 1 0,0 0 0,-1 0 0,0-1 0,0 1 0,1-1 0,-2 0 0,1 1 0,0-1 0,0 0 0,-1 0 0,1 0 0,-1-1 0,1 1 0,-1-1 0,0 1 0,1-1 0,-1 0 0,0 0 0,0 0 0,0 0 0,0-1 0,0 1 0,0-1 0,-5 1 0,1-1 0,1-1 0,-1 0 0,1 0 0,-1 0 0,1 0 0,0-1 0,-1 0 0,1 0 0,0-1 0,0 0 0,1 0 0,-1 0 0,1-1 0,-1 0 0,1 0 0,0 0 0,-4-5 0,4 3 0,1 1 0,0-1 0,1 1 0,-1-1 0,1 0 0,0-1 0,0 1 0,1 0 0,0-1 0,0 1 0,1-1 0,-1 0 0,1 0 0,1 1 0,0-1 0,-1 0 0,2 0 0,-1 0 0,1 0 0,3-12 0,-1 11 0,-1 0 0,2 0 0,-1 1 0,1-1 0,0 1 0,0 0 0,1 0 0,0 0 0,0 1 0,1-1 0,-1 1 0,1 1 0,1-1 0,-1 1 0,1 0 0,12-6 0,4 0 0,-1 1 0,2 1 0,-1 1 0,31-6 0,99-10 0,-104 18 0,0-1 0,76-23 0,-119 27 0,0 1 0,0-1 0,0 0 0,0-1 0,8-6 0,-13 10 0,0-1 0,0 1 0,0-1 0,0 1 0,0-1 0,-1 0 0,1 1 0,0-1 0,0 0 0,-1 0 0,1 0 0,-1 1 0,1-1 0,-1 0 0,1 0 0,-1 0 0,1 0 0,-1 0 0,0 0 0,1 0 0,-1 0 0,0 0 0,0 0 0,0 0 0,0 0 0,0 0 0,0 0 0,0 0 0,0 0 0,0 0 0,-1 0 0,1 0 0,0 0 0,-1 0 0,1 0 0,-1 0 0,1 0 0,-1 0 0,1 0 0,-1 1 0,1-1 0,-1 0 0,0 0 0,0 0 0,0 0 0,1 1 0,-1-1 0,0 1 0,1 0 0,-1-1 0,1 1 0,-1 0 0,0-1 0,1 1 0,-1 0 0,0 0 0,1 0 0,-1-1 0,0 1 0,1 0 0,-1 0 0,0 0 0,1 0 0,-1 0 0,0 0 0,0 1 0,1-1 0,-1 0 0,0 0 0,1 0 0,-1 1 0,-1-1 0,-15 18 0,-6 25 0,19-27 0,0-1 0,0 1 0,-1 20 0,5-28 0,-1 0 0,1 0 0,0 0 0,1 0 0,-1 0 0,2 0 0,-1 0 0,4 10 0,-4-16 0,-1-1 0,0 0 0,1 0 0,-1 1 0,1-1 0,-1 0 0,1 0 0,-1 0 0,1 0 0,0 1 0,0-1 0,-1 0 0,1 0 0,0-1 0,0 1 0,0 0 0,0 0 0,0 0 0,0-1 0,1 1 0,-1 0 0,0-1 0,0 1 0,0-1 0,1 1 0,-1-1 0,0 0 0,0 0 0,1 1 0,-1-1 0,0 0 0,1 0 0,-1 0 0,0 0 0,0-1 0,1 1 0,-1 0 0,0 0 0,1-1 0,-1 1 0,0-1 0,0 1 0,0-1 0,0 0 0,1 1 0,-1-1 0,0 0 0,0 0 0,0 1 0,0-1 0,-1 0 0,2-2 0,7-5 0,-1-1 0,-1 0 0,1 0 0,7-14 0,-1-1 0,-11 17 0,0 1 0,1-1 0,0 1 0,0 0 0,0 0 0,1 0 0,0 1 0,0 0 0,9-7 0,-13 11 0,-1 1 0,1 0 0,-1 0 0,1-1 0,0 1 0,-1 0 0,1 0 0,-1 0 0,1 0 0,0 0 0,-1 0 0,1 0 0,0 0 0,-1 0 0,1 0 0,-1 0 0,1 1 0,0-1 0,-1 0 0,1 0 0,-1 1 0,1-1 0,-1 0 0,1 0 0,-1 1 0,1-1 0,-1 1 0,1-1 0,-1 1 0,1-1 0,-1 1 0,1-1 0,-1 1 0,0-1 0,0 1 0,1-1 0,-1 1 0,0-1 0,0 1 0,1 0 0,-1-1 0,0 1 0,0-1 0,0 1 0,0 0 0,0 0 0,5 34 0,-5-33 0,0 3 0,0 11 0,1 0 0,1 0 0,1 0 0,8 30 0,-10-43 0,0 0 0,0 1 0,0-2 0,1 1 0,-1 0 0,1 0 0,0 0 0,0-1 0,0 1 0,0-1 0,0 1 0,1-1 0,-1 0 0,1 0 0,-1 0 0,1 0 0,0-1 0,0 1 0,0-1 0,0 1 0,0-1 0,0 0 0,0 0 0,0 0 0,0-1 0,0 1 0,1-1 0,-1 0 0,0 0 0,0 0 0,7-1 0,-3 0 0,0-1 0,0 0 0,0-1 0,0 1 0,-1-1 0,1-1 0,-1 1 0,0-1 0,0 0 0,0 0 0,0-1 0,-1 0 0,0 0 0,7-9 0,5-7 0,-1 0 0,20-38 0,-18 26 0,-2-1 0,-1 0 0,-2-2 0,-1 0 0,-2 0 0,-1-1 0,-2 0 0,-2 0 0,-1 0 0,-2-59 0,-1 91 0,-1 1 0,-1-1 0,1 0 0,-1 1 0,1-1 0,-1 0 0,-1 1 0,1-1 0,-1 1 0,1 0 0,-1-1 0,-3-3 0,5 7 0,-1 1 0,1 0 0,0-1 0,-1 1 0,1 0 0,0-1 0,-1 1 0,1 0 0,-1 0 0,1 0 0,0-1 0,-1 1 0,1 0 0,-1 0 0,1 0 0,-1 0 0,1 0 0,0 0 0,-1-1 0,1 1 0,-1 0 0,1 1 0,-1-1 0,1 0 0,-1 0 0,1 0 0,0 0 0,-1 0 0,1 0 0,-1 0 0,0 1 0,-12 12 0,-4 21 0,10-9 0,0 0 0,2 0 0,0 0 0,-1 48 0,5-16 0,7 63 0,-3-86-273,2-1 0,1 0 0,1-1 0,16 45 0,-9-46-6553</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7.370"/>
    </inkml:context>
    <inkml:brush xml:id="br0">
      <inkml:brushProperty name="width" value="0.05" units="cm"/>
      <inkml:brushProperty name="height" value="0.05" units="cm"/>
      <inkml:brushProperty name="color" value="#F6630D"/>
    </inkml:brush>
  </inkml:definitions>
  <inkml:trace contextRef="#ctx0" brushRef="#br0">224 302 24575,'0'-5'0,"1"-1"0,1 1 0,-1-1 0,1 1 0,0-1 0,0 1 0,1 0 0,3-6 0,6-14 0,-8 15 0,0-1 0,-1 0 0,0 0 0,-1 0 0,-1 0 0,1 0 0,-2-1 0,0 1 0,0 0 0,-3-19 0,2 26 0,0 0 0,0 0 0,0 0 0,-1 0 0,1 0 0,-1 0 0,0 0 0,0 0 0,-1 1 0,1-1 0,-1 1 0,0-1 0,0 1 0,0 0 0,0 0 0,0 0 0,-1 1 0,1-1 0,-1 1 0,0 0 0,0 0 0,0 0 0,0 1 0,0-1 0,0 1 0,0 0 0,0 0 0,-1 0 0,1 1 0,-5-1 0,3 1 0,1 1 0,-1-1 0,1 1 0,-1 0 0,1 1 0,0-1 0,-1 1 0,1 0 0,0 0 0,0 1 0,0 0 0,1-1 0,-1 2 0,1-1 0,-6 6 0,1-2 0,0 2 0,1-1 0,1 1 0,0 0 0,0 1 0,-7 12 0,9-12 0,1 0 0,0 0 0,1 1 0,0-1 0,1 1 0,0 0 0,-1 15 0,3-21 0,0 1 0,0-1 0,1 0 0,0 0 0,0 1 0,0-1 0,3 9 0,-3-12 0,0 1 0,0-1 0,1 0 0,-1 0 0,0 0 0,1 0 0,0 0 0,-1 0 0,1 0 0,0-1 0,0 1 0,0 0 0,0-1 0,0 0 0,0 1 0,5 1 0,-4-2 0,0-1 0,0 1 0,0-1 0,0 1 0,0-1 0,0 0 0,0 0 0,0 0 0,0-1 0,0 1 0,0-1 0,0 0 0,0 0 0,5-2 0,42-22 0,-24 11 0,-22 12 0,0 0 0,0 0 0,0 0 0,0 1 0,0 0 0,1 0 0,-1 0 0,0 0 0,1 1 0,-1 0 0,9 0 0,-10 1 0,0 0 0,0 0 0,0 0 0,0 0 0,-1 0 0,1 1 0,0-1 0,0 1 0,-1 0 0,1 0 0,-1 0 0,0 0 0,1 0 0,-1 0 0,0 1 0,0-1 0,2 5 0,24 44-1365,-16-27-5461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8.041"/>
    </inkml:context>
    <inkml:brush xml:id="br0">
      <inkml:brushProperty name="width" value="0.05" units="cm"/>
      <inkml:brushProperty name="height" value="0.05" units="cm"/>
      <inkml:brushProperty name="color" value="#F6630D"/>
    </inkml:brush>
  </inkml:definitions>
  <inkml:trace contextRef="#ctx0" brushRef="#br0">0 250 24575,'1'-20'0,"1"0"0,1 1 0,0-1 0,2 0 0,0 1 0,1 0 0,1 0 0,0 1 0,2-1 0,13-21 0,-21 39 0,0 0 0,-1 0 0,1-1 0,0 1 0,0 0 0,0 0 0,0 0 0,0 0 0,0 0 0,0 0 0,0 1 0,0-1 0,1 0 0,-1 0 0,0 1 0,0-1 0,3 0 0,-4 1 0,1 0 0,-1 0 0,1 1 0,0-1 0,-1 0 0,1 0 0,-1 1 0,1-1 0,-1 0 0,1 1 0,-1-1 0,1 0 0,-1 1 0,1-1 0,-1 1 0,1-1 0,-1 1 0,0-1 0,1 1 0,-1-1 0,0 1 0,1-1 0,-1 1 0,0-1 0,1 2 0,1 5 0,0 0 0,-1 0 0,0 0 0,1 14 0,-3 121 0,0-93 0,4-31 0,-3-18 0,0 0 0,0 1 0,0-1 0,0 0 0,0 0 0,0 0 0,1 0 0,-1 0 0,0 1 0,0-1 0,0 0 0,0 0 0,0 0 0,1 0 0,-1 0 0,0 0 0,0 0 0,0 0 0,0 0 0,1 0 0,-1 0 0,0 0 0,0 0 0,0 0 0,1 0 0,-1 0 0,0 0 0,0 0 0,0 0 0,0 0 0,1 0 0,-1 0 0,0 0 0,0 0 0,0 0 0,0 0 0,1 0 0,-1 0 0,0 0 0,0-1 0,0 1 0,0 0 0,1 0 0,18-26 0,-11 14 0,124-149 0,-128 156 0,0 1 0,1 0 0,0 0 0,0 1 0,0 0 0,0 0 0,0 0 0,1 0 0,-1 1 0,1 0 0,0 0 0,-1 0 0,1 1 0,9-1 0,-12 1 0,1 1 0,-1-1 0,0 1 0,1 0 0,-1 1 0,1-1 0,-1 1 0,0-1 0,1 1 0,-1 0 0,0 0 0,0 0 0,0 1 0,0-1 0,0 1 0,0 0 0,0-1 0,0 1 0,-1 1 0,1-1 0,-1 0 0,1 1 0,-1-1 0,0 1 0,0-1 0,0 1 0,1 3 0,1 4 0,0 0 0,-1 0 0,0 1 0,-1-1 0,0 1 0,-1-1 0,0 1 0,0 0 0,-2 18 0,-4 13 0,-10 49 0,3-31 0,-2 45 0,-13 71 0,20-142 0,-2-1 0,-25 65 0,31-92 0,1-1 0,-1 1 0,0-1 0,0 0 0,-1 0 0,0 0 0,0-1 0,0 1 0,0-1 0,-1 0 0,-7 6 0,10-9 0,0 0 0,1-1 0,-1 1 0,0 0 0,0-1 0,0 1 0,0-1 0,1 1 0,-1-1 0,0 0 0,0 0 0,0 0 0,0 0 0,0 0 0,0 0 0,-2-1 0,1 0 0,1 0 0,-1 0 0,0 0 0,1-1 0,0 1 0,-1-1 0,1 0 0,0 0 0,0 1 0,0-1 0,0-1 0,0 1 0,0 0 0,-1-3 0,-1-2 0,-1-1 0,2 0 0,-1 1 0,1-1 0,1-1 0,-1 1 0,1 0 0,1-1 0,0 1 0,0-1 0,0 1 0,1-1 0,1-9 0,1-6 0,2 0 0,0 0 0,11-34 0,2 12-273,2 1 0,2 1 0,2 0 0,53-75 0,-30 54-6553</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18.914"/>
    </inkml:context>
    <inkml:brush xml:id="br0">
      <inkml:brushProperty name="width" value="0.05" units="cm"/>
      <inkml:brushProperty name="height" value="0.05" units="cm"/>
      <inkml:brushProperty name="color" value="#F6630D"/>
    </inkml:brush>
  </inkml:definitions>
  <inkml:trace contextRef="#ctx0" brushRef="#br0">498 613 24575,'0'-59'0,"2"0"0,17-95 0,-11 117 0,15-94 0,-22 119 0,0-1 0,-1 1 0,-1-1 0,1 0 0,-2 1 0,0-1 0,-1 1 0,-3-13 0,5 22 0,0 0 0,0 1 0,0-1 0,-1 0 0,1 1 0,-1-1 0,1 1 0,-1 0 0,0-1 0,0 1 0,0 0 0,0 0 0,0 0 0,0 0 0,-1 1 0,1-1 0,-1 1 0,1-1 0,-5-1 0,3 2 0,1 1 0,-1-1 0,0 1 0,1 0 0,-1 0 0,0 0 0,0 0 0,1 0 0,-1 1 0,0 0 0,1 0 0,-1 0 0,-4 2 0,-6 3 0,-1 2 0,1 0 0,1 0 0,0 1 0,-23 21 0,3 1 0,1 1 0,2 1 0,1 2 0,2 1 0,1 1 0,2 2 0,2 0 0,-23 54 0,31-58 0,2 1 0,1 0 0,2 0 0,1 1 0,2 0 0,2 0 0,1 1 0,2 0 0,2-1 0,7 53 0,-6-76 0,1 1 0,1-1 0,0 0 0,1 0 0,0 0 0,1 0 0,1-1 0,0 0 0,0 0 0,19 22 0,-21-30 0,0 1 0,0-1 0,1-1 0,-1 1 0,1-1 0,0 0 0,1 0 0,-1 0 0,0-1 0,1 0 0,0 0 0,0-1 0,0 0 0,0 0 0,0-1 0,0 0 0,0 0 0,1 0 0,-1-1 0,0 0 0,0-1 0,1 0 0,-1 0 0,9-2 0,-4-1 0,1-1 0,-1-1 0,0 0 0,0 0 0,-1-1 0,0 0 0,0-1 0,-1-1 0,0 1 0,0-2 0,-1 1 0,0-1 0,11-16 0,6-13 0,-1 0 0,28-64 0,-42 82 0,-6 14 0,-1-1 0,0 0 0,0 0 0,-1 0 0,0-1 0,0 1 0,-1-1 0,0 1 0,-1-1 0,1-10 0,-22 48 0,9-2 0,1 1 0,1 0 0,-9 55 0,16-74 0,2 0 0,-1 0 0,2 1 0,-1-1 0,1 0 0,0 0 0,4 13 0,-4-18 0,1 1 0,0 0 0,0 0 0,1-1 0,-1 1 0,1-1 0,0 0 0,0 0 0,0 0 0,1 0 0,0 0 0,-1-1 0,1 0 0,6 4 0,-7-5 0,0 0 0,0-1 0,0 1 0,0-1 0,0 0 0,1 0 0,-1 0 0,0 0 0,1 0 0,-1-1 0,1 0 0,-1 0 0,1 0 0,-1 0 0,1 0 0,4-1 0,-2-1 0,1 0 0,-1 0 0,1-1 0,-1 0 0,0 0 0,0 0 0,10-8 0,-2 0 0,-1-1 0,0 0 0,-1-1 0,0 0 0,16-26 0,-12 12 0,14-35 0,2-3 0,-25 60 0,-4 15 0,-2 19 0,-1-28 0,0 17 0,0-1 0,1 0 0,1 1 0,0-1 0,6 20 0,-7-33 0,1 0 0,-1-1 0,0 1 0,1 0 0,0-1 0,0 1 0,0-1 0,0 0 0,0 1 0,1-1 0,-1 0 0,1-1 0,0 1 0,0 0 0,0-1 0,0 1 0,1-1 0,-1 0 0,1 0 0,-1-1 0,1 1 0,-1-1 0,1 1 0,0-1 0,0 0 0,0-1 0,0 1 0,0-1 0,4 1 0,19-3-1365,-3-3-5461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0.695"/>
    </inkml:context>
    <inkml:brush xml:id="br0">
      <inkml:brushProperty name="width" value="0.05" units="cm"/>
      <inkml:brushProperty name="height" value="0.05" units="cm"/>
      <inkml:brushProperty name="color" value="#F6630D"/>
    </inkml:brush>
  </inkml:definitions>
  <inkml:trace contextRef="#ctx0" brushRef="#br0">1 198 24575,'0'-2'0,"-1"1"0,1-1 0,0 0 0,0 0 0,0 1 0,0-1 0,1 0 0,-1 0 0,1 1 0,-1-1 0,1 0 0,-1 1 0,1-1 0,0 1 0,-1-1 0,1 0 0,0 1 0,0 0 0,0-1 0,1 1 0,-1 0 0,0-1 0,0 1 0,1 0 0,-1 0 0,1 0 0,-1 0 0,1 0 0,1 0 0,0 0 0,-1 1 0,0 0 0,0 0 0,1 1 0,-1-1 0,0 0 0,0 1 0,0-1 0,1 1 0,-1 0 0,0 0 0,0 0 0,0 0 0,0 0 0,0 0 0,-1 0 0,1 1 0,0-1 0,0 1 0,-1-1 0,1 1 0,-1 0 0,2 2 0,5 6 0,-1 1 0,0-1 0,-1 2 0,0-1 0,-1 1 0,7 20 0,-9-23 0,-1 0 0,1 1 0,-2-1 0,1 1 0,-1 0 0,-1 0 0,0-1 0,0 1 0,-2 11 0,2-20 0,0 0 0,0 0 0,-1 0 0,1 0 0,0 0 0,-1 0 0,1 0 0,0 0 0,-1 0 0,1 0 0,-1 0 0,0 0 0,1 0 0,-1 0 0,0-1 0,1 1 0,-1 0 0,-1 0 0,1-1 0,1 1 0,-1-1 0,1 0 0,-1 0 0,1 0 0,-1 0 0,0 0 0,1 0 0,-1 0 0,1 0 0,-1 0 0,1 0 0,-1 0 0,1-1 0,-1 1 0,0 0 0,1 0 0,-1 0 0,1-1 0,-1 1 0,1 0 0,0-1 0,-2 0 0,0-1 0,0 1 0,1-1 0,-1 0 0,0 0 0,1 0 0,-1-1 0,1 1 0,0 0 0,0-1 0,0 1 0,0-1 0,-1-3 0,1-1 0,1-1 0,0 1 0,0 0 0,0 0 0,1-1 0,1 1 0,-1 0 0,1 0 0,0 0 0,1 0 0,-1 1 0,1-1 0,1 1 0,6-11 0,-3 6 0,1 1 0,0-1 0,1 2 0,0-1 0,1 1 0,0 0 0,13-9 0,-19 15 0,0 1 0,0-1 0,1 1 0,-1 0 0,1 0 0,-1 0 0,1 0 0,0 1 0,-1 0 0,1 0 0,0 0 0,0 1 0,0-1 0,0 1 0,0 0 0,-1 1 0,9 1 0,-7-1 0,0 2 0,-1-1 0,1 1 0,0-1 0,-1 1 0,0 1 0,0-1 0,0 1 0,0 0 0,-1 0 0,1 1 0,4 5 0,3 7 0,-1 0 0,0 0 0,-1 1 0,-1 0 0,-1 1 0,0 0 0,6 26 0,-11-36 0,0 1 0,-1-1 0,0 0 0,-1 1 0,0 0 0,0-1 0,-1 1 0,-2 18 0,2-27 0,0-1 0,0 1 0,0-1 0,0 1 0,0-1 0,0 1 0,0-1 0,0 1 0,0-1 0,0 1 0,-1-1 0,1 0 0,0 1 0,0-1 0,0 1 0,0-1 0,-1 1 0,1-1 0,0 0 0,-1 1 0,1-1 0,0 0 0,-1 1 0,1-1 0,0 0 0,-1 1 0,1-1 0,0 0 0,-1 0 0,1 0 0,-1 1 0,1-1 0,-1 0 0,1 0 0,-1 0 0,1 0 0,0 0 0,-1 0 0,1 0 0,-1 0 0,1 0 0,-1 0 0,1 0 0,-1 0 0,1 0 0,-1 0 0,1 0 0,-1 0 0,1 0 0,0-1 0,-1 1 0,1 0 0,-1 0 0,1-1 0,0 1 0,-1 0 0,1 0 0,-1-1 0,1 0 0,-17-25 0,14 19 0,2-1 0,-1 0 0,1-1 0,1 1 0,0 0 0,0 0 0,0 0 0,1 0 0,0 0 0,0 0 0,1 0 0,0 0 0,1 0 0,0 0 0,0 1 0,8-14 0,-5 9 0,1 1 0,1-1 0,-1 1 0,2 0 0,-1 1 0,2 0 0,-1 1 0,1 0 0,18-12 0,-19 15 0,0 1 0,1 0 0,0 1 0,0 0 0,0 0 0,1 1 0,-1 1 0,1 0 0,16-2 0,-6 4 0,1 1 0,-1 0 0,38 8 0,-41-5 0,59 8 0,-71-11 0,1-1 0,-1 1 0,1-1 0,-1-1 0,0 1 0,1-1 0,-1 0 0,0-1 0,7-2 0,-12 4 0,0 0 0,-1 0 0,1-1 0,0 1 0,-1 0 0,1-1 0,0 1 0,-1-1 0,1 1 0,-1 0 0,1-1 0,0 1 0,-1-1 0,1 0 0,-1 1 0,1-1 0,-1 1 0,0-1 0,1 0 0,-1 1 0,0-1 0,1 0 0,-1 0 0,0 1 0,0-1 0,0 0 0,0 0 0,1-1 0,-2 1 0,1-1 0,-1 1 0,1 0 0,-1-1 0,0 1 0,0-1 0,1 1 0,-1 0 0,0 0 0,0 0 0,0 0 0,0-1 0,-2 0 0,-4-3 0,0 0 0,0 0 0,-15-7 0,10 6 0,1 1 0,-1 1 0,1 0 0,-1 1 0,0 0 0,-20-2 0,26 5 0,0 0 0,0 0 0,0 1 0,0 0 0,1 0 0,-1 0 0,0 0 0,1 1 0,-1 0 0,1 0 0,0 1 0,0 0 0,-1 0 0,2 0 0,-1 0 0,-6 6 0,3-1 0,0 1 0,0 0 0,1 0 0,0 1 0,0 0 0,1 0 0,1 0 0,0 1 0,0 0 0,1 0 0,0 0 0,1 1 0,-2 15 0,3-14 0,0 0 0,1-1 0,1 1 0,0 0 0,0 0 0,2 0 0,-1 0 0,2 0 0,0-1 0,0 1 0,1-1 0,6 12 0,-8-19 0,0-1 0,1 0 0,0 0 0,0 0 0,0 0 0,0-1 0,1 1 0,-1-1 0,1 0 0,0 0 0,0 0 0,0 0 0,1-1 0,-1 1 0,0-1 0,1-1 0,0 1 0,-1 0 0,1-1 0,0 0 0,0 0 0,0-1 0,-1 1 0,1-1 0,0 0 0,0 0 0,8-2 0,-2 1 0,0-2 0,1 1 0,-2-1 0,1-1 0,0 0 0,-1 0 0,1-1 0,-1-1 0,-1 1 0,19-15 0,-15 8 0,0-1 0,-1-1 0,0 0 0,-2 0 0,1-1 0,-2 0 0,0-1 0,0 0 0,-2-1 0,0 0 0,-1 0 0,5-23 0,-9 34 0,0-1 0,1 1 0,0-1 0,7-11 0,-10 18 0,0-1 0,1 0 0,-1 1 0,1-1 0,-1 1 0,0-1 0,1 1 0,-1-1 0,1 1 0,0 0 0,-1-1 0,1 1 0,-1-1 0,1 1 0,0 0 0,-1 0 0,1-1 0,-1 1 0,1 0 0,0 0 0,-1 0 0,1 0 0,0 0 0,0 0 0,0 0 0,0 1 0,0 0 0,0-1 0,0 1 0,0 0 0,0 0 0,0 0 0,0 0 0,0 0 0,0 0 0,-1 0 0,1 0 0,0 0 0,-1 0 0,1 0 0,-1 0 0,1 0 0,0 3 0,1 5 0,1 1 0,-1 0 0,-1 0 0,0-1 0,0 1 0,-2 13 0,1-13 0,0 0 0,1-1 0,-1 1 0,2 0 0,3 15 0,-5-25 0,1 1 0,-1-1 0,0 1 0,0-1 0,0 1 0,0-1 0,0 0 0,1 1 0,-1-1 0,0 1 0,0-1 0,1 0 0,-1 1 0,0-1 0,1 0 0,-1 1 0,0-1 0,1 0 0,-1 0 0,0 1 0,1-1 0,-1 0 0,1 0 0,-1 0 0,0 0 0,1 1 0,-1-1 0,1 0 0,-1 0 0,1 0 0,-1 0 0,1 0 0,-1 0 0,0 0 0,1 0 0,-1 0 0,1 0 0,-1 0 0,1-1 0,-1 1 0,0 0 0,1 0 0,-1 0 0,1 0 0,-1-1 0,0 1 0,1 0 0,-1 0 0,1-1 0,18-18 0,-16 15 0,10-11 0,-10 11 0,0 0 0,1-1 0,0 1 0,0 0 0,0 1 0,0-1 0,0 1 0,1-1 0,-1 1 0,10-4 0,-13 7 0,0 0 0,-1 0 0,1 0 0,0 0 0,0 0 0,-1 0 0,1 0 0,0 1 0,0-1 0,-1 0 0,1 0 0,0 1 0,-1-1 0,1 0 0,0 1 0,-1-1 0,1 1 0,0-1 0,-1 1 0,1-1 0,-1 1 0,1-1 0,-1 1 0,1-1 0,-1 1 0,0 0 0,1 1 0,12 26 0,0-1 0,-11-25 0,1 0 0,-1-1 0,1 1 0,-1 0 0,1-1 0,0 0 0,-1 0 0,1 0 0,0 0 0,0 0 0,0 0 0,0-1 0,0 1 0,0-1 0,-1 0 0,1 0 0,0 0 0,0 0 0,0-1 0,0 1 0,0-1 0,0 0 0,0 1 0,0-1 0,4-3 0,9-3 0,0-1 0,-1 0 0,18-13 0,-19 12 0,32-20 0,70-48 0,-113 74 0,0 1 0,0-1 0,0-1 0,-1 1 0,1 0 0,3-7 0,-6 10 0,0-1 0,1 1 0,-1 0 0,0-1 0,0 1 0,0-1 0,0 1 0,1-1 0,-1 1 0,0-1 0,0 1 0,0-1 0,0 1 0,0-1 0,0 1 0,0-1 0,0 1 0,0-1 0,0 1 0,-1-1 0,1 1 0,0 0 0,0-2 0,-1 2 0,0 0 0,1-1 0,-1 1 0,0 0 0,0-1 0,1 1 0,-1 0 0,0 0 0,0 0 0,1 0 0,-1 0 0,0 0 0,0 0 0,0 0 0,1 0 0,-1 0 0,0 0 0,0 0 0,1 1 0,-2-1 0,-6 3 0,1 1 0,-1 0 0,1 0 0,0 0 0,0 1 0,1 0 0,0 0 0,-1 1 0,2-1 0,-1 1 0,1 1 0,0-1 0,0 1 0,0 0 0,1 0 0,-6 15 0,8-17 0,1 0 0,-1 0 0,1 1 0,1-1 0,-1 0 0,1 0 0,0 1 0,0-1 0,0 0 0,1 1 0,-1-1 0,1 0 0,1 0 0,-1 1 0,1-1 0,0 0 0,0 0 0,0-1 0,1 1 0,5 8 0,-5-10 0,1 1 0,-1-1 0,0 0 0,1 0 0,0 0 0,0 0 0,0-1 0,0 1 0,0-1 0,0 0 0,1 0 0,-1-1 0,1 1 0,-1-1 0,1 0 0,-1 0 0,1 0 0,0-1 0,-1 0 0,1 0 0,0 0 0,0 0 0,8-3 0,-4 0 0,1 0 0,-1 0 0,0-1 0,0 0 0,0-1 0,-1 0 0,0-1 0,0 0 0,0 0 0,-1 0 0,1-1 0,9-13 0,2-3 0,-1-1 0,28-50 0,-35 48 0,-10 22 0,0 0 0,1 0 0,-1 0 0,1 0 0,0 1 0,4-6 0,-6 8 0,0 1 0,0 0 0,0 0 0,1-1 0,-1 1 0,0 0 0,0 0 0,0 0 0,1-1 0,-1 1 0,0 0 0,0 0 0,1 0 0,-1 0 0,0-1 0,1 1 0,-1 0 0,0 0 0,0 0 0,1 0 0,-1 0 0,0 0 0,1 0 0,-1 0 0,0 0 0,0 0 0,1 0 0,-1 0 0,0 0 0,1 0 0,-1 0 0,0 0 0,0 0 0,1 0 0,-1 1 0,0-1 0,1 0 0,-1 0 0,0 0 0,0 0 0,1 1 0,-1-1 0,0 0 0,0 0 0,0 0 0,1 1 0,-1-1 0,0 0 0,0 0 0,0 1 0,0-1 0,0 0 0,1 1 0,-1-1 0,0 0 0,0 0 0,0 1 0,0-1 0,0 0 0,0 1 0,5 21 0,42 411 0,-45-420 0,1 24 0,-1 48 0,-2-76 0,0 0 0,-1 0 0,-1-1 0,1 1 0,-1 0 0,-1-1 0,1 1 0,-2-1 0,1 0 0,-1 0 0,-6 10 0,9-16 0,-1 0 0,1-1 0,-1 1 0,1 0 0,-1 0 0,0-1 0,1 1 0,-1-1 0,0 0 0,0 1 0,0-1 0,0 0 0,0 0 0,-1 0 0,1-1 0,0 1 0,0 0 0,-1-1 0,1 1 0,0-1 0,-1 0 0,1 0 0,0 0 0,-1 0 0,1 0 0,0-1 0,-1 1 0,1 0 0,0-1 0,0 0 0,0 0 0,-1 0 0,1 0 0,0 0 0,0 0 0,0 0 0,0 0 0,-2-3 0,-3-1 0,1-1 0,-1 0 0,1 0 0,1-1 0,-1 0 0,1 0 0,0 0 0,0 0 0,-4-10 0,4 3 0,1 1 0,0-1 0,0 0 0,2 0 0,0 0 0,0-1 0,1 1 0,1 0 0,0 0 0,1-1 0,1 1 0,0 0 0,1 0 0,1 0 0,0 0 0,1 1 0,10-22 0,-1 6 0,2 0 0,1 1 0,1 1 0,1 1 0,1 1 0,44-42 0,-26 32 0,3 2 0,0 1 0,3 2 0,46-24 0,-56 36 0,-1 2 0,2 2 0,0 1 0,1 1 0,0 3 0,52-8 0,-72 15 40,0 0 0,28 2 0,-40 0-139,1 1 0,-1-1 0,1 1 0,-1 0 0,0 0 0,0 1 0,1-1 0,-1 1 0,0 0 0,0 0 0,0 0 0,-1 1 0,1-1 0,4 5 0,5 12-6727</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2.526"/>
    </inkml:context>
    <inkml:brush xml:id="br0">
      <inkml:brushProperty name="width" value="0.05" units="cm"/>
      <inkml:brushProperty name="height" value="0.05" units="cm"/>
      <inkml:brushProperty name="color" value="#F6630D"/>
    </inkml:brush>
  </inkml:definitions>
  <inkml:trace contextRef="#ctx0" brushRef="#br0">0 12 24575,'5'0'0,"1"-4"0,5-2 0,0 4 0,-2 8 0,-2 8 0,-2 10 0,-2 6 0,-2 7 0,-1 6 0,4 6 0,2-1 0,0 0 0,2-3 0,2-4 0,2-5 0,4-4 0,0-7-8191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2.900"/>
    </inkml:context>
    <inkml:brush xml:id="br0">
      <inkml:brushProperty name="width" value="0.05" units="cm"/>
      <inkml:brushProperty name="height" value="0.05" units="cm"/>
      <inkml:brushProperty name="color" value="#F6630D"/>
    </inkml:brush>
  </inkml:definitions>
  <inkml:trace contextRef="#ctx0" brushRef="#br0">3 85 24575,'0'-35'0,"0"29"0,0 22 0,-1 17 0,0-11 0,1 1 0,3 24 0,-3-42 0,1 0 0,0 0 0,0 0 0,0 0 0,1-1 0,0 1 0,0 0 0,0-1 0,0 1 0,1-1 0,-1 0 0,1 0 0,0 0 0,0 0 0,5 4 0,-5-6 0,-1 0 0,1-1 0,0 1 0,0-1 0,-1 1 0,1-1 0,0 0 0,0 0 0,0 0 0,1-1 0,-1 1 0,0-1 0,0 1 0,0-1 0,0 0 0,0 0 0,1-1 0,-1 1 0,0-1 0,0 1 0,0-1 0,0 0 0,0 0 0,0-1 0,0 1 0,0 0 0,-1-1 0,1 0 0,0 0 0,3-3 0,-1 1 0,1-1 0,-1 0 0,-1 0 0,1 0 0,-1-1 0,0 1 0,0-1 0,0 0 0,-1 0 0,0-1 0,0 1 0,4-14 0,-6 13 0,0-1 0,-1 0 0,0 0 0,0 1 0,-1-1 0,0 0 0,0 1 0,0-1 0,-1 0 0,-1 1 0,1 0 0,-1-1 0,0 1 0,-5-7 0,6 10 0,0 1 0,0 0 0,0 0 0,0 0 0,0 0 0,-1 0 0,1 0 0,-1 0 0,0 1 0,0 0 0,0-1 0,0 1 0,0 0 0,-1 1 0,1-1 0,-1 0 0,1 1 0,-1 0 0,1 0 0,-1 0 0,0 0 0,0 1 0,1-1 0,-1 1 0,0 0 0,0 0 0,1 0 0,-1 1 0,0-1 0,-5 3 0,7-3-65,1 1 0,-1-1 0,1 1 0,-1-1 0,1 1 0,0 0 0,-1 0 0,1-1 0,0 1 0,0 0 0,0 0 0,0 1 0,0-1 0,0 0 0,0 0 0,0 0 0,0 1 0,0-1 0,0 0 0,0 2 0,-1 9-6761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3.230"/>
    </inkml:context>
    <inkml:brush xml:id="br0">
      <inkml:brushProperty name="width" value="0.05" units="cm"/>
      <inkml:brushProperty name="height" value="0.05" units="cm"/>
      <inkml:brushProperty name="color" value="#F6630D"/>
    </inkml:brush>
  </inkml:definitions>
  <inkml:trace contextRef="#ctx0" brushRef="#br0">21 13 24575,'0'-5'0,"-4"-1"0,-2 5 0,0 7 0,1 7 0,6 11 0,3 6 0,1 7 0,4 7 0,0 4 0,0 5 0,-3 1 0,-2-3 0,-2-1 0,-1-9-8191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4.077"/>
    </inkml:context>
    <inkml:brush xml:id="br0">
      <inkml:brushProperty name="width" value="0.05" units="cm"/>
      <inkml:brushProperty name="height" value="0.05" units="cm"/>
      <inkml:brushProperty name="color" value="#F6630D"/>
    </inkml:brush>
  </inkml:definitions>
  <inkml:trace contextRef="#ctx0" brushRef="#br0">140 18 24575,'-1'-16'0,"1"16"0,0 0 0,0 0 0,0 0 0,0-1 0,0 1 0,0 0 0,0 0 0,0 0 0,-1 0 0,1 0 0,0 0 0,0 0 0,0 0 0,0 0 0,0 0 0,0 0 0,0 0 0,0 0 0,0 0 0,0 0 0,0 0 0,0-1 0,0 1 0,0 0 0,0 0 0,-1 0 0,1 0 0,0 0 0,0 0 0,0 0 0,0 0 0,0 0 0,0 0 0,0 0 0,0 0 0,0 0 0,0 0 0,0 0 0,-1 0 0,1 0 0,0 0 0,0 0 0,0 0 0,0 1 0,0-1 0,0 0 0,0 0 0,0 0 0,0 0 0,0 0 0,0 0 0,0 0 0,0 0 0,-1 0 0,1 0 0,0 0 0,0 0 0,0 0 0,0 0 0,0 0 0,0 1 0,0-1 0,0 0 0,0 0 0,0 0 0,0 0 0,0 0 0,-10 27 0,3-8 0,-17 41-195,3 1 0,2 1 0,3 0 0,3 2 0,3 0 0,-4 109 0,14-147-6631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9.269"/>
    </inkml:context>
    <inkml:brush xml:id="br0">
      <inkml:brushProperty name="width" value="0.05" units="cm"/>
      <inkml:brushProperty name="height" value="0.05" units="cm"/>
      <inkml:brushProperty name="color" value="#F6630D"/>
    </inkml:brush>
  </inkml:definitions>
  <inkml:trace contextRef="#ctx0" brushRef="#br0">394 543 24575,'0'-6'0,"-1"1"0,0 0 0,-1 0 0,1 1 0,-1-1 0,1 0 0,-2 0 0,1 1 0,0-1 0,-1 1 0,0 0 0,-6-7 0,2 2 0,-2 0 0,1 0 0,-1 1 0,-12-8 0,13 10 0,-1 1 0,0 0 0,0 1 0,0 0 0,-1 0 0,1 1 0,-1 0 0,1 1 0,-1 0 0,0 0 0,0 1 0,0 1 0,0-1 0,0 2 0,-20 2 0,24-2 0,-1 1 0,0 0 0,1 0 0,0 0 0,-1 1 0,1 0 0,0 0 0,0 0 0,1 1 0,-1 0 0,1 0 0,0 1 0,0-1 0,0 1 0,0 0 0,1 1 0,0-1 0,0 1 0,0 0 0,1-1 0,0 2 0,0-1 0,1 0 0,-3 7 0,2 0 0,0 0 0,0 0 0,1 1 0,1-1 0,0 0 0,1 1 0,1-1 0,0 0 0,0 1 0,1-1 0,1 0 0,1 0 0,5 14 0,-8-24 0,0-1 0,0 0 0,1 0 0,-1 0 0,1 0 0,-1 0 0,1 0 0,0-1 0,0 1 0,0-1 0,0 1 0,0-1 0,0 1 0,0-1 0,0 0 0,0 0 0,1 0 0,-1 0 0,0-1 0,1 1 0,-1-1 0,1 1 0,-1-1 0,1 0 0,-1 0 0,1 0 0,-1 0 0,1 0 0,-1-1 0,1 1 0,-1-1 0,0 1 0,1-1 0,-1 0 0,4-2 0,9-4 0,0 0 0,-1-2 0,0 1 0,16-15 0,-16 14 0,77-70 0,-83 72 0,-8 7 0,1-1 0,-1 0 0,1 1 0,-1-1 0,1 1 0,-1-1 0,1 1 0,0-1 0,-1 1 0,1-1 0,0 1 0,-1 0 0,1-1 0,0 1 0,-1 0 0,1 0 0,0 0 0,0-1 0,-1 1 0,1 0 0,1 0 0,-1 1 0,-1-1 0,0 1 0,0-1 0,1 1 0,-1-1 0,0 1 0,0-1 0,1 1 0,-1-1 0,0 1 0,0 0 0,0-1 0,0 1 0,0-1 0,0 1 0,0-1 0,0 1 0,0 0 0,0-1 0,0 1 0,-1 0 0,-12 49 0,8-35 0,0 5 0,1 1 0,-2 34 0,5-51 0,1 0 0,0 1 0,0-1 0,0 0 0,0 0 0,1 0 0,0 1 0,0-1 0,0 0 0,0 0 0,1 0 0,-1 0 0,1-1 0,0 1 0,0 0 0,0-1 0,1 1 0,-1-1 0,1 0 0,5 5 0,-6-7 0,0 0 0,1 0 0,-1 0 0,1 0 0,-1 0 0,1-1 0,-1 1 0,1-1 0,0 0 0,-1 0 0,1 1 0,-1-2 0,1 1 0,0 0 0,-1 0 0,1-1 0,-1 0 0,1 1 0,-1-1 0,1 0 0,2-2 0,6-2 0,1-1 0,-1-1 0,10-7 0,0-2 0,-2-1 0,1-1 0,-2-1 0,-1 0 0,0-2 0,-1 1 0,15-28 0,1-8 0,43-106 0,-58 120 0,-2 0 0,-1 0 0,-3-2 0,-1 1 0,7-87 0,-19 92 0,-4 23 0,5 15 0,1-1 0,0 1 0,-1 0 0,1 0 0,0 0 0,-1 0 0,1 0 0,0-1 0,-1 1 0,1 0 0,0 0 0,-1 0 0,1 0 0,0 0 0,-1 0 0,1 0 0,0 0 0,-1 0 0,1 1 0,0-1 0,-1 0 0,1 0 0,0 0 0,-1 0 0,1 0 0,0 0 0,0 1 0,-1-1 0,1 0 0,0 0 0,0 1 0,-1-1 0,1 0 0,0 0 0,0 1 0,-1-1 0,1 0 0,0 1 0,-5 5 0,0 1 0,1 0 0,-1 0 0,1 0 0,1 1 0,0-1 0,0 1 0,0 0 0,-2 13 0,-10 82 0,13-92 0,-3 40-195,2 1 0,2 0 0,2 0 0,2 0 0,3-1 0,20 83 0,-10-81-6631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4.434"/>
    </inkml:context>
    <inkml:brush xml:id="br0">
      <inkml:brushProperty name="width" value="0.05" units="cm"/>
      <inkml:brushProperty name="height" value="0.05" units="cm"/>
      <inkml:brushProperty name="color" value="#F6630D"/>
    </inkml:brush>
  </inkml:definitions>
  <inkml:trace contextRef="#ctx0" brushRef="#br0">1 183 24575,'0'-4'0,"0"-15"0,0-1 0,2 1 0,6-32 0,-8 47 0,1 1 0,-1-1 0,1 1 0,0 0 0,0 0 0,1 0 0,-1 0 0,1 0 0,-1 0 0,1 0 0,0 0 0,0 0 0,0 1 0,1-1 0,-1 1 0,1 0 0,-1-1 0,1 1 0,0 0 0,0 0 0,0 1 0,0-1 0,0 1 0,0 0 0,0-1 0,0 1 0,1 0 0,5 0 0,-4 1 0,-1 0 0,1 1 0,-1 0 0,1 0 0,-1 0 0,0 1 0,1-1 0,-1 1 0,0 0 0,0 0 0,0 0 0,-1 1 0,1-1 0,0 1 0,3 4 0,8 7 0,-1 0 0,12 17 0,-23-27 0,20 25 20,-1 1 0,-1 1 0,-2 1 0,-1 0 0,14 37 0,-23-44-206,0 0 1,-2 1-1,0 0 0,-2 0 1,-1 1-1,-1-1 1,-1 47-1,-4-49-6640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5.093"/>
    </inkml:context>
    <inkml:brush xml:id="br0">
      <inkml:brushProperty name="width" value="0.05" units="cm"/>
      <inkml:brushProperty name="height" value="0.05" units="cm"/>
      <inkml:brushProperty name="color" value="#F6630D"/>
    </inkml:brush>
  </inkml:definitions>
  <inkml:trace contextRef="#ctx0" brushRef="#br0">32 362 24575,'-12'-11'0,"10"10"0,0-1 0,0 1 0,0-1 0,0 0 0,0 0 0,1 0 0,-1 0 0,1 0 0,-2-3 0,2 4 0,1 0 0,0 0 0,0 0 0,0-1 0,0 1 0,0 0 0,0 0 0,1 0 0,-1 0 0,0 0 0,0 0 0,1 0 0,-1 0 0,1 0 0,-1 0 0,1 0 0,-1 0 0,1 0 0,0 0 0,-1 0 0,1 0 0,0 1 0,0-1 0,0 0 0,-1 1 0,1-1 0,2-1 0,5-4 0,1 0 0,0 1 0,0 0 0,0 0 0,1 1 0,-1 0 0,12-2 0,78-16 0,-49 12 0,9-3 0,95-23 0,-126 27 0,0 0 0,-1-2 0,34-18 0,-58 27 0,0 0 0,0 1 0,0-1 0,0 1 0,0 0 0,1-1 0,-1 1 0,0 1 0,1-1 0,4 0 0,-6 1 0,-1 1 0,0-1 0,0 1 0,0-1 0,0 1 0,0-1 0,0 1 0,0 0 0,0 0 0,0 0 0,0-1 0,0 1 0,0 0 0,-1 0 0,1 0 0,0 0 0,-1 0 0,1 0 0,0 1 0,-1-1 0,0 0 0,1 0 0,-1 0 0,0 0 0,1 1 0,-1-1 0,0 0 0,0 0 0,0 1 0,0-1 0,0 0 0,-1 2 0,0 182 0,-2-76 0,3-109 0,0 0 0,0 0 0,0 0 0,0 0 0,0-1 0,0 1 0,0 0 0,0 0 0,0 0 0,0 0 0,0 0 0,0 0 0,0 0 0,-1 0 0,1 0 0,0 0 0,0 0 0,0 0 0,0 0 0,0 0 0,0 0 0,0 0 0,0 0 0,0 0 0,0 0 0,0 0 0,0 0 0,0 0 0,0 0 0,0 0 0,0 0 0,-1 0 0,1 0 0,0 0 0,0 0 0,0 0 0,0 0 0,0 0 0,0 0 0,0 0 0,0 0 0,0 0 0,0 0 0,0 0 0,0 0 0,0 0 0,-6-12 0,-3-17 0,5 6 0,2 1 0,0-1 0,2 0 0,0 0 0,1 0 0,2 0 0,0 1 0,2-1 0,8-28 0,-9 42 0,-1 0 0,1 0 0,1 0 0,0 1 0,0-1 0,0 1 0,1 0 0,1 1 0,-1 0 0,13-11 0,-13 14 0,0-1 0,0 2 0,0-1 0,1 1 0,0 0 0,0 0 0,0 1 0,0-1 0,0 2 0,0-1 0,1 1 0,-1 0 0,1 1 0,-1-1 0,12 2 0,-8 1 0,0 0 0,0 0 0,-1 1 0,1 0 0,-1 1 0,0 0 0,0 1 0,0 0 0,10 6 0,-15-8 0,0 1 0,0-1 0,0 1 0,0 0 0,-1 0 0,0 1 0,0-1 0,0 1 0,0 0 0,-1 0 0,1 0 0,-1 1 0,0-1 0,-1 1 0,0-1 0,0 1 0,2 9 0,-3-11 0,-1-1 0,0 1 0,0 0 0,-1-1 0,1 1 0,-1-1 0,0 1 0,1-1 0,-2 1 0,1-1 0,0 0 0,-1 1 0,1-1 0,-1 0 0,0 0 0,0 0 0,0 0 0,-1 0 0,1-1 0,-1 1 0,1-1 0,-1 0 0,-4 4 0,-8 3 0,0 0 0,0-1 0,-30 11 0,-2 3 0,46-22 0,0 0 0,0 1 0,1-1 0,-1 0 0,0 1 0,1-1 0,-1 1 0,0-1 0,1 1 0,-1-1 0,0 1 0,1-1 0,-1 1 0,1 0 0,-1-1 0,1 1 0,0 0 0,-1 0 0,1-1 0,0 1 0,-1 1 0,1-2 0,1 1 0,-1-1 0,0 1 0,0-1 0,1 1 0,-1-1 0,0 1 0,1-1 0,-1 1 0,1-1 0,-1 1 0,1-1 0,-1 0 0,1 1 0,-1-1 0,1 0 0,-1 0 0,1 1 0,-1-1 0,1 0 0,-1 0 0,2 1 0,47 8 0,-31-7 0,1 4 0,0 0 0,-1 1 0,0 1 0,0 0 0,-1 1 0,0 1 0,-1 1 0,0 0 0,0 2 0,-1-1 0,13 16 0,-25-24 0,0 0 0,0-1 0,-1 1 0,0 0 0,1 1 0,-2-1 0,1 0 0,0 0 0,1 8 0,-3-10 0,1 0 0,-1 0 0,0 0 0,0-1 0,0 1 0,-1 0 0,1 0 0,0 0 0,-1 0 0,1 0 0,-1-1 0,1 1 0,-1 0 0,0 0 0,0-1 0,0 1 0,0-1 0,0 1 0,0-1 0,0 1 0,-1-1 0,1 1 0,-1-1 0,1 0 0,0 0 0,-3 2 0,-5 2 14,0-1-1,0 1 0,0-1 0,-1-1 1,0 1-1,0-2 0,1 1 1,-20 1-1,4-2-508,0-2 0,-35-3 0,14-1-6331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5.451"/>
    </inkml:context>
    <inkml:brush xml:id="br0">
      <inkml:brushProperty name="width" value="0.05" units="cm"/>
      <inkml:brushProperty name="height" value="0.05" units="cm"/>
      <inkml:brushProperty name="color" value="#F6630D"/>
    </inkml:brush>
  </inkml:definitions>
  <inkml:trace contextRef="#ctx0" brushRef="#br0">135 40 24575,'1'0'0,"0"0"0,0 0 0,-1-1 0,1 1 0,0 0 0,0-1 0,0 1 0,-1-1 0,1 1 0,0-1 0,-1 1 0,1-1 0,0 0 0,-1 1 0,1-1 0,-1 0 0,1 1 0,-1-1 0,1 0 0,-1 0 0,0 1 0,1-1 0,-1 0 0,0 0 0,0 0 0,1 0 0,-1 0 0,0 1 0,0-1 0,0 0 0,0 0 0,0 0 0,0 0 0,0 0 0,-1 0 0,1 1 0,0-1 0,0 0 0,-1 0 0,1 0 0,0 0 0,-1 1 0,1-1 0,-1 0 0,1 0 0,-1 1 0,1-1 0,-1 0 0,0 1 0,1-1 0,-1 1 0,0-1 0,1 1 0,-1-1 0,0 1 0,0-1 0,1 1 0,-1 0 0,0-1 0,0 1 0,0 0 0,0 0 0,0 0 0,1 0 0,-1 0 0,0 0 0,-1 0 0,-2 0 0,-1 2 0,1-1 0,0 0 0,0 1 0,0 0 0,0 0 0,0 0 0,1 0 0,-1 0 0,0 1 0,1 0 0,0 0 0,0 0 0,0 0 0,0 0 0,0 0 0,-3 6 0,-2 3 0,0 0 0,1 0 0,1 1 0,-6 14 0,7-14 0,1 0 0,1-1 0,0 2 0,1-1 0,1 0 0,0 0 0,0 1 0,1-1 0,1 0 0,1 1 0,-1-1 0,2 0 0,0 0 0,1 0 0,0 0 0,1-1 0,0 0 0,1 1 0,12 18 0,-11-21 0,0 0 0,1-1 0,0 0 0,0 0 0,1-1 0,0 0 0,0 0 0,1-1 0,0-1 0,1 1 0,-1-2 0,1 1 0,0-1 0,0-1 0,1 0 0,-1-1 0,1 0 0,0-1 0,0 0 0,0-1 0,0 0 0,13-1 0,-1-2-455,0-2 0,30-7 0,-12-1-6371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6.168"/>
    </inkml:context>
    <inkml:brush xml:id="br0">
      <inkml:brushProperty name="width" value="0.05" units="cm"/>
      <inkml:brushProperty name="height" value="0.05" units="cm"/>
      <inkml:brushProperty name="color" value="#F6630D"/>
    </inkml:brush>
  </inkml:definitions>
  <inkml:trace contextRef="#ctx0" brushRef="#br0">324 272 24575,'3'-4'0,"0"0"0,-1 0 0,1 0 0,-1 0 0,0-1 0,0 1 0,0-1 0,-1 0 0,0 1 0,1-1 0,-2 0 0,2-6 0,-1 2 0,-1 0 0,0 0 0,0 0 0,0 0 0,-4-16 0,1 17 0,0 0 0,0 1 0,-1-1 0,0 1 0,0 0 0,0 0 0,-1 0 0,0 0 0,-1 1 0,1 0 0,-1 0 0,-1 0 0,1 1 0,-1 0 0,0 0 0,0 1 0,0-1 0,0 2 0,-15-6 0,16 6 0,0 1 0,0 0 0,0 1 0,0 0 0,0 0 0,0 0 0,0 0 0,-1 1 0,1 0 0,0 0 0,0 1 0,0 0 0,-1 0 0,1 0 0,0 1 0,1 0 0,-1 0 0,0 0 0,0 1 0,1 0 0,-1 0 0,1 1 0,0-1 0,0 1 0,1 0 0,-9 9 0,6-4 0,0 0 0,1 0 0,0 1 0,1-1 0,0 1 0,1 1 0,0-1 0,0 1 0,1-1 0,0 1 0,1 0 0,1 0 0,-1 0 0,2 17 0,0-19 0,1 0 0,0 1 0,1-1 0,0 0 0,0 0 0,1-1 0,0 1 0,0 0 0,1-1 0,1 0 0,-1 0 0,1 0 0,0-1 0,1 1 0,0-1 0,0 0 0,13 10 0,-13-12 0,0-1 0,0-1 0,0 1 0,0-1 0,0 0 0,1-1 0,-1 1 0,1-1 0,0 0 0,0-1 0,-1 0 0,1 0 0,0 0 0,0-1 0,0 0 0,0 0 0,0-1 0,0 0 0,13-3 0,-12 1 0,1 0 0,-1 0 0,0 0 0,0-1 0,0 0 0,-1-1 0,1 0 0,-1 0 0,0-1 0,0 1 0,-1-2 0,0 1 0,0-1 0,0 1 0,5-10 0,-10 15 0,13-20 0,-7 17 0,-7 16 0,-28 127 0,18-102 0,2 0 0,1 0 0,2 0 0,0 50 0,8-36-1365,2-8-5461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7.197"/>
    </inkml:context>
    <inkml:brush xml:id="br0">
      <inkml:brushProperty name="width" value="0.05" units="cm"/>
      <inkml:brushProperty name="height" value="0.05" units="cm"/>
      <inkml:brushProperty name="color" value="#F6630D"/>
    </inkml:brush>
  </inkml:definitions>
  <inkml:trace contextRef="#ctx0" brushRef="#br0">115 168 24575,'0'-5'0,"0"-1"0,-1 1 0,1-1 0,-1 1 0,0 0 0,-1-1 0,-2-5 0,4 10 0,0 0 0,0 1 0,-1-1 0,1 1 0,-1-1 0,1 0 0,0 1 0,-1-1 0,1 1 0,-1-1 0,1 1 0,-1-1 0,0 1 0,1-1 0,-1 1 0,1 0 0,-1-1 0,0 1 0,1 0 0,-1 0 0,0-1 0,1 1 0,-1 0 0,-1 0 0,1 0 0,-1 1 0,1-1 0,0 0 0,-1 1 0,1 0 0,-1-1 0,1 1 0,0 0 0,-1 0 0,1 0 0,0 0 0,0 0 0,0 0 0,0 0 0,0 0 0,-2 2 0,-5 7 0,1 1 0,0 0 0,0 0 0,1 1 0,0 0 0,1 0 0,1 0 0,0 1 0,0 0 0,-2 22 0,4-27 0,1 0 0,0 1 0,1-1 0,0 0 0,0 0 0,1 0 0,0 0 0,0 0 0,1 0 0,0 0 0,0 0 0,1 0 0,0-1 0,0 1 0,1-1 0,0 0 0,1 0 0,6 9 0,-9-14 0,0 0 0,0 0 0,0 0 0,0 0 0,0-1 0,1 1 0,-1-1 0,0 1 0,1-1 0,0 0 0,-1 0 0,1 0 0,0 0 0,-1 0 0,1-1 0,0 1 0,0-1 0,-1 0 0,1 1 0,0-1 0,0-1 0,0 1 0,0 0 0,-1-1 0,1 1 0,0-1 0,-1 0 0,1 0 0,0 0 0,-1 0 0,1-1 0,-1 1 0,1-1 0,1-1 0,2-2 0,-1 1 0,0-1 0,0 0 0,0 0 0,-1-1 0,0 0 0,0 1 0,0-1 0,-1 0 0,0-1 0,0 1 0,4-13 0,-4 5 0,0 1 0,-1 0 0,-1-1 0,0 0 0,-1 1 0,0-1 0,-3-14 0,-2 3 0,0 0 0,-17-45 0,21 66 0,-1 0 0,1 0 0,-1-1 0,1 1 0,1-1 0,-1 1 0,1-1 0,-1 1 0,1-1 0,1 1 0,-1-1 0,1-4 0,0 7 0,0-1 0,0 1 0,1 0 0,-1-1 0,0 1 0,1 0 0,0 0 0,-1 0 0,1 0 0,0 0 0,0 0 0,0 0 0,0 1 0,1-1 0,-1 1 0,0 0 0,1-1 0,-1 1 0,0 0 0,1 0 0,4 0 0,6-3 0,1 2 0,-1-1 0,1 2 0,0 0 0,0 1 0,0 0 0,-1 1 0,25 5 0,2 2 0,65 23 0,-103-30 0,1-1 0,-1 1 0,1 0 0,-1 0 0,0 0 0,1 1 0,-1-1 0,0 0 0,0 1 0,0 0 0,0-1 0,0 1 0,0 0 0,0 0 0,0 0 0,-1 0 0,1 0 0,-1 1 0,0-1 0,0 0 0,1 1 0,-2-1 0,1 1 0,0-1 0,1 5 0,-2-2 0,-1 0 0,1-1 0,-1 1 0,0 0 0,0-1 0,0 1 0,0 0 0,-1-1 0,0 0 0,0 1 0,0-1 0,-1 0 0,-4 6 0,-6 9 0,2-5 0,1 1 0,0 0 0,2 1 0,-11 24 0,17-37 0,1-1 0,0 1 0,0 0 0,0 1 0,1-1 0,-1 0 0,1 0 0,0 0 0,-1 0 0,1 0 0,1 0 0,-1 1 0,0-1 0,1 0 0,0 0 0,-1 0 0,1 0 0,1 0 0,-1 0 0,0 0 0,1-1 0,-1 1 0,1 0 0,0-1 0,0 1 0,0-1 0,0 1 0,0-1 0,0 0 0,1 0 0,-1 0 0,4 1 0,1 2 0,1-1 0,0-1 0,1 0 0,-1 0 0,0 0 0,1-1 0,0 0 0,-1-1 0,1 0 0,0 0 0,0-1 0,0 0 0,-1-1 0,1 0 0,0 0 0,0-1 0,-1 0 0,1 0 0,8-5 0,-10 5 0,0-1 0,0 0 0,-1-1 0,1 1 0,-1-1 0,0-1 0,0 1 0,-1-1 0,1 0 0,-1 0 0,0-1 0,0 0 0,-1 0 0,0 0 0,0 0 0,0 0 0,-1-1 0,0 0 0,0 1 0,0-1 0,-1-1 0,0 1 0,1-10 0,-3 10 0,0 0 0,0 0 0,-1 0 0,0 0 0,0 0 0,-1 1 0,1-1 0,-1 0 0,-1 1 0,0-1 0,0 1 0,0-1 0,0 1 0,-1 0 0,-6-6 0,-7-9 0,-1 1 0,-33-28 0,24 22 0,27 26 0,-1 0 0,1 0 0,0 0 0,0 0 0,0 0 0,-1 0 0,1 0 0,0 0 0,0-1 0,0 1 0,0 0 0,-1 0 0,1 0 0,0 0 0,0 0 0,0-1 0,0 1 0,0 0 0,0 0 0,0 0 0,-1 0 0,1-1 0,0 1 0,0 0 0,0 0 0,0 0 0,0-1 0,0 1 0,0 0 0,0 0 0,0 0 0,0-1 0,0 1 0,0 0 0,0 0 0,0-1 0,0 1 0,0 0 0,0 0 0,0 0 0,1 0 0,-1-1 0,0 1 0,11 0 0,19 8 0,-29-8 0,270 60 0,-269-59 0,1-1 0,-1 0 0,1 1 0,-1 0 0,1-1 0,-1 1 0,0 0 0,1 0 0,-1 0 0,0 1 0,0-1 0,0 1 0,0-1 0,3 3 0,-4-2 0,0-1 0,-1 1 0,1-1 0,-1 1 0,1-1 0,-1 1 0,1-1 0,-1 1 0,0 0 0,0-1 0,0 1 0,0-1 0,0 1 0,0 0 0,0-1 0,0 1 0,-1-1 0,1 1 0,-1-1 0,1 1 0,-1-1 0,0 1 0,-1 1 0,-30 56 0,24-45 0,0-1 0,0 1 0,2 0 0,-8 23 0,12-28 0,0 0 0,0 1 0,1-1 0,0 0 0,1 1 0,0-1 0,1 1 0,0-1 0,0 0 0,1 0 0,0 0 0,1 1 0,4 9 0,-5-13 0,1-1 0,0 1 0,0-1 0,0 0 0,1 0 0,0 0 0,0-1 0,0 1 0,0-1 0,1 0 0,0 0 0,-1 0 0,2-1 0,-1 0 0,0 0 0,0 0 0,1 0 0,0-1 0,-1 0 0,1 0 0,9 1 0,-6-3 0,1 1 0,0-1 0,-1-1 0,1 0 0,-1 0 0,0-1 0,1 0 0,-1-1 0,0 0 0,0 0 0,0-1 0,-1 0 0,14-9 0,-5 3 0,-1-1 0,0-1 0,-1-1 0,0 0 0,20-25 0,-28 29 0,0 0 0,-1-1 0,0 0 0,-1 0 0,0 0 0,-1 0 0,0-1 0,0 0 0,-1 0 0,0 0 0,-1 0 0,1-17 0,-3 21 0,0-1 0,0 1 0,-1-1 0,1 0 0,-2 1 0,1-1 0,-1 1 0,0 0 0,-1 0 0,1 0 0,-1 0 0,-1 0 0,1 0 0,-1 1 0,-1-1 0,1 1 0,-1 0 0,0 1 0,-8-8 0,4 6-124,-1 0 0,0 0 0,-1 1 0,1 1 0,-1-1 0,0 2-1,0 0 1,-1 0 0,1 1 0,-24-4 0,2 4-6702</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7.776"/>
    </inkml:context>
    <inkml:brush xml:id="br0">
      <inkml:brushProperty name="width" value="0.05" units="cm"/>
      <inkml:brushProperty name="height" value="0.05" units="cm"/>
      <inkml:brushProperty name="color" value="#F6630D"/>
    </inkml:brush>
  </inkml:definitions>
  <inkml:trace contextRef="#ctx0" brushRef="#br0">158 42 24575,'1'-3'0,"-1"0"0,0 0 0,0 0 0,-1 0 0,1 0 0,-1 0 0,1 0 0,-1 0 0,0 0 0,0 0 0,-2-3 0,3 6 0,0 0 0,0 0 0,-1-1 0,1 1 0,0 0 0,-1 0 0,1-1 0,0 1 0,-1 0 0,1 0 0,0 0 0,-1 0 0,1 0 0,-1 0 0,1-1 0,0 1 0,-1 0 0,1 0 0,0 0 0,-1 0 0,1 0 0,-1 0 0,1 1 0,0-1 0,-1 0 0,1 0 0,-1 0 0,1 0 0,-1 1 0,-18 15 0,3 6 0,2 0 0,0 2 0,2-1 0,0 2 0,2 0 0,-10 32 0,15-41 0,0-1 0,1 1 0,1 0 0,0 1 0,2-1 0,-1 27 0,3-34 0,0-1 0,0 0 0,0 0 0,1 0 0,1 0 0,-1-1 0,1 1 0,1-1 0,-1 1 0,1-1 0,0 0 0,1 0 0,0-1 0,0 1 0,7 6 0,-3-5 0,-1 0 0,1-1 0,0 0 0,1 0 0,0-1 0,0-1 0,0 0 0,0 0 0,1-1 0,0 0 0,0-1 0,0 0 0,0 0 0,19 0 0,-14-2 0,-1-1 0,1-1 0,-1-1 0,1 0 0,-1-1 0,0-1 0,0 0 0,0-1 0,-1 0 0,16-9 0,-11 4 0,-2-1 0,1 0 0,-1-1 0,-1-1 0,0 0 0,-1-1 0,20-24 0,-25 25 0,0 0 0,0 0 0,-2-1 0,0-1 0,0 1 0,-2-1 0,1 0 0,-2-1 0,6-23 0,-10 33 6,0 1-1,-1-1 1,1 0-1,-1 1 0,0-1 1,0 0-1,-1 0 1,1 1-1,-1-1 1,-1 1-1,1-1 1,-1 1-1,0-1 0,0 1 1,-1 0-1,1 0 1,-1 0-1,0 0 1,-1 1-1,1-1 1,-6-5-1,4 5-98,-1 1 0,-1-1 1,1 1-1,0 0 0,-1 0 0,0 1 0,0 0 0,0 0 1,0 1-1,-1 0 0,1 0 0,-1 0 0,1 1 1,-1 0-1,-8 1 0,-9 0-6733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8.135"/>
    </inkml:context>
    <inkml:brush xml:id="br0">
      <inkml:brushProperty name="width" value="0.05" units="cm"/>
      <inkml:brushProperty name="height" value="0.05" units="cm"/>
      <inkml:brushProperty name="color" value="#F6630D"/>
    </inkml:brush>
  </inkml:definitions>
  <inkml:trace contextRef="#ctx0" brushRef="#br0">90 68 24575,'4'-1'0,"-1"0"0,1 0 0,0-1 0,-1 0 0,1 0 0,-1 0 0,0 0 0,0 0 0,1 0 0,-1-1 0,-1 0 0,1 0 0,0 1 0,-1-2 0,0 1 0,1 0 0,-1 0 0,3-7 0,-5 9 0,0 1 0,0 0 0,1-1 0,-1 1 0,0-1 0,0 1 0,0-1 0,0 1 0,0-1 0,0 1 0,0-1 0,0 1 0,0-1 0,0 1 0,0-1 0,0 1 0,0-1 0,0 1 0,0 0 0,0-1 0,0 1 0,-1-1 0,1 1 0,0-1 0,0 1 0,-1 0 0,1-1 0,0 1 0,0-1 0,-1 1 0,1 0 0,-1-1 0,1 1 0,0 0 0,-1-1 0,1 1 0,-1 0 0,-21 4 0,-18 22 0,35-21 0,0 0 0,1 0 0,-1 1 0,1 0 0,0 0 0,1 0 0,-1 0 0,1 1 0,0-1 0,1 1 0,0 0 0,0 0 0,0 0 0,1 0 0,0 0 0,0 0 0,1 0 0,0 0 0,0 0 0,2 14 0,1-6 0,0 0 0,0 0 0,2 0 0,0 0 0,0 0 0,1-1 0,1 0 0,14 21 0,16 12 0,-27-35 0,0-1 0,-1 2 0,0-1 0,12 24 0,-21-35 0,1 0 0,-1 0 0,1 1 0,-1-1 0,1 0 0,-1 0 0,0 0 0,0 0 0,0 0 0,0 0 0,1 1 0,-2-1 0,1 0 0,0 0 0,0 0 0,0 0 0,0 0 0,-1 1 0,1-1 0,0 0 0,-1 0 0,1 0 0,-1 0 0,0 0 0,1 0 0,-2 1 0,1-1 0,-1 1 0,0-1 0,0 0 0,0 0 0,0 0 0,0 0 0,0 0 0,0 0 0,0-1 0,-1 1 0,1-1 0,-3 1 0,-6 0 0,0 0 0,0-1 0,0-1 0,-15-2 0,15 1-341,1 0 0,-1-1-1,-19-8 1,7 0-6485</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8.526"/>
    </inkml:context>
    <inkml:brush xml:id="br0">
      <inkml:brushProperty name="width" value="0.05" units="cm"/>
      <inkml:brushProperty name="height" value="0.05" units="cm"/>
      <inkml:brushProperty name="color" value="#F6630D"/>
    </inkml:brush>
  </inkml:definitions>
  <inkml:trace contextRef="#ctx0" brushRef="#br0">16 7 24575,'4'0'0,"2"-5"0,5 4 0,0 5 0,-1 8 0,-3 11 0,-3 6 0,-1 2 0,-2 7 0,-1 4 0,0 1 0,-5 2 0,-2 3 0,-4-3 0,-1-4 0,-2-4 0,1-3 0,3-9-8191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28.866"/>
    </inkml:context>
    <inkml:brush xml:id="br0">
      <inkml:brushProperty name="width" value="0.05" units="cm"/>
      <inkml:brushProperty name="height" value="0.05" units="cm"/>
      <inkml:brushProperty name="color" value="#F6630D"/>
    </inkml:brush>
  </inkml:definitions>
  <inkml:trace contextRef="#ctx0" brushRef="#br0">1 174 24575,'0'-7'0,"0"-9"0,0 1 0,1 0 0,0 0 0,1 1 0,7-25 0,-8 36 0,0 0 0,0 0 0,0 0 0,1 0 0,0 0 0,-1 1 0,1-1 0,0 0 0,0 1 0,0 0 0,1-1 0,-1 1 0,0 0 0,1 0 0,0 0 0,-1 1 0,1-1 0,0 1 0,0-1 0,0 1 0,0 0 0,0 0 0,0 0 0,0 1 0,0-1 0,0 1 0,1 0 0,-1-1 0,0 2 0,0-1 0,0 0 0,1 0 0,2 2 0,9 1 0,0 0 0,0 2 0,-1 0 0,1 0 0,-1 1 0,-1 1 0,1 1 0,17 12 0,-6-2 0,-1 1 0,-1 2 0,27 29 0,-29-27 0,-2 1 0,0 0 0,-2 2 0,0 0 0,-2 1 0,22 55 0,-32-69 0,-2 1 0,1 0 0,-1 0 0,-1 0 0,-1 0 0,0 0 0,-1 21 0,-1-25 0,-1 0 0,0 1 0,0-1 0,-1 0 0,0 0 0,-1-1 0,0 1 0,0-1 0,-1 0 0,-1 0 0,-7 10 0,3-6 11,-1-1-1,-1-1 1,0 0-1,-1 0 0,0-1 1,0-1-1,-1 0 1,-1-1-1,1-1 1,-20 8-1,-7-1-503,0-1-1,-68 12 1,-10-5-6333</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1.004"/>
    </inkml:context>
    <inkml:brush xml:id="br0">
      <inkml:brushProperty name="width" value="0.05" units="cm"/>
      <inkml:brushProperty name="height" value="0.05" units="cm"/>
      <inkml:brushProperty name="color" value="#F6630D"/>
    </inkml:brush>
  </inkml:definitions>
  <inkml:trace contextRef="#ctx0" brushRef="#br0">236 0 24575,'-19'1'0,"0"0"0,0 1 0,0 1 0,-27 8 0,38-9 0,0 1 0,1 0 0,-1 0 0,1 0 0,0 1 0,-1 0 0,2 0 0,-1 1 0,1 0 0,-1 0 0,1 0 0,-10 13 0,14-16 0,1 0 0,0 1 0,-1-1 0,1 0 0,0 1 0,0-1 0,0 1 0,1-1 0,-1 1 0,1 0 0,-1-1 0,1 1 0,0 0 0,0-1 0,0 1 0,0 0 0,0-1 0,1 4 0,1-2 0,-1 0 0,1 0 0,0 0 0,0-1 0,0 1 0,0 0 0,1-1 0,0 0 0,-1 0 0,6 5 0,4 2 0,0-1 0,1 0 0,0-1 0,0 0 0,17 6 0,124 45 0,-105-42 0,0 1 0,70 38 0,-111-51 0,-1 0 0,1 0 0,-1 0 0,0 1 0,0 0 0,-1 0 0,0 1 0,0 0 0,0 0 0,6 12 0,-10-16 0,0 1 0,-1 0 0,1 0 0,-1 1 0,0-1 0,0 0 0,0 0 0,-1 0 0,0 1 0,0-1 0,0 0 0,0 1 0,0-1 0,-1 0 0,0 0 0,0 0 0,0 1 0,0-1 0,-1 0 0,0 0 0,0-1 0,0 1 0,0 0 0,-3 3 0,-5 6 0,-1-1 0,0 0 0,0 0 0,-1-2 0,-1 1 0,0-2 0,0 1 0,-1-2 0,0 0 0,-1-1 0,0 0 0,0-1 0,-25 7 0,1-3 0,0-2 0,0-1 0,-1-2 0,-54 0 0,93-5 0,-57-3 0,56 3 0,0-1 0,-1 1 0,1 0 0,0-1 0,0 0 0,-1 1 0,1-1 0,0 0 0,0 0 0,0 0 0,0 0 0,0-1 0,0 1 0,1-1 0,-1 1 0,0-1 0,1 1 0,-1-1 0,1 0 0,-1 0 0,-1-2 0,3 2 0,0 0 0,0 0 0,0 1 0,0-1 0,0 0 0,0 0 0,0 0 0,1 1 0,-1-1 0,1 0 0,-1 1 0,1-1 0,0 0 0,-1 1 0,1-1 0,0 1 0,0-1 0,0 1 0,0 0 0,1-1 0,-1 1 0,0 0 0,0 0 0,1-1 0,-1 1 0,1 0 0,1 0 0,44-27 0,-29 20 0,1 1 0,0 0 0,0 2 0,1 0 0,0 1 0,0 1 0,39-1 0,-46 3 0,0 2 0,0 0 0,0 0 0,-1 1 0,1 0 0,-1 2 0,1-1 0,-1 1 0,0 1 0,0 0 0,-1 1 0,1 0 0,14 11 0,-21-13 0,-1 0 0,0 0 0,0 0 0,0 1 0,0-1 0,-1 1 0,0 0 0,0 0 0,0 0 0,0 1 0,-1-1 0,0 1 0,0-1 0,0 1 0,-1-1 0,0 1 0,0 0 0,-1 0 0,1 0 0,-1 0 0,0-1 0,-1 1 0,-1 8 0,-3 10 0,-2-1 0,0 1 0,-1-1 0,-17 30 0,-3 13 0,25-59 0,1-1 0,0 0 0,1 1 0,-1-1 0,1 1 0,0-1 0,1 1 0,0-1 0,0 1 0,1 7 0,0-11 0,0 0 0,-1 0 0,2 0 0,-1 0 0,0 0 0,1 0 0,-1 0 0,1 0 0,0 0 0,0-1 0,0 1 0,0-1 0,1 1 0,-1-1 0,1 0 0,-1 0 0,1 0 0,0 0 0,-1 0 0,1-1 0,6 3 0,1-1 12,0 1 0,1-2 0,-1 1 0,0-2 0,1 1 0,0-2 0,-1 1 0,1-1 0,20-3 0,1-2-755,59-19 1,-56 13-6084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19.622"/>
    </inkml:context>
    <inkml:brush xml:id="br0">
      <inkml:brushProperty name="width" value="0.05" units="cm"/>
      <inkml:brushProperty name="height" value="0.05" units="cm"/>
      <inkml:brushProperty name="color" value="#F6630D"/>
    </inkml:brush>
  </inkml:definitions>
  <inkml:trace contextRef="#ctx0" brushRef="#br0">19 389 24575,'-3'-7'0,"0"0"0,1 1 0,-1-1 0,1 0 0,0 0 0,1-1 0,0 1 0,0 0 0,0 0 0,1-1 0,1-7 0,-1 10 0,1 1 0,0-1 0,1 1 0,-1 0 0,1-1 0,-1 1 0,1 0 0,1 0 0,-1 0 0,0 0 0,1 1 0,0-1 0,0 1 0,0-1 0,0 1 0,1 0 0,-1 0 0,8-4 0,7-3 0,1 1 0,1 1 0,0 1 0,0 1 0,0 0 0,1 2 0,31-4 0,41-9 0,-77 13 0,16-4 0,53-20 0,-78 25 0,0 0 0,0 0 0,0-1 0,-1 0 0,0 0 0,1 0 0,-1-1 0,-1 0 0,1 0 0,-1-1 0,0 0 0,0 1 0,5-10 0,-5-10 0,-7 19 0,-5 17 0,-2 13 0,2 1 0,0 0 0,2 1 0,1 0 0,-2 26 0,0 1 0,-22 188-1365,20-196-5461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3.489"/>
    </inkml:context>
    <inkml:brush xml:id="br0">
      <inkml:brushProperty name="width" value="0.05" units="cm"/>
      <inkml:brushProperty name="height" value="0.05" units="cm"/>
      <inkml:brushProperty name="color" value="#F6630D"/>
    </inkml:brush>
  </inkml:definitions>
  <inkml:trace contextRef="#ctx0" brushRef="#br0">1 7 24575,'0'-5'0,"0"4"0,0 6 0,0 6 0,0 8 0,0 3 0,0 4 0,5 2 0,1 0 0,0 1 0,-1-5-8191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3.850"/>
    </inkml:context>
    <inkml:brush xml:id="br0">
      <inkml:brushProperty name="width" value="0.05" units="cm"/>
      <inkml:brushProperty name="height" value="0.05" units="cm"/>
      <inkml:brushProperty name="color" value="#F6630D"/>
    </inkml:brush>
  </inkml:definitions>
  <inkml:trace contextRef="#ctx0" brushRef="#br0">29 13 24575,'0'-5'0,"-4"-1"0,-2 5 0,0 7 0,1 7 0,2 6 0,1 5 0,0 7 0,2 8 0,5 1 0,1 4 0,5-1 0,0-7-8191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4.219"/>
    </inkml:context>
    <inkml:brush xml:id="br0">
      <inkml:brushProperty name="width" value="0.05" units="cm"/>
      <inkml:brushProperty name="height" value="0.05" units="cm"/>
      <inkml:brushProperty name="color" value="#F6630D"/>
    </inkml:brush>
  </inkml:definitions>
  <inkml:trace contextRef="#ctx0" brushRef="#br0">102 216 24575,'0'0'0,"0"-1"0,1 0 0,-1 1 0,0-1 0,0 1 0,0-1 0,1 1 0,-1-1 0,0 1 0,1-1 0,-1 1 0,0-1 0,1 1 0,-1-1 0,1 1 0,-1 0 0,0-1 0,1 1 0,-1-1 0,1 1 0,-1 0 0,1 0 0,-1-1 0,1 1 0,0 0 0,-1 0 0,1 0 0,-1 0 0,1-1 0,-1 1 0,1 0 0,0 0 0,-1 0 0,1 0 0,-1 0 0,1 0 0,0 1 0,30 3 0,-20-2 0,-4-2 0,0 0 0,1-1 0,-1 1 0,1-2 0,-1 1 0,0-1 0,0 0 0,0 0 0,0-1 0,0 0 0,0 0 0,-1-1 0,1 0 0,-1 0 0,0 0 0,5-6 0,-8 8 0,-1 0 0,1 0 0,-1 0 0,0-1 0,0 1 0,0-1 0,0 1 0,0-1 0,-1 0 0,1 0 0,-1 1 0,0-1 0,0 0 0,0 0 0,0-1 0,0 1 0,-1 0 0,1 0 0,-1 0 0,0 0 0,0-1 0,0 1 0,0 0 0,-1 0 0,1 0 0,-1 0 0,0-1 0,0 1 0,0 0 0,0 0 0,0 1 0,-1-1 0,0 0 0,1 0 0,-1 1 0,0-1 0,0 1 0,-5-5 0,3 2 0,-1 0 0,0 1 0,-1-1 0,1 1 0,-1 1 0,0-1 0,0 1 0,0-1 0,0 2 0,0-1 0,-1 1 0,1 0 0,-1 0 0,0 1 0,1 0 0,-1 0 0,0 0 0,0 1 0,0 0 0,0 1 0,1-1 0,-1 1 0,0 1 0,-10 2 0,9-1 0,1 0 0,0 0 0,0 1 0,1 0 0,-1 0 0,1 0 0,0 1 0,0 0 0,0 1 0,0-1 0,1 1 0,0 0 0,0 0 0,1 0 0,0 1 0,0 0 0,0 0 0,1 0 0,0 0 0,1 0 0,-4 13 0,4-11 8,1 0-1,0 0 1,0 0-1,1 1 1,0-1-1,1 0 1,0 1-1,0-1 1,1 0-1,0 0 1,1 0-1,0 0 1,0-1-1,1 1 1,7 11-1,-5-9-142,2-1 0,-1 1 0,1-2 0,1 1 0,0-1 0,0 0 0,1-1 0,0 0 0,1-1 0,18 11 0,7-1-6691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4.717"/>
    </inkml:context>
    <inkml:brush xml:id="br0">
      <inkml:brushProperty name="width" value="0.05" units="cm"/>
      <inkml:brushProperty name="height" value="0.05" units="cm"/>
      <inkml:brushProperty name="color" value="#F6630D"/>
    </inkml:brush>
  </inkml:definitions>
  <inkml:trace contextRef="#ctx0" brushRef="#br0">54 74 24575,'-54'-67'0,"67"90"0,-2 1 0,12 36 0,-19-49 0,4 9 0,-2 2 0,8 38 0,-13-54 0,0-1 0,0 1 0,-1-1 0,1 1 0,-1-1 0,-1 1 0,1-1 0,-1 1 0,0-1 0,0 1 0,0-1 0,-1 0 0,0 0 0,0 1 0,0-1 0,-6 8 0,8-13 0,-1 1 0,1-1 0,0 1 0,-1 0 0,1-1 0,-1 0 0,1 1 0,0-1 0,-1 1 0,1-1 0,-1 0 0,1 1 0,-1-1 0,1 0 0,-1 1 0,0-1 0,1 0 0,-1 0 0,1 1 0,-1-1 0,1 0 0,-1 0 0,0 0 0,1 0 0,-1 0 0,0 0 0,1 0 0,-1 0 0,1 0 0,-2-1 0,1 1 0,0-1 0,0 0 0,1 0 0,-1 0 0,0 0 0,0 0 0,1 0 0,-1 0 0,1 0 0,-1 0 0,1 0 0,-1 0 0,1 0 0,-1-2 0,0-3 0,0 1 0,0 0 0,1-1 0,-1 1 0,1-1 0,1-6 0,6-10 0,1 0 0,1 0 0,1 1 0,1 0 0,0 1 0,2 0 0,25-29 0,-31 39 0,1 1 0,0 0 0,1 0 0,0 1 0,13-9 0,-20 15 0,0 1 0,0 0 0,0-1 0,0 1 0,0 0 0,1 0 0,-1 0 0,0 0 0,1 1 0,-1-1 0,0 1 0,1-1 0,-1 1 0,1 0 0,-1 0 0,1 0 0,-1 0 0,1 0 0,-1 1 0,0-1 0,1 1 0,-1 0 0,0-1 0,1 1 0,-1 0 0,0 0 0,0 1 0,0-1 0,0 0 0,0 1 0,0-1 0,4 4 0,-1 2 0,0 0 0,-1 0 0,1 0 0,-1 0 0,-1 1 0,1-1 0,-1 1 0,-1 0 0,4 14 0,8 22 0,-14-42 0,0-1 0,1 1 0,-1 0 0,1-1 0,0 1 0,0-1 0,-1 1 0,1-1 0,0 1 0,0-1 0,0 0 0,0 0 0,1 1 0,-1-1 0,0 0 0,0 0 0,1 0 0,-1 0 0,1 0 0,-1-1 0,1 1 0,-1 0 0,1-1 0,-1 1 0,1-1 0,0 1 0,-1-1 0,1 0 0,0 0 0,-1 1 0,1-1 0,0-1 0,-1 1 0,1 0 0,0 0 0,-1-1 0,1 1 0,1-1 0,6-3 0,-1 0 0,1-1 0,-1 0 0,-1 0 0,14-11 0,-3 1 0,-3 3 0,43-27 0,-54 36 0,0 1 0,1-1 0,-1 1 0,1 0 0,0 1 0,0-1 0,-1 1 0,1 0 0,0 0 0,10 0 0,-13 1 0,1 1 0,0 0 0,-1-1 0,1 1 0,0 0 0,-1 1 0,1-1 0,-1 0 0,0 1 0,1-1 0,-1 1 0,0 0 0,0 0 0,0 0 0,0 0 0,0 0 0,-1 0 0,1 1 0,-1-1 0,1 0 0,-1 1 0,0-1 0,0 1 0,0 0 0,0-1 0,0 1 0,0 0 0,-1-1 0,1 5 0,1 11 0,0 0 0,0 0 0,-3 24 0,1-30 0,3 53-1365,2-38-5461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5.185"/>
    </inkml:context>
    <inkml:brush xml:id="br0">
      <inkml:brushProperty name="width" value="0.05" units="cm"/>
      <inkml:brushProperty name="height" value="0.05" units="cm"/>
      <inkml:brushProperty name="color" value="#F6630D"/>
    </inkml:brush>
  </inkml:definitions>
  <inkml:trace contextRef="#ctx0" brushRef="#br0">167 59 24575,'-19'-5'0,"18"4"0,1 1 0,-1-1 0,0 1 0,1-1 0,-1 1 0,0 0 0,0-1 0,1 1 0,-1 0 0,0 0 0,0 0 0,1-1 0,-1 1 0,0 0 0,0 0 0,0 0 0,1 0 0,-1 0 0,0 1 0,0-1 0,1 0 0,-1 0 0,0 0 0,0 1 0,1-1 0,-1 0 0,0 1 0,1-1 0,-1 0 0,0 1 0,1-1 0,-1 1 0,0-1 0,1 1 0,-1 0 0,1-1 0,-1 1 0,1-1 0,0 1 0,-1 0 0,1 0 0,0-1 0,-1 1 0,1 0 0,0-1 0,0 1 0,-1 0 0,1 0 0,0 0 0,0 1 0,-4 16 0,0 1 0,2 0 0,0 1 0,1-1 0,1 0 0,3 26 0,-1 7 0,0 55 0,-3 143 0,1-248 0,-1 1 0,1-1 0,0 0 0,-1 0 0,1 1 0,-1-1 0,0 0 0,1 0 0,-1 0 0,0 0 0,0 0 0,-1 0 0,1 0 0,0 0 0,-1 0 0,1 0 0,-1-1 0,-1 2 0,2-2 0,-1-1 0,1 1 0,0-1 0,0 0 0,0 0 0,-1 0 0,1 1 0,0-1 0,0 0 0,0-1 0,-1 1 0,1 0 0,0 0 0,0 0 0,0-1 0,-1 1 0,1-1 0,0 1 0,0-1 0,0 1 0,0-1 0,0 1 0,0-1 0,0 0 0,0 0 0,0 0 0,0 1 0,0-1 0,1 0 0,-1 0 0,0 0 0,0 0 0,1 0 0,-1 0 0,0-2 0,-6-9 0,0 0 0,1-1 0,0 0 0,1 0 0,0-1 0,1 1 0,1-1 0,0 0 0,-2-23 0,2-15 0,4-64 0,-1 95 0,2 0 0,1 0 0,0 0 0,1 0 0,2 1 0,0 0 0,1 0 0,17-35 0,-19 47 0,0 0 0,0 0 0,1 0 0,0 1 0,0 0 0,1 0 0,0 0 0,0 1 0,0 0 0,1 1 0,0-1 0,0 2 0,1-1 0,-1 1 0,1 0 0,0 1 0,0 0 0,0 0 0,0 1 0,1 0 0,16-1 0,-20 3 0,1 0 0,-1 0 0,1 1 0,-1-1 0,0 2 0,1-1 0,-1 1 0,0 0 0,0 0 0,0 0 0,0 1 0,-1 0 0,1 0 0,-1 1 0,1-1 0,-1 1 0,0 0 0,6 7 0,-9-8 0,1 0 0,-1 0 0,0 0 0,0 1 0,0-1 0,-1 1 0,1-1 0,-1 1 0,1 0 0,-1-1 0,0 1 0,-1 0 0,1 0 0,-1 0 0,1 0 0,-1 0 0,-1-1 0,1 1 0,0 0 0,-1 0 0,0 0 0,0 0 0,0-1 0,0 1 0,0 0 0,-1-1 0,0 1 0,0-1 0,0 0 0,-4 7 0,-1-2 12,-1 0 0,1 0 0,-1-1 0,-1 0 0,1 0 0,-1-1 0,0 0 0,-1-1 0,-15 7 0,6-4-383,-1 0-1,-1-2 1,-38 8 0,33-10-6455</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5.576"/>
    </inkml:context>
    <inkml:brush xml:id="br0">
      <inkml:brushProperty name="width" value="0.05" units="cm"/>
      <inkml:brushProperty name="height" value="0.05" units="cm"/>
      <inkml:brushProperty name="color" value="#F6630D"/>
    </inkml:brush>
  </inkml:definitions>
  <inkml:trace contextRef="#ctx0" brushRef="#br0">1 59 24575,'0'-4'0,"0"-7"0,0-6 0,5 0 0,1 7 0,5 11 0,0 9 0,-2 13 0,3 11 0,-2 9 0,-1 7 0,-3 4 0,-3 2 0,-1 1 0,-1-4 0,-1-8 0,-1-1 0,1-8-8191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5.948"/>
    </inkml:context>
    <inkml:brush xml:id="br0">
      <inkml:brushProperty name="width" value="0.05" units="cm"/>
      <inkml:brushProperty name="height" value="0.05" units="cm"/>
      <inkml:brushProperty name="color" value="#F6630D"/>
    </inkml:brush>
  </inkml:definitions>
  <inkml:trace contextRef="#ctx0" brushRef="#br0">247 389 24575,'0'-12'0,"0"0"0,-2-1 0,1 1 0,-1 0 0,-1 0 0,-8-23 0,10 32 0,0 0 0,-1 0 0,1 0 0,-1 0 0,0 0 0,0 0 0,0 0 0,0 1 0,0-1 0,0 1 0,-1 0 0,1-1 0,-1 1 0,0 0 0,1 0 0,-1 1 0,0-1 0,0 1 0,0-1 0,-1 1 0,1 0 0,0 0 0,0 1 0,-1-1 0,1 0 0,0 1 0,-1 0 0,1 0 0,0 0 0,-6 1 0,2 1 0,0 0 0,0 0 0,0 1 0,0 0 0,0 1 0,1 0 0,-1 0 0,1 0 0,0 0 0,0 1 0,0 0 0,1 1 0,0-1 0,0 1 0,0 0 0,1 0 0,-7 12 0,7-12 0,1 0 0,0 0 0,0 0 0,0 1 0,0 0 0,1-1 0,0 1 0,1 0 0,-1 0 0,2 0 0,-1 0 0,0 0 0,1 0 0,1 0 0,-1 0 0,1 0 0,0 0 0,1 0 0,2 7 0,-3-12 0,0 1 0,0-1 0,1 1 0,-1-1 0,1 0 0,0 0 0,-1 0 0,1 0 0,0 0 0,0 0 0,0 0 0,1-1 0,-1 1 0,0-1 0,1 1 0,-1-1 0,5 2 0,-2-2 0,0 0 0,0 0 0,0-1 0,0 1 0,0-1 0,0 0 0,0 0 0,0-1 0,6-1 0,5-2 0,0 0 0,0-2 0,0 0 0,25-14 0,-32 15 0,-1 0 0,1-1 0,-1 0 0,0-1 0,-1 0 0,1 0 0,-2 0 0,1-1 0,-1 0 0,7-11 0,-5 4 0,0 0 0,-1-1 0,-1 0 0,0 0 0,5-26 0,-3-2 0,-3-1 0,-1 0 0,-4-73 0,2 255 0,22 130-1365,-16-204-5461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6.450"/>
    </inkml:context>
    <inkml:brush xml:id="br0">
      <inkml:brushProperty name="width" value="0.05" units="cm"/>
      <inkml:brushProperty name="height" value="0.05" units="cm"/>
      <inkml:brushProperty name="color" value="#F6630D"/>
    </inkml:brush>
  </inkml:definitions>
  <inkml:trace contextRef="#ctx0" brushRef="#br0">28 12 24575,'0'-5'0,"-5"-1"0,-1 5 0,0 7 0,1 7 0,2 6 0,1 5 0,5 3 0,3 1 0,0 1 0,-1-5-8191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6.806"/>
    </inkml:context>
    <inkml:brush xml:id="br0">
      <inkml:brushProperty name="width" value="0.05" units="cm"/>
      <inkml:brushProperty name="height" value="0.05" units="cm"/>
      <inkml:brushProperty name="color" value="#F6630D"/>
    </inkml:brush>
  </inkml:definitions>
  <inkml:trace contextRef="#ctx0" brushRef="#br0">0 12 24575,'0'-4'0,"5"-2"0,1 4 0,5 13 0,-1 9 0,0 10 0,-4 14 0,-1 9 0,-3 9 0,0-6-8191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7.259"/>
    </inkml:context>
    <inkml:brush xml:id="br0">
      <inkml:brushProperty name="width" value="0.05" units="cm"/>
      <inkml:brushProperty name="height" value="0.05" units="cm"/>
      <inkml:brushProperty name="color" value="#F6630D"/>
    </inkml:brush>
  </inkml:definitions>
  <inkml:trace contextRef="#ctx0" brushRef="#br0">17 22 24575,'-5'0'0,"-1"4"0,1-2 0,4-3 0,4-4 0,6-7 0,0 3 0,0 8 0,-2 9 0,-3 3-8191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0.012"/>
    </inkml:context>
    <inkml:brush xml:id="br0">
      <inkml:brushProperty name="width" value="0.05" units="cm"/>
      <inkml:brushProperty name="height" value="0.05" units="cm"/>
      <inkml:brushProperty name="color" value="#F6630D"/>
    </inkml:brush>
  </inkml:definitions>
  <inkml:trace contextRef="#ctx0" brushRef="#br0">33 0 24575,'-5'0'0,"-1"5"0,-4 1 0,-1 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7.648"/>
    </inkml:context>
    <inkml:brush xml:id="br0">
      <inkml:brushProperty name="width" value="0.05" units="cm"/>
      <inkml:brushProperty name="height" value="0.05" units="cm"/>
      <inkml:brushProperty name="color" value="#F6630D"/>
    </inkml:brush>
  </inkml:definitions>
  <inkml:trace contextRef="#ctx0" brushRef="#br0">1 0 24575,'4'0'0,"7"5"0,1 6 0,-1-4 0,-3-7 0,2-4 0,4 3 0,-1 7 0,-2 2-8191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9.510"/>
    </inkml:context>
    <inkml:brush xml:id="br0">
      <inkml:brushProperty name="width" value="0.05" units="cm"/>
      <inkml:brushProperty name="height" value="0.05" units="cm"/>
      <inkml:brushProperty name="color" value="#F6630D"/>
    </inkml:brush>
  </inkml:definitions>
  <inkml:trace contextRef="#ctx0" brushRef="#br0">0 7 24575,'0'-5'0,"0"3"0,0 7 0,0 7 0,0 11 0,0 6 0,0 7 0,0 3 0,0 3 0,0 5 0,0-2 0,0-4 0,0 1 0,0-2 0,0-8-8191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39.899"/>
    </inkml:context>
    <inkml:brush xml:id="br0">
      <inkml:brushProperty name="width" value="0.05" units="cm"/>
      <inkml:brushProperty name="height" value="0.05" units="cm"/>
      <inkml:brushProperty name="color" value="#F6630D"/>
    </inkml:brush>
  </inkml:definitions>
  <inkml:trace contextRef="#ctx0" brushRef="#br0">108 131 24575,'0'-2'0,"0"1"0,0 0 0,0-1 0,0 1 0,0-1 0,0 1 0,0 0 0,-1-1 0,1 1 0,-1-1 0,1 1 0,-1 0 0,1 0 0,-1-1 0,0 1 0,1 0 0,-1 0 0,0 0 0,-1-2 0,1 2 0,0 1 0,0 0 0,0-1 0,0 1 0,0 0 0,0 0 0,0 0 0,1-1 0,-1 1 0,0 0 0,0 0 0,0 0 0,0 0 0,0 1 0,0-1 0,0 0 0,0 0 0,0 0 0,0 1 0,0-1 0,-1 1 0,-2 2 0,0-1 0,0 1 0,0-1 0,0 1 0,0 1 0,1-1 0,0 0 0,-1 1 0,1 0 0,-3 4 0,1 2 0,0 0 0,1 0 0,0 0 0,0 1 0,1-1 0,1 1 0,-1 0 0,2 0 0,0 0 0,0 0 0,1 0 0,1 18 0,0-24 0,-1 0 0,1 0 0,0-1 0,0 1 0,1 0 0,-1-1 0,1 1 0,0-1 0,1 1 0,-1-1 0,1 0 0,-1 0 0,1 0 0,0 0 0,1-1 0,-1 1 0,0-1 0,1 0 0,0 0 0,0 0 0,0 0 0,0-1 0,1 0 0,-1 1 0,0-2 0,1 1 0,0 0 0,-1-1 0,1 0 0,8 1 0,-6-1 0,-1-1 0,1 0 0,0 0 0,-1 0 0,1-1 0,-1 0 0,0 0 0,1-1 0,-1 1 0,0-1 0,0-1 0,0 1 0,0-1 0,0 0 0,0-1 0,8-6 0,-7 4 0,-1-1 0,1 1 0,-1-2 0,0 1 0,-1-1 0,0 1 0,0-2 0,-1 1 0,0 0 0,6-17 0,-6 12 0,0 1 0,-1-1 0,-1 0 0,0-1 0,-1 1 0,0 0 0,-1-1 0,0 1 0,-1 0 0,-1 0 0,0-1 0,-1 1 0,0 0 0,-1 1 0,0-1 0,-9-17 0,12 28 5,0 0-1,-1 0 1,1 0-1,-1 0 0,1 0 1,-1 0-1,1 0 1,-1 1-1,0-1 1,0 0-1,0 1 0,0 0 1,0-1-1,0 1 1,0 0-1,-1 0 1,1 0-1,0 1 1,-1-1-1,1 0 0,0 1 1,-1-1-1,1 1 1,-1 0-1,1 0 1,-4 0-1,2 1-103,0 0 0,1 0 0,-1 1 0,0-1 0,0 1 0,1 0 0,-1 0 0,1 0 0,-1 0 0,1 1 0,0-1 0,0 1 0,0 0 0,-5 6 0,-3 5-6727</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0.242"/>
    </inkml:context>
    <inkml:brush xml:id="br0">
      <inkml:brushProperty name="width" value="0.05" units="cm"/>
      <inkml:brushProperty name="height" value="0.05" units="cm"/>
      <inkml:brushProperty name="color" value="#F6630D"/>
    </inkml:brush>
  </inkml:definitions>
  <inkml:trace contextRef="#ctx0" brushRef="#br0">1 44 24575,'4'-5'0,"7"-1"0,1-5 0,3 1 0,4 0 0,-1 8 0,1 8 0,-3 9 0,0 9 0,-2 12 0,-4 7 0,-3 7 0,-8 4 0,-8 2 0,-3-4 0,1-11-8191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0.618"/>
    </inkml:context>
    <inkml:brush xml:id="br0">
      <inkml:brushProperty name="width" value="0.05" units="cm"/>
      <inkml:brushProperty name="height" value="0.05" units="cm"/>
      <inkml:brushProperty name="color" value="#F6630D"/>
    </inkml:brush>
  </inkml:definitions>
  <inkml:trace contextRef="#ctx0" brushRef="#br0">29 0 24575,'0'5'0,"0"6"0,0 5 0,0 6 0,-5 8 0,-6 7 0,-1-1-8191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59:42.746"/>
    </inkml:context>
    <inkml:brush xml:id="br0">
      <inkml:brushProperty name="width" value="0.05" units="cm"/>
      <inkml:brushProperty name="height" value="0.05" units="cm"/>
      <inkml:brushProperty name="color" value="#F6630D"/>
    </inkml:brush>
  </inkml:definitions>
  <inkml:trace contextRef="#ctx0" brushRef="#br0">137 81 24575,'-7'0'0,"-8"0"0,0 0 0,-28-5 0,40 4 0,0 1 0,0-1 0,0 0 0,0 0 0,0 0 0,0 0 0,0 0 0,0-1 0,1 0 0,-1 1 0,1-1 0,-1 0 0,1 0 0,0 0 0,-1 0 0,1-1 0,0 1 0,1-1 0,-1 1 0,-2-4 0,4 5 0,0 0 0,-1 0 0,1 0 0,0 0 0,0 0 0,0 0 0,-1 0 0,1 0 0,0 0 0,1 0 0,-1-1 0,0 1 0,0 0 0,0 0 0,1 0 0,-1 0 0,0 0 0,1 1 0,-1-1 0,1 0 0,-1 0 0,1 0 0,-1 0 0,1 0 0,0 0 0,-1 1 0,1-1 0,0 0 0,0 1 0,0-1 0,-1 0 0,1 1 0,0-1 0,0 1 0,0 0 0,0-1 0,0 1 0,0-1 0,0 1 0,0 0 0,0 0 0,0 0 0,2 0 0,3-2 0,0 1 0,1 0 0,-1 1 0,0 0 0,12 1 0,-12 0 0,1 0 0,-1 1 0,0 0 0,0 0 0,0 0 0,-1 1 0,1 0 0,8 5 0,-13-7 0,1 0 0,-1 0 0,0 0 0,0 0 0,1 0 0,-1 0 0,0 0 0,0 0 0,0 0 0,0 1 0,0-1 0,-1 0 0,1 1 0,0-1 0,0 1 0,-1-1 0,1 1 0,-1-1 0,0 1 0,1-1 0,-1 1 0,0-1 0,0 1 0,0-1 0,0 1 0,0-1 0,0 1 0,0 0 0,-1-1 0,1 1 0,0-1 0,-1 1 0,1-1 0,-1 1 0,0-1 0,0 0 0,1 1 0,-1-1 0,0 0 0,-1 2 0,-4 2 0,0-1 0,1 0 0,-1 1 0,-1-2 0,1 1 0,-1-1 0,1 0 0,-1 0 0,0-1 0,0 0 0,0 0 0,-1-1 0,1 0 0,0 0 0,-10 0 0,16-1 0,1-1 0,-1 1 0,0 0 0,1 0 0,-1 0 0,1-1 0,-1 1 0,0 0 0,1-1 0,-1 1 0,1-1 0,-1 1 0,1 0 0,0-1 0,-1 1 0,1-1 0,-1 0 0,1 1 0,0-1 0,-1 1 0,1-1 0,0 1 0,0-1 0,-1 0 0,1 1 0,0-1 0,0 0 0,0 1 0,0-1 0,0 1 0,0-1 0,0 0 0,0 1 0,0-1 0,0 0 0,0 1 0,0-1 0,0 0 0,1 1 0,-1-1 0,0 1 0,0-1 0,1 0 0,-1 1 0,1-1 0,-1 1 0,0-1 0,1 1 0,-1-1 0,1 1 0,0-1 0,24-26 0,-19 23 0,1 0 0,-1 0 0,1 0 0,0 0 0,14-4 0,-20 8 0,0-1 0,0 1 0,0 0 0,0-1 0,0 1 0,0 0 0,0 0 0,0 0 0,1 0 0,-1 0 0,0 0 0,0 1 0,0-1 0,0 0 0,0 0 0,0 1 0,0-1 0,0 1 0,2 0 0,-2 0 0,0 1 0,-1-1 0,1 0 0,0 0 0,-1 0 0,1 1 0,-1-1 0,1 0 0,-1 1 0,0-1 0,1 0 0,-1 1 0,0-1 0,0 1 0,0-1 0,0 0 0,0 1 0,-1-1 0,1 1 0,0-1 0,-1 2 0,-1 2 0,0 0 0,0 0 0,-1 0 0,0 0 0,0 0 0,0-1 0,0 1 0,-1-1 0,0 0 0,1 0 0,-2 0 0,1-1 0,-8 6 0,10-8 0,0 1 0,-1-1 0,0 1 0,1-1 0,-1 0 0,0 0 0,0 0 0,1 0 0,-1 0 0,0-1 0,0 1 0,-4-1 0,6 0 0,-1 0 0,1-1 0,-1 1 0,1 0 0,-1-1 0,1 1 0,-1-1 0,1 0 0,0 1 0,-1-1 0,1 0 0,0 0 0,0 0 0,-1 0 0,1 0 0,0 0 0,0 0 0,0 0 0,0-1 0,0 1 0,0 0 0,1-1 0,-1 1 0,0-2 0,0 1 0,0 0 0,1-1 0,0 1 0,-1 0 0,1 0 0,0 0 0,0-1 0,0 1 0,0 0 0,1 0 0,-1 0 0,0-1 0,1 1 0,0 0 0,0 0 0,-1 0 0,1 0 0,0 0 0,0 0 0,1 0 0,-1 0 0,0 1 0,1-1 0,-1 0 0,3-2 0,2-1 0,-1 0 0,1 0 0,0 0 0,0 1 0,0 0 0,9-5 0,-12 8 0,-1 0 0,1-1 0,-1 1 0,1 0 0,0 0 0,-1 0 0,1 1 0,0-1 0,0 1 0,0 0 0,-1-1 0,1 1 0,0 0 0,0 1 0,0-1 0,0 0 0,-1 1 0,1 0 0,0-1 0,-1 1 0,1 0 0,3 2 0,-3-1 0,-1 1 0,0-1 0,1 1 0,-1-1 0,0 1 0,0 0 0,-1 0 0,1 0 0,0 0 0,-1 0 0,0 0 0,0 1 0,0-1 0,0 0 0,0 1 0,-1-1 0,1 0 0,-1 6 0,2 9-85,-1 0 0,-1 1-1,-1-1 1,0 1 0,-1-1-1,-1 0 1,-1 0 0,0 0-1,-2 0 1,0 0 0,0-1-1,-2 0 1,0-1 0,-1 0-1,-13 17 1,-9 5-6741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1.692"/>
    </inkml:context>
    <inkml:brush xml:id="br0">
      <inkml:brushProperty name="width" value="0.05" units="cm"/>
      <inkml:brushProperty name="height" value="0.05" units="cm"/>
      <inkml:brushProperty name="color" value="#F6630D"/>
    </inkml:brush>
  </inkml:definitions>
  <inkml:trace contextRef="#ctx0" brushRef="#br0">572 250 24575,'-12'10'0,"1"-1"0,-1 0 0,-1 0 0,-18 8 0,-16 11 0,-145 113 0,160-115 0,2 2 0,0 1 0,-44 59 0,63-72 0,0 1 0,1 1 0,1 0 0,0 0 0,2 0 0,0 1 0,1 0 0,1 1 0,1-1 0,0 1 0,2 0 0,0 0 0,2 0 0,0 0 0,1 0 0,4 26 0,1-15 0,2 0 0,1-1 0,1 0 0,2 0 0,1-1 0,1-1 0,1 0 0,2-1 0,30 39 0,-20-33 0,2-1 0,2-1 0,0-2 0,2-1 0,1-1 0,1-2 0,1-2 0,2-1 0,0-2 0,1-1 0,1-3 0,0-1 0,1-1 0,1-3 0,0-1 0,84 7 0,-53-10 0,0-4 0,0-3 0,0-3 0,139-24 0,-176 20 0,-2-2 0,1-1 0,-1-2 0,-1-1 0,0-2 0,-1-1 0,-1-1 0,0-2 0,-2-1 0,0-2 0,-1 0 0,27-29 0,-30 22 0,-2-1 0,0-2 0,-2 0 0,-1-1 0,-2-1 0,-1 0 0,-2-2 0,-2 0 0,-1 0 0,-1-1 0,-2-1 0,-2 0 0,-2 0 0,-1 0 0,-2-1 0,-1 1 0,-2 0 0,-2-1 0,-12-60 0,9 71-8,-2 1 0,0 0 0,-2 0 0,-1 1 0,-1 0 0,-1 1 0,-1 0 0,-1 1 0,-23-27 0,14 24 36,0 1 1,-2 1 0,-1 1-1,-1 2 1,-1 0-1,-51-27 1,30 22-79,-2 3-1,-1 2 1,-86-23 0,58 25-592,-144-17 0,100 26-6184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4.712"/>
    </inkml:context>
    <inkml:brush xml:id="br0">
      <inkml:brushProperty name="width" value="0.05" units="cm"/>
      <inkml:brushProperty name="height" value="0.05" units="cm"/>
      <inkml:brushProperty name="color" value="#F6630D"/>
    </inkml:brush>
  </inkml:definitions>
  <inkml:trace contextRef="#ctx0" brushRef="#br0">1 43 24575,'0'-2'0,"0"0"0,0 1 0,0-1 0,0 0 0,1 0 0,-1 0 0,1 1 0,-1-1 0,1 0 0,0 1 0,0-1 0,0 1 0,0-1 0,0 1 0,0-1 0,0 1 0,0-1 0,0 1 0,1 0 0,-1 0 0,1 0 0,-1 0 0,1 0 0,-1 0 0,1 0 0,-1 0 0,1 0 0,0 1 0,0-1 0,-1 1 0,1-1 0,0 1 0,0 0 0,-1 0 0,4 0 0,8-1 0,1 1 0,-1 1 0,27 4 0,-19-2 0,476 33 0,-464-38 0,-24 1 0,0 1 0,1 0 0,-1 0 0,0 1 0,0 0 0,0 0 0,10 3 0,-18-3 0,0-1 0,0 1 0,0-1 0,0 1 0,0-1 0,0 1 0,-1 0 0,1-1 0,0 1 0,0 0 0,-1 0 0,1-1 0,0 1 0,-1 0 0,1 0 0,-1 0 0,1 0 0,-1 0 0,1 0 0,-1 0 0,0 0 0,0 0 0,1 0 0,-1 0 0,0 0 0,0 0 0,0 0 0,0 0 0,0 0 0,0 0 0,0 0 0,-1 0 0,1 0 0,-1 2 0,-15 39 0,9-26 0,-4 19 0,1 2 0,2-1 0,2 1 0,-4 66 0,4-34 0,-10 485 0,17-477 0,-1-57 0,1 0 0,1-1 0,1 1 0,1 0 0,0-1 0,8 21 0,-11-39 0,-1 0 0,0 0 0,1 1 0,-1-1 0,0 0 0,0 0 0,0 0 0,0 0 0,0 1 0,0-1 0,0 0 0,0 0 0,0 0 0,-1 0 0,1 0 0,0 0 0,-1 1 0,1-1 0,-1 0 0,0 0 0,1 0 0,-1 0 0,1 0 0,-1-1 0,0 1 0,0 0 0,0 0 0,0 0 0,1-1 0,-1 1 0,0 0 0,0-1 0,0 1 0,0-1 0,-1 1 0,1-1 0,0 1 0,-2-1 0,-6 3 0,-1 0 0,0-1 0,-16 2 0,14-2 0,-99 14-1365,53-9-5461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3.572"/>
    </inkml:context>
    <inkml:brush xml:id="br0">
      <inkml:brushProperty name="width" value="0.05" units="cm"/>
      <inkml:brushProperty name="height" value="0.05" units="cm"/>
      <inkml:brushProperty name="color" value="#F6630D"/>
    </inkml:brush>
  </inkml:definitions>
  <inkml:trace contextRef="#ctx0" brushRef="#br0">488 63 24575,'1'-1'0,"1"1"0,0 0 0,-1-1 0,1 1 0,0-1 0,-1 0 0,1 1 0,-1-1 0,1 0 0,-1 0 0,1 0 0,-1 0 0,0 0 0,1 0 0,-1 0 0,0-1 0,0 1 0,0 0 0,2-3 0,-3 3 0,1 0 0,-1 1 0,0-1 0,1 0 0,-1 1 0,0-1 0,1 0 0,-1 0 0,0 1 0,0-1 0,0 0 0,0 0 0,0 0 0,0 1 0,0-1 0,0 0 0,0 0 0,0 0 0,0 1 0,0-1 0,0 0 0,-1 0 0,1 1 0,0-1 0,-1 0 0,1 1 0,0-1 0,-1 0 0,1 1 0,-1-1 0,1 0 0,-1 1 0,1-1 0,-1 1 0,0-1 0,1 1 0,-1-1 0,0 1 0,1-1 0,-1 1 0,0 0 0,1-1 0,-1 1 0,-1 0 0,-15-4 0,-1 0 0,1 2 0,-1 0 0,0 1 0,1 1 0,-32 3 0,-1-1 0,15-1 0,0 2 0,1 1 0,-1 2 0,1 1 0,-48 18 0,79-24 0,0 0 0,0 0 0,0 0 0,0 1 0,1-1 0,-1 1 0,0-1 0,1 1 0,-1 0 0,1 0 0,0 1 0,0-1 0,-1 0 0,2 1 0,-1-1 0,0 1 0,-2 4 0,3-5 0,1 0 0,0 0 0,-1 0 0,1 0 0,0 0 0,0 0 0,0 0 0,1 0 0,-1 0 0,0 0 0,1 0 0,-1 0 0,1-1 0,-1 1 0,1 0 0,0 0 0,0 0 0,0-1 0,0 1 0,0 0 0,0-1 0,1 1 0,-1-1 0,1 1 0,-1-1 0,1 0 0,-1 0 0,3 2 0,10 8 0,-1 0 0,0 1 0,-1 1 0,0 0 0,15 23 0,-20-26 0,-2 1 0,1-1 0,-2 1 0,1 0 0,-1 0 0,-1 1 0,0-1 0,-1 1 0,2 16 0,-3-4 0,-1 1 0,-1-1 0,-1 0 0,-8 37 0,-32 94 0,27-106 0,2 0 0,-12 83 0,24-123 0,1 0 0,0 0 0,0 0 0,1 0 0,0 0 0,1 0 0,-1-1 0,2 1 0,-1 0 0,6 10 0,-6-15 0,-1-1 0,1 0 0,0 0 0,1 0 0,-1 0 0,0 0 0,1 0 0,0 0 0,0-1 0,0 0 0,0 1 0,0-1 0,0 0 0,0 0 0,1-1 0,-1 1 0,1-1 0,-1 1 0,1-1 0,0 0 0,-1-1 0,1 1 0,0-1 0,0 1 0,0-1 0,6-1 0,14-2 24,0-1-1,1-2 1,-2 0 0,33-13-1,-34 10-320,2 1 1,-1 1-1,1 2 1,38-5-1,-39 9-6529</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6.091"/>
    </inkml:context>
    <inkml:brush xml:id="br0">
      <inkml:brushProperty name="width" value="0.05" units="cm"/>
      <inkml:brushProperty name="height" value="0.05" units="cm"/>
      <inkml:brushProperty name="color" value="#F6630D"/>
    </inkml:brush>
  </inkml:definitions>
  <inkml:trace contextRef="#ctx0" brushRef="#br0">30 54 24575,'0'-5'0,"0"-6"0,-5 0 0,-1-5 0,0 6 0,1 10 0,1 9 0,2 7 0,1 6 0,0 4 0,1 2 0,5 1 0,2 1 0,-1-6-8191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0.368"/>
    </inkml:context>
    <inkml:brush xml:id="br0">
      <inkml:brushProperty name="width" value="0.05" units="cm"/>
      <inkml:brushProperty name="height" value="0.05" units="cm"/>
      <inkml:brushProperty name="color" value="#F6630D"/>
    </inkml:brush>
  </inkml:definitions>
  <inkml:trace contextRef="#ctx0" brushRef="#br0">138 156 24575,'0'-1'0,"0"0"0,0 0 0,0 0 0,0-1 0,0 1 0,0 0 0,-1 0 0,1 0 0,0 0 0,-1 0 0,1 0 0,0 0 0,-1 0 0,0 0 0,0-2 0,1 3 0,-1 0 0,1-1 0,-1 1 0,1 0 0,0 0 0,-1 0 0,1 0 0,0 0 0,-1-1 0,1 1 0,-1 0 0,1 0 0,-1 0 0,1 0 0,0 0 0,-1 0 0,1 0 0,-1 0 0,1 0 0,-1 1 0,1-1 0,0 0 0,-1 0 0,1 0 0,0 0 0,-1 1 0,0-1 0,-2 2 0,0 0 0,0 1 0,1-1 0,-1 1 0,0 0 0,1 0 0,0 0 0,-3 4 0,-10 18 0,2 0 0,1 2 0,1-1 0,2 1 0,0 1 0,2 0 0,1 0 0,1 0 0,-2 48 0,7-69 0,0-1 0,0 1 0,1 0 0,0 0 0,0-1 0,0 1 0,1-1 0,0 1 0,0-1 0,1 0 0,0 1 0,0-1 0,8 11 0,-9-14 0,1 0 0,0 0 0,0-1 0,1 1 0,-1-1 0,1 1 0,-1-1 0,1 0 0,0-1 0,-1 1 0,1-1 0,0 1 0,0-1 0,0 0 0,0 0 0,0-1 0,0 1 0,1-1 0,-1 0 0,0 0 0,0-1 0,0 1 0,7-2 0,-1-1 0,0 0 0,-1 0 0,1 0 0,-1-2 0,0 1 0,0-1 0,-1 0 0,1-1 0,-1 0 0,0 0 0,-1-1 0,0 1 0,0-2 0,0 1 0,-1-1 0,0 0 0,5-10 0,-3 5 0,-1 0 0,-1 0 0,0 0 0,-1-1 0,0 0 0,-1 0 0,-1 0 0,0-1 0,-1 1 0,-1-1 0,0-15 0,-2 15 0,0 0 0,-1 0 0,0 1 0,-1-1 0,-1 1 0,-1-1 0,-10-22 0,11 28 0,-1 1 0,1 0 0,-2 1 0,1-1 0,-1 1 0,0 0 0,-1 0 0,1 1 0,-1 0 0,0 0 0,-1 1 0,0-1 0,-11-4 0,0-3 0,19 13 0,0-1 0,0 1 0,0 0 0,0 0 0,-1-1 0,1 1 0,0 0 0,0 0 0,0-1 0,0 1 0,0 0 0,0-1 0,0 1 0,-1 0 0,1-1 0,0 1 0,0 0 0,0 0 0,0-1 0,1 1 0,-1 0 0,0-1 0,0 1 0,0 0 0,0-1 0,0 1 0,0 0 0,0 0 0,0-1 0,1 1 0,-1 0 0,0-1 0,0 1 0,4-2 0,-1-1 0,0 1 0,1 1 0,-1-1 0,1 0 0,0 1 0,5-2 0,14-4 0,5-4 0,50-9 0,-71 18 0,0 1 0,1 0 0,-1 1 0,0 0 0,1 0 0,-1 0 0,0 1 0,1 0 0,-1 0 0,0 1 0,0 0 0,9 4 0,-12-4 0,0 1 0,0 0 0,-1 0 0,1 0 0,-1 0 0,0 1 0,0-1 0,0 1 0,0 0 0,-1 0 0,1 0 0,-1 0 0,0 1 0,0-1 0,-1 0 0,1 1 0,-1-1 0,0 1 0,0 0 0,0 5 0,1 15 0,0 0 0,-4 40 0,1-39 0,0-2 0,0-12 0,1 1 0,0-1 0,1 1 0,2 13 0,-3-25 0,0-1 0,0 1 0,0-1 0,0 1 0,0 0 0,0-1 0,0 1 0,0-1 0,0 1 0,0-1 0,1 1 0,-1 0 0,0-1 0,0 1 0,1-1 0,-1 1 0,0-1 0,1 0 0,-1 1 0,0-1 0,1 1 0,-1-1 0,1 1 0,-1-1 0,1 0 0,-1 1 0,1-1 0,-1 0 0,1 0 0,-1 1 0,1-1 0,-1 0 0,1 0 0,-1 0 0,1 0 0,0 0 0,-1 0 0,1 0 0,-1 0 0,1 0 0,-1 0 0,1 0 0,0 0 0,-1 0 0,1 0 0,-1 0 0,1 0 0,-1-1 0,1 1 0,-1 0 0,1 0 0,-1-1 0,1 1 0,-1 0 0,1-1 0,-1 1 0,1-1 0,-1 1 0,0 0 0,1-1 0,-1 1 0,0-1 0,1 0 0,28-39 0,-24 33 0,21-33 0,2 1 0,2 1 0,64-61 0,-90 95 0,1 0 0,0 0 0,0 0 0,1 1 0,-1 0 0,1 0 0,0 1 0,-1-1 0,1 1 0,9-2 0,-12 4 0,-1 0 0,0 0 0,0 0 0,1 0 0,-1 0 0,0 0 0,0 1 0,0-1 0,1 1 0,-1-1 0,0 1 0,0 0 0,0 0 0,0 0 0,0 0 0,0 0 0,-1 1 0,1-1 0,0 1 0,0-1 0,-1 1 0,1-1 0,-1 1 0,0 0 0,1 0 0,-1 0 0,0 0 0,0 0 0,0 0 0,0 0 0,0 0 0,0 3 0,3 10-273,0 0 0,-1 1 0,0 0 0,-1 17 0,1 17-6553</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6.497"/>
    </inkml:context>
    <inkml:brush xml:id="br0">
      <inkml:brushProperty name="width" value="0.05" units="cm"/>
      <inkml:brushProperty name="height" value="0.05" units="cm"/>
      <inkml:brushProperty name="color" value="#F6630D"/>
    </inkml:brush>
  </inkml:definitions>
  <inkml:trace contextRef="#ctx0" brushRef="#br0">1 48 24575,'0'-5'0,"0"-6"0,0-5 0,0 4 0,5 8 0,1 11 0,0 8 0,-2 6 0,0-1-8191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6.871"/>
    </inkml:context>
    <inkml:brush xml:id="br0">
      <inkml:brushProperty name="width" value="0.05" units="cm"/>
      <inkml:brushProperty name="height" value="0.05" units="cm"/>
      <inkml:brushProperty name="color" value="#F6630D"/>
    </inkml:brush>
  </inkml:definitions>
  <inkml:trace contextRef="#ctx0" brushRef="#br0">108 195 24575,'-32'69'0,"4"31"0,19-59 0,-17 39 0,26-79 0,0-1 0,0 1 0,0 0 0,0 0 0,-1-1 0,1 1 0,0 0 0,0-1 0,-1 1 0,1 0 0,-1-1 0,1 1 0,0 0 0,-1-1 0,1 1 0,-1-1 0,1 1 0,-1-1 0,0 1 0,1-1 0,-1 1 0,0-1 0,-3-13 0,5-29 0,6 5 0,6-53 0,42-141 0,-53 226 0,-1-1 0,1 1 0,-1-1 0,1 0 0,1 0 0,-1 1 0,1-1 0,0 1 0,1 0 0,-1 0 0,1 0 0,0 1 0,0-1 0,6-5 0,-9 10 0,1 0 0,-1-1 0,0 1 0,0 0 0,0 0 0,1 0 0,-1 0 0,0 0 0,0 0 0,1 0 0,-1 0 0,0 0 0,0 1 0,0-1 0,1 0 0,-1 1 0,0-1 0,0 1 0,0-1 0,0 1 0,0 0 0,0-1 0,0 1 0,0 0 0,0 0 0,0 0 0,0 0 0,-1 0 0,1 0 0,0 0 0,-1 0 0,1 0 0,0 0 0,-1 0 0,1 2 0,21 45 0,-21-45 0,81 257-1365,-69-225-5461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7.246"/>
    </inkml:context>
    <inkml:brush xml:id="br0">
      <inkml:brushProperty name="width" value="0.05" units="cm"/>
      <inkml:brushProperty name="height" value="0.05" units="cm"/>
      <inkml:brushProperty name="color" value="#F6630D"/>
    </inkml:brush>
  </inkml:definitions>
  <inkml:trace contextRef="#ctx0" brushRef="#br0">17 471 24575,'0'-5'0,"-5"-1"0,-1-4 0,0-6 0,6 1 0,7 2 0,8 4 0,5 3 0,9 3 0,4 2 0,6 0 0,1 2 0,-7 0-8191</inkml:trace>
  <inkml:trace contextRef="#ctx0" brushRef="#br0" timeOffset="1">345 6 24575,'0'-4'0,"0"2"0,0 7 0,0 7 0,0 2-8191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7.619"/>
    </inkml:context>
    <inkml:brush xml:id="br0">
      <inkml:brushProperty name="width" value="0.05" units="cm"/>
      <inkml:brushProperty name="height" value="0.05" units="cm"/>
      <inkml:brushProperty name="color" value="#F6630D"/>
    </inkml:brush>
  </inkml:definitions>
  <inkml:trace contextRef="#ctx0" brushRef="#br0">0 12 24575,'0'-4'0,"5"-2"0,1 4 0,0 9 0,-1 6 0,-2 11 0,-1 1-8191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7.975"/>
    </inkml:context>
    <inkml:brush xml:id="br0">
      <inkml:brushProperty name="width" value="0.05" units="cm"/>
      <inkml:brushProperty name="height" value="0.05" units="cm"/>
      <inkml:brushProperty name="color" value="#F6630D"/>
    </inkml:brush>
  </inkml:definitions>
  <inkml:trace contextRef="#ctx0" brushRef="#br0">7 24 24575,'0'-5'0,"0"-6"0,5 4 0,1 7 0,0 8 0,-6 13 0,-3 7 0,-1 3 0,-4 1 0,-1-4-8191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8.409"/>
    </inkml:context>
    <inkml:brush xml:id="br0">
      <inkml:brushProperty name="width" value="0.05" units="cm"/>
      <inkml:brushProperty name="height" value="0.05" units="cm"/>
      <inkml:brushProperty name="color" value="#F6630D"/>
    </inkml:brush>
  </inkml:definitions>
  <inkml:trace contextRef="#ctx0" brushRef="#br0">27 50 24575,'0'-5'0,"-5"-1"0,-1-4 0,0-6 0,2 5 0,0 9 0,2 10 0,6 7 0,1 11 0,1 6 0,-1 2 0,-1 0 0,-2-2 0,-1-5-8191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8.938"/>
    </inkml:context>
    <inkml:brush xml:id="br0">
      <inkml:brushProperty name="width" value="0.05" units="cm"/>
      <inkml:brushProperty name="height" value="0.05" units="cm"/>
      <inkml:brushProperty name="color" value="#F6630D"/>
    </inkml:brush>
  </inkml:definitions>
  <inkml:trace contextRef="#ctx0" brushRef="#br0">1 184 24575,'0'327'0,"3"-387"0,4 1 0,2-1 0,3 1 0,21-65 0,-29 113 0,0 1 0,0-1 0,1 1 0,0 0 0,1 0 0,0 1 0,1 0 0,0 0 0,0 0 0,13-10 0,-17 15 0,0 1 0,1 0 0,0 1 0,-1-1 0,1 1 0,0-1 0,0 1 0,1 0 0,-1 1 0,0-1 0,1 1 0,-1 0 0,1 0 0,-1 0 0,1 0 0,-1 1 0,1 0 0,0 0 0,-1 0 0,1 1 0,-1-1 0,1 1 0,-1 0 0,1 1 0,-1-1 0,1 1 0,-1 0 0,5 2 0,-8-3 0,1 0 0,-1 0 0,1 0 0,-1 0 0,1 0 0,-1 0 0,0 0 0,1 1 0,-1-1 0,0 0 0,0 1 0,0-1 0,0 1 0,0-1 0,-1 1 0,1 0 0,0-1 0,-1 1 0,1 0 0,-1-1 0,1 4 0,-1-2 0,0 0 0,-1 0 0,1 0 0,-1 0 0,1 0 0,-1 0 0,0 0 0,0 0 0,-1 0 0,1-1 0,-4 6 0,-1 1 0,-1-1 0,0 0 0,0 0 0,-1 0 0,0-1 0,-12 8 0,-4 0 0,20-14 0,-1 1 0,1 1 0,0-1 0,0 1 0,0 0 0,0 0 0,0 0 0,1 0 0,-1 0 0,1 1 0,0 0 0,-3 4 0,5-7 0,1 0 0,0-1 0,0 1 0,0 0 0,-1 0 0,1-1 0,0 1 0,0 0 0,0 0 0,0-1 0,0 1 0,1 0 0,-1-1 0,0 1 0,0 0 0,0 0 0,1-1 0,-1 1 0,0 0 0,1-1 0,-1 1 0,0 0 0,1-1 0,-1 1 0,1-1 0,-1 1 0,1-1 0,-1 1 0,1-1 0,-1 1 0,1-1 0,0 1 0,-1-1 0,1 0 0,1 1 0,29 10 0,-20-7 0,90 36 0,-91-35 0,0 0 0,0 1 0,0 0 0,-1 1 0,0 0 0,0 1 0,10 11 0,-18-18 0,1 1 0,-1-1 0,0 1 0,0 0 0,0 0 0,1-1 0,-2 1 0,1 0 0,0 0 0,0 0 0,0 0 0,-1 0 0,1 0 0,-1 0 0,0 0 0,0 0 0,0 4 0,0-4 0,-1 0 0,1-1 0,-1 1 0,1-1 0,-1 1 0,0-1 0,0 1 0,0-1 0,0 0 0,0 1 0,0-1 0,0 0 0,0 0 0,-1 0 0,1 0 0,0 0 0,-3 1 0,-3 2 0,0-1 0,0 0 0,-1 0 0,1-1 0,-1 0 0,0 0 0,-15 0 0,-2 1-273,0-2 0,-1-1 0,1-2 0,-27-4 0,23 0-6553</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9.309"/>
    </inkml:context>
    <inkml:brush xml:id="br0">
      <inkml:brushProperty name="width" value="0.05" units="cm"/>
      <inkml:brushProperty name="height" value="0.05" units="cm"/>
      <inkml:brushProperty name="color" value="#F6630D"/>
    </inkml:brush>
  </inkml:definitions>
  <inkml:trace contextRef="#ctx0" brushRef="#br0">0 48 24575,'0'-5'0,"0"-5"0,0-7 0,0 5 0,0 9 0,0 9 0,0 9 0,0 6 0,0 4 0,0 3 0,0 1 0,0 1 0,5-6 0,2-6-8191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29.732"/>
    </inkml:context>
    <inkml:brush xml:id="br0">
      <inkml:brushProperty name="width" value="0.05" units="cm"/>
      <inkml:brushProperty name="height" value="0.05" units="cm"/>
      <inkml:brushProperty name="color" value="#F6630D"/>
    </inkml:brush>
  </inkml:definitions>
  <inkml:trace contextRef="#ctx0" brushRef="#br0">60 7 24575,'0'-5'0,"0"3"0,0 7 0,-4 7 0,-3 7 0,-4 3 0,0 4 0,-3 2 0,1-4-8191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0.089"/>
    </inkml:context>
    <inkml:brush xml:id="br0">
      <inkml:brushProperty name="width" value="0.05" units="cm"/>
      <inkml:brushProperty name="height" value="0.05" units="cm"/>
      <inkml:brushProperty name="color" value="#F6630D"/>
    </inkml:brush>
  </inkml:definitions>
  <inkml:trace contextRef="#ctx0" brushRef="#br0">1 74 24575,'0'-4'0,"0"-7"0,0-6 0,0-4 0,0 6 0,0 9 0,4 12 0,3 8 0,-1 7 0,-1 4 0,-2 4 0,0 0 0,2 0 0,2-4-8191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0.774"/>
    </inkml:context>
    <inkml:brush xml:id="br0">
      <inkml:brushProperty name="width" value="0.05" units="cm"/>
      <inkml:brushProperty name="height" value="0.05" units="cm"/>
      <inkml:brushProperty name="color" value="#F6630D"/>
    </inkml:brush>
  </inkml:definitions>
  <inkml:trace contextRef="#ctx0" brushRef="#br0">293 247 24575,'-1'-21'0,"-1"-1"0,0 1 0,-2 0 0,-1 0 0,-11-35 0,13 51 0,1-1 0,-1 1 0,0 0 0,0 0 0,-1 0 0,1 1 0,-1-1 0,0 1 0,-1 0 0,1 0 0,0 0 0,-1 1 0,0-1 0,0 1 0,0 0 0,0 1 0,-1-1 0,1 1 0,-1 0 0,0 0 0,1 1 0,-1 0 0,0 0 0,0 0 0,-6 0 0,6 1 0,0 0 0,0 0 0,0 1 0,1 0 0,-1 0 0,0 0 0,1 0 0,-1 1 0,0 0 0,1 0 0,0 1 0,0-1 0,0 1 0,0 0 0,0 1 0,0-1 0,1 1 0,-1 0 0,1 0 0,0 0 0,1 1 0,-1-1 0,1 1 0,-1 0 0,-3 8 0,6-10 0,0 0 0,0-1 0,0 1 0,0 0 0,1-1 0,-1 1 0,1 0 0,0 0 0,-1 0 0,1-1 0,1 1 0,-1 0 0,0 0 0,1-1 0,-1 1 0,1 0 0,2 5 0,-1-4 0,0 0 0,1 0 0,-1 0 0,1-1 0,0 1 0,0-1 0,1 0 0,-1 0 0,1 0 0,3 3 0,10 4 0,-1-1 0,2 0 0,-1-2 0,21 7 0,3 0 0,59 23 0,-89-32 0,0 1 0,0-1 0,-1 2 0,0-1 0,-1 2 0,15 12 0,-22-18 0,0 0 0,0 0 0,0 1 0,0-1 0,0 0 0,-1 1 0,1-1 0,-1 1 0,0-1 0,0 1 0,0 0 0,0 0 0,0 0 0,0-1 0,-1 1 0,1 0 0,-1 0 0,0 0 0,0 0 0,-1 5 0,0-3 0,0-1 0,-1 0 0,1 0 0,-1-1 0,0 1 0,-1 0 0,1 0 0,0-1 0,-1 0 0,0 1 0,0-1 0,-6 5 0,-5 3 0,-1-1 0,0 0 0,0-1 0,-1-1 0,-29 11 0,26-12-227,-1-1-1,1-1 1,-1 0-1,0-2 1,-41 3-1,18-8-6598</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0.464"/>
    </inkml:context>
    <inkml:brush xml:id="br0">
      <inkml:brushProperty name="width" value="0.05" units="cm"/>
      <inkml:brushProperty name="height" value="0.05" units="cm"/>
      <inkml:brushProperty name="color" value="#F6630D"/>
    </inkml:brush>
  </inkml:definitions>
  <inkml:trace contextRef="#ctx0" brushRef="#br0">326 79 24575,'5'0'0,"0"-1"0,0 0 0,0 0 0,0 0 0,0 0 0,0-1 0,-1 0 0,9-4 0,-11 5 0,1 0 0,0-1 0,-1 0 0,1 1 0,-1-1 0,0 0 0,0 0 0,1-1 0,-1 1 0,-1 0 0,1-1 0,0 1 0,0-1 0,-1 1 0,2-5 0,-3 7 0,0-1 0,0 0 0,1 0 0,-1 0 0,0 0 0,0 1 0,0-1 0,0 0 0,-1 0 0,1 0 0,0 0 0,0 0 0,0 1 0,-1-1 0,1 0 0,0 0 0,-1 1 0,1-1 0,-1 0 0,1 0 0,-1 1 0,1-1 0,-1 1 0,0-1 0,1 0 0,-1 1 0,1-1 0,-1 1 0,0-1 0,0 1 0,1 0 0,-1-1 0,0 1 0,0 0 0,0-1 0,1 1 0,-1 0 0,0 0 0,0 0 0,-1 0 0,-3-1 0,0 0 0,0 1 0,0 0 0,0 0 0,-10 1 0,-6 4 0,0 0 0,0 2 0,0 0 0,1 1 0,0 1 0,1 1 0,0 1 0,0 1 0,1 0 0,1 1 0,0 1 0,1 1 0,0 0 0,1 1 0,1 1 0,-17 25 0,27-35 0,0 1 0,0-1 0,1 1 0,0 0 0,0 0 0,1 0 0,0 1 0,1-1 0,0 0 0,0 1 0,0-1 0,1 1 0,1-1 0,1 10 0,-1-10 0,1-1 0,0 0 0,1 0 0,0-1 0,0 1 0,0 0 0,1-1 0,0 0 0,0 0 0,0 0 0,1 0 0,0-1 0,0 0 0,1 0 0,-1 0 0,11 6 0,-4-4 14,0 0-1,1 0 0,-1-2 0,2 1 1,-1-2-1,0 0 0,1 0 1,27 3-1,-11-5-384,0-1-1,-1-1 1,35-5 0,-14-1-6455</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0.918"/>
    </inkml:context>
    <inkml:brush xml:id="br0">
      <inkml:brushProperty name="width" value="0.05" units="cm"/>
      <inkml:brushProperty name="height" value="0.05" units="cm"/>
      <inkml:brushProperty name="color" value="#F6630D"/>
    </inkml:brush>
  </inkml:definitions>
  <inkml:trace contextRef="#ctx0" brushRef="#br0">1 74 24575,'0'-4'0,"0"-7"0,0-6 0,0-4 0,0 6 0,0 9 0,0 12 0,5 8 0,1 7 0,0 10 0,4 3 0,-1 5 0,-1-3-8191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1.280"/>
    </inkml:context>
    <inkml:brush xml:id="br0">
      <inkml:brushProperty name="width" value="0.05" units="cm"/>
      <inkml:brushProperty name="height" value="0.05" units="cm"/>
      <inkml:brushProperty name="color" value="#F6630D"/>
    </inkml:brush>
  </inkml:definitions>
  <inkml:trace contextRef="#ctx0" brushRef="#br0">1 12 24575,'0'-4'0,"4"-3"0,3 6 0,4 3 0,0 5 0,-2 6 0,-2 6 0,-7 9 0,-9 4 0,-2 6 0,1-4-8191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2.906"/>
    </inkml:context>
    <inkml:brush xml:id="br0">
      <inkml:brushProperty name="width" value="0.05" units="cm"/>
      <inkml:brushProperty name="height" value="0.05" units="cm"/>
      <inkml:brushProperty name="color" value="#F6630D"/>
    </inkml:brush>
  </inkml:definitions>
  <inkml:trace contextRef="#ctx0" brushRef="#br0">22 121 24575,'-1'-1'0,"0"1"0,0 0 0,0-1 0,0 1 0,0-1 0,0 1 0,0-1 0,0 0 0,0 1 0,0-1 0,0 0 0,1 1 0,-1-1 0,0 0 0,0 0 0,1 0 0,-1 0 0,0 0 0,1 0 0,-1 0 0,1 0 0,0 0 0,-1 0 0,1 0 0,0 0 0,-1-1 0,1 0 0,0 0 0,-1 0 0,1 1 0,0-1 0,-1 0 0,1 1 0,0-1 0,0 1 0,0-1 0,0 0 0,1 1 0,-1-1 0,0 0 0,1 1 0,-1-1 0,1 1 0,-1-1 0,1 1 0,1-3 0,-2 4 0,1 0 0,-1 1 0,0-1 0,1 0 0,-1 0 0,1 0 0,-1 0 0,0 0 0,1 0 0,-1 1 0,0-1 0,1 0 0,-1 0 0,0 1 0,1-1 0,-1 0 0,0 0 0,1 1 0,-1-1 0,0 0 0,0 1 0,1-1 0,-1 0 0,0 1 0,0-1 0,0 0 0,0 1 0,1-1 0,-1 1 0,0-1 0,0 0 0,0 1 0,0-1 0,0 1 0,0-1 0,0 0 0,0 1 0,0-1 0,0 1 0,3 20 0,3 55 0,-7 82 0,0-15 0,2-155 0,1 0 0,0-1 0,1 1 0,6-18 0,0-2 0,18-103 0,12-43 0,-37 173 0,-1 1 0,1 0 0,0 0 0,0 0 0,0 0 0,0 0 0,1 0 0,4-4 0,-7 7 0,1 0 0,0 0 0,0 1 0,-1-1 0,1 0 0,0 1 0,0-1 0,0 1 0,0-1 0,0 1 0,0 0 0,0-1 0,0 1 0,0 0 0,0 0 0,0 0 0,0-1 0,0 1 0,0 0 0,0 0 0,0 1 0,0-1 0,0 0 0,0 0 0,0 0 0,0 1 0,0-1 0,0 0 0,0 1 0,0-1 0,0 1 0,0-1 0,0 1 0,-1 0 0,1-1 0,0 1 0,0 0 0,-1-1 0,1 1 0,0 0 0,0 1 0,10 13 0,-1 0 0,0 1 0,-1 0 0,0 0 0,7 23 0,3 5 0,55 112 0,-74-155 0,1 0 0,-1 0 0,1-1 0,-1 1 0,1 0 0,-1 0 0,1-1 0,-1 1 0,1 0 0,0-1 0,-1 1 0,1-1 0,0 1 0,-1-1 0,1 1 0,0-1 0,0 1 0,0-1 0,-1 0 0,1 0 0,0 1 0,0-1 0,0 0 0,0 0 0,0 0 0,0 0 0,-1 0 0,1 0 0,0 0 0,0 0 0,0 0 0,0 0 0,0 0 0,0-1 0,-1 1 0,1 0 0,0-1 0,0 1 0,0-1 0,-1 1 0,1-1 0,0 1 0,0-1 0,-1 1 0,1-1 0,0-1 0,5-3 0,0-2 0,0 1 0,9-15 0,-9 14 0,145-188 0,-149 192 0,0 1 0,0-1 0,0 1 0,0 0 0,1-1 0,-1 1 0,1 0 0,-1 1 0,1-1 0,0 0 0,0 1 0,0-1 0,0 1 0,0 0 0,0 0 0,0 0 0,5-1 0,-5 3 0,-1-1 0,0 1 0,0-1 0,1 1 0,-1 0 0,0 0 0,0 0 0,0 0 0,1 0 0,-1 0 0,-1 1 0,1-1 0,0 1 0,0-1 0,0 1 0,-1 0 0,1-1 0,-1 1 0,1 0 0,-1 0 0,0 0 0,0 0 0,0 1 0,1 2 0,4 11 11,-1-1 0,-1 1 0,0 0 0,-1 0 0,-1 0 0,-1 0 1,0 0-1,-2 25 0,1-12-744,4 37 1,1-37-6094</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3.298"/>
    </inkml:context>
    <inkml:brush xml:id="br0">
      <inkml:brushProperty name="width" value="0.05" units="cm"/>
      <inkml:brushProperty name="height" value="0.05" units="cm"/>
      <inkml:brushProperty name="color" value="#F6630D"/>
    </inkml:brush>
  </inkml:definitions>
  <inkml:trace contextRef="#ctx0" brushRef="#br0">0 34 24575,'0'-5'0,"0"-5"0,5-2 0,2 6 0,-1 8 0,-1 9 0,-2 12 0,-1 7 0,-1 2 0,5 6 0,0-4-8191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3.671"/>
    </inkml:context>
    <inkml:brush xml:id="br0">
      <inkml:brushProperty name="width" value="0.05" units="cm"/>
      <inkml:brushProperty name="height" value="0.05" units="cm"/>
      <inkml:brushProperty name="color" value="#F6630D"/>
    </inkml:brush>
  </inkml:definitions>
  <inkml:trace contextRef="#ctx0" brushRef="#br0">1 0 24575,'0'5'0,"0"5"0,4 12 0,3 6 0,3 7 0,1 7 0,-2-3-8191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4.512"/>
    </inkml:context>
    <inkml:brush xml:id="br0">
      <inkml:brushProperty name="width" value="0.05" units="cm"/>
      <inkml:brushProperty name="height" value="0.05" units="cm"/>
      <inkml:brushProperty name="color" value="#F6630D"/>
    </inkml:brush>
  </inkml:definitions>
  <inkml:trace contextRef="#ctx0" brushRef="#br0">25 243 24575,'-20'0'0,"16"0"0,6 0 0,44 0 0,1650-40-5585,-1268 25 4494,991-28-1988,1510-57 1232,-2747 93 2121,294-19 4021,-420 20-3168,-41 2 1151,-26 3-1184,-28 2 170,-293 47-1359,275-37-6731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5.225"/>
    </inkml:context>
    <inkml:brush xml:id="br0">
      <inkml:brushProperty name="width" value="0.05" units="cm"/>
      <inkml:brushProperty name="height" value="0.05" units="cm"/>
      <inkml:brushProperty name="color" value="#F6630D"/>
    </inkml:brush>
  </inkml:definitions>
  <inkml:trace contextRef="#ctx0" brushRef="#br0">11 58 24575,'0'-53'0,"0"48"0,0 7 0,0 27 0,2 242 0,-4 299 0,-3-513-1365,0-12-5461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5.602"/>
    </inkml:context>
    <inkml:brush xml:id="br0">
      <inkml:brushProperty name="width" value="0.05" units="cm"/>
      <inkml:brushProperty name="height" value="0.05" units="cm"/>
      <inkml:brushProperty name="color" value="#F6630D"/>
    </inkml:brush>
  </inkml:definitions>
  <inkml:trace contextRef="#ctx0" brushRef="#br0">17 68 24575,'0'-7'0,"-1"1"0,0-1 0,0 1 0,-1 0 0,1 0 0,-4-7 0,0-3 0,8 23 0,2 0 0,-1 0 0,1 0 0,0-1 0,0 0 0,1 0 0,10 9 0,3 3 0,35 23 0,-44-35 0,0 0 0,1 0 0,0-1 0,0 0 0,0-1 0,0-1 0,1 1 0,-1-2 0,1 0 0,0 0 0,0-1 0,0 0 0,0-1 0,-1 0 0,1-1 0,0-1 0,0 0 0,0 0 0,-1-1 0,1-1 0,-1 0 0,0 0 0,0-1 0,-1 0 0,11-8 0,115-81 0,-120 87-49,-9 11 171,-7-2-241,0 0-1,-1 0 0,1 0 0,0 0 0,-1 0 0,1 0 0,-1 0 0,1 0 1,-1 0-1,0 0 0,-2 3 0,-13 23-6706</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6.978"/>
    </inkml:context>
    <inkml:brush xml:id="br0">
      <inkml:brushProperty name="width" value="0.05" units="cm"/>
      <inkml:brushProperty name="height" value="0.05" units="cm"/>
      <inkml:brushProperty name="color" value="#F6630D"/>
    </inkml:brush>
  </inkml:definitions>
  <inkml:trace contextRef="#ctx0" brushRef="#br0">1 1 24575,'7'5'0,"0"0"0,0 0 0,1-1 0,-1 0 0,1 0 0,0-1 0,0 0 0,1 0 0,16 2 0,-1 1 0,611 145 0,-360-92 0,473 103 0,-576-124-1365,-141-32-5461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1.133"/>
    </inkml:context>
    <inkml:brush xml:id="br0">
      <inkml:brushProperty name="width" value="0.05" units="cm"/>
      <inkml:brushProperty name="height" value="0.05" units="cm"/>
      <inkml:brushProperty name="color" value="#F6630D"/>
    </inkml:brush>
  </inkml:definitions>
  <inkml:trace contextRef="#ctx0" brushRef="#br0">1 215 24575,'7'-7'0,"0"0"0,1 1 0,-1 0 0,2 0 0,-1 0 0,1 1 0,-1 0 0,18-6 0,-22 10 0,-1 0 0,0 0 0,1 1 0,-1-1 0,0 1 0,1 0 0,-1 0 0,1 0 0,-1 0 0,1 1 0,-1-1 0,0 1 0,1 0 0,-1 0 0,0 0 0,0 0 0,0 1 0,0-1 0,0 1 0,0 0 0,0 0 0,0 0 0,0 0 0,-1 0 0,1 1 0,-1-1 0,0 1 0,4 5 0,3 6 0,-1 0 0,0 0 0,-1 1 0,-1 0 0,0 0 0,-1 1 0,-1 0 0,0 0 0,-1 0 0,-1 0 0,0 0 0,-1 19 0,-1-34 0,0 0 0,0 0 0,0 1 0,0-1 0,0 0 0,0 1 0,0-1 0,0 0 0,-1 0 0,1 1 0,0-1 0,-1 0 0,1 0 0,-1 0 0,1 0 0,-1 1 0,0-1 0,1 0 0,-1 0 0,0 0 0,0 0 0,0 0 0,0-1 0,0 1 0,0 0 0,0 0 0,0-1 0,-1 2 0,0-2 0,1-1 0,-1 1 0,1-1 0,0 1 0,0-1 0,-1 0 0,1 1 0,0-1 0,0 0 0,0 0 0,0 0 0,-1 0 0,1 0 0,1 0 0,-1 0 0,0 0 0,0 0 0,0 0 0,0 0 0,1-1 0,-1 1 0,1 0 0,-1-1 0,1 1 0,-1-3 0,-4-9 0,2-1 0,-1 0 0,2 1 0,0-1 0,0 0 0,2 0 0,-1 0 0,3-18 0,0 11 0,2 0 0,0 0 0,1 0 0,13-34 0,-14 45-114,0-1 1,0 1-1,1 1 0,1-1 0,0 1 1,0 0-1,1 0 0,0 1 0,0 0 1,1 0-1,9-8 0,4 3-6712</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37.340"/>
    </inkml:context>
    <inkml:brush xml:id="br0">
      <inkml:brushProperty name="width" value="0.05" units="cm"/>
      <inkml:brushProperty name="height" value="0.05" units="cm"/>
      <inkml:brushProperty name="color" value="#F6630D"/>
    </inkml:brush>
  </inkml:definitions>
  <inkml:trace contextRef="#ctx0" brushRef="#br0">30 3 24575,'-14'-1'0,"-2"-1"0,17 6 0,10 4 0,83 44 0,-59-34 0,45 31 0,-77-48 0,-1 1 0,1 0 0,-1 0 0,0 0 0,1 0 0,-1 1 0,0-1 0,-1 1 0,1-1 0,0 1 0,-1-1 0,1 1 0,-1 0 0,0 0 0,0 0 0,0 0 0,0 0 0,0 0 0,0 4 0,-1-3 0,-1-1 0,1 1 0,-1-1 0,0 1 0,0-1 0,0 0 0,0 1 0,0-1 0,-1 0 0,1 0 0,-1 1 0,0-1 0,0-1 0,0 1 0,-1 0 0,-4 4 0,-10 9-341,-1-1 0,-1-1-1,-28 17 1,4-4-6485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0.732"/>
    </inkml:context>
    <inkml:brush xml:id="br0">
      <inkml:brushProperty name="width" value="0.05" units="cm"/>
      <inkml:brushProperty name="height" value="0.05" units="cm"/>
      <inkml:brushProperty name="color" value="#F6630D"/>
    </inkml:brush>
  </inkml:definitions>
  <inkml:trace contextRef="#ctx0" brushRef="#br0">1710 1188 24575,'-1'0'0,"1"0"0,0 0 0,-1-1 0,1 1 0,0 0 0,0 0 0,-1 0 0,1-1 0,0 1 0,-1 0 0,1 0 0,0-1 0,0 1 0,0 0 0,-1-1 0,1 1 0,0 0 0,0-1 0,0 1 0,0 0 0,0-1 0,-1 1 0,1 0 0,0-1 0,0 1 0,0 0 0,0-1 0,0 1 0,0 0 0,0-1 0,0 1 0,0-1 0,1 1 0,-1 0 0,0-1 0,0 1 0,0 0 0,0-1 0,0 1 0,1 0 0,-1-1 0,0 1 0,0 0 0,0 0 0,1-1 0,-1 1 0,0 0 0,1 0 0,-1-1 0,0 1 0,0 0 0,1 0 0,-1 0 0,0 0 0,1-1 0,-1 1 0,0 0 0,1 0 0,-1 0 0,0 0 0,1 0 0,-1 0 0,1 0 0,-1 0 0,0 0 0,1 0 0,-1 0 0,0 0 0,1 0 0,-23-19 0,-25 0 0,-1 2 0,-91-21 0,94 27 0,-247-54 0,-122-33 0,-218-76 0,618 170 0,0-1 0,-22-10 0,38 14 0,-1-1 0,1 1 0,-1 0 0,1-1 0,-1 1 0,0-1 0,1 1 0,-1-1 0,0 0 0,0 0 0,0 1 0,-1-1 0,1 0 0,0 0 0,-1 0 0,1 0 0,-1 0 0,1 0 0,-1 0 0,0-4 0,-3-47 0,1 35 0,-4-60 0,4 0 0,3 0 0,3 0 0,24-124 0,-25 190 0,-2 8 0,1-1 0,-1 1 0,0 0 0,0-1 0,-1 1 0,1-1 0,-1 1 0,0-1 0,0 1 0,0-1 0,-1 1 0,0-1 0,-1-5 0,2 10 0,-1 0 0,1 0 0,0-1 0,-1 1 0,1 0 0,-1 0 0,1 0 0,0 0 0,-1 0 0,1 0 0,-1 0 0,1 0 0,0 0 0,-1 0 0,1 0 0,-1 0 0,1 0 0,0 0 0,-1 0 0,1 0 0,0 0 0,-1 1 0,1-1 0,-1 0 0,1 0 0,0 0 0,-1 1 0,1-1 0,0 0 0,0 0 0,-1 1 0,1-1 0,0 0 0,-1 1 0,1-1 0,0 0 0,0 1 0,0-1 0,0 0 0,-1 1 0,1-1 0,0 1 0,0 0 0,-12 20 0,11-20 0,-20 42-1365,11-23-5461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1.201"/>
    </inkml:context>
    <inkml:brush xml:id="br0">
      <inkml:brushProperty name="width" value="0.05" units="cm"/>
      <inkml:brushProperty name="height" value="0.05" units="cm"/>
      <inkml:brushProperty name="color" value="#F6630D"/>
    </inkml:brush>
  </inkml:definitions>
  <inkml:trace contextRef="#ctx0" brushRef="#br0">0 594 24575,'7'-9'0,"0"0"0,-1-1 0,7-14 0,36-60 0,4 2 0,91-110 0,-135 181 0,72-84 0,-72 85 0,1 0 0,1 1 0,0 0 0,0 1 0,0 0 0,23-10 0,-32 17 0,1 0 0,0 0 0,-1 0 0,1 0 0,0 1 0,0 0 0,0-1 0,0 1 0,-1 0 0,1 0 0,0 1 0,0-1 0,0 1 0,0-1 0,-1 1 0,1 0 0,0 0 0,0 0 0,-1 0 0,1 1 0,-1-1 0,1 1 0,-1-1 0,0 1 0,0 0 0,0 0 0,0 0 0,0 0 0,0 0 0,0 0 0,2 4 0,5 9 0,0 0 0,0 1 0,-2 0 0,7 18 0,-4-9 0,50 111-1365,-31-70-5461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2.696"/>
    </inkml:context>
    <inkml:brush xml:id="br0">
      <inkml:brushProperty name="width" value="0.05" units="cm"/>
      <inkml:brushProperty name="height" value="0.05" units="cm"/>
      <inkml:brushProperty name="color" value="#F6630D"/>
    </inkml:brush>
  </inkml:definitions>
  <inkml:trace contextRef="#ctx0" brushRef="#br0">43 224 24575,'0'-1'0,"-1"-1"0,0 1 0,1-1 0,-1 1 0,0 0 0,0 0 0,0-1 0,0 1 0,0 0 0,0 0 0,0 0 0,0 0 0,-1 0 0,1 0 0,0 1 0,-1-1 0,1 0 0,0 1 0,-1-1 0,1 1 0,-1-1 0,1 1 0,-1-1 0,1 1 0,-1 0 0,-1 0 0,-6-3 0,44-1 0,446-41 0,-393 33 0,13-2 0,-1-3 0,107-35 0,-205 52 0,4-2 0,-1 1 0,1-1 0,-1 0 0,0-1 0,1 1 0,-1-1 0,0 0 0,0 0 0,4-5 0,-9 8 0,1 0 0,-1-1 0,0 1 0,0-1 0,1 1 0,-1 0 0,0-1 0,0 1 0,0 0 0,0-1 0,1 1 0,-1-1 0,0 1 0,0 0 0,0-1 0,0 1 0,0-1 0,0 1 0,0-1 0,0 1 0,0 0 0,0-1 0,0 1 0,-1-1 0,1 1 0,0 0 0,0-1 0,0 1 0,0-1 0,-1 1 0,1 0 0,0-1 0,0 1 0,-1 0 0,1-1 0,0 1 0,-1 0 0,1 0 0,0-1 0,-1 1 0,1 0 0,0 0 0,-1 0 0,1-1 0,-1 1 0,1 0 0,0 0 0,-1 0 0,1 0 0,-1 0 0,1 0 0,0 0 0,-1 0 0,0 0 0,-25-5 0,25 5 0,-29-3 0,0 2 0,-36 3 0,54-1 0,-1 1 0,1 0 0,0 0 0,0 2 0,0-1 0,1 2 0,-1-1 0,-12 8 0,21-9 0,-1-1 0,1 1 0,0 0 0,0 0 0,1 0 0,-1 0 0,0 0 0,1 1 0,0-1 0,0 1 0,0 0 0,0-1 0,1 1 0,0 0 0,-1 0 0,1 0 0,1 0 0,-2 6 0,0 9 0,1 1 0,2 32 0,0-25 0,4 897 0,-5-849 0,0-91 0,0 1 0,-2 0 0,0 0 0,0 0 0,-2 0 0,0 0 0,0 1 0,-1-1 0,-1 1 0,-14-25 0,14 31 0,1 0 0,-2 0 0,1 1 0,-1 0 0,0 0 0,0 0 0,-1 1 0,0 0 0,0 1 0,0-1 0,-1 2 0,0-1 0,0 1 0,0 0 0,0 1 0,0 0 0,-20-3 0,12 5 0,0 0 0,0 0 0,0 2 0,0 0 0,0 1 0,0 1 0,0 0 0,1 2 0,0 0 0,-1 0 0,2 2 0,-1 0 0,1 0 0,0 2 0,0 0 0,1 0 0,1 1 0,0 1 0,0 1 0,1-1 0,0 2 0,-12 16 0,21-24 10,-1 1 0,0 0 0,1 0 0,0 0 0,1 1 0,-1-1 0,1 1 0,0 0 0,1-1 0,0 1 0,-1 10 0,2-12-93,0-1 1,0 1-1,1 0 1,0-1-1,0 1 1,0-1-1,1 0 1,-1 1-1,1-1 1,0 0-1,0 0 1,0 0-1,1 0 1,0 0-1,-1-1 1,1 1-1,6 5 1,16 11-6744</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3.162"/>
    </inkml:context>
    <inkml:brush xml:id="br0">
      <inkml:brushProperty name="width" value="0.05" units="cm"/>
      <inkml:brushProperty name="height" value="0.05" units="cm"/>
      <inkml:brushProperty name="color" value="#F6630D"/>
    </inkml:brush>
  </inkml:definitions>
  <inkml:trace contextRef="#ctx0" brushRef="#br0">319 346 24575,'-2'-44'0,"-2"1"0,-2 1 0,-1-1 0,-20-59 0,26 97 0,-1 0 0,1 0 0,-1 0 0,-1 1 0,1-1 0,0 1 0,-1 0 0,0-1 0,0 1 0,0 0 0,-1 1 0,-6-6 0,9 7 0,-1 1 0,0 0 0,0 0 0,0 0 0,-1 1 0,1-1 0,0 0 0,0 1 0,0-1 0,0 1 0,-1 0 0,1 0 0,0 0 0,0 0 0,0 0 0,-1 0 0,1 1 0,0-1 0,0 1 0,0-1 0,0 1 0,0 0 0,0 0 0,0 0 0,0 0 0,0 0 0,0 1 0,0-1 0,0 0 0,1 1 0,-2 1 0,-11 10 0,2 0 0,0 1 0,0 0 0,1 1 0,1 0 0,-15 30 0,8-10 0,2 0 0,-12 45 0,23-68 0,1 1 0,1-1 0,0 1 0,1 0 0,1 0 0,-1 0 0,2-1 0,0 1 0,1 0 0,4 16 0,-5-24 0,0-1 0,0 0 0,1 1 0,-1-1 0,1 0 0,0 0 0,1 0 0,-1 0 0,1-1 0,-1 1 0,1-1 0,0 1 0,1-1 0,-1 0 0,0 0 0,1 0 0,0-1 0,-1 1 0,1-1 0,0 0 0,1 0 0,-1 0 0,0-1 0,0 1 0,1-1 0,-1 0 0,0 0 0,1-1 0,-1 0 0,1 1 0,-1-1 0,7-1 0,-3 0 0,-1 0 0,1-1 0,0 0 0,-1 0 0,1 0 0,-1-1 0,0 0 0,0-1 0,0 0 0,0 0 0,-1 0 0,1-1 0,-1 0 0,0 0 0,8-10 0,3-6 0,-1 0 0,-1-1 0,15-28 0,-23 38 0,-6 10 0,0 0 0,0 0 0,0 0 0,1 1 0,-1-1 0,0 0 0,1 1 0,0 0 0,-1-1 0,1 1 0,0 0 0,-1-1 0,3 0 0,-3 2 0,0 0 0,-1 0 0,1 0 0,0 0 0,-1 0 0,1 0 0,0 0 0,-1 0 0,1 1 0,0-1 0,0 0 0,-1 0 0,1 1 0,-1-1 0,1 0 0,0 1 0,-1-1 0,1 0 0,-1 1 0,1-1 0,-1 1 0,1-1 0,-1 1 0,1-1 0,-1 1 0,1 0 0,-1-1 0,0 1 0,1-1 0,-1 1 0,0 0 0,0-1 0,0 1 0,1 0 0,-1 0 0,0-1 0,0 1 0,0 0 0,0-1 0,0 2 0,10 46-45,-9-35-143,2 0-1,0 0 1,0 0-1,1 0 0,1-1 1,10 22-1,-1-15-6637</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3.533"/>
    </inkml:context>
    <inkml:brush xml:id="br0">
      <inkml:brushProperty name="width" value="0.05" units="cm"/>
      <inkml:brushProperty name="height" value="0.05" units="cm"/>
      <inkml:brushProperty name="color" value="#F6630D"/>
    </inkml:brush>
  </inkml:definitions>
  <inkml:trace contextRef="#ctx0" brushRef="#br0">56 100 24575,'-2'-8'0,"1"-1"0,-1 1 0,-1 0 0,0 0 0,0 0 0,0 1 0,-6-9 0,9 15 0,-1 0 0,1 0 0,0 1 0,-1-1 0,1 0 0,0 1 0,-1-1 0,1 1 0,-1-1 0,1 0 0,-1 1 0,1-1 0,-1 1 0,0-1 0,1 1 0,-1 0 0,0-1 0,1 1 0,-1 0 0,0-1 0,1 1 0,-1 0 0,-1-1 0,1 2 0,1-1 0,-1 0 0,1 1 0,-1-1 0,1 0 0,-1 1 0,1-1 0,-1 1 0,1-1 0,-1 1 0,1-1 0,0 1 0,-1-1 0,1 1 0,0 0 0,-1-1 0,1 1 0,0-1 0,0 1 0,-1 1 0,-5 38 0,5-12 0,1 0 0,2 1 0,8 41 0,-7-51 0,2-1 0,0 0 0,1 0 0,1 0 0,0-1 0,14 22 0,-20-36 0,1 0 0,0 0 0,0-1 0,0 1 0,0 0 0,1-1 0,-1 0 0,1 1 0,-1-1 0,1 0 0,0 0 0,0 0 0,0-1 0,0 1 0,0-1 0,4 2 0,-4-3 0,-1 0 0,0 0 0,1 0 0,-1 0 0,0-1 0,1 1 0,-1 0 0,0-1 0,0 0 0,1 0 0,-1 1 0,0-1 0,0-1 0,0 1 0,0 0 0,0 0 0,0-1 0,0 1 0,-1-1 0,1 0 0,0 1 0,-1-1 0,1 0 0,-1 0 0,1-2 0,10-16 0,-1 0 0,-1-1 0,-1 0 0,-1 0 0,-1-1 0,7-37 0,5-11 0,-18 69-17,5-20-320,1 0 0,1 0 0,11-20 0,-6 21-6489</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3.941"/>
    </inkml:context>
    <inkml:brush xml:id="br0">
      <inkml:brushProperty name="width" value="0.05" units="cm"/>
      <inkml:brushProperty name="height" value="0.05" units="cm"/>
      <inkml:brushProperty name="color" value="#F6630D"/>
    </inkml:brush>
  </inkml:definitions>
  <inkml:trace contextRef="#ctx0" brushRef="#br0">382 105 24575,'-14'-14'0,"-45"-42"0,54 52 0,-1 0 0,0 0 0,0 0 0,0 0 0,-1 1 0,1 0 0,-1 0 0,-11-2 0,14 4 0,1 1 0,-1 0 0,0 0 0,1 1 0,-1-1 0,0 1 0,1 0 0,-1 0 0,1 0 0,0 0 0,-1 1 0,1-1 0,0 1 0,0 0 0,0 0 0,0 0 0,0 0 0,0 1 0,0-1 0,-2 4 0,-8 8 0,1 0 0,-17 26 0,20-28 0,-5 9 0,0 0 0,2 0 0,0 1 0,2 0 0,0 1 0,2 1 0,0-1 0,1 1 0,-3 31 0,9-51 0,1-1 0,-1 1 0,1 0 0,0-1 0,1 1 0,-1-1 0,0 1 0,1 0 0,0-1 0,0 1 0,0-1 0,0 0 0,1 1 0,-1-1 0,1 0 0,0 0 0,0 0 0,0 0 0,0 0 0,1 0 0,-1-1 0,1 1 0,3 2 0,-3-3 0,1-1 0,-1 1 0,1 0 0,0-1 0,0 0 0,0 0 0,0 0 0,0 0 0,0-1 0,0 0 0,0 0 0,0 0 0,0 0 0,0 0 0,0-1 0,0 0 0,0 1 0,0-2 0,0 1 0,5-2 0,2-3 0,-1 1 0,1-2 0,-1 1 0,0-1 0,0-1 0,-1 0 0,0 0 0,-1-1 0,0 0 0,0 0 0,8-13 0,5-10 0,-2-1 0,19-45 0,-27 51 0,13-50 0,-23 73 0,-1 4 0,0 0 0,0 0 0,0 0 0,0 0 0,0 0 0,0 1 0,0-1 0,0 0 0,0 0 0,0 0 0,1 0 0,-1 0 0,0 0 0,0 0 0,0 0 0,0 0 0,0 0 0,0 0 0,0-1 0,0 1 0,0 0 0,0 0 0,0 0 0,0 0 0,0 0 0,0 0 0,0 0 0,1 0 0,-1 0 0,0 0 0,0 0 0,0 0 0,0 0 0,0 0 0,0 0 0,0 0 0,0 0 0,0 0 0,0 0 0,0 0 0,1 13 0,0 35 0,-1-21 0,2-1-195,0 0 0,2 0 0,1-1 0,0 0 0,2 0 0,16 37 0,-10-32-6631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4.478"/>
    </inkml:context>
    <inkml:brush xml:id="br0">
      <inkml:brushProperty name="width" value="0.05" units="cm"/>
      <inkml:brushProperty name="height" value="0.05" units="cm"/>
      <inkml:brushProperty name="color" value="#F6630D"/>
    </inkml:brush>
  </inkml:definitions>
  <inkml:trace contextRef="#ctx0" brushRef="#br0">416 439 24575,'10'-12'0,"-1"-1"0,0 0 0,-1-1 0,0 0 0,-1-1 0,9-24 0,-9 22 0,2-4 0,-2-1 0,9-42 0,-14 53 0,0-1 0,-1 0 0,0 0 0,-1 0 0,-1 0 0,0 0 0,-3-15 0,3 22 0,-1 1 0,1-1 0,-1 1 0,0 0 0,-1-1 0,1 1 0,-1 0 0,0 0 0,0 1 0,0-1 0,-1 1 0,1-1 0,-1 1 0,0 0 0,1 0 0,-2 0 0,1 1 0,0 0 0,0 0 0,-1 0 0,1 0 0,-1 0 0,1 1 0,-1 0 0,0 0 0,-7 0 0,-1-1 0,0 1 0,0 1 0,0 0 0,1 1 0,-1 0 0,0 1 0,0 1 0,-23 7 0,15-2 0,1 1 0,0 0 0,1 1 0,0 1 0,1 1 0,0 1 0,1 0 0,1 1 0,0 1 0,-15 18 0,23-23 0,1 0 0,0 0 0,0 1 0,1-1 0,1 1 0,0 0 0,0 1 0,1 0 0,0-1 0,1 1 0,1 0 0,0 1 0,0-1 0,2 0 0,-1 0 0,1 1 0,1-1 0,0 0 0,4 17 0,0-13 0,0 1 0,1-1 0,1-1 0,1 1 0,0-1 0,0 0 0,2-1 0,0 0 0,0-1 0,2 0 0,-1 0 0,21 16 0,17 10 0,1-3 0,61 35 0,-25-18 0,-68-42 0,0 2 0,-1 0 0,-1 1 0,0 1 0,21 25 0,-34-36 0,1 1 0,-1 0 0,0 0 0,-1 0 0,1 0 0,-1 0 0,0 0 0,0 1 0,-1-1 0,0 1 0,1 7 0,-2-9 0,0 1 0,0-1 0,-1 0 0,1 0 0,-1 0 0,0 0 0,-1 0 0,1 0 0,-1 0 0,1-1 0,-1 1 0,0 0 0,-1-1 0,1 0 0,0 1 0,-1-1 0,-5 5 0,-1-1 0,0 0 0,0 0 0,-1 0 0,1-1 0,-2-1 0,1 0 0,-1 0 0,1-1 0,-18 4 0,8-2 0,-1-2 0,1-1 0,-1 0 0,-30-1 0,37-2-76,0 0 1,0-1-1,0-1 0,0 0 0,0-1 0,0-1 0,1 0 0,-1-1 1,1 0-1,0-1 0,0 0 0,1-1 0,0-1 0,0 1 1,1-2-1,0 0 0,-11-12 0,3-2-6750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4.831"/>
    </inkml:context>
    <inkml:brush xml:id="br0">
      <inkml:brushProperty name="width" value="0.05" units="cm"/>
      <inkml:brushProperty name="height" value="0.05" units="cm"/>
      <inkml:brushProperty name="color" value="#F6630D"/>
    </inkml:brush>
  </inkml:definitions>
  <inkml:trace contextRef="#ctx0" brushRef="#br0">271 53 24575,'-9'-9'0,"7"5"0,-1 1 0,0-1 0,0 1 0,0 0 0,0 0 0,-1 0 0,1 1 0,-1-1 0,0 1 0,0 0 0,0 0 0,0 0 0,0 1 0,0-1 0,0 1 0,-1 0 0,-6-1 0,6 2 0,0 0 0,1 0 0,-1 0 0,0 1 0,0-1 0,0 1 0,1 1 0,-1-1 0,0 0 0,1 1 0,-1 0 0,1 0 0,0 1 0,-5 2 0,2 0 0,1 1 0,-1 0 0,1 0 0,1 0 0,-1 1 0,1-1 0,-7 12 0,2 1 0,1-1 0,0 2 0,2-1 0,0 1 0,-7 37 0,12-47 0,0 0 0,1 1 0,1-1 0,-1 1 0,2-1 0,-1 1 0,2-1 0,-1 0 0,1 1 0,1-1 0,0 0 0,0 0 0,8 14 0,-8-18 0,1 1 0,0-1 0,1 0 0,-1 0 0,1-1 0,1 1 0,-1-1 0,1 0 0,0-1 0,0 1 0,0-1 0,0-1 0,1 1 0,0-1 0,-1 0 0,1 0 0,1-1 0,-1 0 0,12 2 0,-9-3-151,1 0-1,-1 0 0,1-1 0,-1-1 1,0 0-1,1 0 0,-1-1 1,18-5-1,1-4-6674</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5.258"/>
    </inkml:context>
    <inkml:brush xml:id="br0">
      <inkml:brushProperty name="width" value="0.05" units="cm"/>
      <inkml:brushProperty name="height" value="0.05" units="cm"/>
      <inkml:brushProperty name="color" value="#F6630D"/>
    </inkml:brush>
  </inkml:definitions>
  <inkml:trace contextRef="#ctx0" brushRef="#br0">1 51 24575,'0'-2'0,"1"-1"0,-1 1 0,1 0 0,-1 0 0,1 0 0,0 0 0,0 0 0,0 0 0,0 0 0,1 0 0,-1 0 0,0 1 0,1-1 0,-1 0 0,1 1 0,0-1 0,-1 1 0,1 0 0,0 0 0,0-1 0,0 1 0,0 0 0,0 1 0,0-1 0,0 0 0,5-1 0,-2 1 0,1-1 0,0 1 0,0 0 0,0 0 0,0 0 0,0 1 0,0 0 0,11 2 0,-7 1 0,0 0 0,-1 1 0,0 0 0,0 1 0,0 0 0,0 0 0,-1 1 0,0 0 0,0 0 0,-1 1 0,1 0 0,-2 0 0,1 1 0,-1 0 0,7 11 0,8 15 0,-2 1 0,22 52 0,-40-85 0,2 5 0,16 43 0,-19-48 0,1 0 0,0 0 0,-1 1 0,0-1 0,1 0 0,-1 0 0,0 1 0,0-1 0,0 0 0,-1 1 0,1-1 0,-1 0 0,1 0 0,-1 0 0,0 1 0,1-1 0,-1 0 0,-2 3 0,2-4 0,0 0 0,1 0 0,-1-1 0,0 1 0,0 0 0,0-1 0,0 1 0,1-1 0,-1 1 0,0-1 0,0 0 0,0 1 0,0-1 0,0 0 0,0 1 0,0-1 0,0 0 0,0 0 0,0 0 0,0 0 0,0 0 0,0 0 0,0 0 0,0-1 0,0 1 0,0 0 0,0 0 0,0-1 0,0 1 0,0-1 0,0 1 0,0-1 0,0 1 0,0-1 0,1 1 0,-1-1 0,0 0 0,0 1 0,1-1 0,-1 0 0,0-1 0,-4-3 0,1 0 0,0 0 0,0 0 0,1 0 0,-4-8 0,3 6 5,0-1 1,1 0-1,1 0 0,-1 0 0,1 0 0,1-1 1,-1 1-1,2-1 0,-1 1 0,1 0 1,0-1-1,1 1 0,0-1 0,0 1 0,1 0 1,0-1-1,0 1 0,1 0 0,0 0 0,0 1 1,1-1-1,7-11 0,-5 11-88,1-1 1,0 1-1,0 0 1,1 1-1,0-1 1,0 1-1,0 1 1,1 0-1,0 0 1,0 1-1,1 0 1,0 0-1,0 1 1,0 1-1,0-1 1,0 2-1,16-3 1,1 2-6744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8.805"/>
    </inkml:context>
    <inkml:brush xml:id="br0">
      <inkml:brushProperty name="width" value="0.05" units="cm"/>
      <inkml:brushProperty name="height" value="0.05" units="cm"/>
      <inkml:brushProperty name="color" value="#F6630D"/>
    </inkml:brush>
  </inkml:definitions>
  <inkml:trace contextRef="#ctx0" brushRef="#br0">0 0 24575,'5'2'0,"-1"-1"0,0 1 0,1 0 0,-1 1 0,0-1 0,0 1 0,0-1 0,0 1 0,-1 1 0,5 4 0,1-1 0,36 33 0,-2 2 0,-2 2 0,46 64 0,94 159 0,-115-164 0,56 93 0,33 49 0,-145-230-455,1-1 0,21 22 0,-10-16-6371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1.504"/>
    </inkml:context>
    <inkml:brush xml:id="br0">
      <inkml:brushProperty name="width" value="0.05" units="cm"/>
      <inkml:brushProperty name="height" value="0.05" units="cm"/>
      <inkml:brushProperty name="color" value="#F6630D"/>
    </inkml:brush>
  </inkml:definitions>
  <inkml:trace contextRef="#ctx0" brushRef="#br0">1 303 24575,'1'-16'0,"-1"16"0,0 0 0,0 0 0,0 0 0,0 0 0,0 0 0,0 0 0,0 0 0,0 0 0,1 0 0,-1-1 0,0 1 0,0 0 0,0 0 0,0 0 0,0 0 0,0 0 0,0 0 0,0 0 0,0 0 0,0 0 0,0 0 0,0 0 0,0 0 0,0 0 0,0 0 0,1 0 0,-1 0 0,0 0 0,0 0 0,0 0 0,0 0 0,0 0 0,0 0 0,0 0 0,0 0 0,0 0 0,0 0 0,1 0 0,-1 0 0,0 0 0,0 0 0,0 0 0,0 0 0,0 0 0,0 0 0,0 0 0,0 0 0,0 0 0,0 0 0,0 0 0,0 0 0,0 0 0,0 0 0,1 0 0,-1 0 0,0 1 0,0-1 0,0 0 0,0 0 0,0 0 0,0 0 0,0 0 0,0 0 0,0 0 0,0 0 0,0 0 0,11 27 0,-4-9 0,37 97 0,-28-71 0,33 67 0,-48-108 0,1 1 0,0-1 0,1 0 0,-1 0 0,0 0 0,1 0 0,0 0 0,-1 0 0,7 4 0,-8-7 0,1 1 0,-1 0 0,0-1 0,1 1 0,-1-1 0,1 0 0,-1 1 0,1-1 0,-1 0 0,0 0 0,1 0 0,-1 0 0,1 0 0,-1 0 0,1-1 0,-1 1 0,1 0 0,-1-1 0,0 1 0,1-1 0,-1 1 0,0-1 0,1 0 0,-1 0 0,0 1 0,0-1 0,0 0 0,0 0 0,2-1 0,6-8 0,0 1 0,0-1 0,-1-1 0,0 1 0,-1-1 0,7-15 0,34-77 0,-35 72 0,114-292 0,-123 313-195,-1 1 0,2-1 0,-1 1 0,1 0 0,1 0 0,6-8 0,2 5-6631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5.615"/>
    </inkml:context>
    <inkml:brush xml:id="br0">
      <inkml:brushProperty name="width" value="0.05" units="cm"/>
      <inkml:brushProperty name="height" value="0.05" units="cm"/>
      <inkml:brushProperty name="color" value="#F6630D"/>
    </inkml:brush>
  </inkml:definitions>
  <inkml:trace contextRef="#ctx0" brushRef="#br0">13 318 24575,'0'4'0,"0"7"0,0 6 0,0 4 0,0 4 0,0 2 0,0 5 0,5 3 0,1-1 0,0 4 0,-2 0 0,0-2 0,-2-3 0,-1-2 0,-1-6-8191</inkml:trace>
  <inkml:trace contextRef="#ctx0" brushRef="#br0" timeOffset="1">13 44 24575,'0'-4'0,"-5"-7"0,-1-6 0,5 5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6.038"/>
    </inkml:context>
    <inkml:brush xml:id="br0">
      <inkml:brushProperty name="width" value="0.05" units="cm"/>
      <inkml:brushProperty name="height" value="0.05" units="cm"/>
      <inkml:brushProperty name="color" value="#F6630D"/>
    </inkml:brush>
  </inkml:definitions>
  <inkml:trace contextRef="#ctx0" brushRef="#br0">1 1 24575,'4'5'0,"-1"1"0,0-1 0,0 1 0,0 0 0,-1 0 0,0 0 0,0 1 0,0-1 0,-1 0 0,0 1 0,0-1 0,-1 9 0,4 15 0,24 186 0,-15-98 0,-3 50 0,-7-221 0,1 1 0,17-74 0,38-119 0,-55 231 0,1 0 0,0 0 0,0 0 0,1 1 0,11-17 0,-16 28 0,0 0 0,1 0 0,-1-1 0,1 2 0,-1-1 0,1 0 0,0 0 0,0 0 0,0 1 0,0-1 0,0 1 0,0-1 0,0 1 0,0 0 0,1 0 0,-1 0 0,0 0 0,1 0 0,-1 1 0,1-1 0,-1 1 0,1 0 0,-1-1 0,1 1 0,-1 0 0,1 0 0,-1 1 0,1-1 0,-1 1 0,1-1 0,-1 1 0,0 0 0,1-1 0,-1 1 0,0 0 0,0 1 0,1-1 0,2 3 0,2 1 0,0 1 0,0 0 0,-1 1 0,0-1 0,0 1 0,0 1 0,-1-1 0,0 1 0,-1 0 0,1 0 0,-2 0 0,1 0 0,-1 1 0,0 0 0,-1 0 0,0-1 0,0 1 0,-1 0 0,-1 0 0,1 12 0,-1-14 0,0-1 0,0 1 0,-1-1 0,0 1 0,0-1 0,-1 1 0,1-1 0,-1 0 0,-1 0 0,1 0 0,-1 0 0,0 0 0,0 0 0,-1-1 0,0 0 0,0 0 0,0 0 0,0 0 0,-1 0 0,0-1 0,0 0 0,0 0 0,0 0 0,-1 0 0,0-1 0,1 0 0,-1-1 0,-10 4 0,-12 0-1365,4-4-5461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6.395"/>
    </inkml:context>
    <inkml:brush xml:id="br0">
      <inkml:brushProperty name="width" value="0.05" units="cm"/>
      <inkml:brushProperty name="height" value="0.05" units="cm"/>
      <inkml:brushProperty name="color" value="#F6630D"/>
    </inkml:brush>
  </inkml:definitions>
  <inkml:trace contextRef="#ctx0" brushRef="#br0">1 128 24575,'6'-7'0,"0"0"0,-1 0 0,0-1 0,-1 0 0,5-9 0,-7 11 0,1 1 0,-1-1 0,1 1 0,1 0 0,-1 0 0,0 0 0,1 1 0,0-1 0,0 1 0,1 0 0,-1 0 0,1 0 0,6-4 0,-9 8 0,-1-1 0,0 1 0,1-1 0,-1 1 0,0 0 0,1-1 0,-1 1 0,0 0 0,1 0 0,-1 0 0,1 0 0,-1 0 0,0 0 0,1 1 0,-1-1 0,0 0 0,1 1 0,-1-1 0,0 1 0,1-1 0,-1 1 0,0 0 0,0-1 0,0 1 0,1 0 0,-1 0 0,0 0 0,0 0 0,0 0 0,0 0 0,-1 0 0,1 0 0,0 0 0,0 1 0,-1-1 0,1 0 0,0 3 0,3 5 0,0 0 0,-1 1 0,5 19 0,-8-26 0,13 77 0,-3 0 0,-1 124 0,0 15 0,-7-196 60,10 43 0,-11-60-166,1 0 0,0-1 0,0 1 0,0-1 0,0 0 0,1 0-1,0 0 1,0 0 0,0 0 0,1-1 0,0 1 0,0-1 0,5 5 0,8 1-6720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6.785"/>
    </inkml:context>
    <inkml:brush xml:id="br0">
      <inkml:brushProperty name="width" value="0.05" units="cm"/>
      <inkml:brushProperty name="height" value="0.05" units="cm"/>
      <inkml:brushProperty name="color" value="#F6630D"/>
    </inkml:brush>
  </inkml:definitions>
  <inkml:trace contextRef="#ctx0" brushRef="#br0">48 162 24575,'-5'-9'0,"-6"-8"0,-5-5 0,4-4 0,9 2 0,14 6 0,10 6 0,10 4 0,10 0 0,7 0 0,4 2 0,-6 2-8191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7.268"/>
    </inkml:context>
    <inkml:brush xml:id="br0">
      <inkml:brushProperty name="width" value="0.05" units="cm"/>
      <inkml:brushProperty name="height" value="0.05" units="cm"/>
      <inkml:brushProperty name="color" value="#F6630D"/>
    </inkml:brush>
  </inkml:definitions>
  <inkml:trace contextRef="#ctx0" brushRef="#br0">1 32 24575,'0'-1'0,"0"-1"0,0 1 0,1-1 0,-1 1 0,1 0 0,-1-1 0,1 1 0,-1-1 0,1 1 0,0 0 0,0-1 0,-1 1 0,1 0 0,0 0 0,0 0 0,0-1 0,1 1 0,-1 0 0,2-1 0,-2 1 0,0 1 0,0-1 0,0 1 0,-1-1 0,1 1 0,0 0 0,0-1 0,0 1 0,0 0 0,0-1 0,0 1 0,0 0 0,0 0 0,0 0 0,0 0 0,0 0 0,0 0 0,0 0 0,0 1 0,-1-1 0,1 0 0,0 0 0,0 1 0,0-1 0,0 0 0,0 1 0,0-1 0,0 1 0,-1-1 0,2 2 0,4 5 0,-1-1 0,0 1 0,-1 0 0,1 0 0,-1 1 0,-1-1 0,0 1 0,4 10 0,14 71 0,-14-57 0,30 159 0,12 56 0,-46-235 0,-1 1 0,0 0 0,-1 0 0,-1-1 0,0 1 0,0 0 0,-2 0 0,1 0 0,-2-1 0,1 1 0,-2-1 0,-9 23 0,11-28 0,0-1 0,1 1 0,-1-1 0,1 1 0,1 0 0,-1 0 0,1-1 0,0 1 0,1 0 0,-1-1 0,2 1 0,-1 0 0,0-1 0,5 12 0,-2-9 0,1-1 0,0 1 0,0-1 0,1 0 0,0 0 0,0 0 0,1-1 0,0 0 0,10 8 0,-2-3 0,0-1 0,2-1 0,-1-1 0,1 0 0,0-1 0,1-1 0,0 0 0,0-2 0,0 0 0,22 3 0,-22-6 0,-1 0 0,1-2 0,0 0 0,0 0 0,-1-2 0,1 0 0,-1-1 0,1-1 0,-1-1 0,0 0 0,-1-1 0,1-1 0,-1-1 0,0 0 0,-1-1 0,0 0 0,-1-2 0,0 0 0,0 0 0,-1-1 0,-1-1 0,0 0 0,0 0 0,-1-1 0,-1-1 0,-1 0 0,15-32 0,-12 16 0,-1 0 0,-2-1 0,-1 0 0,-2-1 0,-1 1 0,-2-1 0,-1 0 0,-1-1 0,-2 1 0,-6-36 0,3 39 0,-1 1 0,-2-1 0,0 1 0,-3 1 0,0 0 0,-1 0 0,-2 1 0,-1 0 0,-1 1 0,-1 1 0,-27-32 0,33 46 0,0 0 0,-1 2 0,0-1 0,-1 1 0,0 1 0,0 0 0,-1 0 0,0 2 0,0-1 0,0 2 0,-1 0 0,0 0 0,0 1 0,-28-3 0,32 6 0,0 0 0,-1 1 0,1 1 0,-1-1 0,1 2 0,0-1 0,0 2 0,-1-1 0,2 1 0,-1 1 0,0 0 0,1 0 0,-1 1 0,1 0 0,0 1 0,1-1 0,-1 2 0,1-1 0,1 1 0,-1 1 0,-10 13 0,7-5-114,0 0 1,1 1-1,0 0 0,2 1 0,0 0 1,1 0-1,1 1 0,1-1 0,0 2 1,2-1-1,-2 22 0,3-17-6712</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7.850"/>
    </inkml:context>
    <inkml:brush xml:id="br0">
      <inkml:brushProperty name="width" value="0.05" units="cm"/>
      <inkml:brushProperty name="height" value="0.05" units="cm"/>
      <inkml:brushProperty name="color" value="#F6630D"/>
    </inkml:brush>
  </inkml:definitions>
  <inkml:trace contextRef="#ctx0" brushRef="#br0">1 167 24575,'1'-15'0,"1"0"0,0 1 0,2-1 0,0 1 0,0-1 0,1 1 0,1 1 0,0-1 0,9-12 0,-15 25 0,0 0 0,1 1 0,-1-1 0,1 0 0,-1 1 0,1-1 0,-1 0 0,1 1 0,-1-1 0,1 1 0,-1-1 0,1 1 0,0-1 0,0 1 0,-1-1 0,1 1 0,0-1 0,-1 1 0,1 0 0,0 0 0,0-1 0,1 1 0,-2 0 0,1 1 0,0-1 0,-1 0 0,1 1 0,-1-1 0,1 0 0,-1 1 0,1-1 0,-1 1 0,1-1 0,-1 1 0,1-1 0,-1 1 0,0-1 0,1 1 0,-1 0 0,0-1 0,1 1 0,-1-1 0,0 2 0,8 40 0,-7 351 0,-14-206 0,-2 28 0,37-262 0,-12 17 0,1 0 0,2 1 0,32-55 0,-40 76 0,1 1 0,-1 0 0,1 0 0,1 1 0,-1-1 0,1 1 0,1 1 0,8-7 0,-11 10 0,0-1 0,1 1 0,-1 0 0,0 0 0,1 1 0,-1-1 0,1 1 0,-1 0 0,1 1 0,0-1 0,-1 1 0,1 0 0,-1 1 0,10 1 0,-9 0 0,1 0 0,-1 0 0,0 1 0,0 0 0,0 0 0,0 1 0,-1 0 0,1-1 0,-1 2 0,0-1 0,0 1 0,0 0 0,-1 0 0,0 0 0,0 0 0,0 1 0,0 0 0,-1 0 0,0 0 0,0 0 0,2 10 0,0-4 0,-1 1 0,-1 0 0,0 0 0,-1 0 0,0 0 0,-1 0 0,0 0 0,-1 0 0,-1 1 0,-2 15 0,1-22-31,0 0 0,-1 0 0,0-1 0,0 1 0,0-1 0,-1 0 0,1 0 0,-1 0 0,-1 0 0,1-1 0,-1 1 0,0-1 0,-1 0 0,1-1 0,-1 1 0,0-1 0,0 0 0,0-1 0,0 0 0,-1 0 0,1 0 0,-1 0 0,0-1 0,0 0 0,0-1 0,0 0-1,0 0 1,0 0 0,0-1 0,-1 0 0,1 0 0,0-1 0,0 0 0,0 0 0,0 0 0,0-1 0,0 0 0,0-1 0,1 1 0,-1-2 0,1 1 0,0 0 0,-11-9 0,-3-7-6795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8.254"/>
    </inkml:context>
    <inkml:brush xml:id="br0">
      <inkml:brushProperty name="width" value="0.05" units="cm"/>
      <inkml:brushProperty name="height" value="0.05" units="cm"/>
      <inkml:brushProperty name="color" value="#F6630D"/>
    </inkml:brush>
  </inkml:definitions>
  <inkml:trace contextRef="#ctx0" brushRef="#br0">80 294 24575,'5'-1'0,"-1"1"0,1 0 0,0 0 0,-1 0 0,1 1 0,-1 0 0,1 0 0,-1 0 0,1 0 0,-1 0 0,0 1 0,1 0 0,-1 0 0,0 0 0,0 1 0,0-1 0,-1 1 0,1 0 0,-1 0 0,1 0 0,-1 0 0,0 1 0,0-1 0,-1 1 0,1 0 0,-1 0 0,4 7 0,19 42 0,-3 2 0,-2 1 0,-2 0 0,10 64 0,-24-99 0,0 1 0,-2 0 0,-1 0 0,-1 0 0,0 0 0,-2 0 0,-1 0 0,0 0 0,-2 0 0,-10 31 0,11-42 0,-1 0 0,0 0 0,-1 0 0,0-1 0,-1 0 0,0 0 0,0-1 0,-1 0 0,-10 9 0,10-12 0,1 0 0,-1 0 0,0-1 0,0-1 0,0 1 0,-1-1 0,0-1 0,0 1 0,0-2 0,0 1 0,0-1 0,-17 1 0,-19-2-1365,4-3-5461</inkml:trace>
  <inkml:trace contextRef="#ctx0" brushRef="#br0" timeOffset="1">136 49 24575,'4'-5'0,"7"-6"0,6-1 0,4 1 0,4 3 0,-3 7 0,-4 4-8191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8.632"/>
    </inkml:context>
    <inkml:brush xml:id="br0">
      <inkml:brushProperty name="width" value="0.05" units="cm"/>
      <inkml:brushProperty name="height" value="0.05" units="cm"/>
      <inkml:brushProperty name="color" value="#F6630D"/>
    </inkml:brush>
  </inkml:definitions>
  <inkml:trace contextRef="#ctx0" brushRef="#br0">1 139 24575,'4'2'0,"-1"1"0,1-1 0,0 1 0,0-1 0,1 0 0,-1 0 0,0-1 0,1 1 0,-1-1 0,1 0 0,-1 0 0,1-1 0,0 0 0,-1 1 0,1-1 0,-1-1 0,1 1 0,6-2 0,0 1 0,0-2 0,1 1 0,-1-2 0,0 1 0,0-1 0,12-7 0,-19 8 0,1 1 0,-1-1 0,1 0 0,-1 0 0,0-1 0,-1 1 0,1-1 0,-1 0 0,1 0 0,-1 0 0,0-1 0,0 1 0,-1-1 0,3-6 0,-4 10 0,-1-1 0,1 0 0,-1 0 0,0 1 0,0-1 0,1 0 0,-1 0 0,-1 0 0,1 1 0,0-1 0,0 0 0,0 0 0,-1 0 0,1 1 0,-1-1 0,0 0 0,-1-2 0,1 2 0,-1 0 0,0-1 0,0 1 0,0 0 0,0 0 0,0 1 0,-1-1 0,1 0 0,0 1 0,-1-1 0,1 1 0,-1 0 0,0 0 0,-3-1 0,1 0 0,0 0 0,0 1 0,-1 0 0,1 0 0,0 0 0,-1 0 0,1 1 0,0 0 0,-1 0 0,1 1 0,0-1 0,-1 1 0,1 0 0,0 1 0,0-1 0,0 1 0,0 0 0,0 1 0,0-1 0,-7 5 0,5-1 0,1-1 0,0 0 0,1 1 0,-1 0 0,1 1 0,0-1 0,1 1 0,-1 0 0,1 0 0,1 0 0,-1 1 0,-3 14 0,4-13 0,1 0 0,0 1 0,0-1 0,1 1 0,0-1 0,1 1 0,0-1 0,1 1 0,0-1 0,0 1 0,4 10 0,-3-14 0,-1 0 0,2-1 0,-1 1 0,1-1 0,0 1 0,0-1 0,0 0 0,1 0 0,0 0 0,0 0 0,0-1 0,0 0 0,1 0 0,0 0 0,0 0 0,0-1 0,0 1 0,6 1 0,20 7-1365,-1-4-5461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9.088"/>
    </inkml:context>
    <inkml:brush xml:id="br0">
      <inkml:brushProperty name="width" value="0.05" units="cm"/>
      <inkml:brushProperty name="height" value="0.05" units="cm"/>
      <inkml:brushProperty name="color" value="#F6630D"/>
    </inkml:brush>
  </inkml:definitions>
  <inkml:trace contextRef="#ctx0" brushRef="#br0">160 794 24575,'8'-9'0,"0"-1"0,0 0 0,-2 0 0,1-1 0,-1 1 0,-1-2 0,1 1 0,-2 0 0,6-20 0,-6 11 0,1 0 0,-2 0 0,-1 0 0,-1 0 0,0-21 0,-1 38 0,-1 1 0,1-1 0,0 0 0,-1 1 0,1-1 0,-1 0 0,0 1 0,0-1 0,0 1 0,0 0 0,0-1 0,-1 1 0,1 0 0,-3-3 0,3 4 0,0 0 0,0 0 0,0 0 0,-1 1 0,1-1 0,0 0 0,0 1 0,-1-1 0,1 1 0,0-1 0,-1 1 0,1 0 0,0-1 0,-1 1 0,1 0 0,-1 0 0,1 0 0,0 0 0,-1 0 0,1 0 0,-1 1 0,1-1 0,0 0 0,-1 1 0,1-1 0,0 1 0,-1-1 0,-1 2 0,-6 4 0,0-1 0,0 1 0,1 1 0,0 0 0,0 0 0,1 0 0,0 1 0,0 0 0,-9 14 0,-3 9 0,-23 46 0,36-63 0,-1 0 0,2 0 0,0 1 0,0 0 0,2-1 0,0 2 0,-2 26 0,5-37 0,-1 1 0,2-1 0,-1 0 0,1 0 0,-1 0 0,1 0 0,1 0 0,-1 0 0,1 0 0,0 0 0,0 0 0,0-1 0,1 1 0,-1-1 0,1 1 0,0-1 0,1 0 0,-1 0 0,1-1 0,0 1 0,-1-1 0,1 0 0,1 1 0,-1-2 0,0 1 0,9 3 0,-6-3 0,1-1 0,0 0 0,0-1 0,0 1 0,0-1 0,0-1 0,0 0 0,0 0 0,0 0 0,-1-1 0,1-1 0,0 1 0,0-1 0,0 0 0,-1-1 0,1 0 0,-1 0 0,0 0 0,7-5 0,8-5 0,-1-1 0,-1-1 0,0 0 0,31-33 0,-30 26 0,-2-2 0,-1 0 0,0-1 0,-2-1 0,-1-1 0,-1 0 0,-1 0 0,-2-2 0,-1 1 0,-1-1 0,6-33 0,-3-9 0,-3 0 0,-3-1 0,-6-111 0,0 174 0,0 2 0,0 1 0,0-1 0,-1 1 0,0-1 0,0 1 0,-3-10 0,4 16 0,0 0 0,0-1 0,-1 1 0,1 0 0,0 0 0,0-1 0,0 1 0,0 0 0,0 0 0,0 0 0,-1 0 0,1-1 0,0 1 0,0 0 0,0 0 0,0 0 0,-1 0 0,1-1 0,0 1 0,0 0 0,0 0 0,-1 0 0,1 0 0,0 0 0,0 0 0,0 0 0,-1 0 0,1 0 0,0 0 0,0 0 0,-1 0 0,1 0 0,0 0 0,0 0 0,-1 0 0,1 0 0,0 0 0,0 0 0,0 0 0,-1 0 0,1 0 0,0 0 0,0 0 0,0 1 0,-1-1 0,1 0 0,0 0 0,0 0 0,0 0 0,-1 0 0,1 1 0,0-1 0,0 0 0,0 0 0,0 0 0,0 1 0,0-1 0,-1 0 0,-7 15 0,-5 19 0,2 1 0,0 0 0,-4 37 0,-11 112 0,13 314-1365,14-456-5461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9.430"/>
    </inkml:context>
    <inkml:brush xml:id="br0">
      <inkml:brushProperty name="width" value="0.05" units="cm"/>
      <inkml:brushProperty name="height" value="0.05" units="cm"/>
      <inkml:brushProperty name="color" value="#F6630D"/>
    </inkml:brush>
  </inkml:definitions>
  <inkml:trace contextRef="#ctx0" brushRef="#br0">21 302 24575,'-4'-9'0,"-2"-8"0,0-11 0,1-4 0,6-2 0,8 0 0,7 2 0,5 1 0,4 6 0,2 7 0,6 3 0,7 2 0,5 5 0,-5 3-8191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3.173"/>
    </inkml:context>
    <inkml:brush xml:id="br0">
      <inkml:brushProperty name="width" value="0.05" units="cm"/>
      <inkml:brushProperty name="height" value="0.05" units="cm"/>
      <inkml:brushProperty name="color" value="#F6630D"/>
    </inkml:brush>
  </inkml:definitions>
  <inkml:trace contextRef="#ctx0" brushRef="#br0">47 13 24575,'-5'-5'0,"-5"-1"0,-2 5 0,1 7 0,3 7 0,7 6 0,9 14 0,7 11 0,1 11 0,3 11 0,2 12 0,-2 7 0,1 4 0,-4-1 0,-4 0 0,-4-16-8191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49.895"/>
    </inkml:context>
    <inkml:brush xml:id="br0">
      <inkml:brushProperty name="width" value="0.05" units="cm"/>
      <inkml:brushProperty name="height" value="0.05" units="cm"/>
      <inkml:brushProperty name="color" value="#F6630D"/>
    </inkml:brush>
  </inkml:definitions>
  <inkml:trace contextRef="#ctx0" brushRef="#br0">80 60 24575,'2'-2'0,"4"-5"0,1 0 0,-1 1 0,2 0 0,-1 0 0,0 0 0,1 1 0,0 0 0,12-5 0,-20 10 0,1 0 0,0 0 0,0 0 0,-1 0 0,1 0 0,0 0 0,0 0 0,-1 1 0,1-1 0,0 0 0,0 0 0,-1 0 0,1 1 0,0-1 0,-1 0 0,1 1 0,-1-1 0,1 1 0,0-1 0,-1 0 0,1 1 0,-1 0 0,1-1 0,-1 1 0,1-1 0,-1 1 0,1-1 0,-1 1 0,0 0 0,1-1 0,-1 1 0,0 0 0,0 0 0,1-1 0,-1 1 0,0 0 0,0-1 0,0 1 0,0 0 0,0 0 0,0-1 0,0 1 0,0 1 0,-4 40 0,3-34 0,-64 354 0,32-195 0,19-97-682,-28 82-1,23-98-6143</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0.336"/>
    </inkml:context>
    <inkml:brush xml:id="br0">
      <inkml:brushProperty name="width" value="0.05" units="cm"/>
      <inkml:brushProperty name="height" value="0.05" units="cm"/>
      <inkml:brushProperty name="color" value="#F6630D"/>
    </inkml:brush>
  </inkml:definitions>
  <inkml:trace contextRef="#ctx0" brushRef="#br0">0 436 24575,'7'-17'0,"-1"-1"0,0 1 0,-2-1 0,3-19 0,-3 18 0,0 0 0,12-32 0,-16 49 0,0 1 0,1 0 0,-1 0 0,1 0 0,-1 0 0,1 0 0,-1 0 0,1 0 0,0 1 0,-1-1 0,1 0 0,0 0 0,0 0 0,-1 1 0,1-1 0,0 0 0,0 1 0,0-1 0,2 0 0,-2 1 0,-1 0 0,1 0 0,0 0 0,-1 0 0,1 0 0,0 0 0,-1 1 0,1-1 0,0 0 0,-1 1 0,1-1 0,0 0 0,-1 1 0,1-1 0,-1 1 0,1-1 0,-1 1 0,1-1 0,-1 1 0,1-1 0,-1 1 0,1 0 0,3 7 0,0-1 0,0 1 0,4 14 0,-7-18 0,17 47 0,74 188 0,-76-205 0,1-1 0,2-1 0,1-1 0,44 54 0,-58-79 0,-1 0 0,1 0 0,0-1 0,1 1 0,-1-1 0,1-1 0,0 1 0,0-1 0,1-1 0,9 5 0,-13-7 0,-1 0 0,1-1 0,0 1 0,0-1 0,-1 0 0,1 0 0,0 0 0,-1 0 0,1-1 0,0 1 0,-1-1 0,1 0 0,0 0 0,-1 0 0,1-1 0,-1 1 0,0-1 0,0 0 0,1 0 0,-1 0 0,0 0 0,0 0 0,-1-1 0,5-4 0,5-7 0,-1 0 0,0-1 0,-1 0 0,-1-1 0,-1 0 0,0 0 0,11-34 0,26-129 0,-41 161 0,65-380 0,-68 391 0,0 4 0,-1 0 0,1 0 0,-1-1 0,1 1 0,-1 0 0,0-1 0,0 1 0,-1 0 0,1-1 0,-1 1 0,1 0 0,-1 0 0,0-1 0,-1 1 0,-1-4 0,3 7 0,0 0 0,0 0 0,-1 0 0,1 0 0,0 0 0,-1-1 0,1 1 0,0 0 0,-1 0 0,1 0 0,0 0 0,-1 0 0,1 0 0,0 0 0,-1 0 0,1 0 0,0 1 0,-1-1 0,1 0 0,0 0 0,0 0 0,-1 0 0,1 0 0,0 0 0,-1 1 0,1-1 0,0 0 0,0 0 0,-1 0 0,1 1 0,0-1 0,0 0 0,0 0 0,-1 1 0,1-1 0,0 0 0,0 1 0,0-1 0,0 1 0,-9 12 0,2 1 0,0 1 0,0-1 0,1 1 0,1 0 0,-3 17 0,0-5 0,-16 58 0,-25 163 0,44-199 0,1 0 0,3 0 0,1 0 0,15 95 0,-5-105-1365,0-12-5461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0.742"/>
    </inkml:context>
    <inkml:brush xml:id="br0">
      <inkml:brushProperty name="width" value="0.05" units="cm"/>
      <inkml:brushProperty name="height" value="0.05" units="cm"/>
      <inkml:brushProperty name="color" value="#F6630D"/>
    </inkml:brush>
  </inkml:definitions>
  <inkml:trace contextRef="#ctx0" brushRef="#br0">30 79 24575,'10'-10'0,"-6"7"0,0 0 0,-1 0 0,1-1 0,-1 1 0,0-1 0,0 0 0,0 0 0,-1 0 0,0 0 0,1 0 0,-1 0 0,0-1 0,1-6 0,-30 48 0,15-15 0,2 0 0,-10 27 0,17-43 0,1 0 0,0 1 0,1 0 0,-1-1 0,1 1 0,1 0 0,-1-1 0,1 1 0,0 0 0,1 0 0,0-1 0,3 14 0,-4-18 0,1-1 0,-1 1 0,1 0 0,0-1 0,-1 1 0,1-1 0,0 1 0,0-1 0,0 1 0,1-1 0,-1 1 0,0-1 0,0 0 0,1 0 0,-1 0 0,1 0 0,-1 0 0,1 0 0,-1 0 0,1 0 0,-1-1 0,1 1 0,3 0 0,-2 0 0,0-1 0,0 0 0,1-1 0,-1 1 0,0-1 0,0 1 0,0-1 0,0 0 0,0 0 0,0 0 0,0 0 0,4-3 0,2-2 0,1 0 0,-2-1 0,1 0 0,0 0 0,-1-1 0,11-14 0,-13 13 0,0-1 0,0 0 0,-1 1 0,-1-2 0,8-20 0,-11 25 0,1 1 0,-1-1 0,0 0 0,0 0 0,0 0 0,-1 0 0,0 0 0,0 0 0,-1 0 0,0 0 0,0 0 0,-3-9 0,4 13-32,-1 1-1,1-1 1,-1 1-1,0-1 1,0 1-1,0-1 1,0 1-1,0-1 1,0 1-1,0 0 1,0 0-1,-1 0 1,1-1-1,0 1 1,-1 0-1,1 1 1,-1-1-1,1 0 1,-1 0-1,1 1 1,-1-1-1,0 0 1,1 1-1,-1 0 1,0-1-1,1 1 1,-1 0-1,0 0 1,1 0-1,-1 0 1,0 0-1,1 0 1,-1 1-1,0-1 1,1 1-1,-1-1 1,0 1-1,1-1 0,-1 1 1,1 0-1,-2 1 1,-9 9-6794</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1.101"/>
    </inkml:context>
    <inkml:brush xml:id="br0">
      <inkml:brushProperty name="width" value="0.05" units="cm"/>
      <inkml:brushProperty name="height" value="0.05" units="cm"/>
      <inkml:brushProperty name="color" value="#F6630D"/>
    </inkml:brush>
  </inkml:definitions>
  <inkml:trace contextRef="#ctx0" brushRef="#br0">17 178 24575,'0'-177'0,"2"362"-73,-14 349-1219,6-479-5534</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1.523"/>
    </inkml:context>
    <inkml:brush xml:id="br0">
      <inkml:brushProperty name="width" value="0.05" units="cm"/>
      <inkml:brushProperty name="height" value="0.05" units="cm"/>
      <inkml:brushProperty name="color" value="#F6630D"/>
    </inkml:brush>
  </inkml:definitions>
  <inkml:trace contextRef="#ctx0" brushRef="#br0">0 165 24575,'0'-1'0,"1"0"0,-1 0 0,0 0 0,1 0 0,-1 0 0,1 0 0,-1 0 0,1 0 0,-1 1 0,1-1 0,-1 0 0,1 0 0,0 1 0,-1-1 0,1 0 0,0 1 0,0-1 0,0 1 0,0-1 0,-1 1 0,1-1 0,0 1 0,0-1 0,0 1 0,0 0 0,0 0 0,1-1 0,31-4 0,-31 4 0,70-3 0,74 5 0,23-1 0,-159-1 0,-1 0 0,1 0 0,-1-1 0,0 0 0,1-1 0,9-4 0,-18 7 0,1 0 0,-1-1 0,1 0 0,-1 1 0,1-1 0,-1 0 0,0 0 0,1 0 0,-1 0 0,0 0 0,0 0 0,0 0 0,0 0 0,0-1 0,0 1 0,0 0 0,0-1 0,0 1 0,0 0 0,-1-1 0,1 1 0,-1-1 0,1 1 0,-1-1 0,0 0 0,1 1 0,-1-1 0,0 1 0,0-1 0,0 0 0,0 1 0,0-1 0,-1 1 0,1-1 0,0 1 0,-1-1 0,1 0 0,-1 1 0,1 0 0,-1-1 0,0 1 0,0-1 0,-2-2 0,0 0 0,0-1 0,-1 0 0,0 1 0,0 0 0,0 0 0,-1 0 0,0 0 0,1 1 0,-1 0 0,0 0 0,0 0 0,-1 0 0,1 1 0,-1 0 0,1 0 0,-1 0 0,0 1 0,1 0 0,-1 0 0,0 1 0,0-1 0,0 1 0,-9 1 0,7 0 0,0 0 0,0 0 0,1 1 0,-1 0 0,0 0 0,0 1 0,1 0 0,0 0 0,0 1 0,0 0 0,0 0 0,0 1 0,1 0 0,0 0 0,0 0 0,-9 11 0,7-3 0,0-1 0,0 2 0,2-1 0,0 1 0,0-1 0,1 2 0,1-1 0,0 0 0,1 1 0,1 0 0,0 0 0,1-1 0,1 1 0,2 25 0,-2-36 0,1-1 0,-1 1 0,1-1 0,-1 1 0,1-1 0,1 1 0,-1-1 0,0 1 0,1-1 0,-1 0 0,1 0 0,0 0 0,0 0 0,1 0 0,-1 0 0,0 0 0,1-1 0,0 1 0,-1-1 0,1 0 0,0 0 0,0 0 0,0 0 0,1 0 0,-1-1 0,0 1 0,1-1 0,-1 0 0,1 0 0,-1 0 0,1-1 0,0 1 0,-1-1 0,1 0 0,-1 0 0,1 0 0,0 0 0,-1-1 0,1 1 0,-1-1 0,1 0 0,-1 0 0,1 0 0,-1-1 0,6-2 0,5-5 0,0 0 0,0-2 0,-1 1 0,0-2 0,-1 1 0,-1-2 0,0 1 0,0-2 0,-1 0 0,12-22 0,-21 34 0,1 0 0,-1 0 0,1-1 0,0 1 0,-1 0 0,1 1 0,0-1 0,0 0 0,3-1 0,3 4 0,-3 14 0,-3 7 0,-2 1 0,-2 28 0,1-34 0,0 0 0,1 0 0,0 0 0,2 0 0,3 20 0,-4-34 5,0 0 1,0 0-1,0 0 0,0 0 0,1 0 0,-1 0 1,1 0-1,0-1 0,0 1 0,0 0 1,0-1-1,0 0 0,1 1 0,-1-1 0,1 0 1,-1 0-1,1 0 0,0-1 0,-1 1 0,1-1 1,0 1-1,4 0 0,-2-1-104,-1 0 0,1 0 0,0-1 0,-1 1 0,1-1 0,0 0 0,0 0 0,-1-1 0,1 0 0,0 1 0,-1-1 0,1-1 0,-1 1 0,7-4 0,14-7-6727</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1.888"/>
    </inkml:context>
    <inkml:brush xml:id="br0">
      <inkml:brushProperty name="width" value="0.05" units="cm"/>
      <inkml:brushProperty name="height" value="0.05" units="cm"/>
      <inkml:brushProperty name="color" value="#F6630D"/>
    </inkml:brush>
  </inkml:definitions>
  <inkml:trace contextRef="#ctx0" brushRef="#br0">0 727 24575,'17'-40'0,"-2"-1"0,-2 0 0,12-61 0,-15 57 0,10-42 0,-4-1 0,-4 0 0,1-106 0,-33 586 0,9-228 0,-11 34-1365,19-169-5461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2.278"/>
    </inkml:context>
    <inkml:brush xml:id="br0">
      <inkml:brushProperty name="width" value="0.05" units="cm"/>
      <inkml:brushProperty name="height" value="0.05" units="cm"/>
      <inkml:brushProperty name="color" value="#F6630D"/>
    </inkml:brush>
  </inkml:definitions>
  <inkml:trace contextRef="#ctx0" brushRef="#br0">12 603 24575,'-1'-1'0,"0"1"0,0-1 0,0 0 0,0 0 0,1 1 0,-1-1 0,0 0 0,1 0 0,-1 0 0,1 0 0,-1 0 0,1 0 0,-1 0 0,1 0 0,0 0 0,-1 0 0,1 0 0,0 0 0,0 0 0,0 0 0,0 0 0,-1 0 0,2 0 0,-1 0 0,0 0 0,0 0 0,0 0 0,0 0 0,1 0 0,-1 0 0,1 0 0,-1 0 0,0 0 0,1 0 0,0 0 0,-1 0 0,1 0 0,-1 0 0,1 0 0,0 1 0,0-1 0,0 0 0,-1 1 0,1-1 0,0 0 0,0 1 0,0-1 0,0 1 0,0-1 0,0 1 0,1-1 0,9-3 0,-1 0 0,1 0 0,21-4 0,-25 6 0,24-5 0,111-30 0,-122 30 0,-1 0 0,0-1 0,0-1 0,34-23 0,-52 31 0,0 0 0,1 0 0,-1 0 0,1 0 0,-1 0 0,1 0 0,-1 1 0,1-1 0,-1 1 0,1-1 0,0 1 0,1-1 0,-2 1 0,-1 0 0,0 0 0,1 0 0,-1 0 0,0 1 0,1-1 0,-1 0 0,0 0 0,1 0 0,-1 1 0,0-1 0,0 0 0,1 0 0,-1 0 0,0 1 0,0-1 0,1 0 0,-1 1 0,0-1 0,0 0 0,0 0 0,0 1 0,0-1 0,1 0 0,-1 1 0,0-1 0,0 0 0,0 1 0,0-1 0,0 0 0,0 1 0,0-1 0,0 1 0,0-1 0,-1 7 0,0 0 0,-1 0 0,1 0 0,-5 9 0,3-4 0,-29 83-21,13-40-651,-20 95 0,34-118-6154</inkml:trace>
  <inkml:trace contextRef="#ctx0" brushRef="#br0" timeOffset="1">503 466 24575,'5'-14'0,"1"-18"0,1-18 0,-2-10 0,-2-8 0,-1 3 0,-1 2 0,0 8 0,-1 18 0,0 15-8191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2.963"/>
    </inkml:context>
    <inkml:brush xml:id="br0">
      <inkml:brushProperty name="width" value="0.05" units="cm"/>
      <inkml:brushProperty name="height" value="0.05" units="cm"/>
      <inkml:brushProperty name="color" value="#F6630D"/>
    </inkml:brush>
  </inkml:definitions>
  <inkml:trace contextRef="#ctx0" brushRef="#br0">223 176 24575,'0'-2'0,"0"0"0,0 1 0,-1-1 0,1 0 0,-1 0 0,0 1 0,1-1 0,-1 0 0,0 1 0,0-1 0,0 1 0,0-1 0,0 1 0,-1 0 0,1-1 0,0 1 0,-1 0 0,1 0 0,-1 0 0,1 0 0,-1 0 0,1 0 0,-3-1 0,2 1 0,0 0 0,0 0 0,-1 0 0,1 0 0,-1 1 0,1-1 0,-1 1 0,1-1 0,-1 1 0,1 0 0,-1 0 0,0 0 0,1 0 0,-1 1 0,1-1 0,-3 1 0,0 2 0,0 0 0,0 0 0,1 0 0,-1 0 0,1 1 0,0 0 0,0-1 0,0 2 0,1-1 0,0 0 0,-4 7 0,-32 58 0,33-56 0,-4 7 0,1 1 0,1 0 0,2 0 0,0 1 0,1 0 0,1 0 0,0 0 0,2 1 0,2 42 0,0-61 0,0 0 0,0 0 0,1 0 0,0 0 0,0-1 0,0 1 0,0 0 0,1 0 0,-1-1 0,1 1 0,0-1 0,0 1 0,0-1 0,1 0 0,-1 1 0,1-1 0,-1-1 0,1 1 0,0 0 0,0-1 0,1 1 0,-1-1 0,7 4 0,-5-5 0,0 1 0,0-1 0,0 0 0,0 0 0,0 0 0,1 0 0,-1-1 0,0 0 0,0 0 0,0-1 0,1 1 0,-1-1 0,0 0 0,0-1 0,0 1 0,0-1 0,0 0 0,5-3 0,0-1 0,0 0 0,-1-1 0,0-1 0,0 1 0,0-1 0,-1-1 0,0 0 0,-1 0 0,0 0 0,0-1 0,8-18 0,-3 6 0,-2-2 0,0 0 0,-2 0 0,7-34 0,-8 28 0,-1-1 0,-2 0 0,-1 0 0,-2 0 0,-1 0 0,-1 0 0,-6-34 0,6 61 0,1 1 0,-1-1 0,-1 1 0,1-1 0,0 1 0,-1 0 0,0 0 0,1-1 0,-1 1 0,-1 0 0,1 1 0,0-1 0,-4-3 0,5 6 0,0-1 0,0 0 0,-1 0 0,1 1 0,0-1 0,0 1 0,-1-1 0,1 1 0,-1 0 0,1 0 0,0-1 0,-1 1 0,1 0 0,-1 0 0,1 0 0,-1 0 0,1 1 0,0-1 0,-1 0 0,1 1 0,0-1 0,-1 1 0,1-1 0,0 1 0,-1-1 0,1 1 0,0 0 0,0 0 0,0 0 0,0 0 0,-1 0 0,1 0 0,1 0 0,-3 2 0,-10 13 0,1 0 0,0 1 0,1 1 0,1 0 0,1 0 0,0 1 0,2 1 0,0-1 0,1 1 0,-5 32 0,9-43 0,1 0 0,0-1 0,1 1 0,0 0 0,1 0 0,-1-1 0,2 1 0,-1 0 0,1-1 0,4 12 0,-5-17 0,1 0 0,-1 0 0,1-1 0,0 1 0,-1 0 0,1-1 0,0 0 0,0 1 0,1-1 0,-1 0 0,0 0 0,1 0 0,0 0 0,-1 0 0,1-1 0,0 1 0,0-1 0,0 0 0,0 0 0,0 0 0,0 0 0,0 0 0,0-1 0,0 1 0,0-1 0,0 0 0,0 0 0,1 0 0,-1-1 0,0 1 0,4-2 0,6 0 0,-1-1 0,1-1 0,-1 0 0,0-1 0,0 0 0,-1-1 0,1 0 0,19-16 0,3-5 0,40-42 0,-45 40 0,40-31 0,-67 58 0,-1 1 0,1 0 0,0-1 0,0 1 0,0 0 0,0 0 0,0 0 0,0 0 0,1 1 0,-1-1 0,0 0 0,0 1 0,1 0 0,-1-1 0,3 1 0,-4 1 0,0-1 0,0 1 0,0-1 0,1 1 0,-1-1 0,0 1 0,0 0 0,0-1 0,0 1 0,-1 0 0,1 0 0,0 0 0,0 0 0,0 0 0,-1 0 0,1 0 0,0 0 0,-1 0 0,1 0 0,-1 0 0,1 1 0,-1-1 0,0 0 0,1 0 0,-1 0 0,0 1 0,0-1 0,0 2 0,1 13 0,-1 0 0,-1 0 0,0 0 0,-1 0 0,-7 30 0,4-23 0,-4 39 0,9-60 0,0 0 0,0 0 0,0 0 0,0 0 0,0 0 0,0 0 0,1 0 0,-1 0 0,1 0 0,-1 0 0,1 0 0,0-1 0,0 1 0,0 0 0,0 0 0,0 0 0,0-1 0,2 3 0,-2-4 0,0 1 0,0-1 0,0 1 0,0-1 0,1 1 0,-1-1 0,0 0 0,0 1 0,1-1 0,-1 0 0,0 0 0,1 0 0,-1 0 0,0 0 0,0 0 0,1 0 0,-1-1 0,0 1 0,1 0 0,-1-1 0,0 1 0,0-1 0,0 1 0,0-1 0,1 0 0,-1 1 0,0-1 0,1-1 0,23-18 0,-1 0 0,0-1 0,33-40 0,-6 5 0,-16 20 0,-7 6 0,0 2 0,52-38 0,-78 64 0,1 0 0,-1 0 0,1 1 0,-1 0 0,1-1 0,0 1 0,-1 0 0,1 0 0,0 0 0,0 1 0,0-1 0,-1 1 0,1 0 0,0-1 0,0 1 0,0 1 0,5-1 0,-6 1 0,0 0 0,-1 0 0,1 0 0,0 0 0,-1 0 0,1 0 0,-1 1 0,1-1 0,-1 0 0,0 1 0,1-1 0,-1 1 0,0 0 0,0-1 0,0 1 0,0 0 0,-1-1 0,1 1 0,0 0 0,-1 0 0,1 0 0,-1 0 0,1 0 0,-1 0 0,0 0 0,0 0 0,0 2 0,-1 31 0,-2 0 0,-1 0 0,-1-1 0,-18 61 0,9-40 0,-2 9-1365,1-9-5461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3.580"/>
    </inkml:context>
    <inkml:brush xml:id="br0">
      <inkml:brushProperty name="width" value="0.05" units="cm"/>
      <inkml:brushProperty name="height" value="0.05" units="cm"/>
      <inkml:brushProperty name="color" value="#F6630D"/>
    </inkml:brush>
  </inkml:definitions>
  <inkml:trace contextRef="#ctx0" brushRef="#br0">0 92 24575,'46'43'0,"-41"-40"0,0 0 0,0-1 0,0 1 0,0-1 0,0-1 0,1 1 0,-1-1 0,1 0 0,-1 0 0,1 0 0,-1-1 0,1 1 0,-1-2 0,11 0 0,7-3 0,0-1 0,30-9 0,-4 0 0,27-2 0,150-12 0,77 20 0,-124 5 0,-176 3-41,10-1 83,0 1-1,1-2 1,14-3-1,-26 5-85,0 0 1,-1 0-1,1-1 0,0 1 0,-1-1 0,1 1 0,0-1 1,-1 0-1,1 1 0,-1-1 0,1 0 0,-1 0 0,1 0 1,-1 0-1,0 0 0,0 0 0,1-1 0,-1 1 0,0 0 1,0-1-1,0 1 0,0-1 0,0 1 0,-1-1 0,1 1 1,0-1-1,-1 0 0,1 1 0,-1-1 0,0 0 0,1 1 1,-1-1-1,0-3 0,-4-8-6782</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3.951"/>
    </inkml:context>
    <inkml:brush xml:id="br0">
      <inkml:brushProperty name="width" value="0.05" units="cm"/>
      <inkml:brushProperty name="height" value="0.05" units="cm"/>
      <inkml:brushProperty name="color" value="#F6630D"/>
    </inkml:brush>
  </inkml:definitions>
  <inkml:trace contextRef="#ctx0" brushRef="#br0">22 1 24575,'-1'0'0,"0"0"0,0 0 0,0 0 0,0-1 0,0 1 0,1 0 0,-1 1 0,0-1 0,0 0 0,0 0 0,0 0 0,0 0 0,0 1 0,1-1 0,-1 0 0,0 1 0,0-1 0,1 0 0,-1 1 0,0-1 0,0 1 0,1 0 0,-2 0 0,2 0 0,0 0 0,0 0 0,0 0 0,1-1 0,-1 1 0,0 0 0,1 0 0,-1-1 0,0 1 0,1 0 0,-1-1 0,1 1 0,-1 0 0,1-1 0,-1 1 0,1-1 0,-1 1 0,1-1 0,-1 1 0,2 0 0,39 25 0,62 20 0,60 30 0,-157-73 0,-1 0 0,1 0 0,-1 1 0,0 0 0,0 0 0,0 0 0,7 9 0,-11-11 0,0-1 0,1 1 0,-1 0 0,0-1 0,-1 1 0,1 0 0,0 0 0,0 0 0,-1 0 0,1 0 0,-1 0 0,0 0 0,1 0 0,-1 0 0,0 0 0,0 0 0,0-1 0,-1 1 0,1 0 0,0 0 0,-1 0 0,1 0 0,-1 0 0,0 0 0,1 0 0,-1 0 0,0-1 0,-2 4 0,-10 12 0,-1-1 0,-1 0 0,-1-1 0,-33 25 0,-13 13 0,29-21-1365,5-3-5461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3.558"/>
    </inkml:context>
    <inkml:brush xml:id="br0">
      <inkml:brushProperty name="width" value="0.05" units="cm"/>
      <inkml:brushProperty name="height" value="0.05" units="cm"/>
      <inkml:brushProperty name="color" value="#F6630D"/>
    </inkml:brush>
  </inkml:definitions>
  <inkml:trace contextRef="#ctx0" brushRef="#br0">489 1453 24575,'-137'-261'0,"-43"-87"0,141 261 0,3-2 0,-25-101 0,51 155 0,2-1 0,1-1 0,2 1 0,0-51 0,5 73 0,1 1 0,1 0 0,0 0 0,0 0 0,2 1 0,8-23 0,-9 27 0,1 1 0,0 0 0,0-1 0,1 2 0,0-1 0,1 0 0,-1 1 0,1 0 0,0 1 0,0-1 0,13-7 0,-7 6 0,-1 1 0,1 0 0,1 1 0,-1 0 0,1 1 0,0 0 0,0 1 0,17-2 0,-8 3 0,0 1 0,0 1 0,1 1 0,31 6 0,-9 2 0,0 2 0,0 3 0,-1 1 0,45 23 0,-36-13 0,-2 2 0,-1 3 0,75 59 0,-97-66 0,-2 0 0,0 2 0,-2 1 0,0 1 0,-2 1 0,-2 1 0,21 37 0,-34-53 0,0 1 0,-1 0 0,-1 1 0,-1-1 0,0 1 0,0 0 0,-2 0 0,0 0 0,0 0 0,-2 1 0,-1 27 0,-1-29 0,-1-1 0,0 0 0,-1 0 0,0 0 0,-1 0 0,0-1 0,-1 0 0,0 0 0,-1 0 0,0-1 0,-1 0 0,-1 0 0,-14 14 0,2-6-195,-1-2 0,-1 0 0,0-2 0,-1 0 0,0-2 0,-36 15 0,-2-3-6631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4.768"/>
    </inkml:context>
    <inkml:brush xml:id="br0">
      <inkml:brushProperty name="width" value="0.05" units="cm"/>
      <inkml:brushProperty name="height" value="0.05" units="cm"/>
      <inkml:brushProperty name="color" value="#F6630D"/>
    </inkml:brush>
  </inkml:definitions>
  <inkml:trace contextRef="#ctx0" brushRef="#br0">303 54 24575,'-1'0'0,"1"-1"0,-1 1 0,0-1 0,0 0 0,1 1 0,-1-1 0,0 0 0,0 1 0,1-1 0,-1 0 0,1 0 0,-1 1 0,1-1 0,-1 0 0,1 0 0,-1 0 0,1 0 0,0 0 0,0 0 0,-1 0 0,1 0 0,0 1 0,0-1 0,0 0 0,0 0 0,0 0 0,0 0 0,0 0 0,0 0 0,0 0 0,1 0 0,-1 0 0,0 0 0,1 0 0,-1 0 0,1 0 0,-1 1 0,1-1 0,-1 0 0,1 0 0,-1 0 0,1 1 0,0-1 0,-1 0 0,1 1 0,0-1 0,0 1 0,-1-1 0,1 1 0,0-1 0,2 0 0,2-1 0,0 0 0,0 0 0,0 0 0,1 1 0,-1 0 0,0 0 0,1 0 0,5 0 0,106 11 0,-37-1 0,69 7 0,-67-7 0,99 1 0,-175-11 0,1 0 0,0 0 0,-1 0 0,1 0 0,-1-1 0,0 0 0,8-4 0,0 1 0,-14 5 0,0 0 0,0 1 0,0-1 0,0 0 0,1 1 0,-1-1 0,0 0 0,0 1 0,0-1 0,0 0 0,0 1 0,0-1 0,0 1 0,0-1 0,0 0 0,0 1 0,0-1 0,0 0 0,0 1 0,0-1 0,0 0 0,0 1 0,0-1 0,0 0 0,0 1 0,-1-1 0,1 0 0,0 1 0,0-1 0,0 0 0,-1 1 0,1-1 0,0 0 0,0 0 0,-1 1 0,1-1 0,-1 0 0,-13 27 0,9-18 0,-19 42 0,2 2 0,2 0 0,-12 57 0,-24 170 0,44-182 0,9-57 0,-3-1 0,-11 47 0,13-104 0,-1 0 0,-1 0 0,0 0 0,-12-22 0,9 23 0,-1 0 0,0 0 0,-2 1 0,1 0 0,-2 1 0,0 1 0,0 0 0,-2 0 0,1 2 0,-1-1 0,-1 2 0,0 0 0,-1 1 0,0 1 0,0 1 0,0 0 0,-32-8 0,27 10 0,0 1 0,-1 0 0,0 2 0,0 1 0,1 0 0,-1 2 0,0 0 0,0 2 0,1 1 0,0 0 0,-1 2 0,1 0 0,1 2 0,-29 13 0,37-14 17,0 1 0,1 0 1,0 1-1,0 0 0,0 1 0,-10 12 0,17-18-100,1 1 1,0 0-1,1 0 1,-1 0-1,1 0 1,0 1-1,0-1 1,0 1-1,1 0 1,0-1-1,0 1 1,0 0-1,1 1 1,0-1-1,0 0 1,1 0-1,0 7 1,4 7-6744</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5.420"/>
    </inkml:context>
    <inkml:brush xml:id="br0">
      <inkml:brushProperty name="width" value="0.05" units="cm"/>
      <inkml:brushProperty name="height" value="0.05" units="cm"/>
      <inkml:brushProperty name="color" value="#F6630D"/>
    </inkml:brush>
  </inkml:definitions>
  <inkml:trace contextRef="#ctx0" brushRef="#br0">593 245 24575,'1'-9'0,"1"0"0,-1 1 0,1 0 0,1-1 0,0 1 0,0 0 0,7-13 0,-6 13 0,0-1 0,0 1 0,-1-1 0,0 0 0,2-17 0,-5 23 0,0 0 0,0 0 0,0 0 0,0 0 0,-1-1 0,1 1 0,-1 0 0,0 0 0,0 0 0,0 0 0,0 0 0,-1 0 0,1 1 0,-1-1 0,0 0 0,0 1 0,0-1 0,0 1 0,0-1 0,0 1 0,-4-3 0,1 2 0,1-1 0,-1 1 0,1 0 0,-1 1 0,0-1 0,0 1 0,0 0 0,0 0 0,-1 1 0,1-1 0,0 1 0,-1 0 0,-8 0 0,4 1 0,0 1 0,1 0 0,-1 0 0,1 1 0,-1 0 0,1 0 0,-10 5 0,-11 7 0,0 0 0,2 2 0,-39 29 0,67-45 0,-5 3 0,1 0 0,-1 1 0,1 0 0,0 0 0,0 0 0,0 0 0,1 0 0,-1 1 0,1-1 0,0 1 0,1 0 0,-1 0 0,1 0 0,0 1 0,0-1 0,0 0 0,1 1 0,0-1 0,0 1 0,0 0 0,1-1 0,0 1 0,0 6 0,2-2 0,0 0 0,0-1 0,0 1 0,2 0 0,-1-1 0,1 0 0,0 0 0,1 0 0,0 0 0,0-1 0,1 0 0,8 9 0,64 62 0,-48-52 0,-2 2 0,30 40 0,-51-60 0,-1 0 0,0 1 0,0 0 0,-1 0 0,-1 0 0,0 0 0,0 1 0,-1 0 0,0 0 0,-1 0 0,0 0 0,1 18 0,-3-23 0,0-1 0,-1 0 0,1 1 0,-1-1 0,0 0 0,0 0 0,-1 0 0,1 0 0,-1 0 0,0 0 0,-1 0 0,1 0 0,-1 0 0,0-1 0,0 0 0,0 1 0,-1-1 0,1-1 0,-7 6 0,4-4 0,-2-1 0,1 0 0,0 0 0,-1 0 0,0-1 0,0-1 0,0 1 0,0-1 0,0 0 0,0-1 0,-15 1 0,0-1 0,-1-1 0,1-1 0,0-2 0,0 0 0,0-1 0,-26-8 0,33 7 0,0-1 0,1 0 0,-1-1 0,1 0 0,1-1 0,0-1 0,0-1 0,0 1 0,-16-18 0,10 4-1365,6 1-5461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5.919"/>
    </inkml:context>
    <inkml:brush xml:id="br0">
      <inkml:brushProperty name="width" value="0.05" units="cm"/>
      <inkml:brushProperty name="height" value="0.05" units="cm"/>
      <inkml:brushProperty name="color" value="#F6630D"/>
    </inkml:brush>
  </inkml:definitions>
  <inkml:trace contextRef="#ctx0" brushRef="#br0">385 163 24575,'0'-5'0,"-1"1"0,0-1 0,0 1 0,-1-1 0,1 1 0,-1 0 0,0 0 0,0 0 0,0 0 0,-1 0 0,0 0 0,1 0 0,-1 1 0,0 0 0,-1-1 0,1 1 0,-1 0 0,-4-3 0,4 3 0,-1 0 0,1 0 0,-1 0 0,0 0 0,0 1 0,0-1 0,0 1 0,0 1 0,-1-1 0,1 1 0,-1 0 0,1 0 0,0 0 0,-10 1 0,7 2 0,1 0 0,0 0 0,-1 1 0,1 0 0,0 0 0,0 1 0,1 0 0,-1 0 0,1 1 0,0-1 0,0 2 0,-9 8 0,-4 6 0,2 2 0,-18 25 0,23-29 0,1 1 0,1 0 0,1 0 0,1 1 0,0 0 0,2 0 0,0 1 0,1 0 0,1 0 0,1 0 0,0 28 0,3-37 0,1 0 0,0 0 0,1 0 0,0 0 0,1 0 0,0 0 0,0-1 0,2 0 0,7 16 0,-8-19 0,2 0 0,-1 0 0,1-1 0,0 0 0,0 0 0,1 0 0,0-1 0,0 0 0,1 0 0,0-1 0,0 0 0,0 0 0,11 4 0,-14-6 0,1-1 0,1 0 0,-1 0 0,0 0 0,0-1 0,1 0 0,-1 0 0,1-1 0,-1 1 0,1-2 0,-1 1 0,1-1 0,-1 1 0,9-4 0,-6 1 0,-1 0 0,0 0 0,-1-1 0,1 0 0,0-1 0,-1 0 0,0 0 0,0 0 0,10-12 0,-5 3 0,0 0 0,-1-1 0,0 0 0,-2-1 0,0 0 0,0-1 0,-2 1 0,0-2 0,7-25 0,-7 11 0,-1 0 0,-1 0 0,0-62 0,-5 76 0,-1 0 0,-1 0 0,-1 0 0,0 0 0,-1 1 0,-1-1 0,0 1 0,-12-25 0,12 34 15,0 0 0,-1 0 0,0 0 0,0 1 0,-1 0 0,1 0 0,-9-6 0,12 10-102,-1 0-1,0 1 1,1-1 0,-1 1-1,0-1 1,0 1 0,0 1-1,-1-1 1,1 0-1,0 1 1,-1 0 0,1 0-1,0 0 1,-1 1 0,0 0-1,-7 0 1,-3 4-6739</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6.306"/>
    </inkml:context>
    <inkml:brush xml:id="br0">
      <inkml:brushProperty name="width" value="0.05" units="cm"/>
      <inkml:brushProperty name="height" value="0.05" units="cm"/>
      <inkml:brushProperty name="color" value="#F6630D"/>
    </inkml:brush>
  </inkml:definitions>
  <inkml:trace contextRef="#ctx0" brushRef="#br0">297 7 24575,'0'-5'0,"0"4"0,-5 1 0,-1 6 0,-4 11 0,-6 7 0,1 9 0,-7 8 0,0 7 0,0 8 0,-2 5 0,-1 1 0,0-1 0,-2-6 0,0-3 0,4-6 0,6-6 0,6-10-8191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6.678"/>
    </inkml:context>
    <inkml:brush xml:id="br0">
      <inkml:brushProperty name="width" value="0.05" units="cm"/>
      <inkml:brushProperty name="height" value="0.05" units="cm"/>
      <inkml:brushProperty name="color" value="#F6630D"/>
    </inkml:brush>
  </inkml:definitions>
  <inkml:trace contextRef="#ctx0" brushRef="#br0">0 40 24575,'0'-1'0,"1"-1"0,-1 1 0,0-1 0,0 0 0,1 1 0,-1-1 0,1 1 0,0-1 0,-1 1 0,1-1 0,0 1 0,0-1 0,0 1 0,0 0 0,0 0 0,0-1 0,0 1 0,0 0 0,0 0 0,1 0 0,-1 0 0,0 0 0,1 0 0,-1 1 0,1-1 0,-1 0 0,1 1 0,2-1 0,-1 0 0,0 0 0,1 0 0,-1 1 0,1-1 0,-1 1 0,0 0 0,1 0 0,-1 0 0,1 0 0,-1 1 0,1 0 0,4 1 0,3 3 0,1 1 0,-1 0 0,0 1 0,-1 0 0,0 0 0,0 1 0,9 10 0,59 68 0,71 115 0,-48-61 0,-82-120 120,-18-19-177,-1-1 0,1 1 0,0-1-1,0 1 1,0-1 0,0 0 0,0 1 0,-1-1 0,1 0 0,0 1 0,0-1 0,0 0-1,0 0 1,0 0 0,0 0 0,0 0 0,0 0 0,0 0 0,0 0 0,0-1 0,-1 1-1,1 0 1,0 0 0,0-1 0,1 0 0,10-7-6769</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0:57.019"/>
    </inkml:context>
    <inkml:brush xml:id="br0">
      <inkml:brushProperty name="width" value="0.05" units="cm"/>
      <inkml:brushProperty name="height" value="0.05" units="cm"/>
      <inkml:brushProperty name="color" value="#F6630D"/>
    </inkml:brush>
  </inkml:definitions>
  <inkml:trace contextRef="#ctx0" brushRef="#br0">205 141 24575,'1'-13'0,"0"1"0,5-24 0,-3 26 0,-1 0 0,-1 0 0,0 0 0,0-14 0,-1 23 0,0 0 0,0 1 0,0-1 0,0 0 0,0 1 0,0-1 0,0 0 0,0 1 0,0-1 0,0 0 0,-1 1 0,1-1 0,0 0 0,-1 1 0,1-1 0,0 1 0,-1-1 0,1 1 0,-1-1 0,1 0 0,0 1 0,-1 0 0,0-1 0,-11 5 0,-11 24 0,9-2 0,0 1 0,2 0 0,1 1 0,1 1 0,-7 34 0,-21 154 0,31-172 0,-36 209 0,37-232-1365,-1-5-5461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01:25.746"/>
    </inkml:context>
    <inkml:brush xml:id="br0">
      <inkml:brushProperty name="width" value="0.05" units="cm"/>
      <inkml:brushProperty name="height" value="0.05" units="cm"/>
      <inkml:brushProperty name="color" value="#F6630D"/>
    </inkml:brush>
  </inkml:definitions>
  <inkml:trace contextRef="#ctx0" brushRef="#br0">1 1 24575,'0'67'0,"0"-67"0,0 0 0,0 0 0,1 0 0,-1 1 0,0-1 0,0 0 0,0 0 0,0 0 0,1 0 0,-1 0 0,0 0 0,0 0 0,0 0 0,1 0 0,-1 1 0,0-1 0,0 0 0,0 0 0,1 0 0,-1 0 0,0 0 0,0 0 0,1 0 0,-1 0 0,0 0 0,0-1 0,0 1 0,1 0 0,-1 0 0,0 0 0,0 0 0,0 0 0,1 0 0,-1 0 0,0 0 0,0-1 0,0 1 0,0 0 0,1 0 0,-1 0 0,0 0 0,0-1 0,0 1 0,0 0 0,0 0 0,0 0 0,0 0 0,1-1 0,17-14 0,5-1 0,-21 15 0,1 1 0,0 0 0,-1 0 0,1 0 0,-1 0 0,1 1 0,-1-1 0,5 2 0,0 3 0,-18 1 0,-4-4 0,0 1 0,15 0 0,9 2 0,15 8 0,-23-12 0,-1-1 0,1 0 0,0 0 0,-1 1 0,1-1 0,-1 1 0,1-1 0,-1 1 0,1-1 0,-1 0 0,1 1 0,-1 0 0,0-1 0,1 1 0,-1-1 0,0 1 0,1-1 0,-1 1 0,0 0 0,0-1 0,1 1 0,-1 0 0,0-1 0,0 1 0,0 0 0,0-1 0,0 1 0,0 0 0,0-1 0,0 1 0,0 0 0,0-1 0,0 1 0,-1 0 0,1 0 0,-1 0 0,0-1 0,1 1 0,-1-1 0,0 0 0,1 1 0,-1-1 0,0 0 0,0 0 0,0 0 0,1 0 0,-1 1 0,0-1 0,0 0 0,1 0 0,-1 0 0,0-1 0,0 1 0,0 0 0,1 0 0,-1 0 0,0-1 0,0 1 0,1 0 0,-1 0 0,0-1 0,1 1 0,-1-1 0,0 1 0,1-1 0,-1 1 0,0-1 0,0 0 0,1 1 0,0-1 0,-1 1 0,1-1 0,-1 1 0,1 0 0,0-1 0,-1 0 0,1 1 0,0-1 0,0 1 0,-1-1 0,1 1 0,0-1 0,0 1 0,0-1 0,0 0 0,0 1 0,0-1 0,0 1 0,0-1 0,0 0 0,0 1 0,0-1 0,0 1 0,0-1 0,0 0 0,0 1 0,1-1 0,-1 1 0,0-1 0,0 1 0,1-1 0,-1 1 0,0-1 0,1 1 0,-1-1 0,1 1 0,-1-1 0,1 1 0,-1 0 0,0-1 0,1 1 0,0 0 0,-1-1 0,1 1 0,-1 0 0,1 0 0,-1 0 0,1-1 0,0 1 0,5-2 0,1-1 0,-1 1 0,1 1 0,-1-1 0,1 1 0,-1 1 0,1-1 0,11 1 0,-16 0 0,1 1 0,0-1 0,-1 0 0,1 1 0,-1 0 0,1-1 0,0 1 0,-1 0 0,0 0 0,1 0 0,2 2 0,-4-2 0,0 0 0,-1 0 0,1 0 0,0 0 0,0 0 0,-1 0 0,1 0 0,0 0 0,-1 0 0,1 0 0,-1 0 0,1 0 0,-1 0 0,0 1 0,1-1 0,-1 0 0,0 0 0,0 0 0,0 1 0,0-1 0,0 0 0,0 0 0,0 1 0,-1 1 0,1-2 0,0 1 0,-1-1 0,1 0 0,0 1 0,-1-1 0,1 0 0,-1 0 0,0 0 0,1 1 0,-1-1 0,0 0 0,0 0 0,0 0 0,0 0 0,0 0 0,0 0 0,0 0 0,0-1 0,0 1 0,0 0 0,0 0 0,0-1 0,-1 1 0,1-1 0,0 1 0,0-1 0,-1 0 0,1 1 0,0-1 0,-1 0 0,1 0 0,0 0 0,-1 0 0,1 0 0,0 0 0,-1 0 0,1 0 0,0-1 0,-1 1 0,1-1 0,0 1 0,-1-1 0,1 1 0,0-1 0,0 0 0,0 1 0,0-1 0,0 0 0,0 0 0,0 0 0,0 0 0,0 0 0,0 0 0,0 0 0,0 0 0,1 0 0,-1 0 0,0-1 0,1 1 0,-1 0 0,1 0 0,-1-1 0,1 1 0,0 0 0,0-1 0,-1 1 0,1 0 0,0-3 0,0 2 0,0 1 0,0-1 0,1 0 0,-1 0 0,0 0 0,1 0 0,-1 1 0,1-1 0,-1 0 0,1 1 0,0-1 0,0 0 0,0 1 0,0-1 0,0 1 0,0-1 0,0 1 0,1 0 0,-1-1 0,0 1 0,1 0 0,1-1 0,-3 1 0,1 1 0,-1 0 0,1 0 0,-1 0 0,1 0 0,-1 0 0,1-1 0,-1 1 0,1 0 0,-1 0 0,1 0 0,-1 0 0,1 0 0,0 1 0,-1-1 0,1 0 0,-1 0 0,1 0 0,-1 0 0,1 0 0,-1 1 0,0-1 0,1 0 0,-1 1 0,1-1 0,-1 0 0,1 1 0,0 1 0,0-1 0,0 1 0,0-1 0,0 1 0,-1-1 0,1 1 0,0 0 0,-1-1 0,1 1 0,-1 0 0,0-1 0,0 1 0,0 2 0,1 13 12,-2 0 0,0 0 0,-1 0 0,-1-1 0,0 1 0,-1-1 0,-8 21 0,-52 111-879,52-124 273,-11 25-6232</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14.636"/>
    </inkml:context>
    <inkml:brush xml:id="br0">
      <inkml:brushProperty name="width" value="0.05" units="cm"/>
      <inkml:brushProperty name="height" value="0.05" units="cm"/>
      <inkml:brushProperty name="color" value="#F6630D"/>
    </inkml:brush>
  </inkml:definitions>
  <inkml:trace contextRef="#ctx0" brushRef="#br0">460 165 24575,'1'0'0,"1"0"0,0-1 0,0 1 0,-1-1 0,1 1 0,0-1 0,-1 0 0,1 0 0,0 0 0,-1 1 0,1-2 0,-1 1 0,0 0 0,1 0 0,-1 0 0,0-1 0,0 1 0,0 0 0,2-3 0,-3 4 0,0-1 0,1 0 0,-1 1 0,1-1 0,-1 0 0,0 1 0,1-1 0,-1 0 0,0 0 0,0 1 0,0-1 0,0 0 0,1 0 0,-1 1 0,0-1 0,0 0 0,-1 0 0,1 0 0,0 1 0,0-1 0,0 0 0,0 0 0,-1 1 0,1-1 0,0 0 0,-1 1 0,1-1 0,0 0 0,-1 1 0,1-1 0,-1 0 0,1 1 0,-1-1 0,1 1 0,-1-1 0,0 1 0,1-1 0,-1 1 0,0-1 0,1 1 0,-1 0 0,0-1 0,1 1 0,-1 0 0,-1-1 0,-8-1 0,0-1 0,0 1 0,-1 0 0,1 1 0,-1 1 0,1 0 0,0 0 0,-1 1 0,-19 3 0,-9 5 0,-47 17 0,39-12 0,41-12 0,0 0 0,0 0 0,1 0 0,-1 1 0,0 0 0,1 0 0,0 0 0,0 0 0,0 1 0,0 0 0,0 0 0,1 1 0,0-1 0,0 1 0,0 0 0,1 0 0,-1 0 0,1 0 0,0 1 0,1-1 0,-1 1 0,1 0 0,0 0 0,0 0 0,1 0 0,0 0 0,0 0 0,0 11 0,-1 66 0,3 0 0,13 90 0,1 43 0,-31 416 0,-30-200 0,16-173 0,23-186 0,4-12 0,1 1 0,14 111 0,17 190 0,-20-254 0,18 127 0,-22-207 0,2-1 0,1 0 0,1 0 0,1-1 0,28 52 0,-35-73 0,1 0 0,-1-1 0,2 0 0,-1 0 0,0 0 0,1 0 0,0 0 0,0-1 0,1 0 0,9 6 0,-5-6 0,-1 0 0,1 0 0,0-1 0,0 0 0,0-1 0,13 2 0,12 1 0,-26-2 0,1-1 0,-1-1 0,1 0 0,-1 0 0,1-1 0,0 0 0,-1-1 0,1 0 0,0 0 0,-1-1 0,17-5 0,379-171 0,-395 173 0,-1 0 0,0-1 0,0 1 0,0-2 0,-1 1 0,0-1 0,0 0 0,0-1 0,-1 0 0,-1 0 0,1-1 0,-1 1 0,-1-1 0,1-1 0,-2 1 0,1-1 0,-1 0 0,-1 0 0,0 0 0,0 0 0,-1-1 0,0 1 0,-1-1 0,0-19 0,1-115 0,5-105 0,2 113 0,-6 0 0,-24-238 0,9 291 0,-34-311 0,39 306 0,-13-336 0,21 355 0,15-90 0,0 66 0,9-57 0,-23 129 0,-1 1 0,-1-1 0,-1 1 0,-1 0 0,-4-23 0,3 32 0,0 0 0,-1-1 0,-1 2 0,0-1 0,0 0 0,-1 1 0,-1 0 0,1 0 0,-2 1 0,0 0 0,0 0 0,-1 1 0,0 0 0,0 1 0,-1-1 0,-19-11 0,-53-34 0,-97-86 0,155 119 0,19 16 0,0-1 0,-1 1 0,0 1 0,0-1 0,0 1 0,-1 0 0,1 0 0,-1 1 0,0 0 0,0 0 0,0 0 0,-1 1 0,-7-1 0,-14-2-116,-187-18-1133,192 22-5577</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3.629"/>
    </inkml:context>
    <inkml:brush xml:id="br0">
      <inkml:brushProperty name="width" value="0.05" units="cm"/>
      <inkml:brushProperty name="height" value="0.05" units="cm"/>
      <inkml:brushProperty name="color" value="#F6630D"/>
    </inkml:brush>
  </inkml:definitions>
  <inkml:trace contextRef="#ctx0" brushRef="#br0">133 117 24575,'-21'-58'0,"1"4"0,20 53 0,0 1 0,0 0 0,0 0 0,0 0 0,0 0 0,0-1 0,0 1 0,0 0 0,0 0 0,0 0 0,0 0 0,0-1 0,0 1 0,0 0 0,0 0 0,-1 0 0,1 0 0,0 0 0,0-1 0,0 1 0,0 0 0,0 0 0,0 0 0,-1 0 0,1 0 0,0 0 0,0 0 0,0 0 0,0-1 0,0 1 0,-1 0 0,1 0 0,0 0 0,0 0 0,0 0 0,-1 0 0,1 0 0,0 0 0,0 0 0,0 0 0,0 0 0,-1 0 0,1 0 0,0 0 0,0 1 0,0-1 0,0 0 0,-1 0 0,1 0 0,0 0 0,0 0 0,0 0 0,-4 13 0,0 20 0,2 470 0,0 14 0,-20-125 120,-25-5-1605,42-358-5341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4.016"/>
    </inkml:context>
    <inkml:brush xml:id="br0">
      <inkml:brushProperty name="width" value="0.05" units="cm"/>
      <inkml:brushProperty name="height" value="0.05" units="cm"/>
      <inkml:brushProperty name="color" value="#F6630D"/>
    </inkml:brush>
  </inkml:definitions>
  <inkml:trace contextRef="#ctx0" brushRef="#br0">0 83 24575,'0'-2'0,"1"1"0,-1 0 0,1-1 0,-1 1 0,1 0 0,-1-1 0,1 1 0,0 0 0,-1 0 0,1 0 0,0-1 0,0 1 0,0 0 0,0 0 0,0 1 0,0-1 0,0 0 0,1 0 0,-1 0 0,0 1 0,0-1 0,3-1 0,33-11 0,-35 13 0,45-12 4,0 3-1,78-6 0,101 8-76,-147 6-58,1651 27-3269,-4 82 292,-1412-81 2916,482 29-426,-796-56 617,24 1 274,0 0 0,-1-2 0,1-1 0,36-6 0,-29-4-2316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4.415"/>
    </inkml:context>
    <inkml:brush xml:id="br0">
      <inkml:brushProperty name="width" value="0.05" units="cm"/>
      <inkml:brushProperty name="height" value="0.05" units="cm"/>
      <inkml:brushProperty name="color" value="#F6630D"/>
    </inkml:brush>
  </inkml:definitions>
  <inkml:trace contextRef="#ctx0" brushRef="#br0">160 516 24575,'66'-26'0,"-49"21"0,0-2 0,24-12 0,-23 8 0,0-1 0,17-14 0,-29 21 0,-1 0 0,1 0 0,-1 0 0,0 0 0,-1-1 0,1 0 0,-1 0 0,0-1 0,5-10 0,-9 14 0,1 0 0,0 1 0,-1-1 0,0 0 0,0 1 0,1-1 0,-2 0 0,1 1 0,0-1 0,0 0 0,-1 1 0,0-1 0,1 1 0,-1-1 0,0 1 0,0-1 0,-1 1 0,1-1 0,0 1 0,-1 0 0,1 0 0,-1 0 0,0 0 0,0 0 0,0 0 0,0 0 0,0 0 0,0 1 0,0-1 0,0 1 0,-1 0 0,-3-2 0,0 0 0,-1 0 0,1 0 0,-1 1 0,1-1 0,-1 2 0,0-1 0,0 1 0,0 0 0,0 0 0,0 1 0,-11 1 0,4 2 0,0 0 0,0 2 0,0-1 0,0 2 0,1 0 0,-1 0 0,2 2 0,-1-1 0,1 2 0,0-1 0,1 2 0,0-1 0,-11 14 0,10-11 0,1 1 0,1 0 0,0 1 0,1 0 0,0 1 0,1 0 0,1 0 0,0 1 0,2-1 0,-1 2 0,-2 18 0,7-31 0,0 1 0,0-1 0,1 1 0,0-1 0,0 1 0,0-1 0,0 1 0,1-1 0,0 1 0,0-1 0,0 0 0,0 1 0,1-1 0,-1 0 0,1 0 0,1 0 0,-1 0 0,0 0 0,1 0 0,0-1 0,-1 1 0,2-1 0,-1 0 0,0 0 0,7 5 0,-4-4 0,1-1 0,0 0 0,0 0 0,0 0 0,1-1 0,-1 0 0,1 0 0,-1-1 0,1 0 0,-1 0 0,1-1 0,0 0 0,-1 0 0,14-3 0,-3 0 0,1-1 0,-1-1 0,0-1 0,-1 0 0,0-2 0,0 0 0,0 0 0,-1-2 0,0 0 0,-1-1 0,17-15 0,-22 17 0,-1 0 0,1 0 0,-2-1 0,0-1 0,0 0 0,-1 0 0,0 0 0,0-1 0,-2 0 0,1 0 0,-2 0 0,1-1 0,-2 0 0,0 0 0,0 0 0,0-18 0,-3 43 0,-2 10 0,1 0 0,2 0 0,5 44 0,-4-57 0,1 1 0,0 0 0,1-1 0,-1 1 0,2-1 0,-1 0 0,10 13 0,-11-19 0,-1-1 0,0 1 0,1 0 0,-1-1 0,1 0 0,0 0 0,0 0 0,0 0 0,0 0 0,0 0 0,0-1 0,0 0 0,0 1 0,1-1 0,-1 0 0,0-1 0,1 1 0,-1-1 0,1 1 0,-1-1 0,1 0 0,-1 0 0,1-1 0,-1 1 0,6-2 0,4-2 0,-1 0 0,0-1 0,0 0 0,-1-1 0,0-1 0,0 0 0,0 0 0,-1-1 0,0 0 0,0-1 0,-1 0 0,0 0 0,-1-1 0,0 0 0,-1-1 0,0 0 0,7-15 0,-3 7 0,-2-2 0,0 1 0,-1-1 0,-1-1 0,-2 1 0,0-1 0,-1 0 0,-1-1 0,0-25 0,-3 43 0,0 0 0,-1 1 0,0-1 0,0 1 0,0-1 0,0 1 0,-4-7 0,4 10 0,1 0 0,0 1 0,0-1 0,-1 1 0,1-1 0,0 1 0,-1-1 0,1 1 0,-1-1 0,1 1 0,-1-1 0,1 1 0,-1-1 0,1 1 0,-1 0 0,0-1 0,1 1 0,-1 0 0,1 0 0,-1-1 0,0 1 0,0 0 0,0 0 0,0 1 0,0-1 0,0 0 0,0 1 0,1-1 0,-1 1 0,0-1 0,0 1 0,1-1 0,-1 1 0,0 0 0,1-1 0,-1 1 0,0 0 0,1 0 0,-1-1 0,1 1 0,-1 0 0,1 0 0,0 0 0,-1 1 0,-2 4 0,1 1 0,0 0 0,0-1 0,1 1 0,0 0 0,0 0 0,0 0 0,1 0 0,0 0 0,0 0 0,1 0 0,0 0 0,0 0 0,1-1 0,0 1 0,0 0 0,0-1 0,1 1 0,6 9 0,-6-9 0,1 0 0,0-1 0,0 0 0,1 0 0,0 0 0,0 0 0,0-1 0,1 0 0,-1 0 0,1 0 0,0-1 0,1 0 0,-1 0 0,1-1 0,0 1 0,0-1 0,0-1 0,9 3 0,-2-3 0,1-2 0,-1 1 0,1-2 0,-1 0 0,1 0 0,-1-1 0,0-1 0,0-1 0,0 0 0,27-11 0,-8-1 0,0-1 0,-2-2 0,34-24 0,-41 25 0,-1-1 0,-1 0 0,29-34 0,-42 43 0,-1 0 0,0-1 0,0 0 0,-2 0 0,1-1 0,-1 0 0,-1 0 0,0-1 0,-1 1 0,3-15 0,-7 25 0,1-1 0,-1 1 0,1-1 0,-1 1 0,0-1 0,0 0 0,-1 1 0,1-1 0,0 1 0,-1-1 0,1 1 0,-1-1 0,0 1 0,-2-5 0,2 6 0,0 0 0,0-1 0,0 1 0,0 0 0,0 0 0,0 0 0,0 0 0,-1 0 0,1 0 0,0 1 0,-1-1 0,1 0 0,0 1 0,-1-1 0,1 1 0,-1-1 0,1 1 0,-3-1 0,-1 1 0,0 0 0,1 0 0,-1 1 0,0 0 0,1-1 0,-1 1 0,1 1 0,-1-1 0,1 1 0,0 0 0,-1 0 0,1 0 0,0 0 0,-5 5 0,1-1 0,1 0 0,1 0 0,-1 1 0,1 0 0,0 0 0,1 1 0,-1-1 0,2 1 0,-1 0 0,1 1 0,0-1 0,1 1 0,0 0 0,0-1 0,1 1 0,0 1 0,0-1 0,1 14 0,0-8 0,2 0 0,0 1 0,1-2 0,0 1 0,2 0 0,-1 0 0,2-1 0,0 0 0,1 0 0,12 23 0,18 20 0,46 57 0,-42-62 0,42 74 0,-73-109 0,0-1 0,-2 2 0,0-1 0,-1 1 0,0 0 0,-2 0 0,0 1 0,2 23 0,-6-35 0,0 0 0,0 0 0,0 0 0,-1 0 0,0 0 0,0 0 0,-1-1 0,0 1 0,0 0 0,0-1 0,-1 1 0,0-1 0,0 0 0,-1 0 0,0 0 0,0 0 0,0 0 0,-1-1 0,0 0 0,0 0 0,0 0 0,0-1 0,-1 0 0,0 0 0,-6 4 0,0-3 7,0 1 0,-1-2-1,0 0 1,1 0 0,-1-1-1,0-1 1,-1 0-1,1 0 1,0-2 0,0 1-1,-1-2 1,1 0 0,0-1-1,0 0 1,0 0 0,0-2-1,-23-8 1,21 6-113,0-1 0,0 0 0,1-1 0,-1-1 0,2 0 0,-1-1-1,1 0 1,1-1 0,0-1 0,1 0 0,0 0 0,0-1 0,-15-26 0,4-7-6720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4.825"/>
    </inkml:context>
    <inkml:brush xml:id="br0">
      <inkml:brushProperty name="width" value="0.05" units="cm"/>
      <inkml:brushProperty name="height" value="0.05" units="cm"/>
      <inkml:brushProperty name="color" value="#F6630D"/>
    </inkml:brush>
  </inkml:definitions>
  <inkml:trace contextRef="#ctx0" brushRef="#br0">0 80 24575,'2'0'0,"0"-1"0,1 1 0,-1-1 0,0 0 0,0 0 0,0 0 0,0 0 0,0 0 0,0-1 0,-1 1 0,1 0 0,0-1 0,2-3 0,13-8 0,-4 6 0,0 1 0,1 1 0,-1 0 0,1 1 0,0 1 0,17-2 0,90-5 0,-99 9 0,737-2-1120,5 39-1697,1459 121 2380,-1192-77 299,-915-70-32,4 0-58,188-6 1,-306-4 253,0 1 0,0-1 0,0 0 0,0-1 0,0 1 0,0 0 0,0-1 0,-1 1 0,1-1 0,0 1 0,0-1 0,0 0 0,-1 0 0,1 0 0,0 0 0,1-1 0,-3 1 11,0 1 0,-1-1 1,1 0-1,0 1 0,0-1 1,0 0-1,-1 1 0,1-1 1,0 1-1,-1-1 0,1 0 0,0 1 1,-1-1-1,1 1 0,-1-1 1,1 1-1,-1-1 0,1 1 1,-1-1-1,1 1 0,-1 0 1,0-1-1,1 1 0,-1 0 0,1-1 1,-1 1-1,-1 0 0,-61-26 2168,63 26-2181,-77-23 687,-94-16 0,168 38-711,0 0 0,0 1 0,0-1 0,0 1 0,-1 0 0,1 0 0,0 0 0,0 0 0,0 1 0,-1-1 0,1 1 0,0 0 0,-3 1 0,4-1 0,1 0 0,-1 1 0,1-1 0,-1 1 0,1-1 0,-1 1 0,1-1 0,0 1 0,0 0 0,0 0 0,0-1 0,0 1 0,0 0 0,0 0 0,1 0 0,-1 0 0,1 0 0,-1 0 0,1 0 0,0 4 0,-9 197 0,-7-28 0,-34 592 0,49-693 0,1 230 0,4-223 0,25 138 0,-22-188 0,-3-20 0,-2 0 0,1 0 0,-1 1 0,-1-1 0,0 0 0,-1 1 0,-1 14 0,1-25 0,-1 0 0,1 0 0,0-1 0,0 1 0,0 0 0,-1-1 0,1 1 0,0 0 0,-1-1 0,1 1 0,-1-1 0,1 1 0,0-1 0,-1 1 0,0-1 0,1 1 0,-1-1 0,1 1 0,-1-1 0,1 1 0,-1-1 0,0 0 0,1 1 0,-1-1 0,0 0 0,1 0 0,-1 0 0,0 1 0,0-1 0,1 0 0,-1 0 0,0 0 0,0 0 0,-26-6 0,23 5 0,-432-119-1365,304 89-5461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5.463"/>
    </inkml:context>
    <inkml:brush xml:id="br0">
      <inkml:brushProperty name="width" value="0.05" units="cm"/>
      <inkml:brushProperty name="height" value="0.05" units="cm"/>
      <inkml:brushProperty name="color" value="#F6630D"/>
    </inkml:brush>
  </inkml:definitions>
  <inkml:trace contextRef="#ctx0" brushRef="#br0">589 390 24575,'12'-15'0,"0"-1"0,-1 0 0,0-1 0,7-17 0,-13 26 0,5-10 0,-1 0 0,0 0 0,-2-1 0,0 0 0,7-32 0,-13 47 0,0 0 0,-1 0 0,1-1 0,-1 1 0,0 0 0,0-1 0,0 1 0,-1 0 0,1-1 0,-1 1 0,0 0 0,-1 0 0,1 0 0,-1 0 0,1 0 0,-1 0 0,0 0 0,-1 0 0,1 1 0,-1-1 0,1 1 0,-1 0 0,0-1 0,0 1 0,-1 1 0,1-1 0,-1 0 0,1 1 0,-1 0 0,0 0 0,0 0 0,-7-3 0,-5 0 0,-1 1 0,1 0 0,-1 1 0,0 1 0,0 0 0,-1 1 0,-23 3 0,0 1 0,-79 18 0,100-16 0,-1 1 0,1 1 0,0 1 0,1 0 0,-1 1 0,2 1 0,0 1 0,0 1 0,1 1 0,0 0 0,-22 23 0,36-32 0,0-1 0,0 1 0,0 0 0,0 0 0,1 0 0,0 0 0,0 1 0,0-1 0,0 1 0,1-1 0,-1 1 0,1 0 0,0 0 0,1-1 0,-1 1 0,1 8 0,1-6 0,0-1 0,1 0 0,-1 0 0,1 0 0,1 0 0,-1 0 0,1 0 0,0 0 0,0-1 0,1 1 0,4 5 0,8 7 0,2-1 0,-1 0 0,2-1 0,0-1 0,31 18 0,110 60 0,-89-54 0,99 72 0,-162-105 0,0 0 0,-1 1 0,1 0 0,-1 1 0,-1-1 0,0 1 0,7 12 0,-11-18 0,-1 0 0,0 0 0,0 0 0,-1 0 0,1 0 0,0 0 0,-1 0 0,1 0 0,-1 1 0,0-1 0,0 0 0,0 0 0,0 0 0,0 1 0,0-1 0,-1 0 0,1 0 0,-1 0 0,1 0 0,-1 0 0,0 1 0,0-1 0,0 0 0,0-1 0,0 1 0,0 0 0,-1 0 0,1 0 0,0-1 0,-1 1 0,0-1 0,1 1 0,-1-1 0,0 1 0,0-1 0,0 0 0,0 0 0,0 0 0,-2 1 0,-8 3 0,0 0 0,1-1 0,-2 0 0,1-1 0,0 0 0,-22 2 0,-82-1 0,86-3 0,-153-4 120,152 0-491,1 0-1,0-2 1,-58-17 0,42 4-6455</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5.851"/>
    </inkml:context>
    <inkml:brush xml:id="br0">
      <inkml:brushProperty name="width" value="0.05" units="cm"/>
      <inkml:brushProperty name="height" value="0.05" units="cm"/>
      <inkml:brushProperty name="color" value="#F6630D"/>
    </inkml:brush>
  </inkml:definitions>
  <inkml:trace contextRef="#ctx0" brushRef="#br0">5 233 24575,'13'1'0,"0"0"0,-1 1 0,23 7 0,26 3 0,-49-11 0,11 1 0,1 0 0,-1-2 0,44-4 0,-62 4 0,-1-1 0,1 1 0,-1-1 0,1 0 0,-1-1 0,0 1 0,1-1 0,-1 0 0,0 0 0,0 0 0,0 0 0,-1-1 0,1 0 0,-1 0 0,1 0 0,-1 0 0,0 0 0,0 0 0,0-1 0,0 0 0,-1 1 0,0-1 0,0 0 0,0 0 0,0-1 0,2-7 0,-3 7 0,-1 1 0,1-1 0,-1 1 0,0-1 0,-1 1 0,1-1 0,-1 1 0,0 0 0,0-1 0,0 1 0,-1 0 0,1-1 0,-1 1 0,0 0 0,0 0 0,-1 0 0,1 1 0,-1-1 0,0 1 0,0-1 0,0 1 0,0 0 0,-1 0 0,1 0 0,-6-3 0,-7-5 0,-1 1 0,0 1 0,0 0 0,-29-9 0,35 14 0,0 0 0,0 1 0,0 1 0,0 0 0,-1 0 0,1 1 0,-1 1 0,1 0 0,0 0 0,-17 4 0,24-4 0,0 1 0,-1 0 0,1 1 0,0-1 0,1 1 0,-1 0 0,0 0 0,0 0 0,1 0 0,-1 1 0,1-1 0,0 1 0,0 0 0,0 0 0,0 0 0,0 0 0,1 1 0,-1-1 0,1 1 0,0 0 0,0-1 0,0 1 0,1 0 0,-1 0 0,1 0 0,0 0 0,0 1 0,1-1 0,-1 0 0,1 9 0,0-5 7,0 1 0,1 0 0,0-1 0,1 1 0,0-1 1,0 1-1,1-1 0,0 0 0,0 0 0,1 0 0,0 0 0,1-1 0,0 1 0,0-1 0,0-1 0,10 11 0,-2-4-219,1-1 0,0-1 0,0 0-1,1 0 1,1-2 0,31 15 0,-3-6-6614</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6.197"/>
    </inkml:context>
    <inkml:brush xml:id="br0">
      <inkml:brushProperty name="width" value="0.05" units="cm"/>
      <inkml:brushProperty name="height" value="0.05" units="cm"/>
      <inkml:brushProperty name="color" value="#F6630D"/>
    </inkml:brush>
  </inkml:definitions>
  <inkml:trace contextRef="#ctx0" brushRef="#br0">1 108 24575,'0'-7'0,"0"-1"0,0 1 0,1-1 0,0 1 0,0-1 0,1 1 0,0 0 0,5-10 0,-6 15 0,0 0 0,0 0 0,1 0 0,-1 0 0,1 0 0,-1 0 0,1 0 0,0 1 0,0-1 0,-1 1 0,1-1 0,1 1 0,-1 0 0,0-1 0,0 1 0,0 0 0,0 1 0,1-1 0,-1 0 0,1 1 0,-1-1 0,0 1 0,1 0 0,-1-1 0,1 1 0,-1 1 0,1-1 0,-1 0 0,5 2 0,-1-1 0,0 1 0,-1 0 0,1 0 0,-1 1 0,1 0 0,-1 0 0,0 0 0,0 1 0,0-1 0,-1 1 0,1 0 0,-1 1 0,0-1 0,0 1 0,3 5 0,7 10 0,-1 1 0,13 29 0,-14-25 0,-1 1 0,14 49 0,-22-64 0,0 0 0,-1 1 0,-1 0 0,0-1 0,0 1 0,-2 0 0,1 0 0,-1-1 0,-4 17 0,5-26 0,-1 1 0,0 0 0,1-1 0,-1 1 0,0-1 0,0 1 0,-1-1 0,1 0 0,0 1 0,-1-1 0,1 0 0,-1 0 0,0 0 0,0 0 0,0 0 0,0-1 0,0 1 0,0 0 0,0-1 0,-1 0 0,1 1 0,0-1 0,-1 0 0,1 0 0,-1 0 0,0-1 0,1 1 0,-1-1 0,1 1 0,-1-1 0,0 0 0,-4 0 0,3-1 0,0 1 0,0-1 0,0 0 0,1-1 0,-1 1 0,0-1 0,0 1 0,1-1 0,-1 0 0,1-1 0,0 1 0,0 0 0,-1-1 0,2 0 0,-1 0 0,0 0 0,0 0 0,1 0 0,0 0 0,0-1 0,-2-3 0,-1-3 8,1-1-1,0 0 1,1 1-1,1-1 1,-1 0-1,2 0 1,-1-1-1,2 1 1,-1 0-1,2 0 1,-1-1-1,1 1 1,1 0-1,0 0 1,6-18-1,-4 18-113,1-1 0,0 1 0,1-1 0,0 2 0,0-1 0,1 1-1,0 0 1,1 0 0,1 1 0,-1 0 0,1 0 0,1 1 0,18-13 0,7 1-6720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6.588"/>
    </inkml:context>
    <inkml:brush xml:id="br0">
      <inkml:brushProperty name="width" value="0.05" units="cm"/>
      <inkml:brushProperty name="height" value="0.05" units="cm"/>
      <inkml:brushProperty name="color" value="#F6630D"/>
    </inkml:brush>
  </inkml:definitions>
  <inkml:trace contextRef="#ctx0" brushRef="#br0">20 126 24575,'-1'1'0,"0"-1"0,0 0 0,0 1 0,0-1 0,0 1 0,0-1 0,0 1 0,0-1 0,0 1 0,0 0 0,0-1 0,1 1 0,-1 0 0,0 0 0,1-1 0,-1 1 0,0 0 0,1 0 0,-1 0 0,1 0 0,-1 0 0,1 0 0,0 0 0,-1 0 0,1 0 0,0 0 0,0 0 0,-1 0 0,1 0 0,0 1 0,0 0 0,1 36 0,5-10 0,1-1 0,2-1 0,0 0 0,2 0 0,1 0 0,1-2 0,1 0 0,1 0 0,23 27 0,-37-49 0,0 0 0,0-1 0,1 1 0,-1-1 0,1 1 0,0-1 0,-1 0 0,1 0 0,0 0 0,-1 0 0,1 0 0,4 1 0,-6-1 0,1-1 0,0 0 0,0 0 0,0 0 0,-1 0 0,1 0 0,0 0 0,0-1 0,-1 1 0,1 0 0,0 0 0,0 0 0,-1-1 0,1 1 0,0 0 0,-1-1 0,1 1 0,0-1 0,-1 1 0,1-1 0,-1 1 0,1-1 0,0 0 0,2-4 0,0 0 0,0 1 0,-1-1 0,0-1 0,0 1 0,0 0 0,0 0 0,0-7 0,6-29 0,3-65 0,-4 32 0,-3 12-32,-4 44-158,1 1-1,1 0 1,0 0-1,1 0 1,1 1-1,7-20 1,-5 25-6636</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6.977"/>
    </inkml:context>
    <inkml:brush xml:id="br0">
      <inkml:brushProperty name="width" value="0.05" units="cm"/>
      <inkml:brushProperty name="height" value="0.05" units="cm"/>
      <inkml:brushProperty name="color" value="#F6630D"/>
    </inkml:brush>
  </inkml:definitions>
  <inkml:trace contextRef="#ctx0" brushRef="#br0">32 194 24575,'3'3'0,"1"0"0,-1-1 0,1 1 0,0-1 0,0 0 0,0 0 0,1-1 0,-1 1 0,0-1 0,1 0 0,-1 0 0,6 0 0,60 3 0,-49-4 0,-6 0 0,-1 0 0,1-1 0,-1 0 0,0-1 0,0-1 0,19-5 0,-29 7 0,-1 0 0,0-1 0,0 1 0,0 0 0,0-1 0,0 0 0,0 0 0,0 0 0,-1 0 0,1 0 0,-1 0 0,0-1 0,1 1 0,-1-1 0,0 0 0,0 1 0,-1-1 0,1 0 0,0 0 0,-1 0 0,0-1 0,0 1 0,0 0 0,0 0 0,0-1 0,-1 1 0,1 0 0,-1-1 0,0 1 0,0 0 0,0-1 0,-1 1 0,0-5 0,0 3 0,0 1 0,-1-1 0,0 0 0,1 0 0,-2 1 0,1-1 0,0 1 0,-1-1 0,0 1 0,0 0 0,0 0 0,0 0 0,-1 1 0,-5-5 0,3 3 0,-1 0 0,0 1 0,0 0 0,-1 0 0,1 0 0,-1 1 0,0 0 0,-12-3 0,13 4 0,-1 1 0,0-1 0,0 1 0,0 0 0,0 1 0,0 0 0,1 0 0,-1 1 0,0 0 0,0 0 0,0 1 0,1 0 0,-1 1 0,0-1 0,1 1 0,0 1 0,0-1 0,0 1 0,-10 8 0,9-4 8,1 0 0,0 1 0,1-1 0,0 1 0,0 1 0,1-1 0,0 1 0,1 0 0,0 0 0,0 1 0,1-1 0,1 1 0,0-1 0,-2 20 0,4-18-114,-1 0 0,1 0 0,1 0 0,0-1 0,1 1 0,0 0-1,1 0 1,0-1 0,1 1 0,0-1 0,1 0 0,0-1 0,8 13 0,11 9-6720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7.348"/>
    </inkml:context>
    <inkml:brush xml:id="br0">
      <inkml:brushProperty name="width" value="0.05" units="cm"/>
      <inkml:brushProperty name="height" value="0.05" units="cm"/>
      <inkml:brushProperty name="color" value="#F6630D"/>
    </inkml:brush>
  </inkml:definitions>
  <inkml:trace contextRef="#ctx0" brushRef="#br0">1 58 24575,'5'6'0,"0"1"0,-1 0 0,0 0 0,0 1 0,0-1 0,-1 1 0,4 15 0,3 5 0,42 83 0,4 9 0,-48-100 0,-1 0 0,-1 0 0,-1 0 0,2 23 0,-6-40 0,-1-1 0,0 0 0,1 1 0,-1-1 0,-1 0 0,1 1 0,0-1 0,0 0 0,-1 1 0,0-1 0,1 0 0,-1 0 0,0 0 0,0 1 0,0-1 0,0 0 0,0 0 0,-1 0 0,1-1 0,-1 1 0,1 0 0,-3 2 0,2-4 0,1 1 0,-1 0 0,1-1 0,-1 1 0,1-1 0,-1 0 0,0 1 0,1-1 0,-1 0 0,0 0 0,1 0 0,-1 0 0,0 0 0,1-1 0,-1 1 0,0-1 0,1 1 0,-1-1 0,1 1 0,-1-1 0,1 0 0,-1 1 0,1-1 0,-1 0 0,1 0 0,0 0 0,0 0 0,-1-1 0,1 1 0,0 0 0,0 0 0,-1-2 0,-2-2 0,0-1 0,1 1 0,-1-1 0,1 0 0,1 0 0,-1 0 0,1 0 0,0 0 0,0 0 0,1-1 0,-1 1 0,1-1 0,1 1 0,-1-1 0,1 1 0,1-9 0,1-4 0,1-1 0,0 0 0,1 1 0,8-22 0,-4 19 0,1 0 0,1 0 0,1 0 0,1 1 0,1 1 0,1 0 0,28-31 0,-32 39 0,2 1 0,0 0 0,0 1 0,1 0 0,0 1 0,0 1 0,1 0 0,1 0 0,-1 2 0,1-1 0,0 2 0,26-6 0,-35 10-41,0 0 0,0 0-1,1 0 1,-1 1-1,0 0 1,1 1 0,-1-1-1,0 1 1,0 1 0,0-1-1,0 1 1,0 0-1,0 0 1,0 1 0,0-1-1,-1 1 1,1 1 0,-1-1-1,0 1 1,0 0-1,0 0 1,-1 0 0,1 1-1,-1-1 1,0 1 0,0 0-1,-1 1 1,1-1-1,-1 1 1,-1-1 0,1 1-1,2 7 1,3 21-6785</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45.531"/>
    </inkml:context>
    <inkml:brush xml:id="br0">
      <inkml:brushProperty name="width" value="0.05" units="cm"/>
      <inkml:brushProperty name="height" value="0.05" units="cm"/>
      <inkml:brushProperty name="color" value="#F6630D"/>
    </inkml:brush>
  </inkml:definitions>
  <inkml:trace contextRef="#ctx0" brushRef="#br0">508 1 24575,'0'0'0,"-1"0"0,0 0 0,0 1 0,1-1 0,-1 0 0,0 0 0,0 1 0,1-1 0,-1 1 0,0-1 0,1 0 0,-1 1 0,1-1 0,-1 1 0,0 0 0,1-1 0,-1 1 0,1-1 0,0 1 0,-1 0 0,1-1 0,-1 1 0,1 0 0,0 0 0,0-1 0,-1 1 0,1 1 0,-5 24 0,4-22 0,-5 70 0,4 113 0,3-95 0,-1 13 73,-20 1175-1059,18 1755-2631,29-2397 3388,27 1254-990,-57-1244 1175,8 621-77,33-568 454,3 295 230,-48-845 311,-6-2 1,-43 200-1,-116 282 1750,169-624-2624,-186 499 0,168-456 0,1 0 0,3 1 0,-19 96 0,-3 161 0,26-188 0,4-50 0,2 0 0,5 91 0,17-57 0,-9-72 0,3 64 0,-9-81-83,1 20 190,-6 50 0,4-75-243,-1 0 0,0-1 0,0 1 0,-1-1 0,0 0 0,-1 0 0,0 0 0,0 0 0,-1-1 0,-6 10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1.039"/>
    </inkml:context>
    <inkml:brush xml:id="br0">
      <inkml:brushProperty name="width" value="0.05" units="cm"/>
      <inkml:brushProperty name="height" value="0.05" units="cm"/>
      <inkml:brushProperty name="color" value="#F6630D"/>
    </inkml:brush>
  </inkml:definitions>
  <inkml:trace contextRef="#ctx0" brushRef="#br0">166 225 24575,'0'-35'0,"0"32"0,0 22 0,-1 132 0,-32 238 0,-13-117 0,-35 271 0,80-529 0,-1 0 0,1 1 0,0-1 0,1 1 0,4 23 0,-4-35 0,1 0 0,-1 0 0,1 0 0,0 0 0,0-1 0,0 1 0,1 0 0,-1-1 0,1 1 0,-1 0 0,1-1 0,0 0 0,0 1 0,0-1 0,0 0 0,0 0 0,1 0 0,-1 0 0,0-1 0,1 1 0,0-1 0,-1 1 0,1-1 0,0 0 0,0 0 0,-1 0 0,1-1 0,4 2 0,10-1 0,0-1 0,0 0 0,0-1 0,0-1 0,19-4 0,18-2 0,712-36-348,2 43-752,-385 3 45,-370-2 1054,1558 18-88,-869-7 614,-677-14 665,-25 3-1177,0 0 0,0 0 0,0 0 0,0 0-1,0 0 1,1-1 0,-1 1 0,0 0 0,0 0-1,0 0 1,0 0 0,0 0 0,0 0-1,0-1 1,0 1 0,1 0 0,-1 0 0,0 0-1,0 0 1,0-1 0,0 1 0,0 0 0,0 0-1,0 0 1,0 0 0,0-1 0,0 1-1,0 0 1,0 0 0,0 0 0,0 0 0,0-1-1,0 1 1,0 0 0,0 0 0,0 0-1,-1 0 1,1 0 0,0-1 0,0 1 0,0 0-1,0 0 1,0 0 0,0 0 0,0 0 0,0 0-1,-1-1 1,1 1 0,0 0 0,0 0-1,0 0 1,0 0 0,-1 0 0,-34-17 174,-26-2-187,-123-44 0,178 60 0,1 1 0,-1-1 0,1 0 0,-1 0 0,1 0 0,0-1 0,0 0 0,1 0 0,-1 0 0,1-1 0,0 1 0,-6-9 0,7 7 0,0-1 0,0 0 0,1 1 0,0-1 0,0 0 0,0 0 0,1 0 0,0-1 0,0 1 0,1-10 0,3-159 0,7 1 0,33-175 0,60-278 0,-102 621 0,0 1 0,0-1 0,0 0 0,-1 1 0,0-1 0,-1 1 0,1-1 0,-1 0 0,0 1 0,-4-10 0,4 13 0,-1 1 0,1-1 0,-1 1 0,0-1 0,0 1 0,0 0 0,0-1 0,0 1 0,-1 0 0,1 0 0,-1 1 0,1-1 0,-1 1 0,0-1 0,0 1 0,1 0 0,-1 0 0,0 0 0,0 0 0,0 0 0,0 1 0,0-1 0,0 1 0,-5 0 0,-28-1 0,0 2 0,-63 10 0,11-1 0,-576 4-238,507-14-335,-714-14-575,126 0 441,527 12 682,-627 4-186,805-2 255,-69 4 391,94-2-297,0-1 0,1 2 0,-1 0 0,-24 9 0,39-12-135,-1 0 1,0 0-1,1 0 0,-1 1 0,1-1 0,-1 0 0,0 0 0,1 0 0,-1 1 0,1-1 0,-1 0 0,1 1 0,-1-1 0,1 0 0,-1 1 0,1-1 0,-1 1 0,1-1 0,-1 1 0,1-1 0,0 1 0,-1-1 0,1 1 0,0-1 0,-1 1 0,1-1 0,0 1 0,0 0 0,0-1 0,-1 1 0,1-1 0,0 1 0,0 0 0,0-1 0,0 1 0,0 0 0,0-1 0,0 1 0,0-1 0,1 1 0,-1 0 0,0-1 0,0 1 0,0-1 0,1 1 0,-1 0 0,10 12-6603</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1.476"/>
    </inkml:context>
    <inkml:brush xml:id="br0">
      <inkml:brushProperty name="width" value="0.05" units="cm"/>
      <inkml:brushProperty name="height" value="0.05" units="cm"/>
      <inkml:brushProperty name="color" value="#F6630D"/>
    </inkml:brush>
  </inkml:definitions>
  <inkml:trace contextRef="#ctx0" brushRef="#br0">300 136 24575,'1'-1'0,"0"1"0,1-1 0,-1 1 0,0-1 0,0 1 0,0-1 0,0 0 0,0 0 0,0 0 0,0 0 0,0 0 0,0 0 0,0 0 0,0 0 0,0 0 0,-1 0 0,1 0 0,0 0 0,-1 0 0,1-1 0,-1 1 0,1 0 0,-1-1 0,0 1 0,1 0 0,-1-1 0,0 1 0,0 0 0,0-3 0,0-2 0,1 0 0,-1 0 0,0 0 0,0-1 0,-2-7 0,1 11 0,0 0 0,0 0 0,0 0 0,-1 0 0,1 0 0,-1 0 0,0 0 0,0 1 0,0-1 0,0 0 0,0 1 0,0 0 0,-1-1 0,1 1 0,-1 0 0,1 0 0,-1 0 0,0 1 0,0-1 0,0 1 0,0-1 0,0 1 0,0 0 0,0 0 0,-1 1 0,1-1 0,0 1 0,0-1 0,-1 1 0,1 0 0,0 0 0,-1 0 0,1 1 0,-5 0 0,-3 1 0,1 1 0,0-1 0,-1 2 0,1-1 0,1 1 0,-1 1 0,1 0 0,-1 0 0,-13 11 0,12-7 0,1 1 0,0 0 0,0 0 0,1 1 0,1 0 0,0 1 0,0 0 0,1 0 0,1 1 0,0 0 0,-8 23 0,12-30 0,1 1 0,-1 0 0,1 0 0,0-1 0,1 1 0,0 0 0,0 0 0,0 0 0,1 0 0,0-1 0,0 1 0,0 0 0,1-1 0,0 1 0,1-1 0,-1 1 0,1-1 0,1 0 0,-1 0 0,1-1 0,0 1 0,0-1 0,0 1 0,1-1 0,10 8 0,-6-6 13,0-2 0,0 1 1,0-1-1,1 0 0,0-1 0,0 0 0,0-1 0,18 4 0,3-2-755,50 3 1,-19-6-6085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5.021"/>
    </inkml:context>
    <inkml:brush xml:id="br0">
      <inkml:brushProperty name="width" value="0.05" units="cm"/>
      <inkml:brushProperty name="height" value="0.05" units="cm"/>
      <inkml:brushProperty name="color" value="#F6630D"/>
    </inkml:brush>
  </inkml:definitions>
  <inkml:trace contextRef="#ctx0" brushRef="#br0">64 192 24575,'-40'-47'0,"37"43"0,0 0 0,1-1 0,-1 1 0,1-1 0,0 1 0,0-1 0,0 0 0,1 0 0,-2-7 0,3 10 0,0 1 0,0 0 0,-1-1 0,2 1 0,-1 0 0,0 0 0,0-1 0,0 1 0,1 0 0,-1-1 0,0 1 0,1 0 0,-1 0 0,1 0 0,0 0 0,-1-1 0,1 1 0,0 0 0,0 0 0,0 0 0,-1 0 0,1 0 0,0 1 0,0-1 0,0 0 0,1 0 0,-1 1 0,0-1 0,0 0 0,0 1 0,0-1 0,1 1 0,-1 0 0,0-1 0,0 1 0,1 0 0,-1 0 0,0 0 0,1 0 0,1 0 0,2 0 0,1 0 0,-1 0 0,0 1 0,1 0 0,-1 0 0,1 0 0,-1 1 0,7 3 0,0 1 0,-1 1 0,0 0 0,0 1 0,-1 0 0,0 0 0,-1 1 0,0 1 0,0 0 0,-1 0 0,0 0 0,0 1 0,-1 0 0,-1 1 0,5 12 0,-5-10 0,0-1 0,-1 2 0,-1-1 0,-1 0 0,0 1 0,0 0 0,-2 0 0,0 0 0,-1 0 0,0-1 0,-1 1 0,-3 18 0,2-25 0,-1 0 0,0 1 0,0-2 0,0 1 0,-1 0 0,0-1 0,-1 0 0,0 0 0,-8 10 0,11-14 0,-1 0 0,0 0 0,1-1 0,-1 1 0,0-1 0,0 1 0,-1-1 0,1 0 0,-1 0 0,1-1 0,-1 1 0,1 0 0,-1-1 0,0 0 0,1 0 0,-1 0 0,0-1 0,0 1 0,0-1 0,0 0 0,0 0 0,-5-1 0,6 0 0,-1 0 0,1-1 0,0 1 0,0-1 0,0 0 0,0 0 0,0 0 0,0 0 0,1-1 0,-1 1 0,1-1 0,0 1 0,-1-1 0,1 0 0,0 0 0,1 0 0,-1 0 0,0 0 0,1 0 0,0-1 0,0 1 0,0 0 0,0-1 0,0-6 0,-2-4 0,1-1 0,1 0 0,0 0 0,2-21 0,1 15 0,1 0 0,0 1 0,2-1 0,0 1 0,1 0 0,1 0 0,1 1 0,0 0 0,2 0 0,0 1 0,1 0 0,1 1 0,1 0 0,0 1 0,24-23 0,-32 35 0,-1 0 0,1 0 0,0 1 0,0 0 0,1-1 0,-1 1 0,1 1 0,-1-1 0,1 1 0,0 0 0,0 1 0,0-1 0,10 0 0,-12 2 0,1 0 0,0 0 0,0 1 0,0-1 0,-1 1 0,1 1 0,0-1 0,-1 0 0,1 1 0,-1 0 0,1 0 0,-1 1 0,0-1 0,0 1 0,0 0 0,0 0 0,6 7 0,-1 0 0,0 1 0,-1 0 0,0 0 0,-1 1 0,0 0 0,-1 0 0,0 1 0,-1-1 0,-1 1 0,0 1 0,3 17 0,-4-13 0,0 0 0,-2 1 0,0-1 0,-1 0 0,-1 0 0,0 0 0,-2 0 0,-5 21 0,7-35 0,0 0 0,0 0 0,0 0 0,-1 0 0,1 0 0,-1-1 0,0 1 0,0-1 0,-1 1 0,-3 3 0,6-6 0,0-1 0,0 0 0,0 0 0,0 0 0,-1 0 0,1 0 0,0 0 0,0 0 0,0 0 0,0 0 0,0 0 0,0 0 0,-1 0 0,1 0 0,0 0 0,0 0 0,0 0 0,0 0 0,0 0 0,-1 0 0,1 0 0,0 0 0,0 0 0,0 0 0,0 0 0,0 0 0,-1 0 0,1 0 0,0 0 0,0 0 0,0 0 0,0 0 0,0 0 0,0-1 0,-1 1 0,1 0 0,0 0 0,0 0 0,0 0 0,0 0 0,0 0 0,0 0 0,0-1 0,0 1 0,0 0 0,0 0 0,0 0 0,0 0 0,0 0 0,0-1 0,0 1 0,0 0 0,0 0 0,0 0 0,0 0 0,0 0 0,0-1 0,0 1 0,0 0 0,0 0 0,0 0 0,0 0 0,0 0 0,0-1 0,0 1 0,0 0 0,0 0 0,0 0 0,0 0 0,3-14 0,11-22 0,2 0 0,1 1 0,2 1 0,1 1 0,2 1 0,1 0 0,1 2 0,2 1 0,34-30 0,-51 50 0,1 0 0,0 1 0,1 1 0,0 0 0,0 0 0,0 1 0,14-5 0,-21 10 0,-1 0 0,1 0 0,-1 0 0,1 0 0,0 1 0,-1-1 0,1 1 0,0 0 0,-1 0 0,1 0 0,0 1 0,-1-1 0,1 1 0,0 0 0,-1 0 0,1 0 0,-1 1 0,0-1 0,1 1 0,-1 0 0,0 0 0,0 0 0,0 0 0,0 0 0,0 1 0,0-1 0,-1 1 0,4 5 0,4 6 0,-2 0 0,0 0 0,0 0 0,-2 1 0,1 1 0,-2-1 0,5 20 0,-3 0 0,0 1 0,1 44 0,-7-48-1365,0-5-5461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1.850"/>
    </inkml:context>
    <inkml:brush xml:id="br0">
      <inkml:brushProperty name="width" value="0.05" units="cm"/>
      <inkml:brushProperty name="height" value="0.05" units="cm"/>
      <inkml:brushProperty name="color" value="#F6630D"/>
    </inkml:brush>
  </inkml:definitions>
  <inkml:trace contextRef="#ctx0" brushRef="#br0">83 59 24575,'-14'-20'0,"-8"-10"0,21 29 0,0 1 0,1-1 0,-1 0 0,0 1 0,0-1 0,0 0 0,1 1 0,-1-1 0,0 1 0,0-1 0,0 1 0,0 0 0,0-1 0,0 1 0,0 0 0,0 0 0,0 0 0,0 0 0,0-1 0,0 1 0,0 1 0,0-1 0,0 0 0,0 0 0,0 0 0,0 0 0,0 1 0,-1-1 0,0 2 0,1-1 0,-1 1 0,1-1 0,-1 1 0,1 0 0,0 0 0,0-1 0,0 1 0,0 0 0,0 0 0,0 0 0,0 0 0,1 0 0,-1 0 0,1 0 0,-1 0 0,1 1 0,0-1 0,0 0 0,0 4 0,3 47 0,-3-51 0,32 203 120,-24-172-491,1 1-1,2-1 1,29 62 0,-26-71-6455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2.207"/>
    </inkml:context>
    <inkml:brush xml:id="br0">
      <inkml:brushProperty name="width" value="0.05" units="cm"/>
      <inkml:brushProperty name="height" value="0.05" units="cm"/>
      <inkml:brushProperty name="color" value="#F6630D"/>
    </inkml:brush>
  </inkml:definitions>
  <inkml:trace contextRef="#ctx0" brushRef="#br0">289 217 24575,'5'-6'0,"0"1"0,-1-1 0,0 0 0,0 0 0,0 0 0,-1-1 0,0 1 0,0-1 0,0 0 0,-1 0 0,0 0 0,-1 0 0,1 0 0,-1 0 0,-1-1 0,1 1 0,-1 0 0,-1-9 0,0 12 0,1 0 0,-1 0 0,0 1 0,0-1 0,-1 0 0,1 1 0,-1-1 0,0 0 0,1 1 0,-2 0 0,1-1 0,0 1 0,-1 0 0,1 0 0,-1 1 0,0-1 0,0 0 0,0 1 0,0 0 0,0-1 0,-1 1 0,1 1 0,-1-1 0,1 0 0,-1 1 0,0 0 0,0 0 0,1 0 0,-1 0 0,0 0 0,0 1 0,0 0 0,0 0 0,-6 1 0,-1-1 0,0 1 0,1 0 0,-1 1 0,0 0 0,1 1 0,0 0 0,-1 0 0,1 1 0,1 1 0,-1 0 0,1 0 0,-1 1 0,2 0 0,-1 0 0,1 1 0,0 0 0,0 1 0,0 0 0,1 0 0,1 0 0,0 1 0,0 0 0,0 1 0,1-1 0,-5 15 0,8-22 0,1 1 0,1 0 0,-1 0 0,0 0 0,1-1 0,-1 1 0,1 0 0,0 0 0,0 0 0,0 0 0,1 0 0,-1 0 0,0-1 0,1 1 0,0 0 0,0 0 0,0 0 0,0-1 0,0 1 0,0-1 0,1 1 0,0-1 0,-1 1 0,1-1 0,0 0 0,0 0 0,0 0 0,0 0 0,0 0 0,1 0 0,4 2 0,-1 0 0,0-2 0,1 1 0,0-1 0,0 1 0,0-2 0,-1 1 0,2-1 0,-1 0 0,0-1 0,0 1 0,13-3 0,-6 1 0,-1-1 0,1-1 0,-1 0 0,0-1 0,0-1 0,0 0 0,-1-1 0,0 0 0,0 0 0,0-2 0,-1 1 0,0-1 0,0-1 0,-1 0 0,0-1 0,-1 0 0,0 0 0,-1-1 0,0 0 0,8-14 0,-16 24 0,1 0 0,-1 0 0,1 0 0,-1 0 0,1 0 0,0 0 0,-1 0 0,1 0 0,0 0 0,0 0 0,0 1 0,0-1 0,0 0 0,0 0 0,0 1 0,0-1 0,0 1 0,2-2 0,-3 3 0,1-1 0,-1 0 0,1 0 0,-1 1 0,1-1 0,-1 1 0,1-1 0,-1 0 0,0 1 0,1-1 0,-1 1 0,0-1 0,1 1 0,-1-1 0,0 1 0,0-1 0,1 1 0,-1 0 0,0-1 0,0 1 0,0-1 0,0 1 0,0 0 0,1-1 0,-1 2 0,1 53 0,-1-46 0,0 5-110,-1-1-70,1 0 1,0 0 0,1 1 0,1-1-1,0 0 1,8 25 0,1-11-6647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2.601"/>
    </inkml:context>
    <inkml:brush xml:id="br0">
      <inkml:brushProperty name="width" value="0.05" units="cm"/>
      <inkml:brushProperty name="height" value="0.05" units="cm"/>
      <inkml:brushProperty name="color" value="#F6630D"/>
    </inkml:brush>
  </inkml:definitions>
  <inkml:trace contextRef="#ctx0" brushRef="#br0">156 111 24575,'10'-9'0,"0"-1"0,0 1 0,0-2 0,-1 1 0,0-1 0,11-19 0,-19 30 0,-1-1 0,0 1 0,1-1 0,-1 1 0,0-1 0,0 1 0,0-1 0,1 1 0,-1-1 0,0 1 0,0-1 0,0 0 0,0 1 0,0-1 0,0 1 0,0-1 0,0 1 0,0-1 0,-1 0 0,1 1 0,0-1 0,0 1 0,0-1 0,-1 1 0,1-1 0,0 1 0,-1-1 0,1 1 0,0-1 0,-1 1 0,1 0 0,0-1 0,-1 1 0,1-1 0,-1 1 0,1 0 0,-1-1 0,1 1 0,-1 0 0,1 0 0,-1-1 0,1 1 0,-1 0 0,1 0 0,-1 0 0,0 0 0,1 0 0,-1 0 0,1 0 0,-2 0 0,-30 2 0,13 4 0,1 2 0,0 0 0,0 1 0,1 1 0,1 0 0,-1 1 0,-25 23 0,40-32 0,0 0 0,0 0 0,0 0 0,0 0 0,0 0 0,1 1 0,-1-1 0,1 1 0,-1-1 0,1 1 0,0-1 0,0 1 0,0 0 0,0 0 0,1-1 0,-1 1 0,1 0 0,-1 0 0,1 0 0,0 0 0,0 0 0,0-1 0,1 1 0,-1 0 0,1 0 0,0 0 0,-1-1 0,1 1 0,0 0 0,1-1 0,-1 1 0,0-1 0,1 1 0,-1-1 0,1 1 0,2 1 0,4 5 0,0-1 0,0 0 0,1 0 0,0-1 0,1-1 0,-1 1 0,20 8 0,81 35 0,43 22 0,-149-71 0,-1 1 0,0-1 0,-1 1 0,1 0 0,0 0 0,0 0 0,-1 1 0,0-1 0,1 0 0,-1 1 0,0 0 0,0-1 0,3 6 0,-5-7 0,0 0 0,1 0 0,-1 0 0,0 0 0,0 0 0,0 0 0,0 0 0,0 0 0,0 0 0,0 0 0,0 0 0,-1 0 0,1 0 0,0 0 0,-1-1 0,1 1 0,0 0 0,-1 0 0,0 1 0,-1 0 0,0 0 0,1 0 0,-1 0 0,-1 0 0,1 0 0,0 0 0,0-1 0,-1 1 0,-2 1 0,-9 3 17,1-1 0,0 0 1,-1-1-1,0 0 0,0-1 0,-29 2 0,16-3-512,0-2 0,-48-5 0,37-1-6331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32.943"/>
    </inkml:context>
    <inkml:brush xml:id="br0">
      <inkml:brushProperty name="width" value="0.05" units="cm"/>
      <inkml:brushProperty name="height" value="0.05" units="cm"/>
      <inkml:brushProperty name="color" value="#F6630D"/>
    </inkml:brush>
  </inkml:definitions>
  <inkml:trace contextRef="#ctx0" brushRef="#br0">214 84 24575,'6'-1'0,"0"0"0,0 0 0,0 0 0,0-1 0,-1 0 0,1 0 0,-1 0 0,1-1 0,9-6 0,-14 9 0,0-1 0,0 0 0,0 1 0,0-1 0,0 0 0,0 0 0,0 0 0,0 0 0,-1 0 0,1 0 0,0 0 0,-1 0 0,1 0 0,0 0 0,-1 0 0,0 0 0,1 0 0,-1-1 0,0 1 0,1-2 0,-2 2 0,1-1 0,-1 1 0,1-1 0,-1 1 0,0 0 0,0 0 0,1-1 0,-1 1 0,0 0 0,0 0 0,0 0 0,-1 0 0,1 0 0,0 0 0,0 0 0,0 0 0,-1 0 0,1 1 0,0-1 0,-1 1 0,1-1 0,-2 0 0,-5-2 0,-1 1 0,1-1 0,-1 1 0,1 1 0,-1 0 0,1 0 0,-1 0 0,0 1 0,0 1 0,1-1 0,-1 1 0,1 1 0,-1 0 0,1 0 0,-1 1 0,1-1 0,0 2 0,0-1 0,0 1 0,1 1 0,-1-1 0,1 1 0,0 1 0,1-1 0,-1 1 0,1 0 0,0 0 0,0 1 0,1 0 0,0 0 0,0 0 0,1 1 0,0 0 0,0 0 0,1 0 0,0 0 0,0 0 0,-2 13 0,5-15 0,0 0 0,0 0 0,0 0 0,1 0 0,0 1 0,0-1 0,1 0 0,0 0 0,0-1 0,0 1 0,0 0 0,1-1 0,0 1 0,1-1 0,-1 0 0,8 8 0,8 10 0,1-2 0,30 24 0,-21-18 0,-19-19 0,-1 1 0,-1 1 0,1-1 0,-1 2 0,-1-1 0,9 17 0,-14-24 0,-1-1 0,0 1 0,-1 0 0,1-1 0,0 1 0,-1 0 0,1-1 0,-1 1 0,0 0 0,0 0 0,0-1 0,0 1 0,0 0 0,-1 0 0,0 3 0,-1-3 0,1-1 0,0 1 0,-1-1 0,0 1 0,0-1 0,0 1 0,0-1 0,0 0 0,0 0 0,0 0 0,-1 0 0,1-1 0,-1 1 0,1-1 0,-1 1 0,0-1 0,-3 2 0,-8 1-273,0 0 0,0 0 0,-1-1 0,-17 1 0,-16 0-6553</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43.795"/>
    </inkml:context>
    <inkml:brush xml:id="br0">
      <inkml:brushProperty name="width" value="0.05" units="cm"/>
      <inkml:brushProperty name="height" value="0.05" units="cm"/>
      <inkml:brushProperty name="color" value="#F6630D"/>
    </inkml:brush>
  </inkml:definitions>
  <inkml:trace contextRef="#ctx0" brushRef="#br0">1533 0 24575,'-1'12'0,"0"-1"0,0 0 0,-5 15 0,-2 18 0,-3 268 0,25 3 0,-6-185 0,26 902-616,-120 443 493,-33-690 123,-28-3 0,-7 43 0,32 5 0,34 18 0,-1 6 0,-46 194 0,29-235 0,-61 129 739,7-160-739,131-633 0,7 1 0,-5 214 0,26-294 0,-13 425 0,4-356 0,-44 212 0,42-296-682,-4 57-1,14-83-6143</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1.701"/>
    </inkml:context>
    <inkml:brush xml:id="br0">
      <inkml:brushProperty name="width" value="0.05" units="cm"/>
      <inkml:brushProperty name="height" value="0.05" units="cm"/>
      <inkml:brushProperty name="color" value="#F6630D"/>
    </inkml:brush>
  </inkml:definitions>
  <inkml:trace contextRef="#ctx0" brushRef="#br0">357 197 24575,'5'-1'0,"0"0"0,-1-1 0,1 0 0,0 0 0,-1 0 0,1 0 0,5-6 0,0 2 0,13-6 0,27-19 0,-49 31 0,-1 0 0,0 0 0,0 0 0,1 0 0,-1-1 0,0 1 0,0 0 0,0 0 0,0 0 0,1-1 0,-1 1 0,0 0 0,0 0 0,0-1 0,0 1 0,0 0 0,0 0 0,0-1 0,0 1 0,0 0 0,1 0 0,-1-1 0,0 1 0,0 0 0,0 0 0,0-1 0,-1 1 0,1 0 0,0 0 0,0-1 0,0 1 0,0 0 0,0 0 0,0-1 0,0 1 0,0 0 0,0 0 0,-1-1 0,1 1 0,0 0 0,0 0 0,0 0 0,-1-1 0,1 1 0,0 0 0,0 0 0,0 0 0,-1 0 0,1 0 0,0-1 0,0 1 0,-1 0 0,1 0 0,0 0 0,0 0 0,-1 0 0,1 0 0,0 0 0,0 0 0,-1 0 0,1 0 0,0 0 0,0 0 0,-1 0 0,1 0 0,0 0 0,-1 0 0,-21-1 0,2 3 0,-1 2 0,1 1 0,0 0 0,0 1 0,0 1 0,1 2 0,-35 19 0,30-14 0,0 0 0,1 2 0,1 1 0,1 1 0,0 0 0,1 2 0,2 0 0,-21 28 0,32-38 0,1 0 0,0 1 0,1 0 0,0 0 0,0 1 0,1-1 0,1 1 0,0 0 0,-2 13 0,4-15 0,1-1 0,0 1 0,1 0 0,0-1 0,0 1 0,1-1 0,0 1 0,0-1 0,1 0 0,1 0 0,-1 0 0,10 16 0,-5-14 0,0 0 0,0-1 0,1 0 0,0 0 0,1-1 0,0 0 0,0-1 0,1 0 0,0 0 0,1-1 0,-1-1 0,1 0 0,1 0 0,22 6 0,-2-3 0,-1-1 0,2-2 0,-1-1 0,59 1 0,-46-6 0,1-2 0,-1-2 0,0-2 0,-1-2 0,52-16 0,-71 16 0,0-1 0,0-1 0,-2-1 0,1-2 0,-1 0 0,-1-1 0,0-2 0,-2 0 0,1-1 0,20-23 0,-34 31 0,0-1 0,-1 0 0,0 0 0,0-1 0,-1 0 0,0 0 0,-1 0 0,0-1 0,-1 0 0,0 0 0,-1 0 0,-1 0 0,0-1 0,0 1 0,-1-1 0,-1 1 0,0-1 0,-2-16 0,-1 12 0,-1 0 0,0 0 0,-1 1 0,-1 0 0,0 0 0,-1 0 0,-1 0 0,-1 1 0,0 1 0,0 0 0,-2 0 0,-21-22 0,19 23 12,-1 0 0,-1 1 0,0 1 0,0 1 0,-1 0 0,-1 1 0,1 0 0,-1 2 0,-36-12 0,41 16-105,0 0 0,0 1 1,0 0-1,-1 1 0,1 0 0,-1 1 0,1 1 0,0 0 1,0 0-1,-1 1 0,1 1 0,0 0 0,0 1 1,1 0-1,-22 11 0,-6 10-6733</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2.087"/>
    </inkml:context>
    <inkml:brush xml:id="br0">
      <inkml:brushProperty name="width" value="0.05" units="cm"/>
      <inkml:brushProperty name="height" value="0.05" units="cm"/>
      <inkml:brushProperty name="color" value="#F6630D"/>
    </inkml:brush>
  </inkml:definitions>
  <inkml:trace contextRef="#ctx0" brushRef="#br0">44 1 24575,'-5'0'0,"-1"4"0,0 7 0,1 6 0,2 5 0,1 7 0,1 9 0,1 7 0,-1 9 0,2 6 0,-1 1 0,0 4 0,0 1 0,1-2 0,-1-2 0,-5-3 0,-1-6 0,0-13-8191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2.478"/>
    </inkml:context>
    <inkml:brush xml:id="br0">
      <inkml:brushProperty name="width" value="0.05" units="cm"/>
      <inkml:brushProperty name="height" value="0.05" units="cm"/>
      <inkml:brushProperty name="color" value="#F6630D"/>
    </inkml:brush>
  </inkml:definitions>
  <inkml:trace contextRef="#ctx0" brushRef="#br0">424 49 24575,'0'-4'0,"-5"-2"0,-5 0 0,-7-4 0,-5 1 0,-3 1 0,-2 2 0,-1 7 0,0 3 0,-1 6 0,1 5 0,0 0 0,-4 3 0,-2 2 0,1 3 0,0-2 0,7-1 0,8-3-8191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2.823"/>
    </inkml:context>
    <inkml:brush xml:id="br0">
      <inkml:brushProperty name="width" value="0.05" units="cm"/>
      <inkml:brushProperty name="height" value="0.05" units="cm"/>
      <inkml:brushProperty name="color" value="#F6630D"/>
    </inkml:brush>
  </inkml:definitions>
  <inkml:trace contextRef="#ctx0" brushRef="#br0">415 0 24575,'-5'0'0,"-6"0"0,-11 0 0,-5 0 0,-4 0 0,-5 5 0,-2 1 0,1 5 0,3 4 0,2 6 0,2 2 0,1 8 0,1 2 0,6 1 0,6 0 0,5-3 0,6-5-8191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3.211"/>
    </inkml:context>
    <inkml:brush xml:id="br0">
      <inkml:brushProperty name="width" value="0.05" units="cm"/>
      <inkml:brushProperty name="height" value="0.05" units="cm"/>
      <inkml:brushProperty name="color" value="#F6630D"/>
    </inkml:brush>
  </inkml:definitions>
  <inkml:trace contextRef="#ctx0" brushRef="#br0">1 0 24575,'5'0'0,"6"0"0,6 0 0,9 0 0,9 5 0,9 6 0,6 6 0,3 4 0,2 9 0,2 8 0,-6 2 0,-5 4 0,-11 3 0,-12-1 0,-9 0 0,-8-2 0,-4-5 0,-3-8-8191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5.408"/>
    </inkml:context>
    <inkml:brush xml:id="br0">
      <inkml:brushProperty name="width" value="0.05" units="cm"/>
      <inkml:brushProperty name="height" value="0.05" units="cm"/>
      <inkml:brushProperty name="color" value="#F6630D"/>
    </inkml:brush>
  </inkml:definitions>
  <inkml:trace contextRef="#ctx0" brushRef="#br0">33 266 24575,'42'-5'0,"-29"6"0,0 0 0,1-1 0,-1 0 0,0-1 0,0-1 0,0 0 0,20-6 0,-28 6 0,0 0 0,-1 0 0,1 0 0,-1-1 0,1 1 0,-1-1 0,0 0 0,0-1 0,0 1 0,-1-1 0,1 0 0,-1 0 0,0 0 0,0 0 0,0 0 0,-1-1 0,1 1 0,-1-1 0,0 1 0,0-1 0,-1 0 0,2-8 0,-1 4 0,-2 1 0,1-1 0,-1 0 0,0 1 0,-1-1 0,0 0 0,0 1 0,-1-1 0,0 1 0,0 0 0,-5-10 0,6 15 0,0 0 0,0 1 0,0-1 0,0 1 0,-1-1 0,1 1 0,-1 0 0,0-1 0,1 1 0,-1 0 0,0 0 0,0 0 0,-1 0 0,1 1 0,0-1 0,0 1 0,-1-1 0,1 1 0,-1 0 0,0 0 0,1 0 0,-1 0 0,0 0 0,1 1 0,-1-1 0,0 1 0,0 0 0,1-1 0,-1 1 0,0 1 0,0-1 0,0 0 0,1 1 0,-1-1 0,0 1 0,0 0 0,1 0 0,-4 1 0,-2 3 0,0-1 0,1 1 0,-1 0 0,1 1 0,0 0 0,0 0 0,1 1 0,0-1 0,0 1 0,-6 10 0,-1 2 0,2 0 0,0 1 0,-8 21 0,12-23 20,0 1 0,1 0 0,1 0 0,1 0 0,-3 26 0,6-40-85,1 1 1,0-1-1,0 1 1,0-1-1,0 1 1,1-1-1,0 1 0,0-1 1,1 0-1,-1 1 1,1-1-1,0 0 1,1 0-1,-1 0 0,1 0 1,0-1-1,0 1 1,0-1-1,1 1 1,0-1-1,-1 0 1,10 6-1,10 3-6761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40.078"/>
    </inkml:context>
    <inkml:brush xml:id="br0">
      <inkml:brushProperty name="width" value="0.05" units="cm"/>
      <inkml:brushProperty name="height" value="0.05" units="cm"/>
      <inkml:brushProperty name="color" value="#F6630D"/>
    </inkml:brush>
  </inkml:definitions>
  <inkml:trace contextRef="#ctx0" brushRef="#br0">30 12 24575,'21'-6'0,"-20"5"0,0 1 0,0-1 0,0 1 0,0-1 0,0 1 0,0-1 0,1 1 0,-1 0 0,0-1 0,0 1 0,1 0 0,-1 0 0,0 0 0,0 0 0,1 0 0,-1 0 0,0 0 0,0 1 0,1-1 0,-1 0 0,0 1 0,0-1 0,0 1 0,0-1 0,1 1 0,-1-1 0,0 1 0,0 0 0,0 0 0,1 1 0,4 5 0,0 1 0,0 0 0,-1 1 0,0-1 0,-1 1 0,1 0 0,-2 0 0,1 0 0,3 18 0,4 7 0,28 86 0,43 234 0,-14 135 0,-16-100 0,18 344 0,-65-475 0,6 92 0,4 182 0,-12-179 0,23-76 0,1 24 0,-59 277 0,20-450 0,-20 263 0,-10 119 0,15-70 0,5-58 0,-57 307 0,48-229 0,32 4 0,2-181 0,-5 67 0,4 330 0,25-123 0,-1-20 0,-53 32 0,0-127 0,28 194 0,40-248 0,1 31 0,-46-239 0,-30 187 0,17-211 0,-73 391 0,75-469 0,-93 441 0,72-318-682,-17 395-1,53-551-6143</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5.394"/>
    </inkml:context>
    <inkml:brush xml:id="br0">
      <inkml:brushProperty name="width" value="0.05" units="cm"/>
      <inkml:brushProperty name="height" value="0.05" units="cm"/>
      <inkml:brushProperty name="color" value="#F6630D"/>
    </inkml:brush>
  </inkml:definitions>
  <inkml:trace contextRef="#ctx0" brushRef="#br0">165 221 24575,'1'-10'0,"-1"-18"0,-2 23 0,-2 13 0,-7 43 0,1 0 0,-2 54 0,3-24 0,-54 749 0,16-412 0,46-408 0,-5 35 0,53-99 0,-39 49 0,0 1 0,0 0 0,0 0 0,0 1 0,0 0 0,1 0 0,0 1 0,-1 0 0,1 1 0,0 0 0,0 0 0,11 1 0,15-3 0,363-11 42,3 33-636,-284-11-33,356 20 438,1563 72 142,-1960-98 47,277-4 0,-337 1 21,40-5-65,-52 5 66,-1 0 0,1 1-1,-1-1 1,1-1-1,-1 1 1,0-1-1,1 1 1,-1-1 0,0 0-1,0 0 1,5-4-1,-8 6 3,0-1-1,0 1 0,0 0 0,1-1 1,-1 1-1,0-1 0,0 1 0,0 0 1,0-1-1,0 1 0,0-1 0,1 1 1,-1 0-1,0-1 0,0 1 0,0-1 1,0 1-1,-1 0 0,1-1 0,0 1 1,0-1-1,0 1 0,0 0 0,0-1 1,0 1-1,-1-1 0,1 1 0,0 0 1,0-1-1,-1 1 0,1 0 0,0-1 1,0 1-1,-1 0 0,1 0 0,0-1 1,-1 1-1,1 0 0,0 0 0,-1-1 1,1 1-1,-1 0 0,1 0 0,0 0 1,-1 0-1,1 0 0,-1 0 0,1 0 1,-1-1-1,1 1 0,0 0 1,-1 1-1,-24-7-77,0 3 54,15 2 0,1 0 0,0 0 0,0-1 0,0-1 0,-11-3 0,16 4 0,0 0 0,1 0 0,-1-1 0,1 1 0,0-1 0,0 0 0,0 0 0,0 0 0,0 0 0,1 0 0,-1 0 0,1-1 0,0 1 0,0-1 0,-2-6 0,-26-64 0,3-1 0,3-1 0,4 0 0,4-2 0,2 0 0,4-1 0,1-129 0,12 124 0,19-114 0,32-79 0,-33 174 0,-18 89 0,-1 1 0,0-1 0,-1 0 0,0 0 0,-1 0 0,-4-25 0,4 35 0,-1 1 0,0 0 0,0-1 0,0 1 0,0 0 0,-1-1 0,1 1 0,-1 0 0,1 0 0,-1 0 0,0 0 0,-1 1 0,1-1 0,0 1 0,-1-1 0,1 1 0,-1 0 0,0-1 0,0 1 0,0 1 0,0-1 0,0 0 0,0 1 0,0 0 0,-1-1 0,1 1 0,0 1 0,-1-1 0,1 0 0,-1 1 0,-6 0 0,-20 0 0,-54 9 0,3 1 0,-539 0-195,441-11-451,-839-26 7,-2-32-1153,668 38 1481,60-6 2762,290 26-1771,8 0-295,26 0-218,44-1-267,6 3-1265,-48-1-5461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6.348"/>
    </inkml:context>
    <inkml:brush xml:id="br0">
      <inkml:brushProperty name="width" value="0.05" units="cm"/>
      <inkml:brushProperty name="height" value="0.05" units="cm"/>
      <inkml:brushProperty name="color" value="#F6630D"/>
    </inkml:brush>
  </inkml:definitions>
  <inkml:trace contextRef="#ctx0" brushRef="#br0">155 258 24575,'-37'69'0,"-56"174"0,75-186 0,12-24 0,10-26 0,8-19 0,5-14 0,0-2 0,-2 0 0,16-42 0,24-94 0,-39 111 0,1 1 0,3 1 0,40-74 0,-57 119 0,0 1 0,1 0 0,-1 0 0,1 0 0,1 1 0,-1-1 0,1 1 0,-1 0 0,8-5 0,-11 8 0,1 1 0,0-1 0,-1 0 0,1 1 0,0-1 0,0 1 0,-1 0 0,1-1 0,0 1 0,0 0 0,0 0 0,-1 0 0,1 0 0,0 0 0,0 1 0,0-1 0,-1 0 0,1 1 0,0 0 0,0-1 0,-1 1 0,1 0 0,0 0 0,-1 0 0,1 0 0,-1 0 0,0 0 0,1 0 0,-1 1 0,0-1 0,1 0 0,-1 1 0,0-1 0,1 4 0,6 6 0,-1 1 0,0 0 0,-1 1 0,0 0 0,-1 0 0,-1 0 0,4 16 0,15 103 0,-18-96 0,52 350-1365,-53-356-5461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6.726"/>
    </inkml:context>
    <inkml:brush xml:id="br0">
      <inkml:brushProperty name="width" value="0.05" units="cm"/>
      <inkml:brushProperty name="height" value="0.05" units="cm"/>
      <inkml:brushProperty name="color" value="#F6630D"/>
    </inkml:brush>
  </inkml:definitions>
  <inkml:trace contextRef="#ctx0" brushRef="#br0">13 108 24575,'-5'-4'0,"-1"-7"0,5-1 0,7 2 0,12 1 0,7-1 0,9 1 0,13 1 0,7 3 0,9 1 0,3-2 0,4-1 0,-1 1 0,-3 2 0,-12 1-8191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7.135"/>
    </inkml:context>
    <inkml:brush xml:id="br0">
      <inkml:brushProperty name="width" value="0.05" units="cm"/>
      <inkml:brushProperty name="height" value="0.05" units="cm"/>
      <inkml:brushProperty name="color" value="#F6630D"/>
    </inkml:brush>
  </inkml:definitions>
  <inkml:trace contextRef="#ctx0" brushRef="#br0">104 139 24575,'-2'0'0,"-1"0"0,1 1 0,0-1 0,-1 1 0,1-1 0,0 1 0,0 0 0,0 0 0,-1 0 0,1 0 0,0 0 0,0 0 0,1 1 0,-1-1 0,0 1 0,0-1 0,1 1 0,-1 0 0,1 0 0,-1 0 0,1-1 0,0 1 0,0 1 0,0-1 0,0 0 0,0 0 0,0 0 0,0 0 0,1 1 0,-1-1 0,1 3 0,-3 11 0,1-1 0,1 1 0,1 25 0,0-23 0,3 307 0,-6-388 0,-19-104 0,-3-28 0,25 182 0,0 1 0,1-1 0,0 0 0,1 1 0,1-1 0,0 1 0,0-1 0,8-16 0,-9 25 0,-1 1 0,1-1 0,0 0 0,0 1 0,0-1 0,0 1 0,1 0 0,0 0 0,-1 0 0,1 0 0,0 0 0,0 0 0,1 1 0,-1 0 0,0-1 0,1 1 0,0 0 0,-1 1 0,1-1 0,0 1 0,0 0 0,0 0 0,0 0 0,0 0 0,0 0 0,0 1 0,0 0 0,0 0 0,8 1 0,-7 0 0,0 0 0,0 0 0,0 1 0,0 0 0,-1 0 0,1 0 0,0 0 0,-1 1 0,0-1 0,1 1 0,-1 0 0,0 1 0,-1-1 0,1 1 0,3 4 0,-2-1 0,0 0 0,-1-1 0,0 1 0,-1 1 0,0-1 0,0 1 0,0-1 0,-1 1 0,2 9 0,-2-6 0,-1-1 0,0 0 0,0 1 0,-1-1 0,-1 1 0,0-1 0,0 0 0,-1 1 0,0-1 0,0 0 0,-1 0 0,-1 0 0,0-1 0,0 1 0,-8 11 0,7-14-341,-1 0 0,0 0-1,-11 10 1,0-4-6485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27.511"/>
    </inkml:context>
    <inkml:brush xml:id="br0">
      <inkml:brushProperty name="width" value="0.05" units="cm"/>
      <inkml:brushProperty name="height" value="0.05" units="cm"/>
      <inkml:brushProperty name="color" value="#F6630D"/>
    </inkml:brush>
  </inkml:definitions>
  <inkml:trace contextRef="#ctx0" brushRef="#br0">1 296 24575,'18'-5'0,"-17"5"0,-1-1 0,1 1 0,0-1 0,-1 1 0,1-1 0,0 1 0,-1 0 0,1 0 0,0-1 0,0 1 0,-1 0 0,1 0 0,0 0 0,0 0 0,-1 0 0,1 0 0,0 0 0,0 0 0,-1 0 0,1 0 0,0 0 0,0 0 0,-1 1 0,1-1 0,0 0 0,-1 0 0,1 1 0,0-1 0,-1 1 0,1-1 0,0 1 0,-1-1 0,1 1 0,-1-1 0,1 1 0,-1-1 0,1 1 0,-1-1 0,1 1 0,-1 0 0,0-1 0,1 1 0,-1 0 0,0 0 0,0-1 0,1 1 0,-1 0 0,0-1 0,0 1 0,0 0 0,0 1 0,3 11 0,-1 0 0,-1 0 0,0 0 0,0 0 0,-1 1 0,-1-1 0,0 0 0,-1 0 0,-7 25 0,-3 33 0,8 67 0,21-235 0,38-323 0,-52 406 0,-1 1 0,2-1 0,-1 1 0,2 0 0,0 0 0,0 0 0,9-13 0,-12 23 0,0 0 0,0 1 0,0-1 0,0 1 0,0 0 0,0 0 0,1 0 0,-1 0 0,1 0 0,-1 0 0,1 1 0,0-1 0,0 1 0,0 0 0,4-2 0,-4 3 0,1 0 0,-1 0 0,1 0 0,-1 0 0,1 0 0,-1 1 0,0-1 0,1 1 0,-1 0 0,0 0 0,1 1 0,-1-1 0,0 0 0,0 1 0,0 0 0,0 0 0,3 2 0,10 9 0,-1 0 0,0 1 0,-1 0 0,-1 2 0,0-1 0,10 18 0,-1 1 0,-2 1 0,17 38 0,-33-64 0,-1 0 0,1 1 0,-2-1 0,1 1 0,-1-1 0,0 1 0,-1-1 0,0 13 0,-1-18 0,-1 1 0,1-1 0,-1 1 0,0-1 0,0 1 0,0-1 0,-1 1 0,1-1 0,-1 0 0,0 0 0,-1 0 0,1 0 0,-1 0 0,1 0 0,-1-1 0,0 1 0,-1-1 0,1 0 0,-6 5 0,-3-1-151,0 0-1,0-1 0,0-1 0,-1 0 1,0 0-1,0-1 0,0-1 1,-17 3-1,-16 1-6674</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42.034"/>
    </inkml:context>
    <inkml:brush xml:id="br0">
      <inkml:brushProperty name="width" value="0.05" units="cm"/>
      <inkml:brushProperty name="height" value="0.05" units="cm"/>
      <inkml:brushProperty name="color" value="#F6630D"/>
    </inkml:brush>
  </inkml:definitions>
  <inkml:trace contextRef="#ctx0" brushRef="#br0">1149 22 24575,'-6'-8'0,"-4"-5"0,9 13 0,1 0 0,0 0 0,-1 0 0,1 0 0,0 0 0,0 0 0,-1 0 0,1 0 0,0 0 0,0 0 0,-1 0 0,1 0 0,0 0 0,-1 0 0,1 0 0,0 0 0,0 0 0,-1 0 0,1 1 0,0-1 0,0 0 0,-1 0 0,1 0 0,0 0 0,0 1 0,0-1 0,-1 0 0,1 0 0,0 0 0,0 1 0,0-1 0,0 0 0,-1 0 0,1 1 0,0-1 0,0 0 0,0 0 0,0 1 0,0-1 0,0 0 0,0 0 0,0 1 0,0-1 0,0 0 0,0 1 0,0-1 0,0 0 0,0 0 0,0 1 0,0-1 0,0 0 0,0 1 0,-4 38 0,1-1 0,5 74 0,0-36 0,11 274 0,1 29 0,-61 575-294,-49-3-43,86-852 332,-111 830 5,57-468 0,-137 840 0,111-755 0,16-102-5,-97 739-37,39-232 32,84-657 241,12 2 0,4 329 0,34-464-231,-12 384 0,-7 234 0,18-603 0,22 168 0,26-2 0,6 44 0,-40-271 0,8 142 0,-10-90 0,-1-11 0,-12 19 0,-8 0 0,-8-1 0,-57 264 0,58-380-28,8-33-306,1 0 0,1 1-1,-1 26 1,5-31-6492</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50.746"/>
    </inkml:context>
    <inkml:brush xml:id="br0">
      <inkml:brushProperty name="width" value="0.05" units="cm"/>
      <inkml:brushProperty name="height" value="0.05" units="cm"/>
      <inkml:brushProperty name="color" value="#F6630D"/>
    </inkml:brush>
  </inkml:definitions>
  <inkml:trace contextRef="#ctx0" brushRef="#br0">1 66 24575,'0'1'0,"0"0"0,0 0 0,1 0 0,-1 0 0,1 0 0,-1 0 0,1 0 0,-1 0 0,1-1 0,-1 1 0,1 0 0,0 0 0,-1-1 0,1 1 0,0 0 0,0-1 0,-1 1 0,1-1 0,0 1 0,0-1 0,0 1 0,0-1 0,0 1 0,0-1 0,0 0 0,1 1 0,30 4 0,-29-4 0,83 4 0,1-3 0,130-15 0,-35 0 0,55 4 0,627-17 0,1944 27 0,-2767-3 0,57-10 0,34-2 0,528 13 0,-344 3 0,-353-7-1365,15-1-5461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51.169"/>
    </inkml:context>
    <inkml:brush xml:id="br0">
      <inkml:brushProperty name="width" value="0.05" units="cm"/>
      <inkml:brushProperty name="height" value="0.05" units="cm"/>
      <inkml:brushProperty name="color" value="#F6630D"/>
    </inkml:brush>
  </inkml:definitions>
  <inkml:trace contextRef="#ctx0" brushRef="#br0">23 1 24575,'-1'0'0,"0"-1"0,-1 1 0,1 0 0,0 0 0,-1 0 0,1 0 0,0 0 0,0 1 0,-1-1 0,1 0 0,0 1 0,0-1 0,-1 1 0,1-1 0,0 1 0,-1 0 0,2 0 0,0-1 0,0 1 0,0-1 0,0 1 0,0-1 0,0 1 0,0-1 0,1 1 0,-1-1 0,0 1 0,0-1 0,1 0 0,-1 1 0,0-1 0,1 1 0,-1-1 0,0 0 0,1 1 0,-1-1 0,0 0 0,1 1 0,-1-1 0,1 0 0,-1 0 0,1 0 0,0 1 0,43 20 0,174 48 0,-52-18 0,-160-49 0,0 0 0,-1 0 0,1 1 0,0-1 0,-1 2 0,0-1 0,1 0 0,-1 1 0,6 6 0,-10-9 0,0 1 0,1 0 0,-1-1 0,0 1 0,0 0 0,0 0 0,-1 0 0,1 0 0,0 0 0,-1 0 0,1 0 0,-1 0 0,0 0 0,0 0 0,1 0 0,-1 0 0,0 0 0,-1 0 0,1 0 0,0 0 0,-1 0 0,1 0 0,-1 0 0,1 0 0,-1 0 0,0-1 0,0 1 0,0 0 0,0 0 0,0-1 0,-1 1 0,-1 2 0,-6 7 0,-1 0 0,0 0 0,0-1 0,-1 0 0,-16 11 0,-68 38 0,61-38 0,7-5-120,-119 78-1125,113-70-5581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53.216"/>
    </inkml:context>
    <inkml:brush xml:id="br0">
      <inkml:brushProperty name="width" value="0.05" units="cm"/>
      <inkml:brushProperty name="height" value="0.05" units="cm"/>
      <inkml:brushProperty name="color" value="#F6630D"/>
    </inkml:brush>
  </inkml:definitions>
  <inkml:trace contextRef="#ctx0" brushRef="#br0">1 45 24575,'70'-3'0,"72"-11"0,-4 3 0,170 8 0,-9 1 0,642-10 0,135 47 0,332-23 0,-875-14 0,-175-12 0,-10-1 0,17 33 0,-88-5 0,12 2 0,87-4 0,-284-11 0,-86 0-111,-2 0 15,0 1-1,0-1 1,0 0-1,0-1 1,0 1-1,-1-1 1,1 0-1,0 0 1,0 0-1,-1 0 1,1 0-1,6-4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5.784"/>
    </inkml:context>
    <inkml:brush xml:id="br0">
      <inkml:brushProperty name="width" value="0.05" units="cm"/>
      <inkml:brushProperty name="height" value="0.05" units="cm"/>
      <inkml:brushProperty name="color" value="#F6630D"/>
    </inkml:brush>
  </inkml:definitions>
  <inkml:trace contextRef="#ctx0" brushRef="#br0">4 270 24575,'-2'-58'0,"1"33"0,1-1 0,0 1 0,8-46 0,-7 67 0,0 1 0,-1 0 0,1 0 0,1-1 0,-1 1 0,0 0 0,1 0 0,-1 0 0,1 0 0,0 1 0,0-1 0,0 0 0,0 1 0,1-1 0,-1 1 0,1 0 0,-1 0 0,1 0 0,0 0 0,0 0 0,0 1 0,0-1 0,4-1 0,-4 3 0,1-1 0,-1 1 0,1 0 0,-1 0 0,1 0 0,-1 0 0,1 1 0,-1-1 0,0 1 0,1 0 0,-1 0 0,1 0 0,-1 0 0,0 1 0,0-1 0,0 1 0,0 0 0,0 0 0,0 0 0,0 0 0,-1 1 0,4 2 0,5 8 0,1 1 0,-1 0 0,-1 0 0,-1 1 0,0 1 0,-1-1 0,-1 1 0,0 1 0,-1-1 0,-1 1 0,0 0 0,2 22 0,-4-25 0,-1-1 0,-1 1 0,0-1 0,-1 1 0,-1 0 0,0-1 0,-1 1 0,0-1 0,-1 1 0,-1-1 0,0 0 0,0 0 0,-2-1 0,1 1 0,-2-1 0,-10 16 0,14-25 0,1 1 0,-1-1 0,0 0 0,-1 0 0,1-1 0,0 1 0,-1-1 0,1 1 0,-1-1 0,0 0 0,0-1 0,0 1 0,-8 2 0,11-4 0,-1 0 0,0 0 0,0 0 0,1 0 0,-1 0 0,0 0 0,1 0 0,-1-1 0,0 1 0,1 0 0,-1-1 0,0 0 0,1 1 0,-1-1 0,1 0 0,-1 0 0,1 0 0,-1 0 0,1 0 0,0 0 0,-1 0 0,1 0 0,0-1 0,0 1 0,0 0 0,0-1 0,0 1 0,0-1 0,0 1 0,1-1 0,-1 1 0,0-1 0,1 0 0,-1 1 0,1-1 0,0-2 0,-2-5 0,2 0 0,-1 0 0,1 0 0,1 0 0,-1 0 0,2 1 0,-1-1 0,1 0 0,0 1 0,1-1 0,5-11 0,7-15 0,24-38 0,-37 69 0,15-27 0,2 1 0,43-54 0,-54 75 0,0 0 0,1 1 0,0 0 0,0 0 0,1 1 0,-1 0 0,2 1 0,-1 0 0,1 0 0,0 1 0,0 1 0,16-5 0,-22 8 0,0 0 0,-1 1 0,1-1 0,0 1 0,0 0 0,0 0 0,0 1 0,0 0 0,0-1 0,0 2 0,-1-1 0,1 0 0,0 1 0,-1 0 0,7 3 0,-4 0 0,0 0 0,0 0 0,-1 1 0,1 0 0,-1 0 0,0 0 0,-1 1 0,6 8 0,3 9 0,0 1 0,-2 0 0,-1 0 0,11 38 0,-12-31 0,-1 1 0,5 41 0,-12-64 0,-1 0 0,0 1 0,-1-1 0,0 0 0,-1 1 0,0-1 0,0 0 0,-1 0 0,-1 0 0,0 0 0,-7 16 0,-5-5-1365,-1-8-5461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53.585"/>
    </inkml:context>
    <inkml:brush xml:id="br0">
      <inkml:brushProperty name="width" value="0.05" units="cm"/>
      <inkml:brushProperty name="height" value="0.05" units="cm"/>
      <inkml:brushProperty name="color" value="#F6630D"/>
    </inkml:brush>
  </inkml:definitions>
  <inkml:trace contextRef="#ctx0" brushRef="#br0">20 0 24575,'-17'3'0,"17"-3"0,0 0 0,-1 0 0,1 1 0,0-1 0,0 0 0,0 0 0,0 0 0,0 0 0,0 0 0,-1 0 0,1 1 0,0-1 0,0 0 0,0 0 0,0 0 0,0 0 0,0 1 0,0-1 0,0 0 0,0 0 0,0 0 0,0 1 0,0-1 0,0 0 0,0 0 0,0 0 0,0 0 0,0 1 0,0-1 0,0 0 0,0 0 0,0 0 0,0 1 0,0-1 0,0 0 0,0 0 0,0 0 0,0 0 0,1 1 0,0 1 0,1 0 0,1 0 0,-1 0 0,0-1 0,0 1 0,1 0 0,-1-1 0,1 0 0,2 2 0,117 41 0,-3 0 0,-104-38 0,-1 1 0,0 1 0,0 1 0,-1 0 0,21 18 0,-32-25 0,1 0 0,-1 1 0,-1-1 0,1 0 0,0 1 0,-1-1 0,1 1 0,-1-1 0,0 1 0,0 0 0,0 0 0,0-1 0,0 1 0,0 0 0,-1 0 0,0 0 0,1 0 0,-1 0 0,0 0 0,0 0 0,-1 0 0,1-1 0,-1 1 0,1 0 0,-1 0 0,0 0 0,0 0 0,0-1 0,-1 1 0,1 0 0,0-1 0,-1 0 0,0 1 0,-2 2 0,-7 8 0,0 0 0,-1-1 0,0 0 0,-22 16 0,-196 133-1365,187-135-5461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55.315"/>
    </inkml:context>
    <inkml:brush xml:id="br0">
      <inkml:brushProperty name="width" value="0.05" units="cm"/>
      <inkml:brushProperty name="height" value="0.05" units="cm"/>
      <inkml:brushProperty name="color" value="#F6630D"/>
    </inkml:brush>
  </inkml:definitions>
  <inkml:trace contextRef="#ctx0" brushRef="#br0">1 17 24575,'1035'-16'0,"376"21"-742,-1355-4 742,1626 39 0,-894-14-50,236 2-23,-724-30 273,362 3 465,-282 26-665,42 0 0,-135-13 0,-5-1 0,49 5 0,-165-7 0,-18 1 0,59 2 0,0 0 0,21 0 0,73-15 0,129 2 0,-261 13 0,53 0 0,74-15-1365,-273 1-5461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55.711"/>
    </inkml:context>
    <inkml:brush xml:id="br0">
      <inkml:brushProperty name="width" value="0.05" units="cm"/>
      <inkml:brushProperty name="height" value="0.05" units="cm"/>
      <inkml:brushProperty name="color" value="#F6630D"/>
    </inkml:brush>
  </inkml:definitions>
  <inkml:trace contextRef="#ctx0" brushRef="#br0">5 1 24575,'0'0'0,"0"0"0,0 0 0,0 0 0,0 0 0,-1 0 0,1 0 0,0 0 0,0 0 0,0 0 0,0 0 0,0 0 0,-1 0 0,1 0 0,0 0 0,0 0 0,0 0 0,0 0 0,0 0 0,-1 0 0,1 0 0,0 0 0,0 1 0,0-1 0,0 0 0,0 0 0,0 0 0,0 0 0,-1 0 0,1 0 0,0 0 0,0 1 0,0-1 0,0 0 0,0 0 0,0 0 0,0 0 0,0 0 0,0 1 0,0-1 0,0 0 0,0 0 0,0 0 0,0 0 0,0 0 0,0 1 0,0-1 0,0 0 0,0 0 0,6 10 0,11 8 0,14 1 0,34 17 0,14 8 0,-65-35 0,1-1 0,-1 1 0,0 1 0,0 1 0,-1 0 0,14 15 0,-25-23 0,1 0 0,-1 1 0,1-1 0,-1 1 0,0-1 0,0 1 0,-1 0 0,1 0 0,-1 0 0,0 0 0,0 0 0,0 0 0,0 0 0,-1 0 0,1 1 0,-1-1 0,0 0 0,-1 0 0,1 0 0,-1 0 0,0 1 0,0-1 0,0 0 0,0 0 0,-1-1 0,-3 8 0,-1 0 11,-1-1 0,0 1 0,0-2 0,-1 1 0,0-1 0,-15 12 0,-60 44-577,57-47-310,-19 15-5950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57.829"/>
    </inkml:context>
    <inkml:brush xml:id="br0">
      <inkml:brushProperty name="width" value="0.05" units="cm"/>
      <inkml:brushProperty name="height" value="0.05" units="cm"/>
      <inkml:brushProperty name="color" value="#F6630D"/>
    </inkml:brush>
  </inkml:definitions>
  <inkml:trace contextRef="#ctx0" brushRef="#br0">10938 486 24575,'-22'0'0,"-397"-17"0,-50-48 0,-252-27 0,-237-7 0,608 63 0,-393-33 0,-339 10 0,543 32 0,339 15 0,61 2 0,-271 15 0,391-3 0,-640 43 0,357-30 0,23 13 0,-26-1 0,-72 0 0,-259-15 0,395-14 0,168 1 0,13-1 0,1 3 0,-77 12 0,76-6 0,-106 0 0,34-3 0,30 9 0,62-7 0,-44 2 0,-16-6 0,-189-21 0,187 9 0,-188 7 0,146 5 0,84-1 0,-71-3 0,109-2-1365,4-2-5461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8:58.185"/>
    </inkml:context>
    <inkml:brush xml:id="br0">
      <inkml:brushProperty name="width" value="0.05" units="cm"/>
      <inkml:brushProperty name="height" value="0.05" units="cm"/>
      <inkml:brushProperty name="color" value="#F6630D"/>
    </inkml:brush>
  </inkml:definitions>
  <inkml:trace contextRef="#ctx0" brushRef="#br0">434 1 24575,'-16'1'0,"0"1"0,0 1 0,0 1 0,0 0 0,-21 9 0,-13 3 0,11-6 0,-70 22 0,99-28 0,-1 1 0,1-1 0,1 1 0,-1 1 0,1 0 0,0 0 0,-15 14 0,21-17 0,1 0 0,-1 1 0,1-1 0,0 0 0,-1 1 0,2 0 0,-1-1 0,0 1 0,1 0 0,0 0 0,-1 0 0,2 0 0,-1 0 0,0 0 0,1 0 0,0 0 0,0 0 0,0 0 0,0 0 0,1 1 0,-1-1 0,1 0 0,0 0 0,1 0 0,-1-1 0,1 1 0,-1 0 0,1 0 0,5 6 0,4 8 0,2-1 0,0 0 0,1-1 0,22 20 0,-36-36 0,40 39-1365,-3-4-5461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00.163"/>
    </inkml:context>
    <inkml:brush xml:id="br0">
      <inkml:brushProperty name="width" value="0.05" units="cm"/>
      <inkml:brushProperty name="height" value="0.05" units="cm"/>
      <inkml:brushProperty name="color" value="#F6630D"/>
    </inkml:brush>
  </inkml:definitions>
  <inkml:trace contextRef="#ctx0" brushRef="#br0">6689 165 24575,'-324'-25'0,"123"6"0,-11 3 0,-805-34 0,701 52 0,-538-13 0,-171-6 0,754 18 0,26 13 0,7 0 0,-178-32 0,-95 5 0,321 16 0,101-2 0,28 1 0,-1-3 0,-91-13 0,69 4-53,-1 3 1,-120 6-1,99 2-1154,82-1-5619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00.518"/>
    </inkml:context>
    <inkml:brush xml:id="br0">
      <inkml:brushProperty name="width" value="0.05" units="cm"/>
      <inkml:brushProperty name="height" value="0.05" units="cm"/>
      <inkml:brushProperty name="color" value="#F6630D"/>
    </inkml:brush>
  </inkml:definitions>
  <inkml:trace contextRef="#ctx0" brushRef="#br0">372 1 24575,'0'1'0,"-1"1"0,1-1 0,-1 1 0,1-1 0,-1 0 0,0 0 0,0 1 0,0-1 0,0 0 0,0 0 0,0 0 0,0 0 0,0 0 0,0 0 0,-1 0 0,1 0 0,0 0 0,-2 0 0,-31 17 0,26-14 0,-13 8 0,0 2 0,-33 27 0,-7 5 0,25-25 0,17-10 0,1 1 0,-22 17 0,36-26 0,1-1 0,0 1 0,0 0 0,0 1 0,0-1 0,0 0 0,1 1 0,-1 0 0,1-1 0,0 1 0,0 0 0,1 0 0,-1 0 0,1 1 0,0-1 0,0 0 0,-1 5 0,3-5 0,-1 0 0,1 1 0,0-1 0,0 0 0,0 0 0,0 0 0,1 0 0,-1 0 0,1-1 0,0 1 0,1 0 0,-1-1 0,0 1 0,1-1 0,0 0 0,5 5 0,7 6 0,1-1 0,21 13 0,-14-10 0,19 15-1365,-3-1-5461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02.255"/>
    </inkml:context>
    <inkml:brush xml:id="br0">
      <inkml:brushProperty name="width" value="0.05" units="cm"/>
      <inkml:brushProperty name="height" value="0.05" units="cm"/>
      <inkml:brushProperty name="color" value="#F6630D"/>
    </inkml:brush>
  </inkml:definitions>
  <inkml:trace contextRef="#ctx0" brushRef="#br0">5459 4 24575,'22'-2'0,"-3"2"0,-34 6 0,-13 2 0,-1-3 0,1 0 0,-42 1 0,-91-5 0,83-3 0,-648-15 0,-290 4 0,637 16 0,253-5 0,3 0 0,-138 16 0,-23 1 0,149-12 0,-9 10 0,-24 0 0,-417-12 0,275-2 0,260 3 0,-58 10 0,58-5 0,-63 1 0,-376-9-1365,465 1-5461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02.644"/>
    </inkml:context>
    <inkml:brush xml:id="br0">
      <inkml:brushProperty name="width" value="0.05" units="cm"/>
      <inkml:brushProperty name="height" value="0.05" units="cm"/>
      <inkml:brushProperty name="color" value="#F6630D"/>
    </inkml:brush>
  </inkml:definitions>
  <inkml:trace contextRef="#ctx0" brushRef="#br0">373 0 24575,'-4'2'0,"0"0"0,0 0 0,0 0 0,0 0 0,0 0 0,1 1 0,-1-1 0,1 1 0,0 0 0,-1 0 0,2 1 0,-6 6 0,-4 3 0,-18 15 0,-1-1 0,0-1 0,-48 29 0,69-49 0,-60 40 0,63-42 0,1 1 0,1 1 0,-1-1 0,1 1 0,-1 0 0,2 0 0,-1 1 0,-4 8 0,8-12 0,0-1 0,0 1 0,0 0 0,1-1 0,-1 1 0,1 0 0,0 0 0,-1-1 0,1 1 0,1 0 0,-1 0 0,0 0 0,1-1 0,-1 1 0,1 0 0,0 0 0,0-1 0,0 1 0,0-1 0,0 1 0,1-1 0,-1 1 0,3 2 0,4 5 0,1 0 0,0 0 0,16 14 0,-15-15 0,72 60-1365,-41-38-5461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08.571"/>
    </inkml:context>
    <inkml:brush xml:id="br0">
      <inkml:brushProperty name="width" value="0.05" units="cm"/>
      <inkml:brushProperty name="height" value="0.05" units="cm"/>
      <inkml:brushProperty name="color" value="#F6630D"/>
    </inkml:brush>
  </inkml:definitions>
  <inkml:trace contextRef="#ctx0" brushRef="#br0">480 217 24575,'-13'159'0,"-1"-18"0,-38 553 0,44-621 0,-24 367 0,-13 110 0,-15 20 0,40-362 0,6-135 0,10-59 0,1 0 0,0 0 0,1 0 0,1 1 0,0-1 0,0 1 0,2-1 0,3 27 0,-2-37 0,-1-1 0,1 0 0,0 0 0,0 1 0,0-1 0,0 0 0,0-1 0,1 1 0,0 0 0,-1-1 0,1 1 0,0-1 0,0 0 0,0 0 0,0 0 0,1 0 0,-1-1 0,0 1 0,8 1 0,6 2 0,1-1 0,32 4 0,-36-6 0,61 5 0,1-3 0,110-9 0,-169 4 0,-1-1 0,1-1 0,-1 0 0,0-1 0,0 0 0,-1-2 0,1 0 0,-1 0 0,0-2 0,-1 0 0,21-15 0,-31 20 0,0-1 0,-1 0 0,0 0 0,0 0 0,0 0 0,-1-1 0,1 1 0,-1-1 0,0 1 0,0-1 0,-1 0 0,1 0 0,-1 0 0,0 0 0,0 0 0,-1 0 0,1 0 0,-1 0 0,-1 0 0,1 0 0,-2-8 0,-2-10 0,-2 1 0,0 0 0,-14-33 0,9 26 0,-16-54 0,3-2 0,4 0 0,-13-136 0,22 89 0,12-222 0,50-130 0,27 4 0,-16 110 0,-49 242 0,-5-237 0,-9 258 0,1 99 0,1 0 0,0-1 0,1 1 0,-1 0 0,2 0 0,-1 0 0,1 0 0,0 0 0,1 1 0,7-13 0,-11 19 0,1 1 0,-1-1 0,1 1 0,-1-1 0,0 0 0,1 1 0,-1-1 0,0 0 0,1 1 0,-1-1 0,0 0 0,0 1 0,0-1 0,0 0 0,0 0 0,0 1 0,0-1 0,0 0 0,0 1 0,0-1 0,0 0 0,0 0 0,0 1 0,-1-1 0,1 0 0,0 1 0,0-1 0,-1 0 0,1 1 0,0-1 0,-1 1 0,1-1 0,-1 0 0,1 1 0,-1-1 0,1 1 0,-1-1 0,1 1 0,-1 0 0,0-1 0,1 1 0,-1 0 0,0-1 0,1 1 0,-1 0 0,0 0 0,1-1 0,-1 1 0,0 0 0,0 0 0,1 0 0,-1 0 0,0 0 0,1 0 0,-1 0 0,0 0 0,-1 1 0,-48 4 0,46-5 0,-250 40 0,-33 6 0,197-27 0,-100 34 0,115-24-1365,12 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6.143"/>
    </inkml:context>
    <inkml:brush xml:id="br0">
      <inkml:brushProperty name="width" value="0.05" units="cm"/>
      <inkml:brushProperty name="height" value="0.05" units="cm"/>
      <inkml:brushProperty name="color" value="#F6630D"/>
    </inkml:brush>
  </inkml:definitions>
  <inkml:trace contextRef="#ctx0" brushRef="#br0">1 84 24575,'0'-14'0,"0"-24"0,0 36 0,0 0 0,0 0 0,1 0 0,-1 1 0,1-1 0,-1 0 0,1 0 0,-1 0 0,1 1 0,0-1 0,0 0 0,0 1 0,0-1 0,3-2 0,-4 4 0,1-1 0,-1 1 0,1 0 0,-1 0 0,1-1 0,-1 1 0,1 0 0,0 0 0,-1 0 0,1 0 0,-1 0 0,1 0 0,0 0 0,-1 0 0,1 0 0,-1 0 0,1 0 0,0 0 0,-1 0 0,1 0 0,-1 1 0,1-1 0,-1 0 0,1 0 0,-1 1 0,1-1 0,-1 0 0,1 1 0,-1-1 0,1 1 0,-1-1 0,1 1 0,-1-1 0,0 0 0,1 1 0,-1 0 0,15 22 0,-14-21 0,19 36 0,-2 2 0,-1 0 0,21 82 0,14 135 0,-46-224 0,15 94 0,29 140 0,-45-249 24,0 0 0,1 0 0,1-1 0,14 26 0,-19-39-44,1 0 0,0 0 0,0 0 0,0 0-1,1 0 1,-1-1 0,1 1 0,0-1 0,7 4 0,-9-5-51,1-1-1,0 0 1,-1 0 0,1 0-1,0 0 1,0-1 0,0 1-1,-1-1 1,1 0 0,0 0-1,0 0 1,0 0 0,0 0-1,0 0 1,0-1 0,-1 0-1,6-1 1,16-9-6755</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10.008"/>
    </inkml:context>
    <inkml:brush xml:id="br0">
      <inkml:brushProperty name="width" value="0.05" units="cm"/>
      <inkml:brushProperty name="height" value="0.05" units="cm"/>
      <inkml:brushProperty name="color" value="#F6630D"/>
    </inkml:brush>
  </inkml:definitions>
  <inkml:trace contextRef="#ctx0" brushRef="#br0">301 6 24575,'-7'100'0,"-4"1"0,-26 107 0,12-70 0,-79 530 0,83-518 0,-47 177 0,61-303 0,-11 48 0,17-66 0,0 1 0,1-1 0,-1 0 0,1 1 0,0-1 0,1 1 0,-1-1 0,4 10 0,-3-13 0,0-1 0,0 0 0,0 0 0,0 0 0,0 0 0,1 0 0,-1-1 0,1 1 0,0 0 0,-1-1 0,1 1 0,0-1 0,0 1 0,0-1 0,0 0 0,0 0 0,0 0 0,1 0 0,-1 0 0,0 0 0,0-1 0,1 1 0,-1-1 0,3 1 0,8 0 0,-1 0 0,1-1 0,16-1 0,-14 0 0,167-1 0,30-2 0,-201 3 0,0 0 0,1 0 0,-1-1 0,0-1 0,0 0 0,0 0 0,0-1 0,-1 0 0,14-8 0,-19 9 0,0-1 0,-1 1 0,1-1 0,-1 0 0,0 0 0,0 0 0,0-1 0,-1 0 0,1 1 0,-1-1 0,0 0 0,0-1 0,-1 1 0,0 0 0,0-1 0,0 0 0,-1 1 0,1-1 0,0-10 0,-1 1 0,-1-1 0,0 1 0,-1-1 0,0 0 0,-6-19 0,-25-78 0,23 90 0,2-2 0,0 1 0,1-1 0,2 0 0,0-1 0,0-43 0,8 31 0,2 1 0,1 1 0,2-1 0,15-37 0,64-141 0,-41 107 0,-13 27 0,59-154 0,-84 206 0,-2 0 0,0 0 0,-2-1 0,-1 1 0,-2-1 0,-1-37 0,-1 55 0,-2 0 0,1 0 0,-2 0 0,0 1 0,0-1 0,-1 1 0,0 0 0,-11-20 0,11 25 0,1 0 0,-1 1 0,0 0 0,-1 0 0,1 0 0,-1 0 0,0 1 0,0 0 0,-1 0 0,1 0 0,-1 0 0,0 1 0,0 0 0,0 0 0,0 1 0,0 0 0,-9-2 0,4 2 11,-1 0 0,0 1 0,0 0 0,0 1 0,0 1 0,1 0-1,-1 0 1,0 1 0,0 1 0,-12 3 0,3 2-308,0 1 0,1 0 0,0 2 0,-24 16 0,-3 6-6529</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11.411"/>
    </inkml:context>
    <inkml:brush xml:id="br0">
      <inkml:brushProperty name="width" value="0.05" units="cm"/>
      <inkml:brushProperty name="height" value="0.05" units="cm"/>
      <inkml:brushProperty name="color" value="#F6630D"/>
    </inkml:brush>
  </inkml:definitions>
  <inkml:trace contextRef="#ctx0" brushRef="#br0">439 23 24575,'0'-1'0,"1"1"0,-1 0 0,0 0 0,1 0 0,-1-1 0,0 1 0,1 0 0,-1-1 0,0 1 0,0 0 0,1-1 0,-1 1 0,0 0 0,0-1 0,0 1 0,1 0 0,-1-1 0,0 1 0,0-1 0,0 1 0,0 0 0,0-1 0,0 1 0,0-1 0,0 1 0,0 0 0,0-1 0,0 1 0,0-1 0,0 1 0,0 0 0,0-1 0,-1 1 0,1 0 0,0-1 0,0 1 0,0-1 0,-1 1 0,-17-7 0,-24 6 0,23 4 0,0 2 0,1 0 0,-1 1 0,1 0 0,0 2 0,0 0 0,1 1 0,1 1 0,-1 0 0,1 1 0,-18 18 0,18-15 0,2 0 0,0 0 0,0 2 0,2 0 0,0 0 0,1 1 0,0 1 0,2 0 0,0 0 0,-12 35 0,18-40 0,1 0 0,0 1 0,0-1 0,2 1 0,-1 0 0,2-1 0,0 1 0,1-1 0,0 1 0,1-1 0,0 0 0,1 0 0,0 0 0,1 0 0,1-1 0,0 1 0,8 10 0,-7-13 0,-1 0 0,1 0 0,1-1 0,0 0 0,0 0 0,1-1 0,0 0 0,0-1 0,1 0 0,0 0 0,0-1 0,0 0 0,1-1 0,0 0 0,0-1 0,1 0 0,-1-1 0,1 0 0,18 2 0,-10-4 0,0 0 0,0-2 0,0 0 0,0-1 0,0-1 0,0-1 0,0-1 0,24-9 0,-36 11 0,1-1 0,-1 0 0,0-1 0,0 1 0,0-2 0,-1 1 0,0-1 0,0 0 0,0 0 0,-1-1 0,0 0 0,0 0 0,0-1 0,-1 1 0,-1-1 0,1 0 0,-1-1 0,0 1 0,-1-1 0,3-12 0,-2 1 0,0 1 0,-2-1 0,0 0 0,-2 0 0,0 0 0,-4-25 0,3 32 0,-1 0 0,-1 0 0,-1 0 0,1 1 0,-2-1 0,0 1 0,0 0 0,-1 0 0,-1 0 0,-10-14 0,11 21-97,0-1-1,1 1 1,-2 0-1,1 0 1,0 1-1,-1 0 1,0 0-1,0 0 1,0 1-1,0 0 1,-1 1-1,1-1 0,-11 0 1,-16-4-6729</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1.586"/>
    </inkml:context>
    <inkml:brush xml:id="br0">
      <inkml:brushProperty name="width" value="0.05" units="cm"/>
      <inkml:brushProperty name="height" value="0.05" units="cm"/>
      <inkml:brushProperty name="color" value="#F6630D"/>
    </inkml:brush>
  </inkml:definitions>
  <inkml:trace contextRef="#ctx0" brushRef="#br0">575 357 24575,'10'-12'0,"-1"-1"0,-1 0 0,0 0 0,0-1 0,6-19 0,3-3 0,-6 16 0,-2 0 0,0-1 0,-1 0 0,8-38 0,-15 57 0,-1-1 0,0 0 0,0 1 0,0-1 0,0 0 0,0 0 0,-1 1 0,1-1 0,-1 0 0,1 1 0,-1-1 0,0 1 0,0-1 0,0 1 0,-1-1 0,1 1 0,-1 0 0,1-1 0,-1 1 0,0 0 0,0 0 0,1 0 0,-2 0 0,1 1 0,0-1 0,0 0 0,0 1 0,-1 0 0,1-1 0,-1 1 0,1 0 0,-1 0 0,1 1 0,-1-1 0,-2 0 0,-9-2 0,1 1 0,0 0 0,-1 1 0,1 0 0,-25 3 0,-5 1 0,1 3 0,0 2 0,0 1 0,1 3 0,0 1 0,1 1 0,0 3 0,1 1 0,-67 44 0,99-58 0,1 1 0,0 0 0,0 1 0,0-1 0,1 1 0,-1 0 0,2 0 0,-1 1 0,-7 13 0,11-17 0,0-1 0,0 1 0,0 0 0,1-1 0,-1 1 0,1 0 0,0-1 0,0 1 0,0 0 0,0 0 0,0 0 0,0-1 0,1 1 0,-1 0 0,1 0 0,0-1 0,0 1 0,0-1 0,0 1 0,0-1 0,0 1 0,1-1 0,0 0 0,-1 1 0,1-1 0,0 0 0,0 0 0,0 0 0,0 0 0,0-1 0,3 3 0,19 11 0,1-1 0,1-1 0,0-1 0,0-1 0,51 12 0,-33-9 0,-12-3 0,16 4 0,47 23 0,-81-32 0,-1 1 0,-1 0 0,1 1 0,-1 0 0,-1 1 0,1 0 0,-2 1 0,13 14 0,-20-21 0,-1 0 0,0 0 0,1 1 0,-1-1 0,0 0 0,-1 1 0,1 0 0,-1-1 0,1 1 0,-1 0 0,0 0 0,-1-1 0,1 1 0,-1 0 0,1 0 0,-1 0 0,-1 6 0,0-5 0,0 0 0,-1 0 0,1 0 0,-1-1 0,0 1 0,-1 0 0,1-1 0,-1 0 0,0 1 0,0-1 0,-7 7 0,-2 0 0,-1 0 0,0-1 0,-1 0 0,0-1 0,0-1 0,-1 0 0,-20 7 0,12-6 17,0-2 0,0-1 1,0 0-1,-1-2 0,1-1 0,-30 1 0,36-4-166,0-1 1,0 0-1,0-1 1,0-1-1,0-1 1,1 0-1,-1-1 1,1-1-1,-21-10 1,10 1-6678</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2.072"/>
    </inkml:context>
    <inkml:brush xml:id="br0">
      <inkml:brushProperty name="width" value="0.05" units="cm"/>
      <inkml:brushProperty name="height" value="0.05" units="cm"/>
      <inkml:brushProperty name="color" value="#F6630D"/>
    </inkml:brush>
  </inkml:definitions>
  <inkml:trace contextRef="#ctx0" brushRef="#br0">1 1 24575,'0'22'0,"-1"-3"0,1 0 0,1 0 0,1 0 0,8 37 0,-9-51 0,0 0 0,1 0 0,0-1 0,0 1 0,1 0 0,-1-1 0,1 1 0,0-1 0,0 0 0,0 0 0,1 0 0,-1 0 0,1-1 0,0 0 0,0 1 0,0-1 0,1 0 0,-1-1 0,1 1 0,-1-1 0,1 0 0,0 0 0,0-1 0,9 3 0,-1-3 0,0 1 0,0-1 0,0-1 0,0-1 0,0 0 0,0 0 0,-1-1 0,1-1 0,0 0 0,-1-1 0,23-9 0,-29 10 0,1 0 0,-1-1 0,0 1 0,0-1 0,0 0 0,-1 0 0,1-1 0,-1 0 0,0 0 0,0 0 0,-1-1 0,0 1 0,0-1 0,0 0 0,0 0 0,-1-1 0,0 1 0,0-1 0,-1 1 0,0-1 0,0 0 0,-1 0 0,1-9 0,-1 13 0,-1 0 0,0 0 0,1 1 0,-1-1 0,-1 0 0,1 0 0,0 0 0,-1 1 0,1-1 0,-1 0 0,0 0 0,0 1 0,0-1 0,0 1 0,-1-1 0,1 1 0,-1-1 0,1 1 0,-1 0 0,0 0 0,0 0 0,0 0 0,0 0 0,0 0 0,0 0 0,0 1 0,-1-1 0,1 1 0,-1 0 0,1-1 0,-1 1 0,0 0 0,1 1 0,-1-1 0,0 0 0,-3 0 0,1 1 0,0 0 0,1 0 0,-1 1 0,1-1 0,-1 1 0,1 0 0,-1 0 0,1 1 0,0-1 0,0 1 0,0 0 0,-1 0 0,2 0 0,-1 1 0,0-1 0,0 1 0,1 0 0,0 0 0,-1 0 0,1 1 0,0-1 0,-3 6 0,-1 4 0,1-1 0,0 1 0,1 0 0,0 0 0,1 1 0,1 0 0,0-1 0,-2 25 0,3 119 0,3-114 0,1 1 0,0-21 0,-2 0 0,0 0 0,-1 0 0,-1 0 0,-6 24 0,7-45-50,1 0-1,-1 1 1,0-1-1,1 0 0,-1 1 1,0-1-1,0 0 1,-1 0-1,1 0 1,0 0-1,-1 0 0,1 0 1,-1 0-1,0 0 1,0 0-1,1-1 1,-1 1-1,0-1 0,0 0 1,0 1-1,-1-1 1,1 0-1,0 0 1,0 0-1,-1 0 1,-3 0-1,-13-1-6775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2.510"/>
    </inkml:context>
    <inkml:brush xml:id="br0">
      <inkml:brushProperty name="width" value="0.05" units="cm"/>
      <inkml:brushProperty name="height" value="0.05" units="cm"/>
      <inkml:brushProperty name="color" value="#F6630D"/>
    </inkml:brush>
  </inkml:definitions>
  <inkml:trace contextRef="#ctx0" brushRef="#br0">0 12 24575,'1'-1'0,"0"0"0,0 0 0,0 0 0,0 0 0,0 0 0,0 0 0,1 1 0,-1-1 0,0 0 0,0 1 0,1-1 0,-1 1 0,0 0 0,0-1 0,1 1 0,-1 0 0,1 0 0,-1-1 0,0 1 0,1 0 0,-1 1 0,0-1 0,3 0 0,-2 1 0,1 0 0,-1 1 0,1-1 0,-1 0 0,1 1 0,-1-1 0,0 1 0,0 0 0,0 0 0,0 0 0,2 2 0,2 4 0,-1-1 0,0 1 0,0 0 0,-1 0 0,0 0 0,4 12 0,-4-6 0,-1 0 0,0-1 0,-1 1 0,0 27 0,-2-35 0,0 0 0,0 0 0,-1 0 0,0 0 0,0 0 0,0 0 0,-1 0 0,0-1 0,0 1 0,-1 0 0,1-1 0,-1 0 0,-6 9 0,8-13 0,1-1 0,0 1 0,-1-1 0,1 1 0,0-1 0,-1 1 0,1-1 0,-1 1 0,1-1 0,-1 0 0,1 1 0,-1-1 0,1 0 0,-1 1 0,1-1 0,-1 0 0,0 1 0,1-1 0,-1 0 0,1 0 0,-1 0 0,0 0 0,1 0 0,-1 0 0,0 0 0,-4-12 0,10-24 0,2 19 0,1 1 0,1-1 0,0 2 0,1-1 0,0 1 0,24-25 0,-26 31 0,0 1 0,1 0 0,0 1 0,0 0 0,0 0 0,1 1 0,0 0 0,0 1 0,1 0 0,0 0 0,22-5 0,-30 9 0,1 1 0,0-1 0,0 1 0,0 0 0,0 0 0,0 0 0,0 0 0,0 1 0,0 0 0,0-1 0,0 2 0,0-1 0,-1 0 0,1 1 0,0-1 0,-1 1 0,5 4 0,-3-2 0,0 0 0,-1 0 0,1 1 0,-1 0 0,0 0 0,-1 0 0,1 0 0,-1 1 0,0-1 0,2 8 0,2 5 0,-2 0 0,0 0 0,-1 1 0,-1 0 0,0 0 0,-1 25 0,-2-28-273,-1-1 0,-1 0 0,0 1 0,-6 17 0,2-9-6553</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2.881"/>
    </inkml:context>
    <inkml:brush xml:id="br0">
      <inkml:brushProperty name="width" value="0.05" units="cm"/>
      <inkml:brushProperty name="height" value="0.05" units="cm"/>
      <inkml:brushProperty name="color" value="#F6630D"/>
    </inkml:brush>
  </inkml:definitions>
  <inkml:trace contextRef="#ctx0" brushRef="#br0">111 111 24575,'1'0'0,"1"0"0,0 0 0,0 0 0,0-1 0,-1 1 0,1-1 0,0 0 0,-1 1 0,1-1 0,0 0 0,-1 0 0,1 0 0,-1 0 0,1 0 0,-1 0 0,0 0 0,0-1 0,1 1 0,-1-1 0,0 1 0,0 0 0,0-1 0,0 0 0,0 1 0,-1-1 0,1 0 0,0 1 0,-1-1 0,0 0 0,1 0 0,-1 1 0,1-4 0,-1 3 0,0-1 0,0 1 0,1-1 0,-1 1 0,-1-1 0,1 1 0,0-1 0,-1 1 0,1-1 0,-1 1 0,0 0 0,0-1 0,1 1 0,-2 0 0,1-1 0,0 1 0,0 0 0,-1 0 0,1 0 0,-1 0 0,0 0 0,1 1 0,-4-3 0,3 2 0,0 1 0,-1-1 0,1 1 0,-1 0 0,1-1 0,-1 1 0,1 0 0,-1 0 0,0 1 0,0-1 0,0 1 0,1-1 0,-1 1 0,0 0 0,0 0 0,0 0 0,0 0 0,0 1 0,1-1 0,-1 1 0,0-1 0,0 1 0,1 0 0,-1 0 0,0 1 0,1-1 0,-1 0 0,1 1 0,0-1 0,-1 1 0,1 0 0,0 0 0,0 0 0,0 0 0,0 0 0,1 1 0,-1-1 0,0 0 0,1 1 0,-2 3 0,-2 4 0,1-1 0,0 1 0,0 0 0,1 0 0,1 0 0,0 1 0,0-1 0,1 1 0,0-1 0,1 12 0,1-13 12,0 0 0,0 0 0,1 0 0,0 0 0,1 0 0,0-1 0,0 1 0,1-1 0,7 13 0,-8-16-105,1 0 0,-1 0 1,1 0-1,0-1 0,1 1 0,-1-1 0,1 0 0,0-1 1,0 1-1,0-1 0,0 0 0,1 0 0,-1-1 1,1 1-1,6 1 0,18 2-6733</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3.243"/>
    </inkml:context>
    <inkml:brush xml:id="br0">
      <inkml:brushProperty name="width" value="0.05" units="cm"/>
      <inkml:brushProperty name="height" value="0.05" units="cm"/>
      <inkml:brushProperty name="color" value="#F6630D"/>
    </inkml:brush>
  </inkml:definitions>
  <inkml:trace contextRef="#ctx0" brushRef="#br0">0 1 24575,'0'4'0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7.426"/>
    </inkml:context>
    <inkml:brush xml:id="br0">
      <inkml:brushProperty name="width" value="0.05" units="cm"/>
      <inkml:brushProperty name="height" value="0.05" units="cm"/>
      <inkml:brushProperty name="color" value="#F6630D"/>
    </inkml:brush>
  </inkml:definitions>
  <inkml:trace contextRef="#ctx0" brushRef="#br0">32 387 24575,'-11'-2'0,"3"2"0,2 13 0,3 12 0,1 0 0,0 0 0,5 49 0,18 77 0,-15-112 0,-5-33 0,1 0 0,0-1 0,0 1 0,0-1 0,0 1 0,6 8 0,-7-14 0,-1 1 0,1 0 0,-1-1 0,0 1 0,1-1 0,-1 1 0,1 0 0,0-1 0,-1 1 0,1-1 0,-1 0 0,1 1 0,0-1 0,-1 1 0,1-1 0,0 0 0,-1 1 0,1-1 0,0 0 0,0 0 0,-1 0 0,1 0 0,1 0 0,-1 0 0,0-1 0,0 1 0,0-1 0,0 0 0,0 0 0,0 0 0,-1 1 0,1-1 0,0 0 0,0 0 0,-1 0 0,1 0 0,0 0 0,-1 0 0,1-1 0,-1 1 0,0 0 0,1 0 0,-1 0 0,1-2 0,2-12 0,0 1 0,0-1 0,-2 0 0,0 0 0,0 0 0,-4-28 0,-21-94 0,5 37 0,18 88 0,-6-39 0,-2-71 0,9 108 0,0 1 0,1-1 0,1 1 0,0-1 0,1 1 0,0 0 0,1 0 0,0 0 0,1 0 0,11-18 0,-13 26 0,0 1 0,0 0 0,1 0 0,-1 1 0,1-1 0,0 1 0,0-1 0,0 1 0,1 0 0,-1 1 0,1-1 0,-1 1 0,1 0 0,0 0 0,0 1 0,0-1 0,0 1 0,0 0 0,0 0 0,1 1 0,-1 0 0,0-1 0,0 2 0,0-1 0,1 1 0,-1 0 0,0 0 0,0 0 0,7 3 0,-3-1 0,-1 0 0,1 0 0,-1 1 0,0 1 0,0-1 0,-1 1 0,1 0 0,-1 1 0,0 0 0,0 0 0,-1 1 0,0-1 0,0 1 0,0 1 0,-1-1 0,6 12 0,-9-15 0,-1 1 0,1 0 0,-1-1 0,0 1 0,0 0 0,0 0 0,0 0 0,-1 0 0,0 0 0,0 0 0,-1 0 0,1 0 0,-1 0 0,0 0 0,0 0 0,-1 0 0,0 0 0,1-1 0,-2 1 0,1 0 0,0-1 0,-1 0 0,0 0 0,-4 6 0,-9 7 0,0 0 0,-1-1 0,0 0 0,-22 13 0,-5 6 0,41-32 0,-1 0 0,1 0 0,0 0 0,0 1 0,0-1 0,1 1 0,-1 0 0,1 0 0,0 0 0,0 0 0,-2 6 0,4-9 0,0 1 0,-1-1 0,1 1 0,0 0 0,1-1 0,-1 1 0,0-1 0,0 1 0,1-1 0,-1 1 0,0-1 0,1 1 0,0-1 0,-1 1 0,1-1 0,0 0 0,0 1 0,0-1 0,0 0 0,0 0 0,0 1 0,0-1 0,0 0 0,0 0 0,1 0 0,-1 0 0,0-1 0,1 1 0,-1 0 0,0-1 0,1 1 0,-1 0 0,1-1 0,-1 0 0,3 1 0,29 9 0,48 7 0,-61-14 0,1 0 0,-1 2 0,0 1 0,0 0 0,0 1 0,-1 1 0,23 13 0,-40-20 0,1 1 0,-1-1 0,0 0 0,0 1 0,0-1 0,0 1 0,-1 0 0,1 0 0,0-1 0,-1 1 0,1 0 0,-1 0 0,0 1 0,1-1 0,-1 0 0,0 0 0,0 1 0,-1-1 0,1 0 0,0 1 0,-1-1 0,0 1 0,1-1 0,-1 1 0,0-1 0,0 1 0,0-1 0,-1 1 0,1-1 0,-1 1 0,1-1 0,-1 0 0,0 1 0,0-1 0,0 0 0,0 1 0,0-1 0,-2 3 0,-2 1 0,1 0 0,-1-1 0,0 1 0,-1-1 0,0 0 0,1 0 0,-2-1 0,1 0 0,0 0 0,-1 0 0,-11 4 0,-4-2-227,0 0-1,0-1 1,-1-1-1,0-1 1,-42-1-1,25-1-6598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7.785"/>
    </inkml:context>
    <inkml:brush xml:id="br0">
      <inkml:brushProperty name="width" value="0.05" units="cm"/>
      <inkml:brushProperty name="height" value="0.05" units="cm"/>
      <inkml:brushProperty name="color" value="#F6630D"/>
    </inkml:brush>
  </inkml:definitions>
  <inkml:trace contextRef="#ctx0" brushRef="#br0">0 23 24575,'0'-5'0,"0"-5"0,0 2 0,0 8 0,0 9 0,0 7 0,0 6 0,5 8 0,2 8 0,-1 3 0,-1 3 0,3 4 0,0-2 0,-1 1 0,-2-4 0,-1-3 0,-2-5 0,-2-8-8191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8.174"/>
    </inkml:context>
    <inkml:brush xml:id="br0">
      <inkml:brushProperty name="width" value="0.05" units="cm"/>
      <inkml:brushProperty name="height" value="0.05" units="cm"/>
      <inkml:brushProperty name="color" value="#F6630D"/>
    </inkml:brush>
  </inkml:definitions>
  <inkml:trace contextRef="#ctx0" brushRef="#br0">109 53 24575,'3'-4'0,"0"0"0,1 0 0,-2-1 0,1 1 0,4-9 0,-7 13 0,0-1 0,0 1 0,0 0 0,1-1 0,-1 1 0,0-1 0,0 1 0,0 0 0,0-1 0,0 1 0,0-1 0,0 1 0,0 0 0,0-1 0,0 1 0,0-1 0,0 1 0,0 0 0,0-1 0,0 1 0,0-1 0,0 1 0,0 0 0,-1-1 0,1 1 0,0 0 0,0-1 0,-1 1 0,0-1 0,0 1 0,0 1 0,0-1 0,0 0 0,0 0 0,0 0 0,0 0 0,0 1 0,0-1 0,0 1 0,0-1 0,0 0 0,0 1 0,0 0 0,0-1 0,-1 2 0,-9 6 0,0 1 0,0 0 0,1 0 0,0 1 0,1 0 0,0 1 0,-11 17 0,17-23 0,0-1 0,1 1 0,0 0 0,0 0 0,0 0 0,0 0 0,1 0 0,0 1 0,0-1 0,0 6 0,1-8 0,0 0 0,1 0 0,-1 0 0,1 0 0,-1-1 0,1 1 0,0 0 0,0 0 0,0-1 0,0 1 0,1-1 0,-1 1 0,1-1 0,0 0 0,-1 1 0,1-1 0,0 0 0,0 0 0,5 3 0,-3-3 0,0 1 0,1-1 0,-1 0 0,1-1 0,-1 1 0,1-1 0,0 0 0,0 0 0,0 0 0,-1-1 0,1 0 0,0 0 0,0 0 0,0 0 0,0-1 0,0 0 0,-1 0 0,1 0 0,0 0 0,7-5 0,-5 4 0,0-1 0,0 0 0,0 0 0,-1-1 0,0 0 0,1 0 0,-1-1 0,-1 0 0,1 0 0,-1 0 0,0 0 0,0-1 0,5-7 0,-9 10 0,0 1 0,0-1 0,0 0 0,0 0 0,0 1 0,0-1 0,-1 0 0,1 0 0,-1 0 0,0 0 0,0 0 0,0 0 0,0 0 0,-1 0 0,1 1 0,-1-1 0,-1-5 0,0 3 0,0 0 0,-1 0 0,0 0 0,0 0 0,0 1 0,0 0 0,-1-1 0,1 1 0,-6-4 0,2 2 0,-1 0 0,0 0 0,0 1 0,0 0 0,0 0 0,-1 1 0,0 0 0,0 0 0,0 1 0,-15-3 0,21 6-85,1-1 0,-1 1-1,1 0 1,-1 0 0,1 0-1,-1 1 1,1-1 0,-1 1-1,1-1 1,-1 1 0,1 0-1,-1 0 1,1 0 0,0 0-1,-4 2 1,-7 9-6741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6.548"/>
    </inkml:context>
    <inkml:brush xml:id="br0">
      <inkml:brushProperty name="width" value="0.05" units="cm"/>
      <inkml:brushProperty name="height" value="0.05" units="cm"/>
      <inkml:brushProperty name="color" value="#F6630D"/>
    </inkml:brush>
  </inkml:definitions>
  <inkml:trace contextRef="#ctx0" brushRef="#br0">130 105 24575,'-5'-4'0,"-10"-7"0,-8-1 0,-4 1 0,-3 3 0,9 2 0,12-2 0,13 0 0,15 2 0,13 1 0,11 3 0,7-5 0,4 1 0,-2 0 0,-10 1-8191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8.535"/>
    </inkml:context>
    <inkml:brush xml:id="br0">
      <inkml:brushProperty name="width" value="0.05" units="cm"/>
      <inkml:brushProperty name="height" value="0.05" units="cm"/>
      <inkml:brushProperty name="color" value="#F6630D"/>
    </inkml:brush>
  </inkml:definitions>
  <inkml:trace contextRef="#ctx0" brushRef="#br0">186 51 24575,'0'-2'0,"0"0"0,-1-1 0,0 1 0,1 0 0,-1 0 0,0 0 0,0 1 0,0-1 0,0 0 0,0 0 0,-1 0 0,1 1 0,0-1 0,-1 1 0,0-1 0,1 1 0,-1-1 0,0 1 0,1 0 0,-1 0 0,0 0 0,0 0 0,0 0 0,0 0 0,0 1 0,-3-2 0,-1 0 0,0 1 0,-1-1 0,1 1 0,0 0 0,-1 0 0,1 1 0,-12 0 0,14 1 0,1-1 0,-1 1 0,0 0 0,0 0 0,0 0 0,1 0 0,-1 1 0,0-1 0,1 1 0,-1 0 0,1 0 0,0 0 0,0 1 0,0-1 0,0 1 0,0 0 0,0 0 0,1 0 0,-1 0 0,1 0 0,0 0 0,0 1 0,0-1 0,0 1 0,1-1 0,-1 1 0,1 0 0,0 0 0,0-1 0,1 1 0,-1 0 0,1 0 0,0 0 0,0 0 0,0 0 0,0 0 0,1 0 0,-1 0 0,1 0 0,0-1 0,0 1 0,1 0 0,-1-1 0,1 1 0,-1 0 0,1-1 0,1 0 0,-1 1 0,0-1 0,1 0 0,-1 0 0,1-1 0,0 1 0,0 0 0,0-1 0,6 4 0,-2-2-59,1-1 0,-1 0-1,1-1 1,0 0-1,0 0 1,0 0 0,0-1-1,0 0 1,0-1 0,0 0-1,0 0 1,0 0 0,0-1-1,0-1 1,0 1-1,0-1 1,0 0 0,-1-1-1,1 0 1,-1 0 0,1-1-1,8-6 1,12-8-6767</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8.920"/>
    </inkml:context>
    <inkml:brush xml:id="br0">
      <inkml:brushProperty name="width" value="0.05" units="cm"/>
      <inkml:brushProperty name="height" value="0.05" units="cm"/>
      <inkml:brushProperty name="color" value="#F6630D"/>
    </inkml:brush>
  </inkml:definitions>
  <inkml:trace contextRef="#ctx0" brushRef="#br0">21 121 24575,'0'-17'0,"-2"0"0,0 0 0,-1 0 0,0 1 0,-8-20 0,17 59 0,5 44 0,1 8 0,3-16 0,2-1 0,36 83 0,-52-138 0,1 0 0,-1 1 0,1-1 0,0 0 0,0 0 0,0 0 0,1-1 0,-1 1 0,0-1 0,1 1 0,0-1 0,0 0 0,-1 0 0,7 4 0,-7-6 0,0 1 0,-1-1 0,1 0 0,0 0 0,-1 1 0,1-1 0,0 0 0,-1-1 0,1 1 0,0 0 0,-1 0 0,1-1 0,0 1 0,-1-1 0,1 1 0,-1-1 0,1 1 0,-1-1 0,1 0 0,-1 0 0,1 0 0,-1 0 0,0 0 0,0 0 0,1 0 0,-1-1 0,0 1 0,0 0 0,0-1 0,0 1 0,0-1 0,1-2 0,4-7 0,0-1 0,0 0 0,-1 0 0,4-15 0,-7 21 0,-1 0 0,0 0 0,1 0 0,-2 0 0,1-1 0,-1 1 0,0 0 0,0 0 0,-1 0 0,0 0 0,-1-7 0,0 11 0,1 0 0,0 0 0,-1 0 0,1 0 0,-1 0 0,1 0 0,-1 0 0,0 1 0,0-1 0,0 1 0,0-1 0,0 1 0,0 0 0,0-1 0,-1 1 0,1 0 0,0 1 0,-1-1 0,1 0 0,-1 1 0,1-1 0,-1 1 0,1 0 0,-1 0 0,1 0 0,-1 0 0,-2 0 0,3 0 0,-1 0 0,1 0 0,0 1 0,0-1 0,0 0 0,-1 1 0,1-1 0,0 1 0,0 0 0,0 0 0,0-1 0,0 2 0,0-1 0,0 0 0,1 0 0,-1 0 0,0 1 0,0-1 0,1 1 0,-1-1 0,1 1 0,0 0 0,-1 0 0,1 0 0,0-1 0,0 1 0,0 0 0,0 0 0,1 0 0,-2 4 0,2-4 0,1 0 0,-1 0 0,0-1 0,1 1 0,0 0 0,-1 0 0,1 0 0,0 0 0,0 0 0,0-1 0,0 1 0,0-1 0,1 1 0,-1 0 0,0-1 0,1 0 0,1 2 0,33 25 0,-24-19 0,8 8-195,-2 2 0,0 0 0,-1 1 0,-1 1 0,0 0 0,20 39 0,-26-42-6631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9.261"/>
    </inkml:context>
    <inkml:brush xml:id="br0">
      <inkml:brushProperty name="width" value="0.05" units="cm"/>
      <inkml:brushProperty name="height" value="0.05" units="cm"/>
      <inkml:brushProperty name="color" value="#F6630D"/>
    </inkml:brush>
  </inkml:definitions>
  <inkml:trace contextRef="#ctx0" brushRef="#br0">1 216 24575,'4'-1'0,"0"0"0,1-1 0,-1 1 0,0-1 0,0 0 0,5-2 0,14-6 0,-10 6 0,0 0 0,0-1 0,0 0 0,-1-1 0,0-1 0,12-8 0,-22 14 0,1-1 0,-1 0 0,0 0 0,1 0 0,-1 0 0,0 0 0,-1-1 0,1 1 0,0-1 0,-1 1 0,1-1 0,-1 1 0,1-1 0,-1 0 0,0 0 0,-1 0 0,1 1 0,0-1 0,-1 0 0,1 0 0,-1 0 0,0 0 0,0 0 0,0 0 0,-1 0 0,1 0 0,-1 0 0,1 0 0,-1 0 0,0 0 0,0 1 0,0-1 0,-4-5 0,3 4 0,0 0 0,-1 1 0,0-1 0,0 1 0,0 0 0,0-1 0,0 1 0,-1 1 0,1-1 0,-1 0 0,0 1 0,0 0 0,0 0 0,0 0 0,0 0 0,0 1 0,0 0 0,-1-1 0,-6 0 0,8 2 0,0 0 0,1 0 0,-1 0 0,0 0 0,0 0 0,1 0 0,-1 1 0,0 0 0,1-1 0,-1 1 0,0 0 0,1 0 0,-1 0 0,1 1 0,-1-1 0,1 0 0,0 1 0,0 0 0,0-1 0,0 1 0,0 0 0,0 0 0,0 0 0,0 1 0,1-1 0,-1 0 0,1 1 0,0-1 0,-1 1 0,1-1 0,0 1 0,0 3 0,-2 2-47,2 0 0,-1-1 0,1 1 0,0 0 0,1-1 0,0 1 0,0 0 0,0 0 0,1 0-1,0-1 1,1 1 0,0 0 0,0-1 0,1 0 0,0 1 0,0-1 0,0 0 0,1 0 0,0-1 0,1 1 0,-1-1 0,1 0-1,0 0 1,1-1 0,-1 1 0,1-1 0,0 0 0,12 7 0,3-3-6779</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29.652"/>
    </inkml:context>
    <inkml:brush xml:id="br0">
      <inkml:brushProperty name="width" value="0.05" units="cm"/>
      <inkml:brushProperty name="height" value="0.05" units="cm"/>
      <inkml:brushProperty name="color" value="#F6630D"/>
    </inkml:brush>
  </inkml:definitions>
  <inkml:trace contextRef="#ctx0" brushRef="#br0">302 560 24575,'-39'-47'0,"31"35"0,-2 0 0,1 1 0,-1 0 0,-16-12 0,22 20 0,1 1 0,-1-1 0,0 1 0,0 0 0,0 0 0,0 1 0,0-1 0,-1 1 0,1 0 0,0 0 0,-1 0 0,1 1 0,0-1 0,-1 1 0,1 0 0,-1 1 0,1-1 0,0 1 0,-6 1 0,3 0 0,1 1 0,-1 0 0,1 1 0,0 0 0,0 0 0,0 0 0,0 1 0,0-1 0,1 1 0,0 1 0,0-1 0,1 1 0,-1 0 0,1 0 0,1 0 0,-1 0 0,1 1 0,0 0 0,0-1 0,1 1 0,-3 10 0,4-12 0,0 0 0,0 0 0,1 0 0,-1 0 0,1 0 0,0 0 0,1-1 0,-1 1 0,1 0 0,0 0 0,0 0 0,0 0 0,1-1 0,2 6 0,-2-7 0,0 0 0,0 1 0,0-1 0,1 0 0,-1-1 0,1 1 0,0 0 0,0-1 0,0 0 0,0 1 0,0-1 0,1-1 0,-1 1 0,1 0 0,-1-1 0,1 1 0,-1-1 0,1 0 0,0-1 0,4 2 0,1-2 0,0 0 0,0 0 0,0 0 0,-1-1 0,1 0 0,0-1 0,-1 0 0,1-1 0,-1 1 0,1-2 0,-1 1 0,0-1 0,-1 0 0,1-1 0,-1 0 0,0 0 0,0 0 0,0-1 0,8-10 0,-1 2 0,-1 0 0,0-1 0,-2-1 0,0 0 0,0-1 0,-2 0 0,14-34 0,-9 10 0,-1-1 0,10-67 0,-19 84 0,-1 0 0,-2 0 0,0 1 0,-2-1 0,-7-49 0,-8 34 0,4 26 0,12 14 0,-1 0 0,1 1 0,-1-1 0,1 0 0,-1 0 0,1 0 0,-1 0 0,1 0 0,-1 1 0,1-1 0,-1 0 0,1 0 0,0 1 0,-1-1 0,1 0 0,-1 0 0,1 1 0,0-1 0,-1 1 0,1-1 0,0 0 0,-1 1 0,1-1 0,0 1 0,0-1 0,-1 1 0,1-1 0,0 1 0,0-1 0,0 1 0,0-1 0,0 1 0,0 0 0,-4 11 0,1 0 0,1 0 0,0 0 0,0 0 0,1 24 0,8 64 0,-5-84 0,35 231 0,-27-203 0,2 0 0,2 0 0,29 59 0,-38-93-114,0 0 1,1 0-1,0 0 0,1-1 0,0 0 1,1-1-1,0 1 0,0-2 0,0 1 1,1-1-1,13 8 0,1-3-6712</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58.097"/>
    </inkml:context>
    <inkml:brush xml:id="br0">
      <inkml:brushProperty name="width" value="0.05" units="cm"/>
      <inkml:brushProperty name="height" value="0.05" units="cm"/>
      <inkml:brushProperty name="color" value="#F6630D"/>
    </inkml:brush>
  </inkml:definitions>
  <inkml:trace contextRef="#ctx0" brushRef="#br0">42 345 24575,'-18'1'0,"-5"0"0,23-3 0,12-3 0,61-17 0,2 4 0,143-16 0,-112 20 0,664-71 0,5 34 0,26 34 0,-433 14 0,79-12 0,-218 5 0,9-3 0,73-1 0,-114 0 0,33 0 0,181 15 0,-396-2-341,-1 0 0,1-1-1,21-5 1,-13 1-6485</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49:58.562"/>
    </inkml:context>
    <inkml:brush xml:id="br0">
      <inkml:brushProperty name="width" value="0.05" units="cm"/>
      <inkml:brushProperty name="height" value="0.05" units="cm"/>
      <inkml:brushProperty name="color" value="#F6630D"/>
    </inkml:brush>
  </inkml:definitions>
  <inkml:trace contextRef="#ctx0" brushRef="#br0">6 0 24575,'1'0'0,"-1"0"0,0 0 0,1 1 0,-1-1 0,0 0 0,1 0 0,-1 0 0,0 1 0,0-1 0,1 0 0,-1 1 0,0-1 0,0 0 0,0 0 0,1 1 0,-1-1 0,0 0 0,0 1 0,0-1 0,0 0 0,0 1 0,1-1 0,-1 0 0,0 1 0,0-1 0,0 1 0,0-1 0,0 0 0,0 1 0,0-1 0,0 0 0,0 1 0,-1-1 0,1 0 0,0 1 0,0-1 0,0 0 0,0 1 0,0-1 0,-1 0 0,1 1 0,0-1 0,0 0 0,0 1 0,-1-1 0,1 0 0,0 0 0,-1 1 0,1-1 0,0 0 0,0 0 0,-1 0 0,1 1 0,0-1 0,-1 0 0,1 0 0,-1 0 0,1 0 0,0 0 0,-1 0 0,1 0 0,0 0 0,-1 0 0,1 0 0,0 0 0,-1 0 0,1 0 0,0 0 0,-1 0 0,23 20 0,79 41 0,-2 0 0,-60-38 0,-29-18 0,-1 0 0,0 0 0,-1 1 0,1 0 0,11 12 0,-18-16 0,0 1 0,0-1 0,0 0 0,-1 1 0,1 0 0,-1-1 0,0 1 0,0 0 0,0-1 0,0 1 0,0 0 0,-1 0 0,1 0 0,-1 0 0,0 0 0,0 0 0,0-1 0,0 1 0,0 0 0,-1 0 0,1 0 0,-1 0 0,0 0 0,-2 4 0,-4 10 24,-1 0 0,0 0 0,-2-1 0,-21 30 0,4-14-767,-33 32 1,31-35-6084</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00.640"/>
    </inkml:context>
    <inkml:brush xml:id="br0">
      <inkml:brushProperty name="width" value="0.05" units="cm"/>
      <inkml:brushProperty name="height" value="0.05" units="cm"/>
      <inkml:brushProperty name="color" value="#F6630D"/>
    </inkml:brush>
  </inkml:definitions>
  <inkml:trace contextRef="#ctx0" brushRef="#br0">1 1 24575,'1582'0'0,"-1073"16"0,-246-4 0,-10-1 0,347 6 0,468-18 0,-756-13 0,-24 0 0,596 14 0,-411 1 0,-212 13 0,-6 0 0,317-15-1365,-549 1-5461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01.026"/>
    </inkml:context>
    <inkml:brush xml:id="br0">
      <inkml:brushProperty name="width" value="0.05" units="cm"/>
      <inkml:brushProperty name="height" value="0.05" units="cm"/>
      <inkml:brushProperty name="color" value="#F6630D"/>
    </inkml:brush>
  </inkml:definitions>
  <inkml:trace contextRef="#ctx0" brushRef="#br0">0 1 24575,'18'10'0,"16"2"0,243 44 0,-275-55 0,0-1 0,1 0 0,-1 1 0,0 0 0,0-1 0,0 1 0,0 0 0,0 0 0,0 0 0,0 0 0,-1 0 0,1 1 0,0-1 0,0 0 0,-1 1 0,1 0 0,-1-1 0,1 1 0,-1 0 0,0-1 0,0 1 0,0 0 0,0 0 0,0 0 0,0 0 0,0 0 0,-1 0 0,1 1 0,-1-1 0,0 0 0,1 0 0,-1 0 0,0 0 0,0 1 0,0-1 0,-1 0 0,1 0 0,0 0 0,-1 0 0,1 1 0,-1-1 0,-1 2 0,-3 8 0,0 0 0,-1-1 0,0 0 0,-1 0 0,-16 20 0,-17 13-455,-2-1 0,-57 45 0,47-44-6371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04.128"/>
    </inkml:context>
    <inkml:brush xml:id="br0">
      <inkml:brushProperty name="width" value="0.05" units="cm"/>
      <inkml:brushProperty name="height" value="0.05" units="cm"/>
      <inkml:brushProperty name="color" value="#F6630D"/>
    </inkml:brush>
  </inkml:definitions>
  <inkml:trace contextRef="#ctx0" brushRef="#br0">0 1 24575,'306'-1'0,"341"3"0,130 51 0,-313-15 0,1056 52 0,-278-36 0,-573-13 0,-469-27 0,623 32 0,-165-10 0,-211-9 0,192-15 0,-398-15 0,1168 4 0,-1191-15 0,-15 0 0,436 13 0,-301 2 0,-291-3 0,77-14 0,-69 7 0,8-1-48,-25 3-611,76-4 1,-90 11-6168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04.519"/>
    </inkml:context>
    <inkml:brush xml:id="br0">
      <inkml:brushProperty name="width" value="0.05" units="cm"/>
      <inkml:brushProperty name="height" value="0.05" units="cm"/>
      <inkml:brushProperty name="color" value="#F6630D"/>
    </inkml:brush>
  </inkml:definitions>
  <inkml:trace contextRef="#ctx0" brushRef="#br0">8 6 24575,'-8'-6'0,"9"11"0,9 15 0,4-5 0,-1 0 0,2-1 0,0-1 0,25 18 0,-25-21 0,-2 0 0,1 1 0,-2 0 0,1 1 0,-2 0 0,0 1 0,14 20 0,-22-26 0,1-1 0,-1 1 0,0 0 0,0 1 0,-1-1 0,0 0 0,0 1 0,0 0 0,-1-1 0,-1 1 0,1 0 0,-1-1 0,0 1 0,-2 8 0,-2 0 0,0 0 0,0 0 0,-2-1 0,0 1 0,-13 22 0,-14 24-1365,20-36-5461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7.871"/>
    </inkml:context>
    <inkml:brush xml:id="br0">
      <inkml:brushProperty name="width" value="0.05" units="cm"/>
      <inkml:brushProperty name="height" value="0.05" units="cm"/>
      <inkml:brushProperty name="color" value="#F6630D"/>
    </inkml:brush>
  </inkml:definitions>
  <inkml:trace contextRef="#ctx0" brushRef="#br0">137 65 24575,'2'-1'0,"-1"0"0,0 0 0,1-1 0,-1 1 0,0 0 0,0-1 0,0 1 0,0-1 0,0 1 0,0-1 0,-1 0 0,1 1 0,0-1 0,-1 0 0,0 1 0,1-1 0,-1 0 0,0 0 0,0 0 0,0 1 0,0-1 0,0 0 0,0 0 0,0 1 0,-1-1 0,1 0 0,-1 0 0,1 1 0,-1-1 0,0 0 0,1 1 0,-2-3 0,1 3 0,0 1 0,0-1 0,0 0 0,0 0 0,0 1 0,0-1 0,0 0 0,0 1 0,0-1 0,0 1 0,0-1 0,0 1 0,0 0 0,0-1 0,0 1 0,0 0 0,-1 0 0,1 0 0,-2 0 0,1 0 0,0 0 0,-1 1 0,1-1 0,0 1 0,0 0 0,0 0 0,0 0 0,0 0 0,0 0 0,0 0 0,0 0 0,0 1 0,1-1 0,-3 2 0,-3 5 0,1 0 0,0 0 0,0 0 0,0 1 0,1 0 0,1 0 0,-1 0 0,1 0 0,-4 16 0,0 7 0,-8 53 0,11-53 0,2 0 0,1 0 0,1 1 0,7 57 0,-4-79 0,0 1 0,0-1 0,1 0 0,1 0 0,0 0 0,1 0 0,0 0 0,0-1 0,1 0 0,0 0 0,1 0 0,0-1 0,1 0 0,0-1 0,0 1 0,16 11 0,27 9-1365,0-9-5461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09.753"/>
    </inkml:context>
    <inkml:brush xml:id="br0">
      <inkml:brushProperty name="width" value="0.05" units="cm"/>
      <inkml:brushProperty name="height" value="0.05" units="cm"/>
      <inkml:brushProperty name="color" value="#F6630D"/>
    </inkml:brush>
  </inkml:definitions>
  <inkml:trace contextRef="#ctx0" brushRef="#br0">352 156 24575,'-29'112'0,"-39"315"0,47-265 0,-52 203 0,-56 74 0,118-412 0,-6 13 0,17-37 0,-1-1 0,0 0 0,1 0 0,0 0 0,-1 0 0,1 0 0,0 0 0,0 0 0,0 1 0,0-1 0,0 0 0,1 0 0,-1 0 0,2 3 0,-1-4 0,-1 0 0,1-1 0,0 1 0,0 0 0,0-1 0,0 1 0,0-1 0,0 1 0,0-1 0,0 1 0,0-1 0,0 0 0,0 1 0,0-1 0,0 0 0,0 0 0,0 0 0,0 0 0,0 0 0,0 0 0,1 0 0,-1 0 0,0 0 0,0-1 0,0 1 0,0 0 0,0-1 0,0 1 0,0-1 0,0 1 0,1-2 0,35-16 0,-36 17 0,8-4 0,0 0 0,0 1 0,0 1 0,1 0 0,-1 0 0,1 0 0,17-1 0,1 2 0,39 2 0,-48 1 0,0-1 0,-1 0 0,1-1 0,0-1 0,33-9 0,-49 10 0,0 0 0,1-1 0,-1 0 0,0 1 0,0-1 0,0-1 0,0 1 0,0 0 0,0-1 0,0 1 0,-1-1 0,0 0 0,1 0 0,-1 0 0,0 0 0,0 0 0,-1 0 0,1-1 0,-1 1 0,1-1 0,-1 1 0,0-1 0,1-5 0,0-8 0,-1 0 0,0-1 0,-3-32 0,1 20 0,36-748 0,-30 712 0,6-355 0,-10 401 0,0-1 0,2 1 0,0 0 0,1 0 0,1 0 0,1 1 0,1 0 0,10-22 0,-16 40 0,0 0 0,-1 0 0,1 0 0,-1 0 0,1 0 0,-1 0 0,1 0 0,-1 0 0,0-1 0,0 1 0,1 0 0,-1 0 0,0 0 0,0 0 0,0-1 0,0 1 0,0 0 0,-1 0 0,1 0 0,0 0 0,0 0 0,-1-1 0,1 1 0,-1-1 0,0 1 0,0 1 0,0-1 0,-1 0 0,1 1 0,0-1 0,0 1 0,0-1 0,0 1 0,-1 0 0,1-1 0,0 1 0,0 0 0,-1 0 0,1 0 0,0 0 0,-1 0 0,1 0 0,-2 1 0,-11 1 0,1 2 0,-1 0 0,-15 6 0,19-6 0,-63 26-1365,37-13-5461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11.606"/>
    </inkml:context>
    <inkml:brush xml:id="br0">
      <inkml:brushProperty name="width" value="0.05" units="cm"/>
      <inkml:brushProperty name="height" value="0.05" units="cm"/>
      <inkml:brushProperty name="color" value="#F6630D"/>
    </inkml:brush>
  </inkml:definitions>
  <inkml:trace contextRef="#ctx0" brushRef="#br0">7197 440 24575,'2'0'0,"-1"0"0,1-1 0,0 1 0,0-1 0,-1 1 0,1-1 0,0 0 0,-1 0 0,1 0 0,-1 0 0,1 0 0,-1 0 0,1 0 0,-1 0 0,0 0 0,1-1 0,-1 1 0,2-3 0,-3 3 0,1 1 0,-1-1 0,0 0 0,1 1 0,-1-1 0,0 0 0,1 1 0,-1-1 0,0 0 0,0 0 0,1 1 0,-1-1 0,0 0 0,0 0 0,0 1 0,0-1 0,0 0 0,0 0 0,-1 1 0,1-1 0,0 0 0,0 0 0,0 1 0,-1-1 0,1 0 0,0 1 0,-1-1 0,1 0 0,0 1 0,-1-1 0,1 0 0,-1 1 0,1-1 0,-1 1 0,1-1 0,-1 1 0,0-1 0,1 1 0,-1 0 0,0-1 0,1 1 0,-1 0 0,0-1 0,1 1 0,-1 0 0,-1-1 0,-13-3 0,0 1 0,-1 0 0,-22-1 0,-8-1 0,-208-28 0,99 14 0,-170-27 0,-456-52 0,664 86 0,-265-14 0,203 12 0,4 0 0,2 1 0,0-1 0,-23 1 0,10 0 0,-39 14 0,-225-13 0,62-1 0,142 9 0,85-9 0,-48-1 0,143 13 0,-27 0 0,-137 15 0,77 0 0,-247-10 0,210-6 0,-922 2 0,1103 0-341,1 0 0,0-1-1,-17-3 1,8-2-6485</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11.963"/>
    </inkml:context>
    <inkml:brush xml:id="br0">
      <inkml:brushProperty name="width" value="0.05" units="cm"/>
      <inkml:brushProperty name="height" value="0.05" units="cm"/>
      <inkml:brushProperty name="color" value="#F6630D"/>
    </inkml:brush>
  </inkml:definitions>
  <inkml:trace contextRef="#ctx0" brushRef="#br0">449 0 24575,'-18'16'0,"-1"0"0,-1-2 0,-34 20 0,-1 0 0,-32 18 0,-11 8 0,85-51 0,0 1 0,1 0 0,1 0 0,0 2 0,-10 12 0,19-22 0,0 0 0,0 0 0,1 0 0,0 0 0,-1 1 0,1-1 0,0 1 0,0-1 0,0 1 0,0-1 0,1 1 0,-1-1 0,1 1 0,-1 0 0,1-1 0,0 1 0,0 0 0,0 0 0,1-1 0,-1 1 0,1-1 0,-1 1 0,1 0 0,0-1 0,0 1 0,0-1 0,0 1 0,0-1 0,1 0 0,-1 1 0,1-1 0,0 0 0,3 3 0,6 6 0,1-1 0,0-1 0,0 0 0,27 14 0,-7-3 0,40 29 0,64 42-1365,-101-70-5461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13.575"/>
    </inkml:context>
    <inkml:brush xml:id="br0">
      <inkml:brushProperty name="width" value="0.05" units="cm"/>
      <inkml:brushProperty name="height" value="0.05" units="cm"/>
      <inkml:brushProperty name="color" value="#F6630D"/>
    </inkml:brush>
  </inkml:definitions>
  <inkml:trace contextRef="#ctx0" brushRef="#br0">4862 28 24575,'27'-7'0,"-23"0"0,-17 0 0,-5 4 0,1 1 0,-1 1 0,0 0 0,0 2 0,0 0 0,0 0 0,-25 7 0,-28 2 0,-455-1 0,324-11 0,-1312 2 0,1199 14 0,29 1 0,-171 9 0,422-21 0,-88 9 0,-81 4 0,-751-18-1365,932 2-5461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13.933"/>
    </inkml:context>
    <inkml:brush xml:id="br0">
      <inkml:brushProperty name="width" value="0.05" units="cm"/>
      <inkml:brushProperty name="height" value="0.05" units="cm"/>
      <inkml:brushProperty name="color" value="#F6630D"/>
    </inkml:brush>
  </inkml:definitions>
  <inkml:trace contextRef="#ctx0" brushRef="#br0">292 1 24575,'-4'10'0,"-1"0"0,0 0 0,-1 0 0,0 0 0,-1-1 0,0 0 0,-13 13 0,5-10 0,-1-1 0,0 0 0,0-1 0,-34 15 0,30-15 0,0 0 0,-36 26 0,54-35 0,1 0 0,-1 0 0,0 1 0,1-1 0,-1 1 0,1 0 0,0-1 0,-1 1 0,1 0 0,0 0 0,0 0 0,0 0 0,0 0 0,1 0 0,-1 0 0,0 0 0,1 0 0,-1 0 0,1 1 0,0-1 0,0 3 0,0-2 0,1 1 0,0-1 0,0 1 0,0 0 0,0-1 0,1 0 0,0 1 0,-1-1 0,1 0 0,0 0 0,5 5 0,6 6 0,0-1 0,1 0 0,31 21 0,-36-28 0,179 125-1365,-146-104-5461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16.333"/>
    </inkml:context>
    <inkml:brush xml:id="br0">
      <inkml:brushProperty name="width" value="0.05" units="cm"/>
      <inkml:brushProperty name="height" value="0.05" units="cm"/>
      <inkml:brushProperty name="color" value="#F6630D"/>
    </inkml:brush>
  </inkml:definitions>
  <inkml:trace contextRef="#ctx0" brushRef="#br0">248 383 24575,'1'-4'0,"0"-1"0,0 1 0,1 0 0,-1-1 0,1 1 0,3-4 0,4-15 0,0-7 0,-1-1 0,-2 1 0,-1-1 0,-2 0 0,0-1 0,-4-43 0,1 72 0,0 0 0,0 0 0,0 1 0,-1-1 0,1 0 0,-1 1 0,1-1 0,-1 1 0,0-1 0,0 1 0,0-1 0,-1 1 0,1 0 0,-1-1 0,1 1 0,-1 0 0,0 0 0,1 0 0,-1 0 0,0 0 0,0 0 0,-1 1 0,1-1 0,0 1 0,0 0 0,-1-1 0,1 1 0,-1 0 0,1 0 0,-1 1 0,0-1 0,1 0 0,-1 1 0,-5-1 0,1 2 0,1-1 0,-1 1 0,0 0 0,0 0 0,0 1 0,1 0 0,-1 0 0,1 1 0,-1 0 0,1 0 0,0 0 0,-10 8 0,4-1 0,-1 1 0,2 1 0,0-1 0,0 2 0,1 0 0,1 0 0,0 0 0,0 1 0,2 1 0,0-1 0,0 1 0,1 1 0,1-1 0,1 1 0,0 0 0,-2 21 0,3-5 0,1 0 0,1 0 0,2 0 0,1 0 0,2-1 0,1 1 0,13 43 0,61 147 0,-44-132 0,-33-84 14,0 1-1,0-1 0,0 1 0,-1-1 1,0 1-1,0 0 0,0 0 1,-2 13-1,1-17-87,-1 0-1,0 1 1,1-1 0,-2 0 0,1 0-1,0 0 1,0 0 0,-1 0 0,0 0-1,1 0 1,-1-1 0,0 1 0,-1 0-1,1-1 1,0 0 0,-1 1 0,1-1-1,-1 0 1,-5 3 0,-12 5-6752</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16.753"/>
    </inkml:context>
    <inkml:brush xml:id="br0">
      <inkml:brushProperty name="width" value="0.05" units="cm"/>
      <inkml:brushProperty name="height" value="0.05" units="cm"/>
      <inkml:brushProperty name="color" value="#F6630D"/>
    </inkml:brush>
  </inkml:definitions>
  <inkml:trace contextRef="#ctx0" brushRef="#br0">1 130 24575,'22'-27'0,"-17"20"0,0 1 0,0 0 0,1 0 0,0 0 0,8-6 0,-7 7 0,0 1 0,0 0 0,0 0 0,1 0 0,-1 1 0,1 0 0,0 1 0,0 0 0,0 0 0,0 0 0,0 1 0,16 0 0,-18 1 0,0 1 0,1 0 0,-1 0 0,0 1 0,1 0 0,-1 0 0,0 0 0,0 1 0,-1 0 0,1 0 0,0 1 0,-1-1 0,0 1 0,0 0 0,0 1 0,8 8 0,-4-2 0,0 0 0,-1 1 0,0 0 0,0 1 0,5 14 0,-10-21 0,0 1 0,-1-1 0,0 1 0,0-1 0,-1 1 0,1 0 0,-1-1 0,-1 1 0,0 0 0,0 0 0,0 0 0,-2 11 0,2-18 0,0 1 0,0-1 0,0 1 0,0-1 0,0 1 0,0-1 0,0 1 0,0-1 0,0 1 0,0-1 0,-1 1 0,1-1 0,0 1 0,0-1 0,0 1 0,-1-1 0,1 1 0,0-1 0,-1 0 0,1 1 0,0-1 0,-1 1 0,1-1 0,-1 0 0,1 0 0,0 1 0,-1-1 0,1 0 0,-1 0 0,1 1 0,-1-1 0,-7-13 0,0-27 0,7 27-80,2 1 0,-1 0-1,1-1 1,1 1 0,0 0-1,1 0 1,0 0 0,1 1-1,0-1 1,1 1 0,0 0 0,1 0-1,0 0 1,1 1 0,0 0-1,10-12 1,-3 9-6746</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17.128"/>
    </inkml:context>
    <inkml:brush xml:id="br0">
      <inkml:brushProperty name="width" value="0.05" units="cm"/>
      <inkml:brushProperty name="height" value="0.05" units="cm"/>
      <inkml:brushProperty name="color" value="#F6630D"/>
    </inkml:brush>
  </inkml:definitions>
  <inkml:trace contextRef="#ctx0" brushRef="#br0">0 106 24575,'0'2'0,"1"0"0,-1 0 0,0 0 0,0 0 0,1 0 0,-1-1 0,1 1 0,-1 0 0,1 0 0,0 0 0,0-1 0,0 1 0,0 0 0,0-1 0,0 1 0,0-1 0,1 1 0,-1-1 0,1 1 0,1 1 0,1-1 0,0 0 0,0 0 0,0 0 0,1 0 0,-1 0 0,0-1 0,1 0 0,6 2 0,6-2 0,0 1 0,-1-2 0,32-2 0,-43 1 0,0 0 0,0 0 0,0 0 0,0 0 0,0-1 0,-1 0 0,1 0 0,0 0 0,-1 0 0,1-1 0,-1 0 0,7-6 0,-9 8 0,-1-1 0,1 1 0,-1-1 0,0 0 0,0 0 0,1 0 0,-1 0 0,-1 1 0,1-1 0,0-1 0,0 1 0,-1 0 0,1 0 0,-1 0 0,0 0 0,1 0 0,-1 0 0,0 0 0,0-1 0,0 1 0,-1 0 0,1 0 0,0 0 0,-1 0 0,0 0 0,1 0 0,-1 0 0,0 0 0,0 0 0,0 0 0,0 0 0,-2-2 0,-1-1 0,0 0 0,1 0 0,-2 0 0,1 1 0,0 0 0,-1 0 0,0 0 0,0 0 0,0 1 0,-1 0 0,1 0 0,-1 0 0,1 1 0,-1 0 0,0 0 0,0 0 0,-12-1 0,13 2 0,1 1 0,-1 0 0,0 0 0,1 0 0,-1 1 0,0-1 0,1 1 0,-1 0 0,1 1 0,0-1 0,-1 1 0,1 0 0,0 0 0,0 0 0,0 0 0,0 1 0,0-1 0,0 1 0,1 0 0,-1 1 0,1-1 0,0 0 0,0 1 0,-4 6 0,4-5-28,0 1-1,0 0 1,0 1-1,1-1 1,-1 1 0,2-1-1,-1 1 1,1-1-1,0 1 1,0 0-1,1 0 1,-1-1-1,2 1 1,-1 0 0,1 0-1,0-1 1,0 1-1,1 0 1,0-1-1,0 1 1,1-1-1,-1 0 1,1 0 0,1 0-1,-1 0 1,1 0-1,0-1 1,0 0-1,1 0 1,0 0-1,0 0 1,0-1 0,0 1-1,1-1 1,-1-1-1,1 1 1,0-1-1,0 0 1,0 0-1,1-1 1,-1 0 0,1 0-1,-1 0 1,1-1-1,0 0 1,0 0-1,8-1 1,10-2-6798</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17.506"/>
    </inkml:context>
    <inkml:brush xml:id="br0">
      <inkml:brushProperty name="width" value="0.05" units="cm"/>
      <inkml:brushProperty name="height" value="0.05" units="cm"/>
      <inkml:brushProperty name="color" value="#F6630D"/>
    </inkml:brush>
  </inkml:definitions>
  <inkml:trace contextRef="#ctx0" brushRef="#br0">74 185 24575,'79'-47'0,"-69"40"0,0 0 0,-1 0 0,0-1 0,15-17 0,-23 23 0,0 1 0,1-1 0,-1 1 0,0-1 0,0 1 0,0-1 0,0 1 0,0-1 0,-1 0 0,1 1 0,0-1 0,-1 0 0,0 0 0,1 0 0,-1 0 0,0 1 0,0-1 0,0 0 0,0 0 0,0 0 0,0 0 0,0 0 0,-1 1 0,1-1 0,-1 0 0,1 0 0,-1 1 0,0-1 0,0 0 0,0 1 0,0-1 0,0 0 0,0 1 0,0-1 0,0 1 0,-1 0 0,1-1 0,0 1 0,-1 0 0,-1-1 0,0 0 0,1 0 0,-1 0 0,0 1 0,0-1 0,0 1 0,0 0 0,0 0 0,0 0 0,0 0 0,0 0 0,0 1 0,0 0 0,0-1 0,-1 1 0,1 0 0,0 0 0,0 1 0,-5 0 0,3 1 0,-1 0 0,1 0 0,0 0 0,0 1 0,-1-1 0,2 1 0,-1 1 0,0-1 0,-6 7 0,1 0 0,0 0 0,1 0 0,1 1 0,0 1 0,0-1 0,1 1 0,-10 24 0,15-29 0,-1 0 0,1 0 0,1 1 0,-1-1 0,1 1 0,1-1 0,-1 1 0,1-1 0,1 1 0,-1-1 0,1 1 0,0-1 0,1 1 0,0-1 0,0 0 0,1 0 0,0 0 0,0 0 0,0 0 0,1 0 0,0-1 0,0 0 0,1 0 0,0 0 0,0 0 0,0-1 0,1 0 0,0 0 0,-1 0 0,2-1 0,-1 0 0,1 0 0,12 5 0,33 10-1365,-2-6-5461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25.873"/>
    </inkml:context>
    <inkml:brush xml:id="br0">
      <inkml:brushProperty name="width" value="0.05" units="cm"/>
      <inkml:brushProperty name="height" value="0.05" units="cm"/>
      <inkml:brushProperty name="color" value="#F6630D"/>
    </inkml:brush>
  </inkml:definitions>
  <inkml:trace contextRef="#ctx0" brushRef="#br0">904 1 24575,'-2'0'0,"-1"1"0,1 0 0,0-1 0,-1 1 0,1 0 0,0 0 0,-1 0 0,1 1 0,0-1 0,0 1 0,0-1 0,0 1 0,0 0 0,0-1 0,1 1 0,-1 0 0,1 0 0,-1 0 0,-1 3 0,-23 43 0,26-48 0,-23 56 0,2 0 0,2 2 0,-13 74 0,-14 183 0,35-17 0,2-21 0,2-197 0,-6 62 0,-32 144 0,-60 86 0,88-316 0,-95 462 0,34-126 0,0-101 0,-21 90 0,53-160 0,38-165 0,2 0 0,2 58 0,4-69 0,-1 0 0,-13 83 0,9-95 0,2 0 0,1 49 0,0 15 0,-11-24 0,8-51 0,-3 37 0,4 20 0,8 98 0,-3-174 0,-1 1 0,0-1 0,1 0 0,0 1 0,0-1 0,0 0 0,0 0 0,0 1 0,1-1 0,0 0 0,-1 0 0,1-1 0,0 1 0,0 0 0,1-1 0,-1 1 0,0-1 0,1 1 0,-1-1 0,1 0 0,0 0 0,0-1 0,0 1 0,0 0 0,0-1 0,5 2 0,6 0 0,1 0 0,-1 0 0,0-2 0,1 0 0,15 0 0,30 2 0,-36 2 0,0-1 0,0-1 0,0-2 0,1 0 0,-1-1 0,1-1 0,36-8 0,-47 6 0,31-8 0,0 2 0,1 1 0,67-1 0,-91 9 0,0-1 0,1-1 0,26-5 0,-39 4 0,-1 1 0,0-1 0,1-1 0,-1 0 0,-1 0 0,1 0 0,-1-1 0,1-1 0,13-11 0,6-9 0,-1-2 0,-1 0 0,26-39 0,-38 46 0,-1 0 0,-1-1 0,-1-1 0,-1 0 0,-1 0 0,6-25 0,26-165 0,-17 76 0,238-1121 0,-231 1101 0,-7-2 0,6-237 0,-55-251 0,19 198 0,34 245 0,-16 134 0,4-82 0,-18 79 0,-2 1 0,-24-123 0,16 120 0,3 15 0,6 31 0,-1 1 0,-2-1 0,-1 1 0,-10-28 0,7 32 0,7 12 0,-1 1 0,0 1 0,-1-1 0,0 1 0,-1-1 0,0 1 0,-1 1 0,0 0 0,0 0 0,-1 0 0,0 1 0,-11-9 0,7 9 14,0 0-1,0 1 0,-1 1 0,0 0 1,0 0-1,-1 1 0,1 1 1,-17-3-1,0 2-508,-1 2 0,-50 0 0,48 3-6331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9.274"/>
    </inkml:context>
    <inkml:brush xml:id="br0">
      <inkml:brushProperty name="width" value="0.05" units="cm"/>
      <inkml:brushProperty name="height" value="0.05" units="cm"/>
      <inkml:brushProperty name="color" value="#F6630D"/>
    </inkml:brush>
  </inkml:definitions>
  <inkml:trace contextRef="#ctx0" brushRef="#br0">1 129 24575,'0'1'0,"0"0"0,0 0 0,1-1 0,-1 1 0,1 0 0,-1 0 0,1 0 0,-1 0 0,1 0 0,-1-1 0,1 1 0,0 0 0,-1 0 0,1-1 0,0 1 0,0-1 0,-1 1 0,1-1 0,0 1 0,0-1 0,0 1 0,0-1 0,1 1 0,29 9 0,-22-8 0,34 7 0,0-2 0,0-1 0,1-3 0,64-3 0,-42 0 0,577-17-329,0-29-94,-501 35 402,-79 6 21,643-70 0,-706 75 0,15-2 0,0-1 0,-1 0 0,25-10 0,-29 7 309,-17 4-1855,-7 4-4635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8.342"/>
    </inkml:context>
    <inkml:brush xml:id="br0">
      <inkml:brushProperty name="width" value="0.05" units="cm"/>
      <inkml:brushProperty name="height" value="0.05" units="cm"/>
      <inkml:brushProperty name="color" value="#F6630D"/>
    </inkml:brush>
  </inkml:definitions>
  <inkml:trace contextRef="#ctx0" brushRef="#br0">174 325 24575,'-10'-2'0,"1"0"0,-1 0 0,1-1 0,0 0 0,0 0 0,-14-8 0,8 4 0,6 3 0,1 1 0,-1-2 0,1 1 0,0-1 0,1 0 0,-11-9 0,17 13 0,0-1 0,0 1 0,-1 0 0,1-1 0,0 1 0,0-1 0,1 0 0,-1 1 0,0-1 0,0 0 0,1 1 0,-1-1 0,1 0 0,0 0 0,-1 0 0,1 1 0,0-1 0,0 0 0,0 0 0,0 0 0,1 0 0,-1 1 0,0-1 0,1 0 0,-1 0 0,1 1 0,0-1 0,-1 0 0,1 1 0,0-1 0,0 0 0,0 1 0,0-1 0,1 1 0,-1 0 0,0-1 0,0 1 0,4-2 0,20-19 0,2 2 0,0 0 0,1 2 0,59-28 0,-69 37 0,8-4 0,33-12 0,-50 22 0,-1 0 0,1 1 0,0 0 0,0 0 0,0 1 0,0 0 0,0 1 0,9 1 0,-15-1 0,-1 0 0,0 1 0,0-1 0,1 1 0,-1 0 0,0 0 0,0 0 0,0 0 0,0 0 0,0 0 0,0 0 0,0 1 0,0-1 0,0 1 0,-1 0 0,1-1 0,-1 1 0,1 0 0,-1 0 0,0 0 0,0 0 0,1 0 0,-1 0 0,-1 0 0,1 0 0,0 0 0,1 5 0,0 4 0,-1 1 0,0-1 0,0 1 0,-2 16 0,0-14 0,0 54 0,4 234 0,15-19 0,-19-294 0,0 0 0,-1 1 0,0 0 0,0-1 0,-1 1 0,-1 0 0,1 0 0,-2 1 0,1-1 0,-1 1 0,-1 0 0,0 0 0,0 1 0,-1-1 0,1 1 0,-2 1 0,1-1 0,-15-9 0,17 13 0,-1 0 0,0 0 0,0 0 0,0 1 0,-1 0 0,1 0 0,-1 1 0,0 0 0,0 0 0,1 1 0,-1-1 0,0 1 0,0 1 0,-1 0 0,1 0 0,0 0 0,0 1 0,0 0 0,0 0 0,0 0 0,1 1 0,-1 0 0,0 1 0,1-1 0,-1 1 0,1 1 0,0-1 0,-9 7 0,11-7-80,0 0 0,1 0-1,-1 1 1,0-1 0,1 1-1,0 0 1,0-1 0,0 2-1,0-1 1,1 0 0,0 0 0,0 1-1,0-1 1,0 1 0,1 0-1,-3 8 1,4 12-6746</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27.216"/>
    </inkml:context>
    <inkml:brush xml:id="br0">
      <inkml:brushProperty name="width" value="0.05" units="cm"/>
      <inkml:brushProperty name="height" value="0.05" units="cm"/>
      <inkml:brushProperty name="color" value="#F6630D"/>
    </inkml:brush>
  </inkml:definitions>
  <inkml:trace contextRef="#ctx0" brushRef="#br0">139 620 24575,'-2'44'0,"-9"49"0,-1 18 0,-18 298 0,30-407 0,0 1 0,-1-1 0,1 1 0,-1 0 0,0-1 0,0 1 0,0-1 0,0 1 0,0-1 0,0 0 0,-1 1 0,1-1 0,-4 3 0,5-4 0,0-1 0,-1 0 0,1 0 0,-1 1 0,1-1 0,0 0 0,-1 0 0,1 0 0,-1 1 0,1-1 0,0 0 0,-1 0 0,1 0 0,-1 0 0,1 0 0,-1 0 0,1 0 0,-1 0 0,1 0 0,0 0 0,-1 0 0,1 0 0,-1 0 0,1-1 0,-1 1 0,1 0 0,0 0 0,-2-1 0,1 0 0,0 0 0,-1-1 0,1 1 0,0-1 0,0 1 0,0-1 0,0 0 0,0 1 0,0-1 0,0 0 0,0-2 0,-8-21 0,1-2 0,1 1 0,1-1 0,2 0 0,-2-33 0,5-141 0,5 90 0,5 0 0,5 1 0,46-180 0,-46 243 0,20-48 0,-29 82 0,1 1 0,0 0 0,0 1 0,1-1 0,1 2 0,0-1 0,1 1 0,0 0 0,12-10 0,-19 18 0,0 0 0,0 1 0,0-1 0,1 1 0,-1 0 0,1 0 0,-1 0 0,1 0 0,0 0 0,-1 0 0,1 0 0,0 1 0,0 0 0,-1-1 0,1 1 0,0 0 0,0 0 0,3 1 0,-2 0 0,0 1 0,0-1 0,0 1 0,0-1 0,-1 1 0,1 0 0,-1 1 0,1-1 0,-1 1 0,0-1 0,3 4 0,4 5 0,-1 1 0,0-1 0,-1 1 0,0 1 0,11 24 0,-10-16 0,-1 0 0,-1 0 0,-1 1 0,0 0 0,-2 0 0,0 0 0,-2 0 0,-1 1 0,0-1 0,-4 34 0,1-40 0,-1 0 0,-1 0 0,0 0 0,-1-1 0,-1 1 0,0-1 0,-1 0 0,-1-1 0,0 0 0,-1 0 0,-1-1 0,0 0 0,0 0 0,-1-1 0,-14 11 0,-7 2 0,-1-2 0,-1-1 0,-44 21 0,-1 0 0,76-41 0,0-1 0,0 1 0,1 0 0,-1 0 0,0 1 0,1-1 0,0 1 0,-1-1 0,1 1 0,0 0 0,0 0 0,0 0 0,1 0 0,-1 0 0,1 0 0,-1 0 0,1 0 0,0 1 0,1-1 0,-1 0 0,0 1 0,1-1 0,0 1 0,0-1 0,0 1 0,0-1 0,0 1 0,1-1 0,1 5 0,3 8 0,0 0 0,1-1 0,1 0 0,16 27 0,-16-30 0,121 233-1365,-112-218-5461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27.571"/>
    </inkml:context>
    <inkml:brush xml:id="br0">
      <inkml:brushProperty name="width" value="0.05" units="cm"/>
      <inkml:brushProperty name="height" value="0.05" units="cm"/>
      <inkml:brushProperty name="color" value="#F6630D"/>
    </inkml:brush>
  </inkml:definitions>
  <inkml:trace contextRef="#ctx0" brushRef="#br0">55 20 24575,'0'0'0,"0"-1"0,0 0 0,0 1 0,0-1 0,0 1 0,0-1 0,0 0 0,0 1 0,0-1 0,0 0 0,0 1 0,-1-1 0,1 1 0,0-1 0,0 1 0,-1-1 0,1 0 0,0 1 0,-1-1 0,1 1 0,-1 0 0,1-1 0,-1 1 0,1-1 0,0 1 0,-1 0 0,0-1 0,1 1 0,-1 0 0,1-1 0,-1 1 0,1 0 0,-1 0 0,0-1 0,1 1 0,-1 0 0,1 0 0,-1 0 0,0 0 0,1 0 0,-1 0 0,0 0 0,1 0 0,-1 0 0,1 1 0,-1-1 0,0 0 0,1 0 0,-2 1 0,1-1 0,-1 1 0,0 0 0,0-1 0,1 1 0,-1 0 0,1 0 0,-1 0 0,1 0 0,-1 1 0,1-1 0,-1 0 0,1 1 0,0-1 0,0 1 0,0-1 0,-2 3 0,1 3 0,0 1 0,1 0 0,0-1 0,0 1 0,0 0 0,1-1 0,0 1 0,1 0 0,0 0 0,0-1 0,0 1 0,1-1 0,0 1 0,1-1 0,6 14 0,-1-5 0,0 0 0,1 0 0,1-1 0,0-1 0,24 25 0,-32-37 0,0 1 0,0-1 0,0 0 0,0 0 0,1-1 0,-1 1 0,1 0 0,0-1 0,-1 1 0,1-1 0,0 0 0,4 1 0,-5-2 0,0 0 0,0 0 0,0 0 0,0 0 0,0 0 0,0-1 0,0 1 0,0-1 0,0 1 0,0-1 0,-1 0 0,1 0 0,0 0 0,0 0 0,-1 0 0,1 0 0,0 0 0,-1 0 0,0-1 0,3-1 0,7-10 0,1-1 0,-2 1 0,0-2 0,-1 1 0,0-1 0,7-18 0,-5 6 0,0 0 0,11-52 0,-20 48 0,-2 31 0,0 0 0,0 0 0,0 0 0,0 0 0,0 0 0,0 0 0,0-1 0,0 1 0,0 0 0,0 0 0,0 0 0,0 0 0,0 0 0,0 0 0,0 0 0,0-1 0,-1 1 0,1 0 0,0 0 0,0 0 0,0 0 0,0 0 0,0 0 0,0 0 0,0 0 0,-1 0 0,1 0 0,0 0 0,0 0 0,0 0 0,0 0 0,0-1 0,0 1 0,-1 0 0,1 0 0,0 0 0,0 0 0,0 0 0,0 1 0,0-1 0,0 0 0,-1 0 0,1 0 0,0 0 0,0 0 0,0 0 0,0 0 0,0 0 0,0 0 0,0 0 0,-1 0 0,-9 14 0,-2 7-1365,2 1-5461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27.981"/>
    </inkml:context>
    <inkml:brush xml:id="br0">
      <inkml:brushProperty name="width" value="0.05" units="cm"/>
      <inkml:brushProperty name="height" value="0.05" units="cm"/>
      <inkml:brushProperty name="color" value="#F6630D"/>
    </inkml:brush>
  </inkml:definitions>
  <inkml:trace contextRef="#ctx0" brushRef="#br0">1 91 24575,'0'-11'0,"1"1"0,0 0 0,2-13 0,-2 21 0,-1 0 0,0 0 0,0 1 0,1-1 0,-1 1 0,1-1 0,0 0 0,-1 1 0,1-1 0,0 1 0,0-1 0,0 1 0,0 0 0,0-1 0,0 1 0,0 0 0,0 0 0,1 0 0,-1 0 0,0 0 0,1 0 0,-1 0 0,1 0 0,-1 0 0,1 1 0,-1-1 0,1 1 0,2-1 0,-3 1 0,1 0 0,0 1 0,-1-1 0,1 1 0,-1 0 0,1-1 0,-1 1 0,1 0 0,-1 0 0,0 0 0,1 0 0,-1 0 0,0 0 0,0 0 0,1 1 0,-1-1 0,0 0 0,0 1 0,-1-1 0,1 0 0,0 1 0,0 0 0,-1-1 0,1 1 0,-1-1 0,1 4 0,10 44 0,-9-26 0,-1-1 0,-1 0 0,-1 0 0,-1 0 0,-1 0 0,-1 0 0,-1 0 0,-1-1 0,-15 37 0,4-28 0,6-23 0,11-8 0,-1 1 0,1 0 0,-1-1 0,1 1 0,-1 0 0,1-1 0,-1 1 0,1-1 0,0 1 0,-1 0 0,1-1 0,0 1 0,-1-1 0,1 1 0,0-1 0,0 0 0,-1 1 0,1-1 0,0 1 0,0-1 0,0 1 0,0-1 0,0 1 0,0-1 0,0 0 0,0 0 0,0-7 0,0 1 0,0-1 0,1 1 0,0-1 0,1 1 0,0-1 0,0 1 0,0 0 0,4-8 0,33-61 0,-29 60 0,0 0 0,1 1 0,24-24 0,-31 34 0,0 1 0,0 0 0,1 0 0,-1 1 0,1-1 0,0 1 0,0 0 0,1 0 0,-1 1 0,1 0 0,-1 0 0,1 0 0,-1 0 0,1 1 0,10-1 0,-13 2 0,0 1 0,0-1 0,0 1 0,-1 0 0,1 0 0,0 0 0,0 0 0,-1 1 0,1-1 0,-1 1 0,1-1 0,-1 1 0,0 0 0,0 0 0,1 0 0,-2 1 0,1-1 0,0 0 0,0 1 0,-1-1 0,1 1 0,-1-1 0,0 1 0,1 0 0,0 4 0,3 8 0,0 1 0,-2-1 0,4 22 0,-7-36 0,1 17-151,0 0-1,-1 0 0,-1-1 0,0 1 1,-1 0-1,-1-1 0,-1 1 1,-6 16-1,0-4-6674</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28.353"/>
    </inkml:context>
    <inkml:brush xml:id="br0">
      <inkml:brushProperty name="width" value="0.05" units="cm"/>
      <inkml:brushProperty name="height" value="0.05" units="cm"/>
      <inkml:brushProperty name="color" value="#F6630D"/>
    </inkml:brush>
  </inkml:definitions>
  <inkml:trace contextRef="#ctx0" brushRef="#br0">1 42 24575,'0'-35'0,"0"28"0,0 24 0,0 188 0,0-205 0,0 0 0,0 0 0,0 1 0,0-1 0,0 0 0,0 0 0,0 0 0,0 1 0,0-1 0,0 0 0,0 0 0,0 1 0,0-1 0,0 0 0,0 0 0,0 0 0,0 1 0,0-1 0,0 0 0,0 0 0,0 0 0,0 0 0,1 1 0,-1-1 0,0 0 0,0 0 0,0 0 0,0 0 0,0 1 0,1-1 0,-1 0 0,0 0 0,0 0 0,0 0 0,1 0 0,-1 0 0,0 0 0,0 0 0,0 0 0,1 1 0,-1-1 0,10-7 0,8-14 0,-17 20 0,24-33 0,-2 3 0,33-34 0,-50 58 0,1 1 0,0 0 0,0 0 0,0 0 0,1 1 0,-1 0 0,1 1 0,0 0 0,1 0 0,15-5 0,-22 9 0,0-1 0,0 1 0,0-1 0,0 1 0,0 0 0,0 0 0,0 0 0,0 0 0,0 0 0,0 1 0,0-1 0,0 0 0,0 1 0,0 0 0,0-1 0,0 1 0,0 0 0,0 0 0,-1 0 0,1 0 0,2 2 0,-2 0 0,0-1 0,0 1 0,0-1 0,0 1 0,-1 0 0,1 0 0,-1 0 0,0 0 0,0 0 0,0 0 0,0 0 0,0 5 0,1 5 0,-1-1 0,-1 1 0,0 0 0,-1 0 0,-4 22 0,-8 18-682,-31 81-1,34-109-6143</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28.728"/>
    </inkml:context>
    <inkml:brush xml:id="br0">
      <inkml:brushProperty name="width" value="0.05" units="cm"/>
      <inkml:brushProperty name="height" value="0.05" units="cm"/>
      <inkml:brushProperty name="color" value="#F6630D"/>
    </inkml:brush>
  </inkml:definitions>
  <inkml:trace contextRef="#ctx0" brushRef="#br0">50 332 24575,'0'5'0,"0"6"0,0 5 0,-4 5 0,-3 4 0,2 2 0,-5 1 0,0 1 0,2-1 0,2-4-8191</inkml:trace>
  <inkml:trace contextRef="#ctx0" brushRef="#br0" timeOffset="1">132 59 24575,'0'-5'0,"0"-6"0,0-6 0,-5 1 0,-1 6 0,0 11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29.494"/>
    </inkml:context>
    <inkml:brush xml:id="br0">
      <inkml:brushProperty name="width" value="0.05" units="cm"/>
      <inkml:brushProperty name="height" value="0.05" units="cm"/>
      <inkml:brushProperty name="color" value="#F6630D"/>
    </inkml:brush>
  </inkml:definitions>
  <inkml:trace contextRef="#ctx0" brushRef="#br0">1 0 24575,'2'1'0,"0"-1"0,0 0 0,0 1 0,0 0 0,0 0 0,0-1 0,0 1 0,0 0 0,0 0 0,0 1 0,0-1 0,-1 0 0,1 1 0,0-1 0,-1 1 0,0-1 0,1 1 0,-1 0 0,0 0 0,1-1 0,-1 1 0,0 0 0,-1 0 0,1 0 0,0 0 0,0 0 0,0 3 0,1 2 0,0 0 0,-1 1 0,0-1 0,0 0 0,0 0 0,-2 15 0,-1-7 0,-2 1 0,-9 27 0,9-31 0,0-1 0,0 1 0,2 0 0,-1 0 0,0 17 0,3-28 0,0-1 0,0 1 0,0-1 0,0 1 0,0 0 0,0-1 0,0 1 0,0-1 0,0 1 0,1-1 0,-1 1 0,0 0 0,0-1 0,0 1 0,1-1 0,-1 1 0,0-1 0,1 1 0,-1-1 0,0 0 0,1 1 0,-1-1 0,1 1 0,-1-1 0,1 0 0,-1 1 0,1-1 0,-1 0 0,2 1 0,17-4 0,26-24 0,-38 22 0,74-51 0,-35 23 0,92-50 0,-133 80 0,1 0 0,0 1 0,0 0 0,0 0 0,6-1 0,-11 3 0,0 0 0,0 0 0,0 0 0,0 0 0,0-1 0,0 1 0,-1 1 0,1-1 0,0 0 0,0 0 0,0 0 0,0 0 0,0 1 0,0-1 0,0 0 0,0 1 0,0-1 0,-1 1 0,1-1 0,0 1 0,0-1 0,-1 1 0,1-1 0,0 1 0,-1 0 0,1 0 0,0-1 0,-1 1 0,1 0 0,-1 0 0,1 0 0,-1-1 0,0 1 0,1 0 0,-1 0 0,0 0 0,0 0 0,1 0 0,-1 0 0,0 0 0,0 1 0,0 33 0,-1-28 0,1 1 0,0-1 0,1 1 0,0-1 0,1 9 0,-1-13 0,0-1 0,0 1 0,0-1 0,1 1 0,-1-1 0,0 0 0,1 0 0,-1 1 0,1-1 0,0 0 0,0 0 0,0-1 0,0 1 0,0 0 0,0-1 0,0 1 0,1-1 0,-1 0 0,3 2 0,4 0 0,0-1 0,0 1 0,1-1 0,-1-1 0,0 0 0,1 0 0,-1-1 0,1 0 0,-1-1 0,1 0 0,-1 0 0,0-1 0,13-4 0,4-2 0,0-1 0,-1-1 0,34-20 0,-45 22 0,0 0 0,17-15 0,-28 21 0,0 0 0,0 0 0,-1-1 0,1 1 0,-1-1 0,0 0 0,0 1 0,0-1 0,0 0 0,0 0 0,0 0 0,-1-1 0,0 1 0,1 0 0,-1-1 0,-1 1 0,2-6 0,-2 8 0,-1-1 0,1 1 0,0-1 0,-1 1 0,1-1 0,-1 1 0,0 0 0,1-1 0,-1 1 0,0 0 0,0-1 0,0 1 0,0 0 0,0 0 0,0 0 0,0 0 0,-1 0 0,1 0 0,0 0 0,0 0 0,-1 0 0,1 1 0,-1-1 0,1 1 0,0-1 0,-1 1 0,1-1 0,-1 1 0,-3-1 0,-2 0 0,0 0 0,-1 0 0,1 1 0,0 0 0,-9 1 0,2 1 0,0 0 0,0 1 0,-21 7 0,32-9 0,-1 0 0,1 0 0,0 0 0,0 1 0,0 0 0,0-1 0,0 1 0,0 0 0,0 0 0,1 1 0,-1-1 0,1 0 0,-1 1 0,1 0 0,0-1 0,0 1 0,0 0 0,0 0 0,1 0 0,-2 5 0,2-7 0,1 1 0,0 0 0,0-1 0,0 1 0,1-1 0,-1 1 0,0-1 0,1 1 0,-1-1 0,1 0 0,-1 1 0,1-1 0,-1 1 0,1-1 0,0 0 0,0 0 0,0 1 0,2 1 0,25 24 0,-5-6 0,-18-13 0,-1 0 0,0 0 0,0 1 0,0-1 0,-1 1 0,-1 0 0,1-1 0,-1 1 0,-1 1 0,0-1 0,0 9 0,0 20 0,-6 50 0,3-57 0,-14 248 0,-22 260 0,36-529 0,-21 149 0,20-141 0,-2-1 0,0 1 0,-1-1 0,0 0 0,-2-1 0,-14 25 0,21-39 0,-1 1 0,1-1 0,-1 0 0,0 1 0,0-1 0,0 0 0,0 0 0,0-1 0,-1 1 0,1 0 0,0-1 0,-1 1 0,1-1 0,-1 0 0,0 0 0,-3 2 0,3-3 0,1 0 0,0 0 0,0 0 0,0 0 0,0 0 0,-1-1 0,1 1 0,0-1 0,0 1 0,0-1 0,0 0 0,0 0 0,0 0 0,0 0 0,0 0 0,-3-3 0,-1-1 0,0 0 0,1-1 0,0 0 0,0 0 0,1 0 0,-1-1 0,1 0 0,1 1 0,-1-1 0,-3-11 0,1-4 0,0-1 0,1-1 0,2 1 0,0-1 0,1 0 0,2 1 0,0-1 0,2 0 0,8-43 0,0 19 0,3 1 0,1 0 0,38-80 0,-29 80 30,1 0 0,3 2 0,41-52 0,-52 76-195,1 1 0,1 1 0,1 1 0,1 0 0,0 1 0,1 1 0,1 1 0,32-16 0,-10 12-6661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0.974"/>
    </inkml:context>
    <inkml:brush xml:id="br0">
      <inkml:brushProperty name="width" value="0.05" units="cm"/>
      <inkml:brushProperty name="height" value="0.05" units="cm"/>
      <inkml:brushProperty name="color" value="#F6630D"/>
    </inkml:brush>
  </inkml:definitions>
  <inkml:trace contextRef="#ctx0" brushRef="#br0">20 441 24575,'-19'-2'0,"26"-4"0,41-9 0,-36 12 0,127-34 0,51-17 0,322-145 0,-446 171 0,-35 16 0,0-2 0,0 0 0,39-27 0,-69 40 0,-1 1 0,0 0 0,1 0 0,-1 0 0,0 0 0,0 0 0,1-1 0,-1 1 0,0 0 0,0 0 0,1 0 0,-1-1 0,0 1 0,0 0 0,1-1 0,-1 1 0,0 0 0,0 0 0,0-1 0,0 1 0,0 0 0,1-1 0,-1 1 0,0 0 0,0-1 0,0 1 0,0 0 0,0-1 0,0 1 0,0 0 0,0-1 0,0 1 0,0-1 0,-11-3 0,-22 3 0,31 1 0,-86 2-1365,62-1-5461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1.522"/>
    </inkml:context>
    <inkml:brush xml:id="br0">
      <inkml:brushProperty name="width" value="0.05" units="cm"/>
      <inkml:brushProperty name="height" value="0.05" units="cm"/>
      <inkml:brushProperty name="color" value="#F6630D"/>
    </inkml:brush>
  </inkml:definitions>
  <inkml:trace contextRef="#ctx0" brushRef="#br0">139 48 24575,'-12'0'0,"-1"-1"0,0 0 0,0-1 0,1 0 0,-1-1 0,1 0 0,0-1 0,-14-6 0,25 10 0,0-1 0,0 1 0,1 0 0,-1 0 0,0-1 0,1 1 0,-1 0 0,0-1 0,1 1 0,-1-1 0,1 1 0,-1-1 0,1 1 0,-1-1 0,1 0 0,-1 1 0,1-1 0,0 1 0,-1-1 0,1 0 0,-1-1 0,11-5 0,28 4 0,24 8 0,89 20 0,-117-17 0,-1 2 0,0 1 0,0 1 0,36 20 0,-63-29 0,1 1 0,-1 0 0,0 0 0,0 0 0,-1 1 0,1 0 0,-1 0 0,0 1 0,0-1 0,0 1 0,-1 0 0,0 0 0,0 1 0,2 6 0,-4-7 0,0-1 0,-1 1 0,0-1 0,0 1 0,0 0 0,-1 0 0,0 0 0,0-1 0,0 1 0,-1 0 0,0 0 0,0-1 0,0 1 0,-1 0 0,0-1 0,0 1 0,0-1 0,-4 6 0,-11 17-152,-2-1-1,0 0 0,-2-2 0,-38 37 1,45-48-450,-12 13-6224</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2.112"/>
    </inkml:context>
    <inkml:brush xml:id="br0">
      <inkml:brushProperty name="width" value="0.05" units="cm"/>
      <inkml:brushProperty name="height" value="0.05" units="cm"/>
      <inkml:brushProperty name="color" value="#F6630D"/>
    </inkml:brush>
  </inkml:definitions>
  <inkml:trace contextRef="#ctx0" brushRef="#br0">437 877 24575,'3'-1'0,"0"1"0,1-1 0,-1 0 0,0 0 0,0-1 0,0 1 0,0 0 0,-1-1 0,1 0 0,0 0 0,-1 0 0,1 0 0,-1 0 0,0 0 0,1-1 0,1-2 0,31-44 0,-29 39 0,0 0 0,-1 0 0,-1 0 0,1 0 0,-2-1 0,1 0 0,-2 1 0,4-22 0,-6 26 0,0 0 0,0 0 0,-1 0 0,0 0 0,0 0 0,0 0 0,-1 1 0,1-1 0,-1 0 0,-1 1 0,1-1 0,-1 1 0,0 0 0,0 0 0,-1 0 0,0 0 0,0 0 0,-5-4 0,0 1 0,0 0 0,0 1 0,-1 0 0,1 1 0,-1 0 0,-1 0 0,1 1 0,-1 1 0,0 0 0,0 0 0,-1 1 0,1 1 0,-1-1 0,1 2 0,-1 0 0,0 0 0,1 1 0,-1 1 0,0 0 0,1 0 0,-1 1 0,1 1 0,-1-1 0,-15 8 0,12-4 0,0 0 0,1 1 0,0 0 0,1 1 0,-1 0 0,2 2 0,-1-1 0,1 2 0,1-1 0,0 1 0,0 1 0,1 0 0,1 1 0,0 0 0,0 0 0,2 1 0,-13 28 0,18-36 0,0 1 0,0-1 0,1 1 0,-1 0 0,2 0 0,-1-1 0,1 1 0,0 0 0,0 0 0,0-1 0,1 1 0,0 0 0,1 0 0,3 9 0,-3-11 0,1 0 0,0 0 0,0 0 0,0 0 0,0-1 0,1 1 0,0-1 0,0 0 0,0 0 0,0 0 0,1-1 0,-1 0 0,1 0 0,0 0 0,0 0 0,0-1 0,10 4 0,-1-2 0,0-1 0,0 0 0,1-1 0,-1 0 0,0-1 0,1-1 0,-1 0 0,1-1 0,-1-1 0,0 0 0,0-1 0,0 0 0,0-2 0,0 1 0,21-11 0,-7 1 0,-1-1 0,0-1 0,-1-2 0,-1 0 0,-1-2 0,28-28 0,-24 18 0,-2-1 0,-1-1 0,-2-2 0,-1 0 0,-1-1 0,29-73 0,-33 65 0,-3 0 0,-1-1 0,-2-1 0,-3 0 0,7-87 0,-15 126 0,1 0 0,-1 0 0,0-1 0,0 1 0,-1 0 0,0 0 0,0 0 0,0-1 0,-1 1 0,0 0 0,-4-7 0,6 12 0,-1 0 0,1 1 0,-1-1 0,1 1 0,-1-1 0,1 1 0,-1-1 0,0 1 0,1-1 0,-1 1 0,0 0 0,0-1 0,1 1 0,-1 0 0,0 0 0,0 0 0,1-1 0,-1 1 0,0 0 0,0 0 0,1 0 0,-1 0 0,0 0 0,0 0 0,0 1 0,1-1 0,-1 0 0,0 0 0,0 0 0,1 1 0,-1-1 0,0 0 0,1 1 0,-1-1 0,0 1 0,1-1 0,-1 1 0,1-1 0,-1 1 0,0-1 0,1 1 0,0 0 0,-1-1 0,1 1 0,-1 0 0,1-1 0,-1 2 0,-22 36 0,23-37 0,-19 43 0,3 1 0,1 1 0,2 0 0,3 1 0,1 0 0,-4 84 0,12-107-136,1 0-1,1 1 1,1-1-1,2 0 1,0 0-1,2 0 1,0 0-1,2-1 0,18 40 1,-8-31-6690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2.502"/>
    </inkml:context>
    <inkml:brush xml:id="br0">
      <inkml:brushProperty name="width" value="0.05" units="cm"/>
      <inkml:brushProperty name="height" value="0.05" units="cm"/>
      <inkml:brushProperty name="color" value="#F6630D"/>
    </inkml:brush>
  </inkml:definitions>
  <inkml:trace contextRef="#ctx0" brushRef="#br0">56 268 24575,'1'-29'0,"8"-46"0,1-4 0,-10 75 0,0 0 0,-1 0 0,1 1 0,-1-1 0,0 0 0,0 0 0,-2-4 0,3 7 0,0 0 0,0 1 0,-1-1 0,1 1 0,0-1 0,-1 1 0,1-1 0,0 1 0,-1-1 0,1 1 0,-1 0 0,1-1 0,0 1 0,-1 0 0,1-1 0,-1 1 0,1 0 0,-1-1 0,1 1 0,-1 0 0,0-1 0,0 2 0,0-1 0,0 0 0,1 0 0,-1 0 0,0 1 0,1-1 0,-1 0 0,0 1 0,1-1 0,-1 1 0,0-1 0,1 1 0,-1-1 0,1 1 0,-1-1 0,1 1 0,-1 0 0,1-1 0,0 1 0,-1 0 0,0 0 0,-6 12 0,1-1 0,0 1 0,1 0 0,0 0 0,1 1 0,0-1 0,1 1 0,1 0 0,0 0 0,1 0 0,0 0 0,1 0 0,1 0 0,2 14 0,-2-23 0,1-1 0,-1 0 0,1 0 0,0 1 0,0-1 0,0 0 0,1 0 0,-1-1 0,1 1 0,0 0 0,0-1 0,0 0 0,1 0 0,-1 0 0,1 0 0,-1 0 0,1-1 0,0 0 0,0 1 0,0-1 0,1-1 0,-1 1 0,0-1 0,1 1 0,-1-1 0,7 0 0,-4 0 0,0-1 0,0 0 0,0 0 0,1-1 0,-1 0 0,-1 0 0,1 0 0,0-1 0,0 0 0,0-1 0,-1 1 0,1-1 0,-1-1 0,0 1 0,0-1 0,9-8 0,-7 5 0,0-1 0,-1 0 0,0-1 0,-1 0 0,0 0 0,0 0 0,-1-1 0,0 0 0,-1 0 0,0 0 0,0 0 0,-1-1 0,-1 1 0,0-1 0,2-17 0,-4 22 0,0 1 0,0-1 0,0 1 0,0-1 0,-1 1 0,0-1 0,0 1 0,-1-1 0,1 1 0,-1 0 0,0 0 0,-1 0 0,1 0 0,-1 0 0,0 0 0,0 1 0,-1-1 0,1 1 0,-1 0 0,0 0 0,0 0 0,0 1 0,-1-1 0,1 1 0,-1 0 0,0 0 0,0 1 0,0-1 0,0 1 0,0 0 0,0 1 0,-7-2 0,7 2 0,1 1 0,-1-1 0,0 1 0,1 1 0,-1-1 0,0 0 0,1 1 0,-1 0 0,1 0 0,-1 1 0,1-1 0,0 1 0,-1 0 0,-4 3 0,8-5 0,-1 1 0,1 0 0,0 0 0,-1 0 0,1 0 0,0 0 0,0 0 0,0 0 0,-1 0 0,1 0 0,0 0 0,0 1 0,1-1 0,-1 0 0,0 1 0,0-1 0,1 1 0,-1-1 0,1 1 0,-1-1 0,1 1 0,-1-1 0,1 1 0,0 0 0,0-1 0,0 1 0,0-1 0,0 1 0,0 0 0,1-1 0,-1 1 0,0-1 0,1 1 0,-1-1 0,1 1 0,-1-1 0,1 1 0,0-1 0,0 0 0,0 1 0,0-1 0,0 0 0,1 2 0,16 15-1365,2-3-5461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8.763"/>
    </inkml:context>
    <inkml:brush xml:id="br0">
      <inkml:brushProperty name="width" value="0.05" units="cm"/>
      <inkml:brushProperty name="height" value="0.05" units="cm"/>
      <inkml:brushProperty name="color" value="#F6630D"/>
    </inkml:brush>
  </inkml:definitions>
  <inkml:trace contextRef="#ctx0" brushRef="#br0">300 233 24575,'3'-3'0,"0"-1"0,0 0 0,-1 0 0,0 0 0,0 0 0,0 0 0,0-1 0,-1 1 0,1 0 0,-1-1 0,0 1 0,0-1 0,-1 0 0,0 1 0,1-1 0,-2-6 0,1 1 0,-1 1 0,-1-1 0,0 0 0,0 0 0,-1 0 0,-5-13 0,6 18 0,-1 0 0,1 0 0,-1 0 0,0 1 0,0-1 0,-1 1 0,1 0 0,-1 0 0,0 0 0,0 0 0,0 1 0,0-1 0,-1 1 0,-4-3 0,5 5 0,1 0 0,-1-1 0,1 2 0,-1-1 0,1 0 0,-1 1 0,0-1 0,1 1 0,-1 0 0,0 0 0,1 0 0,-1 1 0,0 0 0,1-1 0,-1 1 0,1 0 0,-1 1 0,1-1 0,-1 1 0,1-1 0,-6 5 0,-7 6 0,1 0 0,0 2 0,1 0 0,0 0 0,1 1 0,1 1 0,0 0 0,1 1 0,1 0 0,-9 22 0,16-33 0,1-1 0,0 1 0,0 0 0,0 0 0,1 0 0,0 0 0,0 0 0,0 0 0,1 0 0,0 8 0,1-12 0,-1 0 0,1 1 0,0-1 0,0 0 0,-1 0 0,1 0 0,0 0 0,1 0 0,-1 0 0,0 0 0,1 0 0,-1-1 0,1 1 0,-1 0 0,1-1 0,0 1 0,0-1 0,-1 0 0,1 1 0,0-1 0,0 0 0,1 0 0,-1 0 0,0-1 0,0 1 0,0 0 0,0-1 0,1 0 0,3 1 0,5 0 0,0 0 0,0-1 0,0-1 0,0 1 0,0-2 0,0 0 0,0 0 0,0-1 0,-1 0 0,1 0 0,11-7 0,-8 3 0,0 0 0,-1-1 0,0 0 0,-1-1 0,1-1 0,-2 0 0,16-17 0,-21 20 0,0-1 0,-1 1 0,0-1 0,-1-1 0,1 1 0,-2 0 0,1-1 0,-1 0 0,0 0 0,-1 0 0,0 0 0,-1 0 0,1-11 0,-4 50-119,-1 8-192,1 0-1,2 0 1,7 53-1,-2-66-6514</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3.374"/>
    </inkml:context>
    <inkml:brush xml:id="br0">
      <inkml:brushProperty name="width" value="0.05" units="cm"/>
      <inkml:brushProperty name="height" value="0.05" units="cm"/>
      <inkml:brushProperty name="color" value="#F6630D"/>
    </inkml:brush>
  </inkml:definitions>
  <inkml:trace contextRef="#ctx0" brushRef="#br0">0 375 24575,'8'0'0,"-1"1"0,1-1 0,-1-1 0,0 0 0,1 0 0,-1 0 0,0-1 0,1 0 0,-1 0 0,0-1 0,-1 0 0,1 0 0,0 0 0,-1-1 0,0 0 0,0 0 0,0-1 0,0 0 0,-1 0 0,0 0 0,0-1 0,7-9 0,-8 9 0,0 1 0,0 0 0,0 0 0,1 0 0,0 1 0,-1-1 0,2 1 0,-1 0 0,0 1 0,1-1 0,0 1 0,0 0 0,0 1 0,0-1 0,8-1 0,-10 3 0,8-2 0,0 0 0,-1-1 0,0 0 0,19-10 0,-28 13 0,-1 0 0,1 0 0,-1 0 0,1 0 0,-1 0 0,1 0 0,-1 0 0,0 0 0,0-1 0,1 1 0,-1 0 0,0-1 0,0 1 0,0-1 0,-1 1 0,1-1 0,0 0 0,-1 1 0,1-1 0,-1 0 0,1 1 0,-1-1 0,0 0 0,1 0 0,-1 1 0,0-1 0,0 0 0,0 0 0,-1 0 0,1 1 0,0-1 0,-1 0 0,1 1 0,-1-1 0,0 0 0,1 1 0,-1-1 0,0 1 0,0-1 0,0 1 0,-2-3 0,1 1 0,-1-1 0,0 1 0,1 0 0,-2 0 0,1 0 0,0 1 0,0-1 0,-1 1 0,1 0 0,-1 0 0,0 0 0,0 0 0,0 1 0,0-1 0,0 1 0,0 0 0,0 0 0,0 0 0,0 1 0,-1 0 0,1 0 0,0 0 0,0 0 0,-1 0 0,-4 2 0,-1 0 0,1 1 0,-1 0 0,1 0 0,0 1 0,0 0 0,0 0 0,0 1 0,1 1 0,-14 10 0,13-8 0,0 1 0,0 0 0,1 0 0,0 1 0,1-1 0,0 2 0,0-1 0,1 1 0,1 0 0,0 0 0,0 1 0,1-1 0,-4 21 0,7-25 0,0 0 0,0 0 0,1 0 0,0 0 0,1 0 0,-1 0 0,1 0 0,0 0 0,1 0 0,0 0 0,0 0 0,0 0 0,1-1 0,0 1 0,0-1 0,1 0 0,0 0 0,0 0 0,0 0 0,1-1 0,0 0 0,0 0 0,0 0 0,10 7 0,-5-5 0,0-1 0,1 1 0,0-2 0,0 1 0,0-2 0,1 1 0,0-2 0,-1 0 0,1 0 0,1-1 0,-1 0 0,0-1 0,0 0 0,1-1 0,-1-1 0,0 0 0,0 0 0,0-1 0,0-1 0,0 0 0,0-1 0,-1 0 0,12-6 0,-7 2 0,0 0 0,-1-2 0,0 1 0,-1-2 0,0 0 0,-1-1 0,0 0 0,-1-1 0,0 0 0,-1-1 0,-1 0 0,0-1 0,-1 0 0,0-1 0,9-24 0,-1-10 0,15-82 0,-32 128 0,10-25 0,-3 21 0,-6 8 0,-1 0 0,1 1 0,-1-1 0,1 0 0,-1 1 0,0-1 0,1 0 0,-1 1 0,0-1 0,1 1 0,-1-1 0,0 1 0,1-1 0,-1 0 0,0 1 0,0-1 0,1 1 0,-1-1 0,0 1 0,0 0 0,0-1 0,0 1 0,0-1 0,0 2 0,0 0 0,1 1 0,0 0 0,-1-1 0,1 1 0,0-1 0,0 1 0,0-1 0,1 1 0,-1-1 0,0 1 0,1-1 0,2 3 0,-3-5 0,0 1 0,0-1 0,1 0 0,-1 0 0,0 1 0,0-1 0,1 0 0,-1 0 0,0 0 0,0 0 0,1 0 0,-1 0 0,0-1 0,0 1 0,0 0 0,1-1 0,-1 1 0,0-1 0,0 1 0,0-1 0,0 1 0,0-1 0,0 0 0,0 1 0,0-1 0,0 0 0,0 0 0,0 0 0,0 0 0,0-1 0,2-1 0,-1 1 0,0-1 0,0 1 0,0-1 0,-1 0 0,1 1 0,-1-1 0,1 0 0,-1 0 0,0 0 0,0 0 0,0-1 0,-1 1 0,1 0 0,-1 0 0,1 0 0,-1-1 0,0 1 0,0 0 0,-1-5 0,0 7 0,1-1 0,0 0 0,-1 1 0,1-1 0,-1 1 0,0-1 0,1 1 0,-1-1 0,0 1 0,0-1 0,0 1 0,0 0 0,0 0 0,0-1 0,0 1 0,-1 0 0,1 0 0,0 0 0,-1 0 0,1 0 0,0 0 0,-1 1 0,1-1 0,-1 0 0,0 1 0,1-1 0,-1 1 0,1 0 0,-1-1 0,0 1 0,1 0 0,-1 0 0,0 0 0,1 0 0,-1 0 0,1 1 0,-1-1 0,0 0 0,1 1 0,-1-1 0,-1 2 0,1-2 0,0 1 0,1-1 0,-1 1 0,1-1 0,-1 1 0,0 0 0,1-1 0,-1 1 0,1 0 0,0 0 0,-1 0 0,1 0 0,0 1 0,0-1 0,-1 0 0,1 0 0,0 1 0,0-1 0,0 1 0,1-1 0,-1 1 0,0-1 0,0 3 0,0-1 0,1 0 0,0 0 0,0 0 0,0-1 0,0 1 0,1 0 0,-1 0 0,1 0 0,0 0 0,-1-1 0,1 1 0,3 4 0,3 7 0,2 0 0,0 0 0,20 22 0,-26-32 0,19 22 0,32 51 0,-48-67 0,-1 0 0,0 1 0,0 0 0,-1 0 0,0 0 0,0 0 0,-2 0 0,3 21 0,-4-29 0,-1 0 0,0 0 0,0-1 0,-1 1 0,1 0 0,-1 0 0,1-1 0,-1 1 0,0 0 0,0-1 0,0 1 0,0-1 0,-1 1 0,1-1 0,0 0 0,-1 0 0,0 1 0,0-1 0,-3 3 0,1-2 0,-1 0 0,1 0 0,-1 0 0,0-1 0,0 1 0,0-1 0,0 0 0,0-1 0,-9 2 0,-2 0 0,0-1 0,0-1 0,-1-1 0,1 0 0,-30-4 0,41 3-65,0 1 0,1-1 0,-1 0 0,0 0 0,0 0 0,1-1 0,-1 1 0,0-1 0,1 0 0,0-1 0,-1 1 0,1-1 0,0 0 0,0 0 0,1 0 0,-1 0 0,1-1 0,-1 1 0,1-1 0,-5-8 0,1-8-6761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3.794"/>
    </inkml:context>
    <inkml:brush xml:id="br0">
      <inkml:brushProperty name="width" value="0.05" units="cm"/>
      <inkml:brushProperty name="height" value="0.05" units="cm"/>
      <inkml:brushProperty name="color" value="#F6630D"/>
    </inkml:brush>
  </inkml:definitions>
  <inkml:trace contextRef="#ctx0" brushRef="#br0">1 126 24575,'0'-2'0,"0"0"0,1 0 0,-1 0 0,1 0 0,-1 0 0,1 0 0,0 0 0,0 0 0,0 1 0,1-3 0,-1 2 0,0 0 0,0 0 0,0 0 0,0 1 0,0-2 0,0 1 0,-1 0 0,1 0 0,-1 0 0,0 0 0,1 0 0,-1-4 0,-6-16 0,4 19 0,6 15 0,0 4 0,-1 0 0,-1 1 0,0-1 0,-1 1 0,-1 20 0,-1-20 0,2 0 0,0 1 0,1-1 0,4 19 0,-6-35 0,0 0 0,0 0 0,0 0 0,1-1 0,-1 1 0,0 0 0,0 0 0,1-1 0,-1 1 0,1 0 0,-1-1 0,0 1 0,1 0 0,-1-1 0,1 1 0,0 0 0,-1-1 0,1 1 0,-1-1 0,1 1 0,0-1 0,0 0 0,-1 1 0,1-1 0,0 0 0,-1 1 0,1-1 0,0 0 0,0 0 0,0 0 0,1 1 0,0-2 0,0 1 0,0-1 0,0 0 0,0 1 0,0-1 0,0 0 0,0 0 0,0 0 0,0 0 0,0-1 0,2-2 0,7-6 0,-1 0 0,15-20 0,-23 28 0,28-38 0,2 2 0,1 1 0,74-62 0,-104 96 0,0 1 0,1-1 0,-1 1 0,1 0 0,0 0 0,-1 1 0,1-1 0,0 1 0,0 0 0,0 0 0,7-1 0,-9 2 0,-1 0 0,1 1 0,-1-1 0,1 0 0,-1 1 0,1-1 0,-1 1 0,1 0 0,-1-1 0,1 1 0,-1 0 0,0 0 0,0 0 0,1 0 0,-1 0 0,0 0 0,0 0 0,0 0 0,0 0 0,0 1 0,0-1 0,-1 0 0,1 1 0,0-1 0,0 1 0,-1-1 0,1 1 0,-1-1 0,0 1 0,1-1 0,-1 1 0,0-1 0,0 3 0,2 12 0,-1 1 0,-1-1 0,-2 22 0,0-25 0,1 0 0,1 1 0,0-1 0,1 0 0,4 21 0,4-13-1365,3-7-5461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4.152"/>
    </inkml:context>
    <inkml:brush xml:id="br0">
      <inkml:brushProperty name="width" value="0.05" units="cm"/>
      <inkml:brushProperty name="height" value="0.05" units="cm"/>
      <inkml:brushProperty name="color" value="#F6630D"/>
    </inkml:brush>
  </inkml:definitions>
  <inkml:trace contextRef="#ctx0" brushRef="#br0">82 220 24575,'1'-22'0,"1"1"0,6-26 0,-4 31 0,-2-1 0,0 0 0,0 1 0,-2-24 0,0 38 0,0 1 0,0-1 0,-1 0 0,1 1 0,0-1 0,-1 1 0,1-1 0,0 1 0,-1-1 0,0 1 0,1-1 0,-3-2 0,3 4 0,0 0 0,-1 0 0,1 0 0,0 0 0,-1 0 0,1 0 0,0 0 0,-1 0 0,1 0 0,0 0 0,-1 0 0,1 0 0,0 0 0,-1 0 0,1 0 0,0 0 0,0 0 0,-1 0 0,1 0 0,0 1 0,-1-1 0,1 0 0,0 0 0,0 0 0,-1 0 0,1 1 0,0-1 0,0 0 0,0 0 0,-1 1 0,1-1 0,0 0 0,0 0 0,0 1 0,0-1 0,-1 1 0,-1 4 0,-1-1 0,1 1 0,-1 1 0,2-1 0,-1 0 0,-1 8 0,-20 144 0,-2 172 0,13-123 0,4-92-1365,7-73-5461</inkml:trace>
  <inkml:trace contextRef="#ctx0" brushRef="#br0" timeOffset="1">1 848 24575,'0'-9'0,"0"-8"0,0-10 0,5-11 0,1-7 0,4-5 0,15-9 0,12 2 0,9 5 0,6 8 0,-1 5 0,0 11 0,-4 9 0,-5 13 0,-10 8-8191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5.408"/>
    </inkml:context>
    <inkml:brush xml:id="br0">
      <inkml:brushProperty name="width" value="0.05" units="cm"/>
      <inkml:brushProperty name="height" value="0.05" units="cm"/>
      <inkml:brushProperty name="color" value="#F6630D"/>
    </inkml:brush>
  </inkml:definitions>
  <inkml:trace contextRef="#ctx0" brushRef="#br0">1 212 24575,'6'-7'0,"0"-1"0,-1 1 0,0-1 0,8-16 0,-9 16 0,0 1 0,0-1 0,1 1 0,0 0 0,0 1 0,6-7 0,-10 12 0,-1 1 0,1-1 0,0 0 0,-1 1 0,1-1 0,0 1 0,0-1 0,-1 1 0,1-1 0,0 1 0,0-1 0,0 1 0,0 0 0,-1-1 0,1 1 0,0 0 0,0 0 0,0 0 0,0 0 0,0-1 0,2 2 0,-3-1 0,1 0 0,-1 1 0,1-1 0,0 1 0,-1-1 0,1 1 0,-1-1 0,1 1 0,-1 0 0,0-1 0,1 1 0,-1-1 0,0 1 0,1 0 0,-1 0 0,0-1 0,0 1 0,1 0 0,-1-1 0,0 2 0,0 4 0,1-1 0,-1 1 0,0-1 0,-1 1 0,1-1 0,-2 6 0,-27 85 0,19-69 0,2 0 0,0 0 0,2 1 0,1 1 0,-2 44 0,7-70 0,0-1 0,0 1 0,0-1 0,1 0 0,-1 1 0,1-1 0,-1 1 0,1-1 0,0 0 0,0 0 0,0 1 0,0-1 0,0 0 0,1 0 0,-1 0 0,1 0 0,-1 0 0,1 0 0,0-1 0,0 1 0,-1-1 0,1 1 0,0-1 0,0 1 0,1-1 0,-1 0 0,0 0 0,0 0 0,1 0 0,-1-1 0,0 1 0,1-1 0,-1 1 0,4-1 0,2 1 0,0-1 0,0 0 0,-1-1 0,1 0 0,0 0 0,-1 0 0,1-1 0,-1-1 0,1 1 0,6-4 0,6-5 0,-1 0 0,0-2 0,-1 0 0,0-1 0,-1 0 0,15-18 0,3-7 0,45-62 0,-70 87 0,-5 7 0,0 1 0,0 0 0,-1-1 0,0 0 0,0 0 0,-1 0 0,0 0 0,4-12 0,-7 19 0,0 0 0,0 0 0,0-1 0,0 1 0,0 0 0,0 0 0,0 0 0,0 0 0,0 0 0,0 0 0,0 0 0,0-1 0,0 1 0,0 0 0,0 0 0,0 0 0,0 0 0,0 0 0,0 0 0,0 0 0,0-1 0,0 1 0,0 0 0,0 0 0,0 0 0,0 0 0,0 0 0,0 0 0,0 0 0,0-1 0,0 1 0,0 0 0,0 0 0,0 0 0,0 0 0,-1 0 0,1 0 0,0 0 0,0 0 0,0 0 0,0 0 0,0 0 0,0 0 0,0-1 0,0 1 0,-1 0 0,1 0 0,0 0 0,0 0 0,0 0 0,0 0 0,0 0 0,0 0 0,-1 0 0,1 0 0,0 0 0,0 0 0,0 0 0,0 0 0,0 0 0,0 1 0,0-1 0,-1 0 0,-9 8 0,-7 13 0,12-12 0,0 1 0,1-1 0,0 1 0,1 0 0,0 0 0,0 0 0,1 1 0,0-1 0,1 13 0,0-20 0,1 0 0,0-1 0,0 1 0,0 0 0,0 0 0,1-1 0,-1 1 0,1 0 0,0-1 0,0 1 0,-1-1 0,2 1 0,-1-1 0,0 1 0,0-1 0,1 0 0,-1 0 0,1 0 0,0 1 0,0-1 0,0-1 0,0 1 0,0 0 0,0 0 0,0-1 0,1 1 0,-1-1 0,0 0 0,1 0 0,-1 0 0,1 0 0,-1 0 0,1 0 0,0-1 0,-1 1 0,1-1 0,0 0 0,0 0 0,-1 0 0,4 0 0,6-2 0,0 0 0,0 0 0,0-1 0,0 0 0,-1-1 0,1-1 0,-1 0 0,0 0 0,16-11 0,-6 2 0,-1 0 0,-1-2 0,30-29 0,-36 32 0,-1-1 0,0 0 0,-1-1 0,-1-1 0,0 1 0,-1-1 0,13-33 0,-23 49 0,1 0 0,0 0 0,0 1 0,0-1 0,0 0 0,0 0 0,-1 0 0,1 0 0,0 0 0,0 0 0,0 0 0,0 0 0,0 0 0,-1-1 0,1 1 0,0 0 0,0 0 0,0 0 0,0 0 0,0 0 0,0 0 0,-1 0 0,1 0 0,0 0 0,0 0 0,0 0 0,0 0 0,0-1 0,0 1 0,0 0 0,-1 0 0,1 0 0,0 0 0,0 0 0,0 0 0,0-1 0,-10 16 0,8-9 0,0 1 0,0-1 0,0 0 0,1 1 0,-1-1 0,2 1 0,-1-1 0,1 1 0,0-1 0,0 1 0,1 0 0,0-1 0,0 1 0,0-1 0,4 11 0,-2-12 0,-1 0 0,1-1 0,0 1 0,0-1 0,0 1 0,0-1 0,1 0 0,0 0 0,0 0 0,0-1 0,0 1 0,1-1 0,-1 0 0,1 0 0,0-1 0,0 1 0,0-1 0,0 0 0,7 1 0,2 1 0,1-2 0,0 1 0,0-2 0,0 0 0,0-1 0,0-1 0,0 0 0,0-1 0,0 0 0,0-1 0,-1-1 0,1 0 0,-1-1 0,16-8 0,-14 5 0,1-1 0,-1 0 0,0-2 0,-1 1 0,-1-2 0,1 0 0,-2-1 0,0 0 0,0-1 0,-1 0 0,10-18 0,-20 29 0,0-1 0,0 1 0,0 0 0,-1-1 0,1 1 0,-1-1 0,0 1 0,0-1 0,0 0 0,-1 0 0,1 1 0,-1-1 0,0 0 0,0 0 0,0 1 0,-1-1 0,1 0 0,-2-3 0,1 4 0,0 1 0,0 1 0,0-1 0,-1 0 0,1 0 0,0 0 0,-1 1 0,1-1 0,-1 0 0,0 1 0,0 0 0,1-1 0,-1 1 0,0 0 0,0 0 0,0 0 0,0 0 0,0 0 0,-1 1 0,1-1 0,0 1 0,0-1 0,0 1 0,-1 0 0,1 0 0,0 0 0,0 0 0,-1 0 0,1 0 0,0 0 0,-4 2 0,-7 1 0,1 0 0,-1 1 0,1 0 0,0 1 0,0 0 0,0 1 0,-19 14 0,13-8 0,1 1 0,1 0 0,0 2 0,-16 18 0,30-31 0,0 1 0,0-1 0,0 1 0,0 0 0,0 0 0,1 0 0,-1 0 0,1 0 0,0 0 0,0 1 0,0-1 0,0 0 0,1 1 0,-1-1 0,1 0 0,0 4 0,0-5 0,0 0 0,1 0 0,0 1 0,-1-2 0,1 1 0,0 0 0,0 0 0,0 0 0,0 0 0,0 0 0,0-1 0,1 1 0,-1-1 0,1 1 0,-1-1 0,1 1 0,-1-1 0,1 0 0,0 0 0,0 0 0,0 0 0,-1 0 0,1 0 0,0 0 0,0 0 0,4 0 0,9 3 0,-1-1 0,1-1 0,0 0 0,0-1 0,0-1 0,0 0 0,0-1 0,0-1 0,16-3 0,-24 4 0,0-1 0,-1 0 0,1 0 0,-1 0 0,1 0 0,-1-1 0,0 0 0,0-1 0,0 1 0,0-1 0,-1 0 0,1-1 0,-1 1 0,0-1 0,-1 0 0,1 0 0,-1-1 0,0 1 0,0-1 0,-1 0 0,5-10 0,-8 16 0,0 0 0,0 0 0,0 0 0,0 1 0,-1-1 0,1 0 0,0 0 0,0 0 0,0 0 0,0 0 0,-1 0 0,1 0 0,0 0 0,0 0 0,0 0 0,-1 0 0,1 0 0,0 0 0,0 0 0,0 0 0,0 0 0,-1 0 0,1 0 0,0 0 0,0 0 0,0 0 0,-1 0 0,1 0 0,0 0 0,0 0 0,0-1 0,0 1 0,0 0 0,-1 0 0,1 0 0,0 0 0,0 0 0,0 0 0,0-1 0,0 1 0,0 0 0,-1 0 0,1 0 0,0 0 0,0-1 0,0 1 0,0 0 0,0 0 0,0 0 0,0 0 0,0-1 0,0 1 0,0 0 0,0 0 0,0 0 0,0-1 0,0 1 0,0 0 0,0 0 0,0 0 0,0 0 0,0-1 0,0 1 0,1 0 0,-1 0 0,0 0 0,-14 8 0,9-3 0,1 0 0,-1 0 0,1 0 0,0 1 0,0 0 0,0 0 0,1 0 0,0 0 0,0 1 0,-3 10 0,5-14 0,0 1 0,0 0 0,0-1 0,0 1 0,0 0 0,1-1 0,0 1 0,-1 0 0,2 0 0,-1-1 0,0 1 0,1 0 0,-1-1 0,1 1 0,0 0 0,0-1 0,1 1 0,-1-1 0,1 1 0,0-1 0,2 4 0,-3-6 0,1 1 0,-1-1 0,1 0 0,-1 0 0,1 0 0,-1 1 0,1-2 0,0 1 0,0 0 0,-1 0 0,1-1 0,0 1 0,0 0 0,0-1 0,0 0 0,-1 0 0,1 1 0,4-1 0,-2-1 0,0 0 0,0 1 0,0-1 0,-1 0 0,1-1 0,0 1 0,0-1 0,5-3 0,5-4 0,-1 0 0,0-2 0,16-15 0,-25 23 0,18-19 0,-1 0 0,-1-2 0,-1 0 0,-1-1 0,-1-1 0,22-45 0,-48 92 0,0 0 0,-9 37 0,17-53-70,-7 53 269,8-54-314,0 0 0,0 0 0,1 0 0,-1 0 0,1 0 0,0 0 1,0 0-1,0 0 0,0 0 0,1 0 0,0-1 0,1 4 0,9 7-6711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5.812"/>
    </inkml:context>
    <inkml:brush xml:id="br0">
      <inkml:brushProperty name="width" value="0.05" units="cm"/>
      <inkml:brushProperty name="height" value="0.05" units="cm"/>
      <inkml:brushProperty name="color" value="#F6630D"/>
    </inkml:brush>
  </inkml:definitions>
  <inkml:trace contextRef="#ctx0" brushRef="#br0">58 205 24575,'0'-10'0,"0"-12"0,0-6 0,0-9 0,-4-2 0,-8 5 0,0 13 0,-3 11 0,1 7-8191</inkml:trace>
  <inkml:trace contextRef="#ctx0" brushRef="#br0" timeOffset="1">167 149 24575,'93'-98'0,"-84"91"0,-6 9 0,-8 21 0,-18 34 0,-3-4 0,-10 22 0,-28 82 0,56-133 0,1 0 0,1 1 0,1 0 0,1 1 0,1-1 0,2 0 0,2 47 0,-1-66-85,1-1 0,-1 0-1,1 1 1,0-1 0,0 0-1,1 0 1,-1 0 0,1 0-1,0 0 1,1 0 0,-1 0-1,1 0 1,0-1 0,0 0-1,6 6 1,7 2-6741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36.168"/>
    </inkml:context>
    <inkml:brush xml:id="br0">
      <inkml:brushProperty name="width" value="0.05" units="cm"/>
      <inkml:brushProperty name="height" value="0.05" units="cm"/>
      <inkml:brushProperty name="color" value="#F6630D"/>
    </inkml:brush>
  </inkml:definitions>
  <inkml:trace contextRef="#ctx0" brushRef="#br0">17 175 24575,'-4'-5'0,"-2"-10"0,0-8 0,6-4 0,7-3 0,12 0 0,8 4 0,-2 7-8191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1.378"/>
    </inkml:context>
    <inkml:brush xml:id="br0">
      <inkml:brushProperty name="width" value="0.05" units="cm"/>
      <inkml:brushProperty name="height" value="0.05" units="cm"/>
      <inkml:brushProperty name="color" value="#F6630D"/>
    </inkml:brush>
  </inkml:definitions>
  <inkml:trace contextRef="#ctx0" brushRef="#br0">72 514 24575,'0'-2'0,"0"1"0,1 0 0,-1 0 0,0 0 0,1 1 0,-1-1 0,0 0 0,1 0 0,-1 0 0,1 0 0,0 0 0,-1 0 0,1 1 0,0-1 0,-1 0 0,1 0 0,0 1 0,0-1 0,0 1 0,0-1 0,-1 0 0,1 1 0,0 0 0,0-1 0,0 1 0,0 0 0,0-1 0,0 1 0,0 0 0,0 0 0,0 0 0,0 0 0,2 0 0,0 0 0,-1 0 0,0 0 0,0 0 0,1 0 0,-1 0 0,0 0 0,0 1 0,0 0 0,1-1 0,-1 1 0,0 0 0,0 0 0,0 0 0,0 0 0,2 2 0,-2 0 0,0 0 0,1 0 0,-1 0 0,-1 1 0,1-1 0,-1 1 0,1-1 0,-1 1 0,0 0 0,0 0 0,0-1 0,-1 1 0,0 0 0,1 0 0,-1 0 0,-1 0 0,1 0 0,-2 7 0,-2 9 0,0 0 0,-10 25 0,8-29 0,-8 26 0,-3 0 0,-1-2 0,-32 53 0,48-91 0,1 0 0,0 0 0,-1 0 0,1 0 0,-1 0 0,0 0 0,0-1 0,0 1 0,-3 2 0,4-4 0,1 0 0,0 0 0,0 0 0,0 0 0,0 0 0,0 0 0,0 0 0,0 0 0,0 0 0,-1 0 0,1 0 0,0 0 0,0 1 0,0-1 0,0 0 0,0-1 0,0 1 0,0 0 0,-1 0 0,1 0 0,0 0 0,0 0 0,0 0 0,0 0 0,0 0 0,0 0 0,0 0 0,-1 0 0,1 0 0,0 0 0,0 0 0,0 0 0,0 0 0,0 0 0,0-1 0,0 1 0,0 0 0,0 0 0,0 0 0,0 0 0,0 0 0,0 0 0,0 0 0,-1 0 0,1-1 0,0 1 0,0 0 0,0 0 0,0 0 0,0 0 0,0 0 0,0 0 0,0 0 0,0-1 0,6-15 0,208-393 0,-149 299 0,126-163 0,-189 271 0,12-16 0,1 1 0,26-23 0,-39 37 0,2 0 0,-1 0 0,0 1 0,0-1 0,1 1 0,-1 0 0,1 0 0,0 0 0,0 1 0,0-1 0,0 1 0,0 0 0,0 0 0,0 0 0,0 1 0,0-1 0,0 1 0,0 0 0,1 0 0,-1 1 0,4 0 0,-5 0 0,0 1 0,0 0 0,-1-1 0,1 1 0,-1 0 0,0 0 0,1 1 0,-1-1 0,0 0 0,0 1 0,0-1 0,-1 1 0,1 0 0,-1-1 0,1 1 0,-1 0 0,0 0 0,0 0 0,0 0 0,0 0 0,-1 0 0,1 0 0,-1 6 0,2 10 0,-1 0 0,-3 31 0,1-42 0,-28 256 0,9-95 0,-7 66-1365,21-177-5461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1.771"/>
    </inkml:context>
    <inkml:brush xml:id="br0">
      <inkml:brushProperty name="width" value="0.05" units="cm"/>
      <inkml:brushProperty name="height" value="0.05" units="cm"/>
      <inkml:brushProperty name="color" value="#F6630D"/>
    </inkml:brush>
  </inkml:definitions>
  <inkml:trace contextRef="#ctx0" brushRef="#br0">13 94 24575,'-5'-5'0,"-1"-6"0,5-1 0,7 1 0,12 3 0,7 2 0,14-2 0,10 0 0,9 2 0,5-3 0,-8 0-8191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2.123"/>
    </inkml:context>
    <inkml:brush xml:id="br0">
      <inkml:brushProperty name="width" value="0.05" units="cm"/>
      <inkml:brushProperty name="height" value="0.05" units="cm"/>
      <inkml:brushProperty name="color" value="#F6630D"/>
    </inkml:brush>
  </inkml:definitions>
  <inkml:trace contextRef="#ctx0" brushRef="#br0">397 136 24575,'1'-4'0,"1"-1"0,0 1 0,0 0 0,0 0 0,0 1 0,1-1 0,-1 0 0,1 1 0,0 0 0,0-1 0,1 1 0,3-2 0,2-5 0,-7 9 0,-1 0 0,1-1 0,-1 1 0,0-1 0,1 0 0,-1 1 0,0-1 0,0 0 0,0 0 0,0 0 0,-1 1 0,1-1 0,0 0 0,-1 0 0,1 0 0,-1 0 0,0 0 0,0-4 0,0 4 0,-1 1 0,1-1 0,-1 1 0,1-1 0,-1 1 0,0 0 0,0-1 0,0 1 0,1 0 0,-1 0 0,-1 0 0,1 0 0,0 0 0,0 0 0,0 0 0,0 0 0,-1 0 0,1 0 0,-2 0 0,-4-2 0,0 1 0,1-1 0,-1 2 0,0-1 0,0 1 0,0 0 0,0 0 0,0 1 0,-12 1 0,5 0 0,1 2 0,-1 0 0,1 0 0,0 1 0,0 1 0,0 0 0,1 1 0,-1 0 0,1 1 0,1 0 0,-1 1 0,-11 11 0,18-15 0,0 0 0,1 1 0,0 0 0,0-1 0,0 2 0,0-1 0,1 0 0,0 1 0,0-1 0,1 1 0,-1 0 0,1 0 0,0 0 0,1 0 0,0 0 0,0 1 0,0-1 0,0 0 0,1 1 0,0-1 0,1 0 0,-1 1 0,1-1 0,0 0 0,1 0 0,0 0 0,0 0 0,4 9 0,2 1 0,0 0 0,2 0 0,0-1 0,1 0 0,12 14 0,68 60 0,-19-20 0,-66-63 0,-1 0 0,0-1 0,-1 2 0,1-1 0,-1 1 0,0-1 0,3 9 0,-7-14 0,1 0 0,-1 1 0,1-1 0,-1 1 0,0-1 0,0 1 0,0-1 0,1 1 0,-1-1 0,0 1 0,-1-1 0,1 1 0,0-1 0,0 1 0,-1-1 0,1 0 0,-1 1 0,1-1 0,-1 1 0,0-1 0,1 0 0,-1 1 0,0-1 0,0 0 0,0 0 0,0 0 0,0 0 0,0 0 0,0 0 0,0 0 0,0 0 0,-1 0 0,1 0 0,0-1 0,-1 1 0,1 0 0,-1-1 0,1 1 0,0-1 0,-1 0 0,1 1 0,-3-1 0,-8 2 0,-1 0 0,0 0 0,1-1 0,-1-1 0,0 0 0,1-1 0,-22-4 0,-1-3 0,-51-17 0,56 14-682,-43-23-1,33 12-6143</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2.499"/>
    </inkml:context>
    <inkml:brush xml:id="br0">
      <inkml:brushProperty name="width" value="0.05" units="cm"/>
      <inkml:brushProperty name="height" value="0.05" units="cm"/>
      <inkml:brushProperty name="color" value="#F6630D"/>
    </inkml:brush>
  </inkml:definitions>
  <inkml:trace contextRef="#ctx0" brushRef="#br0">208 19 24575,'0'-19'0,"0"30"0,0 31 0,0-13 0,1 1 0,2-1 0,11 55 0,-11-72 0,0-1 0,1 0 0,1 0 0,-1 0 0,2-1 0,0 1 0,0-1 0,0-1 0,1 1 0,1-1 0,0 0 0,15 13 0,-20-19 0,1-1 0,-1 1 0,1-1 0,0 1 0,0-1 0,0 0 0,0-1 0,0 1 0,1-1 0,-1 0 0,0 0 0,1 0 0,-1 0 0,1-1 0,-1 0 0,0 1 0,1-2 0,5 0 0,-4 0 0,1-1 0,0 0 0,-1-1 0,0 0 0,1 0 0,-1 0 0,0-1 0,-1 1 0,1-2 0,8-7 0,2-3 0,-1-2 0,-1 0 0,-1 0 0,0-2 0,-2 1 0,13-26 0,-22 40 0,24-57 0,-24 57 0,-1 0 0,1 0 0,-1 0 0,0 0 0,-1 0 0,1-1 0,-1 1 0,0 0 0,0 0 0,0 0 0,0-1 0,-2-5 0,2 10 0,0-1 0,0 1 0,0 0 0,0-1 0,0 1 0,-1 0 0,1-1 0,0 1 0,0 0 0,0 0 0,-1-1 0,1 1 0,0 0 0,0-1 0,-1 1 0,1 0 0,0 0 0,0 0 0,-1-1 0,1 1 0,0 0 0,-1 0 0,1 0 0,0 0 0,-1 0 0,1-1 0,0 1 0,-1 0 0,1 0 0,0 0 0,-1 0 0,1 0 0,0 0 0,-1 0 0,1 0 0,0 0 0,-1 1 0,-14 9 0,-8 21 0,3 4 0,2 1 0,1 1 0,2 0 0,-16 60 0,-27 165 0,47-203 0,5-25 0,-34 151 0,30-147 0,-2 1 0,-28 58 0,36-89 0,0 0 0,-1 0 0,0 0 0,0-1 0,-1 0 0,0 0 0,0-1 0,0 1 0,-1-1 0,-14 10 0,17-14 0,0 0 0,0 0 0,-1 0 0,1-1 0,0 1 0,-1-1 0,1 0 0,0 0 0,-1-1 0,1 1 0,-1-1 0,1 0 0,-1 0 0,0 0 0,1-1 0,0 0 0,-1 0 0,1 0 0,-1 0 0,1-1 0,0 1 0,0-1 0,-6-4 0,2 1 8,1 0-1,0 0 1,0-1-1,1 0 1,-1 0-1,1-1 1,1 0-1,-1 0 1,1 0-1,1-1 1,-1 1-1,1-1 1,0 0-1,1-1 1,-5-15-1,5 9-172,0 1 0,0-1 0,2 0 0,0 1 0,0-1 0,2 0 0,-1 0 0,6-24 0,9-21-6661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9.124"/>
    </inkml:context>
    <inkml:brush xml:id="br0">
      <inkml:brushProperty name="width" value="0.05" units="cm"/>
      <inkml:brushProperty name="height" value="0.05" units="cm"/>
      <inkml:brushProperty name="color" value="#F6630D"/>
    </inkml:brush>
  </inkml:definitions>
  <inkml:trace contextRef="#ctx0" brushRef="#br0">12 236 24575,'0'-2'0,"-1"-1"0,1 1 0,-1-1 0,1 1 0,-1 0 0,0-1 0,0 1 0,0 0 0,-1 0 0,-1-4 0,4 15 0,1 1 0,1-1 0,0 0 0,0 0 0,0-1 0,1 1 0,9 13 0,-2-1 0,5 13 0,-7-12 0,1-2 0,1 1 0,15 19 0,-26-40 0,1 1 0,-1 0 0,1 0 0,-1 0 0,1-1 0,0 1 0,-1 0 0,1-1 0,0 1 0,-1-1 0,1 1 0,0-1 0,0 1 0,0-1 0,0 1 0,-1-1 0,1 0 0,0 1 0,0-1 0,0 0 0,0 0 0,0 0 0,0 0 0,0 0 0,1 0 0,-1 0 0,0-1 0,1 0 0,-1 1 0,0-1 0,0 0 0,0 0 0,0 1 0,0-1 0,0 0 0,0 0 0,0 0 0,-1 0 0,1-1 0,0 1 0,1-2 0,3-8 0,-1-1 0,0 1 0,4-16 0,-5 13 0,18-52-114,29-83 357,-42 128-542,2 0 0,0 0 0,1 1 1,23-30-1,-16 29-6527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2.888"/>
    </inkml:context>
    <inkml:brush xml:id="br0">
      <inkml:brushProperty name="width" value="0.05" units="cm"/>
      <inkml:brushProperty name="height" value="0.05" units="cm"/>
      <inkml:brushProperty name="color" value="#F6630D"/>
    </inkml:brush>
  </inkml:definitions>
  <inkml:trace contextRef="#ctx0" brushRef="#br0">1 97 24575,'0'-6'0,"1"0"0,0-1 0,0 1 0,1 0 0,0 0 0,0 0 0,0 1 0,0-1 0,1 1 0,0-1 0,5-6 0,-7 11 0,0-1 0,0 1 0,0 0 0,0 0 0,0-1 0,0 1 0,0 0 0,0 0 0,1 0 0,-1 0 0,0 0 0,1 0 0,-1 1 0,0-1 0,1 0 0,-1 1 0,1-1 0,-1 1 0,1-1 0,0 1 0,-1 0 0,1 0 0,-1-1 0,1 1 0,0 0 0,-1 1 0,1-1 0,-1 0 0,1 0 0,0 1 0,-1-1 0,1 1 0,-1-1 0,1 1 0,-1 0 0,0-1 0,1 1 0,-1 0 0,0 0 0,1 0 0,-1 0 0,0 0 0,0 0 0,0 1 0,0-1 0,2 3 0,3 4 0,-1 0 0,0 1 0,0 0 0,0 0 0,-1 1 0,-1-1 0,1 1 0,-2 0 0,1 0 0,-1 0 0,-1 0 0,1 15 0,-2 0 0,0 1 0,-1 0 0,-10 45 0,8-56 0,0 0 0,-1 0 0,-1-1 0,-1 0 0,0 0 0,-1 0 0,0 0 0,-11 14 0,17-27 0,1 0 0,0 0 0,-1 0 0,1-1 0,-1 1 0,0 0 0,1 0 0,-1-1 0,0 1 0,1 0 0,-1-1 0,0 1 0,0-1 0,1 1 0,-1-1 0,0 1 0,0-1 0,0 0 0,0 1 0,0-1 0,1 0 0,-1 0 0,0 0 0,0 1 0,0-1 0,0 0 0,0 0 0,0 0 0,-2-1 0,3 0 0,-1 0 0,1 1 0,-1-1 0,1 0 0,0 0 0,-1 0 0,1 0 0,0 0 0,0 0 0,-1 0 0,1 0 0,0 0 0,0 0 0,0 0 0,0 0 0,0 0 0,1-1 0,-1 1 0,0 0 0,0 1 0,1-1 0,-1 0 0,0 0 0,1 0 0,-1 0 0,2-2 0,21-38 0,2 0 0,1 1 0,49-55 0,-70 89 0,11-13 0,36-35 0,-49 50 0,1 0 0,1 1 0,-1 0 0,0 0 0,1 0 0,0 0 0,-1 1 0,1 0 0,0 0 0,0 0 0,1 0 0,-1 1 0,0 0 0,0 0 0,11-1 0,-14 3 0,0-1 0,0 0 0,1 1 0,-1-1 0,0 1 0,0 0 0,0-1 0,1 1 0,-1 0 0,0 1 0,0-1 0,-1 0 0,1 0 0,0 1 0,0-1 0,-1 1 0,1 0 0,2 3 0,-2-2 0,0 1 0,0 0 0,0 0 0,0 0 0,-1 0 0,0 0 0,0 0 0,0 0 0,1 7 0,-2 2 0,0 1 0,0-1 0,-1 1 0,-1-1 0,-4 18 0,-26 72 112,-1 5-1589,27-79-5349</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3.245"/>
    </inkml:context>
    <inkml:brush xml:id="br0">
      <inkml:brushProperty name="width" value="0.05" units="cm"/>
      <inkml:brushProperty name="height" value="0.05" units="cm"/>
      <inkml:brushProperty name="color" value="#F6630D"/>
    </inkml:brush>
  </inkml:definitions>
  <inkml:trace contextRef="#ctx0" brushRef="#br0">278 152 24575,'6'-8'0,"-1"-1"0,0 0 0,0 0 0,-1 0 0,0-1 0,-1 1 0,0-1 0,2-16 0,-4 24 0,0-1 0,-1 1 0,0-1 0,0 0 0,0 1 0,0-1 0,0 1 0,0-1 0,0 0 0,-1 1 0,0-1 0,1 1 0,-3-5 0,3 6 0,-1 0 0,0 0 0,0 1 0,1-1 0,-1 0 0,0 0 0,0 0 0,0 1 0,0-1 0,0 1 0,0-1 0,0 0 0,0 1 0,0 0 0,0-1 0,0 1 0,-1 0 0,1-1 0,0 1 0,0 0 0,0 0 0,0 0 0,-1 0 0,1 0 0,0 0 0,0 0 0,0 1 0,0-1 0,0 0 0,0 1 0,-1-1 0,0 1 0,-14 6 0,0 0 0,1 1 0,0 0 0,0 1 0,1 1 0,1 0 0,0 1 0,0 1 0,1 0 0,0 0 0,1 1 0,0 1 0,-11 20 0,10-15 0,1 0 0,1 1 0,1 0 0,1 1 0,1 0 0,0 0 0,2 1 0,1 0 0,-4 42 0,8-53 15,0 0 0,1-1 0,0 1 0,0 0 0,2-1 0,-1 0 0,8 19 0,-8-23-121,1 0 0,0 0 0,1 0 0,-1-1 0,1 1 0,0-1-1,1 0 1,-1 0 0,1 0 0,0-1 0,0 0 0,1 0 0,7 5 0,17 5-6720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3.618"/>
    </inkml:context>
    <inkml:brush xml:id="br0">
      <inkml:brushProperty name="width" value="0.05" units="cm"/>
      <inkml:brushProperty name="height" value="0.05" units="cm"/>
      <inkml:brushProperty name="color" value="#F6630D"/>
    </inkml:brush>
  </inkml:definitions>
  <inkml:trace contextRef="#ctx0" brushRef="#br0">0 53 24575,'5'-4'0,"1"-7"0,4-2 0,1-2 0,-2 5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4.570"/>
    </inkml:context>
    <inkml:brush xml:id="br0">
      <inkml:brushProperty name="width" value="0.05" units="cm"/>
      <inkml:brushProperty name="height" value="0.05" units="cm"/>
      <inkml:brushProperty name="color" value="#F6630D"/>
    </inkml:brush>
  </inkml:definitions>
  <inkml:trace contextRef="#ctx0" brushRef="#br0">0 6 24575,'5'-5'0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4.946"/>
    </inkml:context>
    <inkml:brush xml:id="br0">
      <inkml:brushProperty name="width" value="0.05" units="cm"/>
      <inkml:brushProperty name="height" value="0.05" units="cm"/>
      <inkml:brushProperty name="color" value="#F6630D"/>
    </inkml:brush>
  </inkml:definitions>
  <inkml:trace contextRef="#ctx0" brushRef="#br0">54 58 24575,'0'-9'0,"-1"6"0,1 0 0,0 1 0,0-1 0,0 1 0,0-1 0,0 0 0,0 1 0,1-1 0,-1 1 0,1-1 0,0 1 0,0-1 0,0 1 0,0-1 0,0 1 0,0 0 0,3-4 0,-4 6 0,0 0 0,1 0 0,-1 0 0,1 0 0,-1 0 0,0 0 0,1 0 0,-1 0 0,0 0 0,1 0 0,-1 1 0,0-1 0,1 0 0,-1 0 0,0 0 0,1 0 0,-1 0 0,0 1 0,1-1 0,-1 0 0,0 0 0,0 0 0,1 1 0,-1-1 0,0 0 0,0 0 0,1 1 0,-1-1 0,0 0 0,0 1 0,0-1 0,0 0 0,0 1 0,1-1 0,-1 0 0,0 1 0,0-1 0,0 0 0,0 1 0,0-1 0,0 0 0,0 1 0,0-1 0,0 1 0,4 18 0,-3 11 0,-2-1 0,0 1 0,-2-1 0,-13 55 0,4-16 0,-31 157-1365,39-198-5461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5.312"/>
    </inkml:context>
    <inkml:brush xml:id="br0">
      <inkml:brushProperty name="width" value="0.05" units="cm"/>
      <inkml:brushProperty name="height" value="0.05" units="cm"/>
      <inkml:brushProperty name="color" value="#F6630D"/>
    </inkml:brush>
  </inkml:definitions>
  <inkml:trace contextRef="#ctx0" brushRef="#br0">0 650 24575,'2'-30'0,"8"-48"0,-1 10 0,-6 32 0,2 0 0,12-43 0,-17 78 0,0-1 0,0 1 0,1-1 0,-1 1 0,1-1 0,0 1 0,-1-1 0,1 1 0,0 0 0,0-1 0,0 1 0,-1 0 0,1 0 0,1 0 0,-1-1 0,2 0 0,-2 2 0,-1 0 0,1 0 0,-1-1 0,1 1 0,0 1 0,-1-1 0,1 0 0,0 0 0,-1 0 0,1 0 0,-1 0 0,1 0 0,0 1 0,-1-1 0,1 0 0,-1 1 0,1-1 0,-1 0 0,1 1 0,-1-1 0,1 1 0,-1-1 0,1 0 0,-1 1 0,0-1 0,1 1 0,-1 0 0,6 7 0,-2 0 0,1 1 0,6 17 0,-7-17 0,9 24 0,29 58 0,-38-83 0,1 0 0,0 0 0,1 0 0,0-1 0,0 0 0,0 0 0,1 0 0,8 6 0,-13-12 0,0 1 0,0-1 0,0 0 0,0 0 0,0 0 0,1 0 0,-1 0 0,0 0 0,0-1 0,1 1 0,-1-1 0,0 1 0,1-1 0,-1 0 0,1 0 0,-1 0 0,0 0 0,1 0 0,3-1 0,-3-1 0,1 1 0,-1-1 0,0 0 0,0 1 0,0-1 0,0-1 0,0 1 0,0 0 0,0-1 0,-1 1 0,4-6 0,3-5 0,0-1 0,-1 0 0,-1 0 0,10-26 0,66-237 0,-35 106 0,-47 170 0,0 6 0,1 18 0,-1 30 0,-2-20-1365,1-2-5461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5.656"/>
    </inkml:context>
    <inkml:brush xml:id="br0">
      <inkml:brushProperty name="width" value="0.05" units="cm"/>
      <inkml:brushProperty name="height" value="0.05" units="cm"/>
      <inkml:brushProperty name="color" value="#F6630D"/>
    </inkml:brush>
  </inkml:definitions>
  <inkml:trace contextRef="#ctx0" brushRef="#br0">53 168 24575,'-2'0'0,"1"1"0,-1-1 0,1 1 0,-1-1 0,1 1 0,-1 0 0,1 0 0,0 0 0,-1-1 0,1 1 0,0 0 0,0 1 0,0-1 0,0 0 0,0 0 0,0 0 0,0 1 0,0-1 0,0 0 0,0 2 0,-14 30 0,12-23 0,0 0 0,1 0 0,1 0 0,-1 0 0,2 0 0,-1 1 0,1-1 0,1 0 0,0 0 0,4 19 0,-4-26 0,0 0 0,-1 0 0,1 0 0,1 0 0,-1 0 0,0 0 0,1 0 0,-1-1 0,1 1 0,0-1 0,0 1 0,0-1 0,0 0 0,0 1 0,0-1 0,1 0 0,-1 0 0,1-1 0,-1 1 0,1-1 0,0 1 0,0-1 0,0 0 0,0 0 0,0 0 0,0 0 0,0 0 0,0-1 0,0 0 0,0 1 0,0-1 0,0 0 0,0-1 0,0 1 0,0 0 0,0-1 0,1 0 0,4-1 0,-2-1 0,-1 1 0,1-1 0,-1 0 0,0 0 0,0-1 0,0 1 0,0-1 0,0 0 0,-1-1 0,0 1 0,0-1 0,0 0 0,0 0 0,-1 0 0,5-9 0,2-5 0,-1-1 0,14-41 0,-20 49 0,1 0 0,-1-1 0,-1 1 0,0 0 0,-1-1 0,-1 1 0,1-1 0,-4-24 0,2 32 0,0 0 0,-1 1 0,1-1 0,-1 0 0,0 0 0,0 1 0,-1-1 0,1 1 0,-1 0 0,0 0 0,0 0 0,0 0 0,-1 0 0,1 1 0,-1-1 0,0 1 0,0 0 0,0 0 0,0 1 0,-1-1 0,1 1 0,-1 0 0,0 0 0,-7-2 0,8 3-38,-1-1 0,1 1 0,-1 1 1,0-1-1,1 1 0,-1-1 0,0 2 0,1-1 0,-1 0 0,1 1 0,-1 0 0,1 0 0,-1 0 0,1 0 0,-1 1 0,1 0 1,0 0-1,0 0 0,0 0 0,0 1 0,0-1 0,0 1 0,1 0 0,0 0 0,-1 1 0,1-1 0,0 1 0,0-1 0,1 1 1,-1 0-1,1 0 0,0 0 0,0 0 0,0 1 0,-1 5 0,-1 14-6788</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6.062"/>
    </inkml:context>
    <inkml:brush xml:id="br0">
      <inkml:brushProperty name="width" value="0.05" units="cm"/>
      <inkml:brushProperty name="height" value="0.05" units="cm"/>
      <inkml:brushProperty name="color" value="#F6630D"/>
    </inkml:brush>
  </inkml:definitions>
  <inkml:trace contextRef="#ctx0" brushRef="#br0">0 153 24575,'3'-1'0,"-1"0"0,1-1 0,-1 0 0,1 0 0,-1 0 0,0 0 0,0 0 0,1 0 0,-2 0 0,1-1 0,0 1 0,0-1 0,-1 1 0,2-4 0,12-15 0,-15 21 0,1-1 0,-1 1 0,1-1 0,-1 1 0,1-1 0,0 1 0,-1 0 0,1-1 0,-1 1 0,1 0 0,0 0 0,-1-1 0,1 1 0,0 0 0,-1 0 0,1 0 0,0 0 0,-1 0 0,1 0 0,0 0 0,-1 0 0,1 0 0,0 0 0,-1 0 0,1 1 0,-1-1 0,1 0 0,0 0 0,-1 1 0,1-1 0,0 1 0,1 0 0,0 1 0,0 0 0,-1 0 0,0-1 0,1 1 0,-1 0 0,0 0 0,0 0 0,2 4 0,13 50 0,-16-55 0,5 30 0,-2 1 0,-1-1 0,-2 35 0,36-133 0,-4 4 0,20-37 0,-44 88 0,0-1 0,1 2 0,0-1 0,1 2 0,17-16 0,-25 24 0,0 0 0,0 0 0,0 0 0,0 1 0,1-1 0,-1 1 0,1-1 0,-1 1 0,1 0 0,-1 0 0,1 0 0,0 1 0,0-1 0,-1 1 0,1-1 0,0 1 0,0 0 0,0 0 0,-1 0 0,1 0 0,0 1 0,0-1 0,0 1 0,4 1 0,-3 0 0,0 1 0,0-1 0,-1 1 0,1 0 0,-1 0 0,0 0 0,0 1 0,0-1 0,0 1 0,-1 0 0,1 0 0,-1-1 0,0 1 0,0 1 0,1 4 0,8 22-341,-1 0 0,-2 1-1,6 43 1,-11-49-6485</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6.715"/>
    </inkml:context>
    <inkml:brush xml:id="br0">
      <inkml:brushProperty name="width" value="0.05" units="cm"/>
      <inkml:brushProperty name="height" value="0.05" units="cm"/>
      <inkml:brushProperty name="color" value="#F6630D"/>
    </inkml:brush>
  </inkml:definitions>
  <inkml:trace contextRef="#ctx0" brushRef="#br0">1 546 24575,'5'-11'0,"26"-44"0,-30 52 0,1 1 0,-1-1 0,1 1 0,0 0 0,0 0 0,0 0 0,0 0 0,0 0 0,0 0 0,1 0 0,-1 1 0,1-1 0,-1 1 0,1 0 0,0-1 0,5 0 0,-7 2 0,0 0 0,0 0 0,0 1 0,1-1 0,-1 0 0,0 1 0,0-1 0,0 1 0,0 0 0,0-1 0,0 1 0,0 0 0,0-1 0,0 1 0,0 0 0,-1 0 0,1 0 0,0 0 0,0 0 0,-1 0 0,1 0 0,-1 0 0,1 0 0,-1 0 0,1 0 0,-1 0 0,1 0 0,-1 2 0,11 41 0,-9-31 0,-1-8 0,19 97 0,-19-91 0,0-1 0,0 1 0,-1 0 0,0-1 0,-1 1 0,0-1 0,-4 16 0,5-26 0,0 1 0,0-1 0,0 1 0,0-1 0,-1 1 0,1-1 0,0 1 0,0-1 0,0 1 0,0-1 0,-1 1 0,1-1 0,0 1 0,0-1 0,-1 0 0,1 1 0,0-1 0,-1 1 0,1-1 0,0 0 0,-1 1 0,1-1 0,-1 0 0,1 1 0,-1-1 0,1 0 0,-1 0 0,0 1 0,-6-14 0,-1-27 0,8 38 0,-8-45 0,3-1 0,1 0 0,3 0 0,1 1 0,12-81 0,-11 121 0,9-44 0,17-54 0,-23 92 0,1 0 0,0 0 0,1 0 0,1 1 0,-1 0 0,2 0 0,0 0 0,0 1 0,13-13 0,-18 22 0,0-1 0,-1 1 0,1-1 0,0 1 0,1 0 0,-1 0 0,0 1 0,0-1 0,1 1 0,-1-1 0,1 1 0,0 0 0,-1 0 0,1 1 0,0-1 0,-1 1 0,1 0 0,0 0 0,-1 0 0,1 0 0,0 0 0,0 1 0,-1 0 0,1 0 0,-1 0 0,5 2 0,-2 0 0,0 0 0,0 1 0,-1 0 0,1 0 0,-1 0 0,0 1 0,0 0 0,0 0 0,-1 0 0,1 0 0,-1 1 0,-1 0 0,6 9 0,-6-9 0,-1-1 0,1 1 0,-1 0 0,0 0 0,-1 0 0,1 0 0,-1 1 0,0-1 0,-1 0 0,0 0 0,0 1 0,0-1 0,-1 0 0,1 1 0,-2-1 0,1 0 0,-1 0 0,0 0 0,0 0 0,0 0 0,-1 0 0,0-1 0,-5 8 0,0-3 0,0 1 0,-1-1 0,0 0 0,-1-1 0,0 0 0,-1-1 0,0 0 0,0 0 0,-23 11 0,17-12 0,-18 11 0,26-12 0,14-5 0,8-3 0,-1 1 0,1 1 0,0 0 0,0 1 0,0 0 0,-1 1 0,1 1 0,0 0 0,-1 0 0,16 8 0,-19-8 0,1 2 0,-1-1 0,0 1 0,-1 1 0,1-1 0,-1 2 0,0-1 0,0 1 0,-1 0 0,0 1 0,0-1 0,-1 1 0,8 14 0,-11-18 0,-1 0 0,0 0 0,-1 0 0,1 0 0,-1 1 0,0-1 0,0 0 0,0 1 0,0-1 0,-1 1 0,0-1 0,0 1 0,0-1 0,0 1 0,-1-1 0,0 1 0,-1 4 0,0-4 0,-1 1 0,0 0 0,0-1 0,0 1 0,-1-1 0,1 0 0,-1 0 0,0 0 0,-1-1 0,-9 8 0,-3 1 0,-1-2 0,0 0 0,-1-1 0,0-1 0,0-1 0,-23 7 0,32-12-103,0 1 162,-1-1 0,0 0 0,-19 3 0,28-6-114,-1 0-1,1 0 1,0 0-1,0 0 1,0 0-1,0 0 1,0 0-1,0-1 1,0 1-1,0-1 1,0 1-1,0-1 1,0 0-1,0 0 1,0 0-1,0 0 1,1 0-1,-1 0 1,0-1-1,1 1 1,-1 0-1,1-1 1,-1 1-1,1-1 1,0 0-1,-2-2 1,-3-13-6771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7.076"/>
    </inkml:context>
    <inkml:brush xml:id="br0">
      <inkml:brushProperty name="width" value="0.05" units="cm"/>
      <inkml:brushProperty name="height" value="0.05" units="cm"/>
      <inkml:brushProperty name="color" value="#F6630D"/>
    </inkml:brush>
  </inkml:definitions>
  <inkml:trace contextRef="#ctx0" brushRef="#br0">1 81 24575,'26'-32'0,"-21"25"0,0 0 0,1 0 0,1 0 0,12-11 0,-19 18 0,1-1 0,-1 1 0,0 0 0,0 0 0,1 0 0,-1 0 0,0-1 0,1 1 0,-1 0 0,0 0 0,1 0 0,-1 0 0,0 0 0,1 0 0,-1 0 0,0 0 0,1 0 0,-1 0 0,0 0 0,1 0 0,-1 0 0,0 0 0,1 0 0,-1 0 0,0 0 0,0 1 0,1-1 0,-1 0 0,0 0 0,1 0 0,-1 0 0,0 1 0,0-1 0,1 0 0,-1 0 0,0 0 0,0 1 0,0-1 0,1 0 0,-1 1 0,0-1 0,0 0 0,0 0 0,0 1 0,1-1 0,-1 0 0,0 1 0,0-1 0,0 0 0,0 1 0,3 20 0,-3-19 0,1 295 89,-4-139-1543,3-128-5372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9.494"/>
    </inkml:context>
    <inkml:brush xml:id="br0">
      <inkml:brushProperty name="width" value="0.05" units="cm"/>
      <inkml:brushProperty name="height" value="0.05" units="cm"/>
      <inkml:brushProperty name="color" value="#F6630D"/>
    </inkml:brush>
  </inkml:definitions>
  <inkml:trace contextRef="#ctx0" brushRef="#br0">83 120 24575,'3'3'0,"1"-1"0,0 1 0,-1-1 0,1 0 0,0 0 0,0 0 0,0-1 0,0 1 0,1-1 0,-1 0 0,0 0 0,0-1 0,1 1 0,-1-1 0,0 0 0,1 0 0,4-1 0,-2 0 0,1 0 0,-1 0 0,0-1 0,1 0 0,-1 0 0,0-1 0,0 0 0,-1 0 0,8-5 0,-11 6 0,-1 1 0,0-1 0,1 0 0,-1 0 0,0 0 0,0 0 0,0-1 0,-1 1 0,1 0 0,0-1 0,-1 1 0,0-1 0,1 0 0,-1 1 0,0-1 0,0 0 0,-1 0 0,1 0 0,-1 1 0,1-1 0,-1 0 0,0 0 0,0 0 0,0 0 0,0 0 0,-1 0 0,1 0 0,-2-3 0,1 4 0,0 0 0,0-1 0,0 1 0,0 0 0,-1 0 0,1 0 0,-1 0 0,1 0 0,-1 0 0,0 0 0,0 0 0,0 1 0,0-1 0,0 1 0,0 0 0,0-1 0,-1 1 0,1 0 0,0 0 0,-1 0 0,1 1 0,-1-1 0,1 0 0,-1 1 0,1 0 0,-1 0 0,1-1 0,-1 1 0,1 1 0,-1-1 0,1 0 0,-5 2 0,-3 0 0,-1 1 0,1 0 0,0 1 0,0 0 0,0 1 0,0 0 0,1 1 0,0-1 0,0 2 0,0-1 0,1 1 0,0 1 0,0 0 0,1 0 0,0 0 0,0 1 0,1 0 0,0 0 0,1 0 0,0 1 0,0 0 0,1 0 0,1 0 0,-6 22 0,9-29 0,-1 1 0,1-1 0,0 1 0,0-1 0,0 1 0,0-1 0,0 1 0,1-1 0,0 0 0,-1 1 0,1-1 0,1 1 0,-1-1 0,0 0 0,1 0 0,0 0 0,0 0 0,-1 0 0,2 0 0,-1 0 0,0-1 0,1 1 0,-1-1 0,1 1 0,0-1 0,-1 0 0,1 0 0,0 0 0,0-1 0,1 1 0,-1-1 0,0 0 0,0 0 0,1 0 0,-1 0 0,8 1 0,1 0 0,1-1 0,0-1 0,0 0 0,0 0 0,0-1 0,0-1 0,0 0 0,21-7 0,110-50 0,-143 58 1,1 1-1,0-1 1,-1 0-1,1 1 1,0-1-1,-1 1 1,1-1-1,0 1 1,0 0-1,-1 0 0,1 0 1,0 0-1,0 0 1,-1 0-1,1 0 1,0 1-1,0-1 1,-1 0-1,1 1 1,0 0-1,-1-1 1,1 1-1,-1 0 1,1 0-1,-1 0 1,3 1-1,-1 2-3,-1 0 1,1 0-1,-1 0 0,0 0 1,0 0-1,0 1 0,-1-1 1,2 6-1,12 27-1351,-6-23-5472</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7.450"/>
    </inkml:context>
    <inkml:brush xml:id="br0">
      <inkml:brushProperty name="width" value="0.05" units="cm"/>
      <inkml:brushProperty name="height" value="0.05" units="cm"/>
      <inkml:brushProperty name="color" value="#F6630D"/>
    </inkml:brush>
  </inkml:definitions>
  <inkml:trace contextRef="#ctx0" brushRef="#br0">11 185 24575,'17'-15'0,"-8"8"0,0-2 0,0 1 0,12-16 0,-19 22 0,-1 1 0,0-1 0,0 1 0,0-1 0,0 1 0,0-1 0,0 0 0,-1 1 0,1-1 0,-1 0 0,1 0 0,-1 0 0,1 1 0,-1-1 0,0 0 0,0 0 0,0 0 0,0 0 0,0 0 0,0 1 0,-1-1 0,1 0 0,-1 0 0,1 0 0,-1 1 0,1-1 0,-1 0 0,0 1 0,0-1 0,-1-1 0,1 2 0,0 1 0,1-1 0,-1 1 0,0-1 0,0 1 0,1-1 0,-1 1 0,0-1 0,0 1 0,0 0 0,0 0 0,1-1 0,-1 1 0,0 0 0,0 0 0,0 0 0,0 0 0,0 0 0,0 0 0,1 0 0,-1 0 0,0 1 0,0-1 0,0 0 0,0 0 0,0 1 0,1-1 0,-1 0 0,0 1 0,0-1 0,1 1 0,-1-1 0,0 1 0,1 0 0,-1-1 0,0 1 0,1 0 0,-1-1 0,1 1 0,-1 0 0,0 1 0,-23 32 0,21-27 0,-1 0 0,1 0 0,0 1 0,0-1 0,1 1 0,0-1 0,-1 12 0,3-17 0,0 0 0,0 1 0,0-1 0,0 1 0,1-1 0,-1 0 0,1 1 0,-1-1 0,1 0 0,0 0 0,0 1 0,0-1 0,0 0 0,0 0 0,1 0 0,-1 0 0,0 0 0,1-1 0,0 1 0,-1 0 0,1-1 0,0 1 0,0-1 0,0 1 0,0-1 0,0 0 0,0 0 0,4 2 0,1-1 0,-1 0 0,1-1 0,-1 1 0,1-1 0,0-1 0,-1 1 0,1-1 0,0-1 0,0 1 0,-1-1 0,1 0 0,-1 0 0,1-1 0,-1 0 0,1 0 0,-1-1 0,0 1 0,0-1 0,0-1 0,0 1 0,5-5 0,-6 4 0,0 0 0,0 0 0,0 0 0,0-1 0,-1 1 0,0-1 0,0 0 0,0-1 0,0 1 0,-1-1 0,0 1 0,0-1 0,-1 0 0,1 0 0,-1 0 0,-1-1 0,1 1 0,-1 0 0,0-1 0,0 1 0,-1-1 0,0-6 0,-1 10 0,1-1 0,0 1 0,-1-1 0,0 1 0,0 0 0,0-1 0,0 1 0,-1 0 0,1 0 0,-1-1 0,0 1 0,0 1 0,0-1 0,0 0 0,0 0 0,-1 1 0,1-1 0,-1 1 0,0 0 0,1 0 0,-1 0 0,0 0 0,0 0 0,0 1 0,-1-1 0,1 1 0,0 0 0,-1 0 0,1 0 0,0 0 0,-1 1 0,-6-1 0,5 1 0,1 0 0,0 1 0,0-1 0,0 1 0,0 0 0,0 0 0,0 0 0,0 1 0,0-1 0,1 1 0,-1 0 0,0 0 0,1 0 0,0 1 0,-1-1 0,1 1 0,0 0 0,0 0 0,0 0 0,1 0 0,-1 0 0,1 0 0,0 1 0,0 0 0,0-1 0,0 1 0,1 0 0,-2 4 0,2-3-72,-1 1 1,2-1-1,-1 0 0,1 1 0,-1-1 0,2 1 0,-1-1 0,1 1 1,-1-1-1,1 1 0,1-1 0,-1 0 0,1 1 0,0-1 0,0 0 1,1 0-1,-1 0 0,7 8 0,7 6-6754</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8.060"/>
    </inkml:context>
    <inkml:brush xml:id="br0">
      <inkml:brushProperty name="width" value="0.05" units="cm"/>
      <inkml:brushProperty name="height" value="0.05" units="cm"/>
      <inkml:brushProperty name="color" value="#F6630D"/>
    </inkml:brush>
  </inkml:definitions>
  <inkml:trace contextRef="#ctx0" brushRef="#br0">157 506 24575,'1'-1'0,"1"0"0,-1 0 0,0-1 0,1 1 0,-1 0 0,0-1 0,0 1 0,0-1 0,0 1 0,-1-1 0,1 0 0,0 1 0,0-1 0,-1 0 0,1 0 0,-1 1 0,0-1 0,0 0 0,1 0 0,-1 0 0,0 1 0,0-1 0,-1 0 0,1 0 0,0 0 0,-1 1 0,1-1 0,-1 0 0,1 0 0,-1 1 0,0-1 0,0 0 0,0 1 0,0-1 0,0 1 0,0-1 0,0 1 0,0 0 0,0-1 0,-1 1 0,1 0 0,-1 0 0,1 0 0,-1 0 0,1 0 0,-1 0 0,0 0 0,1 1 0,-1-1 0,0 1 0,0-1 0,1 1 0,-1-1 0,0 1 0,0 0 0,0 0 0,1 0 0,-1 0 0,0 0 0,0 1 0,0-1 0,1 0 0,-1 1 0,0-1 0,0 1 0,1 0 0,-1-1 0,0 1 0,-1 2 0,-5 2 0,0 0 0,0 0 0,1 1 0,0 0 0,0 0 0,0 1 0,1 0 0,0 0 0,0 1 0,1-1 0,0 1 0,1 0 0,-1 1 0,1-1 0,-4 16 0,6-19 0,1 0 0,0 0 0,0 0 0,1 0 0,-1 0 0,1 0 0,0 0 0,0 0 0,1 0 0,-1 0 0,1 0 0,1 0 0,1 6 0,-1-7 0,0-1 0,0 1 0,0-1 0,1 0 0,-1 1 0,1-1 0,0 0 0,0 0 0,0-1 0,0 1 0,0-1 0,0 1 0,1-1 0,0 0 0,-1 0 0,1-1 0,0 1 0,5 1 0,-5-2 0,1 0 0,-1 0 0,1 0 0,-1-1 0,1 1 0,-1-1 0,1 0 0,0 0 0,-1-1 0,1 1 0,-1-1 0,1 0 0,-1 0 0,5-2 0,-2 0 0,0-1 0,-1 0 0,1 0 0,-1 0 0,1-1 0,-1 1 0,9-11 0,-3 1 0,0 0 0,-2 0 0,1-1 0,-2-1 0,0 0 0,10-24 0,-5 1 0,-2 0 0,-2 0 0,-1-1 0,5-60 0,-8 17 0,-6-96 0,-1 354 0,1 62 0,0-227 0,1 0 0,1 0 0,-1-1 0,2 1 0,-1-1 0,1 1 0,7 12 0,-9-20 0,0-1 0,0 1 0,0 0 0,0-1 0,0 1 0,0 0 0,1-1 0,-1 0 0,1 1 0,-1-1 0,1 0 0,0 0 0,-1 0 0,1 0 0,0 0 0,0 0 0,2 1 0,-1-2 0,-1 0 0,0 0 0,0 0 0,1 0 0,-1-1 0,0 1 0,0-1 0,1 1 0,-1-1 0,0 0 0,0 0 0,0 0 0,0 0 0,0 0 0,0 0 0,0 0 0,0-1 0,-1 1 0,3-3 0,13-12 0,-1-1 0,0 0 0,-1-1 0,-1-1 0,-1 0 0,-1-1 0,19-41 0,-30 60 0,0-1 0,0 1 0,-1-1 0,1 0 0,-1 0 0,1 0 0,-1 1 0,0-1 0,1 0 0,-1 0 0,0 0 0,0 1 0,-1-1 0,1-3 0,-1 5 0,1-1 0,0 1 0,-1-1 0,1 1 0,0-1 0,-1 1 0,1 0 0,0-1 0,-1 1 0,1 0 0,-1-1 0,1 1 0,-1 0 0,1 0 0,-1-1 0,1 1 0,-1 0 0,1 0 0,-1 0 0,0 0 0,1 0 0,-1-1 0,1 1 0,-1 0 0,1 0 0,-1 1 0,1-1 0,-1 0 0,0 0 0,-4 1 0,0 1 0,0 0 0,0 0 0,0 0 0,1 0 0,-1 1 0,1-1 0,-5 5 0,-9 7 0,-30 30 0,44-40 0,0 0 0,0 0 0,1 1 0,0-1 0,-1 1 0,2 0 0,-1 0 0,0 1 0,1-1 0,0 0 0,0 1 0,-1 10 0,3-13 0,0 0 0,0 0 0,0-1 0,1 1 0,0 0 0,-1-1 0,1 1 0,0-1 0,0 1 0,0-1 0,1 1 0,-1-1 0,1 0 0,-1 0 0,1 1 0,0-1 0,3 3 0,43 32 0,-27-23 0,-10-6-124,0 1 0,-1 0 0,0 0 0,0 1 0,-1 1 0,0-1-1,-1 1 1,0 1 0,-1 0 0,7 14 0,-5-2-6702</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8.466"/>
    </inkml:context>
    <inkml:brush xml:id="br0">
      <inkml:brushProperty name="width" value="0.05" units="cm"/>
      <inkml:brushProperty name="height" value="0.05" units="cm"/>
      <inkml:brushProperty name="color" value="#F6630D"/>
    </inkml:brush>
  </inkml:definitions>
  <inkml:trace contextRef="#ctx0" brushRef="#br0">0 380 24575,'0'-4'0,"0"-7"0,5-6 0,1 5 0,0 9 0,-2 9 0,0 9 0,-2 6 0,-1 4 0,-1 3 0,0-4-8191</inkml:trace>
  <inkml:trace contextRef="#ctx0" brushRef="#br0" timeOffset="1">164 107 24575,'0'-9'0,"0"-8"0,0-6 0,0-3 0,0 7 0,0 7-8191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0:49.046"/>
    </inkml:context>
    <inkml:brush xml:id="br0">
      <inkml:brushProperty name="width" value="0.05" units="cm"/>
      <inkml:brushProperty name="height" value="0.05" units="cm"/>
      <inkml:brushProperty name="color" value="#F6630D"/>
    </inkml:brush>
  </inkml:definitions>
  <inkml:trace contextRef="#ctx0" brushRef="#br0">1 121 24575,'0'-1'0,"0"-1"0,-1 1 0,1 0 0,0-1 0,0 1 0,0 0 0,0-1 0,1 1 0,-1 0 0,0-1 0,0 1 0,1 0 0,-1 0 0,1-1 0,-1 1 0,1 0 0,0 0 0,-1 0 0,1 0 0,0-1 0,0 1 0,0 0 0,0 0 0,0 1 0,0-1 0,0 0 0,0 0 0,0 0 0,0 1 0,0-1 0,0 1 0,1-1 0,-1 1 0,0-1 0,0 1 0,1-1 0,-1 1 0,0 0 0,1 0 0,1 0 0,-1 0 0,0 1 0,1 0 0,-1-1 0,0 1 0,0 0 0,1 0 0,-1 0 0,0 0 0,0 1 0,0-1 0,-1 1 0,1-1 0,0 1 0,0-1 0,-1 1 0,1 0 0,-1 0 0,1 0 0,-1 0 0,0 0 0,0 0 0,1 4 0,1 4 0,0 0 0,-1-1 0,-1 1 0,0 1 0,0 13 0,6 33 0,-7-56 0,0-1 0,0 1 0,0 0 0,0 0 0,0 0 0,1-1 0,-1 1 0,0 0 0,1 0 0,-1-1 0,0 1 0,1 0 0,-1-1 0,1 1 0,-1-1 0,1 1 0,-1 0 0,1-1 0,0 1 0,-1-1 0,1 1 0,0-1 0,-1 0 0,1 1 0,0-1 0,0 0 0,-1 1 0,1-1 0,0 0 0,0 0 0,1 1 0,0-2 0,0 1 0,0-1 0,0 1 0,-1-1 0,1 0 0,0 0 0,0 0 0,0 0 0,0 0 0,-1 0 0,1 0 0,1-2 0,8-7 0,-1 0 0,15-19 0,-23 27 0,26-38 0,-21 28 0,1 0 0,0 1 0,1 0 0,14-13 0,-19 22 0,0 0 0,0 0 0,0 1 0,0-1 0,0 1 0,0 0 0,1 0 0,-1 0 0,0 1 0,1 0 0,7 0 0,21-4 0,-25 2 0,0-1 0,0-1 0,-1 1 0,1-1 0,6-6 0,-10 8 0,-1 0 0,1-1 0,-1 1 0,0-1 0,0 0 0,0 0 0,-1 0 0,1 0 0,-1-1 0,1 1 0,2-7 0,-5 10 0,0 0 0,0 0 0,0-1 0,0 1 0,0 0 0,0 0 0,1-1 0,-1 1 0,0 0 0,0-1 0,0 1 0,0 0 0,-1-1 0,1 1 0,0 0 0,0 0 0,0-1 0,0 1 0,0 0 0,0-1 0,0 1 0,0 0 0,-1 0 0,1-1 0,0 1 0,0 0 0,0 0 0,-1 0 0,1-1 0,0 1 0,0 0 0,0 0 0,-1 0 0,1-1 0,0 1 0,0 0 0,-1 0 0,1 0 0,0 0 0,-1 0 0,1 0 0,0 0 0,0 0 0,-1 0 0,1 0 0,0 0 0,-1 0 0,1 0 0,0 0 0,-1 0 0,1 0 0,0 0 0,0 0 0,-1 0 0,1 0 0,0 0 0,0 0 0,-1 1 0,1-1 0,0 0 0,0 0 0,-1 0 0,1 1 0,0-1 0,-21 10 0,12-2 0,1 1 0,0-1 0,0 2 0,0-1 0,1 1 0,1 0 0,0 1 0,0-1 0,-8 23 0,0 8 0,-13 60 0,15-39 0,2 0 0,3 1 0,3 1 0,4 72 0,37 252 0,-23-279 0,-10-76 0,-1-20 0,-1 0 0,0 0 0,-1 0 0,0 0 0,-1 1 0,-1-1 0,0 0 0,-1 0 0,-5 19 0,7-31 0,-1 0 0,1 0 0,0 0 0,-1 0 0,1 0 0,-1 0 0,1 0 0,-1 0 0,1 0 0,-1 0 0,1-1 0,-1 1 0,0 0 0,0 0 0,1-1 0,-1 1 0,0 0 0,0-1 0,0 1 0,0-1 0,0 1 0,0-1 0,0 0 0,1 1 0,-1-1 0,0 0 0,0 0 0,-2 1 0,2-2 0,-1 1 0,0-1 0,0 1 0,1-1 0,-1 0 0,0 0 0,1 0 0,-1 0 0,1 0 0,-1 0 0,1 0 0,0 0 0,-1-1 0,-1-1 0,-3-4 0,0-1 0,1 0 0,-1 0 0,-7-18 0,6 5 0,1 0 0,0 0 0,2-1 0,0 1 0,1-1 0,2 0 0,0 0 0,1 0 0,2 0 0,0 0 0,1 1 0,1-1 0,1 1 0,1 0 0,13-32 0,-9 28 0,2 1 0,0 0 0,1 1 0,2 1 0,0 0 0,1 1 0,1 0 0,1 2 0,1 0 0,0 1 0,2 1 0,34-23 0,-50 37-72,0-1 1,0 1-1,0 0 0,1 0 0,-1 1 0,1-1 0,0 1 0,0 0 1,0 1-1,0 0 0,0 0 0,0 0 0,0 0 0,0 1 0,0 0 1,0 1-1,0-1 0,8 2 0,7 9-6754</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2.275"/>
    </inkml:context>
    <inkml:brush xml:id="br0">
      <inkml:brushProperty name="width" value="0.05" units="cm"/>
      <inkml:brushProperty name="height" value="0.05" units="cm"/>
      <inkml:brushProperty name="color" value="#F6630D"/>
    </inkml:brush>
  </inkml:definitions>
  <inkml:trace contextRef="#ctx0" brushRef="#br0">11375 985 24575,'0'0'0,"1"0"0,-1 0 0,0 0 0,1 0 0,-1 0 0,0 0 0,1 0 0,-1 0 0,1 0 0,-1 0 0,0 0 0,1 0 0,-1 0 0,0 0 0,1 0 0,-1 0 0,0 0 0,1 0 0,-1 0 0,0-1 0,1 1 0,-1 0 0,0 0 0,1-1 0,-1 1 0,0 0 0,1 0 0,-1-1 0,0 1 0,0 0 0,0-1 0,1 1 0,-1 0 0,0-1 0,0 1 0,0 0 0,0-1 0,1 1 0,-1-1 0,-9-14 0,-21-10 0,-2 7 0,-1 1 0,-1 1 0,0 2 0,-49-14 0,-149-26 0,187 45 0,-399-66 0,154 30 0,-149-23 0,-57-11 0,-107-33 0,-219-39 0,312 93 0,123 19 0,-231-38 0,-3 26 0,425 40 0,-178-5 0,9 34 0,208-7 0,7 0 0,-94 5 0,-18-2 0,-46 0 0,-776-15 0,784 21 0,242-15 0,-49 6 0,-173 10 0,93-8 0,18 0 0,13 1 0,-5-1 0,-340-13 0,467 1 0,-60 12 0,59-7 0,-56 2 0,-8-10 0,-74 3 0,151 3-1365,4 2-5461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2.616"/>
    </inkml:context>
    <inkml:brush xml:id="br0">
      <inkml:brushProperty name="width" value="0.05" units="cm"/>
      <inkml:brushProperty name="height" value="0.05" units="cm"/>
      <inkml:brushProperty name="color" value="#F6630D"/>
    </inkml:brush>
  </inkml:definitions>
  <inkml:trace contextRef="#ctx0" brushRef="#br0">315 12 24575,'0'-1'0,"-1"1"0,1-1 0,0 1 0,0 0 0,0-1 0,0 1 0,0 0 0,0-1 0,1 1 0,-1-1 0,0 1 0,0 0 0,0-1 0,0 1 0,0 0 0,0-1 0,1 1 0,-1 0 0,0-1 0,0 1 0,0 0 0,1 0 0,-1-1 0,0 1 0,1 0 0,-1 0 0,0-1 0,0 1 0,1 0 0,-1 0 0,0 0 0,1-1 0,-1 1 0,1 0 0,-1 0 0,0 0 0,1 0 0,-1 0 0,1 0 0,-1 0 0,0 1 0,1-1 0,-1 1 0,0-1 0,0 0 0,0 1 0,0-1 0,1 1 0,-1-1 0,0 1 0,0-1 0,0 1 0,0-1 0,0 1 0,0-1 0,0 0 0,0 1 0,0-1 0,-1 1 0,1-1 0,0 1 0,0-1 0,0 1 0,0-1 0,-1 0 0,1 1 0,0-1 0,0 1 0,-1-1 0,1 0 0,0 1 0,-1-1 0,1 0 0,0 1 0,-1-1 0,1 0 0,-1 0 0,1 1 0,0-1 0,-2 0 0,-23 23 0,-1-1 0,-1-2 0,-1 0 0,-53 26 0,-24 17 0,104-62 0,-1 1 0,0-1 0,0 0 0,0 1 0,1-1 0,-1 1 0,1 0 0,-1 0 0,1-1 0,0 1 0,0 0 0,0 0 0,0 0 0,0 0 0,0 1 0,0-1 0,1 0 0,-1 0 0,1 0 0,0 1 0,-1-1 0,1 0 0,0 0 0,0 1 0,0-1 0,1 0 0,-1 0 0,1 0 0,-1 1 0,1-1 0,0 0 0,-1 0 0,1 0 0,0 0 0,1 0 0,0 2 0,7 9 0,0 0 0,0-1 0,1 0 0,16 15 0,-7-8 0,106 133 11,-76-89-1387,-6-10-5450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6.330"/>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588 627 24575,'0'0'0,"0"-5"0,0-7 0,0-5 0,0-4 0,0-4 0,5-1 0,1-8 0,5 0 0,0 0 0,3 1 0,-2 2 0,-2 1 0,-2 1 0,-4 12 0,-1 12 0,-2 17 0,-7 9 0,-5 12 0,-7 14 0,-3 13 0,-5 10 0,-6 12 0,-2 5 0,0 7 0,-4 6 0,0-1 0,-3 3 0,2 1 0,2-2 0,3 0 0,2-4 0,3-4 0,1 2 0,0-3 0,6-2 0,1-3 0,0-8 0,4-1 0,-1-7 0,4-5 0,4-10 0,-2-3 0,2-9 0,9-10 0,1-34 0,0 1 0,0 1 0,0-1 0,0 0 0,0 0 0,1 1 0,-1-1 0,1 0 0,-1 0 0,0 0 0,1 0 0,0 0 0,1 2 0,-2-2 0,0-1 0,1 0 0,-1 1 0,1-1 0,-1 0 0,1 0 0,-1 1 0,1-1 0,-1 0 0,1 0 0,-1 0 0,1 0 0,-1 1 0,1-1 0,-1 0 0,1 0 0,-1 0 0,1 0 0,-1 0 0,1 0 0,-1-1 0,1 1 0,0 0 0,-1 0 0,1 0 0,19-11 0,4-8 0,3-6 0,7-3 0,0-2 0,6-1 0,-1 1 0,4 6 0,2 7 0,4 5 0,2 6 0,2 3 0,2 2 0,0 2 0,0 0 0,5 6 0,1 0 0,0 5 0,4-2 0,-1 0 0,-7 2 0,-3-1 0,-6-3 0,-12-8 0,-36 0 0,2 0 0,-1 0 0,0-1 0,1 1 0,-1 0 0,1-1 0,-1 1 0,0-1 0,1 0 0,-1 1 0,0-1 0,0 0 0,2 0 0,-3 0 0,1 1 0,-1-1 0,0 1 0,1-1 0,-1 1 0,0-1 0,1 1 0,-1-1 0,0 0 0,0 1 0,1-1 0,-1 0 0,0 1 0,0-1 0,0 1 0,0-1 0,0 0 0,0 1 0,0-1 0,0 0 0,0 1 0,0-1 0,-1 0 0,-8-15 0,-15-8 0,-7-3 0,-3-2 0,-1-7 0,-4-5 0,1-11 0,8-3 0,1-9 0,9-7 0,6-4 0,11-4 0,5-2 0,7-2 0,13 0 0,5 0 0,8 0 0,2 0 0,6 6 0,3 0 0,4 6 0,-3-1 0,1 5 0,1-3 0,-3 4 0,-5 2 0,1-2 0,-4 2 0,-8 2 0,-3 3 0,-8 6 0,-6 3 0,-11 6 0,-4 5 0,-8 10 0,-6 4 0,-10 2 0,-5 6 0,-6 5 0,-7-1 0,-5 3 0,3 3 0,-8-3 0,-1 2 0,-2 1 0,0 2 0,0 2 0,1-4 0,-6 1 0,1 0 0,1 2 0,1 1 0,1 7 0,1 1 0,1 5 0,7 0 0,10-1-3823</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6.964"/>
    </inkml:context>
    <inkml:brush xml:id="br0">
      <inkml:brushProperty name="width" value="0.1" units="cm"/>
      <inkml:brushProperty name="height" value="0.1" units="cm"/>
      <inkml:brushProperty name="color" value="#AE198D"/>
      <inkml:brushProperty name="inkEffects" value="galaxy"/>
      <inkml:brushProperty name="anchorX" value="1162.07642"/>
      <inkml:brushProperty name="anchorY" value="1604.36853"/>
      <inkml:brushProperty name="scaleFactor" value="0.5"/>
    </inkml:brush>
  </inkml:definitions>
  <inkml:trace contextRef="#ctx0" brushRef="#br0">799 184 24575,'0'0'0,"0"-4"0,0-8 0,0-5 0,0-4 0,0-4 0,-5-2 0,-6 5 0,-6-1 0,-10 6 0,-8 5 0,-9 9 0,-10 10 0,-10 7 0,-8 7 0,0 10 0,-4 8 0,5 6 0,2 5 0,6 4 0,13 1 0,42-43 0,0 0 0,-11 21 0,-3 23 0,10 0 0,13-50 0,-1 1 0,0-1 0,1 1 0,-1 0 0,4 10 0,-3-10 0,1 0 0,1 0 0,-1 0 0,6 9 0,-3-10 0,-1-1 0,0 1 0,1-1 0,-1 0 0,9 7 0,-3-5 0,-1 0 0,2 0 0,10 5 0,43 13 0,9-8 0,-9-7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7.439"/>
    </inkml:context>
    <inkml:brush xml:id="br0">
      <inkml:brushProperty name="width" value="0.1" units="cm"/>
      <inkml:brushProperty name="height" value="0.1" units="cm"/>
      <inkml:brushProperty name="color" value="#AE198D"/>
      <inkml:brushProperty name="inkEffects" value="galaxy"/>
      <inkml:brushProperty name="anchorX" value="2668.71069"/>
      <inkml:brushProperty name="anchorY" value="2101.10327"/>
      <inkml:brushProperty name="scaleFactor" value="0.5"/>
    </inkml:brush>
  </inkml:definitions>
  <inkml:trace contextRef="#ctx0" brushRef="#br0">375 187 24575,'0'0'0,"0"-5"0,5-1 0,1-5 0,0-5 0,4-4 0,-2-3 0,0-3 0,-2-1 0,-8 4 0,-7 6 0,-12 5 0,-5 11 0,-10 3 0,-2 8 0,-4 7 0,1 4 0,2 3 0,3 3 0,4 1 0,2 0 0,1 1 0,7-1 0,6 1 0,11-7 0,11-5 0,8-7 0,7-4 0,10-3 0,3-2 0,6-7 0,-1-1 0,5-5 0,-3-5 0,3-4 0,-9-3 0,-3-2 0,-8-1 0,-3-1 0,-11 5 0,-11 6 0,1 18 0,-1-2 0,1 1 0,0-1 0,0 1 0,-1 0 0,1-1 0,-1 1 0,1-1 0,0 1 0,-1 0 0,1 0 0,-1-1 0,1 1 0,-1 0 0,1 0 0,0-1 0,-1 1 0,1 0 0,-1 0 0,1 0 0,-1 0 0,0 0 0,0 0 0,-12 4 0,-5 10 0,-3 6 0,2 5 0,4 3 0,4 1 0,5 0 0,8 0 0,8-5 0,6-2 0,1-5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7.671"/>
    </inkml:context>
    <inkml:brush xml:id="br0">
      <inkml:brushProperty name="width" value="0.1" units="cm"/>
      <inkml:brushProperty name="height" value="0.1" units="cm"/>
      <inkml:brushProperty name="color" value="#AE198D"/>
      <inkml:brushProperty name="inkEffects" value="galaxy"/>
      <inkml:brushProperty name="anchorX" value="3693.7439"/>
      <inkml:brushProperty name="anchorY" value="2973.52905"/>
      <inkml:brushProperty name="scaleFactor" value="0.5"/>
    </inkml:brush>
  </inkml:definitions>
  <inkml:trace contextRef="#ctx0" brushRef="#br0">128 156 24575,'0'0'0,"5"-9"0,2-15 0,-2-4 0,0-3 0,-1-2 0,-8 12 0,0 12 0,-7 17 0,1 12 0,-5 12 0,-3 9 0,2 8 0,-2 4 0,3-3 0,3 1 0,-1-5 0,3 0 0,3-4 0,7-4 0,8-10 0,1-8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29.853"/>
    </inkml:context>
    <inkml:brush xml:id="br0">
      <inkml:brushProperty name="width" value="0.05" units="cm"/>
      <inkml:brushProperty name="height" value="0.05" units="cm"/>
      <inkml:brushProperty name="color" value="#F6630D"/>
    </inkml:brush>
  </inkml:definitions>
  <inkml:trace contextRef="#ctx0" brushRef="#br0">0 34 24575,'0'-5'0,"5"-6"0,6 0 0,5 5 0,1 13 0,2 15 0,2 13 0,2 15 0,-2 12 0,-1 10 0,-3 11 0,-10 5 0,-10 2 0,-14 0 0,-14-7 0,-15-3 0,1-15-8191</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7.845"/>
    </inkml:context>
    <inkml:brush xml:id="br0">
      <inkml:brushProperty name="width" value="0.1" units="cm"/>
      <inkml:brushProperty name="height" value="0.1" units="cm"/>
      <inkml:brushProperty name="color" value="#AE198D"/>
      <inkml:brushProperty name="inkEffects" value="galaxy"/>
      <inkml:brushProperty name="anchorX" value="4819.53809"/>
      <inkml:brushProperty name="anchorY" value="3620.72339"/>
      <inkml:brushProperty name="scaleFactor" value="0.5"/>
    </inkml:brush>
  </inkml:definitions>
  <inkml:trace contextRef="#ctx0" brushRef="#br0">57 121 24575,'0'0'0,"5"-9"0,7-9 0,-1-10 0,5-4 0,-2 10 0,-3 10 0,-12 13 0,1-1 0,0 0 0,0 0 0,0 0 0,0 0 0,0 0 0,0 0 0,0 0 0,0 0 0,0 0 0,0 0 0,0 0 0,0 0 0,0 1 0,0-1 0,0 0 0,0 0 0,0 0 0,0 0 0,0 0 0,0 0 0,0 0 0,0 0 0,1 0 0,-1 0 0,0 0 0,0 0 0,0 0 0,0 0 0,0 0 0,0 0 0,0 0 0,0 0 0,0 0 0,0 0 0,0 0 0,0 0 0,1 0 0,-1 0 0,0 0 0,0 0 0,0 0 0,0 0 0,0 0 0,0 0 0,0 0 0,0 0 0,0 0 0,0 0 0,0 0 0,0 0 0,1 0 0,-1 0 0,0 0 0,0 0 0,0 0 0,0 0 0,0 0 0,0 0 0,0 0 0,0 0 0,0 0 0,0-1 0,0 1 0,0 0 0,-1 17 0,-7 14 0,-7 10 0,1 9 0,-4 4 0,2 2 0,-2 2 0,4-1 0,4-6 0,2-5 0,4-8 0,2-9-3823</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8.355"/>
    </inkml:context>
    <inkml:brush xml:id="br0">
      <inkml:brushProperty name="width" value="0.1" units="cm"/>
      <inkml:brushProperty name="height" value="0.1" units="cm"/>
      <inkml:brushProperty name="color" value="#AE198D"/>
      <inkml:brushProperty name="inkEffects" value="galaxy"/>
      <inkml:brushProperty name="anchorX" value="5892.29443"/>
      <inkml:brushProperty name="anchorY" value="4229.3623"/>
      <inkml:brushProperty name="scaleFactor" value="0.5"/>
    </inkml:brush>
  </inkml:definitions>
  <inkml:trace contextRef="#ctx0" brushRef="#br0">195 12 24575,'0'0'0,"0"-5"0,-6-1 0,0 5 0,0 8 0,-4 1 0,1 5 0,-4 5 0,-4 9 0,2 3 0,-2 2 0,2 5 0,-1 1 0,2 3 0,-1-2 0,2-1 0,3-4 0,3-2 0,3-2 0,2-12 0,3-19 0,-1 2 0,0-1 0,0 0 0,0 0 0,0 0 0,0 1 0,0-1 0,0 0 0,0 0 0,0 0 0,0 1 0,0-1 0,0 0 0,0 0 0,0 0 0,0 0 0,0 1 0,1-1 0,-1 0 0,0 0 0,0 0 0,0 0 0,0 1 0,0-1 0,1 0 0,-1 0 0,0 0 0,0 0 0,0 0 0,0 0 0,1 0 0,-1 1 0,0-1 0,0 0 0,0 0 0,0 0 0,1 0 0,-1 0 0,0 0 0,12-7 0,5-14 0,5-7 0,-2-4 0,6-1 0,3 0 0,0 1 0,1 1 0,0 8 0,4 5 0,0 7 0,0 11 0,3 3 0,0 8 0,-2 5 0,-2 5 0,-8 4 0,-1 7 0,-6 2 0,-7 0 0,-9-1 0,-9-1 0,-9-2 0,-11-1 0,-4-7 0,-14 0 0,-5-6 0,-4-4 0,-3-11 0,4-8 0,2-3 0,5-6 0,11-3 0,10 1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8.794"/>
    </inkml:context>
    <inkml:brush xml:id="br0">
      <inkml:brushProperty name="width" value="0.1" units="cm"/>
      <inkml:brushProperty name="height" value="0.1" units="cm"/>
      <inkml:brushProperty name="color" value="#AE198D"/>
      <inkml:brushProperty name="inkEffects" value="galaxy"/>
      <inkml:brushProperty name="anchorX" value="7055.76904"/>
      <inkml:brushProperty name="anchorY" value="4775.53809"/>
      <inkml:brushProperty name="scaleFactor" value="0.5"/>
    </inkml:brush>
  </inkml:definitions>
  <inkml:trace contextRef="#ctx0" brushRef="#br0">207 183 24575,'0'0'0,"9"0"0,10 0 0,8-5 0,5-6 0,1 0 0,-5-5 0,-6-3 0,-8-3 0,-6-3 0,-9 4 0,-9 0 0,-13 4 0,-5 5 0,-3 9 0,-7 10 0,0 8 0,1 0 0,-3 4 0,2 3 0,8 3 0,2 0 0,8 2 0,1 1 0,6-1 0,9-4 0,9-7 0,8 1 0,7-5 0,5-4 0,2-2 0,8-9 0,-1-2 0,6 0 0,-1-6 0,4 1 0,-3-4 0,-2 3 0,-3 1 0,-9 8 0,-8 9 0,-12 2 0,-5 5 0,-4 5 0,-2 4 0,1 2 0,5-4 0,8 1 0,1-5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49.532"/>
    </inkml:context>
    <inkml:brush xml:id="br0">
      <inkml:brushProperty name="width" value="0.1" units="cm"/>
      <inkml:brushProperty name="height" value="0.1" units="cm"/>
      <inkml:brushProperty name="color" value="#AE198D"/>
      <inkml:brushProperty name="inkEffects" value="galaxy"/>
      <inkml:brushProperty name="anchorX" value="5793.29492"/>
      <inkml:brushProperty name="anchorY" value="3564.44653"/>
      <inkml:brushProperty name="scaleFactor" value="0.5"/>
    </inkml:brush>
  </inkml:definitions>
  <inkml:trace contextRef="#ctx0" brushRef="#br0">363 486 24575,'0'0'0,"14"-5"0,11-7 0,8 1 0,3 0 0,1-2 0,-12 2 0,-14-3 0,-11 14 0,1-1 0,-1 1 0,0-1 0,0 1 0,0-1 0,0 1 0,0-1 0,0 0 0,0 1 0,0-1 0,0 1 0,0-1 0,0 1 0,0-1 0,0 1 0,-1-1 0,1 1 0,0-1 0,0 1 0,0-1 0,-1 1 0,0-1 0,-17-9 0,-14 4 0,-10-4 0,-8 3 0,-5 0 0,-1 3 0,-2 1 0,1 7 0,5 1 0,7 6 0,12 4 0,10 6 0,10 2 0,6 3 0,10 2 0,9 0 0,12 0 0,10 0 0,9 0 0,12-5 0,10-1 0,7-5 0,1-6 0,2-9 0,3-9 0,-4-8 0,-5-7 0,-4-3 0,-10-8 0,-8-7 0,-8-6 0,-12-4 0,-3-3 0,-8-7 0,0-2 0,-5 1 0,-3 0 0,-3 8 0,-2 6 0,-2 19 0,-2 29 0,1-2 0,0 1 0,0 0 0,0 0 0,0 0 0,0-1 0,0 1 0,0 0 0,0 0 0,0-1 0,0 1 0,0 0 0,0 0 0,0 0 0,0-1 0,0 1 0,0 0 0,0 0 0,0-1 0,0 1 0,0 0 0,0 0 0,0 0 0,0-1 0,-1 1 0,1 0 0,0 0 0,0 0 0,0 0 0,0 0 0,-1-1 0,1 1 0,0 0 0,0 0 0,0 0 0,-1 0 0,1 0 0,0 0 0,0 0 0,0 0 0,-1-1 0,1 1 0,0 0 0,0 0 0,-1 0 0,-5 9 0,-6 17 0,1 12 0,2 10 0,-4 11 0,3 3 0,1 1 0,3-1 0,3-7 0,1-2 0,1-7 0,6-6 0,7-10 0,5-10 0,5-8 0,3-7 0,2-8 0,7-9 0,5-6 0,6-5 0,-1-3 0,3-8 0,-3 0 0,1-1 0,-4 7 0,-14 13 0,-15 13 0,-13 11 0,-18 9 0,-13 6 0,-6 3 0,-7 2 0,-4-4 0,-3-1 0,3-6 0,5-5 0,16-5 0,21-4 0,14-2 0,18-2 0,13 5 0,15 5 0,5 6 0,4 4 0,0 10 0,-6 7 0,-8 7 0,-7 6 0,-11 3 0,-10 2 0,-9-10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54.585"/>
    </inkml:context>
    <inkml:brush xml:id="br0">
      <inkml:brushProperty name="width" value="0.1" units="cm"/>
      <inkml:brushProperty name="height" value="0.1" units="cm"/>
      <inkml:brushProperty name="color" value="#AE198D"/>
      <inkml:brushProperty name="inkEffects" value="galaxy"/>
      <inkml:brushProperty name="anchorX" value="3600.66406"/>
      <inkml:brushProperty name="anchorY" value="2070.17847"/>
      <inkml:brushProperty name="scaleFactor" value="0.5"/>
    </inkml:brush>
  </inkml:definitions>
  <inkml:trace contextRef="#ctx0" brushRef="#br0">10457 547 24575,'0'0'0,"0"5"0,-5 1 0,-6-1 0,-1-5 0,-3-3 0,-4 0 0,-9 0 0,-8 0 0,-7-5 0,-5 1 0,-10 1 0,-13-4 0,-7 1 0,-11 1 0,-12-3 0,-13 2 0,-9-4 0,-13 2 0,-5-4 0,-8 3 0,-5-3 0,-5-3 0,-9 2-690,-1-1 888,-7-3-297,1 3 99,-4-1 0,-4-2 0,-3-2 0,3-3 0,-1 0 0,-1-2 0,3 6 0,-1-1 0,5 5 0,-2 0 0,3 3 0,3-1 0,10 3 0,2 3 0,7 2 0,6 4 0,5 1 0,4 2 0,3-6 0,6 1 0,1 0 0,1 1-45,3 2 58,0 0-19,3 1 6,3 0 0,-1 1 0,2 0 0,2 1 0,3-1 0,2 0 0,1 0 0,2 0 688,0-5-884,5-1 340,1 1-157,0 0 19,4 2-6,4 1 0,-1 1 0,4 0 0,2 1 0,3 0 0,2 0 0,7 1 0,2-1 0,0 0 0,-1 0 0,-1 0 0,4 0 0,-1 6 0,5-1 0,-2 1 0,5-2 0,2 0 0,4-2 0,3-1 0,2-1 0,6 0 0,2 0 0,5 0 0,-1 0 0,4 5 0,-2 0 0,4 1 0,-4-2 0,3 0 0,-3-2 0,3-1 0,2-1 0,-2 0 0,2 0 0,2 0 0,2 0 0,2 0 0,3-1 0,0 1 0,0 0 0,1 0 0,0 0 0,1 0 0,-1 0 0,0 0 0,-1 0 0,1 0 0,0 0 0,0 0 0,-1 0 0,1 0 0,0 0 0,-1 0 0,1 0 0,0 0 0,-1 0 0,7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1:54.920"/>
    </inkml:context>
    <inkml:brush xml:id="br0">
      <inkml:brushProperty name="width" value="0.1" units="cm"/>
      <inkml:brushProperty name="height" value="0.1" units="cm"/>
      <inkml:brushProperty name="color" value="#AE198D"/>
      <inkml:brushProperty name="inkEffects" value="galaxy"/>
      <inkml:brushProperty name="anchorX" value="15073.52539"/>
      <inkml:brushProperty name="anchorY" value="3577.79077"/>
      <inkml:brushProperty name="scaleFactor" value="0.5"/>
    </inkml:brush>
  </inkml:definitions>
  <inkml:trace contextRef="#ctx0" brushRef="#br0">890 0 24575,'0'0'0,"0"5"0,-5 7 0,-7-1 0,-5 4 0,-4 4 0,-9 3 0,-2 3 0,-7 1 0,-5 1 0,-5 1 0,-2 0 0,-3 0 0,-1 0 0,-1 5 0,-5 0 0,0 0 0,0-1 0,2-7 0,6-1 0,7-1 0,7 0 0,10 1 0,28-22 0,-1 0 0,1 1 0,-1-1 0,1 0 0,-1 1 0,1-1 0,0 1 0,-1 3 0,1-4 0,1 0 0,-1 0 0,1 0 0,0 0 0,0 0 0,0 0 0,0 0 0,0 0 0,0 0 0,2 4 0,-1-3 0,0 0 0,1 0 0,-1-1 0,1 1 0,0 0 0,-1-1 0,6 6 0,29 24 0,17 6 0,13 7 0,10 9 0,11 3 0,8 3 0,-14-11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1.046"/>
    </inkml:context>
    <inkml:brush xml:id="br0">
      <inkml:brushProperty name="width" value="0.1" units="cm"/>
      <inkml:brushProperty name="height" value="0.1" units="cm"/>
      <inkml:brushProperty name="color" value="#AE198D"/>
      <inkml:brushProperty name="inkEffects" value="galaxy"/>
      <inkml:brushProperty name="anchorX" value="16466.08203"/>
      <inkml:brushProperty name="anchorY" value="3656.63208"/>
      <inkml:brushProperty name="scaleFactor" value="0.5"/>
    </inkml:brush>
  </inkml:definitions>
  <inkml:trace contextRef="#ctx0" brushRef="#br0">934 12 24575,'0'0'0,"4"0"0,3-5 0,4-1 0,-7 6 0,-6 12 0,-2 7 0,-7 11 0,-11 14 0,-10 19 0,-9 11 0,-12 17 0,-5 17 0,-13 6 0,-7 10 0,-4 5 0,3 4 0,-1-2 0,6-5 0,6-10 0,10-10 0,9-15 0,9-13 0,12-15 0,9-13 0,9-17-3823</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1.389"/>
    </inkml:context>
    <inkml:brush xml:id="br0">
      <inkml:brushProperty name="width" value="0.1" units="cm"/>
      <inkml:brushProperty name="height" value="0.1" units="cm"/>
      <inkml:brushProperty name="color" value="#AE198D"/>
      <inkml:brushProperty name="inkEffects" value="galaxy"/>
      <inkml:brushProperty name="anchorX" value="18414.79688"/>
      <inkml:brushProperty name="anchorY" value="2948.08252"/>
      <inkml:brushProperty name="scaleFactor" value="0.5"/>
    </inkml:brush>
  </inkml:definitions>
  <inkml:trace contextRef="#ctx0" brushRef="#br0">28 11 24575,'0'0'0,"5"-4"0,7-3 0,-1 7 0,0 12 0,-3 7 0,-8 11 0,-3 9 0,-1 13 0,-5 5 0,-1 8 0,2 7 0,-3-1 0,1-3 0,2-2 0,2-10 0,2-9 0,2-12-3823</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1.694"/>
    </inkml:context>
    <inkml:brush xml:id="br0">
      <inkml:brushProperty name="width" value="0.1" units="cm"/>
      <inkml:brushProperty name="height" value="0.1" units="cm"/>
      <inkml:brushProperty name="color" value="#AE198D"/>
      <inkml:brushProperty name="inkEffects" value="galaxy"/>
      <inkml:brushProperty name="anchorX" value="19458.98242"/>
      <inkml:brushProperty name="anchorY" value="3286.74146"/>
      <inkml:brushProperty name="scaleFactor" value="0.5"/>
    </inkml:brush>
  </inkml:definitions>
  <inkml:trace contextRef="#ctx0" brushRef="#br0">56 871 24575,'0'0'0,"-5"-18"0,-7-24 0,0-13 0,2-19 0,2-9 0,3-5 0,1 4 0,8 1 0,0 63 0,8-37 0,11-7 0,9 5 0,9 10 0,6 8 0,-35 35 0,-1-1 0,0 1 0,12-4 0,38-9 0,-49 17 0,0 0 0,25 0 0,29 3 0,0 14 0,-8 7 0,-48-16 0,1 1 0,18 13 0,-20-12 0,-1 0 0,-1 0 0,11 15 0,-11-14 0,-1 1 0,0 1 0,6 12 0,-7-10 0,0 1 0,5 22 0,-10-27 0,1 2 0,0-1 0,-1 1 0,-2 13 0,1-7 0,-1-1 0,-6 21 0,-18 37 0,-12-2 0,-9-3 0,-11 1 0,-3-3 0,-6-9 0,-1-3 0,2-8 0,8-6 0,9-6 0,8-5 0,11-7-3823</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2.078"/>
    </inkml:context>
    <inkml:brush xml:id="br0">
      <inkml:brushProperty name="width" value="0.1" units="cm"/>
      <inkml:brushProperty name="height" value="0.1" units="cm"/>
      <inkml:brushProperty name="color" value="#AE198D"/>
      <inkml:brushProperty name="inkEffects" value="galaxy"/>
      <inkml:brushProperty name="anchorX" value="20475.66211"/>
      <inkml:brushProperty name="anchorY" value="4163.86621"/>
      <inkml:brushProperty name="scaleFactor" value="0.5"/>
    </inkml:brush>
  </inkml:definitions>
  <inkml:trace contextRef="#ctx0" brushRef="#br0">93 221 24575,'0'0'0,"-5"0"0,-7-6 0,1-5 0,-5 0 0,3-5 0,-4-3 0,4-3 0,8-3 0,8 5 0,10 4 0,6 10 0,-1 10 0,4 9 0,-5 13 0,-4 10 0,-3 3 0,-5 5 0,-8 4 0,-2 4 0,-6 1 0,0-4 0,-5-5 0,3-5 0,-3-5 0,3-14 0,2-14 0,9-17 0,9-11 0,8-12 0,11-15 0,10-5 0,8-5 0,5-2 0,5 1 0,2 2 0,0 6 0,-5 6 0,-6 13 0,-6 10 0,-10 9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0.522"/>
    </inkml:context>
    <inkml:brush xml:id="br0">
      <inkml:brushProperty name="width" value="0.05" units="cm"/>
      <inkml:brushProperty name="height" value="0.05" units="cm"/>
      <inkml:brushProperty name="color" value="#F6630D"/>
    </inkml:brush>
  </inkml:definitions>
  <inkml:trace contextRef="#ctx0" brushRef="#br0">138 72 24575,'1'-23'0,"-2"-22"0,1 45 0,0 0 0,0 0 0,0-1 0,0 1 0,0 0 0,0 0 0,0 0 0,0 0 0,-1 0 0,1-1 0,0 1 0,0 0 0,0 0 0,0 0 0,0 0 0,0 0 0,0 0 0,0-1 0,0 1 0,0 0 0,0 0 0,-1 0 0,1 0 0,0 0 0,0 0 0,0 0 0,0 0 0,0-1 0,0 1 0,-1 0 0,1 0 0,0 0 0,0 0 0,0 0 0,0 0 0,0 0 0,-1 0 0,1 0 0,0 0 0,0 0 0,0 0 0,0 0 0,-1 0 0,1 0 0,0 0 0,0 0 0,0 0 0,0 0 0,0 0 0,0 1 0,-1-1 0,1 0 0,-9 9 0,-4 16 0,-13 35 0,3 1 0,-18 73 0,35-110 0,1 0 0,2 0 0,0 1 0,1 0 0,2-1 0,0 1 0,2 0 0,9 47 0,-10-66-72,1 1 1,0-1-1,0 0 0,1 0 0,0 0 0,0 0 0,0 0 0,0-1 1,1 1-1,0-1 0,0 0 0,1 0 0,0 0 0,-1-1 0,1 0 1,1 0-1,-1 0 0,10 5 0,20 5-6754</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2.479"/>
    </inkml:context>
    <inkml:brush xml:id="br0">
      <inkml:brushProperty name="width" value="0.1" units="cm"/>
      <inkml:brushProperty name="height" value="0.1" units="cm"/>
      <inkml:brushProperty name="color" value="#AE198D"/>
      <inkml:brushProperty name="inkEffects" value="galaxy"/>
      <inkml:brushProperty name="anchorX" value="19025.83398"/>
      <inkml:brushProperty name="anchorY" value="3368.38086"/>
      <inkml:brushProperty name="scaleFactor" value="0.5"/>
    </inkml:brush>
  </inkml:definitions>
  <inkml:trace contextRef="#ctx0" brushRef="#br0">220 78 24575,'0'0'0,"5"0"0,2-5 0,-1-6 0,-7 5 0,-7 2 0,-7 7 0,-5 12 0,-4 8 0,-2 10 0,-3 2 0,1 7 0,-1 4 0,6-2 0,6 3 0,6-3 0,4-5 0,10-3 0,7-10 0,8-7 0,9-8 0,5-5 0,7-10 0,5-1 0,5-13 0,3-5 0,-3-9 0,0-3 0,-4-6 0,-10-5 0,-5-3 0,-10 2 0,-6-1 0,-6 4 0,-10 4 0,-9 10 0,-1 3 0,-5 9 0,-3 6 0,-3 10 0,2 5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3.517"/>
    </inkml:context>
    <inkml:brush xml:id="br0">
      <inkml:brushProperty name="width" value="0.1" units="cm"/>
      <inkml:brushProperty name="height" value="0.1" units="cm"/>
      <inkml:brushProperty name="color" value="#AE198D"/>
      <inkml:brushProperty name="inkEffects" value="galaxy"/>
      <inkml:brushProperty name="anchorX" value="17811.66211"/>
      <inkml:brushProperty name="anchorY" value="2427.78735"/>
      <inkml:brushProperty name="scaleFactor" value="0.5"/>
    </inkml:brush>
  </inkml:definitions>
  <inkml:trace contextRef="#ctx0" brushRef="#br0">0 215 24575,'0'0'0,"0"-5"0,6-7 0,-1-5 0,6-4 0,-1-4 0,5 4 0,2-1 0,5 10 0,2 10 0,-24 4 0,2-2 0,0 1 0,0 0 0,0 0 0,-1-1 0,1 1 0,0 1 0,-1-1 0,1 0 0,-1 0 0,2 2 0,13 19 0,-5 12 0,-4 8 0,-4 1 0,-7 4 0,-2 2 0,-6-2 0,1-5 0,1-5 0,-3-8 0,2-5 0,-3-6 0,3-12 0,12-6 0,-2 0 0,1 0 0,0 0 0,0 0 0,0 0 0,0 0 0,-1 0 0,1 0 0,0 0 0,0 0 0,0 0 0,0 0 0,-1 0 0,1 0 0,0 0 0,0 0 0,0-1 0,0 1 0,-1 0 0,1 0 0,0 0 0,0 0 0,0 0 0,0 0 0,0-1 0,0 1 0,-1 0 0,1 0 0,0 0 0,0 0 0,0-1 0,0 1 0,0 0 0,0 0 0,0 0 0,0 0 0,0-1 0,0 1 0,0 0 0,0 0 0,4-14 0,4-7 0,5-9 0,11-4 0,4-6 0,8-5 0,6-4 0,6-3 0,3-2 0,-2 4 0,1 6 0,0 4 0,-4 12 0,-5 13 0,-38 15 0,0-1 0,0 1 0,0-1 0,0 1 0,1 0 0,-1 0 0,0 1 0,4 0 0,-6 0 0,1-1 0,-1 1 0,1 0 0,0-1 0,-1 1 0,0 0 0,1 0 0,-1 0 0,1 0 0,-1 0 0,0 1 0,0-1 0,0 0 0,2 2 0,10 22 0,-6 11 0,-11 8 0,-2 6 0,-6 4 0,-6-4 0,2 0 0,-3-4 0,3-6 0,4-4 0,9-9 0,4-14 0,-1-13 0,0 0 0,1 0 0,-1 0 0,0 0 0,0 1 0,0-1 0,1 0 0,-1 0 0,0 0 0,0 0 0,1 0 0,-1 0 0,0 0 0,0 0 0,1 0 0,-1 0 0,0 0 0,0 0 0,1 0 0,-1 0 0,0 0 0,0 0 0,0 0 0,1 0 0,-1 0 0,0 0 0,0 0 0,1 0 0,-1 0 0,0-1 0,0 1 0,0 0 0,1 0 0,-1 0 0,0-1 0,21-15 0,5-9 0,9-11 0,7-8 0,6-6 0,9-3 0,3 3 0,1 0 0,0 4 0,-2 6 0,-6 9 0,-7 11 0,-7 12 0,-37 8 0,0 0 0,1 0 0,0 0 0,-1 1 0,1-1 0,0 1 0,-1-1 0,1 1 0,2 1 0,-4-1 0,1 0 0,0 0 0,-1 0 0,1 1 0,-1-1 0,0 0 0,1 1 0,-1-1 0,0 0 0,0 1 0,0 0 0,2 2 0,8 28 0,-12 11 0,-8 7 0,-3 4 0,-5 3 0,1-6 0,-2 1 0,3-6 0,4-6 0,3-4 0,8-10 0,9-8 0,-8-18 0,0 1 0,-1 0 0,1-1 0,0 1 0,0-1 0,0 0 0,0 1 0,0-1 0,-1 1 0,1-1 0,0 0 0,0 0 0,0 0 0,0 1 0,0-1 0,1 0 0,20-6 0,8-9 0,9-12 0,6-5 0,5-7 0,4-1 0,1-4 0,1-3 0,-5 3 0,-1 3 0,-5 3 0,-6 10 0,-9 14 0,-29 14 0,0 0 0,1-1 0,-1 1 0,0 0 0,1-1 0,-1 1 0,0 0 0,1 0 0,-1 0 0,0 0 0,0 1 0,1-1 0,1 1 0,-3-2 0,1 2 0,-1-1 0,1 0 0,-1 0 0,0 1 0,1-1 0,-1 0 0,0 1 0,1-1 0,-1 0 0,0 1 0,1-1 0,-1 0 0,0 1 0,1-1 0,-1 1 0,0-1 0,0 1 0,0-1 0,1 0 0,-1 1 0,0-1 0,0 1 0,0-1 0,0 1 0,0 0 0,1 24 0,-10 11 0,-7 9 0,0 11 0,2 4 0,-2 2 0,3-6 0,3-1 0,3-8 0,4-5 0,1-6 0,6-10 0,8-8 0,-12-18 0,1 1 0,0-1 0,0 1 0,0-1 0,0 1 0,0-1 0,0 1 0,0-1 0,0 0 0,0 1 0,0-1 0,1 0 0,-1 0 0,2 0 0,19-6 0,8-9 0,8-7 0,2-9 0,4-9 0,3-6 0,4-10 0,-4-4 0,-4-6 0,-5 0 0,-4 0 0,-9 4 0,-2 2 0,-7 7 0,-10 13 0,-11 13 0,5 26 0,0 1 0,-1-1 0,1 0 0,0 0 0,-1 1 0,1-1 0,-1 0 0,0 1 0,1-1 0,-1 1 0,1-1 0,-1 1 0,0-1 0,1 1 0,-1-1 0,0 1 0,0 0 0,1-1 0,-1 1 0,-1 0 0,1-1 0,-1 1 0,1 0 0,-1 0 0,1 0 0,-1 0 0,1 0 0,-1 0 0,1 1 0,-1-1 0,1 0 0,0 1 0,-3 0 0,-21 13 0,-3 13 0,-1 11 0,6 3 0,-1 4 0,7 4 0,-2-2 0,6-5 0,3-9-3823</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3.685"/>
    </inkml:context>
    <inkml:brush xml:id="br0">
      <inkml:brushProperty name="width" value="0.1" units="cm"/>
      <inkml:brushProperty name="height" value="0.1" units="cm"/>
      <inkml:brushProperty name="color" value="#AE198D"/>
      <inkml:brushProperty name="inkEffects" value="galaxy"/>
      <inkml:brushProperty name="anchorX" value="14876.3125"/>
      <inkml:brushProperty name="anchorY" value="1286.64893"/>
      <inkml:brushProperty name="scaleFactor" value="0.5"/>
    </inkml:brush>
  </inkml:definitions>
  <inkml:trace contextRef="#ctx0" brushRef="#br0">50 17 24575,'0'0'0,"-4"0"0,-8-5 0,-5-1 0,1 1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4.208"/>
    </inkml:context>
    <inkml:brush xml:id="br0">
      <inkml:brushProperty name="width" value="0.1" units="cm"/>
      <inkml:brushProperty name="height" value="0.1" units="cm"/>
      <inkml:brushProperty name="color" value="#AE198D"/>
      <inkml:brushProperty name="inkEffects" value="galaxy"/>
      <inkml:brushProperty name="anchorX" value="15941.9375"/>
      <inkml:brushProperty name="anchorY" value="2319.18042"/>
      <inkml:brushProperty name="scaleFactor" value="0.5"/>
    </inkml:brush>
  </inkml:definitions>
  <inkml:trace contextRef="#ctx0" brushRef="#br0">421 164 24575,'0'0'0,"0"-4"0,5-3 0,1-4 0,4 1 0,1-4 0,3 2 0,-2-4 0,4-2 0,-4-4 0,-7 4 0,-9 3 0,-8 5 0,-13 4 0,-4 8 0,-9 8 0,0 7 0,0 5 0,-3 3 0,7 8 0,3 1 0,3 6 0,6-1 0,8 4 0,4-3 0,11 4 0,3 1 0,6-1 0,7 1 0,5-3 0,-3-4 0,2-3 0,-4-3 0,-4 3 0,-5-2 0,-3 0 0,-8-2 0,-8-6 0,-6-2 0,-10-6 0,-5-6 0,-1-4 0,-5-8 0,0-4 0,2-6 0,7-5 0,8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4.653"/>
    </inkml:context>
    <inkml:brush xml:id="br0">
      <inkml:brushProperty name="width" value="0.1" units="cm"/>
      <inkml:brushProperty name="height" value="0.1" units="cm"/>
      <inkml:brushProperty name="color" value="#AE198D"/>
      <inkml:brushProperty name="inkEffects" value="galaxy"/>
      <inkml:brushProperty name="anchorX" value="17378.37109"/>
      <inkml:brushProperty name="anchorY" value="2701.96704"/>
      <inkml:brushProperty name="scaleFactor" value="0.5"/>
    </inkml:brush>
  </inkml:definitions>
  <inkml:trace contextRef="#ctx0" brushRef="#br0">106 264 24575,'0'0'0,"0"-5"0,-5-2 0,4 1 0,7 2 0,6 0 0,6 2 0,4-5 0,3 1 0,3-5 0,0 1 0,1-4 0,-1-3 0,1-4 0,-7-3 0,-5-2 0,-12-1 0,-10 0 0,-9 4 0,-12 6 0,-5 12 0,-8 9 0,0 10 0,1 6 0,-3 11 0,2 8 0,8 12 0,3 5 0,7 9 0,8 1 0,10-1 0,10-2 0,8-3 0,-10-49 0,0 0 0,13 20 0,-12-21 0,1-1 0,0 0 0,9 9 0,-8-13 0,-1 1 0,1 0 0,0-1 0,12 6 0,-10-6 0,1 0 0,0 0 0,13 2 0,41 6 0,-10-7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04.922"/>
    </inkml:context>
    <inkml:brush xml:id="br0">
      <inkml:brushProperty name="width" value="0.1" units="cm"/>
      <inkml:brushProperty name="height" value="0.1" units="cm"/>
      <inkml:brushProperty name="color" value="#AE198D"/>
      <inkml:brushProperty name="inkEffects" value="galaxy"/>
      <inkml:brushProperty name="anchorX" value="16154.93652"/>
      <inkml:brushProperty name="anchorY" value="1241.59741"/>
      <inkml:brushProperty name="scaleFactor" value="0.5"/>
    </inkml:brush>
  </inkml:definitions>
  <inkml:trace contextRef="#ctx0" brushRef="#br0">35 1 24575,'0'0'0,"-5"0"0,-7 0 0,1 5 0,7 6 0,1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9:52:26.996"/>
    </inkml:context>
    <inkml:brush xml:id="br0">
      <inkml:brushProperty name="width" value="0.1" units="cm"/>
      <inkml:brushProperty name="height" value="0.1" units="cm"/>
      <inkml:brushProperty name="color" value="#AE198D"/>
      <inkml:brushProperty name="inkEffects" value="galaxy"/>
      <inkml:brushProperty name="anchorX" value="17205.45117"/>
      <inkml:brushProperty name="anchorY" value="2230.07983"/>
      <inkml:brushProperty name="scaleFactor" value="0.5"/>
    </inkml:brush>
  </inkml:definitions>
  <inkml:trace contextRef="#ctx0" brushRef="#br0">2489 0 24575,'0'0'0,"9"0"0,-7 0 0,-7 0 0,-25 0 0,-16 0 0,-12 0 0,-15 0 0,-13 0 0,-16 0 0,-2 0 0,-9 0 0,-8 6 0,-12 10 0,-5 12 0,-7 15 0,-8 9 0,6 5 0,-3 7 0,20 1 0,24-5 0,14 2 0,10-2 0,6 4 0,7-6 0,10-2 0,5 10 0,8 4 0,7 6 0,10 3 0,10 3 0,3 6 0,5 12 0,-7 6 0,3 9 0,2 2 0,3 7 0,4-1 0,2-3 0,3 8 0,0-2 0,2-2 0,5-10 0,6-3 0,10-9 0,0-6 0,3-12 0,7 6 0,5-7 0,2-11 0,-2-3 0,4 1 0,3 1 0,4 14 0,8 3 0,2 2 0,2-5 0,15 8 0,6 0 0,21 9 0,2-7 0,26-2 0,-12-10 0,9-3 0,-2-13 0,2-7 0,2-4 0,3-13 0,18-3 0,13-10 0,28-9 0,10-8 0,5-6 0,-21-5 0,-20-2 0,-31-1 0,-11-12 0,-17-5 0,-5-11 0,-72 18 0,30-16 0,-39 16 0,-1-1 0,20-15 0,35-29 0,4-9 0,1-1 0,2-5 0,1-3 0,-5 8 0,0-3 0,-6-1 0,2-13 0,-11-5 0,-8-7 0,-10-5 0,-13-10 0,1-14 0,-4-3 0,-6 7 0,-1-3 0,-5-7 0,-5 8 0,-4-3 0,-4-2 0,-1 9 0,-8-3 0,-6 4 0,-5 7 0,-5 9 0,-9 1 0,-7 5 0,-13-1 0,-9 4 0,44 74 0,-1-1 0,-20-18 0,-39-33 0,6 7 0,47 49 0,-31-19 0,-25-17 0,4 7 0,10 4 0,0 5 0,-2-8 0,-3 7 0,-9 2 0,-9-14 0,-3 2 0,-11-10 0,-5 3 0,-3 4 0,-2 6 0,11 10 0,6 0 0,11 8 0,10 6 0,14 7 0,1-1 0,8-2 0,8 3 0,0-4 0,5-3 0,3 3 0,3 3 0,2 3 0,2-2 0,1 3 0,1-5 0,-1 3 0,0 1 0,6-2 0,-1 1 0,6 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2.250"/>
    </inkml:context>
    <inkml:brush xml:id="br0">
      <inkml:brushProperty name="width" value="0.05" units="cm"/>
      <inkml:brushProperty name="height" value="0.05" units="cm"/>
      <inkml:brushProperty name="color" value="#F6630D"/>
    </inkml:brush>
  </inkml:definitions>
  <inkml:trace contextRef="#ctx0" brushRef="#br0">148 240 24575,'1'-2'0,"-1"0"0,1 1 0,0-1 0,-1 0 0,1 0 0,0 1 0,0-1 0,0 0 0,0 1 0,3-3 0,3 0 0,-6 14 0,-17 55 0,-3-2 0,-30 66 0,35-93 0,2-4 0,-1-1 0,-22 37 0,29-60 0,3-9 0,4-20 0,12-31 0,29-90 0,98-219 0,-135 352 0,-1 0 0,1 0 0,0 1 0,1 0 0,13-15 0,-18 22 0,0 0 0,0 0 0,0 0 0,0 0 0,1 0 0,-1 0 0,0 0 0,0 0 0,1 0 0,-1 1 0,1-1 0,-1 1 0,1-1 0,-1 1 0,1-1 0,-1 1 0,1 0 0,-1 0 0,1 0 0,-1-1 0,1 2 0,0-1 0,-1 0 0,1 0 0,-1 0 0,1 1 0,-1-1 0,1 1 0,-1-1 0,1 1 0,-1 0 0,0-1 0,1 1 0,-1 0 0,0 0 0,0 0 0,1 0 0,-1 0 0,0 0 0,0 1 0,0-1 0,0 0 0,0 0 0,-1 1 0,2 2 0,6 8 0,-1 0 0,-1 1 0,0 0 0,-1 0 0,-1 1 0,5 21 0,10 91 0,-13-69 0,8 51-1365,-10-65-5461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2.995"/>
    </inkml:context>
    <inkml:brush xml:id="br0">
      <inkml:brushProperty name="width" value="0.05" units="cm"/>
      <inkml:brushProperty name="height" value="0.05" units="cm"/>
      <inkml:brushProperty name="color" value="#F6630D"/>
    </inkml:brush>
  </inkml:definitions>
  <inkml:trace contextRef="#ctx0" brushRef="#br0">61 340 24575,'-3'-1'0,"0"1"0,0-1 0,0 0 0,1 0 0,-1 0 0,0 0 0,1 0 0,-1-1 0,1 1 0,0-1 0,-1 0 0,1 1 0,0-1 0,0 0 0,0 0 0,0-1 0,-2-2 0,3 3 0,-1 1 0,1-1 0,-1 0 0,1 0 0,0 0 0,0-1 0,0 1 0,0 0 0,0 0 0,0-1 0,1 1 0,-1 0 0,1-1 0,0 1 0,-1-1 0,1 1 0,0 0 0,0-1 0,1 1 0,0-4 0,1 1 0,1 0 0,1 1 0,-1-1 0,1 1 0,-1 0 0,1 0 0,0 0 0,1 0 0,-1 1 0,1 0 0,0 0 0,-1 0 0,1 0 0,10-3 0,9-4 0,44-10 0,-31 11 0,47-5 0,-67 12 0,-1 1 0,1 1 0,0 0 0,0 1 0,20 4 0,-33-4 0,0 0 0,-1 0 0,1 1 0,0-1 0,0 1 0,-1 0 0,1 0 0,-1 0 0,0 1 0,1-1 0,-1 1 0,0 0 0,-1 0 0,1 0 0,0 0 0,-1 0 0,0 0 0,1 1 0,-1-1 0,-1 1 0,1 0 0,0-1 0,-1 1 0,0 0 0,0 0 0,0 0 0,0 0 0,-1 0 0,0 0 0,0 0 0,0 6 0,0-3 0,-1 0 0,1 1 0,-1-1 0,-1 0 0,0 1 0,0-1 0,0 0 0,-1 0 0,0-1 0,0 1 0,-1 0 0,1-1 0,-2 0 0,1 0 0,-1 0 0,-7 7 0,11-12 0,0 0 0,1-1 0,-1 1 0,1 0 0,-1-1 0,0 1 0,1-1 0,-1 1 0,0-1 0,0 1 0,1-1 0,-1 0 0,0 1 0,0-1 0,0 0 0,0 0 0,1 0 0,-1 1 0,0-1 0,0 0 0,0 0 0,0 0 0,0 0 0,0-1 0,0 1 0,1-1 0,-1 1 0,0-1 0,1 0 0,0 1 0,-1-1 0,1 0 0,-1 1 0,1-1 0,0 0 0,0 0 0,-1 0 0,1 1 0,0-1 0,0 0 0,0 0 0,0 1 0,0-1 0,0-2 0,0-4 0,1 0 0,0-1 0,0 1 0,3-9 0,5-10 0,1 1 0,1 1 0,22-38 0,-28 53 0,1 0 0,1 0 0,-1 0 0,2 1 0,-1 0 0,1 1 0,0-1 0,0 2 0,1-1 0,0 1 0,18-9 0,-25 14 0,1 0 0,-1 0 0,1 0 0,0 0 0,-1 1 0,1-1 0,0 1 0,-1 0 0,1-1 0,0 1 0,-1 1 0,1-1 0,0 0 0,-1 1 0,1-1 0,0 1 0,-1 0 0,1 0 0,-1 0 0,4 1 0,-3 1 0,1 0 0,0 0 0,-1 0 0,0 0 0,1 1 0,-1-1 0,-1 1 0,1 0 0,0 0 0,3 7 0,1 8 0,0-1 0,-1 1 0,0 1 0,3 25 0,-8-35 0,1 1 0,1-1 0,-1 0 0,2 0 0,-1-1 0,2 1 0,5 10 0,-8-17 0,-1-1 0,1 1 0,0-1 0,1 0 0,-1 0 0,0 0 0,0 0 0,1 0 0,-1 0 0,1 0 0,0-1 0,0 0 0,-1 1 0,1-1 0,0 0 0,0 0 0,0-1 0,0 1 0,0 0 0,0-1 0,0 0 0,0 0 0,0 0 0,1 0 0,-1 0 0,0-1 0,0 1 0,5-3 0,5-1 0,-1 0 0,1-1 0,-1-1 0,0 0 0,-1-1 0,1 0 0,-1-1 0,14-12 0,-11 7 0,0-1 0,0 0 0,-2-1 0,0 0 0,12-20 0,-17 22 0,0 0 0,-1 0 0,0-1 0,6-22 0,-11 32 0,0-1 0,0 1 0,0 0 0,-1-1 0,1 1 0,-1-1 0,0 1 0,0 0 0,0-1 0,-1 1 0,0-1 0,0 1 0,0 0 0,0-1 0,-1 1 0,1 0 0,-1 0 0,0 0 0,-3-4 0,4 7 0,0-1 0,0 1 0,0 0 0,0 0 0,0 0 0,-1 0 0,1 0 0,0 0 0,0 0 0,-1 1 0,1-1 0,-1 0 0,1 1 0,-1-1 0,1 1 0,-1-1 0,1 1 0,-1 0 0,1-1 0,-1 1 0,0 0 0,1 0 0,-1 0 0,1 1 0,-1-1 0,0 0 0,1 0 0,-1 1 0,1-1 0,-1 1 0,1 0 0,0-1 0,-1 1 0,1 0 0,-1 0 0,1 0 0,0 0 0,0 0 0,0 0 0,-1 0 0,1 0 0,0 0 0,-1 3 0,-2 0 0,1 0 0,0 0 0,0 1 0,1-1 0,-1 1 0,1-1 0,0 1 0,0 0 0,0 0 0,1 0 0,0 0 0,-1 8 0,3 2 0,1-1 0,1 1 0,0-1 0,1 0 0,0 0 0,11 23 0,8 26 0,58 251 0,-78-303 0,10 53 0,-12-60 0,-1 1 0,0 0 0,0-1 0,0 1 0,0 0 0,-1-1 0,0 1 0,0-1 0,0 1 0,0-1 0,-3 6 0,3-9-27,0 1 1,1-1-1,-1 0 0,0 0 0,1 0 1,-1 0-1,0 0 0,0-1 0,0 1 1,0 0-1,0 0 0,0-1 0,0 1 0,0 0 1,-1-1-1,1 1 0,0-1 0,0 1 1,0-1-1,-1 0 0,1 0 0,0 1 1,0-1-1,-1 0 0,1 0 0,0 0 0,0 0 1,-1 0-1,1-1 0,0 1 0,0 0 1,-1-1-1,1 1 0,0 0 0,0-1 1,0 0-1,0 1 0,0-1 0,0 0 0,0 1 1,0-1-1,0 0 0,0 0 0,0 0 1,0 0-1,0 0 0,0 0 0,1 0 0,-1 0 1,0-2-1,-9-12-6799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3.945"/>
    </inkml:context>
    <inkml:brush xml:id="br0">
      <inkml:brushProperty name="width" value="0.05" units="cm"/>
      <inkml:brushProperty name="height" value="0.05" units="cm"/>
      <inkml:brushProperty name="color" value="#F6630D"/>
    </inkml:brush>
  </inkml:definitions>
  <inkml:trace contextRef="#ctx0" brushRef="#br0">0 243 24575,'23'-16'0,"10"-5"0,-32 20 0,0 0 0,0 1 0,1-1 0,-1 1 0,1-1 0,-1 1 0,0-1 0,1 1 0,-1 0 0,1 0 0,-1 0 0,1 0 0,-1 0 0,1 0 0,-1 0 0,1 0 0,-1 1 0,1-1 0,-1 0 0,2 2 0,-2-2 0,-1 1 0,1 0 0,0 0 0,-1 0 0,1 0 0,-1 0 0,1-1 0,-1 1 0,1 0 0,-1 0 0,0 0 0,0 0 0,1 0 0,-1 0 0,0 0 0,0 0 0,0 1 0,0-1 0,0 0 0,0 0 0,-1 0 0,1 0 0,0 0 0,0 0 0,-1 0 0,0 1 0,-11 31 0,10-29 0,-1 4 0,-8 16 0,1 1 0,1 1 0,-6 33 0,13-53 0,1 0 0,0 0 0,1 1 0,-1-1 0,1 0 0,1 1 0,-1-1 0,1 0 0,0 1 0,0-1 0,1 0 0,0 0 0,0 0 0,0 0 0,1 0 0,0-1 0,0 1 0,0-1 0,7 9 0,-7-11 0,-1-1 0,0 0 0,0 0 0,1 0 0,-1-1 0,1 1 0,0 0 0,-1-1 0,1 0 0,0 0 0,0 0 0,0 0 0,0 0 0,0 0 0,0-1 0,0 1 0,5-1 0,-2-1 0,0 1 0,0-1 0,0 0 0,-1-1 0,1 1 0,-1-1 0,1 0 0,9-6 0,-3 2 0,-1-2 0,-1 1 0,1-1 0,-1-1 0,-1 0 0,1 0 0,14-20 0,-16 17 0,0-1 0,-1 0 0,0 0 0,-1-1 0,-1 0 0,0 0 0,-1 0 0,0 0 0,-1-1 0,-1 0 0,0 1 0,-1-29 0,0 63 0,-1-2 0,1 0 0,5 31 0,-4-42 0,-1-1 0,1 0 0,1 1 0,-1-1 0,1 0 0,0 0 0,0 0 0,1-1 0,0 1 0,0-1 0,0 0 0,7 6 0,-7-7 0,0 0 0,1 0 0,-1 0 0,1-1 0,0 0 0,0 0 0,1 0 0,-1-1 0,0 0 0,1 0 0,-1 0 0,1-1 0,0 1 0,0-1 0,0-1 0,9 1 0,-6-2 0,-1-1 0,1 1 0,-1-2 0,0 1 0,0-1 0,0 0 0,0-1 0,0 0 0,-1 0 0,13-10 0,-4 2 0,0-1 0,-2-1 0,0 0 0,0-1 0,-1-1 0,-1 0 0,-1 0 0,0-1 0,-1-1 0,-1 1 0,0-2 0,-2 1 0,0-1 0,-1 0 0,-1-1 0,-1 1 0,-1-1 0,0 0 0,-1 0 0,-2 0 0,-2-32 0,2 50 0,0 1 0,0 0 0,0-1 0,0 1 0,0 0 0,-1-1 0,1 1 0,0 0 0,-1-1 0,1 1 0,-1 0 0,0 0 0,1 0 0,-1-1 0,0 1 0,0 0 0,0-1 0,0 2 0,1 0 0,-1 0 0,0 0 0,1 0 0,-1 0 0,1 0 0,-1 0 0,1 0 0,-1 0 0,1 0 0,-1 0 0,1 0 0,-1 0 0,1 1 0,-1-1 0,1 0 0,-1 0 0,1 0 0,0 1 0,-1-1 0,1 0 0,-1 1 0,1-1 0,0 0 0,-1 1 0,1-1 0,0 1 0,-1 0 0,-3 3 0,1 1 0,-1 0 0,1 0 0,0 1 0,-3 10 0,-5 13 0,2 1 0,2 0 0,-5 33 0,11-51 0,-1 0 0,2 0 0,0 1 0,0-1 0,1 0 0,1 1 0,0-1 0,0 0 0,1 0 0,8 19 0,-9-27 0,-1-1 0,1 1 0,0-1 0,1 1 0,-1-1 0,0 0 0,1 0 0,0 0 0,0 0 0,0-1 0,0 1 0,0-1 0,0 1 0,1-1 0,-1 0 0,7 2 0,-5-2 0,0-1 0,1 0 0,-1 0 0,0-1 0,0 0 0,1 1 0,-1-2 0,0 1 0,1-1 0,-1 1 0,6-3 0,11-5 0,0 0 0,0-1 0,-1-1 0,32-21 0,-38 22 0,12-8 0,34-26 0,-53 37 0,-1 0 0,0-1 0,-1 1 0,1-1 0,-1 0 0,-1-1 0,0 0 0,0 0 0,5-10 0,-9 16 0,0 0 0,0 0 0,0 0 0,-1 0 0,1 0 0,-1-1 0,1 1 0,-1 0 0,0 0 0,0 0 0,0-1 0,0 1 0,0 0 0,-1 0 0,1 0 0,-1-1 0,1 1 0,-1 0 0,0 0 0,0 0 0,0 0 0,0 0 0,0 0 0,0 0 0,0 0 0,-1 1 0,1-1 0,-1 0 0,1 1 0,-1-1 0,-2-1 0,1 2 0,1-1 0,-1 1 0,0 0 0,0-1 0,0 1 0,0 1 0,0-1 0,-1 0 0,1 1 0,0-1 0,0 1 0,0 0 0,-1 0 0,1 0 0,0 1 0,0-1 0,0 1 0,0 0 0,-1 0 0,1 0 0,-3 1 0,-1 2 0,1 0 0,0 1 0,-1-1 0,1 1 0,1 0 0,-1 1 0,1-1 0,0 1 0,0 0 0,1 1 0,0-1 0,-6 12 0,8-15 0,0 1 0,0-1 0,1 1 0,-1 0 0,1 0 0,0 0 0,0-1 0,0 1 0,1 0 0,-1 0 0,1 1 0,0-1 0,0 0 0,0 0 0,1 0 0,-1 0 0,1 0 0,0 0 0,0-1 0,1 1 0,-1 0 0,1 0 0,0-1 0,0 1 0,3 4 0,-2-6 0,-1 1 0,1-1 0,0 0 0,0 0 0,0-1 0,0 1 0,0-1 0,1 1 0,-1-1 0,0 0 0,1 0 0,-1 0 0,1-1 0,-1 1 0,1-1 0,-1 0 0,8 0 0,-8-1 0,0 1 0,0 0 0,0 0 0,0 0 0,0 0 0,0 1 0,0-1 0,0 1 0,0 0 0,0 0 0,0 0 0,0 0 0,0 0 0,-1 1 0,1-1 0,0 1 0,-1-1 0,1 1 0,-1 0 0,0 0 0,0 1 0,0-1 0,0 0 0,3 5 0,13 34-1365,-10-24-5461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4.365"/>
    </inkml:context>
    <inkml:brush xml:id="br0">
      <inkml:brushProperty name="width" value="0.05" units="cm"/>
      <inkml:brushProperty name="height" value="0.05" units="cm"/>
      <inkml:brushProperty name="color" value="#F6630D"/>
    </inkml:brush>
  </inkml:definitions>
  <inkml:trace contextRef="#ctx0" brushRef="#br0">11 201 24575,'-4'-20'0,"-2"-6"0,6 25 0,0 1 0,-1-1 0,1 0 0,0 1 0,0-1 0,0 1 0,0-1 0,0 1 0,0-1 0,0 1 0,0-1 0,0 1 0,0-1 0,0 1 0,1-1 0,-1 1 0,0-1 0,0 1 0,0-1 0,1 1 0,-1-1 0,0 1 0,1-1 0,-1 1 0,0-1 0,1 1 0,-1 0 0,1-1 0,0 0 0,0 1 0,0 0 0,0 0 0,0 1 0,-1-1 0,1 0 0,0 0 0,0 1 0,0-1 0,0 0 0,0 1 0,0-1 0,0 1 0,-1-1 0,1 1 0,0-1 0,0 1 0,-1 0 0,1-1 0,0 1 0,-1 0 0,1-1 0,0 2 0,14 20 0,-15-21 0,10 15 0,-2 0 0,0 1 0,-2 1 0,6 18 0,-9-26 0,-1-1 0,0 1 0,0-1 0,-1 1 0,0 0 0,-1-1 0,0 1 0,-1 0 0,-2 14 0,2-23 0,1 0 0,0 0 0,0 0 0,-1 0 0,1 0 0,0 0 0,-1 0 0,1 0 0,-1 0 0,1 0 0,-1 0 0,0 0 0,1 0 0,-1-1 0,0 1 0,1 0 0,-1-1 0,-2 2 0,3-2 0,-1 0 0,1 0 0,-1 0 0,0 0 0,1 0 0,-1 0 0,1 0 0,-1 0 0,0 0 0,1 0 0,-1 0 0,1 0 0,-1 0 0,1-1 0,-1 1 0,0 0 0,1 0 0,-1-1 0,1 1 0,-1 0 0,1-1 0,-1 0 0,-2-1 0,1-1 0,0 1 0,0-1 0,0 1 0,1-1 0,-1 0 0,0 0 0,1 0 0,0 1 0,-2-6 0,1-3 8,1-1 0,0 0 0,0 0 0,2 1 0,-1-1 0,1 0 0,1 0 0,0 1 0,0-1 0,2 1 0,-1-1 0,1 1 0,1 0 0,9-16 0,1 0-305,2 0 0,1 1 0,2 1 0,27-28 0,-29 34-6529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49.768"/>
    </inkml:context>
    <inkml:brush xml:id="br0">
      <inkml:brushProperty name="width" value="0.05" units="cm"/>
      <inkml:brushProperty name="height" value="0.05" units="cm"/>
      <inkml:brushProperty name="color" value="#F6630D"/>
    </inkml:brush>
  </inkml:definitions>
  <inkml:trace contextRef="#ctx0" brushRef="#br0">0 1428 24575,'9'-8'0,"0"1"0,0 1 0,1-1 0,0 1 0,0 1 0,12-5 0,16-9 0,85-55 0,-3-6 0,197-171 0,-155 101 0,159-195 0,-227 230 0,82-134 0,-169 239-119,15-27 372,-21 35-341,0 0-1,0 0 1,-1 0 0,1 0 0,0 0 0,-1 0 0,0 0-1,1 0 1,-1 0 0,0 0 0,0 0 0,0 0 0,0 0-1,0 0 1,-1 0 0,0-4 0,-7-5-6738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4.704"/>
    </inkml:context>
    <inkml:brush xml:id="br0">
      <inkml:brushProperty name="width" value="0.05" units="cm"/>
      <inkml:brushProperty name="height" value="0.05" units="cm"/>
      <inkml:brushProperty name="color" value="#F6630D"/>
    </inkml:brush>
  </inkml:definitions>
  <inkml:trace contextRef="#ctx0" brushRef="#br0">0 82 24575,'0'-4'0,"5"-7"0,1-6 0,4 0 0,6-2 0,4 7 0,-1 11 0,-4 14 0,-4 19 0,-4 18 0,-8 19 0,-14 12 0,-12 15 0,-3-9-8191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5.327"/>
    </inkml:context>
    <inkml:brush xml:id="br0">
      <inkml:brushProperty name="width" value="0.05" units="cm"/>
      <inkml:brushProperty name="height" value="0.05" units="cm"/>
      <inkml:brushProperty name="color" value="#F6630D"/>
    </inkml:brush>
  </inkml:definitions>
  <inkml:trace contextRef="#ctx0" brushRef="#br0">1 197 24575,'5'-2'0,"1"0"0,-1 0 0,1 0 0,-1-1 0,0 0 0,0 0 0,0 0 0,-1 0 0,1-1 0,-1 0 0,0 0 0,5-5 0,2-1 0,117-120 0,-127 129 0,0-1 0,1 1 0,-1 0 0,0 0 0,1 0 0,-1 0 0,1 0 0,-1 0 0,1 0 0,0 1 0,-1-1 0,3 0 0,-4 1 0,1 0 0,-1 0 0,0 0 0,1 0 0,-1 0 0,1 0 0,-1 1 0,0-1 0,1 0 0,-1 0 0,0 0 0,1 0 0,-1 1 0,0-1 0,0 0 0,1 0 0,-1 1 0,0-1 0,1 0 0,-1 0 0,0 1 0,0-1 0,0 0 0,1 1 0,-1-1 0,0 0 0,0 1 0,0-1 0,0 1 0,0-1 0,0 0 0,1 1 0,-1 5 0,0 1 0,0-1 0,0 0 0,-1 0 0,-1 7 0,1-8 0,-13 80 0,4-33 0,-4 73 0,13-110 0,1 0 0,1 0 0,0 0 0,1 0 0,1 0 0,0-1 0,1 1 0,0-1 0,11 22 0,-12-31-59,-1 0 0,1 0-1,1-1 1,-1 1-1,1-1 1,0 0 0,0 0-1,0 0 1,0-1 0,1 0-1,-1 1 1,1-1 0,0-1-1,0 1 1,0-1 0,0 0-1,1 0 1,-1 0-1,0-1 1,1 0 0,-1 0-1,7 0 1,18 1-6767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5.703"/>
    </inkml:context>
    <inkml:brush xml:id="br0">
      <inkml:brushProperty name="width" value="0.05" units="cm"/>
      <inkml:brushProperty name="height" value="0.05" units="cm"/>
      <inkml:brushProperty name="color" value="#F6630D"/>
    </inkml:brush>
  </inkml:definitions>
  <inkml:trace contextRef="#ctx0" brushRef="#br0">55 136 24575,'0'-11'0,"-1"0"0,-1 0 0,0 0 0,0 0 0,-1 1 0,-1-1 0,1 1 0,-2 0 0,1 0 0,-13-18 0,17 28 0,0 0 0,0 0 0,0 0 0,0 0 0,0 0 0,0 0 0,0-1 0,-1 1 0,1 0 0,0 0 0,0 0 0,0 0 0,0 0 0,0 0 0,0 0 0,-1 0 0,1 0 0,0 0 0,0 0 0,0 0 0,0 0 0,0 0 0,-1 0 0,1 0 0,0 0 0,0 0 0,0 0 0,0 0 0,0 0 0,-1 0 0,1 0 0,0 0 0,0 0 0,0 0 0,0 0 0,0 0 0,-1 0 0,1 0 0,0 0 0,0 1 0,0-1 0,0 0 0,0 0 0,0 0 0,0 0 0,0 0 0,-1 0 0,1 0 0,0 1 0,0-1 0,0 0 0,0 0 0,0 0 0,0 0 0,-4 15 0,2 14 0,3-19 0,0 0 0,1 0 0,0 0 0,1 0 0,0-1 0,1 1 0,7 15 0,-9-22 0,-1-1 0,0 1 0,1-1 0,-1 0 0,1 1 0,0-1 0,0 0 0,0 0 0,0 0 0,0 0 0,0-1 0,0 1 0,1-1 0,-1 1 0,1-1 0,-1 0 0,1 0 0,-1 0 0,1 0 0,0 0 0,-1 0 0,1-1 0,0 0 0,0 1 0,0-1 0,-1 0 0,1 0 0,0 0 0,0-1 0,-1 1 0,1-1 0,3-1 0,1 0 0,-1 0 0,-1-1 0,1 0 0,0-1 0,-1 1 0,1-1 0,-1 0 0,0 0 0,0-1 0,4-4 0,3-6 0,-1 0 0,10-18 0,19-24 0,-40 56 0,0 1 0,0 0 0,0-1 0,0 1 0,1 0 0,-1-1 0,0 1 0,0 0 0,1 0 0,-1-1 0,0 1 0,0 0 0,1 0 0,-1-1 0,0 1 0,1 0 0,-1 0 0,0 0 0,1 0 0,-1-1 0,0 1 0,1 0 0,-1 0 0,0 0 0,1 0 0,-1 0 0,1 0 0,-1 0 0,0 0 0,1 0 0,-1 0 0,0 0 0,1 0 0,-1 0 0,1 1 0,-1-1 0,0 0 0,1 0 0,-1 0 0,7 17 0,-5 28 0,-2-43 0,0 11-341,1 0 0,0 0-1,6 25 1,-2-19-6485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6.083"/>
    </inkml:context>
    <inkml:brush xml:id="br0">
      <inkml:brushProperty name="width" value="0.05" units="cm"/>
      <inkml:brushProperty name="height" value="0.05" units="cm"/>
      <inkml:brushProperty name="color" value="#F6630D"/>
    </inkml:brush>
  </inkml:definitions>
  <inkml:trace contextRef="#ctx0" brushRef="#br0">1 54 24575,'0'-5'0,"0"-6"0,5-1 0,1-3 0,-1 5 0,0 9 0,-1 10 0,-2 8 0,-1 5 0,-1 4 0,0 2 0,0 1 0,0-4-8191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6.497"/>
    </inkml:context>
    <inkml:brush xml:id="br0">
      <inkml:brushProperty name="width" value="0.05" units="cm"/>
      <inkml:brushProperty name="height" value="0.05" units="cm"/>
      <inkml:brushProperty name="color" value="#F6630D"/>
    </inkml:brush>
  </inkml:definitions>
  <inkml:trace contextRef="#ctx0" brushRef="#br0">55 211 24575,'-4'-44'0,"3"43"0,1 0 0,0-1 0,-1 1 0,1 0 0,-1 0 0,1-1 0,-1 1 0,0 0 0,1 0 0,-1 0 0,0 0 0,0 0 0,-1-1 0,2 2 0,-1-1 0,0 1 0,1 0 0,-1 0 0,1 0 0,-1-1 0,0 1 0,1 0 0,-1 0 0,0 0 0,1 0 0,-1 0 0,1 0 0,-1 0 0,0 1 0,1-1 0,-1 0 0,0 0 0,1 0 0,-1 1 0,1-1 0,-1 0 0,1 0 0,-1 1 0,1-1 0,-1 1 0,1-1 0,-1 0 0,0 1 0,-1 2 0,0-1 0,1 0 0,-1 0 0,0 1 0,1-1 0,0 1 0,-1-1 0,1 1 0,0 0 0,0-1 0,1 1 0,-1 0 0,0 0 0,1 0 0,0-1 0,0 1 0,0 0 0,0 0 0,0 0 0,0 0 0,1 0 0,-1-1 0,2 4 0,0 3 0,1 0 0,-1-1 0,2 1 0,-1-1 0,1 0 0,6 9 0,-1-5 0,1-1 0,0-1 0,0 1 0,1-2 0,0 1 0,13 7 0,-8-6 0,-1 1 0,17 17 0,-30-27-68,-1-1 0,0 1-1,0-1 1,1 1 0,-1-1 0,0 1-1,0 0 1,-1-1 0,1 1 0,0 0-1,0 0 1,-1 0 0,1-1 0,-1 1-1,0 0 1,0 0 0,1 0 0,-1 0-1,-1 2 1,-3 10-6758</inkml:trace>
  <inkml:trace contextRef="#ctx0" brushRef="#br0" timeOffset="1">1 211 24575,'0'-5'0,"4"-6"0,7-6 0,10-4 0,7-4 0,3-2 0,5-1 0,2 4 0,-2 2 0,-1 4 0,-8 6-8191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6.870"/>
    </inkml:context>
    <inkml:brush xml:id="br0">
      <inkml:brushProperty name="width" value="0.05" units="cm"/>
      <inkml:brushProperty name="height" value="0.05" units="cm"/>
      <inkml:brushProperty name="color" value="#F6630D"/>
    </inkml:brush>
  </inkml:definitions>
  <inkml:trace contextRef="#ctx0" brushRef="#br0">1 77 24575,'0'-5'0,"0"-5"0,4-2 0,2-3 0,5 0 0,4 4 0,6 3 0,7 8 0,4 8 0,1 12 0,5 13 0,-1 13 0,-5 14 0,-9 15 0,-12 13 0,-14 6 0,-5-13-8191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7.655"/>
    </inkml:context>
    <inkml:brush xml:id="br0">
      <inkml:brushProperty name="width" value="0.05" units="cm"/>
      <inkml:brushProperty name="height" value="0.05" units="cm"/>
      <inkml:brushProperty name="color" value="#F6630D"/>
    </inkml:brush>
  </inkml:definitions>
  <inkml:trace contextRef="#ctx0" brushRef="#br0">107 21 24575,'0'-1'0,"0"1"0,0-1 0,1 0 0,-1 0 0,0 0 0,0 0 0,0 0 0,-1 0 0,1 1 0,0-1 0,0 0 0,0 0 0,-1 0 0,1 0 0,0 1 0,-1-1 0,1 0 0,0 0 0,-1 1 0,1-1 0,-1 0 0,0 0 0,1 1 0,-2-2 0,1 2 0,0 0 0,1 0 0,-1 1 0,0-1 0,0 0 0,0 0 0,0 1 0,1-1 0,-1 0 0,0 1 0,0-1 0,1 0 0,-1 1 0,0-1 0,1 1 0,-1 0 0,0-1 0,1 1 0,-2 1 0,-27 39 0,20-25 0,1 0 0,1 1 0,0 0 0,2 0 0,0 1 0,0-1 0,2 1 0,0 0 0,1 0 0,1 30 0,1-39 0,1 1 0,0-1 0,1 0 0,-1 0 0,2 0 0,-1-1 0,1 1 0,1-1 0,0 1 0,0-1 0,0 0 0,1 0 0,0-1 0,1 1 0,-1-1 0,1 0 0,1-1 0,-1 0 0,1 0 0,1 0 0,-1-1 0,15 9 0,24 4-1365,-3-5-5461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39.674"/>
    </inkml:context>
    <inkml:brush xml:id="br0">
      <inkml:brushProperty name="width" value="0.05" units="cm"/>
      <inkml:brushProperty name="height" value="0.05" units="cm"/>
      <inkml:brushProperty name="color" value="#F6630D"/>
    </inkml:brush>
  </inkml:definitions>
  <inkml:trace contextRef="#ctx0" brushRef="#br0">7 72 24575,'5'-15'0,"1"-4"0,-6 19 0,0-1 0,0 1 0,0-1 0,0 1 0,0 0 0,0-1 0,0 1 0,-1-1 0,1 1 0,0-1 0,0 1 0,0 0 0,-1-1 0,1 1 0,0 0 0,-1-1 0,1 1 0,0 0 0,-1-1 0,1 1 0,0 0 0,-1-1 0,1 1 0,-1 0 0,1 0 0,0 0 0,-1 0 0,1-1 0,-1 1 0,1 0 0,-1 0 0,1 0 0,-1 0 0,1 0 0,-1 0 0,1 0 0,-1 0 0,0 0 0,1 0 0,0 0 0,0 0 0,0 0 0,0 0 0,-1 0 0,1 0 0,0 0 0,0 0 0,0 0 0,0 0 0,-1 0 0,1 0 0,0 0 0,0 0 0,0 0 0,0 0 0,-1 0 0,1 1 0,0-1 0,0 0 0,0 0 0,0 0 0,0 0 0,-1 0 0,1 0 0,0 0 0,0 1 0,0-1 0,0 0 0,0 0 0,0 0 0,0 0 0,0 0 0,0 1 0,0-1 0,-1 0 0,1 0 0,0 0 0,0 0 0,0 1 0,0-1 0,0 0 0,0 0 0,0 1 0,5 9 0,8 9 0,-13-19 0,22 28 0,0 2 0,17 32 0,-33-50 0,1 0 0,-2 0 0,1 1 0,-2 0 0,0 0 0,0 0 0,-1 1 0,1 20 0,-9-5 0,-1-23 0,-1-17 0,4 0 0,1 1 0,1-1 0,-1 1 0,2-1 0,0 0 0,0 1 0,1-1 0,0 0 0,1 1 0,0-1 0,0 1 0,1 0 0,6-12 0,-2 5 0,0 0 0,2 0 0,0 1 0,1 0 0,1 1 0,21-25 0,-28 36 0,0-1 0,0 1 0,1 0 0,0 0 0,0 1 0,0 0 0,0-1 0,0 2 0,0-1 0,1 0 0,10-2 0,-13 5 0,-1-1 0,1 1 0,0 0 0,-1 0 0,1 1 0,0-1 0,-1 0 0,1 1 0,0 0 0,-1 0 0,1-1 0,-1 1 0,1 1 0,-1-1 0,0 0 0,0 1 0,1-1 0,-1 1 0,0 0 0,0-1 0,0 1 0,-1 0 0,1 0 0,0 0 0,-1 1 0,1-1 0,-1 0 0,2 4 0,14 29-273,-2 0 0,-2 1 0,-1 0 0,9 48 0,-15-59-6553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40.439"/>
    </inkml:context>
    <inkml:brush xml:id="br0">
      <inkml:brushProperty name="width" value="0.05" units="cm"/>
      <inkml:brushProperty name="height" value="0.05" units="cm"/>
      <inkml:brushProperty name="color" value="#F6630D"/>
    </inkml:brush>
  </inkml:definitions>
  <inkml:trace contextRef="#ctx0" brushRef="#br0">1 432 24575,'6'-8'0,"4"-5"0,-10 13 0,1 0 0,-1 0 0,0 0 0,1 0 0,-1 0 0,0 0 0,0 0 0,1 0 0,-1 0 0,0 0 0,0 0 0,1 0 0,-1 0 0,0 0 0,0 0 0,1 0 0,-1 0 0,0 0 0,0 1 0,1-1 0,-1 0 0,0 0 0,0 0 0,1 0 0,-1 1 0,0-1 0,0 0 0,0 0 0,1 0 0,-1 1 0,0-1 0,0 0 0,0 0 0,0 1 0,0-1 0,0 0 0,0 0 0,1 1 0,-1-1 0,0 0 0,0 0 0,0 1 0,0-1 0,0 0 0,0 0 0,0 1 0,0-1 0,0 0 0,0 1 0,-1-1 0,8 41 0,-4-19 0,11 39 0,-12-56 0,0 0 0,-1-1 0,1 1 0,1 0 0,-1-1 0,1 0 0,0 1 0,0-1 0,0 0 0,0-1 0,1 1 0,-1-1 0,7 6 0,-8-8 0,0 0 0,0 0 0,-1 0 0,1-1 0,0 1 0,0 0 0,0-1 0,0 1 0,0-1 0,0 0 0,0 1 0,0-1 0,0 0 0,0 0 0,0 0 0,0-1 0,0 1 0,0 0 0,0-1 0,3-1 0,-1 1 0,0-1 0,-1-1 0,1 1 0,-1 0 0,1-1 0,-1 0 0,0 0 0,0 0 0,4-5 0,-1 1 0,-1 0 0,-1-1 0,1 0 0,-1 1 0,0-1 0,-1-1 0,0 1 0,0 0 0,1-10 0,-3 14 0,-1-1 0,0 1 0,0 0 0,0 0 0,0-1 0,-1 1 0,0 0 0,0 0 0,0 0 0,0 0 0,-1 0 0,0 0 0,-3-7 0,-2 1 0,0 0 0,-1 1 0,-12-12 0,-2-3 0,21 24 0,1-1 0,-1 1 0,1-1 0,-1 1 0,1-1 0,-1 1 0,1-1 0,-1 0 0,1 1 0,-1-1 0,1 1 0,0-1 0,0 0 0,-1 1 0,1-1 0,0 0 0,0 0 0,0 1 0,0-1 0,-1 0 0,1 0 0,0 1 0,0-1 0,1 0 0,-1 1 0,0-1 0,0 0 0,0 0 0,0 1 0,1-1 0,-1 0 0,0 1 0,0-1 0,1 0 0,-1 1 0,1-1 0,-1 1 0,1-1 0,-1 1 0,1-1 0,-1 1 0,1-1 0,-1 1 0,1-1 0,-1 1 0,1-1 0,1 1 0,4-3 0,0 0 0,0 1 0,1 0 0,10-1 0,-4 0 0,311-74 0,-322 76 0,0 0 0,0 1 0,0 0 0,0-1 0,0 1 0,0 0 0,0 0 0,0 0 0,0 0 0,0 0 0,0 0 0,0 1 0,0-1 0,0 1 0,0-1 0,-1 1 0,1 0 0,0 0 0,2 1 0,-3-1 0,-1 0 0,1 1 0,0-1 0,-1 0 0,1 0 0,-1 1 0,0-1 0,1 0 0,-1 1 0,0-1 0,0 1 0,0-1 0,0 0 0,0 1 0,0-1 0,0 1 0,0-1 0,0 0 0,-1 1 0,1-1 0,-1 0 0,1 1 0,-1-1 0,1 0 0,-1 0 0,0 0 0,-1 2 0,-24 45 0,16-31 0,0 0 0,2 1 0,0 0 0,0 0 0,-7 32 0,15-48 0,-1 0 0,1 0 0,0 0 0,-1-1 0,1 1 0,0 0 0,0 0 0,0 0 0,0 0 0,0 0 0,1-1 0,-1 1 0,1 0 0,-1 0 0,1 0 0,0-1 0,-1 1 0,1 0 0,0-1 0,0 1 0,0 0 0,0-1 0,0 1 0,1-1 0,-1 0 0,0 1 0,1-1 0,-1 0 0,4 2 0,-3-3 0,0 1 0,0-1 0,0 0 0,0 0 0,0 0 0,1 0 0,-1 0 0,0 0 0,0-1 0,0 1 0,0-1 0,0 1 0,0-1 0,0 0 0,0 0 0,-1 0 0,1 0 0,0 0 0,0 0 0,-1 0 0,1-1 0,-1 1 0,1-1 0,-1 1 0,1-1 0,-1 0 0,2-3 0,7-10 0,0-1 0,-1 0 0,-1-1 0,0 0 0,-2 0 0,0 0 0,0-1 0,4-30 0,-5 10 0,-1-1 0,-2 1 0,-2-44 0,-1 66 0,0 0 0,-1 0 0,-1 1 0,-8-27 0,11 42 0,1 0 0,-1 0 0,0 0 0,0-1 0,0 1 0,0 0 0,0 0 0,0 0 0,0 0 0,0 0 0,0 0 0,0-1 0,0 1 0,0 0 0,0 0 0,0 0 0,0 0 0,0 0 0,0-1 0,0 1 0,0 0 0,0 0 0,-1 0 0,1 0 0,0 0 0,0 0 0,0-1 0,0 1 0,0 0 0,0 0 0,0 0 0,0 0 0,0 0 0,-1 0 0,1 0 0,0 0 0,0 0 0,0 0 0,0 0 0,0-1 0,0 1 0,-1 0 0,1 0 0,0 0 0,0 0 0,0 0 0,0 0 0,0 0 0,-1 0 0,1 0 0,0 0 0,0 0 0,0 0 0,0 0 0,0 0 0,0 1 0,-1-1 0,1 0 0,0 0 0,0 0 0,0 0 0,0 0 0,0 0 0,0 0 0,0 0 0,-1 0 0,1 0 0,0 1 0,-4 14 0,1 23 0,5 11-227,2-1-1,2 0 1,2 0-1,2-1 1,25 68-1,-19-77-6598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40.831"/>
    </inkml:context>
    <inkml:brush xml:id="br0">
      <inkml:brushProperty name="width" value="0.05" units="cm"/>
      <inkml:brushProperty name="height" value="0.05" units="cm"/>
      <inkml:brushProperty name="color" value="#F6630D"/>
    </inkml:brush>
  </inkml:definitions>
  <inkml:trace contextRef="#ctx0" brushRef="#br0">1 264 24575,'0'-4'0,"0"1"0,1 0 0,0-1 0,0 1 0,0 0 0,0 0 0,0 0 0,0-1 0,1 1 0,0 1 0,-1-1 0,1 0 0,0 0 0,1 1 0,-1-1 0,0 1 0,3-3 0,8-5 0,0 0 0,20-12 0,2-1 0,-27 17 0,-1-1 0,1 1 0,-1-2 0,-1 1 0,1-1 0,8-13 0,-14 19 0,0 0 0,0 0 0,0 1 0,0-1 0,0 0 0,0 0 0,-1 0 0,1 0 0,0 0 0,-1 0 0,0 0 0,0 0 0,1 0 0,-1 0 0,0 0 0,-1 0 0,1 0 0,0 0 0,-1 0 0,1 0 0,-1 0 0,1 0 0,-1 0 0,0 0 0,0 0 0,0 0 0,0 1 0,0-1 0,0 0 0,-1 1 0,1-1 0,0 1 0,-1-1 0,1 1 0,-1 0 0,0-1 0,1 1 0,-1 0 0,-2-1 0,2 1 0,0 0 0,0 0 0,0 0 0,-1 0 0,1 1 0,0-1 0,0 0 0,-1 1 0,1 0 0,0 0 0,-1-1 0,1 1 0,0 1 0,0-1 0,-1 0 0,1 0 0,0 1 0,-4 1 0,2-1 0,0 1 0,0 0 0,0 1 0,1-1 0,-1 1 0,1-1 0,-1 1 0,1 0 0,-4 5 0,1 0 0,0-1 0,0 1 0,1 0 0,1 1 0,-1-1 0,1 1 0,1 0 0,-5 14 0,6-13 15,0-1 0,1 1 0,0 0 0,0 0 0,1 0 0,1 0 0,1 13 0,-1-19-83,0 0 1,0 0-1,0-1 1,0 1-1,1 0 1,0-1-1,-1 1 1,1-1-1,1 0 1,-1 1-1,0-1 1,1 0-1,0 0 1,-1-1-1,1 1 1,0-1-1,0 1 1,1-1-1,-1 0 1,0 0-1,5 2 1,13 3-6759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0.282"/>
    </inkml:context>
    <inkml:brush xml:id="br0">
      <inkml:brushProperty name="width" value="0.05" units="cm"/>
      <inkml:brushProperty name="height" value="0.05" units="cm"/>
      <inkml:brushProperty name="color" value="#F6630D"/>
    </inkml:brush>
  </inkml:definitions>
  <inkml:trace contextRef="#ctx0" brushRef="#br0">3 41 24575,'-2'-26'0,"2"11"0,2 32 0,1-5 0,0 0 0,0 0 0,1 0 0,1 0 0,0 0 0,1-1 0,10 16 0,58 76 0,-51-72 0,130 163 0,-61-82 0,127 204 0,-206-290-227,0 0-1,-2 0 1,-1 1-1,-1 1 1,7 35-1,-11-36-6598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41.211"/>
    </inkml:context>
    <inkml:brush xml:id="br0">
      <inkml:brushProperty name="width" value="0.05" units="cm"/>
      <inkml:brushProperty name="height" value="0.05" units="cm"/>
      <inkml:brushProperty name="color" value="#F6630D"/>
    </inkml:brush>
  </inkml:definitions>
  <inkml:trace contextRef="#ctx0" brushRef="#br0">105 337 24575,'-1'-30'0,"0"16"0,1-1 0,2-20 0,-2 34 0,0 1 0,0 0 0,0 0 0,0-1 0,0 1 0,0 0 0,0-1 0,0 1 0,0 0 0,0-1 0,0 1 0,0 0 0,0-1 0,0 1 0,0 0 0,0-1 0,0 1 0,0 0 0,1-1 0,-1 1 0,0 0 0,0 0 0,0-1 0,1 1 0,-1 0 0,0 0 0,0-1 0,0 1 0,1 0 0,-1 0 0,0-1 0,1 1 0,-1 0 0,0 0 0,0 0 0,1 0 0,-1 0 0,0 0 0,1-1 0,-1 1 0,0 0 0,1 0 0,-1 0 0,1 0 0,10 15 0,5 27 0,-8-19 0,-2-1 0,0 2 0,-2-1 0,0 0 0,-2 1 0,-1 0 0,-1 24 0,-1-36 0,0 0 0,-1-1 0,0 1 0,-1 0 0,0-1 0,-1 0 0,0 0 0,-1 0 0,0 0 0,-1-1 0,0 0 0,-1 0 0,0 0 0,0-1 0,-1 0 0,-9 8 0,11-12-170,1-1-1,-1 0 0,1 0 1,-1-1-1,0 0 0,-1 0 1,-9 3-1,-9 1-6655</inkml:trace>
  <inkml:trace contextRef="#ctx0" brushRef="#br0" timeOffset="1">105 119 24575,'0'-5'0,"0"-5"0,4-7 0,2-4 0,5-4 0,4 2 0,1 6-8191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41.562"/>
    </inkml:context>
    <inkml:brush xml:id="br0">
      <inkml:brushProperty name="width" value="0.05" units="cm"/>
      <inkml:brushProperty name="height" value="0.05" units="cm"/>
      <inkml:brushProperty name="color" value="#F6630D"/>
    </inkml:brush>
  </inkml:definitions>
  <inkml:trace contextRef="#ctx0" brushRef="#br0">1 147 24575,'1'0'0,"1"-1"0,-1 1 0,0-1 0,1 1 0,-1-1 0,1 0 0,-1 1 0,0-1 0,0 0 0,1 0 0,-1 0 0,0 0 0,0 0 0,0 0 0,0 0 0,0-1 0,1-1 0,16-27 0,-14 23 0,11-15 0,-11 17 0,0-1 0,0 0 0,-1 1 0,1-1 0,-1 0 0,-1-1 0,1 1 0,1-9 0,-4 15 0,1-1 0,-1 1 0,0 0 0,0 0 0,0 0 0,0-1 0,0 1 0,0 0 0,0 0 0,0 0 0,0-1 0,0 1 0,0 0 0,0 0 0,0 0 0,0-1 0,0 1 0,0 0 0,0 0 0,0-1 0,0 1 0,0 0 0,0 0 0,0 0 0,0-1 0,0 1 0,0 0 0,0 0 0,0 0 0,0 0 0,-1-1 0,1 1 0,0 0 0,0 0 0,0 0 0,0 0 0,0-1 0,-1 1 0,1 0 0,0 0 0,0 0 0,0 0 0,-1 0 0,1 0 0,0 0 0,0 0 0,0 0 0,-1 0 0,1 0 0,0-1 0,0 1 0,-1 0 0,1 0 0,0 0 0,0 1 0,0-1 0,-1 0 0,1 0 0,0 0 0,0 0 0,0 0 0,-1 0 0,1 0 0,0 0 0,0 0 0,0 0 0,-1 1 0,1-1 0,0 0 0,-10 13 0,9-9 0,0 0 0,1 0 0,-1 0 0,1 0 0,1 0 0,-1 0 0,0 0 0,1 0 0,0 0 0,0 0 0,0 0 0,0 0 0,1 0 0,3 7 0,3 5 0,1-1 0,11 15 0,-4-9-120,-6-8 183,-1 0 1,0 0-1,13 27 0,-21-37-120,1-1-1,-1 1 0,0 0 1,0 0-1,0 0 1,-1 0-1,1 1 0,-1-1 1,0 0-1,1 0 0,-1 0 1,-1 0-1,1 0 0,0 1 1,-1-1-1,0 0 1,1 0-1,-1 0 0,-1 0 1,1 0-1,0 0 0,-1-1 1,1 1-1,-1 0 1,-2 2-1,-9 7-6768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41.952"/>
    </inkml:context>
    <inkml:brush xml:id="br0">
      <inkml:brushProperty name="width" value="0.05" units="cm"/>
      <inkml:brushProperty name="height" value="0.05" units="cm"/>
      <inkml:brushProperty name="color" value="#F6630D"/>
    </inkml:brush>
  </inkml:definitions>
  <inkml:trace contextRef="#ctx0" brushRef="#br0">0 22 24575,'5'-5'0,"6"-1"0,5 0 0,6 1 0,3 7 0,2 6 0,1 8 0,-4 14 0,-7 12 0,-10 12 0,-11 7 0,-14 6 0,-14 7 0,-1-11-8191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50.256"/>
    </inkml:context>
    <inkml:brush xml:id="br0">
      <inkml:brushProperty name="width" value="0.05" units="cm"/>
      <inkml:brushProperty name="height" value="0.05" units="cm"/>
      <inkml:brushProperty name="color" value="#F6630D"/>
    </inkml:brush>
  </inkml:definitions>
  <inkml:trace contextRef="#ctx0" brushRef="#br0">119 264 24575,'0'-5'0,"1"1"0,-1 0 0,1-1 0,0 1 0,1 0 0,-1 0 0,1-1 0,0 1 0,3-6 0,-2 6 0,-1 0 0,0 0 0,0 0 0,-1 0 0,1-1 0,-1 1 0,0-1 0,0 1 0,0-6 0,0 2 0,0-1 0,1 1 0,-1 0 0,2 0 0,-1 0 0,1 0 0,1 0 0,-1 0 0,1 1 0,1 0 0,-1 0 0,12-13 0,-13 15 0,1 1 0,0 0 0,0 0 0,0 0 0,1 0 0,-1 1 0,1-1 0,0 1 0,0 1 0,0-1 0,0 1 0,1 0 0,-1 0 0,1 0 0,-1 1 0,1-1 0,-1 1 0,1 1 0,11-1 0,-13 2 0,0-1 0,-1 1 0,1 0 0,0 1 0,-1-1 0,1 1 0,-1-1 0,0 1 0,0 0 0,1 0 0,-1 0 0,0 1 0,-1-1 0,1 1 0,0 0 0,-1 0 0,1-1 0,-1 2 0,0-1 0,0 0 0,0 0 0,-1 1 0,1-1 0,-1 1 0,2 3 0,-2-1 0,1-1 0,-1 1 0,0-1 0,0 1 0,-1 0 0,0-1 0,0 1 0,0 0 0,0-1 0,-1 1 0,0-1 0,0 1 0,-1-1 0,0 1 0,0-1 0,-3 7 0,0-4 0,0 0 0,-1-1 0,0 0 0,0 1 0,-1-2 0,0 1 0,0-1 0,-1 0 0,0-1 0,0 0 0,0 0 0,0 0 0,-12 4 0,16-8 0,0 1 0,-1-1 0,1 0 0,0 0 0,-1 0 0,1 0 0,-1-1 0,1 0 0,-1 1 0,1-2 0,0 1 0,-1-1 0,1 1 0,-1-1 0,1 0 0,0-1 0,-1 1 0,1-1 0,0 0 0,0 0 0,0 0 0,1 0 0,-1-1 0,0 1 0,1-1 0,0 0 0,-1 0 0,1-1 0,0 1 0,-3-5 0,3 3 0,1 1 0,-1-1 0,1 1 0,0-1 0,0 0 0,0 0 0,1 0 0,-1 0 0,1 0 0,1 0 0,-1 0 0,1 0 0,-1-1 0,2 1 0,-1 0 0,0 0 0,1 0 0,0-1 0,0 1 0,1 0 0,-1 0 0,1 1 0,0-1 0,1 0 0,-1 1 0,1-1 0,0 1 0,0 0 0,0-1 0,7-5 0,-6 5 0,0 1 0,1 0 0,-1 1 0,1-1 0,0 1 0,0 0 0,0 0 0,1 0 0,-1 1 0,1-1 0,-1 1 0,1 1 0,0-1 0,0 1 0,-1 0 0,1 0 0,0 1 0,0 0 0,0 0 0,0 0 0,0 1 0,0 0 0,0 0 0,0 0 0,-1 1 0,11 4 0,-6-1 0,-1 1 0,1 0 0,-1 1 0,0 0 0,-1 0 0,0 1 0,0 0 0,0 1 0,-1-1 0,-1 2 0,1-1 0,-1 1 0,-1-1 0,0 1 0,0 1 0,-1-1 0,-1 1 0,1 0 0,-2 0 0,3 19 0,-3-17 0,-1 1 0,0-1 0,-1 1 0,-1 0 0,0-1 0,-1 1 0,0-1 0,-1 0 0,-1 0 0,0 0 0,-1 0 0,0 0 0,-1-1 0,0 0 0,-1 0 0,-14 19 0,8-16 0,-1-1 0,0 0 0,-1-1 0,-1-1 0,0 0 0,0-1 0,-35 17 0,40-23 0,0-1 0,0 0 0,0 0 0,-1-1 0,1 0 0,-1-1 0,0 0 0,0-1 0,1-1 0,-1 0 0,0 0 0,0-1 0,0 0 0,-16-5 0,26 5 0,-1 1 0,1-1 0,0 0 0,-1 0 0,1 0 0,0 0 0,0 0 0,0-1 0,0 1 0,0-1 0,0 1 0,0-1 0,1 0 0,-4-3 0,4 4 0,1-1 0,-1 1 0,1 0 0,-1-1 0,1 1 0,-1-1 0,1 1 0,0-1 0,0 1 0,0-1 0,0 1 0,0-1 0,0 1 0,0-1 0,0 1 0,0 0 0,1-1 0,0-2 0,1 0 0,0 0 0,0 0 0,1 0 0,0 0 0,-1 1 0,1-1 0,1 1 0,-1-1 0,0 1 0,1 0 0,-1 0 0,1 1 0,0-1 0,6-2 0,-2 1 0,1 1 0,0 0 0,0 1 0,0 0 0,1 0 0,-1 1 0,0 0 0,1 1 0,-1 0 0,0 0 0,1 1 0,-1 0 0,0 1 0,0 0 0,0 0 0,0 1 0,0 0 0,11 6 0,11 6 0,-2 1 0,0 1 0,46 37 0,24 26-1365,-74-61-5461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50.839"/>
    </inkml:context>
    <inkml:brush xml:id="br0">
      <inkml:brushProperty name="width" value="0.05" units="cm"/>
      <inkml:brushProperty name="height" value="0.05" units="cm"/>
      <inkml:brushProperty name="color" value="#F6630D"/>
    </inkml:brush>
  </inkml:definitions>
  <inkml:trace contextRef="#ctx0" brushRef="#br0">139 33 24575,'-1'0'0,"-1"0"0,1-1 0,0 1 0,0 0 0,0-1 0,0 0 0,0 1 0,0-1 0,0 1 0,1-1 0,-1 0 0,0 0 0,0 1 0,0-1 0,1 0 0,-1 0 0,0 0 0,1 0 0,-1 0 0,1 0 0,-1-2 0,0 3 0,1-1 0,0 0 0,0 0 0,-1 0 0,1 1 0,0-1 0,-1 0 0,1 0 0,-1 1 0,1-1 0,-1 0 0,1 1 0,-1-1 0,0 1 0,1-1 0,-1 0 0,0 1 0,1 0 0,-1-1 0,0 1 0,1-1 0,-1 1 0,0 0 0,0-1 0,0 1 0,0 0 0,1 0 0,-1 0 0,0 0 0,0 0 0,0 0 0,0 0 0,1 0 0,-1 0 0,0 0 0,0 0 0,0 0 0,0 1 0,1-1 0,-1 0 0,-1 1 0,-2 2 0,0 1 0,0-1 0,0 1 0,0 0 0,1-1 0,-1 2 0,1-1 0,0 0 0,1 1 0,-1-1 0,1 1 0,-3 7 0,-18 64 0,20-66 0,3-9 0,-17 76 0,16-70 0,0 0 0,0 0 0,1 0 0,0 0 0,1 0 0,-1 0 0,1 0 0,4 12 0,-4-16 0,0-1 0,0 0 0,0 0 0,1 0 0,-1 0 0,1 0 0,-1 0 0,1 0 0,0 0 0,0-1 0,0 1 0,0-1 0,0 1 0,0-1 0,0 0 0,0 0 0,1 0 0,-1 0 0,0 0 0,1 0 0,-1-1 0,1 1 0,-1-1 0,1 1 0,-1-1 0,1 0 0,-1 0 0,1 0 0,-1-1 0,1 1 0,4-2 0,2 0 0,1 0 0,0-1 0,-1 0 0,0 0 0,0-1 0,15-9 0,-12 5 0,0 0 0,-1-1 0,0 0 0,-1-1 0,0 0 0,0 0 0,10-16 0,-17 22 0,1-1 0,-1 0 0,0-1 0,-1 1 0,1 0 0,-1-1 0,0 1 0,0-1 0,-1 0 0,0 0 0,0 0 0,0 1 0,0-1 0,-1 0 0,0 0 0,-1 0 0,1 0 0,-1 0 0,0 0 0,-2-6 0,1 8-62,0 1 0,0-1 0,-1 0 0,1 1 0,-1-1 0,0 1 0,1 0 0,-2 0 0,1 0 0,0 0 0,0 1 0,-1-1-1,0 1 1,1 0 0,-1 0 0,0 0 0,0 1 0,0-1 0,0 1 0,0 0 0,-6-1 0,-13-2-6764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51.195"/>
    </inkml:context>
    <inkml:brush xml:id="br0">
      <inkml:brushProperty name="width" value="0.05" units="cm"/>
      <inkml:brushProperty name="height" value="0.05" units="cm"/>
      <inkml:brushProperty name="color" value="#F6630D"/>
    </inkml:brush>
  </inkml:definitions>
  <inkml:trace contextRef="#ctx0" brushRef="#br0">85 33 24575,'7'-1'0,"-6"2"0,-17 10 0,9-1 0,-1 0 0,1 0 0,0 1 0,1 0 0,1 0 0,0 1 0,0-1 0,-5 21 0,5-13 0,1 1 0,1-1 0,1 1 0,0 34 0,2-50 0,0 0 0,0-1 0,0 1 0,1 0 0,-1 0 0,1-1 0,0 1 0,0-1 0,0 1 0,1-1 0,-1 1 0,1-1 0,0 0 0,0 0 0,0 1 0,0-1 0,1-1 0,-1 1 0,1 0 0,-1-1 0,1 1 0,0-1 0,0 0 0,0 0 0,1 0 0,-1 0 0,0 0 0,1-1 0,-1 0 0,1 1 0,-1-1 0,1-1 0,0 1 0,-1 0 0,1-1 0,0 0 0,6 0 0,0-1 0,-1 0 0,1 0 0,0-1 0,-1 0 0,1 0 0,-1-1 0,0-1 0,0 1 0,0-2 0,0 1 0,-1-1 0,0 0 0,12-11 0,-13 10 0,0-1 0,-1 0 0,0 0 0,-1 0 0,1-1 0,-2 0 0,1 0 0,-1 0 0,0-1 0,-1 1 0,1-1 0,-2 0 0,0 0 0,0 0 0,0 0 0,-1-1 0,0 1 0,-1 0 0,0-1 0,-2-10 0,1 13 0,0 0 0,-1 0 0,0 0 0,0 1 0,-1-1 0,1 1 0,-2-1 0,1 1 0,-1 0 0,1 0 0,-2 0 0,1 1 0,-1 0 0,1-1 0,-2 2 0,1-1 0,0 0 0,-1 1 0,0 0 0,0 1 0,0-1 0,0 1 0,-1 0 0,1 1 0,-1-1 0,0 1 0,-7-1 0,-14-1-1365,3 2-5461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51.630"/>
    </inkml:context>
    <inkml:brush xml:id="br0">
      <inkml:brushProperty name="width" value="0.05" units="cm"/>
      <inkml:brushProperty name="height" value="0.05" units="cm"/>
      <inkml:brushProperty name="color" value="#F6630D"/>
    </inkml:brush>
  </inkml:definitions>
  <inkml:trace contextRef="#ctx0" brushRef="#br0">163 36 24575,'0'-2'0,"-1"0"0,1 1 0,-1-1 0,1 0 0,-1 1 0,1-1 0,-1 1 0,0-1 0,0 1 0,0-1 0,0 1 0,0-1 0,0 1 0,0 0 0,-1 0 0,1-1 0,0 1 0,-1 0 0,1 0 0,0 0 0,-1 0 0,0 1 0,1-1 0,-1 0 0,1 1 0,-1-1 0,0 1 0,1-1 0,-1 1 0,0 0 0,0 0 0,1 0 0,-1 0 0,0 0 0,0 0 0,1 0 0,-1 1 0,0-1 0,1 0 0,-1 1 0,0 0 0,1-1 0,-2 2 0,-4 3 0,1 1 0,-1 1 0,1-1 0,1 1 0,0 0 0,0 0 0,0 1 0,0-1 0,1 1 0,1 0 0,-4 11 0,-3 10 0,-12 56 0,20-76 0,0 1 0,1 0 0,0 1 0,1-1 0,0 0 0,0 0 0,1 0 0,3 14 0,-3-20 0,0 0 0,1 0 0,0 0 0,-1-1 0,1 1 0,0 0 0,1-1 0,-1 0 0,0 1 0,1-1 0,0 0 0,0 0 0,0-1 0,0 1 0,0 0 0,1-1 0,-1 0 0,1 0 0,-1 0 0,1 0 0,0-1 0,0 1 0,6 0 0,0 0 0,0 0 0,0-1 0,0-1 0,1 0 0,-1 0 0,0-1 0,0 0 0,0 0 0,0-2 0,0 1 0,0-1 0,0 0 0,-1-1 0,1 0 0,10-7 0,-9 5 0,-1-1 0,0 1 0,0-2 0,0 1 0,-1-2 0,0 1 0,-1-1 0,0 0 0,0-1 0,-1 0 0,0 0 0,7-16 0,-10 17 0,0-1 0,-1 1 0,-1-1 0,0 1 0,0-1 0,0-12 0,-2 22 0,0 0 0,0 0 0,0 0 0,0 0 0,0 0 0,0 0 0,0 0 0,0 0 0,-1 0 0,1 0 0,0 0 0,0 0 0,0 0 0,0 0 0,0 0 0,0 0 0,0 0 0,0 0 0,0 0 0,0 0 0,0 0 0,0 0 0,-1 0 0,1 0 0,0 0 0,0 0 0,0 0 0,0 0 0,0 0 0,0 0 0,0 0 0,0 0 0,0 0 0,0 0 0,0 0 0,0 0 0,0-1 0,0 1 0,0 0 0,0 0 0,0 0 0,0 0 0,0 0 0,0 0 0,0 0 0,0 0 0,0 0 0,0 0 0,0 0 0,0-1 0,0 1 0,0 0 0,0 0 0,0 0 0,0 0 0,0 0 0,-7 10 0,-5 17 0,6 2 0,1-1 0,2 1 0,1 0 0,0-1 0,6 54 0,1-56-1365,1-7-5461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52.266"/>
    </inkml:context>
    <inkml:brush xml:id="br0">
      <inkml:brushProperty name="width" value="0.05" units="cm"/>
      <inkml:brushProperty name="height" value="0.05" units="cm"/>
      <inkml:brushProperty name="color" value="#F6630D"/>
    </inkml:brush>
  </inkml:definitions>
  <inkml:trace contextRef="#ctx0" brushRef="#br0">193 221 24575,'0'-1'0,"0"-1"0,-1 1 0,1 0 0,0-1 0,-1 1 0,1 0 0,-1 0 0,1-1 0,-1 1 0,0 0 0,1 0 0,-1 0 0,-1-2 0,2 3 0,-1 0 0,1 0 0,0-1 0,0 1 0,-1 0 0,1 0 0,0 0 0,0-1 0,-1 1 0,1 0 0,0 0 0,-1 0 0,1 0 0,0 0 0,-1 0 0,1 0 0,0 0 0,-1 0 0,1 0 0,0 0 0,-1 0 0,1 0 0,0 0 0,-1 0 0,1 0 0,0 0 0,-1 0 0,1 0 0,0 0 0,0 1 0,-1-1 0,1 0 0,0 0 0,-1 0 0,1 1 0,0-1 0,0 0 0,0 0 0,-1 1 0,1-1 0,0 0 0,0 0 0,0 1 0,-1-1 0,1 0 0,0 0 0,0 1 0,0-1 0,0 0 0,0 1 0,0-1 0,0 0 0,0 1 0,0-1 0,0 0 0,0 1 0,0-1 0,0 0 0,0 1 0,-3 17 0,0 0 0,1 0 0,1 1 0,3 32 0,-1-36 0,0 0 0,-1 0 0,-1 1 0,0-1 0,-1 0 0,-1 0 0,0 0 0,-6 14 0,9-28 0,0 0 0,0-1 0,0 1 0,0 0 0,0-1 0,0 1 0,0-1 0,-1 1 0,1 0 0,0-1 0,-1 1 0,1-1 0,0 1 0,-1-1 0,1 1 0,0-1 0,-1 1 0,1-1 0,-1 0 0,1 1 0,-1-1 0,1 1 0,-1-1 0,0 0 0,1 0 0,-1 1 0,1-1 0,-1 0 0,1 0 0,-1 0 0,0 1 0,1-1 0,-2 0 0,1-1 0,0 0 0,0 0 0,0 0 0,0 0 0,0 0 0,0-1 0,1 1 0,-1 0 0,0 0 0,1-1 0,-1 1 0,1 0 0,-1-3 0,-10-49 0,9 23 0,1-1 0,2 0 0,1 1 0,7-37 0,-5 48 0,0 1 0,1 0 0,1 0 0,1 0 0,0 1 0,2 0 0,0 0 0,11-15 0,-16 27 0,1-1 0,0 1 0,0 0 0,0 1 0,1-1 0,-1 1 0,1 0 0,0 0 0,0 1 0,1 0 0,-1 0 0,1 0 0,-1 1 0,11-2 0,-14 3 0,1 0 0,-1 1 0,0 0 0,0-1 0,1 1 0,-1 0 0,0 1 0,1-1 0,-1 1 0,0-1 0,0 1 0,1 0 0,-1 0 0,0 0 0,0 1 0,0-1 0,0 1 0,0 0 0,-1-1 0,1 1 0,0 0 0,-1 1 0,1-1 0,-1 0 0,0 1 0,0 0 0,0-1 0,0 1 0,0 0 0,-1 0 0,1 0 0,0 3 0,0-1 0,0 1 0,0-1 0,-1 1 0,0-1 0,0 1 0,-1-1 0,1 1 0,-1 0 0,0-1 0,-1 1 0,1-1 0,-1 1 0,0 0 0,-1-1 0,1 1 0,-1-1 0,0 0 0,0 0 0,-1 0 0,1 0 0,-5 6 0,-4 3 0,-1 1 0,0-1 0,-1-1 0,0-1 0,-17 13 0,28-24 0,1 0 0,-1 0 0,1 0 0,0 1 0,-1-1 0,1 0 0,0 0 0,0 1 0,0-1 0,0 1 0,0-1 0,0 1 0,1-1 0,-1 1 0,0 1 0,1-2 0,0 0 0,0-1 0,0 1 0,0-1 0,1 1 0,-1-1 0,0 1 0,0-1 0,1 1 0,-1-1 0,0 1 0,1-1 0,-1 1 0,0-1 0,1 0 0,-1 1 0,1-1 0,-1 1 0,1-1 0,-1 0 0,1 0 0,-1 1 0,1-1 0,-1 0 0,1 0 0,-1 0 0,1 1 0,-1-1 0,2 0 0,8 2 0,0-1 0,0 0 0,21-2 0,-10 1 0,-13 1 0,0 1 0,0-1 0,0 1 0,0 1 0,-1 0 0,1 0 0,0 0 0,-1 1 0,0 0 0,0 0 0,0 1 0,-1 0 0,7 6 0,-10-9 0,-1 0 0,0 0 0,1 0 0,-1 1 0,0-1 0,0 1 0,-1 0 0,1-1 0,0 1 0,-1 0 0,0 0 0,0 0 0,0 0 0,0 0 0,0 0 0,0 0 0,-1 1 0,1-1 0,-1 0 0,0 0 0,0 0 0,0 1 0,-1-1 0,1 0 0,-1 0 0,0 0 0,0 0 0,0 0 0,0 0 0,0 0 0,-1 0 0,1 0 0,-1 0 0,0-1 0,-2 4 0,-3 2 0,0-2 0,-1 1 0,1-1 0,-1 0 0,-1 0 0,1-1 0,-1 0 0,0-1 0,0 0 0,0 0 0,0-1 0,-16 3 0,-1 0 0,0-2 0,0-1 0,-40 1 0,49-4 24,0-1 0,0-1 0,1-1 0,-18-4 0,26 5-148,1 0 0,-1-1 1,1 1-1,0-1 0,0-1 0,0 0 1,1 0-1,-1 0 0,1-1 0,0 0 1,-6-6-1,-1-7-6702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56.363"/>
    </inkml:context>
    <inkml:brush xml:id="br0">
      <inkml:brushProperty name="width" value="0.05" units="cm"/>
      <inkml:brushProperty name="height" value="0.05" units="cm"/>
      <inkml:brushProperty name="color" value="#F6630D"/>
    </inkml:brush>
  </inkml:definitions>
  <inkml:trace contextRef="#ctx0" brushRef="#br0">1 2 24575,'10'-2'0,"-1"2"0,-4 15 0,3 91 0,-2-7 0,6 4 0,10 70 0,-18-147-102,-3-18-13,-1 0 0,2 0 1,-1-1-1,1 1 0,0 0 0,1-1 0,0 0 0,0 1 1,1-1-1,4 7 0,3-2-6711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56.738"/>
    </inkml:context>
    <inkml:brush xml:id="br0">
      <inkml:brushProperty name="width" value="0.05" units="cm"/>
      <inkml:brushProperty name="height" value="0.05" units="cm"/>
      <inkml:brushProperty name="color" value="#F6630D"/>
    </inkml:brush>
  </inkml:definitions>
  <inkml:trace contextRef="#ctx0" brushRef="#br0">139 67 24575,'0'-4'0,"0"0"0,0 0 0,-1 0 0,1 0 0,-1 0 0,0 0 0,0 1 0,0-1 0,-1 0 0,1 0 0,-1 1 0,0-1 0,-3-3 0,5 6 0,-1 0 0,0 1 0,0-1 0,1 0 0,-1 0 0,0 1 0,0-1 0,0 1 0,0-1 0,0 1 0,0-1 0,0 1 0,0 0 0,0-1 0,0 1 0,0 0 0,0 0 0,0 0 0,0 0 0,-2 0 0,1 0 0,0 1 0,0-1 0,-1 1 0,1 0 0,0 0 0,0 0 0,0 0 0,0 0 0,0 1 0,0-1 0,0 0 0,0 1 0,-1 1 0,-3 4 0,0 0 0,1 1 0,-1-1 0,1 1 0,1 0 0,0 0 0,0 1 0,0-1 0,1 1 0,-3 16 0,0 3 0,1 1 0,0 32 0,4-50 0,1 1 0,0-1 0,1 0 0,0 0 0,0 0 0,2 0 0,-1 0 0,8 18 0,-8-25 0,-1-1 0,1 0 0,0 1 0,0-1 0,0 0 0,0 0 0,1 0 0,-1-1 0,1 1 0,0 0 0,0-1 0,0 0 0,0 0 0,0 0 0,0 0 0,1 0 0,-1 0 0,1-1 0,-1 0 0,1 0 0,0 0 0,-1 0 0,1 0 0,0-1 0,-1 1 0,1-1 0,0 0 0,0 0 0,3-1 0,4-1 0,0-1 0,0 0 0,-1 0 0,0-1 0,0-1 0,0 0 0,0 0 0,0 0 0,-1-2 0,0 1 0,-1-1 0,1 0 0,-1-1 0,0 0 0,7-10 0,-5 6 0,-1 0 0,0-1 0,0 0 0,-2-1 0,0 1 0,0-2 0,-1 1 0,-1-1 0,-1 1 0,4-21 0,-7 30 0,0 1 0,0-1 0,-1 0 0,0 0 0,0 0 0,0 0 0,-1 0 0,1 0 0,-1 0 0,-1 1 0,1-1 0,0 0 0,-1 1 0,0-1 0,0 1 0,-1 0 0,1-1 0,-1 1 0,0 0 0,0 0 0,0 1 0,-1-1 0,1 1 0,-1 0 0,0-1 0,1 2 0,-2-1 0,1 0 0,0 1 0,0 0 0,-1 0 0,1 0 0,-1 0 0,0 1 0,0 0 0,1 0 0,-1 0 0,-5 0 0,-1 0-136,0 0-1,0 0 1,-1 1-1,1 0 1,0 1-1,0 1 1,0 0-1,0 0 0,-14 5 1,10 1-6690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8:51.966"/>
    </inkml:context>
    <inkml:brush xml:id="br0">
      <inkml:brushProperty name="width" value="0.05" units="cm"/>
      <inkml:brushProperty name="height" value="0.05" units="cm"/>
      <inkml:brushProperty name="color" value="#F6630D"/>
    </inkml:brush>
  </inkml:definitions>
  <inkml:trace contextRef="#ctx0" brushRef="#br0">1404 1 24575,'8'0'0,"-8"0"0,-16 12 0,-479 422 0,363-321 0,-255 257 0,327-302 0,2 3 0,4 2 0,-83 148 0,122-192 40,2 0 0,-17 56 0,26-71-205,1 0 0,0 0 0,1 0 0,0 0 0,2 0 0,-1 1 0,2-1 0,3 23 0,3-10-6661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57.126"/>
    </inkml:context>
    <inkml:brush xml:id="br0">
      <inkml:brushProperty name="width" value="0.05" units="cm"/>
      <inkml:brushProperty name="height" value="0.05" units="cm"/>
      <inkml:brushProperty name="color" value="#F6630D"/>
    </inkml:brush>
  </inkml:definitions>
  <inkml:trace contextRef="#ctx0" brushRef="#br0">157 62 24575,'0'-4'0,"-1"-1"0,0 1 0,0-1 0,0 1 0,0 0 0,0-1 0,-1 1 0,0 0 0,-3-6 0,4 9 0,1 1 0,0-1 0,-1 0 0,1 0 0,-1 1 0,1-1 0,-1 0 0,1 1 0,-1-1 0,0 0 0,1 1 0,-1-1 0,0 1 0,0-1 0,1 1 0,-1 0 0,0-1 0,0 1 0,1 0 0,-1-1 0,0 1 0,0 0 0,0 0 0,0 0 0,0 0 0,1 0 0,-1 0 0,0 0 0,0 0 0,0 0 0,0 0 0,0 0 0,1 0 0,-1 1 0,0-1 0,0 0 0,0 1 0,1-1 0,-1 0 0,0 1 0,0-1 0,1 1 0,-1-1 0,0 1 0,1 0 0,-1-1 0,1 1 0,-1 0 0,1-1 0,-1 1 0,1 0 0,-1 0 0,1-1 0,-1 2 0,-9 14 0,1 0 0,0 1 0,1 0 0,-8 23 0,-18 75 0,32-107 0,-2 8 0,0 0 0,1 0 0,1 0 0,0 0 0,1 0 0,1 0 0,3 23 0,-3-34 0,1 1 0,1-1 0,-1 0 0,0 0 0,1 0 0,0 0 0,1-1 0,-1 1 0,1 0 0,-1-1 0,1 0 0,1 1 0,-1-1 0,1-1 0,-1 1 0,1 0 0,0-1 0,0 0 0,1 0 0,-1 0 0,1 0 0,-1-1 0,1 0 0,0 0 0,0 0 0,9 2 0,-6-2 0,0 0 0,0-1 0,0 0 0,0 0 0,0-1 0,0 0 0,1-1 0,-1 1 0,0-1 0,0-1 0,0 0 0,0 0 0,-1-1 0,1 1 0,0-2 0,-1 1 0,0-1 0,8-6 0,-5 3 0,-1 0 0,-1-1 0,0-1 0,0 0 0,0 0 0,-1 0 0,-1-1 0,0 0 0,0 0 0,-1 0 0,0-1 0,4-13 0,-8 22 0,16-57 0,-15 55 0,-2 0 0,1 0 0,0 0 0,-1 0 0,0 0 0,0 0 0,0 0 0,-1 0 0,1 0 0,-1-1 0,0 1 0,-1-4 0,-3 6 0,1 10 0,-1 12 0,3-4 24,0 1 0,1 0 0,1-1 0,3 32 0,-2-41-138,1 1 0,0-1-1,0 1 1,0-1 0,1 0 0,0 0-1,1 0 1,0 0 0,0-1 0,0 1-1,1-1 1,9 10 0,7 3-6712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09:57.702"/>
    </inkml:context>
    <inkml:brush xml:id="br0">
      <inkml:brushProperty name="width" value="0.05" units="cm"/>
      <inkml:brushProperty name="height" value="0.05" units="cm"/>
      <inkml:brushProperty name="color" value="#F6630D"/>
    </inkml:brush>
  </inkml:definitions>
  <inkml:trace contextRef="#ctx0" brushRef="#br0">84 377 24575,'1'-13'0,"-4"-43"0,3 54 0,-1-1 0,1 0 0,-1 1 0,0-1 0,0 1 0,1 0 0,-2-1 0,1 1 0,0 0 0,0 0 0,-1-1 0,1 1 0,-1 0 0,0 0 0,1 1 0,-1-1 0,-4-2 0,6 3 0,-1 1 0,0 0 0,1 0 0,-1 0 0,1-1 0,-1 1 0,0 0 0,1 0 0,-1 0 0,0 0 0,1 0 0,-1 0 0,0 1 0,1-1 0,-1 0 0,0 0 0,1 0 0,-1 1 0,1-1 0,-1 0 0,0 0 0,1 1 0,-1-1 0,1 1 0,-1-1 0,1 0 0,-1 1 0,1-1 0,-1 1 0,1-1 0,0 1 0,-1-1 0,1 1 0,0 0 0,-1-1 0,1 1 0,0-1 0,0 1 0,0 0 0,-1-1 0,1 1 0,0 0 0,0-1 0,0 1 0,0 0 0,-6 34 0,6-35 0,-4 54 0,4-30 0,-2 0 0,-1 0 0,-10 39 0,13-63 0,0 0 0,0 0 0,0 0 0,0 0 0,-1 0 0,1-1 0,0 1 0,0 0 0,0 0 0,0 0 0,0 0 0,0 0 0,0 0 0,0 0 0,0 0 0,0 0 0,0 0 0,0 0 0,0 0 0,0 0 0,0 0 0,0 0 0,-1 0 0,1 0 0,0 0 0,0 0 0,0 0 0,0 0 0,0 0 0,0 0 0,0 0 0,0 0 0,0 0 0,0 0 0,0 0 0,0 0 0,0 0 0,0 0 0,-1 0 0,1 0 0,0 1 0,0-1 0,0 0 0,0 0 0,0 0 0,0 0 0,0 0 0,0 0 0,0 0 0,0 0 0,0 0 0,-2-12 0,0-18 0,1-36 0,12-88 0,-8 133 0,0 0 0,2 0 0,0 1 0,2-1 0,0 2 0,1-1 0,1 1 0,16-26 0,-23 42 0,-1 1 0,1-1 0,0 1 0,0 0 0,-1 0 0,2 0 0,-1 0 0,0 0 0,0 0 0,1 0 0,-1 1 0,1-1 0,-1 1 0,1 0 0,0 0 0,-1 0 0,1 0 0,0 0 0,0 0 0,0 1 0,0-1 0,-1 1 0,6 0 0,-5 1 0,-1-1 0,1 1 0,-1 0 0,0 0 0,1 1 0,-1-1 0,0 0 0,0 1 0,0-1 0,0 1 0,0 0 0,0-1 0,0 1 0,-1 0 0,1 0 0,0 0 0,-1 0 0,0 1 0,0-1 0,1 0 0,-1 1 0,-1-1 0,1 1 0,0-1 0,0 1 0,0 4 0,1 7 0,0 1 0,-1-1 0,0 1 0,-1-1 0,-1 1 0,0 0 0,-1-1 0,-5 19 0,-2-1 0,-2-1 0,-21 45 0,32-76 0,-1 1 0,1-1 0,-1 1 0,1-1 0,-1 1 0,1-1 0,0 1 0,0 0 0,-1-1 0,1 1 0,0-1 0,0 1 0,-1 0 0,1-1 0,0 1 0,0 0 0,0-1 0,0 1 0,0 0 0,0-1 0,0 1 0,0 0 0,0-1 0,0 1 0,1-1 0,-1 1 0,0 0 0,0-1 0,1 1 0,-1-1 0,0 1 0,1 0 0,-1-1 0,0 1 0,2 0 0,22-2 0,-14-1 0,13-1 0,1 0 0,0 1 0,0 2 0,0 0 0,43 8 0,-60-7 0,0 1 0,0 0 0,0 0 0,0 1 0,-1 0 0,1 0 0,-1 1 0,0-1 0,0 1 0,8 7 0,-11-7 0,1 0 0,-1 0 0,0 0 0,0 1 0,0-1 0,0 1 0,-1-1 0,0 1 0,0 0 0,0 0 0,-1 0 0,1 0 0,-1 1 0,0-1 0,0 10 0,-1-11 0,0 0 0,-1 0 0,1 0 0,-1-1 0,0 1 0,0 0 0,0-1 0,0 1 0,-1-1 0,0 1 0,1-1 0,-1 1 0,0-1 0,-1 0 0,1 0 0,-1 0 0,1 0 0,-1-1 0,0 1 0,0-1 0,0 1 0,0-1 0,0 0 0,-1 0 0,1-1 0,0 1 0,-7 1 0,-6 3 0,0-1 0,0 0 0,-1-2 0,-31 4 0,14-4-455,0-2 0,-62-4 0,51-4-6371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0.690"/>
    </inkml:context>
    <inkml:brush xml:id="br0">
      <inkml:brushProperty name="width" value="0.05" units="cm"/>
      <inkml:brushProperty name="height" value="0.05" units="cm"/>
      <inkml:brushProperty name="color" value="#F6630D"/>
    </inkml:brush>
  </inkml:definitions>
  <inkml:trace contextRef="#ctx0" brushRef="#br0">984 0 24575,'1'0'0,"-1"0"0,0 0 0,0 0 0,0 0 0,0 0 0,1 0 0,-1 0 0,0 0 0,0 0 0,0 0 0,0 0 0,0 0 0,1 0 0,-1 0 0,0 1 0,0-1 0,0 0 0,0 0 0,0 0 0,1 0 0,-1 0 0,0 0 0,0 0 0,0 0 0,0 0 0,0 1 0,0-1 0,0 0 0,1 0 0,-1 0 0,0 0 0,0 0 0,0 0 0,0 1 0,0-1 0,0 0 0,0 0 0,0 0 0,0 0 0,0 1 0,0-1 0,0 0 0,0 0 0,0 0 0,0 0 0,0 0 0,0 1 0,-6 9 0,-11 8 0,-270 192 0,78-62 0,186-130-74,-392 312-1217,383-302-5535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1.048"/>
    </inkml:context>
    <inkml:brush xml:id="br0">
      <inkml:brushProperty name="width" value="0.05" units="cm"/>
      <inkml:brushProperty name="height" value="0.05" units="cm"/>
      <inkml:brushProperty name="color" value="#F6630D"/>
    </inkml:brush>
  </inkml:definitions>
  <inkml:trace contextRef="#ctx0" brushRef="#br0">113 1 24575,'-2'0'0,"-1"0"0,1 1 0,-1-1 0,1 1 0,-1 0 0,1 0 0,0 0 0,-1 0 0,1 0 0,0 0 0,0 0 0,0 1 0,0-1 0,0 1 0,0 0 0,0 0 0,0-1 0,1 1 0,-1 0 0,1 0 0,0 1 0,-1-1 0,1 0 0,0 0 0,0 1 0,-1 4 0,-3 8 0,1 1 0,0 0 0,-1 19 0,0-7 0,-7 28 0,-10 52 0,21-95 0,-1-1 0,2 1 0,0 0 0,0-1 0,2 1 0,2 17 0,-3-27 4,1 1 1,-1-1-1,1 1 0,-1-1 0,1 0 0,0 1 0,0-1 0,0 0 0,1 0 1,-1-1-1,1 1 0,0 0 0,0-1 0,-1 1 0,2-1 0,-1 0 0,0 0 1,0 0-1,1-1 0,-1 1 0,1-1 0,-1 0 0,1 0 0,-1 0 0,1 0 1,0-1-1,0 1 0,5-1 0,9 0-301,0 0 0,1-1 0,-2-1 0,27-7 0,5-2-6529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1.455"/>
    </inkml:context>
    <inkml:brush xml:id="br0">
      <inkml:brushProperty name="width" value="0.05" units="cm"/>
      <inkml:brushProperty name="height" value="0.05" units="cm"/>
      <inkml:brushProperty name="color" value="#F6630D"/>
    </inkml:brush>
  </inkml:definitions>
  <inkml:trace contextRef="#ctx0" brushRef="#br0">0 19 24575,'2'-18'0,"3"26"0,5 31 0,52 425-15,-41-285-1335,-15-135-5476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1.859"/>
    </inkml:context>
    <inkml:brush xml:id="br0">
      <inkml:brushProperty name="width" value="0.05" units="cm"/>
      <inkml:brushProperty name="height" value="0.05" units="cm"/>
      <inkml:brushProperty name="color" value="#F6630D"/>
    </inkml:brush>
  </inkml:definitions>
  <inkml:trace contextRef="#ctx0" brushRef="#br0">12 33 24575,'0'-2'0,"0"1"0,0-1 0,-1 0 0,1 1 0,-1-1 0,1 0 0,-1 1 0,0-1 0,0 1 0,0-1 0,1 1 0,-1 0 0,-2-2 0,2-1 0,19 10 0,10 5 0,1-1 0,0-1 0,46 7 0,-66-15 0,0 0 0,0 0 0,1-1 0,-1 0 0,0 0 0,1-1 0,-1-1 0,0 1 0,0-2 0,0 1 0,0-1 0,0 0 0,-1-1 0,1 0 0,13-10 0,-16 10 0,24-15 0,-30 19 0,0 0-1,1 0 1,-1 0 0,0 0-1,0 0 1,0 0-1,0 0 1,0 0-1,0 0 1,1 0-1,-1 0 1,0 0 0,0 0-1,0 0 1,0 0-1,0 0 1,0 0-1,1 0 1,-1 0 0,0 0-1,0 0 1,0 0-1,0 0 1,0 0-1,0 0 1,1 0 0,-1 0-1,0 0 1,0 1-1,0-1 1,0 0-1,0 0 1,0 0 0,0 0-1,0 0 1,1 0-1,-1 0 1,0 0-1,0 1 1,0-1-1,0 0 1,0 0 0,0 0-1,0 0 1,0 0-1,0 0 1,0 1-1,0-1 1,-2 10 42,-9 13-929,10-20 388,-14 27-6327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3.399"/>
    </inkml:context>
    <inkml:brush xml:id="br0">
      <inkml:brushProperty name="width" value="0.05" units="cm"/>
      <inkml:brushProperty name="height" value="0.05" units="cm"/>
      <inkml:brushProperty name="color" value="#F6630D"/>
    </inkml:brush>
  </inkml:definitions>
  <inkml:trace contextRef="#ctx0" brushRef="#br0">0 7 24575,'0'-5'0,"0"3"0,0 7 0,0 7 0,0 6 0,0 9 0,0 5 0,0 7 0,0 0 0,0 3 0,0 0 0,0-3 0,0-4 0,0-7-8191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3.790"/>
    </inkml:context>
    <inkml:brush xml:id="br0">
      <inkml:brushProperty name="width" value="0.05" units="cm"/>
      <inkml:brushProperty name="height" value="0.05" units="cm"/>
      <inkml:brushProperty name="color" value="#F6630D"/>
    </inkml:brush>
  </inkml:definitions>
  <inkml:trace contextRef="#ctx0" brushRef="#br0">92 269 24575,'30'-68'0,"-21"45"0,1 1 0,23-38 0,-26 49 0,1 0 0,1 0 0,-1 1 0,2 1 0,16-14 0,-24 20 0,0 1 0,1 0 0,0 0 0,-1 1 0,1-1 0,0 1 0,0-1 0,0 1 0,0 0 0,0 0 0,1 0 0,-1 0 0,0 1 0,0-1 0,0 1 0,1 0 0,-1 0 0,0 0 0,0 1 0,1-1 0,-1 1 0,0-1 0,0 1 0,0 0 0,0 0 0,0 1 0,0-1 0,5 3 0,-5-1 0,0-1 0,-1 1 0,1 0 0,-1 0 0,1 0 0,-1 0 0,0 0 0,0 0 0,0 1 0,0-1 0,-1 1 0,0-1 0,1 1 0,-1 0 0,-1-1 0,1 1 0,0 0 0,-1 0 0,0 0 0,0 0 0,0 6 0,-1 1 0,-1 0 0,0 0 0,0-1 0,-1 1 0,0 0 0,-7 12 0,2-7 0,0 0 0,-1-1 0,-1-1 0,-1 1 0,0-2 0,0 1 0,-1-1 0,-21 16 0,4-6 0,-2-2 0,-66 36 0,93-55 0,-1 1 0,1-1 0,-1 1 0,0-1 0,0 0 0,0 0 0,0 0 0,0-1 0,-1 0 0,1 0 0,0 0 0,-9 0 0,29-12 0,4 4 0,0 0 0,0 2 0,0 0 0,1 2 0,32-3 0,105 3 0,-108 4 0,-30-1-682,38 6-1,-28 0-6143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4.134"/>
    </inkml:context>
    <inkml:brush xml:id="br0">
      <inkml:brushProperty name="width" value="0.05" units="cm"/>
      <inkml:brushProperty name="height" value="0.05" units="cm"/>
      <inkml:brushProperty name="color" value="#F6630D"/>
    </inkml:brush>
  </inkml:definitions>
  <inkml:trace contextRef="#ctx0" brushRef="#br0">83 101 24575,'0'-15'0,"0"-24"0,0 37 0,0 1 0,0-1 0,0 0 0,0 0 0,-1 1 0,1-1 0,-1 0 0,1 1 0,-1-1 0,0 0 0,0 1 0,0-1 0,0 1 0,0-1 0,0 1 0,-2-2 0,3 3 0,-1-1 0,0 1 0,0 0 0,0 0 0,1 0 0,-1 0 0,0 0 0,0 0 0,0 0 0,0 0 0,1 0 0,-1 1 0,0-1 0,0 0 0,0 0 0,1 1 0,-1-1 0,0 0 0,0 1 0,1-1 0,-1 1 0,0-1 0,1 1 0,-1 0 0,1-1 0,-1 1 0,1-1 0,-1 1 0,1 0 0,-1-1 0,1 1 0,-1 0 0,1 0 0,0-1 0,0 1 0,-1 0 0,1 1 0,-16 34 0,15-33 0,-6 18 0,1 0 0,1 0 0,-5 37 0,9-49 0,1 0 0,-1 1 0,2-1 0,-1 0 0,1 0 0,0 0 0,1 0 0,0 0 0,1 0 0,-1-1 0,8 14 0,-9-19 0,1-1 0,-1 1 0,1-1 0,0 1 0,0-1 0,0 0 0,1 1 0,-1-1 0,0 0 0,1 0 0,-1-1 0,1 1 0,0-1 0,0 1 0,-1-1 0,1 0 0,0 0 0,4 1 0,-2-1 0,0-1 0,0 1 0,1-1 0,-1-1 0,0 1 0,0-1 0,0 1 0,0-1 0,0-1 0,6-1 0,1-2 0,1-1 0,-1 0 0,-1 0 0,0-2 0,0 1 0,0-1 0,16-16 0,-17 13 0,0-1 0,-1 0 0,0-1 0,-1 0 0,-1 0 0,0 0 0,-1-1 0,6-18 0,-10 26 0,0-1 0,-1 1 0,0-1 0,0 1 0,-1-1 0,1 1 0,-1-1 0,-1 0 0,-1-9 0,1 12 0,0 0 0,0 1 0,-1-1 0,1 0 0,-1 1 0,0-1 0,0 1 0,0 0 0,-1 0 0,1 0 0,-1 0 0,1 0 0,-1 0 0,0 1 0,0-1 0,0 1 0,-4-3 0,4 4 7,0 0 0,0 0 0,0 0 0,0 0 0,0 0 0,0 0 0,0 1 0,-1-1 0,1 1 0,0 0 0,0 0 0,0 0 0,0 1 0,0-1 0,-1 1 0,-4 1 1,-1 1-380,-1 1 1,1-1 0,-16 11 0,-1 1-6455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08:10:04.522"/>
    </inkml:context>
    <inkml:brush xml:id="br0">
      <inkml:brushProperty name="width" value="0.05" units="cm"/>
      <inkml:brushProperty name="height" value="0.05" units="cm"/>
      <inkml:brushProperty name="color" value="#F6630D"/>
    </inkml:brush>
  </inkml:definitions>
  <inkml:trace contextRef="#ctx0" brushRef="#br0">160 113 24575,'0'-9'0,"0"0"0,-1 1 0,0-1 0,0 0 0,-5-11 0,5 16 0,0 1 0,0 0 0,0 0 0,-1 1 0,0-1 0,1 0 0,-1 0 0,0 1 0,0-1 0,0 1 0,-1-1 0,1 1 0,0 0 0,-1 0 0,0 0 0,1 0 0,-5-1 0,6 3 0,0-1 0,0 1 0,0 0 0,0 0 0,-1 0 0,1 0 0,0 0 0,0 0 0,0 0 0,-1 0 0,1 0 0,0 0 0,0 1 0,0-1 0,0 0 0,-1 1 0,1-1 0,0 1 0,0-1 0,0 1 0,0 0 0,0-1 0,0 1 0,0 0 0,1 0 0,-1 0 0,0 0 0,0 0 0,1 0 0,-1 0 0,0 0 0,0 2 0,-18 40 0,17-38 0,-12 37 0,2 0 0,2 1 0,2 0 0,-4 63 0,12-100 0,0 0 0,0 1 0,1-1 0,-1 0 0,2 1 0,-1-1 0,1 0 0,0 0 0,0 0 0,0 0 0,1 0 0,0 0 0,0-1 0,8 11 0,-9-14 0,1 1 0,-1-1 0,1 0 0,-1 0 0,1 0 0,0 0 0,0 0 0,0-1 0,0 1 0,0-1 0,0 0 0,0 0 0,0 0 0,0 0 0,1 0 0,-1-1 0,0 0 0,1 1 0,-1-1 0,0-1 0,1 1 0,-1 0 0,0-1 0,1 1 0,-1-1 0,0 0 0,0 0 0,0-1 0,6-2 0,2-2 0,-1 0 0,0 0 0,0-1 0,0 0 0,-1-1 0,0 0 0,-1-1 0,0 0 0,0 0 0,-1-1 0,8-12 0,-6 6 0,-1 0 0,0 0 0,-1-1 0,0 0 0,-2-1 0,6-28 0,-12 43 0,-4 13 0,-6 18 0,8-11-195,0-1 0,1 1 0,0 0 0,1 0 0,1 0 0,2 17 0,4-5-6631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534.png"/><Relationship Id="rId4" Type="http://schemas.openxmlformats.org/officeDocument/2006/relationships/image" Target="../media/image533.png"/></Relationships>
</file>

<file path=ppt/slides/_rels/slide11.xml.rels><?xml version="1.0" encoding="UTF-8" standalone="yes"?>
<Relationships xmlns="http://schemas.openxmlformats.org/package/2006/relationships"><Relationship Id="rId117" Type="http://schemas.openxmlformats.org/officeDocument/2006/relationships/image" Target="../media/image592.png"/><Relationship Id="rId21" Type="http://schemas.openxmlformats.org/officeDocument/2006/relationships/image" Target="../media/image544.png"/><Relationship Id="rId63" Type="http://schemas.openxmlformats.org/officeDocument/2006/relationships/image" Target="../media/image565.png"/><Relationship Id="rId159" Type="http://schemas.openxmlformats.org/officeDocument/2006/relationships/image" Target="../media/image613.png"/><Relationship Id="rId170" Type="http://schemas.openxmlformats.org/officeDocument/2006/relationships/customXml" Target="../ink/ink611.xml"/><Relationship Id="rId191" Type="http://schemas.openxmlformats.org/officeDocument/2006/relationships/image" Target="../media/image629.png"/><Relationship Id="rId205" Type="http://schemas.openxmlformats.org/officeDocument/2006/relationships/image" Target="../media/image636.png"/><Relationship Id="rId226" Type="http://schemas.openxmlformats.org/officeDocument/2006/relationships/customXml" Target="../ink/ink639.xml"/><Relationship Id="rId247" Type="http://schemas.openxmlformats.org/officeDocument/2006/relationships/image" Target="../media/image657.png"/><Relationship Id="rId107" Type="http://schemas.openxmlformats.org/officeDocument/2006/relationships/image" Target="../media/image587.png"/><Relationship Id="rId11" Type="http://schemas.openxmlformats.org/officeDocument/2006/relationships/image" Target="../media/image539.png"/><Relationship Id="rId32" Type="http://schemas.openxmlformats.org/officeDocument/2006/relationships/customXml" Target="../ink/ink542.xml"/><Relationship Id="rId53" Type="http://schemas.openxmlformats.org/officeDocument/2006/relationships/image" Target="../media/image560.png"/><Relationship Id="rId74" Type="http://schemas.openxmlformats.org/officeDocument/2006/relationships/customXml" Target="../ink/ink563.xml"/><Relationship Id="rId128" Type="http://schemas.openxmlformats.org/officeDocument/2006/relationships/customXml" Target="../ink/ink590.xml"/><Relationship Id="rId149" Type="http://schemas.openxmlformats.org/officeDocument/2006/relationships/image" Target="../media/image608.png"/><Relationship Id="rId5" Type="http://schemas.openxmlformats.org/officeDocument/2006/relationships/image" Target="../media/image536.png"/><Relationship Id="rId95" Type="http://schemas.openxmlformats.org/officeDocument/2006/relationships/image" Target="../media/image581.png"/><Relationship Id="rId160" Type="http://schemas.openxmlformats.org/officeDocument/2006/relationships/customXml" Target="../ink/ink606.xml"/><Relationship Id="rId181" Type="http://schemas.openxmlformats.org/officeDocument/2006/relationships/image" Target="../media/image624.png"/><Relationship Id="rId216" Type="http://schemas.openxmlformats.org/officeDocument/2006/relationships/customXml" Target="../ink/ink634.xml"/><Relationship Id="rId237" Type="http://schemas.openxmlformats.org/officeDocument/2006/relationships/image" Target="../media/image652.png"/><Relationship Id="rId258" Type="http://schemas.openxmlformats.org/officeDocument/2006/relationships/customXml" Target="../ink/ink655.xml"/><Relationship Id="rId22" Type="http://schemas.openxmlformats.org/officeDocument/2006/relationships/customXml" Target="../ink/ink537.xml"/><Relationship Id="rId43" Type="http://schemas.openxmlformats.org/officeDocument/2006/relationships/image" Target="../media/image555.png"/><Relationship Id="rId64" Type="http://schemas.openxmlformats.org/officeDocument/2006/relationships/customXml" Target="../ink/ink558.xml"/><Relationship Id="rId118" Type="http://schemas.openxmlformats.org/officeDocument/2006/relationships/customXml" Target="../ink/ink585.xml"/><Relationship Id="rId139" Type="http://schemas.openxmlformats.org/officeDocument/2006/relationships/image" Target="../media/image603.png"/><Relationship Id="rId85" Type="http://schemas.openxmlformats.org/officeDocument/2006/relationships/image" Target="../media/image576.png"/><Relationship Id="rId150" Type="http://schemas.openxmlformats.org/officeDocument/2006/relationships/customXml" Target="../ink/ink601.xml"/><Relationship Id="rId171" Type="http://schemas.openxmlformats.org/officeDocument/2006/relationships/image" Target="../media/image619.png"/><Relationship Id="rId192" Type="http://schemas.openxmlformats.org/officeDocument/2006/relationships/customXml" Target="../ink/ink622.xml"/><Relationship Id="rId206" Type="http://schemas.openxmlformats.org/officeDocument/2006/relationships/customXml" Target="../ink/ink629.xml"/><Relationship Id="rId227" Type="http://schemas.openxmlformats.org/officeDocument/2006/relationships/image" Target="../media/image647.png"/><Relationship Id="rId248" Type="http://schemas.openxmlformats.org/officeDocument/2006/relationships/customXml" Target="../ink/ink650.xml"/><Relationship Id="rId12" Type="http://schemas.openxmlformats.org/officeDocument/2006/relationships/customXml" Target="../ink/ink532.xml"/><Relationship Id="rId33" Type="http://schemas.openxmlformats.org/officeDocument/2006/relationships/image" Target="../media/image550.png"/><Relationship Id="rId108" Type="http://schemas.openxmlformats.org/officeDocument/2006/relationships/customXml" Target="../ink/ink580.xml"/><Relationship Id="rId129" Type="http://schemas.openxmlformats.org/officeDocument/2006/relationships/image" Target="../media/image598.png"/><Relationship Id="rId54" Type="http://schemas.openxmlformats.org/officeDocument/2006/relationships/customXml" Target="../ink/ink553.xml"/><Relationship Id="rId75" Type="http://schemas.openxmlformats.org/officeDocument/2006/relationships/image" Target="../media/image571.png"/><Relationship Id="rId96" Type="http://schemas.openxmlformats.org/officeDocument/2006/relationships/customXml" Target="../ink/ink574.xml"/><Relationship Id="rId140" Type="http://schemas.openxmlformats.org/officeDocument/2006/relationships/customXml" Target="../ink/ink596.xml"/><Relationship Id="rId161" Type="http://schemas.openxmlformats.org/officeDocument/2006/relationships/image" Target="../media/image614.png"/><Relationship Id="rId182" Type="http://schemas.openxmlformats.org/officeDocument/2006/relationships/customXml" Target="../ink/ink617.xml"/><Relationship Id="rId217" Type="http://schemas.openxmlformats.org/officeDocument/2006/relationships/image" Target="../media/image642.png"/><Relationship Id="rId6" Type="http://schemas.openxmlformats.org/officeDocument/2006/relationships/customXml" Target="../ink/ink529.xml"/><Relationship Id="rId238" Type="http://schemas.openxmlformats.org/officeDocument/2006/relationships/customXml" Target="../ink/ink645.xml"/><Relationship Id="rId259" Type="http://schemas.openxmlformats.org/officeDocument/2006/relationships/image" Target="../media/image663.png"/><Relationship Id="rId23" Type="http://schemas.openxmlformats.org/officeDocument/2006/relationships/image" Target="../media/image545.png"/><Relationship Id="rId119" Type="http://schemas.openxmlformats.org/officeDocument/2006/relationships/image" Target="../media/image593.png"/><Relationship Id="rId44" Type="http://schemas.openxmlformats.org/officeDocument/2006/relationships/customXml" Target="../ink/ink548.xml"/><Relationship Id="rId65" Type="http://schemas.openxmlformats.org/officeDocument/2006/relationships/image" Target="../media/image566.png"/><Relationship Id="rId86" Type="http://schemas.openxmlformats.org/officeDocument/2006/relationships/customXml" Target="../ink/ink569.xml"/><Relationship Id="rId130" Type="http://schemas.openxmlformats.org/officeDocument/2006/relationships/customXml" Target="../ink/ink591.xml"/><Relationship Id="rId151" Type="http://schemas.openxmlformats.org/officeDocument/2006/relationships/image" Target="../media/image609.png"/><Relationship Id="rId172" Type="http://schemas.openxmlformats.org/officeDocument/2006/relationships/customXml" Target="../ink/ink612.xml"/><Relationship Id="rId193" Type="http://schemas.openxmlformats.org/officeDocument/2006/relationships/image" Target="../media/image630.png"/><Relationship Id="rId207" Type="http://schemas.openxmlformats.org/officeDocument/2006/relationships/image" Target="../media/image637.png"/><Relationship Id="rId228" Type="http://schemas.openxmlformats.org/officeDocument/2006/relationships/customXml" Target="../ink/ink640.xml"/><Relationship Id="rId249" Type="http://schemas.openxmlformats.org/officeDocument/2006/relationships/image" Target="../media/image658.png"/><Relationship Id="rId13" Type="http://schemas.openxmlformats.org/officeDocument/2006/relationships/image" Target="../media/image540.png"/><Relationship Id="rId109" Type="http://schemas.openxmlformats.org/officeDocument/2006/relationships/image" Target="../media/image588.png"/><Relationship Id="rId260" Type="http://schemas.openxmlformats.org/officeDocument/2006/relationships/customXml" Target="../ink/ink656.xml"/><Relationship Id="rId34" Type="http://schemas.openxmlformats.org/officeDocument/2006/relationships/customXml" Target="../ink/ink543.xml"/><Relationship Id="rId55" Type="http://schemas.openxmlformats.org/officeDocument/2006/relationships/image" Target="../media/image561.png"/><Relationship Id="rId76" Type="http://schemas.openxmlformats.org/officeDocument/2006/relationships/customXml" Target="../ink/ink564.xml"/><Relationship Id="rId97" Type="http://schemas.openxmlformats.org/officeDocument/2006/relationships/image" Target="../media/image582.png"/><Relationship Id="rId120" Type="http://schemas.openxmlformats.org/officeDocument/2006/relationships/customXml" Target="../ink/ink586.xml"/><Relationship Id="rId141" Type="http://schemas.openxmlformats.org/officeDocument/2006/relationships/image" Target="../media/image604.png"/><Relationship Id="rId7" Type="http://schemas.openxmlformats.org/officeDocument/2006/relationships/image" Target="../media/image537.png"/><Relationship Id="rId162" Type="http://schemas.openxmlformats.org/officeDocument/2006/relationships/customXml" Target="../ink/ink607.xml"/><Relationship Id="rId183" Type="http://schemas.openxmlformats.org/officeDocument/2006/relationships/image" Target="../media/image625.png"/><Relationship Id="rId218" Type="http://schemas.openxmlformats.org/officeDocument/2006/relationships/customXml" Target="../ink/ink635.xml"/><Relationship Id="rId239" Type="http://schemas.openxmlformats.org/officeDocument/2006/relationships/image" Target="../media/image653.png"/><Relationship Id="rId250" Type="http://schemas.openxmlformats.org/officeDocument/2006/relationships/customXml" Target="../ink/ink651.xml"/><Relationship Id="rId24" Type="http://schemas.openxmlformats.org/officeDocument/2006/relationships/customXml" Target="../ink/ink538.xml"/><Relationship Id="rId45" Type="http://schemas.openxmlformats.org/officeDocument/2006/relationships/image" Target="../media/image556.png"/><Relationship Id="rId66" Type="http://schemas.openxmlformats.org/officeDocument/2006/relationships/customXml" Target="../ink/ink559.xml"/><Relationship Id="rId87" Type="http://schemas.openxmlformats.org/officeDocument/2006/relationships/image" Target="../media/image577.png"/><Relationship Id="rId110" Type="http://schemas.openxmlformats.org/officeDocument/2006/relationships/customXml" Target="../ink/ink581.xml"/><Relationship Id="rId131" Type="http://schemas.openxmlformats.org/officeDocument/2006/relationships/image" Target="../media/image599.png"/><Relationship Id="rId152" Type="http://schemas.openxmlformats.org/officeDocument/2006/relationships/customXml" Target="../ink/ink602.xml"/><Relationship Id="rId173" Type="http://schemas.openxmlformats.org/officeDocument/2006/relationships/image" Target="../media/image620.png"/><Relationship Id="rId194" Type="http://schemas.openxmlformats.org/officeDocument/2006/relationships/customXml" Target="../ink/ink623.xml"/><Relationship Id="rId208" Type="http://schemas.openxmlformats.org/officeDocument/2006/relationships/customXml" Target="../ink/ink630.xml"/><Relationship Id="rId229" Type="http://schemas.openxmlformats.org/officeDocument/2006/relationships/image" Target="../media/image648.png"/><Relationship Id="rId240" Type="http://schemas.openxmlformats.org/officeDocument/2006/relationships/customXml" Target="../ink/ink646.xml"/><Relationship Id="rId261" Type="http://schemas.openxmlformats.org/officeDocument/2006/relationships/image" Target="../media/image664.png"/><Relationship Id="rId14" Type="http://schemas.openxmlformats.org/officeDocument/2006/relationships/customXml" Target="../ink/ink533.xml"/><Relationship Id="rId35" Type="http://schemas.openxmlformats.org/officeDocument/2006/relationships/image" Target="../media/image551.png"/><Relationship Id="rId56" Type="http://schemas.openxmlformats.org/officeDocument/2006/relationships/customXml" Target="../ink/ink554.xml"/><Relationship Id="rId77" Type="http://schemas.openxmlformats.org/officeDocument/2006/relationships/image" Target="../media/image572.png"/><Relationship Id="rId100" Type="http://schemas.openxmlformats.org/officeDocument/2006/relationships/customXml" Target="../ink/ink576.xml"/><Relationship Id="rId8" Type="http://schemas.openxmlformats.org/officeDocument/2006/relationships/customXml" Target="../ink/ink530.xml"/><Relationship Id="rId98" Type="http://schemas.openxmlformats.org/officeDocument/2006/relationships/customXml" Target="../ink/ink575.xml"/><Relationship Id="rId121" Type="http://schemas.openxmlformats.org/officeDocument/2006/relationships/image" Target="../media/image594.png"/><Relationship Id="rId142" Type="http://schemas.openxmlformats.org/officeDocument/2006/relationships/customXml" Target="../ink/ink597.xml"/><Relationship Id="rId163" Type="http://schemas.openxmlformats.org/officeDocument/2006/relationships/image" Target="../media/image615.png"/><Relationship Id="rId184" Type="http://schemas.openxmlformats.org/officeDocument/2006/relationships/customXml" Target="../ink/ink618.xml"/><Relationship Id="rId219" Type="http://schemas.openxmlformats.org/officeDocument/2006/relationships/image" Target="../media/image643.png"/><Relationship Id="rId230" Type="http://schemas.openxmlformats.org/officeDocument/2006/relationships/customXml" Target="../ink/ink641.xml"/><Relationship Id="rId251" Type="http://schemas.openxmlformats.org/officeDocument/2006/relationships/image" Target="../media/image659.png"/><Relationship Id="rId25" Type="http://schemas.openxmlformats.org/officeDocument/2006/relationships/image" Target="../media/image546.png"/><Relationship Id="rId46" Type="http://schemas.openxmlformats.org/officeDocument/2006/relationships/customXml" Target="../ink/ink549.xml"/><Relationship Id="rId67" Type="http://schemas.openxmlformats.org/officeDocument/2006/relationships/image" Target="../media/image567.png"/><Relationship Id="rId88" Type="http://schemas.openxmlformats.org/officeDocument/2006/relationships/customXml" Target="../ink/ink570.xml"/><Relationship Id="rId111" Type="http://schemas.openxmlformats.org/officeDocument/2006/relationships/image" Target="../media/image589.png"/><Relationship Id="rId132" Type="http://schemas.openxmlformats.org/officeDocument/2006/relationships/customXml" Target="../ink/ink592.xml"/><Relationship Id="rId153" Type="http://schemas.openxmlformats.org/officeDocument/2006/relationships/image" Target="../media/image610.png"/><Relationship Id="rId174" Type="http://schemas.openxmlformats.org/officeDocument/2006/relationships/customXml" Target="../ink/ink613.xml"/><Relationship Id="rId195" Type="http://schemas.openxmlformats.org/officeDocument/2006/relationships/image" Target="../media/image631.png"/><Relationship Id="rId209" Type="http://schemas.openxmlformats.org/officeDocument/2006/relationships/image" Target="../media/image638.png"/><Relationship Id="rId220" Type="http://schemas.openxmlformats.org/officeDocument/2006/relationships/customXml" Target="../ink/ink636.xml"/><Relationship Id="rId241" Type="http://schemas.openxmlformats.org/officeDocument/2006/relationships/image" Target="../media/image654.png"/><Relationship Id="rId15" Type="http://schemas.openxmlformats.org/officeDocument/2006/relationships/image" Target="../media/image541.png"/><Relationship Id="rId36" Type="http://schemas.openxmlformats.org/officeDocument/2006/relationships/customXml" Target="../ink/ink544.xml"/><Relationship Id="rId57" Type="http://schemas.openxmlformats.org/officeDocument/2006/relationships/image" Target="../media/image562.png"/><Relationship Id="rId78" Type="http://schemas.openxmlformats.org/officeDocument/2006/relationships/customXml" Target="../ink/ink565.xml"/><Relationship Id="rId99" Type="http://schemas.openxmlformats.org/officeDocument/2006/relationships/image" Target="../media/image583.png"/><Relationship Id="rId101" Type="http://schemas.openxmlformats.org/officeDocument/2006/relationships/image" Target="../media/image584.png"/><Relationship Id="rId122" Type="http://schemas.openxmlformats.org/officeDocument/2006/relationships/customXml" Target="../ink/ink587.xml"/><Relationship Id="rId143" Type="http://schemas.openxmlformats.org/officeDocument/2006/relationships/image" Target="../media/image605.png"/><Relationship Id="rId164" Type="http://schemas.openxmlformats.org/officeDocument/2006/relationships/customXml" Target="../ink/ink608.xml"/><Relationship Id="rId185" Type="http://schemas.openxmlformats.org/officeDocument/2006/relationships/image" Target="../media/image626.png"/><Relationship Id="rId9" Type="http://schemas.openxmlformats.org/officeDocument/2006/relationships/image" Target="../media/image538.png"/><Relationship Id="rId210" Type="http://schemas.openxmlformats.org/officeDocument/2006/relationships/customXml" Target="../ink/ink631.xml"/><Relationship Id="rId26" Type="http://schemas.openxmlformats.org/officeDocument/2006/relationships/customXml" Target="../ink/ink539.xml"/><Relationship Id="rId231" Type="http://schemas.openxmlformats.org/officeDocument/2006/relationships/image" Target="../media/image649.png"/><Relationship Id="rId252" Type="http://schemas.openxmlformats.org/officeDocument/2006/relationships/customXml" Target="../ink/ink652.xml"/><Relationship Id="rId47" Type="http://schemas.openxmlformats.org/officeDocument/2006/relationships/image" Target="../media/image557.png"/><Relationship Id="rId68" Type="http://schemas.openxmlformats.org/officeDocument/2006/relationships/customXml" Target="../ink/ink560.xml"/><Relationship Id="rId89" Type="http://schemas.openxmlformats.org/officeDocument/2006/relationships/image" Target="../media/image578.png"/><Relationship Id="rId112" Type="http://schemas.openxmlformats.org/officeDocument/2006/relationships/customXml" Target="../ink/ink582.xml"/><Relationship Id="rId133" Type="http://schemas.openxmlformats.org/officeDocument/2006/relationships/image" Target="../media/image600.png"/><Relationship Id="rId154" Type="http://schemas.openxmlformats.org/officeDocument/2006/relationships/customXml" Target="../ink/ink603.xml"/><Relationship Id="rId175" Type="http://schemas.openxmlformats.org/officeDocument/2006/relationships/image" Target="../media/image621.png"/><Relationship Id="rId196" Type="http://schemas.openxmlformats.org/officeDocument/2006/relationships/customXml" Target="../ink/ink624.xml"/><Relationship Id="rId200" Type="http://schemas.openxmlformats.org/officeDocument/2006/relationships/customXml" Target="../ink/ink626.xml"/><Relationship Id="rId16" Type="http://schemas.openxmlformats.org/officeDocument/2006/relationships/customXml" Target="../ink/ink534.xml"/><Relationship Id="rId221" Type="http://schemas.openxmlformats.org/officeDocument/2006/relationships/image" Target="../media/image644.png"/><Relationship Id="rId242" Type="http://schemas.openxmlformats.org/officeDocument/2006/relationships/customXml" Target="../ink/ink647.xml"/><Relationship Id="rId37" Type="http://schemas.openxmlformats.org/officeDocument/2006/relationships/image" Target="../media/image552.png"/><Relationship Id="rId58" Type="http://schemas.openxmlformats.org/officeDocument/2006/relationships/customXml" Target="../ink/ink555.xml"/><Relationship Id="rId79" Type="http://schemas.openxmlformats.org/officeDocument/2006/relationships/image" Target="../media/image573.png"/><Relationship Id="rId102" Type="http://schemas.openxmlformats.org/officeDocument/2006/relationships/customXml" Target="../ink/ink577.xml"/><Relationship Id="rId123" Type="http://schemas.openxmlformats.org/officeDocument/2006/relationships/image" Target="../media/image595.png"/><Relationship Id="rId144" Type="http://schemas.openxmlformats.org/officeDocument/2006/relationships/customXml" Target="../ink/ink598.xml"/><Relationship Id="rId90" Type="http://schemas.openxmlformats.org/officeDocument/2006/relationships/customXml" Target="../ink/ink571.xml"/><Relationship Id="rId165" Type="http://schemas.openxmlformats.org/officeDocument/2006/relationships/image" Target="../media/image616.png"/><Relationship Id="rId186" Type="http://schemas.openxmlformats.org/officeDocument/2006/relationships/customXml" Target="../ink/ink619.xml"/><Relationship Id="rId211" Type="http://schemas.openxmlformats.org/officeDocument/2006/relationships/image" Target="../media/image639.png"/><Relationship Id="rId232" Type="http://schemas.openxmlformats.org/officeDocument/2006/relationships/customXml" Target="../ink/ink642.xml"/><Relationship Id="rId253" Type="http://schemas.openxmlformats.org/officeDocument/2006/relationships/image" Target="../media/image660.png"/><Relationship Id="rId27" Type="http://schemas.openxmlformats.org/officeDocument/2006/relationships/image" Target="../media/image547.png"/><Relationship Id="rId48" Type="http://schemas.openxmlformats.org/officeDocument/2006/relationships/customXml" Target="../ink/ink550.xml"/><Relationship Id="rId69" Type="http://schemas.openxmlformats.org/officeDocument/2006/relationships/image" Target="../media/image568.png"/><Relationship Id="rId113" Type="http://schemas.openxmlformats.org/officeDocument/2006/relationships/image" Target="../media/image590.png"/><Relationship Id="rId134" Type="http://schemas.openxmlformats.org/officeDocument/2006/relationships/customXml" Target="../ink/ink593.xml"/><Relationship Id="rId80" Type="http://schemas.openxmlformats.org/officeDocument/2006/relationships/customXml" Target="../ink/ink566.xml"/><Relationship Id="rId155" Type="http://schemas.openxmlformats.org/officeDocument/2006/relationships/image" Target="../media/image611.png"/><Relationship Id="rId176" Type="http://schemas.openxmlformats.org/officeDocument/2006/relationships/customXml" Target="../ink/ink614.xml"/><Relationship Id="rId197" Type="http://schemas.openxmlformats.org/officeDocument/2006/relationships/image" Target="../media/image632.png"/><Relationship Id="rId201" Type="http://schemas.openxmlformats.org/officeDocument/2006/relationships/image" Target="../media/image634.png"/><Relationship Id="rId222" Type="http://schemas.openxmlformats.org/officeDocument/2006/relationships/customXml" Target="../ink/ink637.xml"/><Relationship Id="rId243" Type="http://schemas.openxmlformats.org/officeDocument/2006/relationships/image" Target="../media/image655.png"/><Relationship Id="rId17" Type="http://schemas.openxmlformats.org/officeDocument/2006/relationships/image" Target="../media/image542.png"/><Relationship Id="rId38" Type="http://schemas.openxmlformats.org/officeDocument/2006/relationships/customXml" Target="../ink/ink545.xml"/><Relationship Id="rId59" Type="http://schemas.openxmlformats.org/officeDocument/2006/relationships/image" Target="../media/image563.png"/><Relationship Id="rId103" Type="http://schemas.openxmlformats.org/officeDocument/2006/relationships/image" Target="../media/image585.png"/><Relationship Id="rId124" Type="http://schemas.openxmlformats.org/officeDocument/2006/relationships/customXml" Target="../ink/ink588.xml"/><Relationship Id="rId70" Type="http://schemas.openxmlformats.org/officeDocument/2006/relationships/customXml" Target="../ink/ink561.xml"/><Relationship Id="rId91" Type="http://schemas.openxmlformats.org/officeDocument/2006/relationships/image" Target="../media/image579.png"/><Relationship Id="rId145" Type="http://schemas.openxmlformats.org/officeDocument/2006/relationships/image" Target="../media/image606.png"/><Relationship Id="rId166" Type="http://schemas.openxmlformats.org/officeDocument/2006/relationships/customXml" Target="../ink/ink609.xml"/><Relationship Id="rId187" Type="http://schemas.openxmlformats.org/officeDocument/2006/relationships/image" Target="../media/image627.png"/><Relationship Id="rId1" Type="http://schemas.openxmlformats.org/officeDocument/2006/relationships/slideLayout" Target="../slideLayouts/slideLayout2.xml"/><Relationship Id="rId212" Type="http://schemas.openxmlformats.org/officeDocument/2006/relationships/customXml" Target="../ink/ink632.xml"/><Relationship Id="rId233" Type="http://schemas.openxmlformats.org/officeDocument/2006/relationships/image" Target="../media/image650.png"/><Relationship Id="rId254" Type="http://schemas.openxmlformats.org/officeDocument/2006/relationships/customXml" Target="../ink/ink653.xml"/><Relationship Id="rId28" Type="http://schemas.openxmlformats.org/officeDocument/2006/relationships/customXml" Target="../ink/ink540.xml"/><Relationship Id="rId49" Type="http://schemas.openxmlformats.org/officeDocument/2006/relationships/image" Target="../media/image558.png"/><Relationship Id="rId114" Type="http://schemas.openxmlformats.org/officeDocument/2006/relationships/customXml" Target="../ink/ink583.xml"/><Relationship Id="rId60" Type="http://schemas.openxmlformats.org/officeDocument/2006/relationships/customXml" Target="../ink/ink556.xml"/><Relationship Id="rId81" Type="http://schemas.openxmlformats.org/officeDocument/2006/relationships/image" Target="../media/image574.png"/><Relationship Id="rId135" Type="http://schemas.openxmlformats.org/officeDocument/2006/relationships/image" Target="../media/image601.png"/><Relationship Id="rId156" Type="http://schemas.openxmlformats.org/officeDocument/2006/relationships/customXml" Target="../ink/ink604.xml"/><Relationship Id="rId177" Type="http://schemas.openxmlformats.org/officeDocument/2006/relationships/image" Target="../media/image622.png"/><Relationship Id="rId198" Type="http://schemas.openxmlformats.org/officeDocument/2006/relationships/customXml" Target="../ink/ink625.xml"/><Relationship Id="rId202" Type="http://schemas.openxmlformats.org/officeDocument/2006/relationships/customXml" Target="../ink/ink627.xml"/><Relationship Id="rId223" Type="http://schemas.openxmlformats.org/officeDocument/2006/relationships/image" Target="../media/image645.png"/><Relationship Id="rId244" Type="http://schemas.openxmlformats.org/officeDocument/2006/relationships/customXml" Target="../ink/ink648.xml"/><Relationship Id="rId18" Type="http://schemas.openxmlformats.org/officeDocument/2006/relationships/customXml" Target="../ink/ink535.xml"/><Relationship Id="rId39" Type="http://schemas.openxmlformats.org/officeDocument/2006/relationships/image" Target="../media/image553.png"/><Relationship Id="rId50" Type="http://schemas.openxmlformats.org/officeDocument/2006/relationships/customXml" Target="../ink/ink551.xml"/><Relationship Id="rId104" Type="http://schemas.openxmlformats.org/officeDocument/2006/relationships/customXml" Target="../ink/ink578.xml"/><Relationship Id="rId125" Type="http://schemas.openxmlformats.org/officeDocument/2006/relationships/image" Target="../media/image596.png"/><Relationship Id="rId146" Type="http://schemas.openxmlformats.org/officeDocument/2006/relationships/customXml" Target="../ink/ink599.xml"/><Relationship Id="rId167" Type="http://schemas.openxmlformats.org/officeDocument/2006/relationships/image" Target="../media/image617.png"/><Relationship Id="rId188" Type="http://schemas.openxmlformats.org/officeDocument/2006/relationships/customXml" Target="../ink/ink620.xml"/><Relationship Id="rId71" Type="http://schemas.openxmlformats.org/officeDocument/2006/relationships/image" Target="../media/image569.png"/><Relationship Id="rId92" Type="http://schemas.openxmlformats.org/officeDocument/2006/relationships/customXml" Target="../ink/ink572.xml"/><Relationship Id="rId213" Type="http://schemas.openxmlformats.org/officeDocument/2006/relationships/image" Target="../media/image640.png"/><Relationship Id="rId234" Type="http://schemas.openxmlformats.org/officeDocument/2006/relationships/customXml" Target="../ink/ink643.xml"/><Relationship Id="rId2" Type="http://schemas.openxmlformats.org/officeDocument/2006/relationships/customXml" Target="../ink/ink527.xml"/><Relationship Id="rId29" Type="http://schemas.openxmlformats.org/officeDocument/2006/relationships/image" Target="../media/image548.png"/><Relationship Id="rId255" Type="http://schemas.openxmlformats.org/officeDocument/2006/relationships/image" Target="../media/image661.png"/><Relationship Id="rId40" Type="http://schemas.openxmlformats.org/officeDocument/2006/relationships/customXml" Target="../ink/ink546.xml"/><Relationship Id="rId115" Type="http://schemas.openxmlformats.org/officeDocument/2006/relationships/image" Target="../media/image591.png"/><Relationship Id="rId136" Type="http://schemas.openxmlformats.org/officeDocument/2006/relationships/customXml" Target="../ink/ink594.xml"/><Relationship Id="rId157" Type="http://schemas.openxmlformats.org/officeDocument/2006/relationships/image" Target="../media/image612.png"/><Relationship Id="rId178" Type="http://schemas.openxmlformats.org/officeDocument/2006/relationships/customXml" Target="../ink/ink615.xml"/><Relationship Id="rId61" Type="http://schemas.openxmlformats.org/officeDocument/2006/relationships/image" Target="../media/image564.png"/><Relationship Id="rId82" Type="http://schemas.openxmlformats.org/officeDocument/2006/relationships/customXml" Target="../ink/ink567.xml"/><Relationship Id="rId199" Type="http://schemas.openxmlformats.org/officeDocument/2006/relationships/image" Target="../media/image633.png"/><Relationship Id="rId203" Type="http://schemas.openxmlformats.org/officeDocument/2006/relationships/image" Target="../media/image635.png"/><Relationship Id="rId19" Type="http://schemas.openxmlformats.org/officeDocument/2006/relationships/image" Target="../media/image543.png"/><Relationship Id="rId224" Type="http://schemas.openxmlformats.org/officeDocument/2006/relationships/customXml" Target="../ink/ink638.xml"/><Relationship Id="rId245" Type="http://schemas.openxmlformats.org/officeDocument/2006/relationships/image" Target="../media/image656.png"/><Relationship Id="rId30" Type="http://schemas.openxmlformats.org/officeDocument/2006/relationships/customXml" Target="../ink/ink541.xml"/><Relationship Id="rId105" Type="http://schemas.openxmlformats.org/officeDocument/2006/relationships/image" Target="../media/image586.png"/><Relationship Id="rId126" Type="http://schemas.openxmlformats.org/officeDocument/2006/relationships/customXml" Target="../ink/ink589.xml"/><Relationship Id="rId147" Type="http://schemas.openxmlformats.org/officeDocument/2006/relationships/image" Target="../media/image607.png"/><Relationship Id="rId168" Type="http://schemas.openxmlformats.org/officeDocument/2006/relationships/customXml" Target="../ink/ink610.xml"/><Relationship Id="rId51" Type="http://schemas.openxmlformats.org/officeDocument/2006/relationships/image" Target="../media/image559.png"/><Relationship Id="rId72" Type="http://schemas.openxmlformats.org/officeDocument/2006/relationships/customXml" Target="../ink/ink562.xml"/><Relationship Id="rId93" Type="http://schemas.openxmlformats.org/officeDocument/2006/relationships/image" Target="../media/image580.png"/><Relationship Id="rId189" Type="http://schemas.openxmlformats.org/officeDocument/2006/relationships/image" Target="../media/image628.png"/><Relationship Id="rId3" Type="http://schemas.openxmlformats.org/officeDocument/2006/relationships/image" Target="../media/image535.png"/><Relationship Id="rId214" Type="http://schemas.openxmlformats.org/officeDocument/2006/relationships/customXml" Target="../ink/ink633.xml"/><Relationship Id="rId235" Type="http://schemas.openxmlformats.org/officeDocument/2006/relationships/image" Target="../media/image651.png"/><Relationship Id="rId256" Type="http://schemas.openxmlformats.org/officeDocument/2006/relationships/customXml" Target="../ink/ink654.xml"/><Relationship Id="rId116" Type="http://schemas.openxmlformats.org/officeDocument/2006/relationships/customXml" Target="../ink/ink584.xml"/><Relationship Id="rId137" Type="http://schemas.openxmlformats.org/officeDocument/2006/relationships/image" Target="../media/image602.png"/><Relationship Id="rId158" Type="http://schemas.openxmlformats.org/officeDocument/2006/relationships/customXml" Target="../ink/ink605.xml"/><Relationship Id="rId20" Type="http://schemas.openxmlformats.org/officeDocument/2006/relationships/customXml" Target="../ink/ink536.xml"/><Relationship Id="rId41" Type="http://schemas.openxmlformats.org/officeDocument/2006/relationships/image" Target="../media/image554.png"/><Relationship Id="rId62" Type="http://schemas.openxmlformats.org/officeDocument/2006/relationships/customXml" Target="../ink/ink557.xml"/><Relationship Id="rId83" Type="http://schemas.openxmlformats.org/officeDocument/2006/relationships/image" Target="../media/image575.png"/><Relationship Id="rId179" Type="http://schemas.openxmlformats.org/officeDocument/2006/relationships/image" Target="../media/image623.png"/><Relationship Id="rId190" Type="http://schemas.openxmlformats.org/officeDocument/2006/relationships/customXml" Target="../ink/ink621.xml"/><Relationship Id="rId204" Type="http://schemas.openxmlformats.org/officeDocument/2006/relationships/customXml" Target="../ink/ink628.xml"/><Relationship Id="rId225" Type="http://schemas.openxmlformats.org/officeDocument/2006/relationships/image" Target="../media/image646.png"/><Relationship Id="rId246" Type="http://schemas.openxmlformats.org/officeDocument/2006/relationships/customXml" Target="../ink/ink649.xml"/><Relationship Id="rId106" Type="http://schemas.openxmlformats.org/officeDocument/2006/relationships/customXml" Target="../ink/ink579.xml"/><Relationship Id="rId127" Type="http://schemas.openxmlformats.org/officeDocument/2006/relationships/image" Target="../media/image597.png"/><Relationship Id="rId10" Type="http://schemas.openxmlformats.org/officeDocument/2006/relationships/customXml" Target="../ink/ink531.xml"/><Relationship Id="rId31" Type="http://schemas.openxmlformats.org/officeDocument/2006/relationships/image" Target="../media/image549.png"/><Relationship Id="rId52" Type="http://schemas.openxmlformats.org/officeDocument/2006/relationships/customXml" Target="../ink/ink552.xml"/><Relationship Id="rId73" Type="http://schemas.openxmlformats.org/officeDocument/2006/relationships/image" Target="../media/image570.png"/><Relationship Id="rId94" Type="http://schemas.openxmlformats.org/officeDocument/2006/relationships/customXml" Target="../ink/ink573.xml"/><Relationship Id="rId148" Type="http://schemas.openxmlformats.org/officeDocument/2006/relationships/customXml" Target="../ink/ink600.xml"/><Relationship Id="rId169" Type="http://schemas.openxmlformats.org/officeDocument/2006/relationships/image" Target="../media/image618.png"/><Relationship Id="rId4" Type="http://schemas.openxmlformats.org/officeDocument/2006/relationships/customXml" Target="../ink/ink528.xml"/><Relationship Id="rId180" Type="http://schemas.openxmlformats.org/officeDocument/2006/relationships/customXml" Target="../ink/ink616.xml"/><Relationship Id="rId215" Type="http://schemas.openxmlformats.org/officeDocument/2006/relationships/image" Target="../media/image641.png"/><Relationship Id="rId236" Type="http://schemas.openxmlformats.org/officeDocument/2006/relationships/customXml" Target="../ink/ink644.xml"/><Relationship Id="rId257" Type="http://schemas.openxmlformats.org/officeDocument/2006/relationships/image" Target="../media/image662.png"/><Relationship Id="rId42" Type="http://schemas.openxmlformats.org/officeDocument/2006/relationships/customXml" Target="../ink/ink547.xml"/><Relationship Id="rId84" Type="http://schemas.openxmlformats.org/officeDocument/2006/relationships/customXml" Target="../ink/ink568.xml"/><Relationship Id="rId138" Type="http://schemas.openxmlformats.org/officeDocument/2006/relationships/customXml" Target="../ink/ink59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3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665.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671.jpeg"/><Relationship Id="rId3" Type="http://schemas.openxmlformats.org/officeDocument/2006/relationships/image" Target="../media/image666.jpeg"/><Relationship Id="rId7" Type="http://schemas.openxmlformats.org/officeDocument/2006/relationships/image" Target="../media/image67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669.tiff"/><Relationship Id="rId5" Type="http://schemas.openxmlformats.org/officeDocument/2006/relationships/image" Target="../media/image668.tiff"/><Relationship Id="rId4" Type="http://schemas.openxmlformats.org/officeDocument/2006/relationships/image" Target="../media/image667.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6.png"/><Relationship Id="rId324" Type="http://schemas.openxmlformats.org/officeDocument/2006/relationships/customXml" Target="../ink/ink162.xml"/><Relationship Id="rId170" Type="http://schemas.openxmlformats.org/officeDocument/2006/relationships/customXml" Target="../ink/ink85.xml"/><Relationship Id="rId268" Type="http://schemas.openxmlformats.org/officeDocument/2006/relationships/customXml" Target="../ink/ink134.xml"/><Relationship Id="rId475" Type="http://schemas.openxmlformats.org/officeDocument/2006/relationships/image" Target="../media/image243.png"/><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3.png"/><Relationship Id="rId377" Type="http://schemas.openxmlformats.org/officeDocument/2006/relationships/image" Target="../media/image194.png"/><Relationship Id="rId500" Type="http://schemas.openxmlformats.org/officeDocument/2006/relationships/customXml" Target="../ink/ink250.xml"/><Relationship Id="rId5" Type="http://schemas.openxmlformats.org/officeDocument/2006/relationships/image" Target="../media/image8.png"/><Relationship Id="rId181" Type="http://schemas.openxmlformats.org/officeDocument/2006/relationships/image" Target="../media/image96.png"/><Relationship Id="rId237" Type="http://schemas.openxmlformats.org/officeDocument/2006/relationships/image" Target="../media/image124.png"/><Relationship Id="rId402" Type="http://schemas.openxmlformats.org/officeDocument/2006/relationships/customXml" Target="../ink/ink201.xml"/><Relationship Id="rId279" Type="http://schemas.openxmlformats.org/officeDocument/2006/relationships/image" Target="../media/image145.png"/><Relationship Id="rId444" Type="http://schemas.openxmlformats.org/officeDocument/2006/relationships/customXml" Target="../ink/ink222.xml"/><Relationship Id="rId486" Type="http://schemas.openxmlformats.org/officeDocument/2006/relationships/customXml" Target="../ink/ink243.xml"/><Relationship Id="rId43" Type="http://schemas.openxmlformats.org/officeDocument/2006/relationships/image" Target="../media/image27.png"/><Relationship Id="rId139" Type="http://schemas.openxmlformats.org/officeDocument/2006/relationships/image" Target="../media/image75.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511" Type="http://schemas.openxmlformats.org/officeDocument/2006/relationships/image" Target="../media/image261.png"/><Relationship Id="rId85" Type="http://schemas.openxmlformats.org/officeDocument/2006/relationships/image" Target="../media/image48.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12.png"/><Relationship Id="rId248" Type="http://schemas.openxmlformats.org/officeDocument/2006/relationships/customXml" Target="../ink/ink124.xml"/><Relationship Id="rId455" Type="http://schemas.openxmlformats.org/officeDocument/2006/relationships/image" Target="../media/image233.png"/><Relationship Id="rId497" Type="http://schemas.openxmlformats.org/officeDocument/2006/relationships/image" Target="../media/image254.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3.png"/><Relationship Id="rId357" Type="http://schemas.openxmlformats.org/officeDocument/2006/relationships/image" Target="../media/image184.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6.png"/><Relationship Id="rId217" Type="http://schemas.openxmlformats.org/officeDocument/2006/relationships/image" Target="../media/image114.png"/><Relationship Id="rId399" Type="http://schemas.openxmlformats.org/officeDocument/2006/relationships/image" Target="../media/image205.png"/><Relationship Id="rId259" Type="http://schemas.openxmlformats.org/officeDocument/2006/relationships/image" Target="../media/image135.png"/><Relationship Id="rId424" Type="http://schemas.openxmlformats.org/officeDocument/2006/relationships/customXml" Target="../ink/ink212.xml"/><Relationship Id="rId466" Type="http://schemas.openxmlformats.org/officeDocument/2006/relationships/customXml" Target="../ink/ink233.xml"/><Relationship Id="rId23" Type="http://schemas.openxmlformats.org/officeDocument/2006/relationships/image" Target="../media/image17.png"/><Relationship Id="rId119" Type="http://schemas.openxmlformats.org/officeDocument/2006/relationships/image" Target="../media/image65.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8.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image" Target="../media/image223.png"/><Relationship Id="rId477" Type="http://schemas.openxmlformats.org/officeDocument/2006/relationships/image" Target="../media/image244.png"/><Relationship Id="rId281" Type="http://schemas.openxmlformats.org/officeDocument/2006/relationships/image" Target="../media/image146.png"/><Relationship Id="rId337" Type="http://schemas.openxmlformats.org/officeDocument/2006/relationships/image" Target="../media/image174.png"/><Relationship Id="rId502" Type="http://schemas.openxmlformats.org/officeDocument/2006/relationships/customXml" Target="../ink/ink251.xml"/><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6.png"/><Relationship Id="rId379" Type="http://schemas.openxmlformats.org/officeDocument/2006/relationships/image" Target="../media/image195.png"/><Relationship Id="rId7" Type="http://schemas.openxmlformats.org/officeDocument/2006/relationships/image" Target="../media/image9.png"/><Relationship Id="rId183" Type="http://schemas.openxmlformats.org/officeDocument/2006/relationships/image" Target="../media/image97.png"/><Relationship Id="rId239" Type="http://schemas.openxmlformats.org/officeDocument/2006/relationships/image" Target="../media/image125.png"/><Relationship Id="rId390" Type="http://schemas.openxmlformats.org/officeDocument/2006/relationships/customXml" Target="../ink/ink195.xml"/><Relationship Id="rId404" Type="http://schemas.openxmlformats.org/officeDocument/2006/relationships/customXml" Target="../ink/ink202.xml"/><Relationship Id="rId446" Type="http://schemas.openxmlformats.org/officeDocument/2006/relationships/customXml" Target="../ink/ink223.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88" Type="http://schemas.openxmlformats.org/officeDocument/2006/relationships/customXml" Target="../ink/ink244.xml"/><Relationship Id="rId45" Type="http://schemas.openxmlformats.org/officeDocument/2006/relationships/image" Target="../media/image28.png"/><Relationship Id="rId87" Type="http://schemas.openxmlformats.org/officeDocument/2006/relationships/image" Target="../media/image49.png"/><Relationship Id="rId110" Type="http://schemas.openxmlformats.org/officeDocument/2006/relationships/customXml" Target="../ink/ink55.xml"/><Relationship Id="rId348" Type="http://schemas.openxmlformats.org/officeDocument/2006/relationships/customXml" Target="../ink/ink174.xml"/><Relationship Id="rId513" Type="http://schemas.openxmlformats.org/officeDocument/2006/relationships/image" Target="../media/image262.png"/><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3.png"/><Relationship Id="rId457" Type="http://schemas.openxmlformats.org/officeDocument/2006/relationships/image" Target="../media/image234.png"/><Relationship Id="rId261" Type="http://schemas.openxmlformats.org/officeDocument/2006/relationships/image" Target="../media/image136.png"/><Relationship Id="rId499" Type="http://schemas.openxmlformats.org/officeDocument/2006/relationships/image" Target="../media/image255.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4.png"/><Relationship Id="rId359" Type="http://schemas.openxmlformats.org/officeDocument/2006/relationships/image" Target="../media/image185.png"/><Relationship Id="rId98" Type="http://schemas.openxmlformats.org/officeDocument/2006/relationships/customXml" Target="../ink/ink49.xml"/><Relationship Id="rId121" Type="http://schemas.openxmlformats.org/officeDocument/2006/relationships/image" Target="../media/image66.png"/><Relationship Id="rId163" Type="http://schemas.openxmlformats.org/officeDocument/2006/relationships/image" Target="../media/image87.png"/><Relationship Id="rId219" Type="http://schemas.openxmlformats.org/officeDocument/2006/relationships/image" Target="../media/image115.png"/><Relationship Id="rId370" Type="http://schemas.openxmlformats.org/officeDocument/2006/relationships/customXml" Target="../ink/ink185.xml"/><Relationship Id="rId426" Type="http://schemas.openxmlformats.org/officeDocument/2006/relationships/customXml" Target="../ink/ink213.xml"/><Relationship Id="rId230" Type="http://schemas.openxmlformats.org/officeDocument/2006/relationships/customXml" Target="../ink/ink115.xml"/><Relationship Id="rId468" Type="http://schemas.openxmlformats.org/officeDocument/2006/relationships/customXml" Target="../ink/ink234.xml"/><Relationship Id="rId25" Type="http://schemas.openxmlformats.org/officeDocument/2006/relationships/image" Target="../media/image18.png"/><Relationship Id="rId67" Type="http://schemas.openxmlformats.org/officeDocument/2006/relationships/image" Target="../media/image39.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6.png"/><Relationship Id="rId241" Type="http://schemas.openxmlformats.org/officeDocument/2006/relationships/image" Target="../media/image126.png"/><Relationship Id="rId437" Type="http://schemas.openxmlformats.org/officeDocument/2006/relationships/image" Target="../media/image224.png"/><Relationship Id="rId479" Type="http://schemas.openxmlformats.org/officeDocument/2006/relationships/image" Target="../media/image245.png"/><Relationship Id="rId36" Type="http://schemas.openxmlformats.org/officeDocument/2006/relationships/customXml" Target="../ink/ink18.xml"/><Relationship Id="rId283" Type="http://schemas.openxmlformats.org/officeDocument/2006/relationships/image" Target="../media/image147.png"/><Relationship Id="rId339" Type="http://schemas.openxmlformats.org/officeDocument/2006/relationships/image" Target="../media/image175.png"/><Relationship Id="rId490" Type="http://schemas.openxmlformats.org/officeDocument/2006/relationships/customXml" Target="../ink/ink245.xml"/><Relationship Id="rId504" Type="http://schemas.openxmlformats.org/officeDocument/2006/relationships/customXml" Target="../ink/ink252.xml"/><Relationship Id="rId78" Type="http://schemas.openxmlformats.org/officeDocument/2006/relationships/customXml" Target="../ink/ink39.xml"/><Relationship Id="rId101" Type="http://schemas.openxmlformats.org/officeDocument/2006/relationships/image" Target="../media/image56.png"/><Relationship Id="rId143" Type="http://schemas.openxmlformats.org/officeDocument/2006/relationships/image" Target="../media/image77.png"/><Relationship Id="rId185" Type="http://schemas.openxmlformats.org/officeDocument/2006/relationships/image" Target="../media/image98.png"/><Relationship Id="rId350" Type="http://schemas.openxmlformats.org/officeDocument/2006/relationships/customXml" Target="../ink/ink175.xml"/><Relationship Id="rId406" Type="http://schemas.openxmlformats.org/officeDocument/2006/relationships/customXml" Target="../ink/ink203.xml"/><Relationship Id="rId9" Type="http://schemas.openxmlformats.org/officeDocument/2006/relationships/image" Target="../media/image10.png"/><Relationship Id="rId210" Type="http://schemas.openxmlformats.org/officeDocument/2006/relationships/customXml" Target="../ink/ink105.xml"/><Relationship Id="rId392" Type="http://schemas.openxmlformats.org/officeDocument/2006/relationships/customXml" Target="../ink/ink196.xml"/><Relationship Id="rId448" Type="http://schemas.openxmlformats.org/officeDocument/2006/relationships/customXml" Target="../ink/ink224.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515" Type="http://schemas.openxmlformats.org/officeDocument/2006/relationships/image" Target="../media/image263.png"/><Relationship Id="rId47" Type="http://schemas.openxmlformats.org/officeDocument/2006/relationships/image" Target="../media/image29.png"/><Relationship Id="rId89" Type="http://schemas.openxmlformats.org/officeDocument/2006/relationships/image" Target="../media/image50.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6.png"/><Relationship Id="rId196" Type="http://schemas.openxmlformats.org/officeDocument/2006/relationships/customXml" Target="../ink/ink98.xml"/><Relationship Id="rId417" Type="http://schemas.openxmlformats.org/officeDocument/2006/relationships/image" Target="../media/image214.png"/><Relationship Id="rId459" Type="http://schemas.openxmlformats.org/officeDocument/2006/relationships/image" Target="../media/image235.png"/><Relationship Id="rId16" Type="http://schemas.openxmlformats.org/officeDocument/2006/relationships/customXml" Target="../ink/ink8.xml"/><Relationship Id="rId221" Type="http://schemas.openxmlformats.org/officeDocument/2006/relationships/image" Target="../media/image116.png"/><Relationship Id="rId263" Type="http://schemas.openxmlformats.org/officeDocument/2006/relationships/image" Target="../media/image137.png"/><Relationship Id="rId319" Type="http://schemas.openxmlformats.org/officeDocument/2006/relationships/image" Target="../media/image165.png"/><Relationship Id="rId470" Type="http://schemas.openxmlformats.org/officeDocument/2006/relationships/customXml" Target="../ink/ink235.xml"/><Relationship Id="rId58" Type="http://schemas.openxmlformats.org/officeDocument/2006/relationships/customXml" Target="../ink/ink29.xml"/><Relationship Id="rId123" Type="http://schemas.openxmlformats.org/officeDocument/2006/relationships/image" Target="../media/image67.png"/><Relationship Id="rId330" Type="http://schemas.openxmlformats.org/officeDocument/2006/relationships/customXml" Target="../ink/ink165.xml"/><Relationship Id="rId165" Type="http://schemas.openxmlformats.org/officeDocument/2006/relationships/image" Target="../media/image88.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481" Type="http://schemas.openxmlformats.org/officeDocument/2006/relationships/image" Target="../media/image246.png"/><Relationship Id="rId27" Type="http://schemas.openxmlformats.org/officeDocument/2006/relationships/image" Target="../media/image19.png"/><Relationship Id="rId69" Type="http://schemas.openxmlformats.org/officeDocument/2006/relationships/image" Target="../media/image40.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76.png"/><Relationship Id="rId383" Type="http://schemas.openxmlformats.org/officeDocument/2006/relationships/image" Target="../media/image197.png"/><Relationship Id="rId439" Type="http://schemas.openxmlformats.org/officeDocument/2006/relationships/image" Target="../media/image225.png"/><Relationship Id="rId201" Type="http://schemas.openxmlformats.org/officeDocument/2006/relationships/image" Target="../media/image106.png"/><Relationship Id="rId243" Type="http://schemas.openxmlformats.org/officeDocument/2006/relationships/image" Target="../media/image127.png"/><Relationship Id="rId285" Type="http://schemas.openxmlformats.org/officeDocument/2006/relationships/image" Target="../media/image148.png"/><Relationship Id="rId450" Type="http://schemas.openxmlformats.org/officeDocument/2006/relationships/customXml" Target="../ink/ink225.xml"/><Relationship Id="rId506" Type="http://schemas.openxmlformats.org/officeDocument/2006/relationships/customXml" Target="../ink/ink253.xml"/><Relationship Id="rId38" Type="http://schemas.openxmlformats.org/officeDocument/2006/relationships/customXml" Target="../ink/ink19.xml"/><Relationship Id="rId103" Type="http://schemas.openxmlformats.org/officeDocument/2006/relationships/image" Target="../media/image57.png"/><Relationship Id="rId310" Type="http://schemas.openxmlformats.org/officeDocument/2006/relationships/customXml" Target="../ink/ink155.xml"/><Relationship Id="rId492" Type="http://schemas.openxmlformats.org/officeDocument/2006/relationships/customXml" Target="../ink/ink246.xml"/><Relationship Id="rId91" Type="http://schemas.openxmlformats.org/officeDocument/2006/relationships/image" Target="../media/image51.png"/><Relationship Id="rId145" Type="http://schemas.openxmlformats.org/officeDocument/2006/relationships/image" Target="../media/image78.png"/><Relationship Id="rId187" Type="http://schemas.openxmlformats.org/officeDocument/2006/relationships/image" Target="../media/image99.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30.png"/><Relationship Id="rId114" Type="http://schemas.openxmlformats.org/officeDocument/2006/relationships/customXml" Target="../ink/ink57.xml"/><Relationship Id="rId296" Type="http://schemas.openxmlformats.org/officeDocument/2006/relationships/customXml" Target="../ink/ink148.xml"/><Relationship Id="rId461" Type="http://schemas.openxmlformats.org/officeDocument/2006/relationships/image" Target="../media/image236.png"/><Relationship Id="rId517" Type="http://schemas.openxmlformats.org/officeDocument/2006/relationships/image" Target="../media/image264.png"/><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66.png"/><Relationship Id="rId363" Type="http://schemas.openxmlformats.org/officeDocument/2006/relationships/image" Target="../media/image187.png"/><Relationship Id="rId419" Type="http://schemas.openxmlformats.org/officeDocument/2006/relationships/image" Target="../media/image215.png"/><Relationship Id="rId223" Type="http://schemas.openxmlformats.org/officeDocument/2006/relationships/image" Target="../media/image117.png"/><Relationship Id="rId430" Type="http://schemas.openxmlformats.org/officeDocument/2006/relationships/customXml" Target="../ink/ink215.xml"/><Relationship Id="rId18" Type="http://schemas.openxmlformats.org/officeDocument/2006/relationships/customXml" Target="../ink/ink9.xml"/><Relationship Id="rId265" Type="http://schemas.openxmlformats.org/officeDocument/2006/relationships/image" Target="../media/image138.png"/><Relationship Id="rId472" Type="http://schemas.openxmlformats.org/officeDocument/2006/relationships/customXml" Target="../ink/ink236.xml"/><Relationship Id="rId125" Type="http://schemas.openxmlformats.org/officeDocument/2006/relationships/image" Target="../media/image68.png"/><Relationship Id="rId167" Type="http://schemas.openxmlformats.org/officeDocument/2006/relationships/image" Target="../media/image89.png"/><Relationship Id="rId332" Type="http://schemas.openxmlformats.org/officeDocument/2006/relationships/customXml" Target="../ink/ink166.xml"/><Relationship Id="rId374" Type="http://schemas.openxmlformats.org/officeDocument/2006/relationships/customXml" Target="../ink/ink187.xml"/><Relationship Id="rId71" Type="http://schemas.openxmlformats.org/officeDocument/2006/relationships/image" Target="../media/image41.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0.png"/><Relationship Id="rId276" Type="http://schemas.openxmlformats.org/officeDocument/2006/relationships/customXml" Target="../ink/ink138.xml"/><Relationship Id="rId441" Type="http://schemas.openxmlformats.org/officeDocument/2006/relationships/image" Target="../media/image226.png"/><Relationship Id="rId483" Type="http://schemas.openxmlformats.org/officeDocument/2006/relationships/image" Target="../media/image247.png"/><Relationship Id="rId40" Type="http://schemas.openxmlformats.org/officeDocument/2006/relationships/customXml" Target="../ink/ink20.xml"/><Relationship Id="rId136" Type="http://schemas.openxmlformats.org/officeDocument/2006/relationships/customXml" Target="../ink/ink68.xml"/><Relationship Id="rId178" Type="http://schemas.openxmlformats.org/officeDocument/2006/relationships/customXml" Target="../ink/ink89.xml"/><Relationship Id="rId301" Type="http://schemas.openxmlformats.org/officeDocument/2006/relationships/image" Target="../media/image156.png"/><Relationship Id="rId343" Type="http://schemas.openxmlformats.org/officeDocument/2006/relationships/image" Target="../media/image177.png"/><Relationship Id="rId82" Type="http://schemas.openxmlformats.org/officeDocument/2006/relationships/customXml" Target="../ink/ink41.xml"/><Relationship Id="rId203" Type="http://schemas.openxmlformats.org/officeDocument/2006/relationships/image" Target="../media/image107.png"/><Relationship Id="rId385" Type="http://schemas.openxmlformats.org/officeDocument/2006/relationships/image" Target="../media/image198.png"/><Relationship Id="rId245" Type="http://schemas.openxmlformats.org/officeDocument/2006/relationships/image" Target="../media/image128.png"/><Relationship Id="rId287" Type="http://schemas.openxmlformats.org/officeDocument/2006/relationships/image" Target="../media/image149.png"/><Relationship Id="rId410" Type="http://schemas.openxmlformats.org/officeDocument/2006/relationships/customXml" Target="../ink/ink205.xml"/><Relationship Id="rId452" Type="http://schemas.openxmlformats.org/officeDocument/2006/relationships/customXml" Target="../ink/ink226.xml"/><Relationship Id="rId494" Type="http://schemas.openxmlformats.org/officeDocument/2006/relationships/customXml" Target="../ink/ink247.xml"/><Relationship Id="rId508" Type="http://schemas.openxmlformats.org/officeDocument/2006/relationships/customXml" Target="../ink/ink254.xml"/><Relationship Id="rId105" Type="http://schemas.openxmlformats.org/officeDocument/2006/relationships/image" Target="../media/image58.png"/><Relationship Id="rId147" Type="http://schemas.openxmlformats.org/officeDocument/2006/relationships/image" Target="../media/image79.png"/><Relationship Id="rId312" Type="http://schemas.openxmlformats.org/officeDocument/2006/relationships/customXml" Target="../ink/ink156.xml"/><Relationship Id="rId354" Type="http://schemas.openxmlformats.org/officeDocument/2006/relationships/customXml" Target="../ink/ink177.xml"/><Relationship Id="rId51" Type="http://schemas.openxmlformats.org/officeDocument/2006/relationships/image" Target="../media/image31.png"/><Relationship Id="rId93" Type="http://schemas.openxmlformats.org/officeDocument/2006/relationships/image" Target="../media/image52.png"/><Relationship Id="rId189" Type="http://schemas.openxmlformats.org/officeDocument/2006/relationships/image" Target="../media/image100.png"/><Relationship Id="rId396" Type="http://schemas.openxmlformats.org/officeDocument/2006/relationships/customXml" Target="../ink/ink198.xml"/><Relationship Id="rId214" Type="http://schemas.openxmlformats.org/officeDocument/2006/relationships/customXml" Target="../ink/ink107.xml"/><Relationship Id="rId256" Type="http://schemas.openxmlformats.org/officeDocument/2006/relationships/customXml" Target="../ink/ink128.xml"/><Relationship Id="rId298" Type="http://schemas.openxmlformats.org/officeDocument/2006/relationships/customXml" Target="../ink/ink149.xml"/><Relationship Id="rId421" Type="http://schemas.openxmlformats.org/officeDocument/2006/relationships/image" Target="../media/image216.png"/><Relationship Id="rId463" Type="http://schemas.openxmlformats.org/officeDocument/2006/relationships/image" Target="../media/image237.png"/><Relationship Id="rId519" Type="http://schemas.openxmlformats.org/officeDocument/2006/relationships/image" Target="../media/image265.png"/><Relationship Id="rId116" Type="http://schemas.openxmlformats.org/officeDocument/2006/relationships/customXml" Target="../ink/ink58.xml"/><Relationship Id="rId158" Type="http://schemas.openxmlformats.org/officeDocument/2006/relationships/customXml" Target="../ink/ink79.xml"/><Relationship Id="rId323" Type="http://schemas.openxmlformats.org/officeDocument/2006/relationships/image" Target="../media/image167.png"/><Relationship Id="rId20" Type="http://schemas.openxmlformats.org/officeDocument/2006/relationships/customXml" Target="../ink/ink10.xml"/><Relationship Id="rId62" Type="http://schemas.openxmlformats.org/officeDocument/2006/relationships/customXml" Target="../ink/ink31.xml"/><Relationship Id="rId365" Type="http://schemas.openxmlformats.org/officeDocument/2006/relationships/image" Target="../media/image188.png"/><Relationship Id="rId225" Type="http://schemas.openxmlformats.org/officeDocument/2006/relationships/image" Target="../media/image118.png"/><Relationship Id="rId267" Type="http://schemas.openxmlformats.org/officeDocument/2006/relationships/image" Target="../media/image139.png"/><Relationship Id="rId432" Type="http://schemas.openxmlformats.org/officeDocument/2006/relationships/customXml" Target="../ink/ink216.xml"/><Relationship Id="rId474" Type="http://schemas.openxmlformats.org/officeDocument/2006/relationships/customXml" Target="../ink/ink237.xml"/><Relationship Id="rId127" Type="http://schemas.openxmlformats.org/officeDocument/2006/relationships/image" Target="../media/image69.png"/><Relationship Id="rId31" Type="http://schemas.openxmlformats.org/officeDocument/2006/relationships/image" Target="../media/image21.png"/><Relationship Id="rId73" Type="http://schemas.openxmlformats.org/officeDocument/2006/relationships/image" Target="../media/image42.png"/><Relationship Id="rId169" Type="http://schemas.openxmlformats.org/officeDocument/2006/relationships/image" Target="../media/image90.png"/><Relationship Id="rId334" Type="http://schemas.openxmlformats.org/officeDocument/2006/relationships/customXml" Target="../ink/ink167.xml"/><Relationship Id="rId376" Type="http://schemas.openxmlformats.org/officeDocument/2006/relationships/customXml" Target="../ink/ink188.xml"/><Relationship Id="rId4" Type="http://schemas.openxmlformats.org/officeDocument/2006/relationships/customXml" Target="../ink/ink2.xml"/><Relationship Id="rId180" Type="http://schemas.openxmlformats.org/officeDocument/2006/relationships/customXml" Target="../ink/ink90.xml"/><Relationship Id="rId236" Type="http://schemas.openxmlformats.org/officeDocument/2006/relationships/customXml" Target="../ink/ink118.xml"/><Relationship Id="rId278" Type="http://schemas.openxmlformats.org/officeDocument/2006/relationships/customXml" Target="../ink/ink139.xml"/><Relationship Id="rId401" Type="http://schemas.openxmlformats.org/officeDocument/2006/relationships/image" Target="../media/image206.png"/><Relationship Id="rId443" Type="http://schemas.openxmlformats.org/officeDocument/2006/relationships/image" Target="../media/image227.png"/><Relationship Id="rId303" Type="http://schemas.openxmlformats.org/officeDocument/2006/relationships/image" Target="../media/image157.png"/><Relationship Id="rId485" Type="http://schemas.openxmlformats.org/officeDocument/2006/relationships/image" Target="../media/image248.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8.png"/><Relationship Id="rId387" Type="http://schemas.openxmlformats.org/officeDocument/2006/relationships/image" Target="../media/image199.png"/><Relationship Id="rId510" Type="http://schemas.openxmlformats.org/officeDocument/2006/relationships/customXml" Target="../ink/ink255.xml"/><Relationship Id="rId191" Type="http://schemas.openxmlformats.org/officeDocument/2006/relationships/image" Target="../media/image101.png"/><Relationship Id="rId205" Type="http://schemas.openxmlformats.org/officeDocument/2006/relationships/image" Target="../media/image108.png"/><Relationship Id="rId247" Type="http://schemas.openxmlformats.org/officeDocument/2006/relationships/image" Target="../media/image129.png"/><Relationship Id="rId412" Type="http://schemas.openxmlformats.org/officeDocument/2006/relationships/customXml" Target="../ink/ink206.xml"/><Relationship Id="rId107" Type="http://schemas.openxmlformats.org/officeDocument/2006/relationships/image" Target="../media/image59.png"/><Relationship Id="rId289" Type="http://schemas.openxmlformats.org/officeDocument/2006/relationships/image" Target="../media/image150.png"/><Relationship Id="rId454" Type="http://schemas.openxmlformats.org/officeDocument/2006/relationships/customXml" Target="../ink/ink227.xml"/><Relationship Id="rId496" Type="http://schemas.openxmlformats.org/officeDocument/2006/relationships/customXml" Target="../ink/ink248.xml"/><Relationship Id="rId11" Type="http://schemas.openxmlformats.org/officeDocument/2006/relationships/image" Target="../media/image11.png"/><Relationship Id="rId53" Type="http://schemas.openxmlformats.org/officeDocument/2006/relationships/image" Target="../media/image32.png"/><Relationship Id="rId149" Type="http://schemas.openxmlformats.org/officeDocument/2006/relationships/image" Target="../media/image80.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521" Type="http://schemas.openxmlformats.org/officeDocument/2006/relationships/image" Target="../media/image266.png"/><Relationship Id="rId95" Type="http://schemas.openxmlformats.org/officeDocument/2006/relationships/image" Target="../media/image53.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7.png"/><Relationship Id="rId258" Type="http://schemas.openxmlformats.org/officeDocument/2006/relationships/customXml" Target="../ink/ink129.xml"/><Relationship Id="rId465" Type="http://schemas.openxmlformats.org/officeDocument/2006/relationships/image" Target="../media/image238.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8.png"/><Relationship Id="rId367" Type="http://schemas.openxmlformats.org/officeDocument/2006/relationships/image" Target="../media/image189.png"/><Relationship Id="rId171" Type="http://schemas.openxmlformats.org/officeDocument/2006/relationships/image" Target="../media/image91.png"/><Relationship Id="rId227" Type="http://schemas.openxmlformats.org/officeDocument/2006/relationships/image" Target="../media/image119.png"/><Relationship Id="rId269" Type="http://schemas.openxmlformats.org/officeDocument/2006/relationships/image" Target="../media/image140.png"/><Relationship Id="rId434" Type="http://schemas.openxmlformats.org/officeDocument/2006/relationships/customXml" Target="../ink/ink217.xml"/><Relationship Id="rId476" Type="http://schemas.openxmlformats.org/officeDocument/2006/relationships/customXml" Target="../ink/ink238.xml"/><Relationship Id="rId33" Type="http://schemas.openxmlformats.org/officeDocument/2006/relationships/image" Target="../media/image22.png"/><Relationship Id="rId129" Type="http://schemas.openxmlformats.org/officeDocument/2006/relationships/image" Target="../media/image70.png"/><Relationship Id="rId280" Type="http://schemas.openxmlformats.org/officeDocument/2006/relationships/customXml" Target="../ink/ink140.xml"/><Relationship Id="rId336" Type="http://schemas.openxmlformats.org/officeDocument/2006/relationships/customXml" Target="../ink/ink168.xml"/><Relationship Id="rId501" Type="http://schemas.openxmlformats.org/officeDocument/2006/relationships/image" Target="../media/image256.png"/><Relationship Id="rId75" Type="http://schemas.openxmlformats.org/officeDocument/2006/relationships/image" Target="../media/image43.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07.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28.png"/><Relationship Id="rId487" Type="http://schemas.openxmlformats.org/officeDocument/2006/relationships/image" Target="../media/image249.png"/><Relationship Id="rId291" Type="http://schemas.openxmlformats.org/officeDocument/2006/relationships/image" Target="../media/image151.png"/><Relationship Id="rId305" Type="http://schemas.openxmlformats.org/officeDocument/2006/relationships/image" Target="../media/image158.png"/><Relationship Id="rId347" Type="http://schemas.openxmlformats.org/officeDocument/2006/relationships/image" Target="../media/image179.png"/><Relationship Id="rId512" Type="http://schemas.openxmlformats.org/officeDocument/2006/relationships/customXml" Target="../ink/ink256.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1.png"/><Relationship Id="rId389" Type="http://schemas.openxmlformats.org/officeDocument/2006/relationships/image" Target="../media/image200.png"/><Relationship Id="rId193" Type="http://schemas.openxmlformats.org/officeDocument/2006/relationships/image" Target="../media/image102.png"/><Relationship Id="rId207" Type="http://schemas.openxmlformats.org/officeDocument/2006/relationships/image" Target="../media/image109.png"/><Relationship Id="rId249" Type="http://schemas.openxmlformats.org/officeDocument/2006/relationships/image" Target="../media/image130.png"/><Relationship Id="rId414" Type="http://schemas.openxmlformats.org/officeDocument/2006/relationships/customXml" Target="../ink/ink207.xml"/><Relationship Id="rId456" Type="http://schemas.openxmlformats.org/officeDocument/2006/relationships/customXml" Target="../ink/ink228.xml"/><Relationship Id="rId498" Type="http://schemas.openxmlformats.org/officeDocument/2006/relationships/customXml" Target="../ink/ink249.xml"/><Relationship Id="rId13" Type="http://schemas.openxmlformats.org/officeDocument/2006/relationships/image" Target="../media/image12.png"/><Relationship Id="rId109" Type="http://schemas.openxmlformats.org/officeDocument/2006/relationships/image" Target="../media/image60.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3.png"/><Relationship Id="rId97" Type="http://schemas.openxmlformats.org/officeDocument/2006/relationships/image" Target="../media/image54.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18.png"/><Relationship Id="rId467" Type="http://schemas.openxmlformats.org/officeDocument/2006/relationships/image" Target="../media/image239.png"/><Relationship Id="rId271" Type="http://schemas.openxmlformats.org/officeDocument/2006/relationships/image" Target="../media/image141.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1.png"/><Relationship Id="rId327" Type="http://schemas.openxmlformats.org/officeDocument/2006/relationships/image" Target="../media/image169.png"/><Relationship Id="rId369" Type="http://schemas.openxmlformats.org/officeDocument/2006/relationships/image" Target="../media/image190.png"/><Relationship Id="rId173" Type="http://schemas.openxmlformats.org/officeDocument/2006/relationships/image" Target="../media/image92.png"/><Relationship Id="rId229" Type="http://schemas.openxmlformats.org/officeDocument/2006/relationships/image" Target="../media/image120.png"/><Relationship Id="rId380" Type="http://schemas.openxmlformats.org/officeDocument/2006/relationships/customXml" Target="../ink/ink190.xml"/><Relationship Id="rId436" Type="http://schemas.openxmlformats.org/officeDocument/2006/relationships/customXml" Target="../ink/ink218.xml"/><Relationship Id="rId240" Type="http://schemas.openxmlformats.org/officeDocument/2006/relationships/customXml" Target="../ink/ink120.xml"/><Relationship Id="rId478" Type="http://schemas.openxmlformats.org/officeDocument/2006/relationships/customXml" Target="../ink/ink239.xml"/><Relationship Id="rId35" Type="http://schemas.openxmlformats.org/officeDocument/2006/relationships/image" Target="../media/image23.png"/><Relationship Id="rId77" Type="http://schemas.openxmlformats.org/officeDocument/2006/relationships/image" Target="../media/image44.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503" Type="http://schemas.openxmlformats.org/officeDocument/2006/relationships/image" Target="../media/image257.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01.png"/><Relationship Id="rId405" Type="http://schemas.openxmlformats.org/officeDocument/2006/relationships/image" Target="../media/image208.png"/><Relationship Id="rId447" Type="http://schemas.openxmlformats.org/officeDocument/2006/relationships/image" Target="../media/image229.png"/><Relationship Id="rId251" Type="http://schemas.openxmlformats.org/officeDocument/2006/relationships/image" Target="../media/image131.png"/><Relationship Id="rId489" Type="http://schemas.openxmlformats.org/officeDocument/2006/relationships/image" Target="../media/image250.png"/><Relationship Id="rId46" Type="http://schemas.openxmlformats.org/officeDocument/2006/relationships/customXml" Target="../ink/ink23.xml"/><Relationship Id="rId293" Type="http://schemas.openxmlformats.org/officeDocument/2006/relationships/image" Target="../media/image152.png"/><Relationship Id="rId307" Type="http://schemas.openxmlformats.org/officeDocument/2006/relationships/image" Target="../media/image159.png"/><Relationship Id="rId349" Type="http://schemas.openxmlformats.org/officeDocument/2006/relationships/image" Target="../media/image180.png"/><Relationship Id="rId514" Type="http://schemas.openxmlformats.org/officeDocument/2006/relationships/customXml" Target="../ink/ink257.xml"/><Relationship Id="rId88" Type="http://schemas.openxmlformats.org/officeDocument/2006/relationships/customXml" Target="../ink/ink44.xml"/><Relationship Id="rId111" Type="http://schemas.openxmlformats.org/officeDocument/2006/relationships/image" Target="../media/image61.png"/><Relationship Id="rId153" Type="http://schemas.openxmlformats.org/officeDocument/2006/relationships/image" Target="../media/image82.png"/><Relationship Id="rId195" Type="http://schemas.openxmlformats.org/officeDocument/2006/relationships/image" Target="../media/image103.png"/><Relationship Id="rId209" Type="http://schemas.openxmlformats.org/officeDocument/2006/relationships/image" Target="../media/image110.png"/><Relationship Id="rId360" Type="http://schemas.openxmlformats.org/officeDocument/2006/relationships/customXml" Target="../ink/ink180.xml"/><Relationship Id="rId416" Type="http://schemas.openxmlformats.org/officeDocument/2006/relationships/customXml" Target="../ink/ink208.xml"/><Relationship Id="rId220" Type="http://schemas.openxmlformats.org/officeDocument/2006/relationships/customXml" Target="../ink/ink110.xml"/><Relationship Id="rId458" Type="http://schemas.openxmlformats.org/officeDocument/2006/relationships/customXml" Target="../ink/ink229.xml"/><Relationship Id="rId15" Type="http://schemas.openxmlformats.org/officeDocument/2006/relationships/image" Target="../media/image13.png"/><Relationship Id="rId57" Type="http://schemas.openxmlformats.org/officeDocument/2006/relationships/image" Target="../media/image34.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5.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1.png"/><Relationship Id="rId427" Type="http://schemas.openxmlformats.org/officeDocument/2006/relationships/image" Target="../media/image219.png"/><Relationship Id="rId469" Type="http://schemas.openxmlformats.org/officeDocument/2006/relationships/image" Target="../media/image240.png"/><Relationship Id="rId26" Type="http://schemas.openxmlformats.org/officeDocument/2006/relationships/customXml" Target="../ink/ink13.xml"/><Relationship Id="rId231" Type="http://schemas.openxmlformats.org/officeDocument/2006/relationships/image" Target="../media/image121.png"/><Relationship Id="rId273" Type="http://schemas.openxmlformats.org/officeDocument/2006/relationships/image" Target="../media/image142.png"/><Relationship Id="rId329" Type="http://schemas.openxmlformats.org/officeDocument/2006/relationships/image" Target="../media/image170.png"/><Relationship Id="rId480" Type="http://schemas.openxmlformats.org/officeDocument/2006/relationships/customXml" Target="../ink/ink240.xml"/><Relationship Id="rId68" Type="http://schemas.openxmlformats.org/officeDocument/2006/relationships/customXml" Target="../ink/ink34.xml"/><Relationship Id="rId133" Type="http://schemas.openxmlformats.org/officeDocument/2006/relationships/image" Target="../media/image72.png"/><Relationship Id="rId175" Type="http://schemas.openxmlformats.org/officeDocument/2006/relationships/image" Target="../media/image93.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242" Type="http://schemas.openxmlformats.org/officeDocument/2006/relationships/customXml" Target="../ink/ink121.xml"/><Relationship Id="rId284" Type="http://schemas.openxmlformats.org/officeDocument/2006/relationships/customXml" Target="../ink/ink142.xml"/><Relationship Id="rId491" Type="http://schemas.openxmlformats.org/officeDocument/2006/relationships/image" Target="../media/image251.png"/><Relationship Id="rId505" Type="http://schemas.openxmlformats.org/officeDocument/2006/relationships/image" Target="../media/image258.png"/><Relationship Id="rId37" Type="http://schemas.openxmlformats.org/officeDocument/2006/relationships/image" Target="../media/image24.png"/><Relationship Id="rId79" Type="http://schemas.openxmlformats.org/officeDocument/2006/relationships/image" Target="../media/image45.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81.png"/><Relationship Id="rId393" Type="http://schemas.openxmlformats.org/officeDocument/2006/relationships/image" Target="../media/image202.png"/><Relationship Id="rId407" Type="http://schemas.openxmlformats.org/officeDocument/2006/relationships/image" Target="../media/image209.png"/><Relationship Id="rId449" Type="http://schemas.openxmlformats.org/officeDocument/2006/relationships/image" Target="../media/image230.png"/><Relationship Id="rId211" Type="http://schemas.openxmlformats.org/officeDocument/2006/relationships/image" Target="../media/image111.png"/><Relationship Id="rId253" Type="http://schemas.openxmlformats.org/officeDocument/2006/relationships/image" Target="../media/image132.png"/><Relationship Id="rId295" Type="http://schemas.openxmlformats.org/officeDocument/2006/relationships/image" Target="../media/image153.png"/><Relationship Id="rId309" Type="http://schemas.openxmlformats.org/officeDocument/2006/relationships/image" Target="../media/image160.png"/><Relationship Id="rId460" Type="http://schemas.openxmlformats.org/officeDocument/2006/relationships/customXml" Target="../ink/ink230.xml"/><Relationship Id="rId516" Type="http://schemas.openxmlformats.org/officeDocument/2006/relationships/customXml" Target="../ink/ink258.xml"/><Relationship Id="rId48" Type="http://schemas.openxmlformats.org/officeDocument/2006/relationships/customXml" Target="../ink/ink24.xml"/><Relationship Id="rId113" Type="http://schemas.openxmlformats.org/officeDocument/2006/relationships/image" Target="../media/image62.png"/><Relationship Id="rId320" Type="http://schemas.openxmlformats.org/officeDocument/2006/relationships/customXml" Target="../ink/ink160.xml"/><Relationship Id="rId155" Type="http://schemas.openxmlformats.org/officeDocument/2006/relationships/image" Target="../media/image83.png"/><Relationship Id="rId197" Type="http://schemas.openxmlformats.org/officeDocument/2006/relationships/image" Target="../media/image104.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471" Type="http://schemas.openxmlformats.org/officeDocument/2006/relationships/image" Target="../media/image241.png"/><Relationship Id="rId17" Type="http://schemas.openxmlformats.org/officeDocument/2006/relationships/image" Target="../media/image14.png"/><Relationship Id="rId59" Type="http://schemas.openxmlformats.org/officeDocument/2006/relationships/image" Target="../media/image35.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71.png"/><Relationship Id="rId373" Type="http://schemas.openxmlformats.org/officeDocument/2006/relationships/image" Target="../media/image192.png"/><Relationship Id="rId429" Type="http://schemas.openxmlformats.org/officeDocument/2006/relationships/image" Target="../media/image220.png"/><Relationship Id="rId1" Type="http://schemas.openxmlformats.org/officeDocument/2006/relationships/slideLayout" Target="../slideLayouts/slideLayout2.xml"/><Relationship Id="rId233" Type="http://schemas.openxmlformats.org/officeDocument/2006/relationships/image" Target="../media/image122.png"/><Relationship Id="rId440" Type="http://schemas.openxmlformats.org/officeDocument/2006/relationships/customXml" Target="../ink/ink220.xml"/><Relationship Id="rId28" Type="http://schemas.openxmlformats.org/officeDocument/2006/relationships/customXml" Target="../ink/ink14.xml"/><Relationship Id="rId275" Type="http://schemas.openxmlformats.org/officeDocument/2006/relationships/image" Target="../media/image143.png"/><Relationship Id="rId300" Type="http://schemas.openxmlformats.org/officeDocument/2006/relationships/customXml" Target="../ink/ink150.xml"/><Relationship Id="rId482" Type="http://schemas.openxmlformats.org/officeDocument/2006/relationships/customXml" Target="../ink/ink241.xml"/><Relationship Id="rId81" Type="http://schemas.openxmlformats.org/officeDocument/2006/relationships/image" Target="../media/image46.png"/><Relationship Id="rId135" Type="http://schemas.openxmlformats.org/officeDocument/2006/relationships/image" Target="../media/image73.png"/><Relationship Id="rId177" Type="http://schemas.openxmlformats.org/officeDocument/2006/relationships/image" Target="../media/image94.png"/><Relationship Id="rId342" Type="http://schemas.openxmlformats.org/officeDocument/2006/relationships/customXml" Target="../ink/ink171.xml"/><Relationship Id="rId384" Type="http://schemas.openxmlformats.org/officeDocument/2006/relationships/customXml" Target="../ink/ink192.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25.png"/><Relationship Id="rId286" Type="http://schemas.openxmlformats.org/officeDocument/2006/relationships/customXml" Target="../ink/ink143.xml"/><Relationship Id="rId451" Type="http://schemas.openxmlformats.org/officeDocument/2006/relationships/image" Target="../media/image231.png"/><Relationship Id="rId493" Type="http://schemas.openxmlformats.org/officeDocument/2006/relationships/image" Target="../media/image252.png"/><Relationship Id="rId507" Type="http://schemas.openxmlformats.org/officeDocument/2006/relationships/image" Target="../media/image259.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61.png"/><Relationship Id="rId353" Type="http://schemas.openxmlformats.org/officeDocument/2006/relationships/image" Target="../media/image182.png"/><Relationship Id="rId395" Type="http://schemas.openxmlformats.org/officeDocument/2006/relationships/image" Target="../media/image203.png"/><Relationship Id="rId409" Type="http://schemas.openxmlformats.org/officeDocument/2006/relationships/image" Target="../media/image210.png"/><Relationship Id="rId92" Type="http://schemas.openxmlformats.org/officeDocument/2006/relationships/customXml" Target="../ink/ink46.xml"/><Relationship Id="rId213" Type="http://schemas.openxmlformats.org/officeDocument/2006/relationships/image" Target="../media/image112.png"/><Relationship Id="rId420" Type="http://schemas.openxmlformats.org/officeDocument/2006/relationships/customXml" Target="../ink/ink210.xml"/><Relationship Id="rId255" Type="http://schemas.openxmlformats.org/officeDocument/2006/relationships/image" Target="../media/image133.png"/><Relationship Id="rId297" Type="http://schemas.openxmlformats.org/officeDocument/2006/relationships/image" Target="../media/image154.png"/><Relationship Id="rId462" Type="http://schemas.openxmlformats.org/officeDocument/2006/relationships/customXml" Target="../ink/ink231.xml"/><Relationship Id="rId518" Type="http://schemas.openxmlformats.org/officeDocument/2006/relationships/customXml" Target="../ink/ink259.xml"/><Relationship Id="rId115" Type="http://schemas.openxmlformats.org/officeDocument/2006/relationships/image" Target="../media/image63.png"/><Relationship Id="rId157" Type="http://schemas.openxmlformats.org/officeDocument/2006/relationships/image" Target="../media/image84.png"/><Relationship Id="rId322" Type="http://schemas.openxmlformats.org/officeDocument/2006/relationships/customXml" Target="../ink/ink161.xml"/><Relationship Id="rId364" Type="http://schemas.openxmlformats.org/officeDocument/2006/relationships/customXml" Target="../ink/ink182.xml"/><Relationship Id="rId61" Type="http://schemas.openxmlformats.org/officeDocument/2006/relationships/image" Target="../media/image36.png"/><Relationship Id="rId199" Type="http://schemas.openxmlformats.org/officeDocument/2006/relationships/image" Target="../media/image105.png"/><Relationship Id="rId19" Type="http://schemas.openxmlformats.org/officeDocument/2006/relationships/image" Target="../media/image15.png"/><Relationship Id="rId224" Type="http://schemas.openxmlformats.org/officeDocument/2006/relationships/customXml" Target="../ink/ink112.xml"/><Relationship Id="rId266" Type="http://schemas.openxmlformats.org/officeDocument/2006/relationships/customXml" Target="../ink/ink133.xml"/><Relationship Id="rId431" Type="http://schemas.openxmlformats.org/officeDocument/2006/relationships/image" Target="../media/image221.png"/><Relationship Id="rId473" Type="http://schemas.openxmlformats.org/officeDocument/2006/relationships/image" Target="../media/image242.png"/><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72.png"/><Relationship Id="rId72" Type="http://schemas.openxmlformats.org/officeDocument/2006/relationships/customXml" Target="../ink/ink36.xml"/><Relationship Id="rId375" Type="http://schemas.openxmlformats.org/officeDocument/2006/relationships/image" Target="../media/image193.png"/><Relationship Id="rId3" Type="http://schemas.openxmlformats.org/officeDocument/2006/relationships/image" Target="../media/image7.png"/><Relationship Id="rId235" Type="http://schemas.openxmlformats.org/officeDocument/2006/relationships/image" Target="../media/image123.png"/><Relationship Id="rId277" Type="http://schemas.openxmlformats.org/officeDocument/2006/relationships/image" Target="../media/image144.png"/><Relationship Id="rId400" Type="http://schemas.openxmlformats.org/officeDocument/2006/relationships/customXml" Target="../ink/ink200.xml"/><Relationship Id="rId442" Type="http://schemas.openxmlformats.org/officeDocument/2006/relationships/customXml" Target="../ink/ink221.xml"/><Relationship Id="rId484" Type="http://schemas.openxmlformats.org/officeDocument/2006/relationships/customXml" Target="../ink/ink242.xml"/><Relationship Id="rId137" Type="http://schemas.openxmlformats.org/officeDocument/2006/relationships/image" Target="../media/image74.png"/><Relationship Id="rId302" Type="http://schemas.openxmlformats.org/officeDocument/2006/relationships/customXml" Target="../ink/ink151.xml"/><Relationship Id="rId344" Type="http://schemas.openxmlformats.org/officeDocument/2006/relationships/customXml" Target="../ink/ink172.xml"/><Relationship Id="rId41" Type="http://schemas.openxmlformats.org/officeDocument/2006/relationships/image" Target="../media/image26.png"/><Relationship Id="rId83" Type="http://schemas.openxmlformats.org/officeDocument/2006/relationships/image" Target="../media/image47.png"/><Relationship Id="rId179" Type="http://schemas.openxmlformats.org/officeDocument/2006/relationships/image" Target="../media/image95.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46" Type="http://schemas.openxmlformats.org/officeDocument/2006/relationships/customXml" Target="../ink/ink123.xml"/><Relationship Id="rId288" Type="http://schemas.openxmlformats.org/officeDocument/2006/relationships/customXml" Target="../ink/ink144.xml"/><Relationship Id="rId411" Type="http://schemas.openxmlformats.org/officeDocument/2006/relationships/image" Target="../media/image211.png"/><Relationship Id="rId453" Type="http://schemas.openxmlformats.org/officeDocument/2006/relationships/image" Target="../media/image232.png"/><Relationship Id="rId509" Type="http://schemas.openxmlformats.org/officeDocument/2006/relationships/image" Target="../media/image260.png"/><Relationship Id="rId106" Type="http://schemas.openxmlformats.org/officeDocument/2006/relationships/customXml" Target="../ink/ink53.xml"/><Relationship Id="rId313" Type="http://schemas.openxmlformats.org/officeDocument/2006/relationships/image" Target="../media/image162.png"/><Relationship Id="rId495" Type="http://schemas.openxmlformats.org/officeDocument/2006/relationships/image" Target="../media/image253.png"/><Relationship Id="rId10" Type="http://schemas.openxmlformats.org/officeDocument/2006/relationships/customXml" Target="../ink/ink5.xml"/><Relationship Id="rId52" Type="http://schemas.openxmlformats.org/officeDocument/2006/relationships/customXml" Target="../ink/ink26.xml"/><Relationship Id="rId94" Type="http://schemas.openxmlformats.org/officeDocument/2006/relationships/customXml" Target="../ink/ink47.xml"/><Relationship Id="rId148" Type="http://schemas.openxmlformats.org/officeDocument/2006/relationships/customXml" Target="../ink/ink74.xml"/><Relationship Id="rId355" Type="http://schemas.openxmlformats.org/officeDocument/2006/relationships/image" Target="../media/image183.png"/><Relationship Id="rId397" Type="http://schemas.openxmlformats.org/officeDocument/2006/relationships/image" Target="../media/image204.png"/><Relationship Id="rId520" Type="http://schemas.openxmlformats.org/officeDocument/2006/relationships/customXml" Target="../ink/ink260.xml"/><Relationship Id="rId215" Type="http://schemas.openxmlformats.org/officeDocument/2006/relationships/image" Target="../media/image113.png"/><Relationship Id="rId257" Type="http://schemas.openxmlformats.org/officeDocument/2006/relationships/image" Target="../media/image134.png"/><Relationship Id="rId422" Type="http://schemas.openxmlformats.org/officeDocument/2006/relationships/customXml" Target="../ink/ink211.xml"/><Relationship Id="rId464" Type="http://schemas.openxmlformats.org/officeDocument/2006/relationships/customXml" Target="../ink/ink232.xml"/><Relationship Id="rId299" Type="http://schemas.openxmlformats.org/officeDocument/2006/relationships/image" Target="../media/image155.png"/><Relationship Id="rId63" Type="http://schemas.openxmlformats.org/officeDocument/2006/relationships/image" Target="../media/image37.png"/><Relationship Id="rId159" Type="http://schemas.openxmlformats.org/officeDocument/2006/relationships/image" Target="../media/image85.png"/><Relationship Id="rId366" Type="http://schemas.openxmlformats.org/officeDocument/2006/relationships/customXml" Target="../ink/ink183.xml"/><Relationship Id="rId226" Type="http://schemas.openxmlformats.org/officeDocument/2006/relationships/customXml" Target="../ink/ink113.xml"/><Relationship Id="rId433" Type="http://schemas.openxmlformats.org/officeDocument/2006/relationships/image" Target="../media/image2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image" Target="../media/image324.png"/><Relationship Id="rId21" Type="http://schemas.openxmlformats.org/officeDocument/2006/relationships/image" Target="../media/image276.png"/><Relationship Id="rId324" Type="http://schemas.openxmlformats.org/officeDocument/2006/relationships/customXml" Target="../ink/ink422.xml"/><Relationship Id="rId531" Type="http://schemas.openxmlformats.org/officeDocument/2006/relationships/image" Target="../media/image531.png"/><Relationship Id="rId170" Type="http://schemas.openxmlformats.org/officeDocument/2006/relationships/customXml" Target="../ink/ink345.xml"/><Relationship Id="rId268" Type="http://schemas.openxmlformats.org/officeDocument/2006/relationships/customXml" Target="../ink/ink394.xml"/><Relationship Id="rId475" Type="http://schemas.openxmlformats.org/officeDocument/2006/relationships/image" Target="../media/image503.png"/><Relationship Id="rId32" Type="http://schemas.openxmlformats.org/officeDocument/2006/relationships/customXml" Target="../ink/ink276.xml"/><Relationship Id="rId128" Type="http://schemas.openxmlformats.org/officeDocument/2006/relationships/customXml" Target="../ink/ink324.xml"/><Relationship Id="rId335" Type="http://schemas.openxmlformats.org/officeDocument/2006/relationships/image" Target="../media/image433.png"/><Relationship Id="rId181" Type="http://schemas.openxmlformats.org/officeDocument/2006/relationships/image" Target="../media/image356.png"/><Relationship Id="rId402" Type="http://schemas.openxmlformats.org/officeDocument/2006/relationships/customXml" Target="../ink/ink461.xml"/><Relationship Id="rId279" Type="http://schemas.openxmlformats.org/officeDocument/2006/relationships/image" Target="../media/image405.png"/><Relationship Id="rId444" Type="http://schemas.openxmlformats.org/officeDocument/2006/relationships/customXml" Target="../ink/ink482.xml"/><Relationship Id="rId486" Type="http://schemas.openxmlformats.org/officeDocument/2006/relationships/customXml" Target="../ink/ink503.xml"/><Relationship Id="rId43" Type="http://schemas.openxmlformats.org/officeDocument/2006/relationships/image" Target="../media/image287.png"/><Relationship Id="rId139" Type="http://schemas.openxmlformats.org/officeDocument/2006/relationships/image" Target="../media/image335.png"/><Relationship Id="rId290" Type="http://schemas.openxmlformats.org/officeDocument/2006/relationships/customXml" Target="../ink/ink405.xml"/><Relationship Id="rId304" Type="http://schemas.openxmlformats.org/officeDocument/2006/relationships/customXml" Target="../ink/ink412.xml"/><Relationship Id="rId346" Type="http://schemas.openxmlformats.org/officeDocument/2006/relationships/customXml" Target="../ink/ink433.xml"/><Relationship Id="rId388" Type="http://schemas.openxmlformats.org/officeDocument/2006/relationships/customXml" Target="../ink/ink454.xml"/><Relationship Id="rId511" Type="http://schemas.openxmlformats.org/officeDocument/2006/relationships/image" Target="../media/image521.png"/><Relationship Id="rId85" Type="http://schemas.openxmlformats.org/officeDocument/2006/relationships/image" Target="../media/image308.png"/><Relationship Id="rId150" Type="http://schemas.openxmlformats.org/officeDocument/2006/relationships/customXml" Target="../ink/ink335.xml"/><Relationship Id="rId192" Type="http://schemas.openxmlformats.org/officeDocument/2006/relationships/customXml" Target="../ink/ink356.xml"/><Relationship Id="rId206" Type="http://schemas.openxmlformats.org/officeDocument/2006/relationships/customXml" Target="../ink/ink363.xml"/><Relationship Id="rId413" Type="http://schemas.openxmlformats.org/officeDocument/2006/relationships/image" Target="../media/image472.png"/><Relationship Id="rId248" Type="http://schemas.openxmlformats.org/officeDocument/2006/relationships/customXml" Target="../ink/ink384.xml"/><Relationship Id="rId455" Type="http://schemas.openxmlformats.org/officeDocument/2006/relationships/image" Target="../media/image493.png"/><Relationship Id="rId497" Type="http://schemas.openxmlformats.org/officeDocument/2006/relationships/image" Target="../media/image514.png"/><Relationship Id="rId12" Type="http://schemas.openxmlformats.org/officeDocument/2006/relationships/customXml" Target="../ink/ink266.xml"/><Relationship Id="rId108" Type="http://schemas.openxmlformats.org/officeDocument/2006/relationships/customXml" Target="../ink/ink314.xml"/><Relationship Id="rId315" Type="http://schemas.openxmlformats.org/officeDocument/2006/relationships/image" Target="../media/image423.png"/><Relationship Id="rId357" Type="http://schemas.openxmlformats.org/officeDocument/2006/relationships/image" Target="../media/image444.png"/><Relationship Id="rId522" Type="http://schemas.openxmlformats.org/officeDocument/2006/relationships/customXml" Target="../ink/ink521.xml"/><Relationship Id="rId54" Type="http://schemas.openxmlformats.org/officeDocument/2006/relationships/customXml" Target="../ink/ink287.xml"/><Relationship Id="rId96" Type="http://schemas.openxmlformats.org/officeDocument/2006/relationships/customXml" Target="../ink/ink308.xml"/><Relationship Id="rId161" Type="http://schemas.openxmlformats.org/officeDocument/2006/relationships/image" Target="../media/image346.png"/><Relationship Id="rId217" Type="http://schemas.openxmlformats.org/officeDocument/2006/relationships/image" Target="../media/image374.png"/><Relationship Id="rId399" Type="http://schemas.openxmlformats.org/officeDocument/2006/relationships/image" Target="../media/image465.png"/><Relationship Id="rId259" Type="http://schemas.openxmlformats.org/officeDocument/2006/relationships/image" Target="../media/image395.png"/><Relationship Id="rId424" Type="http://schemas.openxmlformats.org/officeDocument/2006/relationships/customXml" Target="../ink/ink472.xml"/><Relationship Id="rId466" Type="http://schemas.openxmlformats.org/officeDocument/2006/relationships/customXml" Target="../ink/ink493.xml"/><Relationship Id="rId23" Type="http://schemas.openxmlformats.org/officeDocument/2006/relationships/image" Target="../media/image277.png"/><Relationship Id="rId119" Type="http://schemas.openxmlformats.org/officeDocument/2006/relationships/image" Target="../media/image325.png"/><Relationship Id="rId270" Type="http://schemas.openxmlformats.org/officeDocument/2006/relationships/customXml" Target="../ink/ink395.xml"/><Relationship Id="rId326" Type="http://schemas.openxmlformats.org/officeDocument/2006/relationships/customXml" Target="../ink/ink423.xml"/><Relationship Id="rId533" Type="http://schemas.openxmlformats.org/officeDocument/2006/relationships/image" Target="../media/image532.png"/><Relationship Id="rId65" Type="http://schemas.openxmlformats.org/officeDocument/2006/relationships/image" Target="../media/image298.png"/><Relationship Id="rId130" Type="http://schemas.openxmlformats.org/officeDocument/2006/relationships/customXml" Target="../ink/ink325.xml"/><Relationship Id="rId368" Type="http://schemas.openxmlformats.org/officeDocument/2006/relationships/customXml" Target="../ink/ink444.xml"/><Relationship Id="rId172" Type="http://schemas.openxmlformats.org/officeDocument/2006/relationships/customXml" Target="../ink/ink346.xml"/><Relationship Id="rId228" Type="http://schemas.openxmlformats.org/officeDocument/2006/relationships/customXml" Target="../ink/ink374.xml"/><Relationship Id="rId435" Type="http://schemas.openxmlformats.org/officeDocument/2006/relationships/image" Target="../media/image483.png"/><Relationship Id="rId477" Type="http://schemas.openxmlformats.org/officeDocument/2006/relationships/image" Target="../media/image504.png"/><Relationship Id="rId281" Type="http://schemas.openxmlformats.org/officeDocument/2006/relationships/image" Target="../media/image406.png"/><Relationship Id="rId337" Type="http://schemas.openxmlformats.org/officeDocument/2006/relationships/image" Target="../media/image434.png"/><Relationship Id="rId502" Type="http://schemas.openxmlformats.org/officeDocument/2006/relationships/customXml" Target="../ink/ink511.xml"/><Relationship Id="rId34" Type="http://schemas.openxmlformats.org/officeDocument/2006/relationships/customXml" Target="../ink/ink277.xml"/><Relationship Id="rId76" Type="http://schemas.openxmlformats.org/officeDocument/2006/relationships/customXml" Target="../ink/ink298.xml"/><Relationship Id="rId141" Type="http://schemas.openxmlformats.org/officeDocument/2006/relationships/image" Target="../media/image336.png"/><Relationship Id="rId379" Type="http://schemas.openxmlformats.org/officeDocument/2006/relationships/image" Target="../media/image455.png"/><Relationship Id="rId7" Type="http://schemas.openxmlformats.org/officeDocument/2006/relationships/image" Target="../media/image269.png"/><Relationship Id="rId183" Type="http://schemas.openxmlformats.org/officeDocument/2006/relationships/image" Target="../media/image357.png"/><Relationship Id="rId239" Type="http://schemas.openxmlformats.org/officeDocument/2006/relationships/image" Target="../media/image385.png"/><Relationship Id="rId390" Type="http://schemas.openxmlformats.org/officeDocument/2006/relationships/customXml" Target="../ink/ink455.xml"/><Relationship Id="rId404" Type="http://schemas.openxmlformats.org/officeDocument/2006/relationships/customXml" Target="../ink/ink462.xml"/><Relationship Id="rId446" Type="http://schemas.openxmlformats.org/officeDocument/2006/relationships/customXml" Target="../ink/ink483.xml"/><Relationship Id="rId250" Type="http://schemas.openxmlformats.org/officeDocument/2006/relationships/customXml" Target="../ink/ink385.xml"/><Relationship Id="rId292" Type="http://schemas.openxmlformats.org/officeDocument/2006/relationships/customXml" Target="../ink/ink406.xml"/><Relationship Id="rId306" Type="http://schemas.openxmlformats.org/officeDocument/2006/relationships/customXml" Target="../ink/ink413.xml"/><Relationship Id="rId488" Type="http://schemas.openxmlformats.org/officeDocument/2006/relationships/customXml" Target="../ink/ink504.xml"/><Relationship Id="rId45" Type="http://schemas.openxmlformats.org/officeDocument/2006/relationships/image" Target="../media/image288.png"/><Relationship Id="rId87" Type="http://schemas.openxmlformats.org/officeDocument/2006/relationships/image" Target="../media/image309.png"/><Relationship Id="rId110" Type="http://schemas.openxmlformats.org/officeDocument/2006/relationships/customXml" Target="../ink/ink315.xml"/><Relationship Id="rId348" Type="http://schemas.openxmlformats.org/officeDocument/2006/relationships/customXml" Target="../ink/ink434.xml"/><Relationship Id="rId513" Type="http://schemas.openxmlformats.org/officeDocument/2006/relationships/image" Target="../media/image522.png"/><Relationship Id="rId152" Type="http://schemas.openxmlformats.org/officeDocument/2006/relationships/customXml" Target="../ink/ink336.xml"/><Relationship Id="rId194" Type="http://schemas.openxmlformats.org/officeDocument/2006/relationships/customXml" Target="../ink/ink357.xml"/><Relationship Id="rId208" Type="http://schemas.openxmlformats.org/officeDocument/2006/relationships/customXml" Target="../ink/ink364.xml"/><Relationship Id="rId415" Type="http://schemas.openxmlformats.org/officeDocument/2006/relationships/image" Target="../media/image473.png"/><Relationship Id="rId457" Type="http://schemas.openxmlformats.org/officeDocument/2006/relationships/image" Target="../media/image494.png"/><Relationship Id="rId261" Type="http://schemas.openxmlformats.org/officeDocument/2006/relationships/image" Target="../media/image396.png"/><Relationship Id="rId499" Type="http://schemas.openxmlformats.org/officeDocument/2006/relationships/image" Target="../media/image515.png"/><Relationship Id="rId14" Type="http://schemas.openxmlformats.org/officeDocument/2006/relationships/customXml" Target="../ink/ink267.xml"/><Relationship Id="rId56" Type="http://schemas.openxmlformats.org/officeDocument/2006/relationships/customXml" Target="../ink/ink288.xml"/><Relationship Id="rId317" Type="http://schemas.openxmlformats.org/officeDocument/2006/relationships/image" Target="../media/image424.png"/><Relationship Id="rId359" Type="http://schemas.openxmlformats.org/officeDocument/2006/relationships/image" Target="../media/image445.png"/><Relationship Id="rId524" Type="http://schemas.openxmlformats.org/officeDocument/2006/relationships/customXml" Target="../ink/ink522.xml"/><Relationship Id="rId98" Type="http://schemas.openxmlformats.org/officeDocument/2006/relationships/customXml" Target="../ink/ink309.xml"/><Relationship Id="rId121" Type="http://schemas.openxmlformats.org/officeDocument/2006/relationships/image" Target="../media/image326.png"/><Relationship Id="rId163" Type="http://schemas.openxmlformats.org/officeDocument/2006/relationships/image" Target="../media/image347.png"/><Relationship Id="rId219" Type="http://schemas.openxmlformats.org/officeDocument/2006/relationships/image" Target="../media/image375.png"/><Relationship Id="rId370" Type="http://schemas.openxmlformats.org/officeDocument/2006/relationships/customXml" Target="../ink/ink445.xml"/><Relationship Id="rId426" Type="http://schemas.openxmlformats.org/officeDocument/2006/relationships/customXml" Target="../ink/ink473.xml"/><Relationship Id="rId230" Type="http://schemas.openxmlformats.org/officeDocument/2006/relationships/customXml" Target="../ink/ink375.xml"/><Relationship Id="rId468" Type="http://schemas.openxmlformats.org/officeDocument/2006/relationships/customXml" Target="../ink/ink494.xml"/><Relationship Id="rId25" Type="http://schemas.openxmlformats.org/officeDocument/2006/relationships/image" Target="../media/image278.png"/><Relationship Id="rId67" Type="http://schemas.openxmlformats.org/officeDocument/2006/relationships/image" Target="../media/image299.png"/><Relationship Id="rId272" Type="http://schemas.openxmlformats.org/officeDocument/2006/relationships/customXml" Target="../ink/ink396.xml"/><Relationship Id="rId328" Type="http://schemas.openxmlformats.org/officeDocument/2006/relationships/customXml" Target="../ink/ink424.xml"/><Relationship Id="rId132" Type="http://schemas.openxmlformats.org/officeDocument/2006/relationships/customXml" Target="../ink/ink326.xml"/><Relationship Id="rId174" Type="http://schemas.openxmlformats.org/officeDocument/2006/relationships/customXml" Target="../ink/ink347.xml"/><Relationship Id="rId381" Type="http://schemas.openxmlformats.org/officeDocument/2006/relationships/image" Target="../media/image456.png"/><Relationship Id="rId241" Type="http://schemas.openxmlformats.org/officeDocument/2006/relationships/image" Target="../media/image386.png"/><Relationship Id="rId437" Type="http://schemas.openxmlformats.org/officeDocument/2006/relationships/image" Target="../media/image484.png"/><Relationship Id="rId479" Type="http://schemas.openxmlformats.org/officeDocument/2006/relationships/image" Target="../media/image505.png"/><Relationship Id="rId36" Type="http://schemas.openxmlformats.org/officeDocument/2006/relationships/customXml" Target="../ink/ink278.xml"/><Relationship Id="rId283" Type="http://schemas.openxmlformats.org/officeDocument/2006/relationships/image" Target="../media/image407.png"/><Relationship Id="rId339" Type="http://schemas.openxmlformats.org/officeDocument/2006/relationships/image" Target="../media/image435.png"/><Relationship Id="rId490" Type="http://schemas.openxmlformats.org/officeDocument/2006/relationships/customXml" Target="../ink/ink505.xml"/><Relationship Id="rId504" Type="http://schemas.openxmlformats.org/officeDocument/2006/relationships/customXml" Target="../ink/ink512.xml"/><Relationship Id="rId78" Type="http://schemas.openxmlformats.org/officeDocument/2006/relationships/customXml" Target="../ink/ink299.xml"/><Relationship Id="rId101" Type="http://schemas.openxmlformats.org/officeDocument/2006/relationships/image" Target="../media/image316.png"/><Relationship Id="rId143" Type="http://schemas.openxmlformats.org/officeDocument/2006/relationships/image" Target="../media/image337.png"/><Relationship Id="rId185" Type="http://schemas.openxmlformats.org/officeDocument/2006/relationships/image" Target="../media/image358.png"/><Relationship Id="rId350" Type="http://schemas.openxmlformats.org/officeDocument/2006/relationships/customXml" Target="../ink/ink435.xml"/><Relationship Id="rId406" Type="http://schemas.openxmlformats.org/officeDocument/2006/relationships/customXml" Target="../ink/ink463.xml"/><Relationship Id="rId9" Type="http://schemas.openxmlformats.org/officeDocument/2006/relationships/image" Target="../media/image270.png"/><Relationship Id="rId210" Type="http://schemas.openxmlformats.org/officeDocument/2006/relationships/customXml" Target="../ink/ink365.xml"/><Relationship Id="rId392" Type="http://schemas.openxmlformats.org/officeDocument/2006/relationships/customXml" Target="../ink/ink456.xml"/><Relationship Id="rId448" Type="http://schemas.openxmlformats.org/officeDocument/2006/relationships/customXml" Target="../ink/ink484.xml"/><Relationship Id="rId252" Type="http://schemas.openxmlformats.org/officeDocument/2006/relationships/customXml" Target="../ink/ink386.xml"/><Relationship Id="rId294" Type="http://schemas.openxmlformats.org/officeDocument/2006/relationships/customXml" Target="../ink/ink407.xml"/><Relationship Id="rId308" Type="http://schemas.openxmlformats.org/officeDocument/2006/relationships/customXml" Target="../ink/ink414.xml"/><Relationship Id="rId515" Type="http://schemas.openxmlformats.org/officeDocument/2006/relationships/image" Target="../media/image523.png"/><Relationship Id="rId47" Type="http://schemas.openxmlformats.org/officeDocument/2006/relationships/image" Target="../media/image289.png"/><Relationship Id="rId89" Type="http://schemas.openxmlformats.org/officeDocument/2006/relationships/image" Target="../media/image310.png"/><Relationship Id="rId112" Type="http://schemas.openxmlformats.org/officeDocument/2006/relationships/customXml" Target="../ink/ink316.xml"/><Relationship Id="rId154" Type="http://schemas.openxmlformats.org/officeDocument/2006/relationships/customXml" Target="../ink/ink337.xml"/><Relationship Id="rId361" Type="http://schemas.openxmlformats.org/officeDocument/2006/relationships/image" Target="../media/image446.png"/><Relationship Id="rId196" Type="http://schemas.openxmlformats.org/officeDocument/2006/relationships/customXml" Target="../ink/ink358.xml"/><Relationship Id="rId417" Type="http://schemas.openxmlformats.org/officeDocument/2006/relationships/image" Target="../media/image474.png"/><Relationship Id="rId459" Type="http://schemas.openxmlformats.org/officeDocument/2006/relationships/image" Target="../media/image495.png"/><Relationship Id="rId16" Type="http://schemas.openxmlformats.org/officeDocument/2006/relationships/customXml" Target="../ink/ink268.xml"/><Relationship Id="rId221" Type="http://schemas.openxmlformats.org/officeDocument/2006/relationships/image" Target="../media/image376.png"/><Relationship Id="rId263" Type="http://schemas.openxmlformats.org/officeDocument/2006/relationships/image" Target="../media/image397.png"/><Relationship Id="rId319" Type="http://schemas.openxmlformats.org/officeDocument/2006/relationships/image" Target="../media/image425.png"/><Relationship Id="rId470" Type="http://schemas.openxmlformats.org/officeDocument/2006/relationships/customXml" Target="../ink/ink495.xml"/><Relationship Id="rId526" Type="http://schemas.openxmlformats.org/officeDocument/2006/relationships/customXml" Target="../ink/ink523.xml"/><Relationship Id="rId58" Type="http://schemas.openxmlformats.org/officeDocument/2006/relationships/customXml" Target="../ink/ink289.xml"/><Relationship Id="rId123" Type="http://schemas.openxmlformats.org/officeDocument/2006/relationships/image" Target="../media/image327.png"/><Relationship Id="rId330" Type="http://schemas.openxmlformats.org/officeDocument/2006/relationships/customXml" Target="../ink/ink425.xml"/><Relationship Id="rId165" Type="http://schemas.openxmlformats.org/officeDocument/2006/relationships/image" Target="../media/image348.png"/><Relationship Id="rId372" Type="http://schemas.openxmlformats.org/officeDocument/2006/relationships/customXml" Target="../ink/ink446.xml"/><Relationship Id="rId428" Type="http://schemas.openxmlformats.org/officeDocument/2006/relationships/customXml" Target="../ink/ink474.xml"/><Relationship Id="rId232" Type="http://schemas.openxmlformats.org/officeDocument/2006/relationships/customXml" Target="../ink/ink376.xml"/><Relationship Id="rId274" Type="http://schemas.openxmlformats.org/officeDocument/2006/relationships/customXml" Target="../ink/ink397.xml"/><Relationship Id="rId481" Type="http://schemas.openxmlformats.org/officeDocument/2006/relationships/image" Target="../media/image506.png"/><Relationship Id="rId27" Type="http://schemas.openxmlformats.org/officeDocument/2006/relationships/image" Target="../media/image279.png"/><Relationship Id="rId69" Type="http://schemas.openxmlformats.org/officeDocument/2006/relationships/image" Target="../media/image300.png"/><Relationship Id="rId134" Type="http://schemas.openxmlformats.org/officeDocument/2006/relationships/customXml" Target="../ink/ink327.xml"/><Relationship Id="rId80" Type="http://schemas.openxmlformats.org/officeDocument/2006/relationships/customXml" Target="../ink/ink300.xml"/><Relationship Id="rId176" Type="http://schemas.openxmlformats.org/officeDocument/2006/relationships/customXml" Target="../ink/ink348.xml"/><Relationship Id="rId341" Type="http://schemas.openxmlformats.org/officeDocument/2006/relationships/image" Target="../media/image436.png"/><Relationship Id="rId383" Type="http://schemas.openxmlformats.org/officeDocument/2006/relationships/image" Target="../media/image457.png"/><Relationship Id="rId439" Type="http://schemas.openxmlformats.org/officeDocument/2006/relationships/image" Target="../media/image485.png"/><Relationship Id="rId201" Type="http://schemas.openxmlformats.org/officeDocument/2006/relationships/image" Target="../media/image366.png"/><Relationship Id="rId243" Type="http://schemas.openxmlformats.org/officeDocument/2006/relationships/image" Target="../media/image387.png"/><Relationship Id="rId285" Type="http://schemas.openxmlformats.org/officeDocument/2006/relationships/image" Target="../media/image408.png"/><Relationship Id="rId450" Type="http://schemas.openxmlformats.org/officeDocument/2006/relationships/customXml" Target="../ink/ink485.xml"/><Relationship Id="rId506" Type="http://schemas.openxmlformats.org/officeDocument/2006/relationships/customXml" Target="../ink/ink513.xml"/><Relationship Id="rId38" Type="http://schemas.openxmlformats.org/officeDocument/2006/relationships/customXml" Target="../ink/ink279.xml"/><Relationship Id="rId103" Type="http://schemas.openxmlformats.org/officeDocument/2006/relationships/image" Target="../media/image317.png"/><Relationship Id="rId310" Type="http://schemas.openxmlformats.org/officeDocument/2006/relationships/customXml" Target="../ink/ink415.xml"/><Relationship Id="rId492" Type="http://schemas.openxmlformats.org/officeDocument/2006/relationships/customXml" Target="../ink/ink506.xml"/><Relationship Id="rId91" Type="http://schemas.openxmlformats.org/officeDocument/2006/relationships/image" Target="../media/image311.png"/><Relationship Id="rId145" Type="http://schemas.openxmlformats.org/officeDocument/2006/relationships/image" Target="../media/image338.png"/><Relationship Id="rId187" Type="http://schemas.openxmlformats.org/officeDocument/2006/relationships/image" Target="../media/image359.png"/><Relationship Id="rId352" Type="http://schemas.openxmlformats.org/officeDocument/2006/relationships/customXml" Target="../ink/ink436.xml"/><Relationship Id="rId394" Type="http://schemas.openxmlformats.org/officeDocument/2006/relationships/customXml" Target="../ink/ink457.xml"/><Relationship Id="rId408" Type="http://schemas.openxmlformats.org/officeDocument/2006/relationships/customXml" Target="../ink/ink464.xml"/><Relationship Id="rId212" Type="http://schemas.openxmlformats.org/officeDocument/2006/relationships/customXml" Target="../ink/ink366.xml"/><Relationship Id="rId254" Type="http://schemas.openxmlformats.org/officeDocument/2006/relationships/customXml" Target="../ink/ink387.xml"/><Relationship Id="rId49" Type="http://schemas.openxmlformats.org/officeDocument/2006/relationships/image" Target="../media/image290.png"/><Relationship Id="rId114" Type="http://schemas.openxmlformats.org/officeDocument/2006/relationships/customXml" Target="../ink/ink317.xml"/><Relationship Id="rId296" Type="http://schemas.openxmlformats.org/officeDocument/2006/relationships/customXml" Target="../ink/ink408.xml"/><Relationship Id="rId461" Type="http://schemas.openxmlformats.org/officeDocument/2006/relationships/image" Target="../media/image496.png"/><Relationship Id="rId517" Type="http://schemas.openxmlformats.org/officeDocument/2006/relationships/image" Target="../media/image524.png"/><Relationship Id="rId60" Type="http://schemas.openxmlformats.org/officeDocument/2006/relationships/customXml" Target="../ink/ink290.xml"/><Relationship Id="rId156" Type="http://schemas.openxmlformats.org/officeDocument/2006/relationships/customXml" Target="../ink/ink338.xml"/><Relationship Id="rId198" Type="http://schemas.openxmlformats.org/officeDocument/2006/relationships/customXml" Target="../ink/ink359.xml"/><Relationship Id="rId321" Type="http://schemas.openxmlformats.org/officeDocument/2006/relationships/image" Target="../media/image426.png"/><Relationship Id="rId363" Type="http://schemas.openxmlformats.org/officeDocument/2006/relationships/image" Target="../media/image447.png"/><Relationship Id="rId419" Type="http://schemas.openxmlformats.org/officeDocument/2006/relationships/image" Target="../media/image475.png"/><Relationship Id="rId223" Type="http://schemas.openxmlformats.org/officeDocument/2006/relationships/image" Target="../media/image377.png"/><Relationship Id="rId430" Type="http://schemas.openxmlformats.org/officeDocument/2006/relationships/customXml" Target="../ink/ink475.xml"/><Relationship Id="rId18" Type="http://schemas.openxmlformats.org/officeDocument/2006/relationships/customXml" Target="../ink/ink269.xml"/><Relationship Id="rId265" Type="http://schemas.openxmlformats.org/officeDocument/2006/relationships/image" Target="../media/image398.png"/><Relationship Id="rId472" Type="http://schemas.openxmlformats.org/officeDocument/2006/relationships/customXml" Target="../ink/ink496.xml"/><Relationship Id="rId528" Type="http://schemas.openxmlformats.org/officeDocument/2006/relationships/customXml" Target="../ink/ink524.xml"/><Relationship Id="rId125" Type="http://schemas.openxmlformats.org/officeDocument/2006/relationships/image" Target="../media/image328.png"/><Relationship Id="rId167" Type="http://schemas.openxmlformats.org/officeDocument/2006/relationships/image" Target="../media/image349.png"/><Relationship Id="rId332" Type="http://schemas.openxmlformats.org/officeDocument/2006/relationships/customXml" Target="../ink/ink426.xml"/><Relationship Id="rId374" Type="http://schemas.openxmlformats.org/officeDocument/2006/relationships/customXml" Target="../ink/ink447.xml"/><Relationship Id="rId71" Type="http://schemas.openxmlformats.org/officeDocument/2006/relationships/image" Target="../media/image301.png"/><Relationship Id="rId234" Type="http://schemas.openxmlformats.org/officeDocument/2006/relationships/customXml" Target="../ink/ink377.xml"/><Relationship Id="rId2" Type="http://schemas.openxmlformats.org/officeDocument/2006/relationships/customXml" Target="../ink/ink261.xml"/><Relationship Id="rId29" Type="http://schemas.openxmlformats.org/officeDocument/2006/relationships/image" Target="../media/image280.png"/><Relationship Id="rId276" Type="http://schemas.openxmlformats.org/officeDocument/2006/relationships/customXml" Target="../ink/ink398.xml"/><Relationship Id="rId441" Type="http://schemas.openxmlformats.org/officeDocument/2006/relationships/image" Target="../media/image486.png"/><Relationship Id="rId483" Type="http://schemas.openxmlformats.org/officeDocument/2006/relationships/image" Target="../media/image507.png"/><Relationship Id="rId40" Type="http://schemas.openxmlformats.org/officeDocument/2006/relationships/customXml" Target="../ink/ink280.xml"/><Relationship Id="rId136" Type="http://schemas.openxmlformats.org/officeDocument/2006/relationships/customXml" Target="../ink/ink328.xml"/><Relationship Id="rId178" Type="http://schemas.openxmlformats.org/officeDocument/2006/relationships/customXml" Target="../ink/ink349.xml"/><Relationship Id="rId301" Type="http://schemas.openxmlformats.org/officeDocument/2006/relationships/image" Target="../media/image416.png"/><Relationship Id="rId343" Type="http://schemas.openxmlformats.org/officeDocument/2006/relationships/image" Target="../media/image437.png"/><Relationship Id="rId82" Type="http://schemas.openxmlformats.org/officeDocument/2006/relationships/customXml" Target="../ink/ink301.xml"/><Relationship Id="rId203" Type="http://schemas.openxmlformats.org/officeDocument/2006/relationships/image" Target="../media/image367.png"/><Relationship Id="rId385" Type="http://schemas.openxmlformats.org/officeDocument/2006/relationships/image" Target="../media/image458.png"/><Relationship Id="rId245" Type="http://schemas.openxmlformats.org/officeDocument/2006/relationships/image" Target="../media/image388.png"/><Relationship Id="rId287" Type="http://schemas.openxmlformats.org/officeDocument/2006/relationships/image" Target="../media/image409.png"/><Relationship Id="rId410" Type="http://schemas.openxmlformats.org/officeDocument/2006/relationships/customXml" Target="../ink/ink465.xml"/><Relationship Id="rId452" Type="http://schemas.openxmlformats.org/officeDocument/2006/relationships/customXml" Target="../ink/ink486.xml"/><Relationship Id="rId494" Type="http://schemas.openxmlformats.org/officeDocument/2006/relationships/customXml" Target="../ink/ink507.xml"/><Relationship Id="rId508" Type="http://schemas.openxmlformats.org/officeDocument/2006/relationships/customXml" Target="../ink/ink514.xml"/><Relationship Id="rId105" Type="http://schemas.openxmlformats.org/officeDocument/2006/relationships/image" Target="../media/image318.png"/><Relationship Id="rId147" Type="http://schemas.openxmlformats.org/officeDocument/2006/relationships/image" Target="../media/image339.png"/><Relationship Id="rId312" Type="http://schemas.openxmlformats.org/officeDocument/2006/relationships/customXml" Target="../ink/ink416.xml"/><Relationship Id="rId354" Type="http://schemas.openxmlformats.org/officeDocument/2006/relationships/customXml" Target="../ink/ink437.xml"/><Relationship Id="rId51" Type="http://schemas.openxmlformats.org/officeDocument/2006/relationships/image" Target="../media/image291.png"/><Relationship Id="rId93" Type="http://schemas.openxmlformats.org/officeDocument/2006/relationships/image" Target="../media/image312.png"/><Relationship Id="rId189" Type="http://schemas.openxmlformats.org/officeDocument/2006/relationships/image" Target="../media/image360.png"/><Relationship Id="rId396" Type="http://schemas.openxmlformats.org/officeDocument/2006/relationships/customXml" Target="../ink/ink458.xml"/><Relationship Id="rId214" Type="http://schemas.openxmlformats.org/officeDocument/2006/relationships/customXml" Target="../ink/ink367.xml"/><Relationship Id="rId256" Type="http://schemas.openxmlformats.org/officeDocument/2006/relationships/customXml" Target="../ink/ink388.xml"/><Relationship Id="rId298" Type="http://schemas.openxmlformats.org/officeDocument/2006/relationships/customXml" Target="../ink/ink409.xml"/><Relationship Id="rId421" Type="http://schemas.openxmlformats.org/officeDocument/2006/relationships/image" Target="../media/image476.png"/><Relationship Id="rId463" Type="http://schemas.openxmlformats.org/officeDocument/2006/relationships/image" Target="../media/image497.png"/><Relationship Id="rId519" Type="http://schemas.openxmlformats.org/officeDocument/2006/relationships/image" Target="../media/image525.png"/><Relationship Id="rId116" Type="http://schemas.openxmlformats.org/officeDocument/2006/relationships/customXml" Target="../ink/ink318.xml"/><Relationship Id="rId158" Type="http://schemas.openxmlformats.org/officeDocument/2006/relationships/customXml" Target="../ink/ink339.xml"/><Relationship Id="rId323" Type="http://schemas.openxmlformats.org/officeDocument/2006/relationships/image" Target="../media/image427.png"/><Relationship Id="rId530" Type="http://schemas.openxmlformats.org/officeDocument/2006/relationships/customXml" Target="../ink/ink525.xml"/><Relationship Id="rId20" Type="http://schemas.openxmlformats.org/officeDocument/2006/relationships/customXml" Target="../ink/ink270.xml"/><Relationship Id="rId62" Type="http://schemas.openxmlformats.org/officeDocument/2006/relationships/customXml" Target="../ink/ink291.xml"/><Relationship Id="rId365" Type="http://schemas.openxmlformats.org/officeDocument/2006/relationships/image" Target="../media/image448.png"/><Relationship Id="rId225" Type="http://schemas.openxmlformats.org/officeDocument/2006/relationships/image" Target="../media/image378.png"/><Relationship Id="rId267" Type="http://schemas.openxmlformats.org/officeDocument/2006/relationships/image" Target="../media/image399.png"/><Relationship Id="rId432" Type="http://schemas.openxmlformats.org/officeDocument/2006/relationships/customXml" Target="../ink/ink476.xml"/><Relationship Id="rId474" Type="http://schemas.openxmlformats.org/officeDocument/2006/relationships/customXml" Target="../ink/ink497.xml"/><Relationship Id="rId127" Type="http://schemas.openxmlformats.org/officeDocument/2006/relationships/image" Target="../media/image329.png"/><Relationship Id="rId31" Type="http://schemas.openxmlformats.org/officeDocument/2006/relationships/image" Target="../media/image281.png"/><Relationship Id="rId73" Type="http://schemas.openxmlformats.org/officeDocument/2006/relationships/image" Target="../media/image302.png"/><Relationship Id="rId169" Type="http://schemas.openxmlformats.org/officeDocument/2006/relationships/image" Target="../media/image350.png"/><Relationship Id="rId334" Type="http://schemas.openxmlformats.org/officeDocument/2006/relationships/customXml" Target="../ink/ink427.xml"/><Relationship Id="rId376" Type="http://schemas.openxmlformats.org/officeDocument/2006/relationships/customXml" Target="../ink/ink448.xml"/><Relationship Id="rId4" Type="http://schemas.openxmlformats.org/officeDocument/2006/relationships/customXml" Target="../ink/ink262.xml"/><Relationship Id="rId180" Type="http://schemas.openxmlformats.org/officeDocument/2006/relationships/customXml" Target="../ink/ink350.xml"/><Relationship Id="rId236" Type="http://schemas.openxmlformats.org/officeDocument/2006/relationships/customXml" Target="../ink/ink378.xml"/><Relationship Id="rId278" Type="http://schemas.openxmlformats.org/officeDocument/2006/relationships/customXml" Target="../ink/ink399.xml"/><Relationship Id="rId401" Type="http://schemas.openxmlformats.org/officeDocument/2006/relationships/image" Target="../media/image466.png"/><Relationship Id="rId443" Type="http://schemas.openxmlformats.org/officeDocument/2006/relationships/image" Target="../media/image487.png"/><Relationship Id="rId303" Type="http://schemas.openxmlformats.org/officeDocument/2006/relationships/image" Target="../media/image417.png"/><Relationship Id="rId485" Type="http://schemas.openxmlformats.org/officeDocument/2006/relationships/image" Target="../media/image508.png"/><Relationship Id="rId42" Type="http://schemas.openxmlformats.org/officeDocument/2006/relationships/customXml" Target="../ink/ink281.xml"/><Relationship Id="rId84" Type="http://schemas.openxmlformats.org/officeDocument/2006/relationships/customXml" Target="../ink/ink302.xml"/><Relationship Id="rId138" Type="http://schemas.openxmlformats.org/officeDocument/2006/relationships/customXml" Target="../ink/ink329.xml"/><Relationship Id="rId345" Type="http://schemas.openxmlformats.org/officeDocument/2006/relationships/image" Target="../media/image438.png"/><Relationship Id="rId387" Type="http://schemas.openxmlformats.org/officeDocument/2006/relationships/image" Target="../media/image459.png"/><Relationship Id="rId510" Type="http://schemas.openxmlformats.org/officeDocument/2006/relationships/customXml" Target="../ink/ink515.xml"/><Relationship Id="rId191" Type="http://schemas.openxmlformats.org/officeDocument/2006/relationships/image" Target="../media/image361.png"/><Relationship Id="rId205" Type="http://schemas.openxmlformats.org/officeDocument/2006/relationships/image" Target="../media/image368.png"/><Relationship Id="rId247" Type="http://schemas.openxmlformats.org/officeDocument/2006/relationships/image" Target="../media/image389.png"/><Relationship Id="rId412" Type="http://schemas.openxmlformats.org/officeDocument/2006/relationships/customXml" Target="../ink/ink466.xml"/><Relationship Id="rId107" Type="http://schemas.openxmlformats.org/officeDocument/2006/relationships/image" Target="../media/image319.png"/><Relationship Id="rId289" Type="http://schemas.openxmlformats.org/officeDocument/2006/relationships/image" Target="../media/image410.png"/><Relationship Id="rId454" Type="http://schemas.openxmlformats.org/officeDocument/2006/relationships/customXml" Target="../ink/ink487.xml"/><Relationship Id="rId496" Type="http://schemas.openxmlformats.org/officeDocument/2006/relationships/customXml" Target="../ink/ink508.xml"/><Relationship Id="rId11" Type="http://schemas.openxmlformats.org/officeDocument/2006/relationships/image" Target="../media/image271.png"/><Relationship Id="rId53" Type="http://schemas.openxmlformats.org/officeDocument/2006/relationships/image" Target="../media/image292.png"/><Relationship Id="rId149" Type="http://schemas.openxmlformats.org/officeDocument/2006/relationships/image" Target="../media/image340.png"/><Relationship Id="rId314" Type="http://schemas.openxmlformats.org/officeDocument/2006/relationships/customXml" Target="../ink/ink417.xml"/><Relationship Id="rId356" Type="http://schemas.openxmlformats.org/officeDocument/2006/relationships/customXml" Target="../ink/ink438.xml"/><Relationship Id="rId398" Type="http://schemas.openxmlformats.org/officeDocument/2006/relationships/customXml" Target="../ink/ink459.xml"/><Relationship Id="rId521" Type="http://schemas.openxmlformats.org/officeDocument/2006/relationships/image" Target="../media/image526.png"/><Relationship Id="rId95" Type="http://schemas.openxmlformats.org/officeDocument/2006/relationships/image" Target="../media/image313.png"/><Relationship Id="rId160" Type="http://schemas.openxmlformats.org/officeDocument/2006/relationships/customXml" Target="../ink/ink340.xml"/><Relationship Id="rId216" Type="http://schemas.openxmlformats.org/officeDocument/2006/relationships/customXml" Target="../ink/ink368.xml"/><Relationship Id="rId423" Type="http://schemas.openxmlformats.org/officeDocument/2006/relationships/image" Target="../media/image477.png"/><Relationship Id="rId258" Type="http://schemas.openxmlformats.org/officeDocument/2006/relationships/customXml" Target="../ink/ink389.xml"/><Relationship Id="rId465" Type="http://schemas.openxmlformats.org/officeDocument/2006/relationships/image" Target="../media/image498.png"/><Relationship Id="rId22" Type="http://schemas.openxmlformats.org/officeDocument/2006/relationships/customXml" Target="../ink/ink271.xml"/><Relationship Id="rId64" Type="http://schemas.openxmlformats.org/officeDocument/2006/relationships/customXml" Target="../ink/ink292.xml"/><Relationship Id="rId118" Type="http://schemas.openxmlformats.org/officeDocument/2006/relationships/customXml" Target="../ink/ink319.xml"/><Relationship Id="rId325" Type="http://schemas.openxmlformats.org/officeDocument/2006/relationships/image" Target="../media/image428.png"/><Relationship Id="rId367" Type="http://schemas.openxmlformats.org/officeDocument/2006/relationships/image" Target="../media/image449.png"/><Relationship Id="rId532" Type="http://schemas.openxmlformats.org/officeDocument/2006/relationships/customXml" Target="../ink/ink526.xml"/><Relationship Id="rId171" Type="http://schemas.openxmlformats.org/officeDocument/2006/relationships/image" Target="../media/image351.png"/><Relationship Id="rId227" Type="http://schemas.openxmlformats.org/officeDocument/2006/relationships/image" Target="../media/image379.png"/><Relationship Id="rId269" Type="http://schemas.openxmlformats.org/officeDocument/2006/relationships/image" Target="../media/image400.png"/><Relationship Id="rId434" Type="http://schemas.openxmlformats.org/officeDocument/2006/relationships/customXml" Target="../ink/ink477.xml"/><Relationship Id="rId476" Type="http://schemas.openxmlformats.org/officeDocument/2006/relationships/customXml" Target="../ink/ink498.xml"/><Relationship Id="rId33" Type="http://schemas.openxmlformats.org/officeDocument/2006/relationships/image" Target="../media/image282.png"/><Relationship Id="rId129" Type="http://schemas.openxmlformats.org/officeDocument/2006/relationships/image" Target="../media/image330.png"/><Relationship Id="rId280" Type="http://schemas.openxmlformats.org/officeDocument/2006/relationships/customXml" Target="../ink/ink400.xml"/><Relationship Id="rId336" Type="http://schemas.openxmlformats.org/officeDocument/2006/relationships/customXml" Target="../ink/ink428.xml"/><Relationship Id="rId501" Type="http://schemas.openxmlformats.org/officeDocument/2006/relationships/image" Target="../media/image516.png"/><Relationship Id="rId75" Type="http://schemas.openxmlformats.org/officeDocument/2006/relationships/image" Target="../media/image303.png"/><Relationship Id="rId140" Type="http://schemas.openxmlformats.org/officeDocument/2006/relationships/customXml" Target="../ink/ink330.xml"/><Relationship Id="rId182" Type="http://schemas.openxmlformats.org/officeDocument/2006/relationships/customXml" Target="../ink/ink351.xml"/><Relationship Id="rId378" Type="http://schemas.openxmlformats.org/officeDocument/2006/relationships/customXml" Target="../ink/ink449.xml"/><Relationship Id="rId403" Type="http://schemas.openxmlformats.org/officeDocument/2006/relationships/image" Target="../media/image467.png"/><Relationship Id="rId6" Type="http://schemas.openxmlformats.org/officeDocument/2006/relationships/customXml" Target="../ink/ink263.xml"/><Relationship Id="rId238" Type="http://schemas.openxmlformats.org/officeDocument/2006/relationships/customXml" Target="../ink/ink379.xml"/><Relationship Id="rId445" Type="http://schemas.openxmlformats.org/officeDocument/2006/relationships/image" Target="../media/image488.png"/><Relationship Id="rId487" Type="http://schemas.openxmlformats.org/officeDocument/2006/relationships/image" Target="../media/image509.png"/><Relationship Id="rId291" Type="http://schemas.openxmlformats.org/officeDocument/2006/relationships/image" Target="../media/image411.png"/><Relationship Id="rId305" Type="http://schemas.openxmlformats.org/officeDocument/2006/relationships/image" Target="../media/image418.png"/><Relationship Id="rId347" Type="http://schemas.openxmlformats.org/officeDocument/2006/relationships/image" Target="../media/image439.png"/><Relationship Id="rId512" Type="http://schemas.openxmlformats.org/officeDocument/2006/relationships/customXml" Target="../ink/ink516.xml"/><Relationship Id="rId44" Type="http://schemas.openxmlformats.org/officeDocument/2006/relationships/customXml" Target="../ink/ink282.xml"/><Relationship Id="rId86" Type="http://schemas.openxmlformats.org/officeDocument/2006/relationships/customXml" Target="../ink/ink303.xml"/><Relationship Id="rId151" Type="http://schemas.openxmlformats.org/officeDocument/2006/relationships/image" Target="../media/image341.png"/><Relationship Id="rId389" Type="http://schemas.openxmlformats.org/officeDocument/2006/relationships/image" Target="../media/image460.png"/><Relationship Id="rId193" Type="http://schemas.openxmlformats.org/officeDocument/2006/relationships/image" Target="../media/image362.png"/><Relationship Id="rId207" Type="http://schemas.openxmlformats.org/officeDocument/2006/relationships/image" Target="../media/image369.png"/><Relationship Id="rId249" Type="http://schemas.openxmlformats.org/officeDocument/2006/relationships/image" Target="../media/image390.png"/><Relationship Id="rId414" Type="http://schemas.openxmlformats.org/officeDocument/2006/relationships/customXml" Target="../ink/ink467.xml"/><Relationship Id="rId456" Type="http://schemas.openxmlformats.org/officeDocument/2006/relationships/customXml" Target="../ink/ink488.xml"/><Relationship Id="rId498" Type="http://schemas.openxmlformats.org/officeDocument/2006/relationships/customXml" Target="../ink/ink509.xml"/><Relationship Id="rId13" Type="http://schemas.openxmlformats.org/officeDocument/2006/relationships/image" Target="../media/image272.png"/><Relationship Id="rId109" Type="http://schemas.openxmlformats.org/officeDocument/2006/relationships/image" Target="../media/image320.png"/><Relationship Id="rId260" Type="http://schemas.openxmlformats.org/officeDocument/2006/relationships/customXml" Target="../ink/ink390.xml"/><Relationship Id="rId316" Type="http://schemas.openxmlformats.org/officeDocument/2006/relationships/customXml" Target="../ink/ink418.xml"/><Relationship Id="rId523" Type="http://schemas.openxmlformats.org/officeDocument/2006/relationships/image" Target="../media/image527.png"/><Relationship Id="rId55" Type="http://schemas.openxmlformats.org/officeDocument/2006/relationships/image" Target="../media/image293.png"/><Relationship Id="rId97" Type="http://schemas.openxmlformats.org/officeDocument/2006/relationships/image" Target="../media/image314.png"/><Relationship Id="rId120" Type="http://schemas.openxmlformats.org/officeDocument/2006/relationships/customXml" Target="../ink/ink320.xml"/><Relationship Id="rId358" Type="http://schemas.openxmlformats.org/officeDocument/2006/relationships/customXml" Target="../ink/ink439.xml"/><Relationship Id="rId162" Type="http://schemas.openxmlformats.org/officeDocument/2006/relationships/customXml" Target="../ink/ink341.xml"/><Relationship Id="rId218" Type="http://schemas.openxmlformats.org/officeDocument/2006/relationships/customXml" Target="../ink/ink369.xml"/><Relationship Id="rId425" Type="http://schemas.openxmlformats.org/officeDocument/2006/relationships/image" Target="../media/image478.png"/><Relationship Id="rId467" Type="http://schemas.openxmlformats.org/officeDocument/2006/relationships/image" Target="../media/image499.png"/><Relationship Id="rId271" Type="http://schemas.openxmlformats.org/officeDocument/2006/relationships/image" Target="../media/image401.png"/><Relationship Id="rId24" Type="http://schemas.openxmlformats.org/officeDocument/2006/relationships/customXml" Target="../ink/ink272.xml"/><Relationship Id="rId66" Type="http://schemas.openxmlformats.org/officeDocument/2006/relationships/customXml" Target="../ink/ink293.xml"/><Relationship Id="rId131" Type="http://schemas.openxmlformats.org/officeDocument/2006/relationships/image" Target="../media/image331.png"/><Relationship Id="rId327" Type="http://schemas.openxmlformats.org/officeDocument/2006/relationships/image" Target="../media/image429.png"/><Relationship Id="rId369" Type="http://schemas.openxmlformats.org/officeDocument/2006/relationships/image" Target="../media/image450.png"/><Relationship Id="rId173" Type="http://schemas.openxmlformats.org/officeDocument/2006/relationships/image" Target="../media/image352.png"/><Relationship Id="rId229" Type="http://schemas.openxmlformats.org/officeDocument/2006/relationships/image" Target="../media/image380.png"/><Relationship Id="rId380" Type="http://schemas.openxmlformats.org/officeDocument/2006/relationships/customXml" Target="../ink/ink450.xml"/><Relationship Id="rId436" Type="http://schemas.openxmlformats.org/officeDocument/2006/relationships/customXml" Target="../ink/ink478.xml"/><Relationship Id="rId240" Type="http://schemas.openxmlformats.org/officeDocument/2006/relationships/customXml" Target="../ink/ink380.xml"/><Relationship Id="rId478" Type="http://schemas.openxmlformats.org/officeDocument/2006/relationships/customXml" Target="../ink/ink499.xml"/><Relationship Id="rId35" Type="http://schemas.openxmlformats.org/officeDocument/2006/relationships/image" Target="../media/image283.png"/><Relationship Id="rId77" Type="http://schemas.openxmlformats.org/officeDocument/2006/relationships/image" Target="../media/image304.png"/><Relationship Id="rId100" Type="http://schemas.openxmlformats.org/officeDocument/2006/relationships/customXml" Target="../ink/ink310.xml"/><Relationship Id="rId282" Type="http://schemas.openxmlformats.org/officeDocument/2006/relationships/customXml" Target="../ink/ink401.xml"/><Relationship Id="rId338" Type="http://schemas.openxmlformats.org/officeDocument/2006/relationships/customXml" Target="../ink/ink429.xml"/><Relationship Id="rId503" Type="http://schemas.openxmlformats.org/officeDocument/2006/relationships/image" Target="../media/image517.png"/><Relationship Id="rId8" Type="http://schemas.openxmlformats.org/officeDocument/2006/relationships/customXml" Target="../ink/ink264.xml"/><Relationship Id="rId142" Type="http://schemas.openxmlformats.org/officeDocument/2006/relationships/customXml" Target="../ink/ink331.xml"/><Relationship Id="rId184" Type="http://schemas.openxmlformats.org/officeDocument/2006/relationships/customXml" Target="../ink/ink352.xml"/><Relationship Id="rId391" Type="http://schemas.openxmlformats.org/officeDocument/2006/relationships/image" Target="../media/image461.png"/><Relationship Id="rId405" Type="http://schemas.openxmlformats.org/officeDocument/2006/relationships/image" Target="../media/image468.png"/><Relationship Id="rId447" Type="http://schemas.openxmlformats.org/officeDocument/2006/relationships/image" Target="../media/image489.png"/><Relationship Id="rId251" Type="http://schemas.openxmlformats.org/officeDocument/2006/relationships/image" Target="../media/image391.png"/><Relationship Id="rId489" Type="http://schemas.openxmlformats.org/officeDocument/2006/relationships/image" Target="../media/image510.png"/><Relationship Id="rId46" Type="http://schemas.openxmlformats.org/officeDocument/2006/relationships/customXml" Target="../ink/ink283.xml"/><Relationship Id="rId293" Type="http://schemas.openxmlformats.org/officeDocument/2006/relationships/image" Target="../media/image412.png"/><Relationship Id="rId307" Type="http://schemas.openxmlformats.org/officeDocument/2006/relationships/image" Target="../media/image419.png"/><Relationship Id="rId349" Type="http://schemas.openxmlformats.org/officeDocument/2006/relationships/image" Target="../media/image440.png"/><Relationship Id="rId514" Type="http://schemas.openxmlformats.org/officeDocument/2006/relationships/customXml" Target="../ink/ink517.xml"/><Relationship Id="rId88" Type="http://schemas.openxmlformats.org/officeDocument/2006/relationships/customXml" Target="../ink/ink304.xml"/><Relationship Id="rId111" Type="http://schemas.openxmlformats.org/officeDocument/2006/relationships/image" Target="../media/image321.png"/><Relationship Id="rId153" Type="http://schemas.openxmlformats.org/officeDocument/2006/relationships/image" Target="../media/image342.png"/><Relationship Id="rId195" Type="http://schemas.openxmlformats.org/officeDocument/2006/relationships/image" Target="../media/image363.png"/><Relationship Id="rId209" Type="http://schemas.openxmlformats.org/officeDocument/2006/relationships/image" Target="../media/image370.png"/><Relationship Id="rId360" Type="http://schemas.openxmlformats.org/officeDocument/2006/relationships/customXml" Target="../ink/ink440.xml"/><Relationship Id="rId416" Type="http://schemas.openxmlformats.org/officeDocument/2006/relationships/customXml" Target="../ink/ink468.xml"/><Relationship Id="rId220" Type="http://schemas.openxmlformats.org/officeDocument/2006/relationships/customXml" Target="../ink/ink370.xml"/><Relationship Id="rId458" Type="http://schemas.openxmlformats.org/officeDocument/2006/relationships/customXml" Target="../ink/ink489.xml"/><Relationship Id="rId15" Type="http://schemas.openxmlformats.org/officeDocument/2006/relationships/image" Target="../media/image273.png"/><Relationship Id="rId57" Type="http://schemas.openxmlformats.org/officeDocument/2006/relationships/image" Target="../media/image294.png"/><Relationship Id="rId262" Type="http://schemas.openxmlformats.org/officeDocument/2006/relationships/customXml" Target="../ink/ink391.xml"/><Relationship Id="rId318" Type="http://schemas.openxmlformats.org/officeDocument/2006/relationships/customXml" Target="../ink/ink419.xml"/><Relationship Id="rId525" Type="http://schemas.openxmlformats.org/officeDocument/2006/relationships/image" Target="../media/image528.png"/><Relationship Id="rId99" Type="http://schemas.openxmlformats.org/officeDocument/2006/relationships/image" Target="../media/image315.png"/><Relationship Id="rId122" Type="http://schemas.openxmlformats.org/officeDocument/2006/relationships/customXml" Target="../ink/ink321.xml"/><Relationship Id="rId164" Type="http://schemas.openxmlformats.org/officeDocument/2006/relationships/customXml" Target="../ink/ink342.xml"/><Relationship Id="rId371" Type="http://schemas.openxmlformats.org/officeDocument/2006/relationships/image" Target="../media/image451.png"/><Relationship Id="rId427" Type="http://schemas.openxmlformats.org/officeDocument/2006/relationships/image" Target="../media/image479.png"/><Relationship Id="rId469" Type="http://schemas.openxmlformats.org/officeDocument/2006/relationships/image" Target="../media/image500.png"/><Relationship Id="rId26" Type="http://schemas.openxmlformats.org/officeDocument/2006/relationships/customXml" Target="../ink/ink273.xml"/><Relationship Id="rId231" Type="http://schemas.openxmlformats.org/officeDocument/2006/relationships/image" Target="../media/image381.png"/><Relationship Id="rId273" Type="http://schemas.openxmlformats.org/officeDocument/2006/relationships/image" Target="../media/image402.png"/><Relationship Id="rId329" Type="http://schemas.openxmlformats.org/officeDocument/2006/relationships/image" Target="../media/image430.png"/><Relationship Id="rId480" Type="http://schemas.openxmlformats.org/officeDocument/2006/relationships/customXml" Target="../ink/ink500.xml"/><Relationship Id="rId68" Type="http://schemas.openxmlformats.org/officeDocument/2006/relationships/customXml" Target="../ink/ink294.xml"/><Relationship Id="rId133" Type="http://schemas.openxmlformats.org/officeDocument/2006/relationships/image" Target="../media/image332.png"/><Relationship Id="rId175" Type="http://schemas.openxmlformats.org/officeDocument/2006/relationships/image" Target="../media/image353.png"/><Relationship Id="rId340" Type="http://schemas.openxmlformats.org/officeDocument/2006/relationships/customXml" Target="../ink/ink430.xml"/><Relationship Id="rId200" Type="http://schemas.openxmlformats.org/officeDocument/2006/relationships/customXml" Target="../ink/ink360.xml"/><Relationship Id="rId382" Type="http://schemas.openxmlformats.org/officeDocument/2006/relationships/customXml" Target="../ink/ink451.xml"/><Relationship Id="rId438" Type="http://schemas.openxmlformats.org/officeDocument/2006/relationships/customXml" Target="../ink/ink479.xml"/><Relationship Id="rId242" Type="http://schemas.openxmlformats.org/officeDocument/2006/relationships/customXml" Target="../ink/ink381.xml"/><Relationship Id="rId284" Type="http://schemas.openxmlformats.org/officeDocument/2006/relationships/customXml" Target="../ink/ink402.xml"/><Relationship Id="rId491" Type="http://schemas.openxmlformats.org/officeDocument/2006/relationships/image" Target="../media/image511.png"/><Relationship Id="rId505" Type="http://schemas.openxmlformats.org/officeDocument/2006/relationships/image" Target="../media/image518.png"/><Relationship Id="rId37" Type="http://schemas.openxmlformats.org/officeDocument/2006/relationships/image" Target="../media/image284.png"/><Relationship Id="rId79" Type="http://schemas.openxmlformats.org/officeDocument/2006/relationships/image" Target="../media/image305.png"/><Relationship Id="rId102" Type="http://schemas.openxmlformats.org/officeDocument/2006/relationships/customXml" Target="../ink/ink311.xml"/><Relationship Id="rId144" Type="http://schemas.openxmlformats.org/officeDocument/2006/relationships/customXml" Target="../ink/ink332.xml"/><Relationship Id="rId90" Type="http://schemas.openxmlformats.org/officeDocument/2006/relationships/customXml" Target="../ink/ink305.xml"/><Relationship Id="rId186" Type="http://schemas.openxmlformats.org/officeDocument/2006/relationships/customXml" Target="../ink/ink353.xml"/><Relationship Id="rId351" Type="http://schemas.openxmlformats.org/officeDocument/2006/relationships/image" Target="../media/image441.png"/><Relationship Id="rId393" Type="http://schemas.openxmlformats.org/officeDocument/2006/relationships/image" Target="../media/image462.png"/><Relationship Id="rId407" Type="http://schemas.openxmlformats.org/officeDocument/2006/relationships/image" Target="../media/image469.png"/><Relationship Id="rId449" Type="http://schemas.openxmlformats.org/officeDocument/2006/relationships/image" Target="../media/image490.png"/><Relationship Id="rId211" Type="http://schemas.openxmlformats.org/officeDocument/2006/relationships/image" Target="../media/image371.png"/><Relationship Id="rId253" Type="http://schemas.openxmlformats.org/officeDocument/2006/relationships/image" Target="../media/image392.png"/><Relationship Id="rId295" Type="http://schemas.openxmlformats.org/officeDocument/2006/relationships/image" Target="../media/image413.png"/><Relationship Id="rId309" Type="http://schemas.openxmlformats.org/officeDocument/2006/relationships/image" Target="../media/image420.png"/><Relationship Id="rId460" Type="http://schemas.openxmlformats.org/officeDocument/2006/relationships/customXml" Target="../ink/ink490.xml"/><Relationship Id="rId516" Type="http://schemas.openxmlformats.org/officeDocument/2006/relationships/customXml" Target="../ink/ink518.xml"/><Relationship Id="rId48" Type="http://schemas.openxmlformats.org/officeDocument/2006/relationships/customXml" Target="../ink/ink284.xml"/><Relationship Id="rId113" Type="http://schemas.openxmlformats.org/officeDocument/2006/relationships/image" Target="../media/image322.png"/><Relationship Id="rId320" Type="http://schemas.openxmlformats.org/officeDocument/2006/relationships/customXml" Target="../ink/ink420.xml"/><Relationship Id="rId155" Type="http://schemas.openxmlformats.org/officeDocument/2006/relationships/image" Target="../media/image343.png"/><Relationship Id="rId197" Type="http://schemas.openxmlformats.org/officeDocument/2006/relationships/image" Target="../media/image364.png"/><Relationship Id="rId362" Type="http://schemas.openxmlformats.org/officeDocument/2006/relationships/customXml" Target="../ink/ink441.xml"/><Relationship Id="rId418" Type="http://schemas.openxmlformats.org/officeDocument/2006/relationships/customXml" Target="../ink/ink469.xml"/><Relationship Id="rId222" Type="http://schemas.openxmlformats.org/officeDocument/2006/relationships/customXml" Target="../ink/ink371.xml"/><Relationship Id="rId264" Type="http://schemas.openxmlformats.org/officeDocument/2006/relationships/customXml" Target="../ink/ink392.xml"/><Relationship Id="rId471" Type="http://schemas.openxmlformats.org/officeDocument/2006/relationships/image" Target="../media/image501.png"/><Relationship Id="rId17" Type="http://schemas.openxmlformats.org/officeDocument/2006/relationships/image" Target="../media/image274.png"/><Relationship Id="rId59" Type="http://schemas.openxmlformats.org/officeDocument/2006/relationships/image" Target="../media/image295.png"/><Relationship Id="rId124" Type="http://schemas.openxmlformats.org/officeDocument/2006/relationships/customXml" Target="../ink/ink322.xml"/><Relationship Id="rId527" Type="http://schemas.openxmlformats.org/officeDocument/2006/relationships/image" Target="../media/image529.png"/><Relationship Id="rId70" Type="http://schemas.openxmlformats.org/officeDocument/2006/relationships/customXml" Target="../ink/ink295.xml"/><Relationship Id="rId166" Type="http://schemas.openxmlformats.org/officeDocument/2006/relationships/customXml" Target="../ink/ink343.xml"/><Relationship Id="rId331" Type="http://schemas.openxmlformats.org/officeDocument/2006/relationships/image" Target="../media/image431.png"/><Relationship Id="rId373" Type="http://schemas.openxmlformats.org/officeDocument/2006/relationships/image" Target="../media/image452.png"/><Relationship Id="rId429" Type="http://schemas.openxmlformats.org/officeDocument/2006/relationships/image" Target="../media/image480.png"/><Relationship Id="rId1" Type="http://schemas.openxmlformats.org/officeDocument/2006/relationships/slideLayout" Target="../slideLayouts/slideLayout2.xml"/><Relationship Id="rId233" Type="http://schemas.openxmlformats.org/officeDocument/2006/relationships/image" Target="../media/image382.png"/><Relationship Id="rId440" Type="http://schemas.openxmlformats.org/officeDocument/2006/relationships/customXml" Target="../ink/ink480.xml"/><Relationship Id="rId28" Type="http://schemas.openxmlformats.org/officeDocument/2006/relationships/customXml" Target="../ink/ink274.xml"/><Relationship Id="rId275" Type="http://schemas.openxmlformats.org/officeDocument/2006/relationships/image" Target="../media/image403.png"/><Relationship Id="rId300" Type="http://schemas.openxmlformats.org/officeDocument/2006/relationships/customXml" Target="../ink/ink410.xml"/><Relationship Id="rId482" Type="http://schemas.openxmlformats.org/officeDocument/2006/relationships/customXml" Target="../ink/ink501.xml"/><Relationship Id="rId81" Type="http://schemas.openxmlformats.org/officeDocument/2006/relationships/image" Target="../media/image306.png"/><Relationship Id="rId135" Type="http://schemas.openxmlformats.org/officeDocument/2006/relationships/image" Target="../media/image333.png"/><Relationship Id="rId177" Type="http://schemas.openxmlformats.org/officeDocument/2006/relationships/image" Target="../media/image354.png"/><Relationship Id="rId342" Type="http://schemas.openxmlformats.org/officeDocument/2006/relationships/customXml" Target="../ink/ink431.xml"/><Relationship Id="rId384" Type="http://schemas.openxmlformats.org/officeDocument/2006/relationships/customXml" Target="../ink/ink452.xml"/><Relationship Id="rId202" Type="http://schemas.openxmlformats.org/officeDocument/2006/relationships/customXml" Target="../ink/ink361.xml"/><Relationship Id="rId244" Type="http://schemas.openxmlformats.org/officeDocument/2006/relationships/customXml" Target="../ink/ink382.xml"/><Relationship Id="rId39" Type="http://schemas.openxmlformats.org/officeDocument/2006/relationships/image" Target="../media/image285.png"/><Relationship Id="rId286" Type="http://schemas.openxmlformats.org/officeDocument/2006/relationships/customXml" Target="../ink/ink403.xml"/><Relationship Id="rId451" Type="http://schemas.openxmlformats.org/officeDocument/2006/relationships/image" Target="../media/image491.png"/><Relationship Id="rId493" Type="http://schemas.openxmlformats.org/officeDocument/2006/relationships/image" Target="../media/image512.png"/><Relationship Id="rId507" Type="http://schemas.openxmlformats.org/officeDocument/2006/relationships/image" Target="../media/image519.png"/><Relationship Id="rId50" Type="http://schemas.openxmlformats.org/officeDocument/2006/relationships/customXml" Target="../ink/ink285.xml"/><Relationship Id="rId104" Type="http://schemas.openxmlformats.org/officeDocument/2006/relationships/customXml" Target="../ink/ink312.xml"/><Relationship Id="rId146" Type="http://schemas.openxmlformats.org/officeDocument/2006/relationships/customXml" Target="../ink/ink333.xml"/><Relationship Id="rId188" Type="http://schemas.openxmlformats.org/officeDocument/2006/relationships/customXml" Target="../ink/ink354.xml"/><Relationship Id="rId311" Type="http://schemas.openxmlformats.org/officeDocument/2006/relationships/image" Target="../media/image421.png"/><Relationship Id="rId353" Type="http://schemas.openxmlformats.org/officeDocument/2006/relationships/image" Target="../media/image442.png"/><Relationship Id="rId395" Type="http://schemas.openxmlformats.org/officeDocument/2006/relationships/image" Target="../media/image463.png"/><Relationship Id="rId409" Type="http://schemas.openxmlformats.org/officeDocument/2006/relationships/image" Target="../media/image470.png"/><Relationship Id="rId92" Type="http://schemas.openxmlformats.org/officeDocument/2006/relationships/customXml" Target="../ink/ink306.xml"/><Relationship Id="rId213" Type="http://schemas.openxmlformats.org/officeDocument/2006/relationships/image" Target="../media/image372.png"/><Relationship Id="rId420" Type="http://schemas.openxmlformats.org/officeDocument/2006/relationships/customXml" Target="../ink/ink470.xml"/><Relationship Id="rId255" Type="http://schemas.openxmlformats.org/officeDocument/2006/relationships/image" Target="../media/image393.png"/><Relationship Id="rId297" Type="http://schemas.openxmlformats.org/officeDocument/2006/relationships/image" Target="../media/image414.png"/><Relationship Id="rId462" Type="http://schemas.openxmlformats.org/officeDocument/2006/relationships/customXml" Target="../ink/ink491.xml"/><Relationship Id="rId518" Type="http://schemas.openxmlformats.org/officeDocument/2006/relationships/customXml" Target="../ink/ink519.xml"/><Relationship Id="rId115" Type="http://schemas.openxmlformats.org/officeDocument/2006/relationships/image" Target="../media/image323.png"/><Relationship Id="rId157" Type="http://schemas.openxmlformats.org/officeDocument/2006/relationships/image" Target="../media/image344.png"/><Relationship Id="rId322" Type="http://schemas.openxmlformats.org/officeDocument/2006/relationships/customXml" Target="../ink/ink421.xml"/><Relationship Id="rId364" Type="http://schemas.openxmlformats.org/officeDocument/2006/relationships/customXml" Target="../ink/ink442.xml"/><Relationship Id="rId61" Type="http://schemas.openxmlformats.org/officeDocument/2006/relationships/image" Target="../media/image296.png"/><Relationship Id="rId199" Type="http://schemas.openxmlformats.org/officeDocument/2006/relationships/image" Target="../media/image365.png"/><Relationship Id="rId19" Type="http://schemas.openxmlformats.org/officeDocument/2006/relationships/image" Target="../media/image275.png"/><Relationship Id="rId224" Type="http://schemas.openxmlformats.org/officeDocument/2006/relationships/customXml" Target="../ink/ink372.xml"/><Relationship Id="rId266" Type="http://schemas.openxmlformats.org/officeDocument/2006/relationships/customXml" Target="../ink/ink393.xml"/><Relationship Id="rId431" Type="http://schemas.openxmlformats.org/officeDocument/2006/relationships/image" Target="../media/image481.png"/><Relationship Id="rId473" Type="http://schemas.openxmlformats.org/officeDocument/2006/relationships/image" Target="../media/image502.png"/><Relationship Id="rId529" Type="http://schemas.openxmlformats.org/officeDocument/2006/relationships/image" Target="../media/image530.png"/><Relationship Id="rId30" Type="http://schemas.openxmlformats.org/officeDocument/2006/relationships/customXml" Target="../ink/ink275.xml"/><Relationship Id="rId126" Type="http://schemas.openxmlformats.org/officeDocument/2006/relationships/customXml" Target="../ink/ink323.xml"/><Relationship Id="rId168" Type="http://schemas.openxmlformats.org/officeDocument/2006/relationships/customXml" Target="../ink/ink344.xml"/><Relationship Id="rId333" Type="http://schemas.openxmlformats.org/officeDocument/2006/relationships/image" Target="../media/image432.png"/><Relationship Id="rId72" Type="http://schemas.openxmlformats.org/officeDocument/2006/relationships/customXml" Target="../ink/ink296.xml"/><Relationship Id="rId375" Type="http://schemas.openxmlformats.org/officeDocument/2006/relationships/image" Target="../media/image453.png"/><Relationship Id="rId3" Type="http://schemas.openxmlformats.org/officeDocument/2006/relationships/image" Target="../media/image267.png"/><Relationship Id="rId235" Type="http://schemas.openxmlformats.org/officeDocument/2006/relationships/image" Target="../media/image383.png"/><Relationship Id="rId277" Type="http://schemas.openxmlformats.org/officeDocument/2006/relationships/image" Target="../media/image404.png"/><Relationship Id="rId400" Type="http://schemas.openxmlformats.org/officeDocument/2006/relationships/customXml" Target="../ink/ink460.xml"/><Relationship Id="rId442" Type="http://schemas.openxmlformats.org/officeDocument/2006/relationships/customXml" Target="../ink/ink481.xml"/><Relationship Id="rId484" Type="http://schemas.openxmlformats.org/officeDocument/2006/relationships/customXml" Target="../ink/ink502.xml"/><Relationship Id="rId137" Type="http://schemas.openxmlformats.org/officeDocument/2006/relationships/image" Target="../media/image334.png"/><Relationship Id="rId302" Type="http://schemas.openxmlformats.org/officeDocument/2006/relationships/customXml" Target="../ink/ink411.xml"/><Relationship Id="rId344" Type="http://schemas.openxmlformats.org/officeDocument/2006/relationships/customXml" Target="../ink/ink432.xml"/><Relationship Id="rId41" Type="http://schemas.openxmlformats.org/officeDocument/2006/relationships/image" Target="../media/image286.png"/><Relationship Id="rId83" Type="http://schemas.openxmlformats.org/officeDocument/2006/relationships/image" Target="../media/image307.png"/><Relationship Id="rId179" Type="http://schemas.openxmlformats.org/officeDocument/2006/relationships/image" Target="../media/image355.png"/><Relationship Id="rId386" Type="http://schemas.openxmlformats.org/officeDocument/2006/relationships/customXml" Target="../ink/ink453.xml"/><Relationship Id="rId190" Type="http://schemas.openxmlformats.org/officeDocument/2006/relationships/customXml" Target="../ink/ink355.xml"/><Relationship Id="rId204" Type="http://schemas.openxmlformats.org/officeDocument/2006/relationships/customXml" Target="../ink/ink362.xml"/><Relationship Id="rId246" Type="http://schemas.openxmlformats.org/officeDocument/2006/relationships/customXml" Target="../ink/ink383.xml"/><Relationship Id="rId288" Type="http://schemas.openxmlformats.org/officeDocument/2006/relationships/customXml" Target="../ink/ink404.xml"/><Relationship Id="rId411" Type="http://schemas.openxmlformats.org/officeDocument/2006/relationships/image" Target="../media/image471.png"/><Relationship Id="rId453" Type="http://schemas.openxmlformats.org/officeDocument/2006/relationships/image" Target="../media/image492.png"/><Relationship Id="rId509" Type="http://schemas.openxmlformats.org/officeDocument/2006/relationships/image" Target="../media/image520.png"/><Relationship Id="rId106" Type="http://schemas.openxmlformats.org/officeDocument/2006/relationships/customXml" Target="../ink/ink313.xml"/><Relationship Id="rId313" Type="http://schemas.openxmlformats.org/officeDocument/2006/relationships/image" Target="../media/image422.png"/><Relationship Id="rId495" Type="http://schemas.openxmlformats.org/officeDocument/2006/relationships/image" Target="../media/image513.png"/><Relationship Id="rId10" Type="http://schemas.openxmlformats.org/officeDocument/2006/relationships/customXml" Target="../ink/ink265.xml"/><Relationship Id="rId52" Type="http://schemas.openxmlformats.org/officeDocument/2006/relationships/customXml" Target="../ink/ink286.xml"/><Relationship Id="rId94" Type="http://schemas.openxmlformats.org/officeDocument/2006/relationships/customXml" Target="../ink/ink307.xml"/><Relationship Id="rId148" Type="http://schemas.openxmlformats.org/officeDocument/2006/relationships/customXml" Target="../ink/ink334.xml"/><Relationship Id="rId355" Type="http://schemas.openxmlformats.org/officeDocument/2006/relationships/image" Target="../media/image443.png"/><Relationship Id="rId397" Type="http://schemas.openxmlformats.org/officeDocument/2006/relationships/image" Target="../media/image464.png"/><Relationship Id="rId520" Type="http://schemas.openxmlformats.org/officeDocument/2006/relationships/customXml" Target="../ink/ink520.xml"/><Relationship Id="rId215" Type="http://schemas.openxmlformats.org/officeDocument/2006/relationships/image" Target="../media/image373.png"/><Relationship Id="rId257" Type="http://schemas.openxmlformats.org/officeDocument/2006/relationships/image" Target="../media/image394.png"/><Relationship Id="rId422" Type="http://schemas.openxmlformats.org/officeDocument/2006/relationships/customXml" Target="../ink/ink471.xml"/><Relationship Id="rId464" Type="http://schemas.openxmlformats.org/officeDocument/2006/relationships/customXml" Target="../ink/ink492.xml"/><Relationship Id="rId299" Type="http://schemas.openxmlformats.org/officeDocument/2006/relationships/image" Target="../media/image415.png"/><Relationship Id="rId63" Type="http://schemas.openxmlformats.org/officeDocument/2006/relationships/image" Target="../media/image297.png"/><Relationship Id="rId159" Type="http://schemas.openxmlformats.org/officeDocument/2006/relationships/image" Target="../media/image345.png"/><Relationship Id="rId366" Type="http://schemas.openxmlformats.org/officeDocument/2006/relationships/customXml" Target="../ink/ink443.xml"/><Relationship Id="rId226" Type="http://schemas.openxmlformats.org/officeDocument/2006/relationships/customXml" Target="../ink/ink373.xml"/><Relationship Id="rId433" Type="http://schemas.openxmlformats.org/officeDocument/2006/relationships/image" Target="../media/image482.png"/><Relationship Id="rId74" Type="http://schemas.openxmlformats.org/officeDocument/2006/relationships/customXml" Target="../ink/ink297.xml"/><Relationship Id="rId377" Type="http://schemas.openxmlformats.org/officeDocument/2006/relationships/image" Target="../media/image454.png"/><Relationship Id="rId500" Type="http://schemas.openxmlformats.org/officeDocument/2006/relationships/customXml" Target="../ink/ink510.xml"/><Relationship Id="rId5" Type="http://schemas.openxmlformats.org/officeDocument/2006/relationships/image" Target="../media/image268.png"/><Relationship Id="rId237" Type="http://schemas.openxmlformats.org/officeDocument/2006/relationships/image" Target="../media/image38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3" name="Ink 62">
                <a:extLst>
                  <a:ext uri="{FF2B5EF4-FFF2-40B4-BE49-F238E27FC236}">
                    <a16:creationId xmlns:a16="http://schemas.microsoft.com/office/drawing/2014/main" id="{26216943-BDCF-9C6F-6339-3444345B8A94}"/>
                  </a:ext>
                </a:extLst>
              </p14:cNvPr>
              <p14:cNvContentPartPr/>
              <p14:nvPr/>
            </p14:nvContentPartPr>
            <p14:xfrm>
              <a:off x="778262" y="1484396"/>
              <a:ext cx="371160" cy="1285560"/>
            </p14:xfrm>
          </p:contentPart>
        </mc:Choice>
        <mc:Fallback xmlns="">
          <p:pic>
            <p:nvPicPr>
              <p:cNvPr id="63" name="Ink 62">
                <a:extLst>
                  <a:ext uri="{FF2B5EF4-FFF2-40B4-BE49-F238E27FC236}">
                    <a16:creationId xmlns:a16="http://schemas.microsoft.com/office/drawing/2014/main" id="{26216943-BDCF-9C6F-6339-3444345B8A94}"/>
                  </a:ext>
                </a:extLst>
              </p:cNvPr>
              <p:cNvPicPr/>
              <p:nvPr/>
            </p:nvPicPr>
            <p:blipFill>
              <a:blip r:embed="rId3"/>
              <a:stretch>
                <a:fillRect/>
              </a:stretch>
            </p:blipFill>
            <p:spPr>
              <a:xfrm>
                <a:off x="769262" y="1475396"/>
                <a:ext cx="388800" cy="1303200"/>
              </a:xfrm>
              <a:prstGeom prst="rect">
                <a:avLst/>
              </a:prstGeom>
            </p:spPr>
          </p:pic>
        </mc:Fallback>
      </mc:AlternateContent>
      <p:grpSp>
        <p:nvGrpSpPr>
          <p:cNvPr id="141" name="Group 140">
            <a:extLst>
              <a:ext uri="{FF2B5EF4-FFF2-40B4-BE49-F238E27FC236}">
                <a16:creationId xmlns:a16="http://schemas.microsoft.com/office/drawing/2014/main" id="{0F995E0F-FD7C-14CB-F596-B97C29A5E510}"/>
              </a:ext>
            </a:extLst>
          </p:cNvPr>
          <p:cNvGrpSpPr/>
          <p:nvPr/>
        </p:nvGrpSpPr>
        <p:grpSpPr>
          <a:xfrm>
            <a:off x="334022" y="305396"/>
            <a:ext cx="11026080" cy="6346440"/>
            <a:chOff x="334022" y="305396"/>
            <a:chExt cx="11026080" cy="6346440"/>
          </a:xfrm>
        </p:grpSpPr>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1F37A8D1-CCAE-C10C-D257-4E40687EC416}"/>
                    </a:ext>
                  </a:extLst>
                </p14:cNvPr>
                <p14:cNvContentPartPr/>
                <p14:nvPr/>
              </p14:nvContentPartPr>
              <p14:xfrm>
                <a:off x="8771702" y="351116"/>
                <a:ext cx="48240" cy="675360"/>
              </p14:xfrm>
            </p:contentPart>
          </mc:Choice>
          <mc:Fallback xmlns="">
            <p:pic>
              <p:nvPicPr>
                <p:cNvPr id="21" name="Ink 20">
                  <a:extLst>
                    <a:ext uri="{FF2B5EF4-FFF2-40B4-BE49-F238E27FC236}">
                      <a16:creationId xmlns:a16="http://schemas.microsoft.com/office/drawing/2014/main" id="{1F37A8D1-CCAE-C10C-D257-4E40687EC416}"/>
                    </a:ext>
                  </a:extLst>
                </p:cNvPr>
                <p:cNvPicPr/>
                <p:nvPr/>
              </p:nvPicPr>
              <p:blipFill>
                <a:blip r:embed="rId5"/>
                <a:stretch>
                  <a:fillRect/>
                </a:stretch>
              </p:blipFill>
              <p:spPr>
                <a:xfrm>
                  <a:off x="8762702" y="342116"/>
                  <a:ext cx="65880" cy="69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40B0E48C-7C32-B22E-48D5-76CE498826DB}"/>
                    </a:ext>
                  </a:extLst>
                </p14:cNvPr>
                <p14:cNvContentPartPr/>
                <p14:nvPr/>
              </p14:nvContentPartPr>
              <p14:xfrm>
                <a:off x="8750822" y="933956"/>
                <a:ext cx="1921680" cy="78840"/>
              </p14:xfrm>
            </p:contentPart>
          </mc:Choice>
          <mc:Fallback xmlns="">
            <p:pic>
              <p:nvPicPr>
                <p:cNvPr id="22" name="Ink 21">
                  <a:extLst>
                    <a:ext uri="{FF2B5EF4-FFF2-40B4-BE49-F238E27FC236}">
                      <a16:creationId xmlns:a16="http://schemas.microsoft.com/office/drawing/2014/main" id="{40B0E48C-7C32-B22E-48D5-76CE498826DB}"/>
                    </a:ext>
                  </a:extLst>
                </p:cNvPr>
                <p:cNvPicPr/>
                <p:nvPr/>
              </p:nvPicPr>
              <p:blipFill>
                <a:blip r:embed="rId7"/>
                <a:stretch>
                  <a:fillRect/>
                </a:stretch>
              </p:blipFill>
              <p:spPr>
                <a:xfrm>
                  <a:off x="8741822" y="924956"/>
                  <a:ext cx="19393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84022804-2E49-A28B-9C04-E7E376199B27}"/>
                    </a:ext>
                  </a:extLst>
                </p14:cNvPr>
                <p14:cNvContentPartPr/>
                <p14:nvPr/>
              </p14:nvContentPartPr>
              <p14:xfrm>
                <a:off x="8819582" y="305396"/>
                <a:ext cx="2036520" cy="792720"/>
              </p14:xfrm>
            </p:contentPart>
          </mc:Choice>
          <mc:Fallback xmlns="">
            <p:pic>
              <p:nvPicPr>
                <p:cNvPr id="23" name="Ink 22">
                  <a:extLst>
                    <a:ext uri="{FF2B5EF4-FFF2-40B4-BE49-F238E27FC236}">
                      <a16:creationId xmlns:a16="http://schemas.microsoft.com/office/drawing/2014/main" id="{84022804-2E49-A28B-9C04-E7E376199B27}"/>
                    </a:ext>
                  </a:extLst>
                </p:cNvPr>
                <p:cNvPicPr/>
                <p:nvPr/>
              </p:nvPicPr>
              <p:blipFill>
                <a:blip r:embed="rId9"/>
                <a:stretch>
                  <a:fillRect/>
                </a:stretch>
              </p:blipFill>
              <p:spPr>
                <a:xfrm>
                  <a:off x="8810582" y="296396"/>
                  <a:ext cx="2054160" cy="81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B4CD851E-84FB-2D0D-F0A1-EEA43339E447}"/>
                    </a:ext>
                  </a:extLst>
                </p14:cNvPr>
                <p14:cNvContentPartPr/>
                <p14:nvPr/>
              </p14:nvContentPartPr>
              <p14:xfrm>
                <a:off x="9128822" y="508436"/>
                <a:ext cx="258480" cy="309600"/>
              </p14:xfrm>
            </p:contentPart>
          </mc:Choice>
          <mc:Fallback xmlns="">
            <p:pic>
              <p:nvPicPr>
                <p:cNvPr id="24" name="Ink 23">
                  <a:extLst>
                    <a:ext uri="{FF2B5EF4-FFF2-40B4-BE49-F238E27FC236}">
                      <a16:creationId xmlns:a16="http://schemas.microsoft.com/office/drawing/2014/main" id="{B4CD851E-84FB-2D0D-F0A1-EEA43339E447}"/>
                    </a:ext>
                  </a:extLst>
                </p:cNvPr>
                <p:cNvPicPr/>
                <p:nvPr/>
              </p:nvPicPr>
              <p:blipFill>
                <a:blip r:embed="rId11"/>
                <a:stretch>
                  <a:fillRect/>
                </a:stretch>
              </p:blipFill>
              <p:spPr>
                <a:xfrm>
                  <a:off x="9119822" y="499436"/>
                  <a:ext cx="27612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20BB6311-0545-641C-43FC-807D327A27D6}"/>
                    </a:ext>
                  </a:extLst>
                </p14:cNvPr>
                <p14:cNvContentPartPr/>
                <p14:nvPr/>
              </p14:nvContentPartPr>
              <p14:xfrm>
                <a:off x="9407822" y="653516"/>
                <a:ext cx="138600" cy="129240"/>
              </p14:xfrm>
            </p:contentPart>
          </mc:Choice>
          <mc:Fallback xmlns="">
            <p:pic>
              <p:nvPicPr>
                <p:cNvPr id="25" name="Ink 24">
                  <a:extLst>
                    <a:ext uri="{FF2B5EF4-FFF2-40B4-BE49-F238E27FC236}">
                      <a16:creationId xmlns:a16="http://schemas.microsoft.com/office/drawing/2014/main" id="{20BB6311-0545-641C-43FC-807D327A27D6}"/>
                    </a:ext>
                  </a:extLst>
                </p:cNvPr>
                <p:cNvPicPr/>
                <p:nvPr/>
              </p:nvPicPr>
              <p:blipFill>
                <a:blip r:embed="rId13"/>
                <a:stretch>
                  <a:fillRect/>
                </a:stretch>
              </p:blipFill>
              <p:spPr>
                <a:xfrm>
                  <a:off x="9399182" y="644876"/>
                  <a:ext cx="1562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9E3455D3-18EC-2900-2759-90BCFA02F167}"/>
                    </a:ext>
                  </a:extLst>
                </p14:cNvPr>
                <p14:cNvContentPartPr/>
                <p14:nvPr/>
              </p14:nvContentPartPr>
              <p14:xfrm>
                <a:off x="9615542" y="639476"/>
                <a:ext cx="98640" cy="166680"/>
              </p14:xfrm>
            </p:contentPart>
          </mc:Choice>
          <mc:Fallback xmlns="">
            <p:pic>
              <p:nvPicPr>
                <p:cNvPr id="26" name="Ink 25">
                  <a:extLst>
                    <a:ext uri="{FF2B5EF4-FFF2-40B4-BE49-F238E27FC236}">
                      <a16:creationId xmlns:a16="http://schemas.microsoft.com/office/drawing/2014/main" id="{9E3455D3-18EC-2900-2759-90BCFA02F167}"/>
                    </a:ext>
                  </a:extLst>
                </p:cNvPr>
                <p:cNvPicPr/>
                <p:nvPr/>
              </p:nvPicPr>
              <p:blipFill>
                <a:blip r:embed="rId15"/>
                <a:stretch>
                  <a:fillRect/>
                </a:stretch>
              </p:blipFill>
              <p:spPr>
                <a:xfrm>
                  <a:off x="9606902" y="630476"/>
                  <a:ext cx="1162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79892990-D766-7C00-8369-1A9C9BCADFB4}"/>
                    </a:ext>
                  </a:extLst>
                </p14:cNvPr>
                <p14:cNvContentPartPr/>
                <p14:nvPr/>
              </p14:nvContentPartPr>
              <p14:xfrm>
                <a:off x="9815342" y="632996"/>
                <a:ext cx="92160" cy="177120"/>
              </p14:xfrm>
            </p:contentPart>
          </mc:Choice>
          <mc:Fallback xmlns="">
            <p:pic>
              <p:nvPicPr>
                <p:cNvPr id="27" name="Ink 26">
                  <a:extLst>
                    <a:ext uri="{FF2B5EF4-FFF2-40B4-BE49-F238E27FC236}">
                      <a16:creationId xmlns:a16="http://schemas.microsoft.com/office/drawing/2014/main" id="{79892990-D766-7C00-8369-1A9C9BCADFB4}"/>
                    </a:ext>
                  </a:extLst>
                </p:cNvPr>
                <p:cNvPicPr/>
                <p:nvPr/>
              </p:nvPicPr>
              <p:blipFill>
                <a:blip r:embed="rId17"/>
                <a:stretch>
                  <a:fillRect/>
                </a:stretch>
              </p:blipFill>
              <p:spPr>
                <a:xfrm>
                  <a:off x="9806342" y="624356"/>
                  <a:ext cx="1098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9EB23A3E-D0EB-5FCD-5F35-BEA3C4676F71}"/>
                    </a:ext>
                  </a:extLst>
                </p14:cNvPr>
                <p14:cNvContentPartPr/>
                <p14:nvPr/>
              </p14:nvContentPartPr>
              <p14:xfrm>
                <a:off x="9988142" y="657836"/>
                <a:ext cx="129240" cy="146520"/>
              </p14:xfrm>
            </p:contentPart>
          </mc:Choice>
          <mc:Fallback xmlns="">
            <p:pic>
              <p:nvPicPr>
                <p:cNvPr id="28" name="Ink 27">
                  <a:extLst>
                    <a:ext uri="{FF2B5EF4-FFF2-40B4-BE49-F238E27FC236}">
                      <a16:creationId xmlns:a16="http://schemas.microsoft.com/office/drawing/2014/main" id="{9EB23A3E-D0EB-5FCD-5F35-BEA3C4676F71}"/>
                    </a:ext>
                  </a:extLst>
                </p:cNvPr>
                <p:cNvPicPr/>
                <p:nvPr/>
              </p:nvPicPr>
              <p:blipFill>
                <a:blip r:embed="rId19"/>
                <a:stretch>
                  <a:fillRect/>
                </a:stretch>
              </p:blipFill>
              <p:spPr>
                <a:xfrm>
                  <a:off x="9979142" y="648836"/>
                  <a:ext cx="1468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29999AA6-FF0B-AD54-8FCE-CDA06E03BA06}"/>
                    </a:ext>
                  </a:extLst>
                </p14:cNvPr>
                <p14:cNvContentPartPr/>
                <p14:nvPr/>
              </p14:nvContentPartPr>
              <p14:xfrm>
                <a:off x="10225382" y="618236"/>
                <a:ext cx="218880" cy="205200"/>
              </p14:xfrm>
            </p:contentPart>
          </mc:Choice>
          <mc:Fallback xmlns="">
            <p:pic>
              <p:nvPicPr>
                <p:cNvPr id="29" name="Ink 28">
                  <a:extLst>
                    <a:ext uri="{FF2B5EF4-FFF2-40B4-BE49-F238E27FC236}">
                      <a16:creationId xmlns:a16="http://schemas.microsoft.com/office/drawing/2014/main" id="{29999AA6-FF0B-AD54-8FCE-CDA06E03BA06}"/>
                    </a:ext>
                  </a:extLst>
                </p:cNvPr>
                <p:cNvPicPr/>
                <p:nvPr/>
              </p:nvPicPr>
              <p:blipFill>
                <a:blip r:embed="rId21"/>
                <a:stretch>
                  <a:fillRect/>
                </a:stretch>
              </p:blipFill>
              <p:spPr>
                <a:xfrm>
                  <a:off x="10216742" y="609236"/>
                  <a:ext cx="2365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id="{8324E1B5-4818-D834-DD89-1358A035C49D}"/>
                    </a:ext>
                  </a:extLst>
                </p14:cNvPr>
                <p14:cNvContentPartPr/>
                <p14:nvPr/>
              </p14:nvContentPartPr>
              <p14:xfrm>
                <a:off x="9609782" y="992636"/>
                <a:ext cx="223200" cy="5133600"/>
              </p14:xfrm>
            </p:contentPart>
          </mc:Choice>
          <mc:Fallback xmlns="">
            <p:pic>
              <p:nvPicPr>
                <p:cNvPr id="37" name="Ink 36">
                  <a:extLst>
                    <a:ext uri="{FF2B5EF4-FFF2-40B4-BE49-F238E27FC236}">
                      <a16:creationId xmlns:a16="http://schemas.microsoft.com/office/drawing/2014/main" id="{8324E1B5-4818-D834-DD89-1358A035C49D}"/>
                    </a:ext>
                  </a:extLst>
                </p:cNvPr>
                <p:cNvPicPr/>
                <p:nvPr/>
              </p:nvPicPr>
              <p:blipFill>
                <a:blip r:embed="rId23"/>
                <a:stretch>
                  <a:fillRect/>
                </a:stretch>
              </p:blipFill>
              <p:spPr>
                <a:xfrm>
                  <a:off x="9601142" y="983996"/>
                  <a:ext cx="240840" cy="5151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4A899B96-A727-C122-2F38-42FF8E4A0ADE}"/>
                    </a:ext>
                  </a:extLst>
                </p14:cNvPr>
                <p14:cNvContentPartPr/>
                <p14:nvPr/>
              </p14:nvContentPartPr>
              <p14:xfrm>
                <a:off x="4856702" y="331676"/>
                <a:ext cx="1608840" cy="623880"/>
              </p14:xfrm>
            </p:contentPart>
          </mc:Choice>
          <mc:Fallback xmlns="">
            <p:pic>
              <p:nvPicPr>
                <p:cNvPr id="15" name="Ink 14">
                  <a:extLst>
                    <a:ext uri="{FF2B5EF4-FFF2-40B4-BE49-F238E27FC236}">
                      <a16:creationId xmlns:a16="http://schemas.microsoft.com/office/drawing/2014/main" id="{4A899B96-A727-C122-2F38-42FF8E4A0ADE}"/>
                    </a:ext>
                  </a:extLst>
                </p:cNvPr>
                <p:cNvPicPr/>
                <p:nvPr/>
              </p:nvPicPr>
              <p:blipFill>
                <a:blip r:embed="rId25"/>
                <a:stretch>
                  <a:fillRect/>
                </a:stretch>
              </p:blipFill>
              <p:spPr>
                <a:xfrm>
                  <a:off x="4847702" y="322676"/>
                  <a:ext cx="162648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93E6AF6F-BE16-8533-7132-A58D145542EC}"/>
                    </a:ext>
                  </a:extLst>
                </p14:cNvPr>
                <p14:cNvContentPartPr/>
                <p14:nvPr/>
              </p14:nvContentPartPr>
              <p14:xfrm>
                <a:off x="5093582" y="599876"/>
                <a:ext cx="122040" cy="159840"/>
              </p14:xfrm>
            </p:contentPart>
          </mc:Choice>
          <mc:Fallback xmlns="">
            <p:pic>
              <p:nvPicPr>
                <p:cNvPr id="16" name="Ink 15">
                  <a:extLst>
                    <a:ext uri="{FF2B5EF4-FFF2-40B4-BE49-F238E27FC236}">
                      <a16:creationId xmlns:a16="http://schemas.microsoft.com/office/drawing/2014/main" id="{93E6AF6F-BE16-8533-7132-A58D145542EC}"/>
                    </a:ext>
                  </a:extLst>
                </p:cNvPr>
                <p:cNvPicPr/>
                <p:nvPr/>
              </p:nvPicPr>
              <p:blipFill>
                <a:blip r:embed="rId27"/>
                <a:stretch>
                  <a:fillRect/>
                </a:stretch>
              </p:blipFill>
              <p:spPr>
                <a:xfrm>
                  <a:off x="5084942" y="590876"/>
                  <a:ext cx="1396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5B1D2FEB-CBD1-2583-440A-17139D03BE26}"/>
                    </a:ext>
                  </a:extLst>
                </p14:cNvPr>
                <p14:cNvContentPartPr/>
                <p14:nvPr/>
              </p14:nvContentPartPr>
              <p14:xfrm>
                <a:off x="5338382" y="539396"/>
                <a:ext cx="42480" cy="189360"/>
              </p14:xfrm>
            </p:contentPart>
          </mc:Choice>
          <mc:Fallback xmlns="">
            <p:pic>
              <p:nvPicPr>
                <p:cNvPr id="17" name="Ink 16">
                  <a:extLst>
                    <a:ext uri="{FF2B5EF4-FFF2-40B4-BE49-F238E27FC236}">
                      <a16:creationId xmlns:a16="http://schemas.microsoft.com/office/drawing/2014/main" id="{5B1D2FEB-CBD1-2583-440A-17139D03BE26}"/>
                    </a:ext>
                  </a:extLst>
                </p:cNvPr>
                <p:cNvPicPr/>
                <p:nvPr/>
              </p:nvPicPr>
              <p:blipFill>
                <a:blip r:embed="rId29"/>
                <a:stretch>
                  <a:fillRect/>
                </a:stretch>
              </p:blipFill>
              <p:spPr>
                <a:xfrm>
                  <a:off x="5329742" y="530396"/>
                  <a:ext cx="601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1C06DDE8-D59A-F937-34C5-2AA3A0E52CEB}"/>
                    </a:ext>
                  </a:extLst>
                </p14:cNvPr>
                <p14:cNvContentPartPr/>
                <p14:nvPr/>
              </p14:nvContentPartPr>
              <p14:xfrm>
                <a:off x="5451422" y="620036"/>
                <a:ext cx="153360" cy="116280"/>
              </p14:xfrm>
            </p:contentPart>
          </mc:Choice>
          <mc:Fallback xmlns="">
            <p:pic>
              <p:nvPicPr>
                <p:cNvPr id="18" name="Ink 17">
                  <a:extLst>
                    <a:ext uri="{FF2B5EF4-FFF2-40B4-BE49-F238E27FC236}">
                      <a16:creationId xmlns:a16="http://schemas.microsoft.com/office/drawing/2014/main" id="{1C06DDE8-D59A-F937-34C5-2AA3A0E52CEB}"/>
                    </a:ext>
                  </a:extLst>
                </p:cNvPr>
                <p:cNvPicPr/>
                <p:nvPr/>
              </p:nvPicPr>
              <p:blipFill>
                <a:blip r:embed="rId31"/>
                <a:stretch>
                  <a:fillRect/>
                </a:stretch>
              </p:blipFill>
              <p:spPr>
                <a:xfrm>
                  <a:off x="5442422" y="611396"/>
                  <a:ext cx="1710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9DC9B23B-F368-72F9-5F59-711D2721FBAC}"/>
                    </a:ext>
                  </a:extLst>
                </p14:cNvPr>
                <p14:cNvContentPartPr/>
                <p14:nvPr/>
              </p14:nvContentPartPr>
              <p14:xfrm>
                <a:off x="5725022" y="589436"/>
                <a:ext cx="148320" cy="178560"/>
              </p14:xfrm>
            </p:contentPart>
          </mc:Choice>
          <mc:Fallback xmlns="">
            <p:pic>
              <p:nvPicPr>
                <p:cNvPr id="19" name="Ink 18">
                  <a:extLst>
                    <a:ext uri="{FF2B5EF4-FFF2-40B4-BE49-F238E27FC236}">
                      <a16:creationId xmlns:a16="http://schemas.microsoft.com/office/drawing/2014/main" id="{9DC9B23B-F368-72F9-5F59-711D2721FBAC}"/>
                    </a:ext>
                  </a:extLst>
                </p:cNvPr>
                <p:cNvPicPr/>
                <p:nvPr/>
              </p:nvPicPr>
              <p:blipFill>
                <a:blip r:embed="rId33"/>
                <a:stretch>
                  <a:fillRect/>
                </a:stretch>
              </p:blipFill>
              <p:spPr>
                <a:xfrm>
                  <a:off x="5716022" y="580796"/>
                  <a:ext cx="1659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FCF3DEC4-59C2-3C28-BB59-897832C82D39}"/>
                    </a:ext>
                  </a:extLst>
                </p14:cNvPr>
                <p14:cNvContentPartPr/>
                <p14:nvPr/>
              </p14:nvContentPartPr>
              <p14:xfrm>
                <a:off x="5950382" y="589436"/>
                <a:ext cx="106560" cy="208440"/>
              </p14:xfrm>
            </p:contentPart>
          </mc:Choice>
          <mc:Fallback xmlns="">
            <p:pic>
              <p:nvPicPr>
                <p:cNvPr id="20" name="Ink 19">
                  <a:extLst>
                    <a:ext uri="{FF2B5EF4-FFF2-40B4-BE49-F238E27FC236}">
                      <a16:creationId xmlns:a16="http://schemas.microsoft.com/office/drawing/2014/main" id="{FCF3DEC4-59C2-3C28-BB59-897832C82D39}"/>
                    </a:ext>
                  </a:extLst>
                </p:cNvPr>
                <p:cNvPicPr/>
                <p:nvPr/>
              </p:nvPicPr>
              <p:blipFill>
                <a:blip r:embed="rId35"/>
                <a:stretch>
                  <a:fillRect/>
                </a:stretch>
              </p:blipFill>
              <p:spPr>
                <a:xfrm>
                  <a:off x="5941742" y="580436"/>
                  <a:ext cx="1242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C44FFD1E-AD21-44A0-6928-D52E7D2F48AE}"/>
                    </a:ext>
                  </a:extLst>
                </p14:cNvPr>
                <p14:cNvContentPartPr/>
                <p14:nvPr/>
              </p14:nvContentPartPr>
              <p14:xfrm>
                <a:off x="5190422" y="1012796"/>
                <a:ext cx="561960" cy="4964760"/>
              </p14:xfrm>
            </p:contentPart>
          </mc:Choice>
          <mc:Fallback xmlns="">
            <p:pic>
              <p:nvPicPr>
                <p:cNvPr id="36" name="Ink 35">
                  <a:extLst>
                    <a:ext uri="{FF2B5EF4-FFF2-40B4-BE49-F238E27FC236}">
                      <a16:creationId xmlns:a16="http://schemas.microsoft.com/office/drawing/2014/main" id="{C44FFD1E-AD21-44A0-6928-D52E7D2F48AE}"/>
                    </a:ext>
                  </a:extLst>
                </p:cNvPr>
                <p:cNvPicPr/>
                <p:nvPr/>
              </p:nvPicPr>
              <p:blipFill>
                <a:blip r:embed="rId37"/>
                <a:stretch>
                  <a:fillRect/>
                </a:stretch>
              </p:blipFill>
              <p:spPr>
                <a:xfrm>
                  <a:off x="5181782" y="1003796"/>
                  <a:ext cx="579600" cy="4982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 name="Ink 2">
                  <a:extLst>
                    <a:ext uri="{FF2B5EF4-FFF2-40B4-BE49-F238E27FC236}">
                      <a16:creationId xmlns:a16="http://schemas.microsoft.com/office/drawing/2014/main" id="{03A48D13-62CB-9716-C959-99303D900707}"/>
                    </a:ext>
                  </a:extLst>
                </p14:cNvPr>
                <p14:cNvContentPartPr/>
                <p14:nvPr/>
              </p14:nvContentPartPr>
              <p14:xfrm>
                <a:off x="569462" y="341756"/>
                <a:ext cx="403200" cy="286200"/>
              </p14:xfrm>
            </p:contentPart>
          </mc:Choice>
          <mc:Fallback xmlns="">
            <p:pic>
              <p:nvPicPr>
                <p:cNvPr id="3" name="Ink 2">
                  <a:extLst>
                    <a:ext uri="{FF2B5EF4-FFF2-40B4-BE49-F238E27FC236}">
                      <a16:creationId xmlns:a16="http://schemas.microsoft.com/office/drawing/2014/main" id="{03A48D13-62CB-9716-C959-99303D900707}"/>
                    </a:ext>
                  </a:extLst>
                </p:cNvPr>
                <p:cNvPicPr/>
                <p:nvPr/>
              </p:nvPicPr>
              <p:blipFill>
                <a:blip r:embed="rId39"/>
                <a:stretch>
                  <a:fillRect/>
                </a:stretch>
              </p:blipFill>
              <p:spPr>
                <a:xfrm>
                  <a:off x="560462" y="332756"/>
                  <a:ext cx="4208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 name="Ink 3">
                  <a:extLst>
                    <a:ext uri="{FF2B5EF4-FFF2-40B4-BE49-F238E27FC236}">
                      <a16:creationId xmlns:a16="http://schemas.microsoft.com/office/drawing/2014/main" id="{F890BDBC-9BEF-AE48-2217-667404E64A25}"/>
                    </a:ext>
                  </a:extLst>
                </p14:cNvPr>
                <p14:cNvContentPartPr/>
                <p14:nvPr/>
              </p14:nvContentPartPr>
              <p14:xfrm>
                <a:off x="721742" y="638756"/>
                <a:ext cx="16200" cy="270360"/>
              </p14:xfrm>
            </p:contentPart>
          </mc:Choice>
          <mc:Fallback xmlns="">
            <p:pic>
              <p:nvPicPr>
                <p:cNvPr id="4" name="Ink 3">
                  <a:extLst>
                    <a:ext uri="{FF2B5EF4-FFF2-40B4-BE49-F238E27FC236}">
                      <a16:creationId xmlns:a16="http://schemas.microsoft.com/office/drawing/2014/main" id="{F890BDBC-9BEF-AE48-2217-667404E64A25}"/>
                    </a:ext>
                  </a:extLst>
                </p:cNvPr>
                <p:cNvPicPr/>
                <p:nvPr/>
              </p:nvPicPr>
              <p:blipFill>
                <a:blip r:embed="rId41"/>
                <a:stretch>
                  <a:fillRect/>
                </a:stretch>
              </p:blipFill>
              <p:spPr>
                <a:xfrm>
                  <a:off x="712742" y="630116"/>
                  <a:ext cx="338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 name="Ink 4">
                  <a:extLst>
                    <a:ext uri="{FF2B5EF4-FFF2-40B4-BE49-F238E27FC236}">
                      <a16:creationId xmlns:a16="http://schemas.microsoft.com/office/drawing/2014/main" id="{B187FFC9-E620-F660-E45A-5A97EB708968}"/>
                    </a:ext>
                  </a:extLst>
                </p14:cNvPr>
                <p14:cNvContentPartPr/>
                <p14:nvPr/>
              </p14:nvContentPartPr>
              <p14:xfrm>
                <a:off x="525902" y="719756"/>
                <a:ext cx="152640" cy="59400"/>
              </p14:xfrm>
            </p:contentPart>
          </mc:Choice>
          <mc:Fallback xmlns="">
            <p:pic>
              <p:nvPicPr>
                <p:cNvPr id="5" name="Ink 4">
                  <a:extLst>
                    <a:ext uri="{FF2B5EF4-FFF2-40B4-BE49-F238E27FC236}">
                      <a16:creationId xmlns:a16="http://schemas.microsoft.com/office/drawing/2014/main" id="{B187FFC9-E620-F660-E45A-5A97EB708968}"/>
                    </a:ext>
                  </a:extLst>
                </p:cNvPr>
                <p:cNvPicPr/>
                <p:nvPr/>
              </p:nvPicPr>
              <p:blipFill>
                <a:blip r:embed="rId43"/>
                <a:stretch>
                  <a:fillRect/>
                </a:stretch>
              </p:blipFill>
              <p:spPr>
                <a:xfrm>
                  <a:off x="517262" y="710756"/>
                  <a:ext cx="1702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 name="Ink 5">
                  <a:extLst>
                    <a:ext uri="{FF2B5EF4-FFF2-40B4-BE49-F238E27FC236}">
                      <a16:creationId xmlns:a16="http://schemas.microsoft.com/office/drawing/2014/main" id="{5DDDDBFF-BE56-A441-9EF1-5E7AE392718D}"/>
                    </a:ext>
                  </a:extLst>
                </p14:cNvPr>
                <p14:cNvContentPartPr/>
                <p14:nvPr/>
              </p14:nvContentPartPr>
              <p14:xfrm>
                <a:off x="568742" y="815876"/>
                <a:ext cx="149400" cy="97200"/>
              </p14:xfrm>
            </p:contentPart>
          </mc:Choice>
          <mc:Fallback xmlns="">
            <p:pic>
              <p:nvPicPr>
                <p:cNvPr id="6" name="Ink 5">
                  <a:extLst>
                    <a:ext uri="{FF2B5EF4-FFF2-40B4-BE49-F238E27FC236}">
                      <a16:creationId xmlns:a16="http://schemas.microsoft.com/office/drawing/2014/main" id="{5DDDDBFF-BE56-A441-9EF1-5E7AE392718D}"/>
                    </a:ext>
                  </a:extLst>
                </p:cNvPr>
                <p:cNvPicPr/>
                <p:nvPr/>
              </p:nvPicPr>
              <p:blipFill>
                <a:blip r:embed="rId45"/>
                <a:stretch>
                  <a:fillRect/>
                </a:stretch>
              </p:blipFill>
              <p:spPr>
                <a:xfrm>
                  <a:off x="560102" y="806876"/>
                  <a:ext cx="16704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 name="Ink 6">
                  <a:extLst>
                    <a:ext uri="{FF2B5EF4-FFF2-40B4-BE49-F238E27FC236}">
                      <a16:creationId xmlns:a16="http://schemas.microsoft.com/office/drawing/2014/main" id="{C682096D-5332-33CB-8777-2EDAABD7CDB6}"/>
                    </a:ext>
                  </a:extLst>
                </p14:cNvPr>
                <p14:cNvContentPartPr/>
                <p14:nvPr/>
              </p14:nvContentPartPr>
              <p14:xfrm>
                <a:off x="825422" y="756836"/>
                <a:ext cx="191160" cy="165240"/>
              </p14:xfrm>
            </p:contentPart>
          </mc:Choice>
          <mc:Fallback xmlns="">
            <p:pic>
              <p:nvPicPr>
                <p:cNvPr id="7" name="Ink 6">
                  <a:extLst>
                    <a:ext uri="{FF2B5EF4-FFF2-40B4-BE49-F238E27FC236}">
                      <a16:creationId xmlns:a16="http://schemas.microsoft.com/office/drawing/2014/main" id="{C682096D-5332-33CB-8777-2EDAABD7CDB6}"/>
                    </a:ext>
                  </a:extLst>
                </p:cNvPr>
                <p:cNvPicPr/>
                <p:nvPr/>
              </p:nvPicPr>
              <p:blipFill>
                <a:blip r:embed="rId47"/>
                <a:stretch>
                  <a:fillRect/>
                </a:stretch>
              </p:blipFill>
              <p:spPr>
                <a:xfrm>
                  <a:off x="816782" y="747836"/>
                  <a:ext cx="2088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CD26229E-7970-0F0D-FF5D-15BAF2DDD80A}"/>
                    </a:ext>
                  </a:extLst>
                </p14:cNvPr>
                <p14:cNvContentPartPr/>
                <p14:nvPr/>
              </p14:nvContentPartPr>
              <p14:xfrm>
                <a:off x="776102" y="929636"/>
                <a:ext cx="197640" cy="5722200"/>
              </p14:xfrm>
            </p:contentPart>
          </mc:Choice>
          <mc:Fallback xmlns="">
            <p:pic>
              <p:nvPicPr>
                <p:cNvPr id="32" name="Ink 31">
                  <a:extLst>
                    <a:ext uri="{FF2B5EF4-FFF2-40B4-BE49-F238E27FC236}">
                      <a16:creationId xmlns:a16="http://schemas.microsoft.com/office/drawing/2014/main" id="{CD26229E-7970-0F0D-FF5D-15BAF2DDD80A}"/>
                    </a:ext>
                  </a:extLst>
                </p:cNvPr>
                <p:cNvPicPr/>
                <p:nvPr/>
              </p:nvPicPr>
              <p:blipFill>
                <a:blip r:embed="rId49"/>
                <a:stretch>
                  <a:fillRect/>
                </a:stretch>
              </p:blipFill>
              <p:spPr>
                <a:xfrm>
                  <a:off x="767462" y="920996"/>
                  <a:ext cx="215280" cy="5739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0D6299D7-17B8-F805-5DD1-E6BE57B2E62B}"/>
                    </a:ext>
                  </a:extLst>
                </p14:cNvPr>
                <p14:cNvContentPartPr/>
                <p14:nvPr/>
              </p14:nvContentPartPr>
              <p14:xfrm>
                <a:off x="2349302" y="343556"/>
                <a:ext cx="1503720" cy="659160"/>
              </p14:xfrm>
            </p:contentPart>
          </mc:Choice>
          <mc:Fallback xmlns="">
            <p:pic>
              <p:nvPicPr>
                <p:cNvPr id="9" name="Ink 8">
                  <a:extLst>
                    <a:ext uri="{FF2B5EF4-FFF2-40B4-BE49-F238E27FC236}">
                      <a16:creationId xmlns:a16="http://schemas.microsoft.com/office/drawing/2014/main" id="{0D6299D7-17B8-F805-5DD1-E6BE57B2E62B}"/>
                    </a:ext>
                  </a:extLst>
                </p:cNvPr>
                <p:cNvPicPr/>
                <p:nvPr/>
              </p:nvPicPr>
              <p:blipFill>
                <a:blip r:embed="rId51"/>
                <a:stretch>
                  <a:fillRect/>
                </a:stretch>
              </p:blipFill>
              <p:spPr>
                <a:xfrm>
                  <a:off x="2340662" y="334556"/>
                  <a:ext cx="1521360" cy="676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 name="Ink 9">
                  <a:extLst>
                    <a:ext uri="{FF2B5EF4-FFF2-40B4-BE49-F238E27FC236}">
                      <a16:creationId xmlns:a16="http://schemas.microsoft.com/office/drawing/2014/main" id="{56A662B2-1F26-18F8-C4AB-514496A27CC5}"/>
                    </a:ext>
                  </a:extLst>
                </p14:cNvPr>
                <p14:cNvContentPartPr/>
                <p14:nvPr/>
              </p14:nvContentPartPr>
              <p14:xfrm>
                <a:off x="2638382" y="526796"/>
                <a:ext cx="183240" cy="260640"/>
              </p14:xfrm>
            </p:contentPart>
          </mc:Choice>
          <mc:Fallback xmlns="">
            <p:pic>
              <p:nvPicPr>
                <p:cNvPr id="10" name="Ink 9">
                  <a:extLst>
                    <a:ext uri="{FF2B5EF4-FFF2-40B4-BE49-F238E27FC236}">
                      <a16:creationId xmlns:a16="http://schemas.microsoft.com/office/drawing/2014/main" id="{56A662B2-1F26-18F8-C4AB-514496A27CC5}"/>
                    </a:ext>
                  </a:extLst>
                </p:cNvPr>
                <p:cNvPicPr/>
                <p:nvPr/>
              </p:nvPicPr>
              <p:blipFill>
                <a:blip r:embed="rId53"/>
                <a:stretch>
                  <a:fillRect/>
                </a:stretch>
              </p:blipFill>
              <p:spPr>
                <a:xfrm>
                  <a:off x="2629742" y="518156"/>
                  <a:ext cx="2008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 name="Ink 10">
                  <a:extLst>
                    <a:ext uri="{FF2B5EF4-FFF2-40B4-BE49-F238E27FC236}">
                      <a16:creationId xmlns:a16="http://schemas.microsoft.com/office/drawing/2014/main" id="{9B7F5F7A-0589-02F4-6B61-02F35EB16F18}"/>
                    </a:ext>
                  </a:extLst>
                </p14:cNvPr>
                <p14:cNvContentPartPr/>
                <p14:nvPr/>
              </p14:nvContentPartPr>
              <p14:xfrm>
                <a:off x="2719022" y="639476"/>
                <a:ext cx="206640" cy="39240"/>
              </p14:xfrm>
            </p:contentPart>
          </mc:Choice>
          <mc:Fallback xmlns="">
            <p:pic>
              <p:nvPicPr>
                <p:cNvPr id="11" name="Ink 10">
                  <a:extLst>
                    <a:ext uri="{FF2B5EF4-FFF2-40B4-BE49-F238E27FC236}">
                      <a16:creationId xmlns:a16="http://schemas.microsoft.com/office/drawing/2014/main" id="{9B7F5F7A-0589-02F4-6B61-02F35EB16F18}"/>
                    </a:ext>
                  </a:extLst>
                </p:cNvPr>
                <p:cNvPicPr/>
                <p:nvPr/>
              </p:nvPicPr>
              <p:blipFill>
                <a:blip r:embed="rId55"/>
                <a:stretch>
                  <a:fillRect/>
                </a:stretch>
              </p:blipFill>
              <p:spPr>
                <a:xfrm>
                  <a:off x="2710382" y="630476"/>
                  <a:ext cx="22428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 name="Ink 11">
                  <a:extLst>
                    <a:ext uri="{FF2B5EF4-FFF2-40B4-BE49-F238E27FC236}">
                      <a16:creationId xmlns:a16="http://schemas.microsoft.com/office/drawing/2014/main" id="{79430E29-0BB8-0816-181F-C8CBCF710517}"/>
                    </a:ext>
                  </a:extLst>
                </p14:cNvPr>
                <p14:cNvContentPartPr/>
                <p14:nvPr/>
              </p14:nvContentPartPr>
              <p14:xfrm>
                <a:off x="2941862" y="598796"/>
                <a:ext cx="87480" cy="222840"/>
              </p14:xfrm>
            </p:contentPart>
          </mc:Choice>
          <mc:Fallback xmlns="">
            <p:pic>
              <p:nvPicPr>
                <p:cNvPr id="12" name="Ink 11">
                  <a:extLst>
                    <a:ext uri="{FF2B5EF4-FFF2-40B4-BE49-F238E27FC236}">
                      <a16:creationId xmlns:a16="http://schemas.microsoft.com/office/drawing/2014/main" id="{79430E29-0BB8-0816-181F-C8CBCF710517}"/>
                    </a:ext>
                  </a:extLst>
                </p:cNvPr>
                <p:cNvPicPr/>
                <p:nvPr/>
              </p:nvPicPr>
              <p:blipFill>
                <a:blip r:embed="rId57"/>
                <a:stretch>
                  <a:fillRect/>
                </a:stretch>
              </p:blipFill>
              <p:spPr>
                <a:xfrm>
                  <a:off x="2932862" y="590156"/>
                  <a:ext cx="1051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 name="Ink 12">
                  <a:extLst>
                    <a:ext uri="{FF2B5EF4-FFF2-40B4-BE49-F238E27FC236}">
                      <a16:creationId xmlns:a16="http://schemas.microsoft.com/office/drawing/2014/main" id="{EF1AE3E1-0C72-6510-70BE-210371DEC4A9}"/>
                    </a:ext>
                  </a:extLst>
                </p14:cNvPr>
                <p14:cNvContentPartPr/>
                <p14:nvPr/>
              </p14:nvContentPartPr>
              <p14:xfrm>
                <a:off x="3087302" y="562076"/>
                <a:ext cx="163800" cy="241200"/>
              </p14:xfrm>
            </p:contentPart>
          </mc:Choice>
          <mc:Fallback xmlns="">
            <p:pic>
              <p:nvPicPr>
                <p:cNvPr id="13" name="Ink 12">
                  <a:extLst>
                    <a:ext uri="{FF2B5EF4-FFF2-40B4-BE49-F238E27FC236}">
                      <a16:creationId xmlns:a16="http://schemas.microsoft.com/office/drawing/2014/main" id="{EF1AE3E1-0C72-6510-70BE-210371DEC4A9}"/>
                    </a:ext>
                  </a:extLst>
                </p:cNvPr>
                <p:cNvPicPr/>
                <p:nvPr/>
              </p:nvPicPr>
              <p:blipFill>
                <a:blip r:embed="rId59"/>
                <a:stretch>
                  <a:fillRect/>
                </a:stretch>
              </p:blipFill>
              <p:spPr>
                <a:xfrm>
                  <a:off x="3078662" y="553436"/>
                  <a:ext cx="1814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 name="Ink 32">
                  <a:extLst>
                    <a:ext uri="{FF2B5EF4-FFF2-40B4-BE49-F238E27FC236}">
                      <a16:creationId xmlns:a16="http://schemas.microsoft.com/office/drawing/2014/main" id="{A3477AD8-C864-4244-938D-B6B5FDF62F14}"/>
                    </a:ext>
                  </a:extLst>
                </p14:cNvPr>
                <p14:cNvContentPartPr/>
                <p14:nvPr/>
              </p14:nvContentPartPr>
              <p14:xfrm>
                <a:off x="2703182" y="1044116"/>
                <a:ext cx="413640" cy="5268600"/>
              </p14:xfrm>
            </p:contentPart>
          </mc:Choice>
          <mc:Fallback xmlns="">
            <p:pic>
              <p:nvPicPr>
                <p:cNvPr id="33" name="Ink 32">
                  <a:extLst>
                    <a:ext uri="{FF2B5EF4-FFF2-40B4-BE49-F238E27FC236}">
                      <a16:creationId xmlns:a16="http://schemas.microsoft.com/office/drawing/2014/main" id="{A3477AD8-C864-4244-938D-B6B5FDF62F14}"/>
                    </a:ext>
                  </a:extLst>
                </p:cNvPr>
                <p:cNvPicPr/>
                <p:nvPr/>
              </p:nvPicPr>
              <p:blipFill>
                <a:blip r:embed="rId61"/>
                <a:stretch>
                  <a:fillRect/>
                </a:stretch>
              </p:blipFill>
              <p:spPr>
                <a:xfrm>
                  <a:off x="2694542" y="1035476"/>
                  <a:ext cx="431280" cy="528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1345BB29-F35C-C425-4DC6-4141DEDC3C51}"/>
                    </a:ext>
                  </a:extLst>
                </p14:cNvPr>
                <p14:cNvContentPartPr/>
                <p14:nvPr/>
              </p14:nvContentPartPr>
              <p14:xfrm>
                <a:off x="943502" y="1460996"/>
                <a:ext cx="2081880" cy="35280"/>
              </p14:xfrm>
            </p:contentPart>
          </mc:Choice>
          <mc:Fallback xmlns="">
            <p:pic>
              <p:nvPicPr>
                <p:cNvPr id="40" name="Ink 39">
                  <a:extLst>
                    <a:ext uri="{FF2B5EF4-FFF2-40B4-BE49-F238E27FC236}">
                      <a16:creationId xmlns:a16="http://schemas.microsoft.com/office/drawing/2014/main" id="{1345BB29-F35C-C425-4DC6-4141DEDC3C51}"/>
                    </a:ext>
                  </a:extLst>
                </p:cNvPr>
                <p:cNvPicPr/>
                <p:nvPr/>
              </p:nvPicPr>
              <p:blipFill>
                <a:blip r:embed="rId63"/>
                <a:stretch>
                  <a:fillRect/>
                </a:stretch>
              </p:blipFill>
              <p:spPr>
                <a:xfrm>
                  <a:off x="934862" y="1451996"/>
                  <a:ext cx="20995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1" name="Ink 40">
                  <a:extLst>
                    <a:ext uri="{FF2B5EF4-FFF2-40B4-BE49-F238E27FC236}">
                      <a16:creationId xmlns:a16="http://schemas.microsoft.com/office/drawing/2014/main" id="{9C3F9CCB-B0DA-2991-202D-4FFF1BF3CA4E}"/>
                    </a:ext>
                  </a:extLst>
                </p14:cNvPr>
                <p14:cNvContentPartPr/>
                <p14:nvPr/>
              </p14:nvContentPartPr>
              <p14:xfrm>
                <a:off x="2862662" y="1376396"/>
                <a:ext cx="183600" cy="195840"/>
              </p14:xfrm>
            </p:contentPart>
          </mc:Choice>
          <mc:Fallback xmlns="">
            <p:pic>
              <p:nvPicPr>
                <p:cNvPr id="41" name="Ink 40">
                  <a:extLst>
                    <a:ext uri="{FF2B5EF4-FFF2-40B4-BE49-F238E27FC236}">
                      <a16:creationId xmlns:a16="http://schemas.microsoft.com/office/drawing/2014/main" id="{9C3F9CCB-B0DA-2991-202D-4FFF1BF3CA4E}"/>
                    </a:ext>
                  </a:extLst>
                </p:cNvPr>
                <p:cNvPicPr/>
                <p:nvPr/>
              </p:nvPicPr>
              <p:blipFill>
                <a:blip r:embed="rId65"/>
                <a:stretch>
                  <a:fillRect/>
                </a:stretch>
              </p:blipFill>
              <p:spPr>
                <a:xfrm>
                  <a:off x="2854022" y="1367396"/>
                  <a:ext cx="2012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Ink 42">
                  <a:extLst>
                    <a:ext uri="{FF2B5EF4-FFF2-40B4-BE49-F238E27FC236}">
                      <a16:creationId xmlns:a16="http://schemas.microsoft.com/office/drawing/2014/main" id="{DEC230D2-2850-B027-8333-B42D240C8875}"/>
                    </a:ext>
                  </a:extLst>
                </p14:cNvPr>
                <p14:cNvContentPartPr/>
                <p14:nvPr/>
              </p14:nvContentPartPr>
              <p14:xfrm>
                <a:off x="3165782" y="1635596"/>
                <a:ext cx="2549880" cy="27000"/>
              </p14:xfrm>
            </p:contentPart>
          </mc:Choice>
          <mc:Fallback xmlns="">
            <p:pic>
              <p:nvPicPr>
                <p:cNvPr id="43" name="Ink 42">
                  <a:extLst>
                    <a:ext uri="{FF2B5EF4-FFF2-40B4-BE49-F238E27FC236}">
                      <a16:creationId xmlns:a16="http://schemas.microsoft.com/office/drawing/2014/main" id="{DEC230D2-2850-B027-8333-B42D240C8875}"/>
                    </a:ext>
                  </a:extLst>
                </p:cNvPr>
                <p:cNvPicPr/>
                <p:nvPr/>
              </p:nvPicPr>
              <p:blipFill>
                <a:blip r:embed="rId67"/>
                <a:stretch>
                  <a:fillRect/>
                </a:stretch>
              </p:blipFill>
              <p:spPr>
                <a:xfrm>
                  <a:off x="3157142" y="1626596"/>
                  <a:ext cx="25675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0D17BF19-85D3-9922-2800-44B8CEC6D6F6}"/>
                    </a:ext>
                  </a:extLst>
                </p14:cNvPr>
                <p14:cNvContentPartPr/>
                <p14:nvPr/>
              </p14:nvContentPartPr>
              <p14:xfrm>
                <a:off x="5607302" y="1563236"/>
                <a:ext cx="142200" cy="195480"/>
              </p14:xfrm>
            </p:contentPart>
          </mc:Choice>
          <mc:Fallback xmlns="">
            <p:pic>
              <p:nvPicPr>
                <p:cNvPr id="44" name="Ink 43">
                  <a:extLst>
                    <a:ext uri="{FF2B5EF4-FFF2-40B4-BE49-F238E27FC236}">
                      <a16:creationId xmlns:a16="http://schemas.microsoft.com/office/drawing/2014/main" id="{0D17BF19-85D3-9922-2800-44B8CEC6D6F6}"/>
                    </a:ext>
                  </a:extLst>
                </p:cNvPr>
                <p:cNvPicPr/>
                <p:nvPr/>
              </p:nvPicPr>
              <p:blipFill>
                <a:blip r:embed="rId69"/>
                <a:stretch>
                  <a:fillRect/>
                </a:stretch>
              </p:blipFill>
              <p:spPr>
                <a:xfrm>
                  <a:off x="5598662" y="1554236"/>
                  <a:ext cx="1598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FC9B8892-2FD3-9567-EAA3-9CA3D9A00800}"/>
                    </a:ext>
                  </a:extLst>
                </p14:cNvPr>
                <p14:cNvContentPartPr/>
                <p14:nvPr/>
              </p14:nvContentPartPr>
              <p14:xfrm>
                <a:off x="5732222" y="1881476"/>
                <a:ext cx="3981240" cy="105120"/>
              </p14:xfrm>
            </p:contentPart>
          </mc:Choice>
          <mc:Fallback xmlns="">
            <p:pic>
              <p:nvPicPr>
                <p:cNvPr id="46" name="Ink 45">
                  <a:extLst>
                    <a:ext uri="{FF2B5EF4-FFF2-40B4-BE49-F238E27FC236}">
                      <a16:creationId xmlns:a16="http://schemas.microsoft.com/office/drawing/2014/main" id="{FC9B8892-2FD3-9567-EAA3-9CA3D9A00800}"/>
                    </a:ext>
                  </a:extLst>
                </p:cNvPr>
                <p:cNvPicPr/>
                <p:nvPr/>
              </p:nvPicPr>
              <p:blipFill>
                <a:blip r:embed="rId71"/>
                <a:stretch>
                  <a:fillRect/>
                </a:stretch>
              </p:blipFill>
              <p:spPr>
                <a:xfrm>
                  <a:off x="5723582" y="1872836"/>
                  <a:ext cx="39988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FD92AAE7-6A84-22E2-A3E4-C55BDF6D1A84}"/>
                    </a:ext>
                  </a:extLst>
                </p14:cNvPr>
                <p14:cNvContentPartPr/>
                <p14:nvPr/>
              </p14:nvContentPartPr>
              <p14:xfrm>
                <a:off x="9643622" y="1867796"/>
                <a:ext cx="120600" cy="189360"/>
              </p14:xfrm>
            </p:contentPart>
          </mc:Choice>
          <mc:Fallback xmlns="">
            <p:pic>
              <p:nvPicPr>
                <p:cNvPr id="47" name="Ink 46">
                  <a:extLst>
                    <a:ext uri="{FF2B5EF4-FFF2-40B4-BE49-F238E27FC236}">
                      <a16:creationId xmlns:a16="http://schemas.microsoft.com/office/drawing/2014/main" id="{FD92AAE7-6A84-22E2-A3E4-C55BDF6D1A84}"/>
                    </a:ext>
                  </a:extLst>
                </p:cNvPr>
                <p:cNvPicPr/>
                <p:nvPr/>
              </p:nvPicPr>
              <p:blipFill>
                <a:blip r:embed="rId73"/>
                <a:stretch>
                  <a:fillRect/>
                </a:stretch>
              </p:blipFill>
              <p:spPr>
                <a:xfrm>
                  <a:off x="9634982" y="1859156"/>
                  <a:ext cx="1382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4F5C63FD-B2A8-3C29-348B-07ABAD91B9BD}"/>
                    </a:ext>
                  </a:extLst>
                </p14:cNvPr>
                <p14:cNvContentPartPr/>
                <p14:nvPr/>
              </p14:nvContentPartPr>
              <p14:xfrm>
                <a:off x="5845262" y="2066516"/>
                <a:ext cx="3938040" cy="175320"/>
              </p14:xfrm>
            </p:contentPart>
          </mc:Choice>
          <mc:Fallback xmlns="">
            <p:pic>
              <p:nvPicPr>
                <p:cNvPr id="49" name="Ink 48">
                  <a:extLst>
                    <a:ext uri="{FF2B5EF4-FFF2-40B4-BE49-F238E27FC236}">
                      <a16:creationId xmlns:a16="http://schemas.microsoft.com/office/drawing/2014/main" id="{4F5C63FD-B2A8-3C29-348B-07ABAD91B9BD}"/>
                    </a:ext>
                  </a:extLst>
                </p:cNvPr>
                <p:cNvPicPr/>
                <p:nvPr/>
              </p:nvPicPr>
              <p:blipFill>
                <a:blip r:embed="rId75"/>
                <a:stretch>
                  <a:fillRect/>
                </a:stretch>
              </p:blipFill>
              <p:spPr>
                <a:xfrm>
                  <a:off x="5836262" y="2057516"/>
                  <a:ext cx="39556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694CC07E-87A6-6B2B-AF61-AF8DC5EC765B}"/>
                    </a:ext>
                  </a:extLst>
                </p14:cNvPr>
                <p14:cNvContentPartPr/>
                <p14:nvPr/>
              </p14:nvContentPartPr>
              <p14:xfrm>
                <a:off x="5812142" y="2044916"/>
                <a:ext cx="156240" cy="158760"/>
              </p14:xfrm>
            </p:contentPart>
          </mc:Choice>
          <mc:Fallback xmlns="">
            <p:pic>
              <p:nvPicPr>
                <p:cNvPr id="50" name="Ink 49">
                  <a:extLst>
                    <a:ext uri="{FF2B5EF4-FFF2-40B4-BE49-F238E27FC236}">
                      <a16:creationId xmlns:a16="http://schemas.microsoft.com/office/drawing/2014/main" id="{694CC07E-87A6-6B2B-AF61-AF8DC5EC765B}"/>
                    </a:ext>
                  </a:extLst>
                </p:cNvPr>
                <p:cNvPicPr/>
                <p:nvPr/>
              </p:nvPicPr>
              <p:blipFill>
                <a:blip r:embed="rId77"/>
                <a:stretch>
                  <a:fillRect/>
                </a:stretch>
              </p:blipFill>
              <p:spPr>
                <a:xfrm>
                  <a:off x="5803502" y="2036276"/>
                  <a:ext cx="1738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2" name="Ink 51">
                  <a:extLst>
                    <a:ext uri="{FF2B5EF4-FFF2-40B4-BE49-F238E27FC236}">
                      <a16:creationId xmlns:a16="http://schemas.microsoft.com/office/drawing/2014/main" id="{4D3BDF9F-BDC0-D14C-0368-EAA406EB701F}"/>
                    </a:ext>
                  </a:extLst>
                </p14:cNvPr>
                <p14:cNvContentPartPr/>
                <p14:nvPr/>
              </p14:nvContentPartPr>
              <p14:xfrm>
                <a:off x="3275222" y="2300156"/>
                <a:ext cx="2408400" cy="59760"/>
              </p14:xfrm>
            </p:contentPart>
          </mc:Choice>
          <mc:Fallback xmlns="">
            <p:pic>
              <p:nvPicPr>
                <p:cNvPr id="52" name="Ink 51">
                  <a:extLst>
                    <a:ext uri="{FF2B5EF4-FFF2-40B4-BE49-F238E27FC236}">
                      <a16:creationId xmlns:a16="http://schemas.microsoft.com/office/drawing/2014/main" id="{4D3BDF9F-BDC0-D14C-0368-EAA406EB701F}"/>
                    </a:ext>
                  </a:extLst>
                </p:cNvPr>
                <p:cNvPicPr/>
                <p:nvPr/>
              </p:nvPicPr>
              <p:blipFill>
                <a:blip r:embed="rId79"/>
                <a:stretch>
                  <a:fillRect/>
                </a:stretch>
              </p:blipFill>
              <p:spPr>
                <a:xfrm>
                  <a:off x="3266222" y="2291156"/>
                  <a:ext cx="2426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3" name="Ink 52">
                  <a:extLst>
                    <a:ext uri="{FF2B5EF4-FFF2-40B4-BE49-F238E27FC236}">
                      <a16:creationId xmlns:a16="http://schemas.microsoft.com/office/drawing/2014/main" id="{A7CB6C1A-A597-4386-0DE1-9BDEA552D5CC}"/>
                    </a:ext>
                  </a:extLst>
                </p14:cNvPr>
                <p14:cNvContentPartPr/>
                <p14:nvPr/>
              </p14:nvContentPartPr>
              <p14:xfrm>
                <a:off x="3228422" y="2192516"/>
                <a:ext cx="134280" cy="180000"/>
              </p14:xfrm>
            </p:contentPart>
          </mc:Choice>
          <mc:Fallback xmlns="">
            <p:pic>
              <p:nvPicPr>
                <p:cNvPr id="53" name="Ink 52">
                  <a:extLst>
                    <a:ext uri="{FF2B5EF4-FFF2-40B4-BE49-F238E27FC236}">
                      <a16:creationId xmlns:a16="http://schemas.microsoft.com/office/drawing/2014/main" id="{A7CB6C1A-A597-4386-0DE1-9BDEA552D5CC}"/>
                    </a:ext>
                  </a:extLst>
                </p:cNvPr>
                <p:cNvPicPr/>
                <p:nvPr/>
              </p:nvPicPr>
              <p:blipFill>
                <a:blip r:embed="rId81"/>
                <a:stretch>
                  <a:fillRect/>
                </a:stretch>
              </p:blipFill>
              <p:spPr>
                <a:xfrm>
                  <a:off x="3219422" y="2183876"/>
                  <a:ext cx="151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Ink 54">
                  <a:extLst>
                    <a:ext uri="{FF2B5EF4-FFF2-40B4-BE49-F238E27FC236}">
                      <a16:creationId xmlns:a16="http://schemas.microsoft.com/office/drawing/2014/main" id="{302EB39A-6B0F-3AFE-7EC3-74CF3B5E808F}"/>
                    </a:ext>
                  </a:extLst>
                </p14:cNvPr>
                <p14:cNvContentPartPr/>
                <p14:nvPr/>
              </p14:nvContentPartPr>
              <p14:xfrm>
                <a:off x="1043222" y="2515796"/>
                <a:ext cx="1980360" cy="31680"/>
              </p14:xfrm>
            </p:contentPart>
          </mc:Choice>
          <mc:Fallback xmlns="">
            <p:pic>
              <p:nvPicPr>
                <p:cNvPr id="55" name="Ink 54">
                  <a:extLst>
                    <a:ext uri="{FF2B5EF4-FFF2-40B4-BE49-F238E27FC236}">
                      <a16:creationId xmlns:a16="http://schemas.microsoft.com/office/drawing/2014/main" id="{302EB39A-6B0F-3AFE-7EC3-74CF3B5E808F}"/>
                    </a:ext>
                  </a:extLst>
                </p:cNvPr>
                <p:cNvPicPr/>
                <p:nvPr/>
              </p:nvPicPr>
              <p:blipFill>
                <a:blip r:embed="rId83"/>
                <a:stretch>
                  <a:fillRect/>
                </a:stretch>
              </p:blipFill>
              <p:spPr>
                <a:xfrm>
                  <a:off x="1034222" y="2506796"/>
                  <a:ext cx="19980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6" name="Ink 55">
                  <a:extLst>
                    <a:ext uri="{FF2B5EF4-FFF2-40B4-BE49-F238E27FC236}">
                      <a16:creationId xmlns:a16="http://schemas.microsoft.com/office/drawing/2014/main" id="{093643C4-E382-CDD9-9D59-A49D34CCCCAD}"/>
                    </a:ext>
                  </a:extLst>
                </p14:cNvPr>
                <p14:cNvContentPartPr/>
                <p14:nvPr/>
              </p14:nvContentPartPr>
              <p14:xfrm>
                <a:off x="1035662" y="2438396"/>
                <a:ext cx="134640" cy="191520"/>
              </p14:xfrm>
            </p:contentPart>
          </mc:Choice>
          <mc:Fallback xmlns="">
            <p:pic>
              <p:nvPicPr>
                <p:cNvPr id="56" name="Ink 55">
                  <a:extLst>
                    <a:ext uri="{FF2B5EF4-FFF2-40B4-BE49-F238E27FC236}">
                      <a16:creationId xmlns:a16="http://schemas.microsoft.com/office/drawing/2014/main" id="{093643C4-E382-CDD9-9D59-A49D34CCCCAD}"/>
                    </a:ext>
                  </a:extLst>
                </p:cNvPr>
                <p:cNvPicPr/>
                <p:nvPr/>
              </p:nvPicPr>
              <p:blipFill>
                <a:blip r:embed="rId85"/>
                <a:stretch>
                  <a:fillRect/>
                </a:stretch>
              </p:blipFill>
              <p:spPr>
                <a:xfrm>
                  <a:off x="1026662" y="2429396"/>
                  <a:ext cx="1522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8" name="Ink 57">
                  <a:extLst>
                    <a:ext uri="{FF2B5EF4-FFF2-40B4-BE49-F238E27FC236}">
                      <a16:creationId xmlns:a16="http://schemas.microsoft.com/office/drawing/2014/main" id="{A365ABB9-CDAA-D0AA-3C70-1303222C355A}"/>
                    </a:ext>
                  </a:extLst>
                </p14:cNvPr>
                <p14:cNvContentPartPr/>
                <p14:nvPr/>
              </p14:nvContentPartPr>
              <p14:xfrm>
                <a:off x="2894702" y="1445876"/>
                <a:ext cx="372960" cy="1210320"/>
              </p14:xfrm>
            </p:contentPart>
          </mc:Choice>
          <mc:Fallback xmlns="">
            <p:pic>
              <p:nvPicPr>
                <p:cNvPr id="58" name="Ink 57">
                  <a:extLst>
                    <a:ext uri="{FF2B5EF4-FFF2-40B4-BE49-F238E27FC236}">
                      <a16:creationId xmlns:a16="http://schemas.microsoft.com/office/drawing/2014/main" id="{A365ABB9-CDAA-D0AA-3C70-1303222C355A}"/>
                    </a:ext>
                  </a:extLst>
                </p:cNvPr>
                <p:cNvPicPr/>
                <p:nvPr/>
              </p:nvPicPr>
              <p:blipFill>
                <a:blip r:embed="rId87"/>
                <a:stretch>
                  <a:fillRect/>
                </a:stretch>
              </p:blipFill>
              <p:spPr>
                <a:xfrm>
                  <a:off x="2886062" y="1437236"/>
                  <a:ext cx="390600" cy="1227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9" name="Ink 58">
                  <a:extLst>
                    <a:ext uri="{FF2B5EF4-FFF2-40B4-BE49-F238E27FC236}">
                      <a16:creationId xmlns:a16="http://schemas.microsoft.com/office/drawing/2014/main" id="{8828004C-3A0C-35D6-4973-1B7D43D909A0}"/>
                    </a:ext>
                  </a:extLst>
                </p14:cNvPr>
                <p14:cNvContentPartPr/>
                <p14:nvPr/>
              </p14:nvContentPartPr>
              <p14:xfrm>
                <a:off x="5594342" y="1639916"/>
                <a:ext cx="353520" cy="683640"/>
              </p14:xfrm>
            </p:contentPart>
          </mc:Choice>
          <mc:Fallback xmlns="">
            <p:pic>
              <p:nvPicPr>
                <p:cNvPr id="59" name="Ink 58">
                  <a:extLst>
                    <a:ext uri="{FF2B5EF4-FFF2-40B4-BE49-F238E27FC236}">
                      <a16:creationId xmlns:a16="http://schemas.microsoft.com/office/drawing/2014/main" id="{8828004C-3A0C-35D6-4973-1B7D43D909A0}"/>
                    </a:ext>
                  </a:extLst>
                </p:cNvPr>
                <p:cNvPicPr/>
                <p:nvPr/>
              </p:nvPicPr>
              <p:blipFill>
                <a:blip r:embed="rId89"/>
                <a:stretch>
                  <a:fillRect/>
                </a:stretch>
              </p:blipFill>
              <p:spPr>
                <a:xfrm>
                  <a:off x="5585342" y="1630916"/>
                  <a:ext cx="371160" cy="701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BF1E04E1-D892-FE2B-E7FD-C834B6B13712}"/>
                    </a:ext>
                  </a:extLst>
                </p14:cNvPr>
                <p14:cNvContentPartPr/>
                <p14:nvPr/>
              </p14:nvContentPartPr>
              <p14:xfrm>
                <a:off x="9674222" y="1977956"/>
                <a:ext cx="219240" cy="255600"/>
              </p14:xfrm>
            </p:contentPart>
          </mc:Choice>
          <mc:Fallback xmlns="">
            <p:pic>
              <p:nvPicPr>
                <p:cNvPr id="61" name="Ink 60">
                  <a:extLst>
                    <a:ext uri="{FF2B5EF4-FFF2-40B4-BE49-F238E27FC236}">
                      <a16:creationId xmlns:a16="http://schemas.microsoft.com/office/drawing/2014/main" id="{BF1E04E1-D892-FE2B-E7FD-C834B6B13712}"/>
                    </a:ext>
                  </a:extLst>
                </p:cNvPr>
                <p:cNvPicPr/>
                <p:nvPr/>
              </p:nvPicPr>
              <p:blipFill>
                <a:blip r:embed="rId91"/>
                <a:stretch>
                  <a:fillRect/>
                </a:stretch>
              </p:blipFill>
              <p:spPr>
                <a:xfrm>
                  <a:off x="9665222" y="1969316"/>
                  <a:ext cx="2368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5" name="Ink 64">
                  <a:extLst>
                    <a:ext uri="{FF2B5EF4-FFF2-40B4-BE49-F238E27FC236}">
                      <a16:creationId xmlns:a16="http://schemas.microsoft.com/office/drawing/2014/main" id="{32C02D4A-4623-8482-E17E-66623468E039}"/>
                    </a:ext>
                  </a:extLst>
                </p14:cNvPr>
                <p14:cNvContentPartPr/>
                <p14:nvPr/>
              </p14:nvContentPartPr>
              <p14:xfrm>
                <a:off x="6498662" y="1356236"/>
                <a:ext cx="253440" cy="296640"/>
              </p14:xfrm>
            </p:contentPart>
          </mc:Choice>
          <mc:Fallback xmlns="">
            <p:pic>
              <p:nvPicPr>
                <p:cNvPr id="65" name="Ink 64">
                  <a:extLst>
                    <a:ext uri="{FF2B5EF4-FFF2-40B4-BE49-F238E27FC236}">
                      <a16:creationId xmlns:a16="http://schemas.microsoft.com/office/drawing/2014/main" id="{32C02D4A-4623-8482-E17E-66623468E039}"/>
                    </a:ext>
                  </a:extLst>
                </p:cNvPr>
                <p:cNvPicPr/>
                <p:nvPr/>
              </p:nvPicPr>
              <p:blipFill>
                <a:blip r:embed="rId93"/>
                <a:stretch>
                  <a:fillRect/>
                </a:stretch>
              </p:blipFill>
              <p:spPr>
                <a:xfrm>
                  <a:off x="6490022" y="1347236"/>
                  <a:ext cx="2710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6" name="Ink 65">
                  <a:extLst>
                    <a:ext uri="{FF2B5EF4-FFF2-40B4-BE49-F238E27FC236}">
                      <a16:creationId xmlns:a16="http://schemas.microsoft.com/office/drawing/2014/main" id="{81E7E3C9-CFE2-18C0-D300-076AD7BC5ECD}"/>
                    </a:ext>
                  </a:extLst>
                </p14:cNvPr>
                <p14:cNvContentPartPr/>
                <p14:nvPr/>
              </p14:nvContentPartPr>
              <p14:xfrm>
                <a:off x="6793862" y="1494476"/>
                <a:ext cx="139320" cy="234360"/>
              </p14:xfrm>
            </p:contentPart>
          </mc:Choice>
          <mc:Fallback xmlns="">
            <p:pic>
              <p:nvPicPr>
                <p:cNvPr id="66" name="Ink 65">
                  <a:extLst>
                    <a:ext uri="{FF2B5EF4-FFF2-40B4-BE49-F238E27FC236}">
                      <a16:creationId xmlns:a16="http://schemas.microsoft.com/office/drawing/2014/main" id="{81E7E3C9-CFE2-18C0-D300-076AD7BC5ECD}"/>
                    </a:ext>
                  </a:extLst>
                </p:cNvPr>
                <p:cNvPicPr/>
                <p:nvPr/>
              </p:nvPicPr>
              <p:blipFill>
                <a:blip r:embed="rId95"/>
                <a:stretch>
                  <a:fillRect/>
                </a:stretch>
              </p:blipFill>
              <p:spPr>
                <a:xfrm>
                  <a:off x="6784862" y="1485836"/>
                  <a:ext cx="1569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7" name="Ink 66">
                  <a:extLst>
                    <a:ext uri="{FF2B5EF4-FFF2-40B4-BE49-F238E27FC236}">
                      <a16:creationId xmlns:a16="http://schemas.microsoft.com/office/drawing/2014/main" id="{50162472-D7CB-CA44-EEA5-16A58C478CD7}"/>
                    </a:ext>
                  </a:extLst>
                </p14:cNvPr>
                <p14:cNvContentPartPr/>
                <p14:nvPr/>
              </p14:nvContentPartPr>
              <p14:xfrm>
                <a:off x="7000502" y="1500236"/>
                <a:ext cx="159480" cy="131760"/>
              </p14:xfrm>
            </p:contentPart>
          </mc:Choice>
          <mc:Fallback xmlns="">
            <p:pic>
              <p:nvPicPr>
                <p:cNvPr id="67" name="Ink 66">
                  <a:extLst>
                    <a:ext uri="{FF2B5EF4-FFF2-40B4-BE49-F238E27FC236}">
                      <a16:creationId xmlns:a16="http://schemas.microsoft.com/office/drawing/2014/main" id="{50162472-D7CB-CA44-EEA5-16A58C478CD7}"/>
                    </a:ext>
                  </a:extLst>
                </p:cNvPr>
                <p:cNvPicPr/>
                <p:nvPr/>
              </p:nvPicPr>
              <p:blipFill>
                <a:blip r:embed="rId97"/>
                <a:stretch>
                  <a:fillRect/>
                </a:stretch>
              </p:blipFill>
              <p:spPr>
                <a:xfrm>
                  <a:off x="6991502" y="1491236"/>
                  <a:ext cx="1771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8" name="Ink 67">
                  <a:extLst>
                    <a:ext uri="{FF2B5EF4-FFF2-40B4-BE49-F238E27FC236}">
                      <a16:creationId xmlns:a16="http://schemas.microsoft.com/office/drawing/2014/main" id="{75727616-E53E-130D-0D85-CD034980B888}"/>
                    </a:ext>
                  </a:extLst>
                </p14:cNvPr>
                <p14:cNvContentPartPr/>
                <p14:nvPr/>
              </p14:nvContentPartPr>
              <p14:xfrm>
                <a:off x="7265462" y="1523276"/>
                <a:ext cx="55080" cy="119880"/>
              </p14:xfrm>
            </p:contentPart>
          </mc:Choice>
          <mc:Fallback xmlns="">
            <p:pic>
              <p:nvPicPr>
                <p:cNvPr id="68" name="Ink 67">
                  <a:extLst>
                    <a:ext uri="{FF2B5EF4-FFF2-40B4-BE49-F238E27FC236}">
                      <a16:creationId xmlns:a16="http://schemas.microsoft.com/office/drawing/2014/main" id="{75727616-E53E-130D-0D85-CD034980B888}"/>
                    </a:ext>
                  </a:extLst>
                </p:cNvPr>
                <p:cNvPicPr/>
                <p:nvPr/>
              </p:nvPicPr>
              <p:blipFill>
                <a:blip r:embed="rId99"/>
                <a:stretch>
                  <a:fillRect/>
                </a:stretch>
              </p:blipFill>
              <p:spPr>
                <a:xfrm>
                  <a:off x="7256462" y="1514636"/>
                  <a:ext cx="727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9" name="Ink 68">
                  <a:extLst>
                    <a:ext uri="{FF2B5EF4-FFF2-40B4-BE49-F238E27FC236}">
                      <a16:creationId xmlns:a16="http://schemas.microsoft.com/office/drawing/2014/main" id="{AB07CFE2-CD8D-FB4F-8BD3-16EECC821B44}"/>
                    </a:ext>
                  </a:extLst>
                </p14:cNvPr>
                <p14:cNvContentPartPr/>
                <p14:nvPr/>
              </p14:nvContentPartPr>
              <p14:xfrm>
                <a:off x="7482182" y="1582676"/>
                <a:ext cx="360" cy="2160"/>
              </p14:xfrm>
            </p:contentPart>
          </mc:Choice>
          <mc:Fallback xmlns="">
            <p:pic>
              <p:nvPicPr>
                <p:cNvPr id="69" name="Ink 68">
                  <a:extLst>
                    <a:ext uri="{FF2B5EF4-FFF2-40B4-BE49-F238E27FC236}">
                      <a16:creationId xmlns:a16="http://schemas.microsoft.com/office/drawing/2014/main" id="{AB07CFE2-CD8D-FB4F-8BD3-16EECC821B44}"/>
                    </a:ext>
                  </a:extLst>
                </p:cNvPr>
                <p:cNvPicPr/>
                <p:nvPr/>
              </p:nvPicPr>
              <p:blipFill>
                <a:blip r:embed="rId101"/>
                <a:stretch>
                  <a:fillRect/>
                </a:stretch>
              </p:blipFill>
              <p:spPr>
                <a:xfrm>
                  <a:off x="7473182" y="157403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 name="Ink 70">
                  <a:extLst>
                    <a:ext uri="{FF2B5EF4-FFF2-40B4-BE49-F238E27FC236}">
                      <a16:creationId xmlns:a16="http://schemas.microsoft.com/office/drawing/2014/main" id="{6854E1C1-173F-7D13-ECB8-6A5497D41CCF}"/>
                    </a:ext>
                  </a:extLst>
                </p14:cNvPr>
                <p14:cNvContentPartPr/>
                <p14:nvPr/>
              </p14:nvContentPartPr>
              <p14:xfrm>
                <a:off x="1286222" y="1837196"/>
                <a:ext cx="178920" cy="286200"/>
              </p14:xfrm>
            </p:contentPart>
          </mc:Choice>
          <mc:Fallback xmlns="">
            <p:pic>
              <p:nvPicPr>
                <p:cNvPr id="71" name="Ink 70">
                  <a:extLst>
                    <a:ext uri="{FF2B5EF4-FFF2-40B4-BE49-F238E27FC236}">
                      <a16:creationId xmlns:a16="http://schemas.microsoft.com/office/drawing/2014/main" id="{6854E1C1-173F-7D13-ECB8-6A5497D41CCF}"/>
                    </a:ext>
                  </a:extLst>
                </p:cNvPr>
                <p:cNvPicPr/>
                <p:nvPr/>
              </p:nvPicPr>
              <p:blipFill>
                <a:blip r:embed="rId103"/>
                <a:stretch>
                  <a:fillRect/>
                </a:stretch>
              </p:blipFill>
              <p:spPr>
                <a:xfrm>
                  <a:off x="1277222" y="1828196"/>
                  <a:ext cx="1965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2" name="Ink 71">
                  <a:extLst>
                    <a:ext uri="{FF2B5EF4-FFF2-40B4-BE49-F238E27FC236}">
                      <a16:creationId xmlns:a16="http://schemas.microsoft.com/office/drawing/2014/main" id="{D3754C5B-544B-F73C-D581-D2CF25DDD522}"/>
                    </a:ext>
                  </a:extLst>
                </p14:cNvPr>
                <p14:cNvContentPartPr/>
                <p14:nvPr/>
              </p14:nvContentPartPr>
              <p14:xfrm>
                <a:off x="1533542" y="1869596"/>
                <a:ext cx="20880" cy="175320"/>
              </p14:xfrm>
            </p:contentPart>
          </mc:Choice>
          <mc:Fallback xmlns="">
            <p:pic>
              <p:nvPicPr>
                <p:cNvPr id="72" name="Ink 71">
                  <a:extLst>
                    <a:ext uri="{FF2B5EF4-FFF2-40B4-BE49-F238E27FC236}">
                      <a16:creationId xmlns:a16="http://schemas.microsoft.com/office/drawing/2014/main" id="{D3754C5B-544B-F73C-D581-D2CF25DDD522}"/>
                    </a:ext>
                  </a:extLst>
                </p:cNvPr>
                <p:cNvPicPr/>
                <p:nvPr/>
              </p:nvPicPr>
              <p:blipFill>
                <a:blip r:embed="rId105"/>
                <a:stretch>
                  <a:fillRect/>
                </a:stretch>
              </p:blipFill>
              <p:spPr>
                <a:xfrm>
                  <a:off x="1524542" y="1860596"/>
                  <a:ext cx="385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3" name="Ink 72">
                  <a:extLst>
                    <a:ext uri="{FF2B5EF4-FFF2-40B4-BE49-F238E27FC236}">
                      <a16:creationId xmlns:a16="http://schemas.microsoft.com/office/drawing/2014/main" id="{CDB3362E-08E3-4CCB-E58B-A16D2D62DC3E}"/>
                    </a:ext>
                  </a:extLst>
                </p14:cNvPr>
                <p14:cNvContentPartPr/>
                <p14:nvPr/>
              </p14:nvContentPartPr>
              <p14:xfrm>
                <a:off x="1642262" y="1927556"/>
                <a:ext cx="83520" cy="86400"/>
              </p14:xfrm>
            </p:contentPart>
          </mc:Choice>
          <mc:Fallback xmlns="">
            <p:pic>
              <p:nvPicPr>
                <p:cNvPr id="73" name="Ink 72">
                  <a:extLst>
                    <a:ext uri="{FF2B5EF4-FFF2-40B4-BE49-F238E27FC236}">
                      <a16:creationId xmlns:a16="http://schemas.microsoft.com/office/drawing/2014/main" id="{CDB3362E-08E3-4CCB-E58B-A16D2D62DC3E}"/>
                    </a:ext>
                  </a:extLst>
                </p:cNvPr>
                <p:cNvPicPr/>
                <p:nvPr/>
              </p:nvPicPr>
              <p:blipFill>
                <a:blip r:embed="rId107"/>
                <a:stretch>
                  <a:fillRect/>
                </a:stretch>
              </p:blipFill>
              <p:spPr>
                <a:xfrm>
                  <a:off x="1633622" y="1918556"/>
                  <a:ext cx="1011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4" name="Ink 73">
                  <a:extLst>
                    <a:ext uri="{FF2B5EF4-FFF2-40B4-BE49-F238E27FC236}">
                      <a16:creationId xmlns:a16="http://schemas.microsoft.com/office/drawing/2014/main" id="{935049DC-CCC6-1778-8129-505F5D4B4811}"/>
                    </a:ext>
                  </a:extLst>
                </p14:cNvPr>
                <p14:cNvContentPartPr/>
                <p14:nvPr/>
              </p14:nvContentPartPr>
              <p14:xfrm>
                <a:off x="1791302" y="1908836"/>
                <a:ext cx="94680" cy="68760"/>
              </p14:xfrm>
            </p:contentPart>
          </mc:Choice>
          <mc:Fallback xmlns="">
            <p:pic>
              <p:nvPicPr>
                <p:cNvPr id="74" name="Ink 73">
                  <a:extLst>
                    <a:ext uri="{FF2B5EF4-FFF2-40B4-BE49-F238E27FC236}">
                      <a16:creationId xmlns:a16="http://schemas.microsoft.com/office/drawing/2014/main" id="{935049DC-CCC6-1778-8129-505F5D4B4811}"/>
                    </a:ext>
                  </a:extLst>
                </p:cNvPr>
                <p:cNvPicPr/>
                <p:nvPr/>
              </p:nvPicPr>
              <p:blipFill>
                <a:blip r:embed="rId109"/>
                <a:stretch>
                  <a:fillRect/>
                </a:stretch>
              </p:blipFill>
              <p:spPr>
                <a:xfrm>
                  <a:off x="1782662" y="1900196"/>
                  <a:ext cx="1123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5" name="Ink 74">
                  <a:extLst>
                    <a:ext uri="{FF2B5EF4-FFF2-40B4-BE49-F238E27FC236}">
                      <a16:creationId xmlns:a16="http://schemas.microsoft.com/office/drawing/2014/main" id="{07F174C1-35E2-A362-0597-6F5DF3EF8868}"/>
                    </a:ext>
                  </a:extLst>
                </p14:cNvPr>
                <p14:cNvContentPartPr/>
                <p14:nvPr/>
              </p14:nvContentPartPr>
              <p14:xfrm>
                <a:off x="1929182" y="1755836"/>
                <a:ext cx="122760" cy="203400"/>
              </p14:xfrm>
            </p:contentPart>
          </mc:Choice>
          <mc:Fallback xmlns="">
            <p:pic>
              <p:nvPicPr>
                <p:cNvPr id="75" name="Ink 74">
                  <a:extLst>
                    <a:ext uri="{FF2B5EF4-FFF2-40B4-BE49-F238E27FC236}">
                      <a16:creationId xmlns:a16="http://schemas.microsoft.com/office/drawing/2014/main" id="{07F174C1-35E2-A362-0597-6F5DF3EF8868}"/>
                    </a:ext>
                  </a:extLst>
                </p:cNvPr>
                <p:cNvPicPr/>
                <p:nvPr/>
              </p:nvPicPr>
              <p:blipFill>
                <a:blip r:embed="rId111"/>
                <a:stretch>
                  <a:fillRect/>
                </a:stretch>
              </p:blipFill>
              <p:spPr>
                <a:xfrm>
                  <a:off x="1920182" y="1747196"/>
                  <a:ext cx="1404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6" name="Ink 75">
                  <a:extLst>
                    <a:ext uri="{FF2B5EF4-FFF2-40B4-BE49-F238E27FC236}">
                      <a16:creationId xmlns:a16="http://schemas.microsoft.com/office/drawing/2014/main" id="{1D9332B1-80CF-5F13-7EDD-2D7EBF4FF27F}"/>
                    </a:ext>
                  </a:extLst>
                </p14:cNvPr>
                <p14:cNvContentPartPr/>
                <p14:nvPr/>
              </p14:nvContentPartPr>
              <p14:xfrm>
                <a:off x="2094062" y="1820276"/>
                <a:ext cx="68400" cy="96120"/>
              </p14:xfrm>
            </p:contentPart>
          </mc:Choice>
          <mc:Fallback xmlns="">
            <p:pic>
              <p:nvPicPr>
                <p:cNvPr id="76" name="Ink 75">
                  <a:extLst>
                    <a:ext uri="{FF2B5EF4-FFF2-40B4-BE49-F238E27FC236}">
                      <a16:creationId xmlns:a16="http://schemas.microsoft.com/office/drawing/2014/main" id="{1D9332B1-80CF-5F13-7EDD-2D7EBF4FF27F}"/>
                    </a:ext>
                  </a:extLst>
                </p:cNvPr>
                <p:cNvPicPr/>
                <p:nvPr/>
              </p:nvPicPr>
              <p:blipFill>
                <a:blip r:embed="rId113"/>
                <a:stretch>
                  <a:fillRect/>
                </a:stretch>
              </p:blipFill>
              <p:spPr>
                <a:xfrm>
                  <a:off x="2085422" y="1811636"/>
                  <a:ext cx="860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7" name="Ink 76">
                  <a:extLst>
                    <a:ext uri="{FF2B5EF4-FFF2-40B4-BE49-F238E27FC236}">
                      <a16:creationId xmlns:a16="http://schemas.microsoft.com/office/drawing/2014/main" id="{2BB672FE-427C-E1F8-721B-E64485CA2289}"/>
                    </a:ext>
                  </a:extLst>
                </p14:cNvPr>
                <p14:cNvContentPartPr/>
                <p14:nvPr/>
              </p14:nvContentPartPr>
              <p14:xfrm>
                <a:off x="2231222" y="1656836"/>
                <a:ext cx="215640" cy="299160"/>
              </p14:xfrm>
            </p:contentPart>
          </mc:Choice>
          <mc:Fallback xmlns="">
            <p:pic>
              <p:nvPicPr>
                <p:cNvPr id="77" name="Ink 76">
                  <a:extLst>
                    <a:ext uri="{FF2B5EF4-FFF2-40B4-BE49-F238E27FC236}">
                      <a16:creationId xmlns:a16="http://schemas.microsoft.com/office/drawing/2014/main" id="{2BB672FE-427C-E1F8-721B-E64485CA2289}"/>
                    </a:ext>
                  </a:extLst>
                </p:cNvPr>
                <p:cNvPicPr/>
                <p:nvPr/>
              </p:nvPicPr>
              <p:blipFill>
                <a:blip r:embed="rId115"/>
                <a:stretch>
                  <a:fillRect/>
                </a:stretch>
              </p:blipFill>
              <p:spPr>
                <a:xfrm>
                  <a:off x="2222222" y="1647836"/>
                  <a:ext cx="2332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9" name="Ink 78">
                  <a:extLst>
                    <a:ext uri="{FF2B5EF4-FFF2-40B4-BE49-F238E27FC236}">
                      <a16:creationId xmlns:a16="http://schemas.microsoft.com/office/drawing/2014/main" id="{FE8B9EB1-845E-24D0-8C8E-2FDFBCA48FB4}"/>
                    </a:ext>
                  </a:extLst>
                </p14:cNvPr>
                <p14:cNvContentPartPr/>
                <p14:nvPr/>
              </p14:nvContentPartPr>
              <p14:xfrm>
                <a:off x="919022" y="3209156"/>
                <a:ext cx="1931400" cy="125280"/>
              </p14:xfrm>
            </p:contentPart>
          </mc:Choice>
          <mc:Fallback xmlns="">
            <p:pic>
              <p:nvPicPr>
                <p:cNvPr id="79" name="Ink 78">
                  <a:extLst>
                    <a:ext uri="{FF2B5EF4-FFF2-40B4-BE49-F238E27FC236}">
                      <a16:creationId xmlns:a16="http://schemas.microsoft.com/office/drawing/2014/main" id="{FE8B9EB1-845E-24D0-8C8E-2FDFBCA48FB4}"/>
                    </a:ext>
                  </a:extLst>
                </p:cNvPr>
                <p:cNvPicPr/>
                <p:nvPr/>
              </p:nvPicPr>
              <p:blipFill>
                <a:blip r:embed="rId117"/>
                <a:stretch>
                  <a:fillRect/>
                </a:stretch>
              </p:blipFill>
              <p:spPr>
                <a:xfrm>
                  <a:off x="910382" y="3200156"/>
                  <a:ext cx="19490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0" name="Ink 79">
                  <a:extLst>
                    <a:ext uri="{FF2B5EF4-FFF2-40B4-BE49-F238E27FC236}">
                      <a16:creationId xmlns:a16="http://schemas.microsoft.com/office/drawing/2014/main" id="{4CDE4981-1EE2-DB86-905D-67B08ABA9F08}"/>
                    </a:ext>
                  </a:extLst>
                </p14:cNvPr>
                <p14:cNvContentPartPr/>
                <p14:nvPr/>
              </p14:nvContentPartPr>
              <p14:xfrm>
                <a:off x="2731262" y="3087476"/>
                <a:ext cx="124560" cy="193680"/>
              </p14:xfrm>
            </p:contentPart>
          </mc:Choice>
          <mc:Fallback xmlns="">
            <p:pic>
              <p:nvPicPr>
                <p:cNvPr id="80" name="Ink 79">
                  <a:extLst>
                    <a:ext uri="{FF2B5EF4-FFF2-40B4-BE49-F238E27FC236}">
                      <a16:creationId xmlns:a16="http://schemas.microsoft.com/office/drawing/2014/main" id="{4CDE4981-1EE2-DB86-905D-67B08ABA9F08}"/>
                    </a:ext>
                  </a:extLst>
                </p:cNvPr>
                <p:cNvPicPr/>
                <p:nvPr/>
              </p:nvPicPr>
              <p:blipFill>
                <a:blip r:embed="rId119"/>
                <a:stretch>
                  <a:fillRect/>
                </a:stretch>
              </p:blipFill>
              <p:spPr>
                <a:xfrm>
                  <a:off x="2722622" y="3078476"/>
                  <a:ext cx="1422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2" name="Ink 81">
                  <a:extLst>
                    <a:ext uri="{FF2B5EF4-FFF2-40B4-BE49-F238E27FC236}">
                      <a16:creationId xmlns:a16="http://schemas.microsoft.com/office/drawing/2014/main" id="{B20C3B24-2901-A49B-9C2E-8F9E4C07FBBC}"/>
                    </a:ext>
                  </a:extLst>
                </p14:cNvPr>
                <p14:cNvContentPartPr/>
                <p14:nvPr/>
              </p14:nvContentPartPr>
              <p14:xfrm>
                <a:off x="2841422" y="3480236"/>
                <a:ext cx="2643840" cy="20880"/>
              </p14:xfrm>
            </p:contentPart>
          </mc:Choice>
          <mc:Fallback xmlns="">
            <p:pic>
              <p:nvPicPr>
                <p:cNvPr id="82" name="Ink 81">
                  <a:extLst>
                    <a:ext uri="{FF2B5EF4-FFF2-40B4-BE49-F238E27FC236}">
                      <a16:creationId xmlns:a16="http://schemas.microsoft.com/office/drawing/2014/main" id="{B20C3B24-2901-A49B-9C2E-8F9E4C07FBBC}"/>
                    </a:ext>
                  </a:extLst>
                </p:cNvPr>
                <p:cNvPicPr/>
                <p:nvPr/>
              </p:nvPicPr>
              <p:blipFill>
                <a:blip r:embed="rId121"/>
                <a:stretch>
                  <a:fillRect/>
                </a:stretch>
              </p:blipFill>
              <p:spPr>
                <a:xfrm>
                  <a:off x="2832782" y="3471596"/>
                  <a:ext cx="2661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3" name="Ink 82">
                  <a:extLst>
                    <a:ext uri="{FF2B5EF4-FFF2-40B4-BE49-F238E27FC236}">
                      <a16:creationId xmlns:a16="http://schemas.microsoft.com/office/drawing/2014/main" id="{8216756D-394E-847B-4A50-F89219DCF267}"/>
                    </a:ext>
                  </a:extLst>
                </p14:cNvPr>
                <p14:cNvContentPartPr/>
                <p14:nvPr/>
              </p14:nvContentPartPr>
              <p14:xfrm>
                <a:off x="5388062" y="3421196"/>
                <a:ext cx="135000" cy="164880"/>
              </p14:xfrm>
            </p:contentPart>
          </mc:Choice>
          <mc:Fallback xmlns="">
            <p:pic>
              <p:nvPicPr>
                <p:cNvPr id="83" name="Ink 82">
                  <a:extLst>
                    <a:ext uri="{FF2B5EF4-FFF2-40B4-BE49-F238E27FC236}">
                      <a16:creationId xmlns:a16="http://schemas.microsoft.com/office/drawing/2014/main" id="{8216756D-394E-847B-4A50-F89219DCF267}"/>
                    </a:ext>
                  </a:extLst>
                </p:cNvPr>
                <p:cNvPicPr/>
                <p:nvPr/>
              </p:nvPicPr>
              <p:blipFill>
                <a:blip r:embed="rId123"/>
                <a:stretch>
                  <a:fillRect/>
                </a:stretch>
              </p:blipFill>
              <p:spPr>
                <a:xfrm>
                  <a:off x="5379062" y="3412556"/>
                  <a:ext cx="1526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5" name="Ink 84">
                  <a:extLst>
                    <a:ext uri="{FF2B5EF4-FFF2-40B4-BE49-F238E27FC236}">
                      <a16:creationId xmlns:a16="http://schemas.microsoft.com/office/drawing/2014/main" id="{2081FCD9-838B-2F7C-42E4-13C9B6E6A69A}"/>
                    </a:ext>
                  </a:extLst>
                </p14:cNvPr>
                <p14:cNvContentPartPr/>
                <p14:nvPr/>
              </p14:nvContentPartPr>
              <p14:xfrm>
                <a:off x="5506142" y="3794876"/>
                <a:ext cx="4286160" cy="149040"/>
              </p14:xfrm>
            </p:contentPart>
          </mc:Choice>
          <mc:Fallback xmlns="">
            <p:pic>
              <p:nvPicPr>
                <p:cNvPr id="85" name="Ink 84">
                  <a:extLst>
                    <a:ext uri="{FF2B5EF4-FFF2-40B4-BE49-F238E27FC236}">
                      <a16:creationId xmlns:a16="http://schemas.microsoft.com/office/drawing/2014/main" id="{2081FCD9-838B-2F7C-42E4-13C9B6E6A69A}"/>
                    </a:ext>
                  </a:extLst>
                </p:cNvPr>
                <p:cNvPicPr/>
                <p:nvPr/>
              </p:nvPicPr>
              <p:blipFill>
                <a:blip r:embed="rId125"/>
                <a:stretch>
                  <a:fillRect/>
                </a:stretch>
              </p:blipFill>
              <p:spPr>
                <a:xfrm>
                  <a:off x="5497142" y="3785876"/>
                  <a:ext cx="43038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6" name="Ink 85">
                  <a:extLst>
                    <a:ext uri="{FF2B5EF4-FFF2-40B4-BE49-F238E27FC236}">
                      <a16:creationId xmlns:a16="http://schemas.microsoft.com/office/drawing/2014/main" id="{430ED7F9-568F-DD5B-382A-8539C335AAAE}"/>
                    </a:ext>
                  </a:extLst>
                </p14:cNvPr>
                <p14:cNvContentPartPr/>
                <p14:nvPr/>
              </p14:nvContentPartPr>
              <p14:xfrm>
                <a:off x="9750902" y="3842396"/>
                <a:ext cx="89640" cy="198000"/>
              </p14:xfrm>
            </p:contentPart>
          </mc:Choice>
          <mc:Fallback xmlns="">
            <p:pic>
              <p:nvPicPr>
                <p:cNvPr id="86" name="Ink 85">
                  <a:extLst>
                    <a:ext uri="{FF2B5EF4-FFF2-40B4-BE49-F238E27FC236}">
                      <a16:creationId xmlns:a16="http://schemas.microsoft.com/office/drawing/2014/main" id="{430ED7F9-568F-DD5B-382A-8539C335AAAE}"/>
                    </a:ext>
                  </a:extLst>
                </p:cNvPr>
                <p:cNvPicPr/>
                <p:nvPr/>
              </p:nvPicPr>
              <p:blipFill>
                <a:blip r:embed="rId127"/>
                <a:stretch>
                  <a:fillRect/>
                </a:stretch>
              </p:blipFill>
              <p:spPr>
                <a:xfrm>
                  <a:off x="9741902" y="3833396"/>
                  <a:ext cx="107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8" name="Ink 87">
                  <a:extLst>
                    <a:ext uri="{FF2B5EF4-FFF2-40B4-BE49-F238E27FC236}">
                      <a16:creationId xmlns:a16="http://schemas.microsoft.com/office/drawing/2014/main" id="{417C36F0-BBF9-F661-71E7-CF15963C27C8}"/>
                    </a:ext>
                  </a:extLst>
                </p14:cNvPr>
                <p14:cNvContentPartPr/>
                <p14:nvPr/>
              </p14:nvContentPartPr>
              <p14:xfrm>
                <a:off x="5389142" y="3542156"/>
                <a:ext cx="205200" cy="637560"/>
              </p14:xfrm>
            </p:contentPart>
          </mc:Choice>
          <mc:Fallback xmlns="">
            <p:pic>
              <p:nvPicPr>
                <p:cNvPr id="88" name="Ink 87">
                  <a:extLst>
                    <a:ext uri="{FF2B5EF4-FFF2-40B4-BE49-F238E27FC236}">
                      <a16:creationId xmlns:a16="http://schemas.microsoft.com/office/drawing/2014/main" id="{417C36F0-BBF9-F661-71E7-CF15963C27C8}"/>
                    </a:ext>
                  </a:extLst>
                </p:cNvPr>
                <p:cNvPicPr/>
                <p:nvPr/>
              </p:nvPicPr>
              <p:blipFill>
                <a:blip r:embed="rId129"/>
                <a:stretch>
                  <a:fillRect/>
                </a:stretch>
              </p:blipFill>
              <p:spPr>
                <a:xfrm>
                  <a:off x="5380502" y="3533516"/>
                  <a:ext cx="222840"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9" name="Ink 88">
                  <a:extLst>
                    <a:ext uri="{FF2B5EF4-FFF2-40B4-BE49-F238E27FC236}">
                      <a16:creationId xmlns:a16="http://schemas.microsoft.com/office/drawing/2014/main" id="{C3260305-BC39-A6F5-C490-937F6E10D625}"/>
                    </a:ext>
                  </a:extLst>
                </p14:cNvPr>
                <p14:cNvContentPartPr/>
                <p14:nvPr/>
              </p14:nvContentPartPr>
              <p14:xfrm>
                <a:off x="2836382" y="4029956"/>
                <a:ext cx="2603520" cy="158400"/>
              </p14:xfrm>
            </p:contentPart>
          </mc:Choice>
          <mc:Fallback xmlns="">
            <p:pic>
              <p:nvPicPr>
                <p:cNvPr id="89" name="Ink 88">
                  <a:extLst>
                    <a:ext uri="{FF2B5EF4-FFF2-40B4-BE49-F238E27FC236}">
                      <a16:creationId xmlns:a16="http://schemas.microsoft.com/office/drawing/2014/main" id="{C3260305-BC39-A6F5-C490-937F6E10D625}"/>
                    </a:ext>
                  </a:extLst>
                </p:cNvPr>
                <p:cNvPicPr/>
                <p:nvPr/>
              </p:nvPicPr>
              <p:blipFill>
                <a:blip r:embed="rId131"/>
                <a:stretch>
                  <a:fillRect/>
                </a:stretch>
              </p:blipFill>
              <p:spPr>
                <a:xfrm>
                  <a:off x="2827742" y="4021316"/>
                  <a:ext cx="26211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0" name="Ink 89">
                  <a:extLst>
                    <a:ext uri="{FF2B5EF4-FFF2-40B4-BE49-F238E27FC236}">
                      <a16:creationId xmlns:a16="http://schemas.microsoft.com/office/drawing/2014/main" id="{65D264E4-6378-25B3-B754-AD00CC3EA78E}"/>
                    </a:ext>
                  </a:extLst>
                </p14:cNvPr>
                <p14:cNvContentPartPr/>
                <p14:nvPr/>
              </p14:nvContentPartPr>
              <p14:xfrm>
                <a:off x="2778062" y="3923036"/>
                <a:ext cx="162000" cy="227160"/>
              </p14:xfrm>
            </p:contentPart>
          </mc:Choice>
          <mc:Fallback xmlns="">
            <p:pic>
              <p:nvPicPr>
                <p:cNvPr id="90" name="Ink 89">
                  <a:extLst>
                    <a:ext uri="{FF2B5EF4-FFF2-40B4-BE49-F238E27FC236}">
                      <a16:creationId xmlns:a16="http://schemas.microsoft.com/office/drawing/2014/main" id="{65D264E4-6378-25B3-B754-AD00CC3EA78E}"/>
                    </a:ext>
                  </a:extLst>
                </p:cNvPr>
                <p:cNvPicPr/>
                <p:nvPr/>
              </p:nvPicPr>
              <p:blipFill>
                <a:blip r:embed="rId133"/>
                <a:stretch>
                  <a:fillRect/>
                </a:stretch>
              </p:blipFill>
              <p:spPr>
                <a:xfrm>
                  <a:off x="2769062" y="3914036"/>
                  <a:ext cx="1796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1" name="Ink 90">
                  <a:extLst>
                    <a:ext uri="{FF2B5EF4-FFF2-40B4-BE49-F238E27FC236}">
                      <a16:creationId xmlns:a16="http://schemas.microsoft.com/office/drawing/2014/main" id="{808DDBA1-701B-C988-1145-3F30AD26817E}"/>
                    </a:ext>
                  </a:extLst>
                </p14:cNvPr>
                <p14:cNvContentPartPr/>
                <p14:nvPr/>
              </p14:nvContentPartPr>
              <p14:xfrm>
                <a:off x="1032422" y="4296356"/>
                <a:ext cx="1761480" cy="40320"/>
              </p14:xfrm>
            </p:contentPart>
          </mc:Choice>
          <mc:Fallback xmlns="">
            <p:pic>
              <p:nvPicPr>
                <p:cNvPr id="91" name="Ink 90">
                  <a:extLst>
                    <a:ext uri="{FF2B5EF4-FFF2-40B4-BE49-F238E27FC236}">
                      <a16:creationId xmlns:a16="http://schemas.microsoft.com/office/drawing/2014/main" id="{808DDBA1-701B-C988-1145-3F30AD26817E}"/>
                    </a:ext>
                  </a:extLst>
                </p:cNvPr>
                <p:cNvPicPr/>
                <p:nvPr/>
              </p:nvPicPr>
              <p:blipFill>
                <a:blip r:embed="rId135"/>
                <a:stretch>
                  <a:fillRect/>
                </a:stretch>
              </p:blipFill>
              <p:spPr>
                <a:xfrm>
                  <a:off x="1023782" y="4287356"/>
                  <a:ext cx="17791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2" name="Ink 91">
                  <a:extLst>
                    <a:ext uri="{FF2B5EF4-FFF2-40B4-BE49-F238E27FC236}">
                      <a16:creationId xmlns:a16="http://schemas.microsoft.com/office/drawing/2014/main" id="{7C3BAFD7-63FF-519F-6871-C7CC8A9F548D}"/>
                    </a:ext>
                  </a:extLst>
                </p14:cNvPr>
                <p14:cNvContentPartPr/>
                <p14:nvPr/>
              </p14:nvContentPartPr>
              <p14:xfrm>
                <a:off x="986342" y="4237316"/>
                <a:ext cx="124920" cy="195120"/>
              </p14:xfrm>
            </p:contentPart>
          </mc:Choice>
          <mc:Fallback xmlns="">
            <p:pic>
              <p:nvPicPr>
                <p:cNvPr id="92" name="Ink 91">
                  <a:extLst>
                    <a:ext uri="{FF2B5EF4-FFF2-40B4-BE49-F238E27FC236}">
                      <a16:creationId xmlns:a16="http://schemas.microsoft.com/office/drawing/2014/main" id="{7C3BAFD7-63FF-519F-6871-C7CC8A9F548D}"/>
                    </a:ext>
                  </a:extLst>
                </p:cNvPr>
                <p:cNvPicPr/>
                <p:nvPr/>
              </p:nvPicPr>
              <p:blipFill>
                <a:blip r:embed="rId137"/>
                <a:stretch>
                  <a:fillRect/>
                </a:stretch>
              </p:blipFill>
              <p:spPr>
                <a:xfrm>
                  <a:off x="977702" y="4228676"/>
                  <a:ext cx="1425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4" name="Ink 93">
                  <a:extLst>
                    <a:ext uri="{FF2B5EF4-FFF2-40B4-BE49-F238E27FC236}">
                      <a16:creationId xmlns:a16="http://schemas.microsoft.com/office/drawing/2014/main" id="{36BE876C-D9A6-394F-07AE-A2854621838A}"/>
                    </a:ext>
                  </a:extLst>
                </p14:cNvPr>
                <p14:cNvContentPartPr/>
                <p14:nvPr/>
              </p14:nvContentPartPr>
              <p14:xfrm>
                <a:off x="343382" y="4384916"/>
                <a:ext cx="109440" cy="374040"/>
              </p14:xfrm>
            </p:contentPart>
          </mc:Choice>
          <mc:Fallback xmlns="">
            <p:pic>
              <p:nvPicPr>
                <p:cNvPr id="94" name="Ink 93">
                  <a:extLst>
                    <a:ext uri="{FF2B5EF4-FFF2-40B4-BE49-F238E27FC236}">
                      <a16:creationId xmlns:a16="http://schemas.microsoft.com/office/drawing/2014/main" id="{36BE876C-D9A6-394F-07AE-A2854621838A}"/>
                    </a:ext>
                  </a:extLst>
                </p:cNvPr>
                <p:cNvPicPr/>
                <p:nvPr/>
              </p:nvPicPr>
              <p:blipFill>
                <a:blip r:embed="rId139"/>
                <a:stretch>
                  <a:fillRect/>
                </a:stretch>
              </p:blipFill>
              <p:spPr>
                <a:xfrm>
                  <a:off x="334382" y="4375916"/>
                  <a:ext cx="12708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5" name="Ink 94">
                  <a:extLst>
                    <a:ext uri="{FF2B5EF4-FFF2-40B4-BE49-F238E27FC236}">
                      <a16:creationId xmlns:a16="http://schemas.microsoft.com/office/drawing/2014/main" id="{64AA2458-2C42-FFA2-8614-B314F5E22164}"/>
                    </a:ext>
                  </a:extLst>
                </p14:cNvPr>
                <p14:cNvContentPartPr/>
                <p14:nvPr/>
              </p14:nvContentPartPr>
              <p14:xfrm>
                <a:off x="334022" y="4564916"/>
                <a:ext cx="150120" cy="98640"/>
              </p14:xfrm>
            </p:contentPart>
          </mc:Choice>
          <mc:Fallback xmlns="">
            <p:pic>
              <p:nvPicPr>
                <p:cNvPr id="95" name="Ink 94">
                  <a:extLst>
                    <a:ext uri="{FF2B5EF4-FFF2-40B4-BE49-F238E27FC236}">
                      <a16:creationId xmlns:a16="http://schemas.microsoft.com/office/drawing/2014/main" id="{64AA2458-2C42-FFA2-8614-B314F5E22164}"/>
                    </a:ext>
                  </a:extLst>
                </p:cNvPr>
                <p:cNvPicPr/>
                <p:nvPr/>
              </p:nvPicPr>
              <p:blipFill>
                <a:blip r:embed="rId141"/>
                <a:stretch>
                  <a:fillRect/>
                </a:stretch>
              </p:blipFill>
              <p:spPr>
                <a:xfrm>
                  <a:off x="325382" y="4555916"/>
                  <a:ext cx="1677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6" name="Ink 95">
                  <a:extLst>
                    <a:ext uri="{FF2B5EF4-FFF2-40B4-BE49-F238E27FC236}">
                      <a16:creationId xmlns:a16="http://schemas.microsoft.com/office/drawing/2014/main" id="{00A96266-2D75-3256-6A3D-72CE8ED2FCEB}"/>
                    </a:ext>
                  </a:extLst>
                </p14:cNvPr>
                <p14:cNvContentPartPr/>
                <p14:nvPr/>
              </p14:nvContentPartPr>
              <p14:xfrm>
                <a:off x="520862" y="4543676"/>
                <a:ext cx="88560" cy="104400"/>
              </p14:xfrm>
            </p:contentPart>
          </mc:Choice>
          <mc:Fallback xmlns="">
            <p:pic>
              <p:nvPicPr>
                <p:cNvPr id="96" name="Ink 95">
                  <a:extLst>
                    <a:ext uri="{FF2B5EF4-FFF2-40B4-BE49-F238E27FC236}">
                      <a16:creationId xmlns:a16="http://schemas.microsoft.com/office/drawing/2014/main" id="{00A96266-2D75-3256-6A3D-72CE8ED2FCEB}"/>
                    </a:ext>
                  </a:extLst>
                </p:cNvPr>
                <p:cNvPicPr/>
                <p:nvPr/>
              </p:nvPicPr>
              <p:blipFill>
                <a:blip r:embed="rId143"/>
                <a:stretch>
                  <a:fillRect/>
                </a:stretch>
              </p:blipFill>
              <p:spPr>
                <a:xfrm>
                  <a:off x="511862" y="4535036"/>
                  <a:ext cx="10620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7" name="Ink 96">
                  <a:extLst>
                    <a:ext uri="{FF2B5EF4-FFF2-40B4-BE49-F238E27FC236}">
                      <a16:creationId xmlns:a16="http://schemas.microsoft.com/office/drawing/2014/main" id="{53BDD4D8-2DE1-C904-E7F0-E348F26B2056}"/>
                    </a:ext>
                  </a:extLst>
                </p14:cNvPr>
                <p14:cNvContentPartPr/>
                <p14:nvPr/>
              </p14:nvContentPartPr>
              <p14:xfrm>
                <a:off x="632462" y="4505516"/>
                <a:ext cx="82440" cy="145440"/>
              </p14:xfrm>
            </p:contentPart>
          </mc:Choice>
          <mc:Fallback xmlns="">
            <p:pic>
              <p:nvPicPr>
                <p:cNvPr id="97" name="Ink 96">
                  <a:extLst>
                    <a:ext uri="{FF2B5EF4-FFF2-40B4-BE49-F238E27FC236}">
                      <a16:creationId xmlns:a16="http://schemas.microsoft.com/office/drawing/2014/main" id="{53BDD4D8-2DE1-C904-E7F0-E348F26B2056}"/>
                    </a:ext>
                  </a:extLst>
                </p:cNvPr>
                <p:cNvPicPr/>
                <p:nvPr/>
              </p:nvPicPr>
              <p:blipFill>
                <a:blip r:embed="rId145"/>
                <a:stretch>
                  <a:fillRect/>
                </a:stretch>
              </p:blipFill>
              <p:spPr>
                <a:xfrm>
                  <a:off x="623462" y="4496516"/>
                  <a:ext cx="1000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9" name="Ink 98">
                  <a:extLst>
                    <a:ext uri="{FF2B5EF4-FFF2-40B4-BE49-F238E27FC236}">
                      <a16:creationId xmlns:a16="http://schemas.microsoft.com/office/drawing/2014/main" id="{D81A03E8-EA11-A968-F63E-F3044FE62171}"/>
                    </a:ext>
                  </a:extLst>
                </p14:cNvPr>
                <p14:cNvContentPartPr/>
                <p14:nvPr/>
              </p14:nvContentPartPr>
              <p14:xfrm>
                <a:off x="9467222" y="4021316"/>
                <a:ext cx="572040" cy="1875600"/>
              </p14:xfrm>
            </p:contentPart>
          </mc:Choice>
          <mc:Fallback xmlns="">
            <p:pic>
              <p:nvPicPr>
                <p:cNvPr id="99" name="Ink 98">
                  <a:extLst>
                    <a:ext uri="{FF2B5EF4-FFF2-40B4-BE49-F238E27FC236}">
                      <a16:creationId xmlns:a16="http://schemas.microsoft.com/office/drawing/2014/main" id="{D81A03E8-EA11-A968-F63E-F3044FE62171}"/>
                    </a:ext>
                  </a:extLst>
                </p:cNvPr>
                <p:cNvPicPr/>
                <p:nvPr/>
              </p:nvPicPr>
              <p:blipFill>
                <a:blip r:embed="rId147"/>
                <a:stretch>
                  <a:fillRect/>
                </a:stretch>
              </p:blipFill>
              <p:spPr>
                <a:xfrm>
                  <a:off x="9458222" y="4012676"/>
                  <a:ext cx="589680" cy="1893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0" name="Ink 99">
                  <a:extLst>
                    <a:ext uri="{FF2B5EF4-FFF2-40B4-BE49-F238E27FC236}">
                      <a16:creationId xmlns:a16="http://schemas.microsoft.com/office/drawing/2014/main" id="{5190BD8F-9E60-5F34-CCA2-D9F125378088}"/>
                    </a:ext>
                  </a:extLst>
                </p14:cNvPr>
                <p14:cNvContentPartPr/>
                <p14:nvPr/>
              </p14:nvContentPartPr>
              <p14:xfrm>
                <a:off x="10313222" y="4427396"/>
                <a:ext cx="154800" cy="474480"/>
              </p14:xfrm>
            </p:contentPart>
          </mc:Choice>
          <mc:Fallback xmlns="">
            <p:pic>
              <p:nvPicPr>
                <p:cNvPr id="100" name="Ink 99">
                  <a:extLst>
                    <a:ext uri="{FF2B5EF4-FFF2-40B4-BE49-F238E27FC236}">
                      <a16:creationId xmlns:a16="http://schemas.microsoft.com/office/drawing/2014/main" id="{5190BD8F-9E60-5F34-CCA2-D9F125378088}"/>
                    </a:ext>
                  </a:extLst>
                </p:cNvPr>
                <p:cNvPicPr/>
                <p:nvPr/>
              </p:nvPicPr>
              <p:blipFill>
                <a:blip r:embed="rId149"/>
                <a:stretch>
                  <a:fillRect/>
                </a:stretch>
              </p:blipFill>
              <p:spPr>
                <a:xfrm>
                  <a:off x="10304582" y="4418396"/>
                  <a:ext cx="17244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1" name="Ink 100">
                  <a:extLst>
                    <a:ext uri="{FF2B5EF4-FFF2-40B4-BE49-F238E27FC236}">
                      <a16:creationId xmlns:a16="http://schemas.microsoft.com/office/drawing/2014/main" id="{DD51801A-8A74-4AA5-4226-5EC7243ABE3B}"/>
                    </a:ext>
                  </a:extLst>
                </p14:cNvPr>
                <p14:cNvContentPartPr/>
                <p14:nvPr/>
              </p14:nvContentPartPr>
              <p14:xfrm>
                <a:off x="10491062" y="4722236"/>
                <a:ext cx="107640" cy="108360"/>
              </p14:xfrm>
            </p:contentPart>
          </mc:Choice>
          <mc:Fallback xmlns="">
            <p:pic>
              <p:nvPicPr>
                <p:cNvPr id="101" name="Ink 100">
                  <a:extLst>
                    <a:ext uri="{FF2B5EF4-FFF2-40B4-BE49-F238E27FC236}">
                      <a16:creationId xmlns:a16="http://schemas.microsoft.com/office/drawing/2014/main" id="{DD51801A-8A74-4AA5-4226-5EC7243ABE3B}"/>
                    </a:ext>
                  </a:extLst>
                </p:cNvPr>
                <p:cNvPicPr/>
                <p:nvPr/>
              </p:nvPicPr>
              <p:blipFill>
                <a:blip r:embed="rId151"/>
                <a:stretch>
                  <a:fillRect/>
                </a:stretch>
              </p:blipFill>
              <p:spPr>
                <a:xfrm>
                  <a:off x="10482062" y="4713236"/>
                  <a:ext cx="1252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2" name="Ink 101">
                  <a:extLst>
                    <a:ext uri="{FF2B5EF4-FFF2-40B4-BE49-F238E27FC236}">
                      <a16:creationId xmlns:a16="http://schemas.microsoft.com/office/drawing/2014/main" id="{9DD2AFE8-BC10-E951-D21D-F95693DE8E40}"/>
                    </a:ext>
                  </a:extLst>
                </p14:cNvPr>
                <p14:cNvContentPartPr/>
                <p14:nvPr/>
              </p14:nvContentPartPr>
              <p14:xfrm>
                <a:off x="10638302" y="4716476"/>
                <a:ext cx="107280" cy="147960"/>
              </p14:xfrm>
            </p:contentPart>
          </mc:Choice>
          <mc:Fallback xmlns="">
            <p:pic>
              <p:nvPicPr>
                <p:cNvPr id="102" name="Ink 101">
                  <a:extLst>
                    <a:ext uri="{FF2B5EF4-FFF2-40B4-BE49-F238E27FC236}">
                      <a16:creationId xmlns:a16="http://schemas.microsoft.com/office/drawing/2014/main" id="{9DD2AFE8-BC10-E951-D21D-F95693DE8E40}"/>
                    </a:ext>
                  </a:extLst>
                </p:cNvPr>
                <p:cNvPicPr/>
                <p:nvPr/>
              </p:nvPicPr>
              <p:blipFill>
                <a:blip r:embed="rId153"/>
                <a:stretch>
                  <a:fillRect/>
                </a:stretch>
              </p:blipFill>
              <p:spPr>
                <a:xfrm>
                  <a:off x="10629662" y="4707836"/>
                  <a:ext cx="1249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3" name="Ink 102">
                  <a:extLst>
                    <a:ext uri="{FF2B5EF4-FFF2-40B4-BE49-F238E27FC236}">
                      <a16:creationId xmlns:a16="http://schemas.microsoft.com/office/drawing/2014/main" id="{9CA7F841-8039-D75C-7DFB-7CD09FE4D4B6}"/>
                    </a:ext>
                  </a:extLst>
                </p14:cNvPr>
                <p14:cNvContentPartPr/>
                <p14:nvPr/>
              </p14:nvContentPartPr>
              <p14:xfrm>
                <a:off x="10785542" y="4763276"/>
                <a:ext cx="109080" cy="133560"/>
              </p14:xfrm>
            </p:contentPart>
          </mc:Choice>
          <mc:Fallback xmlns="">
            <p:pic>
              <p:nvPicPr>
                <p:cNvPr id="103" name="Ink 102">
                  <a:extLst>
                    <a:ext uri="{FF2B5EF4-FFF2-40B4-BE49-F238E27FC236}">
                      <a16:creationId xmlns:a16="http://schemas.microsoft.com/office/drawing/2014/main" id="{9CA7F841-8039-D75C-7DFB-7CD09FE4D4B6}"/>
                    </a:ext>
                  </a:extLst>
                </p:cNvPr>
                <p:cNvPicPr/>
                <p:nvPr/>
              </p:nvPicPr>
              <p:blipFill>
                <a:blip r:embed="rId155"/>
                <a:stretch>
                  <a:fillRect/>
                </a:stretch>
              </p:blipFill>
              <p:spPr>
                <a:xfrm>
                  <a:off x="10776902" y="4754276"/>
                  <a:ext cx="12672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4" name="Ink 103">
                  <a:extLst>
                    <a:ext uri="{FF2B5EF4-FFF2-40B4-BE49-F238E27FC236}">
                      <a16:creationId xmlns:a16="http://schemas.microsoft.com/office/drawing/2014/main" id="{989BCE5B-E826-6E07-4F48-B4A62715A6D2}"/>
                    </a:ext>
                  </a:extLst>
                </p14:cNvPr>
                <p14:cNvContentPartPr/>
                <p14:nvPr/>
              </p14:nvContentPartPr>
              <p14:xfrm>
                <a:off x="10974542" y="4668956"/>
                <a:ext cx="47520" cy="196920"/>
              </p14:xfrm>
            </p:contentPart>
          </mc:Choice>
          <mc:Fallback xmlns="">
            <p:pic>
              <p:nvPicPr>
                <p:cNvPr id="104" name="Ink 103">
                  <a:extLst>
                    <a:ext uri="{FF2B5EF4-FFF2-40B4-BE49-F238E27FC236}">
                      <a16:creationId xmlns:a16="http://schemas.microsoft.com/office/drawing/2014/main" id="{989BCE5B-E826-6E07-4F48-B4A62715A6D2}"/>
                    </a:ext>
                  </a:extLst>
                </p:cNvPr>
                <p:cNvPicPr/>
                <p:nvPr/>
              </p:nvPicPr>
              <p:blipFill>
                <a:blip r:embed="rId157"/>
                <a:stretch>
                  <a:fillRect/>
                </a:stretch>
              </p:blipFill>
              <p:spPr>
                <a:xfrm>
                  <a:off x="10965542" y="4659956"/>
                  <a:ext cx="651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5" name="Ink 104">
                  <a:extLst>
                    <a:ext uri="{FF2B5EF4-FFF2-40B4-BE49-F238E27FC236}">
                      <a16:creationId xmlns:a16="http://schemas.microsoft.com/office/drawing/2014/main" id="{983D3A4E-3D21-814A-D91A-C3E7803D6E71}"/>
                    </a:ext>
                  </a:extLst>
                </p14:cNvPr>
                <p14:cNvContentPartPr/>
                <p14:nvPr/>
              </p14:nvContentPartPr>
              <p14:xfrm>
                <a:off x="11031422" y="4798196"/>
                <a:ext cx="328680" cy="578160"/>
              </p14:xfrm>
            </p:contentPart>
          </mc:Choice>
          <mc:Fallback xmlns="">
            <p:pic>
              <p:nvPicPr>
                <p:cNvPr id="105" name="Ink 104">
                  <a:extLst>
                    <a:ext uri="{FF2B5EF4-FFF2-40B4-BE49-F238E27FC236}">
                      <a16:creationId xmlns:a16="http://schemas.microsoft.com/office/drawing/2014/main" id="{983D3A4E-3D21-814A-D91A-C3E7803D6E71}"/>
                    </a:ext>
                  </a:extLst>
                </p:cNvPr>
                <p:cNvPicPr/>
                <p:nvPr/>
              </p:nvPicPr>
              <p:blipFill>
                <a:blip r:embed="rId159"/>
                <a:stretch>
                  <a:fillRect/>
                </a:stretch>
              </p:blipFill>
              <p:spPr>
                <a:xfrm>
                  <a:off x="11022782" y="4789196"/>
                  <a:ext cx="34632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8" name="Ink 107">
                  <a:extLst>
                    <a:ext uri="{FF2B5EF4-FFF2-40B4-BE49-F238E27FC236}">
                      <a16:creationId xmlns:a16="http://schemas.microsoft.com/office/drawing/2014/main" id="{029D149D-7157-A2EF-D6DA-4442CDC4B361}"/>
                    </a:ext>
                  </a:extLst>
                </p14:cNvPr>
                <p14:cNvContentPartPr/>
                <p14:nvPr/>
              </p14:nvContentPartPr>
              <p14:xfrm>
                <a:off x="5646182" y="3439556"/>
                <a:ext cx="411840" cy="159120"/>
              </p14:xfrm>
            </p:contentPart>
          </mc:Choice>
          <mc:Fallback xmlns="">
            <p:pic>
              <p:nvPicPr>
                <p:cNvPr id="108" name="Ink 107">
                  <a:extLst>
                    <a:ext uri="{FF2B5EF4-FFF2-40B4-BE49-F238E27FC236}">
                      <a16:creationId xmlns:a16="http://schemas.microsoft.com/office/drawing/2014/main" id="{029D149D-7157-A2EF-D6DA-4442CDC4B361}"/>
                    </a:ext>
                  </a:extLst>
                </p:cNvPr>
                <p:cNvPicPr/>
                <p:nvPr/>
              </p:nvPicPr>
              <p:blipFill>
                <a:blip r:embed="rId161"/>
                <a:stretch>
                  <a:fillRect/>
                </a:stretch>
              </p:blipFill>
              <p:spPr>
                <a:xfrm>
                  <a:off x="5637542" y="3430916"/>
                  <a:ext cx="4294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9" name="Ink 108">
                  <a:extLst>
                    <a:ext uri="{FF2B5EF4-FFF2-40B4-BE49-F238E27FC236}">
                      <a16:creationId xmlns:a16="http://schemas.microsoft.com/office/drawing/2014/main" id="{291A888A-28DD-2D4C-1BFA-B54880EEA490}"/>
                    </a:ext>
                  </a:extLst>
                </p14:cNvPr>
                <p14:cNvContentPartPr/>
                <p14:nvPr/>
              </p14:nvContentPartPr>
              <p14:xfrm>
                <a:off x="6016262" y="3335516"/>
                <a:ext cx="198720" cy="183600"/>
              </p14:xfrm>
            </p:contentPart>
          </mc:Choice>
          <mc:Fallback xmlns="">
            <p:pic>
              <p:nvPicPr>
                <p:cNvPr id="109" name="Ink 108">
                  <a:extLst>
                    <a:ext uri="{FF2B5EF4-FFF2-40B4-BE49-F238E27FC236}">
                      <a16:creationId xmlns:a16="http://schemas.microsoft.com/office/drawing/2014/main" id="{291A888A-28DD-2D4C-1BFA-B54880EEA490}"/>
                    </a:ext>
                  </a:extLst>
                </p:cNvPr>
                <p:cNvPicPr/>
                <p:nvPr/>
              </p:nvPicPr>
              <p:blipFill>
                <a:blip r:embed="rId163"/>
                <a:stretch>
                  <a:fillRect/>
                </a:stretch>
              </p:blipFill>
              <p:spPr>
                <a:xfrm>
                  <a:off x="6007262" y="3326516"/>
                  <a:ext cx="2163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0" name="Ink 109">
                  <a:extLst>
                    <a:ext uri="{FF2B5EF4-FFF2-40B4-BE49-F238E27FC236}">
                      <a16:creationId xmlns:a16="http://schemas.microsoft.com/office/drawing/2014/main" id="{96BBB6D8-6A92-5399-F00E-A1981BEBB326}"/>
                    </a:ext>
                  </a:extLst>
                </p14:cNvPr>
                <p14:cNvContentPartPr/>
                <p14:nvPr/>
              </p14:nvContentPartPr>
              <p14:xfrm>
                <a:off x="6361502" y="3037076"/>
                <a:ext cx="295920" cy="334800"/>
              </p14:xfrm>
            </p:contentPart>
          </mc:Choice>
          <mc:Fallback xmlns="">
            <p:pic>
              <p:nvPicPr>
                <p:cNvPr id="110" name="Ink 109">
                  <a:extLst>
                    <a:ext uri="{FF2B5EF4-FFF2-40B4-BE49-F238E27FC236}">
                      <a16:creationId xmlns:a16="http://schemas.microsoft.com/office/drawing/2014/main" id="{96BBB6D8-6A92-5399-F00E-A1981BEBB326}"/>
                    </a:ext>
                  </a:extLst>
                </p:cNvPr>
                <p:cNvPicPr/>
                <p:nvPr/>
              </p:nvPicPr>
              <p:blipFill>
                <a:blip r:embed="rId165"/>
                <a:stretch>
                  <a:fillRect/>
                </a:stretch>
              </p:blipFill>
              <p:spPr>
                <a:xfrm>
                  <a:off x="6352862" y="3028076"/>
                  <a:ext cx="3135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1" name="Ink 110">
                  <a:extLst>
                    <a:ext uri="{FF2B5EF4-FFF2-40B4-BE49-F238E27FC236}">
                      <a16:creationId xmlns:a16="http://schemas.microsoft.com/office/drawing/2014/main" id="{43991324-5189-B890-0C6F-34DF59299BC4}"/>
                    </a:ext>
                  </a:extLst>
                </p14:cNvPr>
                <p14:cNvContentPartPr/>
                <p14:nvPr/>
              </p14:nvContentPartPr>
              <p14:xfrm>
                <a:off x="6725102" y="3168116"/>
                <a:ext cx="108360" cy="126000"/>
              </p14:xfrm>
            </p:contentPart>
          </mc:Choice>
          <mc:Fallback xmlns="">
            <p:pic>
              <p:nvPicPr>
                <p:cNvPr id="111" name="Ink 110">
                  <a:extLst>
                    <a:ext uri="{FF2B5EF4-FFF2-40B4-BE49-F238E27FC236}">
                      <a16:creationId xmlns:a16="http://schemas.microsoft.com/office/drawing/2014/main" id="{43991324-5189-B890-0C6F-34DF59299BC4}"/>
                    </a:ext>
                  </a:extLst>
                </p:cNvPr>
                <p:cNvPicPr/>
                <p:nvPr/>
              </p:nvPicPr>
              <p:blipFill>
                <a:blip r:embed="rId167"/>
                <a:stretch>
                  <a:fillRect/>
                </a:stretch>
              </p:blipFill>
              <p:spPr>
                <a:xfrm>
                  <a:off x="6716102" y="3159116"/>
                  <a:ext cx="1260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2" name="Ink 111">
                  <a:extLst>
                    <a:ext uri="{FF2B5EF4-FFF2-40B4-BE49-F238E27FC236}">
                      <a16:creationId xmlns:a16="http://schemas.microsoft.com/office/drawing/2014/main" id="{D1459A75-B92B-506F-7A7C-E61427F335AC}"/>
                    </a:ext>
                  </a:extLst>
                </p14:cNvPr>
                <p14:cNvContentPartPr/>
                <p14:nvPr/>
              </p14:nvContentPartPr>
              <p14:xfrm>
                <a:off x="6882422" y="3080276"/>
                <a:ext cx="305280" cy="193680"/>
              </p14:xfrm>
            </p:contentPart>
          </mc:Choice>
          <mc:Fallback xmlns="">
            <p:pic>
              <p:nvPicPr>
                <p:cNvPr id="112" name="Ink 111">
                  <a:extLst>
                    <a:ext uri="{FF2B5EF4-FFF2-40B4-BE49-F238E27FC236}">
                      <a16:creationId xmlns:a16="http://schemas.microsoft.com/office/drawing/2014/main" id="{D1459A75-B92B-506F-7A7C-E61427F335AC}"/>
                    </a:ext>
                  </a:extLst>
                </p:cNvPr>
                <p:cNvPicPr/>
                <p:nvPr/>
              </p:nvPicPr>
              <p:blipFill>
                <a:blip r:embed="rId169"/>
                <a:stretch>
                  <a:fillRect/>
                </a:stretch>
              </p:blipFill>
              <p:spPr>
                <a:xfrm>
                  <a:off x="6873422" y="3071276"/>
                  <a:ext cx="3229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3" name="Ink 112">
                  <a:extLst>
                    <a:ext uri="{FF2B5EF4-FFF2-40B4-BE49-F238E27FC236}">
                      <a16:creationId xmlns:a16="http://schemas.microsoft.com/office/drawing/2014/main" id="{AB38AAEA-3C74-C538-44FC-6414910FA374}"/>
                    </a:ext>
                  </a:extLst>
                </p14:cNvPr>
                <p14:cNvContentPartPr/>
                <p14:nvPr/>
              </p14:nvContentPartPr>
              <p14:xfrm>
                <a:off x="7255742" y="3051836"/>
                <a:ext cx="158040" cy="109080"/>
              </p14:xfrm>
            </p:contentPart>
          </mc:Choice>
          <mc:Fallback xmlns="">
            <p:pic>
              <p:nvPicPr>
                <p:cNvPr id="113" name="Ink 112">
                  <a:extLst>
                    <a:ext uri="{FF2B5EF4-FFF2-40B4-BE49-F238E27FC236}">
                      <a16:creationId xmlns:a16="http://schemas.microsoft.com/office/drawing/2014/main" id="{AB38AAEA-3C74-C538-44FC-6414910FA374}"/>
                    </a:ext>
                  </a:extLst>
                </p:cNvPr>
                <p:cNvPicPr/>
                <p:nvPr/>
              </p:nvPicPr>
              <p:blipFill>
                <a:blip r:embed="rId171"/>
                <a:stretch>
                  <a:fillRect/>
                </a:stretch>
              </p:blipFill>
              <p:spPr>
                <a:xfrm>
                  <a:off x="7247102" y="3042836"/>
                  <a:ext cx="1756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4" name="Ink 113">
                  <a:extLst>
                    <a:ext uri="{FF2B5EF4-FFF2-40B4-BE49-F238E27FC236}">
                      <a16:creationId xmlns:a16="http://schemas.microsoft.com/office/drawing/2014/main" id="{1A104F21-8930-9C6C-5660-D6580DFB877C}"/>
                    </a:ext>
                  </a:extLst>
                </p14:cNvPr>
                <p14:cNvContentPartPr/>
                <p14:nvPr/>
              </p14:nvContentPartPr>
              <p14:xfrm>
                <a:off x="7521422" y="2791916"/>
                <a:ext cx="145800" cy="322920"/>
              </p14:xfrm>
            </p:contentPart>
          </mc:Choice>
          <mc:Fallback xmlns="">
            <p:pic>
              <p:nvPicPr>
                <p:cNvPr id="114" name="Ink 113">
                  <a:extLst>
                    <a:ext uri="{FF2B5EF4-FFF2-40B4-BE49-F238E27FC236}">
                      <a16:creationId xmlns:a16="http://schemas.microsoft.com/office/drawing/2014/main" id="{1A104F21-8930-9C6C-5660-D6580DFB877C}"/>
                    </a:ext>
                  </a:extLst>
                </p:cNvPr>
                <p:cNvPicPr/>
                <p:nvPr/>
              </p:nvPicPr>
              <p:blipFill>
                <a:blip r:embed="rId173"/>
                <a:stretch>
                  <a:fillRect/>
                </a:stretch>
              </p:blipFill>
              <p:spPr>
                <a:xfrm>
                  <a:off x="7512782" y="2783276"/>
                  <a:ext cx="1634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5" name="Ink 114">
                  <a:extLst>
                    <a:ext uri="{FF2B5EF4-FFF2-40B4-BE49-F238E27FC236}">
                      <a16:creationId xmlns:a16="http://schemas.microsoft.com/office/drawing/2014/main" id="{2DB3E0D8-9525-EEBD-DF60-D00058F8314F}"/>
                    </a:ext>
                  </a:extLst>
                </p14:cNvPr>
                <p14:cNvContentPartPr/>
                <p14:nvPr/>
              </p14:nvContentPartPr>
              <p14:xfrm>
                <a:off x="7030022" y="3345236"/>
                <a:ext cx="576720" cy="186480"/>
              </p14:xfrm>
            </p:contentPart>
          </mc:Choice>
          <mc:Fallback xmlns="">
            <p:pic>
              <p:nvPicPr>
                <p:cNvPr id="115" name="Ink 114">
                  <a:extLst>
                    <a:ext uri="{FF2B5EF4-FFF2-40B4-BE49-F238E27FC236}">
                      <a16:creationId xmlns:a16="http://schemas.microsoft.com/office/drawing/2014/main" id="{2DB3E0D8-9525-EEBD-DF60-D00058F8314F}"/>
                    </a:ext>
                  </a:extLst>
                </p:cNvPr>
                <p:cNvPicPr/>
                <p:nvPr/>
              </p:nvPicPr>
              <p:blipFill>
                <a:blip r:embed="rId175"/>
                <a:stretch>
                  <a:fillRect/>
                </a:stretch>
              </p:blipFill>
              <p:spPr>
                <a:xfrm>
                  <a:off x="7021382" y="3336596"/>
                  <a:ext cx="5943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6" name="Ink 115">
                  <a:extLst>
                    <a:ext uri="{FF2B5EF4-FFF2-40B4-BE49-F238E27FC236}">
                      <a16:creationId xmlns:a16="http://schemas.microsoft.com/office/drawing/2014/main" id="{84548CDC-EBFA-5642-5317-3416AAAB857E}"/>
                    </a:ext>
                  </a:extLst>
                </p14:cNvPr>
                <p14:cNvContentPartPr/>
                <p14:nvPr/>
              </p14:nvContentPartPr>
              <p14:xfrm>
                <a:off x="7658222" y="3190796"/>
                <a:ext cx="98280" cy="271800"/>
              </p14:xfrm>
            </p:contentPart>
          </mc:Choice>
          <mc:Fallback xmlns="">
            <p:pic>
              <p:nvPicPr>
                <p:cNvPr id="116" name="Ink 115">
                  <a:extLst>
                    <a:ext uri="{FF2B5EF4-FFF2-40B4-BE49-F238E27FC236}">
                      <a16:creationId xmlns:a16="http://schemas.microsoft.com/office/drawing/2014/main" id="{84548CDC-EBFA-5642-5317-3416AAAB857E}"/>
                    </a:ext>
                  </a:extLst>
                </p:cNvPr>
                <p:cNvPicPr/>
                <p:nvPr/>
              </p:nvPicPr>
              <p:blipFill>
                <a:blip r:embed="rId177"/>
                <a:stretch>
                  <a:fillRect/>
                </a:stretch>
              </p:blipFill>
              <p:spPr>
                <a:xfrm>
                  <a:off x="7649582" y="3181796"/>
                  <a:ext cx="1159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7" name="Ink 116">
                  <a:extLst>
                    <a:ext uri="{FF2B5EF4-FFF2-40B4-BE49-F238E27FC236}">
                      <a16:creationId xmlns:a16="http://schemas.microsoft.com/office/drawing/2014/main" id="{AE713301-DEFD-AB23-7730-F5F7E3F1B053}"/>
                    </a:ext>
                  </a:extLst>
                </p14:cNvPr>
                <p14:cNvContentPartPr/>
                <p14:nvPr/>
              </p14:nvContentPartPr>
              <p14:xfrm>
                <a:off x="7751462" y="3289796"/>
                <a:ext cx="28800" cy="63000"/>
              </p14:xfrm>
            </p:contentPart>
          </mc:Choice>
          <mc:Fallback xmlns="">
            <p:pic>
              <p:nvPicPr>
                <p:cNvPr id="117" name="Ink 116">
                  <a:extLst>
                    <a:ext uri="{FF2B5EF4-FFF2-40B4-BE49-F238E27FC236}">
                      <a16:creationId xmlns:a16="http://schemas.microsoft.com/office/drawing/2014/main" id="{AE713301-DEFD-AB23-7730-F5F7E3F1B053}"/>
                    </a:ext>
                  </a:extLst>
                </p:cNvPr>
                <p:cNvPicPr/>
                <p:nvPr/>
              </p:nvPicPr>
              <p:blipFill>
                <a:blip r:embed="rId179"/>
                <a:stretch>
                  <a:fillRect/>
                </a:stretch>
              </p:blipFill>
              <p:spPr>
                <a:xfrm>
                  <a:off x="7742822" y="3280796"/>
                  <a:ext cx="464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9" name="Ink 118">
                  <a:extLst>
                    <a:ext uri="{FF2B5EF4-FFF2-40B4-BE49-F238E27FC236}">
                      <a16:creationId xmlns:a16="http://schemas.microsoft.com/office/drawing/2014/main" id="{FD3161DC-7BA9-B90F-9336-E818F1C61869}"/>
                    </a:ext>
                  </a:extLst>
                </p14:cNvPr>
                <p14:cNvContentPartPr/>
                <p14:nvPr/>
              </p14:nvContentPartPr>
              <p14:xfrm>
                <a:off x="7574342" y="3541796"/>
                <a:ext cx="244440" cy="330840"/>
              </p14:xfrm>
            </p:contentPart>
          </mc:Choice>
          <mc:Fallback xmlns="">
            <p:pic>
              <p:nvPicPr>
                <p:cNvPr id="119" name="Ink 118">
                  <a:extLst>
                    <a:ext uri="{FF2B5EF4-FFF2-40B4-BE49-F238E27FC236}">
                      <a16:creationId xmlns:a16="http://schemas.microsoft.com/office/drawing/2014/main" id="{FD3161DC-7BA9-B90F-9336-E818F1C61869}"/>
                    </a:ext>
                  </a:extLst>
                </p:cNvPr>
                <p:cNvPicPr/>
                <p:nvPr/>
              </p:nvPicPr>
              <p:blipFill>
                <a:blip r:embed="rId181"/>
                <a:stretch>
                  <a:fillRect/>
                </a:stretch>
              </p:blipFill>
              <p:spPr>
                <a:xfrm>
                  <a:off x="7565342" y="3532796"/>
                  <a:ext cx="2620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0" name="Ink 119">
                  <a:extLst>
                    <a:ext uri="{FF2B5EF4-FFF2-40B4-BE49-F238E27FC236}">
                      <a16:creationId xmlns:a16="http://schemas.microsoft.com/office/drawing/2014/main" id="{B0F9C0CB-A5EA-0279-417E-CA72BC7DCBA3}"/>
                    </a:ext>
                  </a:extLst>
                </p14:cNvPr>
                <p14:cNvContentPartPr/>
                <p14:nvPr/>
              </p14:nvContentPartPr>
              <p14:xfrm>
                <a:off x="7703942" y="3702716"/>
                <a:ext cx="113040" cy="33840"/>
              </p14:xfrm>
            </p:contentPart>
          </mc:Choice>
          <mc:Fallback xmlns="">
            <p:pic>
              <p:nvPicPr>
                <p:cNvPr id="120" name="Ink 119">
                  <a:extLst>
                    <a:ext uri="{FF2B5EF4-FFF2-40B4-BE49-F238E27FC236}">
                      <a16:creationId xmlns:a16="http://schemas.microsoft.com/office/drawing/2014/main" id="{B0F9C0CB-A5EA-0279-417E-CA72BC7DCBA3}"/>
                    </a:ext>
                  </a:extLst>
                </p:cNvPr>
                <p:cNvPicPr/>
                <p:nvPr/>
              </p:nvPicPr>
              <p:blipFill>
                <a:blip r:embed="rId183"/>
                <a:stretch>
                  <a:fillRect/>
                </a:stretch>
              </p:blipFill>
              <p:spPr>
                <a:xfrm>
                  <a:off x="7695302" y="3694076"/>
                  <a:ext cx="1306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1" name="Ink 120">
                  <a:extLst>
                    <a:ext uri="{FF2B5EF4-FFF2-40B4-BE49-F238E27FC236}">
                      <a16:creationId xmlns:a16="http://schemas.microsoft.com/office/drawing/2014/main" id="{5931A3FB-2200-87F0-84C4-33BAA87EBA64}"/>
                    </a:ext>
                  </a:extLst>
                </p14:cNvPr>
                <p14:cNvContentPartPr/>
                <p14:nvPr/>
              </p14:nvContentPartPr>
              <p14:xfrm>
                <a:off x="7890422" y="3638276"/>
                <a:ext cx="165600" cy="227520"/>
              </p14:xfrm>
            </p:contentPart>
          </mc:Choice>
          <mc:Fallback xmlns="">
            <p:pic>
              <p:nvPicPr>
                <p:cNvPr id="121" name="Ink 120">
                  <a:extLst>
                    <a:ext uri="{FF2B5EF4-FFF2-40B4-BE49-F238E27FC236}">
                      <a16:creationId xmlns:a16="http://schemas.microsoft.com/office/drawing/2014/main" id="{5931A3FB-2200-87F0-84C4-33BAA87EBA64}"/>
                    </a:ext>
                  </a:extLst>
                </p:cNvPr>
                <p:cNvPicPr/>
                <p:nvPr/>
              </p:nvPicPr>
              <p:blipFill>
                <a:blip r:embed="rId185"/>
                <a:stretch>
                  <a:fillRect/>
                </a:stretch>
              </p:blipFill>
              <p:spPr>
                <a:xfrm>
                  <a:off x="7881782" y="3629636"/>
                  <a:ext cx="1832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2" name="Ink 121">
                  <a:extLst>
                    <a:ext uri="{FF2B5EF4-FFF2-40B4-BE49-F238E27FC236}">
                      <a16:creationId xmlns:a16="http://schemas.microsoft.com/office/drawing/2014/main" id="{7589FE28-5512-6CDC-C3A2-19C367A89154}"/>
                    </a:ext>
                  </a:extLst>
                </p14:cNvPr>
                <p14:cNvContentPartPr/>
                <p14:nvPr/>
              </p14:nvContentPartPr>
              <p14:xfrm>
                <a:off x="8056382" y="3660956"/>
                <a:ext cx="222480" cy="423720"/>
              </p14:xfrm>
            </p:contentPart>
          </mc:Choice>
          <mc:Fallback xmlns="">
            <p:pic>
              <p:nvPicPr>
                <p:cNvPr id="122" name="Ink 121">
                  <a:extLst>
                    <a:ext uri="{FF2B5EF4-FFF2-40B4-BE49-F238E27FC236}">
                      <a16:creationId xmlns:a16="http://schemas.microsoft.com/office/drawing/2014/main" id="{7589FE28-5512-6CDC-C3A2-19C367A89154}"/>
                    </a:ext>
                  </a:extLst>
                </p:cNvPr>
                <p:cNvPicPr/>
                <p:nvPr/>
              </p:nvPicPr>
              <p:blipFill>
                <a:blip r:embed="rId187"/>
                <a:stretch>
                  <a:fillRect/>
                </a:stretch>
              </p:blipFill>
              <p:spPr>
                <a:xfrm>
                  <a:off x="8047382" y="3651956"/>
                  <a:ext cx="24012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3" name="Ink 122">
                  <a:extLst>
                    <a:ext uri="{FF2B5EF4-FFF2-40B4-BE49-F238E27FC236}">
                      <a16:creationId xmlns:a16="http://schemas.microsoft.com/office/drawing/2014/main" id="{23FD3F72-1655-F500-B22F-34253C322784}"/>
                    </a:ext>
                  </a:extLst>
                </p14:cNvPr>
                <p14:cNvContentPartPr/>
                <p14:nvPr/>
              </p14:nvContentPartPr>
              <p14:xfrm>
                <a:off x="8317742" y="3662036"/>
                <a:ext cx="147600" cy="181800"/>
              </p14:xfrm>
            </p:contentPart>
          </mc:Choice>
          <mc:Fallback xmlns="">
            <p:pic>
              <p:nvPicPr>
                <p:cNvPr id="123" name="Ink 122">
                  <a:extLst>
                    <a:ext uri="{FF2B5EF4-FFF2-40B4-BE49-F238E27FC236}">
                      <a16:creationId xmlns:a16="http://schemas.microsoft.com/office/drawing/2014/main" id="{23FD3F72-1655-F500-B22F-34253C322784}"/>
                    </a:ext>
                  </a:extLst>
                </p:cNvPr>
                <p:cNvPicPr/>
                <p:nvPr/>
              </p:nvPicPr>
              <p:blipFill>
                <a:blip r:embed="rId189"/>
                <a:stretch>
                  <a:fillRect/>
                </a:stretch>
              </p:blipFill>
              <p:spPr>
                <a:xfrm>
                  <a:off x="8309102" y="3653036"/>
                  <a:ext cx="1652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4" name="Ink 123">
                  <a:extLst>
                    <a:ext uri="{FF2B5EF4-FFF2-40B4-BE49-F238E27FC236}">
                      <a16:creationId xmlns:a16="http://schemas.microsoft.com/office/drawing/2014/main" id="{F743E7B8-955B-256D-A325-AE10616AA863}"/>
                    </a:ext>
                  </a:extLst>
                </p14:cNvPr>
                <p14:cNvContentPartPr/>
                <p14:nvPr/>
              </p14:nvContentPartPr>
              <p14:xfrm>
                <a:off x="8532662" y="3661676"/>
                <a:ext cx="115560" cy="220680"/>
              </p14:xfrm>
            </p:contentPart>
          </mc:Choice>
          <mc:Fallback xmlns="">
            <p:pic>
              <p:nvPicPr>
                <p:cNvPr id="124" name="Ink 123">
                  <a:extLst>
                    <a:ext uri="{FF2B5EF4-FFF2-40B4-BE49-F238E27FC236}">
                      <a16:creationId xmlns:a16="http://schemas.microsoft.com/office/drawing/2014/main" id="{F743E7B8-955B-256D-A325-AE10616AA863}"/>
                    </a:ext>
                  </a:extLst>
                </p:cNvPr>
                <p:cNvPicPr/>
                <p:nvPr/>
              </p:nvPicPr>
              <p:blipFill>
                <a:blip r:embed="rId191"/>
                <a:stretch>
                  <a:fillRect/>
                </a:stretch>
              </p:blipFill>
              <p:spPr>
                <a:xfrm>
                  <a:off x="8524022" y="3653036"/>
                  <a:ext cx="1332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5" name="Ink 124">
                  <a:extLst>
                    <a:ext uri="{FF2B5EF4-FFF2-40B4-BE49-F238E27FC236}">
                      <a16:creationId xmlns:a16="http://schemas.microsoft.com/office/drawing/2014/main" id="{A0823C36-37FF-E246-CE53-06B53AC85054}"/>
                    </a:ext>
                  </a:extLst>
                </p14:cNvPr>
                <p14:cNvContentPartPr/>
                <p14:nvPr/>
              </p14:nvContentPartPr>
              <p14:xfrm>
                <a:off x="8760542" y="3766436"/>
                <a:ext cx="15120" cy="19440"/>
              </p14:xfrm>
            </p:contentPart>
          </mc:Choice>
          <mc:Fallback xmlns="">
            <p:pic>
              <p:nvPicPr>
                <p:cNvPr id="125" name="Ink 124">
                  <a:extLst>
                    <a:ext uri="{FF2B5EF4-FFF2-40B4-BE49-F238E27FC236}">
                      <a16:creationId xmlns:a16="http://schemas.microsoft.com/office/drawing/2014/main" id="{A0823C36-37FF-E246-CE53-06B53AC85054}"/>
                    </a:ext>
                  </a:extLst>
                </p:cNvPr>
                <p:cNvPicPr/>
                <p:nvPr/>
              </p:nvPicPr>
              <p:blipFill>
                <a:blip r:embed="rId193"/>
                <a:stretch>
                  <a:fillRect/>
                </a:stretch>
              </p:blipFill>
              <p:spPr>
                <a:xfrm>
                  <a:off x="8751542" y="3757436"/>
                  <a:ext cx="327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7" name="Ink 126">
                  <a:extLst>
                    <a:ext uri="{FF2B5EF4-FFF2-40B4-BE49-F238E27FC236}">
                      <a16:creationId xmlns:a16="http://schemas.microsoft.com/office/drawing/2014/main" id="{AFC00EA1-05AF-242E-A027-80D44D671C6B}"/>
                    </a:ext>
                  </a:extLst>
                </p14:cNvPr>
                <p14:cNvContentPartPr/>
                <p14:nvPr/>
              </p14:nvContentPartPr>
              <p14:xfrm>
                <a:off x="894902" y="4078556"/>
                <a:ext cx="2160" cy="2160"/>
              </p14:xfrm>
            </p:contentPart>
          </mc:Choice>
          <mc:Fallback xmlns="">
            <p:pic>
              <p:nvPicPr>
                <p:cNvPr id="127" name="Ink 126">
                  <a:extLst>
                    <a:ext uri="{FF2B5EF4-FFF2-40B4-BE49-F238E27FC236}">
                      <a16:creationId xmlns:a16="http://schemas.microsoft.com/office/drawing/2014/main" id="{AFC00EA1-05AF-242E-A027-80D44D671C6B}"/>
                    </a:ext>
                  </a:extLst>
                </p:cNvPr>
                <p:cNvPicPr/>
                <p:nvPr/>
              </p:nvPicPr>
              <p:blipFill>
                <a:blip r:embed="rId195"/>
                <a:stretch>
                  <a:fillRect/>
                </a:stretch>
              </p:blipFill>
              <p:spPr>
                <a:xfrm>
                  <a:off x="885902" y="4069916"/>
                  <a:ext cx="19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8" name="Ink 127">
                  <a:extLst>
                    <a:ext uri="{FF2B5EF4-FFF2-40B4-BE49-F238E27FC236}">
                      <a16:creationId xmlns:a16="http://schemas.microsoft.com/office/drawing/2014/main" id="{FD5AC427-4128-CE19-E975-1F94D699F840}"/>
                    </a:ext>
                  </a:extLst>
                </p14:cNvPr>
                <p14:cNvContentPartPr/>
                <p14:nvPr/>
              </p14:nvContentPartPr>
              <p14:xfrm>
                <a:off x="1012982" y="4000796"/>
                <a:ext cx="28800" cy="198720"/>
              </p14:xfrm>
            </p:contentPart>
          </mc:Choice>
          <mc:Fallback xmlns="">
            <p:pic>
              <p:nvPicPr>
                <p:cNvPr id="128" name="Ink 127">
                  <a:extLst>
                    <a:ext uri="{FF2B5EF4-FFF2-40B4-BE49-F238E27FC236}">
                      <a16:creationId xmlns:a16="http://schemas.microsoft.com/office/drawing/2014/main" id="{FD5AC427-4128-CE19-E975-1F94D699F840}"/>
                    </a:ext>
                  </a:extLst>
                </p:cNvPr>
                <p:cNvPicPr/>
                <p:nvPr/>
              </p:nvPicPr>
              <p:blipFill>
                <a:blip r:embed="rId197"/>
                <a:stretch>
                  <a:fillRect/>
                </a:stretch>
              </p:blipFill>
              <p:spPr>
                <a:xfrm>
                  <a:off x="1003982" y="3991796"/>
                  <a:ext cx="464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9" name="Ink 128">
                  <a:extLst>
                    <a:ext uri="{FF2B5EF4-FFF2-40B4-BE49-F238E27FC236}">
                      <a16:creationId xmlns:a16="http://schemas.microsoft.com/office/drawing/2014/main" id="{DD68242D-CD82-6AD3-5C5C-1EB0E7E95FEF}"/>
                    </a:ext>
                  </a:extLst>
                </p14:cNvPr>
                <p14:cNvContentPartPr/>
                <p14:nvPr/>
              </p14:nvContentPartPr>
              <p14:xfrm>
                <a:off x="1042142" y="3915476"/>
                <a:ext cx="178200" cy="234360"/>
              </p14:xfrm>
            </p:contentPart>
          </mc:Choice>
          <mc:Fallback xmlns="">
            <p:pic>
              <p:nvPicPr>
                <p:cNvPr id="129" name="Ink 128">
                  <a:extLst>
                    <a:ext uri="{FF2B5EF4-FFF2-40B4-BE49-F238E27FC236}">
                      <a16:creationId xmlns:a16="http://schemas.microsoft.com/office/drawing/2014/main" id="{DD68242D-CD82-6AD3-5C5C-1EB0E7E95FEF}"/>
                    </a:ext>
                  </a:extLst>
                </p:cNvPr>
                <p:cNvPicPr/>
                <p:nvPr/>
              </p:nvPicPr>
              <p:blipFill>
                <a:blip r:embed="rId199"/>
                <a:stretch>
                  <a:fillRect/>
                </a:stretch>
              </p:blipFill>
              <p:spPr>
                <a:xfrm>
                  <a:off x="1033142" y="3906476"/>
                  <a:ext cx="1958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0" name="Ink 129">
                  <a:extLst>
                    <a:ext uri="{FF2B5EF4-FFF2-40B4-BE49-F238E27FC236}">
                      <a16:creationId xmlns:a16="http://schemas.microsoft.com/office/drawing/2014/main" id="{0180DCB3-1D23-6541-D9F3-4AFCE7B30C68}"/>
                    </a:ext>
                  </a:extLst>
                </p14:cNvPr>
                <p14:cNvContentPartPr/>
                <p14:nvPr/>
              </p14:nvContentPartPr>
              <p14:xfrm>
                <a:off x="1259222" y="3980636"/>
                <a:ext cx="86400" cy="148320"/>
              </p14:xfrm>
            </p:contentPart>
          </mc:Choice>
          <mc:Fallback xmlns="">
            <p:pic>
              <p:nvPicPr>
                <p:cNvPr id="130" name="Ink 129">
                  <a:extLst>
                    <a:ext uri="{FF2B5EF4-FFF2-40B4-BE49-F238E27FC236}">
                      <a16:creationId xmlns:a16="http://schemas.microsoft.com/office/drawing/2014/main" id="{0180DCB3-1D23-6541-D9F3-4AFCE7B30C68}"/>
                    </a:ext>
                  </a:extLst>
                </p:cNvPr>
                <p:cNvPicPr/>
                <p:nvPr/>
              </p:nvPicPr>
              <p:blipFill>
                <a:blip r:embed="rId201"/>
                <a:stretch>
                  <a:fillRect/>
                </a:stretch>
              </p:blipFill>
              <p:spPr>
                <a:xfrm>
                  <a:off x="1250222" y="3971636"/>
                  <a:ext cx="10404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1" name="Ink 130">
                  <a:extLst>
                    <a:ext uri="{FF2B5EF4-FFF2-40B4-BE49-F238E27FC236}">
                      <a16:creationId xmlns:a16="http://schemas.microsoft.com/office/drawing/2014/main" id="{308343AE-BD22-6EA2-17FF-39B87DFF8512}"/>
                    </a:ext>
                  </a:extLst>
                </p14:cNvPr>
                <p14:cNvContentPartPr/>
                <p14:nvPr/>
              </p14:nvContentPartPr>
              <p14:xfrm>
                <a:off x="1366862" y="3956156"/>
                <a:ext cx="167400" cy="120960"/>
              </p14:xfrm>
            </p:contentPart>
          </mc:Choice>
          <mc:Fallback xmlns="">
            <p:pic>
              <p:nvPicPr>
                <p:cNvPr id="131" name="Ink 130">
                  <a:extLst>
                    <a:ext uri="{FF2B5EF4-FFF2-40B4-BE49-F238E27FC236}">
                      <a16:creationId xmlns:a16="http://schemas.microsoft.com/office/drawing/2014/main" id="{308343AE-BD22-6EA2-17FF-39B87DFF8512}"/>
                    </a:ext>
                  </a:extLst>
                </p:cNvPr>
                <p:cNvPicPr/>
                <p:nvPr/>
              </p:nvPicPr>
              <p:blipFill>
                <a:blip r:embed="rId203"/>
                <a:stretch>
                  <a:fillRect/>
                </a:stretch>
              </p:blipFill>
              <p:spPr>
                <a:xfrm>
                  <a:off x="1357862" y="3947516"/>
                  <a:ext cx="1850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2" name="Ink 131">
                  <a:extLst>
                    <a:ext uri="{FF2B5EF4-FFF2-40B4-BE49-F238E27FC236}">
                      <a16:creationId xmlns:a16="http://schemas.microsoft.com/office/drawing/2014/main" id="{518C8631-533D-56CB-C797-C96ABDE18A79}"/>
                    </a:ext>
                  </a:extLst>
                </p14:cNvPr>
                <p14:cNvContentPartPr/>
                <p14:nvPr/>
              </p14:nvContentPartPr>
              <p14:xfrm>
                <a:off x="1602662" y="3795236"/>
                <a:ext cx="177840" cy="268560"/>
              </p14:xfrm>
            </p:contentPart>
          </mc:Choice>
          <mc:Fallback xmlns="">
            <p:pic>
              <p:nvPicPr>
                <p:cNvPr id="132" name="Ink 131">
                  <a:extLst>
                    <a:ext uri="{FF2B5EF4-FFF2-40B4-BE49-F238E27FC236}">
                      <a16:creationId xmlns:a16="http://schemas.microsoft.com/office/drawing/2014/main" id="{518C8631-533D-56CB-C797-C96ABDE18A79}"/>
                    </a:ext>
                  </a:extLst>
                </p:cNvPr>
                <p:cNvPicPr/>
                <p:nvPr/>
              </p:nvPicPr>
              <p:blipFill>
                <a:blip r:embed="rId205"/>
                <a:stretch>
                  <a:fillRect/>
                </a:stretch>
              </p:blipFill>
              <p:spPr>
                <a:xfrm>
                  <a:off x="1594022" y="3786596"/>
                  <a:ext cx="19548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3" name="Ink 132">
                  <a:extLst>
                    <a:ext uri="{FF2B5EF4-FFF2-40B4-BE49-F238E27FC236}">
                      <a16:creationId xmlns:a16="http://schemas.microsoft.com/office/drawing/2014/main" id="{E691C38F-D642-A5D0-50D2-8779271442CB}"/>
                    </a:ext>
                  </a:extLst>
                </p14:cNvPr>
                <p14:cNvContentPartPr/>
                <p14:nvPr/>
              </p14:nvContentPartPr>
              <p14:xfrm>
                <a:off x="1818662" y="3815396"/>
                <a:ext cx="30960" cy="185760"/>
              </p14:xfrm>
            </p:contentPart>
          </mc:Choice>
          <mc:Fallback xmlns="">
            <p:pic>
              <p:nvPicPr>
                <p:cNvPr id="133" name="Ink 132">
                  <a:extLst>
                    <a:ext uri="{FF2B5EF4-FFF2-40B4-BE49-F238E27FC236}">
                      <a16:creationId xmlns:a16="http://schemas.microsoft.com/office/drawing/2014/main" id="{E691C38F-D642-A5D0-50D2-8779271442CB}"/>
                    </a:ext>
                  </a:extLst>
                </p:cNvPr>
                <p:cNvPicPr/>
                <p:nvPr/>
              </p:nvPicPr>
              <p:blipFill>
                <a:blip r:embed="rId207"/>
                <a:stretch>
                  <a:fillRect/>
                </a:stretch>
              </p:blipFill>
              <p:spPr>
                <a:xfrm>
                  <a:off x="1810022" y="3806756"/>
                  <a:ext cx="486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4" name="Ink 133">
                  <a:extLst>
                    <a:ext uri="{FF2B5EF4-FFF2-40B4-BE49-F238E27FC236}">
                      <a16:creationId xmlns:a16="http://schemas.microsoft.com/office/drawing/2014/main" id="{67686FBA-4276-8495-9BF1-67D767378C80}"/>
                    </a:ext>
                  </a:extLst>
                </p14:cNvPr>
                <p14:cNvContentPartPr/>
                <p14:nvPr/>
              </p14:nvContentPartPr>
              <p14:xfrm>
                <a:off x="1942502" y="3876236"/>
                <a:ext cx="90720" cy="87840"/>
              </p14:xfrm>
            </p:contentPart>
          </mc:Choice>
          <mc:Fallback xmlns="">
            <p:pic>
              <p:nvPicPr>
                <p:cNvPr id="134" name="Ink 133">
                  <a:extLst>
                    <a:ext uri="{FF2B5EF4-FFF2-40B4-BE49-F238E27FC236}">
                      <a16:creationId xmlns:a16="http://schemas.microsoft.com/office/drawing/2014/main" id="{67686FBA-4276-8495-9BF1-67D767378C80}"/>
                    </a:ext>
                  </a:extLst>
                </p:cNvPr>
                <p:cNvPicPr/>
                <p:nvPr/>
              </p:nvPicPr>
              <p:blipFill>
                <a:blip r:embed="rId209"/>
                <a:stretch>
                  <a:fillRect/>
                </a:stretch>
              </p:blipFill>
              <p:spPr>
                <a:xfrm>
                  <a:off x="1933502" y="3867236"/>
                  <a:ext cx="1083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5" name="Ink 134">
                  <a:extLst>
                    <a:ext uri="{FF2B5EF4-FFF2-40B4-BE49-F238E27FC236}">
                      <a16:creationId xmlns:a16="http://schemas.microsoft.com/office/drawing/2014/main" id="{ECF5101A-C21C-5B82-6C80-4B374A47B17C}"/>
                    </a:ext>
                  </a:extLst>
                </p14:cNvPr>
                <p14:cNvContentPartPr/>
                <p14:nvPr/>
              </p14:nvContentPartPr>
              <p14:xfrm>
                <a:off x="2116382" y="3662396"/>
                <a:ext cx="223560" cy="251640"/>
              </p14:xfrm>
            </p:contentPart>
          </mc:Choice>
          <mc:Fallback xmlns="">
            <p:pic>
              <p:nvPicPr>
                <p:cNvPr id="135" name="Ink 134">
                  <a:extLst>
                    <a:ext uri="{FF2B5EF4-FFF2-40B4-BE49-F238E27FC236}">
                      <a16:creationId xmlns:a16="http://schemas.microsoft.com/office/drawing/2014/main" id="{ECF5101A-C21C-5B82-6C80-4B374A47B17C}"/>
                    </a:ext>
                  </a:extLst>
                </p:cNvPr>
                <p:cNvPicPr/>
                <p:nvPr/>
              </p:nvPicPr>
              <p:blipFill>
                <a:blip r:embed="rId211"/>
                <a:stretch>
                  <a:fillRect/>
                </a:stretch>
              </p:blipFill>
              <p:spPr>
                <a:xfrm>
                  <a:off x="2107742" y="3653396"/>
                  <a:ext cx="2412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6" name="Ink 135">
                  <a:extLst>
                    <a:ext uri="{FF2B5EF4-FFF2-40B4-BE49-F238E27FC236}">
                      <a16:creationId xmlns:a16="http://schemas.microsoft.com/office/drawing/2014/main" id="{48F62575-9C57-E049-A4CF-8682A8C1EA1B}"/>
                    </a:ext>
                  </a:extLst>
                </p14:cNvPr>
                <p14:cNvContentPartPr/>
                <p14:nvPr/>
              </p14:nvContentPartPr>
              <p14:xfrm>
                <a:off x="2389262" y="3658436"/>
                <a:ext cx="59400" cy="163080"/>
              </p14:xfrm>
            </p:contentPart>
          </mc:Choice>
          <mc:Fallback xmlns="">
            <p:pic>
              <p:nvPicPr>
                <p:cNvPr id="136" name="Ink 135">
                  <a:extLst>
                    <a:ext uri="{FF2B5EF4-FFF2-40B4-BE49-F238E27FC236}">
                      <a16:creationId xmlns:a16="http://schemas.microsoft.com/office/drawing/2014/main" id="{48F62575-9C57-E049-A4CF-8682A8C1EA1B}"/>
                    </a:ext>
                  </a:extLst>
                </p:cNvPr>
                <p:cNvPicPr/>
                <p:nvPr/>
              </p:nvPicPr>
              <p:blipFill>
                <a:blip r:embed="rId213"/>
                <a:stretch>
                  <a:fillRect/>
                </a:stretch>
              </p:blipFill>
              <p:spPr>
                <a:xfrm>
                  <a:off x="2380262" y="3649796"/>
                  <a:ext cx="770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7" name="Ink 136">
                  <a:extLst>
                    <a:ext uri="{FF2B5EF4-FFF2-40B4-BE49-F238E27FC236}">
                      <a16:creationId xmlns:a16="http://schemas.microsoft.com/office/drawing/2014/main" id="{E8B56061-499C-5489-74AC-CB50107244DE}"/>
                    </a:ext>
                  </a:extLst>
                </p14:cNvPr>
                <p14:cNvContentPartPr/>
                <p14:nvPr/>
              </p14:nvContentPartPr>
              <p14:xfrm>
                <a:off x="2467382" y="3722156"/>
                <a:ext cx="223560" cy="489600"/>
              </p14:xfrm>
            </p:contentPart>
          </mc:Choice>
          <mc:Fallback xmlns="">
            <p:pic>
              <p:nvPicPr>
                <p:cNvPr id="137" name="Ink 136">
                  <a:extLst>
                    <a:ext uri="{FF2B5EF4-FFF2-40B4-BE49-F238E27FC236}">
                      <a16:creationId xmlns:a16="http://schemas.microsoft.com/office/drawing/2014/main" id="{E8B56061-499C-5489-74AC-CB50107244DE}"/>
                    </a:ext>
                  </a:extLst>
                </p:cNvPr>
                <p:cNvPicPr/>
                <p:nvPr/>
              </p:nvPicPr>
              <p:blipFill>
                <a:blip r:embed="rId215"/>
                <a:stretch>
                  <a:fillRect/>
                </a:stretch>
              </p:blipFill>
              <p:spPr>
                <a:xfrm>
                  <a:off x="2458382" y="3713516"/>
                  <a:ext cx="24120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9" name="Ink 138">
                  <a:extLst>
                    <a:ext uri="{FF2B5EF4-FFF2-40B4-BE49-F238E27FC236}">
                      <a16:creationId xmlns:a16="http://schemas.microsoft.com/office/drawing/2014/main" id="{D4CC790C-5466-59C8-4BE7-7A42AD19A4E4}"/>
                    </a:ext>
                  </a:extLst>
                </p14:cNvPr>
                <p14:cNvContentPartPr/>
                <p14:nvPr/>
              </p14:nvContentPartPr>
              <p14:xfrm>
                <a:off x="5461862" y="5564636"/>
                <a:ext cx="4099680" cy="354960"/>
              </p14:xfrm>
            </p:contentPart>
          </mc:Choice>
          <mc:Fallback xmlns="">
            <p:pic>
              <p:nvPicPr>
                <p:cNvPr id="139" name="Ink 138">
                  <a:extLst>
                    <a:ext uri="{FF2B5EF4-FFF2-40B4-BE49-F238E27FC236}">
                      <a16:creationId xmlns:a16="http://schemas.microsoft.com/office/drawing/2014/main" id="{D4CC790C-5466-59C8-4BE7-7A42AD19A4E4}"/>
                    </a:ext>
                  </a:extLst>
                </p:cNvPr>
                <p:cNvPicPr/>
                <p:nvPr/>
              </p:nvPicPr>
              <p:blipFill>
                <a:blip r:embed="rId217"/>
                <a:stretch>
                  <a:fillRect/>
                </a:stretch>
              </p:blipFill>
              <p:spPr>
                <a:xfrm>
                  <a:off x="5452862" y="5555636"/>
                  <a:ext cx="411732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0" name="Ink 139">
                  <a:extLst>
                    <a:ext uri="{FF2B5EF4-FFF2-40B4-BE49-F238E27FC236}">
                      <a16:creationId xmlns:a16="http://schemas.microsoft.com/office/drawing/2014/main" id="{F5751ED1-A0B1-EC2B-82FD-CAE8D3A5E446}"/>
                    </a:ext>
                  </a:extLst>
                </p14:cNvPr>
                <p14:cNvContentPartPr/>
                <p14:nvPr/>
              </p14:nvContentPartPr>
              <p14:xfrm>
                <a:off x="5431982" y="5551316"/>
                <a:ext cx="117360" cy="234000"/>
              </p14:xfrm>
            </p:contentPart>
          </mc:Choice>
          <mc:Fallback xmlns="">
            <p:pic>
              <p:nvPicPr>
                <p:cNvPr id="140" name="Ink 139">
                  <a:extLst>
                    <a:ext uri="{FF2B5EF4-FFF2-40B4-BE49-F238E27FC236}">
                      <a16:creationId xmlns:a16="http://schemas.microsoft.com/office/drawing/2014/main" id="{F5751ED1-A0B1-EC2B-82FD-CAE8D3A5E446}"/>
                    </a:ext>
                  </a:extLst>
                </p:cNvPr>
                <p:cNvPicPr/>
                <p:nvPr/>
              </p:nvPicPr>
              <p:blipFill>
                <a:blip r:embed="rId219"/>
                <a:stretch>
                  <a:fillRect/>
                </a:stretch>
              </p:blipFill>
              <p:spPr>
                <a:xfrm>
                  <a:off x="5422982" y="5542676"/>
                  <a:ext cx="135000" cy="251640"/>
                </a:xfrm>
                <a:prstGeom prst="rect">
                  <a:avLst/>
                </a:prstGeom>
              </p:spPr>
            </p:pic>
          </mc:Fallback>
        </mc:AlternateContent>
      </p:grpSp>
      <p:grpSp>
        <p:nvGrpSpPr>
          <p:cNvPr id="150" name="Group 149">
            <a:extLst>
              <a:ext uri="{FF2B5EF4-FFF2-40B4-BE49-F238E27FC236}">
                <a16:creationId xmlns:a16="http://schemas.microsoft.com/office/drawing/2014/main" id="{2A3D804D-6140-7A73-D870-62DDF6F0519E}"/>
              </a:ext>
            </a:extLst>
          </p:cNvPr>
          <p:cNvGrpSpPr/>
          <p:nvPr/>
        </p:nvGrpSpPr>
        <p:grpSpPr>
          <a:xfrm>
            <a:off x="4920782" y="5624756"/>
            <a:ext cx="2847600" cy="879480"/>
            <a:chOff x="4920782" y="5624756"/>
            <a:chExt cx="2847600" cy="879480"/>
          </a:xfrm>
        </p:grpSpPr>
        <mc:AlternateContent xmlns:mc="http://schemas.openxmlformats.org/markup-compatibility/2006" xmlns:p14="http://schemas.microsoft.com/office/powerpoint/2010/main" xmlns:aink="http://schemas.microsoft.com/office/drawing/2016/ink">
          <mc:Choice Requires="p14 aink">
            <p:contentPart p14:bwMode="auto" r:id="rId220">
              <p14:nvContentPartPr>
                <p14:cNvPr id="142" name="Ink 141">
                  <a:extLst>
                    <a:ext uri="{FF2B5EF4-FFF2-40B4-BE49-F238E27FC236}">
                      <a16:creationId xmlns:a16="http://schemas.microsoft.com/office/drawing/2014/main" id="{66208592-D765-50BB-21F2-601EB8C27E64}"/>
                    </a:ext>
                  </a:extLst>
                </p14:cNvPr>
                <p14:cNvContentPartPr/>
                <p14:nvPr/>
              </p14:nvContentPartPr>
              <p14:xfrm>
                <a:off x="4920782" y="5624756"/>
                <a:ext cx="554400" cy="879480"/>
              </p14:xfrm>
            </p:contentPart>
          </mc:Choice>
          <mc:Fallback xmlns="">
            <p:pic>
              <p:nvPicPr>
                <p:cNvPr id="142" name="Ink 141">
                  <a:extLst>
                    <a:ext uri="{FF2B5EF4-FFF2-40B4-BE49-F238E27FC236}">
                      <a16:creationId xmlns:a16="http://schemas.microsoft.com/office/drawing/2014/main" id="{66208592-D765-50BB-21F2-601EB8C27E64}"/>
                    </a:ext>
                  </a:extLst>
                </p:cNvPr>
                <p:cNvPicPr/>
                <p:nvPr/>
              </p:nvPicPr>
              <p:blipFill>
                <a:blip r:embed="rId221"/>
                <a:stretch>
                  <a:fillRect/>
                </a:stretch>
              </p:blipFill>
              <p:spPr>
                <a:xfrm>
                  <a:off x="4903142" y="5606756"/>
                  <a:ext cx="590040" cy="915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2">
              <p14:nvContentPartPr>
                <p14:cNvPr id="143" name="Ink 142">
                  <a:extLst>
                    <a:ext uri="{FF2B5EF4-FFF2-40B4-BE49-F238E27FC236}">
                      <a16:creationId xmlns:a16="http://schemas.microsoft.com/office/drawing/2014/main" id="{11F22DBE-215E-4ABB-FFE3-52EB30FBEF59}"/>
                    </a:ext>
                  </a:extLst>
                </p14:cNvPr>
                <p14:cNvContentPartPr/>
                <p14:nvPr/>
              </p14:nvContentPartPr>
              <p14:xfrm>
                <a:off x="5572382" y="6029756"/>
                <a:ext cx="288000" cy="253440"/>
              </p14:xfrm>
            </p:contentPart>
          </mc:Choice>
          <mc:Fallback xmlns="">
            <p:pic>
              <p:nvPicPr>
                <p:cNvPr id="143" name="Ink 142">
                  <a:extLst>
                    <a:ext uri="{FF2B5EF4-FFF2-40B4-BE49-F238E27FC236}">
                      <a16:creationId xmlns:a16="http://schemas.microsoft.com/office/drawing/2014/main" id="{11F22DBE-215E-4ABB-FFE3-52EB30FBEF59}"/>
                    </a:ext>
                  </a:extLst>
                </p:cNvPr>
                <p:cNvPicPr/>
                <p:nvPr/>
              </p:nvPicPr>
              <p:blipFill>
                <a:blip r:embed="rId223"/>
                <a:stretch>
                  <a:fillRect/>
                </a:stretch>
              </p:blipFill>
              <p:spPr>
                <a:xfrm>
                  <a:off x="5554382" y="6012116"/>
                  <a:ext cx="323640" cy="289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4">
              <p14:nvContentPartPr>
                <p14:cNvPr id="144" name="Ink 143">
                  <a:extLst>
                    <a:ext uri="{FF2B5EF4-FFF2-40B4-BE49-F238E27FC236}">
                      <a16:creationId xmlns:a16="http://schemas.microsoft.com/office/drawing/2014/main" id="{B2DEEB85-104F-7A4B-4486-BE32F64CF854}"/>
                    </a:ext>
                  </a:extLst>
                </p14:cNvPr>
                <p14:cNvContentPartPr/>
                <p14:nvPr/>
              </p14:nvContentPartPr>
              <p14:xfrm>
                <a:off x="5902142" y="6117236"/>
                <a:ext cx="156960" cy="119160"/>
              </p14:xfrm>
            </p:contentPart>
          </mc:Choice>
          <mc:Fallback xmlns="">
            <p:pic>
              <p:nvPicPr>
                <p:cNvPr id="144" name="Ink 143">
                  <a:extLst>
                    <a:ext uri="{FF2B5EF4-FFF2-40B4-BE49-F238E27FC236}">
                      <a16:creationId xmlns:a16="http://schemas.microsoft.com/office/drawing/2014/main" id="{B2DEEB85-104F-7A4B-4486-BE32F64CF854}"/>
                    </a:ext>
                  </a:extLst>
                </p:cNvPr>
                <p:cNvPicPr/>
                <p:nvPr/>
              </p:nvPicPr>
              <p:blipFill>
                <a:blip r:embed="rId225"/>
                <a:stretch>
                  <a:fillRect/>
                </a:stretch>
              </p:blipFill>
              <p:spPr>
                <a:xfrm>
                  <a:off x="5884142" y="6099236"/>
                  <a:ext cx="192600" cy="154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6">
              <p14:nvContentPartPr>
                <p14:cNvPr id="145" name="Ink 144">
                  <a:extLst>
                    <a:ext uri="{FF2B5EF4-FFF2-40B4-BE49-F238E27FC236}">
                      <a16:creationId xmlns:a16="http://schemas.microsoft.com/office/drawing/2014/main" id="{B8F0C411-A881-57D9-59BA-D190B34BC7E4}"/>
                    </a:ext>
                  </a:extLst>
                </p14:cNvPr>
                <p14:cNvContentPartPr/>
                <p14:nvPr/>
              </p14:nvContentPartPr>
              <p14:xfrm>
                <a:off x="6207062" y="6030116"/>
                <a:ext cx="55440" cy="189000"/>
              </p14:xfrm>
            </p:contentPart>
          </mc:Choice>
          <mc:Fallback xmlns="">
            <p:pic>
              <p:nvPicPr>
                <p:cNvPr id="145" name="Ink 144">
                  <a:extLst>
                    <a:ext uri="{FF2B5EF4-FFF2-40B4-BE49-F238E27FC236}">
                      <a16:creationId xmlns:a16="http://schemas.microsoft.com/office/drawing/2014/main" id="{B8F0C411-A881-57D9-59BA-D190B34BC7E4}"/>
                    </a:ext>
                  </a:extLst>
                </p:cNvPr>
                <p:cNvPicPr/>
                <p:nvPr/>
              </p:nvPicPr>
              <p:blipFill>
                <a:blip r:embed="rId227"/>
                <a:stretch>
                  <a:fillRect/>
                </a:stretch>
              </p:blipFill>
              <p:spPr>
                <a:xfrm>
                  <a:off x="6189422" y="6012476"/>
                  <a:ext cx="91080" cy="224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8">
              <p14:nvContentPartPr>
                <p14:cNvPr id="146" name="Ink 145">
                  <a:extLst>
                    <a:ext uri="{FF2B5EF4-FFF2-40B4-BE49-F238E27FC236}">
                      <a16:creationId xmlns:a16="http://schemas.microsoft.com/office/drawing/2014/main" id="{E80E9179-B1E5-7892-F554-5DBF309677FC}"/>
                    </a:ext>
                  </a:extLst>
                </p14:cNvPr>
                <p14:cNvContentPartPr/>
                <p14:nvPr/>
              </p14:nvContentPartPr>
              <p14:xfrm>
                <a:off x="6291662" y="6052436"/>
                <a:ext cx="46440" cy="190440"/>
              </p14:xfrm>
            </p:contentPart>
          </mc:Choice>
          <mc:Fallback xmlns="">
            <p:pic>
              <p:nvPicPr>
                <p:cNvPr id="146" name="Ink 145">
                  <a:extLst>
                    <a:ext uri="{FF2B5EF4-FFF2-40B4-BE49-F238E27FC236}">
                      <a16:creationId xmlns:a16="http://schemas.microsoft.com/office/drawing/2014/main" id="{E80E9179-B1E5-7892-F554-5DBF309677FC}"/>
                    </a:ext>
                  </a:extLst>
                </p:cNvPr>
                <p:cNvPicPr/>
                <p:nvPr/>
              </p:nvPicPr>
              <p:blipFill>
                <a:blip r:embed="rId229"/>
                <a:stretch>
                  <a:fillRect/>
                </a:stretch>
              </p:blipFill>
              <p:spPr>
                <a:xfrm>
                  <a:off x="6273662" y="6034436"/>
                  <a:ext cx="82080" cy="226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0">
              <p14:nvContentPartPr>
                <p14:cNvPr id="147" name="Ink 146">
                  <a:extLst>
                    <a:ext uri="{FF2B5EF4-FFF2-40B4-BE49-F238E27FC236}">
                      <a16:creationId xmlns:a16="http://schemas.microsoft.com/office/drawing/2014/main" id="{EE143B85-A2EE-B4D0-0C5E-599ACA159F9F}"/>
                    </a:ext>
                  </a:extLst>
                </p14:cNvPr>
                <p14:cNvContentPartPr/>
                <p14:nvPr/>
              </p14:nvContentPartPr>
              <p14:xfrm>
                <a:off x="6547262" y="6101756"/>
                <a:ext cx="196200" cy="198720"/>
              </p14:xfrm>
            </p:contentPart>
          </mc:Choice>
          <mc:Fallback xmlns="">
            <p:pic>
              <p:nvPicPr>
                <p:cNvPr id="147" name="Ink 146">
                  <a:extLst>
                    <a:ext uri="{FF2B5EF4-FFF2-40B4-BE49-F238E27FC236}">
                      <a16:creationId xmlns:a16="http://schemas.microsoft.com/office/drawing/2014/main" id="{EE143B85-A2EE-B4D0-0C5E-599ACA159F9F}"/>
                    </a:ext>
                  </a:extLst>
                </p:cNvPr>
                <p:cNvPicPr/>
                <p:nvPr/>
              </p:nvPicPr>
              <p:blipFill>
                <a:blip r:embed="rId231"/>
                <a:stretch>
                  <a:fillRect/>
                </a:stretch>
              </p:blipFill>
              <p:spPr>
                <a:xfrm>
                  <a:off x="6529262" y="6083756"/>
                  <a:ext cx="231840" cy="234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2">
              <p14:nvContentPartPr>
                <p14:cNvPr id="148" name="Ink 147">
                  <a:extLst>
                    <a:ext uri="{FF2B5EF4-FFF2-40B4-BE49-F238E27FC236}">
                      <a16:creationId xmlns:a16="http://schemas.microsoft.com/office/drawing/2014/main" id="{68393954-DB3C-F035-2EFB-BC8A022CA0D2}"/>
                    </a:ext>
                  </a:extLst>
                </p14:cNvPr>
                <p14:cNvContentPartPr/>
                <p14:nvPr/>
              </p14:nvContentPartPr>
              <p14:xfrm>
                <a:off x="6857222" y="6157916"/>
                <a:ext cx="163440" cy="136440"/>
              </p14:xfrm>
            </p:contentPart>
          </mc:Choice>
          <mc:Fallback xmlns="">
            <p:pic>
              <p:nvPicPr>
                <p:cNvPr id="148" name="Ink 147">
                  <a:extLst>
                    <a:ext uri="{FF2B5EF4-FFF2-40B4-BE49-F238E27FC236}">
                      <a16:creationId xmlns:a16="http://schemas.microsoft.com/office/drawing/2014/main" id="{68393954-DB3C-F035-2EFB-BC8A022CA0D2}"/>
                    </a:ext>
                  </a:extLst>
                </p:cNvPr>
                <p:cNvPicPr/>
                <p:nvPr/>
              </p:nvPicPr>
              <p:blipFill>
                <a:blip r:embed="rId233"/>
                <a:stretch>
                  <a:fillRect/>
                </a:stretch>
              </p:blipFill>
              <p:spPr>
                <a:xfrm>
                  <a:off x="6839582" y="6139916"/>
                  <a:ext cx="199080" cy="172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4">
              <p14:nvContentPartPr>
                <p14:cNvPr id="149" name="Ink 148">
                  <a:extLst>
                    <a:ext uri="{FF2B5EF4-FFF2-40B4-BE49-F238E27FC236}">
                      <a16:creationId xmlns:a16="http://schemas.microsoft.com/office/drawing/2014/main" id="{AD1A9191-FD11-00B4-5AFD-58EC26B5B11D}"/>
                    </a:ext>
                  </a:extLst>
                </p14:cNvPr>
                <p14:cNvContentPartPr/>
                <p14:nvPr/>
              </p14:nvContentPartPr>
              <p14:xfrm>
                <a:off x="7213982" y="6088436"/>
                <a:ext cx="554400" cy="347400"/>
              </p14:xfrm>
            </p:contentPart>
          </mc:Choice>
          <mc:Fallback xmlns="">
            <p:pic>
              <p:nvPicPr>
                <p:cNvPr id="149" name="Ink 148">
                  <a:extLst>
                    <a:ext uri="{FF2B5EF4-FFF2-40B4-BE49-F238E27FC236}">
                      <a16:creationId xmlns:a16="http://schemas.microsoft.com/office/drawing/2014/main" id="{AD1A9191-FD11-00B4-5AFD-58EC26B5B11D}"/>
                    </a:ext>
                  </a:extLst>
                </p:cNvPr>
                <p:cNvPicPr/>
                <p:nvPr/>
              </p:nvPicPr>
              <p:blipFill>
                <a:blip r:embed="rId235"/>
                <a:stretch>
                  <a:fillRect/>
                </a:stretch>
              </p:blipFill>
              <p:spPr>
                <a:xfrm>
                  <a:off x="7196342" y="6070436"/>
                  <a:ext cx="590040" cy="383040"/>
                </a:xfrm>
                <a:prstGeom prst="rect">
                  <a:avLst/>
                </a:prstGeom>
              </p:spPr>
            </p:pic>
          </mc:Fallback>
        </mc:AlternateContent>
      </p:grpSp>
      <p:grpSp>
        <p:nvGrpSpPr>
          <p:cNvPr id="153" name="Group 152">
            <a:extLst>
              <a:ext uri="{FF2B5EF4-FFF2-40B4-BE49-F238E27FC236}">
                <a16:creationId xmlns:a16="http://schemas.microsoft.com/office/drawing/2014/main" id="{41C9A5A3-EA7C-A5BF-A4E9-57EB28C5AEFE}"/>
              </a:ext>
            </a:extLst>
          </p:cNvPr>
          <p:cNvGrpSpPr/>
          <p:nvPr/>
        </p:nvGrpSpPr>
        <p:grpSpPr>
          <a:xfrm>
            <a:off x="1046462" y="6145316"/>
            <a:ext cx="3929040" cy="340200"/>
            <a:chOff x="1046462" y="6145316"/>
            <a:chExt cx="3929040" cy="340200"/>
          </a:xfrm>
        </p:grpSpPr>
        <mc:AlternateContent xmlns:mc="http://schemas.openxmlformats.org/markup-compatibility/2006" xmlns:p14="http://schemas.microsoft.com/office/powerpoint/2010/main" xmlns:aink="http://schemas.microsoft.com/office/drawing/2016/ink">
          <mc:Choice Requires="p14 aink">
            <p:contentPart p14:bwMode="auto" r:id="rId236">
              <p14:nvContentPartPr>
                <p14:cNvPr id="151" name="Ink 150">
                  <a:extLst>
                    <a:ext uri="{FF2B5EF4-FFF2-40B4-BE49-F238E27FC236}">
                      <a16:creationId xmlns:a16="http://schemas.microsoft.com/office/drawing/2014/main" id="{0CAC195C-2EDA-3EA0-6B14-35C8F2E1B9F6}"/>
                    </a:ext>
                  </a:extLst>
                </p14:cNvPr>
                <p14:cNvContentPartPr/>
                <p14:nvPr/>
              </p14:nvContentPartPr>
              <p14:xfrm>
                <a:off x="1210622" y="6282476"/>
                <a:ext cx="3764880" cy="203040"/>
              </p14:xfrm>
            </p:contentPart>
          </mc:Choice>
          <mc:Fallback xmlns="">
            <p:pic>
              <p:nvPicPr>
                <p:cNvPr id="151" name="Ink 150">
                  <a:extLst>
                    <a:ext uri="{FF2B5EF4-FFF2-40B4-BE49-F238E27FC236}">
                      <a16:creationId xmlns:a16="http://schemas.microsoft.com/office/drawing/2014/main" id="{0CAC195C-2EDA-3EA0-6B14-35C8F2E1B9F6}"/>
                    </a:ext>
                  </a:extLst>
                </p:cNvPr>
                <p:cNvPicPr/>
                <p:nvPr/>
              </p:nvPicPr>
              <p:blipFill>
                <a:blip r:embed="rId237"/>
                <a:stretch>
                  <a:fillRect/>
                </a:stretch>
              </p:blipFill>
              <p:spPr>
                <a:xfrm>
                  <a:off x="1192982" y="6264476"/>
                  <a:ext cx="3800520" cy="23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8">
              <p14:nvContentPartPr>
                <p14:cNvPr id="152" name="Ink 151">
                  <a:extLst>
                    <a:ext uri="{FF2B5EF4-FFF2-40B4-BE49-F238E27FC236}">
                      <a16:creationId xmlns:a16="http://schemas.microsoft.com/office/drawing/2014/main" id="{AA5E8859-EC30-916C-7DD9-4AA44C0A65BF}"/>
                    </a:ext>
                  </a:extLst>
                </p14:cNvPr>
                <p14:cNvContentPartPr/>
                <p14:nvPr/>
              </p14:nvContentPartPr>
              <p14:xfrm>
                <a:off x="1046462" y="6145316"/>
                <a:ext cx="320400" cy="337680"/>
              </p14:xfrm>
            </p:contentPart>
          </mc:Choice>
          <mc:Fallback xmlns="">
            <p:pic>
              <p:nvPicPr>
                <p:cNvPr id="152" name="Ink 151">
                  <a:extLst>
                    <a:ext uri="{FF2B5EF4-FFF2-40B4-BE49-F238E27FC236}">
                      <a16:creationId xmlns:a16="http://schemas.microsoft.com/office/drawing/2014/main" id="{AA5E8859-EC30-916C-7DD9-4AA44C0A65BF}"/>
                    </a:ext>
                  </a:extLst>
                </p:cNvPr>
                <p:cNvPicPr/>
                <p:nvPr/>
              </p:nvPicPr>
              <p:blipFill>
                <a:blip r:embed="rId239"/>
                <a:stretch>
                  <a:fillRect/>
                </a:stretch>
              </p:blipFill>
              <p:spPr>
                <a:xfrm>
                  <a:off x="1028822" y="6127316"/>
                  <a:ext cx="356040" cy="373320"/>
                </a:xfrm>
                <a:prstGeom prst="rect">
                  <a:avLst/>
                </a:prstGeom>
              </p:spPr>
            </p:pic>
          </mc:Fallback>
        </mc:AlternateContent>
      </p:grpSp>
      <p:grpSp>
        <p:nvGrpSpPr>
          <p:cNvPr id="164" name="Group 163">
            <a:extLst>
              <a:ext uri="{FF2B5EF4-FFF2-40B4-BE49-F238E27FC236}">
                <a16:creationId xmlns:a16="http://schemas.microsoft.com/office/drawing/2014/main" id="{452B3FF3-41BF-6C48-2762-560C2D5F2031}"/>
              </a:ext>
            </a:extLst>
          </p:cNvPr>
          <p:cNvGrpSpPr/>
          <p:nvPr/>
        </p:nvGrpSpPr>
        <p:grpSpPr>
          <a:xfrm>
            <a:off x="7844342" y="5988716"/>
            <a:ext cx="2289240" cy="630000"/>
            <a:chOff x="7844342" y="5988716"/>
            <a:chExt cx="2289240" cy="630000"/>
          </a:xfrm>
        </p:grpSpPr>
        <mc:AlternateContent xmlns:mc="http://schemas.openxmlformats.org/markup-compatibility/2006" xmlns:p14="http://schemas.microsoft.com/office/powerpoint/2010/main" xmlns:aink="http://schemas.microsoft.com/office/drawing/2016/ink">
          <mc:Choice Requires="p14 aink">
            <p:contentPart p14:bwMode="auto" r:id="rId240">
              <p14:nvContentPartPr>
                <p14:cNvPr id="154" name="Ink 153">
                  <a:extLst>
                    <a:ext uri="{FF2B5EF4-FFF2-40B4-BE49-F238E27FC236}">
                      <a16:creationId xmlns:a16="http://schemas.microsoft.com/office/drawing/2014/main" id="{13786C77-6936-CB21-14EC-A27A2EAFD0BE}"/>
                    </a:ext>
                  </a:extLst>
                </p14:cNvPr>
                <p14:cNvContentPartPr/>
                <p14:nvPr/>
              </p14:nvContentPartPr>
              <p14:xfrm>
                <a:off x="7844342" y="5993396"/>
                <a:ext cx="345600" cy="625320"/>
              </p14:xfrm>
            </p:contentPart>
          </mc:Choice>
          <mc:Fallback xmlns="">
            <p:pic>
              <p:nvPicPr>
                <p:cNvPr id="154" name="Ink 153">
                  <a:extLst>
                    <a:ext uri="{FF2B5EF4-FFF2-40B4-BE49-F238E27FC236}">
                      <a16:creationId xmlns:a16="http://schemas.microsoft.com/office/drawing/2014/main" id="{13786C77-6936-CB21-14EC-A27A2EAFD0BE}"/>
                    </a:ext>
                  </a:extLst>
                </p:cNvPr>
                <p:cNvPicPr/>
                <p:nvPr/>
              </p:nvPicPr>
              <p:blipFill>
                <a:blip r:embed="rId241"/>
                <a:stretch>
                  <a:fillRect/>
                </a:stretch>
              </p:blipFill>
              <p:spPr>
                <a:xfrm>
                  <a:off x="7826702" y="5975756"/>
                  <a:ext cx="381240" cy="66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2">
              <p14:nvContentPartPr>
                <p14:cNvPr id="155" name="Ink 154">
                  <a:extLst>
                    <a:ext uri="{FF2B5EF4-FFF2-40B4-BE49-F238E27FC236}">
                      <a16:creationId xmlns:a16="http://schemas.microsoft.com/office/drawing/2014/main" id="{53C5C40B-708E-CC43-6E38-7457D9EE84AB}"/>
                    </a:ext>
                  </a:extLst>
                </p14:cNvPr>
                <p14:cNvContentPartPr/>
                <p14:nvPr/>
              </p14:nvContentPartPr>
              <p14:xfrm>
                <a:off x="8356982" y="6288596"/>
                <a:ext cx="27360" cy="248040"/>
              </p14:xfrm>
            </p:contentPart>
          </mc:Choice>
          <mc:Fallback xmlns="">
            <p:pic>
              <p:nvPicPr>
                <p:cNvPr id="155" name="Ink 154">
                  <a:extLst>
                    <a:ext uri="{FF2B5EF4-FFF2-40B4-BE49-F238E27FC236}">
                      <a16:creationId xmlns:a16="http://schemas.microsoft.com/office/drawing/2014/main" id="{53C5C40B-708E-CC43-6E38-7457D9EE84AB}"/>
                    </a:ext>
                  </a:extLst>
                </p:cNvPr>
                <p:cNvPicPr/>
                <p:nvPr/>
              </p:nvPicPr>
              <p:blipFill>
                <a:blip r:embed="rId243"/>
                <a:stretch>
                  <a:fillRect/>
                </a:stretch>
              </p:blipFill>
              <p:spPr>
                <a:xfrm>
                  <a:off x="8338982" y="6270596"/>
                  <a:ext cx="63000" cy="283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4">
              <p14:nvContentPartPr>
                <p14:cNvPr id="156" name="Ink 155">
                  <a:extLst>
                    <a:ext uri="{FF2B5EF4-FFF2-40B4-BE49-F238E27FC236}">
                      <a16:creationId xmlns:a16="http://schemas.microsoft.com/office/drawing/2014/main" id="{9A0D0788-8F53-4778-430D-ACCDAA635B25}"/>
                    </a:ext>
                  </a:extLst>
                </p14:cNvPr>
                <p14:cNvContentPartPr/>
                <p14:nvPr/>
              </p14:nvContentPartPr>
              <p14:xfrm>
                <a:off x="8367062" y="5988716"/>
                <a:ext cx="243720" cy="363960"/>
              </p14:xfrm>
            </p:contentPart>
          </mc:Choice>
          <mc:Fallback xmlns="">
            <p:pic>
              <p:nvPicPr>
                <p:cNvPr id="156" name="Ink 155">
                  <a:extLst>
                    <a:ext uri="{FF2B5EF4-FFF2-40B4-BE49-F238E27FC236}">
                      <a16:creationId xmlns:a16="http://schemas.microsoft.com/office/drawing/2014/main" id="{9A0D0788-8F53-4778-430D-ACCDAA635B25}"/>
                    </a:ext>
                  </a:extLst>
                </p:cNvPr>
                <p:cNvPicPr/>
                <p:nvPr/>
              </p:nvPicPr>
              <p:blipFill>
                <a:blip r:embed="rId245"/>
                <a:stretch>
                  <a:fillRect/>
                </a:stretch>
              </p:blipFill>
              <p:spPr>
                <a:xfrm>
                  <a:off x="8349062" y="5970716"/>
                  <a:ext cx="279360" cy="39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6">
              <p14:nvContentPartPr>
                <p14:cNvPr id="157" name="Ink 156">
                  <a:extLst>
                    <a:ext uri="{FF2B5EF4-FFF2-40B4-BE49-F238E27FC236}">
                      <a16:creationId xmlns:a16="http://schemas.microsoft.com/office/drawing/2014/main" id="{BF95E99E-FFA4-1277-4B4B-F50B1CF3297F}"/>
                    </a:ext>
                  </a:extLst>
                </p14:cNvPr>
                <p14:cNvContentPartPr/>
                <p14:nvPr/>
              </p14:nvContentPartPr>
              <p14:xfrm>
                <a:off x="8589542" y="6311636"/>
                <a:ext cx="190080" cy="207720"/>
              </p14:xfrm>
            </p:contentPart>
          </mc:Choice>
          <mc:Fallback xmlns="">
            <p:pic>
              <p:nvPicPr>
                <p:cNvPr id="157" name="Ink 156">
                  <a:extLst>
                    <a:ext uri="{FF2B5EF4-FFF2-40B4-BE49-F238E27FC236}">
                      <a16:creationId xmlns:a16="http://schemas.microsoft.com/office/drawing/2014/main" id="{BF95E99E-FFA4-1277-4B4B-F50B1CF3297F}"/>
                    </a:ext>
                  </a:extLst>
                </p:cNvPr>
                <p:cNvPicPr/>
                <p:nvPr/>
              </p:nvPicPr>
              <p:blipFill>
                <a:blip r:embed="rId247"/>
                <a:stretch>
                  <a:fillRect/>
                </a:stretch>
              </p:blipFill>
              <p:spPr>
                <a:xfrm>
                  <a:off x="8571902" y="6293636"/>
                  <a:ext cx="225720" cy="243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8">
              <p14:nvContentPartPr>
                <p14:cNvPr id="158" name="Ink 157">
                  <a:extLst>
                    <a:ext uri="{FF2B5EF4-FFF2-40B4-BE49-F238E27FC236}">
                      <a16:creationId xmlns:a16="http://schemas.microsoft.com/office/drawing/2014/main" id="{A4A4850B-735C-578F-D1FE-F6466307685D}"/>
                    </a:ext>
                  </a:extLst>
                </p14:cNvPr>
                <p14:cNvContentPartPr/>
                <p14:nvPr/>
              </p14:nvContentPartPr>
              <p14:xfrm>
                <a:off x="8828582" y="6342956"/>
                <a:ext cx="188640" cy="187560"/>
              </p14:xfrm>
            </p:contentPart>
          </mc:Choice>
          <mc:Fallback xmlns="">
            <p:pic>
              <p:nvPicPr>
                <p:cNvPr id="158" name="Ink 157">
                  <a:extLst>
                    <a:ext uri="{FF2B5EF4-FFF2-40B4-BE49-F238E27FC236}">
                      <a16:creationId xmlns:a16="http://schemas.microsoft.com/office/drawing/2014/main" id="{A4A4850B-735C-578F-D1FE-F6466307685D}"/>
                    </a:ext>
                  </a:extLst>
                </p:cNvPr>
                <p:cNvPicPr/>
                <p:nvPr/>
              </p:nvPicPr>
              <p:blipFill>
                <a:blip r:embed="rId249"/>
                <a:stretch>
                  <a:fillRect/>
                </a:stretch>
              </p:blipFill>
              <p:spPr>
                <a:xfrm>
                  <a:off x="8810582" y="6324956"/>
                  <a:ext cx="224280" cy="223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0">
              <p14:nvContentPartPr>
                <p14:cNvPr id="159" name="Ink 158">
                  <a:extLst>
                    <a:ext uri="{FF2B5EF4-FFF2-40B4-BE49-F238E27FC236}">
                      <a16:creationId xmlns:a16="http://schemas.microsoft.com/office/drawing/2014/main" id="{E20FFF54-FDD2-02C6-91CB-148DCD270984}"/>
                    </a:ext>
                  </a:extLst>
                </p14:cNvPr>
                <p14:cNvContentPartPr/>
                <p14:nvPr/>
              </p14:nvContentPartPr>
              <p14:xfrm>
                <a:off x="9104702" y="6313796"/>
                <a:ext cx="773280" cy="262440"/>
              </p14:xfrm>
            </p:contentPart>
          </mc:Choice>
          <mc:Fallback xmlns="">
            <p:pic>
              <p:nvPicPr>
                <p:cNvPr id="159" name="Ink 158">
                  <a:extLst>
                    <a:ext uri="{FF2B5EF4-FFF2-40B4-BE49-F238E27FC236}">
                      <a16:creationId xmlns:a16="http://schemas.microsoft.com/office/drawing/2014/main" id="{E20FFF54-FDD2-02C6-91CB-148DCD270984}"/>
                    </a:ext>
                  </a:extLst>
                </p:cNvPr>
                <p:cNvPicPr/>
                <p:nvPr/>
              </p:nvPicPr>
              <p:blipFill>
                <a:blip r:embed="rId251"/>
                <a:stretch>
                  <a:fillRect/>
                </a:stretch>
              </p:blipFill>
              <p:spPr>
                <a:xfrm>
                  <a:off x="9086702" y="6296156"/>
                  <a:ext cx="808920" cy="298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2">
              <p14:nvContentPartPr>
                <p14:cNvPr id="160" name="Ink 159">
                  <a:extLst>
                    <a:ext uri="{FF2B5EF4-FFF2-40B4-BE49-F238E27FC236}">
                      <a16:creationId xmlns:a16="http://schemas.microsoft.com/office/drawing/2014/main" id="{CB0C9CE1-CCB2-5AF2-D6F4-0A681A8A130B}"/>
                    </a:ext>
                  </a:extLst>
                </p14:cNvPr>
                <p14:cNvContentPartPr/>
                <p14:nvPr/>
              </p14:nvContentPartPr>
              <p14:xfrm>
                <a:off x="9902822" y="6158636"/>
                <a:ext cx="18360" cy="6480"/>
              </p14:xfrm>
            </p:contentPart>
          </mc:Choice>
          <mc:Fallback xmlns="">
            <p:pic>
              <p:nvPicPr>
                <p:cNvPr id="160" name="Ink 159">
                  <a:extLst>
                    <a:ext uri="{FF2B5EF4-FFF2-40B4-BE49-F238E27FC236}">
                      <a16:creationId xmlns:a16="http://schemas.microsoft.com/office/drawing/2014/main" id="{CB0C9CE1-CCB2-5AF2-D6F4-0A681A8A130B}"/>
                    </a:ext>
                  </a:extLst>
                </p:cNvPr>
                <p:cNvPicPr/>
                <p:nvPr/>
              </p:nvPicPr>
              <p:blipFill>
                <a:blip r:embed="rId253"/>
                <a:stretch>
                  <a:fillRect/>
                </a:stretch>
              </p:blipFill>
              <p:spPr>
                <a:xfrm>
                  <a:off x="9885182" y="6140996"/>
                  <a:ext cx="54000" cy="4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4">
              <p14:nvContentPartPr>
                <p14:cNvPr id="161" name="Ink 160">
                  <a:extLst>
                    <a:ext uri="{FF2B5EF4-FFF2-40B4-BE49-F238E27FC236}">
                      <a16:creationId xmlns:a16="http://schemas.microsoft.com/office/drawing/2014/main" id="{CD60607F-019C-739B-6454-E569731C7850}"/>
                    </a:ext>
                  </a:extLst>
                </p14:cNvPr>
                <p14:cNvContentPartPr/>
                <p14:nvPr/>
              </p14:nvContentPartPr>
              <p14:xfrm>
                <a:off x="9779342" y="6233516"/>
                <a:ext cx="184680" cy="304920"/>
              </p14:xfrm>
            </p:contentPart>
          </mc:Choice>
          <mc:Fallback xmlns="">
            <p:pic>
              <p:nvPicPr>
                <p:cNvPr id="161" name="Ink 160">
                  <a:extLst>
                    <a:ext uri="{FF2B5EF4-FFF2-40B4-BE49-F238E27FC236}">
                      <a16:creationId xmlns:a16="http://schemas.microsoft.com/office/drawing/2014/main" id="{CD60607F-019C-739B-6454-E569731C7850}"/>
                    </a:ext>
                  </a:extLst>
                </p:cNvPr>
                <p:cNvPicPr/>
                <p:nvPr/>
              </p:nvPicPr>
              <p:blipFill>
                <a:blip r:embed="rId255"/>
                <a:stretch>
                  <a:fillRect/>
                </a:stretch>
              </p:blipFill>
              <p:spPr>
                <a:xfrm>
                  <a:off x="9761342" y="6215876"/>
                  <a:ext cx="220320" cy="340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6">
              <p14:nvContentPartPr>
                <p14:cNvPr id="162" name="Ink 161">
                  <a:extLst>
                    <a:ext uri="{FF2B5EF4-FFF2-40B4-BE49-F238E27FC236}">
                      <a16:creationId xmlns:a16="http://schemas.microsoft.com/office/drawing/2014/main" id="{5150057A-1848-EB05-DE44-443073F199D5}"/>
                    </a:ext>
                  </a:extLst>
                </p14:cNvPr>
                <p14:cNvContentPartPr/>
                <p14:nvPr/>
              </p14:nvContentPartPr>
              <p14:xfrm>
                <a:off x="10000742" y="6286436"/>
                <a:ext cx="132840" cy="255240"/>
              </p14:xfrm>
            </p:contentPart>
          </mc:Choice>
          <mc:Fallback xmlns="">
            <p:pic>
              <p:nvPicPr>
                <p:cNvPr id="162" name="Ink 161">
                  <a:extLst>
                    <a:ext uri="{FF2B5EF4-FFF2-40B4-BE49-F238E27FC236}">
                      <a16:creationId xmlns:a16="http://schemas.microsoft.com/office/drawing/2014/main" id="{5150057A-1848-EB05-DE44-443073F199D5}"/>
                    </a:ext>
                  </a:extLst>
                </p:cNvPr>
                <p:cNvPicPr/>
                <p:nvPr/>
              </p:nvPicPr>
              <p:blipFill>
                <a:blip r:embed="rId257"/>
                <a:stretch>
                  <a:fillRect/>
                </a:stretch>
              </p:blipFill>
              <p:spPr>
                <a:xfrm>
                  <a:off x="9983102" y="6268796"/>
                  <a:ext cx="168480" cy="29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8">
              <p14:nvContentPartPr>
                <p14:cNvPr id="163" name="Ink 162">
                  <a:extLst>
                    <a:ext uri="{FF2B5EF4-FFF2-40B4-BE49-F238E27FC236}">
                      <a16:creationId xmlns:a16="http://schemas.microsoft.com/office/drawing/2014/main" id="{F2F8515F-1FBF-D725-E1DF-7DF08EBA97C5}"/>
                    </a:ext>
                  </a:extLst>
                </p14:cNvPr>
                <p14:cNvContentPartPr/>
                <p14:nvPr/>
              </p14:nvContentPartPr>
              <p14:xfrm>
                <a:off x="9868982" y="6056396"/>
                <a:ext cx="12960" cy="10440"/>
              </p14:xfrm>
            </p:contentPart>
          </mc:Choice>
          <mc:Fallback xmlns="">
            <p:pic>
              <p:nvPicPr>
                <p:cNvPr id="163" name="Ink 162">
                  <a:extLst>
                    <a:ext uri="{FF2B5EF4-FFF2-40B4-BE49-F238E27FC236}">
                      <a16:creationId xmlns:a16="http://schemas.microsoft.com/office/drawing/2014/main" id="{F2F8515F-1FBF-D725-E1DF-7DF08EBA97C5}"/>
                    </a:ext>
                  </a:extLst>
                </p:cNvPr>
                <p:cNvPicPr/>
                <p:nvPr/>
              </p:nvPicPr>
              <p:blipFill>
                <a:blip r:embed="rId259"/>
                <a:stretch>
                  <a:fillRect/>
                </a:stretch>
              </p:blipFill>
              <p:spPr>
                <a:xfrm>
                  <a:off x="9850982" y="6038756"/>
                  <a:ext cx="48600" cy="4608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60">
            <p14:nvContentPartPr>
              <p14:cNvPr id="165" name="Ink 164">
                <a:extLst>
                  <a:ext uri="{FF2B5EF4-FFF2-40B4-BE49-F238E27FC236}">
                    <a16:creationId xmlns:a16="http://schemas.microsoft.com/office/drawing/2014/main" id="{A7281F05-BFB0-90B0-14E4-2FF2D266C446}"/>
                  </a:ext>
                </a:extLst>
              </p14:cNvPr>
              <p14:cNvContentPartPr/>
              <p14:nvPr/>
            </p14:nvContentPartPr>
            <p14:xfrm>
              <a:off x="10135742" y="3982076"/>
              <a:ext cx="1694160" cy="1664640"/>
            </p14:xfrm>
          </p:contentPart>
        </mc:Choice>
        <mc:Fallback xmlns="">
          <p:pic>
            <p:nvPicPr>
              <p:cNvPr id="165" name="Ink 164">
                <a:extLst>
                  <a:ext uri="{FF2B5EF4-FFF2-40B4-BE49-F238E27FC236}">
                    <a16:creationId xmlns:a16="http://schemas.microsoft.com/office/drawing/2014/main" id="{A7281F05-BFB0-90B0-14E4-2FF2D266C446}"/>
                  </a:ext>
                </a:extLst>
              </p:cNvPr>
              <p:cNvPicPr/>
              <p:nvPr/>
            </p:nvPicPr>
            <p:blipFill>
              <a:blip r:embed="rId261"/>
              <a:stretch>
                <a:fillRect/>
              </a:stretch>
            </p:blipFill>
            <p:spPr>
              <a:xfrm>
                <a:off x="10117742" y="3964076"/>
                <a:ext cx="1729800" cy="1700280"/>
              </a:xfrm>
              <a:prstGeom prst="rect">
                <a:avLst/>
              </a:prstGeom>
            </p:spPr>
          </p:pic>
        </mc:Fallback>
      </mc:AlternateContent>
    </p:spTree>
    <p:extLst>
      <p:ext uri="{BB962C8B-B14F-4D97-AF65-F5344CB8AC3E}">
        <p14:creationId xmlns:p14="http://schemas.microsoft.com/office/powerpoint/2010/main" val="110359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JS and Node JS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First Node based Microservice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Micro Service Architecture</a:t>
            </a:r>
          </a:p>
        </p:txBody>
      </p:sp>
      <p:sp>
        <p:nvSpPr>
          <p:cNvPr id="3" name="TextBox 2">
            <a:extLst>
              <a:ext uri="{FF2B5EF4-FFF2-40B4-BE49-F238E27FC236}">
                <a16:creationId xmlns:a16="http://schemas.microsoft.com/office/drawing/2014/main" id="{6B46F0C4-CAEF-2FAE-6F66-A0938CABF11C}"/>
              </a:ext>
            </a:extLst>
          </p:cNvPr>
          <p:cNvSpPr txBox="1"/>
          <p:nvPr/>
        </p:nvSpPr>
        <p:spPr>
          <a:xfrm>
            <a:off x="189756" y="1148458"/>
            <a:ext cx="7280328" cy="3200876"/>
          </a:xfrm>
          <a:prstGeom prst="rect">
            <a:avLst/>
          </a:prstGeom>
          <a:noFill/>
        </p:spPr>
        <p:txBody>
          <a:bodyPr wrap="square" rtlCol="0">
            <a:spAutoFit/>
          </a:bodyPr>
          <a:lstStyle/>
          <a:p>
            <a:pPr defTabSz="914400">
              <a:spcBef>
                <a:spcPts val="300"/>
              </a:spcBef>
              <a:spcAft>
                <a:spcPts val="300"/>
              </a:spcAft>
            </a:pPr>
            <a:r>
              <a:rPr lang="en-US" sz="1800" dirty="0">
                <a:solidFill>
                  <a:schemeClr val="bg1"/>
                </a:solidFill>
                <a:latin typeface="Arial" panose="020B0604020202020204" pitchFamily="34" charset="0"/>
              </a:rPr>
              <a:t>Characteristics of the traditional model</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SAP systems are one large logical system with a single (SQL) DB</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Transactional consistency for all data is guaranteed</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Big, infrequent releases with high risk</a:t>
            </a:r>
          </a:p>
          <a:p>
            <a:pPr defTabSz="914400">
              <a:spcBef>
                <a:spcPts val="300"/>
              </a:spcBef>
              <a:spcAft>
                <a:spcPts val="300"/>
              </a:spcAft>
            </a:pPr>
            <a:r>
              <a:rPr lang="en-US" sz="1800" dirty="0">
                <a:solidFill>
                  <a:schemeClr val="bg1"/>
                </a:solidFill>
                <a:latin typeface="Arial" panose="020B0604020202020204" pitchFamily="34" charset="0"/>
              </a:rPr>
              <a:t>Hard to apply cloud requirements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Monolith must be built, tested, deployed, and scaled as a whole</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Vertical scaling* is limited, cost is non-linear</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Systems often poorly utilized (dev-test, non-peak-times)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High availability setup requires almost double the infrastructure</a:t>
            </a:r>
            <a:endParaRPr lang="en-US" dirty="0">
              <a:solidFill>
                <a:schemeClr val="bg1"/>
              </a:solidFill>
              <a:latin typeface="Arial"/>
            </a:endParaRPr>
          </a:p>
        </p:txBody>
      </p:sp>
      <p:pic>
        <p:nvPicPr>
          <p:cNvPr id="4" name="Picture 3">
            <a:extLst>
              <a:ext uri="{FF2B5EF4-FFF2-40B4-BE49-F238E27FC236}">
                <a16:creationId xmlns:a16="http://schemas.microsoft.com/office/drawing/2014/main" id="{41C72253-0E4B-D1B3-5E5D-58873937ED3D}"/>
              </a:ext>
            </a:extLst>
          </p:cNvPr>
          <p:cNvPicPr>
            <a:picLocks noChangeAspect="1"/>
          </p:cNvPicPr>
          <p:nvPr/>
        </p:nvPicPr>
        <p:blipFill>
          <a:blip r:embed="rId2"/>
          <a:stretch>
            <a:fillRect/>
          </a:stretch>
        </p:blipFill>
        <p:spPr>
          <a:xfrm>
            <a:off x="8865308" y="1453313"/>
            <a:ext cx="2293819" cy="2758679"/>
          </a:xfrm>
          <a:prstGeom prst="rect">
            <a:avLst/>
          </a:prstGeom>
        </p:spPr>
      </p:pic>
      <p:sp>
        <p:nvSpPr>
          <p:cNvPr id="5" name="TextBox 4">
            <a:extLst>
              <a:ext uri="{FF2B5EF4-FFF2-40B4-BE49-F238E27FC236}">
                <a16:creationId xmlns:a16="http://schemas.microsoft.com/office/drawing/2014/main" id="{31E330A4-D61C-27E3-CBEC-3967F0681B93}"/>
              </a:ext>
            </a:extLst>
          </p:cNvPr>
          <p:cNvSpPr txBox="1"/>
          <p:nvPr/>
        </p:nvSpPr>
        <p:spPr>
          <a:xfrm>
            <a:off x="0" y="4712868"/>
            <a:ext cx="12192000" cy="1200329"/>
          </a:xfrm>
          <a:prstGeom prst="rect">
            <a:avLst/>
          </a:prstGeom>
          <a:solidFill>
            <a:srgbClr val="5B9BD5"/>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FFFFFF"/>
                </a:solidFill>
                <a:effectLst/>
                <a:uLnTx/>
                <a:uFillTx/>
                <a:latin typeface="Arial-ItalicMT"/>
              </a:rPr>
              <a:t>“Microservice architecture is an approach to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developing a single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application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as a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suite of small services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each running in its own process 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communicating with lightweight mechanisms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often an HTTP REST API. These services are built around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business capabilities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independently deployable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by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fully automated deployment </a:t>
            </a:r>
            <a:r>
              <a:rPr kumimoji="0" lang="en-US" sz="1800" b="0" i="1" u="none" strike="noStrike" kern="0" cap="none" spc="0" normalizeH="0" baseline="0" noProof="0" dirty="0">
                <a:ln>
                  <a:noFill/>
                </a:ln>
                <a:solidFill>
                  <a:srgbClr val="FFFFFF"/>
                </a:solidFill>
                <a:effectLst/>
                <a:uLnTx/>
                <a:uFillTx/>
                <a:latin typeface="Arial-ItalicMT"/>
              </a:rPr>
              <a:t>machinery.” </a:t>
            </a:r>
            <a:endParaRPr kumimoji="0" lang="en-US" sz="1800" b="0" i="0" u="none" strike="noStrike" kern="0" cap="none" spc="0" normalizeH="0" baseline="0" noProof="0" dirty="0">
              <a:ln>
                <a:noFill/>
              </a:ln>
              <a:solidFill>
                <a:srgbClr val="FFFFFF"/>
              </a:solidFill>
              <a:effectLst/>
              <a:uLnTx/>
              <a:uFillTx/>
              <a:latin typeface="Arial"/>
            </a:endParaRPr>
          </a:p>
        </p:txBody>
      </p:sp>
    </p:spTree>
    <p:extLst>
      <p:ext uri="{BB962C8B-B14F-4D97-AF65-F5344CB8AC3E}">
        <p14:creationId xmlns:p14="http://schemas.microsoft.com/office/powerpoint/2010/main" val="59099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Advantage of Microservices</a:t>
            </a:r>
          </a:p>
        </p:txBody>
      </p:sp>
      <p:sp>
        <p:nvSpPr>
          <p:cNvPr id="3" name="TextBox 2">
            <a:extLst>
              <a:ext uri="{FF2B5EF4-FFF2-40B4-BE49-F238E27FC236}">
                <a16:creationId xmlns:a16="http://schemas.microsoft.com/office/drawing/2014/main" id="{6662F91A-002F-E92F-75AE-69250A955D1B}"/>
              </a:ext>
            </a:extLst>
          </p:cNvPr>
          <p:cNvSpPr txBox="1"/>
          <p:nvPr/>
        </p:nvSpPr>
        <p:spPr>
          <a:xfrm>
            <a:off x="655321" y="1199418"/>
            <a:ext cx="11696243" cy="1200329"/>
          </a:xfrm>
          <a:prstGeom prst="rect">
            <a:avLst/>
          </a:prstGeom>
          <a:noFill/>
        </p:spPr>
        <p:txBody>
          <a:bodyPr wrap="square" rtlCol="0">
            <a:spAutoFit/>
          </a:bodyPr>
          <a:lstStyle/>
          <a:p>
            <a:pPr defTabSz="914400"/>
            <a:r>
              <a:rPr lang="en-US" sz="1800" dirty="0">
                <a:solidFill>
                  <a:schemeClr val="bg1"/>
                </a:solidFill>
                <a:latin typeface="Arial" panose="020B0604020202020204" pitchFamily="34" charset="0"/>
              </a:rPr>
              <a:t>Each microservice runs in a </a:t>
            </a:r>
            <a:r>
              <a:rPr lang="en-US" sz="1800" b="1" dirty="0">
                <a:solidFill>
                  <a:schemeClr val="bg1"/>
                </a:solidFill>
                <a:latin typeface="Arial" panose="020B0604020202020204" pitchFamily="34" charset="0"/>
              </a:rPr>
              <a:t>separate process / container</a:t>
            </a:r>
            <a:r>
              <a:rPr lang="en-US" sz="1800" dirty="0">
                <a:solidFill>
                  <a:schemeClr val="bg1"/>
                </a:solidFill>
                <a:latin typeface="Arial" panose="020B0604020202020204" pitchFamily="34" charset="0"/>
              </a:rPr>
              <a:t>.</a:t>
            </a:r>
          </a:p>
          <a:p>
            <a:pPr defTabSz="914400"/>
            <a:r>
              <a:rPr lang="en-US" sz="1800" dirty="0">
                <a:solidFill>
                  <a:schemeClr val="bg1"/>
                </a:solidFill>
                <a:latin typeface="Arial" panose="020B0604020202020204" pitchFamily="34" charset="0"/>
              </a:rPr>
              <a:t>This enables them to</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Be deployed individually and frequently</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(Auto)scale independently to varying loads</a:t>
            </a:r>
            <a:endParaRPr lang="en-US" dirty="0">
              <a:solidFill>
                <a:schemeClr val="bg1"/>
              </a:solidFill>
              <a:latin typeface="Arial"/>
            </a:endParaRPr>
          </a:p>
        </p:txBody>
      </p:sp>
      <p:pic>
        <p:nvPicPr>
          <p:cNvPr id="4" name="Picture 3">
            <a:extLst>
              <a:ext uri="{FF2B5EF4-FFF2-40B4-BE49-F238E27FC236}">
                <a16:creationId xmlns:a16="http://schemas.microsoft.com/office/drawing/2014/main" id="{7F16E9B3-B747-B1D0-3792-6B0F2B11B96E}"/>
              </a:ext>
            </a:extLst>
          </p:cNvPr>
          <p:cNvPicPr>
            <a:picLocks noChangeAspect="1"/>
          </p:cNvPicPr>
          <p:nvPr/>
        </p:nvPicPr>
        <p:blipFill rotWithShape="1">
          <a:blip r:embed="rId2"/>
          <a:srcRect t="12736" b="9086"/>
          <a:stretch/>
        </p:blipFill>
        <p:spPr>
          <a:xfrm>
            <a:off x="655321" y="2614192"/>
            <a:ext cx="8794242" cy="1376219"/>
          </a:xfrm>
          <a:prstGeom prst="rect">
            <a:avLst/>
          </a:prstGeom>
        </p:spPr>
      </p:pic>
      <p:sp>
        <p:nvSpPr>
          <p:cNvPr id="5" name="TextBox 4">
            <a:extLst>
              <a:ext uri="{FF2B5EF4-FFF2-40B4-BE49-F238E27FC236}">
                <a16:creationId xmlns:a16="http://schemas.microsoft.com/office/drawing/2014/main" id="{1C6873DE-5BCB-B93C-F7C3-ADF84D51A7DD}"/>
              </a:ext>
            </a:extLst>
          </p:cNvPr>
          <p:cNvSpPr txBox="1"/>
          <p:nvPr/>
        </p:nvSpPr>
        <p:spPr>
          <a:xfrm>
            <a:off x="655321" y="4204857"/>
            <a:ext cx="5154929" cy="1815882"/>
          </a:xfrm>
          <a:prstGeom prst="rect">
            <a:avLst/>
          </a:prstGeom>
          <a:noFill/>
        </p:spPr>
        <p:txBody>
          <a:bodyPr wrap="square">
            <a:spAutoFit/>
          </a:bodyPr>
          <a:lstStyle/>
          <a:p>
            <a:pPr defTabSz="914400"/>
            <a:r>
              <a:rPr lang="en-US" sz="2000" b="1" dirty="0">
                <a:solidFill>
                  <a:schemeClr val="bg1"/>
                </a:solidFill>
                <a:latin typeface="Arial" panose="020B0604020202020204" pitchFamily="34" charset="0"/>
              </a:rPr>
              <a:t>You can use technologies and languages that best fit the problem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Microservices are self-contained, i.e. no shared data stores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Using the right tools impacts productivity and performance</a:t>
            </a:r>
            <a:endParaRPr lang="en-US" sz="1800" dirty="0">
              <a:solidFill>
                <a:schemeClr val="bg1"/>
              </a:solidFill>
              <a:latin typeface="Arial"/>
            </a:endParaRPr>
          </a:p>
        </p:txBody>
      </p:sp>
      <p:pic>
        <p:nvPicPr>
          <p:cNvPr id="6" name="Picture 5">
            <a:extLst>
              <a:ext uri="{FF2B5EF4-FFF2-40B4-BE49-F238E27FC236}">
                <a16:creationId xmlns:a16="http://schemas.microsoft.com/office/drawing/2014/main" id="{20C37240-3625-D23D-C6E5-2860D5257C30}"/>
              </a:ext>
            </a:extLst>
          </p:cNvPr>
          <p:cNvPicPr>
            <a:picLocks noChangeAspect="1"/>
          </p:cNvPicPr>
          <p:nvPr/>
        </p:nvPicPr>
        <p:blipFill>
          <a:blip r:embed="rId3"/>
          <a:stretch>
            <a:fillRect/>
          </a:stretch>
        </p:blipFill>
        <p:spPr>
          <a:xfrm>
            <a:off x="6096000" y="4153999"/>
            <a:ext cx="5656272" cy="1917599"/>
          </a:xfrm>
          <a:prstGeom prst="rect">
            <a:avLst/>
          </a:prstGeom>
        </p:spPr>
      </p:pic>
    </p:spTree>
    <p:extLst>
      <p:ext uri="{BB962C8B-B14F-4D97-AF65-F5344CB8AC3E}">
        <p14:creationId xmlns:p14="http://schemas.microsoft.com/office/powerpoint/2010/main" val="31085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FCED-E7D0-0748-4A13-8371DDE82478}"/>
              </a:ext>
            </a:extLst>
          </p:cNvPr>
          <p:cNvSpPr>
            <a:spLocks noGrp="1"/>
          </p:cNvSpPr>
          <p:nvPr>
            <p:ph type="title"/>
          </p:nvPr>
        </p:nvSpPr>
        <p:spPr/>
        <p:txBody>
          <a:bodyPr/>
          <a:lstStyle/>
          <a:p>
            <a:r>
              <a:rPr lang="en-US" dirty="0"/>
              <a:t>Uber</a:t>
            </a:r>
          </a:p>
        </p:txBody>
      </p:sp>
      <mc:AlternateContent xmlns:mc="http://schemas.openxmlformats.org/markup-compatibility/2006" xmlns:p14="http://schemas.microsoft.com/office/powerpoint/2010/main">
        <mc:Choice Requires="p14">
          <p:contentPart p14:bwMode="auto" r:id="rId2">
            <p14:nvContentPartPr>
              <p14:cNvPr id="86" name="Ink 85">
                <a:extLst>
                  <a:ext uri="{FF2B5EF4-FFF2-40B4-BE49-F238E27FC236}">
                    <a16:creationId xmlns:a16="http://schemas.microsoft.com/office/drawing/2014/main" id="{020292BD-5F47-EC77-11F3-29F94AC948D9}"/>
                  </a:ext>
                </a:extLst>
              </p14:cNvPr>
              <p14:cNvContentPartPr/>
              <p14:nvPr/>
            </p14:nvContentPartPr>
            <p14:xfrm>
              <a:off x="3095268" y="1080476"/>
              <a:ext cx="566280" cy="344160"/>
            </p14:xfrm>
          </p:contentPart>
        </mc:Choice>
        <mc:Fallback xmlns="">
          <p:pic>
            <p:nvPicPr>
              <p:cNvPr id="86" name="Ink 85">
                <a:extLst>
                  <a:ext uri="{FF2B5EF4-FFF2-40B4-BE49-F238E27FC236}">
                    <a16:creationId xmlns:a16="http://schemas.microsoft.com/office/drawing/2014/main" id="{020292BD-5F47-EC77-11F3-29F94AC948D9}"/>
                  </a:ext>
                </a:extLst>
              </p:cNvPr>
              <p:cNvPicPr/>
              <p:nvPr/>
            </p:nvPicPr>
            <p:blipFill>
              <a:blip r:embed="rId3"/>
              <a:stretch>
                <a:fillRect/>
              </a:stretch>
            </p:blipFill>
            <p:spPr>
              <a:xfrm>
                <a:off x="3086628" y="1071836"/>
                <a:ext cx="5839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1" name="Ink 270">
                <a:extLst>
                  <a:ext uri="{FF2B5EF4-FFF2-40B4-BE49-F238E27FC236}">
                    <a16:creationId xmlns:a16="http://schemas.microsoft.com/office/drawing/2014/main" id="{9597F4A3-CFB2-AA46-A221-4C58842B1C15}"/>
                  </a:ext>
                </a:extLst>
              </p14:cNvPr>
              <p14:cNvContentPartPr/>
              <p14:nvPr/>
            </p14:nvContentPartPr>
            <p14:xfrm>
              <a:off x="6960228" y="5542676"/>
              <a:ext cx="794520" cy="402840"/>
            </p14:xfrm>
          </p:contentPart>
        </mc:Choice>
        <mc:Fallback xmlns="">
          <p:pic>
            <p:nvPicPr>
              <p:cNvPr id="271" name="Ink 270">
                <a:extLst>
                  <a:ext uri="{FF2B5EF4-FFF2-40B4-BE49-F238E27FC236}">
                    <a16:creationId xmlns:a16="http://schemas.microsoft.com/office/drawing/2014/main" id="{9597F4A3-CFB2-AA46-A221-4C58842B1C15}"/>
                  </a:ext>
                </a:extLst>
              </p:cNvPr>
              <p:cNvPicPr/>
              <p:nvPr/>
            </p:nvPicPr>
            <p:blipFill>
              <a:blip r:embed="rId5"/>
              <a:stretch>
                <a:fillRect/>
              </a:stretch>
            </p:blipFill>
            <p:spPr>
              <a:xfrm>
                <a:off x="6951588" y="5534036"/>
                <a:ext cx="812160" cy="420480"/>
              </a:xfrm>
              <a:prstGeom prst="rect">
                <a:avLst/>
              </a:prstGeom>
            </p:spPr>
          </p:pic>
        </mc:Fallback>
      </mc:AlternateContent>
      <p:grpSp>
        <p:nvGrpSpPr>
          <p:cNvPr id="307" name="Group 306">
            <a:extLst>
              <a:ext uri="{FF2B5EF4-FFF2-40B4-BE49-F238E27FC236}">
                <a16:creationId xmlns:a16="http://schemas.microsoft.com/office/drawing/2014/main" id="{C0685DAE-0105-FA8E-3928-C59A3B0F159F}"/>
              </a:ext>
            </a:extLst>
          </p:cNvPr>
          <p:cNvGrpSpPr/>
          <p:nvPr/>
        </p:nvGrpSpPr>
        <p:grpSpPr>
          <a:xfrm>
            <a:off x="432348" y="440036"/>
            <a:ext cx="11153880" cy="6471000"/>
            <a:chOff x="432348" y="440036"/>
            <a:chExt cx="11153880" cy="6471000"/>
          </a:xfrm>
        </p:grpSpPr>
        <mc:AlternateContent xmlns:mc="http://schemas.openxmlformats.org/markup-compatibility/2006" xmlns:p14="http://schemas.microsoft.com/office/powerpoint/2010/main">
          <mc:Choice Requires="p14">
            <p:contentPart p14:bwMode="auto" r:id="rId6">
              <p14:nvContentPartPr>
                <p14:cNvPr id="98" name="Ink 97">
                  <a:extLst>
                    <a:ext uri="{FF2B5EF4-FFF2-40B4-BE49-F238E27FC236}">
                      <a16:creationId xmlns:a16="http://schemas.microsoft.com/office/drawing/2014/main" id="{C8542CDB-1539-FF39-962A-4A872549B5B5}"/>
                    </a:ext>
                  </a:extLst>
                </p14:cNvPr>
                <p14:cNvContentPartPr/>
                <p14:nvPr/>
              </p14:nvContentPartPr>
              <p14:xfrm>
                <a:off x="6701748" y="1740716"/>
                <a:ext cx="1192680" cy="108360"/>
              </p14:xfrm>
            </p:contentPart>
          </mc:Choice>
          <mc:Fallback xmlns="">
            <p:pic>
              <p:nvPicPr>
                <p:cNvPr id="98" name="Ink 97">
                  <a:extLst>
                    <a:ext uri="{FF2B5EF4-FFF2-40B4-BE49-F238E27FC236}">
                      <a16:creationId xmlns:a16="http://schemas.microsoft.com/office/drawing/2014/main" id="{C8542CDB-1539-FF39-962A-4A872549B5B5}"/>
                    </a:ext>
                  </a:extLst>
                </p:cNvPr>
                <p:cNvPicPr/>
                <p:nvPr/>
              </p:nvPicPr>
              <p:blipFill>
                <a:blip r:embed="rId7"/>
                <a:stretch>
                  <a:fillRect/>
                </a:stretch>
              </p:blipFill>
              <p:spPr>
                <a:xfrm>
                  <a:off x="6692748" y="1731716"/>
                  <a:ext cx="12103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9" name="Ink 98">
                  <a:extLst>
                    <a:ext uri="{FF2B5EF4-FFF2-40B4-BE49-F238E27FC236}">
                      <a16:creationId xmlns:a16="http://schemas.microsoft.com/office/drawing/2014/main" id="{B2DB3DE3-7325-AC9C-6AF7-E2435B289AA2}"/>
                    </a:ext>
                  </a:extLst>
                </p14:cNvPr>
                <p14:cNvContentPartPr/>
                <p14:nvPr/>
              </p14:nvContentPartPr>
              <p14:xfrm>
                <a:off x="6330948" y="1853396"/>
                <a:ext cx="384840" cy="468720"/>
              </p14:xfrm>
            </p:contentPart>
          </mc:Choice>
          <mc:Fallback xmlns="">
            <p:pic>
              <p:nvPicPr>
                <p:cNvPr id="99" name="Ink 98">
                  <a:extLst>
                    <a:ext uri="{FF2B5EF4-FFF2-40B4-BE49-F238E27FC236}">
                      <a16:creationId xmlns:a16="http://schemas.microsoft.com/office/drawing/2014/main" id="{B2DB3DE3-7325-AC9C-6AF7-E2435B289AA2}"/>
                    </a:ext>
                  </a:extLst>
                </p:cNvPr>
                <p:cNvPicPr/>
                <p:nvPr/>
              </p:nvPicPr>
              <p:blipFill>
                <a:blip r:embed="rId9"/>
                <a:stretch>
                  <a:fillRect/>
                </a:stretch>
              </p:blipFill>
              <p:spPr>
                <a:xfrm>
                  <a:off x="6321948" y="1844756"/>
                  <a:ext cx="40248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0" name="Ink 99">
                  <a:extLst>
                    <a:ext uri="{FF2B5EF4-FFF2-40B4-BE49-F238E27FC236}">
                      <a16:creationId xmlns:a16="http://schemas.microsoft.com/office/drawing/2014/main" id="{E8824037-A570-3A02-CADB-02C12B28F0E7}"/>
                    </a:ext>
                  </a:extLst>
                </p14:cNvPr>
                <p14:cNvContentPartPr/>
                <p14:nvPr/>
              </p14:nvContentPartPr>
              <p14:xfrm>
                <a:off x="6302508" y="2300516"/>
                <a:ext cx="314640" cy="421200"/>
              </p14:xfrm>
            </p:contentPart>
          </mc:Choice>
          <mc:Fallback xmlns="">
            <p:pic>
              <p:nvPicPr>
                <p:cNvPr id="100" name="Ink 99">
                  <a:extLst>
                    <a:ext uri="{FF2B5EF4-FFF2-40B4-BE49-F238E27FC236}">
                      <a16:creationId xmlns:a16="http://schemas.microsoft.com/office/drawing/2014/main" id="{E8824037-A570-3A02-CADB-02C12B28F0E7}"/>
                    </a:ext>
                  </a:extLst>
                </p:cNvPr>
                <p:cNvPicPr/>
                <p:nvPr/>
              </p:nvPicPr>
              <p:blipFill>
                <a:blip r:embed="rId11"/>
                <a:stretch>
                  <a:fillRect/>
                </a:stretch>
              </p:blipFill>
              <p:spPr>
                <a:xfrm>
                  <a:off x="6293508" y="2291516"/>
                  <a:ext cx="33228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1" name="Ink 100">
                  <a:extLst>
                    <a:ext uri="{FF2B5EF4-FFF2-40B4-BE49-F238E27FC236}">
                      <a16:creationId xmlns:a16="http://schemas.microsoft.com/office/drawing/2014/main" id="{8B683FFA-5299-DB60-5B28-34730252B1AF}"/>
                    </a:ext>
                  </a:extLst>
                </p14:cNvPr>
                <p14:cNvContentPartPr/>
                <p14:nvPr/>
              </p14:nvContentPartPr>
              <p14:xfrm>
                <a:off x="6616788" y="2677436"/>
                <a:ext cx="969840" cy="66240"/>
              </p14:xfrm>
            </p:contentPart>
          </mc:Choice>
          <mc:Fallback xmlns="">
            <p:pic>
              <p:nvPicPr>
                <p:cNvPr id="101" name="Ink 100">
                  <a:extLst>
                    <a:ext uri="{FF2B5EF4-FFF2-40B4-BE49-F238E27FC236}">
                      <a16:creationId xmlns:a16="http://schemas.microsoft.com/office/drawing/2014/main" id="{8B683FFA-5299-DB60-5B28-34730252B1AF}"/>
                    </a:ext>
                  </a:extLst>
                </p:cNvPr>
                <p:cNvPicPr/>
                <p:nvPr/>
              </p:nvPicPr>
              <p:blipFill>
                <a:blip r:embed="rId13"/>
                <a:stretch>
                  <a:fillRect/>
                </a:stretch>
              </p:blipFill>
              <p:spPr>
                <a:xfrm>
                  <a:off x="6608148" y="2668436"/>
                  <a:ext cx="987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2" name="Ink 101">
                  <a:extLst>
                    <a:ext uri="{FF2B5EF4-FFF2-40B4-BE49-F238E27FC236}">
                      <a16:creationId xmlns:a16="http://schemas.microsoft.com/office/drawing/2014/main" id="{F9259927-EED8-D2F5-6674-89D69631032F}"/>
                    </a:ext>
                  </a:extLst>
                </p14:cNvPr>
                <p14:cNvContentPartPr/>
                <p14:nvPr/>
              </p14:nvContentPartPr>
              <p14:xfrm>
                <a:off x="7580868" y="2150756"/>
                <a:ext cx="527760" cy="514080"/>
              </p14:xfrm>
            </p:contentPart>
          </mc:Choice>
          <mc:Fallback xmlns="">
            <p:pic>
              <p:nvPicPr>
                <p:cNvPr id="102" name="Ink 101">
                  <a:extLst>
                    <a:ext uri="{FF2B5EF4-FFF2-40B4-BE49-F238E27FC236}">
                      <a16:creationId xmlns:a16="http://schemas.microsoft.com/office/drawing/2014/main" id="{F9259927-EED8-D2F5-6674-89D69631032F}"/>
                    </a:ext>
                  </a:extLst>
                </p:cNvPr>
                <p:cNvPicPr/>
                <p:nvPr/>
              </p:nvPicPr>
              <p:blipFill>
                <a:blip r:embed="rId15"/>
                <a:stretch>
                  <a:fillRect/>
                </a:stretch>
              </p:blipFill>
              <p:spPr>
                <a:xfrm>
                  <a:off x="7571868" y="2141756"/>
                  <a:ext cx="545400" cy="531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3" name="Ink 102">
                  <a:extLst>
                    <a:ext uri="{FF2B5EF4-FFF2-40B4-BE49-F238E27FC236}">
                      <a16:creationId xmlns:a16="http://schemas.microsoft.com/office/drawing/2014/main" id="{03AE76BF-F2E7-9C6E-3448-473F4256A862}"/>
                    </a:ext>
                  </a:extLst>
                </p14:cNvPr>
                <p14:cNvContentPartPr/>
                <p14:nvPr/>
              </p14:nvContentPartPr>
              <p14:xfrm>
                <a:off x="7884708" y="1754756"/>
                <a:ext cx="246960" cy="398520"/>
              </p14:xfrm>
            </p:contentPart>
          </mc:Choice>
          <mc:Fallback xmlns="">
            <p:pic>
              <p:nvPicPr>
                <p:cNvPr id="103" name="Ink 102">
                  <a:extLst>
                    <a:ext uri="{FF2B5EF4-FFF2-40B4-BE49-F238E27FC236}">
                      <a16:creationId xmlns:a16="http://schemas.microsoft.com/office/drawing/2014/main" id="{03AE76BF-F2E7-9C6E-3448-473F4256A862}"/>
                    </a:ext>
                  </a:extLst>
                </p:cNvPr>
                <p:cNvPicPr/>
                <p:nvPr/>
              </p:nvPicPr>
              <p:blipFill>
                <a:blip r:embed="rId17"/>
                <a:stretch>
                  <a:fillRect/>
                </a:stretch>
              </p:blipFill>
              <p:spPr>
                <a:xfrm>
                  <a:off x="7876068" y="1745756"/>
                  <a:ext cx="26460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 name="Ink 104">
                  <a:extLst>
                    <a:ext uri="{FF2B5EF4-FFF2-40B4-BE49-F238E27FC236}">
                      <a16:creationId xmlns:a16="http://schemas.microsoft.com/office/drawing/2014/main" id="{1403E81B-DEEF-D413-5C9E-0B3299287E7C}"/>
                    </a:ext>
                  </a:extLst>
                </p14:cNvPr>
                <p14:cNvContentPartPr/>
                <p14:nvPr/>
              </p14:nvContentPartPr>
              <p14:xfrm>
                <a:off x="8186028" y="2133476"/>
                <a:ext cx="508680" cy="606240"/>
              </p14:xfrm>
            </p:contentPart>
          </mc:Choice>
          <mc:Fallback xmlns="">
            <p:pic>
              <p:nvPicPr>
                <p:cNvPr id="105" name="Ink 104">
                  <a:extLst>
                    <a:ext uri="{FF2B5EF4-FFF2-40B4-BE49-F238E27FC236}">
                      <a16:creationId xmlns:a16="http://schemas.microsoft.com/office/drawing/2014/main" id="{1403E81B-DEEF-D413-5C9E-0B3299287E7C}"/>
                    </a:ext>
                  </a:extLst>
                </p:cNvPr>
                <p:cNvPicPr/>
                <p:nvPr/>
              </p:nvPicPr>
              <p:blipFill>
                <a:blip r:embed="rId19"/>
                <a:stretch>
                  <a:fillRect/>
                </a:stretch>
              </p:blipFill>
              <p:spPr>
                <a:xfrm>
                  <a:off x="8177028" y="2124836"/>
                  <a:ext cx="526320" cy="623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6" name="Ink 105">
                  <a:extLst>
                    <a:ext uri="{FF2B5EF4-FFF2-40B4-BE49-F238E27FC236}">
                      <a16:creationId xmlns:a16="http://schemas.microsoft.com/office/drawing/2014/main" id="{6D35B95C-6BCD-F83F-2DA8-7C057003BA9A}"/>
                    </a:ext>
                  </a:extLst>
                </p14:cNvPr>
                <p14:cNvContentPartPr/>
                <p14:nvPr/>
              </p14:nvContentPartPr>
              <p14:xfrm>
                <a:off x="8189988" y="2738636"/>
                <a:ext cx="504000" cy="515160"/>
              </p14:xfrm>
            </p:contentPart>
          </mc:Choice>
          <mc:Fallback xmlns="">
            <p:pic>
              <p:nvPicPr>
                <p:cNvPr id="106" name="Ink 105">
                  <a:extLst>
                    <a:ext uri="{FF2B5EF4-FFF2-40B4-BE49-F238E27FC236}">
                      <a16:creationId xmlns:a16="http://schemas.microsoft.com/office/drawing/2014/main" id="{6D35B95C-6BCD-F83F-2DA8-7C057003BA9A}"/>
                    </a:ext>
                  </a:extLst>
                </p:cNvPr>
                <p:cNvPicPr/>
                <p:nvPr/>
              </p:nvPicPr>
              <p:blipFill>
                <a:blip r:embed="rId21"/>
                <a:stretch>
                  <a:fillRect/>
                </a:stretch>
              </p:blipFill>
              <p:spPr>
                <a:xfrm>
                  <a:off x="8180988" y="2729636"/>
                  <a:ext cx="52164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7" name="Ink 106">
                  <a:extLst>
                    <a:ext uri="{FF2B5EF4-FFF2-40B4-BE49-F238E27FC236}">
                      <a16:creationId xmlns:a16="http://schemas.microsoft.com/office/drawing/2014/main" id="{59076207-7B5E-0D62-7042-AC3E8D253EB4}"/>
                    </a:ext>
                  </a:extLst>
                </p14:cNvPr>
                <p14:cNvContentPartPr/>
                <p14:nvPr/>
              </p14:nvContentPartPr>
              <p14:xfrm>
                <a:off x="8602548" y="3079556"/>
                <a:ext cx="1788120" cy="163440"/>
              </p14:xfrm>
            </p:contentPart>
          </mc:Choice>
          <mc:Fallback xmlns="">
            <p:pic>
              <p:nvPicPr>
                <p:cNvPr id="107" name="Ink 106">
                  <a:extLst>
                    <a:ext uri="{FF2B5EF4-FFF2-40B4-BE49-F238E27FC236}">
                      <a16:creationId xmlns:a16="http://schemas.microsoft.com/office/drawing/2014/main" id="{59076207-7B5E-0D62-7042-AC3E8D253EB4}"/>
                    </a:ext>
                  </a:extLst>
                </p:cNvPr>
                <p:cNvPicPr/>
                <p:nvPr/>
              </p:nvPicPr>
              <p:blipFill>
                <a:blip r:embed="rId23"/>
                <a:stretch>
                  <a:fillRect/>
                </a:stretch>
              </p:blipFill>
              <p:spPr>
                <a:xfrm>
                  <a:off x="8593548" y="3070916"/>
                  <a:ext cx="1805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9" name="Ink 108">
                  <a:extLst>
                    <a:ext uri="{FF2B5EF4-FFF2-40B4-BE49-F238E27FC236}">
                      <a16:creationId xmlns:a16="http://schemas.microsoft.com/office/drawing/2014/main" id="{635DAA5F-2892-AECB-683A-A74C22851499}"/>
                    </a:ext>
                  </a:extLst>
                </p14:cNvPr>
                <p14:cNvContentPartPr/>
                <p14:nvPr/>
              </p14:nvContentPartPr>
              <p14:xfrm>
                <a:off x="8698308" y="1985516"/>
                <a:ext cx="1162440" cy="108720"/>
              </p14:xfrm>
            </p:contentPart>
          </mc:Choice>
          <mc:Fallback xmlns="">
            <p:pic>
              <p:nvPicPr>
                <p:cNvPr id="109" name="Ink 108">
                  <a:extLst>
                    <a:ext uri="{FF2B5EF4-FFF2-40B4-BE49-F238E27FC236}">
                      <a16:creationId xmlns:a16="http://schemas.microsoft.com/office/drawing/2014/main" id="{635DAA5F-2892-AECB-683A-A74C22851499}"/>
                    </a:ext>
                  </a:extLst>
                </p:cNvPr>
                <p:cNvPicPr/>
                <p:nvPr/>
              </p:nvPicPr>
              <p:blipFill>
                <a:blip r:embed="rId25"/>
                <a:stretch>
                  <a:fillRect/>
                </a:stretch>
              </p:blipFill>
              <p:spPr>
                <a:xfrm>
                  <a:off x="8689668" y="1976876"/>
                  <a:ext cx="11800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0" name="Ink 109">
                  <a:extLst>
                    <a:ext uri="{FF2B5EF4-FFF2-40B4-BE49-F238E27FC236}">
                      <a16:creationId xmlns:a16="http://schemas.microsoft.com/office/drawing/2014/main" id="{FC044E75-C3AC-AEBA-A344-3350527557BF}"/>
                    </a:ext>
                  </a:extLst>
                </p14:cNvPr>
                <p14:cNvContentPartPr/>
                <p14:nvPr/>
              </p14:nvContentPartPr>
              <p14:xfrm>
                <a:off x="9763548" y="1976876"/>
                <a:ext cx="284760" cy="28440"/>
              </p14:xfrm>
            </p:contentPart>
          </mc:Choice>
          <mc:Fallback xmlns="">
            <p:pic>
              <p:nvPicPr>
                <p:cNvPr id="110" name="Ink 109">
                  <a:extLst>
                    <a:ext uri="{FF2B5EF4-FFF2-40B4-BE49-F238E27FC236}">
                      <a16:creationId xmlns:a16="http://schemas.microsoft.com/office/drawing/2014/main" id="{FC044E75-C3AC-AEBA-A344-3350527557BF}"/>
                    </a:ext>
                  </a:extLst>
                </p:cNvPr>
                <p:cNvPicPr/>
                <p:nvPr/>
              </p:nvPicPr>
              <p:blipFill>
                <a:blip r:embed="rId27"/>
                <a:stretch>
                  <a:fillRect/>
                </a:stretch>
              </p:blipFill>
              <p:spPr>
                <a:xfrm>
                  <a:off x="9754548" y="1967876"/>
                  <a:ext cx="3024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1" name="Ink 110">
                  <a:extLst>
                    <a:ext uri="{FF2B5EF4-FFF2-40B4-BE49-F238E27FC236}">
                      <a16:creationId xmlns:a16="http://schemas.microsoft.com/office/drawing/2014/main" id="{358E7162-2102-894F-7433-771CA099878B}"/>
                    </a:ext>
                  </a:extLst>
                </p14:cNvPr>
                <p14:cNvContentPartPr/>
                <p14:nvPr/>
              </p14:nvContentPartPr>
              <p14:xfrm>
                <a:off x="10068108" y="1966436"/>
                <a:ext cx="507600" cy="303840"/>
              </p14:xfrm>
            </p:contentPart>
          </mc:Choice>
          <mc:Fallback xmlns="">
            <p:pic>
              <p:nvPicPr>
                <p:cNvPr id="111" name="Ink 110">
                  <a:extLst>
                    <a:ext uri="{FF2B5EF4-FFF2-40B4-BE49-F238E27FC236}">
                      <a16:creationId xmlns:a16="http://schemas.microsoft.com/office/drawing/2014/main" id="{358E7162-2102-894F-7433-771CA099878B}"/>
                    </a:ext>
                  </a:extLst>
                </p:cNvPr>
                <p:cNvPicPr/>
                <p:nvPr/>
              </p:nvPicPr>
              <p:blipFill>
                <a:blip r:embed="rId29"/>
                <a:stretch>
                  <a:fillRect/>
                </a:stretch>
              </p:blipFill>
              <p:spPr>
                <a:xfrm>
                  <a:off x="10059468" y="1957436"/>
                  <a:ext cx="5252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2" name="Ink 111">
                  <a:extLst>
                    <a:ext uri="{FF2B5EF4-FFF2-40B4-BE49-F238E27FC236}">
                      <a16:creationId xmlns:a16="http://schemas.microsoft.com/office/drawing/2014/main" id="{6A1F9353-8F6B-FBFC-2C5A-714E32438F79}"/>
                    </a:ext>
                  </a:extLst>
                </p14:cNvPr>
                <p14:cNvContentPartPr/>
                <p14:nvPr/>
              </p14:nvContentPartPr>
              <p14:xfrm>
                <a:off x="10520268" y="2202236"/>
                <a:ext cx="260640" cy="258120"/>
              </p14:xfrm>
            </p:contentPart>
          </mc:Choice>
          <mc:Fallback xmlns="">
            <p:pic>
              <p:nvPicPr>
                <p:cNvPr id="112" name="Ink 111">
                  <a:extLst>
                    <a:ext uri="{FF2B5EF4-FFF2-40B4-BE49-F238E27FC236}">
                      <a16:creationId xmlns:a16="http://schemas.microsoft.com/office/drawing/2014/main" id="{6A1F9353-8F6B-FBFC-2C5A-714E32438F79}"/>
                    </a:ext>
                  </a:extLst>
                </p:cNvPr>
                <p:cNvPicPr/>
                <p:nvPr/>
              </p:nvPicPr>
              <p:blipFill>
                <a:blip r:embed="rId31"/>
                <a:stretch>
                  <a:fillRect/>
                </a:stretch>
              </p:blipFill>
              <p:spPr>
                <a:xfrm>
                  <a:off x="10511268" y="2193596"/>
                  <a:ext cx="2782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3" name="Ink 112">
                  <a:extLst>
                    <a:ext uri="{FF2B5EF4-FFF2-40B4-BE49-F238E27FC236}">
                      <a16:creationId xmlns:a16="http://schemas.microsoft.com/office/drawing/2014/main" id="{AF7A569A-D1A1-EB7F-83DE-41D94CCBE39E}"/>
                    </a:ext>
                  </a:extLst>
                </p14:cNvPr>
                <p14:cNvContentPartPr/>
                <p14:nvPr/>
              </p14:nvContentPartPr>
              <p14:xfrm>
                <a:off x="10357188" y="2418236"/>
                <a:ext cx="458280" cy="690840"/>
              </p14:xfrm>
            </p:contentPart>
          </mc:Choice>
          <mc:Fallback xmlns="">
            <p:pic>
              <p:nvPicPr>
                <p:cNvPr id="113" name="Ink 112">
                  <a:extLst>
                    <a:ext uri="{FF2B5EF4-FFF2-40B4-BE49-F238E27FC236}">
                      <a16:creationId xmlns:a16="http://schemas.microsoft.com/office/drawing/2014/main" id="{AF7A569A-D1A1-EB7F-83DE-41D94CCBE39E}"/>
                    </a:ext>
                  </a:extLst>
                </p:cNvPr>
                <p:cNvPicPr/>
                <p:nvPr/>
              </p:nvPicPr>
              <p:blipFill>
                <a:blip r:embed="rId33"/>
                <a:stretch>
                  <a:fillRect/>
                </a:stretch>
              </p:blipFill>
              <p:spPr>
                <a:xfrm>
                  <a:off x="10348548" y="2409596"/>
                  <a:ext cx="475920" cy="708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5" name="Ink 114">
                  <a:extLst>
                    <a:ext uri="{FF2B5EF4-FFF2-40B4-BE49-F238E27FC236}">
                      <a16:creationId xmlns:a16="http://schemas.microsoft.com/office/drawing/2014/main" id="{55FF6509-486C-7562-0949-D4DE1A237A85}"/>
                    </a:ext>
                  </a:extLst>
                </p14:cNvPr>
                <p14:cNvContentPartPr/>
                <p14:nvPr/>
              </p14:nvContentPartPr>
              <p14:xfrm>
                <a:off x="6224388" y="3120956"/>
                <a:ext cx="1256040" cy="202680"/>
              </p14:xfrm>
            </p:contentPart>
          </mc:Choice>
          <mc:Fallback xmlns="">
            <p:pic>
              <p:nvPicPr>
                <p:cNvPr id="115" name="Ink 114">
                  <a:extLst>
                    <a:ext uri="{FF2B5EF4-FFF2-40B4-BE49-F238E27FC236}">
                      <a16:creationId xmlns:a16="http://schemas.microsoft.com/office/drawing/2014/main" id="{55FF6509-486C-7562-0949-D4DE1A237A85}"/>
                    </a:ext>
                  </a:extLst>
                </p:cNvPr>
                <p:cNvPicPr/>
                <p:nvPr/>
              </p:nvPicPr>
              <p:blipFill>
                <a:blip r:embed="rId35"/>
                <a:stretch>
                  <a:fillRect/>
                </a:stretch>
              </p:blipFill>
              <p:spPr>
                <a:xfrm>
                  <a:off x="6215388" y="3111956"/>
                  <a:ext cx="12736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6" name="Ink 115">
                  <a:extLst>
                    <a:ext uri="{FF2B5EF4-FFF2-40B4-BE49-F238E27FC236}">
                      <a16:creationId xmlns:a16="http://schemas.microsoft.com/office/drawing/2014/main" id="{4F05365F-E946-191B-8893-7A4710DDAA7E}"/>
                    </a:ext>
                  </a:extLst>
                </p14:cNvPr>
                <p14:cNvContentPartPr/>
                <p14:nvPr/>
              </p14:nvContentPartPr>
              <p14:xfrm>
                <a:off x="5672868" y="3131396"/>
                <a:ext cx="2598480" cy="1288080"/>
              </p14:xfrm>
            </p:contentPart>
          </mc:Choice>
          <mc:Fallback xmlns="">
            <p:pic>
              <p:nvPicPr>
                <p:cNvPr id="116" name="Ink 115">
                  <a:extLst>
                    <a:ext uri="{FF2B5EF4-FFF2-40B4-BE49-F238E27FC236}">
                      <a16:creationId xmlns:a16="http://schemas.microsoft.com/office/drawing/2014/main" id="{4F05365F-E946-191B-8893-7A4710DDAA7E}"/>
                    </a:ext>
                  </a:extLst>
                </p:cNvPr>
                <p:cNvPicPr/>
                <p:nvPr/>
              </p:nvPicPr>
              <p:blipFill>
                <a:blip r:embed="rId37"/>
                <a:stretch>
                  <a:fillRect/>
                </a:stretch>
              </p:blipFill>
              <p:spPr>
                <a:xfrm>
                  <a:off x="5664228" y="3122756"/>
                  <a:ext cx="2616120" cy="1305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7" name="Ink 116">
                  <a:extLst>
                    <a:ext uri="{FF2B5EF4-FFF2-40B4-BE49-F238E27FC236}">
                      <a16:creationId xmlns:a16="http://schemas.microsoft.com/office/drawing/2014/main" id="{5F131901-21FE-C3EF-0477-A8D3968DB67C}"/>
                    </a:ext>
                  </a:extLst>
                </p14:cNvPr>
                <p14:cNvContentPartPr/>
                <p14:nvPr/>
              </p14:nvContentPartPr>
              <p14:xfrm>
                <a:off x="8170908" y="3539276"/>
                <a:ext cx="520920" cy="745560"/>
              </p14:xfrm>
            </p:contentPart>
          </mc:Choice>
          <mc:Fallback xmlns="">
            <p:pic>
              <p:nvPicPr>
                <p:cNvPr id="117" name="Ink 116">
                  <a:extLst>
                    <a:ext uri="{FF2B5EF4-FFF2-40B4-BE49-F238E27FC236}">
                      <a16:creationId xmlns:a16="http://schemas.microsoft.com/office/drawing/2014/main" id="{5F131901-21FE-C3EF-0477-A8D3968DB67C}"/>
                    </a:ext>
                  </a:extLst>
                </p:cNvPr>
                <p:cNvPicPr/>
                <p:nvPr/>
              </p:nvPicPr>
              <p:blipFill>
                <a:blip r:embed="rId39"/>
                <a:stretch>
                  <a:fillRect/>
                </a:stretch>
              </p:blipFill>
              <p:spPr>
                <a:xfrm>
                  <a:off x="8161908" y="3530636"/>
                  <a:ext cx="538560" cy="763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8" name="Ink 117">
                  <a:extLst>
                    <a:ext uri="{FF2B5EF4-FFF2-40B4-BE49-F238E27FC236}">
                      <a16:creationId xmlns:a16="http://schemas.microsoft.com/office/drawing/2014/main" id="{E671DFC5-7217-966E-E470-BD8B9CDB2169}"/>
                    </a:ext>
                  </a:extLst>
                </p14:cNvPr>
                <p14:cNvContentPartPr/>
                <p14:nvPr/>
              </p14:nvContentPartPr>
              <p14:xfrm>
                <a:off x="8229588" y="4365116"/>
                <a:ext cx="618120" cy="614520"/>
              </p14:xfrm>
            </p:contentPart>
          </mc:Choice>
          <mc:Fallback xmlns="">
            <p:pic>
              <p:nvPicPr>
                <p:cNvPr id="118" name="Ink 117">
                  <a:extLst>
                    <a:ext uri="{FF2B5EF4-FFF2-40B4-BE49-F238E27FC236}">
                      <a16:creationId xmlns:a16="http://schemas.microsoft.com/office/drawing/2014/main" id="{E671DFC5-7217-966E-E470-BD8B9CDB2169}"/>
                    </a:ext>
                  </a:extLst>
                </p:cNvPr>
                <p:cNvPicPr/>
                <p:nvPr/>
              </p:nvPicPr>
              <p:blipFill>
                <a:blip r:embed="rId41"/>
                <a:stretch>
                  <a:fillRect/>
                </a:stretch>
              </p:blipFill>
              <p:spPr>
                <a:xfrm>
                  <a:off x="8220948" y="4356476"/>
                  <a:ext cx="63576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9" name="Ink 118">
                  <a:extLst>
                    <a:ext uri="{FF2B5EF4-FFF2-40B4-BE49-F238E27FC236}">
                      <a16:creationId xmlns:a16="http://schemas.microsoft.com/office/drawing/2014/main" id="{707F8CCD-6FFB-C7CC-653F-93DAFB3AA8D5}"/>
                    </a:ext>
                  </a:extLst>
                </p14:cNvPr>
                <p14:cNvContentPartPr/>
                <p14:nvPr/>
              </p14:nvContentPartPr>
              <p14:xfrm>
                <a:off x="8799468" y="4826636"/>
                <a:ext cx="1476360" cy="148680"/>
              </p14:xfrm>
            </p:contentPart>
          </mc:Choice>
          <mc:Fallback xmlns="">
            <p:pic>
              <p:nvPicPr>
                <p:cNvPr id="119" name="Ink 118">
                  <a:extLst>
                    <a:ext uri="{FF2B5EF4-FFF2-40B4-BE49-F238E27FC236}">
                      <a16:creationId xmlns:a16="http://schemas.microsoft.com/office/drawing/2014/main" id="{707F8CCD-6FFB-C7CC-653F-93DAFB3AA8D5}"/>
                    </a:ext>
                  </a:extLst>
                </p:cNvPr>
                <p:cNvPicPr/>
                <p:nvPr/>
              </p:nvPicPr>
              <p:blipFill>
                <a:blip r:embed="rId43"/>
                <a:stretch>
                  <a:fillRect/>
                </a:stretch>
              </p:blipFill>
              <p:spPr>
                <a:xfrm>
                  <a:off x="8790828" y="4817996"/>
                  <a:ext cx="14940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1" name="Ink 120">
                  <a:extLst>
                    <a:ext uri="{FF2B5EF4-FFF2-40B4-BE49-F238E27FC236}">
                      <a16:creationId xmlns:a16="http://schemas.microsoft.com/office/drawing/2014/main" id="{C5FA6E89-A711-32DA-F695-87307289166F}"/>
                    </a:ext>
                  </a:extLst>
                </p14:cNvPr>
                <p14:cNvContentPartPr/>
                <p14:nvPr/>
              </p14:nvContentPartPr>
              <p14:xfrm>
                <a:off x="8573388" y="3351716"/>
                <a:ext cx="2534040" cy="158400"/>
              </p14:xfrm>
            </p:contentPart>
          </mc:Choice>
          <mc:Fallback xmlns="">
            <p:pic>
              <p:nvPicPr>
                <p:cNvPr id="121" name="Ink 120">
                  <a:extLst>
                    <a:ext uri="{FF2B5EF4-FFF2-40B4-BE49-F238E27FC236}">
                      <a16:creationId xmlns:a16="http://schemas.microsoft.com/office/drawing/2014/main" id="{C5FA6E89-A711-32DA-F695-87307289166F}"/>
                    </a:ext>
                  </a:extLst>
                </p:cNvPr>
                <p:cNvPicPr/>
                <p:nvPr/>
              </p:nvPicPr>
              <p:blipFill>
                <a:blip r:embed="rId45"/>
                <a:stretch>
                  <a:fillRect/>
                </a:stretch>
              </p:blipFill>
              <p:spPr>
                <a:xfrm>
                  <a:off x="8564388" y="3342716"/>
                  <a:ext cx="255168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2" name="Ink 121">
                  <a:extLst>
                    <a:ext uri="{FF2B5EF4-FFF2-40B4-BE49-F238E27FC236}">
                      <a16:creationId xmlns:a16="http://schemas.microsoft.com/office/drawing/2014/main" id="{DB29DDD9-8972-B06E-5BEA-ED9577D60E71}"/>
                    </a:ext>
                  </a:extLst>
                </p14:cNvPr>
                <p14:cNvContentPartPr/>
                <p14:nvPr/>
              </p14:nvContentPartPr>
              <p14:xfrm>
                <a:off x="10972788" y="3372596"/>
                <a:ext cx="613440" cy="519480"/>
              </p14:xfrm>
            </p:contentPart>
          </mc:Choice>
          <mc:Fallback xmlns="">
            <p:pic>
              <p:nvPicPr>
                <p:cNvPr id="122" name="Ink 121">
                  <a:extLst>
                    <a:ext uri="{FF2B5EF4-FFF2-40B4-BE49-F238E27FC236}">
                      <a16:creationId xmlns:a16="http://schemas.microsoft.com/office/drawing/2014/main" id="{DB29DDD9-8972-B06E-5BEA-ED9577D60E71}"/>
                    </a:ext>
                  </a:extLst>
                </p:cNvPr>
                <p:cNvPicPr/>
                <p:nvPr/>
              </p:nvPicPr>
              <p:blipFill>
                <a:blip r:embed="rId47"/>
                <a:stretch>
                  <a:fillRect/>
                </a:stretch>
              </p:blipFill>
              <p:spPr>
                <a:xfrm>
                  <a:off x="10963788" y="3363596"/>
                  <a:ext cx="63108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23" name="Ink 122">
                  <a:extLst>
                    <a:ext uri="{FF2B5EF4-FFF2-40B4-BE49-F238E27FC236}">
                      <a16:creationId xmlns:a16="http://schemas.microsoft.com/office/drawing/2014/main" id="{50DA3B64-35A9-08D7-B381-2EF6F2402E4E}"/>
                    </a:ext>
                  </a:extLst>
                </p14:cNvPr>
                <p14:cNvContentPartPr/>
                <p14:nvPr/>
              </p14:nvContentPartPr>
              <p14:xfrm>
                <a:off x="9770028" y="3863996"/>
                <a:ext cx="1763640" cy="955080"/>
              </p14:xfrm>
            </p:contentPart>
          </mc:Choice>
          <mc:Fallback xmlns="">
            <p:pic>
              <p:nvPicPr>
                <p:cNvPr id="123" name="Ink 122">
                  <a:extLst>
                    <a:ext uri="{FF2B5EF4-FFF2-40B4-BE49-F238E27FC236}">
                      <a16:creationId xmlns:a16="http://schemas.microsoft.com/office/drawing/2014/main" id="{50DA3B64-35A9-08D7-B381-2EF6F2402E4E}"/>
                    </a:ext>
                  </a:extLst>
                </p:cNvPr>
                <p:cNvPicPr/>
                <p:nvPr/>
              </p:nvPicPr>
              <p:blipFill>
                <a:blip r:embed="rId49"/>
                <a:stretch>
                  <a:fillRect/>
                </a:stretch>
              </p:blipFill>
              <p:spPr>
                <a:xfrm>
                  <a:off x="9761028" y="3854996"/>
                  <a:ext cx="1781280" cy="972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4" name="Ink 123">
                  <a:extLst>
                    <a:ext uri="{FF2B5EF4-FFF2-40B4-BE49-F238E27FC236}">
                      <a16:creationId xmlns:a16="http://schemas.microsoft.com/office/drawing/2014/main" id="{44423816-5BCD-AF94-2E7B-98D53908EAE6}"/>
                    </a:ext>
                  </a:extLst>
                </p14:cNvPr>
                <p14:cNvContentPartPr/>
                <p14:nvPr/>
              </p14:nvContentPartPr>
              <p14:xfrm>
                <a:off x="9810708" y="4778036"/>
                <a:ext cx="454320" cy="109080"/>
              </p14:xfrm>
            </p:contentPart>
          </mc:Choice>
          <mc:Fallback xmlns="">
            <p:pic>
              <p:nvPicPr>
                <p:cNvPr id="124" name="Ink 123">
                  <a:extLst>
                    <a:ext uri="{FF2B5EF4-FFF2-40B4-BE49-F238E27FC236}">
                      <a16:creationId xmlns:a16="http://schemas.microsoft.com/office/drawing/2014/main" id="{44423816-5BCD-AF94-2E7B-98D53908EAE6}"/>
                    </a:ext>
                  </a:extLst>
                </p:cNvPr>
                <p:cNvPicPr/>
                <p:nvPr/>
              </p:nvPicPr>
              <p:blipFill>
                <a:blip r:embed="rId51"/>
                <a:stretch>
                  <a:fillRect/>
                </a:stretch>
              </p:blipFill>
              <p:spPr>
                <a:xfrm>
                  <a:off x="9802068" y="4769396"/>
                  <a:ext cx="4719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6" name="Ink 125">
                  <a:extLst>
                    <a:ext uri="{FF2B5EF4-FFF2-40B4-BE49-F238E27FC236}">
                      <a16:creationId xmlns:a16="http://schemas.microsoft.com/office/drawing/2014/main" id="{A2DEE117-31F0-17E5-90C5-2B72882262E3}"/>
                    </a:ext>
                  </a:extLst>
                </p14:cNvPr>
                <p14:cNvContentPartPr/>
                <p14:nvPr/>
              </p14:nvContentPartPr>
              <p14:xfrm>
                <a:off x="6705708" y="2270996"/>
                <a:ext cx="60120" cy="122400"/>
              </p14:xfrm>
            </p:contentPart>
          </mc:Choice>
          <mc:Fallback xmlns="">
            <p:pic>
              <p:nvPicPr>
                <p:cNvPr id="126" name="Ink 125">
                  <a:extLst>
                    <a:ext uri="{FF2B5EF4-FFF2-40B4-BE49-F238E27FC236}">
                      <a16:creationId xmlns:a16="http://schemas.microsoft.com/office/drawing/2014/main" id="{A2DEE117-31F0-17E5-90C5-2B72882262E3}"/>
                    </a:ext>
                  </a:extLst>
                </p:cNvPr>
                <p:cNvPicPr/>
                <p:nvPr/>
              </p:nvPicPr>
              <p:blipFill>
                <a:blip r:embed="rId53"/>
                <a:stretch>
                  <a:fillRect/>
                </a:stretch>
              </p:blipFill>
              <p:spPr>
                <a:xfrm>
                  <a:off x="6696708" y="2262356"/>
                  <a:ext cx="777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7" name="Ink 126">
                  <a:extLst>
                    <a:ext uri="{FF2B5EF4-FFF2-40B4-BE49-F238E27FC236}">
                      <a16:creationId xmlns:a16="http://schemas.microsoft.com/office/drawing/2014/main" id="{E29A2C59-FD88-8E52-C2E8-501791896890}"/>
                    </a:ext>
                  </a:extLst>
                </p14:cNvPr>
                <p14:cNvContentPartPr/>
                <p14:nvPr/>
              </p14:nvContentPartPr>
              <p14:xfrm>
                <a:off x="6708228" y="2094956"/>
                <a:ext cx="228600" cy="286560"/>
              </p14:xfrm>
            </p:contentPart>
          </mc:Choice>
          <mc:Fallback xmlns="">
            <p:pic>
              <p:nvPicPr>
                <p:cNvPr id="127" name="Ink 126">
                  <a:extLst>
                    <a:ext uri="{FF2B5EF4-FFF2-40B4-BE49-F238E27FC236}">
                      <a16:creationId xmlns:a16="http://schemas.microsoft.com/office/drawing/2014/main" id="{E29A2C59-FD88-8E52-C2E8-501791896890}"/>
                    </a:ext>
                  </a:extLst>
                </p:cNvPr>
                <p:cNvPicPr/>
                <p:nvPr/>
              </p:nvPicPr>
              <p:blipFill>
                <a:blip r:embed="rId55"/>
                <a:stretch>
                  <a:fillRect/>
                </a:stretch>
              </p:blipFill>
              <p:spPr>
                <a:xfrm>
                  <a:off x="6699228" y="2086316"/>
                  <a:ext cx="2462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8" name="Ink 127">
                  <a:extLst>
                    <a:ext uri="{FF2B5EF4-FFF2-40B4-BE49-F238E27FC236}">
                      <a16:creationId xmlns:a16="http://schemas.microsoft.com/office/drawing/2014/main" id="{1A4CC311-1C7E-E9DD-08F0-11677DD61F70}"/>
                    </a:ext>
                  </a:extLst>
                </p14:cNvPr>
                <p14:cNvContentPartPr/>
                <p14:nvPr/>
              </p14:nvContentPartPr>
              <p14:xfrm>
                <a:off x="6930708" y="2182796"/>
                <a:ext cx="149040" cy="126360"/>
              </p14:xfrm>
            </p:contentPart>
          </mc:Choice>
          <mc:Fallback xmlns="">
            <p:pic>
              <p:nvPicPr>
                <p:cNvPr id="128" name="Ink 127">
                  <a:extLst>
                    <a:ext uri="{FF2B5EF4-FFF2-40B4-BE49-F238E27FC236}">
                      <a16:creationId xmlns:a16="http://schemas.microsoft.com/office/drawing/2014/main" id="{1A4CC311-1C7E-E9DD-08F0-11677DD61F70}"/>
                    </a:ext>
                  </a:extLst>
                </p:cNvPr>
                <p:cNvPicPr/>
                <p:nvPr/>
              </p:nvPicPr>
              <p:blipFill>
                <a:blip r:embed="rId57"/>
                <a:stretch>
                  <a:fillRect/>
                </a:stretch>
              </p:blipFill>
              <p:spPr>
                <a:xfrm>
                  <a:off x="6922068" y="2174156"/>
                  <a:ext cx="166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9" name="Ink 128">
                  <a:extLst>
                    <a:ext uri="{FF2B5EF4-FFF2-40B4-BE49-F238E27FC236}">
                      <a16:creationId xmlns:a16="http://schemas.microsoft.com/office/drawing/2014/main" id="{D603C828-E630-8A43-3390-142D51015FBA}"/>
                    </a:ext>
                  </a:extLst>
                </p14:cNvPr>
                <p14:cNvContentPartPr/>
                <p14:nvPr/>
              </p14:nvContentPartPr>
              <p14:xfrm>
                <a:off x="7137708" y="2135636"/>
                <a:ext cx="107280" cy="127080"/>
              </p14:xfrm>
            </p:contentPart>
          </mc:Choice>
          <mc:Fallback xmlns="">
            <p:pic>
              <p:nvPicPr>
                <p:cNvPr id="129" name="Ink 128">
                  <a:extLst>
                    <a:ext uri="{FF2B5EF4-FFF2-40B4-BE49-F238E27FC236}">
                      <a16:creationId xmlns:a16="http://schemas.microsoft.com/office/drawing/2014/main" id="{D603C828-E630-8A43-3390-142D51015FBA}"/>
                    </a:ext>
                  </a:extLst>
                </p:cNvPr>
                <p:cNvPicPr/>
                <p:nvPr/>
              </p:nvPicPr>
              <p:blipFill>
                <a:blip r:embed="rId59"/>
                <a:stretch>
                  <a:fillRect/>
                </a:stretch>
              </p:blipFill>
              <p:spPr>
                <a:xfrm>
                  <a:off x="7128708" y="2126996"/>
                  <a:ext cx="1249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0" name="Ink 129">
                  <a:extLst>
                    <a:ext uri="{FF2B5EF4-FFF2-40B4-BE49-F238E27FC236}">
                      <a16:creationId xmlns:a16="http://schemas.microsoft.com/office/drawing/2014/main" id="{AA01612D-A536-0E3F-41C8-EB567C9CBF48}"/>
                    </a:ext>
                  </a:extLst>
                </p14:cNvPr>
                <p14:cNvContentPartPr/>
                <p14:nvPr/>
              </p14:nvContentPartPr>
              <p14:xfrm>
                <a:off x="7263708" y="2013956"/>
                <a:ext cx="156240" cy="192960"/>
              </p14:xfrm>
            </p:contentPart>
          </mc:Choice>
          <mc:Fallback xmlns="">
            <p:pic>
              <p:nvPicPr>
                <p:cNvPr id="130" name="Ink 129">
                  <a:extLst>
                    <a:ext uri="{FF2B5EF4-FFF2-40B4-BE49-F238E27FC236}">
                      <a16:creationId xmlns:a16="http://schemas.microsoft.com/office/drawing/2014/main" id="{AA01612D-A536-0E3F-41C8-EB567C9CBF48}"/>
                    </a:ext>
                  </a:extLst>
                </p:cNvPr>
                <p:cNvPicPr/>
                <p:nvPr/>
              </p:nvPicPr>
              <p:blipFill>
                <a:blip r:embed="rId61"/>
                <a:stretch>
                  <a:fillRect/>
                </a:stretch>
              </p:blipFill>
              <p:spPr>
                <a:xfrm>
                  <a:off x="7254708" y="2005316"/>
                  <a:ext cx="1738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1" name="Ink 130">
                  <a:extLst>
                    <a:ext uri="{FF2B5EF4-FFF2-40B4-BE49-F238E27FC236}">
                      <a16:creationId xmlns:a16="http://schemas.microsoft.com/office/drawing/2014/main" id="{9D7CC37A-AB39-D3CE-8A5A-35161CB81FF8}"/>
                    </a:ext>
                  </a:extLst>
                </p14:cNvPr>
                <p14:cNvContentPartPr/>
                <p14:nvPr/>
              </p14:nvContentPartPr>
              <p14:xfrm>
                <a:off x="7466388" y="2030876"/>
                <a:ext cx="24480" cy="123120"/>
              </p14:xfrm>
            </p:contentPart>
          </mc:Choice>
          <mc:Fallback xmlns="">
            <p:pic>
              <p:nvPicPr>
                <p:cNvPr id="131" name="Ink 130">
                  <a:extLst>
                    <a:ext uri="{FF2B5EF4-FFF2-40B4-BE49-F238E27FC236}">
                      <a16:creationId xmlns:a16="http://schemas.microsoft.com/office/drawing/2014/main" id="{9D7CC37A-AB39-D3CE-8A5A-35161CB81FF8}"/>
                    </a:ext>
                  </a:extLst>
                </p:cNvPr>
                <p:cNvPicPr/>
                <p:nvPr/>
              </p:nvPicPr>
              <p:blipFill>
                <a:blip r:embed="rId63"/>
                <a:stretch>
                  <a:fillRect/>
                </a:stretch>
              </p:blipFill>
              <p:spPr>
                <a:xfrm>
                  <a:off x="7457748" y="2021876"/>
                  <a:ext cx="421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2" name="Ink 131">
                  <a:extLst>
                    <a:ext uri="{FF2B5EF4-FFF2-40B4-BE49-F238E27FC236}">
                      <a16:creationId xmlns:a16="http://schemas.microsoft.com/office/drawing/2014/main" id="{BECB6B1B-171C-8542-D1B7-4578EDBD8E8A}"/>
                    </a:ext>
                  </a:extLst>
                </p14:cNvPr>
                <p14:cNvContentPartPr/>
                <p14:nvPr/>
              </p14:nvContentPartPr>
              <p14:xfrm>
                <a:off x="7491228" y="2004956"/>
                <a:ext cx="209160" cy="216720"/>
              </p14:xfrm>
            </p:contentPart>
          </mc:Choice>
          <mc:Fallback xmlns="">
            <p:pic>
              <p:nvPicPr>
                <p:cNvPr id="132" name="Ink 131">
                  <a:extLst>
                    <a:ext uri="{FF2B5EF4-FFF2-40B4-BE49-F238E27FC236}">
                      <a16:creationId xmlns:a16="http://schemas.microsoft.com/office/drawing/2014/main" id="{BECB6B1B-171C-8542-D1B7-4578EDBD8E8A}"/>
                    </a:ext>
                  </a:extLst>
                </p:cNvPr>
                <p:cNvPicPr/>
                <p:nvPr/>
              </p:nvPicPr>
              <p:blipFill>
                <a:blip r:embed="rId65"/>
                <a:stretch>
                  <a:fillRect/>
                </a:stretch>
              </p:blipFill>
              <p:spPr>
                <a:xfrm>
                  <a:off x="7482588" y="1995956"/>
                  <a:ext cx="2268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3" name="Ink 132">
                  <a:extLst>
                    <a:ext uri="{FF2B5EF4-FFF2-40B4-BE49-F238E27FC236}">
                      <a16:creationId xmlns:a16="http://schemas.microsoft.com/office/drawing/2014/main" id="{E951269E-61EB-2260-F1CF-DA59C4C26B0E}"/>
                    </a:ext>
                  </a:extLst>
                </p14:cNvPr>
                <p14:cNvContentPartPr/>
                <p14:nvPr/>
              </p14:nvContentPartPr>
              <p14:xfrm>
                <a:off x="7757628" y="1991996"/>
                <a:ext cx="43920" cy="139680"/>
              </p14:xfrm>
            </p:contentPart>
          </mc:Choice>
          <mc:Fallback xmlns="">
            <p:pic>
              <p:nvPicPr>
                <p:cNvPr id="133" name="Ink 132">
                  <a:extLst>
                    <a:ext uri="{FF2B5EF4-FFF2-40B4-BE49-F238E27FC236}">
                      <a16:creationId xmlns:a16="http://schemas.microsoft.com/office/drawing/2014/main" id="{E951269E-61EB-2260-F1CF-DA59C4C26B0E}"/>
                    </a:ext>
                  </a:extLst>
                </p:cNvPr>
                <p:cNvPicPr/>
                <p:nvPr/>
              </p:nvPicPr>
              <p:blipFill>
                <a:blip r:embed="rId67"/>
                <a:stretch>
                  <a:fillRect/>
                </a:stretch>
              </p:blipFill>
              <p:spPr>
                <a:xfrm>
                  <a:off x="7748988" y="1982996"/>
                  <a:ext cx="61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4" name="Ink 133">
                  <a:extLst>
                    <a:ext uri="{FF2B5EF4-FFF2-40B4-BE49-F238E27FC236}">
                      <a16:creationId xmlns:a16="http://schemas.microsoft.com/office/drawing/2014/main" id="{9716B013-7433-078D-E755-3F81C46ADD05}"/>
                    </a:ext>
                  </a:extLst>
                </p14:cNvPr>
                <p14:cNvContentPartPr/>
                <p14:nvPr/>
              </p14:nvContentPartPr>
              <p14:xfrm>
                <a:off x="8744028" y="2631716"/>
                <a:ext cx="26640" cy="120600"/>
              </p14:xfrm>
            </p:contentPart>
          </mc:Choice>
          <mc:Fallback xmlns="">
            <p:pic>
              <p:nvPicPr>
                <p:cNvPr id="134" name="Ink 133">
                  <a:extLst>
                    <a:ext uri="{FF2B5EF4-FFF2-40B4-BE49-F238E27FC236}">
                      <a16:creationId xmlns:a16="http://schemas.microsoft.com/office/drawing/2014/main" id="{9716B013-7433-078D-E755-3F81C46ADD05}"/>
                    </a:ext>
                  </a:extLst>
                </p:cNvPr>
                <p:cNvPicPr/>
                <p:nvPr/>
              </p:nvPicPr>
              <p:blipFill>
                <a:blip r:embed="rId69"/>
                <a:stretch>
                  <a:fillRect/>
                </a:stretch>
              </p:blipFill>
              <p:spPr>
                <a:xfrm>
                  <a:off x="8735388" y="2622716"/>
                  <a:ext cx="442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5" name="Ink 134">
                  <a:extLst>
                    <a:ext uri="{FF2B5EF4-FFF2-40B4-BE49-F238E27FC236}">
                      <a16:creationId xmlns:a16="http://schemas.microsoft.com/office/drawing/2014/main" id="{C7A365EF-9E17-E854-BFB8-A81A7EDD6EF4}"/>
                    </a:ext>
                  </a:extLst>
                </p14:cNvPr>
                <p14:cNvContentPartPr/>
                <p14:nvPr/>
              </p14:nvContentPartPr>
              <p14:xfrm>
                <a:off x="8590668" y="2421836"/>
                <a:ext cx="351360" cy="440280"/>
              </p14:xfrm>
            </p:contentPart>
          </mc:Choice>
          <mc:Fallback xmlns="">
            <p:pic>
              <p:nvPicPr>
                <p:cNvPr id="135" name="Ink 134">
                  <a:extLst>
                    <a:ext uri="{FF2B5EF4-FFF2-40B4-BE49-F238E27FC236}">
                      <a16:creationId xmlns:a16="http://schemas.microsoft.com/office/drawing/2014/main" id="{C7A365EF-9E17-E854-BFB8-A81A7EDD6EF4}"/>
                    </a:ext>
                  </a:extLst>
                </p:cNvPr>
                <p:cNvPicPr/>
                <p:nvPr/>
              </p:nvPicPr>
              <p:blipFill>
                <a:blip r:embed="rId71"/>
                <a:stretch>
                  <a:fillRect/>
                </a:stretch>
              </p:blipFill>
              <p:spPr>
                <a:xfrm>
                  <a:off x="8582028" y="2412836"/>
                  <a:ext cx="36900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6" name="Ink 135">
                  <a:extLst>
                    <a:ext uri="{FF2B5EF4-FFF2-40B4-BE49-F238E27FC236}">
                      <a16:creationId xmlns:a16="http://schemas.microsoft.com/office/drawing/2014/main" id="{89C2F9A6-9E6D-5BA0-4FF4-5339EC944698}"/>
                    </a:ext>
                  </a:extLst>
                </p14:cNvPr>
                <p14:cNvContentPartPr/>
                <p14:nvPr/>
              </p14:nvContentPartPr>
              <p14:xfrm>
                <a:off x="8976588" y="2534516"/>
                <a:ext cx="247320" cy="168480"/>
              </p14:xfrm>
            </p:contentPart>
          </mc:Choice>
          <mc:Fallback xmlns="">
            <p:pic>
              <p:nvPicPr>
                <p:cNvPr id="136" name="Ink 135">
                  <a:extLst>
                    <a:ext uri="{FF2B5EF4-FFF2-40B4-BE49-F238E27FC236}">
                      <a16:creationId xmlns:a16="http://schemas.microsoft.com/office/drawing/2014/main" id="{89C2F9A6-9E6D-5BA0-4FF4-5339EC944698}"/>
                    </a:ext>
                  </a:extLst>
                </p:cNvPr>
                <p:cNvPicPr/>
                <p:nvPr/>
              </p:nvPicPr>
              <p:blipFill>
                <a:blip r:embed="rId73"/>
                <a:stretch>
                  <a:fillRect/>
                </a:stretch>
              </p:blipFill>
              <p:spPr>
                <a:xfrm>
                  <a:off x="8967948" y="2525516"/>
                  <a:ext cx="2649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37" name="Ink 136">
                  <a:extLst>
                    <a:ext uri="{FF2B5EF4-FFF2-40B4-BE49-F238E27FC236}">
                      <a16:creationId xmlns:a16="http://schemas.microsoft.com/office/drawing/2014/main" id="{DE771636-8DF5-09FA-A03A-1D2ED1462142}"/>
                    </a:ext>
                  </a:extLst>
                </p14:cNvPr>
                <p14:cNvContentPartPr/>
                <p14:nvPr/>
              </p14:nvContentPartPr>
              <p14:xfrm>
                <a:off x="9163428" y="2361356"/>
                <a:ext cx="219600" cy="255600"/>
              </p14:xfrm>
            </p:contentPart>
          </mc:Choice>
          <mc:Fallback xmlns="">
            <p:pic>
              <p:nvPicPr>
                <p:cNvPr id="137" name="Ink 136">
                  <a:extLst>
                    <a:ext uri="{FF2B5EF4-FFF2-40B4-BE49-F238E27FC236}">
                      <a16:creationId xmlns:a16="http://schemas.microsoft.com/office/drawing/2014/main" id="{DE771636-8DF5-09FA-A03A-1D2ED1462142}"/>
                    </a:ext>
                  </a:extLst>
                </p:cNvPr>
                <p:cNvPicPr/>
                <p:nvPr/>
              </p:nvPicPr>
              <p:blipFill>
                <a:blip r:embed="rId75"/>
                <a:stretch>
                  <a:fillRect/>
                </a:stretch>
              </p:blipFill>
              <p:spPr>
                <a:xfrm>
                  <a:off x="9154428" y="2352716"/>
                  <a:ext cx="2372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38" name="Ink 137">
                  <a:extLst>
                    <a:ext uri="{FF2B5EF4-FFF2-40B4-BE49-F238E27FC236}">
                      <a16:creationId xmlns:a16="http://schemas.microsoft.com/office/drawing/2014/main" id="{C56CC9A7-6457-2ED3-0C49-70D18A0E095E}"/>
                    </a:ext>
                  </a:extLst>
                </p14:cNvPr>
                <p14:cNvContentPartPr/>
                <p14:nvPr/>
              </p14:nvContentPartPr>
              <p14:xfrm>
                <a:off x="9409668" y="2398436"/>
                <a:ext cx="159480" cy="160560"/>
              </p14:xfrm>
            </p:contentPart>
          </mc:Choice>
          <mc:Fallback xmlns="">
            <p:pic>
              <p:nvPicPr>
                <p:cNvPr id="138" name="Ink 137">
                  <a:extLst>
                    <a:ext uri="{FF2B5EF4-FFF2-40B4-BE49-F238E27FC236}">
                      <a16:creationId xmlns:a16="http://schemas.microsoft.com/office/drawing/2014/main" id="{C56CC9A7-6457-2ED3-0C49-70D18A0E095E}"/>
                    </a:ext>
                  </a:extLst>
                </p:cNvPr>
                <p:cNvPicPr/>
                <p:nvPr/>
              </p:nvPicPr>
              <p:blipFill>
                <a:blip r:embed="rId77"/>
                <a:stretch>
                  <a:fillRect/>
                </a:stretch>
              </p:blipFill>
              <p:spPr>
                <a:xfrm>
                  <a:off x="9400668" y="2389796"/>
                  <a:ext cx="1771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9" name="Ink 138">
                  <a:extLst>
                    <a:ext uri="{FF2B5EF4-FFF2-40B4-BE49-F238E27FC236}">
                      <a16:creationId xmlns:a16="http://schemas.microsoft.com/office/drawing/2014/main" id="{179C0C86-07EE-A983-F36D-67D4DC785B03}"/>
                    </a:ext>
                  </a:extLst>
                </p14:cNvPr>
                <p14:cNvContentPartPr/>
                <p14:nvPr/>
              </p14:nvContentPartPr>
              <p14:xfrm>
                <a:off x="9628188" y="2309156"/>
                <a:ext cx="141480" cy="225720"/>
              </p14:xfrm>
            </p:contentPart>
          </mc:Choice>
          <mc:Fallback xmlns="">
            <p:pic>
              <p:nvPicPr>
                <p:cNvPr id="139" name="Ink 138">
                  <a:extLst>
                    <a:ext uri="{FF2B5EF4-FFF2-40B4-BE49-F238E27FC236}">
                      <a16:creationId xmlns:a16="http://schemas.microsoft.com/office/drawing/2014/main" id="{179C0C86-07EE-A983-F36D-67D4DC785B03}"/>
                    </a:ext>
                  </a:extLst>
                </p:cNvPr>
                <p:cNvPicPr/>
                <p:nvPr/>
              </p:nvPicPr>
              <p:blipFill>
                <a:blip r:embed="rId79"/>
                <a:stretch>
                  <a:fillRect/>
                </a:stretch>
              </p:blipFill>
              <p:spPr>
                <a:xfrm>
                  <a:off x="9619548" y="2300156"/>
                  <a:ext cx="1591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40" name="Ink 139">
                  <a:extLst>
                    <a:ext uri="{FF2B5EF4-FFF2-40B4-BE49-F238E27FC236}">
                      <a16:creationId xmlns:a16="http://schemas.microsoft.com/office/drawing/2014/main" id="{A75BB658-DAA6-8E19-D8C4-2DE0C0E6B41A}"/>
                    </a:ext>
                  </a:extLst>
                </p14:cNvPr>
                <p14:cNvContentPartPr/>
                <p14:nvPr/>
              </p14:nvContentPartPr>
              <p14:xfrm>
                <a:off x="9875148" y="2273516"/>
                <a:ext cx="468360" cy="303120"/>
              </p14:xfrm>
            </p:contentPart>
          </mc:Choice>
          <mc:Fallback xmlns="">
            <p:pic>
              <p:nvPicPr>
                <p:cNvPr id="140" name="Ink 139">
                  <a:extLst>
                    <a:ext uri="{FF2B5EF4-FFF2-40B4-BE49-F238E27FC236}">
                      <a16:creationId xmlns:a16="http://schemas.microsoft.com/office/drawing/2014/main" id="{A75BB658-DAA6-8E19-D8C4-2DE0C0E6B41A}"/>
                    </a:ext>
                  </a:extLst>
                </p:cNvPr>
                <p:cNvPicPr/>
                <p:nvPr/>
              </p:nvPicPr>
              <p:blipFill>
                <a:blip r:embed="rId81"/>
                <a:stretch>
                  <a:fillRect/>
                </a:stretch>
              </p:blipFill>
              <p:spPr>
                <a:xfrm>
                  <a:off x="9866508" y="2264876"/>
                  <a:ext cx="4860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1" name="Ink 140">
                  <a:extLst>
                    <a:ext uri="{FF2B5EF4-FFF2-40B4-BE49-F238E27FC236}">
                      <a16:creationId xmlns:a16="http://schemas.microsoft.com/office/drawing/2014/main" id="{45ED9F80-F6A4-AA72-7747-6048756AAC42}"/>
                    </a:ext>
                  </a:extLst>
                </p14:cNvPr>
                <p14:cNvContentPartPr/>
                <p14:nvPr/>
              </p14:nvContentPartPr>
              <p14:xfrm>
                <a:off x="6321588" y="3636116"/>
                <a:ext cx="204840" cy="418680"/>
              </p14:xfrm>
            </p:contentPart>
          </mc:Choice>
          <mc:Fallback xmlns="">
            <p:pic>
              <p:nvPicPr>
                <p:cNvPr id="141" name="Ink 140">
                  <a:extLst>
                    <a:ext uri="{FF2B5EF4-FFF2-40B4-BE49-F238E27FC236}">
                      <a16:creationId xmlns:a16="http://schemas.microsoft.com/office/drawing/2014/main" id="{45ED9F80-F6A4-AA72-7747-6048756AAC42}"/>
                    </a:ext>
                  </a:extLst>
                </p:cNvPr>
                <p:cNvPicPr/>
                <p:nvPr/>
              </p:nvPicPr>
              <p:blipFill>
                <a:blip r:embed="rId83"/>
                <a:stretch>
                  <a:fillRect/>
                </a:stretch>
              </p:blipFill>
              <p:spPr>
                <a:xfrm>
                  <a:off x="6312588" y="3627116"/>
                  <a:ext cx="22248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2" name="Ink 141">
                  <a:extLst>
                    <a:ext uri="{FF2B5EF4-FFF2-40B4-BE49-F238E27FC236}">
                      <a16:creationId xmlns:a16="http://schemas.microsoft.com/office/drawing/2014/main" id="{5DBC97F0-F6E1-5410-CF2B-959B467D424D}"/>
                    </a:ext>
                  </a:extLst>
                </p14:cNvPr>
                <p14:cNvContentPartPr/>
                <p14:nvPr/>
              </p14:nvContentPartPr>
              <p14:xfrm>
                <a:off x="6599868" y="3757076"/>
                <a:ext cx="69480" cy="144000"/>
              </p14:xfrm>
            </p:contentPart>
          </mc:Choice>
          <mc:Fallback xmlns="">
            <p:pic>
              <p:nvPicPr>
                <p:cNvPr id="142" name="Ink 141">
                  <a:extLst>
                    <a:ext uri="{FF2B5EF4-FFF2-40B4-BE49-F238E27FC236}">
                      <a16:creationId xmlns:a16="http://schemas.microsoft.com/office/drawing/2014/main" id="{5DBC97F0-F6E1-5410-CF2B-959B467D424D}"/>
                    </a:ext>
                  </a:extLst>
                </p:cNvPr>
                <p:cNvPicPr/>
                <p:nvPr/>
              </p:nvPicPr>
              <p:blipFill>
                <a:blip r:embed="rId85"/>
                <a:stretch>
                  <a:fillRect/>
                </a:stretch>
              </p:blipFill>
              <p:spPr>
                <a:xfrm>
                  <a:off x="6591228" y="3748076"/>
                  <a:ext cx="871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43" name="Ink 142">
                  <a:extLst>
                    <a:ext uri="{FF2B5EF4-FFF2-40B4-BE49-F238E27FC236}">
                      <a16:creationId xmlns:a16="http://schemas.microsoft.com/office/drawing/2014/main" id="{0D42B7DA-4F51-4F0E-C787-D64EFA7BAF00}"/>
                    </a:ext>
                  </a:extLst>
                </p14:cNvPr>
                <p14:cNvContentPartPr/>
                <p14:nvPr/>
              </p14:nvContentPartPr>
              <p14:xfrm>
                <a:off x="6783108" y="3698396"/>
                <a:ext cx="128880" cy="218160"/>
              </p14:xfrm>
            </p:contentPart>
          </mc:Choice>
          <mc:Fallback xmlns="">
            <p:pic>
              <p:nvPicPr>
                <p:cNvPr id="143" name="Ink 142">
                  <a:extLst>
                    <a:ext uri="{FF2B5EF4-FFF2-40B4-BE49-F238E27FC236}">
                      <a16:creationId xmlns:a16="http://schemas.microsoft.com/office/drawing/2014/main" id="{0D42B7DA-4F51-4F0E-C787-D64EFA7BAF00}"/>
                    </a:ext>
                  </a:extLst>
                </p:cNvPr>
                <p:cNvPicPr/>
                <p:nvPr/>
              </p:nvPicPr>
              <p:blipFill>
                <a:blip r:embed="rId87"/>
                <a:stretch>
                  <a:fillRect/>
                </a:stretch>
              </p:blipFill>
              <p:spPr>
                <a:xfrm>
                  <a:off x="6774468" y="3689756"/>
                  <a:ext cx="1465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44" name="Ink 143">
                  <a:extLst>
                    <a:ext uri="{FF2B5EF4-FFF2-40B4-BE49-F238E27FC236}">
                      <a16:creationId xmlns:a16="http://schemas.microsoft.com/office/drawing/2014/main" id="{22CCE759-74FE-02E1-002C-9391169CD05D}"/>
                    </a:ext>
                  </a:extLst>
                </p14:cNvPr>
                <p14:cNvContentPartPr/>
                <p14:nvPr/>
              </p14:nvContentPartPr>
              <p14:xfrm>
                <a:off x="6967068" y="3531356"/>
                <a:ext cx="280800" cy="300240"/>
              </p14:xfrm>
            </p:contentPart>
          </mc:Choice>
          <mc:Fallback xmlns="">
            <p:pic>
              <p:nvPicPr>
                <p:cNvPr id="144" name="Ink 143">
                  <a:extLst>
                    <a:ext uri="{FF2B5EF4-FFF2-40B4-BE49-F238E27FC236}">
                      <a16:creationId xmlns:a16="http://schemas.microsoft.com/office/drawing/2014/main" id="{22CCE759-74FE-02E1-002C-9391169CD05D}"/>
                    </a:ext>
                  </a:extLst>
                </p:cNvPr>
                <p:cNvPicPr/>
                <p:nvPr/>
              </p:nvPicPr>
              <p:blipFill>
                <a:blip r:embed="rId89"/>
                <a:stretch>
                  <a:fillRect/>
                </a:stretch>
              </p:blipFill>
              <p:spPr>
                <a:xfrm>
                  <a:off x="6958068" y="3522356"/>
                  <a:ext cx="29844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45" name="Ink 144">
                  <a:extLst>
                    <a:ext uri="{FF2B5EF4-FFF2-40B4-BE49-F238E27FC236}">
                      <a16:creationId xmlns:a16="http://schemas.microsoft.com/office/drawing/2014/main" id="{DD8D0A82-6607-6897-5FE7-7F39F3241EF3}"/>
                    </a:ext>
                  </a:extLst>
                </p14:cNvPr>
                <p14:cNvContentPartPr/>
                <p14:nvPr/>
              </p14:nvContentPartPr>
              <p14:xfrm>
                <a:off x="7209708" y="3586796"/>
                <a:ext cx="202320" cy="190440"/>
              </p14:xfrm>
            </p:contentPart>
          </mc:Choice>
          <mc:Fallback xmlns="">
            <p:pic>
              <p:nvPicPr>
                <p:cNvPr id="145" name="Ink 144">
                  <a:extLst>
                    <a:ext uri="{FF2B5EF4-FFF2-40B4-BE49-F238E27FC236}">
                      <a16:creationId xmlns:a16="http://schemas.microsoft.com/office/drawing/2014/main" id="{DD8D0A82-6607-6897-5FE7-7F39F3241EF3}"/>
                    </a:ext>
                  </a:extLst>
                </p:cNvPr>
                <p:cNvPicPr/>
                <p:nvPr/>
              </p:nvPicPr>
              <p:blipFill>
                <a:blip r:embed="rId91"/>
                <a:stretch>
                  <a:fillRect/>
                </a:stretch>
              </p:blipFill>
              <p:spPr>
                <a:xfrm>
                  <a:off x="7200708" y="3578156"/>
                  <a:ext cx="2199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6" name="Ink 145">
                  <a:extLst>
                    <a:ext uri="{FF2B5EF4-FFF2-40B4-BE49-F238E27FC236}">
                      <a16:creationId xmlns:a16="http://schemas.microsoft.com/office/drawing/2014/main" id="{39304484-726C-E098-B52E-55DC3C3965D2}"/>
                    </a:ext>
                  </a:extLst>
                </p14:cNvPr>
                <p14:cNvContentPartPr/>
                <p14:nvPr/>
              </p14:nvContentPartPr>
              <p14:xfrm>
                <a:off x="7431108" y="3490676"/>
                <a:ext cx="11880" cy="6480"/>
              </p14:xfrm>
            </p:contentPart>
          </mc:Choice>
          <mc:Fallback xmlns="">
            <p:pic>
              <p:nvPicPr>
                <p:cNvPr id="146" name="Ink 145">
                  <a:extLst>
                    <a:ext uri="{FF2B5EF4-FFF2-40B4-BE49-F238E27FC236}">
                      <a16:creationId xmlns:a16="http://schemas.microsoft.com/office/drawing/2014/main" id="{39304484-726C-E098-B52E-55DC3C3965D2}"/>
                    </a:ext>
                  </a:extLst>
                </p:cNvPr>
                <p:cNvPicPr/>
                <p:nvPr/>
              </p:nvPicPr>
              <p:blipFill>
                <a:blip r:embed="rId93"/>
                <a:stretch>
                  <a:fillRect/>
                </a:stretch>
              </p:blipFill>
              <p:spPr>
                <a:xfrm>
                  <a:off x="7422468" y="3481676"/>
                  <a:ext cx="295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7" name="Ink 146">
                  <a:extLst>
                    <a:ext uri="{FF2B5EF4-FFF2-40B4-BE49-F238E27FC236}">
                      <a16:creationId xmlns:a16="http://schemas.microsoft.com/office/drawing/2014/main" id="{F1E6B610-BCA8-256A-74DD-88137AEA4A5B}"/>
                    </a:ext>
                  </a:extLst>
                </p14:cNvPr>
                <p14:cNvContentPartPr/>
                <p14:nvPr/>
              </p14:nvContentPartPr>
              <p14:xfrm>
                <a:off x="7452348" y="3522716"/>
                <a:ext cx="317160" cy="222480"/>
              </p14:xfrm>
            </p:contentPart>
          </mc:Choice>
          <mc:Fallback xmlns="">
            <p:pic>
              <p:nvPicPr>
                <p:cNvPr id="147" name="Ink 146">
                  <a:extLst>
                    <a:ext uri="{FF2B5EF4-FFF2-40B4-BE49-F238E27FC236}">
                      <a16:creationId xmlns:a16="http://schemas.microsoft.com/office/drawing/2014/main" id="{F1E6B610-BCA8-256A-74DD-88137AEA4A5B}"/>
                    </a:ext>
                  </a:extLst>
                </p:cNvPr>
                <p:cNvPicPr/>
                <p:nvPr/>
              </p:nvPicPr>
              <p:blipFill>
                <a:blip r:embed="rId95"/>
                <a:stretch>
                  <a:fillRect/>
                </a:stretch>
              </p:blipFill>
              <p:spPr>
                <a:xfrm>
                  <a:off x="7443708" y="3514076"/>
                  <a:ext cx="33480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8" name="Ink 147">
                  <a:extLst>
                    <a:ext uri="{FF2B5EF4-FFF2-40B4-BE49-F238E27FC236}">
                      <a16:creationId xmlns:a16="http://schemas.microsoft.com/office/drawing/2014/main" id="{772A2723-E34C-386E-8856-AEB44ED6A737}"/>
                    </a:ext>
                  </a:extLst>
                </p14:cNvPr>
                <p14:cNvContentPartPr/>
                <p14:nvPr/>
              </p14:nvContentPartPr>
              <p14:xfrm>
                <a:off x="7190268" y="3952196"/>
                <a:ext cx="143640" cy="195120"/>
              </p14:xfrm>
            </p:contentPart>
          </mc:Choice>
          <mc:Fallback xmlns="">
            <p:pic>
              <p:nvPicPr>
                <p:cNvPr id="148" name="Ink 147">
                  <a:extLst>
                    <a:ext uri="{FF2B5EF4-FFF2-40B4-BE49-F238E27FC236}">
                      <a16:creationId xmlns:a16="http://schemas.microsoft.com/office/drawing/2014/main" id="{772A2723-E34C-386E-8856-AEB44ED6A737}"/>
                    </a:ext>
                  </a:extLst>
                </p:cNvPr>
                <p:cNvPicPr/>
                <p:nvPr/>
              </p:nvPicPr>
              <p:blipFill>
                <a:blip r:embed="rId97"/>
                <a:stretch>
                  <a:fillRect/>
                </a:stretch>
              </p:blipFill>
              <p:spPr>
                <a:xfrm>
                  <a:off x="7181268" y="3943196"/>
                  <a:ext cx="1612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9" name="Ink 148">
                  <a:extLst>
                    <a:ext uri="{FF2B5EF4-FFF2-40B4-BE49-F238E27FC236}">
                      <a16:creationId xmlns:a16="http://schemas.microsoft.com/office/drawing/2014/main" id="{B251B3BE-E43E-E371-FD15-EE6BD0F05EC5}"/>
                    </a:ext>
                  </a:extLst>
                </p14:cNvPr>
                <p14:cNvContentPartPr/>
                <p14:nvPr/>
              </p14:nvContentPartPr>
              <p14:xfrm>
                <a:off x="7354428" y="3904676"/>
                <a:ext cx="116640" cy="158040"/>
              </p14:xfrm>
            </p:contentPart>
          </mc:Choice>
          <mc:Fallback xmlns="">
            <p:pic>
              <p:nvPicPr>
                <p:cNvPr id="149" name="Ink 148">
                  <a:extLst>
                    <a:ext uri="{FF2B5EF4-FFF2-40B4-BE49-F238E27FC236}">
                      <a16:creationId xmlns:a16="http://schemas.microsoft.com/office/drawing/2014/main" id="{B251B3BE-E43E-E371-FD15-EE6BD0F05EC5}"/>
                    </a:ext>
                  </a:extLst>
                </p:cNvPr>
                <p:cNvPicPr/>
                <p:nvPr/>
              </p:nvPicPr>
              <p:blipFill>
                <a:blip r:embed="rId99"/>
                <a:stretch>
                  <a:fillRect/>
                </a:stretch>
              </p:blipFill>
              <p:spPr>
                <a:xfrm>
                  <a:off x="7345788" y="3896036"/>
                  <a:ext cx="1342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50" name="Ink 149">
                  <a:extLst>
                    <a:ext uri="{FF2B5EF4-FFF2-40B4-BE49-F238E27FC236}">
                      <a16:creationId xmlns:a16="http://schemas.microsoft.com/office/drawing/2014/main" id="{4E2D0850-D0F1-3062-64F9-204C965B10B9}"/>
                    </a:ext>
                  </a:extLst>
                </p14:cNvPr>
                <p14:cNvContentPartPr/>
                <p14:nvPr/>
              </p14:nvContentPartPr>
              <p14:xfrm>
                <a:off x="7511388" y="3813956"/>
                <a:ext cx="183240" cy="230760"/>
              </p14:xfrm>
            </p:contentPart>
          </mc:Choice>
          <mc:Fallback xmlns="">
            <p:pic>
              <p:nvPicPr>
                <p:cNvPr id="150" name="Ink 149">
                  <a:extLst>
                    <a:ext uri="{FF2B5EF4-FFF2-40B4-BE49-F238E27FC236}">
                      <a16:creationId xmlns:a16="http://schemas.microsoft.com/office/drawing/2014/main" id="{4E2D0850-D0F1-3062-64F9-204C965B10B9}"/>
                    </a:ext>
                  </a:extLst>
                </p:cNvPr>
                <p:cNvPicPr/>
                <p:nvPr/>
              </p:nvPicPr>
              <p:blipFill>
                <a:blip r:embed="rId101"/>
                <a:stretch>
                  <a:fillRect/>
                </a:stretch>
              </p:blipFill>
              <p:spPr>
                <a:xfrm>
                  <a:off x="7502748" y="3805316"/>
                  <a:ext cx="200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2" name="Ink 151">
                  <a:extLst>
                    <a:ext uri="{FF2B5EF4-FFF2-40B4-BE49-F238E27FC236}">
                      <a16:creationId xmlns:a16="http://schemas.microsoft.com/office/drawing/2014/main" id="{19CD08BA-1755-5B8F-B8F2-B09D272C589D}"/>
                    </a:ext>
                  </a:extLst>
                </p14:cNvPr>
                <p14:cNvContentPartPr/>
                <p14:nvPr/>
              </p14:nvContentPartPr>
              <p14:xfrm>
                <a:off x="9117348" y="4026716"/>
                <a:ext cx="55800" cy="265320"/>
              </p14:xfrm>
            </p:contentPart>
          </mc:Choice>
          <mc:Fallback xmlns="">
            <p:pic>
              <p:nvPicPr>
                <p:cNvPr id="152" name="Ink 151">
                  <a:extLst>
                    <a:ext uri="{FF2B5EF4-FFF2-40B4-BE49-F238E27FC236}">
                      <a16:creationId xmlns:a16="http://schemas.microsoft.com/office/drawing/2014/main" id="{19CD08BA-1755-5B8F-B8F2-B09D272C589D}"/>
                    </a:ext>
                  </a:extLst>
                </p:cNvPr>
                <p:cNvPicPr/>
                <p:nvPr/>
              </p:nvPicPr>
              <p:blipFill>
                <a:blip r:embed="rId103"/>
                <a:stretch>
                  <a:fillRect/>
                </a:stretch>
              </p:blipFill>
              <p:spPr>
                <a:xfrm>
                  <a:off x="9108348" y="4018076"/>
                  <a:ext cx="734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3" name="Ink 152">
                  <a:extLst>
                    <a:ext uri="{FF2B5EF4-FFF2-40B4-BE49-F238E27FC236}">
                      <a16:creationId xmlns:a16="http://schemas.microsoft.com/office/drawing/2014/main" id="{08BE2ECD-BAB4-0B80-C041-51BD5C241F76}"/>
                    </a:ext>
                  </a:extLst>
                </p14:cNvPr>
                <p14:cNvContentPartPr/>
                <p14:nvPr/>
              </p14:nvContentPartPr>
              <p14:xfrm>
                <a:off x="8987388" y="3724316"/>
                <a:ext cx="421560" cy="523440"/>
              </p14:xfrm>
            </p:contentPart>
          </mc:Choice>
          <mc:Fallback xmlns="">
            <p:pic>
              <p:nvPicPr>
                <p:cNvPr id="153" name="Ink 152">
                  <a:extLst>
                    <a:ext uri="{FF2B5EF4-FFF2-40B4-BE49-F238E27FC236}">
                      <a16:creationId xmlns:a16="http://schemas.microsoft.com/office/drawing/2014/main" id="{08BE2ECD-BAB4-0B80-C041-51BD5C241F76}"/>
                    </a:ext>
                  </a:extLst>
                </p:cNvPr>
                <p:cNvPicPr/>
                <p:nvPr/>
              </p:nvPicPr>
              <p:blipFill>
                <a:blip r:embed="rId105"/>
                <a:stretch>
                  <a:fillRect/>
                </a:stretch>
              </p:blipFill>
              <p:spPr>
                <a:xfrm>
                  <a:off x="8978748" y="3715316"/>
                  <a:ext cx="43920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54" name="Ink 153">
                  <a:extLst>
                    <a:ext uri="{FF2B5EF4-FFF2-40B4-BE49-F238E27FC236}">
                      <a16:creationId xmlns:a16="http://schemas.microsoft.com/office/drawing/2014/main" id="{23012B30-D652-F717-1A77-6958D2ED59BD}"/>
                    </a:ext>
                  </a:extLst>
                </p14:cNvPr>
                <p14:cNvContentPartPr/>
                <p14:nvPr/>
              </p14:nvContentPartPr>
              <p14:xfrm>
                <a:off x="9420828" y="3933836"/>
                <a:ext cx="596520" cy="393840"/>
              </p14:xfrm>
            </p:contentPart>
          </mc:Choice>
          <mc:Fallback xmlns="">
            <p:pic>
              <p:nvPicPr>
                <p:cNvPr id="154" name="Ink 153">
                  <a:extLst>
                    <a:ext uri="{FF2B5EF4-FFF2-40B4-BE49-F238E27FC236}">
                      <a16:creationId xmlns:a16="http://schemas.microsoft.com/office/drawing/2014/main" id="{23012B30-D652-F717-1A77-6958D2ED59BD}"/>
                    </a:ext>
                  </a:extLst>
                </p:cNvPr>
                <p:cNvPicPr/>
                <p:nvPr/>
              </p:nvPicPr>
              <p:blipFill>
                <a:blip r:embed="rId107"/>
                <a:stretch>
                  <a:fillRect/>
                </a:stretch>
              </p:blipFill>
              <p:spPr>
                <a:xfrm>
                  <a:off x="9412188" y="3924836"/>
                  <a:ext cx="61416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5" name="Ink 154">
                  <a:extLst>
                    <a:ext uri="{FF2B5EF4-FFF2-40B4-BE49-F238E27FC236}">
                      <a16:creationId xmlns:a16="http://schemas.microsoft.com/office/drawing/2014/main" id="{846D152B-62FA-C324-3F9C-7B7A2F37BEEE}"/>
                    </a:ext>
                  </a:extLst>
                </p14:cNvPr>
                <p14:cNvContentPartPr/>
                <p14:nvPr/>
              </p14:nvContentPartPr>
              <p14:xfrm>
                <a:off x="10045428" y="3893516"/>
                <a:ext cx="348480" cy="197280"/>
              </p14:xfrm>
            </p:contentPart>
          </mc:Choice>
          <mc:Fallback xmlns="">
            <p:pic>
              <p:nvPicPr>
                <p:cNvPr id="155" name="Ink 154">
                  <a:extLst>
                    <a:ext uri="{FF2B5EF4-FFF2-40B4-BE49-F238E27FC236}">
                      <a16:creationId xmlns:a16="http://schemas.microsoft.com/office/drawing/2014/main" id="{846D152B-62FA-C324-3F9C-7B7A2F37BEEE}"/>
                    </a:ext>
                  </a:extLst>
                </p:cNvPr>
                <p:cNvPicPr/>
                <p:nvPr/>
              </p:nvPicPr>
              <p:blipFill>
                <a:blip r:embed="rId109"/>
                <a:stretch>
                  <a:fillRect/>
                </a:stretch>
              </p:blipFill>
              <p:spPr>
                <a:xfrm>
                  <a:off x="10036428" y="3884516"/>
                  <a:ext cx="3661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6" name="Ink 155">
                  <a:extLst>
                    <a:ext uri="{FF2B5EF4-FFF2-40B4-BE49-F238E27FC236}">
                      <a16:creationId xmlns:a16="http://schemas.microsoft.com/office/drawing/2014/main" id="{592CDC86-E105-BEBD-7B41-160BC6D2E881}"/>
                    </a:ext>
                  </a:extLst>
                </p14:cNvPr>
                <p14:cNvContentPartPr/>
                <p14:nvPr/>
              </p14:nvContentPartPr>
              <p14:xfrm>
                <a:off x="10508388" y="3866876"/>
                <a:ext cx="101520" cy="163440"/>
              </p14:xfrm>
            </p:contentPart>
          </mc:Choice>
          <mc:Fallback xmlns="">
            <p:pic>
              <p:nvPicPr>
                <p:cNvPr id="156" name="Ink 155">
                  <a:extLst>
                    <a:ext uri="{FF2B5EF4-FFF2-40B4-BE49-F238E27FC236}">
                      <a16:creationId xmlns:a16="http://schemas.microsoft.com/office/drawing/2014/main" id="{592CDC86-E105-BEBD-7B41-160BC6D2E881}"/>
                    </a:ext>
                  </a:extLst>
                </p:cNvPr>
                <p:cNvPicPr/>
                <p:nvPr/>
              </p:nvPicPr>
              <p:blipFill>
                <a:blip r:embed="rId111"/>
                <a:stretch>
                  <a:fillRect/>
                </a:stretch>
              </p:blipFill>
              <p:spPr>
                <a:xfrm>
                  <a:off x="10499748" y="3857876"/>
                  <a:ext cx="1191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57" name="Ink 156">
                  <a:extLst>
                    <a:ext uri="{FF2B5EF4-FFF2-40B4-BE49-F238E27FC236}">
                      <a16:creationId xmlns:a16="http://schemas.microsoft.com/office/drawing/2014/main" id="{D77A4373-2A8E-84BA-7DC5-9F62EB85CF0B}"/>
                    </a:ext>
                  </a:extLst>
                </p14:cNvPr>
                <p14:cNvContentPartPr/>
                <p14:nvPr/>
              </p14:nvContentPartPr>
              <p14:xfrm>
                <a:off x="10686228" y="3786596"/>
                <a:ext cx="238320" cy="205920"/>
              </p14:xfrm>
            </p:contentPart>
          </mc:Choice>
          <mc:Fallback xmlns="">
            <p:pic>
              <p:nvPicPr>
                <p:cNvPr id="157" name="Ink 156">
                  <a:extLst>
                    <a:ext uri="{FF2B5EF4-FFF2-40B4-BE49-F238E27FC236}">
                      <a16:creationId xmlns:a16="http://schemas.microsoft.com/office/drawing/2014/main" id="{D77A4373-2A8E-84BA-7DC5-9F62EB85CF0B}"/>
                    </a:ext>
                  </a:extLst>
                </p:cNvPr>
                <p:cNvPicPr/>
                <p:nvPr/>
              </p:nvPicPr>
              <p:blipFill>
                <a:blip r:embed="rId113"/>
                <a:stretch>
                  <a:fillRect/>
                </a:stretch>
              </p:blipFill>
              <p:spPr>
                <a:xfrm>
                  <a:off x="10677588" y="3777956"/>
                  <a:ext cx="2559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58" name="Ink 157">
                  <a:extLst>
                    <a:ext uri="{FF2B5EF4-FFF2-40B4-BE49-F238E27FC236}">
                      <a16:creationId xmlns:a16="http://schemas.microsoft.com/office/drawing/2014/main" id="{6F375AAA-AAAB-7DC2-1B49-16A92E4287F7}"/>
                    </a:ext>
                  </a:extLst>
                </p14:cNvPr>
                <p14:cNvContentPartPr/>
                <p14:nvPr/>
              </p14:nvContentPartPr>
              <p14:xfrm>
                <a:off x="10982148" y="3607676"/>
                <a:ext cx="156240" cy="403560"/>
              </p14:xfrm>
            </p:contentPart>
          </mc:Choice>
          <mc:Fallback xmlns="">
            <p:pic>
              <p:nvPicPr>
                <p:cNvPr id="158" name="Ink 157">
                  <a:extLst>
                    <a:ext uri="{FF2B5EF4-FFF2-40B4-BE49-F238E27FC236}">
                      <a16:creationId xmlns:a16="http://schemas.microsoft.com/office/drawing/2014/main" id="{6F375AAA-AAAB-7DC2-1B49-16A92E4287F7}"/>
                    </a:ext>
                  </a:extLst>
                </p:cNvPr>
                <p:cNvPicPr/>
                <p:nvPr/>
              </p:nvPicPr>
              <p:blipFill>
                <a:blip r:embed="rId115"/>
                <a:stretch>
                  <a:fillRect/>
                </a:stretch>
              </p:blipFill>
              <p:spPr>
                <a:xfrm>
                  <a:off x="10973508" y="3599036"/>
                  <a:ext cx="17388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59" name="Ink 158">
                  <a:extLst>
                    <a:ext uri="{FF2B5EF4-FFF2-40B4-BE49-F238E27FC236}">
                      <a16:creationId xmlns:a16="http://schemas.microsoft.com/office/drawing/2014/main" id="{615B7046-BE4E-0F71-D005-5DDA10083EDD}"/>
                    </a:ext>
                  </a:extLst>
                </p14:cNvPr>
                <p14:cNvContentPartPr/>
                <p14:nvPr/>
              </p14:nvContentPartPr>
              <p14:xfrm>
                <a:off x="10985028" y="3757436"/>
                <a:ext cx="106920" cy="38160"/>
              </p14:xfrm>
            </p:contentPart>
          </mc:Choice>
          <mc:Fallback xmlns="">
            <p:pic>
              <p:nvPicPr>
                <p:cNvPr id="159" name="Ink 158">
                  <a:extLst>
                    <a:ext uri="{FF2B5EF4-FFF2-40B4-BE49-F238E27FC236}">
                      <a16:creationId xmlns:a16="http://schemas.microsoft.com/office/drawing/2014/main" id="{615B7046-BE4E-0F71-D005-5DDA10083EDD}"/>
                    </a:ext>
                  </a:extLst>
                </p:cNvPr>
                <p:cNvPicPr/>
                <p:nvPr/>
              </p:nvPicPr>
              <p:blipFill>
                <a:blip r:embed="rId117"/>
                <a:stretch>
                  <a:fillRect/>
                </a:stretch>
              </p:blipFill>
              <p:spPr>
                <a:xfrm>
                  <a:off x="10976028" y="3748436"/>
                  <a:ext cx="1245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61" name="Ink 160">
                  <a:extLst>
                    <a:ext uri="{FF2B5EF4-FFF2-40B4-BE49-F238E27FC236}">
                      <a16:creationId xmlns:a16="http://schemas.microsoft.com/office/drawing/2014/main" id="{89A42463-D3D3-03C3-D76E-DCC6BBCD1726}"/>
                    </a:ext>
                  </a:extLst>
                </p14:cNvPr>
                <p14:cNvContentPartPr/>
                <p14:nvPr/>
              </p14:nvContentPartPr>
              <p14:xfrm>
                <a:off x="9399228" y="4518836"/>
                <a:ext cx="77400" cy="247680"/>
              </p14:xfrm>
            </p:contentPart>
          </mc:Choice>
          <mc:Fallback xmlns="">
            <p:pic>
              <p:nvPicPr>
                <p:cNvPr id="161" name="Ink 160">
                  <a:extLst>
                    <a:ext uri="{FF2B5EF4-FFF2-40B4-BE49-F238E27FC236}">
                      <a16:creationId xmlns:a16="http://schemas.microsoft.com/office/drawing/2014/main" id="{89A42463-D3D3-03C3-D76E-DCC6BBCD1726}"/>
                    </a:ext>
                  </a:extLst>
                </p:cNvPr>
                <p:cNvPicPr/>
                <p:nvPr/>
              </p:nvPicPr>
              <p:blipFill>
                <a:blip r:embed="rId119"/>
                <a:stretch>
                  <a:fillRect/>
                </a:stretch>
              </p:blipFill>
              <p:spPr>
                <a:xfrm>
                  <a:off x="9390228" y="4510196"/>
                  <a:ext cx="950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62" name="Ink 161">
                  <a:extLst>
                    <a:ext uri="{FF2B5EF4-FFF2-40B4-BE49-F238E27FC236}">
                      <a16:creationId xmlns:a16="http://schemas.microsoft.com/office/drawing/2014/main" id="{C55D5D50-ED94-D8EB-7F57-552721792FC1}"/>
                    </a:ext>
                  </a:extLst>
                </p14:cNvPr>
                <p14:cNvContentPartPr/>
                <p14:nvPr/>
              </p14:nvContentPartPr>
              <p14:xfrm>
                <a:off x="9563028" y="4445396"/>
                <a:ext cx="171360" cy="282960"/>
              </p14:xfrm>
            </p:contentPart>
          </mc:Choice>
          <mc:Fallback xmlns="">
            <p:pic>
              <p:nvPicPr>
                <p:cNvPr id="162" name="Ink 161">
                  <a:extLst>
                    <a:ext uri="{FF2B5EF4-FFF2-40B4-BE49-F238E27FC236}">
                      <a16:creationId xmlns:a16="http://schemas.microsoft.com/office/drawing/2014/main" id="{C55D5D50-ED94-D8EB-7F57-552721792FC1}"/>
                    </a:ext>
                  </a:extLst>
                </p:cNvPr>
                <p:cNvPicPr/>
                <p:nvPr/>
              </p:nvPicPr>
              <p:blipFill>
                <a:blip r:embed="rId121"/>
                <a:stretch>
                  <a:fillRect/>
                </a:stretch>
              </p:blipFill>
              <p:spPr>
                <a:xfrm>
                  <a:off x="9554028" y="4436396"/>
                  <a:ext cx="1890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63" name="Ink 162">
                  <a:extLst>
                    <a:ext uri="{FF2B5EF4-FFF2-40B4-BE49-F238E27FC236}">
                      <a16:creationId xmlns:a16="http://schemas.microsoft.com/office/drawing/2014/main" id="{A46DD20E-3AD3-5B04-390E-83B2982EE366}"/>
                    </a:ext>
                  </a:extLst>
                </p14:cNvPr>
                <p14:cNvContentPartPr/>
                <p14:nvPr/>
              </p14:nvContentPartPr>
              <p14:xfrm>
                <a:off x="9812508" y="4517396"/>
                <a:ext cx="132120" cy="122760"/>
              </p14:xfrm>
            </p:contentPart>
          </mc:Choice>
          <mc:Fallback xmlns="">
            <p:pic>
              <p:nvPicPr>
                <p:cNvPr id="163" name="Ink 162">
                  <a:extLst>
                    <a:ext uri="{FF2B5EF4-FFF2-40B4-BE49-F238E27FC236}">
                      <a16:creationId xmlns:a16="http://schemas.microsoft.com/office/drawing/2014/main" id="{A46DD20E-3AD3-5B04-390E-83B2982EE366}"/>
                    </a:ext>
                  </a:extLst>
                </p:cNvPr>
                <p:cNvPicPr/>
                <p:nvPr/>
              </p:nvPicPr>
              <p:blipFill>
                <a:blip r:embed="rId123"/>
                <a:stretch>
                  <a:fillRect/>
                </a:stretch>
              </p:blipFill>
              <p:spPr>
                <a:xfrm>
                  <a:off x="9803508" y="4508396"/>
                  <a:ext cx="1497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64" name="Ink 163">
                  <a:extLst>
                    <a:ext uri="{FF2B5EF4-FFF2-40B4-BE49-F238E27FC236}">
                      <a16:creationId xmlns:a16="http://schemas.microsoft.com/office/drawing/2014/main" id="{34B35686-0D29-F01C-9A3F-CDB3FC777FF9}"/>
                    </a:ext>
                  </a:extLst>
                </p14:cNvPr>
                <p14:cNvContentPartPr/>
                <p14:nvPr/>
              </p14:nvContentPartPr>
              <p14:xfrm>
                <a:off x="10034268" y="4437836"/>
                <a:ext cx="122760" cy="166320"/>
              </p14:xfrm>
            </p:contentPart>
          </mc:Choice>
          <mc:Fallback xmlns="">
            <p:pic>
              <p:nvPicPr>
                <p:cNvPr id="164" name="Ink 163">
                  <a:extLst>
                    <a:ext uri="{FF2B5EF4-FFF2-40B4-BE49-F238E27FC236}">
                      <a16:creationId xmlns:a16="http://schemas.microsoft.com/office/drawing/2014/main" id="{34B35686-0D29-F01C-9A3F-CDB3FC777FF9}"/>
                    </a:ext>
                  </a:extLst>
                </p:cNvPr>
                <p:cNvPicPr/>
                <p:nvPr/>
              </p:nvPicPr>
              <p:blipFill>
                <a:blip r:embed="rId125"/>
                <a:stretch>
                  <a:fillRect/>
                </a:stretch>
              </p:blipFill>
              <p:spPr>
                <a:xfrm>
                  <a:off x="10025628" y="4429196"/>
                  <a:ext cx="1404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65" name="Ink 164">
                  <a:extLst>
                    <a:ext uri="{FF2B5EF4-FFF2-40B4-BE49-F238E27FC236}">
                      <a16:creationId xmlns:a16="http://schemas.microsoft.com/office/drawing/2014/main" id="{A8FEAD5C-693D-48DF-98E4-505637F46721}"/>
                    </a:ext>
                  </a:extLst>
                </p14:cNvPr>
                <p14:cNvContentPartPr/>
                <p14:nvPr/>
              </p14:nvContentPartPr>
              <p14:xfrm>
                <a:off x="10195548" y="4420556"/>
                <a:ext cx="161280" cy="117360"/>
              </p14:xfrm>
            </p:contentPart>
          </mc:Choice>
          <mc:Fallback xmlns="">
            <p:pic>
              <p:nvPicPr>
                <p:cNvPr id="165" name="Ink 164">
                  <a:extLst>
                    <a:ext uri="{FF2B5EF4-FFF2-40B4-BE49-F238E27FC236}">
                      <a16:creationId xmlns:a16="http://schemas.microsoft.com/office/drawing/2014/main" id="{A8FEAD5C-693D-48DF-98E4-505637F46721}"/>
                    </a:ext>
                  </a:extLst>
                </p:cNvPr>
                <p:cNvPicPr/>
                <p:nvPr/>
              </p:nvPicPr>
              <p:blipFill>
                <a:blip r:embed="rId127"/>
                <a:stretch>
                  <a:fillRect/>
                </a:stretch>
              </p:blipFill>
              <p:spPr>
                <a:xfrm>
                  <a:off x="10186908" y="4411556"/>
                  <a:ext cx="1789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66" name="Ink 165">
                  <a:extLst>
                    <a:ext uri="{FF2B5EF4-FFF2-40B4-BE49-F238E27FC236}">
                      <a16:creationId xmlns:a16="http://schemas.microsoft.com/office/drawing/2014/main" id="{485AA1BD-317A-4C4B-5E78-897912E10ED2}"/>
                    </a:ext>
                  </a:extLst>
                </p14:cNvPr>
                <p14:cNvContentPartPr/>
                <p14:nvPr/>
              </p14:nvContentPartPr>
              <p14:xfrm>
                <a:off x="10441788" y="4294196"/>
                <a:ext cx="64080" cy="298080"/>
              </p14:xfrm>
            </p:contentPart>
          </mc:Choice>
          <mc:Fallback xmlns="">
            <p:pic>
              <p:nvPicPr>
                <p:cNvPr id="166" name="Ink 165">
                  <a:extLst>
                    <a:ext uri="{FF2B5EF4-FFF2-40B4-BE49-F238E27FC236}">
                      <a16:creationId xmlns:a16="http://schemas.microsoft.com/office/drawing/2014/main" id="{485AA1BD-317A-4C4B-5E78-897912E10ED2}"/>
                    </a:ext>
                  </a:extLst>
                </p:cNvPr>
                <p:cNvPicPr/>
                <p:nvPr/>
              </p:nvPicPr>
              <p:blipFill>
                <a:blip r:embed="rId129"/>
                <a:stretch>
                  <a:fillRect/>
                </a:stretch>
              </p:blipFill>
              <p:spPr>
                <a:xfrm>
                  <a:off x="10432788" y="4285556"/>
                  <a:ext cx="817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67" name="Ink 166">
                  <a:extLst>
                    <a:ext uri="{FF2B5EF4-FFF2-40B4-BE49-F238E27FC236}">
                      <a16:creationId xmlns:a16="http://schemas.microsoft.com/office/drawing/2014/main" id="{3E6FA125-CEA4-7C2F-0E03-77F12CD6618C}"/>
                    </a:ext>
                  </a:extLst>
                </p14:cNvPr>
                <p14:cNvContentPartPr/>
                <p14:nvPr/>
              </p14:nvContentPartPr>
              <p14:xfrm>
                <a:off x="9241908" y="2776436"/>
                <a:ext cx="50040" cy="244080"/>
              </p14:xfrm>
            </p:contentPart>
          </mc:Choice>
          <mc:Fallback xmlns="">
            <p:pic>
              <p:nvPicPr>
                <p:cNvPr id="167" name="Ink 166">
                  <a:extLst>
                    <a:ext uri="{FF2B5EF4-FFF2-40B4-BE49-F238E27FC236}">
                      <a16:creationId xmlns:a16="http://schemas.microsoft.com/office/drawing/2014/main" id="{3E6FA125-CEA4-7C2F-0E03-77F12CD6618C}"/>
                    </a:ext>
                  </a:extLst>
                </p:cNvPr>
                <p:cNvPicPr/>
                <p:nvPr/>
              </p:nvPicPr>
              <p:blipFill>
                <a:blip r:embed="rId131"/>
                <a:stretch>
                  <a:fillRect/>
                </a:stretch>
              </p:blipFill>
              <p:spPr>
                <a:xfrm>
                  <a:off x="9233268" y="2767436"/>
                  <a:ext cx="676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69" name="Ink 168">
                  <a:extLst>
                    <a:ext uri="{FF2B5EF4-FFF2-40B4-BE49-F238E27FC236}">
                      <a16:creationId xmlns:a16="http://schemas.microsoft.com/office/drawing/2014/main" id="{8B009509-E4AA-3D68-BCD0-AFE941FD0C5B}"/>
                    </a:ext>
                  </a:extLst>
                </p14:cNvPr>
                <p14:cNvContentPartPr/>
                <p14:nvPr/>
              </p14:nvContentPartPr>
              <p14:xfrm>
                <a:off x="9375828" y="2745116"/>
                <a:ext cx="140760" cy="236880"/>
              </p14:xfrm>
            </p:contentPart>
          </mc:Choice>
          <mc:Fallback xmlns="">
            <p:pic>
              <p:nvPicPr>
                <p:cNvPr id="169" name="Ink 168">
                  <a:extLst>
                    <a:ext uri="{FF2B5EF4-FFF2-40B4-BE49-F238E27FC236}">
                      <a16:creationId xmlns:a16="http://schemas.microsoft.com/office/drawing/2014/main" id="{8B009509-E4AA-3D68-BCD0-AFE941FD0C5B}"/>
                    </a:ext>
                  </a:extLst>
                </p:cNvPr>
                <p:cNvPicPr/>
                <p:nvPr/>
              </p:nvPicPr>
              <p:blipFill>
                <a:blip r:embed="rId133"/>
                <a:stretch>
                  <a:fillRect/>
                </a:stretch>
              </p:blipFill>
              <p:spPr>
                <a:xfrm>
                  <a:off x="9367188" y="2736116"/>
                  <a:ext cx="158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70" name="Ink 169">
                  <a:extLst>
                    <a:ext uri="{FF2B5EF4-FFF2-40B4-BE49-F238E27FC236}">
                      <a16:creationId xmlns:a16="http://schemas.microsoft.com/office/drawing/2014/main" id="{31FF8CFF-A671-633B-F5B4-AF13912394DA}"/>
                    </a:ext>
                  </a:extLst>
                </p14:cNvPr>
                <p14:cNvContentPartPr/>
                <p14:nvPr/>
              </p14:nvContentPartPr>
              <p14:xfrm>
                <a:off x="9436668" y="2768156"/>
                <a:ext cx="404280" cy="266040"/>
              </p14:xfrm>
            </p:contentPart>
          </mc:Choice>
          <mc:Fallback xmlns="">
            <p:pic>
              <p:nvPicPr>
                <p:cNvPr id="170" name="Ink 169">
                  <a:extLst>
                    <a:ext uri="{FF2B5EF4-FFF2-40B4-BE49-F238E27FC236}">
                      <a16:creationId xmlns:a16="http://schemas.microsoft.com/office/drawing/2014/main" id="{31FF8CFF-A671-633B-F5B4-AF13912394DA}"/>
                    </a:ext>
                  </a:extLst>
                </p:cNvPr>
                <p:cNvPicPr/>
                <p:nvPr/>
              </p:nvPicPr>
              <p:blipFill>
                <a:blip r:embed="rId135"/>
                <a:stretch>
                  <a:fillRect/>
                </a:stretch>
              </p:blipFill>
              <p:spPr>
                <a:xfrm>
                  <a:off x="9427668" y="2759156"/>
                  <a:ext cx="4219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71" name="Ink 170">
                  <a:extLst>
                    <a:ext uri="{FF2B5EF4-FFF2-40B4-BE49-F238E27FC236}">
                      <a16:creationId xmlns:a16="http://schemas.microsoft.com/office/drawing/2014/main" id="{803F8A94-5318-F487-8CF0-7CAB5EE6EFED}"/>
                    </a:ext>
                  </a:extLst>
                </p14:cNvPr>
                <p14:cNvContentPartPr/>
                <p14:nvPr/>
              </p14:nvContentPartPr>
              <p14:xfrm>
                <a:off x="9910788" y="2684996"/>
                <a:ext cx="410400" cy="202680"/>
              </p14:xfrm>
            </p:contentPart>
          </mc:Choice>
          <mc:Fallback xmlns="">
            <p:pic>
              <p:nvPicPr>
                <p:cNvPr id="171" name="Ink 170">
                  <a:extLst>
                    <a:ext uri="{FF2B5EF4-FFF2-40B4-BE49-F238E27FC236}">
                      <a16:creationId xmlns:a16="http://schemas.microsoft.com/office/drawing/2014/main" id="{803F8A94-5318-F487-8CF0-7CAB5EE6EFED}"/>
                    </a:ext>
                  </a:extLst>
                </p:cNvPr>
                <p:cNvPicPr/>
                <p:nvPr/>
              </p:nvPicPr>
              <p:blipFill>
                <a:blip r:embed="rId137"/>
                <a:stretch>
                  <a:fillRect/>
                </a:stretch>
              </p:blipFill>
              <p:spPr>
                <a:xfrm>
                  <a:off x="9901788" y="2676356"/>
                  <a:ext cx="42804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72" name="Ink 171">
                  <a:extLst>
                    <a:ext uri="{FF2B5EF4-FFF2-40B4-BE49-F238E27FC236}">
                      <a16:creationId xmlns:a16="http://schemas.microsoft.com/office/drawing/2014/main" id="{ADD483BC-0282-9B4F-E02F-02C33B15A5EC}"/>
                    </a:ext>
                  </a:extLst>
                </p14:cNvPr>
                <p14:cNvContentPartPr/>
                <p14:nvPr/>
              </p14:nvContentPartPr>
              <p14:xfrm>
                <a:off x="10369068" y="2690396"/>
                <a:ext cx="77040" cy="146160"/>
              </p14:xfrm>
            </p:contentPart>
          </mc:Choice>
          <mc:Fallback xmlns="">
            <p:pic>
              <p:nvPicPr>
                <p:cNvPr id="172" name="Ink 171">
                  <a:extLst>
                    <a:ext uri="{FF2B5EF4-FFF2-40B4-BE49-F238E27FC236}">
                      <a16:creationId xmlns:a16="http://schemas.microsoft.com/office/drawing/2014/main" id="{ADD483BC-0282-9B4F-E02F-02C33B15A5EC}"/>
                    </a:ext>
                  </a:extLst>
                </p:cNvPr>
                <p:cNvPicPr/>
                <p:nvPr/>
              </p:nvPicPr>
              <p:blipFill>
                <a:blip r:embed="rId139"/>
                <a:stretch>
                  <a:fillRect/>
                </a:stretch>
              </p:blipFill>
              <p:spPr>
                <a:xfrm>
                  <a:off x="10360068" y="2681756"/>
                  <a:ext cx="946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73" name="Ink 172">
                  <a:extLst>
                    <a:ext uri="{FF2B5EF4-FFF2-40B4-BE49-F238E27FC236}">
                      <a16:creationId xmlns:a16="http://schemas.microsoft.com/office/drawing/2014/main" id="{17DC4681-64BE-CAB2-850C-B2DEBAD79490}"/>
                    </a:ext>
                  </a:extLst>
                </p14:cNvPr>
                <p14:cNvContentPartPr/>
                <p14:nvPr/>
              </p14:nvContentPartPr>
              <p14:xfrm>
                <a:off x="10500828" y="2595716"/>
                <a:ext cx="39600" cy="154800"/>
              </p14:xfrm>
            </p:contentPart>
          </mc:Choice>
          <mc:Fallback xmlns="">
            <p:pic>
              <p:nvPicPr>
                <p:cNvPr id="173" name="Ink 172">
                  <a:extLst>
                    <a:ext uri="{FF2B5EF4-FFF2-40B4-BE49-F238E27FC236}">
                      <a16:creationId xmlns:a16="http://schemas.microsoft.com/office/drawing/2014/main" id="{17DC4681-64BE-CAB2-850C-B2DEBAD79490}"/>
                    </a:ext>
                  </a:extLst>
                </p:cNvPr>
                <p:cNvPicPr/>
                <p:nvPr/>
              </p:nvPicPr>
              <p:blipFill>
                <a:blip r:embed="rId141"/>
                <a:stretch>
                  <a:fillRect/>
                </a:stretch>
              </p:blipFill>
              <p:spPr>
                <a:xfrm>
                  <a:off x="10491828" y="2587076"/>
                  <a:ext cx="572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74" name="Ink 173">
                  <a:extLst>
                    <a:ext uri="{FF2B5EF4-FFF2-40B4-BE49-F238E27FC236}">
                      <a16:creationId xmlns:a16="http://schemas.microsoft.com/office/drawing/2014/main" id="{81F50E35-D719-5C20-0E00-3659CEADB1DC}"/>
                    </a:ext>
                  </a:extLst>
                </p14:cNvPr>
                <p14:cNvContentPartPr/>
                <p14:nvPr/>
              </p14:nvContentPartPr>
              <p14:xfrm>
                <a:off x="6960948" y="2456036"/>
                <a:ext cx="131760" cy="201960"/>
              </p14:xfrm>
            </p:contentPart>
          </mc:Choice>
          <mc:Fallback xmlns="">
            <p:pic>
              <p:nvPicPr>
                <p:cNvPr id="174" name="Ink 173">
                  <a:extLst>
                    <a:ext uri="{FF2B5EF4-FFF2-40B4-BE49-F238E27FC236}">
                      <a16:creationId xmlns:a16="http://schemas.microsoft.com/office/drawing/2014/main" id="{81F50E35-D719-5C20-0E00-3659CEADB1DC}"/>
                    </a:ext>
                  </a:extLst>
                </p:cNvPr>
                <p:cNvPicPr/>
                <p:nvPr/>
              </p:nvPicPr>
              <p:blipFill>
                <a:blip r:embed="rId143"/>
                <a:stretch>
                  <a:fillRect/>
                </a:stretch>
              </p:blipFill>
              <p:spPr>
                <a:xfrm>
                  <a:off x="6952308" y="2447036"/>
                  <a:ext cx="1494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75" name="Ink 174">
                  <a:extLst>
                    <a:ext uri="{FF2B5EF4-FFF2-40B4-BE49-F238E27FC236}">
                      <a16:creationId xmlns:a16="http://schemas.microsoft.com/office/drawing/2014/main" id="{8293CFFB-6877-CED0-9E94-43B919027F1E}"/>
                    </a:ext>
                  </a:extLst>
                </p14:cNvPr>
                <p14:cNvContentPartPr/>
                <p14:nvPr/>
              </p14:nvContentPartPr>
              <p14:xfrm>
                <a:off x="7177308" y="2487716"/>
                <a:ext cx="105120" cy="64800"/>
              </p14:xfrm>
            </p:contentPart>
          </mc:Choice>
          <mc:Fallback xmlns="">
            <p:pic>
              <p:nvPicPr>
                <p:cNvPr id="175" name="Ink 174">
                  <a:extLst>
                    <a:ext uri="{FF2B5EF4-FFF2-40B4-BE49-F238E27FC236}">
                      <a16:creationId xmlns:a16="http://schemas.microsoft.com/office/drawing/2014/main" id="{8293CFFB-6877-CED0-9E94-43B919027F1E}"/>
                    </a:ext>
                  </a:extLst>
                </p:cNvPr>
                <p:cNvPicPr/>
                <p:nvPr/>
              </p:nvPicPr>
              <p:blipFill>
                <a:blip r:embed="rId145"/>
                <a:stretch>
                  <a:fillRect/>
                </a:stretch>
              </p:blipFill>
              <p:spPr>
                <a:xfrm>
                  <a:off x="7168308" y="2479076"/>
                  <a:ext cx="1227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76" name="Ink 175">
                  <a:extLst>
                    <a:ext uri="{FF2B5EF4-FFF2-40B4-BE49-F238E27FC236}">
                      <a16:creationId xmlns:a16="http://schemas.microsoft.com/office/drawing/2014/main" id="{0048BF72-964F-3CFA-460D-DD6CD0536EA6}"/>
                    </a:ext>
                  </a:extLst>
                </p14:cNvPr>
                <p14:cNvContentPartPr/>
                <p14:nvPr/>
              </p14:nvContentPartPr>
              <p14:xfrm>
                <a:off x="7373868" y="2468276"/>
                <a:ext cx="10440" cy="56160"/>
              </p14:xfrm>
            </p:contentPart>
          </mc:Choice>
          <mc:Fallback xmlns="">
            <p:pic>
              <p:nvPicPr>
                <p:cNvPr id="176" name="Ink 175">
                  <a:extLst>
                    <a:ext uri="{FF2B5EF4-FFF2-40B4-BE49-F238E27FC236}">
                      <a16:creationId xmlns:a16="http://schemas.microsoft.com/office/drawing/2014/main" id="{0048BF72-964F-3CFA-460D-DD6CD0536EA6}"/>
                    </a:ext>
                  </a:extLst>
                </p:cNvPr>
                <p:cNvPicPr/>
                <p:nvPr/>
              </p:nvPicPr>
              <p:blipFill>
                <a:blip r:embed="rId147"/>
                <a:stretch>
                  <a:fillRect/>
                </a:stretch>
              </p:blipFill>
              <p:spPr>
                <a:xfrm>
                  <a:off x="7365228" y="2459276"/>
                  <a:ext cx="280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77" name="Ink 176">
                  <a:extLst>
                    <a:ext uri="{FF2B5EF4-FFF2-40B4-BE49-F238E27FC236}">
                      <a16:creationId xmlns:a16="http://schemas.microsoft.com/office/drawing/2014/main" id="{286059AE-4642-4552-2D5C-2136C327D5D1}"/>
                    </a:ext>
                  </a:extLst>
                </p14:cNvPr>
                <p14:cNvContentPartPr/>
                <p14:nvPr/>
              </p14:nvContentPartPr>
              <p14:xfrm>
                <a:off x="7423188" y="2372516"/>
                <a:ext cx="96480" cy="169560"/>
              </p14:xfrm>
            </p:contentPart>
          </mc:Choice>
          <mc:Fallback xmlns="">
            <p:pic>
              <p:nvPicPr>
                <p:cNvPr id="177" name="Ink 176">
                  <a:extLst>
                    <a:ext uri="{FF2B5EF4-FFF2-40B4-BE49-F238E27FC236}">
                      <a16:creationId xmlns:a16="http://schemas.microsoft.com/office/drawing/2014/main" id="{286059AE-4642-4552-2D5C-2136C327D5D1}"/>
                    </a:ext>
                  </a:extLst>
                </p:cNvPr>
                <p:cNvPicPr/>
                <p:nvPr/>
              </p:nvPicPr>
              <p:blipFill>
                <a:blip r:embed="rId149"/>
                <a:stretch>
                  <a:fillRect/>
                </a:stretch>
              </p:blipFill>
              <p:spPr>
                <a:xfrm>
                  <a:off x="7414548" y="2363876"/>
                  <a:ext cx="1141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78" name="Ink 177">
                  <a:extLst>
                    <a:ext uri="{FF2B5EF4-FFF2-40B4-BE49-F238E27FC236}">
                      <a16:creationId xmlns:a16="http://schemas.microsoft.com/office/drawing/2014/main" id="{6A8A147C-A68E-C25D-0AD6-08BF13F74C93}"/>
                    </a:ext>
                  </a:extLst>
                </p14:cNvPr>
                <p14:cNvContentPartPr/>
                <p14:nvPr/>
              </p14:nvContentPartPr>
              <p14:xfrm>
                <a:off x="7550988" y="2322116"/>
                <a:ext cx="105120" cy="182160"/>
              </p14:xfrm>
            </p:contentPart>
          </mc:Choice>
          <mc:Fallback xmlns="">
            <p:pic>
              <p:nvPicPr>
                <p:cNvPr id="178" name="Ink 177">
                  <a:extLst>
                    <a:ext uri="{FF2B5EF4-FFF2-40B4-BE49-F238E27FC236}">
                      <a16:creationId xmlns:a16="http://schemas.microsoft.com/office/drawing/2014/main" id="{6A8A147C-A68E-C25D-0AD6-08BF13F74C93}"/>
                    </a:ext>
                  </a:extLst>
                </p:cNvPr>
                <p:cNvPicPr/>
                <p:nvPr/>
              </p:nvPicPr>
              <p:blipFill>
                <a:blip r:embed="rId151"/>
                <a:stretch>
                  <a:fillRect/>
                </a:stretch>
              </p:blipFill>
              <p:spPr>
                <a:xfrm>
                  <a:off x="7542348" y="2313476"/>
                  <a:ext cx="1227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79" name="Ink 178">
                  <a:extLst>
                    <a:ext uri="{FF2B5EF4-FFF2-40B4-BE49-F238E27FC236}">
                      <a16:creationId xmlns:a16="http://schemas.microsoft.com/office/drawing/2014/main" id="{1B828CD9-80D9-4FFD-5807-9114D9995C43}"/>
                    </a:ext>
                  </a:extLst>
                </p14:cNvPr>
                <p14:cNvContentPartPr/>
                <p14:nvPr/>
              </p14:nvContentPartPr>
              <p14:xfrm>
                <a:off x="6529308" y="3365036"/>
                <a:ext cx="73080" cy="174960"/>
              </p14:xfrm>
            </p:contentPart>
          </mc:Choice>
          <mc:Fallback xmlns="">
            <p:pic>
              <p:nvPicPr>
                <p:cNvPr id="179" name="Ink 178">
                  <a:extLst>
                    <a:ext uri="{FF2B5EF4-FFF2-40B4-BE49-F238E27FC236}">
                      <a16:creationId xmlns:a16="http://schemas.microsoft.com/office/drawing/2014/main" id="{1B828CD9-80D9-4FFD-5807-9114D9995C43}"/>
                    </a:ext>
                  </a:extLst>
                </p:cNvPr>
                <p:cNvPicPr/>
                <p:nvPr/>
              </p:nvPicPr>
              <p:blipFill>
                <a:blip r:embed="rId153"/>
                <a:stretch>
                  <a:fillRect/>
                </a:stretch>
              </p:blipFill>
              <p:spPr>
                <a:xfrm>
                  <a:off x="6520308" y="3356036"/>
                  <a:ext cx="907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80" name="Ink 179">
                  <a:extLst>
                    <a:ext uri="{FF2B5EF4-FFF2-40B4-BE49-F238E27FC236}">
                      <a16:creationId xmlns:a16="http://schemas.microsoft.com/office/drawing/2014/main" id="{AD0A27BB-6BC9-CD2F-4A24-EBBAF52BAE5C}"/>
                    </a:ext>
                  </a:extLst>
                </p14:cNvPr>
                <p14:cNvContentPartPr/>
                <p14:nvPr/>
              </p14:nvContentPartPr>
              <p14:xfrm>
                <a:off x="6722628" y="3346676"/>
                <a:ext cx="159120" cy="127440"/>
              </p14:xfrm>
            </p:contentPart>
          </mc:Choice>
          <mc:Fallback xmlns="">
            <p:pic>
              <p:nvPicPr>
                <p:cNvPr id="180" name="Ink 179">
                  <a:extLst>
                    <a:ext uri="{FF2B5EF4-FFF2-40B4-BE49-F238E27FC236}">
                      <a16:creationId xmlns:a16="http://schemas.microsoft.com/office/drawing/2014/main" id="{AD0A27BB-6BC9-CD2F-4A24-EBBAF52BAE5C}"/>
                    </a:ext>
                  </a:extLst>
                </p:cNvPr>
                <p:cNvPicPr/>
                <p:nvPr/>
              </p:nvPicPr>
              <p:blipFill>
                <a:blip r:embed="rId155"/>
                <a:stretch>
                  <a:fillRect/>
                </a:stretch>
              </p:blipFill>
              <p:spPr>
                <a:xfrm>
                  <a:off x="6713628" y="3337676"/>
                  <a:ext cx="1767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81" name="Ink 180">
                  <a:extLst>
                    <a:ext uri="{FF2B5EF4-FFF2-40B4-BE49-F238E27FC236}">
                      <a16:creationId xmlns:a16="http://schemas.microsoft.com/office/drawing/2014/main" id="{723993EF-CFC7-1865-6E2B-9D23F63B4873}"/>
                    </a:ext>
                  </a:extLst>
                </p14:cNvPr>
                <p14:cNvContentPartPr/>
                <p14:nvPr/>
              </p14:nvContentPartPr>
              <p14:xfrm>
                <a:off x="6970668" y="3206996"/>
                <a:ext cx="245880" cy="221760"/>
              </p14:xfrm>
            </p:contentPart>
          </mc:Choice>
          <mc:Fallback xmlns="">
            <p:pic>
              <p:nvPicPr>
                <p:cNvPr id="181" name="Ink 180">
                  <a:extLst>
                    <a:ext uri="{FF2B5EF4-FFF2-40B4-BE49-F238E27FC236}">
                      <a16:creationId xmlns:a16="http://schemas.microsoft.com/office/drawing/2014/main" id="{723993EF-CFC7-1865-6E2B-9D23F63B4873}"/>
                    </a:ext>
                  </a:extLst>
                </p:cNvPr>
                <p:cNvPicPr/>
                <p:nvPr/>
              </p:nvPicPr>
              <p:blipFill>
                <a:blip r:embed="rId157"/>
                <a:stretch>
                  <a:fillRect/>
                </a:stretch>
              </p:blipFill>
              <p:spPr>
                <a:xfrm>
                  <a:off x="6962028" y="3197996"/>
                  <a:ext cx="2635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82" name="Ink 181">
                  <a:extLst>
                    <a:ext uri="{FF2B5EF4-FFF2-40B4-BE49-F238E27FC236}">
                      <a16:creationId xmlns:a16="http://schemas.microsoft.com/office/drawing/2014/main" id="{5BCFAB8D-4DC1-30E3-D0ED-8282C1B194AF}"/>
                    </a:ext>
                  </a:extLst>
                </p14:cNvPr>
                <p14:cNvContentPartPr/>
                <p14:nvPr/>
              </p14:nvContentPartPr>
              <p14:xfrm>
                <a:off x="7285668" y="3248036"/>
                <a:ext cx="68760" cy="104760"/>
              </p14:xfrm>
            </p:contentPart>
          </mc:Choice>
          <mc:Fallback xmlns="">
            <p:pic>
              <p:nvPicPr>
                <p:cNvPr id="182" name="Ink 181">
                  <a:extLst>
                    <a:ext uri="{FF2B5EF4-FFF2-40B4-BE49-F238E27FC236}">
                      <a16:creationId xmlns:a16="http://schemas.microsoft.com/office/drawing/2014/main" id="{5BCFAB8D-4DC1-30E3-D0ED-8282C1B194AF}"/>
                    </a:ext>
                  </a:extLst>
                </p:cNvPr>
                <p:cNvPicPr/>
                <p:nvPr/>
              </p:nvPicPr>
              <p:blipFill>
                <a:blip r:embed="rId159"/>
                <a:stretch>
                  <a:fillRect/>
                </a:stretch>
              </p:blipFill>
              <p:spPr>
                <a:xfrm>
                  <a:off x="7277028" y="3239036"/>
                  <a:ext cx="864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83" name="Ink 182">
                  <a:extLst>
                    <a:ext uri="{FF2B5EF4-FFF2-40B4-BE49-F238E27FC236}">
                      <a16:creationId xmlns:a16="http://schemas.microsoft.com/office/drawing/2014/main" id="{0AF5AEB8-4FFF-8E67-35D9-645C243AE877}"/>
                    </a:ext>
                  </a:extLst>
                </p14:cNvPr>
                <p14:cNvContentPartPr/>
                <p14:nvPr/>
              </p14:nvContentPartPr>
              <p14:xfrm>
                <a:off x="7376028" y="3182156"/>
                <a:ext cx="61920" cy="262080"/>
              </p14:xfrm>
            </p:contentPart>
          </mc:Choice>
          <mc:Fallback xmlns="">
            <p:pic>
              <p:nvPicPr>
                <p:cNvPr id="183" name="Ink 182">
                  <a:extLst>
                    <a:ext uri="{FF2B5EF4-FFF2-40B4-BE49-F238E27FC236}">
                      <a16:creationId xmlns:a16="http://schemas.microsoft.com/office/drawing/2014/main" id="{0AF5AEB8-4FFF-8E67-35D9-645C243AE877}"/>
                    </a:ext>
                  </a:extLst>
                </p:cNvPr>
                <p:cNvPicPr/>
                <p:nvPr/>
              </p:nvPicPr>
              <p:blipFill>
                <a:blip r:embed="rId161"/>
                <a:stretch>
                  <a:fillRect/>
                </a:stretch>
              </p:blipFill>
              <p:spPr>
                <a:xfrm>
                  <a:off x="7367388" y="3173516"/>
                  <a:ext cx="795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84" name="Ink 183">
                  <a:extLst>
                    <a:ext uri="{FF2B5EF4-FFF2-40B4-BE49-F238E27FC236}">
                      <a16:creationId xmlns:a16="http://schemas.microsoft.com/office/drawing/2014/main" id="{948554C0-BEEA-839B-DBFD-25FE8C99B7A2}"/>
                    </a:ext>
                  </a:extLst>
                </p14:cNvPr>
                <p14:cNvContentPartPr/>
                <p14:nvPr/>
              </p14:nvContentPartPr>
              <p14:xfrm>
                <a:off x="7482228" y="3250556"/>
                <a:ext cx="70920" cy="120600"/>
              </p14:xfrm>
            </p:contentPart>
          </mc:Choice>
          <mc:Fallback xmlns="">
            <p:pic>
              <p:nvPicPr>
                <p:cNvPr id="184" name="Ink 183">
                  <a:extLst>
                    <a:ext uri="{FF2B5EF4-FFF2-40B4-BE49-F238E27FC236}">
                      <a16:creationId xmlns:a16="http://schemas.microsoft.com/office/drawing/2014/main" id="{948554C0-BEEA-839B-DBFD-25FE8C99B7A2}"/>
                    </a:ext>
                  </a:extLst>
                </p:cNvPr>
                <p:cNvPicPr/>
                <p:nvPr/>
              </p:nvPicPr>
              <p:blipFill>
                <a:blip r:embed="rId163"/>
                <a:stretch>
                  <a:fillRect/>
                </a:stretch>
              </p:blipFill>
              <p:spPr>
                <a:xfrm>
                  <a:off x="7473588" y="3241556"/>
                  <a:ext cx="8856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85" name="Ink 184">
                  <a:extLst>
                    <a:ext uri="{FF2B5EF4-FFF2-40B4-BE49-F238E27FC236}">
                      <a16:creationId xmlns:a16="http://schemas.microsoft.com/office/drawing/2014/main" id="{BB651706-EBEB-71A2-E3B6-F72B17B2716F}"/>
                    </a:ext>
                  </a:extLst>
                </p14:cNvPr>
                <p14:cNvContentPartPr/>
                <p14:nvPr/>
              </p14:nvContentPartPr>
              <p14:xfrm>
                <a:off x="7541268" y="3197636"/>
                <a:ext cx="65880" cy="150480"/>
              </p14:xfrm>
            </p:contentPart>
          </mc:Choice>
          <mc:Fallback xmlns="">
            <p:pic>
              <p:nvPicPr>
                <p:cNvPr id="185" name="Ink 184">
                  <a:extLst>
                    <a:ext uri="{FF2B5EF4-FFF2-40B4-BE49-F238E27FC236}">
                      <a16:creationId xmlns:a16="http://schemas.microsoft.com/office/drawing/2014/main" id="{BB651706-EBEB-71A2-E3B6-F72B17B2716F}"/>
                    </a:ext>
                  </a:extLst>
                </p:cNvPr>
                <p:cNvPicPr/>
                <p:nvPr/>
              </p:nvPicPr>
              <p:blipFill>
                <a:blip r:embed="rId165"/>
                <a:stretch>
                  <a:fillRect/>
                </a:stretch>
              </p:blipFill>
              <p:spPr>
                <a:xfrm>
                  <a:off x="7532268" y="3188636"/>
                  <a:ext cx="835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7" name="Ink 186">
                  <a:extLst>
                    <a:ext uri="{FF2B5EF4-FFF2-40B4-BE49-F238E27FC236}">
                      <a16:creationId xmlns:a16="http://schemas.microsoft.com/office/drawing/2014/main" id="{36FA9BBD-8E68-80ED-4184-ED4C8E20ACCA}"/>
                    </a:ext>
                  </a:extLst>
                </p14:cNvPr>
                <p14:cNvContentPartPr/>
                <p14:nvPr/>
              </p14:nvContentPartPr>
              <p14:xfrm>
                <a:off x="6839988" y="1428956"/>
                <a:ext cx="189720" cy="257400"/>
              </p14:xfrm>
            </p:contentPart>
          </mc:Choice>
          <mc:Fallback xmlns="">
            <p:pic>
              <p:nvPicPr>
                <p:cNvPr id="187" name="Ink 186">
                  <a:extLst>
                    <a:ext uri="{FF2B5EF4-FFF2-40B4-BE49-F238E27FC236}">
                      <a16:creationId xmlns:a16="http://schemas.microsoft.com/office/drawing/2014/main" id="{36FA9BBD-8E68-80ED-4184-ED4C8E20ACCA}"/>
                    </a:ext>
                  </a:extLst>
                </p:cNvPr>
                <p:cNvPicPr/>
                <p:nvPr/>
              </p:nvPicPr>
              <p:blipFill>
                <a:blip r:embed="rId167"/>
                <a:stretch>
                  <a:fillRect/>
                </a:stretch>
              </p:blipFill>
              <p:spPr>
                <a:xfrm>
                  <a:off x="6831348" y="1419956"/>
                  <a:ext cx="2073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88" name="Ink 187">
                  <a:extLst>
                    <a:ext uri="{FF2B5EF4-FFF2-40B4-BE49-F238E27FC236}">
                      <a16:creationId xmlns:a16="http://schemas.microsoft.com/office/drawing/2014/main" id="{482175A1-8232-7A46-17FD-6168DEBF93C6}"/>
                    </a:ext>
                  </a:extLst>
                </p14:cNvPr>
                <p14:cNvContentPartPr/>
                <p14:nvPr/>
              </p14:nvContentPartPr>
              <p14:xfrm>
                <a:off x="7107828" y="1531916"/>
                <a:ext cx="101520" cy="121680"/>
              </p14:xfrm>
            </p:contentPart>
          </mc:Choice>
          <mc:Fallback xmlns="">
            <p:pic>
              <p:nvPicPr>
                <p:cNvPr id="188" name="Ink 187">
                  <a:extLst>
                    <a:ext uri="{FF2B5EF4-FFF2-40B4-BE49-F238E27FC236}">
                      <a16:creationId xmlns:a16="http://schemas.microsoft.com/office/drawing/2014/main" id="{482175A1-8232-7A46-17FD-6168DEBF93C6}"/>
                    </a:ext>
                  </a:extLst>
                </p:cNvPr>
                <p:cNvPicPr/>
                <p:nvPr/>
              </p:nvPicPr>
              <p:blipFill>
                <a:blip r:embed="rId169"/>
                <a:stretch>
                  <a:fillRect/>
                </a:stretch>
              </p:blipFill>
              <p:spPr>
                <a:xfrm>
                  <a:off x="7098828" y="1523276"/>
                  <a:ext cx="1191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89" name="Ink 188">
                  <a:extLst>
                    <a:ext uri="{FF2B5EF4-FFF2-40B4-BE49-F238E27FC236}">
                      <a16:creationId xmlns:a16="http://schemas.microsoft.com/office/drawing/2014/main" id="{75C9F96D-61F7-4ED2-4AF9-B9EAA00C433D}"/>
                    </a:ext>
                  </a:extLst>
                </p14:cNvPr>
                <p14:cNvContentPartPr/>
                <p14:nvPr/>
              </p14:nvContentPartPr>
              <p14:xfrm>
                <a:off x="7274868" y="1502396"/>
                <a:ext cx="109440" cy="138960"/>
              </p14:xfrm>
            </p:contentPart>
          </mc:Choice>
          <mc:Fallback xmlns="">
            <p:pic>
              <p:nvPicPr>
                <p:cNvPr id="189" name="Ink 188">
                  <a:extLst>
                    <a:ext uri="{FF2B5EF4-FFF2-40B4-BE49-F238E27FC236}">
                      <a16:creationId xmlns:a16="http://schemas.microsoft.com/office/drawing/2014/main" id="{75C9F96D-61F7-4ED2-4AF9-B9EAA00C433D}"/>
                    </a:ext>
                  </a:extLst>
                </p:cNvPr>
                <p:cNvPicPr/>
                <p:nvPr/>
              </p:nvPicPr>
              <p:blipFill>
                <a:blip r:embed="rId171"/>
                <a:stretch>
                  <a:fillRect/>
                </a:stretch>
              </p:blipFill>
              <p:spPr>
                <a:xfrm>
                  <a:off x="7266228" y="1493756"/>
                  <a:ext cx="1270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90" name="Ink 189">
                  <a:extLst>
                    <a:ext uri="{FF2B5EF4-FFF2-40B4-BE49-F238E27FC236}">
                      <a16:creationId xmlns:a16="http://schemas.microsoft.com/office/drawing/2014/main" id="{9D19D9A9-863E-8EAC-7FF2-CAE1B643363A}"/>
                    </a:ext>
                  </a:extLst>
                </p14:cNvPr>
                <p14:cNvContentPartPr/>
                <p14:nvPr/>
              </p14:nvContentPartPr>
              <p14:xfrm>
                <a:off x="7443348" y="1451996"/>
                <a:ext cx="139680" cy="165960"/>
              </p14:xfrm>
            </p:contentPart>
          </mc:Choice>
          <mc:Fallback xmlns="">
            <p:pic>
              <p:nvPicPr>
                <p:cNvPr id="190" name="Ink 189">
                  <a:extLst>
                    <a:ext uri="{FF2B5EF4-FFF2-40B4-BE49-F238E27FC236}">
                      <a16:creationId xmlns:a16="http://schemas.microsoft.com/office/drawing/2014/main" id="{9D19D9A9-863E-8EAC-7FF2-CAE1B643363A}"/>
                    </a:ext>
                  </a:extLst>
                </p:cNvPr>
                <p:cNvPicPr/>
                <p:nvPr/>
              </p:nvPicPr>
              <p:blipFill>
                <a:blip r:embed="rId173"/>
                <a:stretch>
                  <a:fillRect/>
                </a:stretch>
              </p:blipFill>
              <p:spPr>
                <a:xfrm>
                  <a:off x="7434708" y="1443356"/>
                  <a:ext cx="1573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91" name="Ink 190">
                  <a:extLst>
                    <a:ext uri="{FF2B5EF4-FFF2-40B4-BE49-F238E27FC236}">
                      <a16:creationId xmlns:a16="http://schemas.microsoft.com/office/drawing/2014/main" id="{83FB6E85-AEAB-9319-BFC6-CA333D9B00AD}"/>
                    </a:ext>
                  </a:extLst>
                </p14:cNvPr>
                <p14:cNvContentPartPr/>
                <p14:nvPr/>
              </p14:nvContentPartPr>
              <p14:xfrm>
                <a:off x="7648908" y="1395116"/>
                <a:ext cx="176040" cy="198360"/>
              </p14:xfrm>
            </p:contentPart>
          </mc:Choice>
          <mc:Fallback xmlns="">
            <p:pic>
              <p:nvPicPr>
                <p:cNvPr id="191" name="Ink 190">
                  <a:extLst>
                    <a:ext uri="{FF2B5EF4-FFF2-40B4-BE49-F238E27FC236}">
                      <a16:creationId xmlns:a16="http://schemas.microsoft.com/office/drawing/2014/main" id="{83FB6E85-AEAB-9319-BFC6-CA333D9B00AD}"/>
                    </a:ext>
                  </a:extLst>
                </p:cNvPr>
                <p:cNvPicPr/>
                <p:nvPr/>
              </p:nvPicPr>
              <p:blipFill>
                <a:blip r:embed="rId175"/>
                <a:stretch>
                  <a:fillRect/>
                </a:stretch>
              </p:blipFill>
              <p:spPr>
                <a:xfrm>
                  <a:off x="7640268" y="1386116"/>
                  <a:ext cx="193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93" name="Ink 192">
                  <a:extLst>
                    <a:ext uri="{FF2B5EF4-FFF2-40B4-BE49-F238E27FC236}">
                      <a16:creationId xmlns:a16="http://schemas.microsoft.com/office/drawing/2014/main" id="{029D3993-D7FB-04C8-B315-9734B4921B51}"/>
                    </a:ext>
                  </a:extLst>
                </p14:cNvPr>
                <p14:cNvContentPartPr/>
                <p14:nvPr/>
              </p14:nvContentPartPr>
              <p14:xfrm>
                <a:off x="9320748" y="1759076"/>
                <a:ext cx="42120" cy="224640"/>
              </p14:xfrm>
            </p:contentPart>
          </mc:Choice>
          <mc:Fallback xmlns="">
            <p:pic>
              <p:nvPicPr>
                <p:cNvPr id="193" name="Ink 192">
                  <a:extLst>
                    <a:ext uri="{FF2B5EF4-FFF2-40B4-BE49-F238E27FC236}">
                      <a16:creationId xmlns:a16="http://schemas.microsoft.com/office/drawing/2014/main" id="{029D3993-D7FB-04C8-B315-9734B4921B51}"/>
                    </a:ext>
                  </a:extLst>
                </p:cNvPr>
                <p:cNvPicPr/>
                <p:nvPr/>
              </p:nvPicPr>
              <p:blipFill>
                <a:blip r:embed="rId177"/>
                <a:stretch>
                  <a:fillRect/>
                </a:stretch>
              </p:blipFill>
              <p:spPr>
                <a:xfrm>
                  <a:off x="9312108" y="1750076"/>
                  <a:ext cx="597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94" name="Ink 193">
                  <a:extLst>
                    <a:ext uri="{FF2B5EF4-FFF2-40B4-BE49-F238E27FC236}">
                      <a16:creationId xmlns:a16="http://schemas.microsoft.com/office/drawing/2014/main" id="{60B6913D-D54E-865D-0322-39E1D9FF1900}"/>
                    </a:ext>
                  </a:extLst>
                </p14:cNvPr>
                <p14:cNvContentPartPr/>
                <p14:nvPr/>
              </p14:nvContentPartPr>
              <p14:xfrm>
                <a:off x="9418668" y="1794716"/>
                <a:ext cx="128520" cy="148320"/>
              </p14:xfrm>
            </p:contentPart>
          </mc:Choice>
          <mc:Fallback xmlns="">
            <p:pic>
              <p:nvPicPr>
                <p:cNvPr id="194" name="Ink 193">
                  <a:extLst>
                    <a:ext uri="{FF2B5EF4-FFF2-40B4-BE49-F238E27FC236}">
                      <a16:creationId xmlns:a16="http://schemas.microsoft.com/office/drawing/2014/main" id="{60B6913D-D54E-865D-0322-39E1D9FF1900}"/>
                    </a:ext>
                  </a:extLst>
                </p:cNvPr>
                <p:cNvPicPr/>
                <p:nvPr/>
              </p:nvPicPr>
              <p:blipFill>
                <a:blip r:embed="rId179"/>
                <a:stretch>
                  <a:fillRect/>
                </a:stretch>
              </p:blipFill>
              <p:spPr>
                <a:xfrm>
                  <a:off x="9410028" y="1786076"/>
                  <a:ext cx="1461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95" name="Ink 194">
                  <a:extLst>
                    <a:ext uri="{FF2B5EF4-FFF2-40B4-BE49-F238E27FC236}">
                      <a16:creationId xmlns:a16="http://schemas.microsoft.com/office/drawing/2014/main" id="{6EFBB296-7703-33DE-B12F-08E69A40905B}"/>
                    </a:ext>
                  </a:extLst>
                </p14:cNvPr>
                <p14:cNvContentPartPr/>
                <p14:nvPr/>
              </p14:nvContentPartPr>
              <p14:xfrm>
                <a:off x="9618468" y="1718036"/>
                <a:ext cx="151920" cy="182160"/>
              </p14:xfrm>
            </p:contentPart>
          </mc:Choice>
          <mc:Fallback xmlns="">
            <p:pic>
              <p:nvPicPr>
                <p:cNvPr id="195" name="Ink 194">
                  <a:extLst>
                    <a:ext uri="{FF2B5EF4-FFF2-40B4-BE49-F238E27FC236}">
                      <a16:creationId xmlns:a16="http://schemas.microsoft.com/office/drawing/2014/main" id="{6EFBB296-7703-33DE-B12F-08E69A40905B}"/>
                    </a:ext>
                  </a:extLst>
                </p:cNvPr>
                <p:cNvPicPr/>
                <p:nvPr/>
              </p:nvPicPr>
              <p:blipFill>
                <a:blip r:embed="rId181"/>
                <a:stretch>
                  <a:fillRect/>
                </a:stretch>
              </p:blipFill>
              <p:spPr>
                <a:xfrm>
                  <a:off x="9609468" y="1709396"/>
                  <a:ext cx="1695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96" name="Ink 195">
                  <a:extLst>
                    <a:ext uri="{FF2B5EF4-FFF2-40B4-BE49-F238E27FC236}">
                      <a16:creationId xmlns:a16="http://schemas.microsoft.com/office/drawing/2014/main" id="{5159856A-7215-9619-AFC5-8C35D7C17A2A}"/>
                    </a:ext>
                  </a:extLst>
                </p14:cNvPr>
                <p14:cNvContentPartPr/>
                <p14:nvPr/>
              </p14:nvContentPartPr>
              <p14:xfrm>
                <a:off x="9811788" y="1673396"/>
                <a:ext cx="169200" cy="215640"/>
              </p14:xfrm>
            </p:contentPart>
          </mc:Choice>
          <mc:Fallback xmlns="">
            <p:pic>
              <p:nvPicPr>
                <p:cNvPr id="196" name="Ink 195">
                  <a:extLst>
                    <a:ext uri="{FF2B5EF4-FFF2-40B4-BE49-F238E27FC236}">
                      <a16:creationId xmlns:a16="http://schemas.microsoft.com/office/drawing/2014/main" id="{5159856A-7215-9619-AFC5-8C35D7C17A2A}"/>
                    </a:ext>
                  </a:extLst>
                </p:cNvPr>
                <p:cNvPicPr/>
                <p:nvPr/>
              </p:nvPicPr>
              <p:blipFill>
                <a:blip r:embed="rId183"/>
                <a:stretch>
                  <a:fillRect/>
                </a:stretch>
              </p:blipFill>
              <p:spPr>
                <a:xfrm>
                  <a:off x="9802788" y="1664396"/>
                  <a:ext cx="1868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98" name="Ink 197">
                  <a:extLst>
                    <a:ext uri="{FF2B5EF4-FFF2-40B4-BE49-F238E27FC236}">
                      <a16:creationId xmlns:a16="http://schemas.microsoft.com/office/drawing/2014/main" id="{A9A8D574-FBCE-5E0D-C86C-98C2DD68E36F}"/>
                    </a:ext>
                  </a:extLst>
                </p14:cNvPr>
                <p14:cNvContentPartPr/>
                <p14:nvPr/>
              </p14:nvContentPartPr>
              <p14:xfrm>
                <a:off x="8071908" y="2988836"/>
                <a:ext cx="356400" cy="276120"/>
              </p14:xfrm>
            </p:contentPart>
          </mc:Choice>
          <mc:Fallback xmlns="">
            <p:pic>
              <p:nvPicPr>
                <p:cNvPr id="198" name="Ink 197">
                  <a:extLst>
                    <a:ext uri="{FF2B5EF4-FFF2-40B4-BE49-F238E27FC236}">
                      <a16:creationId xmlns:a16="http://schemas.microsoft.com/office/drawing/2014/main" id="{A9A8D574-FBCE-5E0D-C86C-98C2DD68E36F}"/>
                    </a:ext>
                  </a:extLst>
                </p:cNvPr>
                <p:cNvPicPr/>
                <p:nvPr/>
              </p:nvPicPr>
              <p:blipFill>
                <a:blip r:embed="rId185"/>
                <a:stretch>
                  <a:fillRect/>
                </a:stretch>
              </p:blipFill>
              <p:spPr>
                <a:xfrm>
                  <a:off x="8062908" y="2979836"/>
                  <a:ext cx="37404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99" name="Ink 198">
                  <a:extLst>
                    <a:ext uri="{FF2B5EF4-FFF2-40B4-BE49-F238E27FC236}">
                      <a16:creationId xmlns:a16="http://schemas.microsoft.com/office/drawing/2014/main" id="{A9E49DC2-D191-A74F-9480-72715F8072C4}"/>
                    </a:ext>
                  </a:extLst>
                </p14:cNvPr>
                <p14:cNvContentPartPr/>
                <p14:nvPr/>
              </p14:nvContentPartPr>
              <p14:xfrm>
                <a:off x="8012148" y="3136436"/>
                <a:ext cx="92880" cy="175680"/>
              </p14:xfrm>
            </p:contentPart>
          </mc:Choice>
          <mc:Fallback xmlns="">
            <p:pic>
              <p:nvPicPr>
                <p:cNvPr id="199" name="Ink 198">
                  <a:extLst>
                    <a:ext uri="{FF2B5EF4-FFF2-40B4-BE49-F238E27FC236}">
                      <a16:creationId xmlns:a16="http://schemas.microsoft.com/office/drawing/2014/main" id="{A9E49DC2-D191-A74F-9480-72715F8072C4}"/>
                    </a:ext>
                  </a:extLst>
                </p:cNvPr>
                <p:cNvPicPr/>
                <p:nvPr/>
              </p:nvPicPr>
              <p:blipFill>
                <a:blip r:embed="rId187"/>
                <a:stretch>
                  <a:fillRect/>
                </a:stretch>
              </p:blipFill>
              <p:spPr>
                <a:xfrm>
                  <a:off x="8003508" y="3127796"/>
                  <a:ext cx="1105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00" name="Ink 199">
                  <a:extLst>
                    <a:ext uri="{FF2B5EF4-FFF2-40B4-BE49-F238E27FC236}">
                      <a16:creationId xmlns:a16="http://schemas.microsoft.com/office/drawing/2014/main" id="{AD6E5111-E480-3B5C-1E2B-6D7D132A892D}"/>
                    </a:ext>
                  </a:extLst>
                </p14:cNvPr>
                <p14:cNvContentPartPr/>
                <p14:nvPr/>
              </p14:nvContentPartPr>
              <p14:xfrm>
                <a:off x="7187388" y="2785796"/>
                <a:ext cx="38520" cy="264600"/>
              </p14:xfrm>
            </p:contentPart>
          </mc:Choice>
          <mc:Fallback xmlns="">
            <p:pic>
              <p:nvPicPr>
                <p:cNvPr id="200" name="Ink 199">
                  <a:extLst>
                    <a:ext uri="{FF2B5EF4-FFF2-40B4-BE49-F238E27FC236}">
                      <a16:creationId xmlns:a16="http://schemas.microsoft.com/office/drawing/2014/main" id="{AD6E5111-E480-3B5C-1E2B-6D7D132A892D}"/>
                    </a:ext>
                  </a:extLst>
                </p:cNvPr>
                <p:cNvPicPr/>
                <p:nvPr/>
              </p:nvPicPr>
              <p:blipFill>
                <a:blip r:embed="rId189"/>
                <a:stretch>
                  <a:fillRect/>
                </a:stretch>
              </p:blipFill>
              <p:spPr>
                <a:xfrm>
                  <a:off x="7178388" y="2777156"/>
                  <a:ext cx="561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01" name="Ink 200">
                  <a:extLst>
                    <a:ext uri="{FF2B5EF4-FFF2-40B4-BE49-F238E27FC236}">
                      <a16:creationId xmlns:a16="http://schemas.microsoft.com/office/drawing/2014/main" id="{D370EBF2-8946-0549-E223-B20834E04802}"/>
                    </a:ext>
                  </a:extLst>
                </p14:cNvPr>
                <p14:cNvContentPartPr/>
                <p14:nvPr/>
              </p14:nvContentPartPr>
              <p14:xfrm>
                <a:off x="7133748" y="3006836"/>
                <a:ext cx="136440" cy="25200"/>
              </p14:xfrm>
            </p:contentPart>
          </mc:Choice>
          <mc:Fallback xmlns="">
            <p:pic>
              <p:nvPicPr>
                <p:cNvPr id="201" name="Ink 200">
                  <a:extLst>
                    <a:ext uri="{FF2B5EF4-FFF2-40B4-BE49-F238E27FC236}">
                      <a16:creationId xmlns:a16="http://schemas.microsoft.com/office/drawing/2014/main" id="{D370EBF2-8946-0549-E223-B20834E04802}"/>
                    </a:ext>
                  </a:extLst>
                </p:cNvPr>
                <p:cNvPicPr/>
                <p:nvPr/>
              </p:nvPicPr>
              <p:blipFill>
                <a:blip r:embed="rId191"/>
                <a:stretch>
                  <a:fillRect/>
                </a:stretch>
              </p:blipFill>
              <p:spPr>
                <a:xfrm>
                  <a:off x="7125108" y="2998196"/>
                  <a:ext cx="154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03" name="Ink 202">
                  <a:extLst>
                    <a:ext uri="{FF2B5EF4-FFF2-40B4-BE49-F238E27FC236}">
                      <a16:creationId xmlns:a16="http://schemas.microsoft.com/office/drawing/2014/main" id="{BFE5B374-B834-645E-F64A-68DC2A5BBAEF}"/>
                    </a:ext>
                  </a:extLst>
                </p14:cNvPr>
                <p14:cNvContentPartPr/>
                <p14:nvPr/>
              </p14:nvContentPartPr>
              <p14:xfrm>
                <a:off x="6656388" y="4550156"/>
                <a:ext cx="360" cy="128880"/>
              </p14:xfrm>
            </p:contentPart>
          </mc:Choice>
          <mc:Fallback xmlns="">
            <p:pic>
              <p:nvPicPr>
                <p:cNvPr id="203" name="Ink 202">
                  <a:extLst>
                    <a:ext uri="{FF2B5EF4-FFF2-40B4-BE49-F238E27FC236}">
                      <a16:creationId xmlns:a16="http://schemas.microsoft.com/office/drawing/2014/main" id="{BFE5B374-B834-645E-F64A-68DC2A5BBAEF}"/>
                    </a:ext>
                  </a:extLst>
                </p:cNvPr>
                <p:cNvPicPr/>
                <p:nvPr/>
              </p:nvPicPr>
              <p:blipFill>
                <a:blip r:embed="rId193"/>
                <a:stretch>
                  <a:fillRect/>
                </a:stretch>
              </p:blipFill>
              <p:spPr>
                <a:xfrm>
                  <a:off x="6647388" y="4541156"/>
                  <a:ext cx="18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04" name="Ink 203">
                  <a:extLst>
                    <a:ext uri="{FF2B5EF4-FFF2-40B4-BE49-F238E27FC236}">
                      <a16:creationId xmlns:a16="http://schemas.microsoft.com/office/drawing/2014/main" id="{2298205E-6228-2DB3-E2B2-229B517C5B03}"/>
                    </a:ext>
                  </a:extLst>
                </p14:cNvPr>
                <p14:cNvContentPartPr/>
                <p14:nvPr/>
              </p14:nvContentPartPr>
              <p14:xfrm>
                <a:off x="6701748" y="4484996"/>
                <a:ext cx="171000" cy="162360"/>
              </p14:xfrm>
            </p:contentPart>
          </mc:Choice>
          <mc:Fallback xmlns="">
            <p:pic>
              <p:nvPicPr>
                <p:cNvPr id="204" name="Ink 203">
                  <a:extLst>
                    <a:ext uri="{FF2B5EF4-FFF2-40B4-BE49-F238E27FC236}">
                      <a16:creationId xmlns:a16="http://schemas.microsoft.com/office/drawing/2014/main" id="{2298205E-6228-2DB3-E2B2-229B517C5B03}"/>
                    </a:ext>
                  </a:extLst>
                </p:cNvPr>
                <p:cNvPicPr/>
                <p:nvPr/>
              </p:nvPicPr>
              <p:blipFill>
                <a:blip r:embed="rId195"/>
                <a:stretch>
                  <a:fillRect/>
                </a:stretch>
              </p:blipFill>
              <p:spPr>
                <a:xfrm>
                  <a:off x="6693108" y="4475996"/>
                  <a:ext cx="1886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05" name="Ink 204">
                  <a:extLst>
                    <a:ext uri="{FF2B5EF4-FFF2-40B4-BE49-F238E27FC236}">
                      <a16:creationId xmlns:a16="http://schemas.microsoft.com/office/drawing/2014/main" id="{647B2173-09D3-99BC-6EAC-D449ABF3277F}"/>
                    </a:ext>
                  </a:extLst>
                </p14:cNvPr>
                <p14:cNvContentPartPr/>
                <p14:nvPr/>
              </p14:nvContentPartPr>
              <p14:xfrm>
                <a:off x="6941148" y="4486436"/>
                <a:ext cx="117360" cy="127440"/>
              </p14:xfrm>
            </p:contentPart>
          </mc:Choice>
          <mc:Fallback xmlns="">
            <p:pic>
              <p:nvPicPr>
                <p:cNvPr id="205" name="Ink 204">
                  <a:extLst>
                    <a:ext uri="{FF2B5EF4-FFF2-40B4-BE49-F238E27FC236}">
                      <a16:creationId xmlns:a16="http://schemas.microsoft.com/office/drawing/2014/main" id="{647B2173-09D3-99BC-6EAC-D449ABF3277F}"/>
                    </a:ext>
                  </a:extLst>
                </p:cNvPr>
                <p:cNvPicPr/>
                <p:nvPr/>
              </p:nvPicPr>
              <p:blipFill>
                <a:blip r:embed="rId197"/>
                <a:stretch>
                  <a:fillRect/>
                </a:stretch>
              </p:blipFill>
              <p:spPr>
                <a:xfrm>
                  <a:off x="6932148" y="4477436"/>
                  <a:ext cx="1350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06" name="Ink 205">
                  <a:extLst>
                    <a:ext uri="{FF2B5EF4-FFF2-40B4-BE49-F238E27FC236}">
                      <a16:creationId xmlns:a16="http://schemas.microsoft.com/office/drawing/2014/main" id="{03AFDBCA-5985-1071-EE0C-B1D3CBDD2202}"/>
                    </a:ext>
                  </a:extLst>
                </p14:cNvPr>
                <p14:cNvContentPartPr/>
                <p14:nvPr/>
              </p14:nvContentPartPr>
              <p14:xfrm>
                <a:off x="7158948" y="4383836"/>
                <a:ext cx="108000" cy="169200"/>
              </p14:xfrm>
            </p:contentPart>
          </mc:Choice>
          <mc:Fallback xmlns="">
            <p:pic>
              <p:nvPicPr>
                <p:cNvPr id="206" name="Ink 205">
                  <a:extLst>
                    <a:ext uri="{FF2B5EF4-FFF2-40B4-BE49-F238E27FC236}">
                      <a16:creationId xmlns:a16="http://schemas.microsoft.com/office/drawing/2014/main" id="{03AFDBCA-5985-1071-EE0C-B1D3CBDD2202}"/>
                    </a:ext>
                  </a:extLst>
                </p:cNvPr>
                <p:cNvPicPr/>
                <p:nvPr/>
              </p:nvPicPr>
              <p:blipFill>
                <a:blip r:embed="rId199"/>
                <a:stretch>
                  <a:fillRect/>
                </a:stretch>
              </p:blipFill>
              <p:spPr>
                <a:xfrm>
                  <a:off x="7150308" y="4375196"/>
                  <a:ext cx="1256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07" name="Ink 206">
                  <a:extLst>
                    <a:ext uri="{FF2B5EF4-FFF2-40B4-BE49-F238E27FC236}">
                      <a16:creationId xmlns:a16="http://schemas.microsoft.com/office/drawing/2014/main" id="{5EDA8A9C-C390-F37A-88BC-D5ECE2A09667}"/>
                    </a:ext>
                  </a:extLst>
                </p14:cNvPr>
                <p14:cNvContentPartPr/>
                <p14:nvPr/>
              </p14:nvContentPartPr>
              <p14:xfrm>
                <a:off x="7373508" y="4315436"/>
                <a:ext cx="174240" cy="194760"/>
              </p14:xfrm>
            </p:contentPart>
          </mc:Choice>
          <mc:Fallback xmlns="">
            <p:pic>
              <p:nvPicPr>
                <p:cNvPr id="207" name="Ink 206">
                  <a:extLst>
                    <a:ext uri="{FF2B5EF4-FFF2-40B4-BE49-F238E27FC236}">
                      <a16:creationId xmlns:a16="http://schemas.microsoft.com/office/drawing/2014/main" id="{5EDA8A9C-C390-F37A-88BC-D5ECE2A09667}"/>
                    </a:ext>
                  </a:extLst>
                </p:cNvPr>
                <p:cNvPicPr/>
                <p:nvPr/>
              </p:nvPicPr>
              <p:blipFill>
                <a:blip r:embed="rId201"/>
                <a:stretch>
                  <a:fillRect/>
                </a:stretch>
              </p:blipFill>
              <p:spPr>
                <a:xfrm>
                  <a:off x="7364868" y="4306796"/>
                  <a:ext cx="1918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209" name="Ink 208">
                  <a:extLst>
                    <a:ext uri="{FF2B5EF4-FFF2-40B4-BE49-F238E27FC236}">
                      <a16:creationId xmlns:a16="http://schemas.microsoft.com/office/drawing/2014/main" id="{03CAAB0F-DA62-B767-B4F1-5DF39FEBA924}"/>
                    </a:ext>
                  </a:extLst>
                </p14:cNvPr>
                <p14:cNvContentPartPr/>
                <p14:nvPr/>
              </p14:nvContentPartPr>
              <p14:xfrm>
                <a:off x="9601908" y="5130476"/>
                <a:ext cx="163440" cy="169200"/>
              </p14:xfrm>
            </p:contentPart>
          </mc:Choice>
          <mc:Fallback xmlns="">
            <p:pic>
              <p:nvPicPr>
                <p:cNvPr id="209" name="Ink 208">
                  <a:extLst>
                    <a:ext uri="{FF2B5EF4-FFF2-40B4-BE49-F238E27FC236}">
                      <a16:creationId xmlns:a16="http://schemas.microsoft.com/office/drawing/2014/main" id="{03CAAB0F-DA62-B767-B4F1-5DF39FEBA924}"/>
                    </a:ext>
                  </a:extLst>
                </p:cNvPr>
                <p:cNvPicPr/>
                <p:nvPr/>
              </p:nvPicPr>
              <p:blipFill>
                <a:blip r:embed="rId203"/>
                <a:stretch>
                  <a:fillRect/>
                </a:stretch>
              </p:blipFill>
              <p:spPr>
                <a:xfrm>
                  <a:off x="9592908" y="5121476"/>
                  <a:ext cx="181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210" name="Ink 209">
                  <a:extLst>
                    <a:ext uri="{FF2B5EF4-FFF2-40B4-BE49-F238E27FC236}">
                      <a16:creationId xmlns:a16="http://schemas.microsoft.com/office/drawing/2014/main" id="{A8F566A8-2809-29E2-C35D-3B3AD8AFE932}"/>
                    </a:ext>
                  </a:extLst>
                </p14:cNvPr>
                <p14:cNvContentPartPr/>
                <p14:nvPr/>
              </p14:nvContentPartPr>
              <p14:xfrm>
                <a:off x="9586428" y="5031476"/>
                <a:ext cx="209160" cy="169920"/>
              </p14:xfrm>
            </p:contentPart>
          </mc:Choice>
          <mc:Fallback xmlns="">
            <p:pic>
              <p:nvPicPr>
                <p:cNvPr id="210" name="Ink 209">
                  <a:extLst>
                    <a:ext uri="{FF2B5EF4-FFF2-40B4-BE49-F238E27FC236}">
                      <a16:creationId xmlns:a16="http://schemas.microsoft.com/office/drawing/2014/main" id="{A8F566A8-2809-29E2-C35D-3B3AD8AFE932}"/>
                    </a:ext>
                  </a:extLst>
                </p:cNvPr>
                <p:cNvPicPr/>
                <p:nvPr/>
              </p:nvPicPr>
              <p:blipFill>
                <a:blip r:embed="rId205"/>
                <a:stretch>
                  <a:fillRect/>
                </a:stretch>
              </p:blipFill>
              <p:spPr>
                <a:xfrm>
                  <a:off x="9577788" y="5022836"/>
                  <a:ext cx="2268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211" name="Ink 210">
                  <a:extLst>
                    <a:ext uri="{FF2B5EF4-FFF2-40B4-BE49-F238E27FC236}">
                      <a16:creationId xmlns:a16="http://schemas.microsoft.com/office/drawing/2014/main" id="{6EA332F4-4948-3BD1-7C88-2F689CEE8151}"/>
                    </a:ext>
                  </a:extLst>
                </p14:cNvPr>
                <p14:cNvContentPartPr/>
                <p14:nvPr/>
              </p14:nvContentPartPr>
              <p14:xfrm>
                <a:off x="9813228" y="5055956"/>
                <a:ext cx="165600" cy="167040"/>
              </p14:xfrm>
            </p:contentPart>
          </mc:Choice>
          <mc:Fallback xmlns="">
            <p:pic>
              <p:nvPicPr>
                <p:cNvPr id="211" name="Ink 210">
                  <a:extLst>
                    <a:ext uri="{FF2B5EF4-FFF2-40B4-BE49-F238E27FC236}">
                      <a16:creationId xmlns:a16="http://schemas.microsoft.com/office/drawing/2014/main" id="{6EA332F4-4948-3BD1-7C88-2F689CEE8151}"/>
                    </a:ext>
                  </a:extLst>
                </p:cNvPr>
                <p:cNvPicPr/>
                <p:nvPr/>
              </p:nvPicPr>
              <p:blipFill>
                <a:blip r:embed="rId207"/>
                <a:stretch>
                  <a:fillRect/>
                </a:stretch>
              </p:blipFill>
              <p:spPr>
                <a:xfrm>
                  <a:off x="9804228" y="5046956"/>
                  <a:ext cx="1832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212" name="Ink 211">
                  <a:extLst>
                    <a:ext uri="{FF2B5EF4-FFF2-40B4-BE49-F238E27FC236}">
                      <a16:creationId xmlns:a16="http://schemas.microsoft.com/office/drawing/2014/main" id="{CE054ECB-8BB8-76A2-9C9A-F44B2898FBC6}"/>
                    </a:ext>
                  </a:extLst>
                </p14:cNvPr>
                <p14:cNvContentPartPr/>
                <p14:nvPr/>
              </p14:nvContentPartPr>
              <p14:xfrm>
                <a:off x="10087188" y="4985036"/>
                <a:ext cx="165960" cy="198360"/>
              </p14:xfrm>
            </p:contentPart>
          </mc:Choice>
          <mc:Fallback xmlns="">
            <p:pic>
              <p:nvPicPr>
                <p:cNvPr id="212" name="Ink 211">
                  <a:extLst>
                    <a:ext uri="{FF2B5EF4-FFF2-40B4-BE49-F238E27FC236}">
                      <a16:creationId xmlns:a16="http://schemas.microsoft.com/office/drawing/2014/main" id="{CE054ECB-8BB8-76A2-9C9A-F44B2898FBC6}"/>
                    </a:ext>
                  </a:extLst>
                </p:cNvPr>
                <p:cNvPicPr/>
                <p:nvPr/>
              </p:nvPicPr>
              <p:blipFill>
                <a:blip r:embed="rId209"/>
                <a:stretch>
                  <a:fillRect/>
                </a:stretch>
              </p:blipFill>
              <p:spPr>
                <a:xfrm>
                  <a:off x="10078548" y="4976396"/>
                  <a:ext cx="183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214" name="Ink 213">
                  <a:extLst>
                    <a:ext uri="{FF2B5EF4-FFF2-40B4-BE49-F238E27FC236}">
                      <a16:creationId xmlns:a16="http://schemas.microsoft.com/office/drawing/2014/main" id="{3687CE54-BACD-4616-8FF5-02756A928F1A}"/>
                    </a:ext>
                  </a:extLst>
                </p14:cNvPr>
                <p14:cNvContentPartPr/>
                <p14:nvPr/>
              </p14:nvContentPartPr>
              <p14:xfrm>
                <a:off x="9222468" y="3277196"/>
                <a:ext cx="50040" cy="213840"/>
              </p14:xfrm>
            </p:contentPart>
          </mc:Choice>
          <mc:Fallback xmlns="">
            <p:pic>
              <p:nvPicPr>
                <p:cNvPr id="214" name="Ink 213">
                  <a:extLst>
                    <a:ext uri="{FF2B5EF4-FFF2-40B4-BE49-F238E27FC236}">
                      <a16:creationId xmlns:a16="http://schemas.microsoft.com/office/drawing/2014/main" id="{3687CE54-BACD-4616-8FF5-02756A928F1A}"/>
                    </a:ext>
                  </a:extLst>
                </p:cNvPr>
                <p:cNvPicPr/>
                <p:nvPr/>
              </p:nvPicPr>
              <p:blipFill>
                <a:blip r:embed="rId211"/>
                <a:stretch>
                  <a:fillRect/>
                </a:stretch>
              </p:blipFill>
              <p:spPr>
                <a:xfrm>
                  <a:off x="9213468" y="3268556"/>
                  <a:ext cx="676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215" name="Ink 214">
                  <a:extLst>
                    <a:ext uri="{FF2B5EF4-FFF2-40B4-BE49-F238E27FC236}">
                      <a16:creationId xmlns:a16="http://schemas.microsoft.com/office/drawing/2014/main" id="{468E5D10-CB96-E63B-ED0F-F0662BFAC2FD}"/>
                    </a:ext>
                  </a:extLst>
                </p14:cNvPr>
                <p14:cNvContentPartPr/>
                <p14:nvPr/>
              </p14:nvContentPartPr>
              <p14:xfrm>
                <a:off x="9186828" y="3415436"/>
                <a:ext cx="145080" cy="42480"/>
              </p14:xfrm>
            </p:contentPart>
          </mc:Choice>
          <mc:Fallback xmlns="">
            <p:pic>
              <p:nvPicPr>
                <p:cNvPr id="215" name="Ink 214">
                  <a:extLst>
                    <a:ext uri="{FF2B5EF4-FFF2-40B4-BE49-F238E27FC236}">
                      <a16:creationId xmlns:a16="http://schemas.microsoft.com/office/drawing/2014/main" id="{468E5D10-CB96-E63B-ED0F-F0662BFAC2FD}"/>
                    </a:ext>
                  </a:extLst>
                </p:cNvPr>
                <p:cNvPicPr/>
                <p:nvPr/>
              </p:nvPicPr>
              <p:blipFill>
                <a:blip r:embed="rId213"/>
                <a:stretch>
                  <a:fillRect/>
                </a:stretch>
              </p:blipFill>
              <p:spPr>
                <a:xfrm>
                  <a:off x="9177828" y="3406796"/>
                  <a:ext cx="16272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216" name="Ink 215">
                  <a:extLst>
                    <a:ext uri="{FF2B5EF4-FFF2-40B4-BE49-F238E27FC236}">
                      <a16:creationId xmlns:a16="http://schemas.microsoft.com/office/drawing/2014/main" id="{2077FB4E-4018-31DF-26A6-E2230DA7EF25}"/>
                    </a:ext>
                  </a:extLst>
                </p14:cNvPr>
                <p14:cNvContentPartPr/>
                <p14:nvPr/>
              </p14:nvContentPartPr>
              <p14:xfrm>
                <a:off x="9733668" y="3214916"/>
                <a:ext cx="20160" cy="207360"/>
              </p14:xfrm>
            </p:contentPart>
          </mc:Choice>
          <mc:Fallback xmlns="">
            <p:pic>
              <p:nvPicPr>
                <p:cNvPr id="216" name="Ink 215">
                  <a:extLst>
                    <a:ext uri="{FF2B5EF4-FFF2-40B4-BE49-F238E27FC236}">
                      <a16:creationId xmlns:a16="http://schemas.microsoft.com/office/drawing/2014/main" id="{2077FB4E-4018-31DF-26A6-E2230DA7EF25}"/>
                    </a:ext>
                  </a:extLst>
                </p:cNvPr>
                <p:cNvPicPr/>
                <p:nvPr/>
              </p:nvPicPr>
              <p:blipFill>
                <a:blip r:embed="rId215"/>
                <a:stretch>
                  <a:fillRect/>
                </a:stretch>
              </p:blipFill>
              <p:spPr>
                <a:xfrm>
                  <a:off x="9725028" y="3206276"/>
                  <a:ext cx="378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217" name="Ink 216">
                  <a:extLst>
                    <a:ext uri="{FF2B5EF4-FFF2-40B4-BE49-F238E27FC236}">
                      <a16:creationId xmlns:a16="http://schemas.microsoft.com/office/drawing/2014/main" id="{B482A0E9-51E2-56E4-F8E1-C27E41B64044}"/>
                    </a:ext>
                  </a:extLst>
                </p14:cNvPr>
                <p14:cNvContentPartPr/>
                <p14:nvPr/>
              </p14:nvContentPartPr>
              <p14:xfrm>
                <a:off x="9667788" y="3140396"/>
                <a:ext cx="135000" cy="96480"/>
              </p14:xfrm>
            </p:contentPart>
          </mc:Choice>
          <mc:Fallback xmlns="">
            <p:pic>
              <p:nvPicPr>
                <p:cNvPr id="217" name="Ink 216">
                  <a:extLst>
                    <a:ext uri="{FF2B5EF4-FFF2-40B4-BE49-F238E27FC236}">
                      <a16:creationId xmlns:a16="http://schemas.microsoft.com/office/drawing/2014/main" id="{B482A0E9-51E2-56E4-F8E1-C27E41B64044}"/>
                    </a:ext>
                  </a:extLst>
                </p:cNvPr>
                <p:cNvPicPr/>
                <p:nvPr/>
              </p:nvPicPr>
              <p:blipFill>
                <a:blip r:embed="rId217"/>
                <a:stretch>
                  <a:fillRect/>
                </a:stretch>
              </p:blipFill>
              <p:spPr>
                <a:xfrm>
                  <a:off x="9658788" y="3131396"/>
                  <a:ext cx="1526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20" name="Ink 219">
                  <a:extLst>
                    <a:ext uri="{FF2B5EF4-FFF2-40B4-BE49-F238E27FC236}">
                      <a16:creationId xmlns:a16="http://schemas.microsoft.com/office/drawing/2014/main" id="{B1730909-ADDB-79D4-43B9-5B363D6FAD4C}"/>
                    </a:ext>
                  </a:extLst>
                </p14:cNvPr>
                <p14:cNvContentPartPr/>
                <p14:nvPr/>
              </p14:nvContentPartPr>
              <p14:xfrm>
                <a:off x="8062548" y="3808556"/>
                <a:ext cx="343080" cy="64080"/>
              </p14:xfrm>
            </p:contentPart>
          </mc:Choice>
          <mc:Fallback xmlns="">
            <p:pic>
              <p:nvPicPr>
                <p:cNvPr id="220" name="Ink 219">
                  <a:extLst>
                    <a:ext uri="{FF2B5EF4-FFF2-40B4-BE49-F238E27FC236}">
                      <a16:creationId xmlns:a16="http://schemas.microsoft.com/office/drawing/2014/main" id="{B1730909-ADDB-79D4-43B9-5B363D6FAD4C}"/>
                    </a:ext>
                  </a:extLst>
                </p:cNvPr>
                <p:cNvPicPr/>
                <p:nvPr/>
              </p:nvPicPr>
              <p:blipFill>
                <a:blip r:embed="rId219"/>
                <a:stretch>
                  <a:fillRect/>
                </a:stretch>
              </p:blipFill>
              <p:spPr>
                <a:xfrm>
                  <a:off x="8053548" y="3799916"/>
                  <a:ext cx="3607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21" name="Ink 220">
                  <a:extLst>
                    <a:ext uri="{FF2B5EF4-FFF2-40B4-BE49-F238E27FC236}">
                      <a16:creationId xmlns:a16="http://schemas.microsoft.com/office/drawing/2014/main" id="{D5526E1D-69C8-8958-2AE6-BFB3D1E9A9AB}"/>
                    </a:ext>
                  </a:extLst>
                </p14:cNvPr>
                <p14:cNvContentPartPr/>
                <p14:nvPr/>
              </p14:nvContentPartPr>
              <p14:xfrm>
                <a:off x="8357388" y="3775076"/>
                <a:ext cx="65880" cy="160560"/>
              </p14:xfrm>
            </p:contentPart>
          </mc:Choice>
          <mc:Fallback xmlns="">
            <p:pic>
              <p:nvPicPr>
                <p:cNvPr id="221" name="Ink 220">
                  <a:extLst>
                    <a:ext uri="{FF2B5EF4-FFF2-40B4-BE49-F238E27FC236}">
                      <a16:creationId xmlns:a16="http://schemas.microsoft.com/office/drawing/2014/main" id="{D5526E1D-69C8-8958-2AE6-BFB3D1E9A9AB}"/>
                    </a:ext>
                  </a:extLst>
                </p:cNvPr>
                <p:cNvPicPr/>
                <p:nvPr/>
              </p:nvPicPr>
              <p:blipFill>
                <a:blip r:embed="rId221"/>
                <a:stretch>
                  <a:fillRect/>
                </a:stretch>
              </p:blipFill>
              <p:spPr>
                <a:xfrm>
                  <a:off x="8348748" y="3766436"/>
                  <a:ext cx="835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22" name="Ink 221">
                  <a:extLst>
                    <a:ext uri="{FF2B5EF4-FFF2-40B4-BE49-F238E27FC236}">
                      <a16:creationId xmlns:a16="http://schemas.microsoft.com/office/drawing/2014/main" id="{4056ACCA-3C15-6A29-2A65-8D0CC91BCA1F}"/>
                    </a:ext>
                  </a:extLst>
                </p14:cNvPr>
                <p14:cNvContentPartPr/>
                <p14:nvPr/>
              </p14:nvContentPartPr>
              <p14:xfrm>
                <a:off x="7976148" y="4119236"/>
                <a:ext cx="243720" cy="50040"/>
              </p14:xfrm>
            </p:contentPart>
          </mc:Choice>
          <mc:Fallback xmlns="">
            <p:pic>
              <p:nvPicPr>
                <p:cNvPr id="222" name="Ink 221">
                  <a:extLst>
                    <a:ext uri="{FF2B5EF4-FFF2-40B4-BE49-F238E27FC236}">
                      <a16:creationId xmlns:a16="http://schemas.microsoft.com/office/drawing/2014/main" id="{4056ACCA-3C15-6A29-2A65-8D0CC91BCA1F}"/>
                    </a:ext>
                  </a:extLst>
                </p:cNvPr>
                <p:cNvPicPr/>
                <p:nvPr/>
              </p:nvPicPr>
              <p:blipFill>
                <a:blip r:embed="rId223"/>
                <a:stretch>
                  <a:fillRect/>
                </a:stretch>
              </p:blipFill>
              <p:spPr>
                <a:xfrm>
                  <a:off x="7967508" y="4110236"/>
                  <a:ext cx="26136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23" name="Ink 222">
                  <a:extLst>
                    <a:ext uri="{FF2B5EF4-FFF2-40B4-BE49-F238E27FC236}">
                      <a16:creationId xmlns:a16="http://schemas.microsoft.com/office/drawing/2014/main" id="{F189BC14-8350-7214-3CC0-603C3750EF8C}"/>
                    </a:ext>
                  </a:extLst>
                </p14:cNvPr>
                <p14:cNvContentPartPr/>
                <p14:nvPr/>
              </p14:nvContentPartPr>
              <p14:xfrm>
                <a:off x="7935828" y="4032116"/>
                <a:ext cx="97200" cy="126720"/>
              </p14:xfrm>
            </p:contentPart>
          </mc:Choice>
          <mc:Fallback xmlns="">
            <p:pic>
              <p:nvPicPr>
                <p:cNvPr id="223" name="Ink 222">
                  <a:extLst>
                    <a:ext uri="{FF2B5EF4-FFF2-40B4-BE49-F238E27FC236}">
                      <a16:creationId xmlns:a16="http://schemas.microsoft.com/office/drawing/2014/main" id="{F189BC14-8350-7214-3CC0-603C3750EF8C}"/>
                    </a:ext>
                  </a:extLst>
                </p:cNvPr>
                <p:cNvPicPr/>
                <p:nvPr/>
              </p:nvPicPr>
              <p:blipFill>
                <a:blip r:embed="rId225"/>
                <a:stretch>
                  <a:fillRect/>
                </a:stretch>
              </p:blipFill>
              <p:spPr>
                <a:xfrm>
                  <a:off x="7926828" y="4023116"/>
                  <a:ext cx="1148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24" name="Ink 223">
                  <a:extLst>
                    <a:ext uri="{FF2B5EF4-FFF2-40B4-BE49-F238E27FC236}">
                      <a16:creationId xmlns:a16="http://schemas.microsoft.com/office/drawing/2014/main" id="{4BF40789-E8AD-21A7-9FF1-BFAB96B0E496}"/>
                    </a:ext>
                  </a:extLst>
                </p14:cNvPr>
                <p14:cNvContentPartPr/>
                <p14:nvPr/>
              </p14:nvContentPartPr>
              <p14:xfrm>
                <a:off x="6764748" y="2851316"/>
                <a:ext cx="50760" cy="354240"/>
              </p14:xfrm>
            </p:contentPart>
          </mc:Choice>
          <mc:Fallback xmlns="">
            <p:pic>
              <p:nvPicPr>
                <p:cNvPr id="224" name="Ink 223">
                  <a:extLst>
                    <a:ext uri="{FF2B5EF4-FFF2-40B4-BE49-F238E27FC236}">
                      <a16:creationId xmlns:a16="http://schemas.microsoft.com/office/drawing/2014/main" id="{4BF40789-E8AD-21A7-9FF1-BFAB96B0E496}"/>
                    </a:ext>
                  </a:extLst>
                </p:cNvPr>
                <p:cNvPicPr/>
                <p:nvPr/>
              </p:nvPicPr>
              <p:blipFill>
                <a:blip r:embed="rId227"/>
                <a:stretch>
                  <a:fillRect/>
                </a:stretch>
              </p:blipFill>
              <p:spPr>
                <a:xfrm>
                  <a:off x="6755748" y="2842676"/>
                  <a:ext cx="6840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25" name="Ink 224">
                  <a:extLst>
                    <a:ext uri="{FF2B5EF4-FFF2-40B4-BE49-F238E27FC236}">
                      <a16:creationId xmlns:a16="http://schemas.microsoft.com/office/drawing/2014/main" id="{D89FA862-7FF6-B917-141F-131E64233CB3}"/>
                    </a:ext>
                  </a:extLst>
                </p14:cNvPr>
                <p14:cNvContentPartPr/>
                <p14:nvPr/>
              </p14:nvContentPartPr>
              <p14:xfrm>
                <a:off x="6699228" y="2824316"/>
                <a:ext cx="151920" cy="106200"/>
              </p14:xfrm>
            </p:contentPart>
          </mc:Choice>
          <mc:Fallback xmlns="">
            <p:pic>
              <p:nvPicPr>
                <p:cNvPr id="225" name="Ink 224">
                  <a:extLst>
                    <a:ext uri="{FF2B5EF4-FFF2-40B4-BE49-F238E27FC236}">
                      <a16:creationId xmlns:a16="http://schemas.microsoft.com/office/drawing/2014/main" id="{D89FA862-7FF6-B917-141F-131E64233CB3}"/>
                    </a:ext>
                  </a:extLst>
                </p:cNvPr>
                <p:cNvPicPr/>
                <p:nvPr/>
              </p:nvPicPr>
              <p:blipFill>
                <a:blip r:embed="rId229"/>
                <a:stretch>
                  <a:fillRect/>
                </a:stretch>
              </p:blipFill>
              <p:spPr>
                <a:xfrm>
                  <a:off x="6690588" y="2815676"/>
                  <a:ext cx="1695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32" name="Ink 231">
                  <a:extLst>
                    <a:ext uri="{FF2B5EF4-FFF2-40B4-BE49-F238E27FC236}">
                      <a16:creationId xmlns:a16="http://schemas.microsoft.com/office/drawing/2014/main" id="{B3729EA0-A3D3-A403-7A57-AC4C89B48B2F}"/>
                    </a:ext>
                  </a:extLst>
                </p14:cNvPr>
                <p14:cNvContentPartPr/>
                <p14:nvPr/>
              </p14:nvContentPartPr>
              <p14:xfrm>
                <a:off x="10510548" y="1994876"/>
                <a:ext cx="24120" cy="333000"/>
              </p14:xfrm>
            </p:contentPart>
          </mc:Choice>
          <mc:Fallback xmlns="">
            <p:pic>
              <p:nvPicPr>
                <p:cNvPr id="232" name="Ink 231">
                  <a:extLst>
                    <a:ext uri="{FF2B5EF4-FFF2-40B4-BE49-F238E27FC236}">
                      <a16:creationId xmlns:a16="http://schemas.microsoft.com/office/drawing/2014/main" id="{B3729EA0-A3D3-A403-7A57-AC4C89B48B2F}"/>
                    </a:ext>
                  </a:extLst>
                </p:cNvPr>
                <p:cNvPicPr/>
                <p:nvPr/>
              </p:nvPicPr>
              <p:blipFill>
                <a:blip r:embed="rId231"/>
                <a:stretch>
                  <a:fillRect/>
                </a:stretch>
              </p:blipFill>
              <p:spPr>
                <a:xfrm>
                  <a:off x="10501548" y="1985876"/>
                  <a:ext cx="4176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33" name="Ink 232">
                  <a:extLst>
                    <a:ext uri="{FF2B5EF4-FFF2-40B4-BE49-F238E27FC236}">
                      <a16:creationId xmlns:a16="http://schemas.microsoft.com/office/drawing/2014/main" id="{571EB247-E540-185D-900C-8F69BD2D5ADD}"/>
                    </a:ext>
                  </a:extLst>
                </p14:cNvPr>
                <p14:cNvContentPartPr/>
                <p14:nvPr/>
              </p14:nvContentPartPr>
              <p14:xfrm>
                <a:off x="10469148" y="2247596"/>
                <a:ext cx="159840" cy="70560"/>
              </p14:xfrm>
            </p:contentPart>
          </mc:Choice>
          <mc:Fallback xmlns="">
            <p:pic>
              <p:nvPicPr>
                <p:cNvPr id="233" name="Ink 232">
                  <a:extLst>
                    <a:ext uri="{FF2B5EF4-FFF2-40B4-BE49-F238E27FC236}">
                      <a16:creationId xmlns:a16="http://schemas.microsoft.com/office/drawing/2014/main" id="{571EB247-E540-185D-900C-8F69BD2D5ADD}"/>
                    </a:ext>
                  </a:extLst>
                </p:cNvPr>
                <p:cNvPicPr/>
                <p:nvPr/>
              </p:nvPicPr>
              <p:blipFill>
                <a:blip r:embed="rId233"/>
                <a:stretch>
                  <a:fillRect/>
                </a:stretch>
              </p:blipFill>
              <p:spPr>
                <a:xfrm>
                  <a:off x="10460508" y="2238596"/>
                  <a:ext cx="1774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34" name="Ink 233">
                  <a:extLst>
                    <a:ext uri="{FF2B5EF4-FFF2-40B4-BE49-F238E27FC236}">
                      <a16:creationId xmlns:a16="http://schemas.microsoft.com/office/drawing/2014/main" id="{5D34E697-5C37-CD7B-ACA2-71A25B6DC0A1}"/>
                    </a:ext>
                  </a:extLst>
                </p14:cNvPr>
                <p14:cNvContentPartPr/>
                <p14:nvPr/>
              </p14:nvContentPartPr>
              <p14:xfrm>
                <a:off x="10451508" y="2369636"/>
                <a:ext cx="210240" cy="10080"/>
              </p14:xfrm>
            </p:contentPart>
          </mc:Choice>
          <mc:Fallback xmlns="">
            <p:pic>
              <p:nvPicPr>
                <p:cNvPr id="234" name="Ink 233">
                  <a:extLst>
                    <a:ext uri="{FF2B5EF4-FFF2-40B4-BE49-F238E27FC236}">
                      <a16:creationId xmlns:a16="http://schemas.microsoft.com/office/drawing/2014/main" id="{5D34E697-5C37-CD7B-ACA2-71A25B6DC0A1}"/>
                    </a:ext>
                  </a:extLst>
                </p:cNvPr>
                <p:cNvPicPr/>
                <p:nvPr/>
              </p:nvPicPr>
              <p:blipFill>
                <a:blip r:embed="rId235"/>
                <a:stretch>
                  <a:fillRect/>
                </a:stretch>
              </p:blipFill>
              <p:spPr>
                <a:xfrm>
                  <a:off x="10442508" y="2360996"/>
                  <a:ext cx="2278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3" name="Ink 2">
                  <a:extLst>
                    <a:ext uri="{FF2B5EF4-FFF2-40B4-BE49-F238E27FC236}">
                      <a16:creationId xmlns:a16="http://schemas.microsoft.com/office/drawing/2014/main" id="{3D76F620-FAE7-18DB-44A2-6296FEB2E55F}"/>
                    </a:ext>
                  </a:extLst>
                </p14:cNvPr>
                <p14:cNvContentPartPr/>
                <p14:nvPr/>
              </p14:nvContentPartPr>
              <p14:xfrm>
                <a:off x="441708" y="1474316"/>
                <a:ext cx="3159720" cy="2155680"/>
              </p14:xfrm>
            </p:contentPart>
          </mc:Choice>
          <mc:Fallback xmlns="">
            <p:pic>
              <p:nvPicPr>
                <p:cNvPr id="3" name="Ink 2">
                  <a:extLst>
                    <a:ext uri="{FF2B5EF4-FFF2-40B4-BE49-F238E27FC236}">
                      <a16:creationId xmlns:a16="http://schemas.microsoft.com/office/drawing/2014/main" id="{3D76F620-FAE7-18DB-44A2-6296FEB2E55F}"/>
                    </a:ext>
                  </a:extLst>
                </p:cNvPr>
                <p:cNvPicPr/>
                <p:nvPr/>
              </p:nvPicPr>
              <p:blipFill>
                <a:blip r:embed="rId237"/>
                <a:stretch>
                  <a:fillRect/>
                </a:stretch>
              </p:blipFill>
              <p:spPr>
                <a:xfrm>
                  <a:off x="432708" y="1465676"/>
                  <a:ext cx="3177360" cy="21733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4" name="Ink 3">
                  <a:extLst>
                    <a:ext uri="{FF2B5EF4-FFF2-40B4-BE49-F238E27FC236}">
                      <a16:creationId xmlns:a16="http://schemas.microsoft.com/office/drawing/2014/main" id="{88DCAB0D-1864-FD55-BB45-ED4912F24736}"/>
                    </a:ext>
                  </a:extLst>
                </p14:cNvPr>
                <p14:cNvContentPartPr/>
                <p14:nvPr/>
              </p14:nvContentPartPr>
              <p14:xfrm>
                <a:off x="432348" y="1356596"/>
                <a:ext cx="4207680" cy="2229120"/>
              </p14:xfrm>
            </p:contentPart>
          </mc:Choice>
          <mc:Fallback xmlns="">
            <p:pic>
              <p:nvPicPr>
                <p:cNvPr id="4" name="Ink 3">
                  <a:extLst>
                    <a:ext uri="{FF2B5EF4-FFF2-40B4-BE49-F238E27FC236}">
                      <a16:creationId xmlns:a16="http://schemas.microsoft.com/office/drawing/2014/main" id="{88DCAB0D-1864-FD55-BB45-ED4912F24736}"/>
                    </a:ext>
                  </a:extLst>
                </p:cNvPr>
                <p:cNvPicPr/>
                <p:nvPr/>
              </p:nvPicPr>
              <p:blipFill>
                <a:blip r:embed="rId239"/>
                <a:stretch>
                  <a:fillRect/>
                </a:stretch>
              </p:blipFill>
              <p:spPr>
                <a:xfrm>
                  <a:off x="423348" y="1347956"/>
                  <a:ext cx="4225320" cy="22467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6" name="Ink 5">
                  <a:extLst>
                    <a:ext uri="{FF2B5EF4-FFF2-40B4-BE49-F238E27FC236}">
                      <a16:creationId xmlns:a16="http://schemas.microsoft.com/office/drawing/2014/main" id="{1249E0D8-D99A-A065-0611-CBE76EFAB597}"/>
                    </a:ext>
                  </a:extLst>
                </p14:cNvPr>
                <p14:cNvContentPartPr/>
                <p14:nvPr/>
              </p14:nvContentPartPr>
              <p14:xfrm>
                <a:off x="767148" y="1568636"/>
                <a:ext cx="1665720" cy="692640"/>
              </p14:xfrm>
            </p:contentPart>
          </mc:Choice>
          <mc:Fallback xmlns="">
            <p:pic>
              <p:nvPicPr>
                <p:cNvPr id="6" name="Ink 5">
                  <a:extLst>
                    <a:ext uri="{FF2B5EF4-FFF2-40B4-BE49-F238E27FC236}">
                      <a16:creationId xmlns:a16="http://schemas.microsoft.com/office/drawing/2014/main" id="{1249E0D8-D99A-A065-0611-CBE76EFAB597}"/>
                    </a:ext>
                  </a:extLst>
                </p:cNvPr>
                <p:cNvPicPr/>
                <p:nvPr/>
              </p:nvPicPr>
              <p:blipFill>
                <a:blip r:embed="rId241"/>
                <a:stretch>
                  <a:fillRect/>
                </a:stretch>
              </p:blipFill>
              <p:spPr>
                <a:xfrm>
                  <a:off x="758148" y="1559996"/>
                  <a:ext cx="1683360" cy="7102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7" name="Ink 6">
                  <a:extLst>
                    <a:ext uri="{FF2B5EF4-FFF2-40B4-BE49-F238E27FC236}">
                      <a16:creationId xmlns:a16="http://schemas.microsoft.com/office/drawing/2014/main" id="{38361632-85CD-935E-63CA-67CCEC6AF52F}"/>
                    </a:ext>
                  </a:extLst>
                </p14:cNvPr>
                <p14:cNvContentPartPr/>
                <p14:nvPr/>
              </p14:nvContentPartPr>
              <p14:xfrm>
                <a:off x="980988" y="1777436"/>
                <a:ext cx="166680" cy="264960"/>
              </p14:xfrm>
            </p:contentPart>
          </mc:Choice>
          <mc:Fallback xmlns="">
            <p:pic>
              <p:nvPicPr>
                <p:cNvPr id="7" name="Ink 6">
                  <a:extLst>
                    <a:ext uri="{FF2B5EF4-FFF2-40B4-BE49-F238E27FC236}">
                      <a16:creationId xmlns:a16="http://schemas.microsoft.com/office/drawing/2014/main" id="{38361632-85CD-935E-63CA-67CCEC6AF52F}"/>
                    </a:ext>
                  </a:extLst>
                </p:cNvPr>
                <p:cNvPicPr/>
                <p:nvPr/>
              </p:nvPicPr>
              <p:blipFill>
                <a:blip r:embed="rId243"/>
                <a:stretch>
                  <a:fillRect/>
                </a:stretch>
              </p:blipFill>
              <p:spPr>
                <a:xfrm>
                  <a:off x="972348" y="1768436"/>
                  <a:ext cx="1843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8" name="Ink 7">
                  <a:extLst>
                    <a:ext uri="{FF2B5EF4-FFF2-40B4-BE49-F238E27FC236}">
                      <a16:creationId xmlns:a16="http://schemas.microsoft.com/office/drawing/2014/main" id="{697C61B9-672C-2260-BF05-91C97AD1A869}"/>
                    </a:ext>
                  </a:extLst>
                </p14:cNvPr>
                <p14:cNvContentPartPr/>
                <p14:nvPr/>
              </p14:nvContentPartPr>
              <p14:xfrm>
                <a:off x="1199508" y="1898756"/>
                <a:ext cx="115920" cy="85320"/>
              </p14:xfrm>
            </p:contentPart>
          </mc:Choice>
          <mc:Fallback xmlns="">
            <p:pic>
              <p:nvPicPr>
                <p:cNvPr id="8" name="Ink 7">
                  <a:extLst>
                    <a:ext uri="{FF2B5EF4-FFF2-40B4-BE49-F238E27FC236}">
                      <a16:creationId xmlns:a16="http://schemas.microsoft.com/office/drawing/2014/main" id="{697C61B9-672C-2260-BF05-91C97AD1A869}"/>
                    </a:ext>
                  </a:extLst>
                </p:cNvPr>
                <p:cNvPicPr/>
                <p:nvPr/>
              </p:nvPicPr>
              <p:blipFill>
                <a:blip r:embed="rId245"/>
                <a:stretch>
                  <a:fillRect/>
                </a:stretch>
              </p:blipFill>
              <p:spPr>
                <a:xfrm>
                  <a:off x="1190508" y="1890116"/>
                  <a:ext cx="1335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9" name="Ink 8">
                  <a:extLst>
                    <a:ext uri="{FF2B5EF4-FFF2-40B4-BE49-F238E27FC236}">
                      <a16:creationId xmlns:a16="http://schemas.microsoft.com/office/drawing/2014/main" id="{F5C2E319-C2FF-5FA8-3FCB-1E2372E2F4FA}"/>
                    </a:ext>
                  </a:extLst>
                </p14:cNvPr>
                <p14:cNvContentPartPr/>
                <p14:nvPr/>
              </p14:nvContentPartPr>
              <p14:xfrm>
                <a:off x="1357908" y="1894796"/>
                <a:ext cx="107280" cy="91440"/>
              </p14:xfrm>
            </p:contentPart>
          </mc:Choice>
          <mc:Fallback xmlns="">
            <p:pic>
              <p:nvPicPr>
                <p:cNvPr id="9" name="Ink 8">
                  <a:extLst>
                    <a:ext uri="{FF2B5EF4-FFF2-40B4-BE49-F238E27FC236}">
                      <a16:creationId xmlns:a16="http://schemas.microsoft.com/office/drawing/2014/main" id="{F5C2E319-C2FF-5FA8-3FCB-1E2372E2F4FA}"/>
                    </a:ext>
                  </a:extLst>
                </p:cNvPr>
                <p:cNvPicPr/>
                <p:nvPr/>
              </p:nvPicPr>
              <p:blipFill>
                <a:blip r:embed="rId247"/>
                <a:stretch>
                  <a:fillRect/>
                </a:stretch>
              </p:blipFill>
              <p:spPr>
                <a:xfrm>
                  <a:off x="1349268" y="1885796"/>
                  <a:ext cx="1249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0" name="Ink 9">
                  <a:extLst>
                    <a:ext uri="{FF2B5EF4-FFF2-40B4-BE49-F238E27FC236}">
                      <a16:creationId xmlns:a16="http://schemas.microsoft.com/office/drawing/2014/main" id="{D7525D6B-B14E-0F61-EF0A-696C7B3EA0CF}"/>
                    </a:ext>
                  </a:extLst>
                </p14:cNvPr>
                <p14:cNvContentPartPr/>
                <p14:nvPr/>
              </p14:nvContentPartPr>
              <p14:xfrm>
                <a:off x="1516308" y="1771316"/>
                <a:ext cx="18000" cy="204480"/>
              </p14:xfrm>
            </p:contentPart>
          </mc:Choice>
          <mc:Fallback xmlns="">
            <p:pic>
              <p:nvPicPr>
                <p:cNvPr id="10" name="Ink 9">
                  <a:extLst>
                    <a:ext uri="{FF2B5EF4-FFF2-40B4-BE49-F238E27FC236}">
                      <a16:creationId xmlns:a16="http://schemas.microsoft.com/office/drawing/2014/main" id="{D7525D6B-B14E-0F61-EF0A-696C7B3EA0CF}"/>
                    </a:ext>
                  </a:extLst>
                </p:cNvPr>
                <p:cNvPicPr/>
                <p:nvPr/>
              </p:nvPicPr>
              <p:blipFill>
                <a:blip r:embed="rId249"/>
                <a:stretch>
                  <a:fillRect/>
                </a:stretch>
              </p:blipFill>
              <p:spPr>
                <a:xfrm>
                  <a:off x="1507308" y="1762316"/>
                  <a:ext cx="356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1" name="Ink 10">
                  <a:extLst>
                    <a:ext uri="{FF2B5EF4-FFF2-40B4-BE49-F238E27FC236}">
                      <a16:creationId xmlns:a16="http://schemas.microsoft.com/office/drawing/2014/main" id="{D8A81B00-497D-7FAE-AFCD-C501F0C2B1F7}"/>
                    </a:ext>
                  </a:extLst>
                </p14:cNvPr>
                <p14:cNvContentPartPr/>
                <p14:nvPr/>
              </p14:nvContentPartPr>
              <p14:xfrm>
                <a:off x="1570668" y="1881476"/>
                <a:ext cx="190440" cy="102600"/>
              </p14:xfrm>
            </p:contentPart>
          </mc:Choice>
          <mc:Fallback xmlns="">
            <p:pic>
              <p:nvPicPr>
                <p:cNvPr id="11" name="Ink 10">
                  <a:extLst>
                    <a:ext uri="{FF2B5EF4-FFF2-40B4-BE49-F238E27FC236}">
                      <a16:creationId xmlns:a16="http://schemas.microsoft.com/office/drawing/2014/main" id="{D8A81B00-497D-7FAE-AFCD-C501F0C2B1F7}"/>
                    </a:ext>
                  </a:extLst>
                </p:cNvPr>
                <p:cNvPicPr/>
                <p:nvPr/>
              </p:nvPicPr>
              <p:blipFill>
                <a:blip r:embed="rId251"/>
                <a:stretch>
                  <a:fillRect/>
                </a:stretch>
              </p:blipFill>
              <p:spPr>
                <a:xfrm>
                  <a:off x="1562028" y="1872476"/>
                  <a:ext cx="20808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2" name="Ink 11">
                  <a:extLst>
                    <a:ext uri="{FF2B5EF4-FFF2-40B4-BE49-F238E27FC236}">
                      <a16:creationId xmlns:a16="http://schemas.microsoft.com/office/drawing/2014/main" id="{413EF48E-49A5-C626-A8B4-2C09D4509419}"/>
                    </a:ext>
                  </a:extLst>
                </p14:cNvPr>
                <p14:cNvContentPartPr/>
                <p14:nvPr/>
              </p14:nvContentPartPr>
              <p14:xfrm>
                <a:off x="1767948" y="1788236"/>
                <a:ext cx="11880" cy="21240"/>
              </p14:xfrm>
            </p:contentPart>
          </mc:Choice>
          <mc:Fallback xmlns="">
            <p:pic>
              <p:nvPicPr>
                <p:cNvPr id="12" name="Ink 11">
                  <a:extLst>
                    <a:ext uri="{FF2B5EF4-FFF2-40B4-BE49-F238E27FC236}">
                      <a16:creationId xmlns:a16="http://schemas.microsoft.com/office/drawing/2014/main" id="{413EF48E-49A5-C626-A8B4-2C09D4509419}"/>
                    </a:ext>
                  </a:extLst>
                </p:cNvPr>
                <p:cNvPicPr/>
                <p:nvPr/>
              </p:nvPicPr>
              <p:blipFill>
                <a:blip r:embed="rId253"/>
                <a:stretch>
                  <a:fillRect/>
                </a:stretch>
              </p:blipFill>
              <p:spPr>
                <a:xfrm>
                  <a:off x="1758948" y="1779236"/>
                  <a:ext cx="295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3" name="Ink 12">
                  <a:extLst>
                    <a:ext uri="{FF2B5EF4-FFF2-40B4-BE49-F238E27FC236}">
                      <a16:creationId xmlns:a16="http://schemas.microsoft.com/office/drawing/2014/main" id="{CCD9A023-C80A-D840-DB46-540E1F143639}"/>
                    </a:ext>
                  </a:extLst>
                </p14:cNvPr>
                <p14:cNvContentPartPr/>
                <p14:nvPr/>
              </p14:nvContentPartPr>
              <p14:xfrm>
                <a:off x="1828428" y="1861676"/>
                <a:ext cx="110520" cy="235080"/>
              </p14:xfrm>
            </p:contentPart>
          </mc:Choice>
          <mc:Fallback xmlns="">
            <p:pic>
              <p:nvPicPr>
                <p:cNvPr id="13" name="Ink 12">
                  <a:extLst>
                    <a:ext uri="{FF2B5EF4-FFF2-40B4-BE49-F238E27FC236}">
                      <a16:creationId xmlns:a16="http://schemas.microsoft.com/office/drawing/2014/main" id="{CCD9A023-C80A-D840-DB46-540E1F143639}"/>
                    </a:ext>
                  </a:extLst>
                </p:cNvPr>
                <p:cNvPicPr/>
                <p:nvPr/>
              </p:nvPicPr>
              <p:blipFill>
                <a:blip r:embed="rId255"/>
                <a:stretch>
                  <a:fillRect/>
                </a:stretch>
              </p:blipFill>
              <p:spPr>
                <a:xfrm>
                  <a:off x="1819788" y="1852676"/>
                  <a:ext cx="1281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4" name="Ink 13">
                  <a:extLst>
                    <a:ext uri="{FF2B5EF4-FFF2-40B4-BE49-F238E27FC236}">
                      <a16:creationId xmlns:a16="http://schemas.microsoft.com/office/drawing/2014/main" id="{CA9426F5-AED5-381C-0410-39F442F56955}"/>
                    </a:ext>
                  </a:extLst>
                </p14:cNvPr>
                <p14:cNvContentPartPr/>
                <p14:nvPr/>
              </p14:nvContentPartPr>
              <p14:xfrm>
                <a:off x="2024268" y="1968236"/>
                <a:ext cx="147240" cy="147240"/>
              </p14:xfrm>
            </p:contentPart>
          </mc:Choice>
          <mc:Fallback xmlns="">
            <p:pic>
              <p:nvPicPr>
                <p:cNvPr id="14" name="Ink 13">
                  <a:extLst>
                    <a:ext uri="{FF2B5EF4-FFF2-40B4-BE49-F238E27FC236}">
                      <a16:creationId xmlns:a16="http://schemas.microsoft.com/office/drawing/2014/main" id="{CA9426F5-AED5-381C-0410-39F442F56955}"/>
                    </a:ext>
                  </a:extLst>
                </p:cNvPr>
                <p:cNvPicPr/>
                <p:nvPr/>
              </p:nvPicPr>
              <p:blipFill>
                <a:blip r:embed="rId257"/>
                <a:stretch>
                  <a:fillRect/>
                </a:stretch>
              </p:blipFill>
              <p:spPr>
                <a:xfrm>
                  <a:off x="2015268" y="1959596"/>
                  <a:ext cx="1648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 name="Ink 14">
                  <a:extLst>
                    <a:ext uri="{FF2B5EF4-FFF2-40B4-BE49-F238E27FC236}">
                      <a16:creationId xmlns:a16="http://schemas.microsoft.com/office/drawing/2014/main" id="{E1FAD4A1-7671-CE98-A143-D597E46A3E55}"/>
                    </a:ext>
                  </a:extLst>
                </p14:cNvPr>
                <p14:cNvContentPartPr/>
                <p14:nvPr/>
              </p14:nvContentPartPr>
              <p14:xfrm>
                <a:off x="2231988" y="1956716"/>
                <a:ext cx="30240" cy="147960"/>
              </p14:xfrm>
            </p:contentPart>
          </mc:Choice>
          <mc:Fallback xmlns="">
            <p:pic>
              <p:nvPicPr>
                <p:cNvPr id="15" name="Ink 14">
                  <a:extLst>
                    <a:ext uri="{FF2B5EF4-FFF2-40B4-BE49-F238E27FC236}">
                      <a16:creationId xmlns:a16="http://schemas.microsoft.com/office/drawing/2014/main" id="{E1FAD4A1-7671-CE98-A143-D597E46A3E55}"/>
                    </a:ext>
                  </a:extLst>
                </p:cNvPr>
                <p:cNvPicPr/>
                <p:nvPr/>
              </p:nvPicPr>
              <p:blipFill>
                <a:blip r:embed="rId259"/>
                <a:stretch>
                  <a:fillRect/>
                </a:stretch>
              </p:blipFill>
              <p:spPr>
                <a:xfrm>
                  <a:off x="2222988" y="1947716"/>
                  <a:ext cx="478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 name="Ink 15">
                  <a:extLst>
                    <a:ext uri="{FF2B5EF4-FFF2-40B4-BE49-F238E27FC236}">
                      <a16:creationId xmlns:a16="http://schemas.microsoft.com/office/drawing/2014/main" id="{6E50758A-CF06-6925-1AEB-F7CDDAAA3767}"/>
                    </a:ext>
                  </a:extLst>
                </p14:cNvPr>
                <p14:cNvContentPartPr/>
                <p14:nvPr/>
              </p14:nvContentPartPr>
              <p14:xfrm>
                <a:off x="2723388" y="1608956"/>
                <a:ext cx="10440" cy="601200"/>
              </p14:xfrm>
            </p:contentPart>
          </mc:Choice>
          <mc:Fallback xmlns="">
            <p:pic>
              <p:nvPicPr>
                <p:cNvPr id="16" name="Ink 15">
                  <a:extLst>
                    <a:ext uri="{FF2B5EF4-FFF2-40B4-BE49-F238E27FC236}">
                      <a16:creationId xmlns:a16="http://schemas.microsoft.com/office/drawing/2014/main" id="{6E50758A-CF06-6925-1AEB-F7CDDAAA3767}"/>
                    </a:ext>
                  </a:extLst>
                </p:cNvPr>
                <p:cNvPicPr/>
                <p:nvPr/>
              </p:nvPicPr>
              <p:blipFill>
                <a:blip r:embed="rId261"/>
                <a:stretch>
                  <a:fillRect/>
                </a:stretch>
              </p:blipFill>
              <p:spPr>
                <a:xfrm>
                  <a:off x="2714388" y="1600316"/>
                  <a:ext cx="28080" cy="618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 name="Ink 16">
                  <a:extLst>
                    <a:ext uri="{FF2B5EF4-FFF2-40B4-BE49-F238E27FC236}">
                      <a16:creationId xmlns:a16="http://schemas.microsoft.com/office/drawing/2014/main" id="{799A5C05-1E11-158C-0938-AD54DF144D90}"/>
                    </a:ext>
                  </a:extLst>
                </p14:cNvPr>
                <p14:cNvContentPartPr/>
                <p14:nvPr/>
              </p14:nvContentPartPr>
              <p14:xfrm>
                <a:off x="2713668" y="2162996"/>
                <a:ext cx="1797480" cy="20880"/>
              </p14:xfrm>
            </p:contentPart>
          </mc:Choice>
          <mc:Fallback xmlns="">
            <p:pic>
              <p:nvPicPr>
                <p:cNvPr id="17" name="Ink 16">
                  <a:extLst>
                    <a:ext uri="{FF2B5EF4-FFF2-40B4-BE49-F238E27FC236}">
                      <a16:creationId xmlns:a16="http://schemas.microsoft.com/office/drawing/2014/main" id="{799A5C05-1E11-158C-0938-AD54DF144D90}"/>
                    </a:ext>
                  </a:extLst>
                </p:cNvPr>
                <p:cNvPicPr/>
                <p:nvPr/>
              </p:nvPicPr>
              <p:blipFill>
                <a:blip r:embed="rId263"/>
                <a:stretch>
                  <a:fillRect/>
                </a:stretch>
              </p:blipFill>
              <p:spPr>
                <a:xfrm>
                  <a:off x="2704668" y="2153996"/>
                  <a:ext cx="18151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8" name="Ink 17">
                  <a:extLst>
                    <a:ext uri="{FF2B5EF4-FFF2-40B4-BE49-F238E27FC236}">
                      <a16:creationId xmlns:a16="http://schemas.microsoft.com/office/drawing/2014/main" id="{ECD0362B-5C86-9EE6-1AB3-80F5C71AAB64}"/>
                    </a:ext>
                  </a:extLst>
                </p14:cNvPr>
                <p14:cNvContentPartPr/>
                <p14:nvPr/>
              </p14:nvContentPartPr>
              <p14:xfrm>
                <a:off x="2732388" y="1611116"/>
                <a:ext cx="1654200" cy="570240"/>
              </p14:xfrm>
            </p:contentPart>
          </mc:Choice>
          <mc:Fallback xmlns="">
            <p:pic>
              <p:nvPicPr>
                <p:cNvPr id="18" name="Ink 17">
                  <a:extLst>
                    <a:ext uri="{FF2B5EF4-FFF2-40B4-BE49-F238E27FC236}">
                      <a16:creationId xmlns:a16="http://schemas.microsoft.com/office/drawing/2014/main" id="{ECD0362B-5C86-9EE6-1AB3-80F5C71AAB64}"/>
                    </a:ext>
                  </a:extLst>
                </p:cNvPr>
                <p:cNvPicPr/>
                <p:nvPr/>
              </p:nvPicPr>
              <p:blipFill>
                <a:blip r:embed="rId265"/>
                <a:stretch>
                  <a:fillRect/>
                </a:stretch>
              </p:blipFill>
              <p:spPr>
                <a:xfrm>
                  <a:off x="2723748" y="1602476"/>
                  <a:ext cx="167184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9" name="Ink 18">
                  <a:extLst>
                    <a:ext uri="{FF2B5EF4-FFF2-40B4-BE49-F238E27FC236}">
                      <a16:creationId xmlns:a16="http://schemas.microsoft.com/office/drawing/2014/main" id="{728DAA9F-3F63-2FB8-C4AC-1B04F2BB1D4B}"/>
                    </a:ext>
                  </a:extLst>
                </p14:cNvPr>
                <p14:cNvContentPartPr/>
                <p14:nvPr/>
              </p14:nvContentPartPr>
              <p14:xfrm>
                <a:off x="2890428" y="1816676"/>
                <a:ext cx="10440" cy="172800"/>
              </p14:xfrm>
            </p:contentPart>
          </mc:Choice>
          <mc:Fallback xmlns="">
            <p:pic>
              <p:nvPicPr>
                <p:cNvPr id="19" name="Ink 18">
                  <a:extLst>
                    <a:ext uri="{FF2B5EF4-FFF2-40B4-BE49-F238E27FC236}">
                      <a16:creationId xmlns:a16="http://schemas.microsoft.com/office/drawing/2014/main" id="{728DAA9F-3F63-2FB8-C4AC-1B04F2BB1D4B}"/>
                    </a:ext>
                  </a:extLst>
                </p:cNvPr>
                <p:cNvPicPr/>
                <p:nvPr/>
              </p:nvPicPr>
              <p:blipFill>
                <a:blip r:embed="rId267"/>
                <a:stretch>
                  <a:fillRect/>
                </a:stretch>
              </p:blipFill>
              <p:spPr>
                <a:xfrm>
                  <a:off x="2881788" y="1807676"/>
                  <a:ext cx="28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0" name="Ink 19">
                  <a:extLst>
                    <a:ext uri="{FF2B5EF4-FFF2-40B4-BE49-F238E27FC236}">
                      <a16:creationId xmlns:a16="http://schemas.microsoft.com/office/drawing/2014/main" id="{5BE01FDB-D95C-775E-0351-855E3AFA8AF3}"/>
                    </a:ext>
                  </a:extLst>
                </p14:cNvPr>
                <p14:cNvContentPartPr/>
                <p14:nvPr/>
              </p14:nvContentPartPr>
              <p14:xfrm>
                <a:off x="2796828" y="1801556"/>
                <a:ext cx="183600" cy="215280"/>
              </p14:xfrm>
            </p:contentPart>
          </mc:Choice>
          <mc:Fallback xmlns="">
            <p:pic>
              <p:nvPicPr>
                <p:cNvPr id="20" name="Ink 19">
                  <a:extLst>
                    <a:ext uri="{FF2B5EF4-FFF2-40B4-BE49-F238E27FC236}">
                      <a16:creationId xmlns:a16="http://schemas.microsoft.com/office/drawing/2014/main" id="{5BE01FDB-D95C-775E-0351-855E3AFA8AF3}"/>
                    </a:ext>
                  </a:extLst>
                </p:cNvPr>
                <p:cNvPicPr/>
                <p:nvPr/>
              </p:nvPicPr>
              <p:blipFill>
                <a:blip r:embed="rId269"/>
                <a:stretch>
                  <a:fillRect/>
                </a:stretch>
              </p:blipFill>
              <p:spPr>
                <a:xfrm>
                  <a:off x="2788188" y="1792916"/>
                  <a:ext cx="2012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1" name="Ink 20">
                  <a:extLst>
                    <a:ext uri="{FF2B5EF4-FFF2-40B4-BE49-F238E27FC236}">
                      <a16:creationId xmlns:a16="http://schemas.microsoft.com/office/drawing/2014/main" id="{38010223-6A2F-91FD-237E-6CCBB3883215}"/>
                    </a:ext>
                  </a:extLst>
                </p14:cNvPr>
                <p14:cNvContentPartPr/>
                <p14:nvPr/>
              </p14:nvContentPartPr>
              <p14:xfrm>
                <a:off x="3047748" y="1836836"/>
                <a:ext cx="104760" cy="121680"/>
              </p14:xfrm>
            </p:contentPart>
          </mc:Choice>
          <mc:Fallback xmlns="">
            <p:pic>
              <p:nvPicPr>
                <p:cNvPr id="21" name="Ink 20">
                  <a:extLst>
                    <a:ext uri="{FF2B5EF4-FFF2-40B4-BE49-F238E27FC236}">
                      <a16:creationId xmlns:a16="http://schemas.microsoft.com/office/drawing/2014/main" id="{38010223-6A2F-91FD-237E-6CCBB3883215}"/>
                    </a:ext>
                  </a:extLst>
                </p:cNvPr>
                <p:cNvPicPr/>
                <p:nvPr/>
              </p:nvPicPr>
              <p:blipFill>
                <a:blip r:embed="rId271"/>
                <a:stretch>
                  <a:fillRect/>
                </a:stretch>
              </p:blipFill>
              <p:spPr>
                <a:xfrm>
                  <a:off x="3039108" y="1828196"/>
                  <a:ext cx="1224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2" name="Ink 21">
                  <a:extLst>
                    <a:ext uri="{FF2B5EF4-FFF2-40B4-BE49-F238E27FC236}">
                      <a16:creationId xmlns:a16="http://schemas.microsoft.com/office/drawing/2014/main" id="{2D866095-BE90-4356-F145-21C622E75D74}"/>
                    </a:ext>
                  </a:extLst>
                </p14:cNvPr>
                <p14:cNvContentPartPr/>
                <p14:nvPr/>
              </p14:nvContentPartPr>
              <p14:xfrm>
                <a:off x="3244308" y="1726676"/>
                <a:ext cx="19800" cy="209520"/>
              </p14:xfrm>
            </p:contentPart>
          </mc:Choice>
          <mc:Fallback xmlns="">
            <p:pic>
              <p:nvPicPr>
                <p:cNvPr id="22" name="Ink 21">
                  <a:extLst>
                    <a:ext uri="{FF2B5EF4-FFF2-40B4-BE49-F238E27FC236}">
                      <a16:creationId xmlns:a16="http://schemas.microsoft.com/office/drawing/2014/main" id="{2D866095-BE90-4356-F145-21C622E75D74}"/>
                    </a:ext>
                  </a:extLst>
                </p:cNvPr>
                <p:cNvPicPr/>
                <p:nvPr/>
              </p:nvPicPr>
              <p:blipFill>
                <a:blip r:embed="rId273"/>
                <a:stretch>
                  <a:fillRect/>
                </a:stretch>
              </p:blipFill>
              <p:spPr>
                <a:xfrm>
                  <a:off x="3235668" y="1717676"/>
                  <a:ext cx="374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3" name="Ink 22">
                  <a:extLst>
                    <a:ext uri="{FF2B5EF4-FFF2-40B4-BE49-F238E27FC236}">
                      <a16:creationId xmlns:a16="http://schemas.microsoft.com/office/drawing/2014/main" id="{33FF7F2A-FB16-BB48-DDD7-5AF714DB9C06}"/>
                    </a:ext>
                  </a:extLst>
                </p14:cNvPr>
                <p14:cNvContentPartPr/>
                <p14:nvPr/>
              </p14:nvContentPartPr>
              <p14:xfrm>
                <a:off x="3333228" y="1818836"/>
                <a:ext cx="91440" cy="119520"/>
              </p14:xfrm>
            </p:contentPart>
          </mc:Choice>
          <mc:Fallback xmlns="">
            <p:pic>
              <p:nvPicPr>
                <p:cNvPr id="23" name="Ink 22">
                  <a:extLst>
                    <a:ext uri="{FF2B5EF4-FFF2-40B4-BE49-F238E27FC236}">
                      <a16:creationId xmlns:a16="http://schemas.microsoft.com/office/drawing/2014/main" id="{33FF7F2A-FB16-BB48-DDD7-5AF714DB9C06}"/>
                    </a:ext>
                  </a:extLst>
                </p:cNvPr>
                <p:cNvPicPr/>
                <p:nvPr/>
              </p:nvPicPr>
              <p:blipFill>
                <a:blip r:embed="rId275"/>
                <a:stretch>
                  <a:fillRect/>
                </a:stretch>
              </p:blipFill>
              <p:spPr>
                <a:xfrm>
                  <a:off x="3324228" y="1809836"/>
                  <a:ext cx="1090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4" name="Ink 23">
                  <a:extLst>
                    <a:ext uri="{FF2B5EF4-FFF2-40B4-BE49-F238E27FC236}">
                      <a16:creationId xmlns:a16="http://schemas.microsoft.com/office/drawing/2014/main" id="{AC4D832B-875D-9133-AC4E-ABE0BA0B5563}"/>
                    </a:ext>
                  </a:extLst>
                </p14:cNvPr>
                <p14:cNvContentPartPr/>
                <p14:nvPr/>
              </p14:nvContentPartPr>
              <p14:xfrm>
                <a:off x="3470748" y="1796876"/>
                <a:ext cx="55440" cy="100080"/>
              </p14:xfrm>
            </p:contentPart>
          </mc:Choice>
          <mc:Fallback xmlns="">
            <p:pic>
              <p:nvPicPr>
                <p:cNvPr id="24" name="Ink 23">
                  <a:extLst>
                    <a:ext uri="{FF2B5EF4-FFF2-40B4-BE49-F238E27FC236}">
                      <a16:creationId xmlns:a16="http://schemas.microsoft.com/office/drawing/2014/main" id="{AC4D832B-875D-9133-AC4E-ABE0BA0B5563}"/>
                    </a:ext>
                  </a:extLst>
                </p:cNvPr>
                <p:cNvPicPr/>
                <p:nvPr/>
              </p:nvPicPr>
              <p:blipFill>
                <a:blip r:embed="rId277"/>
                <a:stretch>
                  <a:fillRect/>
                </a:stretch>
              </p:blipFill>
              <p:spPr>
                <a:xfrm>
                  <a:off x="3461748" y="1787876"/>
                  <a:ext cx="730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5" name="Ink 24">
                  <a:extLst>
                    <a:ext uri="{FF2B5EF4-FFF2-40B4-BE49-F238E27FC236}">
                      <a16:creationId xmlns:a16="http://schemas.microsoft.com/office/drawing/2014/main" id="{B75D8B2B-AD9C-1E51-26EF-21119BDAB9D1}"/>
                    </a:ext>
                  </a:extLst>
                </p14:cNvPr>
                <p14:cNvContentPartPr/>
                <p14:nvPr/>
              </p14:nvContentPartPr>
              <p14:xfrm>
                <a:off x="3585228" y="1791116"/>
                <a:ext cx="139680" cy="150120"/>
              </p14:xfrm>
            </p:contentPart>
          </mc:Choice>
          <mc:Fallback xmlns="">
            <p:pic>
              <p:nvPicPr>
                <p:cNvPr id="25" name="Ink 24">
                  <a:extLst>
                    <a:ext uri="{FF2B5EF4-FFF2-40B4-BE49-F238E27FC236}">
                      <a16:creationId xmlns:a16="http://schemas.microsoft.com/office/drawing/2014/main" id="{B75D8B2B-AD9C-1E51-26EF-21119BDAB9D1}"/>
                    </a:ext>
                  </a:extLst>
                </p:cNvPr>
                <p:cNvPicPr/>
                <p:nvPr/>
              </p:nvPicPr>
              <p:blipFill>
                <a:blip r:embed="rId279"/>
                <a:stretch>
                  <a:fillRect/>
                </a:stretch>
              </p:blipFill>
              <p:spPr>
                <a:xfrm>
                  <a:off x="3576228" y="1782476"/>
                  <a:ext cx="1573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6" name="Ink 25">
                  <a:extLst>
                    <a:ext uri="{FF2B5EF4-FFF2-40B4-BE49-F238E27FC236}">
                      <a16:creationId xmlns:a16="http://schemas.microsoft.com/office/drawing/2014/main" id="{F07CD56F-196F-8DA2-B837-CA9F9ED49DB8}"/>
                    </a:ext>
                  </a:extLst>
                </p14:cNvPr>
                <p14:cNvContentPartPr/>
                <p14:nvPr/>
              </p14:nvContentPartPr>
              <p14:xfrm>
                <a:off x="3863508" y="1851596"/>
                <a:ext cx="109440" cy="174240"/>
              </p14:xfrm>
            </p:contentPart>
          </mc:Choice>
          <mc:Fallback xmlns="">
            <p:pic>
              <p:nvPicPr>
                <p:cNvPr id="26" name="Ink 25">
                  <a:extLst>
                    <a:ext uri="{FF2B5EF4-FFF2-40B4-BE49-F238E27FC236}">
                      <a16:creationId xmlns:a16="http://schemas.microsoft.com/office/drawing/2014/main" id="{F07CD56F-196F-8DA2-B837-CA9F9ED49DB8}"/>
                    </a:ext>
                  </a:extLst>
                </p:cNvPr>
                <p:cNvPicPr/>
                <p:nvPr/>
              </p:nvPicPr>
              <p:blipFill>
                <a:blip r:embed="rId281"/>
                <a:stretch>
                  <a:fillRect/>
                </a:stretch>
              </p:blipFill>
              <p:spPr>
                <a:xfrm>
                  <a:off x="3854508" y="1842956"/>
                  <a:ext cx="1270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7" name="Ink 26">
                  <a:extLst>
                    <a:ext uri="{FF2B5EF4-FFF2-40B4-BE49-F238E27FC236}">
                      <a16:creationId xmlns:a16="http://schemas.microsoft.com/office/drawing/2014/main" id="{76495FF2-AF89-02CB-4FF9-B4C0C33D64A6}"/>
                    </a:ext>
                  </a:extLst>
                </p14:cNvPr>
                <p14:cNvContentPartPr/>
                <p14:nvPr/>
              </p14:nvContentPartPr>
              <p14:xfrm>
                <a:off x="4050708" y="1853756"/>
                <a:ext cx="29520" cy="122040"/>
              </p14:xfrm>
            </p:contentPart>
          </mc:Choice>
          <mc:Fallback xmlns="">
            <p:pic>
              <p:nvPicPr>
                <p:cNvPr id="27" name="Ink 26">
                  <a:extLst>
                    <a:ext uri="{FF2B5EF4-FFF2-40B4-BE49-F238E27FC236}">
                      <a16:creationId xmlns:a16="http://schemas.microsoft.com/office/drawing/2014/main" id="{76495FF2-AF89-02CB-4FF9-B4C0C33D64A6}"/>
                    </a:ext>
                  </a:extLst>
                </p:cNvPr>
                <p:cNvPicPr/>
                <p:nvPr/>
              </p:nvPicPr>
              <p:blipFill>
                <a:blip r:embed="rId283"/>
                <a:stretch>
                  <a:fillRect/>
                </a:stretch>
              </p:blipFill>
              <p:spPr>
                <a:xfrm>
                  <a:off x="4042068" y="1845116"/>
                  <a:ext cx="471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9" name="Ink 28">
                  <a:extLst>
                    <a:ext uri="{FF2B5EF4-FFF2-40B4-BE49-F238E27FC236}">
                      <a16:creationId xmlns:a16="http://schemas.microsoft.com/office/drawing/2014/main" id="{4353E2FB-6B77-E1CD-049F-5A8777A5D33A}"/>
                    </a:ext>
                  </a:extLst>
                </p14:cNvPr>
                <p14:cNvContentPartPr/>
                <p14:nvPr/>
              </p14:nvContentPartPr>
              <p14:xfrm>
                <a:off x="815388" y="2611556"/>
                <a:ext cx="23760" cy="452520"/>
              </p14:xfrm>
            </p:contentPart>
          </mc:Choice>
          <mc:Fallback xmlns="">
            <p:pic>
              <p:nvPicPr>
                <p:cNvPr id="29" name="Ink 28">
                  <a:extLst>
                    <a:ext uri="{FF2B5EF4-FFF2-40B4-BE49-F238E27FC236}">
                      <a16:creationId xmlns:a16="http://schemas.microsoft.com/office/drawing/2014/main" id="{4353E2FB-6B77-E1CD-049F-5A8777A5D33A}"/>
                    </a:ext>
                  </a:extLst>
                </p:cNvPr>
                <p:cNvPicPr/>
                <p:nvPr/>
              </p:nvPicPr>
              <p:blipFill>
                <a:blip r:embed="rId285"/>
                <a:stretch>
                  <a:fillRect/>
                </a:stretch>
              </p:blipFill>
              <p:spPr>
                <a:xfrm>
                  <a:off x="806748" y="2602916"/>
                  <a:ext cx="4140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30" name="Ink 29">
                  <a:extLst>
                    <a:ext uri="{FF2B5EF4-FFF2-40B4-BE49-F238E27FC236}">
                      <a16:creationId xmlns:a16="http://schemas.microsoft.com/office/drawing/2014/main" id="{5210E719-0ED7-074A-A26A-2057E9E32D4F}"/>
                    </a:ext>
                  </a:extLst>
                </p14:cNvPr>
                <p14:cNvContentPartPr/>
                <p14:nvPr/>
              </p14:nvContentPartPr>
              <p14:xfrm>
                <a:off x="795948" y="3100436"/>
                <a:ext cx="1283400" cy="56160"/>
              </p14:xfrm>
            </p:contentPart>
          </mc:Choice>
          <mc:Fallback xmlns="">
            <p:pic>
              <p:nvPicPr>
                <p:cNvPr id="30" name="Ink 29">
                  <a:extLst>
                    <a:ext uri="{FF2B5EF4-FFF2-40B4-BE49-F238E27FC236}">
                      <a16:creationId xmlns:a16="http://schemas.microsoft.com/office/drawing/2014/main" id="{5210E719-0ED7-074A-A26A-2057E9E32D4F}"/>
                    </a:ext>
                  </a:extLst>
                </p:cNvPr>
                <p:cNvPicPr/>
                <p:nvPr/>
              </p:nvPicPr>
              <p:blipFill>
                <a:blip r:embed="rId287"/>
                <a:stretch>
                  <a:fillRect/>
                </a:stretch>
              </p:blipFill>
              <p:spPr>
                <a:xfrm>
                  <a:off x="787308" y="3091436"/>
                  <a:ext cx="13010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31" name="Ink 30">
                  <a:extLst>
                    <a:ext uri="{FF2B5EF4-FFF2-40B4-BE49-F238E27FC236}">
                      <a16:creationId xmlns:a16="http://schemas.microsoft.com/office/drawing/2014/main" id="{6E9794D0-4624-6DFC-4819-3DA6C449A1E2}"/>
                    </a:ext>
                  </a:extLst>
                </p14:cNvPr>
                <p14:cNvContentPartPr/>
                <p14:nvPr/>
              </p14:nvContentPartPr>
              <p14:xfrm>
                <a:off x="786228" y="2574476"/>
                <a:ext cx="1592280" cy="513360"/>
              </p14:xfrm>
            </p:contentPart>
          </mc:Choice>
          <mc:Fallback xmlns="">
            <p:pic>
              <p:nvPicPr>
                <p:cNvPr id="31" name="Ink 30">
                  <a:extLst>
                    <a:ext uri="{FF2B5EF4-FFF2-40B4-BE49-F238E27FC236}">
                      <a16:creationId xmlns:a16="http://schemas.microsoft.com/office/drawing/2014/main" id="{6E9794D0-4624-6DFC-4819-3DA6C449A1E2}"/>
                    </a:ext>
                  </a:extLst>
                </p:cNvPr>
                <p:cNvPicPr/>
                <p:nvPr/>
              </p:nvPicPr>
              <p:blipFill>
                <a:blip r:embed="rId289"/>
                <a:stretch>
                  <a:fillRect/>
                </a:stretch>
              </p:blipFill>
              <p:spPr>
                <a:xfrm>
                  <a:off x="777588" y="2565836"/>
                  <a:ext cx="1609920" cy="53100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33" name="Ink 32">
                  <a:extLst>
                    <a:ext uri="{FF2B5EF4-FFF2-40B4-BE49-F238E27FC236}">
                      <a16:creationId xmlns:a16="http://schemas.microsoft.com/office/drawing/2014/main" id="{C52CF21F-CDC0-334C-D677-8CAA2ABC7723}"/>
                    </a:ext>
                  </a:extLst>
                </p14:cNvPr>
                <p14:cNvContentPartPr/>
                <p14:nvPr/>
              </p14:nvContentPartPr>
              <p14:xfrm>
                <a:off x="796308" y="3026276"/>
                <a:ext cx="10440" cy="112320"/>
              </p14:xfrm>
            </p:contentPart>
          </mc:Choice>
          <mc:Fallback xmlns="">
            <p:pic>
              <p:nvPicPr>
                <p:cNvPr id="33" name="Ink 32">
                  <a:extLst>
                    <a:ext uri="{FF2B5EF4-FFF2-40B4-BE49-F238E27FC236}">
                      <a16:creationId xmlns:a16="http://schemas.microsoft.com/office/drawing/2014/main" id="{C52CF21F-CDC0-334C-D677-8CAA2ABC7723}"/>
                    </a:ext>
                  </a:extLst>
                </p:cNvPr>
                <p:cNvPicPr/>
                <p:nvPr/>
              </p:nvPicPr>
              <p:blipFill>
                <a:blip r:embed="rId291"/>
                <a:stretch>
                  <a:fillRect/>
                </a:stretch>
              </p:blipFill>
              <p:spPr>
                <a:xfrm>
                  <a:off x="787668" y="3017276"/>
                  <a:ext cx="280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34" name="Ink 33">
                  <a:extLst>
                    <a:ext uri="{FF2B5EF4-FFF2-40B4-BE49-F238E27FC236}">
                      <a16:creationId xmlns:a16="http://schemas.microsoft.com/office/drawing/2014/main" id="{29C2B3AA-AA91-1CF9-40E1-871A219400CF}"/>
                    </a:ext>
                  </a:extLst>
                </p14:cNvPr>
                <p14:cNvContentPartPr/>
                <p14:nvPr/>
              </p14:nvContentPartPr>
              <p14:xfrm>
                <a:off x="816108" y="3041756"/>
                <a:ext cx="17280" cy="63360"/>
              </p14:xfrm>
            </p:contentPart>
          </mc:Choice>
          <mc:Fallback xmlns="">
            <p:pic>
              <p:nvPicPr>
                <p:cNvPr id="34" name="Ink 33">
                  <a:extLst>
                    <a:ext uri="{FF2B5EF4-FFF2-40B4-BE49-F238E27FC236}">
                      <a16:creationId xmlns:a16="http://schemas.microsoft.com/office/drawing/2014/main" id="{29C2B3AA-AA91-1CF9-40E1-871A219400CF}"/>
                    </a:ext>
                  </a:extLst>
                </p:cNvPr>
                <p:cNvPicPr/>
                <p:nvPr/>
              </p:nvPicPr>
              <p:blipFill>
                <a:blip r:embed="rId293"/>
                <a:stretch>
                  <a:fillRect/>
                </a:stretch>
              </p:blipFill>
              <p:spPr>
                <a:xfrm>
                  <a:off x="807108" y="3033116"/>
                  <a:ext cx="349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35" name="Ink 34">
                  <a:extLst>
                    <a:ext uri="{FF2B5EF4-FFF2-40B4-BE49-F238E27FC236}">
                      <a16:creationId xmlns:a16="http://schemas.microsoft.com/office/drawing/2014/main" id="{904D23C9-ACA8-7E56-0ECD-BE39551186CA}"/>
                    </a:ext>
                  </a:extLst>
                </p14:cNvPr>
                <p14:cNvContentPartPr/>
                <p14:nvPr/>
              </p14:nvContentPartPr>
              <p14:xfrm>
                <a:off x="817908" y="3038156"/>
                <a:ext cx="7920" cy="18000"/>
              </p14:xfrm>
            </p:contentPart>
          </mc:Choice>
          <mc:Fallback xmlns="">
            <p:pic>
              <p:nvPicPr>
                <p:cNvPr id="35" name="Ink 34">
                  <a:extLst>
                    <a:ext uri="{FF2B5EF4-FFF2-40B4-BE49-F238E27FC236}">
                      <a16:creationId xmlns:a16="http://schemas.microsoft.com/office/drawing/2014/main" id="{904D23C9-ACA8-7E56-0ECD-BE39551186CA}"/>
                    </a:ext>
                  </a:extLst>
                </p:cNvPr>
                <p:cNvPicPr/>
                <p:nvPr/>
              </p:nvPicPr>
              <p:blipFill>
                <a:blip r:embed="rId295"/>
                <a:stretch>
                  <a:fillRect/>
                </a:stretch>
              </p:blipFill>
              <p:spPr>
                <a:xfrm>
                  <a:off x="809268" y="3029156"/>
                  <a:ext cx="255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37" name="Ink 36">
                  <a:extLst>
                    <a:ext uri="{FF2B5EF4-FFF2-40B4-BE49-F238E27FC236}">
                      <a16:creationId xmlns:a16="http://schemas.microsoft.com/office/drawing/2014/main" id="{E49E46D3-4FCD-A8A6-3284-0BFB282BCDC9}"/>
                    </a:ext>
                  </a:extLst>
                </p14:cNvPr>
                <p14:cNvContentPartPr/>
                <p14:nvPr/>
              </p14:nvContentPartPr>
              <p14:xfrm>
                <a:off x="1022748" y="2738996"/>
                <a:ext cx="142920" cy="247320"/>
              </p14:xfrm>
            </p:contentPart>
          </mc:Choice>
          <mc:Fallback xmlns="">
            <p:pic>
              <p:nvPicPr>
                <p:cNvPr id="37" name="Ink 36">
                  <a:extLst>
                    <a:ext uri="{FF2B5EF4-FFF2-40B4-BE49-F238E27FC236}">
                      <a16:creationId xmlns:a16="http://schemas.microsoft.com/office/drawing/2014/main" id="{E49E46D3-4FCD-A8A6-3284-0BFB282BCDC9}"/>
                    </a:ext>
                  </a:extLst>
                </p:cNvPr>
                <p:cNvPicPr/>
                <p:nvPr/>
              </p:nvPicPr>
              <p:blipFill>
                <a:blip r:embed="rId297"/>
                <a:stretch>
                  <a:fillRect/>
                </a:stretch>
              </p:blipFill>
              <p:spPr>
                <a:xfrm>
                  <a:off x="1014108" y="2729996"/>
                  <a:ext cx="1605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38" name="Ink 37">
                  <a:extLst>
                    <a:ext uri="{FF2B5EF4-FFF2-40B4-BE49-F238E27FC236}">
                      <a16:creationId xmlns:a16="http://schemas.microsoft.com/office/drawing/2014/main" id="{E658D614-7FF7-B367-939E-08C75D0A9E02}"/>
                    </a:ext>
                  </a:extLst>
                </p14:cNvPr>
                <p14:cNvContentPartPr/>
                <p14:nvPr/>
              </p14:nvContentPartPr>
              <p14:xfrm>
                <a:off x="1221828" y="2804156"/>
                <a:ext cx="329400" cy="262080"/>
              </p14:xfrm>
            </p:contentPart>
          </mc:Choice>
          <mc:Fallback xmlns="">
            <p:pic>
              <p:nvPicPr>
                <p:cNvPr id="38" name="Ink 37">
                  <a:extLst>
                    <a:ext uri="{FF2B5EF4-FFF2-40B4-BE49-F238E27FC236}">
                      <a16:creationId xmlns:a16="http://schemas.microsoft.com/office/drawing/2014/main" id="{E658D614-7FF7-B367-939E-08C75D0A9E02}"/>
                    </a:ext>
                  </a:extLst>
                </p:cNvPr>
                <p:cNvPicPr/>
                <p:nvPr/>
              </p:nvPicPr>
              <p:blipFill>
                <a:blip r:embed="rId299"/>
                <a:stretch>
                  <a:fillRect/>
                </a:stretch>
              </p:blipFill>
              <p:spPr>
                <a:xfrm>
                  <a:off x="1213188" y="2795156"/>
                  <a:ext cx="3470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39" name="Ink 38">
                  <a:extLst>
                    <a:ext uri="{FF2B5EF4-FFF2-40B4-BE49-F238E27FC236}">
                      <a16:creationId xmlns:a16="http://schemas.microsoft.com/office/drawing/2014/main" id="{98B42FD6-004B-BC36-ED52-F85F15F240AB}"/>
                    </a:ext>
                  </a:extLst>
                </p14:cNvPr>
                <p14:cNvContentPartPr/>
                <p14:nvPr/>
              </p14:nvContentPartPr>
              <p14:xfrm>
                <a:off x="1591908" y="2782916"/>
                <a:ext cx="160920" cy="131760"/>
              </p14:xfrm>
            </p:contentPart>
          </mc:Choice>
          <mc:Fallback xmlns="">
            <p:pic>
              <p:nvPicPr>
                <p:cNvPr id="39" name="Ink 38">
                  <a:extLst>
                    <a:ext uri="{FF2B5EF4-FFF2-40B4-BE49-F238E27FC236}">
                      <a16:creationId xmlns:a16="http://schemas.microsoft.com/office/drawing/2014/main" id="{98B42FD6-004B-BC36-ED52-F85F15F240AB}"/>
                    </a:ext>
                  </a:extLst>
                </p:cNvPr>
                <p:cNvPicPr/>
                <p:nvPr/>
              </p:nvPicPr>
              <p:blipFill>
                <a:blip r:embed="rId301"/>
                <a:stretch>
                  <a:fillRect/>
                </a:stretch>
              </p:blipFill>
              <p:spPr>
                <a:xfrm>
                  <a:off x="1583268" y="2773916"/>
                  <a:ext cx="1785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40" name="Ink 39">
                  <a:extLst>
                    <a:ext uri="{FF2B5EF4-FFF2-40B4-BE49-F238E27FC236}">
                      <a16:creationId xmlns:a16="http://schemas.microsoft.com/office/drawing/2014/main" id="{A9140BA1-76C0-06BE-F8AF-4642555A86F3}"/>
                    </a:ext>
                  </a:extLst>
                </p14:cNvPr>
                <p14:cNvContentPartPr/>
                <p14:nvPr/>
              </p14:nvContentPartPr>
              <p14:xfrm>
                <a:off x="1789188" y="2789396"/>
                <a:ext cx="66960" cy="121320"/>
              </p14:xfrm>
            </p:contentPart>
          </mc:Choice>
          <mc:Fallback xmlns="">
            <p:pic>
              <p:nvPicPr>
                <p:cNvPr id="40" name="Ink 39">
                  <a:extLst>
                    <a:ext uri="{FF2B5EF4-FFF2-40B4-BE49-F238E27FC236}">
                      <a16:creationId xmlns:a16="http://schemas.microsoft.com/office/drawing/2014/main" id="{A9140BA1-76C0-06BE-F8AF-4642555A86F3}"/>
                    </a:ext>
                  </a:extLst>
                </p:cNvPr>
                <p:cNvPicPr/>
                <p:nvPr/>
              </p:nvPicPr>
              <p:blipFill>
                <a:blip r:embed="rId303"/>
                <a:stretch>
                  <a:fillRect/>
                </a:stretch>
              </p:blipFill>
              <p:spPr>
                <a:xfrm>
                  <a:off x="1780188" y="2780396"/>
                  <a:ext cx="846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42" name="Ink 41">
                  <a:extLst>
                    <a:ext uri="{FF2B5EF4-FFF2-40B4-BE49-F238E27FC236}">
                      <a16:creationId xmlns:a16="http://schemas.microsoft.com/office/drawing/2014/main" id="{6397304C-FA2B-CF2E-D2E1-2F2FB3CC4ABC}"/>
                    </a:ext>
                  </a:extLst>
                </p14:cNvPr>
                <p14:cNvContentPartPr/>
                <p14:nvPr/>
              </p14:nvContentPartPr>
              <p14:xfrm>
                <a:off x="1936428" y="2791556"/>
                <a:ext cx="115560" cy="98280"/>
              </p14:xfrm>
            </p:contentPart>
          </mc:Choice>
          <mc:Fallback xmlns="">
            <p:pic>
              <p:nvPicPr>
                <p:cNvPr id="42" name="Ink 41">
                  <a:extLst>
                    <a:ext uri="{FF2B5EF4-FFF2-40B4-BE49-F238E27FC236}">
                      <a16:creationId xmlns:a16="http://schemas.microsoft.com/office/drawing/2014/main" id="{6397304C-FA2B-CF2E-D2E1-2F2FB3CC4ABC}"/>
                    </a:ext>
                  </a:extLst>
                </p:cNvPr>
                <p:cNvPicPr/>
                <p:nvPr/>
              </p:nvPicPr>
              <p:blipFill>
                <a:blip r:embed="rId305"/>
                <a:stretch>
                  <a:fillRect/>
                </a:stretch>
              </p:blipFill>
              <p:spPr>
                <a:xfrm>
                  <a:off x="1927428" y="2782556"/>
                  <a:ext cx="1332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43" name="Ink 42">
                  <a:extLst>
                    <a:ext uri="{FF2B5EF4-FFF2-40B4-BE49-F238E27FC236}">
                      <a16:creationId xmlns:a16="http://schemas.microsoft.com/office/drawing/2014/main" id="{5CFFC576-1208-B44F-C58E-EFC2935F42EC}"/>
                    </a:ext>
                  </a:extLst>
                </p14:cNvPr>
                <p14:cNvContentPartPr/>
                <p14:nvPr/>
              </p14:nvContentPartPr>
              <p14:xfrm>
                <a:off x="2123628" y="2690036"/>
                <a:ext cx="52920" cy="214560"/>
              </p14:xfrm>
            </p:contentPart>
          </mc:Choice>
          <mc:Fallback xmlns="">
            <p:pic>
              <p:nvPicPr>
                <p:cNvPr id="43" name="Ink 42">
                  <a:extLst>
                    <a:ext uri="{FF2B5EF4-FFF2-40B4-BE49-F238E27FC236}">
                      <a16:creationId xmlns:a16="http://schemas.microsoft.com/office/drawing/2014/main" id="{5CFFC576-1208-B44F-C58E-EFC2935F42EC}"/>
                    </a:ext>
                  </a:extLst>
                </p:cNvPr>
                <p:cNvPicPr/>
                <p:nvPr/>
              </p:nvPicPr>
              <p:blipFill>
                <a:blip r:embed="rId307"/>
                <a:stretch>
                  <a:fillRect/>
                </a:stretch>
              </p:blipFill>
              <p:spPr>
                <a:xfrm>
                  <a:off x="2114628" y="2681396"/>
                  <a:ext cx="705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44" name="Ink 43">
                  <a:extLst>
                    <a:ext uri="{FF2B5EF4-FFF2-40B4-BE49-F238E27FC236}">
                      <a16:creationId xmlns:a16="http://schemas.microsoft.com/office/drawing/2014/main" id="{DFBD5E00-E1EF-EC55-E27A-A7F5C067C199}"/>
                    </a:ext>
                  </a:extLst>
                </p14:cNvPr>
                <p14:cNvContentPartPr/>
                <p14:nvPr/>
              </p14:nvContentPartPr>
              <p14:xfrm>
                <a:off x="2144868" y="2754116"/>
                <a:ext cx="96120" cy="38520"/>
              </p14:xfrm>
            </p:contentPart>
          </mc:Choice>
          <mc:Fallback xmlns="">
            <p:pic>
              <p:nvPicPr>
                <p:cNvPr id="44" name="Ink 43">
                  <a:extLst>
                    <a:ext uri="{FF2B5EF4-FFF2-40B4-BE49-F238E27FC236}">
                      <a16:creationId xmlns:a16="http://schemas.microsoft.com/office/drawing/2014/main" id="{DFBD5E00-E1EF-EC55-E27A-A7F5C067C199}"/>
                    </a:ext>
                  </a:extLst>
                </p:cNvPr>
                <p:cNvPicPr/>
                <p:nvPr/>
              </p:nvPicPr>
              <p:blipFill>
                <a:blip r:embed="rId309"/>
                <a:stretch>
                  <a:fillRect/>
                </a:stretch>
              </p:blipFill>
              <p:spPr>
                <a:xfrm>
                  <a:off x="2135868" y="2745476"/>
                  <a:ext cx="113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45" name="Ink 44">
                  <a:extLst>
                    <a:ext uri="{FF2B5EF4-FFF2-40B4-BE49-F238E27FC236}">
                      <a16:creationId xmlns:a16="http://schemas.microsoft.com/office/drawing/2014/main" id="{43738BFA-7EEE-23E2-460E-0AE9592FECEE}"/>
                    </a:ext>
                  </a:extLst>
                </p14:cNvPr>
                <p14:cNvContentPartPr/>
                <p14:nvPr/>
              </p14:nvContentPartPr>
              <p14:xfrm>
                <a:off x="2723388" y="2631716"/>
                <a:ext cx="10800" cy="402840"/>
              </p14:xfrm>
            </p:contentPart>
          </mc:Choice>
          <mc:Fallback xmlns="">
            <p:pic>
              <p:nvPicPr>
                <p:cNvPr id="45" name="Ink 44">
                  <a:extLst>
                    <a:ext uri="{FF2B5EF4-FFF2-40B4-BE49-F238E27FC236}">
                      <a16:creationId xmlns:a16="http://schemas.microsoft.com/office/drawing/2014/main" id="{43738BFA-7EEE-23E2-460E-0AE9592FECEE}"/>
                    </a:ext>
                  </a:extLst>
                </p:cNvPr>
                <p:cNvPicPr/>
                <p:nvPr/>
              </p:nvPicPr>
              <p:blipFill>
                <a:blip r:embed="rId311"/>
                <a:stretch>
                  <a:fillRect/>
                </a:stretch>
              </p:blipFill>
              <p:spPr>
                <a:xfrm>
                  <a:off x="2714388" y="2622716"/>
                  <a:ext cx="284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46" name="Ink 45">
                  <a:extLst>
                    <a:ext uri="{FF2B5EF4-FFF2-40B4-BE49-F238E27FC236}">
                      <a16:creationId xmlns:a16="http://schemas.microsoft.com/office/drawing/2014/main" id="{286E8744-2A5C-88B0-22C8-A1241EDBC82F}"/>
                    </a:ext>
                  </a:extLst>
                </p14:cNvPr>
                <p14:cNvContentPartPr/>
                <p14:nvPr/>
              </p14:nvContentPartPr>
              <p14:xfrm>
                <a:off x="2733108" y="3086756"/>
                <a:ext cx="1530000" cy="30600"/>
              </p14:xfrm>
            </p:contentPart>
          </mc:Choice>
          <mc:Fallback xmlns="">
            <p:pic>
              <p:nvPicPr>
                <p:cNvPr id="46" name="Ink 45">
                  <a:extLst>
                    <a:ext uri="{FF2B5EF4-FFF2-40B4-BE49-F238E27FC236}">
                      <a16:creationId xmlns:a16="http://schemas.microsoft.com/office/drawing/2014/main" id="{286E8744-2A5C-88B0-22C8-A1241EDBC82F}"/>
                    </a:ext>
                  </a:extLst>
                </p:cNvPr>
                <p:cNvPicPr/>
                <p:nvPr/>
              </p:nvPicPr>
              <p:blipFill>
                <a:blip r:embed="rId313"/>
                <a:stretch>
                  <a:fillRect/>
                </a:stretch>
              </p:blipFill>
              <p:spPr>
                <a:xfrm>
                  <a:off x="2724108" y="3077756"/>
                  <a:ext cx="15476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47" name="Ink 46">
                  <a:extLst>
                    <a:ext uri="{FF2B5EF4-FFF2-40B4-BE49-F238E27FC236}">
                      <a16:creationId xmlns:a16="http://schemas.microsoft.com/office/drawing/2014/main" id="{E301EC00-CAB9-BF86-8874-16789E0271CB}"/>
                    </a:ext>
                  </a:extLst>
                </p14:cNvPr>
                <p14:cNvContentPartPr/>
                <p14:nvPr/>
              </p14:nvContentPartPr>
              <p14:xfrm>
                <a:off x="2710788" y="2603636"/>
                <a:ext cx="1586520" cy="491040"/>
              </p14:xfrm>
            </p:contentPart>
          </mc:Choice>
          <mc:Fallback xmlns="">
            <p:pic>
              <p:nvPicPr>
                <p:cNvPr id="47" name="Ink 46">
                  <a:extLst>
                    <a:ext uri="{FF2B5EF4-FFF2-40B4-BE49-F238E27FC236}">
                      <a16:creationId xmlns:a16="http://schemas.microsoft.com/office/drawing/2014/main" id="{E301EC00-CAB9-BF86-8874-16789E0271CB}"/>
                    </a:ext>
                  </a:extLst>
                </p:cNvPr>
                <p:cNvPicPr/>
                <p:nvPr/>
              </p:nvPicPr>
              <p:blipFill>
                <a:blip r:embed="rId315"/>
                <a:stretch>
                  <a:fillRect/>
                </a:stretch>
              </p:blipFill>
              <p:spPr>
                <a:xfrm>
                  <a:off x="2702148" y="2594996"/>
                  <a:ext cx="160416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49" name="Ink 48">
                  <a:extLst>
                    <a:ext uri="{FF2B5EF4-FFF2-40B4-BE49-F238E27FC236}">
                      <a16:creationId xmlns:a16="http://schemas.microsoft.com/office/drawing/2014/main" id="{B29C8104-B3C5-F0D1-8DA7-2F627B0DFED4}"/>
                    </a:ext>
                  </a:extLst>
                </p14:cNvPr>
                <p14:cNvContentPartPr/>
                <p14:nvPr/>
              </p14:nvContentPartPr>
              <p14:xfrm>
                <a:off x="2715468" y="3018716"/>
                <a:ext cx="28440" cy="110160"/>
              </p14:xfrm>
            </p:contentPart>
          </mc:Choice>
          <mc:Fallback xmlns="">
            <p:pic>
              <p:nvPicPr>
                <p:cNvPr id="49" name="Ink 48">
                  <a:extLst>
                    <a:ext uri="{FF2B5EF4-FFF2-40B4-BE49-F238E27FC236}">
                      <a16:creationId xmlns:a16="http://schemas.microsoft.com/office/drawing/2014/main" id="{B29C8104-B3C5-F0D1-8DA7-2F627B0DFED4}"/>
                    </a:ext>
                  </a:extLst>
                </p:cNvPr>
                <p:cNvPicPr/>
                <p:nvPr/>
              </p:nvPicPr>
              <p:blipFill>
                <a:blip r:embed="rId317"/>
                <a:stretch>
                  <a:fillRect/>
                </a:stretch>
              </p:blipFill>
              <p:spPr>
                <a:xfrm>
                  <a:off x="2706828" y="3009716"/>
                  <a:ext cx="460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50" name="Ink 49">
                  <a:extLst>
                    <a:ext uri="{FF2B5EF4-FFF2-40B4-BE49-F238E27FC236}">
                      <a16:creationId xmlns:a16="http://schemas.microsoft.com/office/drawing/2014/main" id="{9ABDE1F0-876F-2091-4A71-A709D2D6C328}"/>
                    </a:ext>
                  </a:extLst>
                </p14:cNvPr>
                <p14:cNvContentPartPr/>
                <p14:nvPr/>
              </p14:nvContentPartPr>
              <p14:xfrm>
                <a:off x="2929308" y="2726756"/>
                <a:ext cx="152640" cy="243000"/>
              </p14:xfrm>
            </p:contentPart>
          </mc:Choice>
          <mc:Fallback xmlns="">
            <p:pic>
              <p:nvPicPr>
                <p:cNvPr id="50" name="Ink 49">
                  <a:extLst>
                    <a:ext uri="{FF2B5EF4-FFF2-40B4-BE49-F238E27FC236}">
                      <a16:creationId xmlns:a16="http://schemas.microsoft.com/office/drawing/2014/main" id="{9ABDE1F0-876F-2091-4A71-A709D2D6C328}"/>
                    </a:ext>
                  </a:extLst>
                </p:cNvPr>
                <p:cNvPicPr/>
                <p:nvPr/>
              </p:nvPicPr>
              <p:blipFill>
                <a:blip r:embed="rId319"/>
                <a:stretch>
                  <a:fillRect/>
                </a:stretch>
              </p:blipFill>
              <p:spPr>
                <a:xfrm>
                  <a:off x="2920308" y="2718116"/>
                  <a:ext cx="1702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51" name="Ink 50">
                  <a:extLst>
                    <a:ext uri="{FF2B5EF4-FFF2-40B4-BE49-F238E27FC236}">
                      <a16:creationId xmlns:a16="http://schemas.microsoft.com/office/drawing/2014/main" id="{A9B23A2C-0762-9C27-5758-E5B88BC45E3C}"/>
                    </a:ext>
                  </a:extLst>
                </p14:cNvPr>
                <p14:cNvContentPartPr/>
                <p14:nvPr/>
              </p14:nvContentPartPr>
              <p14:xfrm>
                <a:off x="3203268" y="2830436"/>
                <a:ext cx="81000" cy="99000"/>
              </p14:xfrm>
            </p:contentPart>
          </mc:Choice>
          <mc:Fallback xmlns="">
            <p:pic>
              <p:nvPicPr>
                <p:cNvPr id="51" name="Ink 50">
                  <a:extLst>
                    <a:ext uri="{FF2B5EF4-FFF2-40B4-BE49-F238E27FC236}">
                      <a16:creationId xmlns:a16="http://schemas.microsoft.com/office/drawing/2014/main" id="{A9B23A2C-0762-9C27-5758-E5B88BC45E3C}"/>
                    </a:ext>
                  </a:extLst>
                </p:cNvPr>
                <p:cNvPicPr/>
                <p:nvPr/>
              </p:nvPicPr>
              <p:blipFill>
                <a:blip r:embed="rId321"/>
                <a:stretch>
                  <a:fillRect/>
                </a:stretch>
              </p:blipFill>
              <p:spPr>
                <a:xfrm>
                  <a:off x="3194268" y="2821436"/>
                  <a:ext cx="986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52" name="Ink 51">
                  <a:extLst>
                    <a:ext uri="{FF2B5EF4-FFF2-40B4-BE49-F238E27FC236}">
                      <a16:creationId xmlns:a16="http://schemas.microsoft.com/office/drawing/2014/main" id="{5E583700-91C7-AD9C-B5EF-711F84F93655}"/>
                    </a:ext>
                  </a:extLst>
                </p14:cNvPr>
                <p14:cNvContentPartPr/>
                <p14:nvPr/>
              </p14:nvContentPartPr>
              <p14:xfrm>
                <a:off x="3412428" y="2827556"/>
                <a:ext cx="78120" cy="87480"/>
              </p14:xfrm>
            </p:contentPart>
          </mc:Choice>
          <mc:Fallback xmlns="">
            <p:pic>
              <p:nvPicPr>
                <p:cNvPr id="52" name="Ink 51">
                  <a:extLst>
                    <a:ext uri="{FF2B5EF4-FFF2-40B4-BE49-F238E27FC236}">
                      <a16:creationId xmlns:a16="http://schemas.microsoft.com/office/drawing/2014/main" id="{5E583700-91C7-AD9C-B5EF-711F84F93655}"/>
                    </a:ext>
                  </a:extLst>
                </p:cNvPr>
                <p:cNvPicPr/>
                <p:nvPr/>
              </p:nvPicPr>
              <p:blipFill>
                <a:blip r:embed="rId323"/>
                <a:stretch>
                  <a:fillRect/>
                </a:stretch>
              </p:blipFill>
              <p:spPr>
                <a:xfrm>
                  <a:off x="3403788" y="2818916"/>
                  <a:ext cx="957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53" name="Ink 52">
                  <a:extLst>
                    <a:ext uri="{FF2B5EF4-FFF2-40B4-BE49-F238E27FC236}">
                      <a16:creationId xmlns:a16="http://schemas.microsoft.com/office/drawing/2014/main" id="{F01A0AFC-EC24-0735-C8BB-CBCFBC81C558}"/>
                    </a:ext>
                  </a:extLst>
                </p14:cNvPr>
                <p14:cNvContentPartPr/>
                <p14:nvPr/>
              </p14:nvContentPartPr>
              <p14:xfrm>
                <a:off x="3530508" y="2759516"/>
                <a:ext cx="265320" cy="147960"/>
              </p14:xfrm>
            </p:contentPart>
          </mc:Choice>
          <mc:Fallback xmlns="">
            <p:pic>
              <p:nvPicPr>
                <p:cNvPr id="53" name="Ink 52">
                  <a:extLst>
                    <a:ext uri="{FF2B5EF4-FFF2-40B4-BE49-F238E27FC236}">
                      <a16:creationId xmlns:a16="http://schemas.microsoft.com/office/drawing/2014/main" id="{F01A0AFC-EC24-0735-C8BB-CBCFBC81C558}"/>
                    </a:ext>
                  </a:extLst>
                </p:cNvPr>
                <p:cNvPicPr/>
                <p:nvPr/>
              </p:nvPicPr>
              <p:blipFill>
                <a:blip r:embed="rId325"/>
                <a:stretch>
                  <a:fillRect/>
                </a:stretch>
              </p:blipFill>
              <p:spPr>
                <a:xfrm>
                  <a:off x="3521508" y="2750516"/>
                  <a:ext cx="2829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54" name="Ink 53">
                  <a:extLst>
                    <a:ext uri="{FF2B5EF4-FFF2-40B4-BE49-F238E27FC236}">
                      <a16:creationId xmlns:a16="http://schemas.microsoft.com/office/drawing/2014/main" id="{1E14DBC3-A783-7096-7138-B012BB9BB2EF}"/>
                    </a:ext>
                  </a:extLst>
                </p14:cNvPr>
                <p14:cNvContentPartPr/>
                <p14:nvPr/>
              </p14:nvContentPartPr>
              <p14:xfrm>
                <a:off x="3763428" y="2799836"/>
                <a:ext cx="126720" cy="119880"/>
              </p14:xfrm>
            </p:contentPart>
          </mc:Choice>
          <mc:Fallback xmlns="">
            <p:pic>
              <p:nvPicPr>
                <p:cNvPr id="54" name="Ink 53">
                  <a:extLst>
                    <a:ext uri="{FF2B5EF4-FFF2-40B4-BE49-F238E27FC236}">
                      <a16:creationId xmlns:a16="http://schemas.microsoft.com/office/drawing/2014/main" id="{1E14DBC3-A783-7096-7138-B012BB9BB2EF}"/>
                    </a:ext>
                  </a:extLst>
                </p:cNvPr>
                <p:cNvPicPr/>
                <p:nvPr/>
              </p:nvPicPr>
              <p:blipFill>
                <a:blip r:embed="rId327"/>
                <a:stretch>
                  <a:fillRect/>
                </a:stretch>
              </p:blipFill>
              <p:spPr>
                <a:xfrm>
                  <a:off x="3754788" y="2791196"/>
                  <a:ext cx="1443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55" name="Ink 54">
                  <a:extLst>
                    <a:ext uri="{FF2B5EF4-FFF2-40B4-BE49-F238E27FC236}">
                      <a16:creationId xmlns:a16="http://schemas.microsoft.com/office/drawing/2014/main" id="{F2E02A53-2255-98E2-82D4-3935E988AAA8}"/>
                    </a:ext>
                  </a:extLst>
                </p14:cNvPr>
                <p14:cNvContentPartPr/>
                <p14:nvPr/>
              </p14:nvContentPartPr>
              <p14:xfrm>
                <a:off x="3932988" y="2751236"/>
                <a:ext cx="360" cy="2160"/>
              </p14:xfrm>
            </p:contentPart>
          </mc:Choice>
          <mc:Fallback xmlns="">
            <p:pic>
              <p:nvPicPr>
                <p:cNvPr id="55" name="Ink 54">
                  <a:extLst>
                    <a:ext uri="{FF2B5EF4-FFF2-40B4-BE49-F238E27FC236}">
                      <a16:creationId xmlns:a16="http://schemas.microsoft.com/office/drawing/2014/main" id="{F2E02A53-2255-98E2-82D4-3935E988AAA8}"/>
                    </a:ext>
                  </a:extLst>
                </p:cNvPr>
                <p:cNvPicPr/>
                <p:nvPr/>
              </p:nvPicPr>
              <p:blipFill>
                <a:blip r:embed="rId329"/>
                <a:stretch>
                  <a:fillRect/>
                </a:stretch>
              </p:blipFill>
              <p:spPr>
                <a:xfrm>
                  <a:off x="3923988" y="274223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56" name="Ink 55">
                  <a:extLst>
                    <a:ext uri="{FF2B5EF4-FFF2-40B4-BE49-F238E27FC236}">
                      <a16:creationId xmlns:a16="http://schemas.microsoft.com/office/drawing/2014/main" id="{028549C0-5D94-2DEE-FB40-CE9CBDF640C6}"/>
                    </a:ext>
                  </a:extLst>
                </p14:cNvPr>
                <p14:cNvContentPartPr/>
                <p14:nvPr/>
              </p14:nvContentPartPr>
              <p14:xfrm>
                <a:off x="3971508" y="2784716"/>
                <a:ext cx="327600" cy="154440"/>
              </p14:xfrm>
            </p:contentPart>
          </mc:Choice>
          <mc:Fallback xmlns="">
            <p:pic>
              <p:nvPicPr>
                <p:cNvPr id="56" name="Ink 55">
                  <a:extLst>
                    <a:ext uri="{FF2B5EF4-FFF2-40B4-BE49-F238E27FC236}">
                      <a16:creationId xmlns:a16="http://schemas.microsoft.com/office/drawing/2014/main" id="{028549C0-5D94-2DEE-FB40-CE9CBDF640C6}"/>
                    </a:ext>
                  </a:extLst>
                </p:cNvPr>
                <p:cNvPicPr/>
                <p:nvPr/>
              </p:nvPicPr>
              <p:blipFill>
                <a:blip r:embed="rId331"/>
                <a:stretch>
                  <a:fillRect/>
                </a:stretch>
              </p:blipFill>
              <p:spPr>
                <a:xfrm>
                  <a:off x="3962868" y="2776076"/>
                  <a:ext cx="3452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58" name="Ink 57">
                  <a:extLst>
                    <a:ext uri="{FF2B5EF4-FFF2-40B4-BE49-F238E27FC236}">
                      <a16:creationId xmlns:a16="http://schemas.microsoft.com/office/drawing/2014/main" id="{B1A6191C-FB17-B5B1-3504-B842A08DCC72}"/>
                    </a:ext>
                  </a:extLst>
                </p14:cNvPr>
                <p14:cNvContentPartPr/>
                <p14:nvPr/>
              </p14:nvContentPartPr>
              <p14:xfrm>
                <a:off x="1788468" y="501236"/>
                <a:ext cx="30600" cy="173160"/>
              </p14:xfrm>
            </p:contentPart>
          </mc:Choice>
          <mc:Fallback xmlns="">
            <p:pic>
              <p:nvPicPr>
                <p:cNvPr id="58" name="Ink 57">
                  <a:extLst>
                    <a:ext uri="{FF2B5EF4-FFF2-40B4-BE49-F238E27FC236}">
                      <a16:creationId xmlns:a16="http://schemas.microsoft.com/office/drawing/2014/main" id="{B1A6191C-FB17-B5B1-3504-B842A08DCC72}"/>
                    </a:ext>
                  </a:extLst>
                </p:cNvPr>
                <p:cNvPicPr/>
                <p:nvPr/>
              </p:nvPicPr>
              <p:blipFill>
                <a:blip r:embed="rId333"/>
                <a:stretch>
                  <a:fillRect/>
                </a:stretch>
              </p:blipFill>
              <p:spPr>
                <a:xfrm>
                  <a:off x="1779828" y="492596"/>
                  <a:ext cx="482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59" name="Ink 58">
                  <a:extLst>
                    <a:ext uri="{FF2B5EF4-FFF2-40B4-BE49-F238E27FC236}">
                      <a16:creationId xmlns:a16="http://schemas.microsoft.com/office/drawing/2014/main" id="{D6D9E06C-2B60-5648-DB54-5CBFA1464839}"/>
                    </a:ext>
                  </a:extLst>
                </p14:cNvPr>
                <p14:cNvContentPartPr/>
                <p14:nvPr/>
              </p14:nvContentPartPr>
              <p14:xfrm>
                <a:off x="1897188" y="548036"/>
                <a:ext cx="47880" cy="68400"/>
              </p14:xfrm>
            </p:contentPart>
          </mc:Choice>
          <mc:Fallback xmlns="">
            <p:pic>
              <p:nvPicPr>
                <p:cNvPr id="59" name="Ink 58">
                  <a:extLst>
                    <a:ext uri="{FF2B5EF4-FFF2-40B4-BE49-F238E27FC236}">
                      <a16:creationId xmlns:a16="http://schemas.microsoft.com/office/drawing/2014/main" id="{D6D9E06C-2B60-5648-DB54-5CBFA1464839}"/>
                    </a:ext>
                  </a:extLst>
                </p:cNvPr>
                <p:cNvPicPr/>
                <p:nvPr/>
              </p:nvPicPr>
              <p:blipFill>
                <a:blip r:embed="rId335"/>
                <a:stretch>
                  <a:fillRect/>
                </a:stretch>
              </p:blipFill>
              <p:spPr>
                <a:xfrm>
                  <a:off x="1888188" y="539396"/>
                  <a:ext cx="655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60" name="Ink 59">
                  <a:extLst>
                    <a:ext uri="{FF2B5EF4-FFF2-40B4-BE49-F238E27FC236}">
                      <a16:creationId xmlns:a16="http://schemas.microsoft.com/office/drawing/2014/main" id="{DA1D3A1E-692D-A37B-F6B2-5FB78651D317}"/>
                    </a:ext>
                  </a:extLst>
                </p14:cNvPr>
                <p14:cNvContentPartPr/>
                <p14:nvPr/>
              </p14:nvContentPartPr>
              <p14:xfrm>
                <a:off x="2068188" y="607436"/>
                <a:ext cx="26640" cy="63360"/>
              </p14:xfrm>
            </p:contentPart>
          </mc:Choice>
          <mc:Fallback xmlns="">
            <p:pic>
              <p:nvPicPr>
                <p:cNvPr id="60" name="Ink 59">
                  <a:extLst>
                    <a:ext uri="{FF2B5EF4-FFF2-40B4-BE49-F238E27FC236}">
                      <a16:creationId xmlns:a16="http://schemas.microsoft.com/office/drawing/2014/main" id="{DA1D3A1E-692D-A37B-F6B2-5FB78651D317}"/>
                    </a:ext>
                  </a:extLst>
                </p:cNvPr>
                <p:cNvPicPr/>
                <p:nvPr/>
              </p:nvPicPr>
              <p:blipFill>
                <a:blip r:embed="rId337"/>
                <a:stretch>
                  <a:fillRect/>
                </a:stretch>
              </p:blipFill>
              <p:spPr>
                <a:xfrm>
                  <a:off x="2059188" y="598436"/>
                  <a:ext cx="442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61" name="Ink 60">
                  <a:extLst>
                    <a:ext uri="{FF2B5EF4-FFF2-40B4-BE49-F238E27FC236}">
                      <a16:creationId xmlns:a16="http://schemas.microsoft.com/office/drawing/2014/main" id="{7D0AD7DC-A05B-540A-11D8-F0A6DC7717E1}"/>
                    </a:ext>
                  </a:extLst>
                </p14:cNvPr>
                <p14:cNvContentPartPr/>
                <p14:nvPr/>
              </p14:nvContentPartPr>
              <p14:xfrm>
                <a:off x="2154588" y="553076"/>
                <a:ext cx="47160" cy="64800"/>
              </p14:xfrm>
            </p:contentPart>
          </mc:Choice>
          <mc:Fallback xmlns="">
            <p:pic>
              <p:nvPicPr>
                <p:cNvPr id="61" name="Ink 60">
                  <a:extLst>
                    <a:ext uri="{FF2B5EF4-FFF2-40B4-BE49-F238E27FC236}">
                      <a16:creationId xmlns:a16="http://schemas.microsoft.com/office/drawing/2014/main" id="{7D0AD7DC-A05B-540A-11D8-F0A6DC7717E1}"/>
                    </a:ext>
                  </a:extLst>
                </p:cNvPr>
                <p:cNvPicPr/>
                <p:nvPr/>
              </p:nvPicPr>
              <p:blipFill>
                <a:blip r:embed="rId339"/>
                <a:stretch>
                  <a:fillRect/>
                </a:stretch>
              </p:blipFill>
              <p:spPr>
                <a:xfrm>
                  <a:off x="2145588" y="544076"/>
                  <a:ext cx="648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62" name="Ink 61">
                  <a:extLst>
                    <a:ext uri="{FF2B5EF4-FFF2-40B4-BE49-F238E27FC236}">
                      <a16:creationId xmlns:a16="http://schemas.microsoft.com/office/drawing/2014/main" id="{253B22D9-9C22-68E3-CD77-AECA5E95D3C2}"/>
                    </a:ext>
                  </a:extLst>
                </p14:cNvPr>
                <p14:cNvContentPartPr/>
                <p14:nvPr/>
              </p14:nvContentPartPr>
              <p14:xfrm>
                <a:off x="2291748" y="520676"/>
                <a:ext cx="36360" cy="67680"/>
              </p14:xfrm>
            </p:contentPart>
          </mc:Choice>
          <mc:Fallback xmlns="">
            <p:pic>
              <p:nvPicPr>
                <p:cNvPr id="62" name="Ink 61">
                  <a:extLst>
                    <a:ext uri="{FF2B5EF4-FFF2-40B4-BE49-F238E27FC236}">
                      <a16:creationId xmlns:a16="http://schemas.microsoft.com/office/drawing/2014/main" id="{253B22D9-9C22-68E3-CD77-AECA5E95D3C2}"/>
                    </a:ext>
                  </a:extLst>
                </p:cNvPr>
                <p:cNvPicPr/>
                <p:nvPr/>
              </p:nvPicPr>
              <p:blipFill>
                <a:blip r:embed="rId341"/>
                <a:stretch>
                  <a:fillRect/>
                </a:stretch>
              </p:blipFill>
              <p:spPr>
                <a:xfrm>
                  <a:off x="2282748" y="512036"/>
                  <a:ext cx="540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63" name="Ink 62">
                  <a:extLst>
                    <a:ext uri="{FF2B5EF4-FFF2-40B4-BE49-F238E27FC236}">
                      <a16:creationId xmlns:a16="http://schemas.microsoft.com/office/drawing/2014/main" id="{90A6FF8A-83BF-2F43-9A53-9720645721B2}"/>
                    </a:ext>
                  </a:extLst>
                </p14:cNvPr>
                <p14:cNvContentPartPr/>
                <p14:nvPr/>
              </p14:nvContentPartPr>
              <p14:xfrm>
                <a:off x="2428188" y="511676"/>
                <a:ext cx="80640" cy="97200"/>
              </p14:xfrm>
            </p:contentPart>
          </mc:Choice>
          <mc:Fallback xmlns="">
            <p:pic>
              <p:nvPicPr>
                <p:cNvPr id="63" name="Ink 62">
                  <a:extLst>
                    <a:ext uri="{FF2B5EF4-FFF2-40B4-BE49-F238E27FC236}">
                      <a16:creationId xmlns:a16="http://schemas.microsoft.com/office/drawing/2014/main" id="{90A6FF8A-83BF-2F43-9A53-9720645721B2}"/>
                    </a:ext>
                  </a:extLst>
                </p:cNvPr>
                <p:cNvPicPr/>
                <p:nvPr/>
              </p:nvPicPr>
              <p:blipFill>
                <a:blip r:embed="rId343"/>
                <a:stretch>
                  <a:fillRect/>
                </a:stretch>
              </p:blipFill>
              <p:spPr>
                <a:xfrm>
                  <a:off x="2419188" y="503036"/>
                  <a:ext cx="982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65" name="Ink 64">
                  <a:extLst>
                    <a:ext uri="{FF2B5EF4-FFF2-40B4-BE49-F238E27FC236}">
                      <a16:creationId xmlns:a16="http://schemas.microsoft.com/office/drawing/2014/main" id="{9F51E29D-C8E2-5ECF-AC0E-2626DE2F9C61}"/>
                    </a:ext>
                  </a:extLst>
                </p14:cNvPr>
                <p14:cNvContentPartPr/>
                <p14:nvPr/>
              </p14:nvContentPartPr>
              <p14:xfrm>
                <a:off x="3451308" y="440036"/>
                <a:ext cx="27360" cy="109800"/>
              </p14:xfrm>
            </p:contentPart>
          </mc:Choice>
          <mc:Fallback xmlns="">
            <p:pic>
              <p:nvPicPr>
                <p:cNvPr id="65" name="Ink 64">
                  <a:extLst>
                    <a:ext uri="{FF2B5EF4-FFF2-40B4-BE49-F238E27FC236}">
                      <a16:creationId xmlns:a16="http://schemas.microsoft.com/office/drawing/2014/main" id="{9F51E29D-C8E2-5ECF-AC0E-2626DE2F9C61}"/>
                    </a:ext>
                  </a:extLst>
                </p:cNvPr>
                <p:cNvPicPr/>
                <p:nvPr/>
              </p:nvPicPr>
              <p:blipFill>
                <a:blip r:embed="rId345"/>
                <a:stretch>
                  <a:fillRect/>
                </a:stretch>
              </p:blipFill>
              <p:spPr>
                <a:xfrm>
                  <a:off x="3442668" y="431396"/>
                  <a:ext cx="45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66" name="Ink 65">
                  <a:extLst>
                    <a:ext uri="{FF2B5EF4-FFF2-40B4-BE49-F238E27FC236}">
                      <a16:creationId xmlns:a16="http://schemas.microsoft.com/office/drawing/2014/main" id="{9823C59E-FCE2-F14F-7256-4E4155B081D2}"/>
                    </a:ext>
                  </a:extLst>
                </p14:cNvPr>
                <p14:cNvContentPartPr/>
                <p14:nvPr/>
              </p14:nvContentPartPr>
              <p14:xfrm>
                <a:off x="3522948" y="461276"/>
                <a:ext cx="231840" cy="80280"/>
              </p14:xfrm>
            </p:contentPart>
          </mc:Choice>
          <mc:Fallback xmlns="">
            <p:pic>
              <p:nvPicPr>
                <p:cNvPr id="66" name="Ink 65">
                  <a:extLst>
                    <a:ext uri="{FF2B5EF4-FFF2-40B4-BE49-F238E27FC236}">
                      <a16:creationId xmlns:a16="http://schemas.microsoft.com/office/drawing/2014/main" id="{9823C59E-FCE2-F14F-7256-4E4155B081D2}"/>
                    </a:ext>
                  </a:extLst>
                </p:cNvPr>
                <p:cNvPicPr/>
                <p:nvPr/>
              </p:nvPicPr>
              <p:blipFill>
                <a:blip r:embed="rId347"/>
                <a:stretch>
                  <a:fillRect/>
                </a:stretch>
              </p:blipFill>
              <p:spPr>
                <a:xfrm>
                  <a:off x="3514308" y="452276"/>
                  <a:ext cx="2494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68" name="Ink 67">
                  <a:extLst>
                    <a:ext uri="{FF2B5EF4-FFF2-40B4-BE49-F238E27FC236}">
                      <a16:creationId xmlns:a16="http://schemas.microsoft.com/office/drawing/2014/main" id="{D596C39D-142F-68AF-E2D8-5C0B1FAA78C7}"/>
                    </a:ext>
                  </a:extLst>
                </p14:cNvPr>
                <p14:cNvContentPartPr/>
                <p14:nvPr/>
              </p14:nvContentPartPr>
              <p14:xfrm>
                <a:off x="1965948" y="786716"/>
                <a:ext cx="40320" cy="719280"/>
              </p14:xfrm>
            </p:contentPart>
          </mc:Choice>
          <mc:Fallback xmlns="">
            <p:pic>
              <p:nvPicPr>
                <p:cNvPr id="68" name="Ink 67">
                  <a:extLst>
                    <a:ext uri="{FF2B5EF4-FFF2-40B4-BE49-F238E27FC236}">
                      <a16:creationId xmlns:a16="http://schemas.microsoft.com/office/drawing/2014/main" id="{D596C39D-142F-68AF-E2D8-5C0B1FAA78C7}"/>
                    </a:ext>
                  </a:extLst>
                </p:cNvPr>
                <p:cNvPicPr/>
                <p:nvPr/>
              </p:nvPicPr>
              <p:blipFill>
                <a:blip r:embed="rId349"/>
                <a:stretch>
                  <a:fillRect/>
                </a:stretch>
              </p:blipFill>
              <p:spPr>
                <a:xfrm>
                  <a:off x="1957308" y="777716"/>
                  <a:ext cx="5796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69" name="Ink 68">
                  <a:extLst>
                    <a:ext uri="{FF2B5EF4-FFF2-40B4-BE49-F238E27FC236}">
                      <a16:creationId xmlns:a16="http://schemas.microsoft.com/office/drawing/2014/main" id="{3CF23D39-183E-6807-4B68-0B4357C54360}"/>
                    </a:ext>
                  </a:extLst>
                </p14:cNvPr>
                <p14:cNvContentPartPr/>
                <p14:nvPr/>
              </p14:nvContentPartPr>
              <p14:xfrm>
                <a:off x="1936788" y="1415636"/>
                <a:ext cx="61200" cy="73440"/>
              </p14:xfrm>
            </p:contentPart>
          </mc:Choice>
          <mc:Fallback xmlns="">
            <p:pic>
              <p:nvPicPr>
                <p:cNvPr id="69" name="Ink 68">
                  <a:extLst>
                    <a:ext uri="{FF2B5EF4-FFF2-40B4-BE49-F238E27FC236}">
                      <a16:creationId xmlns:a16="http://schemas.microsoft.com/office/drawing/2014/main" id="{3CF23D39-183E-6807-4B68-0B4357C54360}"/>
                    </a:ext>
                  </a:extLst>
                </p:cNvPr>
                <p:cNvPicPr/>
                <p:nvPr/>
              </p:nvPicPr>
              <p:blipFill>
                <a:blip r:embed="rId351"/>
                <a:stretch>
                  <a:fillRect/>
                </a:stretch>
              </p:blipFill>
              <p:spPr>
                <a:xfrm>
                  <a:off x="1928148" y="1406636"/>
                  <a:ext cx="788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70" name="Ink 69">
                  <a:extLst>
                    <a:ext uri="{FF2B5EF4-FFF2-40B4-BE49-F238E27FC236}">
                      <a16:creationId xmlns:a16="http://schemas.microsoft.com/office/drawing/2014/main" id="{A7E96377-2795-64A1-D61F-9910B710887D}"/>
                    </a:ext>
                  </a:extLst>
                </p14:cNvPr>
                <p14:cNvContentPartPr/>
                <p14:nvPr/>
              </p14:nvContentPartPr>
              <p14:xfrm>
                <a:off x="2013468" y="1405916"/>
                <a:ext cx="83520" cy="83520"/>
              </p14:xfrm>
            </p:contentPart>
          </mc:Choice>
          <mc:Fallback xmlns="">
            <p:pic>
              <p:nvPicPr>
                <p:cNvPr id="70" name="Ink 69">
                  <a:extLst>
                    <a:ext uri="{FF2B5EF4-FFF2-40B4-BE49-F238E27FC236}">
                      <a16:creationId xmlns:a16="http://schemas.microsoft.com/office/drawing/2014/main" id="{A7E96377-2795-64A1-D61F-9910B710887D}"/>
                    </a:ext>
                  </a:extLst>
                </p:cNvPr>
                <p:cNvPicPr/>
                <p:nvPr/>
              </p:nvPicPr>
              <p:blipFill>
                <a:blip r:embed="rId353"/>
                <a:stretch>
                  <a:fillRect/>
                </a:stretch>
              </p:blipFill>
              <p:spPr>
                <a:xfrm>
                  <a:off x="2004468" y="1396916"/>
                  <a:ext cx="10116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72" name="Ink 71">
                  <a:extLst>
                    <a:ext uri="{FF2B5EF4-FFF2-40B4-BE49-F238E27FC236}">
                      <a16:creationId xmlns:a16="http://schemas.microsoft.com/office/drawing/2014/main" id="{3E6B3268-3568-0DB6-843E-CD90EF7C7877}"/>
                    </a:ext>
                  </a:extLst>
                </p14:cNvPr>
                <p14:cNvContentPartPr/>
                <p14:nvPr/>
              </p14:nvContentPartPr>
              <p14:xfrm>
                <a:off x="2100228" y="860516"/>
                <a:ext cx="176760" cy="194400"/>
              </p14:xfrm>
            </p:contentPart>
          </mc:Choice>
          <mc:Fallback xmlns="">
            <p:pic>
              <p:nvPicPr>
                <p:cNvPr id="72" name="Ink 71">
                  <a:extLst>
                    <a:ext uri="{FF2B5EF4-FFF2-40B4-BE49-F238E27FC236}">
                      <a16:creationId xmlns:a16="http://schemas.microsoft.com/office/drawing/2014/main" id="{3E6B3268-3568-0DB6-843E-CD90EF7C7877}"/>
                    </a:ext>
                  </a:extLst>
                </p:cNvPr>
                <p:cNvPicPr/>
                <p:nvPr/>
              </p:nvPicPr>
              <p:blipFill>
                <a:blip r:embed="rId355"/>
                <a:stretch>
                  <a:fillRect/>
                </a:stretch>
              </p:blipFill>
              <p:spPr>
                <a:xfrm>
                  <a:off x="2091588" y="851876"/>
                  <a:ext cx="1944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73" name="Ink 72">
                  <a:extLst>
                    <a:ext uri="{FF2B5EF4-FFF2-40B4-BE49-F238E27FC236}">
                      <a16:creationId xmlns:a16="http://schemas.microsoft.com/office/drawing/2014/main" id="{59376D83-1E64-CB52-D1E5-C52A975081F7}"/>
                    </a:ext>
                  </a:extLst>
                </p14:cNvPr>
                <p14:cNvContentPartPr/>
                <p14:nvPr/>
              </p14:nvContentPartPr>
              <p14:xfrm>
                <a:off x="2322348" y="924596"/>
                <a:ext cx="76320" cy="64800"/>
              </p14:xfrm>
            </p:contentPart>
          </mc:Choice>
          <mc:Fallback xmlns="">
            <p:pic>
              <p:nvPicPr>
                <p:cNvPr id="73" name="Ink 72">
                  <a:extLst>
                    <a:ext uri="{FF2B5EF4-FFF2-40B4-BE49-F238E27FC236}">
                      <a16:creationId xmlns:a16="http://schemas.microsoft.com/office/drawing/2014/main" id="{59376D83-1E64-CB52-D1E5-C52A975081F7}"/>
                    </a:ext>
                  </a:extLst>
                </p:cNvPr>
                <p:cNvPicPr/>
                <p:nvPr/>
              </p:nvPicPr>
              <p:blipFill>
                <a:blip r:embed="rId357"/>
                <a:stretch>
                  <a:fillRect/>
                </a:stretch>
              </p:blipFill>
              <p:spPr>
                <a:xfrm>
                  <a:off x="2313708" y="915596"/>
                  <a:ext cx="939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74" name="Ink 73">
                  <a:extLst>
                    <a:ext uri="{FF2B5EF4-FFF2-40B4-BE49-F238E27FC236}">
                      <a16:creationId xmlns:a16="http://schemas.microsoft.com/office/drawing/2014/main" id="{52F98632-FD96-B1D5-5BA8-57F9C60D626F}"/>
                    </a:ext>
                  </a:extLst>
                </p14:cNvPr>
                <p14:cNvContentPartPr/>
                <p14:nvPr/>
              </p14:nvContentPartPr>
              <p14:xfrm>
                <a:off x="2500188" y="894716"/>
                <a:ext cx="64800" cy="66960"/>
              </p14:xfrm>
            </p:contentPart>
          </mc:Choice>
          <mc:Fallback xmlns="">
            <p:pic>
              <p:nvPicPr>
                <p:cNvPr id="74" name="Ink 73">
                  <a:extLst>
                    <a:ext uri="{FF2B5EF4-FFF2-40B4-BE49-F238E27FC236}">
                      <a16:creationId xmlns:a16="http://schemas.microsoft.com/office/drawing/2014/main" id="{52F98632-FD96-B1D5-5BA8-57F9C60D626F}"/>
                    </a:ext>
                  </a:extLst>
                </p:cNvPr>
                <p:cNvPicPr/>
                <p:nvPr/>
              </p:nvPicPr>
              <p:blipFill>
                <a:blip r:embed="rId359"/>
                <a:stretch>
                  <a:fillRect/>
                </a:stretch>
              </p:blipFill>
              <p:spPr>
                <a:xfrm>
                  <a:off x="2491188" y="885716"/>
                  <a:ext cx="824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75" name="Ink 74">
                  <a:extLst>
                    <a:ext uri="{FF2B5EF4-FFF2-40B4-BE49-F238E27FC236}">
                      <a16:creationId xmlns:a16="http://schemas.microsoft.com/office/drawing/2014/main" id="{4F1F4E24-1B6B-E1D0-21E3-3A50B2E674CB}"/>
                    </a:ext>
                  </a:extLst>
                </p14:cNvPr>
                <p14:cNvContentPartPr/>
                <p14:nvPr/>
              </p14:nvContentPartPr>
              <p14:xfrm>
                <a:off x="2657148" y="864116"/>
                <a:ext cx="82440" cy="73440"/>
              </p14:xfrm>
            </p:contentPart>
          </mc:Choice>
          <mc:Fallback xmlns="">
            <p:pic>
              <p:nvPicPr>
                <p:cNvPr id="75" name="Ink 74">
                  <a:extLst>
                    <a:ext uri="{FF2B5EF4-FFF2-40B4-BE49-F238E27FC236}">
                      <a16:creationId xmlns:a16="http://schemas.microsoft.com/office/drawing/2014/main" id="{4F1F4E24-1B6B-E1D0-21E3-3A50B2E674CB}"/>
                    </a:ext>
                  </a:extLst>
                </p:cNvPr>
                <p:cNvPicPr/>
                <p:nvPr/>
              </p:nvPicPr>
              <p:blipFill>
                <a:blip r:embed="rId361"/>
                <a:stretch>
                  <a:fillRect/>
                </a:stretch>
              </p:blipFill>
              <p:spPr>
                <a:xfrm>
                  <a:off x="2648508" y="855476"/>
                  <a:ext cx="1000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77" name="Ink 76">
                  <a:extLst>
                    <a:ext uri="{FF2B5EF4-FFF2-40B4-BE49-F238E27FC236}">
                      <a16:creationId xmlns:a16="http://schemas.microsoft.com/office/drawing/2014/main" id="{9830CFED-05E7-FB11-1DC1-CE3CD27A4DEA}"/>
                    </a:ext>
                  </a:extLst>
                </p14:cNvPr>
                <p14:cNvContentPartPr/>
                <p14:nvPr/>
              </p14:nvContentPartPr>
              <p14:xfrm>
                <a:off x="2448348" y="1128356"/>
                <a:ext cx="4320" cy="119880"/>
              </p14:xfrm>
            </p:contentPart>
          </mc:Choice>
          <mc:Fallback xmlns="">
            <p:pic>
              <p:nvPicPr>
                <p:cNvPr id="77" name="Ink 76">
                  <a:extLst>
                    <a:ext uri="{FF2B5EF4-FFF2-40B4-BE49-F238E27FC236}">
                      <a16:creationId xmlns:a16="http://schemas.microsoft.com/office/drawing/2014/main" id="{9830CFED-05E7-FB11-1DC1-CE3CD27A4DEA}"/>
                    </a:ext>
                  </a:extLst>
                </p:cNvPr>
                <p:cNvPicPr/>
                <p:nvPr/>
              </p:nvPicPr>
              <p:blipFill>
                <a:blip r:embed="rId363"/>
                <a:stretch>
                  <a:fillRect/>
                </a:stretch>
              </p:blipFill>
              <p:spPr>
                <a:xfrm>
                  <a:off x="2439348" y="1119716"/>
                  <a:ext cx="219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78" name="Ink 77">
                  <a:extLst>
                    <a:ext uri="{FF2B5EF4-FFF2-40B4-BE49-F238E27FC236}">
                      <a16:creationId xmlns:a16="http://schemas.microsoft.com/office/drawing/2014/main" id="{99A7AEA3-752C-64A4-58C1-EE23D7053CE3}"/>
                    </a:ext>
                  </a:extLst>
                </p14:cNvPr>
                <p14:cNvContentPartPr/>
                <p14:nvPr/>
              </p14:nvContentPartPr>
              <p14:xfrm>
                <a:off x="2526468" y="1066076"/>
                <a:ext cx="69480" cy="161640"/>
              </p14:xfrm>
            </p:contentPart>
          </mc:Choice>
          <mc:Fallback xmlns="">
            <p:pic>
              <p:nvPicPr>
                <p:cNvPr id="78" name="Ink 77">
                  <a:extLst>
                    <a:ext uri="{FF2B5EF4-FFF2-40B4-BE49-F238E27FC236}">
                      <a16:creationId xmlns:a16="http://schemas.microsoft.com/office/drawing/2014/main" id="{99A7AEA3-752C-64A4-58C1-EE23D7053CE3}"/>
                    </a:ext>
                  </a:extLst>
                </p:cNvPr>
                <p:cNvPicPr/>
                <p:nvPr/>
              </p:nvPicPr>
              <p:blipFill>
                <a:blip r:embed="rId365"/>
                <a:stretch>
                  <a:fillRect/>
                </a:stretch>
              </p:blipFill>
              <p:spPr>
                <a:xfrm>
                  <a:off x="2517828" y="1057076"/>
                  <a:ext cx="871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79" name="Ink 78">
                  <a:extLst>
                    <a:ext uri="{FF2B5EF4-FFF2-40B4-BE49-F238E27FC236}">
                      <a16:creationId xmlns:a16="http://schemas.microsoft.com/office/drawing/2014/main" id="{1DA23B86-5509-96BE-84D3-9A1757013AE0}"/>
                    </a:ext>
                  </a:extLst>
                </p14:cNvPr>
                <p14:cNvContentPartPr/>
                <p14:nvPr/>
              </p14:nvContentPartPr>
              <p14:xfrm>
                <a:off x="2644548" y="1123676"/>
                <a:ext cx="57240" cy="63720"/>
              </p14:xfrm>
            </p:contentPart>
          </mc:Choice>
          <mc:Fallback xmlns="">
            <p:pic>
              <p:nvPicPr>
                <p:cNvPr id="79" name="Ink 78">
                  <a:extLst>
                    <a:ext uri="{FF2B5EF4-FFF2-40B4-BE49-F238E27FC236}">
                      <a16:creationId xmlns:a16="http://schemas.microsoft.com/office/drawing/2014/main" id="{1DA23B86-5509-96BE-84D3-9A1757013AE0}"/>
                    </a:ext>
                  </a:extLst>
                </p:cNvPr>
                <p:cNvPicPr/>
                <p:nvPr/>
              </p:nvPicPr>
              <p:blipFill>
                <a:blip r:embed="rId367"/>
                <a:stretch>
                  <a:fillRect/>
                </a:stretch>
              </p:blipFill>
              <p:spPr>
                <a:xfrm>
                  <a:off x="2635908" y="1114676"/>
                  <a:ext cx="7488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80" name="Ink 79">
                  <a:extLst>
                    <a:ext uri="{FF2B5EF4-FFF2-40B4-BE49-F238E27FC236}">
                      <a16:creationId xmlns:a16="http://schemas.microsoft.com/office/drawing/2014/main" id="{75120409-5C0D-EF6E-F829-0B3F21EDB465}"/>
                    </a:ext>
                  </a:extLst>
                </p14:cNvPr>
                <p14:cNvContentPartPr/>
                <p14:nvPr/>
              </p14:nvContentPartPr>
              <p14:xfrm>
                <a:off x="2781348" y="1117196"/>
                <a:ext cx="48960" cy="71640"/>
              </p14:xfrm>
            </p:contentPart>
          </mc:Choice>
          <mc:Fallback xmlns="">
            <p:pic>
              <p:nvPicPr>
                <p:cNvPr id="80" name="Ink 79">
                  <a:extLst>
                    <a:ext uri="{FF2B5EF4-FFF2-40B4-BE49-F238E27FC236}">
                      <a16:creationId xmlns:a16="http://schemas.microsoft.com/office/drawing/2014/main" id="{75120409-5C0D-EF6E-F829-0B3F21EDB465}"/>
                    </a:ext>
                  </a:extLst>
                </p:cNvPr>
                <p:cNvPicPr/>
                <p:nvPr/>
              </p:nvPicPr>
              <p:blipFill>
                <a:blip r:embed="rId369"/>
                <a:stretch>
                  <a:fillRect/>
                </a:stretch>
              </p:blipFill>
              <p:spPr>
                <a:xfrm>
                  <a:off x="2772348" y="1108556"/>
                  <a:ext cx="666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82" name="Ink 81">
                  <a:extLst>
                    <a:ext uri="{FF2B5EF4-FFF2-40B4-BE49-F238E27FC236}">
                      <a16:creationId xmlns:a16="http://schemas.microsoft.com/office/drawing/2014/main" id="{F57C14DB-89B5-C9E9-9263-4144D52506FE}"/>
                    </a:ext>
                  </a:extLst>
                </p14:cNvPr>
                <p14:cNvContentPartPr/>
                <p14:nvPr/>
              </p14:nvContentPartPr>
              <p14:xfrm>
                <a:off x="3116868" y="1137716"/>
                <a:ext cx="86040" cy="160920"/>
              </p14:xfrm>
            </p:contentPart>
          </mc:Choice>
          <mc:Fallback xmlns="">
            <p:pic>
              <p:nvPicPr>
                <p:cNvPr id="82" name="Ink 81">
                  <a:extLst>
                    <a:ext uri="{FF2B5EF4-FFF2-40B4-BE49-F238E27FC236}">
                      <a16:creationId xmlns:a16="http://schemas.microsoft.com/office/drawing/2014/main" id="{F57C14DB-89B5-C9E9-9263-4144D52506FE}"/>
                    </a:ext>
                  </a:extLst>
                </p:cNvPr>
                <p:cNvPicPr/>
                <p:nvPr/>
              </p:nvPicPr>
              <p:blipFill>
                <a:blip r:embed="rId371"/>
                <a:stretch>
                  <a:fillRect/>
                </a:stretch>
              </p:blipFill>
              <p:spPr>
                <a:xfrm>
                  <a:off x="3108228" y="1128716"/>
                  <a:ext cx="1036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83" name="Ink 82">
                  <a:extLst>
                    <a:ext uri="{FF2B5EF4-FFF2-40B4-BE49-F238E27FC236}">
                      <a16:creationId xmlns:a16="http://schemas.microsoft.com/office/drawing/2014/main" id="{9DA1141E-B622-B7EF-B981-2F66C0AA040F}"/>
                    </a:ext>
                  </a:extLst>
                </p14:cNvPr>
                <p14:cNvContentPartPr/>
                <p14:nvPr/>
              </p14:nvContentPartPr>
              <p14:xfrm>
                <a:off x="3250068" y="1208276"/>
                <a:ext cx="64440" cy="77760"/>
              </p14:xfrm>
            </p:contentPart>
          </mc:Choice>
          <mc:Fallback xmlns="">
            <p:pic>
              <p:nvPicPr>
                <p:cNvPr id="83" name="Ink 82">
                  <a:extLst>
                    <a:ext uri="{FF2B5EF4-FFF2-40B4-BE49-F238E27FC236}">
                      <a16:creationId xmlns:a16="http://schemas.microsoft.com/office/drawing/2014/main" id="{9DA1141E-B622-B7EF-B981-2F66C0AA040F}"/>
                    </a:ext>
                  </a:extLst>
                </p:cNvPr>
                <p:cNvPicPr/>
                <p:nvPr/>
              </p:nvPicPr>
              <p:blipFill>
                <a:blip r:embed="rId373"/>
                <a:stretch>
                  <a:fillRect/>
                </a:stretch>
              </p:blipFill>
              <p:spPr>
                <a:xfrm>
                  <a:off x="3241428" y="1199636"/>
                  <a:ext cx="820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84" name="Ink 83">
                  <a:extLst>
                    <a:ext uri="{FF2B5EF4-FFF2-40B4-BE49-F238E27FC236}">
                      <a16:creationId xmlns:a16="http://schemas.microsoft.com/office/drawing/2014/main" id="{6F292369-0AE7-FF3E-A9D4-F2EBB4DB108B}"/>
                    </a:ext>
                  </a:extLst>
                </p14:cNvPr>
                <p14:cNvContentPartPr/>
                <p14:nvPr/>
              </p14:nvContentPartPr>
              <p14:xfrm>
                <a:off x="3395148" y="1219076"/>
                <a:ext cx="75240" cy="73800"/>
              </p14:xfrm>
            </p:contentPart>
          </mc:Choice>
          <mc:Fallback xmlns="">
            <p:pic>
              <p:nvPicPr>
                <p:cNvPr id="84" name="Ink 83">
                  <a:extLst>
                    <a:ext uri="{FF2B5EF4-FFF2-40B4-BE49-F238E27FC236}">
                      <a16:creationId xmlns:a16="http://schemas.microsoft.com/office/drawing/2014/main" id="{6F292369-0AE7-FF3E-A9D4-F2EBB4DB108B}"/>
                    </a:ext>
                  </a:extLst>
                </p:cNvPr>
                <p:cNvPicPr/>
                <p:nvPr/>
              </p:nvPicPr>
              <p:blipFill>
                <a:blip r:embed="rId375"/>
                <a:stretch>
                  <a:fillRect/>
                </a:stretch>
              </p:blipFill>
              <p:spPr>
                <a:xfrm>
                  <a:off x="3386148" y="1210076"/>
                  <a:ext cx="928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88" name="Ink 87">
                  <a:extLst>
                    <a:ext uri="{FF2B5EF4-FFF2-40B4-BE49-F238E27FC236}">
                      <a16:creationId xmlns:a16="http://schemas.microsoft.com/office/drawing/2014/main" id="{CD29269B-4C3B-9A52-AAEE-F7EBED9563E5}"/>
                    </a:ext>
                  </a:extLst>
                </p14:cNvPr>
                <p14:cNvContentPartPr/>
                <p14:nvPr/>
              </p14:nvContentPartPr>
              <p14:xfrm>
                <a:off x="3834348" y="756836"/>
                <a:ext cx="36000" cy="807840"/>
              </p14:xfrm>
            </p:contentPart>
          </mc:Choice>
          <mc:Fallback xmlns="">
            <p:pic>
              <p:nvPicPr>
                <p:cNvPr id="88" name="Ink 87">
                  <a:extLst>
                    <a:ext uri="{FF2B5EF4-FFF2-40B4-BE49-F238E27FC236}">
                      <a16:creationId xmlns:a16="http://schemas.microsoft.com/office/drawing/2014/main" id="{CD29269B-4C3B-9A52-AAEE-F7EBED9563E5}"/>
                    </a:ext>
                  </a:extLst>
                </p:cNvPr>
                <p:cNvPicPr/>
                <p:nvPr/>
              </p:nvPicPr>
              <p:blipFill>
                <a:blip r:embed="rId377"/>
                <a:stretch>
                  <a:fillRect/>
                </a:stretch>
              </p:blipFill>
              <p:spPr>
                <a:xfrm>
                  <a:off x="3825708" y="747836"/>
                  <a:ext cx="53640" cy="8254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89" name="Ink 88">
                  <a:extLst>
                    <a:ext uri="{FF2B5EF4-FFF2-40B4-BE49-F238E27FC236}">
                      <a16:creationId xmlns:a16="http://schemas.microsoft.com/office/drawing/2014/main" id="{B1021D01-F0BB-F3C0-3EFC-C6753EB33C68}"/>
                    </a:ext>
                  </a:extLst>
                </p14:cNvPr>
                <p14:cNvContentPartPr/>
                <p14:nvPr/>
              </p14:nvContentPartPr>
              <p14:xfrm>
                <a:off x="3824628" y="1504196"/>
                <a:ext cx="123120" cy="44280"/>
              </p14:xfrm>
            </p:contentPart>
          </mc:Choice>
          <mc:Fallback xmlns="">
            <p:pic>
              <p:nvPicPr>
                <p:cNvPr id="89" name="Ink 88">
                  <a:extLst>
                    <a:ext uri="{FF2B5EF4-FFF2-40B4-BE49-F238E27FC236}">
                      <a16:creationId xmlns:a16="http://schemas.microsoft.com/office/drawing/2014/main" id="{B1021D01-F0BB-F3C0-3EFC-C6753EB33C68}"/>
                    </a:ext>
                  </a:extLst>
                </p:cNvPr>
                <p:cNvPicPr/>
                <p:nvPr/>
              </p:nvPicPr>
              <p:blipFill>
                <a:blip r:embed="rId379"/>
                <a:stretch>
                  <a:fillRect/>
                </a:stretch>
              </p:blipFill>
              <p:spPr>
                <a:xfrm>
                  <a:off x="3815988" y="1495556"/>
                  <a:ext cx="1407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27" name="Ink 226">
                  <a:extLst>
                    <a:ext uri="{FF2B5EF4-FFF2-40B4-BE49-F238E27FC236}">
                      <a16:creationId xmlns:a16="http://schemas.microsoft.com/office/drawing/2014/main" id="{3D967DA8-73CD-DAE4-C82D-8D92494E93E1}"/>
                    </a:ext>
                  </a:extLst>
                </p14:cNvPr>
                <p14:cNvContentPartPr/>
                <p14:nvPr/>
              </p14:nvContentPartPr>
              <p14:xfrm>
                <a:off x="2221908" y="2151836"/>
                <a:ext cx="245520" cy="60480"/>
              </p14:xfrm>
            </p:contentPart>
          </mc:Choice>
          <mc:Fallback xmlns="">
            <p:pic>
              <p:nvPicPr>
                <p:cNvPr id="227" name="Ink 226">
                  <a:extLst>
                    <a:ext uri="{FF2B5EF4-FFF2-40B4-BE49-F238E27FC236}">
                      <a16:creationId xmlns:a16="http://schemas.microsoft.com/office/drawing/2014/main" id="{3D967DA8-73CD-DAE4-C82D-8D92494E93E1}"/>
                    </a:ext>
                  </a:extLst>
                </p:cNvPr>
                <p:cNvPicPr/>
                <p:nvPr/>
              </p:nvPicPr>
              <p:blipFill>
                <a:blip r:embed="rId381"/>
                <a:stretch>
                  <a:fillRect/>
                </a:stretch>
              </p:blipFill>
              <p:spPr>
                <a:xfrm>
                  <a:off x="2213268" y="2143196"/>
                  <a:ext cx="2631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28" name="Ink 227">
                  <a:extLst>
                    <a:ext uri="{FF2B5EF4-FFF2-40B4-BE49-F238E27FC236}">
                      <a16:creationId xmlns:a16="http://schemas.microsoft.com/office/drawing/2014/main" id="{4E72279A-0D19-5A6B-EAFE-961BA3464D03}"/>
                    </a:ext>
                  </a:extLst>
                </p14:cNvPr>
                <p14:cNvContentPartPr/>
                <p14:nvPr/>
              </p14:nvContentPartPr>
              <p14:xfrm>
                <a:off x="2320188" y="2123396"/>
                <a:ext cx="58320" cy="147600"/>
              </p14:xfrm>
            </p:contentPart>
          </mc:Choice>
          <mc:Fallback xmlns="">
            <p:pic>
              <p:nvPicPr>
                <p:cNvPr id="228" name="Ink 227">
                  <a:extLst>
                    <a:ext uri="{FF2B5EF4-FFF2-40B4-BE49-F238E27FC236}">
                      <a16:creationId xmlns:a16="http://schemas.microsoft.com/office/drawing/2014/main" id="{4E72279A-0D19-5A6B-EAFE-961BA3464D03}"/>
                    </a:ext>
                  </a:extLst>
                </p:cNvPr>
                <p:cNvPicPr/>
                <p:nvPr/>
              </p:nvPicPr>
              <p:blipFill>
                <a:blip r:embed="rId383"/>
                <a:stretch>
                  <a:fillRect/>
                </a:stretch>
              </p:blipFill>
              <p:spPr>
                <a:xfrm>
                  <a:off x="2311188" y="2114756"/>
                  <a:ext cx="759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29" name="Ink 228">
                  <a:extLst>
                    <a:ext uri="{FF2B5EF4-FFF2-40B4-BE49-F238E27FC236}">
                      <a16:creationId xmlns:a16="http://schemas.microsoft.com/office/drawing/2014/main" id="{979AFF4B-0E3C-4BAF-C1BE-09BEA9111146}"/>
                    </a:ext>
                  </a:extLst>
                </p14:cNvPr>
                <p14:cNvContentPartPr/>
                <p14:nvPr/>
              </p14:nvContentPartPr>
              <p14:xfrm>
                <a:off x="2258268" y="2131316"/>
                <a:ext cx="120960" cy="116280"/>
              </p14:xfrm>
            </p:contentPart>
          </mc:Choice>
          <mc:Fallback xmlns="">
            <p:pic>
              <p:nvPicPr>
                <p:cNvPr id="229" name="Ink 228">
                  <a:extLst>
                    <a:ext uri="{FF2B5EF4-FFF2-40B4-BE49-F238E27FC236}">
                      <a16:creationId xmlns:a16="http://schemas.microsoft.com/office/drawing/2014/main" id="{979AFF4B-0E3C-4BAF-C1BE-09BEA9111146}"/>
                    </a:ext>
                  </a:extLst>
                </p:cNvPr>
                <p:cNvPicPr/>
                <p:nvPr/>
              </p:nvPicPr>
              <p:blipFill>
                <a:blip r:embed="rId385"/>
                <a:stretch>
                  <a:fillRect/>
                </a:stretch>
              </p:blipFill>
              <p:spPr>
                <a:xfrm>
                  <a:off x="2249628" y="2122316"/>
                  <a:ext cx="1386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30" name="Ink 229">
                  <a:extLst>
                    <a:ext uri="{FF2B5EF4-FFF2-40B4-BE49-F238E27FC236}">
                      <a16:creationId xmlns:a16="http://schemas.microsoft.com/office/drawing/2014/main" id="{CB57E782-C7D2-CDB9-1A79-F3FC5EF501E6}"/>
                    </a:ext>
                  </a:extLst>
                </p14:cNvPr>
                <p14:cNvContentPartPr/>
                <p14:nvPr/>
              </p14:nvContentPartPr>
              <p14:xfrm>
                <a:off x="2249988" y="2150756"/>
                <a:ext cx="252360" cy="101160"/>
              </p14:xfrm>
            </p:contentPart>
          </mc:Choice>
          <mc:Fallback xmlns="">
            <p:pic>
              <p:nvPicPr>
                <p:cNvPr id="230" name="Ink 229">
                  <a:extLst>
                    <a:ext uri="{FF2B5EF4-FFF2-40B4-BE49-F238E27FC236}">
                      <a16:creationId xmlns:a16="http://schemas.microsoft.com/office/drawing/2014/main" id="{CB57E782-C7D2-CDB9-1A79-F3FC5EF501E6}"/>
                    </a:ext>
                  </a:extLst>
                </p:cNvPr>
                <p:cNvPicPr/>
                <p:nvPr/>
              </p:nvPicPr>
              <p:blipFill>
                <a:blip r:embed="rId387"/>
                <a:stretch>
                  <a:fillRect/>
                </a:stretch>
              </p:blipFill>
              <p:spPr>
                <a:xfrm>
                  <a:off x="2241348" y="2141756"/>
                  <a:ext cx="2700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91" name="Ink 90">
                  <a:extLst>
                    <a:ext uri="{FF2B5EF4-FFF2-40B4-BE49-F238E27FC236}">
                      <a16:creationId xmlns:a16="http://schemas.microsoft.com/office/drawing/2014/main" id="{AC5AB83F-AE9D-B1EC-C431-4C6358B12D0B}"/>
                    </a:ext>
                  </a:extLst>
                </p14:cNvPr>
                <p14:cNvContentPartPr/>
                <p14:nvPr/>
              </p14:nvContentPartPr>
              <p14:xfrm>
                <a:off x="4794108" y="2408516"/>
                <a:ext cx="882360" cy="39960"/>
              </p14:xfrm>
            </p:contentPart>
          </mc:Choice>
          <mc:Fallback xmlns="">
            <p:pic>
              <p:nvPicPr>
                <p:cNvPr id="91" name="Ink 90">
                  <a:extLst>
                    <a:ext uri="{FF2B5EF4-FFF2-40B4-BE49-F238E27FC236}">
                      <a16:creationId xmlns:a16="http://schemas.microsoft.com/office/drawing/2014/main" id="{AC5AB83F-AE9D-B1EC-C431-4C6358B12D0B}"/>
                    </a:ext>
                  </a:extLst>
                </p:cNvPr>
                <p:cNvPicPr/>
                <p:nvPr/>
              </p:nvPicPr>
              <p:blipFill>
                <a:blip r:embed="rId389"/>
                <a:stretch>
                  <a:fillRect/>
                </a:stretch>
              </p:blipFill>
              <p:spPr>
                <a:xfrm>
                  <a:off x="4785108" y="2399876"/>
                  <a:ext cx="9000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92" name="Ink 91">
                  <a:extLst>
                    <a:ext uri="{FF2B5EF4-FFF2-40B4-BE49-F238E27FC236}">
                      <a16:creationId xmlns:a16="http://schemas.microsoft.com/office/drawing/2014/main" id="{DE2BE036-C933-5533-E55A-ABCCA95C867E}"/>
                    </a:ext>
                  </a:extLst>
                </p14:cNvPr>
                <p14:cNvContentPartPr/>
                <p14:nvPr/>
              </p14:nvContentPartPr>
              <p14:xfrm>
                <a:off x="5592948" y="2304116"/>
                <a:ext cx="156600" cy="246600"/>
              </p14:xfrm>
            </p:contentPart>
          </mc:Choice>
          <mc:Fallback xmlns="">
            <p:pic>
              <p:nvPicPr>
                <p:cNvPr id="92" name="Ink 91">
                  <a:extLst>
                    <a:ext uri="{FF2B5EF4-FFF2-40B4-BE49-F238E27FC236}">
                      <a16:creationId xmlns:a16="http://schemas.microsoft.com/office/drawing/2014/main" id="{DE2BE036-C933-5533-E55A-ABCCA95C867E}"/>
                    </a:ext>
                  </a:extLst>
                </p:cNvPr>
                <p:cNvPicPr/>
                <p:nvPr/>
              </p:nvPicPr>
              <p:blipFill>
                <a:blip r:embed="rId391"/>
                <a:stretch>
                  <a:fillRect/>
                </a:stretch>
              </p:blipFill>
              <p:spPr>
                <a:xfrm>
                  <a:off x="5583948" y="2295116"/>
                  <a:ext cx="174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93" name="Ink 92">
                  <a:extLst>
                    <a:ext uri="{FF2B5EF4-FFF2-40B4-BE49-F238E27FC236}">
                      <a16:creationId xmlns:a16="http://schemas.microsoft.com/office/drawing/2014/main" id="{531ABBF6-5016-7F38-5888-C399F624A1BB}"/>
                    </a:ext>
                  </a:extLst>
                </p14:cNvPr>
                <p14:cNvContentPartPr/>
                <p14:nvPr/>
              </p14:nvContentPartPr>
              <p14:xfrm>
                <a:off x="4858908" y="2034116"/>
                <a:ext cx="202680" cy="229320"/>
              </p14:xfrm>
            </p:contentPart>
          </mc:Choice>
          <mc:Fallback xmlns="">
            <p:pic>
              <p:nvPicPr>
                <p:cNvPr id="93" name="Ink 92">
                  <a:extLst>
                    <a:ext uri="{FF2B5EF4-FFF2-40B4-BE49-F238E27FC236}">
                      <a16:creationId xmlns:a16="http://schemas.microsoft.com/office/drawing/2014/main" id="{531ABBF6-5016-7F38-5888-C399F624A1BB}"/>
                    </a:ext>
                  </a:extLst>
                </p:cNvPr>
                <p:cNvPicPr/>
                <p:nvPr/>
              </p:nvPicPr>
              <p:blipFill>
                <a:blip r:embed="rId393"/>
                <a:stretch>
                  <a:fillRect/>
                </a:stretch>
              </p:blipFill>
              <p:spPr>
                <a:xfrm>
                  <a:off x="4849908" y="2025116"/>
                  <a:ext cx="2203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94" name="Ink 93">
                  <a:extLst>
                    <a:ext uri="{FF2B5EF4-FFF2-40B4-BE49-F238E27FC236}">
                      <a16:creationId xmlns:a16="http://schemas.microsoft.com/office/drawing/2014/main" id="{90C86D9C-400A-5979-90DF-BDBB5C66CBDE}"/>
                    </a:ext>
                  </a:extLst>
                </p14:cNvPr>
                <p14:cNvContentPartPr/>
                <p14:nvPr/>
              </p14:nvContentPartPr>
              <p14:xfrm>
                <a:off x="5161668" y="2117636"/>
                <a:ext cx="88920" cy="97920"/>
              </p14:xfrm>
            </p:contentPart>
          </mc:Choice>
          <mc:Fallback xmlns="">
            <p:pic>
              <p:nvPicPr>
                <p:cNvPr id="94" name="Ink 93">
                  <a:extLst>
                    <a:ext uri="{FF2B5EF4-FFF2-40B4-BE49-F238E27FC236}">
                      <a16:creationId xmlns:a16="http://schemas.microsoft.com/office/drawing/2014/main" id="{90C86D9C-400A-5979-90DF-BDBB5C66CBDE}"/>
                    </a:ext>
                  </a:extLst>
                </p:cNvPr>
                <p:cNvPicPr/>
                <p:nvPr/>
              </p:nvPicPr>
              <p:blipFill>
                <a:blip r:embed="rId395"/>
                <a:stretch>
                  <a:fillRect/>
                </a:stretch>
              </p:blipFill>
              <p:spPr>
                <a:xfrm>
                  <a:off x="5153028" y="2108996"/>
                  <a:ext cx="1065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95" name="Ink 94">
                  <a:extLst>
                    <a:ext uri="{FF2B5EF4-FFF2-40B4-BE49-F238E27FC236}">
                      <a16:creationId xmlns:a16="http://schemas.microsoft.com/office/drawing/2014/main" id="{E9BB173D-581A-4EA5-DDC5-CFDA8D0E6C6D}"/>
                    </a:ext>
                  </a:extLst>
                </p14:cNvPr>
                <p14:cNvContentPartPr/>
                <p14:nvPr/>
              </p14:nvContentPartPr>
              <p14:xfrm>
                <a:off x="5339148" y="2072276"/>
                <a:ext cx="360" cy="139680"/>
              </p14:xfrm>
            </p:contentPart>
          </mc:Choice>
          <mc:Fallback xmlns="">
            <p:pic>
              <p:nvPicPr>
                <p:cNvPr id="95" name="Ink 94">
                  <a:extLst>
                    <a:ext uri="{FF2B5EF4-FFF2-40B4-BE49-F238E27FC236}">
                      <a16:creationId xmlns:a16="http://schemas.microsoft.com/office/drawing/2014/main" id="{E9BB173D-581A-4EA5-DDC5-CFDA8D0E6C6D}"/>
                    </a:ext>
                  </a:extLst>
                </p:cNvPr>
                <p:cNvPicPr/>
                <p:nvPr/>
              </p:nvPicPr>
              <p:blipFill>
                <a:blip r:embed="rId397"/>
                <a:stretch>
                  <a:fillRect/>
                </a:stretch>
              </p:blipFill>
              <p:spPr>
                <a:xfrm>
                  <a:off x="5330148" y="2063636"/>
                  <a:ext cx="180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96" name="Ink 95">
                  <a:extLst>
                    <a:ext uri="{FF2B5EF4-FFF2-40B4-BE49-F238E27FC236}">
                      <a16:creationId xmlns:a16="http://schemas.microsoft.com/office/drawing/2014/main" id="{6F5B2114-4F82-07A4-F09E-AC30D3DDCBEE}"/>
                    </a:ext>
                  </a:extLst>
                </p14:cNvPr>
                <p14:cNvContentPartPr/>
                <p14:nvPr/>
              </p14:nvContentPartPr>
              <p14:xfrm>
                <a:off x="5413668" y="2044196"/>
                <a:ext cx="107640" cy="215640"/>
              </p14:xfrm>
            </p:contentPart>
          </mc:Choice>
          <mc:Fallback xmlns="">
            <p:pic>
              <p:nvPicPr>
                <p:cNvPr id="96" name="Ink 95">
                  <a:extLst>
                    <a:ext uri="{FF2B5EF4-FFF2-40B4-BE49-F238E27FC236}">
                      <a16:creationId xmlns:a16="http://schemas.microsoft.com/office/drawing/2014/main" id="{6F5B2114-4F82-07A4-F09E-AC30D3DDCBEE}"/>
                    </a:ext>
                  </a:extLst>
                </p:cNvPr>
                <p:cNvPicPr/>
                <p:nvPr/>
              </p:nvPicPr>
              <p:blipFill>
                <a:blip r:embed="rId399"/>
                <a:stretch>
                  <a:fillRect/>
                </a:stretch>
              </p:blipFill>
              <p:spPr>
                <a:xfrm>
                  <a:off x="5405028" y="2035196"/>
                  <a:ext cx="1252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36" name="Ink 235">
                  <a:extLst>
                    <a:ext uri="{FF2B5EF4-FFF2-40B4-BE49-F238E27FC236}">
                      <a16:creationId xmlns:a16="http://schemas.microsoft.com/office/drawing/2014/main" id="{086027AC-6414-8685-10DC-21F20E1E58BD}"/>
                    </a:ext>
                  </a:extLst>
                </p14:cNvPr>
                <p14:cNvContentPartPr/>
                <p14:nvPr/>
              </p14:nvContentPartPr>
              <p14:xfrm>
                <a:off x="1671108" y="4908356"/>
                <a:ext cx="6840" cy="167760"/>
              </p14:xfrm>
            </p:contentPart>
          </mc:Choice>
          <mc:Fallback xmlns="">
            <p:pic>
              <p:nvPicPr>
                <p:cNvPr id="236" name="Ink 235">
                  <a:extLst>
                    <a:ext uri="{FF2B5EF4-FFF2-40B4-BE49-F238E27FC236}">
                      <a16:creationId xmlns:a16="http://schemas.microsoft.com/office/drawing/2014/main" id="{086027AC-6414-8685-10DC-21F20E1E58BD}"/>
                    </a:ext>
                  </a:extLst>
                </p:cNvPr>
                <p:cNvPicPr/>
                <p:nvPr/>
              </p:nvPicPr>
              <p:blipFill>
                <a:blip r:embed="rId401"/>
                <a:stretch>
                  <a:fillRect/>
                </a:stretch>
              </p:blipFill>
              <p:spPr>
                <a:xfrm>
                  <a:off x="1662108" y="4899356"/>
                  <a:ext cx="244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37" name="Ink 236">
                  <a:extLst>
                    <a:ext uri="{FF2B5EF4-FFF2-40B4-BE49-F238E27FC236}">
                      <a16:creationId xmlns:a16="http://schemas.microsoft.com/office/drawing/2014/main" id="{DDD42E86-11F4-64A7-22DC-6F42F166E053}"/>
                    </a:ext>
                  </a:extLst>
                </p14:cNvPr>
                <p14:cNvContentPartPr/>
                <p14:nvPr/>
              </p14:nvContentPartPr>
              <p14:xfrm>
                <a:off x="1556628" y="4680836"/>
                <a:ext cx="369720" cy="402840"/>
              </p14:xfrm>
            </p:contentPart>
          </mc:Choice>
          <mc:Fallback xmlns="">
            <p:pic>
              <p:nvPicPr>
                <p:cNvPr id="237" name="Ink 236">
                  <a:extLst>
                    <a:ext uri="{FF2B5EF4-FFF2-40B4-BE49-F238E27FC236}">
                      <a16:creationId xmlns:a16="http://schemas.microsoft.com/office/drawing/2014/main" id="{DDD42E86-11F4-64A7-22DC-6F42F166E053}"/>
                    </a:ext>
                  </a:extLst>
                </p:cNvPr>
                <p:cNvPicPr/>
                <p:nvPr/>
              </p:nvPicPr>
              <p:blipFill>
                <a:blip r:embed="rId403"/>
                <a:stretch>
                  <a:fillRect/>
                </a:stretch>
              </p:blipFill>
              <p:spPr>
                <a:xfrm>
                  <a:off x="1547628" y="4672196"/>
                  <a:ext cx="38736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38" name="Ink 237">
                  <a:extLst>
                    <a:ext uri="{FF2B5EF4-FFF2-40B4-BE49-F238E27FC236}">
                      <a16:creationId xmlns:a16="http://schemas.microsoft.com/office/drawing/2014/main" id="{3D8E091D-F587-82AD-C072-6FDE254B07EF}"/>
                    </a:ext>
                  </a:extLst>
                </p14:cNvPr>
                <p14:cNvContentPartPr/>
                <p14:nvPr/>
              </p14:nvContentPartPr>
              <p14:xfrm>
                <a:off x="1904028" y="4639436"/>
                <a:ext cx="218160" cy="291600"/>
              </p14:xfrm>
            </p:contentPart>
          </mc:Choice>
          <mc:Fallback xmlns="">
            <p:pic>
              <p:nvPicPr>
                <p:cNvPr id="238" name="Ink 237">
                  <a:extLst>
                    <a:ext uri="{FF2B5EF4-FFF2-40B4-BE49-F238E27FC236}">
                      <a16:creationId xmlns:a16="http://schemas.microsoft.com/office/drawing/2014/main" id="{3D8E091D-F587-82AD-C072-6FDE254B07EF}"/>
                    </a:ext>
                  </a:extLst>
                </p:cNvPr>
                <p:cNvPicPr/>
                <p:nvPr/>
              </p:nvPicPr>
              <p:blipFill>
                <a:blip r:embed="rId405"/>
                <a:stretch>
                  <a:fillRect/>
                </a:stretch>
              </p:blipFill>
              <p:spPr>
                <a:xfrm>
                  <a:off x="1895028" y="4630796"/>
                  <a:ext cx="2358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39" name="Ink 238">
                  <a:extLst>
                    <a:ext uri="{FF2B5EF4-FFF2-40B4-BE49-F238E27FC236}">
                      <a16:creationId xmlns:a16="http://schemas.microsoft.com/office/drawing/2014/main" id="{55A432DA-1E62-0B84-18EE-B43C997B0D7E}"/>
                    </a:ext>
                  </a:extLst>
                </p14:cNvPr>
                <p14:cNvContentPartPr/>
                <p14:nvPr/>
              </p14:nvContentPartPr>
              <p14:xfrm>
                <a:off x="2271228" y="4502996"/>
                <a:ext cx="210960" cy="422280"/>
              </p14:xfrm>
            </p:contentPart>
          </mc:Choice>
          <mc:Fallback xmlns="">
            <p:pic>
              <p:nvPicPr>
                <p:cNvPr id="239" name="Ink 238">
                  <a:extLst>
                    <a:ext uri="{FF2B5EF4-FFF2-40B4-BE49-F238E27FC236}">
                      <a16:creationId xmlns:a16="http://schemas.microsoft.com/office/drawing/2014/main" id="{55A432DA-1E62-0B84-18EE-B43C997B0D7E}"/>
                    </a:ext>
                  </a:extLst>
                </p:cNvPr>
                <p:cNvPicPr/>
                <p:nvPr/>
              </p:nvPicPr>
              <p:blipFill>
                <a:blip r:embed="rId407"/>
                <a:stretch>
                  <a:fillRect/>
                </a:stretch>
              </p:blipFill>
              <p:spPr>
                <a:xfrm>
                  <a:off x="2262228" y="4494356"/>
                  <a:ext cx="22860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40" name="Ink 239">
                  <a:extLst>
                    <a:ext uri="{FF2B5EF4-FFF2-40B4-BE49-F238E27FC236}">
                      <a16:creationId xmlns:a16="http://schemas.microsoft.com/office/drawing/2014/main" id="{46DDC51F-31ED-7D3C-B782-3C0C852A706B}"/>
                    </a:ext>
                  </a:extLst>
                </p14:cNvPr>
                <p14:cNvContentPartPr/>
                <p14:nvPr/>
              </p14:nvContentPartPr>
              <p14:xfrm>
                <a:off x="2594508" y="4619636"/>
                <a:ext cx="258480" cy="54360"/>
              </p14:xfrm>
            </p:contentPart>
          </mc:Choice>
          <mc:Fallback xmlns="">
            <p:pic>
              <p:nvPicPr>
                <p:cNvPr id="240" name="Ink 239">
                  <a:extLst>
                    <a:ext uri="{FF2B5EF4-FFF2-40B4-BE49-F238E27FC236}">
                      <a16:creationId xmlns:a16="http://schemas.microsoft.com/office/drawing/2014/main" id="{46DDC51F-31ED-7D3C-B782-3C0C852A706B}"/>
                    </a:ext>
                  </a:extLst>
                </p:cNvPr>
                <p:cNvPicPr/>
                <p:nvPr/>
              </p:nvPicPr>
              <p:blipFill>
                <a:blip r:embed="rId409"/>
                <a:stretch>
                  <a:fillRect/>
                </a:stretch>
              </p:blipFill>
              <p:spPr>
                <a:xfrm>
                  <a:off x="2585868" y="4610996"/>
                  <a:ext cx="276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42" name="Ink 241">
                  <a:extLst>
                    <a:ext uri="{FF2B5EF4-FFF2-40B4-BE49-F238E27FC236}">
                      <a16:creationId xmlns:a16="http://schemas.microsoft.com/office/drawing/2014/main" id="{258D2698-E3F9-17D3-EF77-2168E557093B}"/>
                    </a:ext>
                  </a:extLst>
                </p14:cNvPr>
                <p14:cNvContentPartPr/>
                <p14:nvPr/>
              </p14:nvContentPartPr>
              <p14:xfrm>
                <a:off x="3224868" y="4202036"/>
                <a:ext cx="78120" cy="217080"/>
              </p14:xfrm>
            </p:contentPart>
          </mc:Choice>
          <mc:Fallback xmlns="">
            <p:pic>
              <p:nvPicPr>
                <p:cNvPr id="242" name="Ink 241">
                  <a:extLst>
                    <a:ext uri="{FF2B5EF4-FFF2-40B4-BE49-F238E27FC236}">
                      <a16:creationId xmlns:a16="http://schemas.microsoft.com/office/drawing/2014/main" id="{258D2698-E3F9-17D3-EF77-2168E557093B}"/>
                    </a:ext>
                  </a:extLst>
                </p:cNvPr>
                <p:cNvPicPr/>
                <p:nvPr/>
              </p:nvPicPr>
              <p:blipFill>
                <a:blip r:embed="rId411"/>
                <a:stretch>
                  <a:fillRect/>
                </a:stretch>
              </p:blipFill>
              <p:spPr>
                <a:xfrm>
                  <a:off x="3216228" y="4193036"/>
                  <a:ext cx="957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43" name="Ink 242">
                  <a:extLst>
                    <a:ext uri="{FF2B5EF4-FFF2-40B4-BE49-F238E27FC236}">
                      <a16:creationId xmlns:a16="http://schemas.microsoft.com/office/drawing/2014/main" id="{9A79D1E9-BC5F-158D-7A9E-34D7AB6D0A53}"/>
                    </a:ext>
                  </a:extLst>
                </p14:cNvPr>
                <p14:cNvContentPartPr/>
                <p14:nvPr/>
              </p14:nvContentPartPr>
              <p14:xfrm>
                <a:off x="3179868" y="4048676"/>
                <a:ext cx="175680" cy="179280"/>
              </p14:xfrm>
            </p:contentPart>
          </mc:Choice>
          <mc:Fallback xmlns="">
            <p:pic>
              <p:nvPicPr>
                <p:cNvPr id="243" name="Ink 242">
                  <a:extLst>
                    <a:ext uri="{FF2B5EF4-FFF2-40B4-BE49-F238E27FC236}">
                      <a16:creationId xmlns:a16="http://schemas.microsoft.com/office/drawing/2014/main" id="{9A79D1E9-BC5F-158D-7A9E-34D7AB6D0A53}"/>
                    </a:ext>
                  </a:extLst>
                </p:cNvPr>
                <p:cNvPicPr/>
                <p:nvPr/>
              </p:nvPicPr>
              <p:blipFill>
                <a:blip r:embed="rId413"/>
                <a:stretch>
                  <a:fillRect/>
                </a:stretch>
              </p:blipFill>
              <p:spPr>
                <a:xfrm>
                  <a:off x="3170868" y="4040036"/>
                  <a:ext cx="1933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44" name="Ink 243">
                  <a:extLst>
                    <a:ext uri="{FF2B5EF4-FFF2-40B4-BE49-F238E27FC236}">
                      <a16:creationId xmlns:a16="http://schemas.microsoft.com/office/drawing/2014/main" id="{1E7A2021-D333-882F-E3DC-E74472BA4F25}"/>
                    </a:ext>
                  </a:extLst>
                </p14:cNvPr>
                <p14:cNvContentPartPr/>
                <p14:nvPr/>
              </p14:nvContentPartPr>
              <p14:xfrm>
                <a:off x="3381828" y="3951476"/>
                <a:ext cx="130320" cy="217440"/>
              </p14:xfrm>
            </p:contentPart>
          </mc:Choice>
          <mc:Fallback xmlns="">
            <p:pic>
              <p:nvPicPr>
                <p:cNvPr id="244" name="Ink 243">
                  <a:extLst>
                    <a:ext uri="{FF2B5EF4-FFF2-40B4-BE49-F238E27FC236}">
                      <a16:creationId xmlns:a16="http://schemas.microsoft.com/office/drawing/2014/main" id="{1E7A2021-D333-882F-E3DC-E74472BA4F25}"/>
                    </a:ext>
                  </a:extLst>
                </p:cNvPr>
                <p:cNvPicPr/>
                <p:nvPr/>
              </p:nvPicPr>
              <p:blipFill>
                <a:blip r:embed="rId415"/>
                <a:stretch>
                  <a:fillRect/>
                </a:stretch>
              </p:blipFill>
              <p:spPr>
                <a:xfrm>
                  <a:off x="3373188" y="3942836"/>
                  <a:ext cx="1479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45" name="Ink 244">
                  <a:extLst>
                    <a:ext uri="{FF2B5EF4-FFF2-40B4-BE49-F238E27FC236}">
                      <a16:creationId xmlns:a16="http://schemas.microsoft.com/office/drawing/2014/main" id="{E2F5CD09-2C08-C3AC-4AA1-9779094205BC}"/>
                    </a:ext>
                  </a:extLst>
                </p14:cNvPr>
                <p14:cNvContentPartPr/>
                <p14:nvPr/>
              </p14:nvContentPartPr>
              <p14:xfrm>
                <a:off x="3557508" y="3935276"/>
                <a:ext cx="329040" cy="172800"/>
              </p14:xfrm>
            </p:contentPart>
          </mc:Choice>
          <mc:Fallback xmlns="">
            <p:pic>
              <p:nvPicPr>
                <p:cNvPr id="245" name="Ink 244">
                  <a:extLst>
                    <a:ext uri="{FF2B5EF4-FFF2-40B4-BE49-F238E27FC236}">
                      <a16:creationId xmlns:a16="http://schemas.microsoft.com/office/drawing/2014/main" id="{E2F5CD09-2C08-C3AC-4AA1-9779094205BC}"/>
                    </a:ext>
                  </a:extLst>
                </p:cNvPr>
                <p:cNvPicPr/>
                <p:nvPr/>
              </p:nvPicPr>
              <p:blipFill>
                <a:blip r:embed="rId417"/>
                <a:stretch>
                  <a:fillRect/>
                </a:stretch>
              </p:blipFill>
              <p:spPr>
                <a:xfrm>
                  <a:off x="3548868" y="3926276"/>
                  <a:ext cx="3466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46" name="Ink 245">
                  <a:extLst>
                    <a:ext uri="{FF2B5EF4-FFF2-40B4-BE49-F238E27FC236}">
                      <a16:creationId xmlns:a16="http://schemas.microsoft.com/office/drawing/2014/main" id="{1673F8EE-ECA7-6ACB-C292-354572D9ECAD}"/>
                    </a:ext>
                  </a:extLst>
                </p14:cNvPr>
                <p14:cNvContentPartPr/>
                <p14:nvPr/>
              </p14:nvContentPartPr>
              <p14:xfrm>
                <a:off x="3834708" y="3790916"/>
                <a:ext cx="10080" cy="20880"/>
              </p14:xfrm>
            </p:contentPart>
          </mc:Choice>
          <mc:Fallback xmlns="">
            <p:pic>
              <p:nvPicPr>
                <p:cNvPr id="246" name="Ink 245">
                  <a:extLst>
                    <a:ext uri="{FF2B5EF4-FFF2-40B4-BE49-F238E27FC236}">
                      <a16:creationId xmlns:a16="http://schemas.microsoft.com/office/drawing/2014/main" id="{1673F8EE-ECA7-6ACB-C292-354572D9ECAD}"/>
                    </a:ext>
                  </a:extLst>
                </p:cNvPr>
                <p:cNvPicPr/>
                <p:nvPr/>
              </p:nvPicPr>
              <p:blipFill>
                <a:blip r:embed="rId419"/>
                <a:stretch>
                  <a:fillRect/>
                </a:stretch>
              </p:blipFill>
              <p:spPr>
                <a:xfrm>
                  <a:off x="3825708" y="3782276"/>
                  <a:ext cx="277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47" name="Ink 246">
                  <a:extLst>
                    <a:ext uri="{FF2B5EF4-FFF2-40B4-BE49-F238E27FC236}">
                      <a16:creationId xmlns:a16="http://schemas.microsoft.com/office/drawing/2014/main" id="{608CA5B0-A910-2F37-840D-1E556C945629}"/>
                    </a:ext>
                  </a:extLst>
                </p14:cNvPr>
                <p14:cNvContentPartPr/>
                <p14:nvPr/>
              </p14:nvContentPartPr>
              <p14:xfrm>
                <a:off x="3912828" y="3873356"/>
                <a:ext cx="188280" cy="135720"/>
              </p14:xfrm>
            </p:contentPart>
          </mc:Choice>
          <mc:Fallback xmlns="">
            <p:pic>
              <p:nvPicPr>
                <p:cNvPr id="247" name="Ink 246">
                  <a:extLst>
                    <a:ext uri="{FF2B5EF4-FFF2-40B4-BE49-F238E27FC236}">
                      <a16:creationId xmlns:a16="http://schemas.microsoft.com/office/drawing/2014/main" id="{608CA5B0-A910-2F37-840D-1E556C945629}"/>
                    </a:ext>
                  </a:extLst>
                </p:cNvPr>
                <p:cNvPicPr/>
                <p:nvPr/>
              </p:nvPicPr>
              <p:blipFill>
                <a:blip r:embed="rId421"/>
                <a:stretch>
                  <a:fillRect/>
                </a:stretch>
              </p:blipFill>
              <p:spPr>
                <a:xfrm>
                  <a:off x="3904188" y="3864356"/>
                  <a:ext cx="205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48" name="Ink 247">
                  <a:extLst>
                    <a:ext uri="{FF2B5EF4-FFF2-40B4-BE49-F238E27FC236}">
                      <a16:creationId xmlns:a16="http://schemas.microsoft.com/office/drawing/2014/main" id="{CC69B22C-9AB3-0E64-EAD5-64C05B1355E8}"/>
                    </a:ext>
                  </a:extLst>
                </p14:cNvPr>
                <p14:cNvContentPartPr/>
                <p14:nvPr/>
              </p14:nvContentPartPr>
              <p14:xfrm>
                <a:off x="4219188" y="3653396"/>
                <a:ext cx="474480" cy="409680"/>
              </p14:xfrm>
            </p:contentPart>
          </mc:Choice>
          <mc:Fallback xmlns="">
            <p:pic>
              <p:nvPicPr>
                <p:cNvPr id="248" name="Ink 247">
                  <a:extLst>
                    <a:ext uri="{FF2B5EF4-FFF2-40B4-BE49-F238E27FC236}">
                      <a16:creationId xmlns:a16="http://schemas.microsoft.com/office/drawing/2014/main" id="{CC69B22C-9AB3-0E64-EAD5-64C05B1355E8}"/>
                    </a:ext>
                  </a:extLst>
                </p:cNvPr>
                <p:cNvPicPr/>
                <p:nvPr/>
              </p:nvPicPr>
              <p:blipFill>
                <a:blip r:embed="rId423"/>
                <a:stretch>
                  <a:fillRect/>
                </a:stretch>
              </p:blipFill>
              <p:spPr>
                <a:xfrm>
                  <a:off x="4210548" y="3644396"/>
                  <a:ext cx="4921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50" name="Ink 249">
                  <a:extLst>
                    <a:ext uri="{FF2B5EF4-FFF2-40B4-BE49-F238E27FC236}">
                      <a16:creationId xmlns:a16="http://schemas.microsoft.com/office/drawing/2014/main" id="{5A59CD5D-82CB-3511-2DFC-8AF94BD8D974}"/>
                    </a:ext>
                  </a:extLst>
                </p14:cNvPr>
                <p14:cNvContentPartPr/>
                <p14:nvPr/>
              </p14:nvContentPartPr>
              <p14:xfrm>
                <a:off x="3371388" y="4742756"/>
                <a:ext cx="152640" cy="209160"/>
              </p14:xfrm>
            </p:contentPart>
          </mc:Choice>
          <mc:Fallback xmlns="">
            <p:pic>
              <p:nvPicPr>
                <p:cNvPr id="250" name="Ink 249">
                  <a:extLst>
                    <a:ext uri="{FF2B5EF4-FFF2-40B4-BE49-F238E27FC236}">
                      <a16:creationId xmlns:a16="http://schemas.microsoft.com/office/drawing/2014/main" id="{5A59CD5D-82CB-3511-2DFC-8AF94BD8D974}"/>
                    </a:ext>
                  </a:extLst>
                </p:cNvPr>
                <p:cNvPicPr/>
                <p:nvPr/>
              </p:nvPicPr>
              <p:blipFill>
                <a:blip r:embed="rId425"/>
                <a:stretch>
                  <a:fillRect/>
                </a:stretch>
              </p:blipFill>
              <p:spPr>
                <a:xfrm>
                  <a:off x="3362388" y="4734116"/>
                  <a:ext cx="1702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51" name="Ink 250">
                  <a:extLst>
                    <a:ext uri="{FF2B5EF4-FFF2-40B4-BE49-F238E27FC236}">
                      <a16:creationId xmlns:a16="http://schemas.microsoft.com/office/drawing/2014/main" id="{B7D0CF18-627F-5B88-D06A-9197FD0369E1}"/>
                    </a:ext>
                  </a:extLst>
                </p14:cNvPr>
                <p14:cNvContentPartPr/>
                <p14:nvPr/>
              </p14:nvContentPartPr>
              <p14:xfrm>
                <a:off x="3637788" y="4621436"/>
                <a:ext cx="234360" cy="274320"/>
              </p14:xfrm>
            </p:contentPart>
          </mc:Choice>
          <mc:Fallback xmlns="">
            <p:pic>
              <p:nvPicPr>
                <p:cNvPr id="251" name="Ink 250">
                  <a:extLst>
                    <a:ext uri="{FF2B5EF4-FFF2-40B4-BE49-F238E27FC236}">
                      <a16:creationId xmlns:a16="http://schemas.microsoft.com/office/drawing/2014/main" id="{B7D0CF18-627F-5B88-D06A-9197FD0369E1}"/>
                    </a:ext>
                  </a:extLst>
                </p:cNvPr>
                <p:cNvPicPr/>
                <p:nvPr/>
              </p:nvPicPr>
              <p:blipFill>
                <a:blip r:embed="rId427"/>
                <a:stretch>
                  <a:fillRect/>
                </a:stretch>
              </p:blipFill>
              <p:spPr>
                <a:xfrm>
                  <a:off x="3629148" y="4612796"/>
                  <a:ext cx="2520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2" name="Ink 251">
                  <a:extLst>
                    <a:ext uri="{FF2B5EF4-FFF2-40B4-BE49-F238E27FC236}">
                      <a16:creationId xmlns:a16="http://schemas.microsoft.com/office/drawing/2014/main" id="{9BF4F0E8-B1D3-1D7A-43D5-E568C22104C4}"/>
                    </a:ext>
                  </a:extLst>
                </p14:cNvPr>
                <p14:cNvContentPartPr/>
                <p14:nvPr/>
              </p14:nvContentPartPr>
              <p14:xfrm>
                <a:off x="3718428" y="4491476"/>
                <a:ext cx="339120" cy="296280"/>
              </p14:xfrm>
            </p:contentPart>
          </mc:Choice>
          <mc:Fallback xmlns="">
            <p:pic>
              <p:nvPicPr>
                <p:cNvPr id="252" name="Ink 251">
                  <a:extLst>
                    <a:ext uri="{FF2B5EF4-FFF2-40B4-BE49-F238E27FC236}">
                      <a16:creationId xmlns:a16="http://schemas.microsoft.com/office/drawing/2014/main" id="{9BF4F0E8-B1D3-1D7A-43D5-E568C22104C4}"/>
                    </a:ext>
                  </a:extLst>
                </p:cNvPr>
                <p:cNvPicPr/>
                <p:nvPr/>
              </p:nvPicPr>
              <p:blipFill>
                <a:blip r:embed="rId429"/>
                <a:stretch>
                  <a:fillRect/>
                </a:stretch>
              </p:blipFill>
              <p:spPr>
                <a:xfrm>
                  <a:off x="3709428" y="4482836"/>
                  <a:ext cx="35676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54" name="Ink 253">
                  <a:extLst>
                    <a:ext uri="{FF2B5EF4-FFF2-40B4-BE49-F238E27FC236}">
                      <a16:creationId xmlns:a16="http://schemas.microsoft.com/office/drawing/2014/main" id="{26977C08-B9DE-EE7F-8F1F-EDD16282680C}"/>
                    </a:ext>
                  </a:extLst>
                </p14:cNvPr>
                <p14:cNvContentPartPr/>
                <p14:nvPr/>
              </p14:nvContentPartPr>
              <p14:xfrm>
                <a:off x="3805188" y="5024276"/>
                <a:ext cx="345600" cy="268200"/>
              </p14:xfrm>
            </p:contentPart>
          </mc:Choice>
          <mc:Fallback xmlns="">
            <p:pic>
              <p:nvPicPr>
                <p:cNvPr id="254" name="Ink 253">
                  <a:extLst>
                    <a:ext uri="{FF2B5EF4-FFF2-40B4-BE49-F238E27FC236}">
                      <a16:creationId xmlns:a16="http://schemas.microsoft.com/office/drawing/2014/main" id="{26977C08-B9DE-EE7F-8F1F-EDD16282680C}"/>
                    </a:ext>
                  </a:extLst>
                </p:cNvPr>
                <p:cNvPicPr/>
                <p:nvPr/>
              </p:nvPicPr>
              <p:blipFill>
                <a:blip r:embed="rId431"/>
                <a:stretch>
                  <a:fillRect/>
                </a:stretch>
              </p:blipFill>
              <p:spPr>
                <a:xfrm>
                  <a:off x="3796188" y="5015636"/>
                  <a:ext cx="3632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55" name="Ink 254">
                  <a:extLst>
                    <a:ext uri="{FF2B5EF4-FFF2-40B4-BE49-F238E27FC236}">
                      <a16:creationId xmlns:a16="http://schemas.microsoft.com/office/drawing/2014/main" id="{8622E935-969E-498B-595C-985CDB374AA1}"/>
                    </a:ext>
                  </a:extLst>
                </p14:cNvPr>
                <p14:cNvContentPartPr/>
                <p14:nvPr/>
              </p14:nvContentPartPr>
              <p14:xfrm>
                <a:off x="4198668" y="4923476"/>
                <a:ext cx="216720" cy="267120"/>
              </p14:xfrm>
            </p:contentPart>
          </mc:Choice>
          <mc:Fallback xmlns="">
            <p:pic>
              <p:nvPicPr>
                <p:cNvPr id="255" name="Ink 254">
                  <a:extLst>
                    <a:ext uri="{FF2B5EF4-FFF2-40B4-BE49-F238E27FC236}">
                      <a16:creationId xmlns:a16="http://schemas.microsoft.com/office/drawing/2014/main" id="{8622E935-969E-498B-595C-985CDB374AA1}"/>
                    </a:ext>
                  </a:extLst>
                </p:cNvPr>
                <p:cNvPicPr/>
                <p:nvPr/>
              </p:nvPicPr>
              <p:blipFill>
                <a:blip r:embed="rId433"/>
                <a:stretch>
                  <a:fillRect/>
                </a:stretch>
              </p:blipFill>
              <p:spPr>
                <a:xfrm>
                  <a:off x="4190028" y="4914476"/>
                  <a:ext cx="23436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56" name="Ink 255">
                  <a:extLst>
                    <a:ext uri="{FF2B5EF4-FFF2-40B4-BE49-F238E27FC236}">
                      <a16:creationId xmlns:a16="http://schemas.microsoft.com/office/drawing/2014/main" id="{699ED0DE-91A1-62C6-E0CE-8C1DE9DD603A}"/>
                    </a:ext>
                  </a:extLst>
                </p14:cNvPr>
                <p14:cNvContentPartPr/>
                <p14:nvPr/>
              </p14:nvContentPartPr>
              <p14:xfrm>
                <a:off x="4278948" y="5241356"/>
                <a:ext cx="236160" cy="221760"/>
              </p14:xfrm>
            </p:contentPart>
          </mc:Choice>
          <mc:Fallback xmlns="">
            <p:pic>
              <p:nvPicPr>
                <p:cNvPr id="256" name="Ink 255">
                  <a:extLst>
                    <a:ext uri="{FF2B5EF4-FFF2-40B4-BE49-F238E27FC236}">
                      <a16:creationId xmlns:a16="http://schemas.microsoft.com/office/drawing/2014/main" id="{699ED0DE-91A1-62C6-E0CE-8C1DE9DD603A}"/>
                    </a:ext>
                  </a:extLst>
                </p:cNvPr>
                <p:cNvPicPr/>
                <p:nvPr/>
              </p:nvPicPr>
              <p:blipFill>
                <a:blip r:embed="rId435"/>
                <a:stretch>
                  <a:fillRect/>
                </a:stretch>
              </p:blipFill>
              <p:spPr>
                <a:xfrm>
                  <a:off x="4269948" y="5232716"/>
                  <a:ext cx="25380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57" name="Ink 256">
                  <a:extLst>
                    <a:ext uri="{FF2B5EF4-FFF2-40B4-BE49-F238E27FC236}">
                      <a16:creationId xmlns:a16="http://schemas.microsoft.com/office/drawing/2014/main" id="{5650BAD8-62C5-9977-44D1-F26648C46F80}"/>
                    </a:ext>
                  </a:extLst>
                </p14:cNvPr>
                <p14:cNvContentPartPr/>
                <p14:nvPr/>
              </p14:nvContentPartPr>
              <p14:xfrm>
                <a:off x="4357428" y="5525396"/>
                <a:ext cx="285840" cy="256680"/>
              </p14:xfrm>
            </p:contentPart>
          </mc:Choice>
          <mc:Fallback xmlns="">
            <p:pic>
              <p:nvPicPr>
                <p:cNvPr id="257" name="Ink 256">
                  <a:extLst>
                    <a:ext uri="{FF2B5EF4-FFF2-40B4-BE49-F238E27FC236}">
                      <a16:creationId xmlns:a16="http://schemas.microsoft.com/office/drawing/2014/main" id="{5650BAD8-62C5-9977-44D1-F26648C46F80}"/>
                    </a:ext>
                  </a:extLst>
                </p:cNvPr>
                <p:cNvPicPr/>
                <p:nvPr/>
              </p:nvPicPr>
              <p:blipFill>
                <a:blip r:embed="rId437"/>
                <a:stretch>
                  <a:fillRect/>
                </a:stretch>
              </p:blipFill>
              <p:spPr>
                <a:xfrm>
                  <a:off x="4348428" y="5516396"/>
                  <a:ext cx="3034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59" name="Ink 258">
                  <a:extLst>
                    <a:ext uri="{FF2B5EF4-FFF2-40B4-BE49-F238E27FC236}">
                      <a16:creationId xmlns:a16="http://schemas.microsoft.com/office/drawing/2014/main" id="{E8B120AD-4642-99B1-8443-5A6853BCD825}"/>
                    </a:ext>
                  </a:extLst>
                </p14:cNvPr>
                <p14:cNvContentPartPr/>
                <p14:nvPr/>
              </p14:nvContentPartPr>
              <p14:xfrm>
                <a:off x="4460388" y="4757516"/>
                <a:ext cx="523440" cy="872280"/>
              </p14:xfrm>
            </p:contentPart>
          </mc:Choice>
          <mc:Fallback xmlns="">
            <p:pic>
              <p:nvPicPr>
                <p:cNvPr id="259" name="Ink 258">
                  <a:extLst>
                    <a:ext uri="{FF2B5EF4-FFF2-40B4-BE49-F238E27FC236}">
                      <a16:creationId xmlns:a16="http://schemas.microsoft.com/office/drawing/2014/main" id="{E8B120AD-4642-99B1-8443-5A6853BCD825}"/>
                    </a:ext>
                  </a:extLst>
                </p:cNvPr>
                <p:cNvPicPr/>
                <p:nvPr/>
              </p:nvPicPr>
              <p:blipFill>
                <a:blip r:embed="rId439"/>
                <a:stretch>
                  <a:fillRect/>
                </a:stretch>
              </p:blipFill>
              <p:spPr>
                <a:xfrm>
                  <a:off x="4451748" y="4748516"/>
                  <a:ext cx="541080" cy="88992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60" name="Ink 259">
                  <a:extLst>
                    <a:ext uri="{FF2B5EF4-FFF2-40B4-BE49-F238E27FC236}">
                      <a16:creationId xmlns:a16="http://schemas.microsoft.com/office/drawing/2014/main" id="{FC1B40A0-F2B1-DC1F-E7BB-F1AC44F38086}"/>
                    </a:ext>
                  </a:extLst>
                </p14:cNvPr>
                <p14:cNvContentPartPr/>
                <p14:nvPr/>
              </p14:nvContentPartPr>
              <p14:xfrm>
                <a:off x="4944948" y="5067116"/>
                <a:ext cx="349560" cy="124560"/>
              </p14:xfrm>
            </p:contentPart>
          </mc:Choice>
          <mc:Fallback xmlns="">
            <p:pic>
              <p:nvPicPr>
                <p:cNvPr id="260" name="Ink 259">
                  <a:extLst>
                    <a:ext uri="{FF2B5EF4-FFF2-40B4-BE49-F238E27FC236}">
                      <a16:creationId xmlns:a16="http://schemas.microsoft.com/office/drawing/2014/main" id="{FC1B40A0-F2B1-DC1F-E7BB-F1AC44F38086}"/>
                    </a:ext>
                  </a:extLst>
                </p:cNvPr>
                <p:cNvPicPr/>
                <p:nvPr/>
              </p:nvPicPr>
              <p:blipFill>
                <a:blip r:embed="rId441"/>
                <a:stretch>
                  <a:fillRect/>
                </a:stretch>
              </p:blipFill>
              <p:spPr>
                <a:xfrm>
                  <a:off x="4936308" y="5058476"/>
                  <a:ext cx="367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61" name="Ink 260">
                  <a:extLst>
                    <a:ext uri="{FF2B5EF4-FFF2-40B4-BE49-F238E27FC236}">
                      <a16:creationId xmlns:a16="http://schemas.microsoft.com/office/drawing/2014/main" id="{76D5B2AF-E3BF-0C04-917F-8905D5CA9E5D}"/>
                    </a:ext>
                  </a:extLst>
                </p14:cNvPr>
                <p14:cNvContentPartPr/>
                <p14:nvPr/>
              </p14:nvContentPartPr>
              <p14:xfrm>
                <a:off x="5417988" y="4880996"/>
                <a:ext cx="184680" cy="348120"/>
              </p14:xfrm>
            </p:contentPart>
          </mc:Choice>
          <mc:Fallback xmlns="">
            <p:pic>
              <p:nvPicPr>
                <p:cNvPr id="261" name="Ink 260">
                  <a:extLst>
                    <a:ext uri="{FF2B5EF4-FFF2-40B4-BE49-F238E27FC236}">
                      <a16:creationId xmlns:a16="http://schemas.microsoft.com/office/drawing/2014/main" id="{76D5B2AF-E3BF-0C04-917F-8905D5CA9E5D}"/>
                    </a:ext>
                  </a:extLst>
                </p:cNvPr>
                <p:cNvPicPr/>
                <p:nvPr/>
              </p:nvPicPr>
              <p:blipFill>
                <a:blip r:embed="rId443"/>
                <a:stretch>
                  <a:fillRect/>
                </a:stretch>
              </p:blipFill>
              <p:spPr>
                <a:xfrm>
                  <a:off x="5408988" y="4872356"/>
                  <a:ext cx="2023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62" name="Ink 261">
                  <a:extLst>
                    <a:ext uri="{FF2B5EF4-FFF2-40B4-BE49-F238E27FC236}">
                      <a16:creationId xmlns:a16="http://schemas.microsoft.com/office/drawing/2014/main" id="{EB7D8E5C-7368-7168-08A7-4E89EDCE4100}"/>
                    </a:ext>
                  </a:extLst>
                </p14:cNvPr>
                <p14:cNvContentPartPr/>
                <p14:nvPr/>
              </p14:nvContentPartPr>
              <p14:xfrm>
                <a:off x="5681508" y="4958396"/>
                <a:ext cx="91800" cy="186840"/>
              </p14:xfrm>
            </p:contentPart>
          </mc:Choice>
          <mc:Fallback xmlns="">
            <p:pic>
              <p:nvPicPr>
                <p:cNvPr id="262" name="Ink 261">
                  <a:extLst>
                    <a:ext uri="{FF2B5EF4-FFF2-40B4-BE49-F238E27FC236}">
                      <a16:creationId xmlns:a16="http://schemas.microsoft.com/office/drawing/2014/main" id="{EB7D8E5C-7368-7168-08A7-4E89EDCE4100}"/>
                    </a:ext>
                  </a:extLst>
                </p:cNvPr>
                <p:cNvPicPr/>
                <p:nvPr/>
              </p:nvPicPr>
              <p:blipFill>
                <a:blip r:embed="rId445"/>
                <a:stretch>
                  <a:fillRect/>
                </a:stretch>
              </p:blipFill>
              <p:spPr>
                <a:xfrm>
                  <a:off x="5672868" y="4949396"/>
                  <a:ext cx="1094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63" name="Ink 262">
                  <a:extLst>
                    <a:ext uri="{FF2B5EF4-FFF2-40B4-BE49-F238E27FC236}">
                      <a16:creationId xmlns:a16="http://schemas.microsoft.com/office/drawing/2014/main" id="{AE4D4367-BFF1-512E-C80C-2AEFDF93D613}"/>
                    </a:ext>
                  </a:extLst>
                </p14:cNvPr>
                <p14:cNvContentPartPr/>
                <p14:nvPr/>
              </p14:nvContentPartPr>
              <p14:xfrm>
                <a:off x="5849268" y="4919156"/>
                <a:ext cx="79920" cy="352440"/>
              </p14:xfrm>
            </p:contentPart>
          </mc:Choice>
          <mc:Fallback xmlns="">
            <p:pic>
              <p:nvPicPr>
                <p:cNvPr id="263" name="Ink 262">
                  <a:extLst>
                    <a:ext uri="{FF2B5EF4-FFF2-40B4-BE49-F238E27FC236}">
                      <a16:creationId xmlns:a16="http://schemas.microsoft.com/office/drawing/2014/main" id="{AE4D4367-BFF1-512E-C80C-2AEFDF93D613}"/>
                    </a:ext>
                  </a:extLst>
                </p:cNvPr>
                <p:cNvPicPr/>
                <p:nvPr/>
              </p:nvPicPr>
              <p:blipFill>
                <a:blip r:embed="rId447"/>
                <a:stretch>
                  <a:fillRect/>
                </a:stretch>
              </p:blipFill>
              <p:spPr>
                <a:xfrm>
                  <a:off x="5840628" y="4910516"/>
                  <a:ext cx="9756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4" name="Ink 263">
                  <a:extLst>
                    <a:ext uri="{FF2B5EF4-FFF2-40B4-BE49-F238E27FC236}">
                      <a16:creationId xmlns:a16="http://schemas.microsoft.com/office/drawing/2014/main" id="{42D84E0D-C102-2826-D147-8AD5FD64C58F}"/>
                    </a:ext>
                  </a:extLst>
                </p14:cNvPr>
                <p14:cNvContentPartPr/>
                <p14:nvPr/>
              </p14:nvContentPartPr>
              <p14:xfrm>
                <a:off x="5958348" y="4790636"/>
                <a:ext cx="78120" cy="209880"/>
              </p14:xfrm>
            </p:contentPart>
          </mc:Choice>
          <mc:Fallback xmlns="">
            <p:pic>
              <p:nvPicPr>
                <p:cNvPr id="264" name="Ink 263">
                  <a:extLst>
                    <a:ext uri="{FF2B5EF4-FFF2-40B4-BE49-F238E27FC236}">
                      <a16:creationId xmlns:a16="http://schemas.microsoft.com/office/drawing/2014/main" id="{42D84E0D-C102-2826-D147-8AD5FD64C58F}"/>
                    </a:ext>
                  </a:extLst>
                </p:cNvPr>
                <p:cNvPicPr/>
                <p:nvPr/>
              </p:nvPicPr>
              <p:blipFill>
                <a:blip r:embed="rId449"/>
                <a:stretch>
                  <a:fillRect/>
                </a:stretch>
              </p:blipFill>
              <p:spPr>
                <a:xfrm>
                  <a:off x="5949348" y="4781996"/>
                  <a:ext cx="957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65" name="Ink 264">
                  <a:extLst>
                    <a:ext uri="{FF2B5EF4-FFF2-40B4-BE49-F238E27FC236}">
                      <a16:creationId xmlns:a16="http://schemas.microsoft.com/office/drawing/2014/main" id="{DBBBFF76-A776-2E8A-6011-A696993DB66B}"/>
                    </a:ext>
                  </a:extLst>
                </p14:cNvPr>
                <p14:cNvContentPartPr/>
                <p14:nvPr/>
              </p14:nvContentPartPr>
              <p14:xfrm>
                <a:off x="6125388" y="4821236"/>
                <a:ext cx="414360" cy="506160"/>
              </p14:xfrm>
            </p:contentPart>
          </mc:Choice>
          <mc:Fallback xmlns="">
            <p:pic>
              <p:nvPicPr>
                <p:cNvPr id="265" name="Ink 264">
                  <a:extLst>
                    <a:ext uri="{FF2B5EF4-FFF2-40B4-BE49-F238E27FC236}">
                      <a16:creationId xmlns:a16="http://schemas.microsoft.com/office/drawing/2014/main" id="{DBBBFF76-A776-2E8A-6011-A696993DB66B}"/>
                    </a:ext>
                  </a:extLst>
                </p:cNvPr>
                <p:cNvPicPr/>
                <p:nvPr/>
              </p:nvPicPr>
              <p:blipFill>
                <a:blip r:embed="rId451"/>
                <a:stretch>
                  <a:fillRect/>
                </a:stretch>
              </p:blipFill>
              <p:spPr>
                <a:xfrm>
                  <a:off x="6116388" y="4812596"/>
                  <a:ext cx="432000" cy="52380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66" name="Ink 265">
                  <a:extLst>
                    <a:ext uri="{FF2B5EF4-FFF2-40B4-BE49-F238E27FC236}">
                      <a16:creationId xmlns:a16="http://schemas.microsoft.com/office/drawing/2014/main" id="{48F95FBF-F2A6-CC10-8B2B-FD9E7758AEBB}"/>
                    </a:ext>
                  </a:extLst>
                </p14:cNvPr>
                <p14:cNvContentPartPr/>
                <p14:nvPr/>
              </p14:nvContentPartPr>
              <p14:xfrm>
                <a:off x="6095508" y="5231636"/>
                <a:ext cx="88560" cy="351360"/>
              </p14:xfrm>
            </p:contentPart>
          </mc:Choice>
          <mc:Fallback xmlns="">
            <p:pic>
              <p:nvPicPr>
                <p:cNvPr id="266" name="Ink 265">
                  <a:extLst>
                    <a:ext uri="{FF2B5EF4-FFF2-40B4-BE49-F238E27FC236}">
                      <a16:creationId xmlns:a16="http://schemas.microsoft.com/office/drawing/2014/main" id="{48F95FBF-F2A6-CC10-8B2B-FD9E7758AEBB}"/>
                    </a:ext>
                  </a:extLst>
                </p:cNvPr>
                <p:cNvPicPr/>
                <p:nvPr/>
              </p:nvPicPr>
              <p:blipFill>
                <a:blip r:embed="rId453"/>
                <a:stretch>
                  <a:fillRect/>
                </a:stretch>
              </p:blipFill>
              <p:spPr>
                <a:xfrm>
                  <a:off x="6086868" y="5222636"/>
                  <a:ext cx="1062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267" name="Ink 266">
                  <a:extLst>
                    <a:ext uri="{FF2B5EF4-FFF2-40B4-BE49-F238E27FC236}">
                      <a16:creationId xmlns:a16="http://schemas.microsoft.com/office/drawing/2014/main" id="{5E2E73DD-DEFC-805E-C5E6-6DF1653CDF0A}"/>
                    </a:ext>
                  </a:extLst>
                </p14:cNvPr>
                <p14:cNvContentPartPr/>
                <p14:nvPr/>
              </p14:nvContentPartPr>
              <p14:xfrm>
                <a:off x="6020628" y="5577236"/>
                <a:ext cx="326520" cy="76680"/>
              </p14:xfrm>
            </p:contentPart>
          </mc:Choice>
          <mc:Fallback xmlns="">
            <p:pic>
              <p:nvPicPr>
                <p:cNvPr id="267" name="Ink 266">
                  <a:extLst>
                    <a:ext uri="{FF2B5EF4-FFF2-40B4-BE49-F238E27FC236}">
                      <a16:creationId xmlns:a16="http://schemas.microsoft.com/office/drawing/2014/main" id="{5E2E73DD-DEFC-805E-C5E6-6DF1653CDF0A}"/>
                    </a:ext>
                  </a:extLst>
                </p:cNvPr>
                <p:cNvPicPr/>
                <p:nvPr/>
              </p:nvPicPr>
              <p:blipFill>
                <a:blip r:embed="rId455"/>
                <a:stretch>
                  <a:fillRect/>
                </a:stretch>
              </p:blipFill>
              <p:spPr>
                <a:xfrm>
                  <a:off x="6011628" y="5568596"/>
                  <a:ext cx="3441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268" name="Ink 267">
                  <a:extLst>
                    <a:ext uri="{FF2B5EF4-FFF2-40B4-BE49-F238E27FC236}">
                      <a16:creationId xmlns:a16="http://schemas.microsoft.com/office/drawing/2014/main" id="{9B18889D-256F-69C4-D332-73F55223BE8D}"/>
                    </a:ext>
                  </a:extLst>
                </p14:cNvPr>
                <p14:cNvContentPartPr/>
                <p14:nvPr/>
              </p14:nvContentPartPr>
              <p14:xfrm>
                <a:off x="5523828" y="5924276"/>
                <a:ext cx="515520" cy="312480"/>
              </p14:xfrm>
            </p:contentPart>
          </mc:Choice>
          <mc:Fallback xmlns="">
            <p:pic>
              <p:nvPicPr>
                <p:cNvPr id="268" name="Ink 267">
                  <a:extLst>
                    <a:ext uri="{FF2B5EF4-FFF2-40B4-BE49-F238E27FC236}">
                      <a16:creationId xmlns:a16="http://schemas.microsoft.com/office/drawing/2014/main" id="{9B18889D-256F-69C4-D332-73F55223BE8D}"/>
                    </a:ext>
                  </a:extLst>
                </p:cNvPr>
                <p:cNvPicPr/>
                <p:nvPr/>
              </p:nvPicPr>
              <p:blipFill>
                <a:blip r:embed="rId457"/>
                <a:stretch>
                  <a:fillRect/>
                </a:stretch>
              </p:blipFill>
              <p:spPr>
                <a:xfrm>
                  <a:off x="5515188" y="5915636"/>
                  <a:ext cx="5331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69" name="Ink 268">
                  <a:extLst>
                    <a:ext uri="{FF2B5EF4-FFF2-40B4-BE49-F238E27FC236}">
                      <a16:creationId xmlns:a16="http://schemas.microsoft.com/office/drawing/2014/main" id="{ED8C171A-E128-2FF2-4976-298FDBDD8960}"/>
                    </a:ext>
                  </a:extLst>
                </p14:cNvPr>
                <p14:cNvContentPartPr/>
                <p14:nvPr/>
              </p14:nvContentPartPr>
              <p14:xfrm>
                <a:off x="6343908" y="5728796"/>
                <a:ext cx="258480" cy="62640"/>
              </p14:xfrm>
            </p:contentPart>
          </mc:Choice>
          <mc:Fallback xmlns="">
            <p:pic>
              <p:nvPicPr>
                <p:cNvPr id="269" name="Ink 268">
                  <a:extLst>
                    <a:ext uri="{FF2B5EF4-FFF2-40B4-BE49-F238E27FC236}">
                      <a16:creationId xmlns:a16="http://schemas.microsoft.com/office/drawing/2014/main" id="{ED8C171A-E128-2FF2-4976-298FDBDD8960}"/>
                    </a:ext>
                  </a:extLst>
                </p:cNvPr>
                <p:cNvPicPr/>
                <p:nvPr/>
              </p:nvPicPr>
              <p:blipFill>
                <a:blip r:embed="rId459"/>
                <a:stretch>
                  <a:fillRect/>
                </a:stretch>
              </p:blipFill>
              <p:spPr>
                <a:xfrm>
                  <a:off x="6334908" y="5720156"/>
                  <a:ext cx="2761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70" name="Ink 269">
                  <a:extLst>
                    <a:ext uri="{FF2B5EF4-FFF2-40B4-BE49-F238E27FC236}">
                      <a16:creationId xmlns:a16="http://schemas.microsoft.com/office/drawing/2014/main" id="{D8DBCDA5-ABCE-4450-1F33-32C9B978401D}"/>
                    </a:ext>
                  </a:extLst>
                </p14:cNvPr>
                <p14:cNvContentPartPr/>
                <p14:nvPr/>
              </p14:nvContentPartPr>
              <p14:xfrm>
                <a:off x="6248508" y="5715476"/>
                <a:ext cx="519840" cy="374400"/>
              </p14:xfrm>
            </p:contentPart>
          </mc:Choice>
          <mc:Fallback xmlns="">
            <p:pic>
              <p:nvPicPr>
                <p:cNvPr id="270" name="Ink 269">
                  <a:extLst>
                    <a:ext uri="{FF2B5EF4-FFF2-40B4-BE49-F238E27FC236}">
                      <a16:creationId xmlns:a16="http://schemas.microsoft.com/office/drawing/2014/main" id="{D8DBCDA5-ABCE-4450-1F33-32C9B978401D}"/>
                    </a:ext>
                  </a:extLst>
                </p:cNvPr>
                <p:cNvPicPr/>
                <p:nvPr/>
              </p:nvPicPr>
              <p:blipFill>
                <a:blip r:embed="rId461"/>
                <a:stretch>
                  <a:fillRect/>
                </a:stretch>
              </p:blipFill>
              <p:spPr>
                <a:xfrm>
                  <a:off x="6239868" y="5706476"/>
                  <a:ext cx="53748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273" name="Ink 272">
                  <a:extLst>
                    <a:ext uri="{FF2B5EF4-FFF2-40B4-BE49-F238E27FC236}">
                      <a16:creationId xmlns:a16="http://schemas.microsoft.com/office/drawing/2014/main" id="{86B76407-1F21-E57E-2181-0F3F8A637F27}"/>
                    </a:ext>
                  </a:extLst>
                </p14:cNvPr>
                <p14:cNvContentPartPr/>
                <p14:nvPr/>
              </p14:nvContentPartPr>
              <p14:xfrm>
                <a:off x="6666108" y="6239636"/>
                <a:ext cx="216720" cy="326880"/>
              </p14:xfrm>
            </p:contentPart>
          </mc:Choice>
          <mc:Fallback xmlns="">
            <p:pic>
              <p:nvPicPr>
                <p:cNvPr id="273" name="Ink 272">
                  <a:extLst>
                    <a:ext uri="{FF2B5EF4-FFF2-40B4-BE49-F238E27FC236}">
                      <a16:creationId xmlns:a16="http://schemas.microsoft.com/office/drawing/2014/main" id="{86B76407-1F21-E57E-2181-0F3F8A637F27}"/>
                    </a:ext>
                  </a:extLst>
                </p:cNvPr>
                <p:cNvPicPr/>
                <p:nvPr/>
              </p:nvPicPr>
              <p:blipFill>
                <a:blip r:embed="rId463"/>
                <a:stretch>
                  <a:fillRect/>
                </a:stretch>
              </p:blipFill>
              <p:spPr>
                <a:xfrm>
                  <a:off x="6657108" y="6230996"/>
                  <a:ext cx="23436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274" name="Ink 273">
                  <a:extLst>
                    <a:ext uri="{FF2B5EF4-FFF2-40B4-BE49-F238E27FC236}">
                      <a16:creationId xmlns:a16="http://schemas.microsoft.com/office/drawing/2014/main" id="{DF13ABC8-B1C8-E8F3-2E68-89E303F51713}"/>
                    </a:ext>
                  </a:extLst>
                </p14:cNvPr>
                <p14:cNvContentPartPr/>
                <p14:nvPr/>
              </p14:nvContentPartPr>
              <p14:xfrm>
                <a:off x="6921348" y="6173756"/>
                <a:ext cx="133200" cy="233280"/>
              </p14:xfrm>
            </p:contentPart>
          </mc:Choice>
          <mc:Fallback xmlns="">
            <p:pic>
              <p:nvPicPr>
                <p:cNvPr id="274" name="Ink 273">
                  <a:extLst>
                    <a:ext uri="{FF2B5EF4-FFF2-40B4-BE49-F238E27FC236}">
                      <a16:creationId xmlns:a16="http://schemas.microsoft.com/office/drawing/2014/main" id="{DF13ABC8-B1C8-E8F3-2E68-89E303F51713}"/>
                    </a:ext>
                  </a:extLst>
                </p:cNvPr>
                <p:cNvPicPr/>
                <p:nvPr/>
              </p:nvPicPr>
              <p:blipFill>
                <a:blip r:embed="rId465"/>
                <a:stretch>
                  <a:fillRect/>
                </a:stretch>
              </p:blipFill>
              <p:spPr>
                <a:xfrm>
                  <a:off x="6912348" y="6164756"/>
                  <a:ext cx="1508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275" name="Ink 274">
                  <a:extLst>
                    <a:ext uri="{FF2B5EF4-FFF2-40B4-BE49-F238E27FC236}">
                      <a16:creationId xmlns:a16="http://schemas.microsoft.com/office/drawing/2014/main" id="{4E707F54-5602-8A4E-5403-63F12530197E}"/>
                    </a:ext>
                  </a:extLst>
                </p14:cNvPr>
                <p14:cNvContentPartPr/>
                <p14:nvPr/>
              </p14:nvContentPartPr>
              <p14:xfrm>
                <a:off x="7098468" y="6115796"/>
                <a:ext cx="164160" cy="328320"/>
              </p14:xfrm>
            </p:contentPart>
          </mc:Choice>
          <mc:Fallback xmlns="">
            <p:pic>
              <p:nvPicPr>
                <p:cNvPr id="275" name="Ink 274">
                  <a:extLst>
                    <a:ext uri="{FF2B5EF4-FFF2-40B4-BE49-F238E27FC236}">
                      <a16:creationId xmlns:a16="http://schemas.microsoft.com/office/drawing/2014/main" id="{4E707F54-5602-8A4E-5403-63F12530197E}"/>
                    </a:ext>
                  </a:extLst>
                </p:cNvPr>
                <p:cNvPicPr/>
                <p:nvPr/>
              </p:nvPicPr>
              <p:blipFill>
                <a:blip r:embed="rId467"/>
                <a:stretch>
                  <a:fillRect/>
                </a:stretch>
              </p:blipFill>
              <p:spPr>
                <a:xfrm>
                  <a:off x="7089828" y="6106796"/>
                  <a:ext cx="18180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277" name="Ink 276">
                  <a:extLst>
                    <a:ext uri="{FF2B5EF4-FFF2-40B4-BE49-F238E27FC236}">
                      <a16:creationId xmlns:a16="http://schemas.microsoft.com/office/drawing/2014/main" id="{3F301F78-2144-8C46-C081-AEF498A31799}"/>
                    </a:ext>
                  </a:extLst>
                </p14:cNvPr>
                <p14:cNvContentPartPr/>
                <p14:nvPr/>
              </p14:nvContentPartPr>
              <p14:xfrm>
                <a:off x="7441908" y="5791076"/>
                <a:ext cx="797040" cy="433080"/>
              </p14:xfrm>
            </p:contentPart>
          </mc:Choice>
          <mc:Fallback xmlns="">
            <p:pic>
              <p:nvPicPr>
                <p:cNvPr id="277" name="Ink 276">
                  <a:extLst>
                    <a:ext uri="{FF2B5EF4-FFF2-40B4-BE49-F238E27FC236}">
                      <a16:creationId xmlns:a16="http://schemas.microsoft.com/office/drawing/2014/main" id="{3F301F78-2144-8C46-C081-AEF498A31799}"/>
                    </a:ext>
                  </a:extLst>
                </p:cNvPr>
                <p:cNvPicPr/>
                <p:nvPr/>
              </p:nvPicPr>
              <p:blipFill>
                <a:blip r:embed="rId469"/>
                <a:stretch>
                  <a:fillRect/>
                </a:stretch>
              </p:blipFill>
              <p:spPr>
                <a:xfrm>
                  <a:off x="7432908" y="5782436"/>
                  <a:ext cx="81468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278" name="Ink 277">
                  <a:extLst>
                    <a:ext uri="{FF2B5EF4-FFF2-40B4-BE49-F238E27FC236}">
                      <a16:creationId xmlns:a16="http://schemas.microsoft.com/office/drawing/2014/main" id="{AC521877-B0B1-DC29-286C-42614BFCD832}"/>
                    </a:ext>
                  </a:extLst>
                </p14:cNvPr>
                <p14:cNvContentPartPr/>
                <p14:nvPr/>
              </p14:nvContentPartPr>
              <p14:xfrm>
                <a:off x="8159028" y="6105716"/>
                <a:ext cx="118440" cy="244080"/>
              </p14:xfrm>
            </p:contentPart>
          </mc:Choice>
          <mc:Fallback xmlns="">
            <p:pic>
              <p:nvPicPr>
                <p:cNvPr id="278" name="Ink 277">
                  <a:extLst>
                    <a:ext uri="{FF2B5EF4-FFF2-40B4-BE49-F238E27FC236}">
                      <a16:creationId xmlns:a16="http://schemas.microsoft.com/office/drawing/2014/main" id="{AC521877-B0B1-DC29-286C-42614BFCD832}"/>
                    </a:ext>
                  </a:extLst>
                </p:cNvPr>
                <p:cNvPicPr/>
                <p:nvPr/>
              </p:nvPicPr>
              <p:blipFill>
                <a:blip r:embed="rId471"/>
                <a:stretch>
                  <a:fillRect/>
                </a:stretch>
              </p:blipFill>
              <p:spPr>
                <a:xfrm>
                  <a:off x="8150388" y="6097076"/>
                  <a:ext cx="136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279" name="Ink 278">
                  <a:extLst>
                    <a:ext uri="{FF2B5EF4-FFF2-40B4-BE49-F238E27FC236}">
                      <a16:creationId xmlns:a16="http://schemas.microsoft.com/office/drawing/2014/main" id="{3287D951-23F6-50D3-C7BA-23417C2B0B4E}"/>
                    </a:ext>
                  </a:extLst>
                </p14:cNvPr>
                <p14:cNvContentPartPr/>
                <p14:nvPr/>
              </p14:nvContentPartPr>
              <p14:xfrm>
                <a:off x="8397708" y="6042356"/>
                <a:ext cx="521640" cy="417600"/>
              </p14:xfrm>
            </p:contentPart>
          </mc:Choice>
          <mc:Fallback xmlns="">
            <p:pic>
              <p:nvPicPr>
                <p:cNvPr id="279" name="Ink 278">
                  <a:extLst>
                    <a:ext uri="{FF2B5EF4-FFF2-40B4-BE49-F238E27FC236}">
                      <a16:creationId xmlns:a16="http://schemas.microsoft.com/office/drawing/2014/main" id="{3287D951-23F6-50D3-C7BA-23417C2B0B4E}"/>
                    </a:ext>
                  </a:extLst>
                </p:cNvPr>
                <p:cNvPicPr/>
                <p:nvPr/>
              </p:nvPicPr>
              <p:blipFill>
                <a:blip r:embed="rId473"/>
                <a:stretch>
                  <a:fillRect/>
                </a:stretch>
              </p:blipFill>
              <p:spPr>
                <a:xfrm>
                  <a:off x="8388708" y="6033356"/>
                  <a:ext cx="53928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280" name="Ink 279">
                  <a:extLst>
                    <a:ext uri="{FF2B5EF4-FFF2-40B4-BE49-F238E27FC236}">
                      <a16:creationId xmlns:a16="http://schemas.microsoft.com/office/drawing/2014/main" id="{4D3DC827-F826-8AFD-F8FE-56EEA4C1220C}"/>
                    </a:ext>
                  </a:extLst>
                </p14:cNvPr>
                <p14:cNvContentPartPr/>
                <p14:nvPr/>
              </p14:nvContentPartPr>
              <p14:xfrm>
                <a:off x="5327988" y="6230276"/>
                <a:ext cx="500760" cy="476280"/>
              </p14:xfrm>
            </p:contentPart>
          </mc:Choice>
          <mc:Fallback xmlns="">
            <p:pic>
              <p:nvPicPr>
                <p:cNvPr id="280" name="Ink 279">
                  <a:extLst>
                    <a:ext uri="{FF2B5EF4-FFF2-40B4-BE49-F238E27FC236}">
                      <a16:creationId xmlns:a16="http://schemas.microsoft.com/office/drawing/2014/main" id="{4D3DC827-F826-8AFD-F8FE-56EEA4C1220C}"/>
                    </a:ext>
                  </a:extLst>
                </p:cNvPr>
                <p:cNvPicPr/>
                <p:nvPr/>
              </p:nvPicPr>
              <p:blipFill>
                <a:blip r:embed="rId475"/>
                <a:stretch>
                  <a:fillRect/>
                </a:stretch>
              </p:blipFill>
              <p:spPr>
                <a:xfrm>
                  <a:off x="5319348" y="6221276"/>
                  <a:ext cx="51840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281" name="Ink 280">
                  <a:extLst>
                    <a:ext uri="{FF2B5EF4-FFF2-40B4-BE49-F238E27FC236}">
                      <a16:creationId xmlns:a16="http://schemas.microsoft.com/office/drawing/2014/main" id="{D93DACAB-8999-7271-4D12-0197482A0FB4}"/>
                    </a:ext>
                  </a:extLst>
                </p14:cNvPr>
                <p14:cNvContentPartPr/>
                <p14:nvPr/>
              </p14:nvContentPartPr>
              <p14:xfrm>
                <a:off x="5105868" y="6600356"/>
                <a:ext cx="455040" cy="310680"/>
              </p14:xfrm>
            </p:contentPart>
          </mc:Choice>
          <mc:Fallback xmlns="">
            <p:pic>
              <p:nvPicPr>
                <p:cNvPr id="281" name="Ink 280">
                  <a:extLst>
                    <a:ext uri="{FF2B5EF4-FFF2-40B4-BE49-F238E27FC236}">
                      <a16:creationId xmlns:a16="http://schemas.microsoft.com/office/drawing/2014/main" id="{D93DACAB-8999-7271-4D12-0197482A0FB4}"/>
                    </a:ext>
                  </a:extLst>
                </p:cNvPr>
                <p:cNvPicPr/>
                <p:nvPr/>
              </p:nvPicPr>
              <p:blipFill>
                <a:blip r:embed="rId477"/>
                <a:stretch>
                  <a:fillRect/>
                </a:stretch>
              </p:blipFill>
              <p:spPr>
                <a:xfrm>
                  <a:off x="5097228" y="6591356"/>
                  <a:ext cx="47268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282" name="Ink 281">
                  <a:extLst>
                    <a:ext uri="{FF2B5EF4-FFF2-40B4-BE49-F238E27FC236}">
                      <a16:creationId xmlns:a16="http://schemas.microsoft.com/office/drawing/2014/main" id="{CD89309D-5AD9-6375-D21F-AB626F4C1108}"/>
                    </a:ext>
                  </a:extLst>
                </p14:cNvPr>
                <p14:cNvContentPartPr/>
                <p14:nvPr/>
              </p14:nvContentPartPr>
              <p14:xfrm>
                <a:off x="6419868" y="6056733"/>
                <a:ext cx="45720" cy="274680"/>
              </p14:xfrm>
            </p:contentPart>
          </mc:Choice>
          <mc:Fallback xmlns="">
            <p:pic>
              <p:nvPicPr>
                <p:cNvPr id="282" name="Ink 281">
                  <a:extLst>
                    <a:ext uri="{FF2B5EF4-FFF2-40B4-BE49-F238E27FC236}">
                      <a16:creationId xmlns:a16="http://schemas.microsoft.com/office/drawing/2014/main" id="{CD89309D-5AD9-6375-D21F-AB626F4C1108}"/>
                    </a:ext>
                  </a:extLst>
                </p:cNvPr>
                <p:cNvPicPr/>
                <p:nvPr/>
              </p:nvPicPr>
              <p:blipFill>
                <a:blip r:embed="rId479"/>
                <a:stretch>
                  <a:fillRect/>
                </a:stretch>
              </p:blipFill>
              <p:spPr>
                <a:xfrm>
                  <a:off x="6411228" y="6047733"/>
                  <a:ext cx="633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283" name="Ink 282">
                  <a:extLst>
                    <a:ext uri="{FF2B5EF4-FFF2-40B4-BE49-F238E27FC236}">
                      <a16:creationId xmlns:a16="http://schemas.microsoft.com/office/drawing/2014/main" id="{8AF0F992-1469-2D53-3CDD-3B8AA1FD96C0}"/>
                    </a:ext>
                  </a:extLst>
                </p14:cNvPr>
                <p14:cNvContentPartPr/>
                <p14:nvPr/>
              </p14:nvContentPartPr>
              <p14:xfrm>
                <a:off x="6213588" y="6320973"/>
                <a:ext cx="457200" cy="420480"/>
              </p14:xfrm>
            </p:contentPart>
          </mc:Choice>
          <mc:Fallback xmlns="">
            <p:pic>
              <p:nvPicPr>
                <p:cNvPr id="283" name="Ink 282">
                  <a:extLst>
                    <a:ext uri="{FF2B5EF4-FFF2-40B4-BE49-F238E27FC236}">
                      <a16:creationId xmlns:a16="http://schemas.microsoft.com/office/drawing/2014/main" id="{8AF0F992-1469-2D53-3CDD-3B8AA1FD96C0}"/>
                    </a:ext>
                  </a:extLst>
                </p:cNvPr>
                <p:cNvPicPr/>
                <p:nvPr/>
              </p:nvPicPr>
              <p:blipFill>
                <a:blip r:embed="rId481"/>
                <a:stretch>
                  <a:fillRect/>
                </a:stretch>
              </p:blipFill>
              <p:spPr>
                <a:xfrm>
                  <a:off x="6204588" y="6312333"/>
                  <a:ext cx="47484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284" name="Ink 283">
                  <a:extLst>
                    <a:ext uri="{FF2B5EF4-FFF2-40B4-BE49-F238E27FC236}">
                      <a16:creationId xmlns:a16="http://schemas.microsoft.com/office/drawing/2014/main" id="{6225A73F-AECE-5F17-5EB0-29F3425D86AB}"/>
                    </a:ext>
                  </a:extLst>
                </p14:cNvPr>
                <p14:cNvContentPartPr/>
                <p14:nvPr/>
              </p14:nvContentPartPr>
              <p14:xfrm>
                <a:off x="6292788" y="6234573"/>
                <a:ext cx="335160" cy="98640"/>
              </p14:xfrm>
            </p:contentPart>
          </mc:Choice>
          <mc:Fallback xmlns="">
            <p:pic>
              <p:nvPicPr>
                <p:cNvPr id="284" name="Ink 283">
                  <a:extLst>
                    <a:ext uri="{FF2B5EF4-FFF2-40B4-BE49-F238E27FC236}">
                      <a16:creationId xmlns:a16="http://schemas.microsoft.com/office/drawing/2014/main" id="{6225A73F-AECE-5F17-5EB0-29F3425D86AB}"/>
                    </a:ext>
                  </a:extLst>
                </p:cNvPr>
                <p:cNvPicPr/>
                <p:nvPr/>
              </p:nvPicPr>
              <p:blipFill>
                <a:blip r:embed="rId483"/>
                <a:stretch>
                  <a:fillRect/>
                </a:stretch>
              </p:blipFill>
              <p:spPr>
                <a:xfrm>
                  <a:off x="6283788" y="6225573"/>
                  <a:ext cx="3528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286" name="Ink 285">
                  <a:extLst>
                    <a:ext uri="{FF2B5EF4-FFF2-40B4-BE49-F238E27FC236}">
                      <a16:creationId xmlns:a16="http://schemas.microsoft.com/office/drawing/2014/main" id="{1676F0D6-003D-CA36-9003-E2ED81BC2963}"/>
                    </a:ext>
                  </a:extLst>
                </p14:cNvPr>
                <p14:cNvContentPartPr/>
                <p14:nvPr/>
              </p14:nvContentPartPr>
              <p14:xfrm>
                <a:off x="1956588" y="5346093"/>
                <a:ext cx="585720" cy="345240"/>
              </p14:xfrm>
            </p:contentPart>
          </mc:Choice>
          <mc:Fallback xmlns="">
            <p:pic>
              <p:nvPicPr>
                <p:cNvPr id="286" name="Ink 285">
                  <a:extLst>
                    <a:ext uri="{FF2B5EF4-FFF2-40B4-BE49-F238E27FC236}">
                      <a16:creationId xmlns:a16="http://schemas.microsoft.com/office/drawing/2014/main" id="{1676F0D6-003D-CA36-9003-E2ED81BC2963}"/>
                    </a:ext>
                  </a:extLst>
                </p:cNvPr>
                <p:cNvPicPr/>
                <p:nvPr/>
              </p:nvPicPr>
              <p:blipFill>
                <a:blip r:embed="rId485"/>
                <a:stretch>
                  <a:fillRect/>
                </a:stretch>
              </p:blipFill>
              <p:spPr>
                <a:xfrm>
                  <a:off x="1947948" y="5337093"/>
                  <a:ext cx="6033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287" name="Ink 286">
                  <a:extLst>
                    <a:ext uri="{FF2B5EF4-FFF2-40B4-BE49-F238E27FC236}">
                      <a16:creationId xmlns:a16="http://schemas.microsoft.com/office/drawing/2014/main" id="{67EE36A7-6A88-AD19-54EC-BAD268451009}"/>
                    </a:ext>
                  </a:extLst>
                </p14:cNvPr>
                <p14:cNvContentPartPr/>
                <p14:nvPr/>
              </p14:nvContentPartPr>
              <p14:xfrm>
                <a:off x="1881348" y="5692413"/>
                <a:ext cx="457200" cy="316800"/>
              </p14:xfrm>
            </p:contentPart>
          </mc:Choice>
          <mc:Fallback xmlns="">
            <p:pic>
              <p:nvPicPr>
                <p:cNvPr id="287" name="Ink 286">
                  <a:extLst>
                    <a:ext uri="{FF2B5EF4-FFF2-40B4-BE49-F238E27FC236}">
                      <a16:creationId xmlns:a16="http://schemas.microsoft.com/office/drawing/2014/main" id="{67EE36A7-6A88-AD19-54EC-BAD268451009}"/>
                    </a:ext>
                  </a:extLst>
                </p:cNvPr>
                <p:cNvPicPr/>
                <p:nvPr/>
              </p:nvPicPr>
              <p:blipFill>
                <a:blip r:embed="rId487"/>
                <a:stretch>
                  <a:fillRect/>
                </a:stretch>
              </p:blipFill>
              <p:spPr>
                <a:xfrm>
                  <a:off x="1872708" y="5683773"/>
                  <a:ext cx="47484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288" name="Ink 287">
                  <a:extLst>
                    <a:ext uri="{FF2B5EF4-FFF2-40B4-BE49-F238E27FC236}">
                      <a16:creationId xmlns:a16="http://schemas.microsoft.com/office/drawing/2014/main" id="{B6FF7393-D10E-FB07-D7D5-65413AACA354}"/>
                    </a:ext>
                  </a:extLst>
                </p14:cNvPr>
                <p14:cNvContentPartPr/>
                <p14:nvPr/>
              </p14:nvContentPartPr>
              <p14:xfrm>
                <a:off x="2527908" y="5692413"/>
                <a:ext cx="343080" cy="49680"/>
              </p14:xfrm>
            </p:contentPart>
          </mc:Choice>
          <mc:Fallback xmlns="">
            <p:pic>
              <p:nvPicPr>
                <p:cNvPr id="288" name="Ink 287">
                  <a:extLst>
                    <a:ext uri="{FF2B5EF4-FFF2-40B4-BE49-F238E27FC236}">
                      <a16:creationId xmlns:a16="http://schemas.microsoft.com/office/drawing/2014/main" id="{B6FF7393-D10E-FB07-D7D5-65413AACA354}"/>
                    </a:ext>
                  </a:extLst>
                </p:cNvPr>
                <p:cNvPicPr/>
                <p:nvPr/>
              </p:nvPicPr>
              <p:blipFill>
                <a:blip r:embed="rId489"/>
                <a:stretch>
                  <a:fillRect/>
                </a:stretch>
              </p:blipFill>
              <p:spPr>
                <a:xfrm>
                  <a:off x="2519268" y="5683773"/>
                  <a:ext cx="3607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289" name="Ink 288">
                  <a:extLst>
                    <a:ext uri="{FF2B5EF4-FFF2-40B4-BE49-F238E27FC236}">
                      <a16:creationId xmlns:a16="http://schemas.microsoft.com/office/drawing/2014/main" id="{E24CB720-A2DF-761F-BC14-A9998AA0BDE3}"/>
                    </a:ext>
                  </a:extLst>
                </p14:cNvPr>
                <p14:cNvContentPartPr/>
                <p14:nvPr/>
              </p14:nvContentPartPr>
              <p14:xfrm>
                <a:off x="2742468" y="5608173"/>
                <a:ext cx="57240" cy="180360"/>
              </p14:xfrm>
            </p:contentPart>
          </mc:Choice>
          <mc:Fallback xmlns="">
            <p:pic>
              <p:nvPicPr>
                <p:cNvPr id="289" name="Ink 288">
                  <a:extLst>
                    <a:ext uri="{FF2B5EF4-FFF2-40B4-BE49-F238E27FC236}">
                      <a16:creationId xmlns:a16="http://schemas.microsoft.com/office/drawing/2014/main" id="{E24CB720-A2DF-761F-BC14-A9998AA0BDE3}"/>
                    </a:ext>
                  </a:extLst>
                </p:cNvPr>
                <p:cNvPicPr/>
                <p:nvPr/>
              </p:nvPicPr>
              <p:blipFill>
                <a:blip r:embed="rId491"/>
                <a:stretch>
                  <a:fillRect/>
                </a:stretch>
              </p:blipFill>
              <p:spPr>
                <a:xfrm>
                  <a:off x="2733468" y="5599173"/>
                  <a:ext cx="748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290" name="Ink 289">
                  <a:extLst>
                    <a:ext uri="{FF2B5EF4-FFF2-40B4-BE49-F238E27FC236}">
                      <a16:creationId xmlns:a16="http://schemas.microsoft.com/office/drawing/2014/main" id="{4BB34D7E-4562-243F-2F21-3963317BD28F}"/>
                    </a:ext>
                  </a:extLst>
                </p14:cNvPr>
                <p14:cNvContentPartPr/>
                <p14:nvPr/>
              </p14:nvContentPartPr>
              <p14:xfrm>
                <a:off x="2939748" y="5535093"/>
                <a:ext cx="156600" cy="343080"/>
              </p14:xfrm>
            </p:contentPart>
          </mc:Choice>
          <mc:Fallback xmlns="">
            <p:pic>
              <p:nvPicPr>
                <p:cNvPr id="290" name="Ink 289">
                  <a:extLst>
                    <a:ext uri="{FF2B5EF4-FFF2-40B4-BE49-F238E27FC236}">
                      <a16:creationId xmlns:a16="http://schemas.microsoft.com/office/drawing/2014/main" id="{4BB34D7E-4562-243F-2F21-3963317BD28F}"/>
                    </a:ext>
                  </a:extLst>
                </p:cNvPr>
                <p:cNvPicPr/>
                <p:nvPr/>
              </p:nvPicPr>
              <p:blipFill>
                <a:blip r:embed="rId493"/>
                <a:stretch>
                  <a:fillRect/>
                </a:stretch>
              </p:blipFill>
              <p:spPr>
                <a:xfrm>
                  <a:off x="2931108" y="5526093"/>
                  <a:ext cx="17424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291" name="Ink 290">
                  <a:extLst>
                    <a:ext uri="{FF2B5EF4-FFF2-40B4-BE49-F238E27FC236}">
                      <a16:creationId xmlns:a16="http://schemas.microsoft.com/office/drawing/2014/main" id="{44A1B53C-0ECA-1338-7101-F29497AC2B1E}"/>
                    </a:ext>
                  </a:extLst>
                </p14:cNvPr>
                <p14:cNvContentPartPr/>
                <p14:nvPr/>
              </p14:nvContentPartPr>
              <p14:xfrm>
                <a:off x="3086988" y="5645253"/>
                <a:ext cx="410400" cy="401400"/>
              </p14:xfrm>
            </p:contentPart>
          </mc:Choice>
          <mc:Fallback xmlns="">
            <p:pic>
              <p:nvPicPr>
                <p:cNvPr id="291" name="Ink 290">
                  <a:extLst>
                    <a:ext uri="{FF2B5EF4-FFF2-40B4-BE49-F238E27FC236}">
                      <a16:creationId xmlns:a16="http://schemas.microsoft.com/office/drawing/2014/main" id="{44A1B53C-0ECA-1338-7101-F29497AC2B1E}"/>
                    </a:ext>
                  </a:extLst>
                </p:cNvPr>
                <p:cNvPicPr/>
                <p:nvPr/>
              </p:nvPicPr>
              <p:blipFill>
                <a:blip r:embed="rId495"/>
                <a:stretch>
                  <a:fillRect/>
                </a:stretch>
              </p:blipFill>
              <p:spPr>
                <a:xfrm>
                  <a:off x="3077988" y="5636613"/>
                  <a:ext cx="4280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292" name="Ink 291">
                  <a:extLst>
                    <a:ext uri="{FF2B5EF4-FFF2-40B4-BE49-F238E27FC236}">
                      <a16:creationId xmlns:a16="http://schemas.microsoft.com/office/drawing/2014/main" id="{E953F9BA-8BD7-2B09-6918-D2392AC1CF13}"/>
                    </a:ext>
                  </a:extLst>
                </p14:cNvPr>
                <p14:cNvContentPartPr/>
                <p14:nvPr/>
              </p14:nvContentPartPr>
              <p14:xfrm>
                <a:off x="3499908" y="5567133"/>
                <a:ext cx="12240" cy="18000"/>
              </p14:xfrm>
            </p:contentPart>
          </mc:Choice>
          <mc:Fallback xmlns="">
            <p:pic>
              <p:nvPicPr>
                <p:cNvPr id="292" name="Ink 291">
                  <a:extLst>
                    <a:ext uri="{FF2B5EF4-FFF2-40B4-BE49-F238E27FC236}">
                      <a16:creationId xmlns:a16="http://schemas.microsoft.com/office/drawing/2014/main" id="{E953F9BA-8BD7-2B09-6918-D2392AC1CF13}"/>
                    </a:ext>
                  </a:extLst>
                </p:cNvPr>
                <p:cNvPicPr/>
                <p:nvPr/>
              </p:nvPicPr>
              <p:blipFill>
                <a:blip r:embed="rId497"/>
                <a:stretch>
                  <a:fillRect/>
                </a:stretch>
              </p:blipFill>
              <p:spPr>
                <a:xfrm>
                  <a:off x="3491268" y="5558493"/>
                  <a:ext cx="2988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293" name="Ink 292">
                  <a:extLst>
                    <a:ext uri="{FF2B5EF4-FFF2-40B4-BE49-F238E27FC236}">
                      <a16:creationId xmlns:a16="http://schemas.microsoft.com/office/drawing/2014/main" id="{C3E4D55B-CC9D-2092-D75F-7FA979959028}"/>
                    </a:ext>
                  </a:extLst>
                </p14:cNvPr>
                <p14:cNvContentPartPr/>
                <p14:nvPr/>
              </p14:nvContentPartPr>
              <p14:xfrm>
                <a:off x="2855508" y="5399733"/>
                <a:ext cx="858960" cy="640080"/>
              </p14:xfrm>
            </p:contentPart>
          </mc:Choice>
          <mc:Fallback xmlns="">
            <p:pic>
              <p:nvPicPr>
                <p:cNvPr id="293" name="Ink 292">
                  <a:extLst>
                    <a:ext uri="{FF2B5EF4-FFF2-40B4-BE49-F238E27FC236}">
                      <a16:creationId xmlns:a16="http://schemas.microsoft.com/office/drawing/2014/main" id="{C3E4D55B-CC9D-2092-D75F-7FA979959028}"/>
                    </a:ext>
                  </a:extLst>
                </p:cNvPr>
                <p:cNvPicPr/>
                <p:nvPr/>
              </p:nvPicPr>
              <p:blipFill>
                <a:blip r:embed="rId499"/>
                <a:stretch>
                  <a:fillRect/>
                </a:stretch>
              </p:blipFill>
              <p:spPr>
                <a:xfrm>
                  <a:off x="2846508" y="5390733"/>
                  <a:ext cx="876600" cy="657720"/>
                </a:xfrm>
                <a:prstGeom prst="rect">
                  <a:avLst/>
                </a:prstGeom>
              </p:spPr>
            </p:pic>
          </mc:Fallback>
        </mc:AlternateContent>
        <mc:AlternateContent xmlns:mc="http://schemas.openxmlformats.org/markup-compatibility/2006" xmlns:p14="http://schemas.microsoft.com/office/powerpoint/2010/main">
          <mc:Choice Requires="p14">
            <p:contentPart p14:bwMode="auto" r:id="rId500">
              <p14:nvContentPartPr>
                <p14:cNvPr id="295" name="Ink 294">
                  <a:extLst>
                    <a:ext uri="{FF2B5EF4-FFF2-40B4-BE49-F238E27FC236}">
                      <a16:creationId xmlns:a16="http://schemas.microsoft.com/office/drawing/2014/main" id="{97ED318C-214D-C627-5EC9-FAD7A56C4BDC}"/>
                    </a:ext>
                  </a:extLst>
                </p14:cNvPr>
                <p14:cNvContentPartPr/>
                <p14:nvPr/>
              </p14:nvContentPartPr>
              <p14:xfrm>
                <a:off x="3628068" y="5504853"/>
                <a:ext cx="561240" cy="168480"/>
              </p14:xfrm>
            </p:contentPart>
          </mc:Choice>
          <mc:Fallback xmlns="">
            <p:pic>
              <p:nvPicPr>
                <p:cNvPr id="295" name="Ink 294">
                  <a:extLst>
                    <a:ext uri="{FF2B5EF4-FFF2-40B4-BE49-F238E27FC236}">
                      <a16:creationId xmlns:a16="http://schemas.microsoft.com/office/drawing/2014/main" id="{97ED318C-214D-C627-5EC9-FAD7A56C4BDC}"/>
                    </a:ext>
                  </a:extLst>
                </p:cNvPr>
                <p:cNvPicPr/>
                <p:nvPr/>
              </p:nvPicPr>
              <p:blipFill>
                <a:blip r:embed="rId501"/>
                <a:stretch>
                  <a:fillRect/>
                </a:stretch>
              </p:blipFill>
              <p:spPr>
                <a:xfrm>
                  <a:off x="3619428" y="5496213"/>
                  <a:ext cx="5788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296" name="Ink 295">
                  <a:extLst>
                    <a:ext uri="{FF2B5EF4-FFF2-40B4-BE49-F238E27FC236}">
                      <a16:creationId xmlns:a16="http://schemas.microsoft.com/office/drawing/2014/main" id="{6FA899CD-BB58-405B-A7D9-6110ADCB0DDE}"/>
                    </a:ext>
                  </a:extLst>
                </p14:cNvPr>
                <p14:cNvContentPartPr/>
                <p14:nvPr/>
              </p14:nvContentPartPr>
              <p14:xfrm>
                <a:off x="3994548" y="5390733"/>
                <a:ext cx="136440" cy="267120"/>
              </p14:xfrm>
            </p:contentPart>
          </mc:Choice>
          <mc:Fallback xmlns="">
            <p:pic>
              <p:nvPicPr>
                <p:cNvPr id="296" name="Ink 295">
                  <a:extLst>
                    <a:ext uri="{FF2B5EF4-FFF2-40B4-BE49-F238E27FC236}">
                      <a16:creationId xmlns:a16="http://schemas.microsoft.com/office/drawing/2014/main" id="{6FA899CD-BB58-405B-A7D9-6110ADCB0DDE}"/>
                    </a:ext>
                  </a:extLst>
                </p:cNvPr>
                <p:cNvPicPr/>
                <p:nvPr/>
              </p:nvPicPr>
              <p:blipFill>
                <a:blip r:embed="rId503"/>
                <a:stretch>
                  <a:fillRect/>
                </a:stretch>
              </p:blipFill>
              <p:spPr>
                <a:xfrm>
                  <a:off x="3985908" y="5381733"/>
                  <a:ext cx="15408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504">
              <p14:nvContentPartPr>
                <p14:cNvPr id="298" name="Ink 297">
                  <a:extLst>
                    <a:ext uri="{FF2B5EF4-FFF2-40B4-BE49-F238E27FC236}">
                      <a16:creationId xmlns:a16="http://schemas.microsoft.com/office/drawing/2014/main" id="{CF39B474-170D-37B0-B47E-9ECB0AC359CB}"/>
                    </a:ext>
                  </a:extLst>
                </p14:cNvPr>
                <p14:cNvContentPartPr/>
                <p14:nvPr/>
              </p14:nvContentPartPr>
              <p14:xfrm>
                <a:off x="5303508" y="5225133"/>
                <a:ext cx="1284480" cy="212040"/>
              </p14:xfrm>
            </p:contentPart>
          </mc:Choice>
          <mc:Fallback xmlns="">
            <p:pic>
              <p:nvPicPr>
                <p:cNvPr id="298" name="Ink 297">
                  <a:extLst>
                    <a:ext uri="{FF2B5EF4-FFF2-40B4-BE49-F238E27FC236}">
                      <a16:creationId xmlns:a16="http://schemas.microsoft.com/office/drawing/2014/main" id="{CF39B474-170D-37B0-B47E-9ECB0AC359CB}"/>
                    </a:ext>
                  </a:extLst>
                </p:cNvPr>
                <p:cNvPicPr/>
                <p:nvPr/>
              </p:nvPicPr>
              <p:blipFill>
                <a:blip r:embed="rId505"/>
                <a:stretch>
                  <a:fillRect/>
                </a:stretch>
              </p:blipFill>
              <p:spPr>
                <a:xfrm>
                  <a:off x="5294868" y="5216493"/>
                  <a:ext cx="13021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06">
              <p14:nvContentPartPr>
                <p14:cNvPr id="299" name="Ink 298">
                  <a:extLst>
                    <a:ext uri="{FF2B5EF4-FFF2-40B4-BE49-F238E27FC236}">
                      <a16:creationId xmlns:a16="http://schemas.microsoft.com/office/drawing/2014/main" id="{B029B266-5206-3201-2A74-DECFF2105C6B}"/>
                    </a:ext>
                  </a:extLst>
                </p14:cNvPr>
                <p14:cNvContentPartPr/>
                <p14:nvPr/>
              </p14:nvContentPartPr>
              <p14:xfrm>
                <a:off x="5400348" y="5287773"/>
                <a:ext cx="1220760" cy="120960"/>
              </p14:xfrm>
            </p:contentPart>
          </mc:Choice>
          <mc:Fallback xmlns="">
            <p:pic>
              <p:nvPicPr>
                <p:cNvPr id="299" name="Ink 298">
                  <a:extLst>
                    <a:ext uri="{FF2B5EF4-FFF2-40B4-BE49-F238E27FC236}">
                      <a16:creationId xmlns:a16="http://schemas.microsoft.com/office/drawing/2014/main" id="{B029B266-5206-3201-2A74-DECFF2105C6B}"/>
                    </a:ext>
                  </a:extLst>
                </p:cNvPr>
                <p:cNvPicPr/>
                <p:nvPr/>
              </p:nvPicPr>
              <p:blipFill>
                <a:blip r:embed="rId507"/>
                <a:stretch>
                  <a:fillRect/>
                </a:stretch>
              </p:blipFill>
              <p:spPr>
                <a:xfrm>
                  <a:off x="5391348" y="5279133"/>
                  <a:ext cx="12384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300" name="Ink 299">
                  <a:extLst>
                    <a:ext uri="{FF2B5EF4-FFF2-40B4-BE49-F238E27FC236}">
                      <a16:creationId xmlns:a16="http://schemas.microsoft.com/office/drawing/2014/main" id="{46A8A9AE-D64E-34BF-F276-D03C0982D4CF}"/>
                    </a:ext>
                  </a:extLst>
                </p14:cNvPr>
                <p14:cNvContentPartPr/>
                <p14:nvPr/>
              </p14:nvContentPartPr>
              <p14:xfrm>
                <a:off x="6971388" y="4930653"/>
                <a:ext cx="427320" cy="514800"/>
              </p14:xfrm>
            </p:contentPart>
          </mc:Choice>
          <mc:Fallback xmlns="">
            <p:pic>
              <p:nvPicPr>
                <p:cNvPr id="300" name="Ink 299">
                  <a:extLst>
                    <a:ext uri="{FF2B5EF4-FFF2-40B4-BE49-F238E27FC236}">
                      <a16:creationId xmlns:a16="http://schemas.microsoft.com/office/drawing/2014/main" id="{46A8A9AE-D64E-34BF-F276-D03C0982D4CF}"/>
                    </a:ext>
                  </a:extLst>
                </p:cNvPr>
                <p:cNvPicPr/>
                <p:nvPr/>
              </p:nvPicPr>
              <p:blipFill>
                <a:blip r:embed="rId509"/>
                <a:stretch>
                  <a:fillRect/>
                </a:stretch>
              </p:blipFill>
              <p:spPr>
                <a:xfrm>
                  <a:off x="6962748" y="4922013"/>
                  <a:ext cx="44496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301" name="Ink 300">
                  <a:extLst>
                    <a:ext uri="{FF2B5EF4-FFF2-40B4-BE49-F238E27FC236}">
                      <a16:creationId xmlns:a16="http://schemas.microsoft.com/office/drawing/2014/main" id="{22201898-231A-D69F-251D-3B5B84362313}"/>
                    </a:ext>
                  </a:extLst>
                </p14:cNvPr>
                <p14:cNvContentPartPr/>
                <p14:nvPr/>
              </p14:nvContentPartPr>
              <p14:xfrm>
                <a:off x="7515708" y="4846413"/>
                <a:ext cx="280440" cy="513000"/>
              </p14:xfrm>
            </p:contentPart>
          </mc:Choice>
          <mc:Fallback xmlns="">
            <p:pic>
              <p:nvPicPr>
                <p:cNvPr id="301" name="Ink 300">
                  <a:extLst>
                    <a:ext uri="{FF2B5EF4-FFF2-40B4-BE49-F238E27FC236}">
                      <a16:creationId xmlns:a16="http://schemas.microsoft.com/office/drawing/2014/main" id="{22201898-231A-D69F-251D-3B5B84362313}"/>
                    </a:ext>
                  </a:extLst>
                </p:cNvPr>
                <p:cNvPicPr/>
                <p:nvPr/>
              </p:nvPicPr>
              <p:blipFill>
                <a:blip r:embed="rId511"/>
                <a:stretch>
                  <a:fillRect/>
                </a:stretch>
              </p:blipFill>
              <p:spPr>
                <a:xfrm>
                  <a:off x="7506708" y="4837413"/>
                  <a:ext cx="2980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02" name="Ink 301">
                  <a:extLst>
                    <a:ext uri="{FF2B5EF4-FFF2-40B4-BE49-F238E27FC236}">
                      <a16:creationId xmlns:a16="http://schemas.microsoft.com/office/drawing/2014/main" id="{6E84FAD6-B985-E5F1-7C74-7F2CD375C81B}"/>
                    </a:ext>
                  </a:extLst>
                </p14:cNvPr>
                <p14:cNvContentPartPr/>
                <p14:nvPr/>
              </p14:nvContentPartPr>
              <p14:xfrm>
                <a:off x="7845828" y="5173653"/>
                <a:ext cx="110880" cy="163440"/>
              </p14:xfrm>
            </p:contentPart>
          </mc:Choice>
          <mc:Fallback xmlns="">
            <p:pic>
              <p:nvPicPr>
                <p:cNvPr id="302" name="Ink 301">
                  <a:extLst>
                    <a:ext uri="{FF2B5EF4-FFF2-40B4-BE49-F238E27FC236}">
                      <a16:creationId xmlns:a16="http://schemas.microsoft.com/office/drawing/2014/main" id="{6E84FAD6-B985-E5F1-7C74-7F2CD375C81B}"/>
                    </a:ext>
                  </a:extLst>
                </p:cNvPr>
                <p:cNvPicPr/>
                <p:nvPr/>
              </p:nvPicPr>
              <p:blipFill>
                <a:blip r:embed="rId513"/>
                <a:stretch>
                  <a:fillRect/>
                </a:stretch>
              </p:blipFill>
              <p:spPr>
                <a:xfrm>
                  <a:off x="7836828" y="5164653"/>
                  <a:ext cx="1285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303" name="Ink 302">
                  <a:extLst>
                    <a:ext uri="{FF2B5EF4-FFF2-40B4-BE49-F238E27FC236}">
                      <a16:creationId xmlns:a16="http://schemas.microsoft.com/office/drawing/2014/main" id="{31A2CF17-B07A-9130-44CC-35CDF3192BA9}"/>
                    </a:ext>
                  </a:extLst>
                </p14:cNvPr>
                <p14:cNvContentPartPr/>
                <p14:nvPr/>
              </p14:nvContentPartPr>
              <p14:xfrm>
                <a:off x="8062188" y="5174373"/>
                <a:ext cx="174600" cy="186840"/>
              </p14:xfrm>
            </p:contentPart>
          </mc:Choice>
          <mc:Fallback xmlns="">
            <p:pic>
              <p:nvPicPr>
                <p:cNvPr id="303" name="Ink 302">
                  <a:extLst>
                    <a:ext uri="{FF2B5EF4-FFF2-40B4-BE49-F238E27FC236}">
                      <a16:creationId xmlns:a16="http://schemas.microsoft.com/office/drawing/2014/main" id="{31A2CF17-B07A-9130-44CC-35CDF3192BA9}"/>
                    </a:ext>
                  </a:extLst>
                </p:cNvPr>
                <p:cNvPicPr/>
                <p:nvPr/>
              </p:nvPicPr>
              <p:blipFill>
                <a:blip r:embed="rId515"/>
                <a:stretch>
                  <a:fillRect/>
                </a:stretch>
              </p:blipFill>
              <p:spPr>
                <a:xfrm>
                  <a:off x="8053188" y="5165373"/>
                  <a:ext cx="1922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304" name="Ink 303">
                  <a:extLst>
                    <a:ext uri="{FF2B5EF4-FFF2-40B4-BE49-F238E27FC236}">
                      <a16:creationId xmlns:a16="http://schemas.microsoft.com/office/drawing/2014/main" id="{BFA23691-60AF-C357-BC4A-2DFECC70855D}"/>
                    </a:ext>
                  </a:extLst>
                </p14:cNvPr>
                <p14:cNvContentPartPr/>
                <p14:nvPr/>
              </p14:nvContentPartPr>
              <p14:xfrm>
                <a:off x="8307348" y="5036853"/>
                <a:ext cx="50400" cy="308520"/>
              </p14:xfrm>
            </p:contentPart>
          </mc:Choice>
          <mc:Fallback xmlns="">
            <p:pic>
              <p:nvPicPr>
                <p:cNvPr id="304" name="Ink 303">
                  <a:extLst>
                    <a:ext uri="{FF2B5EF4-FFF2-40B4-BE49-F238E27FC236}">
                      <a16:creationId xmlns:a16="http://schemas.microsoft.com/office/drawing/2014/main" id="{BFA23691-60AF-C357-BC4A-2DFECC70855D}"/>
                    </a:ext>
                  </a:extLst>
                </p:cNvPr>
                <p:cNvPicPr/>
                <p:nvPr/>
              </p:nvPicPr>
              <p:blipFill>
                <a:blip r:embed="rId517"/>
                <a:stretch>
                  <a:fillRect/>
                </a:stretch>
              </p:blipFill>
              <p:spPr>
                <a:xfrm>
                  <a:off x="8298708" y="5028213"/>
                  <a:ext cx="68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305" name="Ink 304">
                  <a:extLst>
                    <a:ext uri="{FF2B5EF4-FFF2-40B4-BE49-F238E27FC236}">
                      <a16:creationId xmlns:a16="http://schemas.microsoft.com/office/drawing/2014/main" id="{63009CE5-B58C-CAEA-3650-78557AB1C42E}"/>
                    </a:ext>
                  </a:extLst>
                </p14:cNvPr>
                <p14:cNvContentPartPr/>
                <p14:nvPr/>
              </p14:nvContentPartPr>
              <p14:xfrm>
                <a:off x="8283228" y="5083653"/>
                <a:ext cx="212040" cy="258480"/>
              </p14:xfrm>
            </p:contentPart>
          </mc:Choice>
          <mc:Fallback xmlns="">
            <p:pic>
              <p:nvPicPr>
                <p:cNvPr id="305" name="Ink 304">
                  <a:extLst>
                    <a:ext uri="{FF2B5EF4-FFF2-40B4-BE49-F238E27FC236}">
                      <a16:creationId xmlns:a16="http://schemas.microsoft.com/office/drawing/2014/main" id="{63009CE5-B58C-CAEA-3650-78557AB1C42E}"/>
                    </a:ext>
                  </a:extLst>
                </p:cNvPr>
                <p:cNvPicPr/>
                <p:nvPr/>
              </p:nvPicPr>
              <p:blipFill>
                <a:blip r:embed="rId519"/>
                <a:stretch>
                  <a:fillRect/>
                </a:stretch>
              </p:blipFill>
              <p:spPr>
                <a:xfrm>
                  <a:off x="8274228" y="5075013"/>
                  <a:ext cx="22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306" name="Ink 305">
                  <a:extLst>
                    <a:ext uri="{FF2B5EF4-FFF2-40B4-BE49-F238E27FC236}">
                      <a16:creationId xmlns:a16="http://schemas.microsoft.com/office/drawing/2014/main" id="{BEB8C147-6889-7A10-D43E-A077494FC2B6}"/>
                    </a:ext>
                  </a:extLst>
                </p14:cNvPr>
                <p14:cNvContentPartPr/>
                <p14:nvPr/>
              </p14:nvContentPartPr>
              <p14:xfrm>
                <a:off x="8497428" y="5220453"/>
                <a:ext cx="456480" cy="178920"/>
              </p14:xfrm>
            </p:contentPart>
          </mc:Choice>
          <mc:Fallback xmlns="">
            <p:pic>
              <p:nvPicPr>
                <p:cNvPr id="306" name="Ink 305">
                  <a:extLst>
                    <a:ext uri="{FF2B5EF4-FFF2-40B4-BE49-F238E27FC236}">
                      <a16:creationId xmlns:a16="http://schemas.microsoft.com/office/drawing/2014/main" id="{BEB8C147-6889-7A10-D43E-A077494FC2B6}"/>
                    </a:ext>
                  </a:extLst>
                </p:cNvPr>
                <p:cNvPicPr/>
                <p:nvPr/>
              </p:nvPicPr>
              <p:blipFill>
                <a:blip r:embed="rId521"/>
                <a:stretch>
                  <a:fillRect/>
                </a:stretch>
              </p:blipFill>
              <p:spPr>
                <a:xfrm>
                  <a:off x="8488428" y="5211813"/>
                  <a:ext cx="474120" cy="196560"/>
                </a:xfrm>
                <a:prstGeom prst="rect">
                  <a:avLst/>
                </a:prstGeom>
              </p:spPr>
            </p:pic>
          </mc:Fallback>
        </mc:AlternateContent>
      </p:grpSp>
    </p:spTree>
    <p:extLst>
      <p:ext uri="{BB962C8B-B14F-4D97-AF65-F5344CB8AC3E}">
        <p14:creationId xmlns:p14="http://schemas.microsoft.com/office/powerpoint/2010/main" val="297466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83E7FD5-B93C-0903-87D5-19558CC97F32}"/>
                  </a:ext>
                </a:extLst>
              </p14:cNvPr>
              <p14:cNvContentPartPr/>
              <p14:nvPr/>
            </p14:nvContentPartPr>
            <p14:xfrm>
              <a:off x="1514148" y="532715"/>
              <a:ext cx="4320" cy="7920"/>
            </p14:xfrm>
          </p:contentPart>
        </mc:Choice>
        <mc:Fallback xmlns="">
          <p:pic>
            <p:nvPicPr>
              <p:cNvPr id="3" name="Ink 2">
                <a:extLst>
                  <a:ext uri="{FF2B5EF4-FFF2-40B4-BE49-F238E27FC236}">
                    <a16:creationId xmlns:a16="http://schemas.microsoft.com/office/drawing/2014/main" id="{A83E7FD5-B93C-0903-87D5-19558CC97F32}"/>
                  </a:ext>
                </a:extLst>
              </p:cNvPr>
              <p:cNvPicPr/>
              <p:nvPr/>
            </p:nvPicPr>
            <p:blipFill>
              <a:blip r:embed="rId3"/>
              <a:stretch>
                <a:fillRect/>
              </a:stretch>
            </p:blipFill>
            <p:spPr>
              <a:xfrm>
                <a:off x="1505148" y="523715"/>
                <a:ext cx="219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AE9B56F-3C3F-8AD8-9E3B-83758DE73BE9}"/>
                  </a:ext>
                </a:extLst>
              </p14:cNvPr>
              <p14:cNvContentPartPr/>
              <p14:nvPr/>
            </p14:nvContentPartPr>
            <p14:xfrm>
              <a:off x="1523868" y="1751516"/>
              <a:ext cx="1847880" cy="3528000"/>
            </p14:xfrm>
          </p:contentPart>
        </mc:Choice>
        <mc:Fallback xmlns="">
          <p:pic>
            <p:nvPicPr>
              <p:cNvPr id="4" name="Ink 3">
                <a:extLst>
                  <a:ext uri="{FF2B5EF4-FFF2-40B4-BE49-F238E27FC236}">
                    <a16:creationId xmlns:a16="http://schemas.microsoft.com/office/drawing/2014/main" id="{7AE9B56F-3C3F-8AD8-9E3B-83758DE73BE9}"/>
                  </a:ext>
                </a:extLst>
              </p:cNvPr>
              <p:cNvPicPr/>
              <p:nvPr/>
            </p:nvPicPr>
            <p:blipFill>
              <a:blip r:embed="rId5"/>
              <a:stretch>
                <a:fillRect/>
              </a:stretch>
            </p:blipFill>
            <p:spPr>
              <a:xfrm>
                <a:off x="1514868" y="1742876"/>
                <a:ext cx="1865520" cy="3545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15D515C-3BE7-960C-7165-A96DA8CC54B8}"/>
                  </a:ext>
                </a:extLst>
              </p14:cNvPr>
              <p14:cNvContentPartPr/>
              <p14:nvPr/>
            </p14:nvContentPartPr>
            <p14:xfrm>
              <a:off x="1661388" y="2428316"/>
              <a:ext cx="2060640" cy="49320"/>
            </p14:xfrm>
          </p:contentPart>
        </mc:Choice>
        <mc:Fallback xmlns="">
          <p:pic>
            <p:nvPicPr>
              <p:cNvPr id="5" name="Ink 4">
                <a:extLst>
                  <a:ext uri="{FF2B5EF4-FFF2-40B4-BE49-F238E27FC236}">
                    <a16:creationId xmlns:a16="http://schemas.microsoft.com/office/drawing/2014/main" id="{A15D515C-3BE7-960C-7165-A96DA8CC54B8}"/>
                  </a:ext>
                </a:extLst>
              </p:cNvPr>
              <p:cNvPicPr/>
              <p:nvPr/>
            </p:nvPicPr>
            <p:blipFill>
              <a:blip r:embed="rId7"/>
              <a:stretch>
                <a:fillRect/>
              </a:stretch>
            </p:blipFill>
            <p:spPr>
              <a:xfrm>
                <a:off x="1652748" y="2419676"/>
                <a:ext cx="2078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D539ED3-E6F7-636E-B9F2-B9AF2886A361}"/>
                  </a:ext>
                </a:extLst>
              </p14:cNvPr>
              <p14:cNvContentPartPr/>
              <p14:nvPr/>
            </p14:nvContentPartPr>
            <p14:xfrm>
              <a:off x="1713948" y="3008276"/>
              <a:ext cx="1824840" cy="60120"/>
            </p14:xfrm>
          </p:contentPart>
        </mc:Choice>
        <mc:Fallback xmlns="">
          <p:pic>
            <p:nvPicPr>
              <p:cNvPr id="6" name="Ink 5">
                <a:extLst>
                  <a:ext uri="{FF2B5EF4-FFF2-40B4-BE49-F238E27FC236}">
                    <a16:creationId xmlns:a16="http://schemas.microsoft.com/office/drawing/2014/main" id="{4D539ED3-E6F7-636E-B9F2-B9AF2886A361}"/>
                  </a:ext>
                </a:extLst>
              </p:cNvPr>
              <p:cNvPicPr/>
              <p:nvPr/>
            </p:nvPicPr>
            <p:blipFill>
              <a:blip r:embed="rId9"/>
              <a:stretch>
                <a:fillRect/>
              </a:stretch>
            </p:blipFill>
            <p:spPr>
              <a:xfrm>
                <a:off x="1705308" y="2999276"/>
                <a:ext cx="184248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E877DAEB-0D97-2D1D-5600-F9A193D5E506}"/>
                  </a:ext>
                </a:extLst>
              </p14:cNvPr>
              <p14:cNvContentPartPr/>
              <p14:nvPr/>
            </p14:nvContentPartPr>
            <p14:xfrm>
              <a:off x="1573188" y="3657356"/>
              <a:ext cx="1842480" cy="360"/>
            </p14:xfrm>
          </p:contentPart>
        </mc:Choice>
        <mc:Fallback xmlns="">
          <p:pic>
            <p:nvPicPr>
              <p:cNvPr id="7" name="Ink 6">
                <a:extLst>
                  <a:ext uri="{FF2B5EF4-FFF2-40B4-BE49-F238E27FC236}">
                    <a16:creationId xmlns:a16="http://schemas.microsoft.com/office/drawing/2014/main" id="{E877DAEB-0D97-2D1D-5600-F9A193D5E506}"/>
                  </a:ext>
                </a:extLst>
              </p:cNvPr>
              <p:cNvPicPr/>
              <p:nvPr/>
            </p:nvPicPr>
            <p:blipFill>
              <a:blip r:embed="rId11"/>
              <a:stretch>
                <a:fillRect/>
              </a:stretch>
            </p:blipFill>
            <p:spPr>
              <a:xfrm>
                <a:off x="1564188" y="3648356"/>
                <a:ext cx="1860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086C980B-C006-62DC-6320-6D78838D2B0F}"/>
                  </a:ext>
                </a:extLst>
              </p14:cNvPr>
              <p14:cNvContentPartPr/>
              <p14:nvPr/>
            </p14:nvContentPartPr>
            <p14:xfrm>
              <a:off x="1658508" y="4453676"/>
              <a:ext cx="1818720" cy="30240"/>
            </p14:xfrm>
          </p:contentPart>
        </mc:Choice>
        <mc:Fallback xmlns="">
          <p:pic>
            <p:nvPicPr>
              <p:cNvPr id="9" name="Ink 8">
                <a:extLst>
                  <a:ext uri="{FF2B5EF4-FFF2-40B4-BE49-F238E27FC236}">
                    <a16:creationId xmlns:a16="http://schemas.microsoft.com/office/drawing/2014/main" id="{086C980B-C006-62DC-6320-6D78838D2B0F}"/>
                  </a:ext>
                </a:extLst>
              </p:cNvPr>
              <p:cNvPicPr/>
              <p:nvPr/>
            </p:nvPicPr>
            <p:blipFill>
              <a:blip r:embed="rId13"/>
              <a:stretch>
                <a:fillRect/>
              </a:stretch>
            </p:blipFill>
            <p:spPr>
              <a:xfrm>
                <a:off x="1649508" y="4444676"/>
                <a:ext cx="18363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2EC8852-C99D-155D-6557-2A87855EA81C}"/>
                  </a:ext>
                </a:extLst>
              </p14:cNvPr>
              <p14:cNvContentPartPr/>
              <p14:nvPr/>
            </p14:nvContentPartPr>
            <p14:xfrm>
              <a:off x="1976748" y="1193516"/>
              <a:ext cx="185400" cy="388440"/>
            </p14:xfrm>
          </p:contentPart>
        </mc:Choice>
        <mc:Fallback xmlns="">
          <p:pic>
            <p:nvPicPr>
              <p:cNvPr id="10" name="Ink 9">
                <a:extLst>
                  <a:ext uri="{FF2B5EF4-FFF2-40B4-BE49-F238E27FC236}">
                    <a16:creationId xmlns:a16="http://schemas.microsoft.com/office/drawing/2014/main" id="{A2EC8852-C99D-155D-6557-2A87855EA81C}"/>
                  </a:ext>
                </a:extLst>
              </p:cNvPr>
              <p:cNvPicPr/>
              <p:nvPr/>
            </p:nvPicPr>
            <p:blipFill>
              <a:blip r:embed="rId15"/>
              <a:stretch>
                <a:fillRect/>
              </a:stretch>
            </p:blipFill>
            <p:spPr>
              <a:xfrm>
                <a:off x="1968108" y="1184876"/>
                <a:ext cx="20304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A64A12A3-C2A0-8233-E750-3B7DDE19D50B}"/>
                  </a:ext>
                </a:extLst>
              </p14:cNvPr>
              <p14:cNvContentPartPr/>
              <p14:nvPr/>
            </p14:nvContentPartPr>
            <p14:xfrm>
              <a:off x="2023908" y="1330676"/>
              <a:ext cx="315000" cy="179280"/>
            </p14:xfrm>
          </p:contentPart>
        </mc:Choice>
        <mc:Fallback xmlns="">
          <p:pic>
            <p:nvPicPr>
              <p:cNvPr id="11" name="Ink 10">
                <a:extLst>
                  <a:ext uri="{FF2B5EF4-FFF2-40B4-BE49-F238E27FC236}">
                    <a16:creationId xmlns:a16="http://schemas.microsoft.com/office/drawing/2014/main" id="{A64A12A3-C2A0-8233-E750-3B7DDE19D50B}"/>
                  </a:ext>
                </a:extLst>
              </p:cNvPr>
              <p:cNvPicPr/>
              <p:nvPr/>
            </p:nvPicPr>
            <p:blipFill>
              <a:blip r:embed="rId17"/>
              <a:stretch>
                <a:fillRect/>
              </a:stretch>
            </p:blipFill>
            <p:spPr>
              <a:xfrm>
                <a:off x="2015268" y="1322036"/>
                <a:ext cx="3326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B75B9488-B47F-E8B4-0239-1DFD4C7229F1}"/>
                  </a:ext>
                </a:extLst>
              </p14:cNvPr>
              <p14:cNvContentPartPr/>
              <p14:nvPr/>
            </p14:nvContentPartPr>
            <p14:xfrm>
              <a:off x="2399028" y="1306556"/>
              <a:ext cx="117000" cy="174240"/>
            </p14:xfrm>
          </p:contentPart>
        </mc:Choice>
        <mc:Fallback xmlns="">
          <p:pic>
            <p:nvPicPr>
              <p:cNvPr id="12" name="Ink 11">
                <a:extLst>
                  <a:ext uri="{FF2B5EF4-FFF2-40B4-BE49-F238E27FC236}">
                    <a16:creationId xmlns:a16="http://schemas.microsoft.com/office/drawing/2014/main" id="{B75B9488-B47F-E8B4-0239-1DFD4C7229F1}"/>
                  </a:ext>
                </a:extLst>
              </p:cNvPr>
              <p:cNvPicPr/>
              <p:nvPr/>
            </p:nvPicPr>
            <p:blipFill>
              <a:blip r:embed="rId19"/>
              <a:stretch>
                <a:fillRect/>
              </a:stretch>
            </p:blipFill>
            <p:spPr>
              <a:xfrm>
                <a:off x="2390388" y="1297556"/>
                <a:ext cx="13464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726FCCA1-2302-6EBD-389C-8CC0A72225CF}"/>
                  </a:ext>
                </a:extLst>
              </p14:cNvPr>
              <p14:cNvContentPartPr/>
              <p14:nvPr/>
            </p14:nvContentPartPr>
            <p14:xfrm>
              <a:off x="2593068" y="1312676"/>
              <a:ext cx="385920" cy="397440"/>
            </p14:xfrm>
          </p:contentPart>
        </mc:Choice>
        <mc:Fallback xmlns="">
          <p:pic>
            <p:nvPicPr>
              <p:cNvPr id="13" name="Ink 12">
                <a:extLst>
                  <a:ext uri="{FF2B5EF4-FFF2-40B4-BE49-F238E27FC236}">
                    <a16:creationId xmlns:a16="http://schemas.microsoft.com/office/drawing/2014/main" id="{726FCCA1-2302-6EBD-389C-8CC0A72225CF}"/>
                  </a:ext>
                </a:extLst>
              </p:cNvPr>
              <p:cNvPicPr/>
              <p:nvPr/>
            </p:nvPicPr>
            <p:blipFill>
              <a:blip r:embed="rId21"/>
              <a:stretch>
                <a:fillRect/>
              </a:stretch>
            </p:blipFill>
            <p:spPr>
              <a:xfrm>
                <a:off x="2584428" y="1304036"/>
                <a:ext cx="40356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B04084BA-FB9F-3EF3-EF09-2C518A1199A3}"/>
                  </a:ext>
                </a:extLst>
              </p14:cNvPr>
              <p14:cNvContentPartPr/>
              <p14:nvPr/>
            </p14:nvContentPartPr>
            <p14:xfrm>
              <a:off x="1573188" y="3008276"/>
              <a:ext cx="167400" cy="11160"/>
            </p14:xfrm>
          </p:contentPart>
        </mc:Choice>
        <mc:Fallback xmlns="">
          <p:pic>
            <p:nvPicPr>
              <p:cNvPr id="15" name="Ink 14">
                <a:extLst>
                  <a:ext uri="{FF2B5EF4-FFF2-40B4-BE49-F238E27FC236}">
                    <a16:creationId xmlns:a16="http://schemas.microsoft.com/office/drawing/2014/main" id="{B04084BA-FB9F-3EF3-EF09-2C518A1199A3}"/>
                  </a:ext>
                </a:extLst>
              </p:cNvPr>
              <p:cNvPicPr/>
              <p:nvPr/>
            </p:nvPicPr>
            <p:blipFill>
              <a:blip r:embed="rId23"/>
              <a:stretch>
                <a:fillRect/>
              </a:stretch>
            </p:blipFill>
            <p:spPr>
              <a:xfrm>
                <a:off x="1564188" y="2999636"/>
                <a:ext cx="1850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05A3366-027A-CD19-565C-DFC58FD785E4}"/>
                  </a:ext>
                </a:extLst>
              </p14:cNvPr>
              <p14:cNvContentPartPr/>
              <p14:nvPr/>
            </p14:nvContentPartPr>
            <p14:xfrm>
              <a:off x="1847148" y="2094236"/>
              <a:ext cx="50400" cy="145080"/>
            </p14:xfrm>
          </p:contentPart>
        </mc:Choice>
        <mc:Fallback xmlns="">
          <p:pic>
            <p:nvPicPr>
              <p:cNvPr id="17" name="Ink 16">
                <a:extLst>
                  <a:ext uri="{FF2B5EF4-FFF2-40B4-BE49-F238E27FC236}">
                    <a16:creationId xmlns:a16="http://schemas.microsoft.com/office/drawing/2014/main" id="{205A3366-027A-CD19-565C-DFC58FD785E4}"/>
                  </a:ext>
                </a:extLst>
              </p:cNvPr>
              <p:cNvPicPr/>
              <p:nvPr/>
            </p:nvPicPr>
            <p:blipFill>
              <a:blip r:embed="rId25"/>
              <a:stretch>
                <a:fillRect/>
              </a:stretch>
            </p:blipFill>
            <p:spPr>
              <a:xfrm>
                <a:off x="1838508" y="2085236"/>
                <a:ext cx="680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ABEAA979-8BD4-8129-B701-1C7F2517D65E}"/>
                  </a:ext>
                </a:extLst>
              </p14:cNvPr>
              <p14:cNvContentPartPr/>
              <p14:nvPr/>
            </p14:nvContentPartPr>
            <p14:xfrm>
              <a:off x="1907268" y="2010356"/>
              <a:ext cx="109440" cy="203400"/>
            </p14:xfrm>
          </p:contentPart>
        </mc:Choice>
        <mc:Fallback xmlns="">
          <p:pic>
            <p:nvPicPr>
              <p:cNvPr id="18" name="Ink 17">
                <a:extLst>
                  <a:ext uri="{FF2B5EF4-FFF2-40B4-BE49-F238E27FC236}">
                    <a16:creationId xmlns:a16="http://schemas.microsoft.com/office/drawing/2014/main" id="{ABEAA979-8BD4-8129-B701-1C7F2517D65E}"/>
                  </a:ext>
                </a:extLst>
              </p:cNvPr>
              <p:cNvPicPr/>
              <p:nvPr/>
            </p:nvPicPr>
            <p:blipFill>
              <a:blip r:embed="rId27"/>
              <a:stretch>
                <a:fillRect/>
              </a:stretch>
            </p:blipFill>
            <p:spPr>
              <a:xfrm>
                <a:off x="1898268" y="2001356"/>
                <a:ext cx="1270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07214730-2482-4517-6468-162CF149B3EB}"/>
                  </a:ext>
                </a:extLst>
              </p14:cNvPr>
              <p14:cNvContentPartPr/>
              <p14:nvPr/>
            </p14:nvContentPartPr>
            <p14:xfrm>
              <a:off x="1893228" y="2171636"/>
              <a:ext cx="94680" cy="60480"/>
            </p14:xfrm>
          </p:contentPart>
        </mc:Choice>
        <mc:Fallback xmlns="">
          <p:pic>
            <p:nvPicPr>
              <p:cNvPr id="19" name="Ink 18">
                <a:extLst>
                  <a:ext uri="{FF2B5EF4-FFF2-40B4-BE49-F238E27FC236}">
                    <a16:creationId xmlns:a16="http://schemas.microsoft.com/office/drawing/2014/main" id="{07214730-2482-4517-6468-162CF149B3EB}"/>
                  </a:ext>
                </a:extLst>
              </p:cNvPr>
              <p:cNvPicPr/>
              <p:nvPr/>
            </p:nvPicPr>
            <p:blipFill>
              <a:blip r:embed="rId29"/>
              <a:stretch>
                <a:fillRect/>
              </a:stretch>
            </p:blipFill>
            <p:spPr>
              <a:xfrm>
                <a:off x="1884228" y="2162636"/>
                <a:ext cx="1123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4DA0D54C-DB3E-9B68-26C5-C6376A0A3828}"/>
                  </a:ext>
                </a:extLst>
              </p14:cNvPr>
              <p14:cNvContentPartPr/>
              <p14:nvPr/>
            </p14:nvContentPartPr>
            <p14:xfrm>
              <a:off x="2094108" y="2104676"/>
              <a:ext cx="90000" cy="198000"/>
            </p14:xfrm>
          </p:contentPart>
        </mc:Choice>
        <mc:Fallback xmlns="">
          <p:pic>
            <p:nvPicPr>
              <p:cNvPr id="20" name="Ink 19">
                <a:extLst>
                  <a:ext uri="{FF2B5EF4-FFF2-40B4-BE49-F238E27FC236}">
                    <a16:creationId xmlns:a16="http://schemas.microsoft.com/office/drawing/2014/main" id="{4DA0D54C-DB3E-9B68-26C5-C6376A0A3828}"/>
                  </a:ext>
                </a:extLst>
              </p:cNvPr>
              <p:cNvPicPr/>
              <p:nvPr/>
            </p:nvPicPr>
            <p:blipFill>
              <a:blip r:embed="rId31"/>
              <a:stretch>
                <a:fillRect/>
              </a:stretch>
            </p:blipFill>
            <p:spPr>
              <a:xfrm>
                <a:off x="2085108" y="2096036"/>
                <a:ext cx="1076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B16896FD-AEC1-43CD-E49B-0DCDC80D32C9}"/>
                  </a:ext>
                </a:extLst>
              </p14:cNvPr>
              <p14:cNvContentPartPr/>
              <p14:nvPr/>
            </p14:nvContentPartPr>
            <p14:xfrm>
              <a:off x="2230908" y="2102876"/>
              <a:ext cx="98280" cy="191160"/>
            </p14:xfrm>
          </p:contentPart>
        </mc:Choice>
        <mc:Fallback xmlns="">
          <p:pic>
            <p:nvPicPr>
              <p:cNvPr id="21" name="Ink 20">
                <a:extLst>
                  <a:ext uri="{FF2B5EF4-FFF2-40B4-BE49-F238E27FC236}">
                    <a16:creationId xmlns:a16="http://schemas.microsoft.com/office/drawing/2014/main" id="{B16896FD-AEC1-43CD-E49B-0DCDC80D32C9}"/>
                  </a:ext>
                </a:extLst>
              </p:cNvPr>
              <p:cNvPicPr/>
              <p:nvPr/>
            </p:nvPicPr>
            <p:blipFill>
              <a:blip r:embed="rId33"/>
              <a:stretch>
                <a:fillRect/>
              </a:stretch>
            </p:blipFill>
            <p:spPr>
              <a:xfrm>
                <a:off x="2222268" y="2094236"/>
                <a:ext cx="1159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75CEE2F6-DAF3-E011-5E34-346D045E5961}"/>
                  </a:ext>
                </a:extLst>
              </p14:cNvPr>
              <p14:cNvContentPartPr/>
              <p14:nvPr/>
            </p14:nvContentPartPr>
            <p14:xfrm>
              <a:off x="2389308" y="1985876"/>
              <a:ext cx="20160" cy="202680"/>
            </p14:xfrm>
          </p:contentPart>
        </mc:Choice>
        <mc:Fallback xmlns="">
          <p:pic>
            <p:nvPicPr>
              <p:cNvPr id="22" name="Ink 21">
                <a:extLst>
                  <a:ext uri="{FF2B5EF4-FFF2-40B4-BE49-F238E27FC236}">
                    <a16:creationId xmlns:a16="http://schemas.microsoft.com/office/drawing/2014/main" id="{75CEE2F6-DAF3-E011-5E34-346D045E5961}"/>
                  </a:ext>
                </a:extLst>
              </p:cNvPr>
              <p:cNvPicPr/>
              <p:nvPr/>
            </p:nvPicPr>
            <p:blipFill>
              <a:blip r:embed="rId35"/>
              <a:stretch>
                <a:fillRect/>
              </a:stretch>
            </p:blipFill>
            <p:spPr>
              <a:xfrm>
                <a:off x="2380308" y="1977236"/>
                <a:ext cx="378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128A4E9C-9199-C83F-585A-C017672B4045}"/>
                  </a:ext>
                </a:extLst>
              </p14:cNvPr>
              <p14:cNvContentPartPr/>
              <p14:nvPr/>
            </p14:nvContentPartPr>
            <p14:xfrm>
              <a:off x="2479668" y="2088116"/>
              <a:ext cx="95760" cy="143280"/>
            </p14:xfrm>
          </p:contentPart>
        </mc:Choice>
        <mc:Fallback xmlns="">
          <p:pic>
            <p:nvPicPr>
              <p:cNvPr id="23" name="Ink 22">
                <a:extLst>
                  <a:ext uri="{FF2B5EF4-FFF2-40B4-BE49-F238E27FC236}">
                    <a16:creationId xmlns:a16="http://schemas.microsoft.com/office/drawing/2014/main" id="{128A4E9C-9199-C83F-585A-C017672B4045}"/>
                  </a:ext>
                </a:extLst>
              </p:cNvPr>
              <p:cNvPicPr/>
              <p:nvPr/>
            </p:nvPicPr>
            <p:blipFill>
              <a:blip r:embed="rId37"/>
              <a:stretch>
                <a:fillRect/>
              </a:stretch>
            </p:blipFill>
            <p:spPr>
              <a:xfrm>
                <a:off x="2470668" y="2079116"/>
                <a:ext cx="1134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6043E325-1EEC-A3A0-7DF8-73634CDA0E14}"/>
                  </a:ext>
                </a:extLst>
              </p14:cNvPr>
              <p14:cNvContentPartPr/>
              <p14:nvPr/>
            </p14:nvContentPartPr>
            <p14:xfrm>
              <a:off x="1877748" y="2625236"/>
              <a:ext cx="143640" cy="198000"/>
            </p14:xfrm>
          </p:contentPart>
        </mc:Choice>
        <mc:Fallback xmlns="">
          <p:pic>
            <p:nvPicPr>
              <p:cNvPr id="24" name="Ink 23">
                <a:extLst>
                  <a:ext uri="{FF2B5EF4-FFF2-40B4-BE49-F238E27FC236}">
                    <a16:creationId xmlns:a16="http://schemas.microsoft.com/office/drawing/2014/main" id="{6043E325-1EEC-A3A0-7DF8-73634CDA0E14}"/>
                  </a:ext>
                </a:extLst>
              </p:cNvPr>
              <p:cNvPicPr/>
              <p:nvPr/>
            </p:nvPicPr>
            <p:blipFill>
              <a:blip r:embed="rId39"/>
              <a:stretch>
                <a:fillRect/>
              </a:stretch>
            </p:blipFill>
            <p:spPr>
              <a:xfrm>
                <a:off x="1869108" y="2616236"/>
                <a:ext cx="161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D2BC7599-2A40-99C5-10BA-09BF7B444731}"/>
                  </a:ext>
                </a:extLst>
              </p14:cNvPr>
              <p14:cNvContentPartPr/>
              <p14:nvPr/>
            </p14:nvContentPartPr>
            <p14:xfrm>
              <a:off x="2114268" y="2713796"/>
              <a:ext cx="109080" cy="79920"/>
            </p14:xfrm>
          </p:contentPart>
        </mc:Choice>
        <mc:Fallback xmlns="">
          <p:pic>
            <p:nvPicPr>
              <p:cNvPr id="25" name="Ink 24">
                <a:extLst>
                  <a:ext uri="{FF2B5EF4-FFF2-40B4-BE49-F238E27FC236}">
                    <a16:creationId xmlns:a16="http://schemas.microsoft.com/office/drawing/2014/main" id="{D2BC7599-2A40-99C5-10BA-09BF7B444731}"/>
                  </a:ext>
                </a:extLst>
              </p:cNvPr>
              <p:cNvPicPr/>
              <p:nvPr/>
            </p:nvPicPr>
            <p:blipFill>
              <a:blip r:embed="rId41"/>
              <a:stretch>
                <a:fillRect/>
              </a:stretch>
            </p:blipFill>
            <p:spPr>
              <a:xfrm>
                <a:off x="2105628" y="2705156"/>
                <a:ext cx="1267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9E403D95-D26E-89C5-A55B-99A55C1380C4}"/>
                  </a:ext>
                </a:extLst>
              </p14:cNvPr>
              <p14:cNvContentPartPr/>
              <p14:nvPr/>
            </p14:nvContentPartPr>
            <p14:xfrm>
              <a:off x="2330268" y="2692556"/>
              <a:ext cx="109440" cy="78840"/>
            </p14:xfrm>
          </p:contentPart>
        </mc:Choice>
        <mc:Fallback xmlns="">
          <p:pic>
            <p:nvPicPr>
              <p:cNvPr id="26" name="Ink 25">
                <a:extLst>
                  <a:ext uri="{FF2B5EF4-FFF2-40B4-BE49-F238E27FC236}">
                    <a16:creationId xmlns:a16="http://schemas.microsoft.com/office/drawing/2014/main" id="{9E403D95-D26E-89C5-A55B-99A55C1380C4}"/>
                  </a:ext>
                </a:extLst>
              </p:cNvPr>
              <p:cNvPicPr/>
              <p:nvPr/>
            </p:nvPicPr>
            <p:blipFill>
              <a:blip r:embed="rId43"/>
              <a:stretch>
                <a:fillRect/>
              </a:stretch>
            </p:blipFill>
            <p:spPr>
              <a:xfrm>
                <a:off x="2321628" y="2683556"/>
                <a:ext cx="1270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A7754DE7-4DC5-C1E3-0EE9-8A7133D93A3A}"/>
                  </a:ext>
                </a:extLst>
              </p14:cNvPr>
              <p14:cNvContentPartPr/>
              <p14:nvPr/>
            </p14:nvContentPartPr>
            <p14:xfrm>
              <a:off x="2517108" y="2702636"/>
              <a:ext cx="110520" cy="88560"/>
            </p14:xfrm>
          </p:contentPart>
        </mc:Choice>
        <mc:Fallback xmlns="">
          <p:pic>
            <p:nvPicPr>
              <p:cNvPr id="27" name="Ink 26">
                <a:extLst>
                  <a:ext uri="{FF2B5EF4-FFF2-40B4-BE49-F238E27FC236}">
                    <a16:creationId xmlns:a16="http://schemas.microsoft.com/office/drawing/2014/main" id="{A7754DE7-4DC5-C1E3-0EE9-8A7133D93A3A}"/>
                  </a:ext>
                </a:extLst>
              </p:cNvPr>
              <p:cNvPicPr/>
              <p:nvPr/>
            </p:nvPicPr>
            <p:blipFill>
              <a:blip r:embed="rId45"/>
              <a:stretch>
                <a:fillRect/>
              </a:stretch>
            </p:blipFill>
            <p:spPr>
              <a:xfrm>
                <a:off x="2508108" y="2693636"/>
                <a:ext cx="1281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37DE177E-8BC7-2430-C226-1E8B79E6E725}"/>
                  </a:ext>
                </a:extLst>
              </p14:cNvPr>
              <p14:cNvContentPartPr/>
              <p14:nvPr/>
            </p14:nvContentPartPr>
            <p14:xfrm>
              <a:off x="2723028" y="2693996"/>
              <a:ext cx="125640" cy="105840"/>
            </p14:xfrm>
          </p:contentPart>
        </mc:Choice>
        <mc:Fallback xmlns="">
          <p:pic>
            <p:nvPicPr>
              <p:cNvPr id="28" name="Ink 27">
                <a:extLst>
                  <a:ext uri="{FF2B5EF4-FFF2-40B4-BE49-F238E27FC236}">
                    <a16:creationId xmlns:a16="http://schemas.microsoft.com/office/drawing/2014/main" id="{37DE177E-8BC7-2430-C226-1E8B79E6E725}"/>
                  </a:ext>
                </a:extLst>
              </p:cNvPr>
              <p:cNvPicPr/>
              <p:nvPr/>
            </p:nvPicPr>
            <p:blipFill>
              <a:blip r:embed="rId47"/>
              <a:stretch>
                <a:fillRect/>
              </a:stretch>
            </p:blipFill>
            <p:spPr>
              <a:xfrm>
                <a:off x="2714388" y="2684996"/>
                <a:ext cx="1432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7E737F54-DE69-4356-8472-85293DA0C518}"/>
                  </a:ext>
                </a:extLst>
              </p14:cNvPr>
              <p14:cNvContentPartPr/>
              <p14:nvPr/>
            </p14:nvContentPartPr>
            <p14:xfrm>
              <a:off x="2981508" y="2705156"/>
              <a:ext cx="102240" cy="108000"/>
            </p14:xfrm>
          </p:contentPart>
        </mc:Choice>
        <mc:Fallback xmlns="">
          <p:pic>
            <p:nvPicPr>
              <p:cNvPr id="29" name="Ink 28">
                <a:extLst>
                  <a:ext uri="{FF2B5EF4-FFF2-40B4-BE49-F238E27FC236}">
                    <a16:creationId xmlns:a16="http://schemas.microsoft.com/office/drawing/2014/main" id="{7E737F54-DE69-4356-8472-85293DA0C518}"/>
                  </a:ext>
                </a:extLst>
              </p:cNvPr>
              <p:cNvPicPr/>
              <p:nvPr/>
            </p:nvPicPr>
            <p:blipFill>
              <a:blip r:embed="rId49"/>
              <a:stretch>
                <a:fillRect/>
              </a:stretch>
            </p:blipFill>
            <p:spPr>
              <a:xfrm>
                <a:off x="2972868" y="2696516"/>
                <a:ext cx="119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B1AD2D57-B9E4-F5B3-FF9A-D908CBF590DF}"/>
                  </a:ext>
                </a:extLst>
              </p14:cNvPr>
              <p14:cNvContentPartPr/>
              <p14:nvPr/>
            </p14:nvContentPartPr>
            <p14:xfrm>
              <a:off x="1881348" y="3215996"/>
              <a:ext cx="134280" cy="241560"/>
            </p14:xfrm>
          </p:contentPart>
        </mc:Choice>
        <mc:Fallback xmlns="">
          <p:pic>
            <p:nvPicPr>
              <p:cNvPr id="30" name="Ink 29">
                <a:extLst>
                  <a:ext uri="{FF2B5EF4-FFF2-40B4-BE49-F238E27FC236}">
                    <a16:creationId xmlns:a16="http://schemas.microsoft.com/office/drawing/2014/main" id="{B1AD2D57-B9E4-F5B3-FF9A-D908CBF590DF}"/>
                  </a:ext>
                </a:extLst>
              </p:cNvPr>
              <p:cNvPicPr/>
              <p:nvPr/>
            </p:nvPicPr>
            <p:blipFill>
              <a:blip r:embed="rId51"/>
              <a:stretch>
                <a:fillRect/>
              </a:stretch>
            </p:blipFill>
            <p:spPr>
              <a:xfrm>
                <a:off x="1872348" y="3207356"/>
                <a:ext cx="1519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E529B942-0F83-836D-8DE7-7BA2A07560C1}"/>
                  </a:ext>
                </a:extLst>
              </p14:cNvPr>
              <p14:cNvContentPartPr/>
              <p14:nvPr/>
            </p14:nvContentPartPr>
            <p14:xfrm>
              <a:off x="2113908" y="3321836"/>
              <a:ext cx="116280" cy="106920"/>
            </p14:xfrm>
          </p:contentPart>
        </mc:Choice>
        <mc:Fallback xmlns="">
          <p:pic>
            <p:nvPicPr>
              <p:cNvPr id="31" name="Ink 30">
                <a:extLst>
                  <a:ext uri="{FF2B5EF4-FFF2-40B4-BE49-F238E27FC236}">
                    <a16:creationId xmlns:a16="http://schemas.microsoft.com/office/drawing/2014/main" id="{E529B942-0F83-836D-8DE7-7BA2A07560C1}"/>
                  </a:ext>
                </a:extLst>
              </p:cNvPr>
              <p:cNvPicPr/>
              <p:nvPr/>
            </p:nvPicPr>
            <p:blipFill>
              <a:blip r:embed="rId53"/>
              <a:stretch>
                <a:fillRect/>
              </a:stretch>
            </p:blipFill>
            <p:spPr>
              <a:xfrm>
                <a:off x="2104908" y="3312836"/>
                <a:ext cx="1339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31839884-B460-1EDF-A446-334390584D9F}"/>
                  </a:ext>
                </a:extLst>
              </p14:cNvPr>
              <p14:cNvContentPartPr/>
              <p14:nvPr/>
            </p14:nvContentPartPr>
            <p14:xfrm>
              <a:off x="2129388" y="3239756"/>
              <a:ext cx="149760" cy="245520"/>
            </p14:xfrm>
          </p:contentPart>
        </mc:Choice>
        <mc:Fallback xmlns="">
          <p:pic>
            <p:nvPicPr>
              <p:cNvPr id="32" name="Ink 31">
                <a:extLst>
                  <a:ext uri="{FF2B5EF4-FFF2-40B4-BE49-F238E27FC236}">
                    <a16:creationId xmlns:a16="http://schemas.microsoft.com/office/drawing/2014/main" id="{31839884-B460-1EDF-A446-334390584D9F}"/>
                  </a:ext>
                </a:extLst>
              </p:cNvPr>
              <p:cNvPicPr/>
              <p:nvPr/>
            </p:nvPicPr>
            <p:blipFill>
              <a:blip r:embed="rId55"/>
              <a:stretch>
                <a:fillRect/>
              </a:stretch>
            </p:blipFill>
            <p:spPr>
              <a:xfrm>
                <a:off x="2120748" y="3231116"/>
                <a:ext cx="16740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EE7AD77A-809C-C331-F214-4E3B8425C670}"/>
                  </a:ext>
                </a:extLst>
              </p14:cNvPr>
              <p14:cNvContentPartPr/>
              <p14:nvPr/>
            </p14:nvContentPartPr>
            <p14:xfrm>
              <a:off x="2320188" y="3340916"/>
              <a:ext cx="109440" cy="118080"/>
            </p14:xfrm>
          </p:contentPart>
        </mc:Choice>
        <mc:Fallback xmlns="">
          <p:pic>
            <p:nvPicPr>
              <p:cNvPr id="33" name="Ink 32">
                <a:extLst>
                  <a:ext uri="{FF2B5EF4-FFF2-40B4-BE49-F238E27FC236}">
                    <a16:creationId xmlns:a16="http://schemas.microsoft.com/office/drawing/2014/main" id="{EE7AD77A-809C-C331-F214-4E3B8425C670}"/>
                  </a:ext>
                </a:extLst>
              </p:cNvPr>
              <p:cNvPicPr/>
              <p:nvPr/>
            </p:nvPicPr>
            <p:blipFill>
              <a:blip r:embed="rId57"/>
              <a:stretch>
                <a:fillRect/>
              </a:stretch>
            </p:blipFill>
            <p:spPr>
              <a:xfrm>
                <a:off x="2311188" y="3331916"/>
                <a:ext cx="1270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75435F5F-8831-1B5F-2A00-16E23B4514D0}"/>
                  </a:ext>
                </a:extLst>
              </p14:cNvPr>
              <p14:cNvContentPartPr/>
              <p14:nvPr/>
            </p14:nvContentPartPr>
            <p14:xfrm>
              <a:off x="2517108" y="3311756"/>
              <a:ext cx="657000" cy="490320"/>
            </p14:xfrm>
          </p:contentPart>
        </mc:Choice>
        <mc:Fallback xmlns="">
          <p:pic>
            <p:nvPicPr>
              <p:cNvPr id="34" name="Ink 33">
                <a:extLst>
                  <a:ext uri="{FF2B5EF4-FFF2-40B4-BE49-F238E27FC236}">
                    <a16:creationId xmlns:a16="http://schemas.microsoft.com/office/drawing/2014/main" id="{75435F5F-8831-1B5F-2A00-16E23B4514D0}"/>
                  </a:ext>
                </a:extLst>
              </p:cNvPr>
              <p:cNvPicPr/>
              <p:nvPr/>
            </p:nvPicPr>
            <p:blipFill>
              <a:blip r:embed="rId59"/>
              <a:stretch>
                <a:fillRect/>
              </a:stretch>
            </p:blipFill>
            <p:spPr>
              <a:xfrm>
                <a:off x="2508108" y="3303116"/>
                <a:ext cx="67464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1E22B307-A311-C810-F818-C9A7ABD39816}"/>
                  </a:ext>
                </a:extLst>
              </p14:cNvPr>
              <p14:cNvContentPartPr/>
              <p14:nvPr/>
            </p14:nvContentPartPr>
            <p14:xfrm>
              <a:off x="1247748" y="2147156"/>
              <a:ext cx="316440" cy="6840"/>
            </p14:xfrm>
          </p:contentPart>
        </mc:Choice>
        <mc:Fallback xmlns="">
          <p:pic>
            <p:nvPicPr>
              <p:cNvPr id="36" name="Ink 35">
                <a:extLst>
                  <a:ext uri="{FF2B5EF4-FFF2-40B4-BE49-F238E27FC236}">
                    <a16:creationId xmlns:a16="http://schemas.microsoft.com/office/drawing/2014/main" id="{1E22B307-A311-C810-F818-C9A7ABD39816}"/>
                  </a:ext>
                </a:extLst>
              </p:cNvPr>
              <p:cNvPicPr/>
              <p:nvPr/>
            </p:nvPicPr>
            <p:blipFill>
              <a:blip r:embed="rId61"/>
              <a:stretch>
                <a:fillRect/>
              </a:stretch>
            </p:blipFill>
            <p:spPr>
              <a:xfrm>
                <a:off x="1238748" y="2138516"/>
                <a:ext cx="3340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78339C76-4547-2357-CD0F-169C2AF0EC8C}"/>
                  </a:ext>
                </a:extLst>
              </p14:cNvPr>
              <p14:cNvContentPartPr/>
              <p14:nvPr/>
            </p14:nvContentPartPr>
            <p14:xfrm>
              <a:off x="1441788" y="2070476"/>
              <a:ext cx="123840" cy="140760"/>
            </p14:xfrm>
          </p:contentPart>
        </mc:Choice>
        <mc:Fallback xmlns="">
          <p:pic>
            <p:nvPicPr>
              <p:cNvPr id="37" name="Ink 36">
                <a:extLst>
                  <a:ext uri="{FF2B5EF4-FFF2-40B4-BE49-F238E27FC236}">
                    <a16:creationId xmlns:a16="http://schemas.microsoft.com/office/drawing/2014/main" id="{78339C76-4547-2357-CD0F-169C2AF0EC8C}"/>
                  </a:ext>
                </a:extLst>
              </p:cNvPr>
              <p:cNvPicPr/>
              <p:nvPr/>
            </p:nvPicPr>
            <p:blipFill>
              <a:blip r:embed="rId63"/>
              <a:stretch>
                <a:fillRect/>
              </a:stretch>
            </p:blipFill>
            <p:spPr>
              <a:xfrm>
                <a:off x="1432788" y="2061476"/>
                <a:ext cx="1414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C19D85F0-A4E2-711B-006C-FB415557F9F9}"/>
                  </a:ext>
                </a:extLst>
              </p14:cNvPr>
              <p14:cNvContentPartPr/>
              <p14:nvPr/>
            </p14:nvContentPartPr>
            <p14:xfrm>
              <a:off x="858948" y="1999196"/>
              <a:ext cx="220680" cy="171000"/>
            </p14:xfrm>
          </p:contentPart>
        </mc:Choice>
        <mc:Fallback xmlns="">
          <p:pic>
            <p:nvPicPr>
              <p:cNvPr id="39" name="Ink 38">
                <a:extLst>
                  <a:ext uri="{FF2B5EF4-FFF2-40B4-BE49-F238E27FC236}">
                    <a16:creationId xmlns:a16="http://schemas.microsoft.com/office/drawing/2014/main" id="{C19D85F0-A4E2-711B-006C-FB415557F9F9}"/>
                  </a:ext>
                </a:extLst>
              </p:cNvPr>
              <p:cNvPicPr/>
              <p:nvPr/>
            </p:nvPicPr>
            <p:blipFill>
              <a:blip r:embed="rId65"/>
              <a:stretch>
                <a:fillRect/>
              </a:stretch>
            </p:blipFill>
            <p:spPr>
              <a:xfrm>
                <a:off x="849948" y="1990196"/>
                <a:ext cx="2383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44333887-B0DB-269B-612D-DDB27D98D186}"/>
                  </a:ext>
                </a:extLst>
              </p14:cNvPr>
              <p14:cNvContentPartPr/>
              <p14:nvPr/>
            </p14:nvContentPartPr>
            <p14:xfrm>
              <a:off x="1189428" y="2679956"/>
              <a:ext cx="267120" cy="4680"/>
            </p14:xfrm>
          </p:contentPart>
        </mc:Choice>
        <mc:Fallback xmlns="">
          <p:pic>
            <p:nvPicPr>
              <p:cNvPr id="41" name="Ink 40">
                <a:extLst>
                  <a:ext uri="{FF2B5EF4-FFF2-40B4-BE49-F238E27FC236}">
                    <a16:creationId xmlns:a16="http://schemas.microsoft.com/office/drawing/2014/main" id="{44333887-B0DB-269B-612D-DDB27D98D186}"/>
                  </a:ext>
                </a:extLst>
              </p:cNvPr>
              <p:cNvPicPr/>
              <p:nvPr/>
            </p:nvPicPr>
            <p:blipFill>
              <a:blip r:embed="rId67"/>
              <a:stretch>
                <a:fillRect/>
              </a:stretch>
            </p:blipFill>
            <p:spPr>
              <a:xfrm>
                <a:off x="1180788" y="2670956"/>
                <a:ext cx="2847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802A34B4-88FE-5463-31CE-11E2A7C07A77}"/>
                  </a:ext>
                </a:extLst>
              </p14:cNvPr>
              <p14:cNvContentPartPr/>
              <p14:nvPr/>
            </p14:nvContentPartPr>
            <p14:xfrm>
              <a:off x="1394628" y="2605436"/>
              <a:ext cx="79200" cy="146520"/>
            </p14:xfrm>
          </p:contentPart>
        </mc:Choice>
        <mc:Fallback xmlns="">
          <p:pic>
            <p:nvPicPr>
              <p:cNvPr id="42" name="Ink 41">
                <a:extLst>
                  <a:ext uri="{FF2B5EF4-FFF2-40B4-BE49-F238E27FC236}">
                    <a16:creationId xmlns:a16="http://schemas.microsoft.com/office/drawing/2014/main" id="{802A34B4-88FE-5463-31CE-11E2A7C07A77}"/>
                  </a:ext>
                </a:extLst>
              </p:cNvPr>
              <p:cNvPicPr/>
              <p:nvPr/>
            </p:nvPicPr>
            <p:blipFill>
              <a:blip r:embed="rId69"/>
              <a:stretch>
                <a:fillRect/>
              </a:stretch>
            </p:blipFill>
            <p:spPr>
              <a:xfrm>
                <a:off x="1385988" y="2596436"/>
                <a:ext cx="96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F0BD82DD-FEF2-3816-0058-ED62DA6A4D40}"/>
                  </a:ext>
                </a:extLst>
              </p14:cNvPr>
              <p14:cNvContentPartPr/>
              <p14:nvPr/>
            </p14:nvContentPartPr>
            <p14:xfrm>
              <a:off x="845268" y="2609036"/>
              <a:ext cx="10800" cy="110880"/>
            </p14:xfrm>
          </p:contentPart>
        </mc:Choice>
        <mc:Fallback xmlns="">
          <p:pic>
            <p:nvPicPr>
              <p:cNvPr id="43" name="Ink 42">
                <a:extLst>
                  <a:ext uri="{FF2B5EF4-FFF2-40B4-BE49-F238E27FC236}">
                    <a16:creationId xmlns:a16="http://schemas.microsoft.com/office/drawing/2014/main" id="{F0BD82DD-FEF2-3816-0058-ED62DA6A4D40}"/>
                  </a:ext>
                </a:extLst>
              </p:cNvPr>
              <p:cNvPicPr/>
              <p:nvPr/>
            </p:nvPicPr>
            <p:blipFill>
              <a:blip r:embed="rId71"/>
              <a:stretch>
                <a:fillRect/>
              </a:stretch>
            </p:blipFill>
            <p:spPr>
              <a:xfrm>
                <a:off x="836268" y="2600396"/>
                <a:ext cx="284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6D26D805-6E61-9291-315E-44A00562E8E6}"/>
                  </a:ext>
                </a:extLst>
              </p14:cNvPr>
              <p14:cNvContentPartPr/>
              <p14:nvPr/>
            </p14:nvContentPartPr>
            <p14:xfrm>
              <a:off x="776508" y="3215276"/>
              <a:ext cx="150120" cy="214920"/>
            </p14:xfrm>
          </p:contentPart>
        </mc:Choice>
        <mc:Fallback xmlns="">
          <p:pic>
            <p:nvPicPr>
              <p:cNvPr id="44" name="Ink 43">
                <a:extLst>
                  <a:ext uri="{FF2B5EF4-FFF2-40B4-BE49-F238E27FC236}">
                    <a16:creationId xmlns:a16="http://schemas.microsoft.com/office/drawing/2014/main" id="{6D26D805-6E61-9291-315E-44A00562E8E6}"/>
                  </a:ext>
                </a:extLst>
              </p:cNvPr>
              <p:cNvPicPr/>
              <p:nvPr/>
            </p:nvPicPr>
            <p:blipFill>
              <a:blip r:embed="rId73"/>
              <a:stretch>
                <a:fillRect/>
              </a:stretch>
            </p:blipFill>
            <p:spPr>
              <a:xfrm>
                <a:off x="767508" y="3206636"/>
                <a:ext cx="1677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98963752-B5F1-82A3-5973-40AA1AA160B8}"/>
                  </a:ext>
                </a:extLst>
              </p14:cNvPr>
              <p14:cNvContentPartPr/>
              <p14:nvPr/>
            </p14:nvContentPartPr>
            <p14:xfrm>
              <a:off x="1108788" y="3291236"/>
              <a:ext cx="216000" cy="32400"/>
            </p14:xfrm>
          </p:contentPart>
        </mc:Choice>
        <mc:Fallback xmlns="">
          <p:pic>
            <p:nvPicPr>
              <p:cNvPr id="45" name="Ink 44">
                <a:extLst>
                  <a:ext uri="{FF2B5EF4-FFF2-40B4-BE49-F238E27FC236}">
                    <a16:creationId xmlns:a16="http://schemas.microsoft.com/office/drawing/2014/main" id="{98963752-B5F1-82A3-5973-40AA1AA160B8}"/>
                  </a:ext>
                </a:extLst>
              </p:cNvPr>
              <p:cNvPicPr/>
              <p:nvPr/>
            </p:nvPicPr>
            <p:blipFill>
              <a:blip r:embed="rId75"/>
              <a:stretch>
                <a:fillRect/>
              </a:stretch>
            </p:blipFill>
            <p:spPr>
              <a:xfrm>
                <a:off x="1099788" y="3282596"/>
                <a:ext cx="2336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4D542C31-0F3D-BB5B-BB68-721BB5AFDF9C}"/>
                  </a:ext>
                </a:extLst>
              </p14:cNvPr>
              <p14:cNvContentPartPr/>
              <p14:nvPr/>
            </p14:nvContentPartPr>
            <p14:xfrm>
              <a:off x="1262148" y="3226436"/>
              <a:ext cx="45720" cy="166680"/>
            </p14:xfrm>
          </p:contentPart>
        </mc:Choice>
        <mc:Fallback xmlns="">
          <p:pic>
            <p:nvPicPr>
              <p:cNvPr id="46" name="Ink 45">
                <a:extLst>
                  <a:ext uri="{FF2B5EF4-FFF2-40B4-BE49-F238E27FC236}">
                    <a16:creationId xmlns:a16="http://schemas.microsoft.com/office/drawing/2014/main" id="{4D542C31-0F3D-BB5B-BB68-721BB5AFDF9C}"/>
                  </a:ext>
                </a:extLst>
              </p:cNvPr>
              <p:cNvPicPr/>
              <p:nvPr/>
            </p:nvPicPr>
            <p:blipFill>
              <a:blip r:embed="rId77"/>
              <a:stretch>
                <a:fillRect/>
              </a:stretch>
            </p:blipFill>
            <p:spPr>
              <a:xfrm>
                <a:off x="1253148" y="3217796"/>
                <a:ext cx="633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Ink 48">
                <a:extLst>
                  <a:ext uri="{FF2B5EF4-FFF2-40B4-BE49-F238E27FC236}">
                    <a16:creationId xmlns:a16="http://schemas.microsoft.com/office/drawing/2014/main" id="{9FC2A41A-2A89-D8D9-3616-20238ACC1251}"/>
                  </a:ext>
                </a:extLst>
              </p14:cNvPr>
              <p14:cNvContentPartPr/>
              <p14:nvPr/>
            </p14:nvContentPartPr>
            <p14:xfrm>
              <a:off x="1831668" y="1849436"/>
              <a:ext cx="1069920" cy="568800"/>
            </p14:xfrm>
          </p:contentPart>
        </mc:Choice>
        <mc:Fallback xmlns="">
          <p:pic>
            <p:nvPicPr>
              <p:cNvPr id="49" name="Ink 48">
                <a:extLst>
                  <a:ext uri="{FF2B5EF4-FFF2-40B4-BE49-F238E27FC236}">
                    <a16:creationId xmlns:a16="http://schemas.microsoft.com/office/drawing/2014/main" id="{9FC2A41A-2A89-D8D9-3616-20238ACC1251}"/>
                  </a:ext>
                </a:extLst>
              </p:cNvPr>
              <p:cNvPicPr/>
              <p:nvPr/>
            </p:nvPicPr>
            <p:blipFill>
              <a:blip r:embed="rId79"/>
              <a:stretch>
                <a:fillRect/>
              </a:stretch>
            </p:blipFill>
            <p:spPr>
              <a:xfrm>
                <a:off x="1822668" y="1840796"/>
                <a:ext cx="108756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E125F7EA-F1D4-87DC-471E-57191955F3C8}"/>
                  </a:ext>
                </a:extLst>
              </p14:cNvPr>
              <p14:cNvContentPartPr/>
              <p14:nvPr/>
            </p14:nvContentPartPr>
            <p14:xfrm>
              <a:off x="2972148" y="2034836"/>
              <a:ext cx="1026000" cy="29520"/>
            </p14:xfrm>
          </p:contentPart>
        </mc:Choice>
        <mc:Fallback xmlns="">
          <p:pic>
            <p:nvPicPr>
              <p:cNvPr id="50" name="Ink 49">
                <a:extLst>
                  <a:ext uri="{FF2B5EF4-FFF2-40B4-BE49-F238E27FC236}">
                    <a16:creationId xmlns:a16="http://schemas.microsoft.com/office/drawing/2014/main" id="{E125F7EA-F1D4-87DC-471E-57191955F3C8}"/>
                  </a:ext>
                </a:extLst>
              </p:cNvPr>
              <p:cNvPicPr/>
              <p:nvPr/>
            </p:nvPicPr>
            <p:blipFill>
              <a:blip r:embed="rId81"/>
              <a:stretch>
                <a:fillRect/>
              </a:stretch>
            </p:blipFill>
            <p:spPr>
              <a:xfrm>
                <a:off x="2963508" y="2026196"/>
                <a:ext cx="1043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D58CE918-4C20-5209-3D7E-21D165266C1F}"/>
                  </a:ext>
                </a:extLst>
              </p14:cNvPr>
              <p14:cNvContentPartPr/>
              <p14:nvPr/>
            </p14:nvContentPartPr>
            <p14:xfrm>
              <a:off x="4078428" y="1921076"/>
              <a:ext cx="204840" cy="185760"/>
            </p14:xfrm>
          </p:contentPart>
        </mc:Choice>
        <mc:Fallback xmlns="">
          <p:pic>
            <p:nvPicPr>
              <p:cNvPr id="51" name="Ink 50">
                <a:extLst>
                  <a:ext uri="{FF2B5EF4-FFF2-40B4-BE49-F238E27FC236}">
                    <a16:creationId xmlns:a16="http://schemas.microsoft.com/office/drawing/2014/main" id="{D58CE918-4C20-5209-3D7E-21D165266C1F}"/>
                  </a:ext>
                </a:extLst>
              </p:cNvPr>
              <p:cNvPicPr/>
              <p:nvPr/>
            </p:nvPicPr>
            <p:blipFill>
              <a:blip r:embed="rId83"/>
              <a:stretch>
                <a:fillRect/>
              </a:stretch>
            </p:blipFill>
            <p:spPr>
              <a:xfrm>
                <a:off x="4069428" y="1912076"/>
                <a:ext cx="2224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A4FDEBFB-5895-4E44-AC97-01E23C5B3EFD}"/>
                  </a:ext>
                </a:extLst>
              </p14:cNvPr>
              <p14:cNvContentPartPr/>
              <p14:nvPr/>
            </p14:nvContentPartPr>
            <p14:xfrm>
              <a:off x="4306308" y="1902716"/>
              <a:ext cx="226800" cy="182880"/>
            </p14:xfrm>
          </p:contentPart>
        </mc:Choice>
        <mc:Fallback xmlns="">
          <p:pic>
            <p:nvPicPr>
              <p:cNvPr id="52" name="Ink 51">
                <a:extLst>
                  <a:ext uri="{FF2B5EF4-FFF2-40B4-BE49-F238E27FC236}">
                    <a16:creationId xmlns:a16="http://schemas.microsoft.com/office/drawing/2014/main" id="{A4FDEBFB-5895-4E44-AC97-01E23C5B3EFD}"/>
                  </a:ext>
                </a:extLst>
              </p:cNvPr>
              <p:cNvPicPr/>
              <p:nvPr/>
            </p:nvPicPr>
            <p:blipFill>
              <a:blip r:embed="rId85"/>
              <a:stretch>
                <a:fillRect/>
              </a:stretch>
            </p:blipFill>
            <p:spPr>
              <a:xfrm>
                <a:off x="4297308" y="1894076"/>
                <a:ext cx="2444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13BA1B70-4051-72C7-5627-579ABF7D412C}"/>
                  </a:ext>
                </a:extLst>
              </p14:cNvPr>
              <p14:cNvContentPartPr/>
              <p14:nvPr/>
            </p14:nvContentPartPr>
            <p14:xfrm>
              <a:off x="4532748" y="1889756"/>
              <a:ext cx="167040" cy="149400"/>
            </p14:xfrm>
          </p:contentPart>
        </mc:Choice>
        <mc:Fallback xmlns="">
          <p:pic>
            <p:nvPicPr>
              <p:cNvPr id="53" name="Ink 52">
                <a:extLst>
                  <a:ext uri="{FF2B5EF4-FFF2-40B4-BE49-F238E27FC236}">
                    <a16:creationId xmlns:a16="http://schemas.microsoft.com/office/drawing/2014/main" id="{13BA1B70-4051-72C7-5627-579ABF7D412C}"/>
                  </a:ext>
                </a:extLst>
              </p:cNvPr>
              <p:cNvPicPr/>
              <p:nvPr/>
            </p:nvPicPr>
            <p:blipFill>
              <a:blip r:embed="rId87"/>
              <a:stretch>
                <a:fillRect/>
              </a:stretch>
            </p:blipFill>
            <p:spPr>
              <a:xfrm>
                <a:off x="4523748" y="1880756"/>
                <a:ext cx="1846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9CF66983-E935-9DA5-C483-557BB13935F2}"/>
                  </a:ext>
                </a:extLst>
              </p14:cNvPr>
              <p14:cNvContentPartPr/>
              <p14:nvPr/>
            </p14:nvContentPartPr>
            <p14:xfrm>
              <a:off x="4730388" y="1756916"/>
              <a:ext cx="174240" cy="379080"/>
            </p14:xfrm>
          </p:contentPart>
        </mc:Choice>
        <mc:Fallback xmlns="">
          <p:pic>
            <p:nvPicPr>
              <p:cNvPr id="54" name="Ink 53">
                <a:extLst>
                  <a:ext uri="{FF2B5EF4-FFF2-40B4-BE49-F238E27FC236}">
                    <a16:creationId xmlns:a16="http://schemas.microsoft.com/office/drawing/2014/main" id="{9CF66983-E935-9DA5-C483-557BB13935F2}"/>
                  </a:ext>
                </a:extLst>
              </p:cNvPr>
              <p:cNvPicPr/>
              <p:nvPr/>
            </p:nvPicPr>
            <p:blipFill>
              <a:blip r:embed="rId89"/>
              <a:stretch>
                <a:fillRect/>
              </a:stretch>
            </p:blipFill>
            <p:spPr>
              <a:xfrm>
                <a:off x="4721388" y="1747916"/>
                <a:ext cx="19188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9E48F306-96D3-D0F9-774F-49F5CA39152A}"/>
                  </a:ext>
                </a:extLst>
              </p14:cNvPr>
              <p14:cNvContentPartPr/>
              <p14:nvPr/>
            </p14:nvContentPartPr>
            <p14:xfrm>
              <a:off x="4966908" y="1924316"/>
              <a:ext cx="78480" cy="120240"/>
            </p14:xfrm>
          </p:contentPart>
        </mc:Choice>
        <mc:Fallback xmlns="">
          <p:pic>
            <p:nvPicPr>
              <p:cNvPr id="55" name="Ink 54">
                <a:extLst>
                  <a:ext uri="{FF2B5EF4-FFF2-40B4-BE49-F238E27FC236}">
                    <a16:creationId xmlns:a16="http://schemas.microsoft.com/office/drawing/2014/main" id="{9E48F306-96D3-D0F9-774F-49F5CA39152A}"/>
                  </a:ext>
                </a:extLst>
              </p:cNvPr>
              <p:cNvPicPr/>
              <p:nvPr/>
            </p:nvPicPr>
            <p:blipFill>
              <a:blip r:embed="rId91"/>
              <a:stretch>
                <a:fillRect/>
              </a:stretch>
            </p:blipFill>
            <p:spPr>
              <a:xfrm>
                <a:off x="4957908" y="1915316"/>
                <a:ext cx="961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64E5D792-C3E0-B606-8997-10F68BC8EDCB}"/>
                  </a:ext>
                </a:extLst>
              </p14:cNvPr>
              <p14:cNvContentPartPr/>
              <p14:nvPr/>
            </p14:nvContentPartPr>
            <p14:xfrm>
              <a:off x="5116668" y="1756916"/>
              <a:ext cx="160200" cy="328320"/>
            </p14:xfrm>
          </p:contentPart>
        </mc:Choice>
        <mc:Fallback xmlns="">
          <p:pic>
            <p:nvPicPr>
              <p:cNvPr id="56" name="Ink 55">
                <a:extLst>
                  <a:ext uri="{FF2B5EF4-FFF2-40B4-BE49-F238E27FC236}">
                    <a16:creationId xmlns:a16="http://schemas.microsoft.com/office/drawing/2014/main" id="{64E5D792-C3E0-B606-8997-10F68BC8EDCB}"/>
                  </a:ext>
                </a:extLst>
              </p:cNvPr>
              <p:cNvPicPr/>
              <p:nvPr/>
            </p:nvPicPr>
            <p:blipFill>
              <a:blip r:embed="rId93"/>
              <a:stretch>
                <a:fillRect/>
              </a:stretch>
            </p:blipFill>
            <p:spPr>
              <a:xfrm>
                <a:off x="5107668" y="1748276"/>
                <a:ext cx="17784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01CD3C70-E68F-13F7-3B50-B178612092C8}"/>
                  </a:ext>
                </a:extLst>
              </p14:cNvPr>
              <p14:cNvContentPartPr/>
              <p14:nvPr/>
            </p14:nvContentPartPr>
            <p14:xfrm>
              <a:off x="3479748" y="2762396"/>
              <a:ext cx="693720" cy="18720"/>
            </p14:xfrm>
          </p:contentPart>
        </mc:Choice>
        <mc:Fallback xmlns="">
          <p:pic>
            <p:nvPicPr>
              <p:cNvPr id="58" name="Ink 57">
                <a:extLst>
                  <a:ext uri="{FF2B5EF4-FFF2-40B4-BE49-F238E27FC236}">
                    <a16:creationId xmlns:a16="http://schemas.microsoft.com/office/drawing/2014/main" id="{01CD3C70-E68F-13F7-3B50-B178612092C8}"/>
                  </a:ext>
                </a:extLst>
              </p:cNvPr>
              <p:cNvPicPr/>
              <p:nvPr/>
            </p:nvPicPr>
            <p:blipFill>
              <a:blip r:embed="rId95"/>
              <a:stretch>
                <a:fillRect/>
              </a:stretch>
            </p:blipFill>
            <p:spPr>
              <a:xfrm>
                <a:off x="3470748" y="2753756"/>
                <a:ext cx="7113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6E075944-268F-B654-F597-88B97A311B5A}"/>
                  </a:ext>
                </a:extLst>
              </p14:cNvPr>
              <p14:cNvContentPartPr/>
              <p14:nvPr/>
            </p14:nvContentPartPr>
            <p14:xfrm>
              <a:off x="4300188" y="2751596"/>
              <a:ext cx="155160" cy="137520"/>
            </p14:xfrm>
          </p:contentPart>
        </mc:Choice>
        <mc:Fallback xmlns="">
          <p:pic>
            <p:nvPicPr>
              <p:cNvPr id="59" name="Ink 58">
                <a:extLst>
                  <a:ext uri="{FF2B5EF4-FFF2-40B4-BE49-F238E27FC236}">
                    <a16:creationId xmlns:a16="http://schemas.microsoft.com/office/drawing/2014/main" id="{6E075944-268F-B654-F597-88B97A311B5A}"/>
                  </a:ext>
                </a:extLst>
              </p:cNvPr>
              <p:cNvPicPr/>
              <p:nvPr/>
            </p:nvPicPr>
            <p:blipFill>
              <a:blip r:embed="rId97"/>
              <a:stretch>
                <a:fillRect/>
              </a:stretch>
            </p:blipFill>
            <p:spPr>
              <a:xfrm>
                <a:off x="4291548" y="2742956"/>
                <a:ext cx="17280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5DF9469B-0A87-168F-89C6-06A78CBEBE89}"/>
                  </a:ext>
                </a:extLst>
              </p14:cNvPr>
              <p14:cNvContentPartPr/>
              <p14:nvPr/>
            </p14:nvContentPartPr>
            <p14:xfrm>
              <a:off x="4532748" y="2760956"/>
              <a:ext cx="128160" cy="117000"/>
            </p14:xfrm>
          </p:contentPart>
        </mc:Choice>
        <mc:Fallback xmlns="">
          <p:pic>
            <p:nvPicPr>
              <p:cNvPr id="60" name="Ink 59">
                <a:extLst>
                  <a:ext uri="{FF2B5EF4-FFF2-40B4-BE49-F238E27FC236}">
                    <a16:creationId xmlns:a16="http://schemas.microsoft.com/office/drawing/2014/main" id="{5DF9469B-0A87-168F-89C6-06A78CBEBE89}"/>
                  </a:ext>
                </a:extLst>
              </p:cNvPr>
              <p:cNvPicPr/>
              <p:nvPr/>
            </p:nvPicPr>
            <p:blipFill>
              <a:blip r:embed="rId99"/>
              <a:stretch>
                <a:fillRect/>
              </a:stretch>
            </p:blipFill>
            <p:spPr>
              <a:xfrm>
                <a:off x="4523748" y="2751956"/>
                <a:ext cx="1458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Ink 60">
                <a:extLst>
                  <a:ext uri="{FF2B5EF4-FFF2-40B4-BE49-F238E27FC236}">
                    <a16:creationId xmlns:a16="http://schemas.microsoft.com/office/drawing/2014/main" id="{21AA4DAF-0E9D-DA4A-1D40-D4C90A3830C0}"/>
                  </a:ext>
                </a:extLst>
              </p14:cNvPr>
              <p14:cNvContentPartPr/>
              <p14:nvPr/>
            </p14:nvContentPartPr>
            <p14:xfrm>
              <a:off x="4719228" y="2745476"/>
              <a:ext cx="106560" cy="121320"/>
            </p14:xfrm>
          </p:contentPart>
        </mc:Choice>
        <mc:Fallback xmlns="">
          <p:pic>
            <p:nvPicPr>
              <p:cNvPr id="61" name="Ink 60">
                <a:extLst>
                  <a:ext uri="{FF2B5EF4-FFF2-40B4-BE49-F238E27FC236}">
                    <a16:creationId xmlns:a16="http://schemas.microsoft.com/office/drawing/2014/main" id="{21AA4DAF-0E9D-DA4A-1D40-D4C90A3830C0}"/>
                  </a:ext>
                </a:extLst>
              </p:cNvPr>
              <p:cNvPicPr/>
              <p:nvPr/>
            </p:nvPicPr>
            <p:blipFill>
              <a:blip r:embed="rId101"/>
              <a:stretch>
                <a:fillRect/>
              </a:stretch>
            </p:blipFill>
            <p:spPr>
              <a:xfrm>
                <a:off x="4710588" y="2736476"/>
                <a:ext cx="1242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438FBE68-8DB9-DF4A-227E-00CBDC371BBF}"/>
                  </a:ext>
                </a:extLst>
              </p14:cNvPr>
              <p14:cNvContentPartPr/>
              <p14:nvPr/>
            </p14:nvContentPartPr>
            <p14:xfrm>
              <a:off x="4945668" y="2641436"/>
              <a:ext cx="165960" cy="296640"/>
            </p14:xfrm>
          </p:contentPart>
        </mc:Choice>
        <mc:Fallback xmlns="">
          <p:pic>
            <p:nvPicPr>
              <p:cNvPr id="62" name="Ink 61">
                <a:extLst>
                  <a:ext uri="{FF2B5EF4-FFF2-40B4-BE49-F238E27FC236}">
                    <a16:creationId xmlns:a16="http://schemas.microsoft.com/office/drawing/2014/main" id="{438FBE68-8DB9-DF4A-227E-00CBDC371BBF}"/>
                  </a:ext>
                </a:extLst>
              </p:cNvPr>
              <p:cNvPicPr/>
              <p:nvPr/>
            </p:nvPicPr>
            <p:blipFill>
              <a:blip r:embed="rId103"/>
              <a:stretch>
                <a:fillRect/>
              </a:stretch>
            </p:blipFill>
            <p:spPr>
              <a:xfrm>
                <a:off x="4936668" y="2632796"/>
                <a:ext cx="1836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BFB95B5C-AA63-DAC0-302D-B03E71A03A1B}"/>
                  </a:ext>
                </a:extLst>
              </p14:cNvPr>
              <p14:cNvContentPartPr/>
              <p14:nvPr/>
            </p14:nvContentPartPr>
            <p14:xfrm>
              <a:off x="5195148" y="2761316"/>
              <a:ext cx="6480" cy="99000"/>
            </p14:xfrm>
          </p:contentPart>
        </mc:Choice>
        <mc:Fallback xmlns="">
          <p:pic>
            <p:nvPicPr>
              <p:cNvPr id="63" name="Ink 62">
                <a:extLst>
                  <a:ext uri="{FF2B5EF4-FFF2-40B4-BE49-F238E27FC236}">
                    <a16:creationId xmlns:a16="http://schemas.microsoft.com/office/drawing/2014/main" id="{BFB95B5C-AA63-DAC0-302D-B03E71A03A1B}"/>
                  </a:ext>
                </a:extLst>
              </p:cNvPr>
              <p:cNvPicPr/>
              <p:nvPr/>
            </p:nvPicPr>
            <p:blipFill>
              <a:blip r:embed="rId105"/>
              <a:stretch>
                <a:fillRect/>
              </a:stretch>
            </p:blipFill>
            <p:spPr>
              <a:xfrm>
                <a:off x="5186148" y="2752676"/>
                <a:ext cx="241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4" name="Ink 63">
                <a:extLst>
                  <a:ext uri="{FF2B5EF4-FFF2-40B4-BE49-F238E27FC236}">
                    <a16:creationId xmlns:a16="http://schemas.microsoft.com/office/drawing/2014/main" id="{1FE8EDBD-15B0-06B9-CD35-7DF5D89B7504}"/>
                  </a:ext>
                </a:extLst>
              </p14:cNvPr>
              <p14:cNvContentPartPr/>
              <p14:nvPr/>
            </p14:nvContentPartPr>
            <p14:xfrm>
              <a:off x="5318988" y="2620916"/>
              <a:ext cx="173520" cy="317880"/>
            </p14:xfrm>
          </p:contentPart>
        </mc:Choice>
        <mc:Fallback xmlns="">
          <p:pic>
            <p:nvPicPr>
              <p:cNvPr id="64" name="Ink 63">
                <a:extLst>
                  <a:ext uri="{FF2B5EF4-FFF2-40B4-BE49-F238E27FC236}">
                    <a16:creationId xmlns:a16="http://schemas.microsoft.com/office/drawing/2014/main" id="{1FE8EDBD-15B0-06B9-CD35-7DF5D89B7504}"/>
                  </a:ext>
                </a:extLst>
              </p:cNvPr>
              <p:cNvPicPr/>
              <p:nvPr/>
            </p:nvPicPr>
            <p:blipFill>
              <a:blip r:embed="rId107"/>
              <a:stretch>
                <a:fillRect/>
              </a:stretch>
            </p:blipFill>
            <p:spPr>
              <a:xfrm>
                <a:off x="5310348" y="2612276"/>
                <a:ext cx="1911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5" name="Ink 64">
                <a:extLst>
                  <a:ext uri="{FF2B5EF4-FFF2-40B4-BE49-F238E27FC236}">
                    <a16:creationId xmlns:a16="http://schemas.microsoft.com/office/drawing/2014/main" id="{F6E510E4-1441-EAE5-DEF2-6FF1DFEA72CD}"/>
                  </a:ext>
                </a:extLst>
              </p14:cNvPr>
              <p14:cNvContentPartPr/>
              <p14:nvPr/>
            </p14:nvContentPartPr>
            <p14:xfrm>
              <a:off x="3539508" y="3460436"/>
              <a:ext cx="672120" cy="5040"/>
            </p14:xfrm>
          </p:contentPart>
        </mc:Choice>
        <mc:Fallback xmlns="">
          <p:pic>
            <p:nvPicPr>
              <p:cNvPr id="65" name="Ink 64">
                <a:extLst>
                  <a:ext uri="{FF2B5EF4-FFF2-40B4-BE49-F238E27FC236}">
                    <a16:creationId xmlns:a16="http://schemas.microsoft.com/office/drawing/2014/main" id="{F6E510E4-1441-EAE5-DEF2-6FF1DFEA72CD}"/>
                  </a:ext>
                </a:extLst>
              </p:cNvPr>
              <p:cNvPicPr/>
              <p:nvPr/>
            </p:nvPicPr>
            <p:blipFill>
              <a:blip r:embed="rId109"/>
              <a:stretch>
                <a:fillRect/>
              </a:stretch>
            </p:blipFill>
            <p:spPr>
              <a:xfrm>
                <a:off x="3530508" y="3451436"/>
                <a:ext cx="6897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E47A7DFC-2CB4-019C-D32A-7BCF7BCC2CC2}"/>
                  </a:ext>
                </a:extLst>
              </p14:cNvPr>
              <p14:cNvContentPartPr/>
              <p14:nvPr/>
            </p14:nvContentPartPr>
            <p14:xfrm>
              <a:off x="2111748" y="4985756"/>
              <a:ext cx="44640" cy="9360"/>
            </p14:xfrm>
          </p:contentPart>
        </mc:Choice>
        <mc:Fallback xmlns="">
          <p:pic>
            <p:nvPicPr>
              <p:cNvPr id="67" name="Ink 66">
                <a:extLst>
                  <a:ext uri="{FF2B5EF4-FFF2-40B4-BE49-F238E27FC236}">
                    <a16:creationId xmlns:a16="http://schemas.microsoft.com/office/drawing/2014/main" id="{E47A7DFC-2CB4-019C-D32A-7BCF7BCC2CC2}"/>
                  </a:ext>
                </a:extLst>
              </p:cNvPr>
              <p:cNvPicPr/>
              <p:nvPr/>
            </p:nvPicPr>
            <p:blipFill>
              <a:blip r:embed="rId111"/>
              <a:stretch>
                <a:fillRect/>
              </a:stretch>
            </p:blipFill>
            <p:spPr>
              <a:xfrm>
                <a:off x="2102748" y="4976756"/>
                <a:ext cx="622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425BB8DB-8942-9703-2314-B116CE71FF86}"/>
                  </a:ext>
                </a:extLst>
              </p14:cNvPr>
              <p14:cNvContentPartPr/>
              <p14:nvPr/>
            </p14:nvContentPartPr>
            <p14:xfrm>
              <a:off x="2330268" y="4984316"/>
              <a:ext cx="225000" cy="20520"/>
            </p14:xfrm>
          </p:contentPart>
        </mc:Choice>
        <mc:Fallback xmlns="">
          <p:pic>
            <p:nvPicPr>
              <p:cNvPr id="68" name="Ink 67">
                <a:extLst>
                  <a:ext uri="{FF2B5EF4-FFF2-40B4-BE49-F238E27FC236}">
                    <a16:creationId xmlns:a16="http://schemas.microsoft.com/office/drawing/2014/main" id="{425BB8DB-8942-9703-2314-B116CE71FF86}"/>
                  </a:ext>
                </a:extLst>
              </p:cNvPr>
              <p:cNvPicPr/>
              <p:nvPr/>
            </p:nvPicPr>
            <p:blipFill>
              <a:blip r:embed="rId113"/>
              <a:stretch>
                <a:fillRect/>
              </a:stretch>
            </p:blipFill>
            <p:spPr>
              <a:xfrm>
                <a:off x="2321628" y="4975316"/>
                <a:ext cx="2426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Ink 68">
                <a:extLst>
                  <a:ext uri="{FF2B5EF4-FFF2-40B4-BE49-F238E27FC236}">
                    <a16:creationId xmlns:a16="http://schemas.microsoft.com/office/drawing/2014/main" id="{38BF6C3B-1568-180E-42A5-C65A33A2ECA9}"/>
                  </a:ext>
                </a:extLst>
              </p14:cNvPr>
              <p14:cNvContentPartPr/>
              <p14:nvPr/>
            </p14:nvContentPartPr>
            <p14:xfrm>
              <a:off x="3293628" y="4965236"/>
              <a:ext cx="639720" cy="10440"/>
            </p14:xfrm>
          </p:contentPart>
        </mc:Choice>
        <mc:Fallback xmlns="">
          <p:pic>
            <p:nvPicPr>
              <p:cNvPr id="69" name="Ink 68">
                <a:extLst>
                  <a:ext uri="{FF2B5EF4-FFF2-40B4-BE49-F238E27FC236}">
                    <a16:creationId xmlns:a16="http://schemas.microsoft.com/office/drawing/2014/main" id="{38BF6C3B-1568-180E-42A5-C65A33A2ECA9}"/>
                  </a:ext>
                </a:extLst>
              </p:cNvPr>
              <p:cNvPicPr/>
              <p:nvPr/>
            </p:nvPicPr>
            <p:blipFill>
              <a:blip r:embed="rId115"/>
              <a:stretch>
                <a:fillRect/>
              </a:stretch>
            </p:blipFill>
            <p:spPr>
              <a:xfrm>
                <a:off x="3284988" y="4956596"/>
                <a:ext cx="6573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0" name="Ink 69">
                <a:extLst>
                  <a:ext uri="{FF2B5EF4-FFF2-40B4-BE49-F238E27FC236}">
                    <a16:creationId xmlns:a16="http://schemas.microsoft.com/office/drawing/2014/main" id="{EA5BC507-F8A1-7C63-ED45-2E916E1F3B59}"/>
                  </a:ext>
                </a:extLst>
              </p14:cNvPr>
              <p14:cNvContentPartPr/>
              <p14:nvPr/>
            </p14:nvContentPartPr>
            <p14:xfrm>
              <a:off x="3796548" y="4890716"/>
              <a:ext cx="136800" cy="132840"/>
            </p14:xfrm>
          </p:contentPart>
        </mc:Choice>
        <mc:Fallback xmlns="">
          <p:pic>
            <p:nvPicPr>
              <p:cNvPr id="70" name="Ink 69">
                <a:extLst>
                  <a:ext uri="{FF2B5EF4-FFF2-40B4-BE49-F238E27FC236}">
                    <a16:creationId xmlns:a16="http://schemas.microsoft.com/office/drawing/2014/main" id="{EA5BC507-F8A1-7C63-ED45-2E916E1F3B59}"/>
                  </a:ext>
                </a:extLst>
              </p:cNvPr>
              <p:cNvPicPr/>
              <p:nvPr/>
            </p:nvPicPr>
            <p:blipFill>
              <a:blip r:embed="rId117"/>
              <a:stretch>
                <a:fillRect/>
              </a:stretch>
            </p:blipFill>
            <p:spPr>
              <a:xfrm>
                <a:off x="3787908" y="4882076"/>
                <a:ext cx="1544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1" name="Ink 70">
                <a:extLst>
                  <a:ext uri="{FF2B5EF4-FFF2-40B4-BE49-F238E27FC236}">
                    <a16:creationId xmlns:a16="http://schemas.microsoft.com/office/drawing/2014/main" id="{3E9B126F-F7DC-E255-DE08-458155FF4395}"/>
                  </a:ext>
                </a:extLst>
              </p14:cNvPr>
              <p14:cNvContentPartPr/>
              <p14:nvPr/>
            </p14:nvContentPartPr>
            <p14:xfrm>
              <a:off x="4090308" y="4792436"/>
              <a:ext cx="203760" cy="173520"/>
            </p14:xfrm>
          </p:contentPart>
        </mc:Choice>
        <mc:Fallback xmlns="">
          <p:pic>
            <p:nvPicPr>
              <p:cNvPr id="71" name="Ink 70">
                <a:extLst>
                  <a:ext uri="{FF2B5EF4-FFF2-40B4-BE49-F238E27FC236}">
                    <a16:creationId xmlns:a16="http://schemas.microsoft.com/office/drawing/2014/main" id="{3E9B126F-F7DC-E255-DE08-458155FF4395}"/>
                  </a:ext>
                </a:extLst>
              </p:cNvPr>
              <p:cNvPicPr/>
              <p:nvPr/>
            </p:nvPicPr>
            <p:blipFill>
              <a:blip r:embed="rId119"/>
              <a:stretch>
                <a:fillRect/>
              </a:stretch>
            </p:blipFill>
            <p:spPr>
              <a:xfrm>
                <a:off x="4081308" y="4783796"/>
                <a:ext cx="2214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2" name="Ink 71">
                <a:extLst>
                  <a:ext uri="{FF2B5EF4-FFF2-40B4-BE49-F238E27FC236}">
                    <a16:creationId xmlns:a16="http://schemas.microsoft.com/office/drawing/2014/main" id="{DCB0A409-E080-5791-FB98-1279D16B7D91}"/>
                  </a:ext>
                </a:extLst>
              </p14:cNvPr>
              <p14:cNvContentPartPr/>
              <p14:nvPr/>
            </p14:nvContentPartPr>
            <p14:xfrm>
              <a:off x="4375068" y="4812956"/>
              <a:ext cx="145800" cy="140400"/>
            </p14:xfrm>
          </p:contentPart>
        </mc:Choice>
        <mc:Fallback xmlns="">
          <p:pic>
            <p:nvPicPr>
              <p:cNvPr id="72" name="Ink 71">
                <a:extLst>
                  <a:ext uri="{FF2B5EF4-FFF2-40B4-BE49-F238E27FC236}">
                    <a16:creationId xmlns:a16="http://schemas.microsoft.com/office/drawing/2014/main" id="{DCB0A409-E080-5791-FB98-1279D16B7D91}"/>
                  </a:ext>
                </a:extLst>
              </p:cNvPr>
              <p:cNvPicPr/>
              <p:nvPr/>
            </p:nvPicPr>
            <p:blipFill>
              <a:blip r:embed="rId121"/>
              <a:stretch>
                <a:fillRect/>
              </a:stretch>
            </p:blipFill>
            <p:spPr>
              <a:xfrm>
                <a:off x="4366428" y="4803956"/>
                <a:ext cx="1634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3" name="Ink 72">
                <a:extLst>
                  <a:ext uri="{FF2B5EF4-FFF2-40B4-BE49-F238E27FC236}">
                    <a16:creationId xmlns:a16="http://schemas.microsoft.com/office/drawing/2014/main" id="{E4D641CD-1581-5284-C7CF-7638725E3DED}"/>
                  </a:ext>
                </a:extLst>
              </p14:cNvPr>
              <p14:cNvContentPartPr/>
              <p14:nvPr/>
            </p14:nvContentPartPr>
            <p14:xfrm>
              <a:off x="4640748" y="4796396"/>
              <a:ext cx="205200" cy="149400"/>
            </p14:xfrm>
          </p:contentPart>
        </mc:Choice>
        <mc:Fallback xmlns="">
          <p:pic>
            <p:nvPicPr>
              <p:cNvPr id="73" name="Ink 72">
                <a:extLst>
                  <a:ext uri="{FF2B5EF4-FFF2-40B4-BE49-F238E27FC236}">
                    <a16:creationId xmlns:a16="http://schemas.microsoft.com/office/drawing/2014/main" id="{E4D641CD-1581-5284-C7CF-7638725E3DED}"/>
                  </a:ext>
                </a:extLst>
              </p:cNvPr>
              <p:cNvPicPr/>
              <p:nvPr/>
            </p:nvPicPr>
            <p:blipFill>
              <a:blip r:embed="rId123"/>
              <a:stretch>
                <a:fillRect/>
              </a:stretch>
            </p:blipFill>
            <p:spPr>
              <a:xfrm>
                <a:off x="4632108" y="4787396"/>
                <a:ext cx="222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Ink 75">
                <a:extLst>
                  <a:ext uri="{FF2B5EF4-FFF2-40B4-BE49-F238E27FC236}">
                    <a16:creationId xmlns:a16="http://schemas.microsoft.com/office/drawing/2014/main" id="{31AF5509-926E-454E-32C9-9C18B76058CD}"/>
                  </a:ext>
                </a:extLst>
              </p14:cNvPr>
              <p14:cNvContentPartPr/>
              <p14:nvPr/>
            </p14:nvContentPartPr>
            <p14:xfrm>
              <a:off x="1126428" y="4869836"/>
              <a:ext cx="466560" cy="818280"/>
            </p14:xfrm>
          </p:contentPart>
        </mc:Choice>
        <mc:Fallback xmlns="">
          <p:pic>
            <p:nvPicPr>
              <p:cNvPr id="76" name="Ink 75">
                <a:extLst>
                  <a:ext uri="{FF2B5EF4-FFF2-40B4-BE49-F238E27FC236}">
                    <a16:creationId xmlns:a16="http://schemas.microsoft.com/office/drawing/2014/main" id="{31AF5509-926E-454E-32C9-9C18B76058CD}"/>
                  </a:ext>
                </a:extLst>
              </p:cNvPr>
              <p:cNvPicPr/>
              <p:nvPr/>
            </p:nvPicPr>
            <p:blipFill>
              <a:blip r:embed="rId125"/>
              <a:stretch>
                <a:fillRect/>
              </a:stretch>
            </p:blipFill>
            <p:spPr>
              <a:xfrm>
                <a:off x="1117788" y="4860836"/>
                <a:ext cx="484200" cy="835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Ink 76">
                <a:extLst>
                  <a:ext uri="{FF2B5EF4-FFF2-40B4-BE49-F238E27FC236}">
                    <a16:creationId xmlns:a16="http://schemas.microsoft.com/office/drawing/2014/main" id="{869869C8-739E-355C-1DFB-F7F2E9AC1269}"/>
                  </a:ext>
                </a:extLst>
              </p14:cNvPr>
              <p14:cNvContentPartPr/>
              <p14:nvPr/>
            </p14:nvContentPartPr>
            <p14:xfrm>
              <a:off x="1237308" y="5946956"/>
              <a:ext cx="208800" cy="167040"/>
            </p14:xfrm>
          </p:contentPart>
        </mc:Choice>
        <mc:Fallback xmlns="">
          <p:pic>
            <p:nvPicPr>
              <p:cNvPr id="77" name="Ink 76">
                <a:extLst>
                  <a:ext uri="{FF2B5EF4-FFF2-40B4-BE49-F238E27FC236}">
                    <a16:creationId xmlns:a16="http://schemas.microsoft.com/office/drawing/2014/main" id="{869869C8-739E-355C-1DFB-F7F2E9AC1269}"/>
                  </a:ext>
                </a:extLst>
              </p:cNvPr>
              <p:cNvPicPr/>
              <p:nvPr/>
            </p:nvPicPr>
            <p:blipFill>
              <a:blip r:embed="rId127"/>
              <a:stretch>
                <a:fillRect/>
              </a:stretch>
            </p:blipFill>
            <p:spPr>
              <a:xfrm>
                <a:off x="1228668" y="5938316"/>
                <a:ext cx="2264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Ink 77">
                <a:extLst>
                  <a:ext uri="{FF2B5EF4-FFF2-40B4-BE49-F238E27FC236}">
                    <a16:creationId xmlns:a16="http://schemas.microsoft.com/office/drawing/2014/main" id="{1ADC9AFA-4214-FC5C-BC9F-66D4A6F5FF76}"/>
                  </a:ext>
                </a:extLst>
              </p14:cNvPr>
              <p14:cNvContentPartPr/>
              <p14:nvPr/>
            </p14:nvContentPartPr>
            <p14:xfrm>
              <a:off x="1543308" y="5898716"/>
              <a:ext cx="127080" cy="168840"/>
            </p14:xfrm>
          </p:contentPart>
        </mc:Choice>
        <mc:Fallback xmlns="">
          <p:pic>
            <p:nvPicPr>
              <p:cNvPr id="78" name="Ink 77">
                <a:extLst>
                  <a:ext uri="{FF2B5EF4-FFF2-40B4-BE49-F238E27FC236}">
                    <a16:creationId xmlns:a16="http://schemas.microsoft.com/office/drawing/2014/main" id="{1ADC9AFA-4214-FC5C-BC9F-66D4A6F5FF76}"/>
                  </a:ext>
                </a:extLst>
              </p:cNvPr>
              <p:cNvPicPr/>
              <p:nvPr/>
            </p:nvPicPr>
            <p:blipFill>
              <a:blip r:embed="rId129"/>
              <a:stretch>
                <a:fillRect/>
              </a:stretch>
            </p:blipFill>
            <p:spPr>
              <a:xfrm>
                <a:off x="1534668" y="5889716"/>
                <a:ext cx="1447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Ink 78">
                <a:extLst>
                  <a:ext uri="{FF2B5EF4-FFF2-40B4-BE49-F238E27FC236}">
                    <a16:creationId xmlns:a16="http://schemas.microsoft.com/office/drawing/2014/main" id="{0310A185-5D9F-6E2B-A622-580F886C750B}"/>
                  </a:ext>
                </a:extLst>
              </p14:cNvPr>
              <p14:cNvContentPartPr/>
              <p14:nvPr/>
            </p14:nvContentPartPr>
            <p14:xfrm>
              <a:off x="1769748" y="5861996"/>
              <a:ext cx="151200" cy="183240"/>
            </p14:xfrm>
          </p:contentPart>
        </mc:Choice>
        <mc:Fallback xmlns="">
          <p:pic>
            <p:nvPicPr>
              <p:cNvPr id="79" name="Ink 78">
                <a:extLst>
                  <a:ext uri="{FF2B5EF4-FFF2-40B4-BE49-F238E27FC236}">
                    <a16:creationId xmlns:a16="http://schemas.microsoft.com/office/drawing/2014/main" id="{0310A185-5D9F-6E2B-A622-580F886C750B}"/>
                  </a:ext>
                </a:extLst>
              </p:cNvPr>
              <p:cNvPicPr/>
              <p:nvPr/>
            </p:nvPicPr>
            <p:blipFill>
              <a:blip r:embed="rId131"/>
              <a:stretch>
                <a:fillRect/>
              </a:stretch>
            </p:blipFill>
            <p:spPr>
              <a:xfrm>
                <a:off x="1760748" y="5852996"/>
                <a:ext cx="168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0" name="Ink 79">
                <a:extLst>
                  <a:ext uri="{FF2B5EF4-FFF2-40B4-BE49-F238E27FC236}">
                    <a16:creationId xmlns:a16="http://schemas.microsoft.com/office/drawing/2014/main" id="{37FD8C83-E51E-5FE0-A894-E430BC1E6FC7}"/>
                  </a:ext>
                </a:extLst>
              </p14:cNvPr>
              <p14:cNvContentPartPr/>
              <p14:nvPr/>
            </p14:nvContentPartPr>
            <p14:xfrm>
              <a:off x="2027508" y="5981516"/>
              <a:ext cx="33840" cy="51840"/>
            </p14:xfrm>
          </p:contentPart>
        </mc:Choice>
        <mc:Fallback xmlns="">
          <p:pic>
            <p:nvPicPr>
              <p:cNvPr id="80" name="Ink 79">
                <a:extLst>
                  <a:ext uri="{FF2B5EF4-FFF2-40B4-BE49-F238E27FC236}">
                    <a16:creationId xmlns:a16="http://schemas.microsoft.com/office/drawing/2014/main" id="{37FD8C83-E51E-5FE0-A894-E430BC1E6FC7}"/>
                  </a:ext>
                </a:extLst>
              </p:cNvPr>
              <p:cNvPicPr/>
              <p:nvPr/>
            </p:nvPicPr>
            <p:blipFill>
              <a:blip r:embed="rId133"/>
              <a:stretch>
                <a:fillRect/>
              </a:stretch>
            </p:blipFill>
            <p:spPr>
              <a:xfrm>
                <a:off x="2018508" y="5972516"/>
                <a:ext cx="514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Ink 80">
                <a:extLst>
                  <a:ext uri="{FF2B5EF4-FFF2-40B4-BE49-F238E27FC236}">
                    <a16:creationId xmlns:a16="http://schemas.microsoft.com/office/drawing/2014/main" id="{57241400-A2AE-9D7A-ABD1-0AA8A80F15B1}"/>
                  </a:ext>
                </a:extLst>
              </p14:cNvPr>
              <p14:cNvContentPartPr/>
              <p14:nvPr/>
            </p14:nvContentPartPr>
            <p14:xfrm>
              <a:off x="2246028" y="5627996"/>
              <a:ext cx="126000" cy="447480"/>
            </p14:xfrm>
          </p:contentPart>
        </mc:Choice>
        <mc:Fallback xmlns="">
          <p:pic>
            <p:nvPicPr>
              <p:cNvPr id="81" name="Ink 80">
                <a:extLst>
                  <a:ext uri="{FF2B5EF4-FFF2-40B4-BE49-F238E27FC236}">
                    <a16:creationId xmlns:a16="http://schemas.microsoft.com/office/drawing/2014/main" id="{57241400-A2AE-9D7A-ABD1-0AA8A80F15B1}"/>
                  </a:ext>
                </a:extLst>
              </p:cNvPr>
              <p:cNvPicPr/>
              <p:nvPr/>
            </p:nvPicPr>
            <p:blipFill>
              <a:blip r:embed="rId135"/>
              <a:stretch>
                <a:fillRect/>
              </a:stretch>
            </p:blipFill>
            <p:spPr>
              <a:xfrm>
                <a:off x="2237028" y="5619356"/>
                <a:ext cx="14364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Ink 81">
                <a:extLst>
                  <a:ext uri="{FF2B5EF4-FFF2-40B4-BE49-F238E27FC236}">
                    <a16:creationId xmlns:a16="http://schemas.microsoft.com/office/drawing/2014/main" id="{6579A4FD-4BF4-EE72-B3CE-6515E22E0397}"/>
                  </a:ext>
                </a:extLst>
              </p14:cNvPr>
              <p14:cNvContentPartPr/>
              <p14:nvPr/>
            </p14:nvContentPartPr>
            <p14:xfrm>
              <a:off x="2456268" y="5859836"/>
              <a:ext cx="116280" cy="138240"/>
            </p14:xfrm>
          </p:contentPart>
        </mc:Choice>
        <mc:Fallback xmlns="">
          <p:pic>
            <p:nvPicPr>
              <p:cNvPr id="82" name="Ink 81">
                <a:extLst>
                  <a:ext uri="{FF2B5EF4-FFF2-40B4-BE49-F238E27FC236}">
                    <a16:creationId xmlns:a16="http://schemas.microsoft.com/office/drawing/2014/main" id="{6579A4FD-4BF4-EE72-B3CE-6515E22E0397}"/>
                  </a:ext>
                </a:extLst>
              </p:cNvPr>
              <p:cNvPicPr/>
              <p:nvPr/>
            </p:nvPicPr>
            <p:blipFill>
              <a:blip r:embed="rId137"/>
              <a:stretch>
                <a:fillRect/>
              </a:stretch>
            </p:blipFill>
            <p:spPr>
              <a:xfrm>
                <a:off x="2447628" y="5850836"/>
                <a:ext cx="1339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Ink 82">
                <a:extLst>
                  <a:ext uri="{FF2B5EF4-FFF2-40B4-BE49-F238E27FC236}">
                    <a16:creationId xmlns:a16="http://schemas.microsoft.com/office/drawing/2014/main" id="{983DEC0D-C29B-72D0-2206-2BC499C36A09}"/>
                  </a:ext>
                </a:extLst>
              </p14:cNvPr>
              <p14:cNvContentPartPr/>
              <p14:nvPr/>
            </p14:nvContentPartPr>
            <p14:xfrm>
              <a:off x="2614668" y="5868116"/>
              <a:ext cx="149400" cy="108360"/>
            </p14:xfrm>
          </p:contentPart>
        </mc:Choice>
        <mc:Fallback xmlns="">
          <p:pic>
            <p:nvPicPr>
              <p:cNvPr id="83" name="Ink 82">
                <a:extLst>
                  <a:ext uri="{FF2B5EF4-FFF2-40B4-BE49-F238E27FC236}">
                    <a16:creationId xmlns:a16="http://schemas.microsoft.com/office/drawing/2014/main" id="{983DEC0D-C29B-72D0-2206-2BC499C36A09}"/>
                  </a:ext>
                </a:extLst>
              </p:cNvPr>
              <p:cNvPicPr/>
              <p:nvPr/>
            </p:nvPicPr>
            <p:blipFill>
              <a:blip r:embed="rId139"/>
              <a:stretch>
                <a:fillRect/>
              </a:stretch>
            </p:blipFill>
            <p:spPr>
              <a:xfrm>
                <a:off x="2605668" y="5859116"/>
                <a:ext cx="1670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Ink 83">
                <a:extLst>
                  <a:ext uri="{FF2B5EF4-FFF2-40B4-BE49-F238E27FC236}">
                    <a16:creationId xmlns:a16="http://schemas.microsoft.com/office/drawing/2014/main" id="{D6146AD6-41AC-5FD3-2E51-0537DAF042B9}"/>
                  </a:ext>
                </a:extLst>
              </p14:cNvPr>
              <p14:cNvContentPartPr/>
              <p14:nvPr/>
            </p14:nvContentPartPr>
            <p14:xfrm>
              <a:off x="2840028" y="5824916"/>
              <a:ext cx="96840" cy="392760"/>
            </p14:xfrm>
          </p:contentPart>
        </mc:Choice>
        <mc:Fallback xmlns="">
          <p:pic>
            <p:nvPicPr>
              <p:cNvPr id="84" name="Ink 83">
                <a:extLst>
                  <a:ext uri="{FF2B5EF4-FFF2-40B4-BE49-F238E27FC236}">
                    <a16:creationId xmlns:a16="http://schemas.microsoft.com/office/drawing/2014/main" id="{D6146AD6-41AC-5FD3-2E51-0537DAF042B9}"/>
                  </a:ext>
                </a:extLst>
              </p:cNvPr>
              <p:cNvPicPr/>
              <p:nvPr/>
            </p:nvPicPr>
            <p:blipFill>
              <a:blip r:embed="rId141"/>
              <a:stretch>
                <a:fillRect/>
              </a:stretch>
            </p:blipFill>
            <p:spPr>
              <a:xfrm>
                <a:off x="2831388" y="5816276"/>
                <a:ext cx="1144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Ink 84">
                <a:extLst>
                  <a:ext uri="{FF2B5EF4-FFF2-40B4-BE49-F238E27FC236}">
                    <a16:creationId xmlns:a16="http://schemas.microsoft.com/office/drawing/2014/main" id="{C4D97476-EC9E-7BF1-1CB5-8025C3A75F45}"/>
                  </a:ext>
                </a:extLst>
              </p14:cNvPr>
              <p14:cNvContentPartPr/>
              <p14:nvPr/>
            </p14:nvContentPartPr>
            <p14:xfrm>
              <a:off x="3107508" y="5643116"/>
              <a:ext cx="29880" cy="317520"/>
            </p14:xfrm>
          </p:contentPart>
        </mc:Choice>
        <mc:Fallback xmlns="">
          <p:pic>
            <p:nvPicPr>
              <p:cNvPr id="85" name="Ink 84">
                <a:extLst>
                  <a:ext uri="{FF2B5EF4-FFF2-40B4-BE49-F238E27FC236}">
                    <a16:creationId xmlns:a16="http://schemas.microsoft.com/office/drawing/2014/main" id="{C4D97476-EC9E-7BF1-1CB5-8025C3A75F45}"/>
                  </a:ext>
                </a:extLst>
              </p:cNvPr>
              <p:cNvPicPr/>
              <p:nvPr/>
            </p:nvPicPr>
            <p:blipFill>
              <a:blip r:embed="rId143"/>
              <a:stretch>
                <a:fillRect/>
              </a:stretch>
            </p:blipFill>
            <p:spPr>
              <a:xfrm>
                <a:off x="3098868" y="5634476"/>
                <a:ext cx="4752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6" name="Ink 85">
                <a:extLst>
                  <a:ext uri="{FF2B5EF4-FFF2-40B4-BE49-F238E27FC236}">
                    <a16:creationId xmlns:a16="http://schemas.microsoft.com/office/drawing/2014/main" id="{9BEC62DE-2AE1-EE54-9437-6C99425A37EC}"/>
                  </a:ext>
                </a:extLst>
              </p14:cNvPr>
              <p14:cNvContentPartPr/>
              <p14:nvPr/>
            </p14:nvContentPartPr>
            <p14:xfrm>
              <a:off x="3106788" y="5704316"/>
              <a:ext cx="264960" cy="243000"/>
            </p14:xfrm>
          </p:contentPart>
        </mc:Choice>
        <mc:Fallback xmlns="">
          <p:pic>
            <p:nvPicPr>
              <p:cNvPr id="86" name="Ink 85">
                <a:extLst>
                  <a:ext uri="{FF2B5EF4-FFF2-40B4-BE49-F238E27FC236}">
                    <a16:creationId xmlns:a16="http://schemas.microsoft.com/office/drawing/2014/main" id="{9BEC62DE-2AE1-EE54-9437-6C99425A37EC}"/>
                  </a:ext>
                </a:extLst>
              </p:cNvPr>
              <p:cNvPicPr/>
              <p:nvPr/>
            </p:nvPicPr>
            <p:blipFill>
              <a:blip r:embed="rId145"/>
              <a:stretch>
                <a:fillRect/>
              </a:stretch>
            </p:blipFill>
            <p:spPr>
              <a:xfrm>
                <a:off x="3098148" y="5695316"/>
                <a:ext cx="2826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8" name="Ink 87">
                <a:extLst>
                  <a:ext uri="{FF2B5EF4-FFF2-40B4-BE49-F238E27FC236}">
                    <a16:creationId xmlns:a16="http://schemas.microsoft.com/office/drawing/2014/main" id="{41199054-D22E-64EF-B5BD-99D79C9C8F47}"/>
                  </a:ext>
                </a:extLst>
              </p14:cNvPr>
              <p14:cNvContentPartPr/>
              <p14:nvPr/>
            </p14:nvContentPartPr>
            <p14:xfrm>
              <a:off x="4987428" y="4657436"/>
              <a:ext cx="222840" cy="436680"/>
            </p14:xfrm>
          </p:contentPart>
        </mc:Choice>
        <mc:Fallback xmlns="">
          <p:pic>
            <p:nvPicPr>
              <p:cNvPr id="88" name="Ink 87">
                <a:extLst>
                  <a:ext uri="{FF2B5EF4-FFF2-40B4-BE49-F238E27FC236}">
                    <a16:creationId xmlns:a16="http://schemas.microsoft.com/office/drawing/2014/main" id="{41199054-D22E-64EF-B5BD-99D79C9C8F47}"/>
                  </a:ext>
                </a:extLst>
              </p:cNvPr>
              <p:cNvPicPr/>
              <p:nvPr/>
            </p:nvPicPr>
            <p:blipFill>
              <a:blip r:embed="rId147"/>
              <a:stretch>
                <a:fillRect/>
              </a:stretch>
            </p:blipFill>
            <p:spPr>
              <a:xfrm>
                <a:off x="4978788" y="4648436"/>
                <a:ext cx="24048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9" name="Ink 88">
                <a:extLst>
                  <a:ext uri="{FF2B5EF4-FFF2-40B4-BE49-F238E27FC236}">
                    <a16:creationId xmlns:a16="http://schemas.microsoft.com/office/drawing/2014/main" id="{8648A51B-6AA7-A9BF-64B9-BFBA23F90B01}"/>
                  </a:ext>
                </a:extLst>
              </p14:cNvPr>
              <p14:cNvContentPartPr/>
              <p14:nvPr/>
            </p14:nvContentPartPr>
            <p14:xfrm>
              <a:off x="5318628" y="4780916"/>
              <a:ext cx="218160" cy="145440"/>
            </p14:xfrm>
          </p:contentPart>
        </mc:Choice>
        <mc:Fallback xmlns="">
          <p:pic>
            <p:nvPicPr>
              <p:cNvPr id="89" name="Ink 88">
                <a:extLst>
                  <a:ext uri="{FF2B5EF4-FFF2-40B4-BE49-F238E27FC236}">
                    <a16:creationId xmlns:a16="http://schemas.microsoft.com/office/drawing/2014/main" id="{8648A51B-6AA7-A9BF-64B9-BFBA23F90B01}"/>
                  </a:ext>
                </a:extLst>
              </p:cNvPr>
              <p:cNvPicPr/>
              <p:nvPr/>
            </p:nvPicPr>
            <p:blipFill>
              <a:blip r:embed="rId149"/>
              <a:stretch>
                <a:fillRect/>
              </a:stretch>
            </p:blipFill>
            <p:spPr>
              <a:xfrm>
                <a:off x="5309988" y="4772276"/>
                <a:ext cx="2358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0" name="Ink 89">
                <a:extLst>
                  <a:ext uri="{FF2B5EF4-FFF2-40B4-BE49-F238E27FC236}">
                    <a16:creationId xmlns:a16="http://schemas.microsoft.com/office/drawing/2014/main" id="{14B30A3D-7A40-786F-CEF8-A80E0BF6F0D4}"/>
                  </a:ext>
                </a:extLst>
              </p14:cNvPr>
              <p14:cNvContentPartPr/>
              <p14:nvPr/>
            </p14:nvContentPartPr>
            <p14:xfrm>
              <a:off x="5604108" y="4756796"/>
              <a:ext cx="157680" cy="147960"/>
            </p14:xfrm>
          </p:contentPart>
        </mc:Choice>
        <mc:Fallback xmlns="">
          <p:pic>
            <p:nvPicPr>
              <p:cNvPr id="90" name="Ink 89">
                <a:extLst>
                  <a:ext uri="{FF2B5EF4-FFF2-40B4-BE49-F238E27FC236}">
                    <a16:creationId xmlns:a16="http://schemas.microsoft.com/office/drawing/2014/main" id="{14B30A3D-7A40-786F-CEF8-A80E0BF6F0D4}"/>
                  </a:ext>
                </a:extLst>
              </p:cNvPr>
              <p:cNvPicPr/>
              <p:nvPr/>
            </p:nvPicPr>
            <p:blipFill>
              <a:blip r:embed="rId151"/>
              <a:stretch>
                <a:fillRect/>
              </a:stretch>
            </p:blipFill>
            <p:spPr>
              <a:xfrm>
                <a:off x="5595108" y="4747796"/>
                <a:ext cx="1753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1" name="Ink 90">
                <a:extLst>
                  <a:ext uri="{FF2B5EF4-FFF2-40B4-BE49-F238E27FC236}">
                    <a16:creationId xmlns:a16="http://schemas.microsoft.com/office/drawing/2014/main" id="{92E5F68D-68F1-6A44-12F4-84C53023B115}"/>
                  </a:ext>
                </a:extLst>
              </p14:cNvPr>
              <p14:cNvContentPartPr/>
              <p14:nvPr/>
            </p14:nvContentPartPr>
            <p14:xfrm>
              <a:off x="5780508" y="4721876"/>
              <a:ext cx="105840" cy="174240"/>
            </p14:xfrm>
          </p:contentPart>
        </mc:Choice>
        <mc:Fallback xmlns="">
          <p:pic>
            <p:nvPicPr>
              <p:cNvPr id="91" name="Ink 90">
                <a:extLst>
                  <a:ext uri="{FF2B5EF4-FFF2-40B4-BE49-F238E27FC236}">
                    <a16:creationId xmlns:a16="http://schemas.microsoft.com/office/drawing/2014/main" id="{92E5F68D-68F1-6A44-12F4-84C53023B115}"/>
                  </a:ext>
                </a:extLst>
              </p:cNvPr>
              <p:cNvPicPr/>
              <p:nvPr/>
            </p:nvPicPr>
            <p:blipFill>
              <a:blip r:embed="rId153"/>
              <a:stretch>
                <a:fillRect/>
              </a:stretch>
            </p:blipFill>
            <p:spPr>
              <a:xfrm>
                <a:off x="5771868" y="4713236"/>
                <a:ext cx="1234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2" name="Ink 91">
                <a:extLst>
                  <a:ext uri="{FF2B5EF4-FFF2-40B4-BE49-F238E27FC236}">
                    <a16:creationId xmlns:a16="http://schemas.microsoft.com/office/drawing/2014/main" id="{723AC153-B339-9A09-951D-19D254D59DAD}"/>
                  </a:ext>
                </a:extLst>
              </p14:cNvPr>
              <p14:cNvContentPartPr/>
              <p14:nvPr/>
            </p14:nvContentPartPr>
            <p14:xfrm>
              <a:off x="5968068" y="4813676"/>
              <a:ext cx="22320" cy="43200"/>
            </p14:xfrm>
          </p:contentPart>
        </mc:Choice>
        <mc:Fallback xmlns="">
          <p:pic>
            <p:nvPicPr>
              <p:cNvPr id="92" name="Ink 91">
                <a:extLst>
                  <a:ext uri="{FF2B5EF4-FFF2-40B4-BE49-F238E27FC236}">
                    <a16:creationId xmlns:a16="http://schemas.microsoft.com/office/drawing/2014/main" id="{723AC153-B339-9A09-951D-19D254D59DAD}"/>
                  </a:ext>
                </a:extLst>
              </p:cNvPr>
              <p:cNvPicPr/>
              <p:nvPr/>
            </p:nvPicPr>
            <p:blipFill>
              <a:blip r:embed="rId155"/>
              <a:stretch>
                <a:fillRect/>
              </a:stretch>
            </p:blipFill>
            <p:spPr>
              <a:xfrm>
                <a:off x="5959068" y="4805036"/>
                <a:ext cx="399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3" name="Ink 92">
                <a:extLst>
                  <a:ext uri="{FF2B5EF4-FFF2-40B4-BE49-F238E27FC236}">
                    <a16:creationId xmlns:a16="http://schemas.microsoft.com/office/drawing/2014/main" id="{3810B5CA-E897-4415-2E36-7CB505B68233}"/>
                  </a:ext>
                </a:extLst>
              </p14:cNvPr>
              <p14:cNvContentPartPr/>
              <p14:nvPr/>
            </p14:nvContentPartPr>
            <p14:xfrm>
              <a:off x="6168948" y="4632956"/>
              <a:ext cx="25560" cy="252000"/>
            </p14:xfrm>
          </p:contentPart>
        </mc:Choice>
        <mc:Fallback xmlns="">
          <p:pic>
            <p:nvPicPr>
              <p:cNvPr id="93" name="Ink 92">
                <a:extLst>
                  <a:ext uri="{FF2B5EF4-FFF2-40B4-BE49-F238E27FC236}">
                    <a16:creationId xmlns:a16="http://schemas.microsoft.com/office/drawing/2014/main" id="{3810B5CA-E897-4415-2E36-7CB505B68233}"/>
                  </a:ext>
                </a:extLst>
              </p:cNvPr>
              <p:cNvPicPr/>
              <p:nvPr/>
            </p:nvPicPr>
            <p:blipFill>
              <a:blip r:embed="rId157"/>
              <a:stretch>
                <a:fillRect/>
              </a:stretch>
            </p:blipFill>
            <p:spPr>
              <a:xfrm>
                <a:off x="6159948" y="4623956"/>
                <a:ext cx="432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4" name="Ink 93">
                <a:extLst>
                  <a:ext uri="{FF2B5EF4-FFF2-40B4-BE49-F238E27FC236}">
                    <a16:creationId xmlns:a16="http://schemas.microsoft.com/office/drawing/2014/main" id="{475635A5-4C36-4ADF-5DF3-FB41B9249720}"/>
                  </a:ext>
                </a:extLst>
              </p14:cNvPr>
              <p14:cNvContentPartPr/>
              <p14:nvPr/>
            </p14:nvContentPartPr>
            <p14:xfrm>
              <a:off x="6262908" y="4724396"/>
              <a:ext cx="147600" cy="172440"/>
            </p14:xfrm>
          </p:contentPart>
        </mc:Choice>
        <mc:Fallback xmlns="">
          <p:pic>
            <p:nvPicPr>
              <p:cNvPr id="94" name="Ink 93">
                <a:extLst>
                  <a:ext uri="{FF2B5EF4-FFF2-40B4-BE49-F238E27FC236}">
                    <a16:creationId xmlns:a16="http://schemas.microsoft.com/office/drawing/2014/main" id="{475635A5-4C36-4ADF-5DF3-FB41B9249720}"/>
                  </a:ext>
                </a:extLst>
              </p:cNvPr>
              <p:cNvPicPr/>
              <p:nvPr/>
            </p:nvPicPr>
            <p:blipFill>
              <a:blip r:embed="rId159"/>
              <a:stretch>
                <a:fillRect/>
              </a:stretch>
            </p:blipFill>
            <p:spPr>
              <a:xfrm>
                <a:off x="6253908" y="4715396"/>
                <a:ext cx="1652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5" name="Ink 94">
                <a:extLst>
                  <a:ext uri="{FF2B5EF4-FFF2-40B4-BE49-F238E27FC236}">
                    <a16:creationId xmlns:a16="http://schemas.microsoft.com/office/drawing/2014/main" id="{8530DEE2-89CB-5090-F368-ECB47186DD5A}"/>
                  </a:ext>
                </a:extLst>
              </p14:cNvPr>
              <p14:cNvContentPartPr/>
              <p14:nvPr/>
            </p14:nvContentPartPr>
            <p14:xfrm>
              <a:off x="6476748" y="4762916"/>
              <a:ext cx="132840" cy="123120"/>
            </p14:xfrm>
          </p:contentPart>
        </mc:Choice>
        <mc:Fallback xmlns="">
          <p:pic>
            <p:nvPicPr>
              <p:cNvPr id="95" name="Ink 94">
                <a:extLst>
                  <a:ext uri="{FF2B5EF4-FFF2-40B4-BE49-F238E27FC236}">
                    <a16:creationId xmlns:a16="http://schemas.microsoft.com/office/drawing/2014/main" id="{8530DEE2-89CB-5090-F368-ECB47186DD5A}"/>
                  </a:ext>
                </a:extLst>
              </p:cNvPr>
              <p:cNvPicPr/>
              <p:nvPr/>
            </p:nvPicPr>
            <p:blipFill>
              <a:blip r:embed="rId161"/>
              <a:stretch>
                <a:fillRect/>
              </a:stretch>
            </p:blipFill>
            <p:spPr>
              <a:xfrm>
                <a:off x="6468108" y="4754276"/>
                <a:ext cx="150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6" name="Ink 95">
                <a:extLst>
                  <a:ext uri="{FF2B5EF4-FFF2-40B4-BE49-F238E27FC236}">
                    <a16:creationId xmlns:a16="http://schemas.microsoft.com/office/drawing/2014/main" id="{B3D9D3DF-2503-0E61-0F4D-4EDAD5FC2090}"/>
                  </a:ext>
                </a:extLst>
              </p14:cNvPr>
              <p14:cNvContentPartPr/>
              <p14:nvPr/>
            </p14:nvContentPartPr>
            <p14:xfrm>
              <a:off x="6666828" y="4740236"/>
              <a:ext cx="141840" cy="444600"/>
            </p14:xfrm>
          </p:contentPart>
        </mc:Choice>
        <mc:Fallback xmlns="">
          <p:pic>
            <p:nvPicPr>
              <p:cNvPr id="96" name="Ink 95">
                <a:extLst>
                  <a:ext uri="{FF2B5EF4-FFF2-40B4-BE49-F238E27FC236}">
                    <a16:creationId xmlns:a16="http://schemas.microsoft.com/office/drawing/2014/main" id="{B3D9D3DF-2503-0E61-0F4D-4EDAD5FC2090}"/>
                  </a:ext>
                </a:extLst>
              </p:cNvPr>
              <p:cNvPicPr/>
              <p:nvPr/>
            </p:nvPicPr>
            <p:blipFill>
              <a:blip r:embed="rId163"/>
              <a:stretch>
                <a:fillRect/>
              </a:stretch>
            </p:blipFill>
            <p:spPr>
              <a:xfrm>
                <a:off x="6658188" y="4731596"/>
                <a:ext cx="15948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7" name="Ink 96">
                <a:extLst>
                  <a:ext uri="{FF2B5EF4-FFF2-40B4-BE49-F238E27FC236}">
                    <a16:creationId xmlns:a16="http://schemas.microsoft.com/office/drawing/2014/main" id="{B8CCE9A2-592A-38C8-8730-24F5E04FB3EA}"/>
                  </a:ext>
                </a:extLst>
              </p14:cNvPr>
              <p14:cNvContentPartPr/>
              <p14:nvPr/>
            </p14:nvContentPartPr>
            <p14:xfrm>
              <a:off x="6932508" y="4643036"/>
              <a:ext cx="9360" cy="218880"/>
            </p14:xfrm>
          </p:contentPart>
        </mc:Choice>
        <mc:Fallback xmlns="">
          <p:pic>
            <p:nvPicPr>
              <p:cNvPr id="97" name="Ink 96">
                <a:extLst>
                  <a:ext uri="{FF2B5EF4-FFF2-40B4-BE49-F238E27FC236}">
                    <a16:creationId xmlns:a16="http://schemas.microsoft.com/office/drawing/2014/main" id="{B8CCE9A2-592A-38C8-8730-24F5E04FB3EA}"/>
                  </a:ext>
                </a:extLst>
              </p:cNvPr>
              <p:cNvPicPr/>
              <p:nvPr/>
            </p:nvPicPr>
            <p:blipFill>
              <a:blip r:embed="rId165"/>
              <a:stretch>
                <a:fillRect/>
              </a:stretch>
            </p:blipFill>
            <p:spPr>
              <a:xfrm>
                <a:off x="6923868" y="4634396"/>
                <a:ext cx="270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8" name="Ink 97">
                <a:extLst>
                  <a:ext uri="{FF2B5EF4-FFF2-40B4-BE49-F238E27FC236}">
                    <a16:creationId xmlns:a16="http://schemas.microsoft.com/office/drawing/2014/main" id="{2DCDA1F8-BA6A-6650-E965-4C8869974972}"/>
                  </a:ext>
                </a:extLst>
              </p14:cNvPr>
              <p14:cNvContentPartPr/>
              <p14:nvPr/>
            </p14:nvContentPartPr>
            <p14:xfrm>
              <a:off x="6898308" y="4690916"/>
              <a:ext cx="212400" cy="205560"/>
            </p14:xfrm>
          </p:contentPart>
        </mc:Choice>
        <mc:Fallback xmlns="">
          <p:pic>
            <p:nvPicPr>
              <p:cNvPr id="98" name="Ink 97">
                <a:extLst>
                  <a:ext uri="{FF2B5EF4-FFF2-40B4-BE49-F238E27FC236}">
                    <a16:creationId xmlns:a16="http://schemas.microsoft.com/office/drawing/2014/main" id="{2DCDA1F8-BA6A-6650-E965-4C8869974972}"/>
                  </a:ext>
                </a:extLst>
              </p:cNvPr>
              <p:cNvPicPr/>
              <p:nvPr/>
            </p:nvPicPr>
            <p:blipFill>
              <a:blip r:embed="rId167"/>
              <a:stretch>
                <a:fillRect/>
              </a:stretch>
            </p:blipFill>
            <p:spPr>
              <a:xfrm>
                <a:off x="6889308" y="4681916"/>
                <a:ext cx="2300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9" name="Ink 98">
                <a:extLst>
                  <a:ext uri="{FF2B5EF4-FFF2-40B4-BE49-F238E27FC236}">
                    <a16:creationId xmlns:a16="http://schemas.microsoft.com/office/drawing/2014/main" id="{BE4DB56F-1615-3F98-3428-DF8D6C03B629}"/>
                  </a:ext>
                </a:extLst>
              </p14:cNvPr>
              <p14:cNvContentPartPr/>
              <p14:nvPr/>
            </p14:nvContentPartPr>
            <p14:xfrm>
              <a:off x="5928828" y="5309036"/>
              <a:ext cx="267480" cy="29880"/>
            </p14:xfrm>
          </p:contentPart>
        </mc:Choice>
        <mc:Fallback xmlns="">
          <p:pic>
            <p:nvPicPr>
              <p:cNvPr id="99" name="Ink 98">
                <a:extLst>
                  <a:ext uri="{FF2B5EF4-FFF2-40B4-BE49-F238E27FC236}">
                    <a16:creationId xmlns:a16="http://schemas.microsoft.com/office/drawing/2014/main" id="{BE4DB56F-1615-3F98-3428-DF8D6C03B629}"/>
                  </a:ext>
                </a:extLst>
              </p:cNvPr>
              <p:cNvPicPr/>
              <p:nvPr/>
            </p:nvPicPr>
            <p:blipFill>
              <a:blip r:embed="rId169"/>
              <a:stretch>
                <a:fillRect/>
              </a:stretch>
            </p:blipFill>
            <p:spPr>
              <a:xfrm>
                <a:off x="5920188" y="5300396"/>
                <a:ext cx="2851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0" name="Ink 99">
                <a:extLst>
                  <a:ext uri="{FF2B5EF4-FFF2-40B4-BE49-F238E27FC236}">
                    <a16:creationId xmlns:a16="http://schemas.microsoft.com/office/drawing/2014/main" id="{CCC1ACE1-E723-0161-794D-89CBA51005F2}"/>
                  </a:ext>
                </a:extLst>
              </p14:cNvPr>
              <p14:cNvContentPartPr/>
              <p14:nvPr/>
            </p14:nvContentPartPr>
            <p14:xfrm>
              <a:off x="6321948" y="5190956"/>
              <a:ext cx="20880" cy="204120"/>
            </p14:xfrm>
          </p:contentPart>
        </mc:Choice>
        <mc:Fallback xmlns="">
          <p:pic>
            <p:nvPicPr>
              <p:cNvPr id="100" name="Ink 99">
                <a:extLst>
                  <a:ext uri="{FF2B5EF4-FFF2-40B4-BE49-F238E27FC236}">
                    <a16:creationId xmlns:a16="http://schemas.microsoft.com/office/drawing/2014/main" id="{CCC1ACE1-E723-0161-794D-89CBA51005F2}"/>
                  </a:ext>
                </a:extLst>
              </p:cNvPr>
              <p:cNvPicPr/>
              <p:nvPr/>
            </p:nvPicPr>
            <p:blipFill>
              <a:blip r:embed="rId171"/>
              <a:stretch>
                <a:fillRect/>
              </a:stretch>
            </p:blipFill>
            <p:spPr>
              <a:xfrm>
                <a:off x="6312948" y="5182316"/>
                <a:ext cx="385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1" name="Ink 100">
                <a:extLst>
                  <a:ext uri="{FF2B5EF4-FFF2-40B4-BE49-F238E27FC236}">
                    <a16:creationId xmlns:a16="http://schemas.microsoft.com/office/drawing/2014/main" id="{41566857-8C08-ED91-40FE-B79FCE07810D}"/>
                  </a:ext>
                </a:extLst>
              </p14:cNvPr>
              <p14:cNvContentPartPr/>
              <p14:nvPr/>
            </p14:nvContentPartPr>
            <p14:xfrm>
              <a:off x="6429948" y="5082956"/>
              <a:ext cx="209880" cy="491400"/>
            </p14:xfrm>
          </p:contentPart>
        </mc:Choice>
        <mc:Fallback xmlns="">
          <p:pic>
            <p:nvPicPr>
              <p:cNvPr id="101" name="Ink 100">
                <a:extLst>
                  <a:ext uri="{FF2B5EF4-FFF2-40B4-BE49-F238E27FC236}">
                    <a16:creationId xmlns:a16="http://schemas.microsoft.com/office/drawing/2014/main" id="{41566857-8C08-ED91-40FE-B79FCE07810D}"/>
                  </a:ext>
                </a:extLst>
              </p:cNvPr>
              <p:cNvPicPr/>
              <p:nvPr/>
            </p:nvPicPr>
            <p:blipFill>
              <a:blip r:embed="rId173"/>
              <a:stretch>
                <a:fillRect/>
              </a:stretch>
            </p:blipFill>
            <p:spPr>
              <a:xfrm>
                <a:off x="6421308" y="5073956"/>
                <a:ext cx="22752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3" name="Ink 102">
                <a:extLst>
                  <a:ext uri="{FF2B5EF4-FFF2-40B4-BE49-F238E27FC236}">
                    <a16:creationId xmlns:a16="http://schemas.microsoft.com/office/drawing/2014/main" id="{56F7D375-886D-7A15-B976-E63F76301851}"/>
                  </a:ext>
                </a:extLst>
              </p14:cNvPr>
              <p14:cNvContentPartPr/>
              <p14:nvPr/>
            </p14:nvContentPartPr>
            <p14:xfrm>
              <a:off x="3952428" y="5604956"/>
              <a:ext cx="243360" cy="337320"/>
            </p14:xfrm>
          </p:contentPart>
        </mc:Choice>
        <mc:Fallback xmlns="">
          <p:pic>
            <p:nvPicPr>
              <p:cNvPr id="103" name="Ink 102">
                <a:extLst>
                  <a:ext uri="{FF2B5EF4-FFF2-40B4-BE49-F238E27FC236}">
                    <a16:creationId xmlns:a16="http://schemas.microsoft.com/office/drawing/2014/main" id="{56F7D375-886D-7A15-B976-E63F76301851}"/>
                  </a:ext>
                </a:extLst>
              </p:cNvPr>
              <p:cNvPicPr/>
              <p:nvPr/>
            </p:nvPicPr>
            <p:blipFill>
              <a:blip r:embed="rId175"/>
              <a:stretch>
                <a:fillRect/>
              </a:stretch>
            </p:blipFill>
            <p:spPr>
              <a:xfrm>
                <a:off x="3943428" y="5595956"/>
                <a:ext cx="26100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4" name="Ink 103">
                <a:extLst>
                  <a:ext uri="{FF2B5EF4-FFF2-40B4-BE49-F238E27FC236}">
                    <a16:creationId xmlns:a16="http://schemas.microsoft.com/office/drawing/2014/main" id="{22BCE198-18BE-AF66-F045-0E58ED62F8A2}"/>
                  </a:ext>
                </a:extLst>
              </p14:cNvPr>
              <p14:cNvContentPartPr/>
              <p14:nvPr/>
            </p14:nvContentPartPr>
            <p14:xfrm>
              <a:off x="4220268" y="5777036"/>
              <a:ext cx="98280" cy="124200"/>
            </p14:xfrm>
          </p:contentPart>
        </mc:Choice>
        <mc:Fallback xmlns="">
          <p:pic>
            <p:nvPicPr>
              <p:cNvPr id="104" name="Ink 103">
                <a:extLst>
                  <a:ext uri="{FF2B5EF4-FFF2-40B4-BE49-F238E27FC236}">
                    <a16:creationId xmlns:a16="http://schemas.microsoft.com/office/drawing/2014/main" id="{22BCE198-18BE-AF66-F045-0E58ED62F8A2}"/>
                  </a:ext>
                </a:extLst>
              </p:cNvPr>
              <p:cNvPicPr/>
              <p:nvPr/>
            </p:nvPicPr>
            <p:blipFill>
              <a:blip r:embed="rId177"/>
              <a:stretch>
                <a:fillRect/>
              </a:stretch>
            </p:blipFill>
            <p:spPr>
              <a:xfrm>
                <a:off x="4211268" y="5768036"/>
                <a:ext cx="1159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5" name="Ink 104">
                <a:extLst>
                  <a:ext uri="{FF2B5EF4-FFF2-40B4-BE49-F238E27FC236}">
                    <a16:creationId xmlns:a16="http://schemas.microsoft.com/office/drawing/2014/main" id="{60B8A10F-156A-58B2-E508-B4AD8379E24A}"/>
                  </a:ext>
                </a:extLst>
              </p14:cNvPr>
              <p14:cNvContentPartPr/>
              <p14:nvPr/>
            </p14:nvContentPartPr>
            <p14:xfrm>
              <a:off x="4424028" y="5780996"/>
              <a:ext cx="96480" cy="116640"/>
            </p14:xfrm>
          </p:contentPart>
        </mc:Choice>
        <mc:Fallback xmlns="">
          <p:pic>
            <p:nvPicPr>
              <p:cNvPr id="105" name="Ink 104">
                <a:extLst>
                  <a:ext uri="{FF2B5EF4-FFF2-40B4-BE49-F238E27FC236}">
                    <a16:creationId xmlns:a16="http://schemas.microsoft.com/office/drawing/2014/main" id="{60B8A10F-156A-58B2-E508-B4AD8379E24A}"/>
                  </a:ext>
                </a:extLst>
              </p:cNvPr>
              <p:cNvPicPr/>
              <p:nvPr/>
            </p:nvPicPr>
            <p:blipFill>
              <a:blip r:embed="rId179"/>
              <a:stretch>
                <a:fillRect/>
              </a:stretch>
            </p:blipFill>
            <p:spPr>
              <a:xfrm>
                <a:off x="4415388" y="5772356"/>
                <a:ext cx="1141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6" name="Ink 105">
                <a:extLst>
                  <a:ext uri="{FF2B5EF4-FFF2-40B4-BE49-F238E27FC236}">
                    <a16:creationId xmlns:a16="http://schemas.microsoft.com/office/drawing/2014/main" id="{7F1FAAC2-8FAA-92E2-2BA6-131685A45438}"/>
                  </a:ext>
                </a:extLst>
              </p14:cNvPr>
              <p14:cNvContentPartPr/>
              <p14:nvPr/>
            </p14:nvContentPartPr>
            <p14:xfrm>
              <a:off x="4600068" y="5748956"/>
              <a:ext cx="121320" cy="241560"/>
            </p14:xfrm>
          </p:contentPart>
        </mc:Choice>
        <mc:Fallback xmlns="">
          <p:pic>
            <p:nvPicPr>
              <p:cNvPr id="106" name="Ink 105">
                <a:extLst>
                  <a:ext uri="{FF2B5EF4-FFF2-40B4-BE49-F238E27FC236}">
                    <a16:creationId xmlns:a16="http://schemas.microsoft.com/office/drawing/2014/main" id="{7F1FAAC2-8FAA-92E2-2BA6-131685A45438}"/>
                  </a:ext>
                </a:extLst>
              </p:cNvPr>
              <p:cNvPicPr/>
              <p:nvPr/>
            </p:nvPicPr>
            <p:blipFill>
              <a:blip r:embed="rId181"/>
              <a:stretch>
                <a:fillRect/>
              </a:stretch>
            </p:blipFill>
            <p:spPr>
              <a:xfrm>
                <a:off x="4591068" y="5740316"/>
                <a:ext cx="1389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8" name="Ink 107">
                <a:extLst>
                  <a:ext uri="{FF2B5EF4-FFF2-40B4-BE49-F238E27FC236}">
                    <a16:creationId xmlns:a16="http://schemas.microsoft.com/office/drawing/2014/main" id="{C1BCE2F6-5D6F-4EBD-3D91-E39B239AB585}"/>
                  </a:ext>
                </a:extLst>
              </p14:cNvPr>
              <p14:cNvContentPartPr/>
              <p14:nvPr/>
            </p14:nvContentPartPr>
            <p14:xfrm>
              <a:off x="648708" y="1622996"/>
              <a:ext cx="221760" cy="266040"/>
            </p14:xfrm>
          </p:contentPart>
        </mc:Choice>
        <mc:Fallback xmlns="">
          <p:pic>
            <p:nvPicPr>
              <p:cNvPr id="108" name="Ink 107">
                <a:extLst>
                  <a:ext uri="{FF2B5EF4-FFF2-40B4-BE49-F238E27FC236}">
                    <a16:creationId xmlns:a16="http://schemas.microsoft.com/office/drawing/2014/main" id="{C1BCE2F6-5D6F-4EBD-3D91-E39B239AB585}"/>
                  </a:ext>
                </a:extLst>
              </p:cNvPr>
              <p:cNvPicPr/>
              <p:nvPr/>
            </p:nvPicPr>
            <p:blipFill>
              <a:blip r:embed="rId183"/>
              <a:stretch>
                <a:fillRect/>
              </a:stretch>
            </p:blipFill>
            <p:spPr>
              <a:xfrm>
                <a:off x="640068" y="1614356"/>
                <a:ext cx="2394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9" name="Ink 108">
                <a:extLst>
                  <a:ext uri="{FF2B5EF4-FFF2-40B4-BE49-F238E27FC236}">
                    <a16:creationId xmlns:a16="http://schemas.microsoft.com/office/drawing/2014/main" id="{10CCDC9F-3BDB-403B-6B25-8920EF2AC4AC}"/>
                  </a:ext>
                </a:extLst>
              </p14:cNvPr>
              <p14:cNvContentPartPr/>
              <p14:nvPr/>
            </p14:nvContentPartPr>
            <p14:xfrm>
              <a:off x="786228" y="1865276"/>
              <a:ext cx="169200" cy="69120"/>
            </p14:xfrm>
          </p:contentPart>
        </mc:Choice>
        <mc:Fallback xmlns="">
          <p:pic>
            <p:nvPicPr>
              <p:cNvPr id="109" name="Ink 108">
                <a:extLst>
                  <a:ext uri="{FF2B5EF4-FFF2-40B4-BE49-F238E27FC236}">
                    <a16:creationId xmlns:a16="http://schemas.microsoft.com/office/drawing/2014/main" id="{10CCDC9F-3BDB-403B-6B25-8920EF2AC4AC}"/>
                  </a:ext>
                </a:extLst>
              </p:cNvPr>
              <p:cNvPicPr/>
              <p:nvPr/>
            </p:nvPicPr>
            <p:blipFill>
              <a:blip r:embed="rId185"/>
              <a:stretch>
                <a:fillRect/>
              </a:stretch>
            </p:blipFill>
            <p:spPr>
              <a:xfrm>
                <a:off x="777588" y="1856276"/>
                <a:ext cx="1868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0" name="Ink 109">
                <a:extLst>
                  <a:ext uri="{FF2B5EF4-FFF2-40B4-BE49-F238E27FC236}">
                    <a16:creationId xmlns:a16="http://schemas.microsoft.com/office/drawing/2014/main" id="{03B6FF91-C306-7FB1-652D-2165AC282ACE}"/>
                  </a:ext>
                </a:extLst>
              </p14:cNvPr>
              <p14:cNvContentPartPr/>
              <p14:nvPr/>
            </p14:nvContentPartPr>
            <p14:xfrm>
              <a:off x="609108" y="2153276"/>
              <a:ext cx="297000" cy="303120"/>
            </p14:xfrm>
          </p:contentPart>
        </mc:Choice>
        <mc:Fallback xmlns="">
          <p:pic>
            <p:nvPicPr>
              <p:cNvPr id="110" name="Ink 109">
                <a:extLst>
                  <a:ext uri="{FF2B5EF4-FFF2-40B4-BE49-F238E27FC236}">
                    <a16:creationId xmlns:a16="http://schemas.microsoft.com/office/drawing/2014/main" id="{03B6FF91-C306-7FB1-652D-2165AC282ACE}"/>
                  </a:ext>
                </a:extLst>
              </p:cNvPr>
              <p:cNvPicPr/>
              <p:nvPr/>
            </p:nvPicPr>
            <p:blipFill>
              <a:blip r:embed="rId187"/>
              <a:stretch>
                <a:fillRect/>
              </a:stretch>
            </p:blipFill>
            <p:spPr>
              <a:xfrm>
                <a:off x="600468" y="2144276"/>
                <a:ext cx="3146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1" name="Ink 110">
                <a:extLst>
                  <a:ext uri="{FF2B5EF4-FFF2-40B4-BE49-F238E27FC236}">
                    <a16:creationId xmlns:a16="http://schemas.microsoft.com/office/drawing/2014/main" id="{4EFF4331-D75C-4BFA-7214-3C7F576E4EEB}"/>
                  </a:ext>
                </a:extLst>
              </p14:cNvPr>
              <p14:cNvContentPartPr/>
              <p14:nvPr/>
            </p14:nvContentPartPr>
            <p14:xfrm>
              <a:off x="825828" y="2412836"/>
              <a:ext cx="163800" cy="65520"/>
            </p14:xfrm>
          </p:contentPart>
        </mc:Choice>
        <mc:Fallback xmlns="">
          <p:pic>
            <p:nvPicPr>
              <p:cNvPr id="111" name="Ink 110">
                <a:extLst>
                  <a:ext uri="{FF2B5EF4-FFF2-40B4-BE49-F238E27FC236}">
                    <a16:creationId xmlns:a16="http://schemas.microsoft.com/office/drawing/2014/main" id="{4EFF4331-D75C-4BFA-7214-3C7F576E4EEB}"/>
                  </a:ext>
                </a:extLst>
              </p:cNvPr>
              <p:cNvPicPr/>
              <p:nvPr/>
            </p:nvPicPr>
            <p:blipFill>
              <a:blip r:embed="rId189"/>
              <a:stretch>
                <a:fillRect/>
              </a:stretch>
            </p:blipFill>
            <p:spPr>
              <a:xfrm>
                <a:off x="816828" y="2403836"/>
                <a:ext cx="18144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2" name="Ink 111">
                <a:extLst>
                  <a:ext uri="{FF2B5EF4-FFF2-40B4-BE49-F238E27FC236}">
                    <a16:creationId xmlns:a16="http://schemas.microsoft.com/office/drawing/2014/main" id="{C5707DCD-757E-7A66-9C6A-CE03BADCC7A0}"/>
                  </a:ext>
                </a:extLst>
              </p14:cNvPr>
              <p14:cNvContentPartPr/>
              <p14:nvPr/>
            </p14:nvContentPartPr>
            <p14:xfrm>
              <a:off x="510828" y="2751596"/>
              <a:ext cx="325440" cy="309600"/>
            </p14:xfrm>
          </p:contentPart>
        </mc:Choice>
        <mc:Fallback xmlns="">
          <p:pic>
            <p:nvPicPr>
              <p:cNvPr id="112" name="Ink 111">
                <a:extLst>
                  <a:ext uri="{FF2B5EF4-FFF2-40B4-BE49-F238E27FC236}">
                    <a16:creationId xmlns:a16="http://schemas.microsoft.com/office/drawing/2014/main" id="{C5707DCD-757E-7A66-9C6A-CE03BADCC7A0}"/>
                  </a:ext>
                </a:extLst>
              </p:cNvPr>
              <p:cNvPicPr/>
              <p:nvPr/>
            </p:nvPicPr>
            <p:blipFill>
              <a:blip r:embed="rId191"/>
              <a:stretch>
                <a:fillRect/>
              </a:stretch>
            </p:blipFill>
            <p:spPr>
              <a:xfrm>
                <a:off x="501828" y="2742956"/>
                <a:ext cx="3430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3" name="Ink 112">
                <a:extLst>
                  <a:ext uri="{FF2B5EF4-FFF2-40B4-BE49-F238E27FC236}">
                    <a16:creationId xmlns:a16="http://schemas.microsoft.com/office/drawing/2014/main" id="{77E25FF8-6AF0-EB63-F23F-481B9461529F}"/>
                  </a:ext>
                </a:extLst>
              </p14:cNvPr>
              <p14:cNvContentPartPr/>
              <p14:nvPr/>
            </p14:nvContentPartPr>
            <p14:xfrm>
              <a:off x="747348" y="3060836"/>
              <a:ext cx="217440" cy="60120"/>
            </p14:xfrm>
          </p:contentPart>
        </mc:Choice>
        <mc:Fallback xmlns="">
          <p:pic>
            <p:nvPicPr>
              <p:cNvPr id="113" name="Ink 112">
                <a:extLst>
                  <a:ext uri="{FF2B5EF4-FFF2-40B4-BE49-F238E27FC236}">
                    <a16:creationId xmlns:a16="http://schemas.microsoft.com/office/drawing/2014/main" id="{77E25FF8-6AF0-EB63-F23F-481B9461529F}"/>
                  </a:ext>
                </a:extLst>
              </p:cNvPr>
              <p:cNvPicPr/>
              <p:nvPr/>
            </p:nvPicPr>
            <p:blipFill>
              <a:blip r:embed="rId193"/>
              <a:stretch>
                <a:fillRect/>
              </a:stretch>
            </p:blipFill>
            <p:spPr>
              <a:xfrm>
                <a:off x="738348" y="3051836"/>
                <a:ext cx="23508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83" name="Ink 182">
                <a:extLst>
                  <a:ext uri="{FF2B5EF4-FFF2-40B4-BE49-F238E27FC236}">
                    <a16:creationId xmlns:a16="http://schemas.microsoft.com/office/drawing/2014/main" id="{B7FE9C37-0CDA-F458-4B27-0CAEAF58054C}"/>
                  </a:ext>
                </a:extLst>
              </p14:cNvPr>
              <p14:cNvContentPartPr/>
              <p14:nvPr/>
            </p14:nvContentPartPr>
            <p14:xfrm>
              <a:off x="8190348" y="3873716"/>
              <a:ext cx="4320" cy="67320"/>
            </p14:xfrm>
          </p:contentPart>
        </mc:Choice>
        <mc:Fallback xmlns="">
          <p:pic>
            <p:nvPicPr>
              <p:cNvPr id="183" name="Ink 182">
                <a:extLst>
                  <a:ext uri="{FF2B5EF4-FFF2-40B4-BE49-F238E27FC236}">
                    <a16:creationId xmlns:a16="http://schemas.microsoft.com/office/drawing/2014/main" id="{B7FE9C37-0CDA-F458-4B27-0CAEAF58054C}"/>
                  </a:ext>
                </a:extLst>
              </p:cNvPr>
              <p:cNvPicPr/>
              <p:nvPr/>
            </p:nvPicPr>
            <p:blipFill>
              <a:blip r:embed="rId195"/>
              <a:stretch>
                <a:fillRect/>
              </a:stretch>
            </p:blipFill>
            <p:spPr>
              <a:xfrm>
                <a:off x="8181348" y="3865076"/>
                <a:ext cx="2196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84" name="Ink 183">
                <a:extLst>
                  <a:ext uri="{FF2B5EF4-FFF2-40B4-BE49-F238E27FC236}">
                    <a16:creationId xmlns:a16="http://schemas.microsoft.com/office/drawing/2014/main" id="{789FE28B-C8D7-95C1-F4B2-AD598CEB3F50}"/>
                  </a:ext>
                </a:extLst>
              </p14:cNvPr>
              <p14:cNvContentPartPr/>
              <p14:nvPr/>
            </p14:nvContentPartPr>
            <p14:xfrm>
              <a:off x="8278548" y="3876236"/>
              <a:ext cx="360" cy="86040"/>
            </p14:xfrm>
          </p:contentPart>
        </mc:Choice>
        <mc:Fallback xmlns="">
          <p:pic>
            <p:nvPicPr>
              <p:cNvPr id="184" name="Ink 183">
                <a:extLst>
                  <a:ext uri="{FF2B5EF4-FFF2-40B4-BE49-F238E27FC236}">
                    <a16:creationId xmlns:a16="http://schemas.microsoft.com/office/drawing/2014/main" id="{789FE28B-C8D7-95C1-F4B2-AD598CEB3F50}"/>
                  </a:ext>
                </a:extLst>
              </p:cNvPr>
              <p:cNvPicPr/>
              <p:nvPr/>
            </p:nvPicPr>
            <p:blipFill>
              <a:blip r:embed="rId197"/>
              <a:stretch>
                <a:fillRect/>
              </a:stretch>
            </p:blipFill>
            <p:spPr>
              <a:xfrm>
                <a:off x="8269548" y="3867596"/>
                <a:ext cx="180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85" name="Ink 184">
                <a:extLst>
                  <a:ext uri="{FF2B5EF4-FFF2-40B4-BE49-F238E27FC236}">
                    <a16:creationId xmlns:a16="http://schemas.microsoft.com/office/drawing/2014/main" id="{C503F39D-BF32-DBD7-6236-69F8E04B7FC2}"/>
                  </a:ext>
                </a:extLst>
              </p14:cNvPr>
              <p14:cNvContentPartPr/>
              <p14:nvPr/>
            </p14:nvContentPartPr>
            <p14:xfrm>
              <a:off x="8399508" y="4060556"/>
              <a:ext cx="147600" cy="176400"/>
            </p14:xfrm>
          </p:contentPart>
        </mc:Choice>
        <mc:Fallback xmlns="">
          <p:pic>
            <p:nvPicPr>
              <p:cNvPr id="185" name="Ink 184">
                <a:extLst>
                  <a:ext uri="{FF2B5EF4-FFF2-40B4-BE49-F238E27FC236}">
                    <a16:creationId xmlns:a16="http://schemas.microsoft.com/office/drawing/2014/main" id="{C503F39D-BF32-DBD7-6236-69F8E04B7FC2}"/>
                  </a:ext>
                </a:extLst>
              </p:cNvPr>
              <p:cNvPicPr/>
              <p:nvPr/>
            </p:nvPicPr>
            <p:blipFill>
              <a:blip r:embed="rId199"/>
              <a:stretch>
                <a:fillRect/>
              </a:stretch>
            </p:blipFill>
            <p:spPr>
              <a:xfrm>
                <a:off x="8390508" y="4051916"/>
                <a:ext cx="1652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86" name="Ink 185">
                <a:extLst>
                  <a:ext uri="{FF2B5EF4-FFF2-40B4-BE49-F238E27FC236}">
                    <a16:creationId xmlns:a16="http://schemas.microsoft.com/office/drawing/2014/main" id="{5FD4789F-AEB2-238A-F0B6-35B269AD09B2}"/>
                  </a:ext>
                </a:extLst>
              </p14:cNvPr>
              <p14:cNvContentPartPr/>
              <p14:nvPr/>
            </p14:nvContentPartPr>
            <p14:xfrm>
              <a:off x="8416428" y="4072076"/>
              <a:ext cx="105480" cy="70560"/>
            </p14:xfrm>
          </p:contentPart>
        </mc:Choice>
        <mc:Fallback xmlns="">
          <p:pic>
            <p:nvPicPr>
              <p:cNvPr id="186" name="Ink 185">
                <a:extLst>
                  <a:ext uri="{FF2B5EF4-FFF2-40B4-BE49-F238E27FC236}">
                    <a16:creationId xmlns:a16="http://schemas.microsoft.com/office/drawing/2014/main" id="{5FD4789F-AEB2-238A-F0B6-35B269AD09B2}"/>
                  </a:ext>
                </a:extLst>
              </p:cNvPr>
              <p:cNvPicPr/>
              <p:nvPr/>
            </p:nvPicPr>
            <p:blipFill>
              <a:blip r:embed="rId201"/>
              <a:stretch>
                <a:fillRect/>
              </a:stretch>
            </p:blipFill>
            <p:spPr>
              <a:xfrm>
                <a:off x="8407428" y="4063436"/>
                <a:ext cx="1231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87" name="Ink 186">
                <a:extLst>
                  <a:ext uri="{FF2B5EF4-FFF2-40B4-BE49-F238E27FC236}">
                    <a16:creationId xmlns:a16="http://schemas.microsoft.com/office/drawing/2014/main" id="{BEF3EC38-CE17-DC5A-FB34-76CEDCC307EF}"/>
                  </a:ext>
                </a:extLst>
              </p14:cNvPr>
              <p14:cNvContentPartPr/>
              <p14:nvPr/>
            </p14:nvContentPartPr>
            <p14:xfrm>
              <a:off x="8592828" y="4103396"/>
              <a:ext cx="224280" cy="101520"/>
            </p14:xfrm>
          </p:contentPart>
        </mc:Choice>
        <mc:Fallback xmlns="">
          <p:pic>
            <p:nvPicPr>
              <p:cNvPr id="187" name="Ink 186">
                <a:extLst>
                  <a:ext uri="{FF2B5EF4-FFF2-40B4-BE49-F238E27FC236}">
                    <a16:creationId xmlns:a16="http://schemas.microsoft.com/office/drawing/2014/main" id="{BEF3EC38-CE17-DC5A-FB34-76CEDCC307EF}"/>
                  </a:ext>
                </a:extLst>
              </p:cNvPr>
              <p:cNvPicPr/>
              <p:nvPr/>
            </p:nvPicPr>
            <p:blipFill>
              <a:blip r:embed="rId203"/>
              <a:stretch>
                <a:fillRect/>
              </a:stretch>
            </p:blipFill>
            <p:spPr>
              <a:xfrm>
                <a:off x="8584188" y="4094396"/>
                <a:ext cx="2419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88" name="Ink 187">
                <a:extLst>
                  <a:ext uri="{FF2B5EF4-FFF2-40B4-BE49-F238E27FC236}">
                    <a16:creationId xmlns:a16="http://schemas.microsoft.com/office/drawing/2014/main" id="{C1207802-C325-2749-5F89-684478233EE2}"/>
                  </a:ext>
                </a:extLst>
              </p14:cNvPr>
              <p14:cNvContentPartPr/>
              <p14:nvPr/>
            </p14:nvContentPartPr>
            <p14:xfrm>
              <a:off x="8878668" y="4125356"/>
              <a:ext cx="138600" cy="215280"/>
            </p14:xfrm>
          </p:contentPart>
        </mc:Choice>
        <mc:Fallback xmlns="">
          <p:pic>
            <p:nvPicPr>
              <p:cNvPr id="188" name="Ink 187">
                <a:extLst>
                  <a:ext uri="{FF2B5EF4-FFF2-40B4-BE49-F238E27FC236}">
                    <a16:creationId xmlns:a16="http://schemas.microsoft.com/office/drawing/2014/main" id="{C1207802-C325-2749-5F89-684478233EE2}"/>
                  </a:ext>
                </a:extLst>
              </p:cNvPr>
              <p:cNvPicPr/>
              <p:nvPr/>
            </p:nvPicPr>
            <p:blipFill>
              <a:blip r:embed="rId205"/>
              <a:stretch>
                <a:fillRect/>
              </a:stretch>
            </p:blipFill>
            <p:spPr>
              <a:xfrm>
                <a:off x="8869668" y="4116716"/>
                <a:ext cx="1562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89" name="Ink 188">
                <a:extLst>
                  <a:ext uri="{FF2B5EF4-FFF2-40B4-BE49-F238E27FC236}">
                    <a16:creationId xmlns:a16="http://schemas.microsoft.com/office/drawing/2014/main" id="{DBCB0D63-8883-1D3C-2A2E-F19BC7101A1B}"/>
                  </a:ext>
                </a:extLst>
              </p14:cNvPr>
              <p14:cNvContentPartPr/>
              <p14:nvPr/>
            </p14:nvContentPartPr>
            <p14:xfrm>
              <a:off x="9133908" y="3989636"/>
              <a:ext cx="10440" cy="173160"/>
            </p14:xfrm>
          </p:contentPart>
        </mc:Choice>
        <mc:Fallback xmlns="">
          <p:pic>
            <p:nvPicPr>
              <p:cNvPr id="189" name="Ink 188">
                <a:extLst>
                  <a:ext uri="{FF2B5EF4-FFF2-40B4-BE49-F238E27FC236}">
                    <a16:creationId xmlns:a16="http://schemas.microsoft.com/office/drawing/2014/main" id="{DBCB0D63-8883-1D3C-2A2E-F19BC7101A1B}"/>
                  </a:ext>
                </a:extLst>
              </p:cNvPr>
              <p:cNvPicPr/>
              <p:nvPr/>
            </p:nvPicPr>
            <p:blipFill>
              <a:blip r:embed="rId207"/>
              <a:stretch>
                <a:fillRect/>
              </a:stretch>
            </p:blipFill>
            <p:spPr>
              <a:xfrm>
                <a:off x="9125268" y="3980636"/>
                <a:ext cx="280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90" name="Ink 189">
                <a:extLst>
                  <a:ext uri="{FF2B5EF4-FFF2-40B4-BE49-F238E27FC236}">
                    <a16:creationId xmlns:a16="http://schemas.microsoft.com/office/drawing/2014/main" id="{020E207E-07F8-CD89-9020-6278CC03E3A8}"/>
                  </a:ext>
                </a:extLst>
              </p14:cNvPr>
              <p14:cNvContentPartPr/>
              <p14:nvPr/>
            </p14:nvContentPartPr>
            <p14:xfrm>
              <a:off x="9143988" y="3970916"/>
              <a:ext cx="178200" cy="177120"/>
            </p14:xfrm>
          </p:contentPart>
        </mc:Choice>
        <mc:Fallback xmlns="">
          <p:pic>
            <p:nvPicPr>
              <p:cNvPr id="190" name="Ink 189">
                <a:extLst>
                  <a:ext uri="{FF2B5EF4-FFF2-40B4-BE49-F238E27FC236}">
                    <a16:creationId xmlns:a16="http://schemas.microsoft.com/office/drawing/2014/main" id="{020E207E-07F8-CD89-9020-6278CC03E3A8}"/>
                  </a:ext>
                </a:extLst>
              </p:cNvPr>
              <p:cNvPicPr/>
              <p:nvPr/>
            </p:nvPicPr>
            <p:blipFill>
              <a:blip r:embed="rId209"/>
              <a:stretch>
                <a:fillRect/>
              </a:stretch>
            </p:blipFill>
            <p:spPr>
              <a:xfrm>
                <a:off x="9134988" y="3962276"/>
                <a:ext cx="1958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91" name="Ink 190">
                <a:extLst>
                  <a:ext uri="{FF2B5EF4-FFF2-40B4-BE49-F238E27FC236}">
                    <a16:creationId xmlns:a16="http://schemas.microsoft.com/office/drawing/2014/main" id="{27008381-857A-DFD0-3638-146F8897C0E8}"/>
                  </a:ext>
                </a:extLst>
              </p14:cNvPr>
              <p14:cNvContentPartPr/>
              <p14:nvPr/>
            </p14:nvContentPartPr>
            <p14:xfrm>
              <a:off x="9420828" y="4050116"/>
              <a:ext cx="128520" cy="116640"/>
            </p14:xfrm>
          </p:contentPart>
        </mc:Choice>
        <mc:Fallback xmlns="">
          <p:pic>
            <p:nvPicPr>
              <p:cNvPr id="191" name="Ink 190">
                <a:extLst>
                  <a:ext uri="{FF2B5EF4-FFF2-40B4-BE49-F238E27FC236}">
                    <a16:creationId xmlns:a16="http://schemas.microsoft.com/office/drawing/2014/main" id="{27008381-857A-DFD0-3638-146F8897C0E8}"/>
                  </a:ext>
                </a:extLst>
              </p:cNvPr>
              <p:cNvPicPr/>
              <p:nvPr/>
            </p:nvPicPr>
            <p:blipFill>
              <a:blip r:embed="rId211"/>
              <a:stretch>
                <a:fillRect/>
              </a:stretch>
            </p:blipFill>
            <p:spPr>
              <a:xfrm>
                <a:off x="9411828" y="4041116"/>
                <a:ext cx="1461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93" name="Ink 192">
                <a:extLst>
                  <a:ext uri="{FF2B5EF4-FFF2-40B4-BE49-F238E27FC236}">
                    <a16:creationId xmlns:a16="http://schemas.microsoft.com/office/drawing/2014/main" id="{178282B0-78A5-510C-D724-AA747E17D907}"/>
                  </a:ext>
                </a:extLst>
              </p14:cNvPr>
              <p14:cNvContentPartPr/>
              <p14:nvPr/>
            </p14:nvContentPartPr>
            <p14:xfrm>
              <a:off x="9605868" y="4048676"/>
              <a:ext cx="313920" cy="148320"/>
            </p14:xfrm>
          </p:contentPart>
        </mc:Choice>
        <mc:Fallback xmlns="">
          <p:pic>
            <p:nvPicPr>
              <p:cNvPr id="193" name="Ink 192">
                <a:extLst>
                  <a:ext uri="{FF2B5EF4-FFF2-40B4-BE49-F238E27FC236}">
                    <a16:creationId xmlns:a16="http://schemas.microsoft.com/office/drawing/2014/main" id="{178282B0-78A5-510C-D724-AA747E17D907}"/>
                  </a:ext>
                </a:extLst>
              </p:cNvPr>
              <p:cNvPicPr/>
              <p:nvPr/>
            </p:nvPicPr>
            <p:blipFill>
              <a:blip r:embed="rId213"/>
              <a:stretch>
                <a:fillRect/>
              </a:stretch>
            </p:blipFill>
            <p:spPr>
              <a:xfrm>
                <a:off x="9597228" y="4039676"/>
                <a:ext cx="3315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94" name="Ink 193">
                <a:extLst>
                  <a:ext uri="{FF2B5EF4-FFF2-40B4-BE49-F238E27FC236}">
                    <a16:creationId xmlns:a16="http://schemas.microsoft.com/office/drawing/2014/main" id="{683F39CB-F7E1-B1B0-0525-F1EB7F128A1F}"/>
                  </a:ext>
                </a:extLst>
              </p14:cNvPr>
              <p14:cNvContentPartPr/>
              <p14:nvPr/>
            </p14:nvContentPartPr>
            <p14:xfrm>
              <a:off x="10070268" y="3935276"/>
              <a:ext cx="18000" cy="64440"/>
            </p14:xfrm>
          </p:contentPart>
        </mc:Choice>
        <mc:Fallback xmlns="">
          <p:pic>
            <p:nvPicPr>
              <p:cNvPr id="194" name="Ink 193">
                <a:extLst>
                  <a:ext uri="{FF2B5EF4-FFF2-40B4-BE49-F238E27FC236}">
                    <a16:creationId xmlns:a16="http://schemas.microsoft.com/office/drawing/2014/main" id="{683F39CB-F7E1-B1B0-0525-F1EB7F128A1F}"/>
                  </a:ext>
                </a:extLst>
              </p:cNvPr>
              <p:cNvPicPr/>
              <p:nvPr/>
            </p:nvPicPr>
            <p:blipFill>
              <a:blip r:embed="rId215"/>
              <a:stretch>
                <a:fillRect/>
              </a:stretch>
            </p:blipFill>
            <p:spPr>
              <a:xfrm>
                <a:off x="10061268" y="3926276"/>
                <a:ext cx="3564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95" name="Ink 194">
                <a:extLst>
                  <a:ext uri="{FF2B5EF4-FFF2-40B4-BE49-F238E27FC236}">
                    <a16:creationId xmlns:a16="http://schemas.microsoft.com/office/drawing/2014/main" id="{7E3D5948-058E-DBEE-2BD2-0D761F1A108D}"/>
                  </a:ext>
                </a:extLst>
              </p14:cNvPr>
              <p14:cNvContentPartPr/>
              <p14:nvPr/>
            </p14:nvContentPartPr>
            <p14:xfrm>
              <a:off x="10117428" y="3955076"/>
              <a:ext cx="30600" cy="57240"/>
            </p14:xfrm>
          </p:contentPart>
        </mc:Choice>
        <mc:Fallback xmlns="">
          <p:pic>
            <p:nvPicPr>
              <p:cNvPr id="195" name="Ink 194">
                <a:extLst>
                  <a:ext uri="{FF2B5EF4-FFF2-40B4-BE49-F238E27FC236}">
                    <a16:creationId xmlns:a16="http://schemas.microsoft.com/office/drawing/2014/main" id="{7E3D5948-058E-DBEE-2BD2-0D761F1A108D}"/>
                  </a:ext>
                </a:extLst>
              </p:cNvPr>
              <p:cNvPicPr/>
              <p:nvPr/>
            </p:nvPicPr>
            <p:blipFill>
              <a:blip r:embed="rId217"/>
              <a:stretch>
                <a:fillRect/>
              </a:stretch>
            </p:blipFill>
            <p:spPr>
              <a:xfrm>
                <a:off x="10108788" y="3946076"/>
                <a:ext cx="482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96" name="Ink 195">
                <a:extLst>
                  <a:ext uri="{FF2B5EF4-FFF2-40B4-BE49-F238E27FC236}">
                    <a16:creationId xmlns:a16="http://schemas.microsoft.com/office/drawing/2014/main" id="{C138A09A-622C-A0EB-4614-1F71E0CB81BF}"/>
                  </a:ext>
                </a:extLst>
              </p14:cNvPr>
              <p14:cNvContentPartPr/>
              <p14:nvPr/>
            </p14:nvContentPartPr>
            <p14:xfrm>
              <a:off x="10357548" y="4035716"/>
              <a:ext cx="45000" cy="32400"/>
            </p14:xfrm>
          </p:contentPart>
        </mc:Choice>
        <mc:Fallback xmlns="">
          <p:pic>
            <p:nvPicPr>
              <p:cNvPr id="196" name="Ink 195">
                <a:extLst>
                  <a:ext uri="{FF2B5EF4-FFF2-40B4-BE49-F238E27FC236}">
                    <a16:creationId xmlns:a16="http://schemas.microsoft.com/office/drawing/2014/main" id="{C138A09A-622C-A0EB-4614-1F71E0CB81BF}"/>
                  </a:ext>
                </a:extLst>
              </p:cNvPr>
              <p:cNvPicPr/>
              <p:nvPr/>
            </p:nvPicPr>
            <p:blipFill>
              <a:blip r:embed="rId219"/>
              <a:stretch>
                <a:fillRect/>
              </a:stretch>
            </p:blipFill>
            <p:spPr>
              <a:xfrm>
                <a:off x="10348548" y="4026716"/>
                <a:ext cx="626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97" name="Ink 196">
                <a:extLst>
                  <a:ext uri="{FF2B5EF4-FFF2-40B4-BE49-F238E27FC236}">
                    <a16:creationId xmlns:a16="http://schemas.microsoft.com/office/drawing/2014/main" id="{6637A04D-8C31-1F8D-C513-194CC07ACBDE}"/>
                  </a:ext>
                </a:extLst>
              </p14:cNvPr>
              <p14:cNvContentPartPr/>
              <p14:nvPr/>
            </p14:nvContentPartPr>
            <p14:xfrm>
              <a:off x="10369788" y="4200236"/>
              <a:ext cx="11880" cy="27000"/>
            </p14:xfrm>
          </p:contentPart>
        </mc:Choice>
        <mc:Fallback xmlns="">
          <p:pic>
            <p:nvPicPr>
              <p:cNvPr id="197" name="Ink 196">
                <a:extLst>
                  <a:ext uri="{FF2B5EF4-FFF2-40B4-BE49-F238E27FC236}">
                    <a16:creationId xmlns:a16="http://schemas.microsoft.com/office/drawing/2014/main" id="{6637A04D-8C31-1F8D-C513-194CC07ACBDE}"/>
                  </a:ext>
                </a:extLst>
              </p:cNvPr>
              <p:cNvPicPr/>
              <p:nvPr/>
            </p:nvPicPr>
            <p:blipFill>
              <a:blip r:embed="rId221"/>
              <a:stretch>
                <a:fillRect/>
              </a:stretch>
            </p:blipFill>
            <p:spPr>
              <a:xfrm>
                <a:off x="10361148" y="4191596"/>
                <a:ext cx="295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99" name="Ink 198">
                <a:extLst>
                  <a:ext uri="{FF2B5EF4-FFF2-40B4-BE49-F238E27FC236}">
                    <a16:creationId xmlns:a16="http://schemas.microsoft.com/office/drawing/2014/main" id="{3208E567-C36E-63FC-3D29-471F79F2A762}"/>
                  </a:ext>
                </a:extLst>
              </p14:cNvPr>
              <p14:cNvContentPartPr/>
              <p14:nvPr/>
            </p14:nvContentPartPr>
            <p14:xfrm>
              <a:off x="10634028" y="3999356"/>
              <a:ext cx="19080" cy="28440"/>
            </p14:xfrm>
          </p:contentPart>
        </mc:Choice>
        <mc:Fallback xmlns="">
          <p:pic>
            <p:nvPicPr>
              <p:cNvPr id="199" name="Ink 198">
                <a:extLst>
                  <a:ext uri="{FF2B5EF4-FFF2-40B4-BE49-F238E27FC236}">
                    <a16:creationId xmlns:a16="http://schemas.microsoft.com/office/drawing/2014/main" id="{3208E567-C36E-63FC-3D29-471F79F2A762}"/>
                  </a:ext>
                </a:extLst>
              </p:cNvPr>
              <p:cNvPicPr/>
              <p:nvPr/>
            </p:nvPicPr>
            <p:blipFill>
              <a:blip r:embed="rId223"/>
              <a:stretch>
                <a:fillRect/>
              </a:stretch>
            </p:blipFill>
            <p:spPr>
              <a:xfrm>
                <a:off x="10625028" y="3990356"/>
                <a:ext cx="367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00" name="Ink 199">
                <a:extLst>
                  <a:ext uri="{FF2B5EF4-FFF2-40B4-BE49-F238E27FC236}">
                    <a16:creationId xmlns:a16="http://schemas.microsoft.com/office/drawing/2014/main" id="{27155F86-D3AC-8917-03CD-0D29056D8C4C}"/>
                  </a:ext>
                </a:extLst>
              </p14:cNvPr>
              <p14:cNvContentPartPr/>
              <p14:nvPr/>
            </p14:nvContentPartPr>
            <p14:xfrm>
              <a:off x="10746348" y="3993236"/>
              <a:ext cx="10440" cy="38520"/>
            </p14:xfrm>
          </p:contentPart>
        </mc:Choice>
        <mc:Fallback xmlns="">
          <p:pic>
            <p:nvPicPr>
              <p:cNvPr id="200" name="Ink 199">
                <a:extLst>
                  <a:ext uri="{FF2B5EF4-FFF2-40B4-BE49-F238E27FC236}">
                    <a16:creationId xmlns:a16="http://schemas.microsoft.com/office/drawing/2014/main" id="{27155F86-D3AC-8917-03CD-0D29056D8C4C}"/>
                  </a:ext>
                </a:extLst>
              </p:cNvPr>
              <p:cNvPicPr/>
              <p:nvPr/>
            </p:nvPicPr>
            <p:blipFill>
              <a:blip r:embed="rId225"/>
              <a:stretch>
                <a:fillRect/>
              </a:stretch>
            </p:blipFill>
            <p:spPr>
              <a:xfrm>
                <a:off x="10737708" y="3984596"/>
                <a:ext cx="280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01" name="Ink 200">
                <a:extLst>
                  <a:ext uri="{FF2B5EF4-FFF2-40B4-BE49-F238E27FC236}">
                    <a16:creationId xmlns:a16="http://schemas.microsoft.com/office/drawing/2014/main" id="{2DA394A5-E599-F3AD-8D62-6E934637B5C3}"/>
                  </a:ext>
                </a:extLst>
              </p14:cNvPr>
              <p14:cNvContentPartPr/>
              <p14:nvPr/>
            </p14:nvContentPartPr>
            <p14:xfrm>
              <a:off x="10837068" y="3987836"/>
              <a:ext cx="153720" cy="208080"/>
            </p14:xfrm>
          </p:contentPart>
        </mc:Choice>
        <mc:Fallback xmlns="">
          <p:pic>
            <p:nvPicPr>
              <p:cNvPr id="201" name="Ink 200">
                <a:extLst>
                  <a:ext uri="{FF2B5EF4-FFF2-40B4-BE49-F238E27FC236}">
                    <a16:creationId xmlns:a16="http://schemas.microsoft.com/office/drawing/2014/main" id="{2DA394A5-E599-F3AD-8D62-6E934637B5C3}"/>
                  </a:ext>
                </a:extLst>
              </p:cNvPr>
              <p:cNvPicPr/>
              <p:nvPr/>
            </p:nvPicPr>
            <p:blipFill>
              <a:blip r:embed="rId227"/>
              <a:stretch>
                <a:fillRect/>
              </a:stretch>
            </p:blipFill>
            <p:spPr>
              <a:xfrm>
                <a:off x="10828428" y="3979196"/>
                <a:ext cx="1713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02" name="Ink 201">
                <a:extLst>
                  <a:ext uri="{FF2B5EF4-FFF2-40B4-BE49-F238E27FC236}">
                    <a16:creationId xmlns:a16="http://schemas.microsoft.com/office/drawing/2014/main" id="{FED56226-1532-FB41-3802-4AE93BE1F4A0}"/>
                  </a:ext>
                </a:extLst>
              </p14:cNvPr>
              <p14:cNvContentPartPr/>
              <p14:nvPr/>
            </p14:nvContentPartPr>
            <p14:xfrm>
              <a:off x="10880268" y="4002236"/>
              <a:ext cx="391320" cy="168840"/>
            </p14:xfrm>
          </p:contentPart>
        </mc:Choice>
        <mc:Fallback xmlns="">
          <p:pic>
            <p:nvPicPr>
              <p:cNvPr id="202" name="Ink 201">
                <a:extLst>
                  <a:ext uri="{FF2B5EF4-FFF2-40B4-BE49-F238E27FC236}">
                    <a16:creationId xmlns:a16="http://schemas.microsoft.com/office/drawing/2014/main" id="{FED56226-1532-FB41-3802-4AE93BE1F4A0}"/>
                  </a:ext>
                </a:extLst>
              </p:cNvPr>
              <p:cNvPicPr/>
              <p:nvPr/>
            </p:nvPicPr>
            <p:blipFill>
              <a:blip r:embed="rId229"/>
              <a:stretch>
                <a:fillRect/>
              </a:stretch>
            </p:blipFill>
            <p:spPr>
              <a:xfrm>
                <a:off x="10871268" y="3993596"/>
                <a:ext cx="4089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03" name="Ink 202">
                <a:extLst>
                  <a:ext uri="{FF2B5EF4-FFF2-40B4-BE49-F238E27FC236}">
                    <a16:creationId xmlns:a16="http://schemas.microsoft.com/office/drawing/2014/main" id="{03B25721-3259-DC59-7DDD-99B7134DE5A2}"/>
                  </a:ext>
                </a:extLst>
              </p14:cNvPr>
              <p14:cNvContentPartPr/>
              <p14:nvPr/>
            </p14:nvContentPartPr>
            <p14:xfrm>
              <a:off x="11345388" y="3997556"/>
              <a:ext cx="86040" cy="153720"/>
            </p14:xfrm>
          </p:contentPart>
        </mc:Choice>
        <mc:Fallback xmlns="">
          <p:pic>
            <p:nvPicPr>
              <p:cNvPr id="203" name="Ink 202">
                <a:extLst>
                  <a:ext uri="{FF2B5EF4-FFF2-40B4-BE49-F238E27FC236}">
                    <a16:creationId xmlns:a16="http://schemas.microsoft.com/office/drawing/2014/main" id="{03B25721-3259-DC59-7DDD-99B7134DE5A2}"/>
                  </a:ext>
                </a:extLst>
              </p:cNvPr>
              <p:cNvPicPr/>
              <p:nvPr/>
            </p:nvPicPr>
            <p:blipFill>
              <a:blip r:embed="rId231"/>
              <a:stretch>
                <a:fillRect/>
              </a:stretch>
            </p:blipFill>
            <p:spPr>
              <a:xfrm>
                <a:off x="11336388" y="3988916"/>
                <a:ext cx="1036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04" name="Ink 203">
                <a:extLst>
                  <a:ext uri="{FF2B5EF4-FFF2-40B4-BE49-F238E27FC236}">
                    <a16:creationId xmlns:a16="http://schemas.microsoft.com/office/drawing/2014/main" id="{5D54C4FB-4557-1744-BDF9-CEBD55A5015D}"/>
                  </a:ext>
                </a:extLst>
              </p14:cNvPr>
              <p14:cNvContentPartPr/>
              <p14:nvPr/>
            </p14:nvContentPartPr>
            <p14:xfrm>
              <a:off x="11552748" y="3890996"/>
              <a:ext cx="68040" cy="87120"/>
            </p14:xfrm>
          </p:contentPart>
        </mc:Choice>
        <mc:Fallback xmlns="">
          <p:pic>
            <p:nvPicPr>
              <p:cNvPr id="204" name="Ink 203">
                <a:extLst>
                  <a:ext uri="{FF2B5EF4-FFF2-40B4-BE49-F238E27FC236}">
                    <a16:creationId xmlns:a16="http://schemas.microsoft.com/office/drawing/2014/main" id="{5D54C4FB-4557-1744-BDF9-CEBD55A5015D}"/>
                  </a:ext>
                </a:extLst>
              </p:cNvPr>
              <p:cNvPicPr/>
              <p:nvPr/>
            </p:nvPicPr>
            <p:blipFill>
              <a:blip r:embed="rId233"/>
              <a:stretch>
                <a:fillRect/>
              </a:stretch>
            </p:blipFill>
            <p:spPr>
              <a:xfrm>
                <a:off x="11544108" y="3882356"/>
                <a:ext cx="856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05" name="Ink 204">
                <a:extLst>
                  <a:ext uri="{FF2B5EF4-FFF2-40B4-BE49-F238E27FC236}">
                    <a16:creationId xmlns:a16="http://schemas.microsoft.com/office/drawing/2014/main" id="{3AB233AF-6469-3D3D-82D6-B3323A5993C0}"/>
                  </a:ext>
                </a:extLst>
              </p14:cNvPr>
              <p14:cNvContentPartPr/>
              <p14:nvPr/>
            </p14:nvContentPartPr>
            <p14:xfrm>
              <a:off x="11760828" y="4235156"/>
              <a:ext cx="53640" cy="89280"/>
            </p14:xfrm>
          </p:contentPart>
        </mc:Choice>
        <mc:Fallback xmlns="">
          <p:pic>
            <p:nvPicPr>
              <p:cNvPr id="205" name="Ink 204">
                <a:extLst>
                  <a:ext uri="{FF2B5EF4-FFF2-40B4-BE49-F238E27FC236}">
                    <a16:creationId xmlns:a16="http://schemas.microsoft.com/office/drawing/2014/main" id="{3AB233AF-6469-3D3D-82D6-B3323A5993C0}"/>
                  </a:ext>
                </a:extLst>
              </p:cNvPr>
              <p:cNvPicPr/>
              <p:nvPr/>
            </p:nvPicPr>
            <p:blipFill>
              <a:blip r:embed="rId235"/>
              <a:stretch>
                <a:fillRect/>
              </a:stretch>
            </p:blipFill>
            <p:spPr>
              <a:xfrm>
                <a:off x="11752188" y="4226516"/>
                <a:ext cx="712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07" name="Ink 206">
                <a:extLst>
                  <a:ext uri="{FF2B5EF4-FFF2-40B4-BE49-F238E27FC236}">
                    <a16:creationId xmlns:a16="http://schemas.microsoft.com/office/drawing/2014/main" id="{C0D24AB6-2A9E-DB56-1EF4-BD873DF0FDE1}"/>
                  </a:ext>
                </a:extLst>
              </p14:cNvPr>
              <p14:cNvContentPartPr/>
              <p14:nvPr/>
            </p14:nvContentPartPr>
            <p14:xfrm>
              <a:off x="8170548" y="4740956"/>
              <a:ext cx="51840" cy="82800"/>
            </p14:xfrm>
          </p:contentPart>
        </mc:Choice>
        <mc:Fallback xmlns="">
          <p:pic>
            <p:nvPicPr>
              <p:cNvPr id="207" name="Ink 206">
                <a:extLst>
                  <a:ext uri="{FF2B5EF4-FFF2-40B4-BE49-F238E27FC236}">
                    <a16:creationId xmlns:a16="http://schemas.microsoft.com/office/drawing/2014/main" id="{C0D24AB6-2A9E-DB56-1EF4-BD873DF0FDE1}"/>
                  </a:ext>
                </a:extLst>
              </p:cNvPr>
              <p:cNvPicPr/>
              <p:nvPr/>
            </p:nvPicPr>
            <p:blipFill>
              <a:blip r:embed="rId237"/>
              <a:stretch>
                <a:fillRect/>
              </a:stretch>
            </p:blipFill>
            <p:spPr>
              <a:xfrm>
                <a:off x="8161908" y="4731956"/>
                <a:ext cx="694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208" name="Ink 207">
                <a:extLst>
                  <a:ext uri="{FF2B5EF4-FFF2-40B4-BE49-F238E27FC236}">
                    <a16:creationId xmlns:a16="http://schemas.microsoft.com/office/drawing/2014/main" id="{51E6C142-3664-0243-37E1-252470DF83FB}"/>
                  </a:ext>
                </a:extLst>
              </p14:cNvPr>
              <p14:cNvContentPartPr/>
              <p14:nvPr/>
            </p14:nvContentPartPr>
            <p14:xfrm>
              <a:off x="8278548" y="4759316"/>
              <a:ext cx="16920" cy="78120"/>
            </p14:xfrm>
          </p:contentPart>
        </mc:Choice>
        <mc:Fallback xmlns="">
          <p:pic>
            <p:nvPicPr>
              <p:cNvPr id="208" name="Ink 207">
                <a:extLst>
                  <a:ext uri="{FF2B5EF4-FFF2-40B4-BE49-F238E27FC236}">
                    <a16:creationId xmlns:a16="http://schemas.microsoft.com/office/drawing/2014/main" id="{51E6C142-3664-0243-37E1-252470DF83FB}"/>
                  </a:ext>
                </a:extLst>
              </p:cNvPr>
              <p:cNvPicPr/>
              <p:nvPr/>
            </p:nvPicPr>
            <p:blipFill>
              <a:blip r:embed="rId239"/>
              <a:stretch>
                <a:fillRect/>
              </a:stretch>
            </p:blipFill>
            <p:spPr>
              <a:xfrm>
                <a:off x="8269548" y="4750676"/>
                <a:ext cx="345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209" name="Ink 208">
                <a:extLst>
                  <a:ext uri="{FF2B5EF4-FFF2-40B4-BE49-F238E27FC236}">
                    <a16:creationId xmlns:a16="http://schemas.microsoft.com/office/drawing/2014/main" id="{23F054FA-77F1-7D41-D846-AB51AB6F3BB5}"/>
                  </a:ext>
                </a:extLst>
              </p14:cNvPr>
              <p14:cNvContentPartPr/>
              <p14:nvPr/>
            </p14:nvContentPartPr>
            <p14:xfrm>
              <a:off x="8494908" y="4796036"/>
              <a:ext cx="144360" cy="206640"/>
            </p14:xfrm>
          </p:contentPart>
        </mc:Choice>
        <mc:Fallback xmlns="">
          <p:pic>
            <p:nvPicPr>
              <p:cNvPr id="209" name="Ink 208">
                <a:extLst>
                  <a:ext uri="{FF2B5EF4-FFF2-40B4-BE49-F238E27FC236}">
                    <a16:creationId xmlns:a16="http://schemas.microsoft.com/office/drawing/2014/main" id="{23F054FA-77F1-7D41-D846-AB51AB6F3BB5}"/>
                  </a:ext>
                </a:extLst>
              </p:cNvPr>
              <p:cNvPicPr/>
              <p:nvPr/>
            </p:nvPicPr>
            <p:blipFill>
              <a:blip r:embed="rId241"/>
              <a:stretch>
                <a:fillRect/>
              </a:stretch>
            </p:blipFill>
            <p:spPr>
              <a:xfrm>
                <a:off x="8486268" y="4787036"/>
                <a:ext cx="1620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10" name="Ink 209">
                <a:extLst>
                  <a:ext uri="{FF2B5EF4-FFF2-40B4-BE49-F238E27FC236}">
                    <a16:creationId xmlns:a16="http://schemas.microsoft.com/office/drawing/2014/main" id="{D6E37109-6822-C0F0-9A3B-1984059FAD3A}"/>
                  </a:ext>
                </a:extLst>
              </p14:cNvPr>
              <p14:cNvContentPartPr/>
              <p14:nvPr/>
            </p14:nvContentPartPr>
            <p14:xfrm>
              <a:off x="8714868" y="4751756"/>
              <a:ext cx="273960" cy="204120"/>
            </p14:xfrm>
          </p:contentPart>
        </mc:Choice>
        <mc:Fallback xmlns="">
          <p:pic>
            <p:nvPicPr>
              <p:cNvPr id="210" name="Ink 209">
                <a:extLst>
                  <a:ext uri="{FF2B5EF4-FFF2-40B4-BE49-F238E27FC236}">
                    <a16:creationId xmlns:a16="http://schemas.microsoft.com/office/drawing/2014/main" id="{D6E37109-6822-C0F0-9A3B-1984059FAD3A}"/>
                  </a:ext>
                </a:extLst>
              </p:cNvPr>
              <p:cNvPicPr/>
              <p:nvPr/>
            </p:nvPicPr>
            <p:blipFill>
              <a:blip r:embed="rId243"/>
              <a:stretch>
                <a:fillRect/>
              </a:stretch>
            </p:blipFill>
            <p:spPr>
              <a:xfrm>
                <a:off x="8705868" y="4742756"/>
                <a:ext cx="2916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11" name="Ink 210">
                <a:extLst>
                  <a:ext uri="{FF2B5EF4-FFF2-40B4-BE49-F238E27FC236}">
                    <a16:creationId xmlns:a16="http://schemas.microsoft.com/office/drawing/2014/main" id="{C943B855-697C-A751-B587-46B9A0667274}"/>
                  </a:ext>
                </a:extLst>
              </p14:cNvPr>
              <p14:cNvContentPartPr/>
              <p14:nvPr/>
            </p14:nvContentPartPr>
            <p14:xfrm>
              <a:off x="9056868" y="4838516"/>
              <a:ext cx="113760" cy="118080"/>
            </p14:xfrm>
          </p:contentPart>
        </mc:Choice>
        <mc:Fallback xmlns="">
          <p:pic>
            <p:nvPicPr>
              <p:cNvPr id="211" name="Ink 210">
                <a:extLst>
                  <a:ext uri="{FF2B5EF4-FFF2-40B4-BE49-F238E27FC236}">
                    <a16:creationId xmlns:a16="http://schemas.microsoft.com/office/drawing/2014/main" id="{C943B855-697C-A751-B587-46B9A0667274}"/>
                  </a:ext>
                </a:extLst>
              </p:cNvPr>
              <p:cNvPicPr/>
              <p:nvPr/>
            </p:nvPicPr>
            <p:blipFill>
              <a:blip r:embed="rId245"/>
              <a:stretch>
                <a:fillRect/>
              </a:stretch>
            </p:blipFill>
            <p:spPr>
              <a:xfrm>
                <a:off x="9048228" y="4829876"/>
                <a:ext cx="1314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12" name="Ink 211">
                <a:extLst>
                  <a:ext uri="{FF2B5EF4-FFF2-40B4-BE49-F238E27FC236}">
                    <a16:creationId xmlns:a16="http://schemas.microsoft.com/office/drawing/2014/main" id="{1509F824-E374-35FD-6769-676EF39B36CE}"/>
                  </a:ext>
                </a:extLst>
              </p14:cNvPr>
              <p14:cNvContentPartPr/>
              <p14:nvPr/>
            </p14:nvContentPartPr>
            <p14:xfrm>
              <a:off x="9202668" y="4860836"/>
              <a:ext cx="278640" cy="350640"/>
            </p14:xfrm>
          </p:contentPart>
        </mc:Choice>
        <mc:Fallback xmlns="">
          <p:pic>
            <p:nvPicPr>
              <p:cNvPr id="212" name="Ink 211">
                <a:extLst>
                  <a:ext uri="{FF2B5EF4-FFF2-40B4-BE49-F238E27FC236}">
                    <a16:creationId xmlns:a16="http://schemas.microsoft.com/office/drawing/2014/main" id="{1509F824-E374-35FD-6769-676EF39B36CE}"/>
                  </a:ext>
                </a:extLst>
              </p:cNvPr>
              <p:cNvPicPr/>
              <p:nvPr/>
            </p:nvPicPr>
            <p:blipFill>
              <a:blip r:embed="rId247"/>
              <a:stretch>
                <a:fillRect/>
              </a:stretch>
            </p:blipFill>
            <p:spPr>
              <a:xfrm>
                <a:off x="9194028" y="4851836"/>
                <a:ext cx="2962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13" name="Ink 212">
                <a:extLst>
                  <a:ext uri="{FF2B5EF4-FFF2-40B4-BE49-F238E27FC236}">
                    <a16:creationId xmlns:a16="http://schemas.microsoft.com/office/drawing/2014/main" id="{DB033D18-6ACD-3E42-A845-6BD34517D1A8}"/>
                  </a:ext>
                </a:extLst>
              </p14:cNvPr>
              <p14:cNvContentPartPr/>
              <p14:nvPr/>
            </p14:nvContentPartPr>
            <p14:xfrm>
              <a:off x="9625668" y="4726916"/>
              <a:ext cx="4320" cy="11160"/>
            </p14:xfrm>
          </p:contentPart>
        </mc:Choice>
        <mc:Fallback xmlns="">
          <p:pic>
            <p:nvPicPr>
              <p:cNvPr id="213" name="Ink 212">
                <a:extLst>
                  <a:ext uri="{FF2B5EF4-FFF2-40B4-BE49-F238E27FC236}">
                    <a16:creationId xmlns:a16="http://schemas.microsoft.com/office/drawing/2014/main" id="{DB033D18-6ACD-3E42-A845-6BD34517D1A8}"/>
                  </a:ext>
                </a:extLst>
              </p:cNvPr>
              <p:cNvPicPr/>
              <p:nvPr/>
            </p:nvPicPr>
            <p:blipFill>
              <a:blip r:embed="rId249"/>
              <a:stretch>
                <a:fillRect/>
              </a:stretch>
            </p:blipFill>
            <p:spPr>
              <a:xfrm>
                <a:off x="9616668" y="4718276"/>
                <a:ext cx="219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14" name="Ink 213">
                <a:extLst>
                  <a:ext uri="{FF2B5EF4-FFF2-40B4-BE49-F238E27FC236}">
                    <a16:creationId xmlns:a16="http://schemas.microsoft.com/office/drawing/2014/main" id="{3EF39B84-0325-1CE2-B547-CF47D702D014}"/>
                  </a:ext>
                </a:extLst>
              </p14:cNvPr>
              <p14:cNvContentPartPr/>
              <p14:nvPr/>
            </p14:nvContentPartPr>
            <p14:xfrm>
              <a:off x="9694428" y="4724036"/>
              <a:ext cx="39600" cy="50040"/>
            </p14:xfrm>
          </p:contentPart>
        </mc:Choice>
        <mc:Fallback xmlns="">
          <p:pic>
            <p:nvPicPr>
              <p:cNvPr id="214" name="Ink 213">
                <a:extLst>
                  <a:ext uri="{FF2B5EF4-FFF2-40B4-BE49-F238E27FC236}">
                    <a16:creationId xmlns:a16="http://schemas.microsoft.com/office/drawing/2014/main" id="{3EF39B84-0325-1CE2-B547-CF47D702D014}"/>
                  </a:ext>
                </a:extLst>
              </p:cNvPr>
              <p:cNvPicPr/>
              <p:nvPr/>
            </p:nvPicPr>
            <p:blipFill>
              <a:blip r:embed="rId251"/>
              <a:stretch>
                <a:fillRect/>
              </a:stretch>
            </p:blipFill>
            <p:spPr>
              <a:xfrm>
                <a:off x="9685428" y="4715036"/>
                <a:ext cx="572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15" name="Ink 214">
                <a:extLst>
                  <a:ext uri="{FF2B5EF4-FFF2-40B4-BE49-F238E27FC236}">
                    <a16:creationId xmlns:a16="http://schemas.microsoft.com/office/drawing/2014/main" id="{F00BE282-ABB1-AE98-4EC6-C1B061E685CD}"/>
                  </a:ext>
                </a:extLst>
              </p14:cNvPr>
              <p14:cNvContentPartPr/>
              <p14:nvPr/>
            </p14:nvContentPartPr>
            <p14:xfrm>
              <a:off x="9940308" y="4847876"/>
              <a:ext cx="37440" cy="119520"/>
            </p14:xfrm>
          </p:contentPart>
        </mc:Choice>
        <mc:Fallback xmlns="">
          <p:pic>
            <p:nvPicPr>
              <p:cNvPr id="215" name="Ink 214">
                <a:extLst>
                  <a:ext uri="{FF2B5EF4-FFF2-40B4-BE49-F238E27FC236}">
                    <a16:creationId xmlns:a16="http://schemas.microsoft.com/office/drawing/2014/main" id="{F00BE282-ABB1-AE98-4EC6-C1B061E685CD}"/>
                  </a:ext>
                </a:extLst>
              </p:cNvPr>
              <p:cNvPicPr/>
              <p:nvPr/>
            </p:nvPicPr>
            <p:blipFill>
              <a:blip r:embed="rId253"/>
              <a:stretch>
                <a:fillRect/>
              </a:stretch>
            </p:blipFill>
            <p:spPr>
              <a:xfrm>
                <a:off x="9931668" y="4839236"/>
                <a:ext cx="550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17" name="Ink 216">
                <a:extLst>
                  <a:ext uri="{FF2B5EF4-FFF2-40B4-BE49-F238E27FC236}">
                    <a16:creationId xmlns:a16="http://schemas.microsoft.com/office/drawing/2014/main" id="{F1A1B488-BCF5-6B72-E4B3-C5258C6C7A9D}"/>
                  </a:ext>
                </a:extLst>
              </p14:cNvPr>
              <p14:cNvContentPartPr/>
              <p14:nvPr/>
            </p14:nvContentPartPr>
            <p14:xfrm>
              <a:off x="10292748" y="4729076"/>
              <a:ext cx="150480" cy="253800"/>
            </p14:xfrm>
          </p:contentPart>
        </mc:Choice>
        <mc:Fallback xmlns="">
          <p:pic>
            <p:nvPicPr>
              <p:cNvPr id="217" name="Ink 216">
                <a:extLst>
                  <a:ext uri="{FF2B5EF4-FFF2-40B4-BE49-F238E27FC236}">
                    <a16:creationId xmlns:a16="http://schemas.microsoft.com/office/drawing/2014/main" id="{F1A1B488-BCF5-6B72-E4B3-C5258C6C7A9D}"/>
                  </a:ext>
                </a:extLst>
              </p:cNvPr>
              <p:cNvPicPr/>
              <p:nvPr/>
            </p:nvPicPr>
            <p:blipFill>
              <a:blip r:embed="rId255"/>
              <a:stretch>
                <a:fillRect/>
              </a:stretch>
            </p:blipFill>
            <p:spPr>
              <a:xfrm>
                <a:off x="10284108" y="4720076"/>
                <a:ext cx="16812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18" name="Ink 217">
                <a:extLst>
                  <a:ext uri="{FF2B5EF4-FFF2-40B4-BE49-F238E27FC236}">
                    <a16:creationId xmlns:a16="http://schemas.microsoft.com/office/drawing/2014/main" id="{5117227C-FEF9-9DA8-0B95-45678A9DC621}"/>
                  </a:ext>
                </a:extLst>
              </p14:cNvPr>
              <p14:cNvContentPartPr/>
              <p14:nvPr/>
            </p14:nvContentPartPr>
            <p14:xfrm>
              <a:off x="10599108" y="4835636"/>
              <a:ext cx="598320" cy="139680"/>
            </p14:xfrm>
          </p:contentPart>
        </mc:Choice>
        <mc:Fallback xmlns="">
          <p:pic>
            <p:nvPicPr>
              <p:cNvPr id="218" name="Ink 217">
                <a:extLst>
                  <a:ext uri="{FF2B5EF4-FFF2-40B4-BE49-F238E27FC236}">
                    <a16:creationId xmlns:a16="http://schemas.microsoft.com/office/drawing/2014/main" id="{5117227C-FEF9-9DA8-0B95-45678A9DC621}"/>
                  </a:ext>
                </a:extLst>
              </p:cNvPr>
              <p:cNvPicPr/>
              <p:nvPr/>
            </p:nvPicPr>
            <p:blipFill>
              <a:blip r:embed="rId257"/>
              <a:stretch>
                <a:fillRect/>
              </a:stretch>
            </p:blipFill>
            <p:spPr>
              <a:xfrm>
                <a:off x="10590108" y="4826636"/>
                <a:ext cx="6159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19" name="Ink 218">
                <a:extLst>
                  <a:ext uri="{FF2B5EF4-FFF2-40B4-BE49-F238E27FC236}">
                    <a16:creationId xmlns:a16="http://schemas.microsoft.com/office/drawing/2014/main" id="{9EBE3A6F-5A25-EC85-7A0A-7FE85F5AAC5D}"/>
                  </a:ext>
                </a:extLst>
              </p14:cNvPr>
              <p14:cNvContentPartPr/>
              <p14:nvPr/>
            </p14:nvContentPartPr>
            <p14:xfrm>
              <a:off x="11403348" y="4974956"/>
              <a:ext cx="6840" cy="32760"/>
            </p14:xfrm>
          </p:contentPart>
        </mc:Choice>
        <mc:Fallback xmlns="">
          <p:pic>
            <p:nvPicPr>
              <p:cNvPr id="219" name="Ink 218">
                <a:extLst>
                  <a:ext uri="{FF2B5EF4-FFF2-40B4-BE49-F238E27FC236}">
                    <a16:creationId xmlns:a16="http://schemas.microsoft.com/office/drawing/2014/main" id="{9EBE3A6F-5A25-EC85-7A0A-7FE85F5AAC5D}"/>
                  </a:ext>
                </a:extLst>
              </p:cNvPr>
              <p:cNvPicPr/>
              <p:nvPr/>
            </p:nvPicPr>
            <p:blipFill>
              <a:blip r:embed="rId259"/>
              <a:stretch>
                <a:fillRect/>
              </a:stretch>
            </p:blipFill>
            <p:spPr>
              <a:xfrm>
                <a:off x="11394348" y="4966316"/>
                <a:ext cx="244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32" name="Ink 231">
                <a:extLst>
                  <a:ext uri="{FF2B5EF4-FFF2-40B4-BE49-F238E27FC236}">
                    <a16:creationId xmlns:a16="http://schemas.microsoft.com/office/drawing/2014/main" id="{0C6FDF41-93CE-1AF2-0355-0F710E86265A}"/>
                  </a:ext>
                </a:extLst>
              </p14:cNvPr>
              <p14:cNvContentPartPr/>
              <p14:nvPr/>
            </p14:nvContentPartPr>
            <p14:xfrm>
              <a:off x="10667868" y="5428916"/>
              <a:ext cx="11880" cy="55080"/>
            </p14:xfrm>
          </p:contentPart>
        </mc:Choice>
        <mc:Fallback xmlns="">
          <p:pic>
            <p:nvPicPr>
              <p:cNvPr id="232" name="Ink 231">
                <a:extLst>
                  <a:ext uri="{FF2B5EF4-FFF2-40B4-BE49-F238E27FC236}">
                    <a16:creationId xmlns:a16="http://schemas.microsoft.com/office/drawing/2014/main" id="{0C6FDF41-93CE-1AF2-0355-0F710E86265A}"/>
                  </a:ext>
                </a:extLst>
              </p:cNvPr>
              <p:cNvPicPr/>
              <p:nvPr/>
            </p:nvPicPr>
            <p:blipFill>
              <a:blip r:embed="rId261"/>
              <a:stretch>
                <a:fillRect/>
              </a:stretch>
            </p:blipFill>
            <p:spPr>
              <a:xfrm>
                <a:off x="10659228" y="5419916"/>
                <a:ext cx="295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33" name="Ink 232">
                <a:extLst>
                  <a:ext uri="{FF2B5EF4-FFF2-40B4-BE49-F238E27FC236}">
                    <a16:creationId xmlns:a16="http://schemas.microsoft.com/office/drawing/2014/main" id="{4030874A-D323-8136-28F6-517ABC63247A}"/>
                  </a:ext>
                </a:extLst>
              </p14:cNvPr>
              <p14:cNvContentPartPr/>
              <p14:nvPr/>
            </p14:nvContentPartPr>
            <p14:xfrm>
              <a:off x="10756788" y="5417756"/>
              <a:ext cx="19800" cy="77040"/>
            </p14:xfrm>
          </p:contentPart>
        </mc:Choice>
        <mc:Fallback xmlns="">
          <p:pic>
            <p:nvPicPr>
              <p:cNvPr id="233" name="Ink 232">
                <a:extLst>
                  <a:ext uri="{FF2B5EF4-FFF2-40B4-BE49-F238E27FC236}">
                    <a16:creationId xmlns:a16="http://schemas.microsoft.com/office/drawing/2014/main" id="{4030874A-D323-8136-28F6-517ABC63247A}"/>
                  </a:ext>
                </a:extLst>
              </p:cNvPr>
              <p:cNvPicPr/>
              <p:nvPr/>
            </p:nvPicPr>
            <p:blipFill>
              <a:blip r:embed="rId263"/>
              <a:stretch>
                <a:fillRect/>
              </a:stretch>
            </p:blipFill>
            <p:spPr>
              <a:xfrm>
                <a:off x="10747788" y="5409116"/>
                <a:ext cx="374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34" name="Ink 233">
                <a:extLst>
                  <a:ext uri="{FF2B5EF4-FFF2-40B4-BE49-F238E27FC236}">
                    <a16:creationId xmlns:a16="http://schemas.microsoft.com/office/drawing/2014/main" id="{38845A4D-3B92-B5D3-F42B-A0615E135747}"/>
                  </a:ext>
                </a:extLst>
              </p14:cNvPr>
              <p14:cNvContentPartPr/>
              <p14:nvPr/>
            </p14:nvContentPartPr>
            <p14:xfrm>
              <a:off x="10924908" y="5480036"/>
              <a:ext cx="137880" cy="115200"/>
            </p14:xfrm>
          </p:contentPart>
        </mc:Choice>
        <mc:Fallback xmlns="">
          <p:pic>
            <p:nvPicPr>
              <p:cNvPr id="234" name="Ink 233">
                <a:extLst>
                  <a:ext uri="{FF2B5EF4-FFF2-40B4-BE49-F238E27FC236}">
                    <a16:creationId xmlns:a16="http://schemas.microsoft.com/office/drawing/2014/main" id="{38845A4D-3B92-B5D3-F42B-A0615E135747}"/>
                  </a:ext>
                </a:extLst>
              </p:cNvPr>
              <p:cNvPicPr/>
              <p:nvPr/>
            </p:nvPicPr>
            <p:blipFill>
              <a:blip r:embed="rId265"/>
              <a:stretch>
                <a:fillRect/>
              </a:stretch>
            </p:blipFill>
            <p:spPr>
              <a:xfrm>
                <a:off x="10915908" y="5471396"/>
                <a:ext cx="15552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35" name="Ink 234">
                <a:extLst>
                  <a:ext uri="{FF2B5EF4-FFF2-40B4-BE49-F238E27FC236}">
                    <a16:creationId xmlns:a16="http://schemas.microsoft.com/office/drawing/2014/main" id="{0FBDC971-777C-048F-9004-B1D6B08C7C19}"/>
                  </a:ext>
                </a:extLst>
              </p14:cNvPr>
              <p14:cNvContentPartPr/>
              <p14:nvPr/>
            </p14:nvContentPartPr>
            <p14:xfrm>
              <a:off x="11204268" y="5475716"/>
              <a:ext cx="61920" cy="139320"/>
            </p14:xfrm>
          </p:contentPart>
        </mc:Choice>
        <mc:Fallback xmlns="">
          <p:pic>
            <p:nvPicPr>
              <p:cNvPr id="235" name="Ink 234">
                <a:extLst>
                  <a:ext uri="{FF2B5EF4-FFF2-40B4-BE49-F238E27FC236}">
                    <a16:creationId xmlns:a16="http://schemas.microsoft.com/office/drawing/2014/main" id="{0FBDC971-777C-048F-9004-B1D6B08C7C19}"/>
                  </a:ext>
                </a:extLst>
              </p:cNvPr>
              <p:cNvPicPr/>
              <p:nvPr/>
            </p:nvPicPr>
            <p:blipFill>
              <a:blip r:embed="rId267"/>
              <a:stretch>
                <a:fillRect/>
              </a:stretch>
            </p:blipFill>
            <p:spPr>
              <a:xfrm>
                <a:off x="11195628" y="5467076"/>
                <a:ext cx="795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36" name="Ink 235">
                <a:extLst>
                  <a:ext uri="{FF2B5EF4-FFF2-40B4-BE49-F238E27FC236}">
                    <a16:creationId xmlns:a16="http://schemas.microsoft.com/office/drawing/2014/main" id="{C4CE19FA-098D-8DE4-4657-FB50B89F985D}"/>
                  </a:ext>
                </a:extLst>
              </p14:cNvPr>
              <p14:cNvContentPartPr/>
              <p14:nvPr/>
            </p14:nvContentPartPr>
            <p14:xfrm>
              <a:off x="11365908" y="5496236"/>
              <a:ext cx="20520" cy="116640"/>
            </p14:xfrm>
          </p:contentPart>
        </mc:Choice>
        <mc:Fallback xmlns="">
          <p:pic>
            <p:nvPicPr>
              <p:cNvPr id="236" name="Ink 235">
                <a:extLst>
                  <a:ext uri="{FF2B5EF4-FFF2-40B4-BE49-F238E27FC236}">
                    <a16:creationId xmlns:a16="http://schemas.microsoft.com/office/drawing/2014/main" id="{C4CE19FA-098D-8DE4-4657-FB50B89F985D}"/>
                  </a:ext>
                </a:extLst>
              </p:cNvPr>
              <p:cNvPicPr/>
              <p:nvPr/>
            </p:nvPicPr>
            <p:blipFill>
              <a:blip r:embed="rId269"/>
              <a:stretch>
                <a:fillRect/>
              </a:stretch>
            </p:blipFill>
            <p:spPr>
              <a:xfrm>
                <a:off x="11357268" y="5487596"/>
                <a:ext cx="381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37" name="Ink 236">
                <a:extLst>
                  <a:ext uri="{FF2B5EF4-FFF2-40B4-BE49-F238E27FC236}">
                    <a16:creationId xmlns:a16="http://schemas.microsoft.com/office/drawing/2014/main" id="{F8FB685C-2400-07BD-F241-EC88DC9AE4B5}"/>
                  </a:ext>
                </a:extLst>
              </p14:cNvPr>
              <p14:cNvContentPartPr/>
              <p14:nvPr/>
            </p14:nvContentPartPr>
            <p14:xfrm>
              <a:off x="11365908" y="5497676"/>
              <a:ext cx="153360" cy="147600"/>
            </p14:xfrm>
          </p:contentPart>
        </mc:Choice>
        <mc:Fallback xmlns="">
          <p:pic>
            <p:nvPicPr>
              <p:cNvPr id="237" name="Ink 236">
                <a:extLst>
                  <a:ext uri="{FF2B5EF4-FFF2-40B4-BE49-F238E27FC236}">
                    <a16:creationId xmlns:a16="http://schemas.microsoft.com/office/drawing/2014/main" id="{F8FB685C-2400-07BD-F241-EC88DC9AE4B5}"/>
                  </a:ext>
                </a:extLst>
              </p:cNvPr>
              <p:cNvPicPr/>
              <p:nvPr/>
            </p:nvPicPr>
            <p:blipFill>
              <a:blip r:embed="rId271"/>
              <a:stretch>
                <a:fillRect/>
              </a:stretch>
            </p:blipFill>
            <p:spPr>
              <a:xfrm>
                <a:off x="11357268" y="5488676"/>
                <a:ext cx="171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38" name="Ink 237">
                <a:extLst>
                  <a:ext uri="{FF2B5EF4-FFF2-40B4-BE49-F238E27FC236}">
                    <a16:creationId xmlns:a16="http://schemas.microsoft.com/office/drawing/2014/main" id="{6EA804EC-8AE3-7E86-743E-ED2C1612405C}"/>
                  </a:ext>
                </a:extLst>
              </p14:cNvPr>
              <p14:cNvContentPartPr/>
              <p14:nvPr/>
            </p14:nvContentPartPr>
            <p14:xfrm>
              <a:off x="11567868" y="5432876"/>
              <a:ext cx="102600" cy="36360"/>
            </p14:xfrm>
          </p:contentPart>
        </mc:Choice>
        <mc:Fallback xmlns="">
          <p:pic>
            <p:nvPicPr>
              <p:cNvPr id="238" name="Ink 237">
                <a:extLst>
                  <a:ext uri="{FF2B5EF4-FFF2-40B4-BE49-F238E27FC236}">
                    <a16:creationId xmlns:a16="http://schemas.microsoft.com/office/drawing/2014/main" id="{6EA804EC-8AE3-7E86-743E-ED2C1612405C}"/>
                  </a:ext>
                </a:extLst>
              </p:cNvPr>
              <p:cNvPicPr/>
              <p:nvPr/>
            </p:nvPicPr>
            <p:blipFill>
              <a:blip r:embed="rId273"/>
              <a:stretch>
                <a:fillRect/>
              </a:stretch>
            </p:blipFill>
            <p:spPr>
              <a:xfrm>
                <a:off x="11559228" y="5423876"/>
                <a:ext cx="1202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21" name="Ink 220">
                <a:extLst>
                  <a:ext uri="{FF2B5EF4-FFF2-40B4-BE49-F238E27FC236}">
                    <a16:creationId xmlns:a16="http://schemas.microsoft.com/office/drawing/2014/main" id="{F77DD08A-EA46-47E8-08BF-B53F1A8F83BD}"/>
                  </a:ext>
                </a:extLst>
              </p14:cNvPr>
              <p14:cNvContentPartPr/>
              <p14:nvPr/>
            </p14:nvContentPartPr>
            <p14:xfrm>
              <a:off x="8200068" y="5356196"/>
              <a:ext cx="4320" cy="48960"/>
            </p14:xfrm>
          </p:contentPart>
        </mc:Choice>
        <mc:Fallback xmlns="">
          <p:pic>
            <p:nvPicPr>
              <p:cNvPr id="221" name="Ink 220">
                <a:extLst>
                  <a:ext uri="{FF2B5EF4-FFF2-40B4-BE49-F238E27FC236}">
                    <a16:creationId xmlns:a16="http://schemas.microsoft.com/office/drawing/2014/main" id="{F77DD08A-EA46-47E8-08BF-B53F1A8F83BD}"/>
                  </a:ext>
                </a:extLst>
              </p:cNvPr>
              <p:cNvPicPr/>
              <p:nvPr/>
            </p:nvPicPr>
            <p:blipFill>
              <a:blip r:embed="rId275"/>
              <a:stretch>
                <a:fillRect/>
              </a:stretch>
            </p:blipFill>
            <p:spPr>
              <a:xfrm>
                <a:off x="8191068" y="5347196"/>
                <a:ext cx="21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22" name="Ink 221">
                <a:extLst>
                  <a:ext uri="{FF2B5EF4-FFF2-40B4-BE49-F238E27FC236}">
                    <a16:creationId xmlns:a16="http://schemas.microsoft.com/office/drawing/2014/main" id="{2BFE9DB4-CD7E-99E5-3F3D-C27C29291875}"/>
                  </a:ext>
                </a:extLst>
              </p14:cNvPr>
              <p14:cNvContentPartPr/>
              <p14:nvPr/>
            </p14:nvContentPartPr>
            <p14:xfrm>
              <a:off x="8219508" y="5324516"/>
              <a:ext cx="50400" cy="87840"/>
            </p14:xfrm>
          </p:contentPart>
        </mc:Choice>
        <mc:Fallback xmlns="">
          <p:pic>
            <p:nvPicPr>
              <p:cNvPr id="222" name="Ink 221">
                <a:extLst>
                  <a:ext uri="{FF2B5EF4-FFF2-40B4-BE49-F238E27FC236}">
                    <a16:creationId xmlns:a16="http://schemas.microsoft.com/office/drawing/2014/main" id="{2BFE9DB4-CD7E-99E5-3F3D-C27C29291875}"/>
                  </a:ext>
                </a:extLst>
              </p:cNvPr>
              <p:cNvPicPr/>
              <p:nvPr/>
            </p:nvPicPr>
            <p:blipFill>
              <a:blip r:embed="rId277"/>
              <a:stretch>
                <a:fillRect/>
              </a:stretch>
            </p:blipFill>
            <p:spPr>
              <a:xfrm>
                <a:off x="8210508" y="5315876"/>
                <a:ext cx="680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23" name="Ink 222">
                <a:extLst>
                  <a:ext uri="{FF2B5EF4-FFF2-40B4-BE49-F238E27FC236}">
                    <a16:creationId xmlns:a16="http://schemas.microsoft.com/office/drawing/2014/main" id="{692DBF7E-CBC2-B6FB-A359-C751FA6E88F3}"/>
                  </a:ext>
                </a:extLst>
              </p14:cNvPr>
              <p14:cNvContentPartPr/>
              <p14:nvPr/>
            </p14:nvContentPartPr>
            <p14:xfrm>
              <a:off x="8438748" y="5460236"/>
              <a:ext cx="233640" cy="204120"/>
            </p14:xfrm>
          </p:contentPart>
        </mc:Choice>
        <mc:Fallback xmlns="">
          <p:pic>
            <p:nvPicPr>
              <p:cNvPr id="223" name="Ink 222">
                <a:extLst>
                  <a:ext uri="{FF2B5EF4-FFF2-40B4-BE49-F238E27FC236}">
                    <a16:creationId xmlns:a16="http://schemas.microsoft.com/office/drawing/2014/main" id="{692DBF7E-CBC2-B6FB-A359-C751FA6E88F3}"/>
                  </a:ext>
                </a:extLst>
              </p:cNvPr>
              <p:cNvPicPr/>
              <p:nvPr/>
            </p:nvPicPr>
            <p:blipFill>
              <a:blip r:embed="rId279"/>
              <a:stretch>
                <a:fillRect/>
              </a:stretch>
            </p:blipFill>
            <p:spPr>
              <a:xfrm>
                <a:off x="8429748" y="5451236"/>
                <a:ext cx="2512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25" name="Ink 224">
                <a:extLst>
                  <a:ext uri="{FF2B5EF4-FFF2-40B4-BE49-F238E27FC236}">
                    <a16:creationId xmlns:a16="http://schemas.microsoft.com/office/drawing/2014/main" id="{FE79E510-6359-E3F3-DCC5-4ECEEF22CD67}"/>
                  </a:ext>
                </a:extLst>
              </p14:cNvPr>
              <p14:cNvContentPartPr/>
              <p14:nvPr/>
            </p14:nvContentPartPr>
            <p14:xfrm>
              <a:off x="8720988" y="5522156"/>
              <a:ext cx="248760" cy="152280"/>
            </p14:xfrm>
          </p:contentPart>
        </mc:Choice>
        <mc:Fallback xmlns="">
          <p:pic>
            <p:nvPicPr>
              <p:cNvPr id="225" name="Ink 224">
                <a:extLst>
                  <a:ext uri="{FF2B5EF4-FFF2-40B4-BE49-F238E27FC236}">
                    <a16:creationId xmlns:a16="http://schemas.microsoft.com/office/drawing/2014/main" id="{FE79E510-6359-E3F3-DCC5-4ECEEF22CD67}"/>
                  </a:ext>
                </a:extLst>
              </p:cNvPr>
              <p:cNvPicPr/>
              <p:nvPr/>
            </p:nvPicPr>
            <p:blipFill>
              <a:blip r:embed="rId281"/>
              <a:stretch>
                <a:fillRect/>
              </a:stretch>
            </p:blipFill>
            <p:spPr>
              <a:xfrm>
                <a:off x="8712348" y="5513516"/>
                <a:ext cx="2664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26" name="Ink 225">
                <a:extLst>
                  <a:ext uri="{FF2B5EF4-FFF2-40B4-BE49-F238E27FC236}">
                    <a16:creationId xmlns:a16="http://schemas.microsoft.com/office/drawing/2014/main" id="{1486FE4D-227A-5AC3-EAE6-042CD6262AD0}"/>
                  </a:ext>
                </a:extLst>
              </p14:cNvPr>
              <p14:cNvContentPartPr/>
              <p14:nvPr/>
            </p14:nvContentPartPr>
            <p14:xfrm>
              <a:off x="9035628" y="5498036"/>
              <a:ext cx="546480" cy="144000"/>
            </p14:xfrm>
          </p:contentPart>
        </mc:Choice>
        <mc:Fallback xmlns="">
          <p:pic>
            <p:nvPicPr>
              <p:cNvPr id="226" name="Ink 225">
                <a:extLst>
                  <a:ext uri="{FF2B5EF4-FFF2-40B4-BE49-F238E27FC236}">
                    <a16:creationId xmlns:a16="http://schemas.microsoft.com/office/drawing/2014/main" id="{1486FE4D-227A-5AC3-EAE6-042CD6262AD0}"/>
                  </a:ext>
                </a:extLst>
              </p:cNvPr>
              <p:cNvPicPr/>
              <p:nvPr/>
            </p:nvPicPr>
            <p:blipFill>
              <a:blip r:embed="rId283"/>
              <a:stretch>
                <a:fillRect/>
              </a:stretch>
            </p:blipFill>
            <p:spPr>
              <a:xfrm>
                <a:off x="9026628" y="5489396"/>
                <a:ext cx="5641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27" name="Ink 226">
                <a:extLst>
                  <a:ext uri="{FF2B5EF4-FFF2-40B4-BE49-F238E27FC236}">
                    <a16:creationId xmlns:a16="http://schemas.microsoft.com/office/drawing/2014/main" id="{20BDA3D4-3FCA-CB88-5B3A-51661211E912}"/>
                  </a:ext>
                </a:extLst>
              </p14:cNvPr>
              <p14:cNvContentPartPr/>
              <p14:nvPr/>
            </p14:nvContentPartPr>
            <p14:xfrm>
              <a:off x="9667788" y="5522876"/>
              <a:ext cx="231480" cy="482400"/>
            </p14:xfrm>
          </p:contentPart>
        </mc:Choice>
        <mc:Fallback xmlns="">
          <p:pic>
            <p:nvPicPr>
              <p:cNvPr id="227" name="Ink 226">
                <a:extLst>
                  <a:ext uri="{FF2B5EF4-FFF2-40B4-BE49-F238E27FC236}">
                    <a16:creationId xmlns:a16="http://schemas.microsoft.com/office/drawing/2014/main" id="{20BDA3D4-3FCA-CB88-5B3A-51661211E912}"/>
                  </a:ext>
                </a:extLst>
              </p:cNvPr>
              <p:cNvPicPr/>
              <p:nvPr/>
            </p:nvPicPr>
            <p:blipFill>
              <a:blip r:embed="rId285"/>
              <a:stretch>
                <a:fillRect/>
              </a:stretch>
            </p:blipFill>
            <p:spPr>
              <a:xfrm>
                <a:off x="9658788" y="5513876"/>
                <a:ext cx="24912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29" name="Ink 228">
                <a:extLst>
                  <a:ext uri="{FF2B5EF4-FFF2-40B4-BE49-F238E27FC236}">
                    <a16:creationId xmlns:a16="http://schemas.microsoft.com/office/drawing/2014/main" id="{CFAEFDE4-6DAF-70A2-D2F5-EE7CA94AF939}"/>
                  </a:ext>
                </a:extLst>
              </p14:cNvPr>
              <p14:cNvContentPartPr/>
              <p14:nvPr/>
            </p14:nvContentPartPr>
            <p14:xfrm>
              <a:off x="10039308" y="5428916"/>
              <a:ext cx="9360" cy="8640"/>
            </p14:xfrm>
          </p:contentPart>
        </mc:Choice>
        <mc:Fallback xmlns="">
          <p:pic>
            <p:nvPicPr>
              <p:cNvPr id="229" name="Ink 228">
                <a:extLst>
                  <a:ext uri="{FF2B5EF4-FFF2-40B4-BE49-F238E27FC236}">
                    <a16:creationId xmlns:a16="http://schemas.microsoft.com/office/drawing/2014/main" id="{CFAEFDE4-6DAF-70A2-D2F5-EE7CA94AF939}"/>
                  </a:ext>
                </a:extLst>
              </p:cNvPr>
              <p:cNvPicPr/>
              <p:nvPr/>
            </p:nvPicPr>
            <p:blipFill>
              <a:blip r:embed="rId287"/>
              <a:stretch>
                <a:fillRect/>
              </a:stretch>
            </p:blipFill>
            <p:spPr>
              <a:xfrm>
                <a:off x="10030668" y="5419916"/>
                <a:ext cx="270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30" name="Ink 229">
                <a:extLst>
                  <a:ext uri="{FF2B5EF4-FFF2-40B4-BE49-F238E27FC236}">
                    <a16:creationId xmlns:a16="http://schemas.microsoft.com/office/drawing/2014/main" id="{FB2E0B9B-D1DA-4116-1F3D-6D000E09503E}"/>
                  </a:ext>
                </a:extLst>
              </p14:cNvPr>
              <p14:cNvContentPartPr/>
              <p14:nvPr/>
            </p14:nvContentPartPr>
            <p14:xfrm>
              <a:off x="10077828" y="5431076"/>
              <a:ext cx="38160" cy="22320"/>
            </p14:xfrm>
          </p:contentPart>
        </mc:Choice>
        <mc:Fallback xmlns="">
          <p:pic>
            <p:nvPicPr>
              <p:cNvPr id="230" name="Ink 229">
                <a:extLst>
                  <a:ext uri="{FF2B5EF4-FFF2-40B4-BE49-F238E27FC236}">
                    <a16:creationId xmlns:a16="http://schemas.microsoft.com/office/drawing/2014/main" id="{FB2E0B9B-D1DA-4116-1F3D-6D000E09503E}"/>
                  </a:ext>
                </a:extLst>
              </p:cNvPr>
              <p:cNvPicPr/>
              <p:nvPr/>
            </p:nvPicPr>
            <p:blipFill>
              <a:blip r:embed="rId289"/>
              <a:stretch>
                <a:fillRect/>
              </a:stretch>
            </p:blipFill>
            <p:spPr>
              <a:xfrm>
                <a:off x="10069188" y="5422436"/>
                <a:ext cx="558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31" name="Ink 230">
                <a:extLst>
                  <a:ext uri="{FF2B5EF4-FFF2-40B4-BE49-F238E27FC236}">
                    <a16:creationId xmlns:a16="http://schemas.microsoft.com/office/drawing/2014/main" id="{7E4E4D7B-C5CE-7163-2A2E-678418FB7AF3}"/>
                  </a:ext>
                </a:extLst>
              </p14:cNvPr>
              <p14:cNvContentPartPr/>
              <p14:nvPr/>
            </p14:nvContentPartPr>
            <p14:xfrm>
              <a:off x="10294548" y="5547356"/>
              <a:ext cx="19800" cy="87120"/>
            </p14:xfrm>
          </p:contentPart>
        </mc:Choice>
        <mc:Fallback xmlns="">
          <p:pic>
            <p:nvPicPr>
              <p:cNvPr id="231" name="Ink 230">
                <a:extLst>
                  <a:ext uri="{FF2B5EF4-FFF2-40B4-BE49-F238E27FC236}">
                    <a16:creationId xmlns:a16="http://schemas.microsoft.com/office/drawing/2014/main" id="{7E4E4D7B-C5CE-7163-2A2E-678418FB7AF3}"/>
                  </a:ext>
                </a:extLst>
              </p:cNvPr>
              <p:cNvPicPr/>
              <p:nvPr/>
            </p:nvPicPr>
            <p:blipFill>
              <a:blip r:embed="rId291"/>
              <a:stretch>
                <a:fillRect/>
              </a:stretch>
            </p:blipFill>
            <p:spPr>
              <a:xfrm>
                <a:off x="10285548" y="5538356"/>
                <a:ext cx="374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39" name="Ink 238">
                <a:extLst>
                  <a:ext uri="{FF2B5EF4-FFF2-40B4-BE49-F238E27FC236}">
                    <a16:creationId xmlns:a16="http://schemas.microsoft.com/office/drawing/2014/main" id="{1431BF5C-A69D-7DED-47E8-2EB05D0EE69D}"/>
                  </a:ext>
                </a:extLst>
              </p14:cNvPr>
              <p14:cNvContentPartPr/>
              <p14:nvPr/>
            </p14:nvContentPartPr>
            <p14:xfrm>
              <a:off x="7826388" y="5927516"/>
              <a:ext cx="212040" cy="327960"/>
            </p14:xfrm>
          </p:contentPart>
        </mc:Choice>
        <mc:Fallback xmlns="">
          <p:pic>
            <p:nvPicPr>
              <p:cNvPr id="239" name="Ink 238">
                <a:extLst>
                  <a:ext uri="{FF2B5EF4-FFF2-40B4-BE49-F238E27FC236}">
                    <a16:creationId xmlns:a16="http://schemas.microsoft.com/office/drawing/2014/main" id="{1431BF5C-A69D-7DED-47E8-2EB05D0EE69D}"/>
                  </a:ext>
                </a:extLst>
              </p:cNvPr>
              <p:cNvPicPr/>
              <p:nvPr/>
            </p:nvPicPr>
            <p:blipFill>
              <a:blip r:embed="rId293"/>
              <a:stretch>
                <a:fillRect/>
              </a:stretch>
            </p:blipFill>
            <p:spPr>
              <a:xfrm>
                <a:off x="7817388" y="5918516"/>
                <a:ext cx="2296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15" name="Ink 114">
                <a:extLst>
                  <a:ext uri="{FF2B5EF4-FFF2-40B4-BE49-F238E27FC236}">
                    <a16:creationId xmlns:a16="http://schemas.microsoft.com/office/drawing/2014/main" id="{E0A86D62-18BE-CEC2-27CB-CE1D886E02C1}"/>
                  </a:ext>
                </a:extLst>
              </p14:cNvPr>
              <p14:cNvContentPartPr/>
              <p14:nvPr/>
            </p14:nvContentPartPr>
            <p14:xfrm>
              <a:off x="6696708" y="1148516"/>
              <a:ext cx="355680" cy="315000"/>
            </p14:xfrm>
          </p:contentPart>
        </mc:Choice>
        <mc:Fallback xmlns="">
          <p:pic>
            <p:nvPicPr>
              <p:cNvPr id="115" name="Ink 114">
                <a:extLst>
                  <a:ext uri="{FF2B5EF4-FFF2-40B4-BE49-F238E27FC236}">
                    <a16:creationId xmlns:a16="http://schemas.microsoft.com/office/drawing/2014/main" id="{E0A86D62-18BE-CEC2-27CB-CE1D886E02C1}"/>
                  </a:ext>
                </a:extLst>
              </p:cNvPr>
              <p:cNvPicPr/>
              <p:nvPr/>
            </p:nvPicPr>
            <p:blipFill>
              <a:blip r:embed="rId295"/>
              <a:stretch>
                <a:fillRect/>
              </a:stretch>
            </p:blipFill>
            <p:spPr>
              <a:xfrm>
                <a:off x="6688068" y="1139516"/>
                <a:ext cx="37332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16" name="Ink 115">
                <a:extLst>
                  <a:ext uri="{FF2B5EF4-FFF2-40B4-BE49-F238E27FC236}">
                    <a16:creationId xmlns:a16="http://schemas.microsoft.com/office/drawing/2014/main" id="{917FF700-DFB4-EF6B-6382-F807DA9A1E03}"/>
                  </a:ext>
                </a:extLst>
              </p14:cNvPr>
              <p14:cNvContentPartPr/>
              <p14:nvPr/>
            </p14:nvContentPartPr>
            <p14:xfrm>
              <a:off x="7157868" y="1085516"/>
              <a:ext cx="128160" cy="358200"/>
            </p14:xfrm>
          </p:contentPart>
        </mc:Choice>
        <mc:Fallback xmlns="">
          <p:pic>
            <p:nvPicPr>
              <p:cNvPr id="116" name="Ink 115">
                <a:extLst>
                  <a:ext uri="{FF2B5EF4-FFF2-40B4-BE49-F238E27FC236}">
                    <a16:creationId xmlns:a16="http://schemas.microsoft.com/office/drawing/2014/main" id="{917FF700-DFB4-EF6B-6382-F807DA9A1E03}"/>
                  </a:ext>
                </a:extLst>
              </p:cNvPr>
              <p:cNvPicPr/>
              <p:nvPr/>
            </p:nvPicPr>
            <p:blipFill>
              <a:blip r:embed="rId297"/>
              <a:stretch>
                <a:fillRect/>
              </a:stretch>
            </p:blipFill>
            <p:spPr>
              <a:xfrm>
                <a:off x="7148868" y="1076516"/>
                <a:ext cx="1458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17" name="Ink 116">
                <a:extLst>
                  <a:ext uri="{FF2B5EF4-FFF2-40B4-BE49-F238E27FC236}">
                    <a16:creationId xmlns:a16="http://schemas.microsoft.com/office/drawing/2014/main" id="{7F8412B4-1073-3E06-6A3B-2BF1F266ECD0}"/>
                  </a:ext>
                </a:extLst>
              </p14:cNvPr>
              <p14:cNvContentPartPr/>
              <p14:nvPr/>
            </p14:nvContentPartPr>
            <p14:xfrm>
              <a:off x="7364148" y="1258676"/>
              <a:ext cx="69840" cy="273960"/>
            </p14:xfrm>
          </p:contentPart>
        </mc:Choice>
        <mc:Fallback xmlns="">
          <p:pic>
            <p:nvPicPr>
              <p:cNvPr id="117" name="Ink 116">
                <a:extLst>
                  <a:ext uri="{FF2B5EF4-FFF2-40B4-BE49-F238E27FC236}">
                    <a16:creationId xmlns:a16="http://schemas.microsoft.com/office/drawing/2014/main" id="{7F8412B4-1073-3E06-6A3B-2BF1F266ECD0}"/>
                  </a:ext>
                </a:extLst>
              </p:cNvPr>
              <p:cNvPicPr/>
              <p:nvPr/>
            </p:nvPicPr>
            <p:blipFill>
              <a:blip r:embed="rId299"/>
              <a:stretch>
                <a:fillRect/>
              </a:stretch>
            </p:blipFill>
            <p:spPr>
              <a:xfrm>
                <a:off x="7355508" y="1249676"/>
                <a:ext cx="874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18" name="Ink 117">
                <a:extLst>
                  <a:ext uri="{FF2B5EF4-FFF2-40B4-BE49-F238E27FC236}">
                    <a16:creationId xmlns:a16="http://schemas.microsoft.com/office/drawing/2014/main" id="{81C41883-91FD-D766-B20D-1705DB231F5F}"/>
                  </a:ext>
                </a:extLst>
              </p14:cNvPr>
              <p14:cNvContentPartPr/>
              <p14:nvPr/>
            </p14:nvContentPartPr>
            <p14:xfrm>
              <a:off x="7472508" y="1100996"/>
              <a:ext cx="27360" cy="10080"/>
            </p14:xfrm>
          </p:contentPart>
        </mc:Choice>
        <mc:Fallback xmlns="">
          <p:pic>
            <p:nvPicPr>
              <p:cNvPr id="118" name="Ink 117">
                <a:extLst>
                  <a:ext uri="{FF2B5EF4-FFF2-40B4-BE49-F238E27FC236}">
                    <a16:creationId xmlns:a16="http://schemas.microsoft.com/office/drawing/2014/main" id="{81C41883-91FD-D766-B20D-1705DB231F5F}"/>
                  </a:ext>
                </a:extLst>
              </p:cNvPr>
              <p:cNvPicPr/>
              <p:nvPr/>
            </p:nvPicPr>
            <p:blipFill>
              <a:blip r:embed="rId301"/>
              <a:stretch>
                <a:fillRect/>
              </a:stretch>
            </p:blipFill>
            <p:spPr>
              <a:xfrm>
                <a:off x="7463508" y="1092356"/>
                <a:ext cx="450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19" name="Ink 118">
                <a:extLst>
                  <a:ext uri="{FF2B5EF4-FFF2-40B4-BE49-F238E27FC236}">
                    <a16:creationId xmlns:a16="http://schemas.microsoft.com/office/drawing/2014/main" id="{1D731B39-D6F1-8786-F44E-F857DE2ECAF5}"/>
                  </a:ext>
                </a:extLst>
              </p14:cNvPr>
              <p14:cNvContentPartPr/>
              <p14:nvPr/>
            </p14:nvContentPartPr>
            <p14:xfrm>
              <a:off x="7553148" y="1202876"/>
              <a:ext cx="334440" cy="173520"/>
            </p14:xfrm>
          </p:contentPart>
        </mc:Choice>
        <mc:Fallback xmlns="">
          <p:pic>
            <p:nvPicPr>
              <p:cNvPr id="119" name="Ink 118">
                <a:extLst>
                  <a:ext uri="{FF2B5EF4-FFF2-40B4-BE49-F238E27FC236}">
                    <a16:creationId xmlns:a16="http://schemas.microsoft.com/office/drawing/2014/main" id="{1D731B39-D6F1-8786-F44E-F857DE2ECAF5}"/>
                  </a:ext>
                </a:extLst>
              </p:cNvPr>
              <p:cNvPicPr/>
              <p:nvPr/>
            </p:nvPicPr>
            <p:blipFill>
              <a:blip r:embed="rId303"/>
              <a:stretch>
                <a:fillRect/>
              </a:stretch>
            </p:blipFill>
            <p:spPr>
              <a:xfrm>
                <a:off x="7544148" y="1194236"/>
                <a:ext cx="3520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20" name="Ink 119">
                <a:extLst>
                  <a:ext uri="{FF2B5EF4-FFF2-40B4-BE49-F238E27FC236}">
                    <a16:creationId xmlns:a16="http://schemas.microsoft.com/office/drawing/2014/main" id="{DD4340A2-B020-4F3D-0969-2B0DEA69FE0B}"/>
                  </a:ext>
                </a:extLst>
              </p14:cNvPr>
              <p14:cNvContentPartPr/>
              <p14:nvPr/>
            </p14:nvContentPartPr>
            <p14:xfrm>
              <a:off x="7983348" y="1014596"/>
              <a:ext cx="162360" cy="300240"/>
            </p14:xfrm>
          </p:contentPart>
        </mc:Choice>
        <mc:Fallback xmlns="">
          <p:pic>
            <p:nvPicPr>
              <p:cNvPr id="120" name="Ink 119">
                <a:extLst>
                  <a:ext uri="{FF2B5EF4-FFF2-40B4-BE49-F238E27FC236}">
                    <a16:creationId xmlns:a16="http://schemas.microsoft.com/office/drawing/2014/main" id="{DD4340A2-B020-4F3D-0969-2B0DEA69FE0B}"/>
                  </a:ext>
                </a:extLst>
              </p:cNvPr>
              <p:cNvPicPr/>
              <p:nvPr/>
            </p:nvPicPr>
            <p:blipFill>
              <a:blip r:embed="rId305"/>
              <a:stretch>
                <a:fillRect/>
              </a:stretch>
            </p:blipFill>
            <p:spPr>
              <a:xfrm>
                <a:off x="7974708" y="1005596"/>
                <a:ext cx="1800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22" name="Ink 121">
                <a:extLst>
                  <a:ext uri="{FF2B5EF4-FFF2-40B4-BE49-F238E27FC236}">
                    <a16:creationId xmlns:a16="http://schemas.microsoft.com/office/drawing/2014/main" id="{E61F2F87-93D3-5CB3-7CAA-EC26F16C5B59}"/>
                  </a:ext>
                </a:extLst>
              </p14:cNvPr>
              <p14:cNvContentPartPr/>
              <p14:nvPr/>
            </p14:nvContentPartPr>
            <p14:xfrm>
              <a:off x="6537228" y="1859876"/>
              <a:ext cx="18720" cy="496800"/>
            </p14:xfrm>
          </p:contentPart>
        </mc:Choice>
        <mc:Fallback xmlns="">
          <p:pic>
            <p:nvPicPr>
              <p:cNvPr id="122" name="Ink 121">
                <a:extLst>
                  <a:ext uri="{FF2B5EF4-FFF2-40B4-BE49-F238E27FC236}">
                    <a16:creationId xmlns:a16="http://schemas.microsoft.com/office/drawing/2014/main" id="{E61F2F87-93D3-5CB3-7CAA-EC26F16C5B59}"/>
                  </a:ext>
                </a:extLst>
              </p:cNvPr>
              <p:cNvPicPr/>
              <p:nvPr/>
            </p:nvPicPr>
            <p:blipFill>
              <a:blip r:embed="rId307"/>
              <a:stretch>
                <a:fillRect/>
              </a:stretch>
            </p:blipFill>
            <p:spPr>
              <a:xfrm>
                <a:off x="6528588" y="1850876"/>
                <a:ext cx="3636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23" name="Ink 122">
                <a:extLst>
                  <a:ext uri="{FF2B5EF4-FFF2-40B4-BE49-F238E27FC236}">
                    <a16:creationId xmlns:a16="http://schemas.microsoft.com/office/drawing/2014/main" id="{24056896-2441-8611-E6E2-B0D83E46659F}"/>
                  </a:ext>
                </a:extLst>
              </p14:cNvPr>
              <p14:cNvContentPartPr/>
              <p14:nvPr/>
            </p14:nvContentPartPr>
            <p14:xfrm>
              <a:off x="6518148" y="2407436"/>
              <a:ext cx="4443840" cy="129600"/>
            </p14:xfrm>
          </p:contentPart>
        </mc:Choice>
        <mc:Fallback xmlns="">
          <p:pic>
            <p:nvPicPr>
              <p:cNvPr id="123" name="Ink 122">
                <a:extLst>
                  <a:ext uri="{FF2B5EF4-FFF2-40B4-BE49-F238E27FC236}">
                    <a16:creationId xmlns:a16="http://schemas.microsoft.com/office/drawing/2014/main" id="{24056896-2441-8611-E6E2-B0D83E46659F}"/>
                  </a:ext>
                </a:extLst>
              </p:cNvPr>
              <p:cNvPicPr/>
              <p:nvPr/>
            </p:nvPicPr>
            <p:blipFill>
              <a:blip r:embed="rId309"/>
              <a:stretch>
                <a:fillRect/>
              </a:stretch>
            </p:blipFill>
            <p:spPr>
              <a:xfrm>
                <a:off x="6509148" y="2398436"/>
                <a:ext cx="44614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24" name="Ink 123">
                <a:extLst>
                  <a:ext uri="{FF2B5EF4-FFF2-40B4-BE49-F238E27FC236}">
                    <a16:creationId xmlns:a16="http://schemas.microsoft.com/office/drawing/2014/main" id="{126B9C72-E6A3-8683-4957-437C1672442E}"/>
                  </a:ext>
                </a:extLst>
              </p14:cNvPr>
              <p14:cNvContentPartPr/>
              <p14:nvPr/>
            </p14:nvContentPartPr>
            <p14:xfrm>
              <a:off x="6577908" y="1848356"/>
              <a:ext cx="4916160" cy="717840"/>
            </p14:xfrm>
          </p:contentPart>
        </mc:Choice>
        <mc:Fallback xmlns="">
          <p:pic>
            <p:nvPicPr>
              <p:cNvPr id="124" name="Ink 123">
                <a:extLst>
                  <a:ext uri="{FF2B5EF4-FFF2-40B4-BE49-F238E27FC236}">
                    <a16:creationId xmlns:a16="http://schemas.microsoft.com/office/drawing/2014/main" id="{126B9C72-E6A3-8683-4957-437C1672442E}"/>
                  </a:ext>
                </a:extLst>
              </p:cNvPr>
              <p:cNvPicPr/>
              <p:nvPr/>
            </p:nvPicPr>
            <p:blipFill>
              <a:blip r:embed="rId311"/>
              <a:stretch>
                <a:fillRect/>
              </a:stretch>
            </p:blipFill>
            <p:spPr>
              <a:xfrm>
                <a:off x="6568908" y="1839716"/>
                <a:ext cx="4933800" cy="7354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26" name="Ink 125">
                <a:extLst>
                  <a:ext uri="{FF2B5EF4-FFF2-40B4-BE49-F238E27FC236}">
                    <a16:creationId xmlns:a16="http://schemas.microsoft.com/office/drawing/2014/main" id="{1AE4DC92-19AF-33E1-A9D1-7B394F34D276}"/>
                  </a:ext>
                </a:extLst>
              </p14:cNvPr>
              <p14:cNvContentPartPr/>
              <p14:nvPr/>
            </p14:nvContentPartPr>
            <p14:xfrm>
              <a:off x="7472508" y="1897676"/>
              <a:ext cx="16200" cy="487440"/>
            </p14:xfrm>
          </p:contentPart>
        </mc:Choice>
        <mc:Fallback xmlns="">
          <p:pic>
            <p:nvPicPr>
              <p:cNvPr id="126" name="Ink 125">
                <a:extLst>
                  <a:ext uri="{FF2B5EF4-FFF2-40B4-BE49-F238E27FC236}">
                    <a16:creationId xmlns:a16="http://schemas.microsoft.com/office/drawing/2014/main" id="{1AE4DC92-19AF-33E1-A9D1-7B394F34D276}"/>
                  </a:ext>
                </a:extLst>
              </p:cNvPr>
              <p:cNvPicPr/>
              <p:nvPr/>
            </p:nvPicPr>
            <p:blipFill>
              <a:blip r:embed="rId313"/>
              <a:stretch>
                <a:fillRect/>
              </a:stretch>
            </p:blipFill>
            <p:spPr>
              <a:xfrm>
                <a:off x="7463508" y="1889036"/>
                <a:ext cx="3384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27" name="Ink 126">
                <a:extLst>
                  <a:ext uri="{FF2B5EF4-FFF2-40B4-BE49-F238E27FC236}">
                    <a16:creationId xmlns:a16="http://schemas.microsoft.com/office/drawing/2014/main" id="{6D17DECF-AB68-C5F1-641B-7B54F4807B21}"/>
                  </a:ext>
                </a:extLst>
              </p14:cNvPr>
              <p14:cNvContentPartPr/>
              <p14:nvPr/>
            </p14:nvContentPartPr>
            <p14:xfrm>
              <a:off x="8744388" y="1885076"/>
              <a:ext cx="6480" cy="465480"/>
            </p14:xfrm>
          </p:contentPart>
        </mc:Choice>
        <mc:Fallback xmlns="">
          <p:pic>
            <p:nvPicPr>
              <p:cNvPr id="127" name="Ink 126">
                <a:extLst>
                  <a:ext uri="{FF2B5EF4-FFF2-40B4-BE49-F238E27FC236}">
                    <a16:creationId xmlns:a16="http://schemas.microsoft.com/office/drawing/2014/main" id="{6D17DECF-AB68-C5F1-641B-7B54F4807B21}"/>
                  </a:ext>
                </a:extLst>
              </p:cNvPr>
              <p:cNvPicPr/>
              <p:nvPr/>
            </p:nvPicPr>
            <p:blipFill>
              <a:blip r:embed="rId315"/>
              <a:stretch>
                <a:fillRect/>
              </a:stretch>
            </p:blipFill>
            <p:spPr>
              <a:xfrm>
                <a:off x="8735748" y="1876436"/>
                <a:ext cx="2412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28" name="Ink 127">
                <a:extLst>
                  <a:ext uri="{FF2B5EF4-FFF2-40B4-BE49-F238E27FC236}">
                    <a16:creationId xmlns:a16="http://schemas.microsoft.com/office/drawing/2014/main" id="{40F90BEB-4FAF-2061-01A2-2836EAC7CEA0}"/>
                  </a:ext>
                </a:extLst>
              </p14:cNvPr>
              <p14:cNvContentPartPr/>
              <p14:nvPr/>
            </p14:nvContentPartPr>
            <p14:xfrm>
              <a:off x="9933828" y="1922516"/>
              <a:ext cx="45720" cy="414000"/>
            </p14:xfrm>
          </p:contentPart>
        </mc:Choice>
        <mc:Fallback xmlns="">
          <p:pic>
            <p:nvPicPr>
              <p:cNvPr id="128" name="Ink 127">
                <a:extLst>
                  <a:ext uri="{FF2B5EF4-FFF2-40B4-BE49-F238E27FC236}">
                    <a16:creationId xmlns:a16="http://schemas.microsoft.com/office/drawing/2014/main" id="{40F90BEB-4FAF-2061-01A2-2836EAC7CEA0}"/>
                  </a:ext>
                </a:extLst>
              </p:cNvPr>
              <p:cNvPicPr/>
              <p:nvPr/>
            </p:nvPicPr>
            <p:blipFill>
              <a:blip r:embed="rId317"/>
              <a:stretch>
                <a:fillRect/>
              </a:stretch>
            </p:blipFill>
            <p:spPr>
              <a:xfrm>
                <a:off x="9925188" y="1913876"/>
                <a:ext cx="6336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30" name="Ink 129">
                <a:extLst>
                  <a:ext uri="{FF2B5EF4-FFF2-40B4-BE49-F238E27FC236}">
                    <a16:creationId xmlns:a16="http://schemas.microsoft.com/office/drawing/2014/main" id="{A3BDE4F4-B23E-70CF-7FD3-6CE86BF6C493}"/>
                  </a:ext>
                </a:extLst>
              </p14:cNvPr>
              <p14:cNvContentPartPr/>
              <p14:nvPr/>
            </p14:nvContentPartPr>
            <p14:xfrm>
              <a:off x="6449748" y="1640636"/>
              <a:ext cx="145800" cy="186480"/>
            </p14:xfrm>
          </p:contentPart>
        </mc:Choice>
        <mc:Fallback xmlns="">
          <p:pic>
            <p:nvPicPr>
              <p:cNvPr id="130" name="Ink 129">
                <a:extLst>
                  <a:ext uri="{FF2B5EF4-FFF2-40B4-BE49-F238E27FC236}">
                    <a16:creationId xmlns:a16="http://schemas.microsoft.com/office/drawing/2014/main" id="{A3BDE4F4-B23E-70CF-7FD3-6CE86BF6C493}"/>
                  </a:ext>
                </a:extLst>
              </p:cNvPr>
              <p:cNvPicPr/>
              <p:nvPr/>
            </p:nvPicPr>
            <p:blipFill>
              <a:blip r:embed="rId319"/>
              <a:stretch>
                <a:fillRect/>
              </a:stretch>
            </p:blipFill>
            <p:spPr>
              <a:xfrm>
                <a:off x="6440748" y="1631636"/>
                <a:ext cx="1634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31" name="Ink 130">
                <a:extLst>
                  <a:ext uri="{FF2B5EF4-FFF2-40B4-BE49-F238E27FC236}">
                    <a16:creationId xmlns:a16="http://schemas.microsoft.com/office/drawing/2014/main" id="{7A8F10FE-DA6F-9998-1B57-AAC749DC3926}"/>
                  </a:ext>
                </a:extLst>
              </p14:cNvPr>
              <p14:cNvContentPartPr/>
              <p14:nvPr/>
            </p14:nvContentPartPr>
            <p14:xfrm>
              <a:off x="6646668" y="1667276"/>
              <a:ext cx="129960" cy="119160"/>
            </p14:xfrm>
          </p:contentPart>
        </mc:Choice>
        <mc:Fallback xmlns="">
          <p:pic>
            <p:nvPicPr>
              <p:cNvPr id="131" name="Ink 130">
                <a:extLst>
                  <a:ext uri="{FF2B5EF4-FFF2-40B4-BE49-F238E27FC236}">
                    <a16:creationId xmlns:a16="http://schemas.microsoft.com/office/drawing/2014/main" id="{7A8F10FE-DA6F-9998-1B57-AAC749DC3926}"/>
                  </a:ext>
                </a:extLst>
              </p:cNvPr>
              <p:cNvPicPr/>
              <p:nvPr/>
            </p:nvPicPr>
            <p:blipFill>
              <a:blip r:embed="rId321"/>
              <a:stretch>
                <a:fillRect/>
              </a:stretch>
            </p:blipFill>
            <p:spPr>
              <a:xfrm>
                <a:off x="6637668" y="1658636"/>
                <a:ext cx="1476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32" name="Ink 131">
                <a:extLst>
                  <a:ext uri="{FF2B5EF4-FFF2-40B4-BE49-F238E27FC236}">
                    <a16:creationId xmlns:a16="http://schemas.microsoft.com/office/drawing/2014/main" id="{C9DBF3B7-C1E2-7B95-0228-C5D02400272B}"/>
                  </a:ext>
                </a:extLst>
              </p14:cNvPr>
              <p14:cNvContentPartPr/>
              <p14:nvPr/>
            </p14:nvContentPartPr>
            <p14:xfrm>
              <a:off x="6832788" y="1662956"/>
              <a:ext cx="68040" cy="214920"/>
            </p14:xfrm>
          </p:contentPart>
        </mc:Choice>
        <mc:Fallback xmlns="">
          <p:pic>
            <p:nvPicPr>
              <p:cNvPr id="132" name="Ink 131">
                <a:extLst>
                  <a:ext uri="{FF2B5EF4-FFF2-40B4-BE49-F238E27FC236}">
                    <a16:creationId xmlns:a16="http://schemas.microsoft.com/office/drawing/2014/main" id="{C9DBF3B7-C1E2-7B95-0228-C5D02400272B}"/>
                  </a:ext>
                </a:extLst>
              </p:cNvPr>
              <p:cNvPicPr/>
              <p:nvPr/>
            </p:nvPicPr>
            <p:blipFill>
              <a:blip r:embed="rId323"/>
              <a:stretch>
                <a:fillRect/>
              </a:stretch>
            </p:blipFill>
            <p:spPr>
              <a:xfrm>
                <a:off x="6824148" y="1654316"/>
                <a:ext cx="8568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33" name="Ink 132">
                <a:extLst>
                  <a:ext uri="{FF2B5EF4-FFF2-40B4-BE49-F238E27FC236}">
                    <a16:creationId xmlns:a16="http://schemas.microsoft.com/office/drawing/2014/main" id="{4C9EBBA7-FD21-9D5F-45E2-C787F8306A61}"/>
                  </a:ext>
                </a:extLst>
              </p14:cNvPr>
              <p14:cNvContentPartPr/>
              <p14:nvPr/>
            </p14:nvContentPartPr>
            <p14:xfrm>
              <a:off x="7010268" y="1600316"/>
              <a:ext cx="20880" cy="172800"/>
            </p14:xfrm>
          </p:contentPart>
        </mc:Choice>
        <mc:Fallback xmlns="">
          <p:pic>
            <p:nvPicPr>
              <p:cNvPr id="133" name="Ink 132">
                <a:extLst>
                  <a:ext uri="{FF2B5EF4-FFF2-40B4-BE49-F238E27FC236}">
                    <a16:creationId xmlns:a16="http://schemas.microsoft.com/office/drawing/2014/main" id="{4C9EBBA7-FD21-9D5F-45E2-C787F8306A61}"/>
                  </a:ext>
                </a:extLst>
              </p:cNvPr>
              <p:cNvPicPr/>
              <p:nvPr/>
            </p:nvPicPr>
            <p:blipFill>
              <a:blip r:embed="rId325"/>
              <a:stretch>
                <a:fillRect/>
              </a:stretch>
            </p:blipFill>
            <p:spPr>
              <a:xfrm>
                <a:off x="7001628" y="1591316"/>
                <a:ext cx="385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34" name="Ink 133">
                <a:extLst>
                  <a:ext uri="{FF2B5EF4-FFF2-40B4-BE49-F238E27FC236}">
                    <a16:creationId xmlns:a16="http://schemas.microsoft.com/office/drawing/2014/main" id="{016B7256-3D18-3045-F92E-E8FAFC6EDB03}"/>
                  </a:ext>
                </a:extLst>
              </p14:cNvPr>
              <p14:cNvContentPartPr/>
              <p14:nvPr/>
            </p14:nvContentPartPr>
            <p14:xfrm>
              <a:off x="7099548" y="1631636"/>
              <a:ext cx="156240" cy="148680"/>
            </p14:xfrm>
          </p:contentPart>
        </mc:Choice>
        <mc:Fallback xmlns="">
          <p:pic>
            <p:nvPicPr>
              <p:cNvPr id="134" name="Ink 133">
                <a:extLst>
                  <a:ext uri="{FF2B5EF4-FFF2-40B4-BE49-F238E27FC236}">
                    <a16:creationId xmlns:a16="http://schemas.microsoft.com/office/drawing/2014/main" id="{016B7256-3D18-3045-F92E-E8FAFC6EDB03}"/>
                  </a:ext>
                </a:extLst>
              </p:cNvPr>
              <p:cNvPicPr/>
              <p:nvPr/>
            </p:nvPicPr>
            <p:blipFill>
              <a:blip r:embed="rId327"/>
              <a:stretch>
                <a:fillRect/>
              </a:stretch>
            </p:blipFill>
            <p:spPr>
              <a:xfrm>
                <a:off x="7090908" y="1622636"/>
                <a:ext cx="1738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35" name="Ink 134">
                <a:extLst>
                  <a:ext uri="{FF2B5EF4-FFF2-40B4-BE49-F238E27FC236}">
                    <a16:creationId xmlns:a16="http://schemas.microsoft.com/office/drawing/2014/main" id="{493785B4-BA51-998F-0FD6-7ED3FF321396}"/>
                  </a:ext>
                </a:extLst>
              </p14:cNvPr>
              <p14:cNvContentPartPr/>
              <p14:nvPr/>
            </p14:nvContentPartPr>
            <p14:xfrm>
              <a:off x="7638828" y="1611836"/>
              <a:ext cx="81000" cy="176400"/>
            </p14:xfrm>
          </p:contentPart>
        </mc:Choice>
        <mc:Fallback xmlns="">
          <p:pic>
            <p:nvPicPr>
              <p:cNvPr id="135" name="Ink 134">
                <a:extLst>
                  <a:ext uri="{FF2B5EF4-FFF2-40B4-BE49-F238E27FC236}">
                    <a16:creationId xmlns:a16="http://schemas.microsoft.com/office/drawing/2014/main" id="{493785B4-BA51-998F-0FD6-7ED3FF321396}"/>
                  </a:ext>
                </a:extLst>
              </p:cNvPr>
              <p:cNvPicPr/>
              <p:nvPr/>
            </p:nvPicPr>
            <p:blipFill>
              <a:blip r:embed="rId329"/>
              <a:stretch>
                <a:fillRect/>
              </a:stretch>
            </p:blipFill>
            <p:spPr>
              <a:xfrm>
                <a:off x="7629828" y="1603196"/>
                <a:ext cx="986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36" name="Ink 135">
                <a:extLst>
                  <a:ext uri="{FF2B5EF4-FFF2-40B4-BE49-F238E27FC236}">
                    <a16:creationId xmlns:a16="http://schemas.microsoft.com/office/drawing/2014/main" id="{80FD7A61-4955-6EE3-2EC9-7378E13CE46F}"/>
                  </a:ext>
                </a:extLst>
              </p14:cNvPr>
              <p14:cNvContentPartPr/>
              <p14:nvPr/>
            </p14:nvContentPartPr>
            <p14:xfrm>
              <a:off x="7825668" y="1615796"/>
              <a:ext cx="149760" cy="141480"/>
            </p14:xfrm>
          </p:contentPart>
        </mc:Choice>
        <mc:Fallback xmlns="">
          <p:pic>
            <p:nvPicPr>
              <p:cNvPr id="136" name="Ink 135">
                <a:extLst>
                  <a:ext uri="{FF2B5EF4-FFF2-40B4-BE49-F238E27FC236}">
                    <a16:creationId xmlns:a16="http://schemas.microsoft.com/office/drawing/2014/main" id="{80FD7A61-4955-6EE3-2EC9-7378E13CE46F}"/>
                  </a:ext>
                </a:extLst>
              </p:cNvPr>
              <p:cNvPicPr/>
              <p:nvPr/>
            </p:nvPicPr>
            <p:blipFill>
              <a:blip r:embed="rId331"/>
              <a:stretch>
                <a:fillRect/>
              </a:stretch>
            </p:blipFill>
            <p:spPr>
              <a:xfrm>
                <a:off x="7817028" y="1607156"/>
                <a:ext cx="1674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37" name="Ink 136">
                <a:extLst>
                  <a:ext uri="{FF2B5EF4-FFF2-40B4-BE49-F238E27FC236}">
                    <a16:creationId xmlns:a16="http://schemas.microsoft.com/office/drawing/2014/main" id="{81A41849-2C2E-8D6B-FB77-DE10FC0BE246}"/>
                  </a:ext>
                </a:extLst>
              </p14:cNvPr>
              <p14:cNvContentPartPr/>
              <p14:nvPr/>
            </p14:nvContentPartPr>
            <p14:xfrm>
              <a:off x="8060748" y="1623356"/>
              <a:ext cx="72000" cy="243720"/>
            </p14:xfrm>
          </p:contentPart>
        </mc:Choice>
        <mc:Fallback xmlns="">
          <p:pic>
            <p:nvPicPr>
              <p:cNvPr id="137" name="Ink 136">
                <a:extLst>
                  <a:ext uri="{FF2B5EF4-FFF2-40B4-BE49-F238E27FC236}">
                    <a16:creationId xmlns:a16="http://schemas.microsoft.com/office/drawing/2014/main" id="{81A41849-2C2E-8D6B-FB77-DE10FC0BE246}"/>
                  </a:ext>
                </a:extLst>
              </p:cNvPr>
              <p:cNvPicPr/>
              <p:nvPr/>
            </p:nvPicPr>
            <p:blipFill>
              <a:blip r:embed="rId333"/>
              <a:stretch>
                <a:fillRect/>
              </a:stretch>
            </p:blipFill>
            <p:spPr>
              <a:xfrm>
                <a:off x="8051748" y="1614716"/>
                <a:ext cx="896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38" name="Ink 137">
                <a:extLst>
                  <a:ext uri="{FF2B5EF4-FFF2-40B4-BE49-F238E27FC236}">
                    <a16:creationId xmlns:a16="http://schemas.microsoft.com/office/drawing/2014/main" id="{F1417DEA-DE63-1A98-41E2-282AA08DD2EF}"/>
                  </a:ext>
                </a:extLst>
              </p14:cNvPr>
              <p14:cNvContentPartPr/>
              <p14:nvPr/>
            </p14:nvContentPartPr>
            <p14:xfrm>
              <a:off x="8200428" y="1502036"/>
              <a:ext cx="19800" cy="213840"/>
            </p14:xfrm>
          </p:contentPart>
        </mc:Choice>
        <mc:Fallback xmlns="">
          <p:pic>
            <p:nvPicPr>
              <p:cNvPr id="138" name="Ink 137">
                <a:extLst>
                  <a:ext uri="{FF2B5EF4-FFF2-40B4-BE49-F238E27FC236}">
                    <a16:creationId xmlns:a16="http://schemas.microsoft.com/office/drawing/2014/main" id="{F1417DEA-DE63-1A98-41E2-282AA08DD2EF}"/>
                  </a:ext>
                </a:extLst>
              </p:cNvPr>
              <p:cNvPicPr/>
              <p:nvPr/>
            </p:nvPicPr>
            <p:blipFill>
              <a:blip r:embed="rId335"/>
              <a:stretch>
                <a:fillRect/>
              </a:stretch>
            </p:blipFill>
            <p:spPr>
              <a:xfrm>
                <a:off x="8191428" y="1493036"/>
                <a:ext cx="374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39" name="Ink 138">
                <a:extLst>
                  <a:ext uri="{FF2B5EF4-FFF2-40B4-BE49-F238E27FC236}">
                    <a16:creationId xmlns:a16="http://schemas.microsoft.com/office/drawing/2014/main" id="{55066FB1-8CD3-D837-7E5F-B81F04C4CA09}"/>
                  </a:ext>
                </a:extLst>
              </p14:cNvPr>
              <p14:cNvContentPartPr/>
              <p14:nvPr/>
            </p14:nvContentPartPr>
            <p14:xfrm>
              <a:off x="8229588" y="1504196"/>
              <a:ext cx="107280" cy="218160"/>
            </p14:xfrm>
          </p:contentPart>
        </mc:Choice>
        <mc:Fallback xmlns="">
          <p:pic>
            <p:nvPicPr>
              <p:cNvPr id="139" name="Ink 138">
                <a:extLst>
                  <a:ext uri="{FF2B5EF4-FFF2-40B4-BE49-F238E27FC236}">
                    <a16:creationId xmlns:a16="http://schemas.microsoft.com/office/drawing/2014/main" id="{55066FB1-8CD3-D837-7E5F-B81F04C4CA09}"/>
                  </a:ext>
                </a:extLst>
              </p:cNvPr>
              <p:cNvPicPr/>
              <p:nvPr/>
            </p:nvPicPr>
            <p:blipFill>
              <a:blip r:embed="rId337"/>
              <a:stretch>
                <a:fillRect/>
              </a:stretch>
            </p:blipFill>
            <p:spPr>
              <a:xfrm>
                <a:off x="8220588" y="1495556"/>
                <a:ext cx="1249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40" name="Ink 139">
                <a:extLst>
                  <a:ext uri="{FF2B5EF4-FFF2-40B4-BE49-F238E27FC236}">
                    <a16:creationId xmlns:a16="http://schemas.microsoft.com/office/drawing/2014/main" id="{D11AB8F2-36E8-9E6B-1751-DFF5EC506A40}"/>
                  </a:ext>
                </a:extLst>
              </p14:cNvPr>
              <p14:cNvContentPartPr/>
              <p14:nvPr/>
            </p14:nvContentPartPr>
            <p14:xfrm>
              <a:off x="8397708" y="1594196"/>
              <a:ext cx="70200" cy="124200"/>
            </p14:xfrm>
          </p:contentPart>
        </mc:Choice>
        <mc:Fallback xmlns="">
          <p:pic>
            <p:nvPicPr>
              <p:cNvPr id="140" name="Ink 139">
                <a:extLst>
                  <a:ext uri="{FF2B5EF4-FFF2-40B4-BE49-F238E27FC236}">
                    <a16:creationId xmlns:a16="http://schemas.microsoft.com/office/drawing/2014/main" id="{D11AB8F2-36E8-9E6B-1751-DFF5EC506A40}"/>
                  </a:ext>
                </a:extLst>
              </p:cNvPr>
              <p:cNvPicPr/>
              <p:nvPr/>
            </p:nvPicPr>
            <p:blipFill>
              <a:blip r:embed="rId339"/>
              <a:stretch>
                <a:fillRect/>
              </a:stretch>
            </p:blipFill>
            <p:spPr>
              <a:xfrm>
                <a:off x="8388708" y="1585556"/>
                <a:ext cx="878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141" name="Ink 140">
                <a:extLst>
                  <a:ext uri="{FF2B5EF4-FFF2-40B4-BE49-F238E27FC236}">
                    <a16:creationId xmlns:a16="http://schemas.microsoft.com/office/drawing/2014/main" id="{284ED4C6-6D09-8694-676A-7092758A4688}"/>
                  </a:ext>
                </a:extLst>
              </p14:cNvPr>
              <p14:cNvContentPartPr/>
              <p14:nvPr/>
            </p14:nvContentPartPr>
            <p14:xfrm>
              <a:off x="8504628" y="1605356"/>
              <a:ext cx="177480" cy="179640"/>
            </p14:xfrm>
          </p:contentPart>
        </mc:Choice>
        <mc:Fallback xmlns="">
          <p:pic>
            <p:nvPicPr>
              <p:cNvPr id="141" name="Ink 140">
                <a:extLst>
                  <a:ext uri="{FF2B5EF4-FFF2-40B4-BE49-F238E27FC236}">
                    <a16:creationId xmlns:a16="http://schemas.microsoft.com/office/drawing/2014/main" id="{284ED4C6-6D09-8694-676A-7092758A4688}"/>
                  </a:ext>
                </a:extLst>
              </p:cNvPr>
              <p:cNvPicPr/>
              <p:nvPr/>
            </p:nvPicPr>
            <p:blipFill>
              <a:blip r:embed="rId341"/>
              <a:stretch>
                <a:fillRect/>
              </a:stretch>
            </p:blipFill>
            <p:spPr>
              <a:xfrm>
                <a:off x="8495988" y="1596716"/>
                <a:ext cx="1951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142" name="Ink 141">
                <a:extLst>
                  <a:ext uri="{FF2B5EF4-FFF2-40B4-BE49-F238E27FC236}">
                    <a16:creationId xmlns:a16="http://schemas.microsoft.com/office/drawing/2014/main" id="{CF247DE6-DA02-4716-D6AA-C14EBC9C3052}"/>
                  </a:ext>
                </a:extLst>
              </p14:cNvPr>
              <p14:cNvContentPartPr/>
              <p14:nvPr/>
            </p14:nvContentPartPr>
            <p14:xfrm>
              <a:off x="9161268" y="1424636"/>
              <a:ext cx="446400" cy="421920"/>
            </p14:xfrm>
          </p:contentPart>
        </mc:Choice>
        <mc:Fallback xmlns="">
          <p:pic>
            <p:nvPicPr>
              <p:cNvPr id="142" name="Ink 141">
                <a:extLst>
                  <a:ext uri="{FF2B5EF4-FFF2-40B4-BE49-F238E27FC236}">
                    <a16:creationId xmlns:a16="http://schemas.microsoft.com/office/drawing/2014/main" id="{CF247DE6-DA02-4716-D6AA-C14EBC9C3052}"/>
                  </a:ext>
                </a:extLst>
              </p:cNvPr>
              <p:cNvPicPr/>
              <p:nvPr/>
            </p:nvPicPr>
            <p:blipFill>
              <a:blip r:embed="rId343"/>
              <a:stretch>
                <a:fillRect/>
              </a:stretch>
            </p:blipFill>
            <p:spPr>
              <a:xfrm>
                <a:off x="9152268" y="1415996"/>
                <a:ext cx="46404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143" name="Ink 142">
                <a:extLst>
                  <a:ext uri="{FF2B5EF4-FFF2-40B4-BE49-F238E27FC236}">
                    <a16:creationId xmlns:a16="http://schemas.microsoft.com/office/drawing/2014/main" id="{A36A5B28-E723-3574-F79C-7B0A3DE8A368}"/>
                  </a:ext>
                </a:extLst>
              </p14:cNvPr>
              <p14:cNvContentPartPr/>
              <p14:nvPr/>
            </p14:nvContentPartPr>
            <p14:xfrm>
              <a:off x="9633948" y="1641356"/>
              <a:ext cx="113400" cy="125280"/>
            </p14:xfrm>
          </p:contentPart>
        </mc:Choice>
        <mc:Fallback xmlns="">
          <p:pic>
            <p:nvPicPr>
              <p:cNvPr id="143" name="Ink 142">
                <a:extLst>
                  <a:ext uri="{FF2B5EF4-FFF2-40B4-BE49-F238E27FC236}">
                    <a16:creationId xmlns:a16="http://schemas.microsoft.com/office/drawing/2014/main" id="{A36A5B28-E723-3574-F79C-7B0A3DE8A368}"/>
                  </a:ext>
                </a:extLst>
              </p:cNvPr>
              <p:cNvPicPr/>
              <p:nvPr/>
            </p:nvPicPr>
            <p:blipFill>
              <a:blip r:embed="rId345"/>
              <a:stretch>
                <a:fillRect/>
              </a:stretch>
            </p:blipFill>
            <p:spPr>
              <a:xfrm>
                <a:off x="9624948" y="1632356"/>
                <a:ext cx="1310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144" name="Ink 143">
                <a:extLst>
                  <a:ext uri="{FF2B5EF4-FFF2-40B4-BE49-F238E27FC236}">
                    <a16:creationId xmlns:a16="http://schemas.microsoft.com/office/drawing/2014/main" id="{2891FB5A-7CBC-6020-3A9F-C1ED8D1F6091}"/>
                  </a:ext>
                </a:extLst>
              </p14:cNvPr>
              <p14:cNvContentPartPr/>
              <p14:nvPr/>
            </p14:nvContentPartPr>
            <p14:xfrm>
              <a:off x="9763548" y="1669796"/>
              <a:ext cx="168840" cy="324360"/>
            </p14:xfrm>
          </p:contentPart>
        </mc:Choice>
        <mc:Fallback xmlns="">
          <p:pic>
            <p:nvPicPr>
              <p:cNvPr id="144" name="Ink 143">
                <a:extLst>
                  <a:ext uri="{FF2B5EF4-FFF2-40B4-BE49-F238E27FC236}">
                    <a16:creationId xmlns:a16="http://schemas.microsoft.com/office/drawing/2014/main" id="{2891FB5A-7CBC-6020-3A9F-C1ED8D1F6091}"/>
                  </a:ext>
                </a:extLst>
              </p:cNvPr>
              <p:cNvPicPr/>
              <p:nvPr/>
            </p:nvPicPr>
            <p:blipFill>
              <a:blip r:embed="rId347"/>
              <a:stretch>
                <a:fillRect/>
              </a:stretch>
            </p:blipFill>
            <p:spPr>
              <a:xfrm>
                <a:off x="9754548" y="1660796"/>
                <a:ext cx="18648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145" name="Ink 144">
                <a:extLst>
                  <a:ext uri="{FF2B5EF4-FFF2-40B4-BE49-F238E27FC236}">
                    <a16:creationId xmlns:a16="http://schemas.microsoft.com/office/drawing/2014/main" id="{50A90F1D-E3FA-607B-017B-F86030CA9008}"/>
                  </a:ext>
                </a:extLst>
              </p14:cNvPr>
              <p14:cNvContentPartPr/>
              <p14:nvPr/>
            </p14:nvContentPartPr>
            <p14:xfrm>
              <a:off x="10243068" y="1391876"/>
              <a:ext cx="363960" cy="411120"/>
            </p14:xfrm>
          </p:contentPart>
        </mc:Choice>
        <mc:Fallback xmlns="">
          <p:pic>
            <p:nvPicPr>
              <p:cNvPr id="145" name="Ink 144">
                <a:extLst>
                  <a:ext uri="{FF2B5EF4-FFF2-40B4-BE49-F238E27FC236}">
                    <a16:creationId xmlns:a16="http://schemas.microsoft.com/office/drawing/2014/main" id="{50A90F1D-E3FA-607B-017B-F86030CA9008}"/>
                  </a:ext>
                </a:extLst>
              </p:cNvPr>
              <p:cNvPicPr/>
              <p:nvPr/>
            </p:nvPicPr>
            <p:blipFill>
              <a:blip r:embed="rId349"/>
              <a:stretch>
                <a:fillRect/>
              </a:stretch>
            </p:blipFill>
            <p:spPr>
              <a:xfrm>
                <a:off x="10234068" y="1383236"/>
                <a:ext cx="3816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146" name="Ink 145">
                <a:extLst>
                  <a:ext uri="{FF2B5EF4-FFF2-40B4-BE49-F238E27FC236}">
                    <a16:creationId xmlns:a16="http://schemas.microsoft.com/office/drawing/2014/main" id="{8B55D0EB-81DE-6E05-CA6F-D29863268666}"/>
                  </a:ext>
                </a:extLst>
              </p14:cNvPr>
              <p14:cNvContentPartPr/>
              <p14:nvPr/>
            </p14:nvContentPartPr>
            <p14:xfrm>
              <a:off x="10618548" y="1590596"/>
              <a:ext cx="943560" cy="317160"/>
            </p14:xfrm>
          </p:contentPart>
        </mc:Choice>
        <mc:Fallback xmlns="">
          <p:pic>
            <p:nvPicPr>
              <p:cNvPr id="146" name="Ink 145">
                <a:extLst>
                  <a:ext uri="{FF2B5EF4-FFF2-40B4-BE49-F238E27FC236}">
                    <a16:creationId xmlns:a16="http://schemas.microsoft.com/office/drawing/2014/main" id="{8B55D0EB-81DE-6E05-CA6F-D29863268666}"/>
                  </a:ext>
                </a:extLst>
              </p:cNvPr>
              <p:cNvPicPr/>
              <p:nvPr/>
            </p:nvPicPr>
            <p:blipFill>
              <a:blip r:embed="rId351"/>
              <a:stretch>
                <a:fillRect/>
              </a:stretch>
            </p:blipFill>
            <p:spPr>
              <a:xfrm>
                <a:off x="10609548" y="1581596"/>
                <a:ext cx="96120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49" name="Ink 148">
                <a:extLst>
                  <a:ext uri="{FF2B5EF4-FFF2-40B4-BE49-F238E27FC236}">
                    <a16:creationId xmlns:a16="http://schemas.microsoft.com/office/drawing/2014/main" id="{6DDC6A54-BC65-FB59-532D-E8D8A098B86B}"/>
                  </a:ext>
                </a:extLst>
              </p14:cNvPr>
              <p14:cNvContentPartPr/>
              <p14:nvPr/>
            </p14:nvContentPartPr>
            <p14:xfrm>
              <a:off x="6734868" y="2099636"/>
              <a:ext cx="49320" cy="172080"/>
            </p14:xfrm>
          </p:contentPart>
        </mc:Choice>
        <mc:Fallback xmlns="">
          <p:pic>
            <p:nvPicPr>
              <p:cNvPr id="149" name="Ink 148">
                <a:extLst>
                  <a:ext uri="{FF2B5EF4-FFF2-40B4-BE49-F238E27FC236}">
                    <a16:creationId xmlns:a16="http://schemas.microsoft.com/office/drawing/2014/main" id="{6DDC6A54-BC65-FB59-532D-E8D8A098B86B}"/>
                  </a:ext>
                </a:extLst>
              </p:cNvPr>
              <p:cNvPicPr/>
              <p:nvPr/>
            </p:nvPicPr>
            <p:blipFill>
              <a:blip r:embed="rId353"/>
              <a:stretch>
                <a:fillRect/>
              </a:stretch>
            </p:blipFill>
            <p:spPr>
              <a:xfrm>
                <a:off x="6725868" y="2090636"/>
                <a:ext cx="669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50" name="Ink 149">
                <a:extLst>
                  <a:ext uri="{FF2B5EF4-FFF2-40B4-BE49-F238E27FC236}">
                    <a16:creationId xmlns:a16="http://schemas.microsoft.com/office/drawing/2014/main" id="{50411371-CE0B-C669-0E3A-5B6EA38B98A8}"/>
                  </a:ext>
                </a:extLst>
              </p14:cNvPr>
              <p14:cNvContentPartPr/>
              <p14:nvPr/>
            </p14:nvContentPartPr>
            <p14:xfrm>
              <a:off x="6891468" y="2132396"/>
              <a:ext cx="69840" cy="99720"/>
            </p14:xfrm>
          </p:contentPart>
        </mc:Choice>
        <mc:Fallback xmlns="">
          <p:pic>
            <p:nvPicPr>
              <p:cNvPr id="150" name="Ink 149">
                <a:extLst>
                  <a:ext uri="{FF2B5EF4-FFF2-40B4-BE49-F238E27FC236}">
                    <a16:creationId xmlns:a16="http://schemas.microsoft.com/office/drawing/2014/main" id="{50411371-CE0B-C669-0E3A-5B6EA38B98A8}"/>
                  </a:ext>
                </a:extLst>
              </p:cNvPr>
              <p:cNvPicPr/>
              <p:nvPr/>
            </p:nvPicPr>
            <p:blipFill>
              <a:blip r:embed="rId355"/>
              <a:stretch>
                <a:fillRect/>
              </a:stretch>
            </p:blipFill>
            <p:spPr>
              <a:xfrm>
                <a:off x="6882828" y="2123756"/>
                <a:ext cx="874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151" name="Ink 150">
                <a:extLst>
                  <a:ext uri="{FF2B5EF4-FFF2-40B4-BE49-F238E27FC236}">
                    <a16:creationId xmlns:a16="http://schemas.microsoft.com/office/drawing/2014/main" id="{2993338C-218A-3B24-378E-70E0D50AEA38}"/>
                  </a:ext>
                </a:extLst>
              </p14:cNvPr>
              <p14:cNvContentPartPr/>
              <p14:nvPr/>
            </p14:nvContentPartPr>
            <p14:xfrm>
              <a:off x="7120788" y="2109356"/>
              <a:ext cx="18360" cy="162720"/>
            </p14:xfrm>
          </p:contentPart>
        </mc:Choice>
        <mc:Fallback xmlns="">
          <p:pic>
            <p:nvPicPr>
              <p:cNvPr id="151" name="Ink 150">
                <a:extLst>
                  <a:ext uri="{FF2B5EF4-FFF2-40B4-BE49-F238E27FC236}">
                    <a16:creationId xmlns:a16="http://schemas.microsoft.com/office/drawing/2014/main" id="{2993338C-218A-3B24-378E-70E0D50AEA38}"/>
                  </a:ext>
                </a:extLst>
              </p:cNvPr>
              <p:cNvPicPr/>
              <p:nvPr/>
            </p:nvPicPr>
            <p:blipFill>
              <a:blip r:embed="rId357"/>
              <a:stretch>
                <a:fillRect/>
              </a:stretch>
            </p:blipFill>
            <p:spPr>
              <a:xfrm>
                <a:off x="7111788" y="2100716"/>
                <a:ext cx="360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152" name="Ink 151">
                <a:extLst>
                  <a:ext uri="{FF2B5EF4-FFF2-40B4-BE49-F238E27FC236}">
                    <a16:creationId xmlns:a16="http://schemas.microsoft.com/office/drawing/2014/main" id="{6F90336D-C64E-498F-5A1D-D8166C1EA97B}"/>
                  </a:ext>
                </a:extLst>
              </p14:cNvPr>
              <p14:cNvContentPartPr/>
              <p14:nvPr/>
            </p14:nvContentPartPr>
            <p14:xfrm>
              <a:off x="7746468" y="2137076"/>
              <a:ext cx="50400" cy="223560"/>
            </p14:xfrm>
          </p:contentPart>
        </mc:Choice>
        <mc:Fallback xmlns="">
          <p:pic>
            <p:nvPicPr>
              <p:cNvPr id="152" name="Ink 151">
                <a:extLst>
                  <a:ext uri="{FF2B5EF4-FFF2-40B4-BE49-F238E27FC236}">
                    <a16:creationId xmlns:a16="http://schemas.microsoft.com/office/drawing/2014/main" id="{6F90336D-C64E-498F-5A1D-D8166C1EA97B}"/>
                  </a:ext>
                </a:extLst>
              </p:cNvPr>
              <p:cNvPicPr/>
              <p:nvPr/>
            </p:nvPicPr>
            <p:blipFill>
              <a:blip r:embed="rId359"/>
              <a:stretch>
                <a:fillRect/>
              </a:stretch>
            </p:blipFill>
            <p:spPr>
              <a:xfrm>
                <a:off x="7737828" y="2128076"/>
                <a:ext cx="680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153" name="Ink 152">
                <a:extLst>
                  <a:ext uri="{FF2B5EF4-FFF2-40B4-BE49-F238E27FC236}">
                    <a16:creationId xmlns:a16="http://schemas.microsoft.com/office/drawing/2014/main" id="{D863A038-06A4-ED58-E774-0E5C65D52FA5}"/>
                  </a:ext>
                </a:extLst>
              </p14:cNvPr>
              <p14:cNvContentPartPr/>
              <p14:nvPr/>
            </p14:nvContentPartPr>
            <p14:xfrm>
              <a:off x="7767348" y="2116556"/>
              <a:ext cx="139680" cy="214200"/>
            </p14:xfrm>
          </p:contentPart>
        </mc:Choice>
        <mc:Fallback xmlns="">
          <p:pic>
            <p:nvPicPr>
              <p:cNvPr id="153" name="Ink 152">
                <a:extLst>
                  <a:ext uri="{FF2B5EF4-FFF2-40B4-BE49-F238E27FC236}">
                    <a16:creationId xmlns:a16="http://schemas.microsoft.com/office/drawing/2014/main" id="{D863A038-06A4-ED58-E774-0E5C65D52FA5}"/>
                  </a:ext>
                </a:extLst>
              </p:cNvPr>
              <p:cNvPicPr/>
              <p:nvPr/>
            </p:nvPicPr>
            <p:blipFill>
              <a:blip r:embed="rId361"/>
              <a:stretch>
                <a:fillRect/>
              </a:stretch>
            </p:blipFill>
            <p:spPr>
              <a:xfrm>
                <a:off x="7758708" y="2107916"/>
                <a:ext cx="1573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154" name="Ink 153">
                <a:extLst>
                  <a:ext uri="{FF2B5EF4-FFF2-40B4-BE49-F238E27FC236}">
                    <a16:creationId xmlns:a16="http://schemas.microsoft.com/office/drawing/2014/main" id="{60E70022-F4F7-D994-FCF1-C405D3DC146C}"/>
                  </a:ext>
                </a:extLst>
              </p14:cNvPr>
              <p14:cNvContentPartPr/>
              <p14:nvPr/>
            </p14:nvContentPartPr>
            <p14:xfrm>
              <a:off x="7756188" y="2141036"/>
              <a:ext cx="420120" cy="207000"/>
            </p14:xfrm>
          </p:contentPart>
        </mc:Choice>
        <mc:Fallback xmlns="">
          <p:pic>
            <p:nvPicPr>
              <p:cNvPr id="154" name="Ink 153">
                <a:extLst>
                  <a:ext uri="{FF2B5EF4-FFF2-40B4-BE49-F238E27FC236}">
                    <a16:creationId xmlns:a16="http://schemas.microsoft.com/office/drawing/2014/main" id="{60E70022-F4F7-D994-FCF1-C405D3DC146C}"/>
                  </a:ext>
                </a:extLst>
              </p:cNvPr>
              <p:cNvPicPr/>
              <p:nvPr/>
            </p:nvPicPr>
            <p:blipFill>
              <a:blip r:embed="rId363"/>
              <a:stretch>
                <a:fillRect/>
              </a:stretch>
            </p:blipFill>
            <p:spPr>
              <a:xfrm>
                <a:off x="7747188" y="2132036"/>
                <a:ext cx="4377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155" name="Ink 154">
                <a:extLst>
                  <a:ext uri="{FF2B5EF4-FFF2-40B4-BE49-F238E27FC236}">
                    <a16:creationId xmlns:a16="http://schemas.microsoft.com/office/drawing/2014/main" id="{DADDA915-0072-36B4-E0EB-F01AE227E41D}"/>
                  </a:ext>
                </a:extLst>
              </p14:cNvPr>
              <p14:cNvContentPartPr/>
              <p14:nvPr/>
            </p14:nvContentPartPr>
            <p14:xfrm>
              <a:off x="8220228" y="2168036"/>
              <a:ext cx="159480" cy="190080"/>
            </p14:xfrm>
          </p:contentPart>
        </mc:Choice>
        <mc:Fallback xmlns="">
          <p:pic>
            <p:nvPicPr>
              <p:cNvPr id="155" name="Ink 154">
                <a:extLst>
                  <a:ext uri="{FF2B5EF4-FFF2-40B4-BE49-F238E27FC236}">
                    <a16:creationId xmlns:a16="http://schemas.microsoft.com/office/drawing/2014/main" id="{DADDA915-0072-36B4-E0EB-F01AE227E41D}"/>
                  </a:ext>
                </a:extLst>
              </p:cNvPr>
              <p:cNvPicPr/>
              <p:nvPr/>
            </p:nvPicPr>
            <p:blipFill>
              <a:blip r:embed="rId365"/>
              <a:stretch>
                <a:fillRect/>
              </a:stretch>
            </p:blipFill>
            <p:spPr>
              <a:xfrm>
                <a:off x="8211228" y="2159396"/>
                <a:ext cx="1771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156" name="Ink 155">
                <a:extLst>
                  <a:ext uri="{FF2B5EF4-FFF2-40B4-BE49-F238E27FC236}">
                    <a16:creationId xmlns:a16="http://schemas.microsoft.com/office/drawing/2014/main" id="{17562785-6F36-B224-BC92-8674806DC376}"/>
                  </a:ext>
                </a:extLst>
              </p14:cNvPr>
              <p14:cNvContentPartPr/>
              <p14:nvPr/>
            </p14:nvContentPartPr>
            <p14:xfrm>
              <a:off x="8998188" y="2104676"/>
              <a:ext cx="131760" cy="278640"/>
            </p14:xfrm>
          </p:contentPart>
        </mc:Choice>
        <mc:Fallback xmlns="">
          <p:pic>
            <p:nvPicPr>
              <p:cNvPr id="156" name="Ink 155">
                <a:extLst>
                  <a:ext uri="{FF2B5EF4-FFF2-40B4-BE49-F238E27FC236}">
                    <a16:creationId xmlns:a16="http://schemas.microsoft.com/office/drawing/2014/main" id="{17562785-6F36-B224-BC92-8674806DC376}"/>
                  </a:ext>
                </a:extLst>
              </p:cNvPr>
              <p:cNvPicPr/>
              <p:nvPr/>
            </p:nvPicPr>
            <p:blipFill>
              <a:blip r:embed="rId367"/>
              <a:stretch>
                <a:fillRect/>
              </a:stretch>
            </p:blipFill>
            <p:spPr>
              <a:xfrm>
                <a:off x="8989548" y="2095676"/>
                <a:ext cx="14940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157" name="Ink 156">
                <a:extLst>
                  <a:ext uri="{FF2B5EF4-FFF2-40B4-BE49-F238E27FC236}">
                    <a16:creationId xmlns:a16="http://schemas.microsoft.com/office/drawing/2014/main" id="{CA7AEE0E-3DF5-7ACF-B690-781C6905390A}"/>
                  </a:ext>
                </a:extLst>
              </p14:cNvPr>
              <p14:cNvContentPartPr/>
              <p14:nvPr/>
            </p14:nvContentPartPr>
            <p14:xfrm>
              <a:off x="9240108" y="2220596"/>
              <a:ext cx="475920" cy="187200"/>
            </p14:xfrm>
          </p:contentPart>
        </mc:Choice>
        <mc:Fallback xmlns="">
          <p:pic>
            <p:nvPicPr>
              <p:cNvPr id="157" name="Ink 156">
                <a:extLst>
                  <a:ext uri="{FF2B5EF4-FFF2-40B4-BE49-F238E27FC236}">
                    <a16:creationId xmlns:a16="http://schemas.microsoft.com/office/drawing/2014/main" id="{CA7AEE0E-3DF5-7ACF-B690-781C6905390A}"/>
                  </a:ext>
                </a:extLst>
              </p:cNvPr>
              <p:cNvPicPr/>
              <p:nvPr/>
            </p:nvPicPr>
            <p:blipFill>
              <a:blip r:embed="rId369"/>
              <a:stretch>
                <a:fillRect/>
              </a:stretch>
            </p:blipFill>
            <p:spPr>
              <a:xfrm>
                <a:off x="9231468" y="2211956"/>
                <a:ext cx="4935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158" name="Ink 157">
                <a:extLst>
                  <a:ext uri="{FF2B5EF4-FFF2-40B4-BE49-F238E27FC236}">
                    <a16:creationId xmlns:a16="http://schemas.microsoft.com/office/drawing/2014/main" id="{D785248D-4B7D-1BE4-BF47-0E3C1CEE99B4}"/>
                  </a:ext>
                </a:extLst>
              </p14:cNvPr>
              <p14:cNvContentPartPr/>
              <p14:nvPr/>
            </p14:nvContentPartPr>
            <p14:xfrm>
              <a:off x="10325868" y="2138156"/>
              <a:ext cx="233280" cy="201600"/>
            </p14:xfrm>
          </p:contentPart>
        </mc:Choice>
        <mc:Fallback xmlns="">
          <p:pic>
            <p:nvPicPr>
              <p:cNvPr id="158" name="Ink 157">
                <a:extLst>
                  <a:ext uri="{FF2B5EF4-FFF2-40B4-BE49-F238E27FC236}">
                    <a16:creationId xmlns:a16="http://schemas.microsoft.com/office/drawing/2014/main" id="{D785248D-4B7D-1BE4-BF47-0E3C1CEE99B4}"/>
                  </a:ext>
                </a:extLst>
              </p:cNvPr>
              <p:cNvPicPr/>
              <p:nvPr/>
            </p:nvPicPr>
            <p:blipFill>
              <a:blip r:embed="rId371"/>
              <a:stretch>
                <a:fillRect/>
              </a:stretch>
            </p:blipFill>
            <p:spPr>
              <a:xfrm>
                <a:off x="10316868" y="2129156"/>
                <a:ext cx="25092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159" name="Ink 158">
                <a:extLst>
                  <a:ext uri="{FF2B5EF4-FFF2-40B4-BE49-F238E27FC236}">
                    <a16:creationId xmlns:a16="http://schemas.microsoft.com/office/drawing/2014/main" id="{79C62FE2-069A-BD05-7E50-039071DEA26F}"/>
                  </a:ext>
                </a:extLst>
              </p14:cNvPr>
              <p14:cNvContentPartPr/>
              <p14:nvPr/>
            </p14:nvContentPartPr>
            <p14:xfrm>
              <a:off x="10605948" y="2148236"/>
              <a:ext cx="69120" cy="183240"/>
            </p14:xfrm>
          </p:contentPart>
        </mc:Choice>
        <mc:Fallback xmlns="">
          <p:pic>
            <p:nvPicPr>
              <p:cNvPr id="159" name="Ink 158">
                <a:extLst>
                  <a:ext uri="{FF2B5EF4-FFF2-40B4-BE49-F238E27FC236}">
                    <a16:creationId xmlns:a16="http://schemas.microsoft.com/office/drawing/2014/main" id="{79C62FE2-069A-BD05-7E50-039071DEA26F}"/>
                  </a:ext>
                </a:extLst>
              </p:cNvPr>
              <p:cNvPicPr/>
              <p:nvPr/>
            </p:nvPicPr>
            <p:blipFill>
              <a:blip r:embed="rId373"/>
              <a:stretch>
                <a:fillRect/>
              </a:stretch>
            </p:blipFill>
            <p:spPr>
              <a:xfrm>
                <a:off x="10597308" y="2139596"/>
                <a:ext cx="867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160" name="Ink 159">
                <a:extLst>
                  <a:ext uri="{FF2B5EF4-FFF2-40B4-BE49-F238E27FC236}">
                    <a16:creationId xmlns:a16="http://schemas.microsoft.com/office/drawing/2014/main" id="{2588B89A-31C4-B42F-4889-478D9AAB64E4}"/>
                  </a:ext>
                </a:extLst>
              </p14:cNvPr>
              <p14:cNvContentPartPr/>
              <p14:nvPr/>
            </p14:nvContentPartPr>
            <p14:xfrm>
              <a:off x="10799988" y="2131316"/>
              <a:ext cx="26640" cy="179640"/>
            </p14:xfrm>
          </p:contentPart>
        </mc:Choice>
        <mc:Fallback xmlns="">
          <p:pic>
            <p:nvPicPr>
              <p:cNvPr id="160" name="Ink 159">
                <a:extLst>
                  <a:ext uri="{FF2B5EF4-FFF2-40B4-BE49-F238E27FC236}">
                    <a16:creationId xmlns:a16="http://schemas.microsoft.com/office/drawing/2014/main" id="{2588B89A-31C4-B42F-4889-478D9AAB64E4}"/>
                  </a:ext>
                </a:extLst>
              </p:cNvPr>
              <p:cNvPicPr/>
              <p:nvPr/>
            </p:nvPicPr>
            <p:blipFill>
              <a:blip r:embed="rId375"/>
              <a:stretch>
                <a:fillRect/>
              </a:stretch>
            </p:blipFill>
            <p:spPr>
              <a:xfrm>
                <a:off x="10791348" y="2122676"/>
                <a:ext cx="4428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161" name="Ink 160">
                <a:extLst>
                  <a:ext uri="{FF2B5EF4-FFF2-40B4-BE49-F238E27FC236}">
                    <a16:creationId xmlns:a16="http://schemas.microsoft.com/office/drawing/2014/main" id="{0B795897-D0C2-CB40-87B4-330BA0B01C7A}"/>
                  </a:ext>
                </a:extLst>
              </p14:cNvPr>
              <p14:cNvContentPartPr/>
              <p14:nvPr/>
            </p14:nvContentPartPr>
            <p14:xfrm>
              <a:off x="10775868" y="2100356"/>
              <a:ext cx="192600" cy="306720"/>
            </p14:xfrm>
          </p:contentPart>
        </mc:Choice>
        <mc:Fallback xmlns="">
          <p:pic>
            <p:nvPicPr>
              <p:cNvPr id="161" name="Ink 160">
                <a:extLst>
                  <a:ext uri="{FF2B5EF4-FFF2-40B4-BE49-F238E27FC236}">
                    <a16:creationId xmlns:a16="http://schemas.microsoft.com/office/drawing/2014/main" id="{0B795897-D0C2-CB40-87B4-330BA0B01C7A}"/>
                  </a:ext>
                </a:extLst>
              </p:cNvPr>
              <p:cNvPicPr/>
              <p:nvPr/>
            </p:nvPicPr>
            <p:blipFill>
              <a:blip r:embed="rId377"/>
              <a:stretch>
                <a:fillRect/>
              </a:stretch>
            </p:blipFill>
            <p:spPr>
              <a:xfrm>
                <a:off x="10767228" y="2091356"/>
                <a:ext cx="21024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163" name="Ink 162">
                <a:extLst>
                  <a:ext uri="{FF2B5EF4-FFF2-40B4-BE49-F238E27FC236}">
                    <a16:creationId xmlns:a16="http://schemas.microsoft.com/office/drawing/2014/main" id="{E9C6AD28-FCF0-15DD-A606-63F95DBB7E51}"/>
                  </a:ext>
                </a:extLst>
              </p14:cNvPr>
              <p14:cNvContentPartPr/>
              <p14:nvPr/>
            </p14:nvContentPartPr>
            <p14:xfrm>
              <a:off x="7505628" y="2684276"/>
              <a:ext cx="268200" cy="414720"/>
            </p14:xfrm>
          </p:contentPart>
        </mc:Choice>
        <mc:Fallback xmlns="">
          <p:pic>
            <p:nvPicPr>
              <p:cNvPr id="163" name="Ink 162">
                <a:extLst>
                  <a:ext uri="{FF2B5EF4-FFF2-40B4-BE49-F238E27FC236}">
                    <a16:creationId xmlns:a16="http://schemas.microsoft.com/office/drawing/2014/main" id="{E9C6AD28-FCF0-15DD-A606-63F95DBB7E51}"/>
                  </a:ext>
                </a:extLst>
              </p:cNvPr>
              <p:cNvPicPr/>
              <p:nvPr/>
            </p:nvPicPr>
            <p:blipFill>
              <a:blip r:embed="rId379"/>
              <a:stretch>
                <a:fillRect/>
              </a:stretch>
            </p:blipFill>
            <p:spPr>
              <a:xfrm>
                <a:off x="7496988" y="2675276"/>
                <a:ext cx="28584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164" name="Ink 163">
                <a:extLst>
                  <a:ext uri="{FF2B5EF4-FFF2-40B4-BE49-F238E27FC236}">
                    <a16:creationId xmlns:a16="http://schemas.microsoft.com/office/drawing/2014/main" id="{A8B4E816-339B-8653-8E40-318398629EC9}"/>
                  </a:ext>
                </a:extLst>
              </p14:cNvPr>
              <p14:cNvContentPartPr/>
              <p14:nvPr/>
            </p14:nvContentPartPr>
            <p14:xfrm>
              <a:off x="7983348" y="3281516"/>
              <a:ext cx="8280" cy="69480"/>
            </p14:xfrm>
          </p:contentPart>
        </mc:Choice>
        <mc:Fallback xmlns="">
          <p:pic>
            <p:nvPicPr>
              <p:cNvPr id="164" name="Ink 163">
                <a:extLst>
                  <a:ext uri="{FF2B5EF4-FFF2-40B4-BE49-F238E27FC236}">
                    <a16:creationId xmlns:a16="http://schemas.microsoft.com/office/drawing/2014/main" id="{A8B4E816-339B-8653-8E40-318398629EC9}"/>
                  </a:ext>
                </a:extLst>
              </p:cNvPr>
              <p:cNvPicPr/>
              <p:nvPr/>
            </p:nvPicPr>
            <p:blipFill>
              <a:blip r:embed="rId381"/>
              <a:stretch>
                <a:fillRect/>
              </a:stretch>
            </p:blipFill>
            <p:spPr>
              <a:xfrm>
                <a:off x="7974708" y="3272876"/>
                <a:ext cx="259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165" name="Ink 164">
                <a:extLst>
                  <a:ext uri="{FF2B5EF4-FFF2-40B4-BE49-F238E27FC236}">
                    <a16:creationId xmlns:a16="http://schemas.microsoft.com/office/drawing/2014/main" id="{65E5BF53-6500-CAEA-C90A-AF2B66F4E3A6}"/>
                  </a:ext>
                </a:extLst>
              </p14:cNvPr>
              <p14:cNvContentPartPr/>
              <p14:nvPr/>
            </p14:nvContentPartPr>
            <p14:xfrm>
              <a:off x="8061828" y="3259916"/>
              <a:ext cx="12240" cy="106560"/>
            </p14:xfrm>
          </p:contentPart>
        </mc:Choice>
        <mc:Fallback xmlns="">
          <p:pic>
            <p:nvPicPr>
              <p:cNvPr id="165" name="Ink 164">
                <a:extLst>
                  <a:ext uri="{FF2B5EF4-FFF2-40B4-BE49-F238E27FC236}">
                    <a16:creationId xmlns:a16="http://schemas.microsoft.com/office/drawing/2014/main" id="{65E5BF53-6500-CAEA-C90A-AF2B66F4E3A6}"/>
                  </a:ext>
                </a:extLst>
              </p:cNvPr>
              <p:cNvPicPr/>
              <p:nvPr/>
            </p:nvPicPr>
            <p:blipFill>
              <a:blip r:embed="rId383"/>
              <a:stretch>
                <a:fillRect/>
              </a:stretch>
            </p:blipFill>
            <p:spPr>
              <a:xfrm>
                <a:off x="8053188" y="3251276"/>
                <a:ext cx="298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166" name="Ink 165">
                <a:extLst>
                  <a:ext uri="{FF2B5EF4-FFF2-40B4-BE49-F238E27FC236}">
                    <a16:creationId xmlns:a16="http://schemas.microsoft.com/office/drawing/2014/main" id="{A33E0897-C0E4-0C91-CEB1-13E7FD8ADE7F}"/>
                  </a:ext>
                </a:extLst>
              </p14:cNvPr>
              <p14:cNvContentPartPr/>
              <p14:nvPr/>
            </p14:nvContentPartPr>
            <p14:xfrm>
              <a:off x="8182788" y="3363596"/>
              <a:ext cx="113040" cy="152640"/>
            </p14:xfrm>
          </p:contentPart>
        </mc:Choice>
        <mc:Fallback xmlns="">
          <p:pic>
            <p:nvPicPr>
              <p:cNvPr id="166" name="Ink 165">
                <a:extLst>
                  <a:ext uri="{FF2B5EF4-FFF2-40B4-BE49-F238E27FC236}">
                    <a16:creationId xmlns:a16="http://schemas.microsoft.com/office/drawing/2014/main" id="{A33E0897-C0E4-0C91-CEB1-13E7FD8ADE7F}"/>
                  </a:ext>
                </a:extLst>
              </p:cNvPr>
              <p:cNvPicPr/>
              <p:nvPr/>
            </p:nvPicPr>
            <p:blipFill>
              <a:blip r:embed="rId385"/>
              <a:stretch>
                <a:fillRect/>
              </a:stretch>
            </p:blipFill>
            <p:spPr>
              <a:xfrm>
                <a:off x="8173788" y="3354596"/>
                <a:ext cx="1306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167" name="Ink 166">
                <a:extLst>
                  <a:ext uri="{FF2B5EF4-FFF2-40B4-BE49-F238E27FC236}">
                    <a16:creationId xmlns:a16="http://schemas.microsoft.com/office/drawing/2014/main" id="{4B936BF5-B874-D96F-D1C1-E43C998A2BFF}"/>
                  </a:ext>
                </a:extLst>
              </p14:cNvPr>
              <p14:cNvContentPartPr/>
              <p14:nvPr/>
            </p14:nvContentPartPr>
            <p14:xfrm>
              <a:off x="8367468" y="3385196"/>
              <a:ext cx="240480" cy="120600"/>
            </p14:xfrm>
          </p:contentPart>
        </mc:Choice>
        <mc:Fallback xmlns="">
          <p:pic>
            <p:nvPicPr>
              <p:cNvPr id="167" name="Ink 166">
                <a:extLst>
                  <a:ext uri="{FF2B5EF4-FFF2-40B4-BE49-F238E27FC236}">
                    <a16:creationId xmlns:a16="http://schemas.microsoft.com/office/drawing/2014/main" id="{4B936BF5-B874-D96F-D1C1-E43C998A2BFF}"/>
                  </a:ext>
                </a:extLst>
              </p:cNvPr>
              <p:cNvPicPr/>
              <p:nvPr/>
            </p:nvPicPr>
            <p:blipFill>
              <a:blip r:embed="rId387"/>
              <a:stretch>
                <a:fillRect/>
              </a:stretch>
            </p:blipFill>
            <p:spPr>
              <a:xfrm>
                <a:off x="8358468" y="3376556"/>
                <a:ext cx="2581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168" name="Ink 167">
                <a:extLst>
                  <a:ext uri="{FF2B5EF4-FFF2-40B4-BE49-F238E27FC236}">
                    <a16:creationId xmlns:a16="http://schemas.microsoft.com/office/drawing/2014/main" id="{1C4E544B-0C34-14AD-ED1C-5C01B92DBF3A}"/>
                  </a:ext>
                </a:extLst>
              </p14:cNvPr>
              <p14:cNvContentPartPr/>
              <p14:nvPr/>
            </p14:nvContentPartPr>
            <p14:xfrm>
              <a:off x="8651508" y="3400316"/>
              <a:ext cx="137160" cy="244440"/>
            </p14:xfrm>
          </p:contentPart>
        </mc:Choice>
        <mc:Fallback xmlns="">
          <p:pic>
            <p:nvPicPr>
              <p:cNvPr id="168" name="Ink 167">
                <a:extLst>
                  <a:ext uri="{FF2B5EF4-FFF2-40B4-BE49-F238E27FC236}">
                    <a16:creationId xmlns:a16="http://schemas.microsoft.com/office/drawing/2014/main" id="{1C4E544B-0C34-14AD-ED1C-5C01B92DBF3A}"/>
                  </a:ext>
                </a:extLst>
              </p:cNvPr>
              <p:cNvPicPr/>
              <p:nvPr/>
            </p:nvPicPr>
            <p:blipFill>
              <a:blip r:embed="rId389"/>
              <a:stretch>
                <a:fillRect/>
              </a:stretch>
            </p:blipFill>
            <p:spPr>
              <a:xfrm>
                <a:off x="8642508" y="3391676"/>
                <a:ext cx="15480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169" name="Ink 168">
                <a:extLst>
                  <a:ext uri="{FF2B5EF4-FFF2-40B4-BE49-F238E27FC236}">
                    <a16:creationId xmlns:a16="http://schemas.microsoft.com/office/drawing/2014/main" id="{555E578E-D11C-2C5E-ADA0-FB0698A3C2CA}"/>
                  </a:ext>
                </a:extLst>
              </p14:cNvPr>
              <p14:cNvContentPartPr/>
              <p14:nvPr/>
            </p14:nvContentPartPr>
            <p14:xfrm>
              <a:off x="8868228" y="3292316"/>
              <a:ext cx="30960" cy="182520"/>
            </p14:xfrm>
          </p:contentPart>
        </mc:Choice>
        <mc:Fallback xmlns="">
          <p:pic>
            <p:nvPicPr>
              <p:cNvPr id="169" name="Ink 168">
                <a:extLst>
                  <a:ext uri="{FF2B5EF4-FFF2-40B4-BE49-F238E27FC236}">
                    <a16:creationId xmlns:a16="http://schemas.microsoft.com/office/drawing/2014/main" id="{555E578E-D11C-2C5E-ADA0-FB0698A3C2CA}"/>
                  </a:ext>
                </a:extLst>
              </p:cNvPr>
              <p:cNvPicPr/>
              <p:nvPr/>
            </p:nvPicPr>
            <p:blipFill>
              <a:blip r:embed="rId391"/>
              <a:stretch>
                <a:fillRect/>
              </a:stretch>
            </p:blipFill>
            <p:spPr>
              <a:xfrm>
                <a:off x="8859588" y="3283316"/>
                <a:ext cx="486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170" name="Ink 169">
                <a:extLst>
                  <a:ext uri="{FF2B5EF4-FFF2-40B4-BE49-F238E27FC236}">
                    <a16:creationId xmlns:a16="http://schemas.microsoft.com/office/drawing/2014/main" id="{D36CC270-C424-FBFB-A1FE-57CBD1923E1F}"/>
                  </a:ext>
                </a:extLst>
              </p14:cNvPr>
              <p14:cNvContentPartPr/>
              <p14:nvPr/>
            </p14:nvContentPartPr>
            <p14:xfrm>
              <a:off x="8986308" y="3291596"/>
              <a:ext cx="142200" cy="180360"/>
            </p14:xfrm>
          </p:contentPart>
        </mc:Choice>
        <mc:Fallback xmlns="">
          <p:pic>
            <p:nvPicPr>
              <p:cNvPr id="170" name="Ink 169">
                <a:extLst>
                  <a:ext uri="{FF2B5EF4-FFF2-40B4-BE49-F238E27FC236}">
                    <a16:creationId xmlns:a16="http://schemas.microsoft.com/office/drawing/2014/main" id="{D36CC270-C424-FBFB-A1FE-57CBD1923E1F}"/>
                  </a:ext>
                </a:extLst>
              </p:cNvPr>
              <p:cNvPicPr/>
              <p:nvPr/>
            </p:nvPicPr>
            <p:blipFill>
              <a:blip r:embed="rId393"/>
              <a:stretch>
                <a:fillRect/>
              </a:stretch>
            </p:blipFill>
            <p:spPr>
              <a:xfrm>
                <a:off x="8977308" y="3282596"/>
                <a:ext cx="15984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171" name="Ink 170">
                <a:extLst>
                  <a:ext uri="{FF2B5EF4-FFF2-40B4-BE49-F238E27FC236}">
                    <a16:creationId xmlns:a16="http://schemas.microsoft.com/office/drawing/2014/main" id="{667531A3-638A-06EE-919F-DB108802793B}"/>
                  </a:ext>
                </a:extLst>
              </p14:cNvPr>
              <p14:cNvContentPartPr/>
              <p14:nvPr/>
            </p14:nvContentPartPr>
            <p14:xfrm>
              <a:off x="9301308" y="3151916"/>
              <a:ext cx="10080" cy="61560"/>
            </p14:xfrm>
          </p:contentPart>
        </mc:Choice>
        <mc:Fallback xmlns="">
          <p:pic>
            <p:nvPicPr>
              <p:cNvPr id="171" name="Ink 170">
                <a:extLst>
                  <a:ext uri="{FF2B5EF4-FFF2-40B4-BE49-F238E27FC236}">
                    <a16:creationId xmlns:a16="http://schemas.microsoft.com/office/drawing/2014/main" id="{667531A3-638A-06EE-919F-DB108802793B}"/>
                  </a:ext>
                </a:extLst>
              </p:cNvPr>
              <p:cNvPicPr/>
              <p:nvPr/>
            </p:nvPicPr>
            <p:blipFill>
              <a:blip r:embed="rId395"/>
              <a:stretch>
                <a:fillRect/>
              </a:stretch>
            </p:blipFill>
            <p:spPr>
              <a:xfrm>
                <a:off x="9292668" y="3142916"/>
                <a:ext cx="277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172" name="Ink 171">
                <a:extLst>
                  <a:ext uri="{FF2B5EF4-FFF2-40B4-BE49-F238E27FC236}">
                    <a16:creationId xmlns:a16="http://schemas.microsoft.com/office/drawing/2014/main" id="{77F73126-4D09-74CC-2792-66E3E7D66F2D}"/>
                  </a:ext>
                </a:extLst>
              </p14:cNvPr>
              <p14:cNvContentPartPr/>
              <p14:nvPr/>
            </p14:nvContentPartPr>
            <p14:xfrm>
              <a:off x="9370068" y="3181076"/>
              <a:ext cx="20520" cy="99720"/>
            </p14:xfrm>
          </p:contentPart>
        </mc:Choice>
        <mc:Fallback xmlns="">
          <p:pic>
            <p:nvPicPr>
              <p:cNvPr id="172" name="Ink 171">
                <a:extLst>
                  <a:ext uri="{FF2B5EF4-FFF2-40B4-BE49-F238E27FC236}">
                    <a16:creationId xmlns:a16="http://schemas.microsoft.com/office/drawing/2014/main" id="{77F73126-4D09-74CC-2792-66E3E7D66F2D}"/>
                  </a:ext>
                </a:extLst>
              </p:cNvPr>
              <p:cNvPicPr/>
              <p:nvPr/>
            </p:nvPicPr>
            <p:blipFill>
              <a:blip r:embed="rId397"/>
              <a:stretch>
                <a:fillRect/>
              </a:stretch>
            </p:blipFill>
            <p:spPr>
              <a:xfrm>
                <a:off x="9361068" y="3172076"/>
                <a:ext cx="381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173" name="Ink 172">
                <a:extLst>
                  <a:ext uri="{FF2B5EF4-FFF2-40B4-BE49-F238E27FC236}">
                    <a16:creationId xmlns:a16="http://schemas.microsoft.com/office/drawing/2014/main" id="{D303A9EB-B577-1406-F162-878DFB25D180}"/>
                  </a:ext>
                </a:extLst>
              </p14:cNvPr>
              <p14:cNvContentPartPr/>
              <p14:nvPr/>
            </p14:nvContentPartPr>
            <p14:xfrm>
              <a:off x="9619548" y="3325436"/>
              <a:ext cx="15120" cy="10440"/>
            </p14:xfrm>
          </p:contentPart>
        </mc:Choice>
        <mc:Fallback xmlns="">
          <p:pic>
            <p:nvPicPr>
              <p:cNvPr id="173" name="Ink 172">
                <a:extLst>
                  <a:ext uri="{FF2B5EF4-FFF2-40B4-BE49-F238E27FC236}">
                    <a16:creationId xmlns:a16="http://schemas.microsoft.com/office/drawing/2014/main" id="{D303A9EB-B577-1406-F162-878DFB25D180}"/>
                  </a:ext>
                </a:extLst>
              </p:cNvPr>
              <p:cNvPicPr/>
              <p:nvPr/>
            </p:nvPicPr>
            <p:blipFill>
              <a:blip r:embed="rId399"/>
              <a:stretch>
                <a:fillRect/>
              </a:stretch>
            </p:blipFill>
            <p:spPr>
              <a:xfrm>
                <a:off x="9610548" y="3316436"/>
                <a:ext cx="327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174" name="Ink 173">
                <a:extLst>
                  <a:ext uri="{FF2B5EF4-FFF2-40B4-BE49-F238E27FC236}">
                    <a16:creationId xmlns:a16="http://schemas.microsoft.com/office/drawing/2014/main" id="{57F0E135-A6F2-028D-DAE0-8FA48A454EEE}"/>
                  </a:ext>
                </a:extLst>
              </p14:cNvPr>
              <p14:cNvContentPartPr/>
              <p14:nvPr/>
            </p14:nvContentPartPr>
            <p14:xfrm>
              <a:off x="9596148" y="3519836"/>
              <a:ext cx="34200" cy="11880"/>
            </p14:xfrm>
          </p:contentPart>
        </mc:Choice>
        <mc:Fallback xmlns="">
          <p:pic>
            <p:nvPicPr>
              <p:cNvPr id="174" name="Ink 173">
                <a:extLst>
                  <a:ext uri="{FF2B5EF4-FFF2-40B4-BE49-F238E27FC236}">
                    <a16:creationId xmlns:a16="http://schemas.microsoft.com/office/drawing/2014/main" id="{57F0E135-A6F2-028D-DAE0-8FA48A454EEE}"/>
                  </a:ext>
                </a:extLst>
              </p:cNvPr>
              <p:cNvPicPr/>
              <p:nvPr/>
            </p:nvPicPr>
            <p:blipFill>
              <a:blip r:embed="rId401"/>
              <a:stretch>
                <a:fillRect/>
              </a:stretch>
            </p:blipFill>
            <p:spPr>
              <a:xfrm>
                <a:off x="9587508" y="3510836"/>
                <a:ext cx="518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176" name="Ink 175">
                <a:extLst>
                  <a:ext uri="{FF2B5EF4-FFF2-40B4-BE49-F238E27FC236}">
                    <a16:creationId xmlns:a16="http://schemas.microsoft.com/office/drawing/2014/main" id="{A25E8E80-CB24-D835-3F04-D1BD27D61ADD}"/>
                  </a:ext>
                </a:extLst>
              </p14:cNvPr>
              <p14:cNvContentPartPr/>
              <p14:nvPr/>
            </p14:nvContentPartPr>
            <p14:xfrm>
              <a:off x="9901068" y="3330836"/>
              <a:ext cx="360" cy="155880"/>
            </p14:xfrm>
          </p:contentPart>
        </mc:Choice>
        <mc:Fallback xmlns="">
          <p:pic>
            <p:nvPicPr>
              <p:cNvPr id="176" name="Ink 175">
                <a:extLst>
                  <a:ext uri="{FF2B5EF4-FFF2-40B4-BE49-F238E27FC236}">
                    <a16:creationId xmlns:a16="http://schemas.microsoft.com/office/drawing/2014/main" id="{A25E8E80-CB24-D835-3F04-D1BD27D61ADD}"/>
                  </a:ext>
                </a:extLst>
              </p:cNvPr>
              <p:cNvPicPr/>
              <p:nvPr/>
            </p:nvPicPr>
            <p:blipFill>
              <a:blip r:embed="rId403"/>
              <a:stretch>
                <a:fillRect/>
              </a:stretch>
            </p:blipFill>
            <p:spPr>
              <a:xfrm>
                <a:off x="9892068" y="3321836"/>
                <a:ext cx="180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177" name="Ink 176">
                <a:extLst>
                  <a:ext uri="{FF2B5EF4-FFF2-40B4-BE49-F238E27FC236}">
                    <a16:creationId xmlns:a16="http://schemas.microsoft.com/office/drawing/2014/main" id="{6EA35EEA-606A-B860-AABC-A0817B44D3CE}"/>
                  </a:ext>
                </a:extLst>
              </p14:cNvPr>
              <p14:cNvContentPartPr/>
              <p14:nvPr/>
            </p14:nvContentPartPr>
            <p14:xfrm>
              <a:off x="10029588" y="3315356"/>
              <a:ext cx="108360" cy="145440"/>
            </p14:xfrm>
          </p:contentPart>
        </mc:Choice>
        <mc:Fallback xmlns="">
          <p:pic>
            <p:nvPicPr>
              <p:cNvPr id="177" name="Ink 176">
                <a:extLst>
                  <a:ext uri="{FF2B5EF4-FFF2-40B4-BE49-F238E27FC236}">
                    <a16:creationId xmlns:a16="http://schemas.microsoft.com/office/drawing/2014/main" id="{6EA35EEA-606A-B860-AABC-A0817B44D3CE}"/>
                  </a:ext>
                </a:extLst>
              </p:cNvPr>
              <p:cNvPicPr/>
              <p:nvPr/>
            </p:nvPicPr>
            <p:blipFill>
              <a:blip r:embed="rId405"/>
              <a:stretch>
                <a:fillRect/>
              </a:stretch>
            </p:blipFill>
            <p:spPr>
              <a:xfrm>
                <a:off x="10020948" y="3306716"/>
                <a:ext cx="1260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178" name="Ink 177">
                <a:extLst>
                  <a:ext uri="{FF2B5EF4-FFF2-40B4-BE49-F238E27FC236}">
                    <a16:creationId xmlns:a16="http://schemas.microsoft.com/office/drawing/2014/main" id="{5F16BB60-E620-0AB9-1037-41EB4949ADE5}"/>
                  </a:ext>
                </a:extLst>
              </p14:cNvPr>
              <p14:cNvContentPartPr/>
              <p14:nvPr/>
            </p14:nvContentPartPr>
            <p14:xfrm>
              <a:off x="10264668" y="3317516"/>
              <a:ext cx="58320" cy="136080"/>
            </p14:xfrm>
          </p:contentPart>
        </mc:Choice>
        <mc:Fallback xmlns="">
          <p:pic>
            <p:nvPicPr>
              <p:cNvPr id="178" name="Ink 177">
                <a:extLst>
                  <a:ext uri="{FF2B5EF4-FFF2-40B4-BE49-F238E27FC236}">
                    <a16:creationId xmlns:a16="http://schemas.microsoft.com/office/drawing/2014/main" id="{5F16BB60-E620-0AB9-1037-41EB4949ADE5}"/>
                  </a:ext>
                </a:extLst>
              </p:cNvPr>
              <p:cNvPicPr/>
              <p:nvPr/>
            </p:nvPicPr>
            <p:blipFill>
              <a:blip r:embed="rId407"/>
              <a:stretch>
                <a:fillRect/>
              </a:stretch>
            </p:blipFill>
            <p:spPr>
              <a:xfrm>
                <a:off x="10256028" y="3308516"/>
                <a:ext cx="759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179" name="Ink 178">
                <a:extLst>
                  <a:ext uri="{FF2B5EF4-FFF2-40B4-BE49-F238E27FC236}">
                    <a16:creationId xmlns:a16="http://schemas.microsoft.com/office/drawing/2014/main" id="{99F40043-2D92-3BB9-A10F-DDBAFF611004}"/>
                  </a:ext>
                </a:extLst>
              </p14:cNvPr>
              <p14:cNvContentPartPr/>
              <p14:nvPr/>
            </p14:nvContentPartPr>
            <p14:xfrm>
              <a:off x="10589028" y="3519836"/>
              <a:ext cx="10440" cy="56520"/>
            </p14:xfrm>
          </p:contentPart>
        </mc:Choice>
        <mc:Fallback xmlns="">
          <p:pic>
            <p:nvPicPr>
              <p:cNvPr id="179" name="Ink 178">
                <a:extLst>
                  <a:ext uri="{FF2B5EF4-FFF2-40B4-BE49-F238E27FC236}">
                    <a16:creationId xmlns:a16="http://schemas.microsoft.com/office/drawing/2014/main" id="{99F40043-2D92-3BB9-A10F-DDBAFF611004}"/>
                  </a:ext>
                </a:extLst>
              </p:cNvPr>
              <p:cNvPicPr/>
              <p:nvPr/>
            </p:nvPicPr>
            <p:blipFill>
              <a:blip r:embed="rId409"/>
              <a:stretch>
                <a:fillRect/>
              </a:stretch>
            </p:blipFill>
            <p:spPr>
              <a:xfrm>
                <a:off x="10580388" y="3510836"/>
                <a:ext cx="280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181" name="Ink 180">
                <a:extLst>
                  <a:ext uri="{FF2B5EF4-FFF2-40B4-BE49-F238E27FC236}">
                    <a16:creationId xmlns:a16="http://schemas.microsoft.com/office/drawing/2014/main" id="{D26CE9B6-892E-1A80-62E6-F92E5AE37954}"/>
                  </a:ext>
                </a:extLst>
              </p14:cNvPr>
              <p14:cNvContentPartPr/>
              <p14:nvPr/>
            </p14:nvContentPartPr>
            <p14:xfrm>
              <a:off x="10540428" y="3461516"/>
              <a:ext cx="61920" cy="158040"/>
            </p14:xfrm>
          </p:contentPart>
        </mc:Choice>
        <mc:Fallback xmlns="">
          <p:pic>
            <p:nvPicPr>
              <p:cNvPr id="181" name="Ink 180">
                <a:extLst>
                  <a:ext uri="{FF2B5EF4-FFF2-40B4-BE49-F238E27FC236}">
                    <a16:creationId xmlns:a16="http://schemas.microsoft.com/office/drawing/2014/main" id="{D26CE9B6-892E-1A80-62E6-F92E5AE37954}"/>
                  </a:ext>
                </a:extLst>
              </p:cNvPr>
              <p:cNvPicPr/>
              <p:nvPr/>
            </p:nvPicPr>
            <p:blipFill>
              <a:blip r:embed="rId411"/>
              <a:stretch>
                <a:fillRect/>
              </a:stretch>
            </p:blipFill>
            <p:spPr>
              <a:xfrm>
                <a:off x="10531428" y="3452876"/>
                <a:ext cx="795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43" name="Ink 242">
                <a:extLst>
                  <a:ext uri="{FF2B5EF4-FFF2-40B4-BE49-F238E27FC236}">
                    <a16:creationId xmlns:a16="http://schemas.microsoft.com/office/drawing/2014/main" id="{F046F468-2D54-A2C7-28C8-916C0E187F3A}"/>
                  </a:ext>
                </a:extLst>
              </p14:cNvPr>
              <p14:cNvContentPartPr/>
              <p14:nvPr/>
            </p14:nvContentPartPr>
            <p14:xfrm>
              <a:off x="7207908" y="2613716"/>
              <a:ext cx="730800" cy="613800"/>
            </p14:xfrm>
          </p:contentPart>
        </mc:Choice>
        <mc:Fallback xmlns="">
          <p:pic>
            <p:nvPicPr>
              <p:cNvPr id="243" name="Ink 242">
                <a:extLst>
                  <a:ext uri="{FF2B5EF4-FFF2-40B4-BE49-F238E27FC236}">
                    <a16:creationId xmlns:a16="http://schemas.microsoft.com/office/drawing/2014/main" id="{F046F468-2D54-A2C7-28C8-916C0E187F3A}"/>
                  </a:ext>
                </a:extLst>
              </p:cNvPr>
              <p:cNvPicPr/>
              <p:nvPr/>
            </p:nvPicPr>
            <p:blipFill>
              <a:blip r:embed="rId413"/>
              <a:stretch>
                <a:fillRect/>
              </a:stretch>
            </p:blipFill>
            <p:spPr>
              <a:xfrm>
                <a:off x="7199268" y="2604716"/>
                <a:ext cx="748440" cy="631440"/>
              </a:xfrm>
              <a:prstGeom prst="rect">
                <a:avLst/>
              </a:prstGeom>
            </p:spPr>
          </p:pic>
        </mc:Fallback>
      </mc:AlternateContent>
      <p:grpSp>
        <p:nvGrpSpPr>
          <p:cNvPr id="270" name="Group 269">
            <a:extLst>
              <a:ext uri="{FF2B5EF4-FFF2-40B4-BE49-F238E27FC236}">
                <a16:creationId xmlns:a16="http://schemas.microsoft.com/office/drawing/2014/main" id="{388AD5D1-B3B7-A838-4772-4BD2F3F9CE31}"/>
              </a:ext>
            </a:extLst>
          </p:cNvPr>
          <p:cNvGrpSpPr/>
          <p:nvPr/>
        </p:nvGrpSpPr>
        <p:grpSpPr>
          <a:xfrm>
            <a:off x="3659028" y="3571676"/>
            <a:ext cx="2823480" cy="597240"/>
            <a:chOff x="3659028" y="3571676"/>
            <a:chExt cx="2823480" cy="597240"/>
          </a:xfrm>
        </p:grpSpPr>
        <mc:AlternateContent xmlns:mc="http://schemas.openxmlformats.org/markup-compatibility/2006" xmlns:p14="http://schemas.microsoft.com/office/powerpoint/2010/main">
          <mc:Choice Requires="p14">
            <p:contentPart p14:bwMode="auto" r:id="rId414">
              <p14:nvContentPartPr>
                <p14:cNvPr id="246" name="Ink 245">
                  <a:extLst>
                    <a:ext uri="{FF2B5EF4-FFF2-40B4-BE49-F238E27FC236}">
                      <a16:creationId xmlns:a16="http://schemas.microsoft.com/office/drawing/2014/main" id="{1A675BED-8B2B-5A4D-388E-8F3E86C4851E}"/>
                    </a:ext>
                  </a:extLst>
                </p14:cNvPr>
                <p14:cNvContentPartPr/>
                <p14:nvPr/>
              </p14:nvContentPartPr>
              <p14:xfrm>
                <a:off x="6203868" y="3612716"/>
                <a:ext cx="278640" cy="474840"/>
              </p14:xfrm>
            </p:contentPart>
          </mc:Choice>
          <mc:Fallback xmlns="">
            <p:pic>
              <p:nvPicPr>
                <p:cNvPr id="246" name="Ink 245">
                  <a:extLst>
                    <a:ext uri="{FF2B5EF4-FFF2-40B4-BE49-F238E27FC236}">
                      <a16:creationId xmlns:a16="http://schemas.microsoft.com/office/drawing/2014/main" id="{1A675BED-8B2B-5A4D-388E-8F3E86C4851E}"/>
                    </a:ext>
                  </a:extLst>
                </p:cNvPr>
                <p:cNvPicPr/>
                <p:nvPr/>
              </p:nvPicPr>
              <p:blipFill>
                <a:blip r:embed="rId415"/>
                <a:stretch>
                  <a:fillRect/>
                </a:stretch>
              </p:blipFill>
              <p:spPr>
                <a:xfrm>
                  <a:off x="6195228" y="3603716"/>
                  <a:ext cx="29628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45" name="Ink 244">
                  <a:extLst>
                    <a:ext uri="{FF2B5EF4-FFF2-40B4-BE49-F238E27FC236}">
                      <a16:creationId xmlns:a16="http://schemas.microsoft.com/office/drawing/2014/main" id="{6885FBDE-E932-272F-DEDC-EF8A4BD1DCFE}"/>
                    </a:ext>
                  </a:extLst>
                </p14:cNvPr>
                <p14:cNvContentPartPr/>
                <p14:nvPr/>
              </p14:nvContentPartPr>
              <p14:xfrm>
                <a:off x="3659028" y="3645116"/>
                <a:ext cx="187920" cy="384120"/>
              </p14:xfrm>
            </p:contentPart>
          </mc:Choice>
          <mc:Fallback xmlns="">
            <p:pic>
              <p:nvPicPr>
                <p:cNvPr id="245" name="Ink 244">
                  <a:extLst>
                    <a:ext uri="{FF2B5EF4-FFF2-40B4-BE49-F238E27FC236}">
                      <a16:creationId xmlns:a16="http://schemas.microsoft.com/office/drawing/2014/main" id="{6885FBDE-E932-272F-DEDC-EF8A4BD1DCFE}"/>
                    </a:ext>
                  </a:extLst>
                </p:cNvPr>
                <p:cNvPicPr/>
                <p:nvPr/>
              </p:nvPicPr>
              <p:blipFill>
                <a:blip r:embed="rId417"/>
                <a:stretch>
                  <a:fillRect/>
                </a:stretch>
              </p:blipFill>
              <p:spPr>
                <a:xfrm>
                  <a:off x="3650028" y="3636476"/>
                  <a:ext cx="20556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48" name="Ink 247">
                  <a:extLst>
                    <a:ext uri="{FF2B5EF4-FFF2-40B4-BE49-F238E27FC236}">
                      <a16:creationId xmlns:a16="http://schemas.microsoft.com/office/drawing/2014/main" id="{532FA2C6-5983-3A52-0E25-C191F6E3C329}"/>
                    </a:ext>
                  </a:extLst>
                </p14:cNvPr>
                <p14:cNvContentPartPr/>
                <p14:nvPr/>
              </p14:nvContentPartPr>
              <p14:xfrm>
                <a:off x="3971508" y="3667796"/>
                <a:ext cx="11160" cy="66600"/>
              </p14:xfrm>
            </p:contentPart>
          </mc:Choice>
          <mc:Fallback xmlns="">
            <p:pic>
              <p:nvPicPr>
                <p:cNvPr id="248" name="Ink 247">
                  <a:extLst>
                    <a:ext uri="{FF2B5EF4-FFF2-40B4-BE49-F238E27FC236}">
                      <a16:creationId xmlns:a16="http://schemas.microsoft.com/office/drawing/2014/main" id="{532FA2C6-5983-3A52-0E25-C191F6E3C329}"/>
                    </a:ext>
                  </a:extLst>
                </p:cNvPr>
                <p:cNvPicPr/>
                <p:nvPr/>
              </p:nvPicPr>
              <p:blipFill>
                <a:blip r:embed="rId419"/>
                <a:stretch>
                  <a:fillRect/>
                </a:stretch>
              </p:blipFill>
              <p:spPr>
                <a:xfrm>
                  <a:off x="3962508" y="3659156"/>
                  <a:ext cx="288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49" name="Ink 248">
                  <a:extLst>
                    <a:ext uri="{FF2B5EF4-FFF2-40B4-BE49-F238E27FC236}">
                      <a16:creationId xmlns:a16="http://schemas.microsoft.com/office/drawing/2014/main" id="{022F2FA2-3892-29EA-8F74-8BCC13BF8835}"/>
                    </a:ext>
                  </a:extLst>
                </p14:cNvPr>
                <p14:cNvContentPartPr/>
                <p14:nvPr/>
              </p14:nvContentPartPr>
              <p14:xfrm>
                <a:off x="4050708" y="3669956"/>
                <a:ext cx="9360" cy="23040"/>
              </p14:xfrm>
            </p:contentPart>
          </mc:Choice>
          <mc:Fallback xmlns="">
            <p:pic>
              <p:nvPicPr>
                <p:cNvPr id="249" name="Ink 248">
                  <a:extLst>
                    <a:ext uri="{FF2B5EF4-FFF2-40B4-BE49-F238E27FC236}">
                      <a16:creationId xmlns:a16="http://schemas.microsoft.com/office/drawing/2014/main" id="{022F2FA2-3892-29EA-8F74-8BCC13BF8835}"/>
                    </a:ext>
                  </a:extLst>
                </p:cNvPr>
                <p:cNvPicPr/>
                <p:nvPr/>
              </p:nvPicPr>
              <p:blipFill>
                <a:blip r:embed="rId421"/>
                <a:stretch>
                  <a:fillRect/>
                </a:stretch>
              </p:blipFill>
              <p:spPr>
                <a:xfrm>
                  <a:off x="4042068" y="3660956"/>
                  <a:ext cx="270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50" name="Ink 249">
                  <a:extLst>
                    <a:ext uri="{FF2B5EF4-FFF2-40B4-BE49-F238E27FC236}">
                      <a16:creationId xmlns:a16="http://schemas.microsoft.com/office/drawing/2014/main" id="{549AE3BD-DDAA-32E6-5574-5348C5EEDA08}"/>
                    </a:ext>
                  </a:extLst>
                </p14:cNvPr>
                <p14:cNvContentPartPr/>
                <p14:nvPr/>
              </p14:nvContentPartPr>
              <p14:xfrm>
                <a:off x="4139988" y="3725036"/>
                <a:ext cx="100800" cy="180000"/>
              </p14:xfrm>
            </p:contentPart>
          </mc:Choice>
          <mc:Fallback xmlns="">
            <p:pic>
              <p:nvPicPr>
                <p:cNvPr id="250" name="Ink 249">
                  <a:extLst>
                    <a:ext uri="{FF2B5EF4-FFF2-40B4-BE49-F238E27FC236}">
                      <a16:creationId xmlns:a16="http://schemas.microsoft.com/office/drawing/2014/main" id="{549AE3BD-DDAA-32E6-5574-5348C5EEDA08}"/>
                    </a:ext>
                  </a:extLst>
                </p:cNvPr>
                <p:cNvPicPr/>
                <p:nvPr/>
              </p:nvPicPr>
              <p:blipFill>
                <a:blip r:embed="rId423"/>
                <a:stretch>
                  <a:fillRect/>
                </a:stretch>
              </p:blipFill>
              <p:spPr>
                <a:xfrm>
                  <a:off x="4130988" y="3716396"/>
                  <a:ext cx="118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51" name="Ink 250">
                  <a:extLst>
                    <a:ext uri="{FF2B5EF4-FFF2-40B4-BE49-F238E27FC236}">
                      <a16:creationId xmlns:a16="http://schemas.microsoft.com/office/drawing/2014/main" id="{A740E7D0-74F7-318C-2C80-662D5F4C341B}"/>
                    </a:ext>
                  </a:extLst>
                </p14:cNvPr>
                <p14:cNvContentPartPr/>
                <p14:nvPr/>
              </p14:nvContentPartPr>
              <p14:xfrm>
                <a:off x="4172748" y="3655196"/>
                <a:ext cx="124200" cy="169920"/>
              </p14:xfrm>
            </p:contentPart>
          </mc:Choice>
          <mc:Fallback xmlns="">
            <p:pic>
              <p:nvPicPr>
                <p:cNvPr id="251" name="Ink 250">
                  <a:extLst>
                    <a:ext uri="{FF2B5EF4-FFF2-40B4-BE49-F238E27FC236}">
                      <a16:creationId xmlns:a16="http://schemas.microsoft.com/office/drawing/2014/main" id="{A740E7D0-74F7-318C-2C80-662D5F4C341B}"/>
                    </a:ext>
                  </a:extLst>
                </p:cNvPr>
                <p:cNvPicPr/>
                <p:nvPr/>
              </p:nvPicPr>
              <p:blipFill>
                <a:blip r:embed="rId425"/>
                <a:stretch>
                  <a:fillRect/>
                </a:stretch>
              </p:blipFill>
              <p:spPr>
                <a:xfrm>
                  <a:off x="4163748" y="3646196"/>
                  <a:ext cx="1418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52" name="Ink 251">
                  <a:extLst>
                    <a:ext uri="{FF2B5EF4-FFF2-40B4-BE49-F238E27FC236}">
                      <a16:creationId xmlns:a16="http://schemas.microsoft.com/office/drawing/2014/main" id="{D93FECE9-5B28-3C22-E141-9D46888923B6}"/>
                    </a:ext>
                  </a:extLst>
                </p14:cNvPr>
                <p14:cNvContentPartPr/>
                <p14:nvPr/>
              </p14:nvContentPartPr>
              <p14:xfrm>
                <a:off x="4365348" y="3653036"/>
                <a:ext cx="10080" cy="25200"/>
              </p14:xfrm>
            </p:contentPart>
          </mc:Choice>
          <mc:Fallback xmlns="">
            <p:pic>
              <p:nvPicPr>
                <p:cNvPr id="252" name="Ink 251">
                  <a:extLst>
                    <a:ext uri="{FF2B5EF4-FFF2-40B4-BE49-F238E27FC236}">
                      <a16:creationId xmlns:a16="http://schemas.microsoft.com/office/drawing/2014/main" id="{D93FECE9-5B28-3C22-E141-9D46888923B6}"/>
                    </a:ext>
                  </a:extLst>
                </p:cNvPr>
                <p:cNvPicPr/>
                <p:nvPr/>
              </p:nvPicPr>
              <p:blipFill>
                <a:blip r:embed="rId427"/>
                <a:stretch>
                  <a:fillRect/>
                </a:stretch>
              </p:blipFill>
              <p:spPr>
                <a:xfrm>
                  <a:off x="4356348" y="3644036"/>
                  <a:ext cx="27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3" name="Ink 252">
                  <a:extLst>
                    <a:ext uri="{FF2B5EF4-FFF2-40B4-BE49-F238E27FC236}">
                      <a16:creationId xmlns:a16="http://schemas.microsoft.com/office/drawing/2014/main" id="{44E762AF-AFBD-74BF-40F4-AC2259856AF0}"/>
                    </a:ext>
                  </a:extLst>
                </p14:cNvPr>
                <p14:cNvContentPartPr/>
                <p14:nvPr/>
              </p14:nvContentPartPr>
              <p14:xfrm>
                <a:off x="4480908" y="3894956"/>
                <a:ext cx="9000" cy="53640"/>
              </p14:xfrm>
            </p:contentPart>
          </mc:Choice>
          <mc:Fallback xmlns="">
            <p:pic>
              <p:nvPicPr>
                <p:cNvPr id="253" name="Ink 252">
                  <a:extLst>
                    <a:ext uri="{FF2B5EF4-FFF2-40B4-BE49-F238E27FC236}">
                      <a16:creationId xmlns:a16="http://schemas.microsoft.com/office/drawing/2014/main" id="{44E762AF-AFBD-74BF-40F4-AC2259856AF0}"/>
                    </a:ext>
                  </a:extLst>
                </p:cNvPr>
                <p:cNvPicPr/>
                <p:nvPr/>
              </p:nvPicPr>
              <p:blipFill>
                <a:blip r:embed="rId429"/>
                <a:stretch>
                  <a:fillRect/>
                </a:stretch>
              </p:blipFill>
              <p:spPr>
                <a:xfrm>
                  <a:off x="4471908" y="3886316"/>
                  <a:ext cx="266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54" name="Ink 253">
                  <a:extLst>
                    <a:ext uri="{FF2B5EF4-FFF2-40B4-BE49-F238E27FC236}">
                      <a16:creationId xmlns:a16="http://schemas.microsoft.com/office/drawing/2014/main" id="{BF7B9BE9-78F8-D155-8FD4-5545C873511C}"/>
                    </a:ext>
                  </a:extLst>
                </p14:cNvPr>
                <p14:cNvContentPartPr/>
                <p14:nvPr/>
              </p14:nvContentPartPr>
              <p14:xfrm>
                <a:off x="4650828" y="3610196"/>
                <a:ext cx="10080" cy="74880"/>
              </p14:xfrm>
            </p:contentPart>
          </mc:Choice>
          <mc:Fallback xmlns="">
            <p:pic>
              <p:nvPicPr>
                <p:cNvPr id="254" name="Ink 253">
                  <a:extLst>
                    <a:ext uri="{FF2B5EF4-FFF2-40B4-BE49-F238E27FC236}">
                      <a16:creationId xmlns:a16="http://schemas.microsoft.com/office/drawing/2014/main" id="{BF7B9BE9-78F8-D155-8FD4-5545C873511C}"/>
                    </a:ext>
                  </a:extLst>
                </p:cNvPr>
                <p:cNvPicPr/>
                <p:nvPr/>
              </p:nvPicPr>
              <p:blipFill>
                <a:blip r:embed="rId431"/>
                <a:stretch>
                  <a:fillRect/>
                </a:stretch>
              </p:blipFill>
              <p:spPr>
                <a:xfrm>
                  <a:off x="4641828" y="3601196"/>
                  <a:ext cx="277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55" name="Ink 254">
                  <a:extLst>
                    <a:ext uri="{FF2B5EF4-FFF2-40B4-BE49-F238E27FC236}">
                      <a16:creationId xmlns:a16="http://schemas.microsoft.com/office/drawing/2014/main" id="{5729A601-2266-340F-1C31-6FB3E4A4CE1B}"/>
                    </a:ext>
                  </a:extLst>
                </p14:cNvPr>
                <p14:cNvContentPartPr/>
                <p14:nvPr/>
              </p14:nvContentPartPr>
              <p14:xfrm>
                <a:off x="4778268" y="3728996"/>
                <a:ext cx="141480" cy="184320"/>
              </p14:xfrm>
            </p:contentPart>
          </mc:Choice>
          <mc:Fallback xmlns="">
            <p:pic>
              <p:nvPicPr>
                <p:cNvPr id="255" name="Ink 254">
                  <a:extLst>
                    <a:ext uri="{FF2B5EF4-FFF2-40B4-BE49-F238E27FC236}">
                      <a16:creationId xmlns:a16="http://schemas.microsoft.com/office/drawing/2014/main" id="{5729A601-2266-340F-1C31-6FB3E4A4CE1B}"/>
                    </a:ext>
                  </a:extLst>
                </p:cNvPr>
                <p:cNvPicPr/>
                <p:nvPr/>
              </p:nvPicPr>
              <p:blipFill>
                <a:blip r:embed="rId433"/>
                <a:stretch>
                  <a:fillRect/>
                </a:stretch>
              </p:blipFill>
              <p:spPr>
                <a:xfrm>
                  <a:off x="4769628" y="3719996"/>
                  <a:ext cx="1591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56" name="Ink 255">
                  <a:extLst>
                    <a:ext uri="{FF2B5EF4-FFF2-40B4-BE49-F238E27FC236}">
                      <a16:creationId xmlns:a16="http://schemas.microsoft.com/office/drawing/2014/main" id="{79BEA693-B3BA-D80A-F73B-A747CBCA2E31}"/>
                    </a:ext>
                  </a:extLst>
                </p14:cNvPr>
                <p14:cNvContentPartPr/>
                <p14:nvPr/>
              </p14:nvContentPartPr>
              <p14:xfrm>
                <a:off x="4974828" y="3620636"/>
                <a:ext cx="4320" cy="70920"/>
              </p14:xfrm>
            </p:contentPart>
          </mc:Choice>
          <mc:Fallback xmlns="">
            <p:pic>
              <p:nvPicPr>
                <p:cNvPr id="256" name="Ink 255">
                  <a:extLst>
                    <a:ext uri="{FF2B5EF4-FFF2-40B4-BE49-F238E27FC236}">
                      <a16:creationId xmlns:a16="http://schemas.microsoft.com/office/drawing/2014/main" id="{79BEA693-B3BA-D80A-F73B-A747CBCA2E31}"/>
                    </a:ext>
                  </a:extLst>
                </p:cNvPr>
                <p:cNvPicPr/>
                <p:nvPr/>
              </p:nvPicPr>
              <p:blipFill>
                <a:blip r:embed="rId435"/>
                <a:stretch>
                  <a:fillRect/>
                </a:stretch>
              </p:blipFill>
              <p:spPr>
                <a:xfrm>
                  <a:off x="4965828" y="3611996"/>
                  <a:ext cx="219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57" name="Ink 256">
                  <a:extLst>
                    <a:ext uri="{FF2B5EF4-FFF2-40B4-BE49-F238E27FC236}">
                      <a16:creationId xmlns:a16="http://schemas.microsoft.com/office/drawing/2014/main" id="{2D08B31B-97E0-1A40-68A4-5910FD5D2400}"/>
                    </a:ext>
                  </a:extLst>
                </p14:cNvPr>
                <p14:cNvContentPartPr/>
                <p14:nvPr/>
              </p14:nvContentPartPr>
              <p14:xfrm>
                <a:off x="5140428" y="3940316"/>
                <a:ext cx="21960" cy="48960"/>
              </p14:xfrm>
            </p:contentPart>
          </mc:Choice>
          <mc:Fallback xmlns="">
            <p:pic>
              <p:nvPicPr>
                <p:cNvPr id="257" name="Ink 256">
                  <a:extLst>
                    <a:ext uri="{FF2B5EF4-FFF2-40B4-BE49-F238E27FC236}">
                      <a16:creationId xmlns:a16="http://schemas.microsoft.com/office/drawing/2014/main" id="{2D08B31B-97E0-1A40-68A4-5910FD5D2400}"/>
                    </a:ext>
                  </a:extLst>
                </p:cNvPr>
                <p:cNvPicPr/>
                <p:nvPr/>
              </p:nvPicPr>
              <p:blipFill>
                <a:blip r:embed="rId437"/>
                <a:stretch>
                  <a:fillRect/>
                </a:stretch>
              </p:blipFill>
              <p:spPr>
                <a:xfrm>
                  <a:off x="5131428" y="3931316"/>
                  <a:ext cx="396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58" name="Ink 257">
                  <a:extLst>
                    <a:ext uri="{FF2B5EF4-FFF2-40B4-BE49-F238E27FC236}">
                      <a16:creationId xmlns:a16="http://schemas.microsoft.com/office/drawing/2014/main" id="{BD69D012-B0EA-7323-80C4-8EED6404ECCD}"/>
                    </a:ext>
                  </a:extLst>
                </p14:cNvPr>
                <p14:cNvContentPartPr/>
                <p14:nvPr/>
              </p14:nvContentPartPr>
              <p14:xfrm>
                <a:off x="5328708" y="3620996"/>
                <a:ext cx="14760" cy="64440"/>
              </p14:xfrm>
            </p:contentPart>
          </mc:Choice>
          <mc:Fallback xmlns="">
            <p:pic>
              <p:nvPicPr>
                <p:cNvPr id="258" name="Ink 257">
                  <a:extLst>
                    <a:ext uri="{FF2B5EF4-FFF2-40B4-BE49-F238E27FC236}">
                      <a16:creationId xmlns:a16="http://schemas.microsoft.com/office/drawing/2014/main" id="{BD69D012-B0EA-7323-80C4-8EED6404ECCD}"/>
                    </a:ext>
                  </a:extLst>
                </p:cNvPr>
                <p:cNvPicPr/>
                <p:nvPr/>
              </p:nvPicPr>
              <p:blipFill>
                <a:blip r:embed="rId439"/>
                <a:stretch>
                  <a:fillRect/>
                </a:stretch>
              </p:blipFill>
              <p:spPr>
                <a:xfrm>
                  <a:off x="5320068" y="3611996"/>
                  <a:ext cx="324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59" name="Ink 258">
                  <a:extLst>
                    <a:ext uri="{FF2B5EF4-FFF2-40B4-BE49-F238E27FC236}">
                      <a16:creationId xmlns:a16="http://schemas.microsoft.com/office/drawing/2014/main" id="{5C0713E4-61A6-B3D0-80A8-FBFCF1316304}"/>
                    </a:ext>
                  </a:extLst>
                </p14:cNvPr>
                <p14:cNvContentPartPr/>
                <p14:nvPr/>
              </p14:nvContentPartPr>
              <p14:xfrm>
                <a:off x="5428068" y="3668516"/>
                <a:ext cx="153000" cy="185400"/>
              </p14:xfrm>
            </p:contentPart>
          </mc:Choice>
          <mc:Fallback xmlns="">
            <p:pic>
              <p:nvPicPr>
                <p:cNvPr id="259" name="Ink 258">
                  <a:extLst>
                    <a:ext uri="{FF2B5EF4-FFF2-40B4-BE49-F238E27FC236}">
                      <a16:creationId xmlns:a16="http://schemas.microsoft.com/office/drawing/2014/main" id="{5C0713E4-61A6-B3D0-80A8-FBFCF1316304}"/>
                    </a:ext>
                  </a:extLst>
                </p:cNvPr>
                <p:cNvPicPr/>
                <p:nvPr/>
              </p:nvPicPr>
              <p:blipFill>
                <a:blip r:embed="rId441"/>
                <a:stretch>
                  <a:fillRect/>
                </a:stretch>
              </p:blipFill>
              <p:spPr>
                <a:xfrm>
                  <a:off x="5419068" y="3659876"/>
                  <a:ext cx="1706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60" name="Ink 259">
                  <a:extLst>
                    <a:ext uri="{FF2B5EF4-FFF2-40B4-BE49-F238E27FC236}">
                      <a16:creationId xmlns:a16="http://schemas.microsoft.com/office/drawing/2014/main" id="{6778BB65-94CC-C610-8C08-B25AEC6DFDE1}"/>
                    </a:ext>
                  </a:extLst>
                </p14:cNvPr>
                <p14:cNvContentPartPr/>
                <p14:nvPr/>
              </p14:nvContentPartPr>
              <p14:xfrm>
                <a:off x="5682588" y="3571676"/>
                <a:ext cx="16560" cy="65520"/>
              </p14:xfrm>
            </p:contentPart>
          </mc:Choice>
          <mc:Fallback xmlns="">
            <p:pic>
              <p:nvPicPr>
                <p:cNvPr id="260" name="Ink 259">
                  <a:extLst>
                    <a:ext uri="{FF2B5EF4-FFF2-40B4-BE49-F238E27FC236}">
                      <a16:creationId xmlns:a16="http://schemas.microsoft.com/office/drawing/2014/main" id="{6778BB65-94CC-C610-8C08-B25AEC6DFDE1}"/>
                    </a:ext>
                  </a:extLst>
                </p:cNvPr>
                <p:cNvPicPr/>
                <p:nvPr/>
              </p:nvPicPr>
              <p:blipFill>
                <a:blip r:embed="rId443"/>
                <a:stretch>
                  <a:fillRect/>
                </a:stretch>
              </p:blipFill>
              <p:spPr>
                <a:xfrm>
                  <a:off x="5673948" y="3562676"/>
                  <a:ext cx="342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61" name="Ink 260">
                  <a:extLst>
                    <a:ext uri="{FF2B5EF4-FFF2-40B4-BE49-F238E27FC236}">
                      <a16:creationId xmlns:a16="http://schemas.microsoft.com/office/drawing/2014/main" id="{2E548761-F9FD-423A-D95B-02F146C4A081}"/>
                    </a:ext>
                  </a:extLst>
                </p14:cNvPr>
                <p14:cNvContentPartPr/>
                <p14:nvPr/>
              </p14:nvContentPartPr>
              <p14:xfrm>
                <a:off x="5800668" y="3908996"/>
                <a:ext cx="18000" cy="62640"/>
              </p14:xfrm>
            </p:contentPart>
          </mc:Choice>
          <mc:Fallback xmlns="">
            <p:pic>
              <p:nvPicPr>
                <p:cNvPr id="261" name="Ink 260">
                  <a:extLst>
                    <a:ext uri="{FF2B5EF4-FFF2-40B4-BE49-F238E27FC236}">
                      <a16:creationId xmlns:a16="http://schemas.microsoft.com/office/drawing/2014/main" id="{2E548761-F9FD-423A-D95B-02F146C4A081}"/>
                    </a:ext>
                  </a:extLst>
                </p:cNvPr>
                <p:cNvPicPr/>
                <p:nvPr/>
              </p:nvPicPr>
              <p:blipFill>
                <a:blip r:embed="rId445"/>
                <a:stretch>
                  <a:fillRect/>
                </a:stretch>
              </p:blipFill>
              <p:spPr>
                <a:xfrm>
                  <a:off x="5792028" y="3899996"/>
                  <a:ext cx="35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63" name="Ink 262">
                  <a:extLst>
                    <a:ext uri="{FF2B5EF4-FFF2-40B4-BE49-F238E27FC236}">
                      <a16:creationId xmlns:a16="http://schemas.microsoft.com/office/drawing/2014/main" id="{E0D10EB9-51D9-7DBA-CF2A-97BE3819B4FF}"/>
                    </a:ext>
                  </a:extLst>
                </p14:cNvPr>
                <p14:cNvContentPartPr/>
                <p14:nvPr/>
              </p14:nvContentPartPr>
              <p14:xfrm>
                <a:off x="6038988" y="3771476"/>
                <a:ext cx="248760" cy="171000"/>
              </p14:xfrm>
            </p:contentPart>
          </mc:Choice>
          <mc:Fallback xmlns="">
            <p:pic>
              <p:nvPicPr>
                <p:cNvPr id="263" name="Ink 262">
                  <a:extLst>
                    <a:ext uri="{FF2B5EF4-FFF2-40B4-BE49-F238E27FC236}">
                      <a16:creationId xmlns:a16="http://schemas.microsoft.com/office/drawing/2014/main" id="{E0D10EB9-51D9-7DBA-CF2A-97BE3819B4FF}"/>
                    </a:ext>
                  </a:extLst>
                </p:cNvPr>
                <p:cNvPicPr/>
                <p:nvPr/>
              </p:nvPicPr>
              <p:blipFill>
                <a:blip r:embed="rId447"/>
                <a:stretch>
                  <a:fillRect/>
                </a:stretch>
              </p:blipFill>
              <p:spPr>
                <a:xfrm>
                  <a:off x="6029988" y="3762476"/>
                  <a:ext cx="2664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4" name="Ink 263">
                  <a:extLst>
                    <a:ext uri="{FF2B5EF4-FFF2-40B4-BE49-F238E27FC236}">
                      <a16:creationId xmlns:a16="http://schemas.microsoft.com/office/drawing/2014/main" id="{C71D6300-9E1F-D6AE-89EE-E68154AFB43C}"/>
                    </a:ext>
                  </a:extLst>
                </p14:cNvPr>
                <p14:cNvContentPartPr/>
                <p14:nvPr/>
              </p14:nvContentPartPr>
              <p14:xfrm>
                <a:off x="6390708" y="3753476"/>
                <a:ext cx="14760" cy="61560"/>
              </p14:xfrm>
            </p:contentPart>
          </mc:Choice>
          <mc:Fallback xmlns="">
            <p:pic>
              <p:nvPicPr>
                <p:cNvPr id="264" name="Ink 263">
                  <a:extLst>
                    <a:ext uri="{FF2B5EF4-FFF2-40B4-BE49-F238E27FC236}">
                      <a16:creationId xmlns:a16="http://schemas.microsoft.com/office/drawing/2014/main" id="{C71D6300-9E1F-D6AE-89EE-E68154AFB43C}"/>
                    </a:ext>
                  </a:extLst>
                </p:cNvPr>
                <p:cNvPicPr/>
                <p:nvPr/>
              </p:nvPicPr>
              <p:blipFill>
                <a:blip r:embed="rId449"/>
                <a:stretch>
                  <a:fillRect/>
                </a:stretch>
              </p:blipFill>
              <p:spPr>
                <a:xfrm>
                  <a:off x="6381708" y="3744836"/>
                  <a:ext cx="324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65" name="Ink 264">
                  <a:extLst>
                    <a:ext uri="{FF2B5EF4-FFF2-40B4-BE49-F238E27FC236}">
                      <a16:creationId xmlns:a16="http://schemas.microsoft.com/office/drawing/2014/main" id="{58A13600-4475-F979-07E5-39ACE52985DA}"/>
                    </a:ext>
                  </a:extLst>
                </p14:cNvPr>
                <p14:cNvContentPartPr/>
                <p14:nvPr/>
              </p14:nvContentPartPr>
              <p14:xfrm>
                <a:off x="5869788" y="3637916"/>
                <a:ext cx="15120" cy="65520"/>
              </p14:xfrm>
            </p:contentPart>
          </mc:Choice>
          <mc:Fallback xmlns="">
            <p:pic>
              <p:nvPicPr>
                <p:cNvPr id="265" name="Ink 264">
                  <a:extLst>
                    <a:ext uri="{FF2B5EF4-FFF2-40B4-BE49-F238E27FC236}">
                      <a16:creationId xmlns:a16="http://schemas.microsoft.com/office/drawing/2014/main" id="{58A13600-4475-F979-07E5-39ACE52985DA}"/>
                    </a:ext>
                  </a:extLst>
                </p:cNvPr>
                <p:cNvPicPr/>
                <p:nvPr/>
              </p:nvPicPr>
              <p:blipFill>
                <a:blip r:embed="rId451"/>
                <a:stretch>
                  <a:fillRect/>
                </a:stretch>
              </p:blipFill>
              <p:spPr>
                <a:xfrm>
                  <a:off x="5861148" y="3628916"/>
                  <a:ext cx="327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66" name="Ink 265">
                  <a:extLst>
                    <a:ext uri="{FF2B5EF4-FFF2-40B4-BE49-F238E27FC236}">
                      <a16:creationId xmlns:a16="http://schemas.microsoft.com/office/drawing/2014/main" id="{AFA1399A-B6FC-645B-2491-E5895BCBF9BF}"/>
                    </a:ext>
                  </a:extLst>
                </p14:cNvPr>
                <p14:cNvContentPartPr/>
                <p14:nvPr/>
              </p14:nvContentPartPr>
              <p14:xfrm>
                <a:off x="3737148" y="4081436"/>
                <a:ext cx="2610360" cy="87480"/>
              </p14:xfrm>
            </p:contentPart>
          </mc:Choice>
          <mc:Fallback xmlns="">
            <p:pic>
              <p:nvPicPr>
                <p:cNvPr id="266" name="Ink 265">
                  <a:extLst>
                    <a:ext uri="{FF2B5EF4-FFF2-40B4-BE49-F238E27FC236}">
                      <a16:creationId xmlns:a16="http://schemas.microsoft.com/office/drawing/2014/main" id="{AFA1399A-B6FC-645B-2491-E5895BCBF9BF}"/>
                    </a:ext>
                  </a:extLst>
                </p:cNvPr>
                <p:cNvPicPr/>
                <p:nvPr/>
              </p:nvPicPr>
              <p:blipFill>
                <a:blip r:embed="rId453"/>
                <a:stretch>
                  <a:fillRect/>
                </a:stretch>
              </p:blipFill>
              <p:spPr>
                <a:xfrm>
                  <a:off x="3728508" y="4072796"/>
                  <a:ext cx="2628000" cy="105120"/>
                </a:xfrm>
                <a:prstGeom prst="rect">
                  <a:avLst/>
                </a:prstGeom>
              </p:spPr>
            </p:pic>
          </mc:Fallback>
        </mc:AlternateContent>
      </p:grpSp>
      <p:grpSp>
        <p:nvGrpSpPr>
          <p:cNvPr id="269" name="Group 268">
            <a:extLst>
              <a:ext uri="{FF2B5EF4-FFF2-40B4-BE49-F238E27FC236}">
                <a16:creationId xmlns:a16="http://schemas.microsoft.com/office/drawing/2014/main" id="{E452CEDF-F390-A2E0-4F47-E531E84E6463}"/>
              </a:ext>
            </a:extLst>
          </p:cNvPr>
          <p:cNvGrpSpPr/>
          <p:nvPr/>
        </p:nvGrpSpPr>
        <p:grpSpPr>
          <a:xfrm>
            <a:off x="5333028" y="3056876"/>
            <a:ext cx="210960" cy="390960"/>
            <a:chOff x="5333028" y="3056876"/>
            <a:chExt cx="210960" cy="390960"/>
          </a:xfrm>
        </p:grpSpPr>
        <mc:AlternateContent xmlns:mc="http://schemas.openxmlformats.org/markup-compatibility/2006" xmlns:p14="http://schemas.microsoft.com/office/powerpoint/2010/main">
          <mc:Choice Requires="p14">
            <p:contentPart p14:bwMode="auto" r:id="rId454">
              <p14:nvContentPartPr>
                <p14:cNvPr id="267" name="Ink 266">
                  <a:extLst>
                    <a:ext uri="{FF2B5EF4-FFF2-40B4-BE49-F238E27FC236}">
                      <a16:creationId xmlns:a16="http://schemas.microsoft.com/office/drawing/2014/main" id="{9DEA97C6-DF97-A0B3-26AE-75BBE0208187}"/>
                    </a:ext>
                  </a:extLst>
                </p14:cNvPr>
                <p14:cNvContentPartPr/>
                <p14:nvPr/>
              </p14:nvContentPartPr>
              <p14:xfrm>
                <a:off x="5442828" y="3056876"/>
                <a:ext cx="5040" cy="351000"/>
              </p14:xfrm>
            </p:contentPart>
          </mc:Choice>
          <mc:Fallback xmlns="">
            <p:pic>
              <p:nvPicPr>
                <p:cNvPr id="267" name="Ink 266">
                  <a:extLst>
                    <a:ext uri="{FF2B5EF4-FFF2-40B4-BE49-F238E27FC236}">
                      <a16:creationId xmlns:a16="http://schemas.microsoft.com/office/drawing/2014/main" id="{9DEA97C6-DF97-A0B3-26AE-75BBE0208187}"/>
                    </a:ext>
                  </a:extLst>
                </p:cNvPr>
                <p:cNvPicPr/>
                <p:nvPr/>
              </p:nvPicPr>
              <p:blipFill>
                <a:blip r:embed="rId455"/>
                <a:stretch>
                  <a:fillRect/>
                </a:stretch>
              </p:blipFill>
              <p:spPr>
                <a:xfrm>
                  <a:off x="5434188" y="3047876"/>
                  <a:ext cx="2268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268" name="Ink 267">
                  <a:extLst>
                    <a:ext uri="{FF2B5EF4-FFF2-40B4-BE49-F238E27FC236}">
                      <a16:creationId xmlns:a16="http://schemas.microsoft.com/office/drawing/2014/main" id="{F13FEFEE-AC98-7DE5-F4DA-FC1EEC3C2852}"/>
                    </a:ext>
                  </a:extLst>
                </p14:cNvPr>
                <p14:cNvContentPartPr/>
                <p14:nvPr/>
              </p14:nvContentPartPr>
              <p14:xfrm>
                <a:off x="5333028" y="3387356"/>
                <a:ext cx="210960" cy="60480"/>
              </p14:xfrm>
            </p:contentPart>
          </mc:Choice>
          <mc:Fallback xmlns="">
            <p:pic>
              <p:nvPicPr>
                <p:cNvPr id="268" name="Ink 267">
                  <a:extLst>
                    <a:ext uri="{FF2B5EF4-FFF2-40B4-BE49-F238E27FC236}">
                      <a16:creationId xmlns:a16="http://schemas.microsoft.com/office/drawing/2014/main" id="{F13FEFEE-AC98-7DE5-F4DA-FC1EEC3C2852}"/>
                    </a:ext>
                  </a:extLst>
                </p:cNvPr>
                <p:cNvPicPr/>
                <p:nvPr/>
              </p:nvPicPr>
              <p:blipFill>
                <a:blip r:embed="rId457"/>
                <a:stretch>
                  <a:fillRect/>
                </a:stretch>
              </p:blipFill>
              <p:spPr>
                <a:xfrm>
                  <a:off x="5324388" y="3378716"/>
                  <a:ext cx="228600" cy="78120"/>
                </a:xfrm>
                <a:prstGeom prst="rect">
                  <a:avLst/>
                </a:prstGeom>
              </p:spPr>
            </p:pic>
          </mc:Fallback>
        </mc:AlternateContent>
      </p:grpSp>
      <p:grpSp>
        <p:nvGrpSpPr>
          <p:cNvPr id="273" name="Group 272">
            <a:extLst>
              <a:ext uri="{FF2B5EF4-FFF2-40B4-BE49-F238E27FC236}">
                <a16:creationId xmlns:a16="http://schemas.microsoft.com/office/drawing/2014/main" id="{D11012F3-153A-FC55-08EB-C42BF59CF7E4}"/>
              </a:ext>
            </a:extLst>
          </p:cNvPr>
          <p:cNvGrpSpPr/>
          <p:nvPr/>
        </p:nvGrpSpPr>
        <p:grpSpPr>
          <a:xfrm>
            <a:off x="6813708" y="3362156"/>
            <a:ext cx="739800" cy="222480"/>
            <a:chOff x="6813708" y="3362156"/>
            <a:chExt cx="739800" cy="222480"/>
          </a:xfrm>
        </p:grpSpPr>
        <mc:AlternateContent xmlns:mc="http://schemas.openxmlformats.org/markup-compatibility/2006" xmlns:p14="http://schemas.microsoft.com/office/powerpoint/2010/main">
          <mc:Choice Requires="p14">
            <p:contentPart p14:bwMode="auto" r:id="rId458">
              <p14:nvContentPartPr>
                <p14:cNvPr id="271" name="Ink 270">
                  <a:extLst>
                    <a:ext uri="{FF2B5EF4-FFF2-40B4-BE49-F238E27FC236}">
                      <a16:creationId xmlns:a16="http://schemas.microsoft.com/office/drawing/2014/main" id="{31F9532D-3B1C-58AB-E55C-6A2231E940F0}"/>
                    </a:ext>
                  </a:extLst>
                </p14:cNvPr>
                <p14:cNvContentPartPr/>
                <p14:nvPr/>
              </p14:nvContentPartPr>
              <p14:xfrm>
                <a:off x="6813708" y="3362156"/>
                <a:ext cx="712800" cy="167400"/>
              </p14:xfrm>
            </p:contentPart>
          </mc:Choice>
          <mc:Fallback xmlns="">
            <p:pic>
              <p:nvPicPr>
                <p:cNvPr id="271" name="Ink 270">
                  <a:extLst>
                    <a:ext uri="{FF2B5EF4-FFF2-40B4-BE49-F238E27FC236}">
                      <a16:creationId xmlns:a16="http://schemas.microsoft.com/office/drawing/2014/main" id="{31F9532D-3B1C-58AB-E55C-6A2231E940F0}"/>
                    </a:ext>
                  </a:extLst>
                </p:cNvPr>
                <p:cNvPicPr/>
                <p:nvPr/>
              </p:nvPicPr>
              <p:blipFill>
                <a:blip r:embed="rId459"/>
                <a:stretch>
                  <a:fillRect/>
                </a:stretch>
              </p:blipFill>
              <p:spPr>
                <a:xfrm>
                  <a:off x="6805068" y="3353516"/>
                  <a:ext cx="7304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72" name="Ink 271">
                  <a:extLst>
                    <a:ext uri="{FF2B5EF4-FFF2-40B4-BE49-F238E27FC236}">
                      <a16:creationId xmlns:a16="http://schemas.microsoft.com/office/drawing/2014/main" id="{EA687C72-707D-AD45-A20B-39115840BDB1}"/>
                    </a:ext>
                  </a:extLst>
                </p14:cNvPr>
                <p14:cNvContentPartPr/>
                <p14:nvPr/>
              </p14:nvContentPartPr>
              <p14:xfrm>
                <a:off x="7461708" y="3459716"/>
                <a:ext cx="91800" cy="124920"/>
              </p14:xfrm>
            </p:contentPart>
          </mc:Choice>
          <mc:Fallback xmlns="">
            <p:pic>
              <p:nvPicPr>
                <p:cNvPr id="272" name="Ink 271">
                  <a:extLst>
                    <a:ext uri="{FF2B5EF4-FFF2-40B4-BE49-F238E27FC236}">
                      <a16:creationId xmlns:a16="http://schemas.microsoft.com/office/drawing/2014/main" id="{EA687C72-707D-AD45-A20B-39115840BDB1}"/>
                    </a:ext>
                  </a:extLst>
                </p:cNvPr>
                <p:cNvPicPr/>
                <p:nvPr/>
              </p:nvPicPr>
              <p:blipFill>
                <a:blip r:embed="rId461"/>
                <a:stretch>
                  <a:fillRect/>
                </a:stretch>
              </p:blipFill>
              <p:spPr>
                <a:xfrm>
                  <a:off x="7452708" y="3450716"/>
                  <a:ext cx="109440" cy="142560"/>
                </a:xfrm>
                <a:prstGeom prst="rect">
                  <a:avLst/>
                </a:prstGeom>
              </p:spPr>
            </p:pic>
          </mc:Fallback>
        </mc:AlternateContent>
      </p:grpSp>
      <p:grpSp>
        <p:nvGrpSpPr>
          <p:cNvPr id="276" name="Group 275">
            <a:extLst>
              <a:ext uri="{FF2B5EF4-FFF2-40B4-BE49-F238E27FC236}">
                <a16:creationId xmlns:a16="http://schemas.microsoft.com/office/drawing/2014/main" id="{1FDF8A4B-60AF-C212-C9F9-19F1B16E5536}"/>
              </a:ext>
            </a:extLst>
          </p:cNvPr>
          <p:cNvGrpSpPr/>
          <p:nvPr/>
        </p:nvGrpSpPr>
        <p:grpSpPr>
          <a:xfrm>
            <a:off x="5840268" y="838196"/>
            <a:ext cx="720000" cy="498960"/>
            <a:chOff x="5840268" y="838196"/>
            <a:chExt cx="720000" cy="498960"/>
          </a:xfrm>
        </p:grpSpPr>
        <mc:AlternateContent xmlns:mc="http://schemas.openxmlformats.org/markup-compatibility/2006" xmlns:p14="http://schemas.microsoft.com/office/powerpoint/2010/main">
          <mc:Choice Requires="p14">
            <p:contentPart p14:bwMode="auto" r:id="rId462">
              <p14:nvContentPartPr>
                <p14:cNvPr id="274" name="Ink 273">
                  <a:extLst>
                    <a:ext uri="{FF2B5EF4-FFF2-40B4-BE49-F238E27FC236}">
                      <a16:creationId xmlns:a16="http://schemas.microsoft.com/office/drawing/2014/main" id="{863A4A39-6CFC-B57D-60C2-8EF608458B41}"/>
                    </a:ext>
                  </a:extLst>
                </p14:cNvPr>
                <p14:cNvContentPartPr/>
                <p14:nvPr/>
              </p14:nvContentPartPr>
              <p14:xfrm>
                <a:off x="5942508" y="909476"/>
                <a:ext cx="617760" cy="427680"/>
              </p14:xfrm>
            </p:contentPart>
          </mc:Choice>
          <mc:Fallback xmlns="">
            <p:pic>
              <p:nvPicPr>
                <p:cNvPr id="274" name="Ink 273">
                  <a:extLst>
                    <a:ext uri="{FF2B5EF4-FFF2-40B4-BE49-F238E27FC236}">
                      <a16:creationId xmlns:a16="http://schemas.microsoft.com/office/drawing/2014/main" id="{863A4A39-6CFC-B57D-60C2-8EF608458B41}"/>
                    </a:ext>
                  </a:extLst>
                </p:cNvPr>
                <p:cNvPicPr/>
                <p:nvPr/>
              </p:nvPicPr>
              <p:blipFill>
                <a:blip r:embed="rId463"/>
                <a:stretch>
                  <a:fillRect/>
                </a:stretch>
              </p:blipFill>
              <p:spPr>
                <a:xfrm>
                  <a:off x="5933508" y="900836"/>
                  <a:ext cx="6354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275" name="Ink 274">
                  <a:extLst>
                    <a:ext uri="{FF2B5EF4-FFF2-40B4-BE49-F238E27FC236}">
                      <a16:creationId xmlns:a16="http://schemas.microsoft.com/office/drawing/2014/main" id="{D60C621B-827D-E6DC-3587-7BC4976C06BF}"/>
                    </a:ext>
                  </a:extLst>
                </p14:cNvPr>
                <p14:cNvContentPartPr/>
                <p14:nvPr/>
              </p14:nvContentPartPr>
              <p14:xfrm>
                <a:off x="5840268" y="838196"/>
                <a:ext cx="250920" cy="214200"/>
              </p14:xfrm>
            </p:contentPart>
          </mc:Choice>
          <mc:Fallback xmlns="">
            <p:pic>
              <p:nvPicPr>
                <p:cNvPr id="275" name="Ink 274">
                  <a:extLst>
                    <a:ext uri="{FF2B5EF4-FFF2-40B4-BE49-F238E27FC236}">
                      <a16:creationId xmlns:a16="http://schemas.microsoft.com/office/drawing/2014/main" id="{D60C621B-827D-E6DC-3587-7BC4976C06BF}"/>
                    </a:ext>
                  </a:extLst>
                </p:cNvPr>
                <p:cNvPicPr/>
                <p:nvPr/>
              </p:nvPicPr>
              <p:blipFill>
                <a:blip r:embed="rId465"/>
                <a:stretch>
                  <a:fillRect/>
                </a:stretch>
              </p:blipFill>
              <p:spPr>
                <a:xfrm>
                  <a:off x="5831268" y="829196"/>
                  <a:ext cx="268560" cy="231840"/>
                </a:xfrm>
                <a:prstGeom prst="rect">
                  <a:avLst/>
                </a:prstGeom>
              </p:spPr>
            </p:pic>
          </mc:Fallback>
        </mc:AlternateContent>
      </p:grpSp>
      <p:grpSp>
        <p:nvGrpSpPr>
          <p:cNvPr id="314" name="Group 313">
            <a:extLst>
              <a:ext uri="{FF2B5EF4-FFF2-40B4-BE49-F238E27FC236}">
                <a16:creationId xmlns:a16="http://schemas.microsoft.com/office/drawing/2014/main" id="{58167485-5F13-421A-377D-10F0CC122ADB}"/>
              </a:ext>
            </a:extLst>
          </p:cNvPr>
          <p:cNvGrpSpPr/>
          <p:nvPr/>
        </p:nvGrpSpPr>
        <p:grpSpPr>
          <a:xfrm>
            <a:off x="4546428" y="175235"/>
            <a:ext cx="875160" cy="459360"/>
            <a:chOff x="4546428" y="175235"/>
            <a:chExt cx="875160" cy="459360"/>
          </a:xfrm>
        </p:grpSpPr>
        <mc:AlternateContent xmlns:mc="http://schemas.openxmlformats.org/markup-compatibility/2006" xmlns:p14="http://schemas.microsoft.com/office/powerpoint/2010/main">
          <mc:Choice Requires="p14">
            <p:contentPart p14:bwMode="auto" r:id="rId466">
              <p14:nvContentPartPr>
                <p14:cNvPr id="277" name="Ink 276">
                  <a:extLst>
                    <a:ext uri="{FF2B5EF4-FFF2-40B4-BE49-F238E27FC236}">
                      <a16:creationId xmlns:a16="http://schemas.microsoft.com/office/drawing/2014/main" id="{5251B750-E389-2408-9A66-DCB816F18F13}"/>
                    </a:ext>
                  </a:extLst>
                </p14:cNvPr>
                <p14:cNvContentPartPr/>
                <p14:nvPr/>
              </p14:nvContentPartPr>
              <p14:xfrm>
                <a:off x="4546428" y="175235"/>
                <a:ext cx="387000" cy="459360"/>
              </p14:xfrm>
            </p:contentPart>
          </mc:Choice>
          <mc:Fallback xmlns="">
            <p:pic>
              <p:nvPicPr>
                <p:cNvPr id="277" name="Ink 276">
                  <a:extLst>
                    <a:ext uri="{FF2B5EF4-FFF2-40B4-BE49-F238E27FC236}">
                      <a16:creationId xmlns:a16="http://schemas.microsoft.com/office/drawing/2014/main" id="{5251B750-E389-2408-9A66-DCB816F18F13}"/>
                    </a:ext>
                  </a:extLst>
                </p:cNvPr>
                <p:cNvPicPr/>
                <p:nvPr/>
              </p:nvPicPr>
              <p:blipFill>
                <a:blip r:embed="rId467"/>
                <a:stretch>
                  <a:fillRect/>
                </a:stretch>
              </p:blipFill>
              <p:spPr>
                <a:xfrm>
                  <a:off x="4537788" y="166235"/>
                  <a:ext cx="40464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278" name="Ink 277">
                  <a:extLst>
                    <a:ext uri="{FF2B5EF4-FFF2-40B4-BE49-F238E27FC236}">
                      <a16:creationId xmlns:a16="http://schemas.microsoft.com/office/drawing/2014/main" id="{311BB17B-F241-C02C-192C-2C23EC81689F}"/>
                    </a:ext>
                  </a:extLst>
                </p14:cNvPr>
                <p14:cNvContentPartPr/>
                <p14:nvPr/>
              </p14:nvContentPartPr>
              <p14:xfrm>
                <a:off x="4939188" y="377195"/>
                <a:ext cx="154440" cy="193320"/>
              </p14:xfrm>
            </p:contentPart>
          </mc:Choice>
          <mc:Fallback xmlns="">
            <p:pic>
              <p:nvPicPr>
                <p:cNvPr id="278" name="Ink 277">
                  <a:extLst>
                    <a:ext uri="{FF2B5EF4-FFF2-40B4-BE49-F238E27FC236}">
                      <a16:creationId xmlns:a16="http://schemas.microsoft.com/office/drawing/2014/main" id="{311BB17B-F241-C02C-192C-2C23EC81689F}"/>
                    </a:ext>
                  </a:extLst>
                </p:cNvPr>
                <p:cNvPicPr/>
                <p:nvPr/>
              </p:nvPicPr>
              <p:blipFill>
                <a:blip r:embed="rId469"/>
                <a:stretch>
                  <a:fillRect/>
                </a:stretch>
              </p:blipFill>
              <p:spPr>
                <a:xfrm>
                  <a:off x="4930188" y="368555"/>
                  <a:ext cx="1720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279" name="Ink 278">
                  <a:extLst>
                    <a:ext uri="{FF2B5EF4-FFF2-40B4-BE49-F238E27FC236}">
                      <a16:creationId xmlns:a16="http://schemas.microsoft.com/office/drawing/2014/main" id="{B293371C-5894-2888-521C-2A8FF0BA2653}"/>
                    </a:ext>
                  </a:extLst>
                </p14:cNvPr>
                <p14:cNvContentPartPr/>
                <p14:nvPr/>
              </p14:nvContentPartPr>
              <p14:xfrm>
                <a:off x="5112348" y="426155"/>
                <a:ext cx="111600" cy="146880"/>
              </p14:xfrm>
            </p:contentPart>
          </mc:Choice>
          <mc:Fallback xmlns="">
            <p:pic>
              <p:nvPicPr>
                <p:cNvPr id="279" name="Ink 278">
                  <a:extLst>
                    <a:ext uri="{FF2B5EF4-FFF2-40B4-BE49-F238E27FC236}">
                      <a16:creationId xmlns:a16="http://schemas.microsoft.com/office/drawing/2014/main" id="{B293371C-5894-2888-521C-2A8FF0BA2653}"/>
                    </a:ext>
                  </a:extLst>
                </p:cNvPr>
                <p:cNvPicPr/>
                <p:nvPr/>
              </p:nvPicPr>
              <p:blipFill>
                <a:blip r:embed="rId471"/>
                <a:stretch>
                  <a:fillRect/>
                </a:stretch>
              </p:blipFill>
              <p:spPr>
                <a:xfrm>
                  <a:off x="5103348" y="417515"/>
                  <a:ext cx="1292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280" name="Ink 279">
                  <a:extLst>
                    <a:ext uri="{FF2B5EF4-FFF2-40B4-BE49-F238E27FC236}">
                      <a16:creationId xmlns:a16="http://schemas.microsoft.com/office/drawing/2014/main" id="{7C9C6DD8-5CB9-91D4-4B0E-12A7113C83AC}"/>
                    </a:ext>
                  </a:extLst>
                </p14:cNvPr>
                <p14:cNvContentPartPr/>
                <p14:nvPr/>
              </p14:nvContentPartPr>
              <p14:xfrm>
                <a:off x="5270388" y="404915"/>
                <a:ext cx="151200" cy="165600"/>
              </p14:xfrm>
            </p:contentPart>
          </mc:Choice>
          <mc:Fallback xmlns="">
            <p:pic>
              <p:nvPicPr>
                <p:cNvPr id="280" name="Ink 279">
                  <a:extLst>
                    <a:ext uri="{FF2B5EF4-FFF2-40B4-BE49-F238E27FC236}">
                      <a16:creationId xmlns:a16="http://schemas.microsoft.com/office/drawing/2014/main" id="{7C9C6DD8-5CB9-91D4-4B0E-12A7113C83AC}"/>
                    </a:ext>
                  </a:extLst>
                </p:cNvPr>
                <p:cNvPicPr/>
                <p:nvPr/>
              </p:nvPicPr>
              <p:blipFill>
                <a:blip r:embed="rId473"/>
                <a:stretch>
                  <a:fillRect/>
                </a:stretch>
              </p:blipFill>
              <p:spPr>
                <a:xfrm>
                  <a:off x="5261388" y="395915"/>
                  <a:ext cx="168840" cy="183240"/>
                </a:xfrm>
                <a:prstGeom prst="rect">
                  <a:avLst/>
                </a:prstGeom>
              </p:spPr>
            </p:pic>
          </mc:Fallback>
        </mc:AlternateContent>
      </p:grpSp>
      <p:grpSp>
        <p:nvGrpSpPr>
          <p:cNvPr id="313" name="Group 312">
            <a:extLst>
              <a:ext uri="{FF2B5EF4-FFF2-40B4-BE49-F238E27FC236}">
                <a16:creationId xmlns:a16="http://schemas.microsoft.com/office/drawing/2014/main" id="{19309019-2EB1-0145-158B-55BCE411CA8C}"/>
              </a:ext>
            </a:extLst>
          </p:cNvPr>
          <p:cNvGrpSpPr/>
          <p:nvPr/>
        </p:nvGrpSpPr>
        <p:grpSpPr>
          <a:xfrm>
            <a:off x="5651268" y="205475"/>
            <a:ext cx="911520" cy="469800"/>
            <a:chOff x="5651268" y="205475"/>
            <a:chExt cx="911520" cy="469800"/>
          </a:xfrm>
        </p:grpSpPr>
        <mc:AlternateContent xmlns:mc="http://schemas.openxmlformats.org/markup-compatibility/2006" xmlns:p14="http://schemas.microsoft.com/office/powerpoint/2010/main">
          <mc:Choice Requires="p14">
            <p:contentPart p14:bwMode="auto" r:id="rId474">
              <p14:nvContentPartPr>
                <p14:cNvPr id="281" name="Ink 280">
                  <a:extLst>
                    <a:ext uri="{FF2B5EF4-FFF2-40B4-BE49-F238E27FC236}">
                      <a16:creationId xmlns:a16="http://schemas.microsoft.com/office/drawing/2014/main" id="{3802925B-0222-C6CE-F8B8-5CE4082D6007}"/>
                    </a:ext>
                  </a:extLst>
                </p14:cNvPr>
                <p14:cNvContentPartPr/>
                <p14:nvPr/>
              </p14:nvContentPartPr>
              <p14:xfrm>
                <a:off x="5651268" y="205475"/>
                <a:ext cx="210960" cy="411840"/>
              </p14:xfrm>
            </p:contentPart>
          </mc:Choice>
          <mc:Fallback xmlns="">
            <p:pic>
              <p:nvPicPr>
                <p:cNvPr id="281" name="Ink 280">
                  <a:extLst>
                    <a:ext uri="{FF2B5EF4-FFF2-40B4-BE49-F238E27FC236}">
                      <a16:creationId xmlns:a16="http://schemas.microsoft.com/office/drawing/2014/main" id="{3802925B-0222-C6CE-F8B8-5CE4082D6007}"/>
                    </a:ext>
                  </a:extLst>
                </p:cNvPr>
                <p:cNvPicPr/>
                <p:nvPr/>
              </p:nvPicPr>
              <p:blipFill>
                <a:blip r:embed="rId475"/>
                <a:stretch>
                  <a:fillRect/>
                </a:stretch>
              </p:blipFill>
              <p:spPr>
                <a:xfrm>
                  <a:off x="5642268" y="196835"/>
                  <a:ext cx="22860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282" name="Ink 281">
                  <a:extLst>
                    <a:ext uri="{FF2B5EF4-FFF2-40B4-BE49-F238E27FC236}">
                      <a16:creationId xmlns:a16="http://schemas.microsoft.com/office/drawing/2014/main" id="{66376923-5DF8-8FB9-35F2-6579E015F786}"/>
                    </a:ext>
                  </a:extLst>
                </p14:cNvPr>
                <p14:cNvContentPartPr/>
                <p14:nvPr/>
              </p14:nvContentPartPr>
              <p14:xfrm>
                <a:off x="5860788" y="413915"/>
                <a:ext cx="105480" cy="174240"/>
              </p14:xfrm>
            </p:contentPart>
          </mc:Choice>
          <mc:Fallback xmlns="">
            <p:pic>
              <p:nvPicPr>
                <p:cNvPr id="282" name="Ink 281">
                  <a:extLst>
                    <a:ext uri="{FF2B5EF4-FFF2-40B4-BE49-F238E27FC236}">
                      <a16:creationId xmlns:a16="http://schemas.microsoft.com/office/drawing/2014/main" id="{66376923-5DF8-8FB9-35F2-6579E015F786}"/>
                    </a:ext>
                  </a:extLst>
                </p:cNvPr>
                <p:cNvPicPr/>
                <p:nvPr/>
              </p:nvPicPr>
              <p:blipFill>
                <a:blip r:embed="rId477"/>
                <a:stretch>
                  <a:fillRect/>
                </a:stretch>
              </p:blipFill>
              <p:spPr>
                <a:xfrm>
                  <a:off x="5851788" y="405275"/>
                  <a:ext cx="1231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283" name="Ink 282">
                  <a:extLst>
                    <a:ext uri="{FF2B5EF4-FFF2-40B4-BE49-F238E27FC236}">
                      <a16:creationId xmlns:a16="http://schemas.microsoft.com/office/drawing/2014/main" id="{E698C5AD-87C9-9931-DFC8-DD5A27B82013}"/>
                    </a:ext>
                  </a:extLst>
                </p14:cNvPr>
                <p14:cNvContentPartPr/>
                <p14:nvPr/>
              </p14:nvContentPartPr>
              <p14:xfrm>
                <a:off x="6007308" y="434075"/>
                <a:ext cx="175680" cy="135000"/>
              </p14:xfrm>
            </p:contentPart>
          </mc:Choice>
          <mc:Fallback xmlns="">
            <p:pic>
              <p:nvPicPr>
                <p:cNvPr id="283" name="Ink 282">
                  <a:extLst>
                    <a:ext uri="{FF2B5EF4-FFF2-40B4-BE49-F238E27FC236}">
                      <a16:creationId xmlns:a16="http://schemas.microsoft.com/office/drawing/2014/main" id="{E698C5AD-87C9-9931-DFC8-DD5A27B82013}"/>
                    </a:ext>
                  </a:extLst>
                </p:cNvPr>
                <p:cNvPicPr/>
                <p:nvPr/>
              </p:nvPicPr>
              <p:blipFill>
                <a:blip r:embed="rId479"/>
                <a:stretch>
                  <a:fillRect/>
                </a:stretch>
              </p:blipFill>
              <p:spPr>
                <a:xfrm>
                  <a:off x="5998668" y="425075"/>
                  <a:ext cx="1933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284" name="Ink 283">
                  <a:extLst>
                    <a:ext uri="{FF2B5EF4-FFF2-40B4-BE49-F238E27FC236}">
                      <a16:creationId xmlns:a16="http://schemas.microsoft.com/office/drawing/2014/main" id="{28848C6E-CC3C-3953-0A9E-24E6AC5E54AF}"/>
                    </a:ext>
                  </a:extLst>
                </p14:cNvPr>
                <p14:cNvContentPartPr/>
                <p14:nvPr/>
              </p14:nvContentPartPr>
              <p14:xfrm>
                <a:off x="6219348" y="328235"/>
                <a:ext cx="15120" cy="261360"/>
              </p14:xfrm>
            </p:contentPart>
          </mc:Choice>
          <mc:Fallback xmlns="">
            <p:pic>
              <p:nvPicPr>
                <p:cNvPr id="284" name="Ink 283">
                  <a:extLst>
                    <a:ext uri="{FF2B5EF4-FFF2-40B4-BE49-F238E27FC236}">
                      <a16:creationId xmlns:a16="http://schemas.microsoft.com/office/drawing/2014/main" id="{28848C6E-CC3C-3953-0A9E-24E6AC5E54AF}"/>
                    </a:ext>
                  </a:extLst>
                </p:cNvPr>
                <p:cNvPicPr/>
                <p:nvPr/>
              </p:nvPicPr>
              <p:blipFill>
                <a:blip r:embed="rId481"/>
                <a:stretch>
                  <a:fillRect/>
                </a:stretch>
              </p:blipFill>
              <p:spPr>
                <a:xfrm>
                  <a:off x="6210708" y="319235"/>
                  <a:ext cx="327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285" name="Ink 284">
                  <a:extLst>
                    <a:ext uri="{FF2B5EF4-FFF2-40B4-BE49-F238E27FC236}">
                      <a16:creationId xmlns:a16="http://schemas.microsoft.com/office/drawing/2014/main" id="{B23C0D24-A8C9-6BD9-BE99-952FBF3B4A6F}"/>
                    </a:ext>
                  </a:extLst>
                </p14:cNvPr>
                <p14:cNvContentPartPr/>
                <p14:nvPr/>
              </p14:nvContentPartPr>
              <p14:xfrm>
                <a:off x="6282708" y="452075"/>
                <a:ext cx="138240" cy="223200"/>
              </p14:xfrm>
            </p:contentPart>
          </mc:Choice>
          <mc:Fallback xmlns="">
            <p:pic>
              <p:nvPicPr>
                <p:cNvPr id="285" name="Ink 284">
                  <a:extLst>
                    <a:ext uri="{FF2B5EF4-FFF2-40B4-BE49-F238E27FC236}">
                      <a16:creationId xmlns:a16="http://schemas.microsoft.com/office/drawing/2014/main" id="{B23C0D24-A8C9-6BD9-BE99-952FBF3B4A6F}"/>
                    </a:ext>
                  </a:extLst>
                </p:cNvPr>
                <p:cNvPicPr/>
                <p:nvPr/>
              </p:nvPicPr>
              <p:blipFill>
                <a:blip r:embed="rId483"/>
                <a:stretch>
                  <a:fillRect/>
                </a:stretch>
              </p:blipFill>
              <p:spPr>
                <a:xfrm>
                  <a:off x="6274068" y="443435"/>
                  <a:ext cx="1558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286" name="Ink 285">
                  <a:extLst>
                    <a:ext uri="{FF2B5EF4-FFF2-40B4-BE49-F238E27FC236}">
                      <a16:creationId xmlns:a16="http://schemas.microsoft.com/office/drawing/2014/main" id="{3C1A7D80-2214-9BF3-E183-CF8DF9FE45FD}"/>
                    </a:ext>
                  </a:extLst>
                </p14:cNvPr>
                <p14:cNvContentPartPr/>
                <p14:nvPr/>
              </p14:nvContentPartPr>
              <p14:xfrm>
                <a:off x="6429948" y="288275"/>
                <a:ext cx="98280" cy="302760"/>
              </p14:xfrm>
            </p:contentPart>
          </mc:Choice>
          <mc:Fallback xmlns="">
            <p:pic>
              <p:nvPicPr>
                <p:cNvPr id="286" name="Ink 285">
                  <a:extLst>
                    <a:ext uri="{FF2B5EF4-FFF2-40B4-BE49-F238E27FC236}">
                      <a16:creationId xmlns:a16="http://schemas.microsoft.com/office/drawing/2014/main" id="{3C1A7D80-2214-9BF3-E183-CF8DF9FE45FD}"/>
                    </a:ext>
                  </a:extLst>
                </p:cNvPr>
                <p:cNvPicPr/>
                <p:nvPr/>
              </p:nvPicPr>
              <p:blipFill>
                <a:blip r:embed="rId485"/>
                <a:stretch>
                  <a:fillRect/>
                </a:stretch>
              </p:blipFill>
              <p:spPr>
                <a:xfrm>
                  <a:off x="6421308" y="279635"/>
                  <a:ext cx="11592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287" name="Ink 286">
                  <a:extLst>
                    <a:ext uri="{FF2B5EF4-FFF2-40B4-BE49-F238E27FC236}">
                      <a16:creationId xmlns:a16="http://schemas.microsoft.com/office/drawing/2014/main" id="{C8DD4C73-E552-10D7-C603-6ABA9052C804}"/>
                    </a:ext>
                  </a:extLst>
                </p14:cNvPr>
                <p14:cNvContentPartPr/>
                <p14:nvPr/>
              </p14:nvContentPartPr>
              <p14:xfrm>
                <a:off x="6472068" y="423275"/>
                <a:ext cx="90720" cy="58680"/>
              </p14:xfrm>
            </p:contentPart>
          </mc:Choice>
          <mc:Fallback xmlns="">
            <p:pic>
              <p:nvPicPr>
                <p:cNvPr id="287" name="Ink 286">
                  <a:extLst>
                    <a:ext uri="{FF2B5EF4-FFF2-40B4-BE49-F238E27FC236}">
                      <a16:creationId xmlns:a16="http://schemas.microsoft.com/office/drawing/2014/main" id="{C8DD4C73-E552-10D7-C603-6ABA9052C804}"/>
                    </a:ext>
                  </a:extLst>
                </p:cNvPr>
                <p:cNvPicPr/>
                <p:nvPr/>
              </p:nvPicPr>
              <p:blipFill>
                <a:blip r:embed="rId487"/>
                <a:stretch>
                  <a:fillRect/>
                </a:stretch>
              </p:blipFill>
              <p:spPr>
                <a:xfrm>
                  <a:off x="6463428" y="414275"/>
                  <a:ext cx="108360" cy="76320"/>
                </a:xfrm>
                <a:prstGeom prst="rect">
                  <a:avLst/>
                </a:prstGeom>
              </p:spPr>
            </p:pic>
          </mc:Fallback>
        </mc:AlternateContent>
      </p:grpSp>
      <p:grpSp>
        <p:nvGrpSpPr>
          <p:cNvPr id="312" name="Group 311">
            <a:extLst>
              <a:ext uri="{FF2B5EF4-FFF2-40B4-BE49-F238E27FC236}">
                <a16:creationId xmlns:a16="http://schemas.microsoft.com/office/drawing/2014/main" id="{42E3959B-02E5-B53E-3290-7F2023ADE114}"/>
              </a:ext>
            </a:extLst>
          </p:cNvPr>
          <p:cNvGrpSpPr/>
          <p:nvPr/>
        </p:nvGrpSpPr>
        <p:grpSpPr>
          <a:xfrm>
            <a:off x="6813708" y="292955"/>
            <a:ext cx="1019160" cy="540000"/>
            <a:chOff x="6813708" y="292955"/>
            <a:chExt cx="1019160" cy="540000"/>
          </a:xfrm>
        </p:grpSpPr>
        <mc:AlternateContent xmlns:mc="http://schemas.openxmlformats.org/markup-compatibility/2006" xmlns:p14="http://schemas.microsoft.com/office/powerpoint/2010/main">
          <mc:Choice Requires="p14">
            <p:contentPart p14:bwMode="auto" r:id="rId488">
              <p14:nvContentPartPr>
                <p14:cNvPr id="288" name="Ink 287">
                  <a:extLst>
                    <a:ext uri="{FF2B5EF4-FFF2-40B4-BE49-F238E27FC236}">
                      <a16:creationId xmlns:a16="http://schemas.microsoft.com/office/drawing/2014/main" id="{EAD238E9-8C63-4A4E-E0BC-0AB2D6B08CFB}"/>
                    </a:ext>
                  </a:extLst>
                </p14:cNvPr>
                <p14:cNvContentPartPr/>
                <p14:nvPr/>
              </p14:nvContentPartPr>
              <p14:xfrm>
                <a:off x="6813708" y="292955"/>
                <a:ext cx="343440" cy="403560"/>
              </p14:xfrm>
            </p:contentPart>
          </mc:Choice>
          <mc:Fallback xmlns="">
            <p:pic>
              <p:nvPicPr>
                <p:cNvPr id="288" name="Ink 287">
                  <a:extLst>
                    <a:ext uri="{FF2B5EF4-FFF2-40B4-BE49-F238E27FC236}">
                      <a16:creationId xmlns:a16="http://schemas.microsoft.com/office/drawing/2014/main" id="{EAD238E9-8C63-4A4E-E0BC-0AB2D6B08CFB}"/>
                    </a:ext>
                  </a:extLst>
                </p:cNvPr>
                <p:cNvPicPr/>
                <p:nvPr/>
              </p:nvPicPr>
              <p:blipFill>
                <a:blip r:embed="rId489"/>
                <a:stretch>
                  <a:fillRect/>
                </a:stretch>
              </p:blipFill>
              <p:spPr>
                <a:xfrm>
                  <a:off x="6805068" y="283955"/>
                  <a:ext cx="36108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289" name="Ink 288">
                  <a:extLst>
                    <a:ext uri="{FF2B5EF4-FFF2-40B4-BE49-F238E27FC236}">
                      <a16:creationId xmlns:a16="http://schemas.microsoft.com/office/drawing/2014/main" id="{9B5C8C51-775A-E9AB-8B82-5D4230F83987}"/>
                    </a:ext>
                  </a:extLst>
                </p14:cNvPr>
                <p14:cNvContentPartPr/>
                <p14:nvPr/>
              </p14:nvContentPartPr>
              <p14:xfrm>
                <a:off x="7157508" y="352715"/>
                <a:ext cx="159120" cy="338400"/>
              </p14:xfrm>
            </p:contentPart>
          </mc:Choice>
          <mc:Fallback xmlns="">
            <p:pic>
              <p:nvPicPr>
                <p:cNvPr id="289" name="Ink 288">
                  <a:extLst>
                    <a:ext uri="{FF2B5EF4-FFF2-40B4-BE49-F238E27FC236}">
                      <a16:creationId xmlns:a16="http://schemas.microsoft.com/office/drawing/2014/main" id="{9B5C8C51-775A-E9AB-8B82-5D4230F83987}"/>
                    </a:ext>
                  </a:extLst>
                </p:cNvPr>
                <p:cNvPicPr/>
                <p:nvPr/>
              </p:nvPicPr>
              <p:blipFill>
                <a:blip r:embed="rId491"/>
                <a:stretch>
                  <a:fillRect/>
                </a:stretch>
              </p:blipFill>
              <p:spPr>
                <a:xfrm>
                  <a:off x="7148868" y="343715"/>
                  <a:ext cx="17676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290" name="Ink 289">
                  <a:extLst>
                    <a:ext uri="{FF2B5EF4-FFF2-40B4-BE49-F238E27FC236}">
                      <a16:creationId xmlns:a16="http://schemas.microsoft.com/office/drawing/2014/main" id="{39F063BF-7D3D-9704-2ACA-CB512856AC55}"/>
                    </a:ext>
                  </a:extLst>
                </p14:cNvPr>
                <p14:cNvContentPartPr/>
                <p14:nvPr/>
              </p14:nvContentPartPr>
              <p14:xfrm>
                <a:off x="7305828" y="425075"/>
                <a:ext cx="113760" cy="407880"/>
              </p14:xfrm>
            </p:contentPart>
          </mc:Choice>
          <mc:Fallback xmlns="">
            <p:pic>
              <p:nvPicPr>
                <p:cNvPr id="290" name="Ink 289">
                  <a:extLst>
                    <a:ext uri="{FF2B5EF4-FFF2-40B4-BE49-F238E27FC236}">
                      <a16:creationId xmlns:a16="http://schemas.microsoft.com/office/drawing/2014/main" id="{39F063BF-7D3D-9704-2ACA-CB512856AC55}"/>
                    </a:ext>
                  </a:extLst>
                </p:cNvPr>
                <p:cNvPicPr/>
                <p:nvPr/>
              </p:nvPicPr>
              <p:blipFill>
                <a:blip r:embed="rId493"/>
                <a:stretch>
                  <a:fillRect/>
                </a:stretch>
              </p:blipFill>
              <p:spPr>
                <a:xfrm>
                  <a:off x="7297188" y="416435"/>
                  <a:ext cx="13140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291" name="Ink 290">
                  <a:extLst>
                    <a:ext uri="{FF2B5EF4-FFF2-40B4-BE49-F238E27FC236}">
                      <a16:creationId xmlns:a16="http://schemas.microsoft.com/office/drawing/2014/main" id="{3999ED00-BB13-7390-7E8F-6ABC66C5409F}"/>
                    </a:ext>
                  </a:extLst>
                </p14:cNvPr>
                <p14:cNvContentPartPr/>
                <p14:nvPr/>
              </p14:nvContentPartPr>
              <p14:xfrm>
                <a:off x="7442628" y="520475"/>
                <a:ext cx="86040" cy="128520"/>
              </p14:xfrm>
            </p:contentPart>
          </mc:Choice>
          <mc:Fallback xmlns="">
            <p:pic>
              <p:nvPicPr>
                <p:cNvPr id="291" name="Ink 290">
                  <a:extLst>
                    <a:ext uri="{FF2B5EF4-FFF2-40B4-BE49-F238E27FC236}">
                      <a16:creationId xmlns:a16="http://schemas.microsoft.com/office/drawing/2014/main" id="{3999ED00-BB13-7390-7E8F-6ABC66C5409F}"/>
                    </a:ext>
                  </a:extLst>
                </p:cNvPr>
                <p:cNvPicPr/>
                <p:nvPr/>
              </p:nvPicPr>
              <p:blipFill>
                <a:blip r:embed="rId495"/>
                <a:stretch>
                  <a:fillRect/>
                </a:stretch>
              </p:blipFill>
              <p:spPr>
                <a:xfrm>
                  <a:off x="7433988" y="511475"/>
                  <a:ext cx="1036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292" name="Ink 291">
                  <a:extLst>
                    <a:ext uri="{FF2B5EF4-FFF2-40B4-BE49-F238E27FC236}">
                      <a16:creationId xmlns:a16="http://schemas.microsoft.com/office/drawing/2014/main" id="{A63B931A-9801-7EA4-2D93-DAF018427CC0}"/>
                    </a:ext>
                  </a:extLst>
                </p14:cNvPr>
                <p14:cNvContentPartPr/>
                <p14:nvPr/>
              </p14:nvContentPartPr>
              <p14:xfrm>
                <a:off x="7601748" y="304115"/>
                <a:ext cx="207000" cy="342000"/>
              </p14:xfrm>
            </p:contentPart>
          </mc:Choice>
          <mc:Fallback xmlns="">
            <p:pic>
              <p:nvPicPr>
                <p:cNvPr id="292" name="Ink 291">
                  <a:extLst>
                    <a:ext uri="{FF2B5EF4-FFF2-40B4-BE49-F238E27FC236}">
                      <a16:creationId xmlns:a16="http://schemas.microsoft.com/office/drawing/2014/main" id="{A63B931A-9801-7EA4-2D93-DAF018427CC0}"/>
                    </a:ext>
                  </a:extLst>
                </p:cNvPr>
                <p:cNvPicPr/>
                <p:nvPr/>
              </p:nvPicPr>
              <p:blipFill>
                <a:blip r:embed="rId497"/>
                <a:stretch>
                  <a:fillRect/>
                </a:stretch>
              </p:blipFill>
              <p:spPr>
                <a:xfrm>
                  <a:off x="7592748" y="295475"/>
                  <a:ext cx="2246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293" name="Ink 292">
                  <a:extLst>
                    <a:ext uri="{FF2B5EF4-FFF2-40B4-BE49-F238E27FC236}">
                      <a16:creationId xmlns:a16="http://schemas.microsoft.com/office/drawing/2014/main" id="{09A96DD4-CA76-F358-5C55-C353D037BBE3}"/>
                    </a:ext>
                  </a:extLst>
                </p14:cNvPr>
                <p14:cNvContentPartPr/>
                <p14:nvPr/>
              </p14:nvContentPartPr>
              <p14:xfrm>
                <a:off x="7739988" y="481235"/>
                <a:ext cx="92880" cy="108720"/>
              </p14:xfrm>
            </p:contentPart>
          </mc:Choice>
          <mc:Fallback xmlns="">
            <p:pic>
              <p:nvPicPr>
                <p:cNvPr id="293" name="Ink 292">
                  <a:extLst>
                    <a:ext uri="{FF2B5EF4-FFF2-40B4-BE49-F238E27FC236}">
                      <a16:creationId xmlns:a16="http://schemas.microsoft.com/office/drawing/2014/main" id="{09A96DD4-CA76-F358-5C55-C353D037BBE3}"/>
                    </a:ext>
                  </a:extLst>
                </p:cNvPr>
                <p:cNvPicPr/>
                <p:nvPr/>
              </p:nvPicPr>
              <p:blipFill>
                <a:blip r:embed="rId499"/>
                <a:stretch>
                  <a:fillRect/>
                </a:stretch>
              </p:blipFill>
              <p:spPr>
                <a:xfrm>
                  <a:off x="7730988" y="472595"/>
                  <a:ext cx="110520" cy="126360"/>
                </a:xfrm>
                <a:prstGeom prst="rect">
                  <a:avLst/>
                </a:prstGeom>
              </p:spPr>
            </p:pic>
          </mc:Fallback>
        </mc:AlternateContent>
      </p:grpSp>
      <p:grpSp>
        <p:nvGrpSpPr>
          <p:cNvPr id="311" name="Group 310">
            <a:extLst>
              <a:ext uri="{FF2B5EF4-FFF2-40B4-BE49-F238E27FC236}">
                <a16:creationId xmlns:a16="http://schemas.microsoft.com/office/drawing/2014/main" id="{564BB117-FAD5-63A8-CA97-A11F1D9B7610}"/>
              </a:ext>
            </a:extLst>
          </p:cNvPr>
          <p:cNvGrpSpPr/>
          <p:nvPr/>
        </p:nvGrpSpPr>
        <p:grpSpPr>
          <a:xfrm>
            <a:off x="8102508" y="308795"/>
            <a:ext cx="1511640" cy="369000"/>
            <a:chOff x="8102508" y="308795"/>
            <a:chExt cx="1511640" cy="369000"/>
          </a:xfrm>
        </p:grpSpPr>
        <mc:AlternateContent xmlns:mc="http://schemas.openxmlformats.org/markup-compatibility/2006" xmlns:p14="http://schemas.microsoft.com/office/powerpoint/2010/main">
          <mc:Choice Requires="p14">
            <p:contentPart p14:bwMode="auto" r:id="rId500">
              <p14:nvContentPartPr>
                <p14:cNvPr id="294" name="Ink 293">
                  <a:extLst>
                    <a:ext uri="{FF2B5EF4-FFF2-40B4-BE49-F238E27FC236}">
                      <a16:creationId xmlns:a16="http://schemas.microsoft.com/office/drawing/2014/main" id="{8BC22D8F-FEA1-C23E-D01E-13D0707EC89A}"/>
                    </a:ext>
                  </a:extLst>
                </p14:cNvPr>
                <p14:cNvContentPartPr/>
                <p14:nvPr/>
              </p14:nvContentPartPr>
              <p14:xfrm>
                <a:off x="8102508" y="362075"/>
                <a:ext cx="64440" cy="315720"/>
              </p14:xfrm>
            </p:contentPart>
          </mc:Choice>
          <mc:Fallback xmlns="">
            <p:pic>
              <p:nvPicPr>
                <p:cNvPr id="294" name="Ink 293">
                  <a:extLst>
                    <a:ext uri="{FF2B5EF4-FFF2-40B4-BE49-F238E27FC236}">
                      <a16:creationId xmlns:a16="http://schemas.microsoft.com/office/drawing/2014/main" id="{8BC22D8F-FEA1-C23E-D01E-13D0707EC89A}"/>
                    </a:ext>
                  </a:extLst>
                </p:cNvPr>
                <p:cNvPicPr/>
                <p:nvPr/>
              </p:nvPicPr>
              <p:blipFill>
                <a:blip r:embed="rId501"/>
                <a:stretch>
                  <a:fillRect/>
                </a:stretch>
              </p:blipFill>
              <p:spPr>
                <a:xfrm>
                  <a:off x="8093868" y="353075"/>
                  <a:ext cx="8208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295" name="Ink 294">
                  <a:extLst>
                    <a:ext uri="{FF2B5EF4-FFF2-40B4-BE49-F238E27FC236}">
                      <a16:creationId xmlns:a16="http://schemas.microsoft.com/office/drawing/2014/main" id="{6AE7C660-5E94-4CF3-41F0-4DB185AFCC91}"/>
                    </a:ext>
                  </a:extLst>
                </p14:cNvPr>
                <p14:cNvContentPartPr/>
                <p14:nvPr/>
              </p14:nvContentPartPr>
              <p14:xfrm>
                <a:off x="8150748" y="344795"/>
                <a:ext cx="263880" cy="320760"/>
              </p14:xfrm>
            </p:contentPart>
          </mc:Choice>
          <mc:Fallback xmlns="">
            <p:pic>
              <p:nvPicPr>
                <p:cNvPr id="295" name="Ink 294">
                  <a:extLst>
                    <a:ext uri="{FF2B5EF4-FFF2-40B4-BE49-F238E27FC236}">
                      <a16:creationId xmlns:a16="http://schemas.microsoft.com/office/drawing/2014/main" id="{6AE7C660-5E94-4CF3-41F0-4DB185AFCC91}"/>
                    </a:ext>
                  </a:extLst>
                </p:cNvPr>
                <p:cNvPicPr/>
                <p:nvPr/>
              </p:nvPicPr>
              <p:blipFill>
                <a:blip r:embed="rId503"/>
                <a:stretch>
                  <a:fillRect/>
                </a:stretch>
              </p:blipFill>
              <p:spPr>
                <a:xfrm>
                  <a:off x="8141748" y="335795"/>
                  <a:ext cx="28152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504">
              <p14:nvContentPartPr>
                <p14:cNvPr id="296" name="Ink 295">
                  <a:extLst>
                    <a:ext uri="{FF2B5EF4-FFF2-40B4-BE49-F238E27FC236}">
                      <a16:creationId xmlns:a16="http://schemas.microsoft.com/office/drawing/2014/main" id="{F2949CA6-59D4-2909-CF63-819A3E6B2E85}"/>
                    </a:ext>
                  </a:extLst>
                </p14:cNvPr>
                <p14:cNvContentPartPr/>
                <p14:nvPr/>
              </p14:nvContentPartPr>
              <p14:xfrm>
                <a:off x="8503908" y="551795"/>
                <a:ext cx="72000" cy="96840"/>
              </p14:xfrm>
            </p:contentPart>
          </mc:Choice>
          <mc:Fallback xmlns="">
            <p:pic>
              <p:nvPicPr>
                <p:cNvPr id="296" name="Ink 295">
                  <a:extLst>
                    <a:ext uri="{FF2B5EF4-FFF2-40B4-BE49-F238E27FC236}">
                      <a16:creationId xmlns:a16="http://schemas.microsoft.com/office/drawing/2014/main" id="{F2949CA6-59D4-2909-CF63-819A3E6B2E85}"/>
                    </a:ext>
                  </a:extLst>
                </p:cNvPr>
                <p:cNvPicPr/>
                <p:nvPr/>
              </p:nvPicPr>
              <p:blipFill>
                <a:blip r:embed="rId505"/>
                <a:stretch>
                  <a:fillRect/>
                </a:stretch>
              </p:blipFill>
              <p:spPr>
                <a:xfrm>
                  <a:off x="8494908" y="543155"/>
                  <a:ext cx="896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506">
              <p14:nvContentPartPr>
                <p14:cNvPr id="297" name="Ink 296">
                  <a:extLst>
                    <a:ext uri="{FF2B5EF4-FFF2-40B4-BE49-F238E27FC236}">
                      <a16:creationId xmlns:a16="http://schemas.microsoft.com/office/drawing/2014/main" id="{DA7FE8C8-849D-3B5B-82AA-F4A185672F80}"/>
                    </a:ext>
                  </a:extLst>
                </p14:cNvPr>
                <p14:cNvContentPartPr/>
                <p14:nvPr/>
              </p14:nvContentPartPr>
              <p14:xfrm>
                <a:off x="8685348" y="339035"/>
                <a:ext cx="6840" cy="279000"/>
              </p14:xfrm>
            </p:contentPart>
          </mc:Choice>
          <mc:Fallback xmlns="">
            <p:pic>
              <p:nvPicPr>
                <p:cNvPr id="297" name="Ink 296">
                  <a:extLst>
                    <a:ext uri="{FF2B5EF4-FFF2-40B4-BE49-F238E27FC236}">
                      <a16:creationId xmlns:a16="http://schemas.microsoft.com/office/drawing/2014/main" id="{DA7FE8C8-849D-3B5B-82AA-F4A185672F80}"/>
                    </a:ext>
                  </a:extLst>
                </p:cNvPr>
                <p:cNvPicPr/>
                <p:nvPr/>
              </p:nvPicPr>
              <p:blipFill>
                <a:blip r:embed="rId507"/>
                <a:stretch>
                  <a:fillRect/>
                </a:stretch>
              </p:blipFill>
              <p:spPr>
                <a:xfrm>
                  <a:off x="8676708" y="330395"/>
                  <a:ext cx="2448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298" name="Ink 297">
                  <a:extLst>
                    <a:ext uri="{FF2B5EF4-FFF2-40B4-BE49-F238E27FC236}">
                      <a16:creationId xmlns:a16="http://schemas.microsoft.com/office/drawing/2014/main" id="{3F20CDC2-74DE-36F1-D3CA-D8300ADF4F76}"/>
                    </a:ext>
                  </a:extLst>
                </p14:cNvPr>
                <p14:cNvContentPartPr/>
                <p14:nvPr/>
              </p14:nvContentPartPr>
              <p14:xfrm>
                <a:off x="8681748" y="461795"/>
                <a:ext cx="244080" cy="178200"/>
              </p14:xfrm>
            </p:contentPart>
          </mc:Choice>
          <mc:Fallback xmlns="">
            <p:pic>
              <p:nvPicPr>
                <p:cNvPr id="298" name="Ink 297">
                  <a:extLst>
                    <a:ext uri="{FF2B5EF4-FFF2-40B4-BE49-F238E27FC236}">
                      <a16:creationId xmlns:a16="http://schemas.microsoft.com/office/drawing/2014/main" id="{3F20CDC2-74DE-36F1-D3CA-D8300ADF4F76}"/>
                    </a:ext>
                  </a:extLst>
                </p:cNvPr>
                <p:cNvPicPr/>
                <p:nvPr/>
              </p:nvPicPr>
              <p:blipFill>
                <a:blip r:embed="rId509"/>
                <a:stretch>
                  <a:fillRect/>
                </a:stretch>
              </p:blipFill>
              <p:spPr>
                <a:xfrm>
                  <a:off x="8672748" y="452795"/>
                  <a:ext cx="2617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299" name="Ink 298">
                  <a:extLst>
                    <a:ext uri="{FF2B5EF4-FFF2-40B4-BE49-F238E27FC236}">
                      <a16:creationId xmlns:a16="http://schemas.microsoft.com/office/drawing/2014/main" id="{751E98C1-1E23-E757-00D3-E47BD6FAEDD6}"/>
                    </a:ext>
                  </a:extLst>
                </p14:cNvPr>
                <p14:cNvContentPartPr/>
                <p14:nvPr/>
              </p14:nvContentPartPr>
              <p14:xfrm>
                <a:off x="8966868" y="308795"/>
                <a:ext cx="50760" cy="282240"/>
              </p14:xfrm>
            </p:contentPart>
          </mc:Choice>
          <mc:Fallback xmlns="">
            <p:pic>
              <p:nvPicPr>
                <p:cNvPr id="299" name="Ink 298">
                  <a:extLst>
                    <a:ext uri="{FF2B5EF4-FFF2-40B4-BE49-F238E27FC236}">
                      <a16:creationId xmlns:a16="http://schemas.microsoft.com/office/drawing/2014/main" id="{751E98C1-1E23-E757-00D3-E47BD6FAEDD6}"/>
                    </a:ext>
                  </a:extLst>
                </p:cNvPr>
                <p:cNvPicPr/>
                <p:nvPr/>
              </p:nvPicPr>
              <p:blipFill>
                <a:blip r:embed="rId511"/>
                <a:stretch>
                  <a:fillRect/>
                </a:stretch>
              </p:blipFill>
              <p:spPr>
                <a:xfrm>
                  <a:off x="8957868" y="300155"/>
                  <a:ext cx="6840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00" name="Ink 299">
                  <a:extLst>
                    <a:ext uri="{FF2B5EF4-FFF2-40B4-BE49-F238E27FC236}">
                      <a16:creationId xmlns:a16="http://schemas.microsoft.com/office/drawing/2014/main" id="{C9846E70-1D5A-5765-97C0-FDE50928A681}"/>
                    </a:ext>
                  </a:extLst>
                </p14:cNvPr>
                <p14:cNvContentPartPr/>
                <p14:nvPr/>
              </p14:nvContentPartPr>
              <p14:xfrm>
                <a:off x="8982348" y="313835"/>
                <a:ext cx="191880" cy="293760"/>
              </p14:xfrm>
            </p:contentPart>
          </mc:Choice>
          <mc:Fallback xmlns="">
            <p:pic>
              <p:nvPicPr>
                <p:cNvPr id="300" name="Ink 299">
                  <a:extLst>
                    <a:ext uri="{FF2B5EF4-FFF2-40B4-BE49-F238E27FC236}">
                      <a16:creationId xmlns:a16="http://schemas.microsoft.com/office/drawing/2014/main" id="{C9846E70-1D5A-5765-97C0-FDE50928A681}"/>
                    </a:ext>
                  </a:extLst>
                </p:cNvPr>
                <p:cNvPicPr/>
                <p:nvPr/>
              </p:nvPicPr>
              <p:blipFill>
                <a:blip r:embed="rId513"/>
                <a:stretch>
                  <a:fillRect/>
                </a:stretch>
              </p:blipFill>
              <p:spPr>
                <a:xfrm>
                  <a:off x="8973348" y="304835"/>
                  <a:ext cx="20952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301" name="Ink 300">
                  <a:extLst>
                    <a:ext uri="{FF2B5EF4-FFF2-40B4-BE49-F238E27FC236}">
                      <a16:creationId xmlns:a16="http://schemas.microsoft.com/office/drawing/2014/main" id="{6A2095B0-EC5C-808E-855C-ADCFD5503A61}"/>
                    </a:ext>
                  </a:extLst>
                </p14:cNvPr>
                <p14:cNvContentPartPr/>
                <p14:nvPr/>
              </p14:nvContentPartPr>
              <p14:xfrm>
                <a:off x="9221028" y="418235"/>
                <a:ext cx="393120" cy="222840"/>
              </p14:xfrm>
            </p:contentPart>
          </mc:Choice>
          <mc:Fallback xmlns="">
            <p:pic>
              <p:nvPicPr>
                <p:cNvPr id="301" name="Ink 300">
                  <a:extLst>
                    <a:ext uri="{FF2B5EF4-FFF2-40B4-BE49-F238E27FC236}">
                      <a16:creationId xmlns:a16="http://schemas.microsoft.com/office/drawing/2014/main" id="{6A2095B0-EC5C-808E-855C-ADCFD5503A61}"/>
                    </a:ext>
                  </a:extLst>
                </p:cNvPr>
                <p:cNvPicPr/>
                <p:nvPr/>
              </p:nvPicPr>
              <p:blipFill>
                <a:blip r:embed="rId515"/>
                <a:stretch>
                  <a:fillRect/>
                </a:stretch>
              </p:blipFill>
              <p:spPr>
                <a:xfrm>
                  <a:off x="9212388" y="409235"/>
                  <a:ext cx="410760" cy="240480"/>
                </a:xfrm>
                <a:prstGeom prst="rect">
                  <a:avLst/>
                </a:prstGeom>
              </p:spPr>
            </p:pic>
          </mc:Fallback>
        </mc:AlternateContent>
      </p:grpSp>
      <p:grpSp>
        <p:nvGrpSpPr>
          <p:cNvPr id="310" name="Group 309">
            <a:extLst>
              <a:ext uri="{FF2B5EF4-FFF2-40B4-BE49-F238E27FC236}">
                <a16:creationId xmlns:a16="http://schemas.microsoft.com/office/drawing/2014/main" id="{771D924D-14E9-AF04-6EEB-F99E29D7E281}"/>
              </a:ext>
            </a:extLst>
          </p:cNvPr>
          <p:cNvGrpSpPr/>
          <p:nvPr/>
        </p:nvGrpSpPr>
        <p:grpSpPr>
          <a:xfrm>
            <a:off x="8612988" y="874556"/>
            <a:ext cx="1815120" cy="365400"/>
            <a:chOff x="8612988" y="874556"/>
            <a:chExt cx="1815120" cy="365400"/>
          </a:xfrm>
        </p:grpSpPr>
        <mc:AlternateContent xmlns:mc="http://schemas.openxmlformats.org/markup-compatibility/2006" xmlns:p14="http://schemas.microsoft.com/office/powerpoint/2010/main">
          <mc:Choice Requires="p14">
            <p:contentPart p14:bwMode="auto" r:id="rId516">
              <p14:nvContentPartPr>
                <p14:cNvPr id="302" name="Ink 301">
                  <a:extLst>
                    <a:ext uri="{FF2B5EF4-FFF2-40B4-BE49-F238E27FC236}">
                      <a16:creationId xmlns:a16="http://schemas.microsoft.com/office/drawing/2014/main" id="{A5F77F5D-5A7C-3C97-290C-E3B9649A9795}"/>
                    </a:ext>
                  </a:extLst>
                </p14:cNvPr>
                <p14:cNvContentPartPr/>
                <p14:nvPr/>
              </p14:nvContentPartPr>
              <p14:xfrm>
                <a:off x="8612988" y="959876"/>
                <a:ext cx="424080" cy="56160"/>
              </p14:xfrm>
            </p:contentPart>
          </mc:Choice>
          <mc:Fallback xmlns="">
            <p:pic>
              <p:nvPicPr>
                <p:cNvPr id="302" name="Ink 301">
                  <a:extLst>
                    <a:ext uri="{FF2B5EF4-FFF2-40B4-BE49-F238E27FC236}">
                      <a16:creationId xmlns:a16="http://schemas.microsoft.com/office/drawing/2014/main" id="{A5F77F5D-5A7C-3C97-290C-E3B9649A9795}"/>
                    </a:ext>
                  </a:extLst>
                </p:cNvPr>
                <p:cNvPicPr/>
                <p:nvPr/>
              </p:nvPicPr>
              <p:blipFill>
                <a:blip r:embed="rId517"/>
                <a:stretch>
                  <a:fillRect/>
                </a:stretch>
              </p:blipFill>
              <p:spPr>
                <a:xfrm>
                  <a:off x="8603988" y="950876"/>
                  <a:ext cx="441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303" name="Ink 302">
                  <a:extLst>
                    <a:ext uri="{FF2B5EF4-FFF2-40B4-BE49-F238E27FC236}">
                      <a16:creationId xmlns:a16="http://schemas.microsoft.com/office/drawing/2014/main" id="{B9C88664-EB0E-780D-0A1F-5E585E7EBE69}"/>
                    </a:ext>
                  </a:extLst>
                </p14:cNvPr>
                <p14:cNvContentPartPr/>
                <p14:nvPr/>
              </p14:nvContentPartPr>
              <p14:xfrm>
                <a:off x="8978748" y="874556"/>
                <a:ext cx="135720" cy="174240"/>
              </p14:xfrm>
            </p:contentPart>
          </mc:Choice>
          <mc:Fallback xmlns="">
            <p:pic>
              <p:nvPicPr>
                <p:cNvPr id="303" name="Ink 302">
                  <a:extLst>
                    <a:ext uri="{FF2B5EF4-FFF2-40B4-BE49-F238E27FC236}">
                      <a16:creationId xmlns:a16="http://schemas.microsoft.com/office/drawing/2014/main" id="{B9C88664-EB0E-780D-0A1F-5E585E7EBE69}"/>
                    </a:ext>
                  </a:extLst>
                </p:cNvPr>
                <p:cNvPicPr/>
                <p:nvPr/>
              </p:nvPicPr>
              <p:blipFill>
                <a:blip r:embed="rId519"/>
                <a:stretch>
                  <a:fillRect/>
                </a:stretch>
              </p:blipFill>
              <p:spPr>
                <a:xfrm>
                  <a:off x="8970108" y="865556"/>
                  <a:ext cx="1533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304" name="Ink 303">
                  <a:extLst>
                    <a:ext uri="{FF2B5EF4-FFF2-40B4-BE49-F238E27FC236}">
                      <a16:creationId xmlns:a16="http://schemas.microsoft.com/office/drawing/2014/main" id="{C52D0427-23FE-68F3-1442-84B63D5D075F}"/>
                    </a:ext>
                  </a:extLst>
                </p14:cNvPr>
                <p14:cNvContentPartPr/>
                <p14:nvPr/>
              </p14:nvContentPartPr>
              <p14:xfrm>
                <a:off x="9182508" y="904796"/>
                <a:ext cx="375480" cy="322560"/>
              </p14:xfrm>
            </p:contentPart>
          </mc:Choice>
          <mc:Fallback xmlns="">
            <p:pic>
              <p:nvPicPr>
                <p:cNvPr id="304" name="Ink 303">
                  <a:extLst>
                    <a:ext uri="{FF2B5EF4-FFF2-40B4-BE49-F238E27FC236}">
                      <a16:creationId xmlns:a16="http://schemas.microsoft.com/office/drawing/2014/main" id="{C52D0427-23FE-68F3-1442-84B63D5D075F}"/>
                    </a:ext>
                  </a:extLst>
                </p:cNvPr>
                <p:cNvPicPr/>
                <p:nvPr/>
              </p:nvPicPr>
              <p:blipFill>
                <a:blip r:embed="rId521"/>
                <a:stretch>
                  <a:fillRect/>
                </a:stretch>
              </p:blipFill>
              <p:spPr>
                <a:xfrm>
                  <a:off x="9173868" y="895796"/>
                  <a:ext cx="3931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305" name="Ink 304">
                  <a:extLst>
                    <a:ext uri="{FF2B5EF4-FFF2-40B4-BE49-F238E27FC236}">
                      <a16:creationId xmlns:a16="http://schemas.microsoft.com/office/drawing/2014/main" id="{6B7F17C7-1FDE-E1BD-73E3-44DC0CE757FB}"/>
                    </a:ext>
                  </a:extLst>
                </p14:cNvPr>
                <p14:cNvContentPartPr/>
                <p14:nvPr/>
              </p14:nvContentPartPr>
              <p14:xfrm>
                <a:off x="9609108" y="934676"/>
                <a:ext cx="231120" cy="305280"/>
              </p14:xfrm>
            </p:contentPart>
          </mc:Choice>
          <mc:Fallback xmlns="">
            <p:pic>
              <p:nvPicPr>
                <p:cNvPr id="305" name="Ink 304">
                  <a:extLst>
                    <a:ext uri="{FF2B5EF4-FFF2-40B4-BE49-F238E27FC236}">
                      <a16:creationId xmlns:a16="http://schemas.microsoft.com/office/drawing/2014/main" id="{6B7F17C7-1FDE-E1BD-73E3-44DC0CE757FB}"/>
                    </a:ext>
                  </a:extLst>
                </p:cNvPr>
                <p:cNvPicPr/>
                <p:nvPr/>
              </p:nvPicPr>
              <p:blipFill>
                <a:blip r:embed="rId523"/>
                <a:stretch>
                  <a:fillRect/>
                </a:stretch>
              </p:blipFill>
              <p:spPr>
                <a:xfrm>
                  <a:off x="9600468" y="926036"/>
                  <a:ext cx="24876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306" name="Ink 305">
                  <a:extLst>
                    <a:ext uri="{FF2B5EF4-FFF2-40B4-BE49-F238E27FC236}">
                      <a16:creationId xmlns:a16="http://schemas.microsoft.com/office/drawing/2014/main" id="{F2E0F28D-67D9-0164-12C1-046C8B7174B7}"/>
                    </a:ext>
                  </a:extLst>
                </p14:cNvPr>
                <p14:cNvContentPartPr/>
                <p14:nvPr/>
              </p14:nvContentPartPr>
              <p14:xfrm>
                <a:off x="9899988" y="964196"/>
                <a:ext cx="162360" cy="256320"/>
              </p14:xfrm>
            </p:contentPart>
          </mc:Choice>
          <mc:Fallback xmlns="">
            <p:pic>
              <p:nvPicPr>
                <p:cNvPr id="306" name="Ink 305">
                  <a:extLst>
                    <a:ext uri="{FF2B5EF4-FFF2-40B4-BE49-F238E27FC236}">
                      <a16:creationId xmlns:a16="http://schemas.microsoft.com/office/drawing/2014/main" id="{F2E0F28D-67D9-0164-12C1-046C8B7174B7}"/>
                    </a:ext>
                  </a:extLst>
                </p:cNvPr>
                <p:cNvPicPr/>
                <p:nvPr/>
              </p:nvPicPr>
              <p:blipFill>
                <a:blip r:embed="rId525"/>
                <a:stretch>
                  <a:fillRect/>
                </a:stretch>
              </p:blipFill>
              <p:spPr>
                <a:xfrm>
                  <a:off x="9890988" y="955556"/>
                  <a:ext cx="1800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307" name="Ink 306">
                  <a:extLst>
                    <a:ext uri="{FF2B5EF4-FFF2-40B4-BE49-F238E27FC236}">
                      <a16:creationId xmlns:a16="http://schemas.microsoft.com/office/drawing/2014/main" id="{B4EA56EA-8246-7632-02E4-AC8BCB9650F9}"/>
                    </a:ext>
                  </a:extLst>
                </p14:cNvPr>
                <p14:cNvContentPartPr/>
                <p14:nvPr/>
              </p14:nvContentPartPr>
              <p14:xfrm>
                <a:off x="10108788" y="990476"/>
                <a:ext cx="107280" cy="227880"/>
              </p14:xfrm>
            </p:contentPart>
          </mc:Choice>
          <mc:Fallback xmlns="">
            <p:pic>
              <p:nvPicPr>
                <p:cNvPr id="307" name="Ink 306">
                  <a:extLst>
                    <a:ext uri="{FF2B5EF4-FFF2-40B4-BE49-F238E27FC236}">
                      <a16:creationId xmlns:a16="http://schemas.microsoft.com/office/drawing/2014/main" id="{B4EA56EA-8246-7632-02E4-AC8BCB9650F9}"/>
                    </a:ext>
                  </a:extLst>
                </p:cNvPr>
                <p:cNvPicPr/>
                <p:nvPr/>
              </p:nvPicPr>
              <p:blipFill>
                <a:blip r:embed="rId527"/>
                <a:stretch>
                  <a:fillRect/>
                </a:stretch>
              </p:blipFill>
              <p:spPr>
                <a:xfrm>
                  <a:off x="10099788" y="981836"/>
                  <a:ext cx="1249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308" name="Ink 307">
                  <a:extLst>
                    <a:ext uri="{FF2B5EF4-FFF2-40B4-BE49-F238E27FC236}">
                      <a16:creationId xmlns:a16="http://schemas.microsoft.com/office/drawing/2014/main" id="{C992A464-D174-092F-ADDC-B3CD8C1EDC6D}"/>
                    </a:ext>
                  </a:extLst>
                </p14:cNvPr>
                <p14:cNvContentPartPr/>
                <p14:nvPr/>
              </p14:nvContentPartPr>
              <p14:xfrm>
                <a:off x="10176468" y="998396"/>
                <a:ext cx="200520" cy="187560"/>
              </p14:xfrm>
            </p:contentPart>
          </mc:Choice>
          <mc:Fallback xmlns="">
            <p:pic>
              <p:nvPicPr>
                <p:cNvPr id="308" name="Ink 307">
                  <a:extLst>
                    <a:ext uri="{FF2B5EF4-FFF2-40B4-BE49-F238E27FC236}">
                      <a16:creationId xmlns:a16="http://schemas.microsoft.com/office/drawing/2014/main" id="{C992A464-D174-092F-ADDC-B3CD8C1EDC6D}"/>
                    </a:ext>
                  </a:extLst>
                </p:cNvPr>
                <p:cNvPicPr/>
                <p:nvPr/>
              </p:nvPicPr>
              <p:blipFill>
                <a:blip r:embed="rId529"/>
                <a:stretch>
                  <a:fillRect/>
                </a:stretch>
              </p:blipFill>
              <p:spPr>
                <a:xfrm>
                  <a:off x="10167468" y="989756"/>
                  <a:ext cx="2181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309" name="Ink 308">
                  <a:extLst>
                    <a:ext uri="{FF2B5EF4-FFF2-40B4-BE49-F238E27FC236}">
                      <a16:creationId xmlns:a16="http://schemas.microsoft.com/office/drawing/2014/main" id="{6955F818-AA98-7EFC-D702-90A7FE5E8ED6}"/>
                    </a:ext>
                  </a:extLst>
                </p14:cNvPr>
                <p14:cNvContentPartPr/>
                <p14:nvPr/>
              </p14:nvContentPartPr>
              <p14:xfrm>
                <a:off x="10348548" y="951956"/>
                <a:ext cx="79560" cy="283680"/>
              </p14:xfrm>
            </p:contentPart>
          </mc:Choice>
          <mc:Fallback xmlns="">
            <p:pic>
              <p:nvPicPr>
                <p:cNvPr id="309" name="Ink 308">
                  <a:extLst>
                    <a:ext uri="{FF2B5EF4-FFF2-40B4-BE49-F238E27FC236}">
                      <a16:creationId xmlns:a16="http://schemas.microsoft.com/office/drawing/2014/main" id="{6955F818-AA98-7EFC-D702-90A7FE5E8ED6}"/>
                    </a:ext>
                  </a:extLst>
                </p:cNvPr>
                <p:cNvPicPr/>
                <p:nvPr/>
              </p:nvPicPr>
              <p:blipFill>
                <a:blip r:embed="rId531"/>
                <a:stretch>
                  <a:fillRect/>
                </a:stretch>
              </p:blipFill>
              <p:spPr>
                <a:xfrm>
                  <a:off x="10339908" y="943316"/>
                  <a:ext cx="97200" cy="30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32">
            <p14:nvContentPartPr>
              <p14:cNvPr id="315" name="Ink 314">
                <a:extLst>
                  <a:ext uri="{FF2B5EF4-FFF2-40B4-BE49-F238E27FC236}">
                    <a16:creationId xmlns:a16="http://schemas.microsoft.com/office/drawing/2014/main" id="{917E150B-9D9F-F6CE-C825-B4F3542FAE16}"/>
                  </a:ext>
                </a:extLst>
              </p14:cNvPr>
              <p14:cNvContentPartPr/>
              <p14:nvPr/>
            </p14:nvContentPartPr>
            <p14:xfrm>
              <a:off x="11365908" y="4965236"/>
              <a:ext cx="65160" cy="163800"/>
            </p14:xfrm>
          </p:contentPart>
        </mc:Choice>
        <mc:Fallback xmlns="">
          <p:pic>
            <p:nvPicPr>
              <p:cNvPr id="315" name="Ink 314">
                <a:extLst>
                  <a:ext uri="{FF2B5EF4-FFF2-40B4-BE49-F238E27FC236}">
                    <a16:creationId xmlns:a16="http://schemas.microsoft.com/office/drawing/2014/main" id="{917E150B-9D9F-F6CE-C825-B4F3542FAE16}"/>
                  </a:ext>
                </a:extLst>
              </p:cNvPr>
              <p:cNvPicPr/>
              <p:nvPr/>
            </p:nvPicPr>
            <p:blipFill>
              <a:blip r:embed="rId533"/>
              <a:stretch>
                <a:fillRect/>
              </a:stretch>
            </p:blipFill>
            <p:spPr>
              <a:xfrm>
                <a:off x="11357268" y="4956596"/>
                <a:ext cx="82800" cy="181440"/>
              </a:xfrm>
              <a:prstGeom prst="rect">
                <a:avLst/>
              </a:prstGeom>
            </p:spPr>
          </p:pic>
        </mc:Fallback>
      </mc:AlternateContent>
    </p:spTree>
    <p:extLst>
      <p:ext uri="{BB962C8B-B14F-4D97-AF65-F5344CB8AC3E}">
        <p14:creationId xmlns:p14="http://schemas.microsoft.com/office/powerpoint/2010/main" val="1691593234"/>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6669</TotalTime>
  <Words>750</Words>
  <Application>Microsoft Office PowerPoint</Application>
  <PresentationFormat>Custom</PresentationFormat>
  <Paragraphs>103</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Amasis MT Pro Black</vt:lpstr>
      <vt:lpstr>Arial</vt:lpstr>
      <vt:lpstr>Arial Black</vt:lpstr>
      <vt:lpstr>Arial-ItalicMT</vt:lpstr>
      <vt:lpstr>Calibri</vt:lpstr>
      <vt:lpstr>Cooper Black</vt:lpstr>
      <vt:lpstr>Segoe UI</vt:lpstr>
      <vt:lpstr>Segoe UI Light</vt:lpstr>
      <vt:lpstr>Office Theme</vt:lpstr>
      <vt:lpstr>SAP BTP Extension Suite Training</vt:lpstr>
      <vt:lpstr>PowerPoint Presentation</vt:lpstr>
      <vt:lpstr>Agenda – Day 2</vt:lpstr>
      <vt:lpstr>Micro Service Architecture</vt:lpstr>
      <vt:lpstr>Advantage of Microservices</vt:lpstr>
      <vt:lpstr>Uber</vt:lpstr>
      <vt:lpstr>What is Node JS</vt:lpstr>
      <vt:lpstr>NPM – Node Package manager</vt:lpstr>
      <vt:lpstr>PowerPoint Presentation</vt:lpstr>
      <vt:lpstr>Hands on: Node JS</vt:lpstr>
      <vt:lpstr>PowerPoint Presentation</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196</cp:revision>
  <dcterms:created xsi:type="dcterms:W3CDTF">2013-09-12T13:05:01Z</dcterms:created>
  <dcterms:modified xsi:type="dcterms:W3CDTF">2023-09-26T15:13:55Z</dcterms:modified>
</cp:coreProperties>
</file>