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6" r:id="rId2"/>
    <p:sldId id="4122" r:id="rId3"/>
    <p:sldId id="277" r:id="rId4"/>
    <p:sldId id="4787" r:id="rId5"/>
    <p:sldId id="4760" r:id="rId6"/>
    <p:sldId id="4761" r:id="rId7"/>
    <p:sldId id="4770" r:id="rId8"/>
    <p:sldId id="4788" r:id="rId9"/>
    <p:sldId id="4789" r:id="rId10"/>
    <p:sldId id="4762" r:id="rId11"/>
    <p:sldId id="4771" r:id="rId12"/>
    <p:sldId id="4790" r:id="rId13"/>
    <p:sldId id="4763" r:id="rId14"/>
    <p:sldId id="4764" r:id="rId15"/>
    <p:sldId id="4765" r:id="rId16"/>
    <p:sldId id="4766" r:id="rId17"/>
    <p:sldId id="4772" r:id="rId18"/>
    <p:sldId id="4791" r:id="rId19"/>
    <p:sldId id="4767" r:id="rId20"/>
    <p:sldId id="4768" r:id="rId21"/>
    <p:sldId id="4753" r:id="rId22"/>
    <p:sldId id="4773" r:id="rId23"/>
    <p:sldId id="4785" r:id="rId24"/>
    <p:sldId id="282" r:id="rId25"/>
    <p:sldId id="280" r:id="rId26"/>
    <p:sldId id="4711" r:id="rId27"/>
    <p:sldId id="4786"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9-28T08:45:12.760"/>
    </inkml:context>
    <inkml:brush xml:id="br0">
      <inkml:brushProperty name="width" value="0.05292" units="cm"/>
      <inkml:brushProperty name="height" value="0.05292" units="cm"/>
      <inkml:brushProperty name="color" value="#FF0000"/>
    </inkml:brush>
  </inkml:definitions>
  <inkml:trace contextRef="#ctx0" brushRef="#br0">9084 17127 0,'-36'18'0,"72"-36"16,-107 36-16,53-18 0,-17 35 16,53-35-1,-1 0 1,19-17-16,34-19 31,-17 19-31,0-19 0,0 1 16,159-71-1,-159 71-15,70-18 16,-52 0 0,-54 36-16,-17-1 15</inkml:trace>
  <inkml:trace contextRef="#ctx0" brushRef="#br0" timeOffset="297.48">9401 16669 0,'18'-18'47,"35"18"-32,-36 0-15,19 0 16,-1 0-16,35 0 16,19 35-1,-54-17-15,0 35 16,-35 70 0,-53-34-1,-88 52 1</inkml:trace>
  <inkml:trace contextRef="#ctx0" brushRef="#br0" timeOffset="2248.13">12064 16933 0,'0'0'0,"0"18"32,124-18 14,-71 0-46,176-18 16,-141 1-16,124-1 16,105-35-1,-211 53 1,71-35 0,-1 17-1,-105 1 1,-54 17-1,-34 0 1,-19 0 0,36 17-1,-17-17-15</inkml:trace>
  <inkml:trace contextRef="#ctx0" brushRef="#br0" timeOffset="6951.86">13070 17939 0,'17'0'16,"1"0"15,17-18-15,1 18-1,34 0 1,-17 0-16,53-18 16,106 18-1,-18-17 1,-89 17-16,107-18 16,106 1-1,-213 17 1,89-18-16,36-17 15,-124 35 1,-18-18 15,-71 18-31,-52 0 47,18 0-16</inkml:trace>
  <inkml:trace contextRef="#ctx0" brushRef="#br0" timeOffset="7734.14">17568 17974 0,'0'0'0,"52"0"16,54 0-1,-35 18 1,52-18 0,-34 0-16,69 17 15,-70-17-15,1 0 0,158 0 32,-71 0-17,-105 0 1,-36 0-1,-53 0 1,-35 0 0,36 0-16</inkml:trace>
  <inkml:trace contextRef="#ctx0" brushRef="#br0" timeOffset="8575.79">20213 17851 0,'0'0'0,"-53"0"32,36 0-1,70 0-15,-18 0-16,53 0 15,88 17 1,177 1-1,-212-18-15,159 17 16,124-17 0,-160 0-1,54 0 1,-248 0 0,1 0-16,-18 0 0,0-17 15,-53-1 1,-36 18-1,19 0 1,-1 0-16</inkml:trace>
  <inkml:trace contextRef="#ctx0" brushRef="#br0" timeOffset="18721.52">11465 14393 0,'0'0'15,"17"18"-15,1-18 16,0 18 31,35-18-32,17 0 1,142 0 0,-142 0-16,107 0 15,70-18 1,-106 0 0,0-17-1,-123 35-15,17-18 16,-18 18-1,-34 0 17</inkml:trace>
  <inkml:trace contextRef="#ctx0" brushRef="#br0" timeOffset="19122.59">11518 14711 0,'0'0'0,"88"0"47,18 0-31,-36 0-16,107-18 15,105-17 1,-176 35-16,-18-18 16,141-17-1,-176 35-15,18-18 16</inkml:trace>
  <inkml:trace contextRef="#ctx0" brushRef="#br0" timeOffset="23479.57">23335 17198 0,'106'-18'32,"-212"36"-32,300-89 31,-158 54-31,-19-1 0,36-70 31,0-36-15,-53 89-16,18-53 15,-18 0 1,-36 52 0,-34 54-1,-36 106 1,53-1 0,35-52-16,-17 87 15,0 72 1,17-160-16,18 54 15,0-18 1,18-54 0</inkml:trace>
  <inkml:trace contextRef="#ctx0" brushRef="#br0" timeOffset="24640.85">23371 17462 0,'-18'-17'15,"36"34"-15,-54-52 16,36 18-16,0-19 16,53 1-1,-35 17-15,-1 1 16,19-1-16,34-17 16,36 17-1,0 36 1,-53 35-1,-36-18 1,-34 53 0,-18-35-1,-1-35 17,19-18-17,-1-36 1,36 19-16,17-18 15,35-36 1,-17 36 0,18-1-1,-53 19-15,-1 17 16,1 17 46,-18 1-30,17-18-32,1 18 31,53-18 0,-54 0-31,19-18 16,-1 18-1,-17-18 1,-1 1 0,-17-1-16,-17 1 15,-19 17 1,1 0 0,17 17-16,1 1 15,-19 35 1,19-36-16,17 19 15,17 17 1,19-18 0,-19-35-1,36 17-15,35-17 32,-70 0-32,35 0 15,0-17 1,-53-1-16,35-17 15,-35-18 1,18 53-16,-18-18 16,0 1-16,17 17 31,1 0-15,0 17-16,17-17 15,0 0 1,-17 0-1,0 0-15,17-35 16,-18 35 0,1-18-16,-18 1 0,18-18 15,-18 17 1,-18 0 0,-17 18-1,-53 18 1,70 0-16,-35 34 15,18 37 1,70-19 0,18-35-1,-18-17-15,36-18 16,-36 0-16</inkml:trace>
  <inkml:trace contextRef="#ctx0" brushRef="#br0" timeOffset="25657.94">25081 17339 0,'-17'-18'47,"52"-17"-32,0 0 1,36-36 0,-36 36-1,36-36 1,52-70 0,-17-70-1,-71 140-15,1-17 16,52-141-1,-88 140-15,0-87 16,-53-71 0,-18 71-1,-87-18 1,105 141-16,-53-35 16,-18-1-1,107 72 1,-19-1-16,1 0 15,35 1 17,0-1-1,0 1-15,-18-1-1,1 0 1,17 1-1</inkml:trace>
  <inkml:trace contextRef="#ctx0" brushRef="#br0" timeOffset="25997.94">25117 14922 0,'17'-52'32,"-34"104"-32,34-140 15,-34 88 1,-19 0-1,1 0-15,-35 18 16,-36 17 0,88-35-16,-35 18 15,18-18 1,88 0 15,0 0-15,0 53-1,-36-18 1,-17 0 0,0 36-1,0 17 1,-17-53-16</inkml:trace>
  <inkml:trace contextRef="#ctx0" brushRef="#br0" timeOffset="44798.61">14163 11800 0,'0'0'0,"18"-53"16,0 36-1,-1-1 1,-17 1-16,18 17 16,-18-18-1,0 53 32,0 0-31,18 18-16,-1 53 15,36 124 1,-35-160-16,17 106 16,0-52-1,-17-53-15,17 34 16,18-16 0,-18-37-1</inkml:trace>
  <inkml:trace contextRef="#ctx0" brushRef="#br0" timeOffset="45352.68">14181 11642 0,'0'0'15,"-18"-18"1,18 0-16,-35 36 31,0 17-15,0 1-1,-36 16 17,53-34-32,-17 17 15,0 1 1,17-19-1,53-52 17,18-18-17,36-35 1,-54 35 0,0 18-16,0-1 15,18 54 1,-35 0-1,17 52-15,36 18 16,70 89 0,-88-107-1</inkml:trace>
  <inkml:trace contextRef="#ctx0" brushRef="#br0" timeOffset="51000.72">20848 17110 0,'88'-53'31,"-88"35"-31,-88 89 0,194-177 16,-106 88 0,-18-17-1,-34 0 1,-72 17 0,71 0-1,0 18-15,-17 0 0,-71-17 16,-89 34-1,19 36 1,52 36 15,124-72-31,-18 18 16,-35 71 0,52-53-16,-17 18 15,18 52 1,35-52-1,53 52 1,-18-87-16,53 34 16,124 18-1,-36-35 1,195 18 0,-230-71-16,141 17 15,159-34 1,-18-36-1,-140-18 17,-160 36-32,106-53 15,18-53 1,-194 105-16,18-69 16,-124-54-1,-18 106-15,1 0 16,-336-141-1,230 123-15,-195-34 16,-228-19 0,228 89-1,-70 52 1</inkml:trace>
  <inkml:trace contextRef="#ctx0" brushRef="#br0" timeOffset="59971.52">23917 8043 0,'0'0'0,"0"18"16,18 0 0,-18-1-1,0 1 1,18 17-16,-1 53 15,1-35-15,-18 0 16,17 0-16,-17 0 16,18-18-16,-18 18 0</inkml:trace>
  <inkml:trace contextRef="#ctx0" brushRef="#br0" timeOffset="60333.16">23600 8079 0,'0'0'15,"-18"-53"-15,1 17 0,17-52 16,70 0 0,-17 70-16,0 1 15,141-1 1,-124 36-16,1-1 15,0 19-15,-18-1 0,35 71 16,-53 105 15,-53-69-31,-70-1 16,-53-18 0,-71-70-1,142-124 16,70-17-15,17 35-16,19 0 0</inkml:trace>
  <inkml:trace contextRef="#ctx0" brushRef="#br0" timeOffset="60755.6">24552 8167 0,'0'0'0,"18"0"16,0 0-1,-1 0 17,1 17-32,17 1 15,53 17 16,-70-35-31,17 0 0,-17 0 16,35-53 0,-36 36-16,-17-1 15,-17-70 1,-19 70-16,19-17 0,-1 17 16,-17 1-16,-36-1 15,18 36 1,18-1-16,18 19 0,-1-1 15,0 18-15,18-18 16,0 18-16,88 71 16,-52-89-1,52 18-15,-53-36 16</inkml:trace>
  <inkml:trace contextRef="#ctx0" brushRef="#br0" timeOffset="61106.44">25099 8026 0,'0'0'0,"-18"0"15,1 0 1,34 53 0,-17-36-16,18 1 15,53 70 1,-54-53-16,1-17 0,0 17 15,-18-17-15,17 17 16,1-35 0,-36-35-1,18-36 1,0 36 0,0-18-16,18 0 15,17-70 1,-35 105-16,18 0 15,17 1 1,-17 17-16,-1 17 16,1 19-1</inkml:trace>
  <inkml:trace contextRef="#ctx0" brushRef="#br0" timeOffset="61500.96">26016 7955 0,'-35'0'0,"70"0"0,-105-18 15,52 18 1,0 0-16,54 0 31,52 0-15,-53 0-1,0 0-15,1-17 0,-1 17 16,0 0-16</inkml:trace>
  <inkml:trace contextRef="#ctx0" brushRef="#br0" timeOffset="61687.48">25928 8132 0,'-18'35'15,"36"-70"-15,-53 70 16,52-35-16,1 0 0,17 0 16,-17 0-16,70 0 15,0-18 1,-52 18-16,-1-17 15</inkml:trace>
  <inkml:trace contextRef="#ctx0" brushRef="#br0" timeOffset="62504.81">26739 7655 0,'0'0'0,"0"-35"15,18 17 1,0 36 15,-1 53-15,1 17 0,35 53 15,-36-106-31,36 53 15,0 1 1,-35-72-16,0-17 16,17 18-1,-17-36-15,34-17 16,19-89 0,-36 71-16,18-70 15,-18 0 1,-17-1-1,0 89-15,-18 0 16,-18 52 0,18 1-1,0 17 1</inkml:trace>
  <inkml:trace contextRef="#ctx0" brushRef="#br0" timeOffset="63355.8">27657 7620 0,'0'0'0,"0"-18"16,0 36 15,-18 35-16,0-18-15,1 36 16,-1-36 0,18 18-16,-35 17 15,35-34-15,-18-19 16,0 54 15,36-106 0,17-54-15,-17 54-16,17-71 16,36-52-1,-36 69 1,0 19 0,-35 52-16,18 36 15,0 52 1,-1 1-1,19 52 1,-36-70-16,0-17 16,0-1-16,0 53 15,0-53 1,0-17-16,0 0 31,17-36-15,19-53-1,-19 36-15,36-53 16,18-53 0,-18 35-1,17 18 1,-70 70-16,18 1 16,-1 52-1,-17 0 1,0 71-1,0-53-15,0 35 16,0 36 0,0-89-1,0 35-15,0 1 16,0-18 15,0-35-31,0-1 16,0 1-1,18-53 17,0-36-17</inkml:trace>
  <inkml:trace contextRef="#ctx0" brushRef="#br0" timeOffset="63988.83">26686 8749 0,'-17'-18'31,"34"18"31,107-17-46,-54-1-16,142-17 16,211-1-1,-281 36-15,122-35 16,-158 35-1,53-18-15,-106 18 16,-18-35 0,-53 35-1,1 0-15</inkml:trace>
  <inkml:trace contextRef="#ctx0" brushRef="#br0" timeOffset="64339.64">26792 8943 0,'0'0'0,"-17"18"16,52-18-1,124-18 1,-71 0 0,18 1-16,17-1 0,1 18 15,17-18-15,0-17 16,0 17-16,-18 1 0,1-1 16,35-17-1,-106 35-15,17-18 16,-52 1-1,-36 17-15,0 0 0,1 0 16,-18 0-16</inkml:trace>
  <inkml:trace contextRef="#ctx0" brushRef="#br0" timeOffset="93833.44">29879 8167 0,'0'0'0,"0"-18"16,35 1 0,18-36-1,-35 53-15,-1 0 16,-17 70-1,-17 1 1,-18 123 15,17-124-31,0 1 0,1-1 16,-1 1-16,-17 70 16,-1 18-1,36-71 1,0 0-1,0-70 1,53-36 0,-17 1-1,105-36 1,-88 53-16,105 0 16,142 17-1,-53 1 1,159 0-1,-283-18 1,124 0 0,18-36-1,-212 36-15,0-17 0,-18 17 16,0-18-16,-17 18 31,-36-18-15,18 1 31,-17-19-32,17 1-15,0 0 16,-18-89 0,0 36-1,18 35-15,0-17 16,0 17-16,36-124 15,-36 125 1,17-54-16,-17 0 31,0 71-31,0 17 16,-17 0-16,-1 1 0,0-1 16,-70 0-1,53 18-15,-53 0 16,-36 0-1,54 18-15,-19-18 0,-16 0 16,-1 0-16,-159 0 16,-140 0-1,52 18 1,194-18 0,88 17-16,1-17 15,52 0 1,36 0-1,0 0-15,-1-17 0,1 17 16</inkml:trace>
  <inkml:trace contextRef="#ctx0" brushRef="#br0" timeOffset="94216.54">30285 8378 0,'0'0'0,"0"18"31,0 0-15,0-1-16,0 19 16,0 34-1,0-52-15,0 52 16,0 1-1,0-53-15,0-1 16,0 1-16,0 0 0</inkml:trace>
  <inkml:trace contextRef="#ctx0" brushRef="#br0" timeOffset="94637.71">30655 8449 0,'0'-18'32,"0"36"-32,-18-36 0,18 36 15,-52 17 1,34 1-1,-17 52 1,35-71-16,0 36 16,35 0-1,18-53 1,0-17 0,-36-1-16,1 0 15,0 1-15,-1-19 0,19-34 16,-36-36-1,-18 88 1,0 1 0,1-1-16,-19 18 0,19 0 15,-36 35 1,35-17-16,18 0 0,0-1 16</inkml:trace>
  <inkml:trace contextRef="#ctx0" brushRef="#br0" timeOffset="95034.98">30973 8414 0,'0'-18'16,"0"36"-16,17-54 0,-17 19 0,0-1 16,-17 71 30,-36 141-14,53-159-32,0 1 15,0-1-15,0 0 16,17-17 0,19-18-1,16-53 1,-34 18-16,17-18 15,1-18 1,-36 124 15,-36 35-15,36-52 0,0 17-16,0-18 15</inkml:trace>
  <inkml:trace contextRef="#ctx0" brushRef="#br0" timeOffset="95660.28">31325 8467 0,'0'0'0,"18"0"15,-18 35 1,0-17-16,0-1 15,0 71 1,0-35-16,0-35 16,0 53-1,0-54-15,0 1 16,0-36 15,0-52 0,0 34-31,0-52 0,18 18 16,-1 34 0,1 1-16,-18 0 15,53-18 1,-36 53-16,19 0 16,-1 35-1,0 0 1,-17 18-1,-18-35-15,-18 0 16,-17 34 0,17-52-16,1 18 15,-36 0 1,53-1 0,-18-17-16,18 18 15,35-18 1,1 18-1,17 17 17,-36-35-32,1 53 15,-36 0 1,1-36-16,-1 1 16,-88 0-1,53-36-15,18 18 0</inkml:trace>
  <inkml:trace contextRef="#ctx0" brushRef="#br0" timeOffset="97484.69">29950 6862 0,'0'0'15,"35"-18"1,-18 18 0,-17 35-1,0 53 1,0-52-1,0 17-15,-35 105 32,18-105-32,17 18 0,-18-18 15,18 105 1,-18-122-16,18 34 16,0-34-1,0-19-15,0 1 0,18-1 31,0-17-15,-1 0-16,1-17 16,-1 17-16,1 0 15,0 0-15,35-18 16,88 1 15,-106 17-31,18 0 16,17 0-16,-17 17 0,318 18 31,-89-17 0,-247-18-31,1 0 16,-1 18 0,-18-18 77,1 0-77,0 0 15,-18-18-15,17 18-1,-17-18-15,18 1 32,-18-18-17,0-1 1,0-52 0,0 53-16,18-71 15,-1-53 1,1 106-16,-18 0 15,18 18-15,-18-18 0,0 18 16,0-53 0,0 70-16,0-35 15,0 0 1,0 36 0,17-19-1,-17 19 1,18-1-16,-18 0 15,17 18 17,-17-17-17,0 34 17,-17 1-17,-1-18 1,-17 18-1,17-1-15,-35-17 16,-70 18 0,-1-18-1,-122 0 1,157 0-16,-87 0 16,-71-18-1,88 1 16,106 17-15,53 17 0,36-17-1,-19 0-15,1 18 16,0-18-16,-1 0 16,1 0-1,-36 35 48,1-35-63</inkml:trace>
  <inkml:trace contextRef="#ctx0" brushRef="#br0" timeOffset="97951.72">30179 7020 0,'17'18'31,"-17"17"-15,18-17-16,-18-1 16,0 1-16,18 17 0,-1 1 15,1 17 1,0-1 0,-18-34-16,0 0 15,17-1 1,-17-34-1,0-19 17,18 19-32,-18-1 0,18 1 15,17-89 1,-18 88-16,19-35 16,-1 0-1,-17 36-15,-1 34 31,-17 1-31</inkml:trace>
  <inkml:trace contextRef="#ctx0" brushRef="#br0" timeOffset="98575.77">30620 7056 0,'0'-18'15,"0"36"17,-35 52-17,17-35 1,0 18-16,1-17 0,17-1 16,0 0-16,-18-17 15,18-1-15,0 19 16,18-72 15,17-17-15,-17 18-16,17-35 15,35-54 1,-52 89-16,17-36 16,1 36-1,-19 53 1,1-1-1,-18 1-15,0 0 0,0 70 32,0-71-32,0 54 15,-18-53-15,18 35 16,-17-36-16,17 1 16,0-1-1,17-34 1,1-1-1,35-52 1,-36 34-16,36-17 16,-35 36-16,0-1 15,17 18 1,-18 0-16,-17 18 16,0-1-16,0 89 15,0-70 1,0 34-16,0 36 31</inkml:trace>
  <inkml:trace contextRef="#ctx0" brushRef="#br0" timeOffset="99818.82">29967 8661 0,'18'-18'16,"17"0"-1,-17 18 1,-36 0 78,-17 18-79,17-18 1,-35 0-1,36 0-15,-19 0 16,19 18-16,-19-18 0,-34 0 16,-18-18-1,-36 0 1,89 1 0,-18 17-16,18-18 0,-53-52 15,88 34 1,-18-34-1,18 34-15,35-52 16,-17 35-16,-1 0 16,19 1-16,-19-19 0,19 18 15,-1-18-15,18-52 16,17 17 0,-52 53-16,0 18 0,17 0 15,36-53 1,-54 70-16,18-17 15,1 35 1,-19 0 0,1 0-1,0 17 1,-1 1 0,-17 0 15,-17-18-16</inkml:trace>
  <inkml:trace contextRef="#ctx0" brushRef="#br0" timeOffset="100107.87">29773 7355 0,'-53'-17'31,"106"34"-31,-106-52 16,71 35-1,17-18 1,-17 18 0,-1 0-16,19 0 15,-19 0 1,1 18-16,0 53 15,-18-36 1,0 0 0,17 106-1</inkml:trace>
  <inkml:trace contextRef="#ctx0" brushRef="#br0" timeOffset="100636.72">29209 7073 0,'0'0'0,"0"-17"16,0-1-16,0 0 0,0 1 15,35-1 1,0 18-16,1 0 15,34 35 1,-52-17-16,-1 0 16,-17 17-16,0-18 15,0 19-15,-88 52 16,35-70 0,-35 34-16,0-16 31,53-36-31,52 0 31,19-18-31,34 18 16,89-18-1,-124 1-15,18 17 16,-18-18-16</inkml:trace>
  <inkml:trace contextRef="#ctx0" brushRef="#br0" timeOffset="101075.38">29667 6932 0,'0'-18'15,"0"36"-15,-17-36 0,-1 36 63,0 17-48,18-17-15,-35 35 16,17 17 0,18-17-1,18-35 1,17-18-1,18-18 1,-35 18-16,17-35 16,1 0 15,-36 17-31,-18 53 31,18-17-15,0 70 15</inkml:trace>
  <inkml:trace contextRef="#ctx0" brushRef="#br0" timeOffset="101969.16">29897 6967 0,'0'-17'15,"0"34"-15,0-52 0,-18 53 16,18 17 0,-18-17-16,18-1 15,0 19-15,-17 16 16,17-34 0,0 0-16,0-1 15,0-34 16,17-19-15,1 19-16,0-18 16,-1-1-16,-17 1 0,18 17 15,17-52 1,-17 70 0,-1 17-1,-17 1-15,0 17 16,0-17-16,0 53 15,0-36 1,0-18 0,18-34 15,0-1-15,-1 1-16,1-1 15,0 0 1,-1 1-1,-34 52 32,17-17-31,0-1 0,-18 18-1,18-17 1,-18-18-1,18 18-15,-17-18 32,-1 0-17,0 0 17,-17 17-17,18-17 32,17 18 0,17 0-16,-17-1-15,0 1-1,-17-18 1</inkml:trace>
  <inkml:trace contextRef="#ctx0" brushRef="#br0" timeOffset="107755.99">30479 5680 0,'0'0'15,"17"-36"1,-17 19-16,0-1 16,-53 18-1,36 0-15,-54 0 16,-35 53-1,18 0 1,-35 53 0,87-71-1,19 0-15,-18 18 0,17 18 16,18 35-16,18 17 31,17-70-31,18 0 0,0 0 16,158 35-1,-123-70-15,107-1 16,122-70 0,-123-35-1,35-88 1,-158 105-16,17-87 16,-70-54-1,-54 159-15,1 0 16,-18 0-16,-17 18 15,-19 0-15,-210-18 16,193 53-16,18 0 16,-1 0-16,-87 17 15,141-17 1</inkml:trace>
  <inkml:trace contextRef="#ctx0" brushRef="#br0" timeOffset="108172.76">30179 5927 0,'0'0'15,"0"35"32,-18 0-31,1-17-16,17-1 15,-18 72 1,18-72-16,0 36 16,35 18-1,0-54-15,36-17 16,0 0 0,52-35-1,-105 18-15,17-1 16</inkml:trace>
  <inkml:trace contextRef="#ctx0" brushRef="#br0" timeOffset="108439.04">30532 5980 0,'0'17'47,"0"18"-31,0-17-16,0 35 16,0 35-1,0-70-15,17 17 16,-17-17-1</inkml:trace>
  <inkml:trace contextRef="#ctx0" brushRef="#br0" timeOffset="108592.49">30585 5856 0,'0'0'0,"-18"0"16,0 0-16,1 0 15,17 18 1</inkml:trace>
  <inkml:trace contextRef="#ctx0" brushRef="#br0" timeOffset="109572.91">30620 5944 0,'0'18'31,"17"-18"-31,-17 18 16,18-1-16,0 36 15,-1 18 17,1-54-32,0 19 15,-1-1 1,1-35-1,0-18 1,-1 1 0,18-36-1,-17 35-15,0-17 16,17-36 0,-35 18-1,18 36 1,-36-1-1,0 36 17,18-1-17,18-17 95,-36 0-32,36 0 16,0 0-63,-18-17 125,35 52-125,-35-17-15,18-1-16,-1 1 16,54 105-1,-36-70 1,0-17-1,-17-36-15</inkml:trace>
  <inkml:trace contextRef="#ctx0" brushRef="#br0" timeOffset="109724.15">31202 5980 0,'0'0'0,"-18"-36"15,1 36-15,-1 0 16,-17 18-16,-54 52 15,1 1 1,-35 70 0</inkml:trace>
  <inkml:trace contextRef="#ctx0" brushRef="#br0" timeOffset="112679.75">31043 4957 0,'0'0'0,"-35"-36"15,17 36 1,-17 0-16,-36 0 16,18 18-1,1-18-15,16 18 0,-17-1 16,-17 36 0,17 35-1,53-70-15,18 35 16,105 17-1,-70-52-15,17-18 16,107-18 0,-124 1-16,-18-1 15,18-17-15,0-53 16,-88-18 0,-54 53-1,-52 0 1,88 53-1</inkml:trace>
  <inkml:trace contextRef="#ctx0" brushRef="#br0" timeOffset="122994.63">20425 17868 0,'0'0'0,"-53"-17"16,35 17 0,1 17-1,52-17 16,88 0 1,107 0-17,87-17 1,-105-1 0,53 0-1,-213 1-15,19 17 16,-124 17-1,-159 1 1,18 0 0,-158-18-1,228 0-15,-105 0 16,-53 0 0,176 0-1,88 0 16,53 0-31,71 0 16,194 0 0,-53 0-1,141 0 1,-264 0-16,70-18 16,-18-17-1,-229 17 1,-88 0-1,53 18-15,-18 0 0,-18 0 16,1 0-16,-106 0 16,-106 18-1,193 0 1,107-1 0,70 1-1,89-18-15,193 0 16,89-18 15,-159 1-15,-141 17-16,53-18 15,-106 0 1,-89 18-16,-122 0 16,-178-17-1,89 17 1,-88 0-1,247 0-15,-18 0 16,106 0 0,124 0-1,193 0 1,-211 0-16,141 0 16,35-18-1,-176 18 16,-141 0-15,-177 18 0,106-18-16,-105 0 15,-89 17 1,159-17 0,52 18-1,107-18-15,88 18 16,159-18-1,70 17 1,-124-34 0,-122 17-16,16 0 15,-105-18 1,-53 18 0,-88 0-16,-70-18 15,87 18 1,-70 0-16,-17 0 31,175 0-31,54 0 16,123 18-1,-70-18-15,17 18 0</inkml:trace>
  <inkml:trace contextRef="#ctx0" brushRef="#br0" timeOffset="136966.93">24358 13652 0,'18'-17'15,"0"-1"1,-1 18-1,1-17 1,-18 105 31,0 35-31,-18-17-1,36 88 1,-18-159-1,17 1-15,-17-1 0,18-17 0,0-1 16,-1-17-16</inkml:trace>
  <inkml:trace contextRef="#ctx0" brushRef="#br0" timeOffset="137351.41">24817 13670 0,'0'0'0,"0"-18"32,-18 54-17,1 34 1,-1-52-16,0 53 16,18 17-1,0-53-15,18 0 0,-18 1 16,18-1-16,34 0 15,-16-17-15,-1-1 16,-17-17-16,52 0 16,18-70-1,-70 35-15,0-71 16,-36-53 0,-17 71-1,-89 35 1,89 53-1,-36 35-15,19 53 16,52-35 0</inkml:trace>
  <inkml:trace contextRef="#ctx0" brushRef="#br0" timeOffset="138035.6">25452 13194 0,'-124'-88'32,"248"176"-32,-424-212 15,212 124-15,-106 36 16,-159 105 0,230-71-16,-89 89 15,-35 141 1,176-106-1,54-106 1,228 336 15,-105-372-31,141 54 16,35-53 0,-123-53-16,0 0 0,-18-17 15,229-142 1,-264 88-16,-18-17 15,-17 0-15,-1-18 0,19-106 16,-54 1 0,-35 105-16,-18 18 0,-17-1 15,-18 19-15,-88-54 16,-159 36 0,71 71-1</inkml:trace>
  <inkml:trace contextRef="#ctx0" brushRef="#br0" timeOffset="143719.5">23335 9507 0,'0'0'0,"36"36"62,16 69-46,-34-52 0</inkml:trace>
  <inkml:trace contextRef="#ctx0" brushRef="#br0" timeOffset="144069.44">23776 9366 0,'0'0'0,"-35"36"16,0 34 0,17-35-16,0 36 15,1 17 1,34-70-16,1-1 15,35 1 1,-35-18-16,34-35 16,19-53-1,-53 52 1,-1 1-16,-17 0 0,18-36 31,-106 1 0,70 70-31</inkml:trace>
  <inkml:trace contextRef="#ctx0" brushRef="#br0" timeOffset="144452.73">24270 9313 0,'0'0'0,"0"-17"0,-18 17 16,-17 0-1,18 0 1,-1 17-16,18 1 0,-35 70 16,35-53-1,0 18 1,35-17-16,-17-19 15,17 1 1,53 0 0,-70-36-16,17-17 15,0-1 1,-17 1-16,-18 0 0,0 17 16,0-88-1,0 89-15,-35-1 16,-18 18-1,35 53 1</inkml:trace>
  <inkml:trace contextRef="#ctx0" brushRef="#br0" timeOffset="144872.78">24799 9225 0,'0'-35'15,"-17"35"-15,34 35 0,-52-70 0,17 52 16,-35 54 0,18 17-1,35-52-15,0-1 16,18-18-16,-18 1 0,17 0 15,54 17 1,-53-35-16,34 0 16,1-35-1,-35 17 1,0 0-16,17-70 16,-35 71-1,18-1-15,-36 18 16,0 35-1,1 1 1,17 34 0,0-52-16,0 17 0,0-17 15,17-1-15</inkml:trace>
  <inkml:trace contextRef="#ctx0" brushRef="#br0" timeOffset="145453.51">25258 9296 0,'0'-36'16,"0"72"-16,0-54 15,-18 36-15,18 17 16,-17-17-16,17 70 16,0-35-1,0-36 1,0 1 15,0-36-15,0-52-1,17 52-15,-17-17 16,35-71 0,-17 88-16,17-35 15,18 36 1,-35 17-16,17 17 15,0 1 1,18 53 0,-70-36-1,-36 18 1,0-18 0,18-17 15,17-18-31,53-18 31,36 18-15,-54 0-16,19 0 15,-19 18-15,19-1 0,-19 1 16,-17 35 0,-17-35-16,-19 17 15,-17-35 1,36 0-16,-36 0 15,18-35 1</inkml:trace>
  <inkml:trace contextRef="#ctx0" brushRef="#br0" timeOffset="145872.59">25805 8872 0,'-106'-123'31,"212"246"-31,-406-281 16,159 158-16,-18 17 16,-423 71-1,353-52-15,17 34 0,0-17 16,1 35-16,-125 71 16,89 53-1,177-106-15,35-1 0,17 19 16,177 193-1,-71-228-15,194 52 16,-105-88-16,211 0 16,35-89-1,177-158 1,-424 88 0,124-158-16,-36-195 15,-211 195 16,-70 158-31,-36 0 0,-35 35 16,-353-52 0,264 123-16,-176 18 15,18 52-15</inkml:trace>
  <inkml:trace contextRef="#ctx0" brushRef="#br0" timeOffset="151173.76">16068 4886 0,'0'0'16,"18"0"-16,-36 0 47,18 35-32,0-17-15,0 0 0,0-1 16,53 54 0,0-1-1,106 71 1,-89-88-16,107 71 16,211 87-1,123 36 1,-105-35-1,-212-106 1,229 123-16,-229-105 16,18-19-16,-18 19 0,406 229 15,-424-247 1,18 17-16,0-17 16,0 0-16,-17 0 15,352 140 1,-371-175-16,125 35 15,69-18 1,-246-70-16,-18 17 16,1-17-16,52-1 15,0 1 1,-106 0-16,0-18 16,-17 0-1,-18 17 16,18 18-15,-1-17 0,1-18-16,17 53 15,-17-18 1,0 1-16,-1 34 31,1-52-31,-1 35 16,1 0-1,0-18-15,-18-17 0,17-1 16,19 36 0,-19-18-1,1-17 32,0-18-31</inkml:trace>
  <inkml:trace contextRef="#ctx0" brushRef="#br0" timeOffset="151557.91">23018 8343 0,'0'0'0,"-18"0"15,0 18 1,18-1-16,0 1 16,36 53-1,-19-18 1,36 35 0,-35-53-16,17 18 15,0 53 1,-17-53-1,-36 17 1,1-52-16,-36 17 16,-71 0-1,72-17 1,-19-18-16,0 18 16,19-18-16,-19 0 15,-70 0 1,106 0-16,-18 0 15</inkml:trace>
  <inkml:trace contextRef="#ctx0" brushRef="#br0" timeOffset="158671.67">3969 4674 0,'17'36'0,"1"-36"16,-1 17-16,19 1 15,-1-18-15,89 0 16,-54 0-16,36-18 16,300-35-1,-248 18 1,-17 17-16</inkml:trace>
  <inkml:trace contextRef="#ctx0" brushRef="#br0" timeOffset="159142.82">9313 4533 0,'159'18'31,"-318"-36"-31,459 36 16,-212-36-16,18 18 0,17-17 15,1-1-15,140 0 16,-158 18-16,106-17 16</inkml:trace>
  <inkml:trace contextRef="#ctx0" brushRef="#br0" timeOffset="159546.74">15204 4710 0,'0'0'0,"124"17"16,-89-17-1,0 0-15,18 0 0,141 0 32,-123 0-32,17 0 15,18 0-15,-18 0 0,18 0 16,176-17 0,-194 17-16,0 0 0,-17 0 15,-1 0-15,-17 0 0,0 0 16</inkml:trace>
  <inkml:trace contextRef="#ctx0" brushRef="#br0" timeOffset="159859.16">18467 4762 0,'335'0'31,"-670"0"-31,847 0 16,-424 0-16,123 18 16,1-18-1,-88 0-15,105 18 16,141-18-1,-229 0-15,106 0 16,-17 0 0,-125 0-16,1 0 0,0 0 15</inkml:trace>
  <inkml:trace contextRef="#ctx0" brushRef="#br0" timeOffset="160159.22">23229 4939 0,'18'0'0,"-36"0"0,89 0 15,-36-18-15,1 18 16,-1 0-16,88 0 15,18 0 1,124 0 0,-177 0-16,18 0 0,-18 0 15,18 18-15,106-18 16,87 18 0,-193-18-1,-18 0-15</inkml:trace>
  <inkml:trace contextRef="#ctx0" brushRef="#br0" timeOffset="160748.35">28838 5203 0,'0'0'0,"124"18"16,-71-18-1,35 18-15,-18-18 16,195 17 0,-177 1-16,-17-18 0,-1 0 15,54 0 1</inkml:trace>
  <inkml:trace contextRef="#ctx0" brushRef="#br0" timeOffset="162463.6">24005 10019 0,'0'0'16,"-17"0"-16,-18 0 15,35-18 1,0 1-16,17 17 16,1 0-16,35-18 15,0 18-15,17 0 0,107-18 16,175-17 0,-228 35-1,-18 0-15,-18 0 0,0 0 16,-35 0-16,-35 0 15,-36 18-15,-229-1 16</inkml:trace>
  <inkml:trace contextRef="#ctx0" brushRef="#br0" timeOffset="162783.93">23970 10054 0,'-176'35'16,"352"-70"-16,-423 70 15,230-17-15,52-18 16,88 0-1,-52 0-15,35-18 0,17 1 16,1 17 0,123-18-16,-124 1 0,-17 17 15,106 0 1,-265 17 0,-194 18-1,141-17 1,-106 0-16,-17-1 15,176 1 1,18-18 0,105 0-1,177 0 1,-141 0-16,141 0 16,88-18-1</inkml:trace>
  <inkml:trace contextRef="#ctx0" brushRef="#br0" timeOffset="165847.12">17091 8308 0,'0'-18'16,"0"36"-16,0-53 0,18-1 16,-18 19-16,0-1 0,18 0 15,-1 1-15,-34 52 31,-1 36-15,0-36-16,1 18 16,17 0-16,35 123 15,-17-123 1,52 35-16,54-17 16,-71-54-1,-18-17-15,18-17 16,-18-1-16,53-35 15,-35-35 1,-18 35-16,-17 0 0,-18-106 31,0 71-15,-18 88-16,1 18 0,17 0 16,-36 140-1,36-87-15,0 70 16,18 0-1,0-88-15,-1 0 0,-17 0 16,53 35 0</inkml:trace>
  <inkml:trace contextRef="#ctx0" brushRef="#br0" timeOffset="166246.03">18132 8361 0,'0'0'0,"0"-35"16,0 17-16,-18 18 0,1 0 15,-36 35 1,35 0-16,-17 36 16,0 70-1,35-88-15,17 0 16,-17-18-16,36 18 15,-1-35-15,18-1 16,35-34 0,-70-1-1,17-17-15,-18 0 0,1-54 16,17-52 0,-35 106-1,0 0-15,0 52 16,-17 1-1,-1 53 1,18 52 0,0-70-16,18 0 15,-1-18-15</inkml:trace>
  <inkml:trace contextRef="#ctx0" brushRef="#br0" timeOffset="166845.57">18608 8361 0,'18'-35'16,"-36"70"-16,53-106 16,-35 89-1,0 88 1,0-71 0,0 36-16,18 52 31,0-17 0,-54-177 0,19 1-15,-1 17-16,18 0 0,0 0 16,18-18-16,17-34 15,0 52-15,36-18 16,0 18-1,-19 36-15,-16 17 0,-1 0 16,18 53 0,-53-36-1,-35 36-15,-54 35 16,37-35 0,-19-18-1,71-17 1,53 0 15,17-1-15,-17-17-16,0 18 0,0 17 15,-18 1-15,18-1 0,-17 0 16,-19 0-16,-17 54 16,-106-19-1,-17-35 1,-53-70-1,123 18-15,0-72 16</inkml:trace>
  <inkml:trace contextRef="#ctx0" brushRef="#br0" timeOffset="167235.74">18626 7532 0,'141'17'0,"-829"-17"16,1235-17-1,-1288 70-15,547-18 0,0 36 0,0-1 16,-247 265 0,282-70-1,106-124-15,53 0 16,18 0-16,35-17 0,123 87 15,248 19 1,-36-177 0,511-142-1,-475-52 1,52-229 0,-388 211-1,35-141 1,-123 159-16,-35 0 0,-35 17 15,-36 36-15,-53 18 16,-441-1 0,371 89-16,-194 35 15</inkml:trace>
  <inkml:trace contextRef="#ctx0" brushRef="#br0" timeOffset="170531.65">19755 9454 0,'0'0'0,"17"-35"31,-17 70 1,-17 71-17,17 0 1,0 53 0,0-106-16,0 17 15</inkml:trace>
  <inkml:trace contextRef="#ctx0" brushRef="#br0" timeOffset="171172.45">20266 9543 0,'-53'-18'31,"106"36"-31,-141-1 15,53 19-15,-1 16 16,19 37 0,17-72-16,17 1 15,1 0-15,0-1 0,17 1 16,53-18 0,-35-18-1,0-35 1,-53 18-16,-18-18 15,-35-35 1,18 70-16,0-17 16,0 35-1,17-18 17,36 18-32,35 0 0,-1 0 15,1 0-15,106-35 31,0 17-15,-124 18-16,-17 0 0,-1 0 16,1 0-16,-18 18 15,-18 0-15,1-1 16,-1 19-16,1 17 16,17 35-1,17-53-15,1 0 16,17-17-16,0 0 0,36-1 15,-1-34 1,54-54 0,-89 36-1,-17-1-15,-1-16 0,-34-90 16,-1 107 0,-52-35-16,-124 52 31,105 36-31</inkml:trace>
  <inkml:trace contextRef="#ctx0" brushRef="#br0" timeOffset="171463.35">19349 10266 0,'0'0'0,"-71"35"16,54-35-16,17 18 16,106-1-1,-36-34 1,36-1-16,300-52 16,-248 52-1,178-53 1,87 1-1,-211 35 1,-212 35-16</inkml:trace>
  <inkml:trace contextRef="#ctx0" brushRef="#br0" timeOffset="171864.44">20231 10389 0,'0'0'0,"-18"0"31,1 53 0,17-35-31,-18 35 16,18-36-16,0 19 0,18-19 15,-1 36 1,19-53-16,16 18 16,72-53-1,-89 17-15,53-35 16,1-18 0,-72 36-16,19 18 0,-19-1 15,1 18 1,-18 18-16,-35 52 15,-1 107 1,36-54 0,18-35-1</inkml:trace>
  <inkml:trace contextRef="#ctx0" brushRef="#br0" timeOffset="172329.92">21324 8996 0,'-123'-124'16,"246"248"-16,-458-336 0,194 195 15,0-1-15,-406 53 16,142 71-1,-107 194 1,389-159-16,-89 159 16,53 211-1,195 1 1,69-230 15,-34-158-31,123 87 16,141-34-1,-194-160-15,177 1 16,70-89 0,211-158-1,-405 123-15,142-176 16,-1-247 0,-194-36-1,-212 230 1,1 176-16,-177-87 15,-300-1 1</inkml:trace>
  <inkml:trace contextRef="#ctx0" brushRef="#br0" timeOffset="174049.57">21272 9966 0,'0'0'0,"0"-35"15,17 35 1,1-18-16,17 18 0</inkml:trace>
  <inkml:trace contextRef="#ctx0" brushRef="#br0" timeOffset="174232.95">21307 10107 0,'-71'53'31,"89"-53"-31,35-53 0,-88 106 15,52-53-15,18 0 16,89-18 0,-71 1-16,-18 17 0</inkml:trace>
  <inkml:trace contextRef="#ctx0" brushRef="#br0" timeOffset="174831.52">21907 9701 0,'-18'-17'16,"36"34"-16,-54-34 15,19 34-15,17 1 16,0 17-16,-18-17 16,0 88-1,1 0 1,-19-18 0,19-35-1,-1-18 1,18-53-1,35-17 1,1-53 0,-1 53-1,0-54-15,18-34 16,-18 70 15,-35 71-15,0 17-16,0-17 0,18 17 15,-18 18-15,18 17 16,17 1 0,0-53-16,-17-18 15,52-36 1,-52 19-16,35-54 16,0-52-1,-18 52 1,-17 0-1,-36 89 1</inkml:trace>
  <inkml:trace contextRef="#ctx0" brushRef="#br0" timeOffset="175132.61">22436 9895 0,'0'0'16,"17"-17"-1,-17-1 1,0 36 15,0 52-15,0-52-16,18 17 16,0 1-1,17-19 1,-17-17-16,-1 0 15,1-17-15,-18-1 16,17-35-16,1-35 16,-53 35 15,0 18-31,-18 17 0</inkml:trace>
  <inkml:trace contextRef="#ctx0" brushRef="#br0" timeOffset="176248.96">20019 9931 0,'-35'0'32,"70"0"-32,18-53 31,-18 35-31,142-17 31,34 0-15,-140 17-16,-18 18 0,0 0 15,0 0-15,-18 0 16,-53 0 0,-52 0-1,-71 18 1,88-1-16,-53 1 16,0-1-1,0 19 1,89-19-16,-19 1 15,72-18 1,-19 0 0,72 0-16,34-35 15,89-1 17,-142 19-32,36-1 15,-53 1 1,-71 17-16,-17 0 15,-106 35 1,70-18-16,18-17 0,1 18 16,-1-18-16,-18 18 15,53-1 1,36-17 0,17 0-16,-17 0 15,105-17 1,-105 17-16,0 0 15,-1-18 1,-34 18 15,-1 0-15,0 0 93</inkml:trace>
  <inkml:trace contextRef="#ctx0" brushRef="#br0" timeOffset="177543.07">20548 11183 0,'0'0'0,"-17"-18"15,-19 18-15,-16 0 16,-19-17 0,18 17-1,18 0 1,70 0 0,71-18-1,35 0 1,0 1-1,-70-1 1,-54 1 0,-34 17-1,-19 0 1,-87 17 0,35-17-1,0 18 1,70-18-16,18 17 15,53-17 1,-18 0-16,0 0 16,18 0-16,36 0 15,16 0 1,-87 0-16,0-17 16,-36 17-1,0 0-15,1 0 16,-19 0-16,-34 0 15,35 0 1,35 17 0,17-17 15,1 0-15,-18 18-1,18-18 48</inkml:trace>
  <inkml:trace contextRef="#ctx0" brushRef="#br0" timeOffset="187137.87">17673 9225 0,'0'0'0,"0"-18"16,-17 18 15,-19 18-15,19-18-16,-1 0 15,1 18-15,-19-18 0,19 0 16,-19 0-16,1 0 16,0 17-16,-36-17 15,54 0 1,34 0-16,107-35 31,-54 35-31,1-18 16,35 18-16,88-17 0,-88 17 15,-1-18-15,125 1 32,-195 17-32,0 0 0,-17 0 15,-89 0 1,18 17-16,-70-17 16,-106 18-1,158-18-15,18 0 16,0 0-16,0 0 15,89-18 1,-1 18-16,88-17 16,124 17-1,-70-18 1,87 18 0,-211 0-1,35 0-15,-88 0 16,-106 0 15,-123 0-15,141 18-16,-71-18 15,-35 0 1,159 0-16,-18 0 16,35 0-16,36 0 15,53 0 1,-18 0-16,70 0 15,124 0 1,-177-18-16,1 18 16,0 0-16,34 0 15,-69 0 1,-177 0 0,-36 18-1,71-18-15,18 0 16,-18 0-16,18 17 15,0-17-15,17 0 16,-52 18 0,176-18-1,35 0 1,-17 0-16,17 0 0,-18 0 16,195-18-1,-195 18-15,54-17 16,-54 17-1,-122 0 1,-142 0 0,105 0-1,-105 17-15,106-17 0,-194 18 47,511-36-16,-141 18-31,248-17 32,-195 17-17,-106 0-15,-17 0 0,-124 0 32</inkml:trace>
  <inkml:trace contextRef="#ctx0" brushRef="#br0" timeOffset="190837.89">16456 6562 0,'0'-18'0,"0"36"0,0-54 15,18 36-15,0 18 16,17 0-16,71 70 16,-36-35-16,89 70 15,123 142 1,-17-18 0,-106-88-1,-89-107 1,-17 1-16,-18-17 15,54 34 1,-72-70-16</inkml:trace>
  <inkml:trace contextRef="#ctx0" brushRef="#br0" timeOffset="191472.53">16403 6473 0,'0'0'32,"-17"18"-17,-18 17 1,-18 36-1,53-53-15,-18-1 16,0 1-16,18-1 0,-17 1 16,-1-18-1,36-53 17,17-35-1,-35 53-31,18-36 15,-18 36-15,0 0 16,17-18 0,1 88-1,0 18 1,-1-18-16,1 18 16,17 18-1,18-1 1,-35-52-16,17 17 15,18-17 1,-36-1 0,1-17-16</inkml:trace>
  <inkml:trace contextRef="#ctx0" brushRef="#br0" timeOffset="192110.64">18943 6562 0,'18'-36'0,"-36"72"0,54-160 16,-36 107-16,0-1 16,0 36-1,-18-1 1,0 1-16,1 17 16,-1 18-16,-17 0 0,-71 123 31,71-105-31,-36 70 15,1-35 1,52-53-16,0 0 0,1-18 16,-36 53-1,53-70-15</inkml:trace>
  <inkml:trace contextRef="#ctx0" brushRef="#br0" timeOffset="192490.83">18643 6244 0,'0'0'0,"0"-53"15,0 36-15,0-1 16,18 18-16,35-18 16,53 18-1,53-17 1,-71-1 0,-35 18-16,-18-18 0,0 18 15,-17-17-15,17-1 16,-52 36-1,-36 70 1,35-35-16,0 17 16,1 1-16,-1 158 15</inkml:trace>
  <inkml:trace contextRef="#ctx0" brushRef="#br0" timeOffset="193532.47">13476 5927 0,'17'0'16,"-34"0"-16,52-18 0,-18 18 16,1-18-16,0 18 0,-1-53 15,-17 1 1,0-54 15,18 70-31,35-16 16,0 16-16,35 1 15,18 17 1,-71 36-16,18 0 0,-35-1 16,17 107-1,-53-71-15,-35 70 16,-105 36 0,105-106-16,0 0 15,-18-18-15,36 18 16,-18-35-16,0 34 15,106-52 1,35 0 0,-17-17-16,-1-1 15,19 1-15,-19-1 16,89-17-16,35-54 31,-159 72-31</inkml:trace>
  <inkml:trace contextRef="#ctx0" brushRef="#br0" timeOffset="193972.52">14463 5503 0,'0'-35'0,"-17"17"0,34 71 0,-52-106 15,35 36-15,-71-1 16,1 53-1,35 18 1,-36 71 0,71-71-1,0 35-15,53 18 16,0-53 15,53-18-15,-71-35-16,0 0 0,1-18 15,-1 1-15,18-36 16,0-53 0,-53 53-16,17-18 15,-17 1 1,0 52 0,0 36-16,0 35 15,0 53 1,18-71-1,0 18-15,-1-36 0,18 54 16,1-36 0</inkml:trace>
  <inkml:trace contextRef="#ctx0" brushRef="#br0" timeOffset="194589.09">15063 5609 0,'0'-35'0,"0"70"0,0-88 16,18 71 15,-1 35-15,1-36-16,0 1 16,-18 0-16,35 35 15,-18-36 1,-17 1-1,-17-18-15,-1-18 16,-35-35 0,36 0-1,-1 18 1,18-53-16,53-53 31,-35 106-31,34-18 16,37 53-1,-72 0-15,19 17 16,16 54 0,-34-36-16,-18 18 15,-70 18 1,-1-36 0,0 0-1,54-35-15,17 18 16,53-18-1,17 0 1,-17 0-16,-18 0 16,18 0-16,-17 17 0,17 19 15,-36 34 1,-34-52 0,-19 0-1,1-1-15,-88 18 16,-71-52-1,123 17-15,18-18 0,18 1 16,-1-19-16,19 19 0</inkml:trace>
  <inkml:trace contextRef="#ctx0" brushRef="#br0" timeOffset="195340.78">19790 5574 0,'0'0'0,"-35"-71"16,35 36-1,-18-18 1,36 0-1,17 36-15,-17-1 0,17 0 16,106 1 0,-88 17-16,35 53 15,-17 35 1,-89 0 0,-123 35-1,70-87-15,-70 34 16,-70 1-1,122-54 1,54-17 0,35-17-16,71-1 15,70-35 17,-71 53-32,54 0 15,-71 0-15,0 18 16,-18 0-16,0-1 0,0 1 15,18 52 1,-35-70-16,-18 18 0</inkml:trace>
  <inkml:trace contextRef="#ctx0" brushRef="#br0" timeOffset="195923.59">20707 5415 0,'18'-18'16,"-36"36"-16,36-53 0,-36 17 15,-70 36 1,53-18-16,-54 53 16,1 35-1,35-17 1,53 52-1,0-88 1,18 1-16,0-1 0,70 18 16,0-53-1,36-36 17,-72-16-17,-34 16-15,0 1 0,-1 0 16,-17-1-16,18-16 15,-18 34-15,18 0 16,-18 54 0,0 34-1,0-35-15,17 18 16,1 0 0,0-35-16,-1-1 0,-17 1 15,35-18-15</inkml:trace>
  <inkml:trace contextRef="#ctx0" brushRef="#br0" timeOffset="196541.51">21148 5609 0,'0'-35'0,"0"70"0,0-141 16,-18 106 15,1 18-15,17 0-16,0-1 0,-18 19 15,18 52 1,18-53-16,-18 0 16,17 18-1,-17-35-15,0-53 32,0-54-17,0 36-15,0-35 16,18-18-1,17 1 1,-17 87 0,17 0-16,18 54 15,-35-19 1,-1 36 0,19 0-1,-19 0 1,-17-35-16,-17-1 15,-36 1 1,18-18 0,17 0-16,0 0 0,89 53 47,-18-18-32,17 18 1,1 18-1,-53-54 1,-18 36-16,-71-18 31,36-35-31,-1 0 0,1-17 16,0 17-16,0-18 0,-1 0 16,1 1-16,17-1 15,1 1-15,17-1 16</inkml:trace>
  <inkml:trace contextRef="#ctx0" brushRef="#br0" timeOffset="199508.98">15522 4957 0,'0'0'0,"-265"-36"16,159 36-16,-35 0 15,-18 18-15,-352 105 16,334-70 0,1 18-16,-300 211 31,352-176-31,1 17 0,35 1 16,-36 264-1,124-265-15,106 107 16,-35-142-16,34 0 15,19-17-15,17-1 0,35-35 16,1 1-16,264-19 16,264-70-1,-264-70 1,88-177 0,-388 177-16,-52-18 15,-19-1-15,-35-16 0,-35-107 16,-246-52-1,122 246 1,-35 36-16,-335-18 31,318 88-31,35-17 0,0 17 16,17 0-16,-17 53 16</inkml:trace>
  <inkml:trace contextRef="#ctx0" brushRef="#br0" timeOffset="200374.75">20989 4833 0,'-88'-18'16,"176"36"-16,-440-53 0,193 52 16,0 1-16,-35 17 0,-617 212 31,282 35-15,387-176-16,-34 124 15,229 105 1,176-124-1,-52-105-15,246 53 16,335-18 0,-493-106-1,264-35 1,-53-70 0,89-177-1,-406 141-15,-54-35 0,1 0 16,-53 0-16,-35-159 15,-71 159-15,-53 0 0,-35 35 16,-247-71 0,141 125-16,-282 16 15,282 36-15</inkml:trace>
  <inkml:trace contextRef="#ctx0" brushRef="#br0" timeOffset="207494.14">6314 6068 0,'0'0'15,"0"-36"-15,0 19 0,-17-1 32,-18 53-17,17-17-15,-17 70 16,-36 106 0,53-105-1,-17 52-15,-18 0 16,18 18-1,17-107 1,1 1 0,-1 0-1,0-53-15</inkml:trace>
  <inkml:trace contextRef="#ctx0" brushRef="#br0" timeOffset="207860.77">5768 6738 0,'0'35'62,"0"54"-46,0-54-1,17 18 1,36 35 0,-53-70-16,18-18 15,35 0 1,-36-18-16,36-17 16,53-71-1,-71 71-15,36-36 16,0 18-1,-54 35 1,1 18-16,-1 18 0,1 0 16,0-18-16</inkml:trace>
  <inkml:trace contextRef="#ctx0" brushRef="#br0" timeOffset="209480.78">247 6315 0,'-18'-18'0,"36"36"0,-36-71 32,36 53-32,0 0 0,-1 0 0,1-18 15,-1 18-15,-17 53 16,-17 106 0,34-124-1,1 18-15,35 18 16,-35-36-16,-1 0 0,1 0 0,35 107 31,-53-72-15,0-52-16</inkml:trace>
  <inkml:trace contextRef="#ctx0" brushRef="#br0" timeOffset="209610.87">159 6279 0,'-159'-229'31</inkml:trace>
  <inkml:trace contextRef="#ctx0" brushRef="#br0" timeOffset="209844.79">0 5574 0,'35'-18'0,"-70"36"0,141-36 15,-53 18-15,35 0 0,-53 18 16,18 0-16,0-1 0,0 18 0,0 1 16,-18-1-16,0 0 0,18 36 15,-35-18-15,0-18 0,-1 18 0,-17-18 16,0 142 0,-17-142-16,-1 0 0,0 0 0,1 1 15,-71 70 1,88-89-16,-36 1 15,19-18-15,-1-18 16,36-17-16</inkml:trace>
  <inkml:trace contextRef="#ctx0" brushRef="#br0" timeOffset="210212.67">741 6138 0,'35'0'31,"-70"0"-31,105 18 16,-52-18-16,17 18 0,-17-1 0,0 1 16,87 52-1,-87-52-15,0 17 0,35 18 16,-53-35-1,17 0-15,1-1 0,-1 1 0,-17-1 0,0 19 16,-17-19 0,-36-34-1,35 17 1,-17-53-16,35 35 0,0-17 16,-18 17-16,18-17 0,18-141 15,-18 140 1,18 1-16,-18-18 0,35 0 0,18-17 31,-36 70-31</inkml:trace>
  <inkml:trace contextRef="#ctx0" brushRef="#br0" timeOffset="210463.23">1217 5909 0,'18'0'31,"17"88"-15,18 36 0,-53-89-1,17 0-15,1 18 16,0 0-16,-18-35 0,17-1 15,-17 1 1</inkml:trace>
  <inkml:trace contextRef="#ctx0" brushRef="#br0" timeOffset="211012.54">1482 5856 0,'17'0'32,"-34"0"-32,34 18 15,1-18-15,0 35 16,17 0-1,-18 1-15,1-1 0,0-18 16,17 19-16,0 17 16,1 0-1,-36-36 1,17-17-16,1-17 16,-18-72-1,0 36 1,0 18-16,0-18 15,0-88 1,0 18 0,0 70-1,0 35-15,17 18 16</inkml:trace>
  <inkml:trace contextRef="#ctx0" brushRef="#br0" timeOffset="211768.45">2222 5715 0,'0'-53'31,"0"35"-31,0 89 0,-17-177 16,-1 89-16,0 17 16,-52-18-1,52 36-15,1-18 0,-19 17 16,1 36 0,0 53-1,35-71-15,17 0 16,-17-17-16,53 17 15,-35-17-15,17 0 16,-17-18-16,52 0 16,1-36-1,-53 19-15,17-19 16,-35-52 0,-18 18 15,18 34-16,-17 36-15,34 53 32,19 36-17,-1-37 1,35 1 0,-52-53-16,35 0 15,35-53 1,-17-70-1,-36 0 1,-35 52-16,-18-88 16,-35-70-1,18 158 1,0 1-16,0 35 0,-36-18 16,53 53-1,-17 35-15,18 0 0,17 124 31,17-89-31,36 72 16,-18-72-16,18 1 16,88 105-1,-105-141-15,-19-17 16,54 17 0</inkml:trace>
  <inkml:trace contextRef="#ctx0" brushRef="#br0" timeOffset="212166.89">2628 5574 0,'-18'0'16,"36"0"-16,-53-18 0,0 18 15,17 0-15,18-17 16,18 17 0,-1 0-1,18-18-15,-17 18 0,35-18 0,-18 1 16,18-1-16,0 18 15,0-18-15,-18-17 16,124-18 0,-124 18-16,18-18 15,-53-35 1,-17 70-16,-54-17 16,-17 35-1,53 18-15,-36 17 16,0 71-1,71-71-15,18 53 16,35-17 0,-18-36-16,1 0 15,-1-17-15,106 0 16,-88-18 0,17-18-16,-17-53 15</inkml:trace>
  <inkml:trace contextRef="#ctx0" brushRef="#br0" timeOffset="212982.4">1729 6932 0,'0'0'0,"-36"-53"15,36 36-15,-17-1 16,17 0-16,0 1 16,17 34-16,36 54 31,35 70-16,-35-35 1,-17-53-16,16 52 16,19 37-1</inkml:trace>
  <inkml:trace contextRef="#ctx0" brushRef="#br0" timeOffset="213301.58">1693 7214 0,'-53'-17'16,"106"34"-16,-141-70 0,-18-17 15,53-54 17,53 89-32,18-18 0,88-70 15,-36 87 1,71 19-1,71 70 1,-159-18-16,0 18 16,0 0-16,-36 17 0,19 1 15,-36-1-15,0-17 0,0 18 16,-18-18-16,0 0 0,-17 0 16,18-18-16,-19 0 15,1-17-15,-36-18 16,54-18-16</inkml:trace>
  <inkml:trace contextRef="#ctx0" brushRef="#br0" timeOffset="213698.15">2364 6844 0,'0'0'0,"17"0"16,18 0 31,18 0-32,-35 0-15,53-18 16,-1-35 0,-52 53-16,-18-17 15,0-54 1,-18 53-16,0 1 15,1-1-15,-18 1 0,-36-1 16,-17 53 15,70-17-31,-17 35 16,35-36-16,18 89 16,105 0 15,-52-88-16,52-36-15</inkml:trace>
  <inkml:trace contextRef="#ctx0" brushRef="#br0" timeOffset="214014.59">2734 6544 0,'0'0'0,"-18"-53"16,36 53-1,17 71 1,-17-36 0,17 0-16,18 71 15,-18-88 1,1 17-16,-1-35 31,-18-18-15,1-105-1,-18 70-15,0 0 0,-18 0 16,18-17-16,-17-36 16,-1 35-1,18 54-15,-17 69 32</inkml:trace>
  <inkml:trace contextRef="#ctx0" brushRef="#br0" timeOffset="214547.52">3633 5786 0,'0'0'0,"-17"-36"16,-18 19-16,17 17 16,-70-18-1,52 36-15,-16 17 16,-19 53 0,71-53-16,0 36 15,53 17 1,-35-53-16,17 1 15,0-19-15,0 1 0,36 17 16,-36-35 0,18-17-16,0-19 15,-53 19-15,18-1 16,-18-17-16,-36-18 16,19 53-1,-54 0 1,-35 88-1,53-17 1,36-36-16,17 18 0,0-18 16,70 71-1,-34-88-15,52 17 16,53-35 0,-88-18-1,-18 1-15,0-19 0</inkml:trace>
  <inkml:trace contextRef="#ctx0" brushRef="#br0" timeOffset="-214514.89">3863 5856 0,'0'0'0,"-36"-35"31,36 17-31,36 1 31,-1 34-15,-17-17-16,35 53 16,-18 35-1,-18-52-15,1-1 16,0 71 0,-18-71-1,-18-53 16,0-70-15,18 53 0,0-53-16,0 52 15,18 1-15,-18 0 0,35-18 16,1 35 0,-19 36-1,-17 0-15,18 17 16,35 35-1,-53-34-15,35-1 16,-17 18 0</inkml:trace>
  <inkml:trace contextRef="#ctx0" brushRef="#br0" timeOffset="-214183.16">4233 5627 0,'0'-88'32,"0"176"-32,0-141 15,0 71-15,0 17 16,0-18-16,53 107 16,-35-89-1,35 36 1,17-18-1,-52-36-15,-1-17 16,1-17 0,0-1-16,-18 0 0,0-17 15,17-88 1,1 70-16,0-35 16,-18 70-16,0-17 15,0 17-15,-18 18 16</inkml:trace>
  <inkml:trace contextRef="#ctx0" brushRef="#br0" timeOffset="-214030.83">4656 5768 0,'0'0'16,"18"0"-16,0 0 31</inkml:trace>
  <inkml:trace contextRef="#ctx0" brushRef="#br0" timeOffset="-211575.11">1340 8079 0,'0'-18'15,"-17"18"1,17 35 15,0 18-15,0-35-16,0-1 0,-18 1 16,18 0-16,-17-18 0,17 17 0,-18 1 15,-17 0-15,-1-1 16,1 1-16,17-18 0,1 0 0,-1 0 15,-88-53 1,89 35-16,17 1 16,-18-1-16,18-35 0,53-70 15,-35 87 1,52-52-16,-35 71 16,36-1-1,35 36 1,-89-1-16,19 1 0,-19 17 15,1 18-15,0 53 16,-18-53-16,0 17 0,-18-17 0,0 18 16,-87 123-1,52-159-15,17 0 0,1 1 0,-18-19 16,-106 19 0,142-36-16,-18-36 15,52-87 1,-17 88-16,35-1 15,1-34-15,-1 52 0,-17-17 16,52 17-16,-52 18 0,17 0 16,0 0-16,-17 0 0,70 71 15,-70-54 1,-1 19-16,1-19 0,0 1 16,17 17-1,18 0 1,-35-35-16</inkml:trace>
  <inkml:trace contextRef="#ctx0" brushRef="#br0" timeOffset="-211177.59">1746 8043 0,'0'0'0,"-35"-70"15,17 52 1,1 18-16,-1 0 0,-17 0 0,17 18 15,0-1-15,-17 36 16,18-35-16,17 17 16,0 1-16,35 69 15,-18-69 1,36 17-16,-17-36 16,17 1-1,-18-18-15,0 0 0,-17-18 16,-1 1-16,1-1 0,0 0 15,-1-52 1,-17 34-16,0-52 16,-17 35-1,17 36-15,-18 17 0,18 35 32,18 71-17,35-18 1,-18-35-1,-18-53-15</inkml:trace>
  <inkml:trace contextRef="#ctx0" brushRef="#br0" timeOffset="-210565.14">2081 7920 0,'0'-18'0,"0"36"16,-17-53-16,-1 52 31,36 54-15,-18-54-16,35 54 15,0 17 1,-17-53-16,-1 1 16,-17-19-16,0-34 31,-52-36-16,52 18-15,-36-54 16,19-34 0,17 88-1,0-36 1,17 53-16,71 1 31,1 34-15,-72-17-16,1 18 15,-18 53 1,-18-36 0,-17 0-1,0-17 1,35-1-16,17-17 16,19 18-1,-19-18-15,54 0 16,35 18-1,-36-1 1,-34 19 15,-36-19-31,-36 19 0,1-19 16,0 1-16,-18-18 0,-88 17 31,70-34-15,1-18-16</inkml:trace>
  <inkml:trace contextRef="#ctx0" brushRef="#br0" timeOffset="-210115.29">1676 7408 0,'0'0'0,"-459"106"31,336-53-31,17 18 0,-18 17 16,-87 123-1,122-87-15,19-18 0,17 35 16,35-18-16,18 1 0,18-18 15,176 194 1,194-124 0,-71-123-1,248-106 1,-371 0-16,176-106 16,-52-52-1,-195 69-15,-17 19 16,-35-36-16,-1-282 15,-105 300 1,-53 18-16,-18 17 0,-458-71 16,228 177-1,-16 53-15,-36 36 16,141-19-16,88-17 0</inkml:trace>
  <inkml:trace contextRef="#ctx0" brushRef="#br0" timeOffset="-205945.19">5485 7038 0,'0'0'0,"-70"-35"16,52 17-1,1 18-15,-36-18 16,35 18 0,-35-17-16,-70 17 31,87 0-31,-16 0 16,-107 0-1,106 0-15,-53 17 16,-17-17-1,52 18 1,-17 0 0,70-1-16,-17-17 31,35 18-15,0 0 15,0 17-16,-35 53 1,17 0 0,0-35-1,1 71 1,-19 52 0,36-123-16,0 17 15,18 19 1,0-36-1,-1-18 1,1-18 0,17-17-1,1 0 1,122-17 0,-87 17-1,-18 0-15,176-35 16,-158 35-1,87-18-15,1 18 16,-71-18 0,36 1-1,34-1 1,-122 18-16,34 0 16,1-18-1,-54 18 1,1 0-1,-18-17 17,0-1-17,0 0-15,0 1 16,0-36 0,18 0-1,-18 35 1,0-17-16,0-124 31,17 71-31,1-71 31,-18 124-31,0-35 16,0 52-16,0-17 16,-18-1-1,1 19 16,-19 17-15,-16 0 0,-72 0-1,54 0-15,-54 0 16,-140 0 0,175 0-1,1 17-15,0-17 0</inkml:trace>
  <inkml:trace contextRef="#ctx0" brushRef="#br0" timeOffset="-204207.29">5838 7267 0,'0'0'16,"18"0"0,-1 0-16,1 0 0,17-17 15,142-36 1,-107 35-16,1-17 15,282-89 1,-195 71 0,19 0-1,-142 36-15,0-1 16,-52 18 0,-36 18-1,35-1-15</inkml:trace>
  <inkml:trace contextRef="#ctx0" brushRef="#br0" timeOffset="-203679.08">7091 6473 0,'-18'-17'16,"36"34"-16,-54-69 15,36 34-15,-17 0 0,-1 54 32,18 52-17,0-18 1,0 71 0,0-88-16,0 36 15,18-1 1,17-53-1,35-35 1,-34 0 0,-1-18-16,0 1 15,1-1-15,34-35 16,1-53 0,-54 71-16,1 17 15,-18-70 1,0 53-16,0 17 15,0 36 17,18 52-17,-18-34-15,17 17 16,18 17 0,1-34-1,-19-36 1,1-18-1</inkml:trace>
  <inkml:trace contextRef="#ctx0" brushRef="#br0" timeOffset="-203495.91">7531 6332 0,'0'0'0,"0"-17"16,0-1-16,0 0 31</inkml:trace>
  <inkml:trace contextRef="#ctx0" brushRef="#br0" timeOffset="-202694.81">7655 6544 0,'0'0'0,"-18"18"15,54 17 48,16 35-48,-52-52-15,0 35 16,0 0 0,-17-18-1,17-52 1,0-19 0,0 19-16,17-19 15,-17 1-15,18 0 16,17-53-1,1 17-15,-19 36 0,1 17 16,0 53 15,-18 54-15,17-72-16,-17 54 16,18-36-1,0-17-15,17 17 16,18-53-1,-36 18-15,19-53 16,17 1 0,-18-54-1,-35 70-15,0-16 16,-35 34 0,17 18-16,0 0 15,1 35 1,17 36-1,0-36 1,17 18-16,36 0 31,-53-36-31,35 1 16,18-18 0,-35-18-16,0 1 15,-18-1-15,35-52 16,-17-36-1,-18 35 1,0 36-16,0 17 0,0 1 16,0 52-1,0 53 1,35-17 0,35 35 15,-34-89-31</inkml:trace>
  <inkml:trace contextRef="#ctx0" brushRef="#br0" timeOffset="-202495.09">8537 6244 0,'-18'-53'31,"36"106"-31,-18-88 15,17 88 1,19 70 0,17-35-1,-36-70-15</inkml:trace>
  <inkml:trace contextRef="#ctx0" brushRef="#br0" timeOffset="-202311.75">8660 6209 0,'0'0'0,"-88"0"31,70 35-31,-17 0 16,-53 142 0,70-107-16,-17 1 15,17-1-15,-17-17 0,18 0 16,-1 0-16</inkml:trace>
  <inkml:trace contextRef="#ctx0" brushRef="#br0" timeOffset="-177250.85">7461 2452 0,'0'17'31,"18"19"-15,-18-1-1,17 36-15,18 52 16,-17-17 15,0 0-15,-18-71-16,17 18 15,1-35-15</inkml:trace>
  <inkml:trace contextRef="#ctx0" brushRef="#br0" timeOffset="-176968.45">7602 2381 0,'0'0'0,"0"-53"16,18 53 0,35 18-16,17 35 15,-35-18 1,18 18-16,0 0 15,53 123 1,-71-123-16,1 71 16,-36-71-16,0-18 15,-106 106 1,53-123 0,18-1-16,17-17 0</inkml:trace>
  <inkml:trace contextRef="#ctx0" brushRef="#br0" timeOffset="-176285.88">8202 2434 0,'0'-17'15,"0"34"-15,17-34 16,19 34 0,17 54-1,-36-36-15,1 0 16,17 71-1,-17-88-15,-18 35 16,0 0 0,-18-71 15,18-70-15,0 52-1,0-69-15,35-54 31,-17 88-15,0 54-16,-1 17 16,-17 53-1,18-18-15,-18 53 16,18 18 0,-18-71-16,0 0 15,17 1 1,1-36-1,17-88 1,-17 35-16,17-36 31,0 37-31,18-19 0,-35 36 16,52 35 0,-34 88-1,-19-53 1,-17 18-16,18 0 0,17 70 31,-17-105-31,0 17 0</inkml:trace>
  <inkml:trace contextRef="#ctx0" brushRef="#br0" timeOffset="-175951.71">9084 2434 0,'-18'0'15,"-17"35"1,17-17 0,53-18-1,18-18 1,-17-17 0,-1-18 15,-53 18-31,-35 0 31,36 35-31,-1 0 16,-17 0-16,-1 35 15,19 36 1,17-36-16,0 35 16,70 19-1,-34-72-15,-1 1 16</inkml:trace>
  <inkml:trace contextRef="#ctx0" brushRef="#br0" timeOffset="-174484.12">9295 2381 0,'0'-35'0,"0"70"0,0-123 15,0 53-15,36 52 31,-19 19-15,-17-1-16,18 36 16,-18 17-1,0-53-15,0-17 16,0-1 0,17-87 15,-17-18-16,18 52-15,-18-17 16,18 0 0,17 18-1,0 35 1,-17 35 0,0-17-1,-1 35 16,-17-35-31,18-1 16,0-34 31,17-36-31,-18 35-16,1 0 15,17 1 1,-35 34-1,18 36 1,0-17 0,17-1-1,0-17 1,18-18 0,-18-18-1,-17 18-15,17-18 0,-17 1 16,35-19-1,-18-34 1,-35 34-16,0 19 0,0-1 16,-18-17-1,-17 17 1,18 36-16,-1 17 16,-17 36-1,35-18 1,17 35-1,1-70 1,0-18-16,17 0 16,0-36-1,-35 19 1,18-1-16,-18 0 16,0-17-16,17 17 0,1-70 15,0 71 1,-1-1-1,1 18-15,0 0 16,-1 18 0,18 34-1,-35-34-15,0 0 16,18-1 0,-18 1-1,0-36 1,18-17-1,-1 0 1,1 17-16,0 1 16,-1-19-16,36 1 15,-18 17 1,-35 36 0,18 17-1,-18 1-15,0-19 16,0 71 15,18-70-31,-1 0 16,54-18-1,0-18 1,-1-35 0,-52 35-16,17-34 15,-35-19 1,0 53-16,-18 1 15,1 17-15,-1 35 16,0 88 0,36-70-16,17 89 15,36 69 1,-36-140 0,-17-18-16,-18 0 15,0-18-15,0 0 0,-71-17 31,36-36-31,-36-35 16,1-123 0,52 123-16,18-18 15,0 18-15,36-35 16,-19 53-16</inkml:trace>
  <inkml:trace contextRef="#ctx0" brushRef="#br0" timeOffset="-174118.62">11183 2134 0,'-36'-70'47,"72"140"-47,-195-140 31,141 70-31,1 17 0,-1-17 0,0 36 31,18-19-31,0 19 0,18-1 16,17 18-1,0-18-15,18 0 16,18 1 0,-53-36-1,-1 0-15,-17 17 0,-53-17 31,-35 18-15,35 0 0,-17-18-1,70-18 1,0 0-16</inkml:trace>
  <inkml:trace contextRef="#ctx0" brushRef="#br0" timeOffset="-173334.44">11341 1870 0,'-35'-18'16,"17"36"-16,71-18 0,-106 106 46,53 52-30,0-105-16,0-18 16,0 1-16,18-1 15,-18 18 1,0-35-16,35-54 47,-35 19-47,18-1 0,0-17 15,17-53 1,-35 70-16,35 0 16,-17 36-1,-18 0-15,17 52 16,19 18 0,-19-70-16,19 17 15,-1 1 1,0-36-16,-17 0 15,17 0-15,71-36 16,-36-34 0,-34-1-1,-36 53-15,0-17 16,0 18-16,-53-36 16,35 53-1,-35 0-15,18 17 31,35 1-31,0 0 16,0 34 0,18-34-16,-1 0 0,-17-1 15,18-17-15,0 18 16,34-18 0,-34 0-16,35-35 31,-18-1-16,-17 19-15,0-1 16,17 36 0,0 35-1,-35-18 1,18-17 0,-18-1-16,17 1 15</inkml:trace>
  <inkml:trace contextRef="#ctx0" brushRef="#br0" timeOffset="-172950.22">12153 2258 0,'0'-18'0,"0"36"0,0-71 15,0 35-15,17-17 0,-17 0 16,18 17-16,-18 0 16,18 1-16,17 17 15,-18 0-15,1 17 0,-18 19 16,18-19-16,-1 54 15,-17-18 1,0-18-16,0 0 16,0 1-1,0-54 17,0 0-32,0 1 0,18-1 15,-18-17-15,88-106 31,-70 105-31,17 1 0,-17 17 16,35 36 0,-36 0-16,-17-1 15,18 1-15,-18 17 0,0-17 16,18 52 0,-18-52-16,0 0 15,17-1 1</inkml:trace>
  <inkml:trace contextRef="#ctx0" brushRef="#br0" timeOffset="-172795.8">12682 1587 0,'0'-17'15,"0"34"-15,0-17 0,0 18 16,0 0-16,0-1 15,0 54 1</inkml:trace>
  <inkml:trace contextRef="#ctx0" brushRef="#br0" timeOffset="-162478.03">12929 1676 0,'17'-18'15,"-34"36"-15,52-71 0,18-35 32,-35 70-32,-1 53 31,-34 124-16,-1-88-15,0 87 16,1 72 0,-1-178-16,18 19 15,0-18-15,0 0 16,0-18-16,18 0 0,-18-17 16</inkml:trace>
  <inkml:trace contextRef="#ctx0" brushRef="#br0" timeOffset="-162180.39">13528 1923 0,'0'0'15,"0"-18"1,18 18-1,-18 35 1,18 18 0,-1 0-1,-17-18-15,0 36 16,18 35 0,0-53-1,-1-18 1,1-35-16,0 0 15</inkml:trace>
  <inkml:trace contextRef="#ctx0" brushRef="#br0" timeOffset="-161694.33">14093 1887 0,'0'-17'0,"0"34"0,17-52 16,-34 0-1,-36 35 1,-18 17 15,1 19-15,52-19-16,1 19 16,69-1-1,-16-17-15,34 17 16,1 0-1,17 18 1,-70-35-16,-18-1 0,0 1 16,-71 35-1,53-36 1,-17 1-16,0 0 0,0-18 16,-36 0-1,71-18 1,35 0-16</inkml:trace>
  <inkml:trace contextRef="#ctx0" brushRef="#br0" timeOffset="-161330.21">14410 1852 0,'0'0'15,"-17"0"1,-19 18-1,19-1-15,-1 19 16,18 17 0,0-36-16,0 1 0,18 17 15,17 18 1,-17-53-16,35 18 16,-18-18-1,53-53 16,-88 35-31,0 0 0,0 1 16,-88-107 15,53 107-31,17-1 16,-17 0-16,-1 18 0,19-17 16,-18 17-1</inkml:trace>
  <inkml:trace contextRef="#ctx0" brushRef="#br0" timeOffset="-161077.34">14763 1464 0,'0'0'0,"0"-18"15,-18 18-15,18 18 0,0 17 16,18 159 15,0-141-31,-18 18 0,17-18 16,19 105 0,-36-122-16,17-1 15,1 0-15</inkml:trace>
  <inkml:trace contextRef="#ctx0" brushRef="#br0" timeOffset="-159644.2">15169 1905 0,'17'-35'15,"1"-1"1,-18 1-1,-18 18-15,18-1 16,-17 0-16,-1 18 16,-17-17-1,-36 34 1,54 1-16,-36 35 16,35 17-1,18-17 1,35 0-1,1-18 1,17-35-16,-36 0 16,19 0-16,-1-17 15,18-54 1,-36 54-16,-17-36 16,0 35-1,-17-35-15,-1 36 16,18 34-1,-18 1 1,18 17-16,0 0 16,18 18-1,0-17-15,-1-19 16,1 1-16,0-1 0,-1 1 16,36-36-1,-18 18-15,-17-17 0,0-1 16,-1-17-16,1 0 15,0-18-15,-1 17 0,-17-34 16,18 17-16,-18-71 16,0 72-16,0-37 15,-18 72-15,1 34 16,-1 1 0,18 88-16,-18-53 15,18 0-15,0 17 0,18-17 16,35 124-1,-53-160 1,18 18 0,-1-35-1,-17-17 1,0-1-16,-17-17 16,17-18-1,0 35-15,0 1 16,0-1-16,0 0 0,17 18 15,36-17 1,-18-1-16,1 18 16,-1-17-16,0 17 0,36-18 15,-18 0 1,-18-35 0,-35 36-16,0-19 15,-71 1 1,54 35-1,-1 0-15,0 18 16,-17-1-16,35 1 0,-35 70 31,35-70-31,18 35 16,52 0 0,-35-53-16,54 17 15,-36-17-15,52 0 16,-52-17-1,0 17-15,-18-18 0,36-17 16,-18 0 0,-53 17-16,0 0 0,-18-17 15,-35-36 1,36 54-16,-36-19 16,0 36-1,18 18 1,-1 53-1,19-1 17,17-52-32,0 0 15,35-1 1,-17-17-16,-1 0 16,36-53-1,-18 36-15,1-54 16,17-88-1,-36 89-15,-17 17 0,18-53 16,0-17 0,-18 105-16,-18 18 0,0 18 15,1 34 1,17-16-16,-18 87 16,18 106-1,18-158 1,-1 70-16,36 0 15,-35-88 17,-1-53-32</inkml:trace>
  <inkml:trace contextRef="#ctx0" brushRef="#br0" timeOffset="-148275">7884 3687 0,'0'0'0,"0"-18"15,0 0-15,18-17 16,0 35-16,-1-18 0,18 1 16,71-1-1,-88 36 1,35 17 0,-36 18-16,-17 0 15,-17-18-15,-1 18 0,1-18 16,-54 53-1,36-52-15,-36 17 16,1-36 0,52-34-1,18-1-15,18 0 0,-1-17 16,54-53 0,-1 53-1,54 52 1,-89 1-16,36 35 15,17 17 1,-35-34 0</inkml:trace>
  <inkml:trace contextRef="#ctx0" brushRef="#br0" timeOffset="-148072.39">8413 3404 0,'53'212'31,"-106"-424"-31,142 547 16,-89-264-16,17 0 0,-17-19 15,-17 90 1</inkml:trace>
  <inkml:trace contextRef="#ctx0" brushRef="#br0" timeOffset="-147725.08">8978 3369 0,'0'-18'16,"0"1"-16,0 52 15,0-53-15,0 36 16,17 0-16,-17 17 0,18 53 16,0-35-1,-18 53-15,17 0 16,-17 35 0</inkml:trace>
  <inkml:trace contextRef="#ctx0" brushRef="#br0" timeOffset="-147457.72">8731 3581 0,'-53'-106'16,"106"212"-16,-141-336 16,88 213-16,17-19 15,89 19 1,-35 17-16,52 17 15,71 89 1,-141-53 0,0 71-16,-53-1 15,-123 54 17,70-142-32,-71 0 15,36-35-15</inkml:trace>
  <inkml:trace contextRef="#ctx0" brushRef="#br0" timeOffset="-147074.04">9419 3528 0,'0'0'0,"0"17"0,-18-17 16,0 0-1,18 18-15,18-18 16,0 0 0,-1 0-16,54-18 15,-36 18 1,-17 0-16,0-17 16,-1-1-16,18 0 15,-35-34 1,0 34-16,-35-17 15,-35-1 1,34 36-16,-17 18 16,18 35-1,17-18-15,18-17 0,0 17 16,18 71 0,0-71-16,-1-17 15,19 0-15,-1-18 16</inkml:trace>
  <inkml:trace contextRef="#ctx0" brushRef="#br0" timeOffset="-146807.7">9630 3440 0,'0'-36'0,"0"72"16,-17-160 0,17 106-16,35 71 31,36 53-16,-36-53-15,18 18 16,-18-1 0,-17-34-16,-1-19 0,19-70 31,-19-88-15,-17 88-16,0 0 15,18-88 1,-18 106-16,0 0 15</inkml:trace>
  <inkml:trace contextRef="#ctx0" brushRef="#br0" timeOffset="-146435.27">11235 3175 0,'-17'-18'16,"34"36"-16,-105-106 15,71 53-15,-19 17 16,1 0-16,-53 18 15,0 71 1,35 70 15,35-88-31,18 0 0,0-18 16,0 18-16,106 88 31,0-123-15,70-36-1,-123 0-15</inkml:trace>
  <inkml:trace contextRef="#ctx0" brushRef="#br0" timeOffset="-145530.77">11571 3263 0,'0'0'0,"-18"-70"16,0 52 0,1 18-16,-1 0 0,0-18 15,-34 36 1,34 35-1,18 0 1,18-36-16,-1 19 16,54 17-1,-54-53 1,36 17 0,0-34-1,18-19 1,-71 19-16,17-19 0,-17 19 15,-35-71 1,17 70-16,1 0 16,-54-35-1,54 53-15,-1 0 16,36 18 0,-1-18-16,19 18 15,52-18 1,-35 0-1,17-18 1,-52 18 0,17 0-16,-17 18 15,-1-1 1,-17 1-16,18-18 16,-18 18-16,18 35 15,-1-18 1,-17-18-1,0-34 1,0-1 0,18 1-16,0-19 15,34-17 1,-16 18 0,-1 17-1,-17 18-15,-18 18 16,17 0-16,-17-1 0,18 1 15,35 35 1,-18-53 0,-17 18-16,17-18 0,18-18 15,-18 0 1,18-35-16,18-52 31,-71 69-31,0-17 16,-18-105-1,0 105-15,-17 0 16,-35 53 0,52 35-16,0 71 15,71 106 1,-17-142 0,-1 1-16,-18 17 0,36 53 15,-17 18 1,-54-89-1,-35-34 1,35-36-16,1-36 16</inkml:trace>
  <inkml:trace contextRef="#ctx0" brushRef="#br0" timeOffset="-145389.81">12435 3193 0,'18'0'31,"34"-18"-15,1 0-1</inkml:trace>
  <inkml:trace contextRef="#ctx0" brushRef="#br0" timeOffset="-145205.09">12770 3069 0,'0'0'0,"35"53"62,1 88-30,-19-88-17,-17-35-15</inkml:trace>
  <inkml:trace contextRef="#ctx0" brushRef="#br0" timeOffset="-145072.96">12858 2928 0,'0'-53'0,"0"106"0,-17-176 16</inkml:trace>
  <inkml:trace contextRef="#ctx0" brushRef="#br0" timeOffset="-144488.37">13052 3052 0,'53'-18'31,"-106"36"-31,141-54 16,-70 19-16,0-1 15,-1-17 1,-17 17-16,-35 18 16,-36 18-1,36 17 1,0 0 0,35-17-16,18 0 15,17 17 1,0-18-1,18-17 1,-35 0-16,-1 0 16,-17-17-16,18-18 15,-18 17 1,0-35 0,0 35-16,0 1 15,0 17 1,18 53-1,35 88 1,35 53 0,-53-71-1,-17-52-15,17 52 16,-35-17 0,-18-88-16,-17-36 15,0-17 1,-36-124-1,71 106-15,0-70 16,0-1 0,18 107-1,-1-1-15</inkml:trace>
  <inkml:trace contextRef="#ctx0" brushRef="#br0" timeOffset="-144339.7">13634 3104 0,'18'0'15,"0"0"1,17 0 0</inkml:trace>
  <inkml:trace contextRef="#ctx0" brushRef="#br0" timeOffset="-127449.54">2681 10460 0,'18'0'0,"17"-71"15,-17 18-15,-1 18 16,18-35-16,124-124 31,-71 123-31,1 0 0,16 1 0,178-142 31,-195 142-31,-18 17 16,1 0-16,-18 18 0,-18-1 16,-17 1-16,17 0 15,-35 17 1,-18 18-16,1 0 16,-19 18-1,19-1-15</inkml:trace>
  <inkml:trace contextRef="#ctx0" brushRef="#br0" timeOffset="-127100.47">3475 9243 0,'-18'0'0,"0"0"0,54 0 0,-54-18 15,36 18 1,17-18-16,18 18 0,0-17 16,0-1-16,0 1 15,17 17-15,89-36 16,-106 36-1,-18 53 1,-53-18-16,1 36 16,-36 88-1,35 17 1,18-123 0</inkml:trace>
  <inkml:trace contextRef="#ctx0" brushRef="#br0" timeOffset="-125348.27">653 10777 0,'-36'-17'15,"72"34"-15,-89-52 16,70 17-1,195-52 1,-159 70 0,17-18-16,1 1 15,0-1-15,70-17 0,-71 17 16,1 0-16,52-17 16</inkml:trace>
  <inkml:trace contextRef="#ctx0" brushRef="#br0" timeOffset="-125182.52">952 10566 0,'0'17'0,"0"-34"0,18 52 15,-18-17-15,18-18 0,-1 35 16,19-17-16,-19 17 0,-17 0 0,18 0 16,0 1-16,34 122 15,-52-122-15,18 17 0,-18-18 16,0-18-16,18 19 0,-18-19 15,0 1-15,17 0 0</inkml:trace>
  <inkml:trace contextRef="#ctx0" brushRef="#br0" timeOffset="-124814.25">1411 10901 0,'0'0'0,"18"-53"16,-18 18-16,0 52 31,-18 19-31,0-36 0,18 17 0,-17 1 16,17 52-1,0-34 1,53-19 0,-36-17-16,19-17 15,34-19 1,-52 19-1,-1-1-15,-17 0 16,0-17-16,0 18 0,-105-36 16,52 53-1,35 0-15,-17 0 0,17 17 16,0-17-16,1 18 0,17 0 16,70-18 15</inkml:trace>
  <inkml:trace contextRef="#ctx0" brushRef="#br0" timeOffset="-124481.3">1764 10724 0,'0'0'15,"17"-17"-15,-34 17 32,-18 0-17,17 17-15,18 1 16,35 53-1,-17-54 1,-1 19-16,54 16 16,-36-34-1,18 0-15,0-54 16,-35 19 0,-1-36-1,-17-35 1,-17 52-16,-19 1 15,-52-18 1,71 53-16,-36 18 16,17 0-1,36-1-15,0 1 0,0-1 16</inkml:trace>
  <inkml:trace contextRef="#ctx0" brushRef="#br0" timeOffset="-124281.83">2046 10389 0,'-18'0'16,"1"0"-16,52 0 0,-70 71 31,52-18-31,-17-18 0,18 18 16,53 106-1,-36-106-15,18 0 16</inkml:trace>
  <inkml:trace contextRef="#ctx0" brushRef="#br0" timeOffset="-123964.08">2469 10477 0,'0'-17'0,"0"34"0,-17-34 15,-1 17 1,-35 0 0,0 17-1,0 19 1,36-1 15,52 18-15,-17-35-16,17-1 15,0 19-15,0-19 0,1 1 16,70 52 0,-71-52-16,0 35 15,-53 17 1,1-52-16,-36-18 16,18 0-16</inkml:trace>
  <inkml:trace contextRef="#ctx0" brushRef="#br0" timeOffset="-123780.62">2505 10495 0,'0'0'0,"17"-18"15,-17 36 1,-35 53-16,-36 70 31,54-88-31,-1 17 16,18-17-16,-17 18 0,17-18 15,0 17-15,17 36 16,-17-35-16</inkml:trace>
  <inkml:trace contextRef="#ctx0" brushRef="#br0" timeOffset="-120006.08">1270 12065 0,'0'0'0,"-18"-18"16,1 18-16,-1 0 0,0 0 0,18-17 15,-17-36 1,-1 35-16,18 1 16,0-1-16,0 0 15,-35 54 1,17-19-16,1 1 15,-1 35-15,-17 17 16,35-52 0,0 0-16,17-1 0,36 1 31,-53-36-31,53-17 16,18-36-1,-54 18-15,1 18 16,0 0-1,-36 70 1,0 36 0,18-36-1,18-17 1,0-36 0,17-17-1,0-1 1,-17 1-16,-1-53 31,-17 53-31,-17-36 0,-71-52 16,52 123-1,-87 35 1,-54 88 0,142-70-16,-53 106 15,53 35 1,35-159-16,17 1 0,36 34 15,88 1 1,-105-71-16,-1 0 0,0 0 0,53-18 16,1-35-1,-54 18-15</inkml:trace>
  <inkml:trace contextRef="#ctx0" brushRef="#br0" timeOffset="-119663.84">1693 11836 0,'0'0'0,"18"-18"16,0 0-16,17-52 31,-53 52-15,-35 1-1,18 17-15,-36 35 16,-17 18-1,71-36-15,-1 19 16,89-1 0,-36-35-16,35 18 15,19-1 1,-1 19 0,-71-19-16,-34 18 15,-71 36 1,52-53-1,-17-18-15,36 0 0,-36 0 16</inkml:trace>
  <inkml:trace contextRef="#ctx0" brushRef="#br0" timeOffset="-118920.84">1940 11800 0,'35'-17'15,"-70"34"-15,123-52 16,-52 17-16,-36-17 15,-18 0 1,0 17-16,1 18 16,-54 0-1,36 18-15,0 17 16,-18 36 0,53-18-1,53 0 1,-36-53-16,54 0 15,17-36 17,-53 1-32,-17 17 15,-18 1-15,18-1 16,-18 0-16,0 1 0,-36 17 31,19 35-15,17 0-1,17 1 1,1-19-16,0-17 16,34-17-1,-34-1 1,17-35 0,-17 35-16,-18 1 15,35 34 1,-35 1-1,18 35-15,0 0 16,-18-18-16,35 124 16,-17-124-1,17 36 1,-18-18 0,-17-71-1,-35-52 1,18 34-16,-1-17 0,0 0 15,1 1-15,-19-72 16,36-17 0,18 123-16,0 1 15,52 17 1,-35 17-16,-17-17 16,0 36-16,-18 16 15,-53 1 1,18-17-1,17-36 1,0 0-16</inkml:trace>
  <inkml:trace contextRef="#ctx0" brushRef="#br0" timeOffset="-118697.33">2610 11430 0,'0'-18'0,"0"36"0,0-71 16,0 88 15,18 71-15,0-71-16,-1 71 16,1 0-1,0-18 1</inkml:trace>
  <inkml:trace contextRef="#ctx0" brushRef="#br0" timeOffset="-118447.15">3157 11536 0,'0'0'0,"0"-35"16,-35 35-16,0-18 15,-1 0 1,1 18-16,0 18 16,0 35-1,17-18-15,18 18 16,18 18 0,-1-36-16,1-18 15,-1 1-15,107 0 16</inkml:trace>
  <inkml:trace contextRef="#ctx0" brushRef="#br0" timeOffset="-117546.2">3457 11518 0,'0'0'0,"18"-35"16,-1 35-16,-17-35 15,-17 17 1,-1-17-1,0 17 1,1 18-16,-18 18 16,-1-1-1,1 1-15,17 0 0,1-1 16,-1 1-16,0 0 16,18-1-16,0 1 15,18-18 1,17 0-16,1 0 15,17 0 1,-36-18 0,1 18-1,-1-35 1,-17 17 0,0-35-1,0 18-15,0-35 16,0 52-16,0 0 15,-17 18 1,17 36 0,0-1-16,0-18 15,0 19-15,17-1 16,1 0-16,17 1 16,18-19-1,18-17 1,-54-17-16,19-19 15,-1-70 1,-35 71 0,18-53-1,-18 53-15,0-36 16,-18 36-16,0 35 16,1 0-1,17 17-15,0 19 16,0 17-1,35-36 1,0 1 0,-17-18-16,17 0 15,0-18 1,1 1 0,-19 17-16,1-18 15,-18 0 1,-18 1-1,-17 52 17,17-35-32,18 18 15,-17 35 1,34-36-16,19 36 16,70 18-1,-71-54-15,0 1 16,-17 17-16,-18-17 0,-36 35 15</inkml:trace>
  <inkml:trace contextRef="#ctx0" brushRef="#br0" timeOffset="-116329.37">2117 13053 0,'35'-36'16,"-18"36"0,-69 36-16,122-89 0,-52 35 0,-18-17 31,-18 17-15,0 18-16,-17-17 15,0 17 1,0-18-16,17 18 0,-17 0 15,-53 35 1,70-17-16,-17 35 16,17 35-1,53-53 1,36-17 0,-36-18-16,18 0 15,18-53 1,-54 35-1,-17-17-15,18-18 16,-18 36 0,0-1-16,0 0 15,0 36 1,-18 0-16,18 17 16,0 0-1,18-17-15,-1-1 16,1-17-16,0 0 15,52-17 1,-52 17-16,0-18 16,17 18-16,-35-18 0,18 1 15,-1-1 1,-17 1 0,0-1-1,0 0 1,0-17-1,0 17 17,18 18-32,-1-17 31,1 17-15,0 0-1</inkml:trace>
  <inkml:trace contextRef="#ctx0" brushRef="#br0" timeOffset="-115927.71">2381 12841 0,'-17'-18'0,"34"36"0,-70-36 0,36 1 16,-72-36-1,54 35-15,0 1 16,-89-19-1,89 36-15,0 18 0,-18 0 16,-35 123 0,70-88-16,18 88 15,35-18 1,-17-70-16,17 0 16,1-18-16,87 36 15,53-106 1,-123-1-1,18 1-15</inkml:trace>
  <inkml:trace contextRef="#ctx0" brushRef="#br0" timeOffset="-115577.2">2857 12700 0,'0'0'0,"0"-35"16,0 17-16,0 0 16,-53 1-1,-35 52 1,53-17-16,-18 17 16,18 18-1,52-18 1,72-17 15,-54-1-31,35 1 16,-52-18-16,0 18 0,-1-18 0,-17 35 31,-17-17-31,-1-18 16,-35 17-1,18-34 1</inkml:trace>
  <inkml:trace contextRef="#ctx0" brushRef="#br0" timeOffset="-115260.62">3263 12594 0,'0'0'0,"18"-17"15,-54-1 1,-34 18 15,35 0-31,-1 18 16,19-18-16,-1 17 0,0-17 15,18 35 1,0 1 0,18 17-1,0-53-15,-1 17 16,19 1-1,-19 0-15,1-18 0,0 0 16,17-18 0,-18 0-1</inkml:trace>
  <inkml:trace contextRef="#ctx0" brushRef="#br0" timeOffset="-114345.14">3827 12506 0,'0'-18'0,"0"36"0,18-36 16,-18 1-16,0-1 15,0 0 1,-18 1-16,1-1 16,-1 18-16,-35 0 15,-17 71 1,52-54-1,-17 54 1,35-36-16,0-17 0,17 17 16,19 0-1,-1-17-15,0-18 0,1 0 16,-1 0-16,35 0 16,-34-18-16</inkml:trace>
  <inkml:trace contextRef="#ctx0" brushRef="#br0" timeOffset="-113650.67">4145 12435 0,'0'0'0,"18"-35"15,-18 17-15,0-17 16,17 18-16,-17-19 16,-35 36-1,17 0 1,-70 88 15,70-70-31,1 70 31,34-52-15,36-36 0,-17 0-1,17-53 1,-36 35-16,1-35 15,0 0 1,-18-70 0,0 87-16,-18-52 15,0 35 1,18 89 0,0-19-1,0 36-15,0-18 0,0 1 16,0-1-16,36 71 31,-19-89-31,18 1 16,54-18-1,-72-18-15,19-17 16,34-53 0,-52 53-16,-1-53 15,-17-18 1,-35 70-1,-18 72 1,18-19-16,0 54 16,35 17-1,17-70-15,19 35 16,34-18 0,18 0-1,-70-35 1,17 18-16,-70-1 31,0-17-31,17 0 16,0 0-16</inkml:trace>
  <inkml:trace contextRef="#ctx0" brushRef="#br0" timeOffset="-113478.09">4833 12065 0,'35'-53'16,"-70"106"-16,105-141 16,-70 70-16,18 18 15,0-17-15,17-1 16,36-17 0</inkml:trace>
  <inkml:trace contextRef="#ctx0" brushRef="#br0" timeOffset="-112990.21">5239 11853 0,'52'-35'32,"-104"70"-32,104-105 15,-52 52-15,0-17 16,-52 0-1,-1 17 1,0 36 0,35-1-16,-17 36 15,35 35 1,35 18 0,0-71-1,-17-17-15,0 0 16,17-18-16,35-36 15,-52 1 1,17-18 0,-17 18-16,0-71 15,-18 0 1,0 53-16,-18 0 0,18 1 16,-35-54-1,35 123 1,0 36-1,17 0-15,1 35 16,35 53 0,-35-88-16,-1 0 15,36 0 1</inkml:trace>
  <inkml:trace contextRef="#ctx0" brushRef="#br0" timeOffset="-112547.3">5627 11747 0,'0'-70'16,"0"140"-16,0-211 16,0 106-16,0 17 0,0 1 15,-18 17 1,0 0-16,1 35 16,-19 18-1,36-18 1,18 1-1,0-36-15,17 17 16,18 1 0,-36 17-1,19 0 1,-36-17-16,0 35 16,-18-18-1,-17-17 1,17-18-1,18-18 17,-17 1-17,17-1 1</inkml:trace>
  <inkml:trace contextRef="#ctx0" brushRef="#br0" timeOffset="-111842.95">1270 11677 0,'-18'-35'0,"36"70"0,-18-141 16,35 71-16,36 35 0,35 0 16,634 123-1,-493-52 1,353 52-16,317 89 31,-352-71-31,-318-88 16,-53 0-16,-18-18 15,89 18 1,-230-53-16,-53-70 16</inkml:trace>
  <inkml:trace contextRef="#ctx0" brushRef="#br0" timeOffset="-111427.68">4551 10548 0,'-159'106'32,"318"-212"-32,-530 618 15,318-371 1,-17 0-16,-1 35 15,1 1-15,-1 17 0,-158 352 32,176-369-32,-53 140 15,0 54 1,89-195 0,-19-35-1,36-88 1,-17-53-16,17-18 15,0 1-15,0-18 16,0 17-16,0-17 16,17 17-1,-17 0 1,18 1 0,-18-1-1,0 0 1,0 1-16,18-18 0,-18-36 15</inkml:trace>
  <inkml:trace contextRef="#ctx0" brushRef="#br0" timeOffset="-108142.15">12400 11659 0,'0'18'16,"0"-36"-16,0 18 16,70-35-1,1 17-15,140-17 16,301 0 15,-318 35-31,212-35 0,70 17 31,-282 0-15,-124 18 0,-105 0-16,-71 0 15</inkml:trace>
  <inkml:trace contextRef="#ctx0" brushRef="#br0" timeOffset="-107875.06">12893 11765 0,'-52'0'0,"104"0"0,-193 0 31,159-18-31,88 1 0,105-1 31,-69 1-31,16-1 0,19 0 16,-1 18-16,177-35 16,0 17-1,-265 1 1</inkml:trace>
  <inkml:trace contextRef="#ctx0" brushRef="#br0" timeOffset="-107224.59">8890 11042 0,'0'0'0,"-18"-53"16,18 18 0,0 17-16,0 0 0,53 1 15,35 105 16,-35 18-15,-18-36-16,36 36 16,17 35-1,-70-105-15,17-1 16,-17-17-16,-1-18 16,18-53-1,-17 35-15,17-88 16,1-106-1,-19-34 1,-17 87 0,0 141-1,-17 18-15,-1 35 16,18 54 0</inkml:trace>
  <inkml:trace contextRef="#ctx0" brushRef="#br0" timeOffset="-106526.09">8837 10777 0,'0'0'0,"0"-53"16,0 18-16,35 35 16,53 71-1,-35 70 1,53 123-1,-18 1 1</inkml:trace>
  <inkml:trace contextRef="#ctx0" brushRef="#br0" timeOffset="-106240.52">8766 11430 0,'0'0'0,"-88"-176"16,53 87-16,-36-87 16,71-36-1,35 159-15,18 18 16,177 18 0,-107 34-16,106 89 15,71 141 1,-247-159-1,0 0-15,-35-17 0,-18 17 16,-388 141 15,88-264-15</inkml:trace>
  <inkml:trace contextRef="#ctx0" brushRef="#br0" timeOffset="-105841.52">9807 11130 0,'0'0'0,"53"0"16,-53 18-16,0-1 16,0 19-1,0-19 1,35 1-1,0-18-15,18 0 16,35-53 0,-35-18-1,-53 1 1,-17 52 0,-1-17-16,-17-18 15,-36 35 1,36 18-16,-36 53 15,1 53 1,70-35 0,17 52-1,19-105-15,34 17 16,-17-17-16,53-18 16</inkml:trace>
  <inkml:trace contextRef="#ctx0" brushRef="#br0" timeOffset="-105555.3">10354 10989 0,'0'0'0,"-36"-71"16,19 36-16,-1-18 15,18 53 1,0 18 0,35 52-16,36 54 31,-36-71-31,-17-36 15,17 19-15,-17-19 0,17-17 16,-17 0-16,17-17 16,-17-19-16,-1-34 15,-34-89 1,-1 53 0,0 1-1,1 87-15,17 36 16,35 52-1</inkml:trace>
  <inkml:trace contextRef="#ctx0" brushRef="#br0" timeOffset="-105022.95">10230 11606 0,'18'-53'16,"-36"106"-16,53-158 16,-35 87-16,0-17 0,-17 17 15,-71 0 1,52 36-16,-52 35 16,-18 70-1,106 18 1,71-88-1,105-17 1,53-54 0</inkml:trace>
  <inkml:trace contextRef="#ctx0" brushRef="#br0" timeOffset="-104624.96">10759 11430 0,'-35'-18'15,"70"36"-15,-105-36 16,52 18-16,0 18 16,36 53-1,17 34 1,18-34 0,-35-36-16,17 18 15,-17-18 1,-18-52-1,-18-71 1,1-1 0,17-105-1,17 141 1,18-35-16,18 18 16,0 87 15,-17 19-31,-19-1 0,18 0 15,-17 0-15,35 71 16,-18 35 0,-17-105-16,-18-1 15,0 0-15,18 0 16</inkml:trace>
  <inkml:trace contextRef="#ctx0" brushRef="#br0" timeOffset="-104103.36">11006 11624 0,'-35'-18'0,"70"36"0,-105-71 16,52 18 0,53 0 15,18-1-31,35-17 16,-35 36-16,53-36 31,-35 0-16,-54 35-15,-17 1 16,0 70 31,53 88-31,0 0-1,-35-71 1,-18-34-16,0-1 15,0-53 1,-35-35 0,17-35-1,18 35 1,0-53-16,35-70 31,-17 123-31,17-18 16,-17 54-16,17 17 15,36 17 1,-36 19-16,18 17 16,-53 70-1,-71-35 1,-35-52 0,71-19-16</inkml:trace>
  <inkml:trace contextRef="#ctx0" brushRef="#br0" timeOffset="-103324.11">11870 10636 0,'-17'-35'0,"34"70"0,-122-158 16,52 87-16,-18-16 16,-246-90-1,176 107-15,-212-35 16,-353 87 0,-87 160-1,299 52 1,264-88-1,-87 159-15,211-141 0,36-1 16,52 1-16,177 282 16,282-88-1,-36-177 1,336-52 15,-459-124-31,-17-18 0,-18-35 16,0 0-16,-18-35 15,300-265 1,-405 195-16,34-178 16,-175-175-1,-265 88 1,-18 264 0,123 124-16,-140-1 15,70 54 1</inkml:trace>
  <inkml:trace contextRef="#ctx0" brushRef="#br0" timeOffset="-101787.73">5309 7743 0,'-18'0'31,"54"0"-16,-19-17-15,54 17 16,105-18 0,36 1-1,-106 17 1,-71 0-16,0 0 0,-17 0 16,-36 0-16,-52 17 15,-142 18 1,-88 1-1,106-19 1,-53 1 15,194-18-31,0 0 16,71 0-16,17 0 0,18 0 16,177-35-1,-19 17 1,71-17-1,-211 35-15,17-18 16,-70 18 0,-53 0-16,-36 0 15,-88 18 1,18-18 0,106 17-1,105-17 16,-17-17-15,-35 17 0,0 0-16,-18-18 125,0 1-78,17-1-16,1 18 0</inkml:trace>
  <inkml:trace contextRef="#ctx0" brushRef="#br0" timeOffset="-101081.2">6209 7973 0,'0'0'0,"-18"-53"16,18 88 31,0 53-32,0-52-15,18 34 16,17 18-1,-17-70 1,52-53 0,-35-1-16,36-34 15,88-107 1,-106 125-16,52-37 16,1 36-1,-70 36-15,-19 17 16</inkml:trace>
  <inkml:trace contextRef="#ctx0" brushRef="#br0" timeOffset="-100634.92">6209 8908 0,'-18'0'31,"53"-53"-15,-17 35-16,17-17 15,36 17 1,-71 36-1,17-1-15,1 36 16,-18 53 0,0-71-1,0 18-15,0-17 16,35-36 15,53-53-15,-52 17-16,87-52 15,54-88 1,-19 70 0,-105 88-1,-35 36-15</inkml:trace>
  <inkml:trace contextRef="#ctx0" brushRef="#br0" timeOffset="-100040.21">6508 9525 0,'0'-35'0,"0"70"0,-17-123 32,34 123 14,-17 36-30,0-54-16,0 54 16,0 17-1,36-88 1,87-35 0,-52 17-16,88-70 15,105-71 1,-193 106-16,52-17 15,-88 52 1</inkml:trace>
  <inkml:trace contextRef="#ctx0" brushRef="#br0" timeOffset="-97136.73">4357 9754 0,'-36'-35'31,"72"70"-31,-89-70 0,53 17 0,35 1 32,88 17-17,-70 0-15,124-18 16,52 18 0,-105-18-16,-1 18 15,0 0-15,1-17 16,70-1-16,-18 1 15,-140-1 1,-19 18-16,-70 0 16,-123 18 15,88-1-31,-124 1 16,-123 17-1,211-35-15,36 0 16,0 18-16,18-18 0,-19 0 15,72 0 1,52 0-16,53-18 16,159-17-1,-53 0 1,124-18 0,-230 53-16,53-18 15,-35 0 1,-142 18-1,-122 0 1,70 0 0,-89 18-1,-87 0 1,193-18-16,-52 0 16,87 0-1,54 0-15,17 0 0,36 0 16,176 0-1,-141 0-15,-1-18 16,1 18-16,123 0 16,-158 0-1,-124 18 1,0-18-16,-88 17 16,-141 19-1,123-36 1,0 0-1,142 0 1,52 0-16,124-18 16,0 0 15,52 1-15,-158-1-16,35 18 15,-105 0 1,-19 0-16,-69 18 15,-37 17 1,54-17-16,18-18 0,17 17 16,-35 1-1</inkml:trace>
  <inkml:trace contextRef="#ctx0" brushRef="#br0" timeOffset="-92468.1">8325 5080 0,'-35'-18'16,"70"36"-16,-211-89 15,158 54 1,1-1-16,-1 1 16,18-1-16,0 0 0,18-17 15,17 17-15,-18 1 16,36-1-16,18-17 16,52 35-1,-105 0 1,17 17-16,-35 36 15,-53 36 1,18-54-16,-53 18 16,0 0-1,35-18 1,141-53 15,18 1-15,-53-1-1,-18 18-15,18 0 16,-18 18-16,-17-18 16,17 53-1,-35-18-15,-18-18 0,1 1 16,-18 17-16,-36-17 16,-17 0-1</inkml:trace>
  <inkml:trace contextRef="#ctx0" brushRef="#br0" timeOffset="-92235.86">8378 4586 0,'35'-53'16,"-70"106"-16,106-123 15,-36 87-15,88 107 16,19 70-1,-90-124 1,-16 89-16,-107 53 31,18-142-31,-17-17 16,-89 18-16</inkml:trace>
  <inkml:trace contextRef="#ctx0" brushRef="#br0" timeOffset="-77047.58">6385 7461 0,'-35'0'0,"70"0"0,-88 18 16,18-18-16,-18 18 15</inkml:trace>
  <inkml:trace contextRef="#ctx0" brushRef="#br0" timeOffset="-76911.03">6032 7620 0,'0'0'0,"18"35"16,0 1-1,52-1 1,-52-18-16,35 19 15,35-19 1</inkml:trace>
  <inkml:trace contextRef="#ctx0" brushRef="#br0" timeOffset="-76613.25">6138 7673 0,'0'0'0,"-18"-18"16,54 18 0,87-17-1,-52 17-15,87-18 16,89 0-1,-176 18 1,35 0 0,-36 0-16,-52 0 15,0 0-15</inkml:trace>
  <inkml:trace contextRef="#ctx0" brushRef="#br0" timeOffset="-71886.53">4568 8414 0,'0'0'0,"0"17"79,141 1-48,-88-18-31,265-35 15,-54-18 1,-105 35 15,53-17-15,-177 17-16,-17 18 16,35-17-1,-71 17 16,-17 0-15,17 0-16,0 0 16,1 0-1,-1-18 17,18-17-17,0 17 1,0-17-16,-18-36 31,18 54-31,-17-107 31,34 54-15,1 52-16,0 0 31,-36 18-15,0 0-1,-17 18 1,18-18 0,-1 0-16,0 0 0,-17 18 15,-71-18 1,71 0 0,-18 17-16,18-17 0,-142 18 15,72-1 1,-37 1-1,89-18 1,-17 18-16,-1-18 31,36 0-15,17 17 93,1-17-62,17 53-16,-35 53 1,17-53-17,0-35-15,1 35 16,-19 17 0,36-52-16,0-1 15,18-17 1,17 0-1,1-17 1,-19 17-16,18-18 16,-17 18-16,35 0 15,18 0 1,52 0 0,-70 0-16,35 0 15,36-17 1,-54 17-1,-17 0 17,-35 0-32,-1 0 15,36 0 1,-35 0-16,0 0 16,-1-18-16,1 18 0,17 0 15,-17 0-15,-1-18 0,1 18 16,0 0-16,-1-17 15,1 17 1,0-18 0,-18 0 15,0 1-15,0-1-16,0 0 15,-18 1 1,18-1-16,0 1 15,-18-36 1,1-18 15,17 18-15,0 35-16,0 1 16,0-1-1,0 1 1,0-1 31,-18 18 0,-88 18-16,53-18-16,18 17-15,-212 18 32,106-17-17,88 0-15,-18-1 0,19-17 0,-1 18 16,-18-18 0,36 18-16,0-18 15,17 0 1,0 0-1,1 0 1,-1 0 0,-17 0-1,17 0 1,0 0 0,18 17 15,0 1-16,0 0 1,0 17-16,0 53 31,0-70-31,0 52 16,0 1 0,0-36-16,18-17 15,-18-1-15,18 1 0,-18 0 16,17 17-1,1-35-15,0 18 16,-1-1 0,1 1-16,0-18 0,-1 0 15,54 17 1,-18-17-16,-18-17 16,18-1-16,159-17 15,-71-18 1,-71 35-1,71-17-15,-17 0 32,-89 17-32,0 1 15,-17 17 1,-36 0 15,1 0-15,34 0 31,1 0 0,-18-18-32,0 0 16,18-35-15,-18 36-16,17-1 16,-17-35-1,0 18-15,18-36 16,-1-35 0,-17 71-16,0-18 15,0-17 1,0 52-1,-35 18 1,18 0 0,-1 18-1,0-18 1,1 0 0,-19 0 15,-17 17-16,-17-17 17,-54 36-17,72-36-15</inkml:trace>
  <inkml:trace contextRef="#ctx0" brushRef="#br0" timeOffset="-65193.17">3827 7126 0,'-52'0'0,"104"0"0,-140 0 16,35 18-16,0-18 15,-105 35 1,105-17-16,-35-1 16,17 1-1,53-18-15,-17 18 0,18-18 16,-1 0-16,18 17 16,-18-17-16,1 35 78,-1 124-63,18-106 1,0 18-16,18-18 0,-18 17 16,17-17-16,19 159 15,-1-142 1,0 71-1,36 106 1,-54-158-16,1-19 16,17 177-1,-17-159-15,-1 36 16,-17 52 0,0-70-1,0 17 1,0-70-16,0 18 15,18 35 1,0-18 0,-18-35-1,0-18 1,0-17 0,0-1-1,0 1 1,17 0 15,1-18-15,35 0-1,-18 0-15,36 0 16,52-18 0,-35 18-16,1-18 0,16 1 15,19 17-15,158-36 16,247-16-1,-141 16 1,194 1 0,-405 17-16,158 1 15,71-1 1,-124-17 0,-176 17 15,-71 18-31,-18 0 0,1 0 0,-18-17 31,-53-19-15,36 36-16,-1-17 15,-53-54 1,54 36-16,-36-53 16,0-124-1,35 124-15,-17-124 16,17 106-16,1-17 15,17 17-15,-18-18 16,-17-299 0,35 335-16,-18-106 15,18 35 1,-17-35 0,17 141-1,0 18-15,0 0 0,0-18 31,0 35-15,0 0 0,-18 18-1,18-17 1,-18 17 0,18-18-1,-17 18 1,-54 0-1,36 0-15,-89 18 16,-193 17 0,193-35-1,-17 18-15,-18-1 0,-176 1 16,177-18 0,-177 18-16,-89-1 15,177 1 16,0-18-15,194 0-16,-17 0 16,52 0-1,36 0 32,-18 18 0,0 34-16,0-34-15,17 211 0,-17-70-1,0-71 1,18 124-1,-18 123 1,0-229-16,0 88 16,-18 71-1,1-195-15,-1 1 16,-35 105 0,53-123-16,-17 0 0,-1 0 15,18 35 1,0-35-1,18-35-15,17-1 16,35 1 0,-34-18-16,34 0 15,124 0 17,-123-18-32,17 18 0,230 0 15,-177 0 1,159 18-1,-142-18-15,213 18 16,34-1 0,-211-17-16,0 0 0,0-17 15,-35 17-15,141-36 16,17-34 0,-246 52-16,17-35 15,-70 36 1,-36-1-16,-52 0 15,-107 1 1,124 17-16,-35 0 16,18-18-1,52 18-15,-17-35 16,17-36 15,18 18-31,0 0 0,-35-264 31,17 87-15,1 107-16,17 0 0,0-1 16,0-229-1,0 247-15,0 1 0,0 16 16,0 1-16,-18 35 16,0-105-1,1 140-15,-36-17 16,-71 35-1,54 0-15,-1 17 16,-229 36 0,159-35-16,-141-1 15,-194 36 1,123 0 0,230-35-1,87 0 1,36-1-16</inkml:trace>
  <inkml:trace contextRef="#ctx0" brushRef="#br0" timeOffset="-61991.02">11394 7214 0,'0'0'0,"-17"0"16,-36 0-1,-88 18 1,70-18-16,-105 0 15,-1 18 1,71-18-16,-88 0 16,-105 0-1,193 0 1,-106 17-16,18 1 16,88-18-1,-88 17 1,-17 1-1,158-18-15,-18 18 16,53-18-16,1 0 16,17 17-1,0 36 1,17-35-16,-17 53 16,18 87-1,-18-17 1,18 71-1,-18-124-15,35 89 16,-17 105 0,-1-176-1,-17 70-15,0-35 16,0 53 0,0-159-1,18 54 1,-18-1-1,0-70-15,0-1 16,0 36 0,0-35-1,35-1 1,-17-17-16,35 18 16,17-18-1,107 0 1,-89 0-16,106 0 15,229-18 1,106 1 0,-176-1-1,106 0 1,-318 18 0,70-17-16,-140-1 15,52 18 1,-87 0-16,17 0 15,-53-17-15,-36-1 32,1 0-17,17 1-15,1-1 16,-1 0-16,18 1 16,-17-1-16,-1-35 15,0-88 1,-17-88-1,17-71 1,1 88 0,17-88-1,0 36 1,0 87 15,0 124-31,0 18 16,0 0-16,-18 0 0,18-1 15,0 1 1,0 0 0,0 17-1,18-17 1,-18 17-16,17 1 16,-17-19-1,-35 19 1,-106 17-1,53 0-15,-141 35 16,-265 0 0,-88 18-1,388-53 1</inkml:trace>
  <inkml:trace contextRef="#ctx0" brushRef="#br0" timeOffset="-60336.1">13140 7338 0,'0'0'0,"0"-18"0,18 36 31,0 141-15,-18-89-16,0 18 0,0 0 15,0 18-15,0 18 16,0-1-16,-18 1 0,18-1 16,-18 18-16,-17 106 15,-18 106 1,36-177 0,17 18-1,0-158-15,17-1 16,-17 0-16,18-17 0,-18 17 15,17-35 1,19 0 0,17-17-1,-18-1 1,53-17 0,141-1-1,-123 19-15,18-1 16,352-35-1,-282 53-15,18-17 0,-18 17 16,17 0-16,160 0 16,-71 0-1,17 0 1,-246 0-16,-1-18 16,-35 0-1,-52 1 1,-1-1-1,1 0 1,17-17 0,0 17-1,17-35-15,-17-17 16,18-124 15,-18 106-31,17-18 0,-17 18 16,36-247-1,-36 211-15,35-88 16,-35 124-16,18-18 16,-18 36-16,17-89 15,1 18 1,0 53 0,-18 35-1,0 35 16,-53 18-15,-88 0 0,-36 0-1,54 0 1,-36 0-16,-17 0 0,-495-17 31,424 17-31,-247 17 16,-176 18-1,494-17-15,17 0 16,36-1-16,-71 19 16,88-1-1,106-17-15,35-1 16,36-17 0,70-17-1,-106 17-15</inkml:trace>
  <inkml:trace contextRef="#ctx0" brushRef="#br0" timeOffset="-59090.91">15645 5098 0,'0'0'16,"0"35"-16,0 0 15,0 71-15,-35 141 32,17-124-32,0 1 15,-70 317 1,53-300-16,17 0 0,-17-17 15,0-1-15,-36 106 16,54-140-16,-19-19 16,-34 124-1,52-141-15,1 18 16,-19-54 0</inkml:trace>
  <inkml:trace contextRef="#ctx0" brushRef="#br0" timeOffset="-58830.96">15063 7355 0,'-35'36'32,"70"-72"-32,-70 89 15,52-35-15,19-18 31,-1 0-15,-17 0-16,-1 0 16,18-18-1,-17 1-15,17-1 16,-17 0-16,0 18 16,17-35-1,-17 35-15,-18-18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9/28/2023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9/28/2023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MyService.js" TargetMode="External"/><Relationship Id="rId2" Type="http://schemas.openxmlformats.org/officeDocument/2006/relationships/hyperlink" Target="https://github.com/soyuztechnologies/SAP_BTP_Training_CLD200/blob/master/Day%203/02srv/MyService.c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3%20application/03application/app/purchaseorderapp/annotations.cd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soyuztechnologies/SAP_BTP_Training_CLD200/tree/master/Day%204/capm%20draft%20and%20value%20help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hyperlink" Target="http://www.dribbble.com/"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4.tiff"/><Relationship Id="rId5" Type="http://schemas.openxmlformats.org/officeDocument/2006/relationships/image" Target="../media/image23.tiff"/><Relationship Id="rId4" Type="http://schemas.openxmlformats.org/officeDocument/2006/relationships/image" Target="../media/image22.tiff"/><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tester.htt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CatalogService.js" TargetMode="External"/><Relationship Id="rId2" Type="http://schemas.openxmlformats.org/officeDocument/2006/relationships/hyperlink" Target="https://github.com/soyuztechnologies/SAP_BTP_Training_CLD200/blob/master/Day%203/02srv/CatalogService.c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Exercise – generic handlers</a:t>
            </a:r>
            <a:endParaRPr lang="en-US" dirty="0"/>
          </a:p>
        </p:txBody>
      </p:sp>
      <p:sp>
        <p:nvSpPr>
          <p:cNvPr id="34" name="Rectangle 33">
            <a:extLst>
              <a:ext uri="{FF2B5EF4-FFF2-40B4-BE49-F238E27FC236}">
                <a16:creationId xmlns:a16="http://schemas.microsoft.com/office/drawing/2014/main" id="{831A1C0A-2B61-6931-BE96-7C954811064D}"/>
              </a:ext>
            </a:extLst>
          </p:cNvPr>
          <p:cNvSpPr/>
          <p:nvPr/>
        </p:nvSpPr>
        <p:spPr>
          <a:xfrm>
            <a:off x="189756" y="980728"/>
            <a:ext cx="11449272" cy="266429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https://github.com/soyuztechnologies/SAP_BTP_Training_CLD200/blob/master/Day%203/02srv/MyService.cds</a:t>
            </a:r>
            <a:endParaRPr lang="en-US" dirty="0"/>
          </a:p>
          <a:p>
            <a:r>
              <a:rPr lang="en-US" dirty="0">
                <a:hlinkClick r:id="rId3"/>
              </a:rPr>
              <a:t>https://github.com/soyuztechnologies/SAP_BTP_Training_CLD200/blob/master/Day%203/02srv/MyService.js</a:t>
            </a:r>
            <a:endParaRPr lang="en-US" dirty="0"/>
          </a:p>
          <a:p>
            <a:endParaRPr lang="en-US" dirty="0"/>
          </a:p>
        </p:txBody>
      </p:sp>
    </p:spTree>
    <p:extLst>
      <p:ext uri="{BB962C8B-B14F-4D97-AF65-F5344CB8AC3E}">
        <p14:creationId xmlns:p14="http://schemas.microsoft.com/office/powerpoint/2010/main" val="295719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692696"/>
            <a:ext cx="10969943" cy="711081"/>
          </a:xfrm>
        </p:spPr>
        <p:txBody>
          <a:bodyPr/>
          <a:lstStyle/>
          <a:p>
            <a:r>
              <a:rPr lang="en-US" sz="3600" dirty="0">
                <a:latin typeface="Cooper Black" panose="0208090404030B020404" pitchFamily="18" charset="0"/>
              </a:rPr>
              <a:t>SAP Fiori elements boosts SAP Fiori development efficiency</a:t>
            </a:r>
            <a:br>
              <a:rPr lang="en-US" sz="3600" dirty="0">
                <a:latin typeface="Cooper Black" panose="0208090404030B020404" pitchFamily="18" charset="0"/>
              </a:rPr>
            </a:br>
            <a:endParaRPr lang="en-US" dirty="0"/>
          </a:p>
        </p:txBody>
      </p:sp>
      <p:pic>
        <p:nvPicPr>
          <p:cNvPr id="3" name="Picture 2">
            <a:extLst>
              <a:ext uri="{FF2B5EF4-FFF2-40B4-BE49-F238E27FC236}">
                <a16:creationId xmlns:a16="http://schemas.microsoft.com/office/drawing/2014/main" id="{7D5EF6AB-0B4F-0C0E-ADD1-58A4A2E88C31}"/>
              </a:ext>
            </a:extLst>
          </p:cNvPr>
          <p:cNvPicPr>
            <a:picLocks noChangeAspect="1"/>
          </p:cNvPicPr>
          <p:nvPr/>
        </p:nvPicPr>
        <p:blipFill>
          <a:blip r:embed="rId2"/>
          <a:stretch>
            <a:fillRect/>
          </a:stretch>
        </p:blipFill>
        <p:spPr>
          <a:xfrm>
            <a:off x="315253" y="1415190"/>
            <a:ext cx="11558318" cy="5320872"/>
          </a:xfrm>
          <a:prstGeom prst="rect">
            <a:avLst/>
          </a:prstGeom>
        </p:spPr>
      </p:pic>
    </p:spTree>
    <p:extLst>
      <p:ext uri="{BB962C8B-B14F-4D97-AF65-F5344CB8AC3E}">
        <p14:creationId xmlns:p14="http://schemas.microsoft.com/office/powerpoint/2010/main" val="274080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17748" y="188640"/>
            <a:ext cx="10969943" cy="711081"/>
          </a:xfrm>
        </p:spPr>
        <p:txBody>
          <a:bodyPr/>
          <a:lstStyle/>
          <a:p>
            <a:r>
              <a:rPr lang="en-US" sz="2800" dirty="0">
                <a:latin typeface="Cooper Black" panose="0208090404030B020404" pitchFamily="18" charset="0"/>
              </a:rPr>
              <a:t>SAP Fiori elements provides enterprise-ready apps out of the box</a:t>
            </a:r>
            <a:endParaRPr lang="en-US" sz="2800" dirty="0"/>
          </a:p>
        </p:txBody>
      </p:sp>
      <p:pic>
        <p:nvPicPr>
          <p:cNvPr id="3" name="Picture 2">
            <a:extLst>
              <a:ext uri="{FF2B5EF4-FFF2-40B4-BE49-F238E27FC236}">
                <a16:creationId xmlns:a16="http://schemas.microsoft.com/office/drawing/2014/main" id="{726917B0-ED00-185A-4D26-8C3196EB4906}"/>
              </a:ext>
            </a:extLst>
          </p:cNvPr>
          <p:cNvPicPr>
            <a:picLocks noChangeAspect="1"/>
          </p:cNvPicPr>
          <p:nvPr/>
        </p:nvPicPr>
        <p:blipFill>
          <a:blip r:embed="rId2"/>
          <a:stretch>
            <a:fillRect/>
          </a:stretch>
        </p:blipFill>
        <p:spPr>
          <a:xfrm>
            <a:off x="993709" y="1059591"/>
            <a:ext cx="10201407" cy="5027008"/>
          </a:xfrm>
          <a:prstGeom prst="rect">
            <a:avLst/>
          </a:prstGeom>
        </p:spPr>
      </p:pic>
    </p:spTree>
    <p:extLst>
      <p:ext uri="{BB962C8B-B14F-4D97-AF65-F5344CB8AC3E}">
        <p14:creationId xmlns:p14="http://schemas.microsoft.com/office/powerpoint/2010/main" val="245265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255648" y="188640"/>
            <a:ext cx="10969943" cy="711081"/>
          </a:xfrm>
        </p:spPr>
        <p:txBody>
          <a:bodyPr/>
          <a:lstStyle/>
          <a:p>
            <a:r>
              <a:rPr lang="en-US" sz="3200" dirty="0">
                <a:latin typeface="Cooper Black" panose="0208090404030B020404" pitchFamily="18" charset="0"/>
              </a:rPr>
              <a:t>SAP Fiori elements application architecture provides flexibility</a:t>
            </a:r>
            <a:endParaRPr lang="en-US" sz="3200" dirty="0"/>
          </a:p>
        </p:txBody>
      </p:sp>
      <p:pic>
        <p:nvPicPr>
          <p:cNvPr id="3" name="Picture 2">
            <a:extLst>
              <a:ext uri="{FF2B5EF4-FFF2-40B4-BE49-F238E27FC236}">
                <a16:creationId xmlns:a16="http://schemas.microsoft.com/office/drawing/2014/main" id="{0EF17BDA-EA53-ABAB-BE6A-D9F94C5B9427}"/>
              </a:ext>
            </a:extLst>
          </p:cNvPr>
          <p:cNvPicPr>
            <a:picLocks noChangeAspect="1"/>
          </p:cNvPicPr>
          <p:nvPr/>
        </p:nvPicPr>
        <p:blipFill>
          <a:blip r:embed="rId2"/>
          <a:stretch>
            <a:fillRect/>
          </a:stretch>
        </p:blipFill>
        <p:spPr>
          <a:xfrm>
            <a:off x="963234" y="1223394"/>
            <a:ext cx="10262357" cy="4411213"/>
          </a:xfrm>
          <a:prstGeom prst="rect">
            <a:avLst/>
          </a:prstGeom>
        </p:spPr>
      </p:pic>
    </p:spTree>
    <p:extLst>
      <p:ext uri="{BB962C8B-B14F-4D97-AF65-F5344CB8AC3E}">
        <p14:creationId xmlns:p14="http://schemas.microsoft.com/office/powerpoint/2010/main" val="197941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476672"/>
            <a:ext cx="10969943" cy="711081"/>
          </a:xfrm>
        </p:spPr>
        <p:txBody>
          <a:bodyPr/>
          <a:lstStyle/>
          <a:p>
            <a:r>
              <a:rPr lang="en-US" sz="3200" dirty="0">
                <a:latin typeface="Cooper Black" panose="0208090404030B020404" pitchFamily="18" charset="0"/>
              </a:rPr>
              <a:t>SAP Fiori elements prioritizes efficiency over flexibility</a:t>
            </a:r>
            <a:br>
              <a:rPr lang="en-US" sz="3200" dirty="0">
                <a:latin typeface="Cooper Black" panose="0208090404030B020404" pitchFamily="18" charset="0"/>
              </a:rPr>
            </a:br>
            <a:endParaRPr lang="en-US" sz="3200" dirty="0"/>
          </a:p>
        </p:txBody>
      </p:sp>
      <p:pic>
        <p:nvPicPr>
          <p:cNvPr id="3" name="Picture 2">
            <a:extLst>
              <a:ext uri="{FF2B5EF4-FFF2-40B4-BE49-F238E27FC236}">
                <a16:creationId xmlns:a16="http://schemas.microsoft.com/office/drawing/2014/main" id="{32E32852-A140-A7FC-63E9-0A4E6DB8FB28}"/>
              </a:ext>
            </a:extLst>
          </p:cNvPr>
          <p:cNvPicPr>
            <a:picLocks noChangeAspect="1"/>
          </p:cNvPicPr>
          <p:nvPr/>
        </p:nvPicPr>
        <p:blipFill>
          <a:blip r:embed="rId2"/>
          <a:stretch>
            <a:fillRect/>
          </a:stretch>
        </p:blipFill>
        <p:spPr>
          <a:xfrm>
            <a:off x="1701924" y="1199452"/>
            <a:ext cx="9099643" cy="5242277"/>
          </a:xfrm>
          <a:prstGeom prst="rect">
            <a:avLst/>
          </a:prstGeom>
        </p:spPr>
      </p:pic>
    </p:spTree>
    <p:extLst>
      <p:ext uri="{BB962C8B-B14F-4D97-AF65-F5344CB8AC3E}">
        <p14:creationId xmlns:p14="http://schemas.microsoft.com/office/powerpoint/2010/main" val="8544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61E9-6D13-2889-D9F2-B0E864018060}"/>
              </a:ext>
            </a:extLst>
          </p:cNvPr>
          <p:cNvSpPr>
            <a:spLocks noGrp="1"/>
          </p:cNvSpPr>
          <p:nvPr>
            <p:ph type="title"/>
          </p:nvPr>
        </p:nvSpPr>
        <p:spPr/>
        <p:txBody>
          <a:bodyPr/>
          <a:lstStyle/>
          <a:p>
            <a:r>
              <a:rPr lang="en-US" dirty="0"/>
              <a:t>Hands on : Fiori App</a:t>
            </a:r>
          </a:p>
        </p:txBody>
      </p:sp>
      <p:pic>
        <p:nvPicPr>
          <p:cNvPr id="3074" name="Picture 2" descr="img.freepik.com/free-vector/app-development-illust...">
            <a:extLst>
              <a:ext uri="{FF2B5EF4-FFF2-40B4-BE49-F238E27FC236}">
                <a16:creationId xmlns:a16="http://schemas.microsoft.com/office/drawing/2014/main" id="{3736F10E-A3DF-EEBD-A236-0BAD43666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8" y="1443038"/>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49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D3F8-E96A-BCF6-6C4E-71E6C1EEC68F}"/>
              </a:ext>
            </a:extLst>
          </p:cNvPr>
          <p:cNvSpPr>
            <a:spLocks noGrp="1"/>
          </p:cNvSpPr>
          <p:nvPr>
            <p:ph type="title"/>
          </p:nvPr>
        </p:nvSpPr>
        <p:spPr/>
        <p:txBody>
          <a:bodyPr/>
          <a:lstStyle/>
          <a:p>
            <a:r>
              <a:rPr lang="en-US" dirty="0"/>
              <a:t>Create Fiori App using Annotation</a:t>
            </a:r>
          </a:p>
        </p:txBody>
      </p:sp>
      <p:sp>
        <p:nvSpPr>
          <p:cNvPr id="5" name="Rectangle 4">
            <a:extLst>
              <a:ext uri="{FF2B5EF4-FFF2-40B4-BE49-F238E27FC236}">
                <a16:creationId xmlns:a16="http://schemas.microsoft.com/office/drawing/2014/main" id="{B9E0B560-9F3A-D55C-EABC-504B17B6E1E9}"/>
              </a:ext>
            </a:extLst>
          </p:cNvPr>
          <p:cNvSpPr/>
          <p:nvPr/>
        </p:nvSpPr>
        <p:spPr>
          <a:xfrm>
            <a:off x="189756" y="980728"/>
            <a:ext cx="11449272" cy="266429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https://github.com/soyuztechnologies/SAP_BTP_Training_CLD200/blob/master/Day%203/03%20application/03application/app/purchaseorderapp/annotations.cds</a:t>
            </a:r>
            <a:endParaRPr lang="en-US" dirty="0"/>
          </a:p>
          <a:p>
            <a:endParaRPr lang="en-US" dirty="0"/>
          </a:p>
        </p:txBody>
      </p:sp>
    </p:spTree>
    <p:extLst>
      <p:ext uri="{BB962C8B-B14F-4D97-AF65-F5344CB8AC3E}">
        <p14:creationId xmlns:p14="http://schemas.microsoft.com/office/powerpoint/2010/main" val="837198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Association </a:t>
            </a:r>
            <a:r>
              <a:rPr lang="en-US" sz="3600" dirty="0" err="1">
                <a:latin typeface="Cooper Black" panose="0208090404030B020404" pitchFamily="18" charset="0"/>
              </a:rPr>
              <a:t>v.s</a:t>
            </a:r>
            <a:r>
              <a:rPr lang="en-US" sz="3600" dirty="0">
                <a:latin typeface="Cooper Black" panose="0208090404030B020404" pitchFamily="18" charset="0"/>
              </a:rPr>
              <a:t> Composition</a:t>
            </a:r>
            <a:endParaRPr lang="en-US" dirty="0"/>
          </a:p>
        </p:txBody>
      </p:sp>
      <p:sp>
        <p:nvSpPr>
          <p:cNvPr id="3" name="TextBox 2">
            <a:extLst>
              <a:ext uri="{FF2B5EF4-FFF2-40B4-BE49-F238E27FC236}">
                <a16:creationId xmlns:a16="http://schemas.microsoft.com/office/drawing/2014/main" id="{64C40341-E5D0-6634-D158-3D49004F9177}"/>
              </a:ext>
            </a:extLst>
          </p:cNvPr>
          <p:cNvSpPr txBox="1"/>
          <p:nvPr/>
        </p:nvSpPr>
        <p:spPr>
          <a:xfrm>
            <a:off x="189756" y="836712"/>
            <a:ext cx="11809312"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Association – a relationship between entities which is a lose coupling. Both objects should exist together. However, they can work independently. Airplane and passenger.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Composition – a relationship between entities which is a tight coupling. Both objects must exist together. They cannot function independently. Airplane and wings.</a:t>
            </a:r>
            <a:endParaRPr kumimoji="0" lang="en-IN" sz="20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195EA127-8BA3-3866-06A2-657078E4F9B9}"/>
              </a:ext>
            </a:extLst>
          </p:cNvPr>
          <p:cNvSpPr/>
          <p:nvPr/>
        </p:nvSpPr>
        <p:spPr>
          <a:xfrm>
            <a:off x="2349995" y="2841765"/>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Header</a:t>
            </a:r>
          </a:p>
        </p:txBody>
      </p:sp>
      <p:sp>
        <p:nvSpPr>
          <p:cNvPr id="5" name="Rectangle 4">
            <a:extLst>
              <a:ext uri="{FF2B5EF4-FFF2-40B4-BE49-F238E27FC236}">
                <a16:creationId xmlns:a16="http://schemas.microsoft.com/office/drawing/2014/main" id="{E8606A91-926C-9620-42A5-2FF1B06C6B7A}"/>
              </a:ext>
            </a:extLst>
          </p:cNvPr>
          <p:cNvSpPr/>
          <p:nvPr/>
        </p:nvSpPr>
        <p:spPr>
          <a:xfrm>
            <a:off x="6958507" y="4137909"/>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Items</a:t>
            </a:r>
          </a:p>
        </p:txBody>
      </p:sp>
      <p:cxnSp>
        <p:nvCxnSpPr>
          <p:cNvPr id="6" name="Connector: Elbow 5">
            <a:extLst>
              <a:ext uri="{FF2B5EF4-FFF2-40B4-BE49-F238E27FC236}">
                <a16:creationId xmlns:a16="http://schemas.microsoft.com/office/drawing/2014/main" id="{756A476F-1392-FE1B-D5C2-178C25A73673}"/>
              </a:ext>
            </a:extLst>
          </p:cNvPr>
          <p:cNvCxnSpPr>
            <a:stCxn id="4" idx="3"/>
            <a:endCxn id="5" idx="1"/>
          </p:cNvCxnSpPr>
          <p:nvPr/>
        </p:nvCxnSpPr>
        <p:spPr>
          <a:xfrm>
            <a:off x="4438227" y="3489837"/>
            <a:ext cx="2520280" cy="1296144"/>
          </a:xfrm>
          <a:prstGeom prst="bentConnector3">
            <a:avLst/>
          </a:prstGeom>
          <a:noFill/>
          <a:ln w="9525" cap="flat" cmpd="sng" algn="ctr">
            <a:solidFill>
              <a:schemeClr val="bg1"/>
            </a:solidFill>
            <a:prstDash val="solid"/>
          </a:ln>
          <a:effectLst/>
        </p:spPr>
      </p:cxnSp>
      <p:sp>
        <p:nvSpPr>
          <p:cNvPr id="7" name="TextBox 6">
            <a:extLst>
              <a:ext uri="{FF2B5EF4-FFF2-40B4-BE49-F238E27FC236}">
                <a16:creationId xmlns:a16="http://schemas.microsoft.com/office/drawing/2014/main" id="{381A3FFC-973A-1674-A1DA-DD702CB922C3}"/>
              </a:ext>
            </a:extLst>
          </p:cNvPr>
          <p:cNvSpPr txBox="1"/>
          <p:nvPr/>
        </p:nvSpPr>
        <p:spPr>
          <a:xfrm>
            <a:off x="5086299" y="3129797"/>
            <a:ext cx="2088232" cy="3693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composition</a:t>
            </a:r>
          </a:p>
        </p:txBody>
      </p:sp>
    </p:spTree>
    <p:extLst>
      <p:ext uri="{BB962C8B-B14F-4D97-AF65-F5344CB8AC3E}">
        <p14:creationId xmlns:p14="http://schemas.microsoft.com/office/powerpoint/2010/main" val="315734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 on</a:t>
            </a:r>
            <a:r>
              <a:rPr lang="en-US"/>
              <a:t>: Create &amp; F4 </a:t>
            </a:r>
            <a:r>
              <a:rPr lang="en-US" dirty="0"/>
              <a:t>Enablement for app</a:t>
            </a:r>
          </a:p>
        </p:txBody>
      </p:sp>
      <p:sp>
        <p:nvSpPr>
          <p:cNvPr id="3" name="TextBox 2">
            <a:extLst>
              <a:ext uri="{FF2B5EF4-FFF2-40B4-BE49-F238E27FC236}">
                <a16:creationId xmlns:a16="http://schemas.microsoft.com/office/drawing/2014/main" id="{41FB14C9-6879-188A-7949-1530B690566F}"/>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 </a:t>
            </a:r>
            <a:r>
              <a:rPr lang="en-US" dirty="0">
                <a:solidFill>
                  <a:schemeClr val="bg1"/>
                </a:solidFill>
                <a:hlinkClick r:id="rId2"/>
              </a:rPr>
              <a:t>https://github.com/soyuztechnologies/SAP_BTP_Training_CLD200/tree/master/Day%204/capm%20draft%20and%20value%20helps</a:t>
            </a:r>
            <a:endParaRPr lang="en-US" dirty="0">
              <a:solidFill>
                <a:schemeClr val="bg1"/>
              </a:solidFill>
            </a:endParaRPr>
          </a:p>
        </p:txBody>
      </p:sp>
      <p:pic>
        <p:nvPicPr>
          <p:cNvPr id="3074" name="Picture 2" descr="Page 9 | Generating App Images - Free Download on Freepik">
            <a:extLst>
              <a:ext uri="{FF2B5EF4-FFF2-40B4-BE49-F238E27FC236}">
                <a16:creationId xmlns:a16="http://schemas.microsoft.com/office/drawing/2014/main" id="{C92DDBBF-543D-104B-3058-FFBBAFC41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483" y="2708920"/>
            <a:ext cx="3820487" cy="382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11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HANA Cloud</a:t>
            </a:r>
          </a:p>
        </p:txBody>
      </p:sp>
      <p:sp>
        <p:nvSpPr>
          <p:cNvPr id="4" name="TextBox 3">
            <a:extLst>
              <a:ext uri="{FF2B5EF4-FFF2-40B4-BE49-F238E27FC236}">
                <a16:creationId xmlns:a16="http://schemas.microsoft.com/office/drawing/2014/main" id="{4CD1B822-FD1F-30ED-76E7-5E494D6E61DA}"/>
              </a:ext>
            </a:extLst>
          </p:cNvPr>
          <p:cNvSpPr txBox="1"/>
          <p:nvPr/>
        </p:nvSpPr>
        <p:spPr>
          <a:xfrm>
            <a:off x="405781" y="974164"/>
            <a:ext cx="11161643" cy="1477328"/>
          </a:xfrm>
          <a:prstGeom prst="rect">
            <a:avLst/>
          </a:prstGeom>
          <a:noFill/>
        </p:spPr>
        <p:txBody>
          <a:bodyPr wrap="square" rtlCol="0">
            <a:spAutoFit/>
          </a:bodyPr>
          <a:lstStyle/>
          <a:p>
            <a:pPr algn="just" defTabSz="914400"/>
            <a:r>
              <a:rPr lang="en-US" sz="1800" dirty="0">
                <a:solidFill>
                  <a:schemeClr val="bg1"/>
                </a:solidFill>
                <a:latin typeface="Calibri" panose="020F0502020204030204"/>
              </a:rPr>
              <a:t>SAP HANA Cloud is a fully managed, in-memory, cloud database as a service (DBaaS). It is the cloud-based data foundation for SAP Business Technology Platform. With SAP HANA Cloud you can create, run, and extend new and existing applications.</a:t>
            </a:r>
          </a:p>
          <a:p>
            <a:pPr algn="just" defTabSz="914400"/>
            <a:r>
              <a:rPr lang="en-US" sz="1800" dirty="0">
                <a:solidFill>
                  <a:schemeClr val="bg1"/>
                </a:solidFill>
                <a:latin typeface="Calibri" panose="020F0502020204030204"/>
              </a:rPr>
              <a:t>SAP HANA Cloud includes a number of software components. The core component is SAP HANA Database, but other components can be added at any time, such as a data lake.</a:t>
            </a:r>
          </a:p>
        </p:txBody>
      </p:sp>
      <p:sp>
        <p:nvSpPr>
          <p:cNvPr id="5" name="TextBox 4">
            <a:extLst>
              <a:ext uri="{FF2B5EF4-FFF2-40B4-BE49-F238E27FC236}">
                <a16:creationId xmlns:a16="http://schemas.microsoft.com/office/drawing/2014/main" id="{2C22E0C3-2785-33E1-C2AE-1D0F297AB256}"/>
              </a:ext>
            </a:extLst>
          </p:cNvPr>
          <p:cNvSpPr txBox="1"/>
          <p:nvPr/>
        </p:nvSpPr>
        <p:spPr>
          <a:xfrm>
            <a:off x="405780" y="2451492"/>
            <a:ext cx="5834237" cy="3693319"/>
          </a:xfrm>
          <a:prstGeom prst="rect">
            <a:avLst/>
          </a:prstGeom>
          <a:noFill/>
        </p:spPr>
        <p:txBody>
          <a:bodyPr wrap="square">
            <a:spAutoFit/>
          </a:bodyPr>
          <a:lstStyle/>
          <a:p>
            <a:pPr algn="just" defTabSz="914400"/>
            <a:r>
              <a:rPr lang="en-US" sz="1800" b="1" dirty="0">
                <a:solidFill>
                  <a:schemeClr val="bg1"/>
                </a:solidFill>
                <a:latin typeface="Calibri" panose="020F0502020204030204"/>
              </a:rPr>
              <a:t>Key Components of SAP HANA Cloud</a:t>
            </a:r>
          </a:p>
          <a:p>
            <a:pPr algn="just" defTabSz="914400"/>
            <a:r>
              <a:rPr lang="en-US" sz="1800" dirty="0">
                <a:solidFill>
                  <a:schemeClr val="bg1"/>
                </a:solidFill>
                <a:latin typeface="Calibri" panose="020F0502020204030204"/>
              </a:rPr>
              <a:t>There are four key components of SAP HANA Cloud:</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SAP HANA Database</a:t>
            </a:r>
          </a:p>
          <a:p>
            <a:pPr marL="457200" lvl="1" algn="just" defTabSz="914400"/>
            <a:r>
              <a:rPr lang="en-US" sz="1800" dirty="0">
                <a:solidFill>
                  <a:schemeClr val="bg1"/>
                </a:solidFill>
                <a:latin typeface="Calibri" panose="020F0502020204030204"/>
              </a:rPr>
              <a:t>In-memory database with built-in advanced analytics (spatial, graph, text, etc.)</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data lake</a:t>
            </a:r>
          </a:p>
          <a:p>
            <a:pPr marL="457200" lvl="1" algn="just" defTabSz="914400"/>
            <a:r>
              <a:rPr lang="en-US" sz="1800" dirty="0">
                <a:solidFill>
                  <a:schemeClr val="bg1"/>
                </a:solidFill>
                <a:latin typeface="Calibri" panose="020F0502020204030204"/>
              </a:rPr>
              <a:t>Store and query large data sets and most file types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a:t>
            </a:r>
          </a:p>
          <a:p>
            <a:pPr marL="457200" lvl="1" algn="just" defTabSz="914400"/>
            <a:r>
              <a:rPr lang="en-US" sz="1800" dirty="0">
                <a:solidFill>
                  <a:schemeClr val="bg1"/>
                </a:solidFill>
                <a:latin typeface="Calibri" panose="020F0502020204030204"/>
              </a:rPr>
              <a:t>Support for extreme –performance transactional applications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 replication</a:t>
            </a:r>
          </a:p>
          <a:p>
            <a:pPr marL="457200" lvl="1" algn="just" defTabSz="914400"/>
            <a:r>
              <a:rPr lang="en-US" sz="1800" dirty="0">
                <a:solidFill>
                  <a:schemeClr val="bg1"/>
                </a:solidFill>
                <a:latin typeface="Calibri" panose="020F0502020204030204"/>
              </a:rPr>
              <a:t>Bi-directional real time data replication across databases</a:t>
            </a:r>
          </a:p>
        </p:txBody>
      </p:sp>
      <p:pic>
        <p:nvPicPr>
          <p:cNvPr id="6" name="Picture 6">
            <a:extLst>
              <a:ext uri="{FF2B5EF4-FFF2-40B4-BE49-F238E27FC236}">
                <a16:creationId xmlns:a16="http://schemas.microsoft.com/office/drawing/2014/main" id="{5E110644-46D4-5748-42EC-748B8BEAC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36" r="15934"/>
          <a:stretch/>
        </p:blipFill>
        <p:spPr bwMode="auto">
          <a:xfrm>
            <a:off x="6454452" y="2252115"/>
            <a:ext cx="5212531" cy="4308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1A0C-49FC-7BA3-CF59-A7C15038F9D2}"/>
              </a:ext>
            </a:extLst>
          </p:cNvPr>
          <p:cNvSpPr>
            <a:spLocks noGrp="1"/>
          </p:cNvSpPr>
          <p:nvPr>
            <p:ph type="title"/>
          </p:nvPr>
        </p:nvSpPr>
        <p:spPr/>
        <p:txBody>
          <a:bodyPr/>
          <a:lstStyle/>
          <a:p>
            <a:r>
              <a:rPr lang="en-US" dirty="0"/>
              <a:t>HANA Cloud v/s On-premise</a:t>
            </a:r>
          </a:p>
        </p:txBody>
      </p:sp>
      <p:pic>
        <p:nvPicPr>
          <p:cNvPr id="5" name="Picture 2">
            <a:extLst>
              <a:ext uri="{FF2B5EF4-FFF2-40B4-BE49-F238E27FC236}">
                <a16:creationId xmlns:a16="http://schemas.microsoft.com/office/drawing/2014/main" id="{4EC22E48-21CE-5727-AE45-AAC559F4D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1" r="4389"/>
          <a:stretch/>
        </p:blipFill>
        <p:spPr bwMode="auto">
          <a:xfrm>
            <a:off x="163242" y="2276872"/>
            <a:ext cx="6278151" cy="3602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DD2028-068C-7296-D417-1CF7F3B9981E}"/>
              </a:ext>
            </a:extLst>
          </p:cNvPr>
          <p:cNvSpPr txBox="1"/>
          <p:nvPr/>
        </p:nvSpPr>
        <p:spPr>
          <a:xfrm>
            <a:off x="6653380" y="1076543"/>
            <a:ext cx="5390323" cy="1200329"/>
          </a:xfrm>
          <a:prstGeom prst="rect">
            <a:avLst/>
          </a:prstGeom>
          <a:noFill/>
        </p:spPr>
        <p:txBody>
          <a:bodyPr wrap="square">
            <a:spAutoFit/>
          </a:bodyPr>
          <a:lstStyle/>
          <a:p>
            <a:pPr defTabSz="914400"/>
            <a:r>
              <a:rPr lang="en-US" sz="1800" b="1" dirty="0">
                <a:solidFill>
                  <a:schemeClr val="bg1"/>
                </a:solidFill>
                <a:latin typeface="Calibri" panose="020F0502020204030204"/>
              </a:rPr>
              <a:t>Feature Differences</a:t>
            </a:r>
          </a:p>
          <a:p>
            <a:pPr defTabSz="914400"/>
            <a:r>
              <a:rPr lang="en-US" sz="1800" dirty="0">
                <a:solidFill>
                  <a:schemeClr val="bg1"/>
                </a:solidFill>
                <a:latin typeface="Calibri" panose="020F0502020204030204"/>
              </a:rPr>
              <a:t>SAP HANA Cloud compares very closely with SAP HANA on-premise in terms of features but there are some differences.</a:t>
            </a:r>
            <a:endParaRPr lang="en-US" sz="1800" b="1" dirty="0">
              <a:solidFill>
                <a:schemeClr val="bg1"/>
              </a:solidFill>
              <a:latin typeface="Calibri" panose="020F0502020204030204"/>
            </a:endParaRPr>
          </a:p>
        </p:txBody>
      </p:sp>
      <p:pic>
        <p:nvPicPr>
          <p:cNvPr id="7" name="Picture 4">
            <a:extLst>
              <a:ext uri="{FF2B5EF4-FFF2-40B4-BE49-F238E27FC236}">
                <a16:creationId xmlns:a16="http://schemas.microsoft.com/office/drawing/2014/main" id="{C2A828B7-B381-42D5-A741-CD7079B2ED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8" r="2147"/>
          <a:stretch/>
        </p:blipFill>
        <p:spPr bwMode="auto">
          <a:xfrm>
            <a:off x="6753498" y="2276872"/>
            <a:ext cx="5190086" cy="383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642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JWT Token and Application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Authentication v/s Authorization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1430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CDS Views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 &amp; Test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3" name="Rectangle 2">
            <a:extLst>
              <a:ext uri="{FF2B5EF4-FFF2-40B4-BE49-F238E27FC236}">
                <a16:creationId xmlns:a16="http://schemas.microsoft.com/office/drawing/2014/main" id="{7D59B5D9-BAF0-E6F4-5F93-7446966075EB}"/>
              </a:ext>
            </a:extLst>
          </p:cNvPr>
          <p:cNvSpPr/>
          <p:nvPr/>
        </p:nvSpPr>
        <p:spPr>
          <a:xfrm>
            <a:off x="1701924" y="5654599"/>
            <a:ext cx="8352928" cy="936104"/>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IaaS – AWS – Computer Running on internet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Bunch of servers with hardware – 1000 GB</a:t>
            </a:r>
          </a:p>
        </p:txBody>
      </p:sp>
      <p:sp>
        <p:nvSpPr>
          <p:cNvPr id="4" name="Rectangle 3">
            <a:extLst>
              <a:ext uri="{FF2B5EF4-FFF2-40B4-BE49-F238E27FC236}">
                <a16:creationId xmlns:a16="http://schemas.microsoft.com/office/drawing/2014/main" id="{FA656051-998D-9C09-5268-8C84F8DC43A2}"/>
              </a:ext>
            </a:extLst>
          </p:cNvPr>
          <p:cNvSpPr/>
          <p:nvPr/>
        </p:nvSpPr>
        <p:spPr>
          <a:xfrm>
            <a:off x="1701924" y="4574479"/>
            <a:ext cx="8352928" cy="921796"/>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PaaS – BTP – Manager of this entire infrastructure</a:t>
            </a:r>
          </a:p>
        </p:txBody>
      </p:sp>
      <p:sp>
        <p:nvSpPr>
          <p:cNvPr id="5" name="Smiley Face 4">
            <a:extLst>
              <a:ext uri="{FF2B5EF4-FFF2-40B4-BE49-F238E27FC236}">
                <a16:creationId xmlns:a16="http://schemas.microsoft.com/office/drawing/2014/main" id="{B22606E3-9B40-5CF7-4BF1-B73F313CEB9C}"/>
              </a:ext>
            </a:extLst>
          </p:cNvPr>
          <p:cNvSpPr/>
          <p:nvPr/>
        </p:nvSpPr>
        <p:spPr>
          <a:xfrm>
            <a:off x="1671085" y="1007347"/>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 name="Smiley Face 5">
            <a:extLst>
              <a:ext uri="{FF2B5EF4-FFF2-40B4-BE49-F238E27FC236}">
                <a16:creationId xmlns:a16="http://schemas.microsoft.com/office/drawing/2014/main" id="{FC0887DA-3D93-A51C-5100-37F8C9F1001D}"/>
              </a:ext>
            </a:extLst>
          </p:cNvPr>
          <p:cNvSpPr/>
          <p:nvPr/>
        </p:nvSpPr>
        <p:spPr>
          <a:xfrm>
            <a:off x="3471285" y="10073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 name="Smiley Face 6">
            <a:extLst>
              <a:ext uri="{FF2B5EF4-FFF2-40B4-BE49-F238E27FC236}">
                <a16:creationId xmlns:a16="http://schemas.microsoft.com/office/drawing/2014/main" id="{B8F31DD3-AEBF-F541-8604-EBA5CA5C8E2E}"/>
              </a:ext>
            </a:extLst>
          </p:cNvPr>
          <p:cNvSpPr/>
          <p:nvPr/>
        </p:nvSpPr>
        <p:spPr>
          <a:xfrm>
            <a:off x="5415503" y="101049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 name="Smiley Face 7">
            <a:extLst>
              <a:ext uri="{FF2B5EF4-FFF2-40B4-BE49-F238E27FC236}">
                <a16:creationId xmlns:a16="http://schemas.microsoft.com/office/drawing/2014/main" id="{97E3B63B-98D3-9C18-B13C-1FE098B8EFC5}"/>
              </a:ext>
            </a:extLst>
          </p:cNvPr>
          <p:cNvSpPr/>
          <p:nvPr/>
        </p:nvSpPr>
        <p:spPr>
          <a:xfrm>
            <a:off x="7395722" y="10038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 name="Smiley Face 8">
            <a:extLst>
              <a:ext uri="{FF2B5EF4-FFF2-40B4-BE49-F238E27FC236}">
                <a16:creationId xmlns:a16="http://schemas.microsoft.com/office/drawing/2014/main" id="{CE2BF3FE-46E1-4A01-CCC3-C96577210DEC}"/>
              </a:ext>
            </a:extLst>
          </p:cNvPr>
          <p:cNvSpPr/>
          <p:nvPr/>
        </p:nvSpPr>
        <p:spPr>
          <a:xfrm>
            <a:off x="9555961" y="100384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59FB0C7E-655B-4B29-FEE9-AF372A6E00E0}"/>
              </a:ext>
            </a:extLst>
          </p:cNvPr>
          <p:cNvSpPr/>
          <p:nvPr/>
        </p:nvSpPr>
        <p:spPr>
          <a:xfrm>
            <a:off x="1269876" y="3645024"/>
            <a:ext cx="9361040" cy="646331"/>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Business Application Studio</a:t>
            </a:r>
          </a:p>
        </p:txBody>
      </p:sp>
      <p:sp>
        <p:nvSpPr>
          <p:cNvPr id="11" name="Rectangle 10">
            <a:extLst>
              <a:ext uri="{FF2B5EF4-FFF2-40B4-BE49-F238E27FC236}">
                <a16:creationId xmlns:a16="http://schemas.microsoft.com/office/drawing/2014/main" id="{36F5A388-56C6-5DD6-41F2-1B9C26C22448}"/>
              </a:ext>
            </a:extLst>
          </p:cNvPr>
          <p:cNvSpPr/>
          <p:nvPr/>
        </p:nvSpPr>
        <p:spPr>
          <a:xfrm>
            <a:off x="1260701" y="2554426"/>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2GB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Dev Space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@cds/dk</a:t>
            </a:r>
          </a:p>
        </p:txBody>
      </p:sp>
      <p:sp>
        <p:nvSpPr>
          <p:cNvPr id="12" name="Arrow: Curved Right 11">
            <a:extLst>
              <a:ext uri="{FF2B5EF4-FFF2-40B4-BE49-F238E27FC236}">
                <a16:creationId xmlns:a16="http://schemas.microsoft.com/office/drawing/2014/main" id="{00B705DE-0C6B-11B9-41AE-B6E3ADECC738}"/>
              </a:ext>
            </a:extLst>
          </p:cNvPr>
          <p:cNvSpPr/>
          <p:nvPr/>
        </p:nvSpPr>
        <p:spPr>
          <a:xfrm rot="10261818" flipH="1">
            <a:off x="917113" y="2929686"/>
            <a:ext cx="576065" cy="3376942"/>
          </a:xfrm>
          <a:prstGeom prst="curvedRightArrow">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cxnSp>
        <p:nvCxnSpPr>
          <p:cNvPr id="13" name="Connector: Elbow 12">
            <a:extLst>
              <a:ext uri="{FF2B5EF4-FFF2-40B4-BE49-F238E27FC236}">
                <a16:creationId xmlns:a16="http://schemas.microsoft.com/office/drawing/2014/main" id="{D5E458D6-758C-BFAF-B0F4-07CBF656EEE5}"/>
              </a:ext>
            </a:extLst>
          </p:cNvPr>
          <p:cNvCxnSpPr>
            <a:stCxn id="5" idx="4"/>
            <a:endCxn id="11" idx="0"/>
          </p:cNvCxnSpPr>
          <p:nvPr/>
        </p:nvCxnSpPr>
        <p:spPr>
          <a:xfrm rot="5400000">
            <a:off x="1456123" y="2015428"/>
            <a:ext cx="900748" cy="177248"/>
          </a:xfrm>
          <a:prstGeom prst="bentConnector3">
            <a:avLst/>
          </a:prstGeom>
          <a:noFill/>
          <a:ln w="9525" cap="flat" cmpd="sng" algn="ctr">
            <a:solidFill>
              <a:srgbClr val="E8E8E8"/>
            </a:solidFill>
            <a:prstDash val="solid"/>
            <a:tailEnd type="triangle"/>
          </a:ln>
          <a:effectLst/>
        </p:spPr>
      </p:cxnSp>
      <p:sp>
        <p:nvSpPr>
          <p:cNvPr id="14" name="Rectangle 13">
            <a:extLst>
              <a:ext uri="{FF2B5EF4-FFF2-40B4-BE49-F238E27FC236}">
                <a16:creationId xmlns:a16="http://schemas.microsoft.com/office/drawing/2014/main" id="{B4EB8172-5495-46EE-780D-9EBAF62FA8F3}"/>
              </a:ext>
            </a:extLst>
          </p:cNvPr>
          <p:cNvSpPr/>
          <p:nvPr/>
        </p:nvSpPr>
        <p:spPr>
          <a:xfrm>
            <a:off x="3238149" y="2575017"/>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2GB</a:t>
            </a:r>
          </a:p>
        </p:txBody>
      </p:sp>
      <p:cxnSp>
        <p:nvCxnSpPr>
          <p:cNvPr id="15" name="Straight Arrow Connector 14">
            <a:extLst>
              <a:ext uri="{FF2B5EF4-FFF2-40B4-BE49-F238E27FC236}">
                <a16:creationId xmlns:a16="http://schemas.microsoft.com/office/drawing/2014/main" id="{93503269-8C57-21A6-3F8E-78E5CDC7603F}"/>
              </a:ext>
            </a:extLst>
          </p:cNvPr>
          <p:cNvCxnSpPr>
            <a:stCxn id="6" idx="4"/>
            <a:endCxn id="14" idx="0"/>
          </p:cNvCxnSpPr>
          <p:nvPr/>
        </p:nvCxnSpPr>
        <p:spPr>
          <a:xfrm>
            <a:off x="3795321" y="1653677"/>
            <a:ext cx="0" cy="921340"/>
          </a:xfrm>
          <a:prstGeom prst="straightConnector1">
            <a:avLst/>
          </a:prstGeom>
          <a:noFill/>
          <a:ln w="9525" cap="flat" cmpd="sng" algn="ctr">
            <a:solidFill>
              <a:srgbClr val="E8E8E8"/>
            </a:solidFill>
            <a:prstDash val="solid"/>
            <a:tailEnd type="triangle"/>
          </a:ln>
          <a:effectLst/>
        </p:spPr>
      </p:cxn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AF0C1ADC-E28C-4D2E-9005-46D2EC2F00E1}"/>
                  </a:ext>
                </a:extLst>
              </p14:cNvPr>
              <p14:cNvContentPartPr/>
              <p14:nvPr/>
            </p14:nvContentPartPr>
            <p14:xfrm>
              <a:off x="0" y="406440"/>
              <a:ext cx="11531520" cy="6077160"/>
            </p14:xfrm>
          </p:contentPart>
        </mc:Choice>
        <mc:Fallback>
          <p:pic>
            <p:nvPicPr>
              <p:cNvPr id="16" name="Ink 15">
                <a:extLst>
                  <a:ext uri="{FF2B5EF4-FFF2-40B4-BE49-F238E27FC236}">
                    <a16:creationId xmlns:a16="http://schemas.microsoft.com/office/drawing/2014/main" id="{AF0C1ADC-E28C-4D2E-9005-46D2EC2F00E1}"/>
                  </a:ext>
                </a:extLst>
              </p:cNvPr>
              <p:cNvPicPr/>
              <p:nvPr/>
            </p:nvPicPr>
            <p:blipFill>
              <a:blip r:embed="rId3"/>
              <a:stretch>
                <a:fillRect/>
              </a:stretch>
            </p:blipFill>
            <p:spPr>
              <a:xfrm>
                <a:off x="-9360" y="397080"/>
                <a:ext cx="11550240" cy="6095880"/>
              </a:xfrm>
              <a:prstGeom prst="rect">
                <a:avLst/>
              </a:prstGeom>
            </p:spPr>
          </p:pic>
        </mc:Fallback>
      </mc:AlternateContent>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https://github.com/soyuztechnologies/SAP_BTP_Training_CLD200/blob/master/Day%203/02srv/tester.http</a:t>
            </a:r>
            <a:endParaRPr lang="en-US" dirty="0"/>
          </a:p>
          <a:p>
            <a:endParaRPr lang="en-US" dirty="0"/>
          </a:p>
        </p:txBody>
      </p:sp>
    </p:spTree>
    <p:extLst>
      <p:ext uri="{BB962C8B-B14F-4D97-AF65-F5344CB8AC3E}">
        <p14:creationId xmlns:p14="http://schemas.microsoft.com/office/powerpoint/2010/main" val="122247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Actions and Functions</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55454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In addition to common CRUD operations, you can declare domain-specific custom operations as shown below. These custom operations always need custom implementations in corresponding events handlers.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vs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differentiation between Actions and Functions stems from the OData specifications and in essence is as follows: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are meant for operations, which add or modify data in the server; they are called through POST request with the arguments passed in application/</a:t>
            </a:r>
            <a:r>
              <a:rPr kumimoji="0" lang="en-US" sz="1600" b="0" i="0" u="none" strike="noStrike" kern="0" cap="none" spc="0" normalizeH="0" baseline="0" noProof="0" dirty="0" err="1">
                <a:ln>
                  <a:noFill/>
                </a:ln>
                <a:solidFill>
                  <a:schemeClr val="bg1"/>
                </a:solidFill>
                <a:effectLst/>
                <a:uLnTx/>
                <a:uFillTx/>
              </a:rPr>
              <a:t>json</a:t>
            </a:r>
            <a:r>
              <a:rPr kumimoji="0" lang="en-US" sz="1600" b="0" i="0" u="none" strike="noStrike" kern="0" cap="none" spc="0" normalizeH="0" baseline="0" noProof="0" dirty="0">
                <a:ln>
                  <a:noFill/>
                </a:ln>
                <a:solidFill>
                  <a:schemeClr val="bg1"/>
                </a:solidFill>
                <a:effectLst/>
                <a:uLnTx/>
                <a:uFillTx/>
              </a:rPr>
              <a:t> bodies.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Functions are meant for operations, which only retrieve data from the server; they are called through GET requests with the arguments passed in the URL path.</a:t>
            </a:r>
          </a:p>
        </p:txBody>
      </p:sp>
      <p:sp>
        <p:nvSpPr>
          <p:cNvPr id="36" name="Rectangle 35">
            <a:extLst>
              <a:ext uri="{FF2B5EF4-FFF2-40B4-BE49-F238E27FC236}">
                <a16:creationId xmlns:a16="http://schemas.microsoft.com/office/drawing/2014/main" id="{A3FAD8FD-47CF-2DDD-59E9-DBEA7E6B66F9}"/>
              </a:ext>
            </a:extLst>
          </p:cNvPr>
          <p:cNvSpPr/>
          <p:nvPr/>
        </p:nvSpPr>
        <p:spPr>
          <a:xfrm>
            <a:off x="189882" y="3717032"/>
            <a:ext cx="11449272" cy="220191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https://github.com/soyuztechnologies/SAP_BTP_Training_CLD200/blob/master/Day%203/02srv/CatalogService.cds</a:t>
            </a:r>
            <a:endParaRPr lang="en-US" dirty="0"/>
          </a:p>
          <a:p>
            <a:r>
              <a:rPr lang="en-US" dirty="0">
                <a:hlinkClick r:id="rId3"/>
              </a:rPr>
              <a:t>https://github.com/soyuztechnologies/SAP_BTP_Training_CLD200/blob/master/Day%203/02srv/CatalogService.js</a:t>
            </a:r>
            <a:endParaRPr lang="en-US" dirty="0"/>
          </a:p>
        </p:txBody>
      </p:sp>
    </p:spTree>
    <p:extLst>
      <p:ext uri="{BB962C8B-B14F-4D97-AF65-F5344CB8AC3E}">
        <p14:creationId xmlns:p14="http://schemas.microsoft.com/office/powerpoint/2010/main" val="35298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6747</TotalTime>
  <Words>1252</Words>
  <Application>Microsoft Office PowerPoint</Application>
  <PresentationFormat>Custom</PresentationFormat>
  <Paragraphs>148</Paragraphs>
  <Slides>27</Slides>
  <Notes>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4</vt:lpstr>
      <vt:lpstr>Introduction to CDS Views</vt:lpstr>
      <vt:lpstr>Business Application Studio</vt:lpstr>
      <vt:lpstr>Dev Space in BAS</vt:lpstr>
      <vt:lpstr>Hands on: Move App to BAS</vt:lpstr>
      <vt:lpstr>Testing Services in BAS</vt:lpstr>
      <vt:lpstr>Actions and Functions</vt:lpstr>
      <vt:lpstr>Generic Handlers in CAP</vt:lpstr>
      <vt:lpstr>Hands on: Generic Handlers</vt:lpstr>
      <vt:lpstr>Exercise – generic handlers</vt:lpstr>
      <vt:lpstr>SAP Fiori elements boosts SAP Fiori development efficiency </vt:lpstr>
      <vt:lpstr>SAP Fiori elements provides enterprise-ready apps out of the box</vt:lpstr>
      <vt:lpstr>SAP Fiori elements application architecture provides flexibility</vt:lpstr>
      <vt:lpstr>SAP Fiori elements prioritizes efficiency over flexibility </vt:lpstr>
      <vt:lpstr>Hands on : Fiori App</vt:lpstr>
      <vt:lpstr>Create Fiori App using Annotation</vt:lpstr>
      <vt:lpstr>Association v.s Composition</vt:lpstr>
      <vt:lpstr>Hands on: Create &amp; F4 Enablement for app</vt:lpstr>
      <vt:lpstr>Introduction to HANA Cloud</vt:lpstr>
      <vt:lpstr>HANA Cloud v/s On-premise</vt:lpstr>
      <vt:lpstr>PowerPoint Presentation</vt:lpstr>
      <vt:lpstr>PowerPoint Presentation</vt:lpstr>
      <vt:lpstr>PowerPoint Presentation</vt:lpstr>
      <vt:lpstr>PowerPoint Presentation</vt:lpstr>
      <vt:lpstr>Agenda – Day 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251</cp:revision>
  <dcterms:created xsi:type="dcterms:W3CDTF">2013-09-12T13:05:01Z</dcterms:created>
  <dcterms:modified xsi:type="dcterms:W3CDTF">2023-09-28T09:00:55Z</dcterms:modified>
</cp:coreProperties>
</file>