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6" r:id="rId2"/>
    <p:sldId id="4122" r:id="rId3"/>
    <p:sldId id="277" r:id="rId4"/>
    <p:sldId id="4780" r:id="rId5"/>
    <p:sldId id="4785" r:id="rId6"/>
    <p:sldId id="4793" r:id="rId7"/>
    <p:sldId id="4794" r:id="rId8"/>
    <p:sldId id="4787" r:id="rId9"/>
    <p:sldId id="4788" r:id="rId10"/>
    <p:sldId id="4824" r:id="rId11"/>
    <p:sldId id="4789" r:id="rId12"/>
    <p:sldId id="4790" r:id="rId13"/>
    <p:sldId id="4791" r:id="rId14"/>
    <p:sldId id="4792" r:id="rId15"/>
    <p:sldId id="4795" r:id="rId16"/>
    <p:sldId id="4796" r:id="rId17"/>
    <p:sldId id="4797" r:id="rId18"/>
    <p:sldId id="4825" r:id="rId19"/>
    <p:sldId id="4798" r:id="rId20"/>
    <p:sldId id="4799" r:id="rId21"/>
    <p:sldId id="4781" r:id="rId22"/>
    <p:sldId id="4782" r:id="rId23"/>
    <p:sldId id="4783" r:id="rId24"/>
    <p:sldId id="4784" r:id="rId25"/>
    <p:sldId id="4817" r:id="rId26"/>
    <p:sldId id="4818" r:id="rId27"/>
    <p:sldId id="4819" r:id="rId28"/>
    <p:sldId id="4820" r:id="rId29"/>
    <p:sldId id="4821" r:id="rId30"/>
    <p:sldId id="4822" r:id="rId31"/>
    <p:sldId id="4823" r:id="rId32"/>
    <p:sldId id="282" r:id="rId33"/>
    <p:sldId id="280" r:id="rId34"/>
    <p:sldId id="4711" r:id="rId3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95250" autoAdjust="0"/>
  </p:normalViewPr>
  <p:slideViewPr>
    <p:cSldViewPr>
      <p:cViewPr varScale="1">
        <p:scale>
          <a:sx n="78" d="100"/>
          <a:sy n="78" d="100"/>
        </p:scale>
        <p:origin x="965"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1.133"/>
    </inkml:context>
    <inkml:brush xml:id="br0">
      <inkml:brushProperty name="width" value="0.05" units="cm"/>
      <inkml:brushProperty name="height" value="0.05" units="cm"/>
      <inkml:brushProperty name="color" value="#F6630D"/>
    </inkml:brush>
  </inkml:definitions>
  <inkml:trace contextRef="#ctx0" brushRef="#br0">1 26 24575,'0'-1'0,"0"0"0,0 0 0,0 0 0,0 1 0,0-1 0,0 0 0,0 0 0,0 0 0,0 0 0,0 0 0,0 1 0,0-1 0,0 0 0,1 0 0,-1 0 0,0 1 0,1-1 0,-1 0 0,1 0 0,-1 1 0,1-1 0,-1 0 0,1 1 0,-1-1 0,1 0 0,0 1 0,-1-1 0,1 1 0,0-1 0,-1 1 0,1 0 0,0-1 0,0 1 0,-1 0 0,1-1 0,0 1 0,0 0 0,0 0 0,0 0 0,-1-1 0,1 1 0,0 0 0,0 0 0,0 0 0,0 1 0,0-1 0,-1 0 0,2 0 0,1 1 0,-1 0 0,1 0 0,-1 0 0,1 1 0,-1-1 0,0 0 0,1 1 0,-1 0 0,0-1 0,0 1 0,0 0 0,0 0 0,-1 0 0,3 3 0,2 9 0,-1 0 0,0 1 0,-1-1 0,0 1 0,-1 0 0,-1 0 0,1 21 0,1 3 0,7 90 0,-7 165 0,-5-214 0,1-70 0,0-5 0,-1 0 0,1 1 0,0-1 0,1 0 0,-1 0 0,1 0 0,0 0 0,0 0 0,1 0 0,-1 0 0,4 7 0,-4-12 0,-1 0 0,0 1 0,1-1 0,-1 0 0,0 1 0,1-1 0,-1 0 0,0 1 0,1-1 0,-1 0 0,1 1 0,-1-1 0,1 0 0,-1 0 0,1 0 0,-1 0 0,0 1 0,1-1 0,-1 0 0,1 0 0,-1 0 0,1 0 0,-1 0 0,1 0 0,-1 0 0,1 0 0,-1 0 0,1-1 0,-1 1 0,1 0 0,-1 0 0,1 0 0,-1 0 0,1-1 0,-1 1 0,0 0 0,1 0 0,-1-1 0,0 1 0,1 0 0,-1-1 0,1 1 0,-1 0 0,0-1 0,1 0 0,14-21 0,-15 21 0,106-207 0,15-27 0,-110 215 0,-8 14 0,1 0 0,-1 0 0,1-1 0,0 2 0,0-1 0,1 0 0,0 1 0,0 0 0,9-7 0,-14 12 0,0-1 0,1 1 0,-1 0 0,1 0 0,-1-1 0,1 1 0,-1 0 0,0 0 0,1 0 0,-1 0 0,1 0 0,-1 0 0,1-1 0,-1 1 0,1 0 0,-1 0 0,1 1 0,-1-1 0,1 0 0,-1 0 0,1 0 0,-1 0 0,1 0 0,-1 0 0,1 1 0,-1-1 0,1 0 0,-1 0 0,0 1 0,1-1 0,-1 0 0,1 1 0,-1-1 0,0 0 0,1 1 0,-1-1 0,0 0 0,0 1 0,1-1 0,-1 1 0,0-1 0,0 1 0,0-1 0,1 1 0,-1 0 0,5 25 0,-5-25 0,5 64 0,37 286 0,-42-351 0,10 36 0,0-23 0,-10-12 0,1-1 0,-1 0 0,1 0 0,-1 0 0,0 0 0,1 0 0,-1 0 0,1 0 0,-1 0 0,0 0 0,1 0 0,-1 0 0,1 0 0,-1 0 0,0 0 0,1 0 0,-1-1 0,0 1 0,1 0 0,-1 0 0,1 0 0,-1-1 0,0 1 0,1 0 0,-1 0 0,0-1 0,0 1 0,1 0 0,-1-1 0,0 1 0,0 0 0,1-1 0,-1 1 0,0 0 0,0-1 0,7-12 0,0 0 0,-2 0 0,0 0 0,0-1 0,5-25 0,0 2 0,91-309 0,-99 338 0,1-1 0,1 1 0,-1 0 0,1 0 0,7-10 0,-10 17 0,-1 0 0,1 1 0,0-1 0,-1 0 0,1 1 0,0-1 0,-1 0 0,1 1 0,0-1 0,0 1 0,-1-1 0,1 1 0,0-1 0,0 1 0,0 0 0,0-1 0,-1 1 0,1 0 0,0 0 0,0 0 0,0 0 0,0 0 0,1 0 0,0 0 0,-1 1 0,1 0 0,-1 0 0,0 0 0,1 0 0,-1 0 0,0 0 0,0 0 0,0 0 0,0 1 0,0-1 0,0 0 0,0 1 0,0-1 0,0 1 0,-1-1 0,1 1 0,0 2 0,7 19 0,0 0 0,7 47 0,-3-9 0,-1-19 0,25 92 0,-29-111 0,2 0 0,0-1 0,21 35 0,-29-56 0,0 1 0,0 0 0,0-1 0,0 1 0,0-1 0,0 1 0,0-1 0,1 1 0,-1-1 0,1 0 0,-1 0 0,1 0 0,0 0 0,-1 0 0,1 0 0,0 0 0,-1 0 0,4 0 0,-4-1 0,1 0 0,-1 0 0,0 0 0,1 0 0,-1-1 0,0 1 0,1-1 0,-1 1 0,0-1 0,0 1 0,1-1 0,-1 0 0,0 1 0,0-1 0,0 0 0,0 0 0,0 0 0,0 0 0,1-2 0,5-6 0,-1-1 0,0 0 0,0 0 0,6-21 0,-7 20 0,18-45 0,76-167 0,-97 219 0,0 0 0,1 0 0,-1 0 0,0 1 0,1-1 0,0 1 0,3-4 0,-5 7 0,-1-1 0,1 1 0,0-1 0,0 1 0,0-1 0,-1 1 0,1 0 0,0-1 0,0 1 0,0 0 0,0 0 0,-1 0 0,1-1 0,0 1 0,0 0 0,0 0 0,0 0 0,0 0 0,0 1 0,-1-1 0,1 0 0,0 0 0,0 0 0,0 1 0,0-1 0,0 0 0,-1 1 0,1-1 0,0 1 0,0-1 0,-1 1 0,1-1 0,0 1 0,-1 0 0,1-1 0,-1 1 0,1 0 0,-1-1 0,1 1 0,-1 0 0,1 1 0,10 14 0,-2 1 0,0 0 0,-1 0 0,7 24 0,19 38 0,-28-67 0,0 0 0,1-1 0,1 0 0,0 0 0,1-1 0,15 16 0,-22-24 0,1 0 0,-1-1 0,0 1 0,1 0 0,-1-1 0,1 0 0,-1 0 0,1 1 0,0-2 0,0 1 0,-1 0 0,1 0 0,0-1 0,0 0 0,0 1 0,0-1 0,0 0 0,-1 0 0,1-1 0,0 1 0,0-1 0,0 1 0,0-1 0,-1 0 0,1 0 0,0 0 0,-1 0 0,1-1 0,-1 1 0,1-1 0,-1 1 0,0-1 0,1 0 0,-1 0 0,0 0 0,0 0 0,2-3 0,10-13 0,0 1 0,18-34 0,-22 35 0,1-1 0,0 1 0,1 1 0,16-17 0,-27 31-72,1-1 1,0 1-1,-1-1 0,1 1 0,0 0 0,0 0 0,0 0 0,0 0 1,0 0-1,0 0 0,0 0 0,0 1 0,0-1 0,1 1 0,-1 0 1,0-1-1,0 1 0,4 0 0,9 5-6754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9.639"/>
    </inkml:context>
    <inkml:brush xml:id="br0">
      <inkml:brushProperty name="width" value="0.05" units="cm"/>
      <inkml:brushProperty name="height" value="0.05" units="cm"/>
      <inkml:brushProperty name="color" value="#F6630D"/>
    </inkml:brush>
  </inkml:definitions>
  <inkml:trace contextRef="#ctx0" brushRef="#br0">85 459 24575,'0'-1'0,"0"1"0,1-1 0,-1 0 0,0 1 0,0-1 0,0 1 0,1-1 0,-1 1 0,0-1 0,1 1 0,-1-1 0,0 1 0,1-1 0,-1 1 0,1-1 0,-1 1 0,0 0 0,1-1 0,-1 1 0,1 0 0,-1-1 0,1 1 0,0 0 0,-1-1 0,1 1 0,-1 0 0,1 0 0,-1 0 0,1 0 0,0 0 0,-1 0 0,1 0 0,0 0 0,-1 0 0,2 0 0,27 3 0,-21-2 0,5 0 0,-1 0 0,1-1 0,-1-1 0,1 0 0,-1 0 0,0-1 0,1-1 0,-1 0 0,0-1 0,-1 0 0,22-11 0,-26 11 0,1 0 0,-1-1 0,0-1 0,0 1 0,0-1 0,-1 0 0,0 0 0,0-1 0,-1 0 0,0 0 0,0 0 0,0-1 0,-1 0 0,0 1 0,-1-1 0,0-1 0,4-15 0,-4 12 0,-1-1 0,-1 1 0,0-1 0,-1 1 0,0-1 0,-1 0 0,0 1 0,-1-1 0,0 1 0,-1-1 0,-1 1 0,0 0 0,-6-13 0,7 18 0,-1 1 0,1 0 0,-1 0 0,0 0 0,-1 0 0,0 1 0,0-1 0,0 1 0,0 1 0,-1-1 0,0 1 0,0 0 0,0 0 0,0 0 0,-1 1 0,1 0 0,-1 0 0,0 1 0,0 0 0,0 0 0,0 1 0,0-1 0,0 2 0,-11-1 0,10 1 0,-1 0 0,1 1 0,-1 0 0,1 0 0,0 1 0,-1 0 0,1 1 0,0 0 0,0 0 0,0 1 0,1 0 0,0 0 0,-1 0 0,-7 8 0,7-5 0,-1 2 0,1-1 0,0 1 0,1 0 0,0 1 0,1 0 0,0 0 0,0 0 0,-6 17 0,5-9 0,2 0 0,0 0 0,1 1 0,0-1 0,2 1 0,0 0 0,1-1 0,1 1 0,1 0 0,0 0 0,2 0 0,7 31 0,-4-32-62,1 0 0,1 0 0,0-1 0,1 0 0,1 0 0,1-1 0,0-1 0,1 0 0,1 0 0,0-1 0,1-1 0,1 0-1,-1-1 1,2 0 0,0-1 0,0-1 0,1-1 0,0 0 0,1-2 0,0 0 0,21 6 0,21 1-6764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4.815"/>
    </inkml:context>
    <inkml:brush xml:id="br0">
      <inkml:brushProperty name="width" value="0.05" units="cm"/>
      <inkml:brushProperty name="height" value="0.05" units="cm"/>
      <inkml:brushProperty name="color" value="#F6630D"/>
    </inkml:brush>
  </inkml:definitions>
  <inkml:trace contextRef="#ctx0" brushRef="#br0">461 2682 24575,'-10'-1'0,"1"-1"0,0-1 0,0 0 0,0 0 0,0 0 0,-10-6 0,14 6 0,-13-5 0,0-2 0,1 0 0,0 0 0,-19-16 0,28 18 0,-1 0 0,2 0 0,-1 0 0,1-1 0,0 0 0,1 0 0,0-1 0,1 0 0,-6-12 0,-27-81 0,4-1 0,5-1 0,-18-117 0,23 48 0,-3-205 0,24 265 0,6 0 0,4 1 0,30-150 0,-26 209 0,3 1 0,1 0 0,3 1 0,3 1 0,1 1 0,3 1 0,2 1 0,1 1 0,37-43 0,-46 67-80,2 1 0,0 1-1,2 1 1,0 1 0,1 0-1,1 2 1,1 1 0,0 1-1,1 2 1,1 0 0,0 2 0,0 1-1,1 1 1,1 2 0,-1 0-1,38-2 1,-42 8-6746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7.104"/>
    </inkml:context>
    <inkml:brush xml:id="br0">
      <inkml:brushProperty name="width" value="0.05" units="cm"/>
      <inkml:brushProperty name="height" value="0.05" units="cm"/>
      <inkml:brushProperty name="color" value="#F6630D"/>
    </inkml:brush>
  </inkml:definitions>
  <inkml:trace contextRef="#ctx0" brushRef="#br0">1 433 24575,'0'-3'0,"0"-3"0,-1 1 0,1 0 0,1-1 0,-1 1 0,1 0 0,0 0 0,0-1 0,1 1 0,-1 0 0,4-6 0,-5 11 0,0 0 0,0 0 0,0 0 0,0-1 0,0 1 0,0 0 0,0 0 0,0 0 0,0 0 0,0 0 0,1-1 0,-1 1 0,0 0 0,0 0 0,0 0 0,0 0 0,0 0 0,0 0 0,1-1 0,-1 1 0,0 0 0,0 0 0,0 0 0,0 0 0,1 0 0,-1 0 0,0 0 0,0 0 0,0 0 0,0 0 0,1 0 0,-1 0 0,0 0 0,0 0 0,0 0 0,0 0 0,1 0 0,-1 0 0,0 0 0,0 0 0,0 0 0,0 0 0,1 0 0,-1 1 0,6 9 0,2 18 0,-8-24 0,69 367 0,-57-268 0,-14-265 0,2-328 0,1 470 0,-1-5 0,1 1 0,1-1 0,1 0 0,12-44 0,-15 66 0,1 1 0,0 0 0,0-1 0,0 1 0,0 0 0,0 0 0,0 0 0,1-1 0,-1 1 0,1 1 0,-1-1 0,1 0 0,0 0 0,0 1 0,-1-1 0,1 1 0,3-2 0,-3 2 0,-1 1 0,1-1 0,0 1 0,0-1 0,0 1 0,0 0 0,-1 0 0,1 0 0,0 0 0,0 0 0,0 1 0,0-1 0,-1 0 0,1 1 0,0 0 0,0-1 0,2 3 0,4 2 0,0 0 0,0 0 0,0 1 0,-1 1 0,0-1 0,-1 1 0,9 11 0,31 48 0,-3 2 0,64 136 0,-53-97 0,16 35-1365,-56-112-5461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7.497"/>
    </inkml:context>
    <inkml:brush xml:id="br0">
      <inkml:brushProperty name="width" value="0.05" units="cm"/>
      <inkml:brushProperty name="height" value="0.05" units="cm"/>
      <inkml:brushProperty name="color" value="#F6630D"/>
    </inkml:brush>
  </inkml:definitions>
  <inkml:trace contextRef="#ctx0" brushRef="#br0">13 280 24575,'-5'0'0,"-1"-4"0,5-7 0,7-1 0,7-3 0,6 0 0,10 0 0,8-4 0,12-3 0,8-2 0,2-2 0,2-1 0,-2 0 0,0-6 0,-11 4-8191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7.841"/>
    </inkml:context>
    <inkml:brush xml:id="br0">
      <inkml:brushProperty name="width" value="0.05" units="cm"/>
      <inkml:brushProperty name="height" value="0.05" units="cm"/>
      <inkml:brushProperty name="color" value="#F6630D"/>
    </inkml:brush>
  </inkml:definitions>
  <inkml:trace contextRef="#ctx0" brushRef="#br0">1 199 24575,'0'0'0,"0"0"0,0-1 0,0 1 0,0 0 0,0-1 0,-1 1 0,1 0 0,0-1 0,0 1 0,1-1 0,-1 1 0,0 0 0,0-1 0,0 1 0,0 0 0,0-1 0,0 1 0,0 0 0,0-1 0,1 1 0,-1 0 0,0-1 0,0 1 0,0 0 0,1 0 0,-1-1 0,0 1 0,0 0 0,1 0 0,-1-1 0,0 1 0,1 0 0,-1 0 0,0 0 0,1 0 0,-1 0 0,0-1 0,1 1 0,-1 0 0,0 0 0,1 0 0,-1 0 0,0 0 0,1 0 0,-1 0 0,1 0 0,-1 0 0,0 0 0,1 0 0,-1 0 0,0 0 0,1 1 0,-1-1 0,0 0 0,1 0 0,-1 0 0,0 0 0,0 1 0,1-1 0,-1 0 0,1 1 0,18 16 0,3 24 0,0 0 0,-3 2 0,20 62 0,-10-25 0,9 26 0,30 70 0,-65-173 0,-3-10 0,-2-11 0,-47-163 0,-116-287 0,162 461 0,-1-2 0,0 0 0,1-1 0,0 1 0,0-1 0,-2-17 0,5 26 0,0-1 0,0 0 0,0 0 0,0 0 0,1 1 0,-1-1 0,0 0 0,1 0 0,0 0 0,-1 1 0,1-1 0,0 0 0,0 1 0,-1-1 0,1 1 0,0-1 0,1 1 0,-1-1 0,0 1 0,0 0 0,1-1 0,-1 1 0,1 0 0,-1 0 0,1 0 0,-1 0 0,1 0 0,0 1 0,-1-1 0,1 0 0,0 1 0,-1-1 0,1 1 0,0 0 0,0-1 0,0 1 0,3 0 0,10-1 0,0 1 0,0 0 0,0 1 0,0 0 0,-1 1 0,1 1 0,0 0 0,-1 1 0,0 1 0,0 0 0,0 1 0,0 1 0,15 9 0,-26-14 0,-1 0 0,1 0 0,-1 0 0,0 0 0,1 0 0,-1 0 0,0 0 0,0 1 0,0-1 0,-1 1 0,1 0 0,-1-1 0,1 1 0,-1 0 0,0 0 0,0 0 0,0 0 0,0 0 0,-1 0 0,1 0 0,-1 0 0,0 0 0,0 1 0,0-1 0,0 0 0,0 0 0,-1 0 0,1 0 0,-1 0 0,0 0 0,0 0 0,0 0 0,0 0 0,-1 0 0,1-1 0,-1 1 0,0 0 0,-2 2 0,-2 2 0,0 1 0,-1-1 0,0 0 0,0-1 0,0 1 0,-1-1 0,0-1 0,0 0 0,-1 0 0,0-1 0,-10 5 0,-14 1-1365,2-4-5461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8.249"/>
    </inkml:context>
    <inkml:brush xml:id="br0">
      <inkml:brushProperty name="width" value="0.05" units="cm"/>
      <inkml:brushProperty name="height" value="0.05" units="cm"/>
      <inkml:brushProperty name="color" value="#F6630D"/>
    </inkml:brush>
  </inkml:definitions>
  <inkml:trace contextRef="#ctx0" brushRef="#br0">1 10 24575,'20'-5'0,"-19"4"0,0 1 0,0-1 0,0 0 0,0 1 0,0 0 0,1-1 0,-1 1 0,0 0 0,0-1 0,1 1 0,-1 0 0,0 0 0,0 0 0,1 0 0,-1 0 0,0 1 0,0-1 0,0 0 0,1 0 0,-1 1 0,0-1 0,0 1 0,0-1 0,0 1 0,2 1 0,4 2 0,-1 1 0,0 0 0,-1 1 0,1 0 0,-1 0 0,0 0 0,0 0 0,-1 1 0,0-1 0,5 13 0,5 12 0,11 33 0,-24-59 0,57 186 133,-17-50-1631,-31-108-5328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8.622"/>
    </inkml:context>
    <inkml:brush xml:id="br0">
      <inkml:brushProperty name="width" value="0.05" units="cm"/>
      <inkml:brushProperty name="height" value="0.05" units="cm"/>
      <inkml:brushProperty name="color" value="#F6630D"/>
    </inkml:brush>
  </inkml:definitions>
  <inkml:trace contextRef="#ctx0" brushRef="#br0">2307 61 24575,'-24'-9'0,"0"0"0,0 2 0,-1 1 0,0 1 0,0 2 0,0 0 0,-29 1 0,35 0 0,-102-2-114,0 5 0,0 5 0,-178 32 0,148-7-22,1 6 1,-191 74 0,260-78 135,-103 57 0,135-62 0,1 3 0,2 1 0,-50 47 0,69-54 0,2 0 0,1 2 0,1 1 0,2 0 0,-36 63 0,44-65 0,2 0 0,0 1 0,1 1 0,2 0 0,1 0 0,1 1 0,2-1 0,-2 35 0,5-26 0,2-1 0,2 0 0,1 1 0,1-2 0,2 1 0,2-1 0,24 63 0,-15-57 0,2 0 0,1-2 0,2 0 0,2-1 0,55 62 0,-38-55 0,1-3 0,3-1 0,1-3 0,2-2 0,1-1 0,2-3 0,1-3 0,2-1 0,100 34 0,-83-39-169,1-4-1,1-3 1,0-4-1,1-2 1,147-2 0,-136-12 84,1-4 0,-1-3 0,-1-5 0,154-48 0,-145 29 80,-1-3 1,-1-4-1,-3-5 1,-2-3-1,-2-4 1,-2-4-1,-3-3 0,-3-3 1,128-140-1,-139 127 5,-3-2 0,75-125 0,-111 157 0,-2-1 0,-2-1 0,-2-1 0,-2-1 0,-3-1 0,13-66 0,-25 93-19,-1 0 0,-1 0 1,-1 0-1,-2 0 0,0 0 0,-2 0 0,-7-37 0,5 45 5,0 1 0,-1-1-1,0 1 1,-2 0-1,0 1 1,0 0-1,-2 0 1,0 1-1,0 0 1,-1 1-1,-21-20 1,10 15-2,1 2 0,-2 0 0,0 1-1,-1 2 1,-1 0 0,1 2 0,-2 0 0,0 2 0,-29-7 0,-15 1-402,-1 3 1,-96-5 0,-108 10-503,11 13-2265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9.850"/>
    </inkml:context>
    <inkml:brush xml:id="br0">
      <inkml:brushProperty name="width" value="0.05" units="cm"/>
      <inkml:brushProperty name="height" value="0.05" units="cm"/>
      <inkml:brushProperty name="color" value="#F6630D"/>
    </inkml:brush>
  </inkml:definitions>
  <inkml:trace contextRef="#ctx0" brushRef="#br0">7 88 24575,'-5'0'0,"4"0"0,6 0 0,7-5 0,11-1 0,5 0 0,9 1 0,6-3 0,6 0 0,-2 1 0,2 2 0,-4 2 0,-5-4 0,-4 0 0,-8-3 0,-10-1-8191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50.306"/>
    </inkml:context>
    <inkml:brush xml:id="br0">
      <inkml:brushProperty name="width" value="0.05" units="cm"/>
      <inkml:brushProperty name="height" value="0.05" units="cm"/>
      <inkml:brushProperty name="color" value="#F6630D"/>
    </inkml:brush>
  </inkml:definitions>
  <inkml:trace contextRef="#ctx0" brushRef="#br0">26 138 24575,'-2'0'0,"0"1"0,1 0 0,-1-1 0,0 1 0,0 0 0,1 0 0,-1 0 0,1 0 0,-1 0 0,1 0 0,-2 2 0,-1 4 0,14-6 0,132-37 0,145-59 0,-263 86 0,-4 0-79,-20 9 83,0 0-1,0 0 1,0 0-1,0-1 1,0 1-1,0 0 1,0 0-1,1 0 1,-1 0-1,0 0 1,0 0-1,0-1 1,0 1-1,0 0 1,0 0-1,0 0 1,0 0-1,0 0 1,0 0-1,0-1 1,0 1-1,0 0 1,0 0-1,0 0 1,0 0-1,0 0 1,0-1-1,0 1 1,0 0-1,-1 0 1,1 0-1,0 0 1,0 0-1,0 0 1,0-1-1,0 1 1,0 0-1,0 0 1,0 0-1,0 0 1,-1 0-1,1 0 1,0 0-1,0 0 1,0 0-1,0 0 1,0 0-1,0 0 1,-1-1-1,1 1 1,0 0-1,0 0 1,0 0-1,0 0 1,-1 0-1,-34-3-1485,12 3-5344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50.787"/>
    </inkml:context>
    <inkml:brush xml:id="br0">
      <inkml:brushProperty name="width" value="0.05" units="cm"/>
      <inkml:brushProperty name="height" value="0.05" units="cm"/>
      <inkml:brushProperty name="color" value="#F6630D"/>
    </inkml:brush>
  </inkml:definitions>
  <inkml:trace contextRef="#ctx0" brushRef="#br0">11 156 24575,'0'-1'0,"0"1"0,-1 0 0,1 0 0,0 0 0,-1 0 0,1 0 0,0 0 0,0 0 0,-1 0 0,1 0 0,0 0 0,-1 0 0,1 0 0,0 0 0,-1 0 0,1 0 0,0 0 0,-1 0 0,1 0 0,0 1 0,0-1 0,-1 0 0,1 0 0,0 0 0,0 0 0,-1 1 0,1-1 0,0 0 0,0 0 0,-1 1 0,1-1 0,0 0 0,0 0 0,0 1 0,0-1 0,0 0 0,-1 0 0,1 1 0,0-1 0,0 0 0,0 1 0,0-1 0,0 0 0,0 1 0,0-1 0,0 0 0,0 1 0,0-1 0,0 0 0,0 0 0,0 1 0,1 0 0,-1 0 0,1-1 0,-1 1 0,1-1 0,-1 1 0,1-1 0,0 1 0,-1-1 0,1 1 0,0-1 0,-1 0 0,1 1 0,0-1 0,0 0 0,-1 0 0,1 1 0,0-1 0,0 0 0,-1 0 0,1 0 0,0 0 0,0 0 0,0 0 0,0 0 0,19-3 0,0-1 0,0-1 0,35-14 0,-7 2 0,23-5 0,120-55 0,-190 77 0,2-1 0,0-1 0,-1 1 0,1 0 0,-1-1 0,0 1 0,1-1 0,-1 0 0,0 0 0,0 0 0,0 0 0,2-3 0,-5 5-68,1 0 0,-1 0-1,0-1 1,1 1 0,-1 0 0,0 0-1,1 0 1,-1-1 0,0 1 0,1 0-1,-1 0 1,0 0 0,0 0 0,1 0-1,-1 1 1,0-1 0,1 0 0,-1 0-1,-1 1 1,-16 3-6758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02.007"/>
    </inkml:context>
    <inkml:brush xml:id="br0">
      <inkml:brushProperty name="width" value="0.05" units="cm"/>
      <inkml:brushProperty name="height" value="0.05" units="cm"/>
      <inkml:brushProperty name="color" value="#F6630D"/>
    </inkml:brush>
  </inkml:definitions>
  <inkml:trace contextRef="#ctx0" brushRef="#br0">1 149 24575,'862'-57'0,"-696"42"0,-81 7 0,367-48 0,-452 56-42,1 0-13,0 0 0,0 0-1,0 0 1,0-1 0,0 1 0,0 0 0,0 0 0,0-1 0,0 1 0,0 0 0,0-1-1,0 1 1,0-1 0,0 0 0,0 1 0,0-1 0,-1 1 0,1-1 0,0 0-1,-1 0 1,1 1 0,0-1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9.992"/>
    </inkml:context>
    <inkml:brush xml:id="br0">
      <inkml:brushProperty name="width" value="0.05" units="cm"/>
      <inkml:brushProperty name="height" value="0.05" units="cm"/>
      <inkml:brushProperty name="color" value="#F6630D"/>
    </inkml:brush>
  </inkml:definitions>
  <inkml:trace contextRef="#ctx0" brushRef="#br0">53 45 24575,'-5'-5'0,"-6"-5"0,-1-7 0,1 4 0,3 15 0,3 15 0,6 15 0,4 15 0,5 14 0,1 10 0,4 12 0,-2 6 0,3 6 0,-2-3 0,-4-4 0,2-13 0,-1-18-8191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02.615"/>
    </inkml:context>
    <inkml:brush xml:id="br0">
      <inkml:brushProperty name="width" value="0.05" units="cm"/>
      <inkml:brushProperty name="height" value="0.05" units="cm"/>
      <inkml:brushProperty name="color" value="#F6630D"/>
    </inkml:brush>
  </inkml:definitions>
  <inkml:trace contextRef="#ctx0" brushRef="#br0">1 1 24575,'0'1'0,"1"1"0,-1 0 0,1-1 0,-1 1 0,1-1 0,0 0 0,0 1 0,0-1 0,0 1 0,0-1 0,0 0 0,0 0 0,0 0 0,1 0 0,-1 0 0,0 0 0,3 2 0,28 15 0,-28-15 0,63 29 0,72 23 0,28 13 0,-70-29 0,-64-27 0,0 2 0,41 22 0,-72-35 0,0 0 0,0 0 0,0 0 0,0 1 0,0-1 0,0 1 0,0-1 0,0 1 0,-1-1 0,1 1 0,0 0 0,-1 0 0,0 0 0,1 0 0,-1 0 0,0 0 0,0 0 0,0 0 0,0 0 0,0 1 0,-1-1 0,1 0 0,-1 1 0,0-1 0,1 0 0,-1 1 0,0-1 0,0 0 0,0 1 0,-1-1 0,1 0 0,-1 1 0,1-1 0,-1 0 0,0 1 0,0-1 0,0 0 0,0 0 0,0 0 0,0 0 0,0 0 0,-1 0 0,-2 2 0,-4 5 0,0 0 0,-1 0 0,0-1 0,-1 0 0,0-1 0,0 0 0,-14 7 0,-26 12 0,-1-2 0,-1-3 0,-63 18 0,46-17-1365,51-18-5461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03.395"/>
    </inkml:context>
    <inkml:brush xml:id="br0">
      <inkml:brushProperty name="width" value="0.05" units="cm"/>
      <inkml:brushProperty name="height" value="0.05" units="cm"/>
      <inkml:brushProperty name="color" value="#F6630D"/>
    </inkml:brush>
  </inkml:definitions>
  <inkml:trace contextRef="#ctx0" brushRef="#br0">2029 1 24575,'-66'4'0,"-78"15"0,13-1 0,-980 66 0,971-75 0,-29 5 56,-75 3-1477,220-17-5405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03.880"/>
    </inkml:context>
    <inkml:brush xml:id="br0">
      <inkml:brushProperty name="width" value="0.05" units="cm"/>
      <inkml:brushProperty name="height" value="0.05" units="cm"/>
      <inkml:brushProperty name="color" value="#F6630D"/>
    </inkml:brush>
  </inkml:definitions>
  <inkml:trace contextRef="#ctx0" brushRef="#br0">384 1 24575,'-2'4'0,"0"1"0,0-1 0,0 0 0,0 1 0,-1-1 0,0-1 0,0 1 0,0 0 0,0-1 0,0 1 0,-8 4 0,-36 31 0,-2-2 0,-2-3 0,-86 44 0,92-53 0,44-24 0,0-1 0,0 1 0,0-1 0,1 1 0,-1 0 0,0-1 0,0 1 0,0 0 0,0 0 0,1-1 0,-1 1 0,0 0 0,1 0 0,-1 0 0,1 0 0,-1 0 0,1 0 0,-1 0 0,1 0 0,0 0 0,-1 0 0,1 0 0,0 0 0,0 0 0,0 2 0,0-1 0,0 0 0,1 0 0,0 0 0,-1 0 0,1 0 0,0 0 0,0 0 0,0 0 0,0 0 0,1 0 0,-1 0 0,2 1 0,7 7 0,0 0 0,0-1 0,16 10 0,-17-13 0,78 70 0,5 5 0,-41-41-8,-30-23-444,0-1-1,40 24 1,-37-28-6374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0.331"/>
    </inkml:context>
    <inkml:brush xml:id="br0">
      <inkml:brushProperty name="width" value="0.05" units="cm"/>
      <inkml:brushProperty name="height" value="0.05" units="cm"/>
      <inkml:brushProperty name="color" value="#F6630D"/>
    </inkml:brush>
  </inkml:definitions>
  <inkml:trace contextRef="#ctx0" brushRef="#br0">2090 191 24575,'4'-4'0,"1"-1"0,-1 1 0,-1-1 0,1 0 0,-1 0 0,1-1 0,-2 1 0,1-1 0,0 1 0,-1-1 0,0 0 0,-1 0 0,3-11 0,-4 13 0,0 1 0,0 0 0,-1-1 0,1 1 0,-1-1 0,1 1 0,-1-1 0,0 1 0,-1 0 0,1 0 0,0 0 0,-1-1 0,0 1 0,0 1 0,1-1 0,-2 0 0,1 0 0,0 1 0,-1-1 0,1 1 0,-1 0 0,0 0 0,1 0 0,-1 0 0,-6-3 0,-3 0 0,0 0 0,-1 1 0,1 0 0,-1 1 0,0 1 0,0 0 0,1 1 0,-1 0 0,0 1 0,0 0 0,0 1 0,0 1 0,0 0 0,-17 5 0,-20 7 0,0 2 0,-55 26 0,29-7-109,1 4-1,3 4 1,1 2 0,-102 86-1,38-12-172,-130 150 0,147-137-40,5 6 1,-115 186-1,171-232 130,5 3-1,3 3 0,5 1 0,-59 199 0,91-249 134,1 0 0,3 2 0,2-1-1,2 1 1,2-1 0,3 1 0,6 50 0,-3-74 27,1 0 1,1-1-1,1 0 1,2 0-1,0-1 1,2 0-1,0 0 0,2-1 1,1-1-1,0 0 1,2-1-1,1-1 1,0 0-1,35 31 1,-26-31 28,0-2 0,1 0 0,1-2 1,0-1-1,51 20 0,-34-19 13,0-3 1,0-2-1,67 10 0,-27-13-85,1-4 0,-1-4-1,170-18 1,-114-5-299,0-6 0,-3-6 0,263-102-1,-194 47 433,346-208 0,-6-82-58,-420 275 0,-5-5 0,111-129 0,-187 187 40,-3-2 0,-2-2 0,65-118 1,-93 145-19,0-2 0,-2 1 0,-1-2 0,8-41 0,-14 50-16,-1-1 1,-1 1-1,-2 0 0,0-1 0,-1 1 1,-1 0-1,-5-23 0,1 20-6,-1 0-1,-1 0 0,-2 1 1,0 0-1,-1 1 1,-2 0-1,0 0 0,-18-21 1,8 15-1,-2 0 0,-2 2-1,0 1 1,-60-44 0,16 24 12,-1 4 0,-2 3 0,-3 2 0,-105-33 0,35 21-42,-2 7 1,-2 6-1,-2 7 1,0 7 0,-2 6-1,0 8 1,0 5-1,0 8 1,-197 31 0,168-2-2578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0.847"/>
    </inkml:context>
    <inkml:brush xml:id="br0">
      <inkml:brushProperty name="width" value="0.05" units="cm"/>
      <inkml:brushProperty name="height" value="0.05" units="cm"/>
      <inkml:brushProperty name="color" value="#F6630D"/>
    </inkml:brush>
  </inkml:definitions>
  <inkml:trace contextRef="#ctx0" brushRef="#br0">127 603 24575,'-5'-32'0,"5"32"0,0 0 0,0 0 0,0 0 0,0 0 0,0 0 0,0-1 0,0 1 0,0 0 0,0 0 0,0 0 0,0 0 0,0 0 0,0 0 0,0-1 0,0 1 0,-1 0 0,1 0 0,0 0 0,0 0 0,0 0 0,0 0 0,0 0 0,0 0 0,-1 0 0,1-1 0,0 1 0,0 0 0,0 0 0,0 0 0,0 0 0,-1 0 0,1 0 0,0 0 0,0 0 0,0 0 0,0 0 0,0 0 0,-1 0 0,1 0 0,0 0 0,0 0 0,0 0 0,0 0 0,0 1 0,-1-1 0,1 0 0,0 0 0,0 0 0,0 0 0,-8 17 0,-7 38 0,3 1 0,2 1 0,-2 62 0,7-55 0,-4-1 0,-16 66 0,9-92 0,16-37 0,0 0 0,0 0 0,0-1 0,0 1 0,0 0 0,0 0 0,0 0 0,0 0 0,0 0 0,0 0 0,0 0 0,0 0 0,0-1 0,0 1 0,0 0 0,0 0 0,0 0 0,0 0 0,0 0 0,0 0 0,0 0 0,0 0 0,0 0 0,0 0 0,0 0 0,-1-1 0,1 1 0,0 0 0,0 0 0,0 0 0,0 0 0,0 0 0,0 0 0,0 0 0,0 0 0,-1 0 0,1 0 0,0 0 0,0 0 0,0 0 0,0 0 0,0 0 0,0 0 0,0 0 0,0 0 0,-1 0 0,1 0 0,0 0 0,0 0 0,0 0 0,0 0 0,0 0 0,0 0 0,0 0 0,0 0 0,0 1 0,0-1 0,-1 0 0,1 0 0,0 0 0,0 0 0,0 0 0,0 0 0,0 0 0,0 0 0,0 0 0,0 0 0,0 1 0,2-25 0,72-270 0,-28 131 0,-28 89 0,53-190 0,-51 201 0,3 1 0,35-65 0,-52 114 0,1 1 0,0 1 0,1-1 0,11-11 0,-18 21 0,0 0 0,1 1 0,-1-1 0,1 1 0,-1-1 0,1 1 0,0-1 0,-1 1 0,1 0 0,0 0 0,0 0 0,0 0 0,0 0 0,0 0 0,0 1 0,0-1 0,0 1 0,0-1 0,0 1 0,1 0 0,-1 0 0,0 0 0,0 0 0,0 0 0,0 0 0,0 0 0,1 1 0,-1-1 0,0 1 0,0 0 0,0 0 0,0-1 0,0 1 0,2 2 0,3 3 0,-1 0 0,-1 0 0,1 0 0,-1 0 0,0 1 0,0 0 0,-1 0 0,0 1 0,0-1 0,4 13 0,4 15 0,7 38 0,-11-42 0,118 506-1365,-115-487-5461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1.207"/>
    </inkml:context>
    <inkml:brush xml:id="br0">
      <inkml:brushProperty name="width" value="0.05" units="cm"/>
      <inkml:brushProperty name="height" value="0.05" units="cm"/>
      <inkml:brushProperty name="color" value="#F6630D"/>
    </inkml:brush>
  </inkml:definitions>
  <inkml:trace contextRef="#ctx0" brushRef="#br0">68 307 24575,'-5'-4'0,"-5"-7"0,-7-1 0,0-3 0,4-4 0,7 1 0,10-1 0,14-1 0,13-3 0,10-1 0,8-2 0,9-1 0,9 0 0,2-6 0,-10 4-8191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1.570"/>
    </inkml:context>
    <inkml:brush xml:id="br0">
      <inkml:brushProperty name="width" value="0.05" units="cm"/>
      <inkml:brushProperty name="height" value="0.05" units="cm"/>
      <inkml:brushProperty name="color" value="#F6630D"/>
    </inkml:brush>
  </inkml:definitions>
  <inkml:trace contextRef="#ctx0" brushRef="#br0">104 419 24575,'0'-11'0,"-1"1"0,0-1 0,-1 0 0,0 1 0,-1-1 0,-8-18 0,9 24 0,0 0 0,-1-1 0,1 1 0,-1 0 0,-1 0 0,1 1 0,-1-1 0,0 1 0,0 0 0,0 0 0,0 0 0,-1 0 0,-9-6 0,13 10 0,1 0 0,-1-1 0,0 1 0,1 0 0,-1 0 0,0-1 0,1 1 0,-1 0 0,0 0 0,1 0 0,-1 0 0,0 0 0,0 0 0,1 0 0,-1 0 0,0 0 0,1 0 0,-1 0 0,0 0 0,1 0 0,-1 1 0,0-1 0,1 0 0,-1 1 0,0-1 0,1 0 0,-1 1 0,1-1 0,-1 1 0,1-1 0,-1 1 0,1-1 0,-1 1 0,1-1 0,-1 1 0,1-1 0,0 1 0,-1 0 0,1-1 0,0 1 0,-1 0 0,1-1 0,0 1 0,0 0 0,0-1 0,0 1 0,0 0 0,0-1 0,0 1 0,0 0 0,0 0 0,0-1 0,0 2 0,3 44 0,-3-42 0,63 269 0,-40-186 0,-2-10 0,-4 1 0,-3 0 0,7 124 0,-25-416 0,9-372 0,-4 576 0,3-37 0,10-54 0,-11 89 0,-1 1 0,2 0 0,-1-1 0,1 1 0,1 0 0,0 1 0,1-1 0,0 1 0,0 0 0,10-10 0,-14 18 0,0-1 0,0 1 0,0-1 0,0 1 0,1 0 0,-1 0 0,1 0 0,-1 0 0,1 1 0,0-1 0,0 1 0,0-1 0,0 1 0,0 0 0,0 0 0,0 0 0,0 1 0,0-1 0,0 1 0,1 0 0,-1 0 0,0 0 0,0 0 0,0 0 0,1 1 0,-1-1 0,0 1 0,0 0 0,0 0 0,0 0 0,0 1 0,0-1 0,0 0 0,3 4 0,1 0 0,-1 1 0,0 0 0,0 0 0,-1 0 0,0 1 0,0 0 0,0 0 0,-1 0 0,0 1 0,0-1 0,-1 1 0,3 9 0,-2-2 9,0 0 1,-2 0-1,1 0 0,-2 1 0,0-1 1,0 1-1,-2-1 0,0 1 0,-1-1 0,0 0 1,-1 0-1,-7 19 0,2-10-221,-2 0 0,-1 0 0,-1 0-1,-1-2 1,-1 0 0,-24 29 0,12-19-6614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2.034"/>
    </inkml:context>
    <inkml:brush xml:id="br0">
      <inkml:brushProperty name="width" value="0.05" units="cm"/>
      <inkml:brushProperty name="height" value="0.05" units="cm"/>
      <inkml:brushProperty name="color" value="#F6630D"/>
    </inkml:brush>
  </inkml:definitions>
  <inkml:trace contextRef="#ctx0" brushRef="#br0">10 514 24575,'-1'-23'0,"1"12"0,0 1 0,0-1 0,0 1 0,2 0 0,2-13 0,-4 22 0,0 1 0,0-1 0,0 1 0,0-1 0,0 0 0,0 1 0,1-1 0,-1 1 0,0-1 0,0 1 0,0-1 0,1 0 0,-1 1 0,0-1 0,1 1 0,-1 0 0,1-1 0,-1 1 0,0-1 0,1 1 0,-1 0 0,1-1 0,-1 1 0,1 0 0,-1-1 0,1 1 0,0 0 0,-1 0 0,1-1 0,-1 1 0,1 0 0,-1 0 0,1 0 0,0 0 0,-1 0 0,1 0 0,-1 0 0,1 0 0,0 0 0,-1 0 0,1 0 0,-1 0 0,1 1 0,0-1 0,-1 0 0,1 0 0,-1 1 0,1-1 0,-1 0 0,1 1 0,-1-1 0,1 0 0,0 1 0,2 2 0,0 0 0,0 0 0,0 0 0,-1 1 0,1-1 0,3 8 0,6 13 0,-2 1 0,0 0 0,11 49 0,8 87 0,-18-96 0,59 360 0,-68-412 0,0 1 0,2-1 0,4 13 0,-2-17 0,-2-14 0,-1-18 0,-25-240 0,3 78 0,8 18 0,20-306 0,-9 470 0,13-86 0,-11 80 0,0 0 0,1 1 0,0-1 0,1 1 0,-1 0 0,2 0 0,7-11 0,-11 17 0,0 0 0,1 0 0,-1 1 0,0-1 0,1 1 0,-1-1 0,1 1 0,0 0 0,-1-1 0,1 1 0,0 0 0,0 0 0,0 0 0,-1 1 0,1-1 0,0 0 0,0 1 0,1-1 0,-1 1 0,0 0 0,0-1 0,0 1 0,0 0 0,0 0 0,0 1 0,0-1 0,0 0 0,0 1 0,0-1 0,0 1 0,0-1 0,0 1 0,0 0 0,0 0 0,0 0 0,-1 0 0,1 0 0,2 3 0,3 1 0,-1 1 0,0 0 0,0 0 0,0 0 0,-1 1 0,0 0 0,0 0 0,4 10 0,-1-1 0,-1 1 0,0 0 0,-2 0 0,0 1 0,-1 0 0,0 0 0,-2 0 0,0 0 0,-1 0 0,-1 0 0,0 0 0,-1 1 0,-8 33 0,4-32 0,-1 0 0,-1 0 0,-1-1 0,0 0 0,-2-1 0,0 1 0,-1-2 0,-1 0 0,0 0 0,-1-1 0,-1-1 0,-18 16 0,-2-2-455,-2-2 0,-73 41 0,16-18-6371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58.225"/>
    </inkml:context>
    <inkml:brush xml:id="br0">
      <inkml:brushProperty name="width" value="0.05" units="cm"/>
      <inkml:brushProperty name="height" value="0.05" units="cm"/>
      <inkml:brushProperty name="color" value="#F6630D"/>
    </inkml:brush>
  </inkml:definitions>
  <inkml:trace contextRef="#ctx0" brushRef="#br0">116 12 24575,'-98'-11'0,"97"11"0,0 0 0,1-1 0,-1 1 0,1 0 0,-1 0 0,1 0 0,-1 0 0,0 0 0,1 1 0,-1-1 0,1 0 0,-1 0 0,1 0 0,-1 0 0,0 1 0,1-1 0,-1 0 0,1 0 0,-1 1 0,1-1 0,-1 0 0,1 1 0,0-1 0,-1 1 0,1-1 0,-1 1 0,1-1 0,0 1 0,-1-1 0,1 1 0,0-1 0,0 1 0,-1-1 0,1 1 0,0-1 0,0 1 0,0-1 0,0 1 0,0 0 0,0-1 0,0 1 0,0-1 0,0 1 0,0 0 0,0-1 0,0 1 0,0-1 0,0 1 0,0-1 0,1 1 0,-1-1 0,0 1 0,0-1 0,1 1 0,-1-1 0,1 1 0,23 37 0,-16-28 0,12 25 0,0 1 0,-3 1 0,-1 1 0,14 47 0,31 164 0,-29-110 0,-17-77 0,30 103 0,-44-161 0,0-1 0,1-1 0,-1 1 0,1 0 0,-1 0 0,1 0 0,0-1 0,0 1 0,0-1 0,0 1 0,0-1 0,1 0 0,-1 0 0,1 0 0,-1 0 0,1 0 0,0-1 0,0 1 0,-1-1 0,1 0 0,0 0 0,0 0 0,1 0 0,-1 0 0,0-1 0,0 1 0,5-1 0,6-1 0,-1 0 0,1-1 0,-1 0 0,1-1 0,16-7 0,1 1 0,89-18 0,138-13 0,126 7 0,-143 27 0,-31 1 0,-206 5-105,1 0 0,0-1 0,0 1 0,-1-1 0,1 0 0,0 0 0,-1-1 0,1 1 0,-1-1 0,0 0 0,1 0 0,5-5 0,1-3-6721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58.600"/>
    </inkml:context>
    <inkml:brush xml:id="br0">
      <inkml:brushProperty name="width" value="0.05" units="cm"/>
      <inkml:brushProperty name="height" value="0.05" units="cm"/>
      <inkml:brushProperty name="color" value="#F6630D"/>
    </inkml:brush>
  </inkml:definitions>
  <inkml:trace contextRef="#ctx0" brushRef="#br0">72 17 24575,'-3'0'0,"-1"-1"0,1 1 0,-1-1 0,1 0 0,-1 0 0,1 0 0,-5-3 0,5 3 0,1 0 0,-1 0 0,1 0 0,-1 0 0,0 0 0,0 1 0,0-1 0,1 1 0,-1 0 0,-5 0 0,8 0 0,0 0 0,0 0 0,0 0 0,-1 0 0,1 0 0,0 0 0,0 0 0,0 0 0,-1 0 0,1 0 0,0 0 0,0 0 0,0 1 0,-1-1 0,1 0 0,0 0 0,0 0 0,0 0 0,0 0 0,-1 1 0,1-1 0,0 0 0,0 0 0,0 0 0,0 1 0,0-1 0,0 0 0,0 0 0,0 0 0,0 1 0,0-1 0,0 0 0,-1 0 0,1 0 0,0 1 0,0-1 0,0 0 0,1 0 0,-1 1 0,0-1 0,0 0 0,0 0 0,0 0 0,0 1 0,0-1 0,0 0 0,0 0 0,0 0 0,0 1 0,0-1 0,1 0 0,-1 0 0,0 0 0,0 0 0,0 1 0,0-1 0,1 0 0,-1 0 0,0 0 0,0 0 0,0 0 0,1 0 0,-1 0 0,0 0 0,0 1 0,0-1 0,1 0 0,13 11 0,29 14 0,92 39 0,-85-43 0,64 38 0,-105-53 0,-1-1 0,0 1 0,-1 0 0,1 1 0,-1-1 0,0 2 0,-1-1 0,6 9 0,-9-13 0,-1 1 0,0 0 0,0 0 0,0 0 0,-1 0 0,1 0 0,-1 1 0,0-1 0,0 0 0,-1 0 0,1 1 0,-1-1 0,0 1 0,0-1 0,-1 0 0,1 1 0,-1-1 0,0 0 0,0 0 0,-2 5 0,-3 6 0,-1 0 0,-1-1 0,-1 0 0,0 0 0,-1-1 0,0 0 0,-18 17 0,-5 1 0,-54 39 0,41-36-1365,5-5-5461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0.385"/>
    </inkml:context>
    <inkml:brush xml:id="br0">
      <inkml:brushProperty name="width" value="0.05" units="cm"/>
      <inkml:brushProperty name="height" value="0.05" units="cm"/>
      <inkml:brushProperty name="color" value="#F6630D"/>
    </inkml:brush>
  </inkml:definitions>
  <inkml:trace contextRef="#ctx0" brushRef="#br0">778 46 24575,'-13'-13'0,"11"11"0,1-1 0,-2 1 0,1-1 0,0 1 0,0 0 0,-1 0 0,1 0 0,-1 0 0,0 0 0,1 1 0,-1-1 0,0 1 0,0 0 0,0 0 0,0 0 0,0 0 0,0 0 0,0 1 0,0-1 0,-1 1 0,1 0 0,-6 0 0,0 2 0,1 0 0,0 0 0,0 1 0,0 0 0,1 1 0,-1 0 0,1 0 0,-1 0 0,-6 7 0,-61 54 0,49-41 0,-227 193 0,134-118 0,104-86 0,-8 6 0,0 2 0,1 0 0,-19 25 0,39-44 0,1 0 0,-1 0 0,1-1 0,0 2 0,0-1 0,0 0 0,0 0 0,0 0 0,0 0 0,0 1 0,1-1 0,-1 0 0,1 5 0,0-6 0,0 0 0,1 1 0,-1-1 0,1 0 0,-1 0 0,1 0 0,-1 0 0,1 0 0,0 0 0,0 0 0,-1 0 0,1 0 0,0 0 0,0-1 0,0 1 0,0 0 0,0 0 0,0-1 0,0 1 0,0-1 0,1 1 0,-1-1 0,0 1 0,0-1 0,0 0 0,0 1 0,1-1 0,0 0 0,27 5 0,0-2 0,0-1 0,47-2 0,9 0 0,240 36 131,-42-2-1627,-237-32-5330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59.005"/>
    </inkml:context>
    <inkml:brush xml:id="br0">
      <inkml:brushProperty name="width" value="0.05" units="cm"/>
      <inkml:brushProperty name="height" value="0.05" units="cm"/>
      <inkml:brushProperty name="color" value="#F6630D"/>
    </inkml:brush>
  </inkml:definitions>
  <inkml:trace contextRef="#ctx0" brushRef="#br0">439 210 24575,'1'-42'0,"0"-34"0,-1 69 0,-1 1 0,0 0 0,0 0 0,0 0 0,-1 0 0,0 1 0,0-1 0,0 0 0,-5-7 0,6 11 0,0 1 0,0-1 0,0 0 0,0 1 0,-1-1 0,1 1 0,0-1 0,-1 1 0,1 0 0,-1 0 0,0-1 0,1 1 0,-1 0 0,0 0 0,0 1 0,0-1 0,1 0 0,-1 1 0,0-1 0,0 1 0,0-1 0,-3 1 0,2 0 0,0 1 0,-1 0 0,1-1 0,0 1 0,0 0 0,0 1 0,1-1 0,-1 0 0,0 1 0,0 0 0,1 0 0,-5 3 0,-4 6 0,1-1 0,0 2 0,0-1 0,-14 26 0,-8 20 0,2 1 0,-37 104 0,-18 134 0,65-207 0,4 1 0,3 0 0,5 1 0,4 0 0,4 1 0,12 98 0,-4-136 0,2-1 0,2 0 0,3-1 0,37 89 0,-35-104 0,2-2 0,1 0 0,1-2 0,2 0 0,2-1 0,1-2 0,34 32 0,-11-20-1365,-6-11-5461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59.889"/>
    </inkml:context>
    <inkml:brush xml:id="br0">
      <inkml:brushProperty name="width" value="0.05" units="cm"/>
      <inkml:brushProperty name="height" value="0.05" units="cm"/>
      <inkml:brushProperty name="color" value="#F6630D"/>
    </inkml:brush>
  </inkml:definitions>
  <inkml:trace contextRef="#ctx0" brushRef="#br0">1 11 24575,'2'-11'0,"5"13"0,6 15 0,66 242 0,-45-133 0,-2-20 0,115 451 0,-130-471 0,-4 0 0,-4 0 0,-4 1 0,-9 139 0,2-200 0,-2-1 0,0 0 0,-2 0 0,-17 47 0,17-59 0,0 1 0,-1-1 0,-1 0 0,0 0 0,0-1 0,-2-1 0,1 1 0,-1-1 0,-20 16 0,29-27-21,0 1-1,0-1 1,0 1-1,0-1 0,0 1 1,0-1-1,0 0 1,0 1-1,0-1 0,0 0 1,0 0-1,-1 0 1,1 0-1,0 0 1,0 0-1,0 0 0,0 0 1,0 0-1,0-1 1,0 1-1,-1 0 0,1-1 1,0 1-1,0-1 1,0 1-1,0-1 1,0 1-1,1-1 0,-1 0 1,0 1-1,0-1 1,0 0-1,0 0 0,1 0 1,-1 0-1,0 0 1,1 0-1,-1-1 1,-2-1-503,-9-10-6302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3:03.193"/>
    </inkml:context>
    <inkml:brush xml:id="br0">
      <inkml:brushProperty name="width" value="0.05" units="cm"/>
      <inkml:brushProperty name="height" value="0.05" units="cm"/>
      <inkml:brushProperty name="color" value="#F6630D"/>
    </inkml:brush>
  </inkml:definitions>
  <inkml:trace contextRef="#ctx0" brushRef="#br0">634 852 24575,'1'-1'0,"0"1"0,1 0 0,-1-1 0,0 0 0,0 1 0,0-1 0,0 0 0,0 0 0,0 1 0,0-1 0,0 0 0,0 0 0,0 0 0,0 0 0,0 0 0,-1 0 0,1-1 0,0 1 0,-1 0 0,1 0 0,-1 0 0,0-1 0,1 1 0,-1 0 0,0 0 0,0-1 0,1 1 0,-1 0 0,0-2 0,0-2 0,1-1 0,-1 1 0,0 0 0,0 0 0,0 0 0,-2-7 0,-5-4 0,-1 1 0,-1 0 0,0 0 0,-1 1 0,0 1 0,-1-1 0,-16-14 0,13 13 0,6 6 0,0 1 0,0 1 0,0-1 0,-1 1 0,0 1 0,0 0 0,-1 0 0,0 1 0,-19-8 0,21 10 0,0 1 0,0 1 0,-1-1 0,1 1 0,0 1 0,-1 0 0,1 0 0,0 0 0,0 1 0,-1 0 0,1 1 0,0 0 0,0 0 0,-8 4 0,-5 3 0,1 0 0,0 1 0,1 2 0,0 0 0,1 1 0,0 0 0,1 2 0,1 0 0,0 1 0,-18 23 0,23-25 0,1 1 0,0 0 0,1 0 0,1 1 0,0 0 0,1 1 0,1 0 0,0 0 0,1 0 0,1 1 0,1 0 0,1 0 0,-1 21 0,3-33 0,0 0 0,0-1 0,1 1 0,0 0 0,0 0 0,0 0 0,1-1 0,0 1 0,0-1 0,0 1 0,1-1 0,0 0 0,0 0 0,0 0 0,1 0 0,-1 0 0,1-1 0,0 0 0,1 0 0,-1 0 0,1 0 0,7 4 0,-5-4 0,0-1 0,0 0 0,0 0 0,1-1 0,-1 0 0,1 0 0,0-1 0,-1 1 0,1-2 0,0 1 0,0-1 0,0-1 0,0 1 0,-1-1 0,1-1 0,10-2 0,4-3 0,0-1 0,-1-1 0,-1-1 0,0 0 0,0-2 0,-1 0 0,0-1 0,-1-1 0,-1-1 0,0 0 0,-1-2 0,-1 0 0,0 0 0,-1-1 0,-1-1 0,11-22 0,-4 4 0,-3-1 0,-1 0 0,-1-1 0,-2-1 0,-2 0 0,-2-1 0,7-80 0,-11 51 0,-3-1 0,-3 0 0,-18-118 0,17 180 0,2 5 0,0 0 0,-1 0 0,0-1 0,0 1 0,0 0 0,0 0 0,-1 0 0,1 0 0,-1 0 0,0 0 0,-5-6 0,7 10 0,-1 0 0,1 0 0,0 0 0,-1-1 0,1 1 0,0 0 0,-1 1 0,1-1 0,0 0 0,-1 0 0,1 0 0,-1 0 0,1 0 0,0 0 0,-1 0 0,1 0 0,0 1 0,-1-1 0,1 0 0,0 0 0,0 0 0,-1 1 0,1-1 0,0 0 0,0 0 0,-1 1 0,1-1 0,0 0 0,0 1 0,0-1 0,-1 0 0,1 1 0,0-1 0,0 0 0,0 1 0,0-1 0,0 0 0,0 1 0,0-1 0,0 0 0,0 1 0,0-1 0,0 0 0,0 1 0,-5 20 0,1 39 0,2 0 0,3-1 0,10 69 0,-7-78 0,66 536 0,-62-535-1365,-1-11-5461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3:03.586"/>
    </inkml:context>
    <inkml:brush xml:id="br0">
      <inkml:brushProperty name="width" value="0.05" units="cm"/>
      <inkml:brushProperty name="height" value="0.05" units="cm"/>
      <inkml:brushProperty name="color" value="#F6630D"/>
    </inkml:brush>
  </inkml:definitions>
  <inkml:trace contextRef="#ctx0" brushRef="#br0">129 138 24575,'-5'-44'0,"5"43"0,-1 0 0,1 0 0,0 1 0,0-1 0,-1 0 0,1 1 0,0-1 0,-1 0 0,1 1 0,0-1 0,-1 0 0,1 1 0,-1-1 0,1 1 0,-1-1 0,0 1 0,1-1 0,-1 1 0,1-1 0,-2 0 0,1 1 0,0 0 0,0 1 0,0-1 0,0 0 0,1 0 0,-1 1 0,0-1 0,0 0 0,0 1 0,0-1 0,1 1 0,-1-1 0,0 1 0,0-1 0,1 1 0,-1 0 0,0-1 0,1 1 0,-1 0 0,1-1 0,-1 1 0,0 1 0,-6 9 0,1 1 0,-1-1 0,2 1 0,0 0 0,0 0 0,2 0 0,-1 1 0,1 0 0,-1 21 0,2-17 0,1 0 0,0 0 0,2 0 0,0 0 0,1 0 0,8 33 0,-9-45 0,1-1 0,-1 1 0,1-1 0,1 1 0,-1-1 0,1 0 0,-1 0 0,1 0 0,1 0 0,-1 0 0,0-1 0,1 1 0,0-1 0,6 4 0,-8-5 0,0-1 0,0 0 0,0-1 0,1 1 0,-1 0 0,0-1 0,1 1 0,-1-1 0,0 0 0,1 1 0,-1-1 0,0 0 0,1-1 0,-1 1 0,0 0 0,1-1 0,-1 1 0,0-1 0,0 0 0,1 0 0,-1 1 0,0-2 0,0 1 0,0 0 0,0 0 0,0-1 0,0 1 0,-1-1 0,1 1 0,0-1 0,-1 0 0,3-2 0,1-4 0,0 1 0,-1-1 0,1 1 0,-1-1 0,-1-1 0,0 1 0,0 0 0,-1-1 0,0 0 0,0 1 0,-1-1 0,0 0 0,0-16 0,-2 4 0,0-1 0,-1 0 0,-1 1 0,-10-33 0,9 38 0,-1 0 0,-1 0 0,-1 1 0,0 0 0,-12-18 0,17 30 0,0-1 0,-1 1 0,1-1 0,-1 1 0,0 0 0,0 0 0,0 0 0,0 0 0,-1 1 0,1-1 0,-1 1 0,1 0 0,-1 0 0,0 0 0,0 1 0,0-1 0,0 1 0,0 0 0,0 0 0,0 0 0,-1 0 0,1 1 0,0 0 0,0 0 0,0 0 0,-5 1 0,6 0-41,1-1 0,-1 1-1,1 0 1,0 0-1,-1 0 1,1 0 0,0 0-1,0 0 1,0 1 0,0-1-1,0 1 1,0-1-1,0 1 1,0 0 0,0 0-1,1 0 1,-1 0 0,1 0-1,0 0 1,-1 0-1,1 0 1,0 1 0,0-1-1,0 1 1,1-1 0,-1 0-1,1 1 1,-1-1-1,1 1 1,0-1 0,0 1-1,0 3 1,3 12-6785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3:03.959"/>
    </inkml:context>
    <inkml:brush xml:id="br0">
      <inkml:brushProperty name="width" value="0.05" units="cm"/>
      <inkml:brushProperty name="height" value="0.05" units="cm"/>
      <inkml:brushProperty name="color" value="#F6630D"/>
    </inkml:brush>
  </inkml:definitions>
  <inkml:trace contextRef="#ctx0" brushRef="#br0">217 139 24575,'2'0'0,"0"0"0,0 0 0,0-1 0,0 0 0,0 1 0,0-1 0,0 0 0,0 0 0,-1 0 0,1 0 0,0 0 0,0 0 0,-1 0 0,1-1 0,-1 1 0,1-1 0,-1 1 0,0-1 0,0 1 0,0-1 0,1 0 0,-2 0 0,1 0 0,0 1 0,0-1 0,0 0 0,-1 0 0,1-3 0,0 1 0,0 1 0,0-1 0,-1 0 0,1 1 0,-1-1 0,0 0 0,0 1 0,0-1 0,-1 0 0,1 0 0,-1 1 0,0-1 0,0 1 0,-2-6 0,1 6 0,1 0 0,-1 0 0,0 1 0,0-1 0,0 1 0,-1-1 0,1 1 0,0 0 0,-1 0 0,0 0 0,1 0 0,-1 1 0,0-1 0,0 1 0,0 0 0,0-1 0,0 1 0,0 1 0,0-1 0,0 0 0,-1 1 0,1-1 0,0 1 0,0 0 0,-1 0 0,1 1 0,0-1 0,0 1 0,0-1 0,0 1 0,-1 0 0,1 0 0,0 0 0,0 1 0,-3 1 0,-4 2 0,1 0 0,1 0 0,-1 1 0,1 0 0,0 1 0,0-1 0,1 2 0,0-1 0,0 1 0,-6 9 0,5-3 0,0 0 0,1 1 0,1-1 0,0 2 0,1-1 0,0 1 0,1-1 0,1 1 0,1 0 0,0 1 0,1 18 0,1-21 0,1-1 0,0 1 0,1-1 0,0 1 0,1-1 0,1 0 0,0 0 0,1 0 0,0-1 0,1 1 0,1-1 0,0-1 0,14 20 0,-16-26 5,0 1 0,0-1 0,1 0-1,0 0 1,0-1 0,0 0 0,0 0 0,1 0-1,-1-1 1,1 0 0,0 0 0,0 0 0,0-1-1,0 0 1,1-1 0,-1 0 0,0 0-1,1 0 1,-1-1 0,1 0 0,-1-1 0,0 1-1,1-1 1,10-3 0,3-2-217,0-1 0,-1-1 0,1-1-1,-2 0 1,1-2 0,35-25 0,-15 6-6614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3:04.710"/>
    </inkml:context>
    <inkml:brush xml:id="br0">
      <inkml:brushProperty name="width" value="0.05" units="cm"/>
      <inkml:brushProperty name="height" value="0.05" units="cm"/>
      <inkml:brushProperty name="color" value="#F6630D"/>
    </inkml:brush>
  </inkml:definitions>
  <inkml:trace contextRef="#ctx0" brushRef="#br0">331 1611 24575,'1'2'0,"-1"0"0,0 0 0,1 0 0,-1 0 0,1-1 0,0 1 0,-1 0 0,1 0 0,0-1 0,0 1 0,0 0 0,0-1 0,1 1 0,-1-1 0,0 1 0,1-1 0,-1 0 0,1 0 0,-1 1 0,1-1 0,-1 0 0,1 0 0,0-1 0,0 1 0,-1 0 0,4 0 0,6 3 0,0-1 0,0 0 0,14 1 0,-18-3 0,101 14 0,125 1 0,111-18 0,-136-5 0,369-62 0,-535 61 0,1-2 0,-1-2 0,-1-2 0,0-1 0,-1-3 0,-1-1 0,38-25 0,-59 33 0,-1-2 0,-1 0 0,0-1 0,-1 0 0,0-1 0,-1-1 0,-1 0 0,0-1 0,-2-1 0,0 0 0,-1 0 0,0-1 0,-2 0 0,0-1 0,-1 0 0,6-32 0,-7 13 0,-1 1 0,-3 0 0,-1-1 0,-2 0 0,-1 1 0,-2 0 0,-2-1 0,-1 2 0,-3-1 0,0 1 0,-3 1 0,-1 0 0,-1 0 0,-24-38 0,16 34 0,-2 2 0,-2 1 0,-1 1 0,-2 2 0,-1 0 0,-2 2 0,-1 2 0,-1 1 0,-1 2 0,-2 1 0,-70-36 0,50 37 0,0 2 0,-2 2 0,0 3 0,-1 3 0,-1 3 0,0 2 0,0 3 0,-1 2 0,0 4 0,0 2 0,1 3 0,-89 16 0,97-10 0,0 3 0,1 3 0,0 1 0,1 3 0,1 2 0,1 2 0,2 2 0,0 3 0,2 1 0,1 3 0,2 1 0,1 2 0,1 3 0,-46 56 0,53-50 0,2 1 0,2 2 0,2 1 0,3 1 0,1 2 0,-26 85 0,37-93 0,2 1 0,2 1 0,2 0 0,2 0 0,2 0 0,2 0 0,2 1 0,9 64 0,-5-85 0,1-1 0,1 0 0,0 0 0,2-1 0,1 0 0,1-1 0,2 0 0,0 0 0,1-1 0,1-1 0,23 26 0,-15-24 0,0-2 0,1 0 0,1-1 0,1-2 0,1 0 0,0-2 0,1-1 0,56 21 0,-29-18 0,0-2 0,1-3 0,1-2 0,0-2 0,96 2 0,-74-12 0,-1-3 0,1-3 0,125-28 0,-136 18 24,-1-3 0,0-2 0,-2-4 0,114-62 0,-139 65-189,-2-2 0,-1-1 0,-1-3 0,-1 0 0,-2-3 0,-1 0 0,-1-2 0,36-54 0,-19 10-6661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28.990"/>
    </inkml:context>
    <inkml:brush xml:id="br0">
      <inkml:brushProperty name="width" value="0.05" units="cm"/>
      <inkml:brushProperty name="height" value="0.05" units="cm"/>
      <inkml:brushProperty name="color" value="#F6630D"/>
    </inkml:brush>
  </inkml:definitions>
  <inkml:trace contextRef="#ctx0" brushRef="#br0">888 1 24575,'0'0'0,"1"0"0,-1 0 0,0 0 0,1 0 0,-1 1 0,0-1 0,0 0 0,1 0 0,-1 1 0,0-1 0,0 0 0,0 0 0,1 1 0,-1-1 0,0 0 0,0 0 0,0 1 0,0-1 0,0 0 0,0 1 0,1-1 0,-1 0 0,0 1 0,0-1 0,0 0 0,0 1 0,0-1 0,0 0 0,0 1 0,0-1 0,0 0 0,-1 1 0,1-1 0,0 0 0,0 1 0,0-1 0,0 0 0,0 0 0,0 1 0,-1-1 0,-6 21 0,4-15 0,-106 271 0,-16 44 0,59-128 0,-118 361 0,49 13 0,-70 901 0,148-853 10,58 2-130,32-215-70,17-2 0,18-2 0,179 589 0,85-17-812,-261-770 950,287 720 52,-275-741 0,8-4 0,223 322 0,-246-410-348,3-3 0,139 125-1,-116-129-4873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29.773"/>
    </inkml:context>
    <inkml:brush xml:id="br0">
      <inkml:brushProperty name="width" value="0.05" units="cm"/>
      <inkml:brushProperty name="height" value="0.05" units="cm"/>
      <inkml:brushProperty name="color" value="#F6630D"/>
    </inkml:brush>
  </inkml:definitions>
  <inkml:trace contextRef="#ctx0" brushRef="#br0">641 267 24575,'7'-5'0,"-1"0"0,1 1 0,0 0 0,1 0 0,-1 1 0,1 0 0,-1 0 0,11-1 0,19-9 0,-32 11 0,0-1 0,1 1 0,-1-1 0,0 0 0,0-1 0,0 1 0,-1-1 0,1 0 0,-1 0 0,0 0 0,5-8 0,-8 10 0,0 0 0,0-1 0,0 1 0,0-1 0,0 0 0,-1 1 0,1-1 0,-1 1 0,0-1 0,0 0 0,0 1 0,0-1 0,0 0 0,0 1 0,-1-1 0,1 0 0,-1 1 0,0-1 0,0 1 0,0-1 0,0 1 0,0 0 0,-1-1 0,1 1 0,-1 0 0,1 0 0,-5-4 0,-2-3 0,0 1 0,-1-1 0,-1 2 0,0-1 0,0 1 0,0 1 0,0 0 0,-1 0 0,0 1 0,-1 1 0,1 0 0,-1 0 0,1 1 0,-1 0 0,-19-1 0,0 1 0,0 2 0,0 0 0,0 2 0,-60 10 0,62-5 0,0 1 0,0 1 0,1 2 0,0 1 0,-41 21 0,53-23 0,0 1 0,1 0 0,0 1 0,1 1 0,0 0 0,0 1 0,1 0 0,1 1 0,1 0 0,-11 18 0,17-25 0,2 1 0,-1-1 0,1 1 0,0 0 0,1 1 0,0-1 0,0 0 0,1 0 0,0 1 0,0-1 0,1 1 0,0-1 0,0 1 0,1-1 0,0 1 0,1-1 0,0 0 0,0 0 0,1 0 0,0 0 0,0 0 0,1 0 0,9 13 0,2 2 0,2-1 0,1 0 0,0-1 0,2-2 0,0 0 0,24 18 0,20 10 0,122 71 0,81 19 0,113 68 0,-379-205 0,17 11 0,-1 1 0,0 0 0,26 27 0,-40-35 0,1 0 0,-1 0 0,0 0 0,-1 0 0,1 0 0,-1 1 0,1-1 0,-1 1 0,1 6 0,-2-8 0,-1-1 0,1 1 0,-1 0 0,0 0 0,0 0 0,0-1 0,0 1 0,-1 0 0,1 0 0,-1-1 0,0 1 0,1 0 0,-1 0 0,-1-1 0,1 1 0,0-1 0,-3 5 0,-1-1 0,-1 0 0,1 0 0,-1 0 0,0 0 0,-1-1 0,0 0 0,1 0 0,-1-1 0,-1 0 0,-14 6 0,-9 2 0,-45 10 0,70-20 0,-52 12 0,0-2 0,-1-3 0,0-2 0,0-3 0,-1-3 0,1-2 0,-1-3 0,1-3 0,1-2 0,-92-25 0,123 24-273,1 0 0,0-2 0,0-1 0,-46-31 0,12-3-6553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0.130"/>
    </inkml:context>
    <inkml:brush xml:id="br0">
      <inkml:brushProperty name="width" value="0.05" units="cm"/>
      <inkml:brushProperty name="height" value="0.05" units="cm"/>
      <inkml:brushProperty name="color" value="#F6630D"/>
    </inkml:brush>
  </inkml:definitions>
  <inkml:trace contextRef="#ctx0" brushRef="#br0">510 43 24575,'-1'-1'0,"1"-1"0,-1 0 0,1 1 0,-1-1 0,0 1 0,0 0 0,0-1 0,0 1 0,0 0 0,0-1 0,0 1 0,0 0 0,0 0 0,0 0 0,-1 0 0,1 0 0,0 0 0,-1 0 0,1 0 0,-1 1 0,1-1 0,-3 0 0,-36-12 0,34 12 0,-1 0 0,0 1 0,1-1 0,-1 1 0,0 1 0,1-1 0,-1 1 0,0 1 0,1-1 0,-1 1 0,1 0 0,0 0 0,0 1 0,0 0 0,0 0 0,0 0 0,0 1 0,1 0 0,-1 0 0,1 0 0,0 1 0,1 0 0,-1 0 0,1 0 0,-5 8 0,-3 6 0,0 1 0,2 0 0,1 0 0,0 1 0,2 0 0,-8 32 0,-16 99 0,-17 233 0,8-38 0,-39 83-1365,66-363-5461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0.504"/>
    </inkml:context>
    <inkml:brush xml:id="br0">
      <inkml:brushProperty name="width" value="0.05" units="cm"/>
      <inkml:brushProperty name="height" value="0.05" units="cm"/>
      <inkml:brushProperty name="color" value="#F6630D"/>
    </inkml:brush>
  </inkml:definitions>
  <inkml:trace contextRef="#ctx0" brushRef="#br0">165 17 24575,'0'0'0,"0"-1"0,-1 0 0,1 0 0,0 1 0,0-1 0,0 0 0,-1 1 0,1-1 0,0 0 0,-1 1 0,1-1 0,0 0 0,-1 1 0,1-1 0,-1 0 0,1 1 0,-1-1 0,1 1 0,-1-1 0,0 1 0,1 0 0,-1-1 0,1 1 0,-1-1 0,0 1 0,1 0 0,-1 0 0,0-1 0,0 1 0,1 0 0,-1 0 0,0 0 0,0 0 0,1 0 0,-1 0 0,0 0 0,0 0 0,1 0 0,-2 0 0,-1 1 0,-1-1 0,1 1 0,0-1 0,-1 1 0,1 0 0,0 0 0,-6 3 0,2 1 0,0-1 0,0 1 0,0 1 0,1-1 0,0 1 0,0 0 0,0 1 0,1-1 0,0 1 0,-8 14 0,7-9 0,1 0 0,0 1 0,1 0 0,0 0 0,1 0 0,-2 18 0,3-7 0,0 0 0,2-1 0,1 1 0,1 0 0,1-1 0,2 1 0,9 33 0,-10-44 0,1 0 0,0-1 0,1 0 0,0 0 0,0 0 0,2-1 0,-1 0 0,2 0 0,16 17 0,-20-23 0,0-1 0,1 0 0,0 0 0,0 0 0,0 0 0,0-1 0,0 0 0,1 0 0,-1-1 0,1 0 0,0 0 0,0-1 0,0 1 0,-1-1 0,1-1 0,0 0 0,0 0 0,0 0 0,0-1 0,11-1 0,-6-2 0,-1 0 0,1 0 0,0-1 0,-1 0 0,0-1 0,-1-1 0,1 0 0,-1 0 0,0-1 0,16-17 0,-2 0 0,-1-1 0,32-49 0,45-98 0,-18 28 0,-82 145 0,22-29 0,-21 29 0,-1 0 0,0-1 0,1 1 0,-1 0 0,0-1 0,1 1 0,-1 0 0,1 0 0,-1 0 0,0-1 0,1 1 0,-1 0 0,1 0 0,-1 0 0,1 0 0,-1 0 0,1 0 0,-1 0 0,1 0 0,-1 0 0,1 0 0,-1 0 0,1 0 0,0 1 0,0-1 0,-1 1 0,1-1 0,-1 1 0,1 0 0,0-1 0,-1 1 0,0 0 0,1 0 0,-1-1 0,1 1 0,-1 0 0,0 0 0,0 0 0,1 0 0,-1-1 0,0 1 0,0 1 0,5 41 0,-2 0 0,-2 0 0,-4 43 0,0-1 0,0 303-1365,2-266-5461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0.761"/>
    </inkml:context>
    <inkml:brush xml:id="br0">
      <inkml:brushProperty name="width" value="0.05" units="cm"/>
      <inkml:brushProperty name="height" value="0.05" units="cm"/>
      <inkml:brushProperty name="color" value="#F6630D"/>
    </inkml:brush>
  </inkml:definitions>
  <inkml:trace contextRef="#ctx0" brushRef="#br0">13 61 24575,'-5'5'0,"-1"5"0,5 2 0,7-1 0,12-8 0,12-3 0,10-7 0,8-3 0,5-3 0,3 0 0,-4-3 0,-6 3 0,-6-3 0,-10 3-8191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1.551"/>
    </inkml:context>
    <inkml:brush xml:id="br0">
      <inkml:brushProperty name="width" value="0.05" units="cm"/>
      <inkml:brushProperty name="height" value="0.05" units="cm"/>
      <inkml:brushProperty name="color" value="#F6630D"/>
    </inkml:brush>
  </inkml:definitions>
  <inkml:trace contextRef="#ctx0" brushRef="#br0">1956 463 24575,'-1'-1'0,"1"-1"0,-1 1 0,1-1 0,-1 1 0,0-1 0,1 1 0,-1-1 0,0 1 0,0 0 0,0-1 0,0 1 0,0 0 0,-1 0 0,1 0 0,0 0 0,0 0 0,-1 0 0,1 0 0,-1 0 0,1 1 0,-1-1 0,1 0 0,-3 0 0,-39-11 0,15 7 0,1 2 0,-1 0 0,0 2 0,0 2 0,-48 6 0,-138 35 0,209-41 0,-156 42 0,2 7 0,2 7 0,-167 86 0,90-12 0,187-99 0,1 1 0,-77 74 0,101-84 0,0 0 0,2 2 0,1 1 0,1 0 0,1 1 0,-18 39 0,26-44 0,1 0 0,0 0 0,2 1 0,1-1 0,1 1 0,0 1 0,2-1 0,1 0 0,3 39 0,1-35-37,1 0 1,1-1-1,2 1 0,0-1 0,2 0 0,1-1 1,19 37-1,-10-30-93,1 0 1,1-2-1,2 0 1,51 50-1,-23-34-27,1-3 0,2-3 0,2-2 0,2-2 0,108 49 0,-48-36-113,2-5-1,2-6 1,2-5-1,148 20 1,-13-20-782,275-1 1,771-83-3579,-12-154 3927,-586 17 386,-504 119 158,270-133 0,-372 151 348,96-65 0,-160 90-32,-1 0 0,-1-3 0,-1-1-1,-2-1 1,39-50 0,-60 68-35,-1-1 1,-1 0-1,0-1 0,-1 0 0,-1-1 0,0 1 0,-1-1 1,-1-1-1,6-29 0,-10 34-75,0-1 0,0 0 0,-1 0 0,-1 1 0,0-1 0,-1 0 0,-1 1 0,1 0 0,-2-1 0,0 1 0,0 0 0,-1 1 0,-11-18 0,1 4 33,-2 0 1,-1 2 0,-1 0-1,-1 1 1,-1 1-1,-1 1 1,-34-25 0,-8 2 517,-119-62 1,0 17-471,-4 9 0,-218-62-1,-413-62-575,343 116-183,-4 22 1,-3 20 0,0 22 0,-840 66-1,1042-13 1923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2.099"/>
    </inkml:context>
    <inkml:brush xml:id="br0">
      <inkml:brushProperty name="width" value="0.05" units="cm"/>
      <inkml:brushProperty name="height" value="0.05" units="cm"/>
      <inkml:brushProperty name="color" value="#F6630D"/>
    </inkml:brush>
  </inkml:definitions>
  <inkml:trace contextRef="#ctx0" brushRef="#br0">0 350 24575,'4'-3'0,"-1"1"0,1-1 0,-1 1 0,1 0 0,0 0 0,0 0 0,0 0 0,0 1 0,0-1 0,0 1 0,1 0 0,-1 1 0,0-1 0,0 1 0,7-1 0,-8 1 0,-1 0 0,1 0 0,0 1 0,-1-1 0,1 0 0,0 1 0,-1 0 0,1-1 0,-1 1 0,1 0 0,-1 0 0,0 1 0,1-1 0,-1 0 0,0 1 0,0-1 0,0 1 0,0 0 0,0 0 0,0 0 0,0 0 0,-1 0 0,1 0 0,-1 0 0,2 4 0,1 4 0,-1 1 0,-1 0 0,0 0 0,-1 0 0,0 0 0,-1 0 0,0 0 0,-1 14 0,-19 90 0,17-99 0,-42 175 0,-7 29 0,110-381 0,0-29 0,31-92 0,-60 205 0,59-115 0,-82 180 0,1 1 0,0 0 0,1 0 0,0 1 0,0 0 0,1 0 0,12-10 0,-19 18 0,0 1 0,1-1 0,-1 0 0,0 1 0,1 0 0,0-1 0,-1 1 0,1 0 0,-1 0 0,1 1 0,0-1 0,0 1 0,-1-1 0,1 1 0,0 0 0,0 0 0,0 0 0,0 0 0,-1 0 0,1 1 0,0-1 0,0 1 0,-1 0 0,1 0 0,0 0 0,-1 0 0,1 0 0,-1 1 0,0-1 0,1 1 0,-1-1 0,0 1 0,0 0 0,0 0 0,0 0 0,0 0 0,0 0 0,0 1 0,1 2 0,8 11 0,0 1 0,-1 0 0,-1 0 0,14 37 0,18 81 0,-31-102 0,138 606-1365,-138-585-5461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2.645"/>
    </inkml:context>
    <inkml:brush xml:id="br0">
      <inkml:brushProperty name="width" value="0.05" units="cm"/>
      <inkml:brushProperty name="height" value="0.05" units="cm"/>
      <inkml:brushProperty name="color" value="#F6630D"/>
    </inkml:brush>
  </inkml:definitions>
  <inkml:trace contextRef="#ctx0" brushRef="#br0">35 501 24575,'-6'0'0,"-20"0"0,24 0 0,16 0 0,71-3 0,90-14 0,85-26 0,-256 43 0,21-5 0,150-30 0,-139 26 0,0-2 0,59-27 0,-56 16 0,-37 20 0,0 1 0,0-1 0,-1 1 0,1-1 0,-1 0 0,1 0 0,-1 1 0,1-1 0,-1 0 0,0 0 0,0 0 0,0-1 0,0 1 0,-1 0 0,2-4 0,-3-1 0,-3 11 0,-5 14 0,4 4 0,1-1 0,0 1 0,2 0 0,1 35 0,12 93 0,-3-50 0,0 169 0,-8-215 0,-1-119 0,6-327 0,0 332 0,2-1 0,3 1 0,2 0 0,29-80 0,-36 127 0,0 1 0,0 0 0,2 0 0,-1 0 0,1 1 0,1 0 0,0 0 0,1 1 0,0 0 0,0 1 0,16-13 0,-19 18 0,0 0 0,1 0 0,-1 1 0,1 0 0,0 0 0,-1 1 0,1-1 0,0 1 0,1 1 0,-1-1 0,0 1 0,0 1 0,1-1 0,-1 1 0,0 1 0,1-1 0,-1 1 0,0 1 0,0-1 0,0 1 0,0 0 0,9 4 0,-7-2 0,-1 0 0,1 1 0,-1 0 0,0 0 0,0 0 0,-1 1 0,1 0 0,-2 1 0,1 0 0,0 0 0,-1 0 0,-1 1 0,1 0 0,7 16 0,-9-17 0,-2 0 0,1 0 0,-1 0 0,0 0 0,-1 1 0,0-1 0,0 1 0,0-1 0,-1 1 0,0-1 0,-1 1 0,1-1 0,-2 1 0,1-1 0,-1 0 0,0 1 0,0-1 0,-1 0 0,-5 10 0,0-5 12,0 1 0,0-1 0,-2-1 0,1 1 0,-1-2 0,-1 1 0,0-2 0,-1 1 0,-16 10 0,-1-3-383,0 0-1,-1-2 1,-32 11 0,10-7-6455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3.003"/>
    </inkml:context>
    <inkml:brush xml:id="br0">
      <inkml:brushProperty name="width" value="0.05" units="cm"/>
      <inkml:brushProperty name="height" value="0.05" units="cm"/>
      <inkml:brushProperty name="color" value="#F6630D"/>
    </inkml:brush>
  </inkml:definitions>
  <inkml:trace contextRef="#ctx0" brushRef="#br0">1 0 24575,'9'0'0,"8"5"0,5 6 0,0 10 0,-5 11 0,-5 9 0,-4 8 0,-4 8 0,-7 9 0,-3 8 0,-1 4 0,2 3 0,0 2 0,2-13-8191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3.685"/>
    </inkml:context>
    <inkml:brush xml:id="br0">
      <inkml:brushProperty name="width" value="0.05" units="cm"/>
      <inkml:brushProperty name="height" value="0.05" units="cm"/>
      <inkml:brushProperty name="color" value="#F6630D"/>
    </inkml:brush>
  </inkml:definitions>
  <inkml:trace contextRef="#ctx0" brushRef="#br0">297 31 24575,'-237'57'0,"231"-56"0,-28 10 0,33-11 0,0 0 0,0 1 0,0-1 0,-1 1 0,1-1 0,0 1 0,0-1 0,0 1 0,0 0 0,0-1 0,1 1 0,-1 0 0,0 0 0,0 0 0,0 0 0,1-1 0,-1 1 0,0 0 0,1 0 0,-1 1 0,0 0 0,2-1 0,-1-1 0,0 1 0,1-1 0,-1 1 0,0 0 0,1-1 0,-1 1 0,1-1 0,-1 1 0,1-1 0,0 1 0,-1-1 0,1 1 0,-1-1 0,1 1 0,0-1 0,-1 0 0,1 0 0,0 1 0,0-1 0,-1 0 0,1 0 0,0 0 0,-1 0 0,2 1 0,29 4 0,-1-1 0,1-1 0,0-1 0,59-5 0,-37 1 0,1043-65-626,132-2-117,-1166 68-394,-27 1-4548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4.127"/>
    </inkml:context>
    <inkml:brush xml:id="br0">
      <inkml:brushProperty name="width" value="0.05" units="cm"/>
      <inkml:brushProperty name="height" value="0.05" units="cm"/>
      <inkml:brushProperty name="color" value="#F6630D"/>
    </inkml:brush>
  </inkml:definitions>
  <inkml:trace contextRef="#ctx0" brushRef="#br0">1135 11 24575,'0'0'0,"0"0"0,0-1 0,0 1 0,0-1 0,0 1 0,0 0 0,0-1 0,0 1 0,0-1 0,0 1 0,0 0 0,0-1 0,-1 1 0,1 0 0,0-1 0,0 1 0,0 0 0,0-1 0,-1 1 0,1 0 0,0-1 0,0 1 0,-1 0 0,1-1 0,0 1 0,-1 0 0,1 0 0,0-1 0,-1 1 0,1 0 0,0 0 0,-1 0 0,1 0 0,0-1 0,-1 1 0,1 0 0,0 0 0,-1 0 0,1 0 0,-1 0 0,1 0 0,0 0 0,-1 0 0,1 0 0,-1 0 0,1 0 0,0 0 0,-1 0 0,1 1 0,0-1 0,-1 0 0,1 0 0,-1 0 0,1 0 0,0 1 0,0-1 0,-1 0 0,1 0 0,-1 1 0,-21 16 0,-28 37 0,-3-3 0,-2-1 0,-3-4 0,-100 63 0,39-43 0,-3-5 0,-2-6 0,-233 70 0,376-129 0,0 2 0,1 0 0,27 1 0,-13 0 0,54 1-255,1 3-1,-1 4 1,-1 4 0,1 3-1,-2 5 1,109 37-1,-60-5-6147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39.551"/>
    </inkml:context>
    <inkml:brush xml:id="br0">
      <inkml:brushProperty name="width" value="0.05" units="cm"/>
      <inkml:brushProperty name="height" value="0.05" units="cm"/>
      <inkml:brushProperty name="color" value="#F6630D"/>
    </inkml:brush>
  </inkml:definitions>
  <inkml:trace contextRef="#ctx0" brushRef="#br0">766 467 24575,'1'-1'0,"1"1"0,-1-1 0,0 0 0,1 1 0,-1-1 0,0 0 0,0 0 0,0 0 0,0 0 0,0 0 0,0 0 0,0 0 0,0 0 0,0 0 0,0-1 0,0 1 0,-1 0 0,1 0 0,0-1 0,-1 1 0,1 0 0,-1-1 0,0 1 0,1-1 0,-1 1 0,0-1 0,0-1 0,4-42 0,-4 42 0,0-1 0,0 1 0,0-1 0,-1 1 0,1-1 0,-1 1 0,0 0 0,0-1 0,0 1 0,0 0 0,0 0 0,-1 0 0,0 0 0,0 0 0,1 0 0,-2 0 0,1 0 0,0 1 0,0-1 0,-1 1 0,0-1 0,1 1 0,-1 0 0,0 0 0,0 1 0,0-1 0,0 0 0,0 1 0,-1 0 0,1 0 0,0 0 0,-1 0 0,1 0 0,0 1 0,-1-1 0,-5 1 0,0 0 0,-1 1 0,0 0 0,0 0 0,1 1 0,-1 0 0,0 1 0,1 0 0,0 1 0,0 0 0,0 0 0,0 0 0,-8 7 0,-2 3 0,0 1 0,0 0 0,2 2 0,0 0 0,-18 23 0,30-33 0,0 0 0,0 0 0,0 1 0,1 0 0,0 0 0,0 0 0,1 0 0,0 0 0,1 1 0,0-1 0,0 1 0,1 0 0,0 0 0,0-1 0,1 1 0,0 0 0,2 12 0,-1-17 0,0 0 0,0 0 0,0 0 0,0 0 0,1 0 0,-1 0 0,1 0 0,0 0 0,0-1 0,1 1 0,-1-1 0,1 0 0,-1 1 0,1-1 0,0-1 0,1 1 0,-1 0 0,4 2 0,-2-3 0,0 1 0,0-2 0,-1 1 0,1-1 0,0 1 0,1-1 0,-1-1 0,0 1 0,0-1 0,0 0 0,0 0 0,11-1 0,-4-2 0,1 0 0,0 0 0,-1-1 0,0-1 0,0 0 0,0-1 0,0 0 0,-1 0 0,0-2 0,17-14 0,-13 8 0,-2-2 0,0 1 0,0-2 0,-2 0 0,0 0 0,0-1 0,-2 0 0,11-31 0,-13 140 0,-5-80 0,0-1 0,1 0 0,0 1 0,1-1 0,8 16 0,-10-23 0,-1 0 0,1-1 0,0 1 0,0-1 0,0 1 0,0-1 0,0 0 0,0 0 0,1 0 0,-1 0 0,3 1 0,-3-2 0,-1-1 0,1 1 0,0-1 0,-1 1 0,1-1 0,-1 0 0,1 1 0,0-1 0,-1 0 0,1 0 0,0 0 0,-1-1 0,1 1 0,0 0 0,-1-1 0,1 1 0,-1-1 0,1 1 0,-1-1 0,1 1 0,-1-1 0,2-1 0,7-5 0,-1 0 0,1-1 0,-1 0 0,-1-1 0,0 0 0,0 0 0,-1-1 0,0 0 0,0 0 0,-1-1 0,-1 1 0,7-19 0,-5 11 0,-1-1 0,0 0 0,-2 0 0,0 0 0,-1 0 0,-1 0 0,-1-24 0,-1 24 0,-2 0 0,0 0 0,-2 0 0,0 0 0,-1 1 0,-1 0 0,-13-31 0,14 40 0,0-1 0,-1 1 0,0-1 0,0 2 0,-1-1 0,0 1 0,-1 0 0,0 0 0,0 1 0,-1 0 0,1 0 0,-1 1 0,-1 1 0,-19-10 0,11 9 0,-1 0 0,0 2 0,-1 0 0,1 1 0,-1 1 0,0 1 0,0 0 0,1 2 0,-1 0 0,0 1 0,-37 10 0,22-3 0,0 2 0,1 2 0,0 1 0,1 1 0,-49 31 0,52-26 0,1 1 0,2 1 0,0 1 0,1 1 0,1 1 0,1 2 0,2 0 0,1 2 0,-23 39 0,34-50 0,2 0 0,0 1 0,1 0 0,0 0 0,2 1 0,0 0 0,-2 32 0,6-36 0,1 0 0,0 0 0,1 0 0,1 0 0,1 0 0,0 0 0,1-1 0,1 1 0,0-1 0,11 22 0,-8-21 0,1-1 0,1 0 0,0 0 0,1-1 0,1 0 0,0-1 0,0 0 0,2-1 0,-1 0 0,23 13 0,-17-13 0,2-1 0,-1-1 0,2-1 0,-1-1 0,1 0 0,0-2 0,34 6 0,-20-8 0,0-1 0,0-2 0,0-1 0,0-2 0,0-2 0,0-1 0,-1-1 0,1-2 0,-2-2 0,45-18 0,-41 11 0,-1 0 0,53-35 0,-77 43 0,-1 1 0,0-1 0,-1-1 0,0 0 0,-1-1 0,0 0 0,0 0 0,-1-1 0,-1 0 0,10-20 0,-8-4-1365,-9 7-5461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0.098"/>
    </inkml:context>
    <inkml:brush xml:id="br0">
      <inkml:brushProperty name="width" value="0.05" units="cm"/>
      <inkml:brushProperty name="height" value="0.05" units="cm"/>
      <inkml:brushProperty name="color" value="#F6630D"/>
    </inkml:brush>
  </inkml:definitions>
  <inkml:trace contextRef="#ctx0" brushRef="#br0">515 217 24575,'22'-19'0,"-15"12"0,1 0 0,-1 0 0,1-1 0,-2 0 0,10-13 0,-15 18 0,0 1 0,1-1 0,-1 0 0,-1 1 0,1-1 0,0 0 0,0 0 0,-1 1 0,0-1 0,0 0 0,1 0 0,-2 0 0,1 1 0,0-1 0,0 0 0,-1 0 0,0 0 0,1 1 0,-1-1 0,0 0 0,-1 1 0,1-1 0,0 1 0,-1-1 0,-2-3 0,-1 1 0,0-1 0,0 1 0,0 0 0,-1 0 0,0 0 0,0 1 0,0 0 0,-1 0 0,1 1 0,-1-1 0,0 1 0,0 1 0,0 0 0,0 0 0,0 0 0,-1 1 0,1 0 0,-12-1 0,-1 2 0,-1 0 0,0 1 0,1 1 0,-1 1 0,-28 7 0,27-4 0,1 1 0,0 1 0,-39 20 0,53-24 0,0 1 0,0-1 0,0 1 0,0 0 0,1 0 0,0 1 0,0 0 0,1 0 0,-1 1 0,1-1 0,1 1 0,-1 0 0,-5 14 0,8-18 0,1 0 0,1 0 0,-1 0 0,0 0 0,1 0 0,0 0 0,0 0 0,-1 0 0,2 0 0,-1 0 0,0 0 0,1 0 0,-1 0 0,1 0 0,0 0 0,0 0 0,2 3 0,-1-1 0,1-1 0,0 0 0,0 1 0,1-1 0,-1-1 0,1 1 0,0-1 0,0 1 0,6 3 0,7 3 0,1 0 0,0-1 0,0-1 0,21 5 0,-38-12 0,54 14 0,0-1 0,58 5 0,-58-10 0,-1 1 0,65 22 0,-112-29 0,0-1 0,1 2 0,-1-1 0,11 8 0,-17-10 0,0-1 0,-1 0 0,1 1 0,0-1 0,-1 1 0,1 0 0,0-1 0,-1 1 0,1-1 0,-1 1 0,1 0 0,-1 0 0,1-1 0,-1 1 0,0 0 0,1 0 0,-1-1 0,0 1 0,0 0 0,1 0 0,-1 0 0,0 0 0,0-1 0,0 1 0,0 0 0,0 0 0,0 0 0,0 0 0,0-1 0,-1 1 0,1 0 0,0 0 0,0 0 0,-1-1 0,1 1 0,0 0 0,-1 0 0,1-1 0,-1 1 0,1 0 0,-1-1 0,1 1 0,-1 0 0,0-1 0,1 1 0,-1-1 0,0 1 0,1-1 0,-1 1 0,0-1 0,0 0 0,1 1 0,-1-1 0,-2 1 0,-9 5 0,-1 0 0,0 0 0,-1-1 0,0-1 0,1 0 0,-1-1 0,-16 1 0,-104 5 0,107-8 0,-32 1-273,-1-3 0,1-2 0,0-3 0,-96-22 0,99 12-6553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0.519"/>
    </inkml:context>
    <inkml:brush xml:id="br0">
      <inkml:brushProperty name="width" value="0.05" units="cm"/>
      <inkml:brushProperty name="height" value="0.05" units="cm"/>
      <inkml:brushProperty name="color" value="#F6630D"/>
    </inkml:brush>
  </inkml:definitions>
  <inkml:trace contextRef="#ctx0" brushRef="#br0">354 241 24575,'0'-12'0,"-1"0"0,0 0 0,-1 1 0,-1-1 0,0 0 0,-1 1 0,0-1 0,0 1 0,-1 0 0,-11-17 0,11 20 0,0 0 0,-1 1 0,0 0 0,0 0 0,0 1 0,-1 0 0,0 0 0,0 0 0,0 1 0,-1 0 0,0 1 0,0-1 0,0 1 0,-16-5 0,20 8 0,0 1 0,0-1 0,0 0 0,0 1 0,0 0 0,0 0 0,1 0 0,-1 1 0,0-1 0,0 1 0,0 0 0,0 0 0,1 0 0,-1 0 0,-5 4 0,3-2 0,0 1 0,0 0 0,0 1 0,1-1 0,0 1 0,0 0 0,0 0 0,-4 7 0,-1 2 0,1 0 0,1 1 0,0 0 0,1 1 0,0 0 0,-6 24 0,10-29 0,1 1 0,0-1 0,0 0 0,1 1 0,0 0 0,1-1 0,1 1 0,0-1 0,4 23 0,-3-29 0,0 1 0,0 0 0,1-1 0,0 1 0,-1-1 0,2 0 0,-1 0 0,1 0 0,-1 0 0,1-1 0,1 0 0,-1 1 0,1-2 0,-1 1 0,1 0 0,0-1 0,0 0 0,1 0 0,-1 0 0,10 2 0,-6-2 0,1 0 0,-1-1 0,1-1 0,-1 0 0,1 0 0,0 0 0,-1-2 0,1 1 0,0-1 0,-1 0 0,1-1 0,-1 0 0,19-7 0,-16 4 0,1 0 0,-1-1 0,-1-1 0,1 0 0,-1 0 0,0-1 0,-1 0 0,1-1 0,13-16 0,-19 18 0,0 0 0,0-1 0,-1 0 0,0 1 0,0-2 0,-1 1 0,0 0 0,-1-1 0,2-9 0,-3 14 0,0-1 0,0 1 0,0-1 0,-1 1 0,0-1 0,0 1 0,0-1 0,-1 0 0,1 1 0,-1-1 0,0 1 0,0-1 0,-1 1 0,1 0 0,-1 0 0,0 0 0,0-1 0,-5-5 0,7 9 0,-1 1 0,1-1 0,-1 0 0,1 1 0,-1-1 0,0 1 0,1-1 0,-1 1 0,1-1 0,-1 1 0,0-1 0,1 1 0,-1 0 0,0-1 0,0 1 0,1 0 0,-1 0 0,0-1 0,0 1 0,1 0 0,-1 0 0,0 0 0,0 0 0,1 0 0,-1 0 0,0 0 0,0 0 0,0 0 0,-1 1 0,1 0 0,0 0 0,0 0 0,0 0 0,0 0 0,0 0 0,0 0 0,0 1 0,0-1 0,0 0 0,0 1 0,1-1 0,-1 1 0,0 2 0,-2 4 0,1 1 0,0-1 0,1 1 0,-1 12 0,4 4-273,0 1 0,2-1 0,1 1 0,12 35 0,-7-26-6553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0.956"/>
    </inkml:context>
    <inkml:brush xml:id="br0">
      <inkml:brushProperty name="width" value="0.05" units="cm"/>
      <inkml:brushProperty name="height" value="0.05" units="cm"/>
      <inkml:brushProperty name="color" value="#F6630D"/>
    </inkml:brush>
  </inkml:definitions>
  <inkml:trace contextRef="#ctx0" brushRef="#br0">5 69 24575,'0'-31'0,"0"21"0,0 17 0,36 677 0,-16-468 0,-41-426 0,-12-151 0,31 319 0,-1 12 0,2-1 0,1 0 0,1 1 0,2-1 0,12-56 0,-14 83 0,1-1 0,0 1 0,0-1 0,0 1 0,1 0 0,-1-1 0,1 1 0,0 1 0,0-1 0,0 0 0,1 1 0,0-1 0,-1 1 0,1 0 0,0 0 0,0 1 0,1-1 0,-1 1 0,0 0 0,1 0 0,0 0 0,7-1 0,-5 2 0,0 0 0,0 0 0,0 1 0,0-1 0,0 2 0,0-1 0,0 1 0,0 0 0,0 1 0,0-1 0,0 1 0,-1 1 0,1-1 0,12 8 0,-15-8 0,0 0 0,0 1 0,0 0 0,0 0 0,0 0 0,-1 0 0,1 1 0,-1-1 0,0 1 0,0 0 0,-1 0 0,1 0 0,-1 0 0,1 0 0,-1 1 0,-1-1 0,1 1 0,-1-1 0,0 1 0,0 0 0,0 0 0,0-1 0,-1 1 0,0 0 0,0 0 0,0 0 0,-1 5 0,-1-2 0,0 0 0,0 0 0,-1 0 0,0-1 0,0 1 0,-1-1 0,0 0 0,0 0 0,-1 0 0,0 0 0,0-1 0,0 1 0,-1-2 0,0 1 0,-8 5 0,2-3-151,0 0-1,0-2 0,-1 1 0,0-2 1,0 0-1,0 0 0,-1-1 1,-24 3-1,-8 0-6674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1.148"/>
    </inkml:context>
    <inkml:brush xml:id="br0">
      <inkml:brushProperty name="width" value="0.05" units="cm"/>
      <inkml:brushProperty name="height" value="0.05" units="cm"/>
      <inkml:brushProperty name="color" value="#F6630D"/>
    </inkml:brush>
  </inkml:definitions>
  <inkml:trace contextRef="#ctx0" brushRef="#br0">323 533 24575,'13'-13'0,"0"-1"0,-1-1 0,-1 0 0,-1 0 0,0-1 0,-1 0 0,0-1 0,-1 0 0,-2 0 0,1-1 0,-2 0 0,4-20 0,-7 28 0,-1 0 0,0-1 0,-1 1 0,0 0 0,-1-1 0,0 1 0,0 0 0,-1-1 0,-1 1 0,1 0 0,-2 0 0,1 1 0,-1-1 0,-1 1 0,0 0 0,0 0 0,-1 0 0,0 1 0,0 0 0,-1 0 0,0 0 0,-16-13 0,12 13 0,0-1 0,-1 2 0,0 0 0,-1 0 0,1 1 0,-1 0 0,0 1 0,-1 1 0,1 0 0,-27-4 0,33 8 0,-1-1 0,0 1 0,0 0 0,0 0 0,0 1 0,0 0 0,1 1 0,-1-1 0,0 2 0,1-1 0,0 1 0,-1 0 0,1 0 0,0 1 0,0 0 0,1 0 0,-1 1 0,1 0 0,0 0 0,-10 11 0,13-11 0,-1 1 0,1-1 0,-1 1 0,1-1 0,1 1 0,-1 0 0,1 0 0,0 1 0,1-1 0,-1 0 0,1 0 0,1 1 0,-1-1 0,1 1 0,0-1 0,0 1 0,1-1 0,0 0 0,0 1 0,1-1 0,-1 0 0,6 11 0,1 5 0,2-2 0,0 1 0,1-2 0,1 1 0,18 20 0,-2-6 0,1-2 0,1-1 0,45 35 0,110 70 0,-95-73 0,-75-52 0,0 0 0,-1 1 0,-1 1 0,0 0 0,13 16 0,-24-26 0,0 0 0,0 1 0,0-1 0,0 1 0,0-1 0,-1 1 0,1 0 0,-1 0 0,0-1 0,0 1 0,-1 0 0,1 8 0,-1-9 0,-1 0 0,1 0 0,-1-1 0,0 1 0,0 0 0,0 0 0,0-1 0,0 1 0,-1-1 0,1 1 0,-1-1 0,0 1 0,0-1 0,0 0 0,0 0 0,0 0 0,0 0 0,0 0 0,-1 0 0,-2 1 0,-9 5 0,0 0 0,-1-1 0,0-1 0,-1 0 0,1-1 0,-1-1 0,0 0 0,-29 2 0,-8-2 0,-72-3 0,113-1-114,0 0 1,0-1-1,0 0 0,1-1 0,-1 0 1,0-1-1,1 0 0,0-1 0,0 0 1,0-1-1,-15-8 0,-2-11-6712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1.347"/>
    </inkml:context>
    <inkml:brush xml:id="br0">
      <inkml:brushProperty name="width" value="0.05" units="cm"/>
      <inkml:brushProperty name="height" value="0.05" units="cm"/>
      <inkml:brushProperty name="color" value="#F6630D"/>
    </inkml:brush>
  </inkml:definitions>
  <inkml:trace contextRef="#ctx0" brushRef="#br0">257 135 24575,'1'-6'0,"0"-1"0,0 1 0,0 0 0,1 0 0,3-8 0,5-20 0,-9 29 0,0 0 0,-1 0 0,0 0 0,0 0 0,0 0 0,-1 0 0,-1-8 0,2 13 0,0-1 0,-1 1 0,1 0 0,0-1 0,0 1 0,0-1 0,0 1 0,0 0 0,-1-1 0,1 1 0,0 0 0,0-1 0,0 1 0,-1 0 0,1 0 0,0-1 0,-1 1 0,1 0 0,0 0 0,-1-1 0,1 1 0,0 0 0,-1 0 0,1 0 0,0 0 0,-1 0 0,1-1 0,0 1 0,-1 0 0,1 0 0,-1 0 0,1 0 0,0 0 0,-1 0 0,-1 1 0,0 0 0,1 0 0,-1 0 0,1 0 0,0 0 0,-1 1 0,1-1 0,0 0 0,0 1 0,0-1 0,0 1 0,-2 2 0,-21 41 0,2 1 0,1 1 0,3 0 0,-15 64 0,26-86 0,-89 418-524,84-378-317,-2 13-5985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1.705"/>
    </inkml:context>
    <inkml:brush xml:id="br0">
      <inkml:brushProperty name="width" value="0.05" units="cm"/>
      <inkml:brushProperty name="height" value="0.05" units="cm"/>
      <inkml:brushProperty name="color" value="#F6630D"/>
    </inkml:brush>
  </inkml:definitions>
  <inkml:trace contextRef="#ctx0" brushRef="#br0">412 136 24575,'0'-3'0,"1"0"0,-1-1 0,1 1 0,0 1 0,0-1 0,1 0 0,2-5 0,6-20 0,-10 25 0,1 1 0,-1-1 0,0 0 0,0 0 0,0 0 0,-1 0 0,1 1 0,-1-1 0,1 0 0,-1 0 0,0 1 0,0-1 0,0 0 0,0 1 0,-1-1 0,1 1 0,-1-1 0,0 1 0,1 0 0,-1 0 0,0 0 0,0 0 0,0 0 0,-1 0 0,1 0 0,0 1 0,-1-1 0,1 1 0,-1 0 0,1-1 0,-1 1 0,0 0 0,0 1 0,1-1 0,-1 0 0,-3 1 0,-5-2 0,1 1 0,-1 1 0,0 0 0,0 1 0,0 0 0,1 0 0,-1 1 0,-14 5 0,5-1 0,0 2 0,1 0 0,1 0 0,-1 2 0,1 1 0,1 0 0,0 1 0,-16 15 0,25-20 0,1 0 0,0 0 0,1 0 0,0 1 0,0 0 0,0 0 0,1 1 0,0 0 0,1-1 0,0 2 0,1-1 0,-1 0 0,2 1 0,-1-1 0,2 1 0,-1 0 0,1 0 0,1 19 0,0-22 0,1 0 0,0-1 0,1 1 0,0-1 0,0 1 0,0-1 0,1 0 0,0 1 0,0-1 0,1-1 0,-1 1 0,1 0 0,1-1 0,-1 0 0,1 0 0,0 0 0,0-1 0,0 1 0,0-1 0,1 0 0,0-1 0,0 0 0,0 1 0,0-2 0,0 1 0,7 1 0,8 2 0,-1-1 0,1 0 0,0-2 0,0 0 0,0-2 0,0 0 0,25-3 0,-4-2-682,66-16-1,-43 4-6143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2.096"/>
    </inkml:context>
    <inkml:brush xml:id="br0">
      <inkml:brushProperty name="width" value="0.05" units="cm"/>
      <inkml:brushProperty name="height" value="0.05" units="cm"/>
      <inkml:brushProperty name="color" value="#F6630D"/>
    </inkml:brush>
  </inkml:definitions>
  <inkml:trace contextRef="#ctx0" brushRef="#br0">13 28 24575,'0'-5'0,"-5"-5"0,-1 2 0,5 4 0,2 6 0,2 13 0,0 8 0,3 10 0,2 8 0,-1 7 0,3 4 0,0 3 0,-2 1 0,2-4 0,0-7 0,-2-6 0,-2-10-8191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2.669"/>
    </inkml:context>
    <inkml:brush xml:id="br0">
      <inkml:brushProperty name="width" value="0.05" units="cm"/>
      <inkml:brushProperty name="height" value="0.05" units="cm"/>
      <inkml:brushProperty name="color" value="#F6630D"/>
    </inkml:brush>
  </inkml:definitions>
  <inkml:trace contextRef="#ctx0" brushRef="#br0">138 159 24575,'0'-5'0,"1"-3"0,-1 0 0,-1 0 0,0-1 0,0 1 0,-2-9 0,2 16 0,1 0 0,0 0 0,-1 0 0,1 0 0,-1 0 0,1 0 0,-1 0 0,1 1 0,-1-1 0,1 0 0,-1 0 0,0 1 0,0-1 0,1 0 0,-1 1 0,0-1 0,0 1 0,0-1 0,0 1 0,-1-1 0,0 1 0,1-1 0,-1 1 0,1 1 0,-1-1 0,1 0 0,-1 0 0,1 1 0,-1-1 0,0 0 0,1 1 0,0 0 0,-1-1 0,1 1 0,-1 0 0,1 0 0,0 0 0,-2 1 0,-4 4 0,0 0 0,1 0 0,0 1 0,0 0 0,0 0 0,1 0 0,0 1 0,1 0 0,0-1 0,0 2 0,-5 15 0,4-8 0,0 0 0,2 0 0,0 0 0,1 0 0,0 29 0,2-39 0,0 0 0,1 0 0,0 0 0,0-1 0,1 1 0,-1 0 0,1 0 0,0-1 0,1 1 0,-1-1 0,1 1 0,0-1 0,1 0 0,-1 0 0,1-1 0,0 1 0,0-1 0,1 0 0,-1 0 0,1 0 0,0 0 0,0-1 0,0 0 0,0 0 0,8 3 0,-6-3 0,0-1 0,0 0 0,0 0 0,0 0 0,1-1 0,-1 0 0,1-1 0,-1 0 0,1 0 0,-1 0 0,0-1 0,1 0 0,-1 0 0,0-1 0,1 0 0,-1 0 0,0-1 0,0 0 0,-1 0 0,8-5 0,-8 5 0,-1-1 0,1 0 0,-1 0 0,1-1 0,-2 0 0,1 0 0,0 0 0,-1 0 0,0-1 0,0 0 0,0 1 0,-1-1 0,3-8 0,-4 8 0,-1 1 0,0-1 0,0 1 0,0-1 0,-1 1 0,0-1 0,0 1 0,0-1 0,-1 1 0,1-1 0,-1 1 0,-1-1 0,1 1 0,-1 0 0,0-1 0,-5-8 0,-5-7 0,-1 1 0,-1 0 0,-1 1 0,-1 1 0,0 0 0,-30-24 0,43 40 0,1 0 0,-1-1 0,0 0 0,1 0 0,0 1 0,0-1 0,0-1 0,-2-3 0,3 7 0,1-1 0,0 1 0,0-1 0,0 1 0,0 0 0,0-1 0,0 1 0,0-1 0,0 1 0,0-1 0,0 1 0,0-1 0,0 1 0,0-1 0,0 1 0,0-1 0,1 1 0,-1 0 0,0-1 0,0 1 0,0-1 0,1 1 0,-1 0 0,0-1 0,1 0 0,18-5 0,24 3 0,79 6 0,-92-1 0,0 0 0,0-2 0,0-1 0,1-2 0,51-10 0,-86 17 0,0 0 0,0 0 0,1 1 0,0 0 0,0 0 0,0-1 0,0 2 0,1-1 0,0 0 0,0 1 0,0-1 0,1 1 0,0-1 0,0 1 0,0 0 0,1 8 0,1 1 0,1 0 0,1 0 0,1 0 0,0-1 0,1 1 0,1-1 0,0 0 0,1-1 0,0 1 0,1-1 0,0-1 0,1 1 0,15 15 0,-18-22 0,1 1 0,0-1 0,0 0 0,1 0 0,0-1 0,0 0 0,0 0 0,0-1 0,1 0 0,-1 0 0,1-1 0,0-1 0,0 1 0,1-1 0,-1-1 0,0 0 0,0 0 0,1 0 0,-1-2 0,1 1 0,-1-1 0,15-3 0,-18 2 0,1 0 0,-1 0 0,0 0 0,-1-1 0,1 0 0,0 0 0,-1 0 0,1-1 0,-1 1 0,0-1 0,0-1 0,-1 1 0,1-1 0,6-9 0,-5 5 0,-1 0 0,-1 0 0,1 0 0,-2 0 0,1-1 0,-1 0 0,0 0 0,1-16 0,-1-2 0,-2 0 0,-1 1 0,-1-1 0,-1 0 0,-12-50 0,14 76 0,0 0 0,0-1 0,-1 1 0,1 0 0,-1 0 0,1 0 0,-1 0 0,0 0 0,0 1 0,0-1 0,0 0 0,-1-2 0,-3 22 0,5 47 0,3-29 40,1 1 0,12 47 0,-12-66-252,2 0 0,0 0 0,1 0-1,1-1 1,0 0 0,16 22 0,-4-14-6614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3.119"/>
    </inkml:context>
    <inkml:brush xml:id="br0">
      <inkml:brushProperty name="width" value="0.05" units="cm"/>
      <inkml:brushProperty name="height" value="0.05" units="cm"/>
      <inkml:brushProperty name="color" value="#F6630D"/>
    </inkml:brush>
  </inkml:definitions>
  <inkml:trace contextRef="#ctx0" brushRef="#br0">329 416 24575,'-1'-9'0,"0"1"0,0-1 0,-1 0 0,0 0 0,0 0 0,-1 1 0,0-1 0,-1 1 0,1 0 0,-2 0 0,1 0 0,-1 1 0,0-1 0,-1 1 0,0 0 0,-8-7 0,9 9 0,0 1 0,0-1 0,-1 1 0,0 0 0,0 0 0,0 1 0,0 0 0,-1 0 0,1 0 0,-1 1 0,1 0 0,-1 0 0,0 1 0,0 0 0,0 0 0,0 0 0,0 1 0,0 0 0,0 0 0,0 1 0,-10 2 0,12-1 0,-1 0 0,1 1 0,-1 0 0,1 0 0,0 0 0,0 0 0,0 1 0,1 0 0,-1 0 0,1 0 0,0 0 0,0 1 0,0 0 0,1 0 0,0 0 0,0 0 0,0 0 0,0 1 0,-3 10 0,1-1 0,0 1 0,2-1 0,-1 1 0,2 0 0,0 0 0,0 20 0,2-26 0,1 1 0,0-1 0,0 1 0,1-1 0,0 1 0,1-1 0,0 0 0,1 0 0,0 0 0,9 15 0,-11-21 0,1 0 0,0 0 0,0-1 0,0 1 0,0-1 0,1 0 0,-1 0 0,1 0 0,0 0 0,0-1 0,0 1 0,0-1 0,0 0 0,1 0 0,-1 0 0,1-1 0,-1 0 0,1 0 0,-1 0 0,1 0 0,0-1 0,0 0 0,-1 0 0,1 0 0,8-1 0,-6 0 0,1-1 0,-1 1 0,0-2 0,0 1 0,0-1 0,0 0 0,0 0 0,0 0 0,-1-1 0,1 0 0,-1-1 0,0 0 0,9-9 0,-8 6 0,0-1 0,0 0 0,-1 0 0,0-1 0,-1 0 0,0 0 0,0 0 0,4-17 0,-3 2 0,-1 0 0,-1-1 0,-1 1 0,-1-1 0,-1 0 0,-1 0 0,-6-34 0,4 34 0,-2 1 0,-1 0 0,-1 0 0,-1 0 0,-1 0 0,-15-31 0,6 35 0,17 20 0,-1 1 0,1-1 0,0 1 0,-1 0 0,1-1 0,-1 1 0,0 0 0,1 0 0,-1-1 0,1 1 0,-1 0 0,1 0 0,-1 0 0,1 0 0,-1 0 0,0 0 0,1 0 0,-1 0 0,1 0 0,-1 0 0,0 0 0,0 0 0,0 1 0,-1 1 0,1-1 0,0 0 0,0 1 0,0-1 0,0 1 0,0-1 0,1 1 0,-1-1 0,0 1 0,1 0 0,-1-1 0,1 1 0,0 0 0,-1-1 0,1 1 0,0 0 0,0-1 0,0 1 0,0 0 0,0 0 0,1 1 0,1 33 21,2-1 0,2 0 0,1 0 0,13 39 0,55 134-1078,-65-185 644,7 22-6413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3.496"/>
    </inkml:context>
    <inkml:brush xml:id="br0">
      <inkml:brushProperty name="width" value="0.05" units="cm"/>
      <inkml:brushProperty name="height" value="0.05" units="cm"/>
      <inkml:brushProperty name="color" value="#F6630D"/>
    </inkml:brush>
  </inkml:definitions>
  <inkml:trace contextRef="#ctx0" brushRef="#br0">0 60 24575,'5'0'0,"6"0"0,1-5 0,3-1 0,4-5 0,7 0 0,5-3 0,-3 1-8191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3.855"/>
    </inkml:context>
    <inkml:brush xml:id="br0">
      <inkml:brushProperty name="width" value="0.05" units="cm"/>
      <inkml:brushProperty name="height" value="0.05" units="cm"/>
      <inkml:brushProperty name="color" value="#F6630D"/>
    </inkml:brush>
  </inkml:definitions>
  <inkml:trace contextRef="#ctx0" brushRef="#br0">347 194 24575,'-2'-10'0,"0"0"0,0 1 0,-1-1 0,0 1 0,-1 0 0,-5-9 0,7 13 0,-2-3 0,0 1 0,-1-1 0,0 1 0,-1 0 0,0 0 0,0 1 0,0-1 0,-1 1 0,0 1 0,0-1 0,0 1 0,-1 0 0,1 1 0,-1 0 0,0 0 0,-1 1 0,1 0 0,-10-2 0,12 3 0,-1 0 0,0 1 0,1 0 0,-1 1 0,0-1 0,0 1 0,0 1 0,1-1 0,-1 1 0,0 0 0,1 1 0,-1-1 0,0 1 0,1 0 0,0 1 0,0 0 0,0 0 0,0 0 0,0 1 0,0 0 0,1 0 0,0 0 0,0 1 0,-6 6 0,9-8 0,-1 0 0,1 1 0,0-1 0,0 1 0,0-1 0,1 1 0,-1 0 0,1 0 0,0 0 0,0 0 0,0 0 0,0 0 0,1 0 0,0 0 0,0 0 0,0 0 0,0 0 0,1 0 0,-1 1 0,1-1 0,0 0 0,0-1 0,1 1 0,-1 0 0,1 0 0,0 0 0,0-1 0,0 1 0,0-1 0,5 6 0,4 4 0,0 0 0,1 0 0,1-1 0,0-1 0,0 0 0,16 9 0,19 9 0,2-3 0,1-2 0,75 24 0,-77-29 0,-44-17 0,40 17 0,-43-18 0,0 0 0,0 0 0,0 1 0,0-1 0,0 0 0,0 1 0,-1-1 0,1 1 0,-1-1 0,1 1 0,-1 0 0,1 0 0,-1 0 0,0 0 0,0 0 0,0 0 0,1 2 0,-2-3 0,-1 0 0,1 0 0,0 0 0,0 0 0,-1 0 0,1 0 0,-1 0 0,1 0 0,-1-1 0,1 1 0,-1 0 0,1 0 0,-1 0 0,0-1 0,1 1 0,-1 0 0,0 0 0,0-1 0,0 1 0,1-1 0,-1 1 0,0-1 0,0 1 0,0-1 0,0 0 0,0 1 0,0-1 0,0 0 0,0 0 0,0 0 0,0 0 0,-1 0 0,-40 6 0,38-6 0,-33 4-170,-1-2-1,0-2 0,1-1 1,-1-2-1,1-2 0,-1-1 1,-50-16-1,43 4-6655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4.229"/>
    </inkml:context>
    <inkml:brush xml:id="br0">
      <inkml:brushProperty name="width" value="0.05" units="cm"/>
      <inkml:brushProperty name="height" value="0.05" units="cm"/>
      <inkml:brushProperty name="color" value="#F6630D"/>
    </inkml:brush>
  </inkml:definitions>
  <inkml:trace contextRef="#ctx0" brushRef="#br0">75 170 24575,'-10'-12'0,"2"0"0,-1-1 0,2 0 0,0 0 0,-9-25 0,13 33 0,3 4 0,-12-30 0,12 29 0,-1 1 0,1-1 0,0 0 0,-1 1 0,1-1 0,0 0 0,0 1 0,0-1 0,0 0 0,0 1 0,0-1 0,0 0 0,1 1 0,-1-1 0,1 0 0,0-2 0,0 4 0,-1 0 0,1 0 0,-1 0 0,1-1 0,-1 1 0,1 0 0,0 0 0,-1 0 0,1 0 0,-1 0 0,1 0 0,-1 0 0,1 0 0,-1 0 0,1 1 0,-1-1 0,1 0 0,-1 0 0,1 0 0,-1 1 0,1-1 0,-1 0 0,1 0 0,-1 1 0,1-1 0,-1 0 0,0 1 0,1-1 0,-1 1 0,0-1 0,1 0 0,-1 1 0,0-1 0,1 1 0,-1-1 0,0 1 0,0-1 0,0 1 0,1 0 0,13 22 0,-13-22 0,18 36 23,-2 2 0,-2 0 0,-1 1 0,9 45 0,25 168-1340,-46-243 1154,3 26-6663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4.585"/>
    </inkml:context>
    <inkml:brush xml:id="br0">
      <inkml:brushProperty name="width" value="0.05" units="cm"/>
      <inkml:brushProperty name="height" value="0.05" units="cm"/>
      <inkml:brushProperty name="color" value="#F6630D"/>
    </inkml:brush>
  </inkml:definitions>
  <inkml:trace contextRef="#ctx0" brushRef="#br0">75 347 24575,'93'-153'0,"-12"24"0,-78 123 0,1-1 0,-2 1 0,1-1 0,2-11 0,-4 17 0,-1 0 0,0 0 0,0 1 0,0-1 0,0 0 0,0 0 0,0 0 0,0 0 0,0 1 0,0-1 0,0 0 0,0 0 0,-1 0 0,1 0 0,0 1 0,-1-1 0,1 0 0,0 0 0,-1 0 0,0 0 0,0 1 0,0-1 0,0 1 0,0-1 0,0 1 0,0 0 0,1 0 0,-1-1 0,0 1 0,0 0 0,0 0 0,0 0 0,0 0 0,0 0 0,0 0 0,0 0 0,0 0 0,0 1 0,0-1 0,0 0 0,0 1 0,0-1 0,-35 13 0,1 2 0,-55 31 0,38-19 0,25-8 0,26-19 0,1 0 0,0 0 0,0 0 0,0 0 0,0 1 0,0-1 0,0 0 0,0 0 0,-1 0 0,1 0 0,0 1 0,0-1 0,0 0 0,0 0 0,0 0 0,0 1 0,0-1 0,0 0 0,0 0 0,0 0 0,0 1 0,0-1 0,0 0 0,0 0 0,0 0 0,0 0 0,0 1 0,0-1 0,1 0 0,-1 0 0,0 0 0,0 1 0,0-1 0,0 0 0,0 0 0,0 0 0,0 0 0,1 0 0,-1 0 0,0 1 0,0-1 0,19 4 0,16-2-80,-1 2 0,0 2-1,0 0 1,0 3 0,-1 1-1,0 1 1,-1 2 0,0 1-1,-1 2 1,0 0 0,-2 3 0,0 0-1,-1 2 1,-1 1 0,-1 1-1,43 49 1,-39-32-6746</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5.270"/>
    </inkml:context>
    <inkml:brush xml:id="br0">
      <inkml:brushProperty name="width" value="0.05" units="cm"/>
      <inkml:brushProperty name="height" value="0.05" units="cm"/>
      <inkml:brushProperty name="color" value="#F6630D"/>
    </inkml:brush>
  </inkml:definitions>
  <inkml:trace contextRef="#ctx0" brushRef="#br0">468 643 24575,'25'-22'0,"-19"18"0,-1 0 0,0 0 0,0-1 0,0 0 0,7-9 0,-11 12 0,0 0 0,0 0 0,0 0 0,-1 0 0,1-1 0,0 1 0,-1 0 0,1 0 0,-1 0 0,0-1 0,0 1 0,0 0 0,0 0 0,0-1 0,0 1 0,-1 0 0,1 0 0,-1 0 0,1-1 0,-1 1 0,-2-4 0,1 2 0,0-1 0,-1 1 0,0 0 0,0-1 0,0 1 0,0 0 0,-1 1 0,0-1 0,1 1 0,-1-1 0,-1 1 0,-6-4 0,2 3 0,1 0 0,-1 0 0,0 1 0,0 0 0,0 0 0,-15-1 0,7 2 0,-1 1 0,1 0 0,-1 2 0,1 0 0,0 1 0,-1 0 0,-17 6 0,20-3 0,0 0 0,0 2 0,1-1 0,0 2 0,0 0 0,1 1 0,0 0 0,0 1 0,1 0 0,0 1 0,1 1 0,-13 16 0,16-18 0,1 0 0,1 0 0,0 0 0,0 0 0,1 1 0,0 0 0,1 0 0,0 1 0,1-1 0,0 1 0,1-1 0,0 1 0,1 0 0,0 0 0,1 0 0,0 0 0,3 14 0,-2-20 0,1 0 0,-1 0 0,1 0 0,1 0 0,-1 0 0,1-1 0,0 1 0,0-1 0,1 0 0,-1 0 0,1 0 0,0 0 0,1-1 0,5 6 0,-2-4 0,0-1 0,0 1 0,1-1 0,0-1 0,0 1 0,0-2 0,1 1 0,12 2 0,-5-2 0,0-1 0,0-1 0,0-1 0,0 0 0,0-1 0,0-1 0,0 0 0,-1-1 0,1-1 0,21-7 0,-26 5 0,0 0 0,0 0 0,0-1 0,-1-1 0,0 0 0,-1 0 0,1-1 0,-1-1 0,13-14 0,-10 9 0,-2-1 0,0 0 0,-1-1 0,0 0 0,-1 0 0,7-20 0,-5 6 0,-2 1 0,-1-1 0,-1-1 0,-1 0 0,-2 1 0,-1-2 0,-3-55 0,-4 26 0,-14-69 0,13 102 0,-2 1 0,0 0 0,-2 0 0,-23-45 0,30 67 0,-1 1 0,0-1 0,0 1 0,0-1 0,-1 1 0,0 0 0,1 0 0,-9-6 0,11 10 0,0-1 0,0 1 0,0-1 0,1 1 0,-1 0 0,0-1 0,0 1 0,0 0 0,0 0 0,0 0 0,0-1 0,0 1 0,0 0 0,1 0 0,-1 0 0,0 0 0,0 0 0,0 1 0,0-1 0,0 0 0,-2 1 0,2 0 0,0 0 0,-1 0 0,1 0 0,0 1 0,0-1 0,0 0 0,0 1 0,0-1 0,0 1 0,0-1 0,0 1 0,1-1 0,-1 1 0,1-1 0,-1 1 0,0 2 0,-3 17 0,1 0 0,0 0 0,2 0 0,0 0 0,2-1 0,0 1 0,1 0 0,9 36 0,6 8 0,34 88 0,-35-110-227,2 0-1,2 0 1,1-2-1,3-1 1,46 62-1,-46-75-6598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1.505"/>
    </inkml:context>
    <inkml:brush xml:id="br0">
      <inkml:brushProperty name="width" value="0.05" units="cm"/>
      <inkml:brushProperty name="height" value="0.05" units="cm"/>
      <inkml:brushProperty name="color" value="#F6630D"/>
    </inkml:brush>
  </inkml:definitions>
  <inkml:trace contextRef="#ctx0" brushRef="#br0">0 16 24575,'0'0'0,"1"-2"0,0 1 0,0 0 0,0 0 0,0 0 0,0 0 0,0-1 0,0 1 0,1 1 0,-1-1 0,0 0 0,1 0 0,-1 0 0,0 1 0,1-1 0,1 0 0,-2 3 0,0 0 0,0 0 0,0 0 0,-1 0 0,1 0 0,-1 0 0,1 0 0,-1 0 0,0 0 0,0 0 0,0 0 0,0 4 0,4 226 0,4 55 0,5-164-682,36 148-1,-36-217-6143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5.802"/>
    </inkml:context>
    <inkml:brush xml:id="br0">
      <inkml:brushProperty name="width" value="0.05" units="cm"/>
      <inkml:brushProperty name="height" value="0.05" units="cm"/>
      <inkml:brushProperty name="color" value="#F6630D"/>
    </inkml:brush>
  </inkml:definitions>
  <inkml:trace contextRef="#ctx0" brushRef="#br0">0 122 24575,'5'-13'0,"0"0"0,-1 0 0,-1 0 0,0 0 0,-1 0 0,1-16 0,-1 15 0,-3 154 0,2-55 0,-2-18 0,3 89 0,-1-136 0,2 0 0,0-1 0,1 1 0,1-1 0,12 30 0,-17-47 0,1 0 0,0 0 0,-1 0 0,1 0 0,0 0 0,0 0 0,1-1 0,-1 1 0,0 0 0,0-1 0,1 1 0,-1-1 0,1 1 0,0-1 0,-1 0 0,1 0 0,0 1 0,0-1 0,-1 0 0,1-1 0,0 1 0,0 0 0,2 0 0,-1-1 0,-1 0 0,1-1 0,-1 1 0,1-1 0,-1 1 0,1-1 0,-1 0 0,0 0 0,1 0 0,-1 0 0,0 0 0,0 0 0,0-1 0,0 1 0,0-1 0,2-2 0,6-6 0,0-1 0,-1 0 0,0 0 0,-1-1 0,9-17 0,2-9 0,-1 0 0,-2-1 0,12-49 0,-27 85 0,0 0 0,0 0 0,-1 0 0,0 0 0,1 0 0,-1 0 0,0-1 0,0 1 0,0 0 0,-1 0 0,0-4 0,0 6 0,1 0 0,-1 0 0,0 0 0,1 0 0,-1 0 0,0 1 0,1-1 0,-1 0 0,0 1 0,0-1 0,0 0 0,0 1 0,0-1 0,0 1 0,1-1 0,-1 1 0,0 0 0,0-1 0,0 1 0,0 0 0,-1 0 0,1 0 0,0 0 0,0 0 0,0 0 0,0 0 0,0 0 0,0 0 0,0 0 0,0 0 0,0 1 0,0-1 0,0 0 0,0 1 0,-1 0 0,-34 11 0,-58 28 0,34-12 0,56-27 0,0 1 0,1-1 0,-1 1 0,1 0 0,-1 1 0,1-1 0,-5 5 0,8-7 0,0 0 0,0 0 0,-1 1 0,1-1 0,0 0 0,0 0 0,0 1 0,0-1 0,-1 0 0,1 0 0,0 1 0,0-1 0,0 0 0,0 1 0,0-1 0,0 0 0,0 1 0,0-1 0,0 0 0,0 0 0,0 1 0,0-1 0,0 0 0,0 1 0,0-1 0,0 0 0,0 1 0,0-1 0,1 0 0,-1 0 0,0 1 0,0-1 0,0 0 0,1 1 0,19 6 0,75 8 0,-1 3 0,-1 5 0,92 35 0,-147-43-341,-2 1 0,0 1-1,58 39 1,-50-22-6485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6.986"/>
    </inkml:context>
    <inkml:brush xml:id="br0">
      <inkml:brushProperty name="width" value="0.05" units="cm"/>
      <inkml:brushProperty name="height" value="0.05" units="cm"/>
      <inkml:brushProperty name="color" value="#F6630D"/>
    </inkml:brush>
  </inkml:definitions>
  <inkml:trace contextRef="#ctx0" brushRef="#br0">0 422 24575,'573'-15'0,"-40"-22"-1531,548-35-2856,1388-60 1013,-789 5 3418,-1662 125 121,160-23 1382,-132 14-2202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7.360"/>
    </inkml:context>
    <inkml:brush xml:id="br0">
      <inkml:brushProperty name="width" value="0.05" units="cm"/>
      <inkml:brushProperty name="height" value="0.05" units="cm"/>
      <inkml:brushProperty name="color" value="#F6630D"/>
    </inkml:brush>
  </inkml:definitions>
  <inkml:trace contextRef="#ctx0" brushRef="#br0">5 1 24575,'0'4'0,"-4"2"0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7.704"/>
    </inkml:context>
    <inkml:brush xml:id="br0">
      <inkml:brushProperty name="width" value="0.05" units="cm"/>
      <inkml:brushProperty name="height" value="0.05" units="cm"/>
      <inkml:brushProperty name="color" value="#F6630D"/>
    </inkml:brush>
  </inkml:definitions>
  <inkml:trace contextRef="#ctx0" brushRef="#br0">0 185 24575,'541'-13'-274,"-237"4"-1460,1239-19-2572,200-5 988,-320-37 4674,-1256 49 1700,-137 13-1020,-30 8-2005,0 0-1,0 0 1,0 0-1,0 0 1,0 0-1,0-1 1,0 1 0,0 0-1,0 0 1,0 0-1,0 0 1,0 0-1,0 0 1,0 0 0,0 0-1,0 0 1,0 0-1,0 0 1,0 0-1,0 0 1,0 0 0,0 0-1,0 0 1,-1 0-1,1 0 1,0 0-1,0 0 1,0 0 0,0-1-1,0 1 1,0 0-1,0 0 1,0 0-1,0 0 1,0 0 0,0 0-1,0 0 1,0 0-1,1 0 1,-1 0-1,0 0 1,0 0 0,0 0-1,0 0 1,-12 0 798,-14 2-1816,-3 3-5238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49.621"/>
    </inkml:context>
    <inkml:brush xml:id="br0">
      <inkml:brushProperty name="width" value="0.05" units="cm"/>
      <inkml:brushProperty name="height" value="0.05" units="cm"/>
      <inkml:brushProperty name="color" value="#F6630D"/>
    </inkml:brush>
  </inkml:definitions>
  <inkml:trace contextRef="#ctx0" brushRef="#br0">2 30 24575,'0'-1'0,"-1"0"0,1 1 0,0-1 0,0 0 0,0 0 0,0 0 0,0 0 0,0-1 0,0 2 0,0-1 0,0 0 0,1 0 0,-1 0 0,0 0 0,1 0 0,-1 0 0,1 0 0,-1 0 0,1 0 0,-1 0 0,1 1 0,-1-1 0,1 0 0,0 0 0,-1 1 0,1-1 0,0 0 0,0 1 0,0-1 0,0 1 0,-1-1 0,1 1 0,0-1 0,0 1 0,0 0 0,0-1 0,0 1 0,1 0 0,0 0 0,-1 1 0,1-1 0,-1 1 0,1 0 0,-1-1 0,1 1 0,-1 0 0,0 0 0,1 0 0,-1 0 0,0 0 0,0 1 0,0-1 0,0 0 0,0 0 0,0 1 0,0-1 0,0 1 0,0-1 0,-1 1 0,1-1 0,-1 1 0,1-1 0,0 3 0,9 42 0,-1 1 0,-2 1 0,0 48 0,-1-11 0,19 376-1365,-25-413-5461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0.010"/>
    </inkml:context>
    <inkml:brush xml:id="br0">
      <inkml:brushProperty name="width" value="0.05" units="cm"/>
      <inkml:brushProperty name="height" value="0.05" units="cm"/>
      <inkml:brushProperty name="color" value="#F6630D"/>
    </inkml:brush>
  </inkml:definitions>
  <inkml:trace contextRef="#ctx0" brushRef="#br0">1 29 24575,'17'1'0,"0"1"0,0 1 0,-1 1 0,1 0 0,24 10 0,33 8 0,-62-20 0,19 5 0,1-1 0,0-1 0,0-2 0,33 0 0,-56-4 0,1 0 0,-1 0 0,0-1 0,0 0 0,-1 0 0,1-1 0,0-1 0,9-4 0,-13 5 0,0 0 0,0-1 0,0 0 0,0 0 0,0 0 0,-1 0 0,0-1 0,0 0 0,0 0 0,0 0 0,-1 0 0,0 0 0,3-8 0,-3 1-56,-13 20 196,-11 20-1589,7-3-5377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0.370"/>
    </inkml:context>
    <inkml:brush xml:id="br0">
      <inkml:brushProperty name="width" value="0.05" units="cm"/>
      <inkml:brushProperty name="height" value="0.05" units="cm"/>
      <inkml:brushProperty name="color" value="#F6630D"/>
    </inkml:brush>
  </inkml:definitions>
  <inkml:trace contextRef="#ctx0" brushRef="#br0">58 25 24575,'-3'-1'0,"1"1"0,0-1 0,0 0 0,0 1 0,0-1 0,0 0 0,0 0 0,0 0 0,0-1 0,1 1 0,-1 0 0,-2-2 0,3 2 0,0 0 0,0 0 0,0 0 0,0 0 0,0 1 0,0-1 0,0 0 0,0 1 0,0-1 0,-1 1 0,1-1 0,0 1 0,-1-1 0,-1 1 0,3 1 0,-1-1 0,0 1 0,0 0 0,0 0 0,1 0 0,-1 0 0,0 0 0,1 0 0,-1 0 0,0 0 0,1 0 0,0 0 0,-1 0 0,1 0 0,0 0 0,-1 0 0,1 0 0,0 0 0,0 1 0,0-1 0,0 0 0,0 0 0,0 0 0,0 2 0,-1 55 0,13 114 0,-1-44 0,33 399-1365,-36-467-5461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0.743"/>
    </inkml:context>
    <inkml:brush xml:id="br0">
      <inkml:brushProperty name="width" value="0.05" units="cm"/>
      <inkml:brushProperty name="height" value="0.05" units="cm"/>
      <inkml:brushProperty name="color" value="#F6630D"/>
    </inkml:brush>
  </inkml:definitions>
  <inkml:trace contextRef="#ctx0" brushRef="#br0">513 48 24575,'-6'-5'0,"-1"0"0,0 0 0,1 1 0,-2-1 0,1 2 0,0-1 0,-1 1 0,0 0 0,1 0 0,-1 1 0,0 0 0,0 1 0,0-1 0,-1 2 0,-8-1 0,-11 1 0,0 2 0,0 0 0,-29 8 0,30-5 0,-82 17 0,94-18 0,1 0 0,0 1 0,1 0 0,-1 1 0,-14 9 0,20-5 0,15-4 0,21-4 0,125-24 0,-19 3 0,-125 18-47,23-3 104,0 2 1,60 4 0,-83-1-157,1 0-1,-1 1 1,0 0-1,0 1 1,0 0 0,-1 0-1,1 1 1,-1 0-1,0 0 1,0 1 0,0 0-1,0 1 1,-1-1-1,10 11 1,10 17-6727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2.418"/>
    </inkml:context>
    <inkml:brush xml:id="br0">
      <inkml:brushProperty name="width" value="0.05" units="cm"/>
      <inkml:brushProperty name="height" value="0.05" units="cm"/>
      <inkml:brushProperty name="color" value="#F6630D"/>
    </inkml:brush>
  </inkml:definitions>
  <inkml:trace contextRef="#ctx0" brushRef="#br0">0 79 24575,'8'-8'0,"0"1"0,0-1 0,1 1 0,0 1 0,1-1 0,-1 2 0,1-1 0,0 1 0,0 1 0,1 0 0,13-4 0,-16 7 0,0 0 0,1 0 0,-1 1 0,1 0 0,-1 0 0,0 1 0,1 0 0,-1 1 0,0 0 0,0 0 0,0 1 0,0-1 0,0 2 0,0-1 0,11 9 0,6 4 0,-2 1 0,0 1 0,-1 1 0,-1 1 0,-1 1 0,23 29 0,94 152 0,-106-153 0,6 10-341,-3 2 0,-3 2-1,30 81 1,-48-104-6485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2.774"/>
    </inkml:context>
    <inkml:brush xml:id="br0">
      <inkml:brushProperty name="width" value="0.05" units="cm"/>
      <inkml:brushProperty name="height" value="0.05" units="cm"/>
      <inkml:brushProperty name="color" value="#F6630D"/>
    </inkml:brush>
  </inkml:definitions>
  <inkml:trace contextRef="#ctx0" brushRef="#br0">6 198 24575,'-5'-2'0,"10"-3"0,11-4 0,2 5 0,-1 1 0,1 1 0,-1 0 0,1 2 0,35 2 0,88 22 0,-7 0 0,-115-22 0,0-1 0,-1-1 0,1 0 0,0-2 0,21-4 0,-32 5 0,0-1 0,0-1 0,-1 1 0,1-1 0,-1-1 0,0 1 0,0-1 0,0 0 0,0-1 0,-1 0 0,0 0 0,0 0 0,0-1 0,5-7 0,-2 1 0,0-1 0,-1 0 0,-1-1 0,0 0 0,-1 0 0,6-20 0,1 5 0,-5 21 0,-7 8 0,-1 1 0,1-1 0,-1 0 0,1 0 0,-1 1 0,0-1 0,1 0 0,-1 1 0,1-1 0,-1 0 0,0 1 0,0-1 0,1 1 0,-1-1 0,0 1 0,0-1 0,1 0 0,-1 1 0,0-1 0,0 1 0,0-1 0,0 1 0,0-1 0,1 1 0,-1-1 0,0 2 0,2 20-1365,0 3-5461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1.894"/>
    </inkml:context>
    <inkml:brush xml:id="br0">
      <inkml:brushProperty name="width" value="0.05" units="cm"/>
      <inkml:brushProperty name="height" value="0.05" units="cm"/>
      <inkml:brushProperty name="color" value="#F6630D"/>
    </inkml:brush>
  </inkml:definitions>
  <inkml:trace contextRef="#ctx0" brushRef="#br0">25 606 24575,'-5'-9'0,"1"0"0,1-1 0,0 1 0,0-1 0,1 1 0,0-1 0,1 0 0,0 0 0,0 0 0,1 0 0,2-16 0,-1 18 0,1 1 0,0-1 0,0 1 0,0-1 0,1 1 0,0 0 0,1 0 0,0 1 0,0-1 0,0 1 0,1-1 0,-1 1 0,2 1 0,-1-1 0,9-6 0,5-2 0,0 1 0,1 1 0,0 1 0,1 1 0,1 1 0,-1 1 0,1 0 0,1 2 0,-1 1 0,1 0 0,38-1 0,-33 4 0,0 1 0,-1 2 0,1 1 0,0 1 0,-1 2 0,0 0 0,0 2 0,0 1 0,36 16 0,-49-17 0,0 1 0,0 0 0,-1 1 0,0 1 0,0 0 0,-1 0 0,-1 1 0,0 1 0,0 0 0,17 27 0,-24-34 0,-1 1 0,0-1 0,0 1 0,0 0 0,-1 0 0,0 0 0,0 0 0,0 0 0,-1 1 0,0-1 0,0 0 0,-1 1 0,0-1 0,0 1 0,0-1 0,-1 0 0,0 1 0,0-1 0,0 0 0,-1 0 0,0 0 0,0 0 0,-1 0 0,0 0 0,0 0 0,0-1 0,-1 1 0,1-1 0,-9 9 0,4-8 0,0 1 0,0-1 0,0-1 0,0 0 0,-1 0 0,0 0 0,0-1 0,0 0 0,-1-1 0,1 0 0,-1-1 0,1 0 0,-1 0 0,0-1 0,0 0 0,0-1 0,0 0 0,0-1 0,0 0 0,0 0 0,1-1 0,-15-4 0,17 4 0,0-1 0,0 0 0,0 0 0,1 0 0,-1-1 0,1 1 0,0-2 0,0 1 0,0-1 0,0 0 0,1 0 0,0 0 0,-6-9 0,7 9 0,1-1 0,0 1 0,1-1 0,0 0 0,0 0 0,0 0 0,0 0 0,1 0 0,0 0 0,0 0 0,1-1 0,0 1 0,0 0 0,0 0 0,1-1 0,-1 1 0,4-11 0,1 0 12,1 1 0,1 0 0,0 0 0,1 0 0,1 1 0,0 0 0,1 0 0,0 1 0,16-16 0,-3 7-309,1 0 0,0 2 0,2 0 0,28-17 0,-3 8-6529</inkml:trace>
  <inkml:trace contextRef="#ctx0" brushRef="#br0" timeOffset="1">1390 114 24575,'-17'-10'0,"-18"-1"0,28 10 0,-1 1 0,1 0 0,0 1 0,-1 0 0,1 0 0,0 0 0,-1 1 0,1 0 0,0 0 0,0 1 0,1 0 0,-1 0 0,0 1 0,1 0 0,-7 5 0,5-2 0,0 0 0,0 1 0,1 0 0,0 0 0,1 0 0,-1 1 0,2 0 0,-1 1 0,-6 16 0,6-11 0,0 0 0,2 1 0,0-1 0,0 1 0,1 0 0,1 0 0,1 1 0,1-1 0,0 0 0,0 0 0,2 0 0,0 0 0,8 29 0,-6-36 0,-1-1 0,1 1 0,0-1 0,1-1 0,-1 1 0,2 0 0,-1-1 0,1 0 0,0-1 0,1 1 0,-1-1 0,1 0 0,12 7 0,-8-6 0,1-1 0,-1-1 0,1 0 0,0-1 0,0 0 0,0 0 0,0-2 0,1 1 0,14 0 0,-11-2 0,0-1 0,1 0 0,-1-1 0,0-1 0,0 0 0,0-1 0,0-1 0,0 0 0,-1-2 0,1 0 0,-1 0 0,-1-1 0,1-1 0,-1 0 0,18-15 0,-24 15 0,-1 0 0,0 0 0,0 0 0,0-1 0,-2 0 0,1 0 0,-1-1 0,0 1 0,-1-1 0,0 0 0,0-1 0,-1 1 0,-1 0 0,0-1 0,0 0 0,-1 1 0,0-1 0,-1 0 0,0 0 0,-1 0 0,0 1 0,-5-18 0,3 11 0,-2 0 0,0 1 0,-1-1 0,-1 1 0,0 0 0,-1 0 0,-1 1 0,0 1 0,-1-1 0,-1 1 0,0 1 0,-1 0 0,-16-14 0,14 16 0,-2 0 0,1 0 0,-1 2 0,-22-10 0,29 15 0,1 0 0,-1 1 0,0 1 0,0-1 0,0 2 0,0-1 0,0 1 0,0 0 0,0 1 0,-13 1 0,21-1-36,0 0 0,0 0 0,1 0 1,-1 0-1,0 0 0,0 0 0,1 0 0,-1 0 0,0 0 0,0 0 0,1 1 0,-1-1 0,0 0 0,1 0 0,-1 1 0,0-1 0,1 1 1,-1-1-1,0 0 0,1 1 0,-1 0 0,1-1 0,-1 1 0,1-1 0,-1 1 0,1-1 0,-1 1 0,1 0 0,0-1 0,-1 1 0,1 0 1,0 0-1,0-1 0,-1 1 0,1 0 0,0 0 0,0 1 0,4 10-6790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3.476"/>
    </inkml:context>
    <inkml:brush xml:id="br0">
      <inkml:brushProperty name="width" value="0.05" units="cm"/>
      <inkml:brushProperty name="height" value="0.05" units="cm"/>
      <inkml:brushProperty name="color" value="#F6630D"/>
    </inkml:brush>
  </inkml:definitions>
  <inkml:trace contextRef="#ctx0" brushRef="#br0">1 57 24575,'0'-6'0,"0"0"0,0-1 0,1 1 0,0 0 0,2-8 0,-3 13 0,0 1 0,0-1 0,1 0 0,-1 1 0,0-1 0,1 0 0,-1 1 0,0-1 0,1 1 0,-1-1 0,1 1 0,-1-1 0,1 1 0,-1-1 0,1 1 0,-1 0 0,1-1 0,-1 1 0,1 0 0,0-1 0,-1 1 0,1 0 0,0-1 0,1 1 0,-1 1 0,0-1 0,0 0 0,1 0 0,-1 1 0,0-1 0,0 1 0,1-1 0,-1 1 0,0-1 0,0 1 0,0 0 0,0-1 0,0 1 0,0 0 0,0 0 0,1 1 0,15 17 0,-1 1 0,-1 0 0,-1 1 0,-1 1 0,19 40 0,-10-18 0,25 45-341,-4 3 0,-4 1-1,29 106 1,-56-150-6485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3.866"/>
    </inkml:context>
    <inkml:brush xml:id="br0">
      <inkml:brushProperty name="width" value="0.05" units="cm"/>
      <inkml:brushProperty name="height" value="0.05" units="cm"/>
      <inkml:brushProperty name="color" value="#F6630D"/>
    </inkml:brush>
  </inkml:definitions>
  <inkml:trace contextRef="#ctx0" brushRef="#br0">28 132 24575,'-24'-10'0,"21"7"0,15 10 0,11 7 0,1-1 0,40 15 0,-50-23 0,-1 0 0,2-2 0,-1 1 0,0-2 0,1 0 0,21 1 0,-30-3 0,1-1 0,0 1 0,-1-1 0,1 0 0,-1 0 0,1-1 0,-1 0 0,0 0 0,1-1 0,-1 0 0,0 0 0,-1 0 0,1 0 0,-1-1 0,1 0 0,-1 0 0,0-1 0,0 0 0,-1 1 0,1-1 0,-1-1 0,0 1 0,-1-1 0,1 1 0,-1-1 0,0 0 0,-1-1 0,0 1 0,1 0 0,1-11 0,8-55 0,-11 65 76,-1 12-1517,0 4-5385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4.301"/>
    </inkml:context>
    <inkml:brush xml:id="br0">
      <inkml:brushProperty name="width" value="0.05" units="cm"/>
      <inkml:brushProperty name="height" value="0.05" units="cm"/>
      <inkml:brushProperty name="color" value="#F6630D"/>
    </inkml:brush>
  </inkml:definitions>
  <inkml:trace contextRef="#ctx0" brushRef="#br0">416 133 24575,'0'-5'0,"0"-1"0,-1 1 0,1-1 0,-1 1 0,0 0 0,0-1 0,-1 1 0,0 0 0,0 0 0,0 0 0,0 0 0,-1 0 0,0 0 0,0 1 0,0-1 0,0 1 0,-1 0 0,0 0 0,0 0 0,0 1 0,0-1 0,-1 1 0,1 0 0,-1 0 0,0 0 0,0 1 0,0 0 0,0 0 0,0 0 0,0 1 0,0-1 0,-1 1 0,-8-1 0,4 1 0,-1 0 0,0 1 0,0 0 0,0 1 0,1 0 0,-1 1 0,0 0 0,1 0 0,-1 1 0,1 1 0,0-1 0,0 2 0,0 0 0,1 0 0,-1 0 0,-12 11 0,12-6 0,-1 1 0,1 1 0,1 0 0,0 0 0,1 1 0,0 0 0,1 0 0,1 1 0,0 0 0,0 0 0,2 0 0,-1 1 0,2-1 0,0 1 0,1 0 0,0 27 0,1-27 0,1 1 0,1-1 0,0 1 0,2-1 0,-1 0 0,2 0 0,0 0 0,1 0 0,0-1 0,1 1 0,1-1 0,0-1 0,1 1 0,0-1 0,1-1 0,14 16 0,-8-16-97,0 1-1,1-2 1,0 0-1,0-1 1,1-1-1,0-1 1,1 0-1,0-1 1,0-1-1,1 0 1,-1-2-1,1 0 0,23 1 1,27 2-6729</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4.678"/>
    </inkml:context>
    <inkml:brush xml:id="br0">
      <inkml:brushProperty name="width" value="0.05" units="cm"/>
      <inkml:brushProperty name="height" value="0.05" units="cm"/>
      <inkml:brushProperty name="color" value="#F6630D"/>
    </inkml:brush>
  </inkml:definitions>
  <inkml:trace contextRef="#ctx0" brushRef="#br0">293 216 24575,'0'-4'0,"1"0"0,0 1 0,0-1 0,0 1 0,0 0 0,1-1 0,1-2 0,8-21 0,-10 20 0,0-1 0,0 0 0,-1 1 0,0-1 0,0 0 0,-1 1 0,0-1 0,-1 0 0,1 1 0,-1-1 0,-1 1 0,-3-10 0,4 14 0,0 0 0,0-1 0,0 1 0,0 0 0,0 0 0,-1 1 0,1-1 0,-1 0 0,0 1 0,0-1 0,0 1 0,0 0 0,0 0 0,0 0 0,-1 1 0,1-1 0,-1 1 0,1 0 0,-1-1 0,0 2 0,1-1 0,-1 0 0,0 1 0,1 0 0,-1 0 0,0 0 0,-5 0 0,-1 2 0,0 0 0,0 0 0,0 1 0,0 0 0,1 1 0,-1 0 0,1 1 0,0-1 0,0 2 0,1-1 0,-1 1 0,1 1 0,1-1 0,-1 2 0,1-1 0,-11 15 0,12-14 0,0 0 0,1 0 0,0 0 0,1 1 0,0-1 0,0 1 0,1 0 0,0 1 0,1-1 0,0 0 0,0 1 0,1-1 0,0 1 0,0 0 0,1-1 0,1 1 0,2 17 0,1-14 0,0-1 0,1 0 0,0 0 0,1-1 0,0 1 0,0-1 0,1 0 0,1-1 0,0 0 0,1 0 0,-1-1 0,2 0 0,-1 0 0,17 10 0,13 7 0,2-1 0,70 30 0,-63-33 0,-15-7 0,-22-11 0,0 1 0,-1 0 0,1 1 0,-1 0 0,16 13 0,-25-19 0,0 0 0,-1 1 0,1-1 0,-1 0 0,1 1 0,0-1 0,-1 1 0,1-1 0,-1 1 0,1-1 0,-1 1 0,1-1 0,-1 1 0,0-1 0,1 1 0,-1 0 0,0-1 0,1 1 0,-1 0 0,0-1 0,0 1 0,0 0 0,1-1 0,-1 1 0,0 0 0,0 0 0,0-1 0,0 1 0,0 0 0,0-1 0,-1 1 0,1 0 0,0 0 0,0-1 0,0 1 0,-1 0 0,1-1 0,0 1 0,-1-1 0,1 1 0,0 0 0,-1-1 0,1 1 0,-1-1 0,1 1 0,-1-1 0,1 1 0,-1-1 0,1 1 0,-1-1 0,0 0 0,1 1 0,-1-1 0,0 0 0,1 0 0,-1 1 0,0-1 0,1 0 0,-2 0 0,-4 2 0,0 0 0,-1-1 0,1 0 0,0 0 0,-11-1 0,-19-3-273,0-1 0,0-2 0,1-2 0,-52-18 0,27 6-6553</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5.070"/>
    </inkml:context>
    <inkml:brush xml:id="br0">
      <inkml:brushProperty name="width" value="0.05" units="cm"/>
      <inkml:brushProperty name="height" value="0.05" units="cm"/>
      <inkml:brushProperty name="color" value="#F6630D"/>
    </inkml:brush>
  </inkml:definitions>
  <inkml:trace contextRef="#ctx0" brushRef="#br0">20 176 24575,'-2'-3'0,"0"1"0,0 0 0,1-1 0,-1 0 0,0 1 0,1-1 0,0 0 0,-1 0 0,1 0 0,0 0 0,1 0 0,-1 0 0,0 0 0,1 0 0,0-6 0,17 46 0,-3 15 0,-2 1 0,7 75 0,12 57 0,-30-183 0,-1 0 0,0 0 0,1 0 0,-1-1 0,1 1 0,-1 0 0,1 0 0,0-1 0,0 1 0,0 0 0,0-1 0,0 1 0,0-1 0,1 1 0,1 1 0,-2-3 0,-1 0 0,1 0 0,0 0 0,-1 0 0,1 0 0,-1 0 0,1 0 0,0 0 0,-1 0 0,1 0 0,-1 0 0,1-1 0,0 1 0,-1 0 0,1-1 0,-1 1 0,1 0 0,-1-1 0,1 1 0,-1 0 0,0-1 0,1 1 0,-1-1 0,1 1 0,-1-1 0,0 1 0,1-1 0,-1 1 0,1-2 0,4-9 0,1 1 0,-2-2 0,6-15 0,-9 23 0,33-94 0,4 2 0,61-109 0,-93 194 0,35-57 0,-36 62 0,-1 1 0,1-1 0,0 1 0,0 0 0,1 0 0,-1 0 0,1 1 0,10-6 0,-15 9 0,1 0 0,0 1 0,-1-1 0,1 0 0,0 1 0,-1-1 0,1 1 0,0-1 0,0 1 0,-1 0 0,1 0 0,0 0 0,0 0 0,0 0 0,-1 0 0,1 0 0,0 1 0,0-1 0,-1 1 0,1-1 0,2 2 0,-2-1 0,0 1 0,0 0 0,0-1 0,0 1 0,0 0 0,0 0 0,0 0 0,-1 0 0,1 1 0,-1-1 0,0 0 0,2 5 0,2 6 0,-1 1 0,-1-1 0,0 1 0,2 20 0,3 142-1365,-8-87-5461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6.413"/>
    </inkml:context>
    <inkml:brush xml:id="br0">
      <inkml:brushProperty name="width" value="0.05" units="cm"/>
      <inkml:brushProperty name="height" value="0.05" units="cm"/>
      <inkml:brushProperty name="color" value="#F6630D"/>
    </inkml:brush>
  </inkml:definitions>
  <inkml:trace contextRef="#ctx0" brushRef="#br0">22 58 24575,'-1'0'0,"0"-1"0,0 1 0,0-1 0,0 1 0,0-1 0,-1 0 0,2 1 0,-1-1 0,0 0 0,0 0 0,0 1 0,0-1 0,0 0 0,1 0 0,-1 0 0,0 0 0,1 0 0,-1 0 0,0 0 0,1-1 0,0 1 0,-1 0 0,1 0 0,0 0 0,-1 0 0,1-3 0,0 3 0,-1 0 0,1 0 0,0 0 0,0 0 0,0 0 0,-1 0 0,1 0 0,0 0 0,0 0 0,1 0 0,-1-1 0,0 1 0,0 0 0,0 0 0,1 0 0,-1 0 0,0 0 0,1 0 0,-1 0 0,1 0 0,0 0 0,-1 1 0,1-1 0,-1 0 0,1 0 0,0 0 0,0 1 0,0-1 0,-1 0 0,3 0 0,-1 0 0,0 1 0,1 0 0,-1 0 0,1-1 0,-1 2 0,0-1 0,1 0 0,-1 0 0,1 1 0,-1-1 0,0 1 0,1 0 0,-1 0 0,3 2 0,33 20 0,-32-19 0,53 39 0,-2 2 0,80 85 0,80 126 0,-138-138-1365,-54-73-5461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6.784"/>
    </inkml:context>
    <inkml:brush xml:id="br0">
      <inkml:brushProperty name="width" value="0.05" units="cm"/>
      <inkml:brushProperty name="height" value="0.05" units="cm"/>
      <inkml:brushProperty name="color" value="#F6630D"/>
    </inkml:brush>
  </inkml:definitions>
  <inkml:trace contextRef="#ctx0" brushRef="#br0">1 137 24575,'26'10'0,"-10"-2"0,37 8 0,1-1 0,1-3 0,0-2 0,0-3 0,0-2 0,95-4 0,-137-2 0,1 0 0,-1 0 0,1-2 0,24-6 0,-36 8 0,1 0 0,-1 0 0,1 0 0,-1 0 0,1 0 0,-1-1 0,0 1 0,1-1 0,-1 0 0,0 1 0,0-1 0,0 0 0,0 0 0,-1 0 0,1-1 0,0 1 0,-1 0 0,0-1 0,1 1 0,-1-1 0,0 1 0,0-1 0,-1 1 0,1-1 0,0 0 0,-1 1 0,0-1 0,1 0 0,-1 0 0,-1-4 0,-1-4 0,0 1 0,-1-1 0,0 0 0,-1 1 0,0 0 0,-1 0 0,0 0 0,-1 1 0,0-1 0,0 1 0,-1 1 0,-9-10 0,13 19 0,3 8 0,3 11 0,15 55-1365,-10-33-5461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7.320"/>
    </inkml:context>
    <inkml:brush xml:id="br0">
      <inkml:brushProperty name="width" value="0.05" units="cm"/>
      <inkml:brushProperty name="height" value="0.05" units="cm"/>
      <inkml:brushProperty name="color" value="#F6630D"/>
    </inkml:brush>
  </inkml:definitions>
  <inkml:trace contextRef="#ctx0" brushRef="#br0">21 66 24575,'0'-66'0,"-12"278"0,5-131 0,6 160 0,3-216 0,1-1 0,1 1 0,1-1 0,2 0 0,0-1 0,1 0 0,2 0 0,0 0 0,1-1 0,27 37 0,-28-46 9,0-1 1,1 0-1,1-1 0,0 0 0,0-1 1,1-1-1,0 1 0,1-2 0,0 0 0,0-1 1,1 0-1,26 7 0,-29-10-96,0-1-1,0-1 1,1 0 0,-1-1-1,1 0 1,-1-1 0,1 0-1,-1-1 1,1 0-1,-1-1 1,0-1 0,0 0-1,0-1 1,0 0 0,0 0-1,18-11 1,9-11-6739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7.731"/>
    </inkml:context>
    <inkml:brush xml:id="br0">
      <inkml:brushProperty name="width" value="0.05" units="cm"/>
      <inkml:brushProperty name="height" value="0.05" units="cm"/>
      <inkml:brushProperty name="color" value="#F6630D"/>
    </inkml:brush>
  </inkml:definitions>
  <inkml:trace contextRef="#ctx0" brushRef="#br0">215 1 24575,'-9'0'0,"-13"0"0,-11 0 0,-5 4 0,-1 2 0,2 5 0,11 0 0,16 2 0,13 0 0,11-2 0,13-4 0,11-7 0,8-4 0,-4-1-8191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8.090"/>
    </inkml:context>
    <inkml:brush xml:id="br0">
      <inkml:brushProperty name="width" value="0.05" units="cm"/>
      <inkml:brushProperty name="height" value="0.05" units="cm"/>
      <inkml:brushProperty name="color" value="#F6630D"/>
    </inkml:brush>
  </inkml:definitions>
  <inkml:trace contextRef="#ctx0" brushRef="#br0">302 217 24575,'6'-9'0,"-1"1"0,0-1 0,0 0 0,-1 0 0,0 0 0,0-1 0,-1 1 0,0-1 0,1-14 0,-3 20 0,0 1 0,-1-1 0,0 1 0,1-1 0,-1 1 0,-1-1 0,1 1 0,0-1 0,-1 1 0,0-1 0,0 1 0,0-1 0,0 1 0,0 0 0,-1 0 0,1-1 0,-1 1 0,0 0 0,-4-4 0,2 3 0,0 1 0,0-1 0,0 1 0,-1 0 0,1 1 0,-1-1 0,1 1 0,-1 0 0,0 0 0,0 1 0,0-1 0,-6 0 0,-3 0 0,-1 0 0,1 1 0,0 1 0,-1 0 0,1 1 0,-1 1 0,1 0 0,-26 8 0,34-8 0,-1 0 0,1 1 0,0 0 0,-1 0 0,1 1 0,1 0 0,-1 0 0,1 0 0,-1 1 0,1 0 0,0 0 0,1 0 0,-1 0 0,1 1 0,0 0 0,-5 10 0,7-10 0,0-1 0,0 0 0,0 1 0,1-1 0,0 1 0,0 0 0,1-1 0,0 1 0,0 0 0,0 0 0,0-1 0,1 1 0,0-1 0,0 1 0,1 0 0,0-1 0,0 0 0,0 1 0,0-1 0,1 0 0,3 5 0,4 4 0,0 0 0,1 0 0,1-1 0,0-1 0,1 0 0,0 0 0,1-1 0,23 13 0,16 7 0,64 25 0,-21-11 0,-94-44 0,3 2 0,1-1 0,-1 1 0,-1 0 0,1 0 0,0 0 0,-1 0 0,1 1 0,-1 0 0,5 6 0,-9-10 0,0 0 0,0 1 0,1-1 0,-1 0 0,0 1 0,0-1 0,0 0 0,0 1 0,0-1 0,0 1 0,0-1 0,0 0 0,0 1 0,0-1 0,0 1 0,0-1 0,0 0 0,0 1 0,0-1 0,0 1 0,0-1 0,0 0 0,0 1 0,-1-1 0,1 0 0,0 1 0,0-1 0,0 0 0,-1 1 0,1-1 0,0 0 0,0 1 0,-1-1 0,-17 8 0,-23-3 0,38-5 0,-173 2-534,149-2-297,-44-1-5995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2.447"/>
    </inkml:context>
    <inkml:brush xml:id="br0">
      <inkml:brushProperty name="width" value="0.05" units="cm"/>
      <inkml:brushProperty name="height" value="0.05" units="cm"/>
      <inkml:brushProperty name="color" value="#F6630D"/>
    </inkml:brush>
  </inkml:definitions>
  <inkml:trace contextRef="#ctx0" brushRef="#br0">70 263 24575,'-1'-20'0,"-2"0"0,0-1 0,-1 2 0,-11-34 0,3 14 0,-20-52 0,64 297 0,8 253 0,-40-416 0,2 53 0,-1-85 0,0-1 0,1 0 0,0 0 0,0 0 0,1-1 0,7 16 0,-10-24 0,0-1 0,1 1 0,-1 0 0,1 0 0,-1 0 0,1-1 0,-1 1 0,1 0 0,0-1 0,-1 1 0,1 0 0,0-1 0,0 1 0,-1-1 0,1 1 0,0-1 0,0 1 0,0-1 0,0 0 0,0 1 0,0-1 0,-1 0 0,1 0 0,0 1 0,2-1 0,-1-1 0,0 1 0,0 0 0,0-1 0,0 0 0,0 1 0,0-1 0,-1 0 0,1 0 0,0 0 0,0 0 0,2-2 0,5-5 0,0-1 0,0 0 0,9-12 0,-14 15 0,98-127 0,-66 82 0,3 2 0,1 1 0,62-56 0,-92 96 0,-1 0 0,2 1 0,16-9 0,-25 15 0,0 0 0,0 0 0,1 0 0,-1 0 0,0 0 0,1 1 0,-1-1 0,1 1 0,-1 0 0,5 0 0,-5 0 0,-1 0 0,0 0 0,0 1 0,0-1 0,0 1 0,0-1 0,0 1 0,0-1 0,-1 1 0,1-1 0,0 1 0,0 0 0,0-1 0,0 1 0,-1 0 0,1 0 0,0 0 0,-1 0 0,1 0 0,-1-1 0,1 1 0,-1 0 0,1 0 0,-1 0 0,1 2 0,0 1 0,-1 1 0,1 0 0,-1-1 0,0 1 0,-1-1 0,1 1 0,-1-1 0,1 1 0,-2-1 0,1 1 0,0-1 0,-1 0 0,0 0 0,0 0 0,0 0 0,0 0 0,-4 5 0,-7 11 0,-31 33 0,42-50 0,-21 22 0,-2-1 0,0-1 0,-2-1 0,0-2 0,-1 0 0,-1-2 0,-1-1 0,-1-2 0,0 0 0,0-2 0,-35 8 0,58-19 0,1 0 0,0-1 0,0-1 0,0 1 0,-15-2 0,21 1 0,0 0 0,0 0 0,0 0 0,0 0 0,-1 0 0,1 0 0,0 0 0,0-1 0,0 1 0,0 0 0,0-1 0,1 1 0,-1-1 0,0 1 0,0-1 0,0 1 0,0-1 0,0 0 0,1 0 0,-1 1 0,0-1 0,0 0 0,1 0 0,-1 0 0,1 1 0,-1-1 0,1 0 0,-1 0 0,1 0 0,-1 0 0,1 0 0,0 0 0,0 0 0,-1 0 0,1 0 0,0 0 0,0 0 0,0 0 0,0 0 0,0-1 0,0 1 0,1 0 0,-1 0 0,0 0 0,0 0 0,1 0 0,-1 0 0,1 0 0,0-1 0,1-2 0,1-1 0,0 0 0,1 1 0,-1-1 0,1 1 0,0 0 0,0 0 0,0 1 0,0-1 0,1 1 0,0 0 0,7-4 0,5-2 0,0 1 0,27-8 0,-32 12 0,0 1 0,1 0 0,-1 1 0,1 0 0,0 1 0,0 0 0,-1 1 0,1 1 0,0 0 0,0 1 0,-1 0 0,1 1 0,-1 0 0,0 1 0,0 0 0,16 9 0,-13-5 0,0 1 0,-1 1 0,1 1 0,-2 0 0,0 1 0,0 0 0,-1 1 0,-1 0 0,0 1 0,-1 0 0,12 22 0,-2 6-70,12 18 247,-29-55-324,0-1 0,0 1 0,0-1-1,1 0 1,0 0 0,0-1 0,0 1-1,0-1 1,9 6 0,6-1-6679</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8.835"/>
    </inkml:context>
    <inkml:brush xml:id="br0">
      <inkml:brushProperty name="width" value="0.05" units="cm"/>
      <inkml:brushProperty name="height" value="0.05" units="cm"/>
      <inkml:brushProperty name="color" value="#F6630D"/>
    </inkml:brush>
  </inkml:definitions>
  <inkml:trace contextRef="#ctx0" brushRef="#br0">179 30 24575,'28'-23'0,"-17"17"0,-11 6 0,0 0 0,0 0 0,0 0 0,0 0 0,0 0 0,0 0 0,0 0 0,0 0 0,0 0 0,0 0 0,0 0 0,-1 0 0,1 0 0,0 0 0,0 0 0,0 1 0,0-1 0,0 0 0,0 0 0,0 0 0,0 0 0,0 0 0,0 0 0,0 0 0,0 0 0,0 0 0,0 0 0,0 1 0,0-1 0,0 0 0,0 0 0,0 0 0,0 0 0,0 0 0,0 0 0,0 0 0,0 0 0,0 0 0,0 1 0,0-1 0,0 0 0,0 0 0,0 0 0,0 0 0,1 0 0,-1 0 0,0 0 0,0 0 0,0 0 0,0 0 0,0 0 0,0 0 0,0 0 0,0 0 0,0 0 0,0 0 0,0 1 0,1-1 0,-34 50 0,2 1 0,3 2 0,2 0 0,2 2 0,-21 76 0,37-102 0,1 1 0,1 0 0,1 0 0,2 1 0,1 0 0,2-1 0,0 1 0,3 0 0,0-1 0,2 1 0,1-1 0,12 35 0,-12-49-54,1 0-1,1 0 0,0 0 1,1-1-1,1 0 1,0-1-1,1 0 0,1 0 1,0-2-1,0 1 1,2-1-1,-1-1 0,1-1 1,1 0-1,0 0 0,0-2 1,1 0-1,0 0 1,1-2-1,-1 0 0,1-1 1,1 0-1,-1-2 1,34 3-1,17-5-6771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9.317"/>
    </inkml:context>
    <inkml:brush xml:id="br0">
      <inkml:brushProperty name="width" value="0.05" units="cm"/>
      <inkml:brushProperty name="height" value="0.05" units="cm"/>
      <inkml:brushProperty name="color" value="#F6630D"/>
    </inkml:brush>
  </inkml:definitions>
  <inkml:trace contextRef="#ctx0" brushRef="#br0">186 104 24575,'-16'0'0,"12"1"0,0 0 0,-1-1 0,1 0 0,-1 0 0,1 0 0,0-1 0,-1 1 0,1-1 0,0 0 0,0 0 0,-1-1 0,1 1 0,0-1 0,-4-2 0,8 4 0,0-1 0,0 1 0,0-1 0,0 1 0,0-1 0,0 1 0,0-1 0,0 1 0,0-1 0,0 1 0,0-1 0,0 1 0,0-1 0,0 1 0,0 0 0,0-1 0,1 1 0,-1-1 0,0 1 0,0-1 0,0 1 0,1 0 0,-1-1 0,0 1 0,1-1 0,-1 1 0,0 0 0,1-1 0,-1 1 0,1 0 0,-1 0 0,0-1 0,1 1 0,-1 0 0,1 0 0,-1 0 0,1-1 0,-1 1 0,1 0 0,0 0 0,20-9 0,22-3 0,67-10 0,7-1 0,-104 19 0,-9 2 0,0 1 0,1 0 0,-1 0 0,0 0 0,0 1 0,0-1 0,5 1 0,-8 0 0,-1 0 0,1 0 0,-1 0 0,1 1 0,-1-1 0,1 0 0,-1 0 0,1 0 0,-1 1 0,1-1 0,-1 0 0,1 1 0,-1-1 0,1 0 0,-1 1 0,0-1 0,1 1 0,-1-1 0,1 0 0,-1 1 0,0-1 0,1 2 0,-1-1 0,1 1 0,-1-1 0,0 1 0,0 0 0,0-1 0,0 1 0,0-1 0,0 1 0,0 0 0,-1-1 0,0 4 0,-7 30 0,2 1 0,1-1 0,1 2 0,2-1 0,5 56 0,23 132 0,-14-129 0,-11-90 0,0 2 0,0 0 0,-1 0 0,0 0 0,0 10 0,0-16 0,-1 0 0,1 0 0,0 0 0,0-1 0,0 1 0,0 0 0,0 0 0,-1 0 0,1-1 0,0 1 0,-1 0 0,1 0 0,-1 0 0,1-1 0,-1 1 0,1 0 0,-1-1 0,1 1 0,-1-1 0,0 1 0,1 0 0,-1-1 0,0 1 0,1-1 0,-1 0 0,0 1 0,0-1 0,0 0 0,1 1 0,-1-1 0,0 0 0,0 0 0,0 0 0,0 0 0,1 1 0,-1-1 0,0 0 0,0-1 0,0 1 0,0 0 0,0 0 0,1 0 0,-1 0 0,0-1 0,-1 0 0,-16-6 0,0-2 0,1-1 0,0 0 0,1-1 0,-20-17 0,-17-10 0,35 27 0,0 0 0,0 2 0,-39-15 0,48 21 0,1 1 0,-1-1 0,0 2 0,0-1 0,-1 1 0,1 0 0,0 1 0,0 0 0,0 1 0,-1 0 0,-10 2 0,18-2-54,-1-1-1,1 1 0,-1 0 1,1 0-1,-1 0 1,1 0-1,0 1 0,0-1 1,-1 0-1,1 1 1,0 0-1,0 0 0,0-1 1,1 1-1,-1 0 0,0 0 1,1 1-1,-1-1 1,1 0-1,0 0 0,-1 1 1,1-1-1,0 1 1,0 3-1,1 10-6771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8:59.723"/>
    </inkml:context>
    <inkml:brush xml:id="br0">
      <inkml:brushProperty name="width" value="0.05" units="cm"/>
      <inkml:brushProperty name="height" value="0.05" units="cm"/>
      <inkml:brushProperty name="color" value="#F6630D"/>
    </inkml:brush>
  </inkml:definitions>
  <inkml:trace contextRef="#ctx0" brushRef="#br0">427 182 24575,'0'-9'0,"0"0"0,0-1 0,-1 1 0,-1 0 0,1 0 0,-1 0 0,-1 0 0,0 1 0,-6-13 0,6 15 0,-1 1 0,1 0 0,-1 0 0,-1 0 0,1 0 0,-1 1 0,0 0 0,0-1 0,0 2 0,0-1 0,-1 1 0,0 0 0,0 0 0,-8-3 0,4 3 0,-1 0 0,0 0 0,-1 1 0,1 1 0,0 0 0,0 0 0,-1 1 0,1 1 0,0 0 0,-1 0 0,1 1 0,0 1 0,0 0 0,1 0 0,-21 10 0,24-10 0,0 0 0,0 1 0,0 0 0,0 0 0,0 1 0,1-1 0,0 2 0,0-1 0,1 0 0,-1 1 0,1 0 0,0 1 0,1-1 0,-1 1 0,1 0 0,1 0 0,-1 0 0,1 0 0,1 1 0,-1-1 0,1 1 0,0 0 0,-1 12 0,3-16 0,1 1 0,-1-1 0,1 0 0,0 1 0,0-1 0,0 0 0,0 0 0,1 0 0,-1 0 0,1 0 0,0 0 0,1 0 0,-1-1 0,0 1 0,1-1 0,0 0 0,0 1 0,0-1 0,0-1 0,1 1 0,-1 0 0,1-1 0,-1 0 0,1 1 0,0-1 0,0-1 0,6 3 0,13 4 0,-1-1 0,1-1 0,45 5 0,-40-7 0,-10-1 0,1 1 0,-1 1 0,1 0 0,-1 1 0,-1 1 0,1 1 0,17 11 0,-29-16 0,-1 0 0,0 1 0,0 0 0,0 0 0,0 1 0,-1-1 0,0 1 0,0 0 0,0 0 0,0 1 0,-1-1 0,0 1 0,0-1 0,-1 1 0,1 0 0,-1 0 0,0 0 0,-1 0 0,0 1 0,0-1 0,0 0 0,0 1 0,-1-1 0,-1 12 0,-1-8 0,0 0 0,-1 0 0,1-1 0,-2 1 0,0-1 0,0 0 0,0 0 0,-1 0 0,0-1 0,-1 0 0,0 0 0,0 0 0,-1 0 0,0-1 0,0 0 0,-1-1 0,0 0 0,0 0 0,0-1 0,-15 8 0,9-6 0,-1 0 0,1-1 0,-2-1 0,1 0 0,0-1 0,-1-1 0,0 0 0,0-1 0,0-1 0,0 0 0,0-1 0,-18-3 0,27 2-80,0 0 0,0-1-1,0 0 1,0 0 0,0 0-1,1-1 1,-1 0 0,1-1-1,0 1 1,0-1 0,0 0 0,0-1-1,1 1 1,0-1 0,0 0-1,-9-11 1,-7-18-6746</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00.124"/>
    </inkml:context>
    <inkml:brush xml:id="br0">
      <inkml:brushProperty name="width" value="0.05" units="cm"/>
      <inkml:brushProperty name="height" value="0.05" units="cm"/>
      <inkml:brushProperty name="color" value="#F6630D"/>
    </inkml:brush>
  </inkml:definitions>
  <inkml:trace contextRef="#ctx0" brushRef="#br0">1 12 24575,'5'-4'0,"6"-2"0,5 4 0,1 9 0,-2 6 0,-1 11 0,4 11 0,-3 13 0,2 7 0,2 9 0,3 8 0,-3 4 0,-8 5 0,-12 1 0,-19 1 0,-16-4 0,-1-15-8191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06.276"/>
    </inkml:context>
    <inkml:brush xml:id="br0">
      <inkml:brushProperty name="width" value="0.05" units="cm"/>
      <inkml:brushProperty name="height" value="0.05" units="cm"/>
      <inkml:brushProperty name="color" value="#F6630D"/>
    </inkml:brush>
  </inkml:definitions>
  <inkml:trace contextRef="#ctx0" brushRef="#br0">48 1 24575,'-2'0'0,"0"0"0,0 0 0,0 0 0,0 1 0,0-1 0,0 0 0,0 1 0,1-1 0,-1 1 0,0 0 0,0 0 0,1 0 0,-1 0 0,0 0 0,1 0 0,-1 0 0,1 0 0,-1 1 0,1-1 0,0 0 0,-1 1 0,1-1 0,0 1 0,0 0 0,0-1 0,0 1 0,1 0 0,-1 0 0,0-1 0,1 1 0,-1 0 0,1 0 0,-1 0 0,1 0 0,0 0 0,0 0 0,0 3 0,1 9 0,0 0 0,0 0 0,1 0 0,6 17 0,-5-17 0,38 187-455,-10 1 0,11 368 0,-42-519-6371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06.669"/>
    </inkml:context>
    <inkml:brush xml:id="br0">
      <inkml:brushProperty name="width" value="0.05" units="cm"/>
      <inkml:brushProperty name="height" value="0.05" units="cm"/>
      <inkml:brushProperty name="color" value="#F6630D"/>
    </inkml:brush>
  </inkml:definitions>
  <inkml:trace contextRef="#ctx0" brushRef="#br0">1 100 24575,'0'5'0,"4"5"0,7 2 0,6-1 0,9-3 0,9-3 0,4-1 0,5-3 0,-6 0-8191</inkml:trace>
  <inkml:trace contextRef="#ctx0" brushRef="#br0" timeOffset="1">519 181 24575,'5'-4'0,"6"-7"0,5-1 0,6-3 0,-2-4 0,1-3 0,-3-3 0,-5-1 0,-10 3 0,-9 6 0,-4 10 0,-10 11 0,-5 10 0,-9 12 0,-7 10 0,-11 13 0,-5 12 0,6-4-8191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07.888"/>
    </inkml:context>
    <inkml:brush xml:id="br0">
      <inkml:brushProperty name="width" value="0.05" units="cm"/>
      <inkml:brushProperty name="height" value="0.05" units="cm"/>
      <inkml:brushProperty name="color" value="#F6630D"/>
    </inkml:brush>
  </inkml:definitions>
  <inkml:trace contextRef="#ctx0" brushRef="#br0">101 358 24575,'3'-6'0,"0"0"0,0 0 0,0 0 0,-1 0 0,0 0 0,0 0 0,0-1 0,-1 1 0,0-1 0,0 1 0,-1-1 0,0-6 0,1 0 0,0-24 0,0 6 0,0 27 0,0 12 0,19 188 0,6 97 0,-23-106 0,-9-1 0,-8 0 0,-8-1 0,-8-1 0,-56 185 0,85-365 0,-1 0 0,1 1 0,1-1 0,-1 0 0,1 0 0,-1 1 0,1 4 0,1-8 0,-1 0 0,0 0 0,0-1 0,1 1 0,-1 0 0,1 0 0,-1 0 0,1 0 0,-1-1 0,1 1 0,0 0 0,-1 0 0,1-1 0,0 1 0,-1-1 0,1 1 0,0 0 0,0-1 0,0 0 0,-1 1 0,1-1 0,0 1 0,0-1 0,0 0 0,0 0 0,0 1 0,0-1 0,0 0 0,0 0 0,0 0 0,0 0 0,0 0 0,-1 0 0,1 0 0,2-1 0,17-1 0,1-1 0,-1-1 0,28-9 0,8-1 0,98-16-282,1 8-1,218-5 1,321 34-1178,-691-7 1460,2158 93-6084,-672-25 3090,1160 3 2011,-2560-70 1064,418 1 362,-6-34 3465,-499 32-3881,18-2 486,-1 0 0,1-2 0,-1 0 0,1-1 0,27-11 0,-45 15-443,0 1-1,-1-1 1,1 1-1,0-1 1,-1 0 0,1 0-1,-1 0 1,1 0 0,-1 0-1,0 0 1,1 0 0,-1-1-1,0 1 1,0 0 0,0-1-1,0 1 1,0-1-1,0 1 1,0-1 0,-1 1-1,1-1 1,0 1 0,-1-1-1,1 0 1,-1 0 0,0 1-1,1-1 1,-1 0 0,0 0-1,0 1 1,0-1 0,-1 0-1,1 0 1,0 1-1,0-1 1,-1 0 0,1 1-1,-1-1 1,0 0 0,0 1-1,1-1 1,-1 1 0,0-1-1,0 1 1,-2-2-1,-4-7 171,-1 1-1,-1 1 0,0-1 1,0 1-1,-11-7 1,18 14-262,-43-33 163,8 7-99,-54-51 0,79 66-43,1 0-1,0-1 1,1-1 0,0 0-1,1 0 1,1-1 0,0 0 0,-5-17-1,3 2 2,2 0 0,1-1 0,2 0 0,0-1 0,1-50 0,16-160 0,13 30 0,10 0 0,97-324 0,-127 521 0,-1-1 0,0 0 0,-1 0 0,-1-1 0,0-18 0,-2 31 0,0 0 0,0 0 0,-1 0 0,0 0 0,1 0 0,-2 1 0,1-1 0,0 0 0,-1 0 0,1 1 0,-1-1 0,0 1 0,0-1 0,-1 1 0,1 0 0,-1 0 0,1 0 0,-1 0 0,0 0 0,0 1 0,0-1 0,-1 1 0,1 0 0,0 0 0,-1 0 0,-4-2 0,-22-5 0,-1 1 0,1 1 0,-1 1 0,0 2 0,-62 0 0,61 3 0,-994-9-2294,854 12 2190,-1939 47-7444,0 42 5605,1249-51 1745,-593 31-884,836-37 2964,573-31-1642,-157 2 440,151-12 1721,41 0-1592,13 0 132,18-5 927,-20 12-1864,223-83 3831,-159 62-3491,27-7-1544,-9 4-5626</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1.427"/>
    </inkml:context>
    <inkml:brush xml:id="br0">
      <inkml:brushProperty name="width" value="0.05" units="cm"/>
      <inkml:brushProperty name="height" value="0.05" units="cm"/>
      <inkml:brushProperty name="color" value="#F6630D"/>
    </inkml:brush>
  </inkml:definitions>
  <inkml:trace contextRef="#ctx0" brushRef="#br0">215 244 24575,'0'-18'0,"1"-2"0,-2 19 0,0 12 0,-13 80 0,-33 115 0,-43 85 0,81-265 0,5-12 0,-1 0 0,0 0 0,-1 0 0,-12 20 0,18-34 0,-1 1 0,1-1 0,0 1 0,0-1 0,0 0 0,-1 1 0,1-1 0,0 1 0,-1-1 0,1 0 0,0 1 0,-1-1 0,1 0 0,-1 1 0,1-1 0,-1 0 0,1 1 0,0-1 0,-1 0 0,1 0 0,-1 0 0,1 0 0,-1 1 0,0-1 0,-4-10 0,4-21 0,8-30 0,2-1 0,4 2 0,30-95 0,85-167 0,-128 321 0,17-38 0,29-47 0,-40 77 0,-1 0 0,1 1 0,1 0 0,0 0 0,0 0 0,0 1 0,1 0 0,0 0 0,0 1 0,1 0 0,9-5 0,-15 10 0,-1 0 0,1 0 0,0 0 0,-1 0 0,1 1 0,0-1 0,0 1 0,0 0 0,0 0 0,0 0 0,-1 0 0,1 0 0,0 0 0,0 1 0,0-1 0,0 1 0,-1 0 0,5 2 0,-2-1 0,0 1 0,-1 0 0,1 1 0,-1-1 0,0 1 0,0 0 0,0 0 0,0 0 0,3 5 0,6 10 0,-2 1 0,0 0 0,13 35 0,-22-49 0,43 120 0,44 209 0,-75-276 0,13 70-1365,-20-83-5461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1.988"/>
    </inkml:context>
    <inkml:brush xml:id="br0">
      <inkml:brushProperty name="width" value="0.05" units="cm"/>
      <inkml:brushProperty name="height" value="0.05" units="cm"/>
      <inkml:brushProperty name="color" value="#F6630D"/>
    </inkml:brush>
  </inkml:definitions>
  <inkml:trace contextRef="#ctx0" brushRef="#br0">0 650 24575,'1'-2'0,"-1"1"0,1-1 0,-1 1 0,1-1 0,-1 1 0,1-1 0,0 1 0,0 0 0,0-1 0,0 1 0,0 0 0,0 0 0,0 0 0,0-1 0,0 1 0,1 0 0,-1 1 0,0-1 0,1 0 0,1-1 0,34-15 0,-30 14 0,168-59 0,-87 33 0,237-72 0,-319 99 0,0 0 0,-1-1 0,1 0 0,-1 0 0,10-7 0,-14 9 0,0 1 0,0 0 0,0-1 0,0 0 0,-1 1 0,1-1 0,0 1 0,0-1 0,-1 0 0,1 0 0,-1 1 0,1-1 0,0 0 0,-1 0 0,1 0 0,-1 0 0,0 1 0,1-1 0,-1 0 0,0 0 0,0 0 0,1 0 0,-1 0 0,0 0 0,0 0 0,0 0 0,0 0 0,0 0 0,0 0 0,-1 0 0,1 0 0,0 0 0,0 0 0,-1 0 0,1 0 0,0 0 0,-1 1 0,1-1 0,-1 0 0,0 0 0,1 0 0,-1 1 0,1-1 0,-1 0 0,-1 0 0,2 1 0,0 0 0,0 0 0,0-1 0,0 1 0,0 0 0,-1 0 0,1 0 0,0 0 0,0 0 0,0 0 0,0 0 0,0 0 0,-1 0 0,1 0 0,0 0 0,0 0 0,0 0 0,0 0 0,0 0 0,-1 0 0,1 0 0,0 0 0,0 0 0,0 0 0,0 0 0,0 0 0,-1 0 0,1 0 0,0 0 0,0 0 0,0 1 0,0-1 0,0 0 0,0 0 0,-1 0 0,1 0 0,0 0 0,0 0 0,0 0 0,0 1 0,0-1 0,0 0 0,0 0 0,0 0 0,0 0 0,0 0 0,0 0 0,0 1 0,0-1 0,-3 13 0,1 14 0,33 321 0,-18-227 0,-13-116 0,1 7 0,0-1 0,1 0 0,0 1 0,6 14 0,-8-26 0,0 1 0,0 0 0,1-1 0,-1 1 0,0 0 0,1-1 0,-1 1 0,0-1 0,1 1 0,-1-1 0,1 1 0,-1 0 0,1-1 0,-1 0 0,1 1 0,-1-1 0,1 1 0,-1-1 0,2 1 0,7-7 0,2-22 0,-3-27 0,-2-1 0,-3 0 0,-5-62 0,1 37 0,1 2 0,-2 7 0,3 1 0,3 0 0,14-74 0,-16 135 0,1 0 0,0 1 0,0-1 0,1 0 0,0 1 0,1 0 0,5-10 0,-9 18 0,1-1 0,-1 0 0,0 0 0,1 1 0,-1-1 0,1 1 0,0-1 0,-1 1 0,1 0 0,0-1 0,0 1 0,0 0 0,0 0 0,0 0 0,0 1 0,0-1 0,0 0 0,0 1 0,0 0 0,1-1 0,-1 1 0,0 0 0,0 0 0,0 0 0,0 0 0,1 0 0,-1 1 0,0-1 0,0 1 0,0 0 0,0-1 0,0 1 0,0 0 0,0 0 0,0 0 0,0 0 0,0 0 0,3 4 0,4 2 0,0 1 0,0 0 0,-1 1 0,0 0 0,-1 0 0,0 1 0,0 0 0,8 16 0,-6-7 0,0-1 0,-2 1 0,0 0 0,5 26 0,-9-31 0,-1 0 0,0 0 0,-1 1 0,-1-1 0,0 0 0,-1 0 0,0 0 0,-1 0 0,-1 0 0,0 0 0,-10 26 0,9-33 0,0 1 0,0-1 0,0 1 0,-1-1 0,0 0 0,-1-1 0,1 0 0,-1 1 0,0-2 0,-1 1 0,1-1 0,-1 0 0,0 0 0,-1-1 0,1 0 0,-1 0 0,0-1 0,0 0 0,0 0 0,0-1 0,-9 2 0,-24 1-1365,6-3-5461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2.347"/>
    </inkml:context>
    <inkml:brush xml:id="br0">
      <inkml:brushProperty name="width" value="0.05" units="cm"/>
      <inkml:brushProperty name="height" value="0.05" units="cm"/>
      <inkml:brushProperty name="color" value="#F6630D"/>
    </inkml:brush>
  </inkml:definitions>
  <inkml:trace contextRef="#ctx0" brushRef="#br0">0 7 24575,'0'-5'0,"5"4"0,1 6 0,0 6 0,3 8 0,1 8 0,2 9 0,0 13 0,2 12 0,-1 9 0,2 7 0,3 4 0,-1 3 0,-4-4 0,-4-16-8191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22.865"/>
    </inkml:context>
    <inkml:brush xml:id="br0">
      <inkml:brushProperty name="width" value="0.05" units="cm"/>
      <inkml:brushProperty name="height" value="0.05" units="cm"/>
      <inkml:brushProperty name="color" value="#F6630D"/>
    </inkml:brush>
  </inkml:definitions>
  <inkml:trace contextRef="#ctx0" brushRef="#br0">54 433 24575,'0'-1'0,"0"0"0,0 0 0,0 1 0,0-1 0,1 0 0,-1 0 0,0 0 0,0 1 0,1-1 0,-1 0 0,1 1 0,-1-1 0,1 0 0,-1 1 0,1-1 0,-1 0 0,1 1 0,0-1 0,-1 1 0,1-1 0,0 1 0,-1-1 0,1 1 0,0 0 0,0-1 0,-1 1 0,1 0 0,0 0 0,0 0 0,0-1 0,-1 1 0,1 0 0,0 0 0,0 0 0,0 0 0,0 0 0,-1 0 0,1 1 0,0-1 0,0 0 0,1 1 0,34 9 0,-23-4 0,0-2 0,0 1 0,1-2 0,-1 0 0,0 0 0,1-2 0,0 1 0,0-2 0,-1 0 0,1 0 0,0-2 0,23-4 0,-30 4 0,-1 1 0,1-1 0,-1-1 0,0 1 0,0-1 0,0 0 0,-1-1 0,1 1 0,-1-1 0,1 0 0,-1-1 0,0 1 0,-1-1 0,1 0 0,-1 0 0,0-1 0,-1 1 0,1-1 0,-1 1 0,0-1 0,0 0 0,-1-1 0,1 1 0,-1 0 0,-1-1 0,1 1 0,-1-1 0,0-7 0,-1 2 0,0 1 0,-1-1 0,-1 1 0,0-1 0,0 1 0,-1 0 0,0 0 0,-1 0 0,-1 0 0,1 1 0,-2-1 0,1 1 0,-2 0 0,1 1 0,-1 0 0,-9-10 0,6 8 0,0 0 0,-1 1 0,0 0 0,-1 1 0,0 1 0,0 0 0,-1 0 0,0 1 0,0 0 0,-1 2 0,1-1 0,-19-3 0,27 8 0,-1 0 0,1 0 0,-1 0 0,0 1 0,1 0 0,-1 0 0,0 1 0,1 0 0,-1 0 0,1 0 0,-1 0 0,1 1 0,-1 0 0,1 0 0,0 1 0,0-1 0,0 1 0,1 0 0,-1 0 0,0 1 0,1-1 0,0 1 0,0 0 0,0 0 0,0 1 0,1-1 0,0 1 0,0 0 0,-4 7 0,1 2 0,-1 0 0,2 0 0,0 0 0,1 1 0,0 0 0,1 0 0,1 0 0,0 0 0,1 28 0,2-27 0,0 0 0,0-1 0,2 1 0,0-1 0,0 1 0,2-1 0,0 0 0,1 0 0,0-1 0,1 1 0,0-2 0,2 1 0,-1-1 0,2 0 0,0-1 0,0 0 0,1 0 0,0-1 0,1-1 0,1 0 0,-1-1 0,1 0 0,1 0 0,0-2 0,0 0 0,0 0 0,1-2 0,0 1 0,28 4 0,-19-6 0,0-1 0,0-2 0,1 0 0,-1-2 0,0-1 0,0 0 0,0-2 0,0-1 0,0-1 0,-1-1 0,0-1 0,0 0 0,-1-2 0,0-1 0,33-22 0,-48 28-85,0-1 0,0 1-1,-1-1 1,0 0 0,0-1-1,-1 1 1,1-1 0,-1 0-1,-1-1 1,0 1 0,0-1-1,0 0 1,-1 0 0,0 0-1,4-15 1,-4-17-6741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2.742"/>
    </inkml:context>
    <inkml:brush xml:id="br0">
      <inkml:brushProperty name="width" value="0.05" units="cm"/>
      <inkml:brushProperty name="height" value="0.05" units="cm"/>
      <inkml:brushProperty name="color" value="#F6630D"/>
    </inkml:brush>
  </inkml:definitions>
  <inkml:trace contextRef="#ctx0" brushRef="#br0">76 83 24575,'-4'-5'0,"1"0"0,0 0 0,-1 0 0,2 0 0,-4-6 0,5 7 0,0 1 0,0 0 0,-1 0 0,0 0 0,1 0 0,-1 0 0,0 0 0,-1 0 0,1 0 0,0 1 0,-1-1 0,1 1 0,-1 0 0,0 0 0,-3-2 0,6 4 0,-1-1 0,1 1 0,-1 0 0,1 0 0,0 0 0,-1 0 0,1 0 0,-1 0 0,1 0 0,0 0 0,-1 0 0,1 0 0,-1 0 0,1 1 0,0-1 0,-1 0 0,1 0 0,0 0 0,-1 0 0,1 1 0,0-1 0,-1 0 0,1 0 0,0 1 0,-1-1 0,1 0 0,0 0 0,0 1 0,-1-1 0,1 0 0,0 1 0,-6 17 0,6 19 0,0-37 0,42 366 0,-21-220 0,-19-136 0,21 132 0,-19-125 0,1 1 0,1-1 0,0 0 0,1-1 0,18 31 0,-23-44-62,0 0 0,0 1 0,0-1 0,1 0 0,0 0 0,-1-1 0,1 1 0,0 0 0,0-1 0,1 0 0,-1 0 0,0 0-1,1 0 1,-1 0 0,1-1 0,0 0 0,0 1 0,-1-2 0,1 1 0,0 0 0,6 0 0,19-3-6764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3.318"/>
    </inkml:context>
    <inkml:brush xml:id="br0">
      <inkml:brushProperty name="width" value="0.05" units="cm"/>
      <inkml:brushProperty name="height" value="0.05" units="cm"/>
      <inkml:brushProperty name="color" value="#F6630D"/>
    </inkml:brush>
  </inkml:definitions>
  <inkml:trace contextRef="#ctx0" brushRef="#br0">327 352 24575,'-1'-22'0,"-1"1"0,0-1 0,-2 1 0,-1-1 0,0 1 0,-1 1 0,-2-1 0,0 1 0,-1 0 0,-1 1 0,-20-30 0,28 45 0,-1 1 0,1 0 0,-1 0 0,0 0 0,0 0 0,0 1 0,-1-1 0,1 1 0,-1-1 0,1 1 0,-1 0 0,0 1 0,1-1 0,-1 1 0,0-1 0,0 1 0,0 0 0,-8 0 0,8 1 0,0 1 0,0-1 0,1 1 0,-1 0 0,0 0 0,0 0 0,1 0 0,-1 1 0,1 0 0,-1-1 0,1 1 0,0 0 0,0 1 0,0-1 0,0 1 0,0-1 0,0 1 0,1 0 0,-1 0 0,-2 4 0,-8 14 0,0 0 0,2 1 0,0 0 0,2 1 0,1 0 0,0 1 0,2-1 0,-4 27 0,8-43 0,1-1 0,1 1 0,-1 0 0,1 0 0,0-1 0,1 1 0,0 0 0,0-1 0,0 1 0,5 12 0,-5-16 0,1 0 0,0 0 0,0 0 0,0 0 0,0 0 0,1 0 0,-1 0 0,1-1 0,0 1 0,-1-1 0,1 0 0,0 0 0,1 0 0,-1 0 0,0 0 0,0-1 0,1 0 0,-1 1 0,1-1 0,-1 0 0,7 0 0,0 1 0,1-2 0,-1 1 0,0-1 0,0-1 0,0 0 0,0 0 0,0-1 0,0-1 0,0 1 0,0-2 0,-1 1 0,1-1 0,-1-1 0,0 1 0,-1-2 0,1 1 0,-1-1 0,0 0 0,0-1 0,-1 0 0,10-10 0,-7 5 0,-1 1 0,0-2 0,0 1 0,-1-1 0,-1 0 0,0-1 0,-1 0 0,0 0 0,-1 0 0,-1-1 0,0 0 0,-1 0 0,2-26 0,-5 39 0,1 0 0,-1 0 0,0-1 0,-1 1 0,1 0 0,0 0 0,-1-1 0,1 1 0,-1 0 0,0 0 0,1 0 0,-1 0 0,0 0 0,-2-3 0,3 5 0,-1 0 0,1 0 0,0-1 0,0 1 0,0 0 0,0 0 0,-1 0 0,1 0 0,0 0 0,0 0 0,0 0 0,-1 0 0,1 0 0,0 0 0,0 0 0,0 0 0,-1 0 0,1 0 0,0 0 0,0 0 0,0 0 0,-1 0 0,1 0 0,0 0 0,0 0 0,0 0 0,-1 0 0,1 0 0,0 0 0,0 0 0,0 1 0,-1-1 0,1 0 0,0 0 0,0 0 0,0 0 0,0 0 0,0 1 0,-1-1 0,1 0 0,0 0 0,0 0 0,0 1 0,-6 21 0,2 4 0,2-1 0,1 1 0,2 0 0,3 26 0,-3-40 0,1-1 0,0 1 0,1 0 0,0 0 0,1-1 0,0 0 0,1 0 0,1 0 0,-1 0 0,14 17 0,-17-25 0,1 1 0,0-1 0,0 0 0,0 0 0,1 0 0,-1-1 0,1 1 0,-1-1 0,1 0 0,0 0 0,0 0 0,0-1 0,0 1 0,0-1 0,0 0 0,0 0 0,1 0 0,-1-1 0,0 1 0,0-1 0,1 0 0,8-1 0,-8-1 0,0 1 0,0-1 0,0 0 0,0 0 0,0-1 0,0 1 0,0-1 0,-1 0 0,1 0 0,-1-1 0,0 1 0,0-1 0,0 0 0,-1 0 0,1 0 0,-1-1 0,4-7 0,4-11 0,-1 1 0,-1-2 0,-1 1 0,-1-1 0,7-46 0,-1 3 0,-2 36 0,-10 31 0,-1 0 0,0 0 0,0 0 0,0-1 0,0 1 0,0 0 0,0 0 0,0 0 0,0 0 0,0 0 0,0 0 0,0-1 0,0 1 0,1 0 0,-1 0 0,0 0 0,0 0 0,0 0 0,0 0 0,0 0 0,0 0 0,1 0 0,-1 0 0,0 0 0,0 0 0,0 0 0,0 0 0,0 0 0,0-1 0,1 1 0,-1 0 0,0 1 0,0-1 0,0 0 0,0 0 0,0 0 0,1 0 0,-1 0 0,0 0 0,0 0 0,0 0 0,0 0 0,0 0 0,0 0 0,1 0 0,-1 0 0,0 0 0,0 0 0,0 1 0,4 16 0,-1 29 0,-3-30 0,1 1 0,0 0 0,2 0 0,6 23 0,-7-34 0,0-1 0,0 0 0,1 0 0,-1 0 0,1 0 0,0-1 0,1 1 0,-1-1 0,1 0 0,0 0 0,0 0 0,0 0 0,1-1 0,-1 0 0,1 1 0,0-2 0,9 6 0,-9-6 0,1 0 0,-1 0 0,1-1 0,-1 1 0,1-1 0,0 0 0,-1-1 0,1 1 0,0-1 0,0 0 0,-1-1 0,1 1 0,0-1 0,-1-1 0,1 1 0,-1-1 0,1 1 0,-1-1 0,0-1 0,1 1 0,-1-1 0,-1 0 0,1 0 0,0-1 0,-1 1 0,1-1 0,-1 0 0,7-9 0,-2 2 0,0-1 0,-1 0 0,0 0 0,-1-1 0,-1 0 0,0 0 0,0 0 0,-2-1 0,1 0 0,2-20 0,-6 32 0,9-77 0,-10 71 0,1-1 0,-1 1 0,-1 0 0,0 0 0,0 0 0,0 0 0,-4-10 0,5 17 0,0 1 0,0-1 0,0 1 0,0 0 0,0-1 0,0 1 0,0 0 0,0-1 0,-1 1 0,1 0 0,0-1 0,0 1 0,0 0 0,-1-1 0,1 1 0,0 0 0,0 0 0,-1-1 0,1 1 0,0 0 0,0 0 0,-1-1 0,1 1 0,0 0 0,-1 0 0,1 0 0,0 0 0,-1-1 0,1 1 0,-1 0 0,-5 9 0,-1 23 0,-3 101 0,9 142 0,3-136 0,0-31 0,0-30 0,-3-1 0,-12 94 0,12-164 17,-1-1 0,1 1 1,-1-1-1,-1 1 0,1-1 0,-6 10 0,8-15-27,-1 0 0,1-1 0,-1 1 0,1 0 0,-1 0 0,0-1 0,1 1 0,-1 0 0,0-1-1,0 1 1,0-1 0,1 1 0,-1-1 0,0 1 0,0-1 0,0 1 0,0-1 0,0 0 0,-2 1 0,2-2-54,0 1 0,0 0-1,-1 0 1,1-1 0,0 1 0,0-1 0,0 1-1,-1-1 1,1 0 0,0 1 0,0-1 0,0 0-1,0 0 1,0 0 0,0 0 0,1 0 0,-1 0-1,0 0 1,-1-1 0,-13-22-6762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3.691"/>
    </inkml:context>
    <inkml:brush xml:id="br0">
      <inkml:brushProperty name="width" value="0.05" units="cm"/>
      <inkml:brushProperty name="height" value="0.05" units="cm"/>
      <inkml:brushProperty name="color" value="#F6630D"/>
    </inkml:brush>
  </inkml:definitions>
  <inkml:trace contextRef="#ctx0" brushRef="#br0">28 346 24575,'-1'0'0,"0"0"0,1 0 0,-1 0 0,1 0 0,-1 0 0,0 0 0,1 0 0,-1 1 0,0-1 0,1 0 0,-1 0 0,1 0 0,-1 1 0,0-1 0,1 0 0,-1 1 0,1-1 0,-1 0 0,1 1 0,-1-1 0,1 1 0,-1-1 0,1 1 0,0-1 0,-1 1 0,1-1 0,0 1 0,-1-1 0,1 2 0,1 20 0,1-16 0,0 0 0,1 0 0,0 0 0,0 0 0,4 5 0,-3-6 0,0 0 0,0-1 0,1 0 0,0 0 0,-1 0 0,1 0 0,1-1 0,-1 1 0,0-2 0,1 1 0,0 0 0,-1-1 0,1 0 0,11 2 0,-14-4 0,0 1 0,1-1 0,-1 0 0,0 0 0,0 0 0,1 0 0,-1-1 0,0 0 0,0 1 0,0-1 0,0 0 0,0 0 0,0-1 0,0 1 0,0-1 0,0 1 0,0-1 0,-1 0 0,1 0 0,-1 0 0,1 0 0,-1-1 0,0 1 0,0-1 0,0 1 0,0-1 0,0 0 0,-1 0 0,3-4 0,1-5 0,-1-1 0,0 1 0,-1-1 0,0 0 0,-1 0 0,0 0 0,-2-1 0,1 1 0,-1 0 0,-1 0 0,0 0 0,-6-22 0,1 10 0,-1 0 0,-1 1 0,-1-1 0,-2 2 0,-19-35 0,27 53 0,0 1 0,0-1 0,0 0 0,-1 1 0,1 0 0,-1 0 0,0 0 0,-1 0 0,1 1 0,-1-1 0,-5-2 0,9 5 0,-1 1 0,1-1 0,-1 1 0,1-1 0,-1 1 0,1 0 0,-1-1 0,0 1 0,1 0 0,-1 0 0,1 0 0,-1 0 0,1 1 0,-1-1 0,1 0 0,-1 1 0,-2 0 0,2 0 0,0 1 0,0-1 0,-1 1 0,1 0 0,0-1 0,0 1 0,0 0 0,1 0 0,-1 0 0,0 1 0,1-1 0,0 0 0,-2 4 0,-4 9 0,1 1 0,0 0 0,1 1 0,1-1 0,1 1 0,0 0 0,-1 30 0,4-1 0,8 78 0,-4-94 24,1-1 0,1 1 0,2-1 0,14 35 0,-16-50-159,0 0 0,1-1 0,0 0 0,1 0 0,1-1 0,0 0 0,1 0 0,0-1 0,0 0 0,17 12 0,16 5-6691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4.036"/>
    </inkml:context>
    <inkml:brush xml:id="br0">
      <inkml:brushProperty name="width" value="0.05" units="cm"/>
      <inkml:brushProperty name="height" value="0.05" units="cm"/>
      <inkml:brushProperty name="color" value="#F6630D"/>
    </inkml:brush>
  </inkml:definitions>
  <inkml:trace contextRef="#ctx0" brushRef="#br0">12 141 24575,'0'-2'0,"-1"0"0,1 0 0,0 0 0,-1-1 0,1 1 0,-1 0 0,0 0 0,0 0 0,0 0 0,-1-2 0,0 3 0,6 15 0,33 69 0,69 177 0,-92-219 0,-3 0 0,-1 0 0,-2 1 0,4 69 0,-12-95 0,0 0 0,-1 0 0,-4 25 0,4-38 0,1 1 0,-1 0 0,0-1 0,0 1 0,0 0 0,-1-1 0,1 0 0,-1 1 0,0-1 0,0 0 0,0 0 0,0 0 0,-1 0 0,1 0 0,-1 0 0,0-1 0,1 1 0,-1-1 0,-1 0 0,-4 3 0,6-4 0,0-1 0,0 1 0,0-1 0,0 0 0,0 0 0,0 1 0,0-1 0,0-1 0,0 1 0,0 0 0,0 0 0,0-1 0,1 1 0,-1-1 0,0 0 0,0 1 0,0-1 0,0 0 0,1 0 0,-1 0 0,0 0 0,1-1 0,-1 1 0,-2-3 0,-2-2 0,0-1 0,1 0 0,-1 0 0,-4-10 0,-2-5 0,2 1 0,1-1 0,0-1 0,2 1 0,1-1 0,0-1 0,2 1 0,1-1 0,1 0 0,0 0 0,2 0 0,1 0 0,6-34 0,-3 30 0,1 0 0,2 1 0,1-1 0,1 1 0,1 1 0,1 0 0,2 1 0,0 0 0,2 0 0,1 2 0,20-25 0,-22 33 0,1 0 0,1 1 0,0 0 0,1 2 0,0 0 0,1 0 0,0 2 0,1 0 0,0 1 0,22-7 0,-32 13 0,0 1 0,0-1 0,0 1 0,0 1 0,0 0 0,1 0 0,-1 1 0,0 0 0,1 0 0,-1 1 0,0 0 0,0 1 0,0 0 0,0 1 0,0 0 0,0 0 0,-1 0 0,1 1 0,-1 1 0,0 0 0,0 0 0,0 0 0,-1 1 0,12 12 0,10 20-1365,-11-3-5461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5.191"/>
    </inkml:context>
    <inkml:brush xml:id="br0">
      <inkml:brushProperty name="width" value="0.05" units="cm"/>
      <inkml:brushProperty name="height" value="0.05" units="cm"/>
      <inkml:brushProperty name="color" value="#F6630D"/>
    </inkml:brush>
  </inkml:definitions>
  <inkml:trace contextRef="#ctx0" brushRef="#br0">136 3114 24575,'-31'-1'0,"22"0"0,1 0 0,-1 1 0,0 0 0,0 0 0,0 1 0,0 0 0,0 1 0,1 0 0,-14 5 0,22-7 0,-1 0 0,1 0 0,0 0 0,0 0 0,0 0 0,0 0 0,0 0 0,-1 0 0,1 1 0,0-1 0,0 0 0,0 0 0,0 0 0,0 0 0,0 0 0,0 0 0,0 0 0,-1 0 0,1 0 0,0 0 0,0 1 0,0-1 0,0 0 0,0 0 0,0 0 0,0 0 0,0 0 0,0 0 0,0 1 0,0-1 0,0 0 0,0 0 0,0 0 0,0 0 0,0 0 0,0 0 0,0 1 0,0-1 0,0 0 0,0 0 0,0 0 0,0 0 0,0 0 0,0 0 0,0 1 0,0-1 0,0 0 0,0 0 0,0 0 0,0 0 0,1 0 0,8 5 0,18 0 0,-25-5 0,120 13 0,1-5 0,127-9 0,244-43 0,-470 41 0,73-12 0,-85 13 0,0-1 0,0-1 0,-1 0 0,0-1 0,17-8 0,-27 13 0,0-1 0,0 1 0,-1 0 0,1-1 0,0 1 0,0-1 0,-1 0 0,1 1 0,0-1 0,-1 1 0,1-1 0,-1 0 0,1 0 0,0 1 0,-1-1 0,0 0 0,1 0 0,-1 1 0,1-1 0,-1 0 0,0 0 0,0 0 0,1 0 0,-1 0 0,0 0 0,0 1 0,0-1 0,0 0 0,0 0 0,0 0 0,0 0 0,-1 0 0,1 0 0,0 0 0,0 0 0,-1 1 0,1-1 0,0 0 0,-1 0 0,1 0 0,-1 1 0,1-1 0,-1 0 0,1 1 0,-1-1 0,0 0 0,1 1 0,-2-2 0,-5-4 0,0 1 0,0 0 0,0 0 0,-10-5 0,7 4 0,-26-17 0,1-1 0,-33-30 0,53 40 0,2 1 0,-1-2 0,2 0 0,0 0 0,1-1 0,-17-34 0,9 7 0,2-1 0,2 0 0,2-1 0,-13-90 0,-1-191 0,27 326 0,-10-280 0,-16-210 0,16 404 0,-4 0 0,-3 0 0,-48-136 0,-2-1 0,33 97 0,0 31 0,21 62 0,2 0 0,-11-51 0,21 81 0,1 0 0,0 0 0,0 0 0,0 0 0,0 0 0,1 0 0,-1 0 0,1 1 0,-1-1 0,1 0 0,0 0 0,0 0 0,1 0 0,-1 1 0,1-1 0,-1 1 0,1-1 0,0 1 0,0-1 0,0 1 0,0 0 0,0 0 0,0 0 0,1 0 0,-1 0 0,1 1 0,-1-1 0,1 1 0,0 0 0,4-2 0,10-4 0,0 2 0,0 0 0,0 1 0,19-2 0,-16 3 0,370-48 0,5-1 0,-379 49 0,-8 3 0,-1-1 0,0 0 0,0-1 0,0 0 0,0 0 0,0-1 0,0 0 0,0 0 0,-1 0 0,8-5 0,-14 7 2,1 1-1,-1 0 0,0 0 0,1-1 1,-1 1-1,0 0 0,1-1 1,-1 1-1,0-1 0,0 1 0,1 0 1,-1-1-1,0 1 0,0-1 1,0 1-1,1 0 0,-1-1 0,0 1 1,0-1-1,0 1 0,0-1 1,0 1-1,0 0 0,0-1 0,0 1 1,0-1-1,0 1 0,0-1 1,-1 1-1,1 0 0,0-1 0,0 1 1,0-1-1,0 1 0,-1 0 1,1-1-1,0 1 0,0-1 0,-1 1 1,1 0-1,0-1 0,-1 1 1,1 0-1,0 0 0,-1-1 0,1 1 1,0 0-1,-1 0 0,1 0 1,-1-1-1,1 1 0,-1 0 0,0 0 1,-25-8-1325,26 8 1211,-26-5-6714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15.549"/>
    </inkml:context>
    <inkml:brush xml:id="br0">
      <inkml:brushProperty name="width" value="0.05" units="cm"/>
      <inkml:brushProperty name="height" value="0.05" units="cm"/>
      <inkml:brushProperty name="color" value="#F6630D"/>
    </inkml:brush>
  </inkml:definitions>
  <inkml:trace contextRef="#ctx0" brushRef="#br0">1 1 24575,'36'2'0,"0"1"0,52 12 0,81 28 0,-15 7 0,-129-40 0,-1 1 0,0 2 0,44 29 0,-61-37 0,-1 0 0,0 0 0,0 1 0,-1-1 0,0 1 0,0 0 0,0 1 0,-1-1 0,0 1 0,0 0 0,5 14 0,-7-15 0,-1-1 0,0 1 0,0-1 0,0 1 0,-1-1 0,0 1 0,0-1 0,0 1 0,0-1 0,-1 1 0,0-1 0,-1 1 0,1-1 0,-1 0 0,0 0 0,0 0 0,0 0 0,-4 5 0,-6 7-227,0-1-1,-2 0 1,0-1-1,0 0 1,-33 24-1,-24 15-6598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0.365"/>
    </inkml:context>
    <inkml:brush xml:id="br0">
      <inkml:brushProperty name="width" value="0.05" units="cm"/>
      <inkml:brushProperty name="height" value="0.05" units="cm"/>
      <inkml:brushProperty name="color" value="#F6630D"/>
    </inkml:brush>
  </inkml:definitions>
  <inkml:trace contextRef="#ctx0" brushRef="#br0">467 171 24575,'-20'-9'0,"2"1"0,8 6 0,0 0 0,0 0 0,0 1 0,0 0 0,0 1 0,-1 0 0,1 1 0,0 0 0,0 0 0,0 1 0,-15 6 0,12-4 0,0 2 0,1 0 0,0 0 0,0 1 0,0 1 0,1 0 0,-19 18 0,13-8 0,0 1 0,2 0 0,0 1 0,1 1 0,1 0 0,1 1 0,1 0 0,1 1 0,-9 27 0,10-18 0,1-1 0,2 1 0,1 1 0,1-1 0,2 1 0,2-1 0,4 50 0,-2-63 0,1-1 0,0 0 0,1 0 0,1 0 0,1-1 0,1 0 0,0 0 0,1 0 0,1-1 0,0 0 0,1-1 0,1 0 0,0 0 0,23 21 0,-27-30 0,0 0 0,0-1 0,0 0 0,1 0 0,-1-1 0,1 0 0,0 0 0,0-1 0,1 0 0,-1-1 0,1 1 0,-1-2 0,1 1 0,0-1 0,0 0 0,0-1 0,-1 0 0,1-1 0,0 0 0,0 0 0,-1 0 0,1-1 0,0-1 0,-1 0 0,0 0 0,0 0 0,0-1 0,0 0 0,0-1 0,-1 1 0,0-2 0,0 1 0,10-11 0,-4 3 0,-1 0 0,-1-1 0,0-1 0,-1 1 0,0-2 0,-2 0 0,0 0 0,0 0 0,-2-1 0,6-18 0,-6 11 0,-2-1 0,0 1 0,-1-1 0,-2 0 0,0 0 0,-5-43 0,-2 30 0,-1 0 0,-2 0 0,-2 0 0,-1 1 0,-2 1 0,-1 0 0,-2 1 0,-1 0 0,-29-38 0,37 58 0,-1 1 0,-1 0 0,0 1 0,-1 0 0,0 1 0,-1 1 0,-28-19 0,138 48 0,-58-14 0,0-1 0,0-2 0,0-2 0,42-5 0,151-37 0,-229 42 0,19-4 0,37-14 0,-54 18 0,-1 0 0,1-1 0,0 0 0,-1 1 0,0-1 0,1-1 0,-1 1 0,0 0 0,0-1 0,0 0 0,0 1 0,-1-1 0,1 0 0,-1 0 0,0-1 0,0 1 0,3-6 0,-5 9 0,0 0 0,0 0 0,0-1 0,0 1 0,1 0 0,-1-1 0,0 1 0,0 0 0,0-1 0,0 1 0,0 0 0,0-1 0,0 1 0,0 0 0,0-1 0,0 1 0,0 0 0,0-1 0,0 1 0,0 0 0,-1-1 0,1 1 0,0 0 0,0-1 0,0 1 0,0 0 0,-1 0 0,1-1 0,0 1 0,0 0 0,0 0 0,-1-1 0,1 1 0,0 0 0,0 0 0,-1 0 0,1-1 0,0 1 0,-1 0 0,1 0 0,0 0 0,-1 0 0,1 0 0,0 0 0,-1-1 0,1 1 0,0 0 0,-1 0 0,1 0 0,0 0 0,-1 0 0,1 0 0,0 1 0,-1-1 0,1 0 0,0 0 0,-1 0 0,1 0 0,0 0 0,0 0 0,-1 1 0,0-1 0,-21 12 0,15-5 0,0 1 0,1 0 0,0 0 0,0 0 0,1 1 0,0 0 0,0 0 0,1 1 0,-6 18 0,2-1 0,2 0 0,-5 41 0,8-31 0,3 1 0,1-1 0,1 0 0,3 0 0,0-1 0,3 1 0,1-1 0,1-1 0,22 50 0,-27-74 0,0-1 0,1 0 0,0 0 0,0 0 0,1-1 0,0 0 0,1 0 0,0 0 0,0-1 0,1-1 0,15 11 0,-19-15 0,0 0 0,1 0 0,-1-1 0,1 0 0,0 0 0,-1 0 0,1-1 0,0 0 0,0 0 0,0 0 0,0-1 0,0 0 0,1 0 0,-1-1 0,0 1 0,0-1 0,0 0 0,-1-1 0,1 0 0,0 0 0,0 0 0,-1-1 0,9-4 0,2-3 0,-1-2 0,0 1 0,0-2 0,-2 0 0,1 0 0,-2-2 0,1 1 0,-2-1 0,0-1 0,8-17 0,9-19 0,39-105 0,-25 22 0,-38 114 0,0 0 0,-1 0 0,-1 0 0,-1-33 0,-4 43 0,-2 15 0,-4 21 0,2 14 0,2 1 0,1 0 0,3 0 0,1 0 0,2 0 0,1 0 0,15 65 0,-15-91-124,1 0 0,1-1 0,0 0 0,0 1 0,1-2 0,1 1-1,0-1 1,1 0 0,0-1 0,19 21 0,-3-12-6702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0.739"/>
    </inkml:context>
    <inkml:brush xml:id="br0">
      <inkml:brushProperty name="width" value="0.05" units="cm"/>
      <inkml:brushProperty name="height" value="0.05" units="cm"/>
      <inkml:brushProperty name="color" value="#F6630D"/>
    </inkml:brush>
  </inkml:definitions>
  <inkml:trace contextRef="#ctx0" brushRef="#br0">2 323 24575,'0'-30'0,"-1"10"0,1 1 0,1-1 0,0 1 0,2 0 0,5-20 0,-8 37 0,0 0 0,1 0 0,0 0 0,-1 0 0,1 0 0,0 1 0,0-1 0,0 0 0,0 1 0,0-1 0,0 1 0,1-1 0,-1 1 0,0-1 0,1 1 0,-1 0 0,1 0 0,0-1 0,-1 1 0,1 0 0,0 1 0,0-1 0,2-1 0,0 2 0,-1 0 0,0-1 0,0 2 0,1-1 0,-1 0 0,0 1 0,0-1 0,0 1 0,0 0 0,0 0 0,1 0 0,-2 0 0,4 2 0,8 6 0,0-1 0,-1 2 0,0 0 0,17 17 0,-12-9 0,-1 0 0,0 2 0,-2 0 0,-1 0 0,0 2 0,13 27 0,-21-35 0,0 0 0,-1-1 0,0 2 0,-1-1 0,-1 0 0,0 1 0,-1 0 0,0-1 0,-2 1 0,1 0 0,-2 0 0,-2 15 0,1-23 0,0 0 0,0 0 0,-1-1 0,0 1 0,-1-1 0,1 1 0,-1-1 0,0 0 0,0 0 0,-1-1 0,0 1 0,0-1 0,0 0 0,-1-1 0,0 1 0,-11 6 0,14-9 0,0 0 0,0-1 0,0 1 0,0-1 0,0 0 0,-1 0 0,1 0 0,0 0 0,-1 0 0,1-1 0,-1 1 0,1-1 0,-1 0 0,1 0 0,-1 0 0,1-1 0,-1 1 0,1-1 0,0 0 0,-1 0 0,1 0 0,0 0 0,0-1 0,-1 1 0,1-1 0,0 0 0,1 0 0,-1 0 0,0 0 0,0 0 0,1-1 0,0 1 0,-1-1 0,1 0 0,0 0 0,-2-4 0,0 0 0,0-1 0,1 0 0,0 1 0,1-1 0,0 0 0,0-1 0,1 1 0,0 0 0,0 0 0,1-1 0,0 1 0,0 0 0,1 0 0,0-1 0,5-14 0,0 0 0,1 1 0,1 0 0,1 0 0,16-29 0,-7 21-105,1 0 0,1 2 0,1 1 0,2 0 0,0 2 0,2 0 0,1 2 0,1 1 0,0 1 0,2 1 0,0 2 0,46-22 0,-21 18-6721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1.695"/>
    </inkml:context>
    <inkml:brush xml:id="br0">
      <inkml:brushProperty name="width" value="0.05" units="cm"/>
      <inkml:brushProperty name="height" value="0.05" units="cm"/>
      <inkml:brushProperty name="color" value="#F6630D"/>
    </inkml:brush>
  </inkml:definitions>
  <inkml:trace contextRef="#ctx0" brushRef="#br0">461 489 24575,'3'-4'0,"0"0"0,0 0 0,-1 0 0,0-1 0,0 1 0,0 0 0,0-1 0,0 1 0,-1-1 0,0 0 0,0 1 0,0-1 0,-1 0 0,0 0 0,0-5 0,0 3 0,0 0 0,-1 0 0,0 0 0,0 0 0,0 0 0,-1 0 0,0 0 0,-1 1 0,-5-11 0,7 14 0,-1 1 0,1-1 0,-1 1 0,0 0 0,0 0 0,0 0 0,0 0 0,-1 0 0,1 0 0,0 1 0,-1-1 0,1 1 0,-1 0 0,1 0 0,-1 0 0,0 0 0,0 0 0,1 0 0,-4 0 0,0 1 0,0-1 0,0 2 0,0-1 0,0 0 0,0 1 0,0 0 0,0 1 0,-10 3 0,-2 3 0,-1 0 0,2 2 0,-1 0 0,-23 19 0,19-12 0,0 2 0,2 1 0,0 0 0,1 1 0,1 1 0,1 1 0,-20 37 0,26-41 0,2 1 0,0 0 0,1 0 0,1 0 0,1 1 0,1 0 0,1 1 0,0-1 0,2 1 0,0 29 0,3-41 0,0-1 0,0 1 0,1-1 0,0 1 0,0-1 0,1 0 0,1 0 0,-1 0 0,2-1 0,-1 1 0,1-1 0,0 0 0,1 0 0,0 0 0,0-1 0,0 0 0,1 0 0,0-1 0,1 0 0,-1 0 0,1-1 0,0 0 0,1 0 0,-1 0 0,1-1 0,0-1 0,0 0 0,17 4 0,2-1 0,-1-2 0,2 0 0,-1-2 0,0-2 0,0 0 0,0-2 0,0-1 0,0-1 0,0-1 0,0-2 0,-1 0 0,29-14 0,-18 6 0,-1-2 0,-1-2 0,0-2 0,-2-1 0,0-1 0,-2-2 0,53-51 0,-61 51 0,-1-1 0,-2-1 0,31-49 0,-45 64 0,-1 1 0,0-1 0,-1-1 0,0 1 0,-1-1 0,0 0 0,-1 0 0,0 0 0,-1 0 0,-1 0 0,0-1 0,-1-18 0,-1 27 0,0 0 0,0 0 0,0 0 0,0 0 0,-1 0 0,0 1 0,0-1 0,0 0 0,0 1 0,-1 0 0,1 0 0,-1 0 0,0 0 0,-1 0 0,1 0 0,-1 1 0,-7-6 0,9 7 0,-1 1 0,0 0 0,1-1 0,-1 1 0,0 0 0,0 1 0,0-1 0,0 0 0,0 1 0,0 0 0,0 0 0,0-1 0,0 2 0,0-1 0,0 0 0,0 1 0,0-1 0,0 1 0,0 0 0,0 0 0,0 0 0,0 0 0,1 1 0,-1-1 0,1 1 0,-1 0 0,1-1 0,-1 1 0,-3 5 0,-3 2 0,1 0 0,0 1 0,1 1 0,0-1 0,0 1 0,1 0 0,0 1 0,1-1 0,1 1 0,0 0 0,0 0 0,-3 25 0,2-3 0,2 0 0,1 1 0,4 52 0,-2-81 0,0 0 0,1 0 0,0 0 0,1 0 0,-1 0 0,1 0 0,0 0 0,0-1 0,1 1 0,0-1 0,0 1 0,7 8 0,-7-11 0,-1 0 0,1-1 0,0 0 0,0 0 0,0 0 0,0 0 0,0 0 0,0-1 0,0 1 0,1-1 0,-1 0 0,0 0 0,1 0 0,-1 0 0,1-1 0,-1 0 0,1 1 0,0-1 0,-1 0 0,1-1 0,-1 1 0,1-1 0,4-1 0,3-1 0,0-1 0,0 0 0,-1-1 0,0 0 0,0 0 0,0-1 0,0-1 0,-1 1 0,0-2 0,-1 1 0,9-10 0,1-3 0,0 0 0,-2-2 0,22-36 0,-30 44 0,0-1 0,-1 1 0,-1-1 0,-1 0 0,0-1 0,-1 1 0,0-1 0,-2 0 0,2-19 0,-4 29 0,1 1 0,-1 0 0,-1-1 0,1 1 0,-1 0 0,0-1 0,-1 1 0,1 0 0,-1 0 0,0 0 0,0 0 0,0 0 0,-1 0 0,0 1 0,0-1 0,0 1 0,0 0 0,-1 0 0,1 0 0,-1 0 0,0 1 0,0-1 0,-1 1 0,1 0 0,-1 0 0,1 1 0,-1-1 0,0 1 0,0 0 0,-8-2 0,128 6 0,-9-3 0,0-4 0,-1-5 0,149-34 0,-249 42 0,4 0 0,1 0 0,-1 1 0,17-1 0,-26 2 0,0 1 0,0-1 0,-1 1 0,1 0 0,0-1 0,0 1 0,0-1 0,-1 1 0,1-1 0,0 1 0,0-1 0,-1 1 0,1-1 0,-1 0 0,1 1 0,0-1 0,-1 1 0,1-1 0,-1 0 0,1 1 0,-1-1 0,1 0 0,-1 0 0,1 1 0,-1-1 0,1 0 0,-1 0 0,0 1 0,-23 14 0,-22 12 0,2 2 0,-69 59 0,100-77 0,0 1 0,1 1 0,0 0 0,1 1 0,1 0 0,0 1 0,1 0 0,0 0 0,2 1 0,0 0 0,0 0 0,-4 21 0,9-30 0,1 0 0,0 1 0,0-1 0,1 1 0,0-1 0,0 1 0,1-1 0,0 0 0,0 1 0,1-1 0,0 0 0,0 0 0,1 0 0,0 0 0,4 7 0,-4-9 0,0 0 0,0-1 0,1 0 0,0 1 0,0-1 0,0 0 0,1-1 0,-1 1 0,1-1 0,0 0 0,0 0 0,0-1 0,0 1 0,0-1 0,1 0 0,-1 0 0,1-1 0,-1 0 0,1 0 0,5 0 0,-1 0 0,-1-1 0,1 0 0,-1-1 0,1 0 0,-1 0 0,1-1 0,-1 0 0,0-1 0,0 0 0,10-5 0,-5 1 0,-1 0 0,0-1 0,0-1 0,-1 0 0,20-19 0,-8 2 0,-1-1 0,-1 0 0,-2-2 0,31-57 0,-24 32 0,-2-2 0,-3-1 0,-3-1 0,-2 0 0,-2-1 0,12-109 0,-26 131 0,-3 24 0,1 13 0,1 0 0,0 0 0,-1 1 0,1-1 0,0 0 0,0 0 0,-1 0 0,1 0 0,0 0 0,-1 0 0,1 0 0,0 1 0,0-1 0,-1 0 0,1 0 0,0 0 0,0 1 0,0-1 0,-1 0 0,1 0 0,0 1 0,0-1 0,0 0 0,0 0 0,0 1 0,-1-1 0,1 0 0,0 1 0,0-1 0,0 0 0,0 1 0,0-1 0,0 0 0,0 0 0,0 1 0,-12 37 0,1 1 0,2 0 0,-6 58 0,12-71 0,-6 40 60,0 113 0,10-145-308,1 0 1,2 0-1,1 0 1,2-1-1,12 38 1,2-17-6579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2.052"/>
    </inkml:context>
    <inkml:brush xml:id="br0">
      <inkml:brushProperty name="width" value="0.05" units="cm"/>
      <inkml:brushProperty name="height" value="0.05" units="cm"/>
      <inkml:brushProperty name="color" value="#F6630D"/>
    </inkml:brush>
  </inkml:definitions>
  <inkml:trace contextRef="#ctx0" brushRef="#br0">85 358 24575,'13'-14'0,"-11"11"0,0 0 0,1 0 0,-1 1 0,1-1 0,-1 1 0,1 0 0,0-1 0,0 1 0,0 0 0,0 1 0,1-1 0,-1 1 0,6-3 0,21-2 0,39-5 0,22-5 0,-75 12 0,12-2 0,-1-2 0,42-17 0,-63 22 0,0 0 0,0 0 0,0 0 0,0-1 0,0 0 0,-1 0 0,0 0 0,0-1 0,0 0 0,0 0 0,-1 0 0,0-1 0,0 1 0,0-1 0,-1 0 0,4-9 0,-6 12 0,0 0 0,0 0 0,0 0 0,0 0 0,-1-1 0,0 1 0,1 0 0,-1 0 0,-1-1 0,1 1 0,0 0 0,-1 0 0,1 0 0,-1-1 0,0 1 0,0 0 0,-3-5 0,1 3 0,0 1 0,0 0 0,0 0 0,-1 1 0,1-1 0,-1 1 0,0-1 0,0 1 0,0 1 0,-7-5 0,-4 0 0,-1 0 0,0 1 0,0 1 0,0 1 0,-31-5 0,27 6 0,1 1 0,-1 1 0,1 1 0,-1 1 0,0 1 0,1 0 0,0 2 0,0 0 0,-19 7 0,28-8 0,0 1 0,0 1 0,0-1 0,1 2 0,0-1 0,0 1 0,1 1 0,-1 0 0,1 0 0,1 0 0,-1 1 0,1 0 0,1 1 0,0-1 0,0 1 0,0 0 0,1 1 0,-4 10 0,5-8-5,0 0-1,1 1 0,0-1 0,0 1 1,2 0-1,0 0 0,0 0 0,1 0 1,1 0-1,0 0 0,0 0 0,2 0 1,5 19-1,-2-14 26,1-1 0,0 0 0,2-1 0,0 0 0,0 0 0,2-1 0,0 0 0,0-1 0,16 15 0,-11-14-45,1-1 0,0 0 0,1-1-1,0 0 1,1-2 0,0 0 0,31 11 0,-35-16-92,0-1 1,1 0-1,0-2 0,-1 0 0,1 0 1,0-2-1,0 0 0,1 0 0,-1-2 1,21-3-1,26-10-6709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3.824"/>
    </inkml:context>
    <inkml:brush xml:id="br0">
      <inkml:brushProperty name="width" value="0.05" units="cm"/>
      <inkml:brushProperty name="height" value="0.05" units="cm"/>
      <inkml:brushProperty name="color" value="#F6630D"/>
    </inkml:brush>
  </inkml:definitions>
  <inkml:trace contextRef="#ctx0" brushRef="#br0">171 140 24575,'-9'0'0,"1"0"0,-1 1 0,1 0 0,-1 0 0,1 1 0,0 0 0,0 0 0,0 1 0,0 0 0,0 0 0,0 1 0,-8 5 0,12-5 0,-1 0 0,1 0 0,0 0 0,0 0 0,0 1 0,0 0 0,1-1 0,0 1 0,0 1 0,1-1 0,-1 0 0,1 1 0,0-1 0,0 1 0,1-1 0,0 1 0,0 0 0,-1 8 0,2-7 0,-1-1 0,1 1 0,0-1 0,0 1 0,1 0 0,0-1 0,0 1 0,1-1 0,0 0 0,0 1 0,0-1 0,1 0 0,0 0 0,4 7 0,-4-10 0,0 1 0,1-1 0,-1 0 0,0 1 0,1-2 0,0 1 0,0 0 0,0-1 0,0 1 0,0-1 0,0-1 0,1 1 0,-1 0 0,1-1 0,-1 0 0,1 0 0,-1 0 0,1-1 0,0 1 0,-1-1 0,6-1 0,70-4 0,110-23 0,-49 6 0,1423-137-994,-1352 147 982,324-21 37,-6-30-205,-491 57 194,83-17-44,-106 19 66,0 0 0,0-1 0,0-1 0,28-15 0,-44 20-16,1 1-1,-1 0 0,1 0 0,-1 0 1,0 0-1,1 0 0,-1 0 0,1-1 1,-1 1-1,0 0 0,1 0 0,-1-1 1,0 1-1,1 0 0,-1 0 1,0-1-1,1 1 0,-1 0 0,0-1 1,0 1-1,1-1 0,-1 1 0,0 0 1,0-1-1,0 1 0,1-1 1,-1 1-1,0 0 0,0-1 0,0 1 1,0-1-1,0 1 0,0-1 0,0 1 1,0-1-1,0 1 0,0 0 1,0-1-1,-1 0 0,-18-7 194,-30 4-200,-32 4-1378,46 0-5461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2.756"/>
    </inkml:context>
    <inkml:brush xml:id="br0">
      <inkml:brushProperty name="width" value="0.05" units="cm"/>
      <inkml:brushProperty name="height" value="0.05" units="cm"/>
      <inkml:brushProperty name="color" value="#F6630D"/>
    </inkml:brush>
  </inkml:definitions>
  <inkml:trace contextRef="#ctx0" brushRef="#br0">84 70 24575,'-8'-18'0,"-6"-15"0,14 32 0,-1 0 0,1-1 0,-1 1 0,0 0 0,0 0 0,0 0 0,1 0 0,-1 0 0,0 0 0,0 0 0,0 0 0,0 0 0,-1 0 0,1 0 0,0 1 0,0-1 0,0 0 0,-2 0 0,2 2 0,0-1 0,0 1 0,0-1 0,0 1 0,0-1 0,0 1 0,1-1 0,-1 1 0,0 0 0,0-1 0,0 1 0,1 0 0,-1 0 0,1 0 0,-1 0 0,1-1 0,-1 1 0,1 0 0,-1 0 0,1 0 0,0 0 0,-1 0 0,1 0 0,0 2 0,-8 30 0,7-32 0,-7 48 0,3-1 0,1 93 0,19 102 0,-9-165 0,45 735-1862,-44-659-4467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3.190"/>
    </inkml:context>
    <inkml:brush xml:id="br0">
      <inkml:brushProperty name="width" value="0.05" units="cm"/>
      <inkml:brushProperty name="height" value="0.05" units="cm"/>
      <inkml:brushProperty name="color" value="#F6630D"/>
    </inkml:brush>
  </inkml:definitions>
  <inkml:trace contextRef="#ctx0" brushRef="#br0">165 0 24575,'0'86'0,"-2"6"0,14 116 0,-8-178 0,2 1 0,1-1 0,1 0 0,1-1 0,2 0 0,0 0 0,28 46 0,-14-36 0,-7-12 0,26 56 0,-40-72 0,0 1 0,0-1 0,-1 1 0,0 0 0,-1 0 0,-1 0 0,0 0 0,-1 21 0,-7 26 0,-3 1 0,-2-1 0,-24 68 0,2-8 0,-59 287-394,-73 739-1,146-367 363,57-1 0,-20-45 426,5 78 65,13 6-1824,-35-730-5461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3.550"/>
    </inkml:context>
    <inkml:brush xml:id="br0">
      <inkml:brushProperty name="width" value="0.05" units="cm"/>
      <inkml:brushProperty name="height" value="0.05" units="cm"/>
      <inkml:brushProperty name="color" value="#F6630D"/>
    </inkml:brush>
  </inkml:definitions>
  <inkml:trace contextRef="#ctx0" brushRef="#br0">17 1 24575,'0'9'0,"0"13"0,0 16 0,0 11 0,0 6 0,0-1 0,0 0 0,0-1 0,0 0 0,0 5 0,0 3 0,0-1 0,0-1 0,-4 4 0,-2-1 0,0-9-8191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4.893"/>
    </inkml:context>
    <inkml:brush xml:id="br0">
      <inkml:brushProperty name="width" value="0.05" units="cm"/>
      <inkml:brushProperty name="height" value="0.05" units="cm"/>
      <inkml:brushProperty name="color" value="#F6630D"/>
    </inkml:brush>
  </inkml:definitions>
  <inkml:trace contextRef="#ctx0" brushRef="#br0">299 423 24575,'4'-4'0,"-1"0"0,1 0 0,-1 0 0,1 0 0,-1-1 0,0 1 0,-1-1 0,1 0 0,-1 0 0,0 0 0,0 0 0,-1 0 0,1 0 0,-1-1 0,0 1 0,-1 0 0,1-1 0,-1 1 0,0-1 0,0 1 0,-1 0 0,-1-10 0,5 36 0,0-1 0,-1 33 0,1 4 0,15 288 0,-18-244 0,-19 147 0,-3-117 0,-40 131 0,-56 122 0,27-96 0,84-264 0,-7 21 0,-14 86 0,26-120 0,1 1 0,0-1 0,0 0 0,2 1 0,-1-1 0,1 1 0,1-1 0,0 0 0,1 0 0,0 0 0,0 0 0,1 0 0,7 13 0,-6-17 0,1 0 0,0 0 0,0-1 0,0 0 0,1 0 0,0 0 0,0-1 0,1 0 0,-1 0 0,1-1 0,0 0 0,0 0 0,0-1 0,17 5 0,5-1 0,1-1 0,0-1 0,32 0 0,496-13-535,-389 0-333,2320-17-5842,-2 100 3545,-2452-74 3102,24 1 211,710 21 255,-262-24 6883,-534 0-6529,1-1 0,-1 0 0,0-2 0,-25-8 0,37 9-783,0-1 1,0-1-1,1 0 1,0-1-1,0 0 1,0-1-1,1 0 1,0-1-1,0-1 1,-20-19-1,20 13 26,1 0 0,1-1 0,0 0 0,1 0 0,1-1 0,1-1 0,0 1 0,1-1 0,-4-20 0,-2-24 0,-6-84 0,16 125 0,-7-114 0,11-186 0,35-133 0,31-58-313,7-78-76,-71 551 378,2-36-2,-5 67 31,-1 1-1,-1-1 1,0 1 0,0-1-1,0 1 1,-1 0 0,-2-8-1,3 13 10,-1 0 0,1 0-1,0 0 1,-1 1 0,1-1-1,-1 0 1,1 1 0,-1-1-1,0 1 1,0 0 0,0-1-1,1 1 1,-1 0 0,0 0-1,-1 0 1,1 1 0,0-1-1,0 0 1,0 1 0,0-1-1,-1 1 1,1 0 0,-2 0-1,-11-1-60,1 1-1,-23 3 0,12-1 84,-1443 36-3647,1102-31 3307,-664 10-3777,-475 10 2830,6 44 555,1415-65 1062,-489 46 2697,555-49-2212,15-3-649,1 1 0,-1 0 0,0-1 1,0 0-1,0 1 0,0-1 1,-1 0-1,1-1 0,0 1 1,-5-2-1,9 2-172,-1-1 1,1 0 0,0 1-1,-1-1 1,1 0 0,-1 1-1,1-1 1,0 1-1,0-1 1,-1 1 0,1-1-1,0 1 1,0-1 0,0 1-1,-1 0 1,1-1-1,0 1 1,1 0 0,17-5-5873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5.874"/>
    </inkml:context>
    <inkml:brush xml:id="br0">
      <inkml:brushProperty name="width" value="0.05" units="cm"/>
      <inkml:brushProperty name="height" value="0.05" units="cm"/>
      <inkml:brushProperty name="color" value="#F6630D"/>
    </inkml:brush>
  </inkml:definitions>
  <inkml:trace contextRef="#ctx0" brushRef="#br0">629 243 24575,'1'-4'0,"0"1"0,1-1 0,-1 1 0,1 0 0,0 0 0,0 0 0,0 0 0,0 0 0,0 0 0,1 0 0,-1 1 0,1-1 0,0 1 0,-1 0 0,6-4 0,7-6 0,-6 3 0,0-1 0,-1 0 0,0 0 0,0-1 0,-1 0 0,-1-1 0,7-13 0,-12 22 0,0 1 0,0-1 0,-1 0 0,1 1 0,-1-1 0,1 0 0,-1 0 0,0 1 0,0-1 0,0 0 0,0 0 0,-1 1 0,1-1 0,-1 0 0,1 0 0,-3-3 0,2 3 0,-1 1 0,0 0 0,0 0 0,0 0 0,0 0 0,0 0 0,0 0 0,-1 0 0,1 1 0,-1-1 0,1 1 0,-1 0 0,1 0 0,-1 0 0,0 0 0,1 0 0,-1 0 0,0 1 0,-5-1 0,-8-1 0,0 2 0,0-1 0,0 2 0,0 0 0,0 1 0,0 1 0,0 0 0,-30 11 0,11 0 0,0 1 0,-56 32 0,60-27 0,0 0 0,2 2 0,0 1 0,1 2 0,2 0 0,0 2 0,-27 38 0,39-46 0,1 1 0,1 0 0,1 1 0,1 0 0,0 1 0,2 0 0,1 0 0,0 1 0,2 0 0,0 0 0,2 0 0,-1 36 0,4-46-5,0-1-1,1 1 0,1 0 0,0-1 1,1 1-1,0-1 0,1 0 0,1 0 1,0 0-1,0 0 0,1-1 0,0 0 1,9 11-1,-4-9 26,-1-1 0,2-1 0,0 0 0,0 0 0,1-1 0,0-1 0,0 0 0,1-1 0,20 8 0,0-2-185,0-2 0,1-2 0,1-2 0,0 0 0,0-3 0,0-1 0,1-1 0,49-4 0,17-6-6661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6.296"/>
    </inkml:context>
    <inkml:brush xml:id="br0">
      <inkml:brushProperty name="width" value="0.05" units="cm"/>
      <inkml:brushProperty name="height" value="0.05" units="cm"/>
      <inkml:brushProperty name="color" value="#F6630D"/>
    </inkml:brush>
  </inkml:definitions>
  <inkml:trace contextRef="#ctx0" brushRef="#br0">609 222 24575,'3'-4'0,"0"0"0,0 0 0,-1 0 0,1-1 0,-1 1 0,0-1 0,-1 1 0,1-1 0,-1 0 0,0 0 0,0 1 0,0-6 0,1-6 0,-1-1 0,-2-20 0,1 34 0,0 0 0,-1 0 0,1 0 0,-1-1 0,0 1 0,0 0 0,0 0 0,0 0 0,-1 0 0,1 1 0,-1-1 0,0 0 0,0 0 0,0 1 0,0-1 0,0 1 0,-5-4 0,2 2 0,0 1 0,-1 0 0,1 0 0,-1 0 0,0 1 0,0-1 0,0 2 0,-10-3 0,-3 1 0,0 1 0,0 0 0,0 2 0,0 0 0,-21 4 0,12-1 0,0 3 0,1 0 0,0 1 0,0 2 0,-31 14 0,45-16 0,-1 0 0,1 0 0,0 1 0,0 1 0,1 0 0,0 1 0,1 0 0,0 1 0,1 0 0,0 1 0,-10 15 0,16-21 0,0 1 0,1-1 0,0 1 0,1 0 0,-1 0 0,1 0 0,1 0 0,-1 0 0,1 1 0,1-1 0,-1 0 0,1 1 0,1 10 0,1-6 0,1-1 0,-1 1 0,2-1 0,0 0 0,0 0 0,1 0 0,10 17 0,5 1 0,1-1 0,1-1 0,2 0 0,43 37 0,101 75 0,-21-18 0,-137-112 0,0 0 0,0 1 0,-1 0 0,0 1 0,14 21 0,-22-29 0,1 0 0,0 1 0,-1-1 0,0 0 0,1 0 0,-1 1 0,-1-1 0,1 0 0,0 1 0,-1-1 0,0 1 0,1-1 0,-1 1 0,-1-1 0,1 1 0,0-1 0,-1 1 0,0-1 0,0 0 0,0 1 0,0-1 0,-1 0 0,1 0 0,-1 0 0,1 0 0,-1 0 0,0 0 0,-4 4 0,-2 1 0,-1-1 0,0 0 0,0 0 0,-1-1 0,0 0 0,0-1 0,0 0 0,-1 0 0,1-1 0,-1-1 0,0 1 0,0-2 0,-13 2 0,-5 0 0,0-1 0,0-2 0,0-1 0,-30-3 0,29 0 30,1-1 0,0-2 0,-44-13 0,66 17-104,0-1-1,0 1 1,0-1 0,0 0 0,1-1-1,0 0 1,-1 0 0,1 0 0,1-1-1,-1 0 1,0 0 0,1 0 0,0-1-1,1 1 1,-1-1 0,1 0 0,0-1-1,1 1 1,-5-11 0,2-7-6752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6.822"/>
    </inkml:context>
    <inkml:brush xml:id="br0">
      <inkml:brushProperty name="width" value="0.05" units="cm"/>
      <inkml:brushProperty name="height" value="0.05" units="cm"/>
      <inkml:brushProperty name="color" value="#F6630D"/>
    </inkml:brush>
  </inkml:definitions>
  <inkml:trace contextRef="#ctx0" brushRef="#br0">28 11 24575,'-5'0'0,"-6"-5"0,-1-1-8191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7.173"/>
    </inkml:context>
    <inkml:brush xml:id="br0">
      <inkml:brushProperty name="width" value="0.05" units="cm"/>
      <inkml:brushProperty name="height" value="0.05" units="cm"/>
      <inkml:brushProperty name="color" value="#F6630D"/>
    </inkml:brush>
  </inkml:definitions>
  <inkml:trace contextRef="#ctx0" brushRef="#br0">523 209 24575,'0'-9'0,"-1"0"0,0 0 0,-1 0 0,0 0 0,0 1 0,-1-1 0,0 1 0,0 0 0,-1 0 0,0 0 0,0 0 0,-1 0 0,0 1 0,-1 0 0,1 0 0,-1 1 0,-1-1 0,1 1 0,-1 1 0,0-1 0,-1 1 0,1 0 0,-1 1 0,0 0 0,-13-6 0,11 7 0,0-1 0,0 1 0,0 0 0,0 1 0,0 0 0,-1 1 0,1 0 0,0 1 0,-1 0 0,1 0 0,-1 1 0,1 0 0,0 1 0,0 0 0,0 1 0,0 0 0,0 1 0,0 0 0,1 0 0,0 1 0,-16 11 0,13-5 0,0 0 0,0 0 0,2 1 0,0 1 0,0 0 0,1 0 0,0 1 0,1 0 0,1 1 0,1 0 0,-10 29 0,7-12 0,2 1 0,1 0 0,2 0 0,-1 60 0,5-79 0,1-1 0,0 1 0,0-1 0,2 1 0,-1-1 0,2 0 0,0 0 0,9 21 0,-9-27 0,0 0 0,0 0 0,1 0 0,0-1 0,0 0 0,0 0 0,1 0 0,0-1 0,0 0 0,0 0 0,1 0 0,-1-1 0,1 0 0,0 0 0,1-1 0,8 4 0,2-2 11,1 0 0,0-2 0,0 0 0,0 0 0,0-2 0,0-1-1,0 0 1,0-1 0,0-1 0,20-5 0,-17 2-176,0-1 0,0 0 0,-1-2 0,1-1 0,-2 0 0,1-2 0,-2 0 0,20-15 0,6-10-6661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7.825"/>
    </inkml:context>
    <inkml:brush xml:id="br0">
      <inkml:brushProperty name="width" value="0.05" units="cm"/>
      <inkml:brushProperty name="height" value="0.05" units="cm"/>
      <inkml:brushProperty name="color" value="#F6630D"/>
    </inkml:brush>
  </inkml:definitions>
  <inkml:trace contextRef="#ctx0" brushRef="#br0">272 592 24575,'5'-1'0,"-1"1"0,1-1 0,-1 0 0,1-1 0,-1 1 0,0-1 0,1 0 0,-1 0 0,0 0 0,0-1 0,0 1 0,0-1 0,-1 0 0,1 0 0,-1 0 0,0-1 0,0 1 0,0-1 0,0 0 0,2-4 0,-3 6 0,-1 0 0,1 0 0,-1-1 0,0 1 0,0 0 0,0-1 0,0 1 0,0 0 0,-1-1 0,1 1 0,-1-1 0,1 1 0,-1-1 0,0 0 0,0 1 0,0-1 0,-1 1 0,1-1 0,0 1 0,-1-1 0,0 1 0,1-1 0,-1 1 0,0 0 0,0-1 0,-1 1 0,1 0 0,0 0 0,-1 0 0,1-1 0,-1 2 0,0-1 0,1 0 0,-1 0 0,0 1 0,-3-3 0,-2 0 0,1 0 0,-1 1 0,0 0 0,0 0 0,0 0 0,-1 1 0,1 0 0,0 1 0,-1-1 0,0 2 0,1-1 0,-1 1 0,1 0 0,-1 0 0,0 1 0,1 0 0,-10 3 0,6-1 0,0 1 0,1 0 0,-1 1 0,1 0 0,1 1 0,-1 0 0,1 0 0,0 1 0,0 0 0,1 1 0,-9 9 0,9-7 0,-1 0 0,2 1 0,0-1 0,0 1 0,1 1 0,0-1 0,1 1 0,0 0 0,-5 22 0,8-26 0,0 1 0,1-1 0,1 1 0,-1-1 0,1 1 0,0-1 0,1 0 0,0 1 0,1-1 0,-1 1 0,2-1 0,-1 0 0,1 0 0,0 0 0,5 8 0,-5-12 0,-1 0 0,1 0 0,0 0 0,0-1 0,0 1 0,0-1 0,1 0 0,0 0 0,-1 0 0,1 0 0,0-1 0,0 0 0,1 1 0,-1-1 0,0-1 0,1 1 0,-1-1 0,1 1 0,0-1 0,-1-1 0,1 1 0,0-1 0,-1 0 0,1 0 0,0 0 0,0 0 0,-1-1 0,1 0 0,-1 0 0,7-2 0,4-2 0,0 0 0,-1-1 0,1-1 0,-1 0 0,0-1 0,-1-1 0,23-18 0,-22 15 0,0-1 0,-1-1 0,-1 0 0,-1-1 0,0 0 0,0 0 0,14-31 0,-14 20 0,-1-1 0,0 0 0,-3-1 0,8-40 0,-6-14 0,-4-1 0,-7-124 0,1 173 0,-1 5 0,2 29 0,0 0 0,0 0 0,0 0 0,0 0 0,0 0 0,0 0 0,0 0 0,0 0 0,-1 0 0,1 0 0,0 0 0,0 0 0,0 0 0,0 1 0,0-1 0,0 0 0,0 0 0,0 0 0,0 0 0,-1 0 0,1 0 0,0 0 0,0 0 0,0 0 0,0 0 0,0 0 0,0-1 0,0 1 0,0 0 0,-1 0 0,1 0 0,0 0 0,0 0 0,0 0 0,0 0 0,0 0 0,0 0 0,0 0 0,0 0 0,0 0 0,0 0 0,0 0 0,0 0 0,-1-1 0,1 1 0,0 0 0,0 0 0,0 0 0,0 0 0,0 0 0,0 0 0,0 0 0,0 0 0,0 0 0,0-1 0,0 1 0,0 0 0,0 0 0,-5 15 0,-4 22 0,3 34 0,4-1 0,2 1 0,4-1 0,2 0 0,4 0 0,2-1 0,23 69 0,-31-125 0,0 0 0,1 0 0,0 0 0,1-1 0,13 20 0,-18-29 0,1-1 0,0 1 0,0-1 0,0 1 0,0-1 0,1 0 0,-1 0 0,1 0 0,-1 0 0,1-1 0,0 1 0,-1-1 0,1 1 0,0-1 0,0 0 0,0 0 0,0 0 0,0-1 0,0 1 0,1-1 0,-1 1 0,0-1 0,0 0 0,0 0 0,0-1 0,1 1 0,-1-1 0,0 1 0,0-1 0,4-2 0,6-3 0,-1 0 0,0-1 0,0 0 0,-1-1 0,0 0 0,0-1 0,-1 0 0,0-1 0,10-13 0,8-12 0,35-58 0,-44 62 0,-1-1 0,-1-1 0,-1 0 0,-2-2 0,-2 1 0,-1-1 0,-2-1 0,9-63 0,-18 90 0,1 1 0,-1 0 0,-1-1 0,0 1 0,0 0 0,0 0 0,-1 0 0,0 0 0,-1 0 0,-7-15 0,9 20 0,-1 0 0,0 0 0,0 0 0,-1 0 0,1 1 0,0-1 0,-1 0 0,0 1 0,1 0 0,-1 0 0,0 0 0,0 0 0,-1 0 0,1 0 0,0 1 0,0 0 0,-1-1 0,1 1 0,-1 1 0,1-1 0,-1 0 0,1 1 0,-1 0 0,0 0 0,1 0 0,-1 0 0,-5 1 0,3 0 0,0 0 0,0 1 0,0 0 0,0 0 0,0 0 0,1 0 0,-1 1 0,1 0 0,-1 0 0,1 1 0,0-1 0,1 1 0,-1 0 0,0 1 0,1-1 0,0 1 0,0 0 0,1 0 0,-1 0 0,1 0 0,0 1 0,0-1 0,1 1 0,0 0 0,0-1 0,0 1 0,-1 12 0,0 0 0,1 0 0,0 0 0,2 0 0,0 0 0,1 0 0,1 0 0,1 0 0,7 25 0,7 7 0,2 0 0,2-2 0,28 46 0,-22-44 0,-3 0 0,26 75 0,-47-116 0,-1 0 0,0 0 0,0 1 0,-1-1 0,0 1 0,-1-1 0,0 1 0,-1-1 0,0 1 0,0-1 0,-1 1 0,0-1 0,0 0 0,-1 0 0,0 0 0,-1 0 0,0-1 0,-1 1 0,0-1 0,0 0 0,0 0 0,-1-1 0,0 1 0,-1-1 0,1-1 0,-10 8 0,-9 4-341,0-1 0,-2-1-1,-52 24 1,-4-5-6485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8.803"/>
    </inkml:context>
    <inkml:brush xml:id="br0">
      <inkml:brushProperty name="width" value="0.05" units="cm"/>
      <inkml:brushProperty name="height" value="0.05" units="cm"/>
      <inkml:brushProperty name="color" value="#F6630D"/>
    </inkml:brush>
  </inkml:definitions>
  <inkml:trace contextRef="#ctx0" brushRef="#br0">651 441 24575,'-18'0'0,"-1"1"0,1 1 0,0 1 0,0 1 0,0 0 0,0 1 0,0 1 0,1 1 0,0 0 0,1 1 0,-1 1 0,2 1 0,-1 0 0,1 1 0,1 0 0,-26 27 0,20-15 0,0 2 0,1 1 0,2 0 0,0 1 0,2 0 0,1 2 0,2-1 0,0 2 0,-8 35 0,-1 22-10,4-1 0,-10 147-1,16 181-472,9-179 400,-72 542 83,66-732 0,4-23 0,0 1 0,2-1 0,0 1 0,1-1 0,3 26 0,-1-45 18,0 1 0,-1-1-1,1 0 1,0 0 0,1 1 0,-1-1-1,1 0 1,-1 0 0,1 0 0,0-1-1,0 1 1,0 0 0,0-1 0,1 1-1,-1-1 1,1 0 0,-1 0 0,1 0-1,0 0 1,0 0 0,0 0 0,0-1-1,0 1 1,0-1 0,0 0 0,0 0-1,1 0 1,-1-1 0,0 1 0,1-1-1,4 0 1,12 1-13,1-1 1,-1-1-1,0-1 0,25-6 1,-17 3-4,1176-148-1940,237 53-2782,3 37 3557,691-43-1099,-2041 100 2189,-15 3 866,0-4-1,104-23 1,-177 29-480,0 0 0,-1-1-1,0 0 1,1 0-1,-1 0 1,6-4-1,-10 6-283,-1-1-1,0 1 0,1 0 0,-1-1 0,1 1 1,-1 0-1,0 0 0,1-1 0,-1 1 1,0-1-1,0 1 0,1 0 0,-1-1 0,0 1 1,0-1-1,0 1 0,1 0 0,-1-1 1,0 1-1,0-1 0,0 1 0,0-1 0,0 1 1,0-1-1,0 1 0,0-1 0,0 1 0,0-1 1,0 1-1,0 0 0,0-1 0,-1 1 1,1-1-1,0 1 0,0-1 0,0 1 0,-1 0 1,1-1-1,0 1 0,0-1 0,-1 1 0,1 0 1,0-1-1,-1 1 0,1 0 0,0-1 1,-1 1-1,1 0 0,-1 0 0,1 0 0,0-1 1,-1 1-1,1 0 0,-1 0 0,-28-12 1427,28 12-1450,-191-47 2341,109 30-2219,-88-32 1,146 40-131,1 0 1,0-2-1,1-1 0,0-1 0,1-1 0,1-1 0,-38-33 0,49 37 3,0 0 0,1 0 0,0-1 0,1 0 0,0 0 0,1-1 0,1 0 0,-9-22 0,9 14 0,0 0 0,2 0 0,0 0 0,1 0 0,1-27 0,3-3 0,3 1 0,2-1 0,2 1 0,18-59 0,17-38-100,7 3 0,6 2-1,81-150 1,272-373-301,-388 637 401,-13 19 0,-1-1 0,1 0 0,-1-1 0,-1 0 0,0 0 0,-1 0 0,0-1 0,-1 0 0,5-18 0,-9 27 7,0 1 0,0-1-1,0 1 1,0-1 0,0 1 0,-1 0 0,1-1-1,-1 1 1,0 0 0,0-1 0,0 1-1,0 0 1,0 0 0,0-1 0,0 1-1,-1 0 1,1 0 0,-1 1 0,0-1-1,1 0 1,-1 0 0,0 1 0,0-1 0,0 1-1,0 0 1,0 0 0,-1-1 0,1 1-1,0 1 1,-1-1 0,1 0 0,0 0-1,-4 0 1,-10-2 101,1 0-1,-1 1 1,-31-1 0,46 3-100,-120 2 48,-154 23 1,136-9-259,-630 64-1852,-479 45 249,1020-104 323,-745 71 323,7 28-599,-2 74 1184,823-153 1437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6.037"/>
    </inkml:context>
    <inkml:brush xml:id="br0">
      <inkml:brushProperty name="width" value="0.05" units="cm"/>
      <inkml:brushProperty name="height" value="0.05" units="cm"/>
      <inkml:brushProperty name="color" value="#F6630D"/>
    </inkml:brush>
  </inkml:definitions>
  <inkml:trace contextRef="#ctx0" brushRef="#br0">280 843 24575,'-39'-35'0,"31"29"0,0 0 0,0-1 0,1 0 0,0-1 0,1 1 0,-1-1 0,2 0 0,-1-1 0,-5-11 0,6 6 0,0-1 0,1 1 0,0-1 0,1 0 0,1-1 0,1 1 0,0 0 0,1 0 0,0-1 0,1 1 0,1 0 0,1 0 0,5-19 0,-1 7 0,2 0 0,2 0 0,0 1 0,1 0 0,2 1 0,20-28 0,-13 24 0,1 2 0,1 0 0,2 1 0,0 2 0,48-36 0,-58 49 0,1 0 0,0 1 0,0 1 0,1 1 0,0 1 0,1 0 0,0 1 0,0 1 0,0 0 0,0 1 0,1 2 0,25-2 0,-35 4 0,0 1 0,1-1 0,-1 2 0,0-1 0,0 1 0,0 1 0,0 0 0,0 0 0,-1 0 0,1 1 0,-1 1 0,0-1 0,0 1 0,12 10 0,-12-6 0,0-1 0,0 1 0,0 1 0,-2 0 0,1 0 0,-1 0 0,0 0 0,-1 1 0,0 0 0,3 14 0,0 4 0,-2 1 0,-1 0 0,-1 0 0,-2 0 0,-1 0 0,-1 0 0,-1 0 0,-7 36 0,0-24 0,-2-1 0,-2 0 0,-1 0 0,-2-2 0,-2 0 0,-1 0 0,-3-2 0,0-1 0,-39 49 0,26-43 0,-2-1 0,-2-2 0,-1-2 0,-2-2 0,-2-1 0,-91 54 0,106-72 0,-1-1 0,-59 20 0,76-31 0,0-1 0,0 0 0,0 0 0,0-1 0,-1-1 0,1 0 0,-1-1 0,1 0 0,0-1 0,-21-4 0,29 5 0,1-1 0,-1-1 0,1 1 0,-1 0 0,1-1 0,0 0 0,-1 0 0,1 0 0,0 0 0,0 0 0,0-1 0,1 1 0,-1-1 0,1 0 0,-1 0 0,1 0 0,-4-6 0,4 4 0,0 1 0,1-1 0,-1 0 0,1 0 0,0 0 0,1 0 0,-1 0 0,1 0 0,0 0 0,0 0 0,2-10 0,0 3 0,1 1 0,0-1 0,1 1 0,0 0 0,1 0 0,0 0 0,1 0 0,0 1 0,1 0 0,11-13 0,-9 12 0,2 1 0,-1 1 0,1 0 0,1 0 0,0 1 0,0 1 0,0 0 0,1 0 0,0 1 0,0 1 0,1 0 0,14-2 0,-8 3 0,-1 1 0,2 1 0,-1 1 0,0 1 0,0 0 0,0 2 0,36 7 0,-17 0 0,-2 3 0,1 1 0,-2 1 0,0 2 0,0 2 0,-2 1 0,0 2 0,38 31 0,-16-2 40,-41-35-391,0-1-1,2 0 1,26 16 0,-21-18-6475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4.278"/>
    </inkml:context>
    <inkml:brush xml:id="br0">
      <inkml:brushProperty name="width" value="0.05" units="cm"/>
      <inkml:brushProperty name="height" value="0.05" units="cm"/>
      <inkml:brushProperty name="color" value="#F6630D"/>
    </inkml:brush>
  </inkml:definitions>
  <inkml:trace contextRef="#ctx0" brushRef="#br0">119 1611 24575,'-1'-30'0,"-1"1"0,-1 0 0,-2 0 0,-1 0 0,-10-32 0,-7-16 0,4-2 0,3 0 0,3-1 0,4-1 0,3-150 0,10 185 0,1 1 0,2-1 0,3 1 0,26-80 0,-23 92 0,1 1 0,2 1 0,1 0 0,2 1 0,0 0 0,2 2 0,25-26 0,-26 34 0,0 1 0,1 1 0,1 1 0,1 0 0,0 2 0,1 1 0,1 1 0,0 1 0,1 1 0,0 1 0,45-10 0,-50 15 0,1 1 0,1 1 0,-1 1 0,0 1 0,0 1 0,1 1 0,-1 1 0,0 1 0,0 1 0,0 1 0,-1 1 0,1 0 0,-1 2 0,-1 0 0,20 12 0,-12-2 0,0 2 0,-2 0 0,0 1 0,-1 2 0,-2 1 0,0 1 0,-2 0 0,24 37 0,14 33 0,52 111 0,-93-170 0,41 82 0,-5 3 0,47 162 0,-92-250-273,-1 0 0,-2 1 0,-1 0 0,0 35 0,-5-38-6553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9.172"/>
    </inkml:context>
    <inkml:brush xml:id="br0">
      <inkml:brushProperty name="width" value="0.05" units="cm"/>
      <inkml:brushProperty name="height" value="0.05" units="cm"/>
      <inkml:brushProperty name="color" value="#F6630D"/>
    </inkml:brush>
  </inkml:definitions>
  <inkml:trace contextRef="#ctx0" brushRef="#br0">754 275 24575,'-3'-3'0,"1"0"0,-1 0 0,1-1 0,0 1 0,0-1 0,1 0 0,-1 1 0,1-1 0,0 0 0,0 0 0,-1-7 0,-2-48 0,3 41 0,1 6 0,-1 1 0,0-1 0,0 0 0,-2 0 0,1 0 0,-7-15 0,8 24 0,-1 0 0,1 0 0,-1 0 0,0 0 0,0 0 0,-1 0 0,1 1 0,0-1 0,-1 1 0,0-1 0,1 1 0,-1 0 0,0 0 0,0 0 0,0 1 0,0-1 0,-1 1 0,1-1 0,0 1 0,-1 0 0,1 1 0,0-1 0,-1 0 0,1 1 0,-1 0 0,-4 0 0,-6 1 0,0 0 0,0 1 0,0 1 0,0 0 0,1 1 0,0 1 0,0 0 0,0 0 0,0 2 0,-18 11 0,-2 4 0,0 1 0,-41 40 0,28-20 0,2 1 0,-68 91 0,96-113 0,1 1 0,1 1 0,0 0 0,2 1 0,2 0 0,0 1 0,1 0 0,-10 51 0,18-63 0,-1-1 0,2 1 0,0-1 0,0 1 0,1-1 0,1 0 0,0 1 0,1-1 0,1 0 0,0 0 0,8 17 0,-7-20 0,0-1 0,1 0 0,0 0 0,0 0 0,1-1 0,0 0 0,0 0 0,1-1 0,0 0 0,1 0 0,0-1 0,0 0 0,0-1 0,19 9 0,-9-7-195,1-1 0,0-1 0,1-1 0,-1 0 0,1-2 0,25 1 0,43-3-6631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9.560"/>
    </inkml:context>
    <inkml:brush xml:id="br0">
      <inkml:brushProperty name="width" value="0.05" units="cm"/>
      <inkml:brushProperty name="height" value="0.05" units="cm"/>
      <inkml:brushProperty name="color" value="#F6630D"/>
    </inkml:brush>
  </inkml:definitions>
  <inkml:trace contextRef="#ctx0" brushRef="#br0">501 187 24575,'0'-8'0,"-1"0"0,0-1 0,-1 1 0,1 0 0,-2 0 0,1 1 0,-1-1 0,0 0 0,0 1 0,-1 0 0,0 0 0,-1 0 0,1 0 0,-1 1 0,-1-1 0,1 1 0,-1 0 0,0 1 0,-8-6 0,8 6 0,-1 1 0,1-1 0,-1 2 0,0-1 0,0 1 0,0 0 0,-1 0 0,1 1 0,-1 0 0,1 1 0,-1-1 0,0 1 0,0 1 0,1-1 0,-1 2 0,0-1 0,0 1 0,1 0 0,-1 0 0,-7 3 0,-1 2 0,0 1 0,0 0 0,1 1 0,0 1 0,0 0 0,1 1 0,1 1 0,0 0 0,0 1 0,1 0 0,0 1 0,1 0 0,-17 27 0,22-31 0,1 1 0,0 0 0,0 0 0,1 0 0,0 0 0,1 1 0,0 0 0,1-1 0,0 1 0,1 0 0,0 0 0,1 0 0,0 0 0,0 0 0,1 0 0,1 0 0,0 0 0,0-1 0,1 1 0,0 0 0,1-1 0,8 16 0,-1-9 0,0 0 0,1-1 0,1 0 0,0 0 0,1-2 0,1 1 0,23 16 0,125 75 0,-79-56 0,-79-47 0,0 1 0,0 0 0,0 0 0,0 0 0,7 9 0,-11-13 0,0 1 0,-1 0 0,1 0 0,0 0 0,-1 0 0,1 0 0,-1 0 0,1 0 0,-1 0 0,0 0 0,1 0 0,-1 0 0,0 0 0,0 0 0,1 0 0,-1 0 0,0 0 0,0 1 0,0-1 0,-1 0 0,1 0 0,0 0 0,0 0 0,0 0 0,-1 0 0,1 0 0,-1 0 0,1 0 0,-1 0 0,1 0 0,-1 0 0,0 0 0,1 0 0,-1 0 0,0-1 0,0 1 0,1 0 0,-1 0 0,0-1 0,-1 2 0,-7 3 0,0 0 0,0-1 0,0 0 0,0-1 0,-1 1 0,1-2 0,-1 1 0,0-2 0,-12 2 0,-93 2 0,109-5 0,-29-1-341,1-1 0,-1-2-1,-35-9 1,25 2-6485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29.922"/>
    </inkml:context>
    <inkml:brush xml:id="br0">
      <inkml:brushProperty name="width" value="0.05" units="cm"/>
      <inkml:brushProperty name="height" value="0.05" units="cm"/>
      <inkml:brushProperty name="color" value="#F6630D"/>
    </inkml:brush>
  </inkml:definitions>
  <inkml:trace contextRef="#ctx0" brushRef="#br0">0 28 24575,'5'0'0,"1"-5"0,0-5 0,-1-2-8191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0.317"/>
    </inkml:context>
    <inkml:brush xml:id="br0">
      <inkml:brushProperty name="width" value="0.05" units="cm"/>
      <inkml:brushProperty name="height" value="0.05" units="cm"/>
      <inkml:brushProperty name="color" value="#F6630D"/>
    </inkml:brush>
  </inkml:definitions>
  <inkml:trace contextRef="#ctx0" brushRef="#br0">493 497 24575,'10'-2'0,"-1"2"0,-4 14 0,19 283 0,-23-290 0,3 79 0,-4-1 0,-20 161 0,13-209 0,-2-1 0,-1 0 0,-23 55 0,23-68 0,-2 0 0,0-1 0,-1-1 0,-2 0 0,0-1 0,-21 22 0,24-31-76,0 0 1,-1 0-1,0-1 0,0-1 0,-1 0 0,0-1 0,0 0 0,-1-1 1,0-1-1,-1 0 0,1-2 0,-1 1 0,0-2 0,0 0 1,0-1-1,-1 0 0,-24-2 0,-24-5-6750</inkml:trace>
  <inkml:trace contextRef="#ctx0" brushRef="#br0" timeOffset="1">574 32 24575,'0'-4'0,"5"-2"0,1-5 0,-5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0.692"/>
    </inkml:context>
    <inkml:brush xml:id="br0">
      <inkml:brushProperty name="width" value="0.05" units="cm"/>
      <inkml:brushProperty name="height" value="0.05" units="cm"/>
      <inkml:brushProperty name="color" value="#F6630D"/>
    </inkml:brush>
  </inkml:definitions>
  <inkml:trace contextRef="#ctx0" brushRef="#br0">296 279 24575,'2'0'0,"0"0"0,0 0 0,0 0 0,0 0 0,0 0 0,0-1 0,0 1 0,0-1 0,0 1 0,0-1 0,-1 0 0,1 0 0,0 0 0,0 0 0,-1 0 0,1 0 0,-1 0 0,1-1 0,-1 1 0,1 0 0,-1-1 0,2-2 0,-1 1 0,-1 0 0,0-1 0,1 1 0,-1 0 0,-1-1 0,1 1 0,0-1 0,-1 1 0,0 0 0,0-1 0,0 1 0,0-5 0,-2-2 0,1 0 0,-2-1 0,1 1 0,-1 0 0,-1 0 0,0 0 0,-9-16 0,6 16 0,-1 1 0,1 0 0,-2 0 0,1 1 0,-1 0 0,-1 0 0,1 1 0,-1 0 0,-1 1 0,1 0 0,-1 1 0,-13-5 0,17 7 0,0 1 0,0 0 0,0 1 0,0-1 0,-1 2 0,1-1 0,0 1 0,-1 0 0,-10 1 0,14 0 0,-1 0 0,0 1 0,0-1 0,0 1 0,1 0 0,-1 0 0,1 0 0,0 1 0,0 0 0,0 0 0,0 0 0,0 0 0,0 0 0,-6 8 0,7-5 0,-1-1 0,1 1 0,0 0 0,0 0 0,1 0 0,0 0 0,0 0 0,0 1 0,1-1 0,0 1 0,0-1 0,0 1 0,1-1 0,0 1 0,1-1 0,-1 1 0,4 10 0,0 3 0,1-1 0,1 0 0,1 0 0,14 29 0,8 1 0,2-1 0,1-2 0,69 74 0,-12-15 0,-81-95 0,-1-1 0,0 1 0,0 1 0,-1-1 0,9 23 0,-14-30 0,0 0 0,0 0 0,-1 0 0,1 0 0,-1 0 0,1 0 0,-1 0 0,0 0 0,0 0 0,-1 1 0,1-1 0,0 0 0,-1 0 0,0 0 0,0 0 0,0 0 0,0 0 0,0 0 0,-1 0 0,1-1 0,-1 1 0,0 0 0,0-1 0,0 1 0,0-1 0,0 0 0,-4 4 0,-2 0 10,-1 0-1,0-1 1,0 0-1,0 0 1,-1-1-1,1 0 1,-17 4-1,-73 11-980,86-17 501,-75 10-6356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1.456"/>
    </inkml:context>
    <inkml:brush xml:id="br0">
      <inkml:brushProperty name="width" value="0.05" units="cm"/>
      <inkml:brushProperty name="height" value="0.05" units="cm"/>
      <inkml:brushProperty name="color" value="#F6630D"/>
    </inkml:brush>
  </inkml:definitions>
  <inkml:trace contextRef="#ctx0" brushRef="#br0">203 245 24575,'-31'1'0,"1"2"0,0 2 0,0 0 0,-31 10 0,41-5 0,20-10 0,0 1 0,0-1 0,0 0 0,0 1 0,0-1 0,0 0 0,0 1 0,0-1 0,0 0 0,1 0 0,-1 1 0,0-1 0,0 0 0,0 0 0,1 1 0,-1-1 0,0 0 0,0 0 0,0 1 0,1-1 0,-1 0 0,0 0 0,1 0 0,-1 0 0,0 1 0,0-1 0,1 0 0,-1 0 0,0 0 0,1 0 0,-1 0 0,0 0 0,1 0 0,-1 0 0,1 0 0,50 7 0,315-11-101,5-23-975,-167 11 764,1046-110-1782,-687 40 1774,-549 83 307,-8 3 36,0-1 0,0-1 0,0 1 0,-1-1 0,1 0 0,-1 0 0,1-1-1,-1 1 1,7-6 0,-12 8-5,1 0-1,-1 0 1,0 0 0,0 0-1,0-1 1,0 1-1,1 0 1,-1 0-1,0 0 1,0-1-1,0 1 1,0 0 0,0 0-1,0 0 1,0-1-1,0 1 1,1 0-1,-1 0 1,0-1-1,0 1 1,0 0 0,0 0-1,0-1 1,0 1-1,0 0 1,0 0-1,-1 0 1,1-1-1,0 1 1,0 0 0,0 0-1,0-1 1,0 1-1,0 0 1,0 0-1,0 0 1,-1-1-1,1 1 1,0 0 0,0 0-1,0 0 1,0 0-1,-1-1 1,1 1-1,0 0 1,0 0-1,0 0 1,-1 0 0,1 0-1,0 0 1,0 0-1,0 0 1,-1 0-1,1-1 1,0 1-1,0 0 1,-1 0 0,1 0-1,0 0 1,-17-3 381,-11 4-38,-1 1 0,1 2 0,0 0 0,-53 16 0,42-10-1297,10-3-5890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1.828"/>
    </inkml:context>
    <inkml:brush xml:id="br0">
      <inkml:brushProperty name="width" value="0.05" units="cm"/>
      <inkml:brushProperty name="height" value="0.05" units="cm"/>
      <inkml:brushProperty name="color" value="#F6630D"/>
    </inkml:brush>
  </inkml:definitions>
  <inkml:trace contextRef="#ctx0" brushRef="#br0">97 22 24575,'-5'0'0,"0"-1"0,0 0 0,0 0 0,1 0 0,-1-1 0,-8-3 0,10 3 0,-1 1 0,1 0 0,-1-1 0,1 1 0,-1 0 0,0 0 0,0 1 0,1-1 0,-1 1 0,0 0 0,0 0 0,-4 1 0,8-1 0,0 0 0,0 0 0,0 0 0,1 0 0,-1 0 0,0 0 0,0 0 0,0 1 0,0-1 0,1 0 0,-1 0 0,0 0 0,0 0 0,0 0 0,0 1 0,0-1 0,0 0 0,0 0 0,0 0 0,1 0 0,-1 1 0,0-1 0,0 0 0,0 0 0,0 0 0,0 1 0,0-1 0,0 0 0,0 0 0,0 0 0,0 0 0,0 1 0,0-1 0,0 0 0,0 0 0,0 0 0,-1 1 0,1-1 0,0 0 0,0 0 0,0 0 0,0 0 0,0 1 0,0-1 0,0 0 0,0 0 0,-1 0 0,1 0 0,0 0 0,0 1 0,0-1 0,0 0 0,-1 0 0,1 0 0,0 0 0,0 0 0,0 0 0,0 0 0,-1 0 0,1 0 0,0 0 0,0 0 0,0 0 0,-1 0 0,1 0 0,17 9 0,-14-8 0,137 57 0,22 9 0,-132-52 0,0 1 0,-1 1 0,31 25 0,-51-35 0,0 1 0,-1 0 0,1 0 0,-2 1 0,1 0 0,-1 0 0,-1 1 0,1 0 0,-2 0 0,1 0 0,6 21 0,-9-21 0,-1-1 0,0 0 0,-1 1 0,0-1 0,-1 1 0,0-1 0,0 1 0,-1-1 0,0 1 0,0-1 0,-1 1 0,-1-1 0,1 0 0,-1 0 0,-5 9 0,-1-1 14,0 0-1,-2 0 1,0-2-1,0 1 0,-2-1 1,-19 19-1,-5-1-742,-51 36-1,-14 2-6096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7.258"/>
    </inkml:context>
    <inkml:brush xml:id="br0">
      <inkml:brushProperty name="width" value="0.05" units="cm"/>
      <inkml:brushProperty name="height" value="0.05" units="cm"/>
      <inkml:brushProperty name="color" value="#F6630D"/>
    </inkml:brush>
  </inkml:definitions>
  <inkml:trace contextRef="#ctx0" brushRef="#br0">140 462 24575,'-5'-3'0,"0"-1"0,1 1 0,-1 0 0,-1 0 0,1 1 0,-9-4 0,-21-11 0,29 13 0,1-1 0,-1-1 0,1 1 0,0-1 0,0 0 0,1 0 0,-1 0 0,-3-10 0,6 14 0,1-1 0,0 1 0,-1 0 0,1 0 0,0-1 0,1 1 0,-1-1 0,0 1 0,1-1 0,-1 1 0,1-1 0,0 1 0,0-1 0,0 1 0,0-1 0,0 1 0,1-1 0,-1 1 0,1-1 0,0 1 0,-1-1 0,1 1 0,0 0 0,0 0 0,1-1 0,-1 1 0,0 0 0,3-2 0,-3 3 0,0 0 0,0 0 0,1 0 0,-1 1 0,1-1 0,-1 0 0,1 1 0,-1-1 0,1 1 0,-1 0 0,1 0 0,-1-1 0,1 1 0,-1 0 0,1 0 0,-1 0 0,1 0 0,-1 1 0,1-1 0,-1 0 0,1 1 0,-1-1 0,1 1 0,-1-1 0,1 1 0,-1 0 0,0 0 0,1 0 0,-1-1 0,0 1 0,0 0 0,0 0 0,0 1 0,0-1 0,0 0 0,2 2 0,3 5 0,0-1 0,0 1 0,0 0 0,5 12 0,0 1 0,-1 1 0,-1 0 0,-1 0 0,0 1 0,-2 0 0,-1 0 0,-1 0 0,-1 1 0,-1 0 0,-1 28 0,-1-51 0,0 1 0,0-1 0,0 0 0,0 0 0,0 0 0,0 1 0,0-1 0,0 0 0,0 0 0,-1 0 0,1 1 0,-1-1 0,1 0 0,-1 0 0,1 0 0,-1 0 0,0 0 0,1 0 0,-1 0 0,0 0 0,0 0 0,0 0 0,0-1 0,1 1 0,-1 0 0,0 0 0,-1-1 0,1 1 0,-2 0 0,2-1 0,-1-1 0,1 1 0,-1-1 0,1 0 0,0 1 0,0-1 0,-1 0 0,1 0 0,0 0 0,0 0 0,0 0 0,0 0 0,0 0 0,0 0 0,0 0 0,0-1 0,0 1 0,0 0 0,1-1 0,-1 1 0,0 0 0,1-1 0,0 1 0,-1-4 0,-5-16 0,2-1 0,0 0 0,1 0 0,2 0 0,0-1 0,2 1 0,0 0 0,1 0 0,1 0 0,9-32 0,-5 28 0,1 0 0,2 1 0,0 0 0,1 0 0,19-29 0,-24 45 0,0-1 0,1 1 0,0 1 0,0-1 0,1 1 0,0 0 0,1 1 0,-1 0 0,1 0 0,1 1 0,-1 0 0,1 1 0,0 0 0,0 0 0,16-4 0,-22 8 0,0 0 0,0 0 0,1 0 0,-1 1 0,0-1 0,0 1 0,1 0 0,-1 1 0,0-1 0,0 1 0,1-1 0,-1 1 0,0 1 0,0-1 0,0 1 0,0-1 0,0 1 0,6 4 0,-6-2 0,1 0 0,-1 0 0,-1 0 0,1 1 0,-1-1 0,1 1 0,-1 0 0,-1 0 0,1 0 0,-1 0 0,1 1 0,1 7 0,1 12 0,0 1 0,-1 0 0,-2 0 0,-1 48 0,-3-29 0,2-31 0,-1-32 0,2-8 0,2 0 0,0 1 0,2-1 0,0 1 0,2 0 0,1 1 0,1 0 0,1 0 0,22-38 0,-28 56 0,0 1 0,-1-1 0,2 1 0,-1 0 0,1 0 0,-1 0 0,1 0 0,1 1 0,-1 0 0,1 0 0,-1 1 0,12-6 0,-14 8 0,0 0 0,0 1 0,0-1 0,0 1 0,0-1 0,0 1 0,0 0 0,0 0 0,0 0 0,0 1 0,0-1 0,1 1 0,-1 0 0,0 0 0,-1 0 0,1 0 0,0 0 0,0 0 0,0 1 0,-1 0 0,1-1 0,-1 1 0,1 0 0,-1 0 0,0 0 0,1 1 0,-1-1 0,0 1 0,1 2 0,7 9 0,-1 0 0,-1 0 0,0 1 0,-1 0 0,-1 0 0,6 23 0,21 102 0,-26-107 0,0 5-1365,-2-6-5461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7.662"/>
    </inkml:context>
    <inkml:brush xml:id="br0">
      <inkml:brushProperty name="width" value="0.05" units="cm"/>
      <inkml:brushProperty name="height" value="0.05" units="cm"/>
      <inkml:brushProperty name="color" value="#F6630D"/>
    </inkml:brush>
  </inkml:definitions>
  <inkml:trace contextRef="#ctx0" brushRef="#br0">171 198 24575,'0'-5'0,"-1"1"0,1 0 0,-1 0 0,0-1 0,0 1 0,0 0 0,-1 0 0,1 0 0,-1 0 0,0 1 0,0-1 0,-1 0 0,1 1 0,-1-1 0,1 1 0,-1 0 0,0 0 0,0 0 0,-1 0 0,1 1 0,-1-1 0,-4-2 0,5 4 0,1-1 0,-1 1 0,1 0 0,-1 1 0,0-1 0,1 0 0,-1 1 0,0-1 0,0 1 0,1 0 0,-1 0 0,0 0 0,0 0 0,1 1 0,-1-1 0,0 1 0,0-1 0,1 1 0,-1 0 0,1 0 0,-1 0 0,1 0 0,-1 1 0,1-1 0,0 1 0,-1-1 0,1 1 0,0 0 0,0 0 0,0 0 0,1 0 0,-1 0 0,0 1 0,1-1 0,-2 3 0,-2 4 0,1 1 0,0 0 0,0 0 0,1 0 0,0 0 0,1 0 0,0 1 0,0 14 0,1-10 0,0 1 0,2 0 0,0 0 0,0-1 0,5 17 0,-4-25 0,0 1 0,1-1 0,0 0 0,1 0 0,-1-1 0,1 1 0,0-1 0,1 0 0,0 0 0,-1 0 0,2 0 0,-1-1 0,1 0 0,9 7 0,-11-10 0,0 0 0,-1 1 0,1-1 0,0-1 0,0 1 0,0-1 0,1 1 0,-1-1 0,0 0 0,0 0 0,1-1 0,-1 0 0,0 1 0,1-1 0,-1-1 0,0 1 0,1-1 0,-1 1 0,0-1 0,0-1 0,1 1 0,-1 0 0,0-1 0,0 0 0,0 0 0,5-4 0,1-2 0,-1 0 0,-1 0 0,1-1 0,-1 0 0,-1-1 0,0 0 0,0 0 0,-1 0 0,0-1 0,-1 0 0,0 0 0,-1 0 0,5-19 0,-4 12 0,-1 0 0,-1 0 0,-1-1 0,0 0 0,-2 1 0,0-1 0,-1 0 0,-4-21 0,4 34 0,-1 0 0,1-1 0,-1 1 0,-1 0 0,1 0 0,-1 0 0,0 0 0,-1 1 0,1-1 0,-1 1 0,0 0 0,-1 0 0,1 0 0,-1 0 0,-6-4 0,8 7 0,0 0 0,-1 0 0,1 0 0,-1 0 0,0 1 0,0-1 0,1 1 0,-1 0 0,0 0 0,0 1 0,0-1 0,0 1 0,0-1 0,0 1 0,0 1 0,0-1 0,0 1 0,0-1 0,0 1 0,0 0 0,0 0 0,0 1 0,0-1 0,1 1 0,-6 3 0,-15 12-1365,5 2-5461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8.066"/>
    </inkml:context>
    <inkml:brush xml:id="br0">
      <inkml:brushProperty name="width" value="0.05" units="cm"/>
      <inkml:brushProperty name="height" value="0.05" units="cm"/>
      <inkml:brushProperty name="color" value="#F6630D"/>
    </inkml:brush>
  </inkml:definitions>
  <inkml:trace contextRef="#ctx0" brushRef="#br0">16 127 24575,'1'-25'0,"-1"15"0,1 0 0,-1 1 0,-1-1 0,1 0 0,-2 1 0,1-1 0,-2 1 0,-3-11 0,2 15 0,3 13 0,4 17 0,49 316 0,-41-231 0,-4 124 0,35-337 0,-29 66 0,29-54 0,-38 82 0,1 0 0,1 0 0,-1 1 0,2 0 0,-1 0 0,1 0 0,0 1 0,1 0 0,-1 0 0,1 1 0,14-9 0,-20 14 0,1 0 0,0-1 0,-1 1 0,1 0 0,0 1 0,0-1 0,0 0 0,0 1 0,0-1 0,0 1 0,0 0 0,0 0 0,0 0 0,0 1 0,0-1 0,0 1 0,-1-1 0,1 1 0,0 0 0,3 1 0,-2 1 0,0-1 0,0 1 0,0 0 0,-1 0 0,1 0 0,-1 1 0,0-1 0,0 1 0,0-1 0,-1 1 0,5 8 0,-2-2 0,-1-1 0,0 1 0,-1 0 0,0 1 0,0-1 0,-1 0 0,0 1 0,-1-1 0,0 1 0,-2 17 0,0-18-47,-1 0 0,-1 0 0,0 0 0,0 0 0,-1-1 0,0 0 0,-1 0 0,0 0 0,-1 0-1,1-1 1,-1 1 0,-1-2 0,0 1 0,0-1 0,0 0 0,-1 0 0,0-1 0,-1 0 0,1 0 0,-1-1 0,0-1 0,0 1-1,-1-1 1,1-1 0,-1 0 0,0 0 0,0-1 0,-14 2 0,-4-1-6779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4.650"/>
    </inkml:context>
    <inkml:brush xml:id="br0">
      <inkml:brushProperty name="width" value="0.05" units="cm"/>
      <inkml:brushProperty name="height" value="0.05" units="cm"/>
      <inkml:brushProperty name="color" value="#F6630D"/>
    </inkml:brush>
  </inkml:definitions>
  <inkml:trace contextRef="#ctx0" brushRef="#br0">32 39 24575,'-3'0'0,"0"1"0,1-1 0,-1 1 0,1-1 0,-1 1 0,1 0 0,-1 0 0,-3 2 0,2 4 0,18 0 0,17-2 0,1-2 0,-1-2 0,41-2 0,-14 0 0,1859-22-1060,-1452 15 1060,-452 8-100,44-5 317,-54 5-318,0-1 1,1 1 0,-1-1-1,0 0 1,1-1-1,-1 1 1,0 0 0,0-1-1,0 0 1,0 0-1,0 0 1,5-4 0,-3-4-5843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8.457"/>
    </inkml:context>
    <inkml:brush xml:id="br0">
      <inkml:brushProperty name="width" value="0.05" units="cm"/>
      <inkml:brushProperty name="height" value="0.05" units="cm"/>
      <inkml:brushProperty name="color" value="#F6630D"/>
    </inkml:brush>
  </inkml:definitions>
  <inkml:trace contextRef="#ctx0" brushRef="#br0">118 187 24575,'-5'-5'0,"1"1"0,1-1 0,-1 0 0,1-1 0,0 1 0,0 0 0,0-1 0,1 0 0,0 0 0,0 0 0,0 0 0,1 0 0,0 0 0,0 0 0,0-12 0,1 14 0,0 1 0,1-1 0,-1 1 0,1-1 0,0 0 0,0 1 0,0-1 0,1 1 0,-1 0 0,1 0 0,0-1 0,0 1 0,0 0 0,0 0 0,0 0 0,1 1 0,-1-1 0,1 1 0,0-1 0,0 1 0,0 0 0,0 0 0,0 0 0,0 0 0,0 1 0,1-1 0,5-1 0,-3 2 0,-1-1 0,1 1 0,-1 1 0,1-1 0,-1 1 0,1 0 0,0 0 0,-1 0 0,1 1 0,-1 0 0,1 0 0,-1 1 0,0-1 0,1 1 0,-1 0 0,0 1 0,0-1 0,0 1 0,-1 0 0,1 0 0,0 0 0,-1 1 0,0 0 0,0 0 0,0 0 0,-1 0 0,6 7 0,-3-1 0,1-1 0,-1 1 0,-1 0 0,0 1 0,0-1 0,-1 1 0,-1 0 0,0 0 0,0 1 0,-1-1 0,0 0 0,0 17 0,-3-16 0,-1 1 0,0-1 0,-1 1 0,-1-1 0,1 0 0,-2 0 0,0-1 0,0 1 0,-1-1 0,-1 0 0,1 0 0,-2-1 0,1 0 0,-2 0 0,-14 13 0,12-12 0,-1 0 0,-1-1 0,1 0 0,-2-1 0,1 0 0,-1-2 0,-1 1 0,1-2 0,-1 0 0,0 0 0,-30 5 0,43-10 0,-1-1 0,0 0 0,0 1 0,0-1 0,0-1 0,1 1 0,-1 0 0,0-1 0,0 1 0,0-1 0,1 0 0,-5-1 0,7 1 0,-1 0 0,0 1 0,1-1 0,-1 1 0,0-1 0,1 0 0,-1 1 0,1-1 0,0 0 0,-1 1 0,1-1 0,-1 0 0,1 0 0,0 0 0,0 1 0,-1-1 0,1 0 0,0 0 0,0 0 0,0 0 0,0 0 0,0 1 0,0-1 0,0 0 0,0 0 0,0 0 0,0 0 0,1 1 0,-1-1 0,0 0 0,1 0 0,-1 0 0,0 1 0,1-1 0,-1 0 0,1 1 0,-1-1 0,1 0 0,0 1 0,-1-1 0,1 0 0,1 0 0,4-6 0,1 0 0,1 0 0,-1 1 0,1 0 0,0 0 0,1 1 0,-1 0 0,1 0 0,0 1 0,19-6 0,-6 3 0,1 1 0,-1 1 0,38-3 0,-42 7-97,-1 1-1,0 0 1,0 2-1,0-1 1,0 2-1,0 0 1,0 2-1,-1-1 1,0 2-1,0 0 1,0 1-1,0 1 0,24 16 1,-23-10-6729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8.833"/>
    </inkml:context>
    <inkml:brush xml:id="br0">
      <inkml:brushProperty name="width" value="0.05" units="cm"/>
      <inkml:brushProperty name="height" value="0.05" units="cm"/>
      <inkml:brushProperty name="color" value="#F6630D"/>
    </inkml:brush>
  </inkml:definitions>
  <inkml:trace contextRef="#ctx0" brushRef="#br0">52 94 24575,'0'-11'0,"-1"0"0,-1 0 0,1-1 0,-2 1 0,1 1 0,-6-13 0,8 23 0,0 0 0,0-1 0,1 1 0,-2 0 0,1 0 0,0 0 0,0 0 0,0-1 0,0 1 0,0 0 0,0 0 0,0 0 0,0-1 0,0 1 0,0 0 0,0 0 0,0 0 0,0 0 0,-1 0 0,1-1 0,0 1 0,0 0 0,0 0 0,0 0 0,0 0 0,-1 0 0,1 0 0,0 0 0,0-1 0,0 1 0,0 0 0,-1 0 0,1 0 0,0 0 0,0 0 0,0 0 0,0 0 0,-1 0 0,1 0 0,0 0 0,0 0 0,0 0 0,-1 0 0,1 0 0,0 0 0,0 0 0,0 0 0,0 0 0,-1 0 0,1 1 0,0-1 0,0 0 0,0 0 0,0 0 0,-1 0 0,1 0 0,0 0 0,0 1 0,-9 15 0,-3 24 0,10-31 0,0 1 0,1-1 0,0 1 0,1 0 0,0-1 0,2 17 0,-2-22 0,1-1 0,0 0 0,0 0 0,0 0 0,0 1 0,1-1 0,-1 0 0,1-1 0,0 1 0,0 0 0,0 0 0,0-1 0,0 1 0,0-1 0,1 0 0,-1 0 0,1 0 0,0 0 0,0 0 0,-1 0 0,1-1 0,0 1 0,4 0 0,54 18 0,-38-13 0,-1 0 0,0 2 0,0 0 0,27 16 0,-44-21 0,1 0 0,-1 0 0,1 1 0,-1-1 0,0 1 0,-1 0 0,1 1 0,-1-1 0,0 1 0,-1 0 0,1 0 0,-1 0 0,0 0 0,-1 0 0,1 1 0,-1-1 0,-1 1 0,1 0 0,0 9 0,-2-10 6,0 0 0,0 0 0,0-1 0,-1 1 0,0 0 0,0-1 0,-1 1 0,0 0 0,0-1 0,0 0 0,0 1 0,-1-1 0,0 0 0,0-1 0,0 1 0,-1 0 0,0-1 0,0 0 0,-7 7 0,4-5-155,-2 1 1,1-1-1,-1 0 1,1-1-1,-2 0 1,1 0-1,0-1 1,-1 0-1,-20 4 1,-8-2-6678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9.192"/>
    </inkml:context>
    <inkml:brush xml:id="br0">
      <inkml:brushProperty name="width" value="0.05" units="cm"/>
      <inkml:brushProperty name="height" value="0.05" units="cm"/>
      <inkml:brushProperty name="color" value="#F6630D"/>
    </inkml:brush>
  </inkml:definitions>
  <inkml:trace contextRef="#ctx0" brushRef="#br0">1 219 24575,'4'-10'0,"7"-11"0,11-13 0,5-4 0,4 4 0,1 3 0,4 7 0,0 7 0,0 7 0,2 10 0,0 5 0,-3 5 0,-2 7 0,-2 0 0,-6 1 0,-8-1-8191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39.591"/>
    </inkml:context>
    <inkml:brush xml:id="br0">
      <inkml:brushProperty name="width" value="0.05" units="cm"/>
      <inkml:brushProperty name="height" value="0.05" units="cm"/>
      <inkml:brushProperty name="color" value="#F6630D"/>
    </inkml:brush>
  </inkml:definitions>
  <inkml:trace contextRef="#ctx0" brushRef="#br0">185 796 24575,'-16'5'0,"0"0"0,-1-2 0,0 0 0,0 0 0,0-2 0,0 0 0,0-1 0,-23-2 0,30-3 0,11-1 0,21-8 0,35-7 0,1 2 0,88-16 0,-89 22 0,627-121-2364,8 23 264,1377-171-1081,-1640 227 3125,-199 28-677,228-35 1660,-406 49 512,-45 7-513,-13 2-147,-18 0-227,-23 1-4932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2.337"/>
    </inkml:context>
    <inkml:brush xml:id="br0">
      <inkml:brushProperty name="width" value="0.05" units="cm"/>
      <inkml:brushProperty name="height" value="0.05" units="cm"/>
      <inkml:brushProperty name="color" value="#F6630D"/>
    </inkml:brush>
  </inkml:definitions>
  <inkml:trace contextRef="#ctx0" brushRef="#br0">12 221 24575,'-11'-4'0,"17"-4"0,19-6 0,24-1 0,0 3 0,1 2 0,88-7 0,-37 5 0,420-77 0,-508 87-273,1-2 0,-1 0 0,0 0 0,14-8 0,-3-2-6553</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2.714"/>
    </inkml:context>
    <inkml:brush xml:id="br0">
      <inkml:brushProperty name="width" value="0.05" units="cm"/>
      <inkml:brushProperty name="height" value="0.05" units="cm"/>
      <inkml:brushProperty name="color" value="#F6630D"/>
    </inkml:brush>
  </inkml:definitions>
  <inkml:trace contextRef="#ctx0" brushRef="#br0">12 2 24575,'-1'-1'0,"1"1"0,0 0 0,0 0 0,-1 0 0,1 0 0,-1 0 0,1 0 0,0 0 0,-1 0 0,1 0 0,0 0 0,-1 0 0,1 0 0,0 0 0,-1 0 0,1 0 0,0 0 0,-1 0 0,1 0 0,0 1 0,-1-1 0,1 0 0,0 0 0,0 0 0,-1 1 0,1-1 0,0 0 0,-1 0 0,1 1 0,0-1 0,0 0 0,0 0 0,-1 1 0,1-1 0,0 0 0,0 1 0,0-1 0,0 0 0,0 1 0,-1-1 0,1 0 0,0 1 0,0-1 0,0 0 0,0 1 0,0-1 0,0 0 0,0 1 0,0-1 0,0 0 0,0 1 0,1-1 0,-1 0 0,0 1 0,0-1 0,0 0 0,0 1 0,0-1 0,1 0 0,-1 1 0,0-1 0,0 0 0,0 0 0,1 1 0,-1-1 0,0 0 0,1 0 0,-1 1 0,21 16 0,0-9 0,0-2 0,1-1 0,-1-1 0,1 0 0,32 0 0,-9 0 0,-24-1 0,22 1 0,1 2 0,52 16 0,-85-19 0,0 0 0,0 1 0,0 1 0,0 0 0,-1 0 0,0 1 0,0 1 0,0-1 0,-1 2 0,0-1 0,0 1 0,-1 1 0,11 13 0,-15-15 0,0-1 0,-1 1 0,0 0 0,-1 0 0,1 0 0,-1 0 0,-1 0 0,1 0 0,-1 1 0,0-1 0,-1 0 0,0 1 0,0-1 0,0 0 0,-1 1 0,0-1 0,-1 0 0,0 1 0,0-1 0,-6 12 0,0 1 0,-1-1 0,-2-1 0,0 0 0,0 0 0,-2-1 0,-16 18 0,-8 2-341,0-1 0,-2-2-1,-45 30 1,20-22-6485</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3.161"/>
    </inkml:context>
    <inkml:brush xml:id="br0">
      <inkml:brushProperty name="width" value="0.05" units="cm"/>
      <inkml:brushProperty name="height" value="0.05" units="cm"/>
      <inkml:brushProperty name="color" value="#F6630D"/>
    </inkml:brush>
  </inkml:definitions>
  <inkml:trace contextRef="#ctx0" brushRef="#br0">280 248 24575,'-21'1'0,"0"2"0,0 0 0,0 1 0,-23 9 0,-23 3 0,49-12 0,11-4 0,1 1 0,-1 0 0,0 1 0,1 0 0,0 0 0,-1 0 0,1 1 0,-8 4 0,37-5 0,242-57 0,-111 20 0,104-16 0,379-85 0,-628 134 0,-5 2 0,0-1 0,0 0 0,0 0 0,0 0 0,0-1 0,0 1 0,0-1 0,-1 0 0,1 0 0,5-4 0,-9 5 0,0 1-1,0 0 1,0 0 0,1-1-1,-1 1 1,0 0 0,0-1-1,0 1 1,0 0-1,0 0 1,0-1 0,0 1-1,0 0 1,-1 0-1,1-1 1,0 1 0,0 0-1,0 0 1,0-1-1,0 1 1,0 0 0,0 0-1,-1-1 1,1 1-1,0 0 1,0 0 0,0 0-1,0-1 1,-1 1 0,1 0-1,0 0 1,0 0-1,-1 0 1,1 0 0,0-1-1,0 1 1,-1 0-1,1 0 1,0 0 0,0 0-1,-1 0 1,1 0-1,0 0 1,0 0 0,-1 0-1,-14-4-1217,15 4 1089,-24-3-6697</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3.569"/>
    </inkml:context>
    <inkml:brush xml:id="br0">
      <inkml:brushProperty name="width" value="0.05" units="cm"/>
      <inkml:brushProperty name="height" value="0.05" units="cm"/>
      <inkml:brushProperty name="color" value="#F6630D"/>
    </inkml:brush>
  </inkml:definitions>
  <inkml:trace contextRef="#ctx0" brushRef="#br0">0 1 24575,'33'2'0,"-1"1"0,1 2 0,-1 1 0,0 2 0,-1 1 0,0 1 0,0 2 0,-1 1 0,43 26 0,-61-33 0,0 2 0,-1-1 0,0 1 0,0 1 0,-1 0 0,0 1 0,-1 0 0,0 0 0,0 1 0,7 14 0,-12-19 0,0 1 0,-1 0 0,-1 0 0,1 0 0,-1 0 0,0 0 0,0 0 0,-1 1 0,0-1 0,-1 1 0,1-1 0,-1 1 0,-1-1 0,0 1 0,0-1 0,0 0 0,-1 1 0,0-1 0,0 0 0,-4 7 0,0-1-170,-1-1-1,0 0 0,-1-1 1,0 0-1,-1 0 0,0 0 1,-12 8-1,-26 24-6655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4.666"/>
    </inkml:context>
    <inkml:brush xml:id="br0">
      <inkml:brushProperty name="width" value="0.05" units="cm"/>
      <inkml:brushProperty name="height" value="0.05" units="cm"/>
      <inkml:brushProperty name="color" value="#F6630D"/>
    </inkml:brush>
  </inkml:definitions>
  <inkml:trace contextRef="#ctx0" brushRef="#br0">5066 384 24575,'-2'-10'0,"0"1"0,0 0 0,-1-1 0,0 1 0,-9-17 0,9 20 0,-3-6 0,0 1 0,-1 0 0,0 1 0,-1 0 0,0 0 0,-1 0 0,0 1 0,0 0 0,-1 1 0,0 0 0,-1 1 0,1 0 0,-1 0 0,-1 1 0,-18-6 0,-7-2 0,-1 2 0,0 2 0,-72-9 0,-16 5 28,-243 3 0,-128 47-913,51 20 306,4 20 1,-535 164 0,776-178 340,-363 165 0,472-182 159,3 5-1,2 3 1,2 5-1,3 2 1,-146 142 0,187-158 62,1 2 0,3 2 0,2 1 0,2 2 0,3 1 1,2 2-1,2 0 0,-35 110 0,50-127 2,3 2 0,1-1 0,2 1 1,1 0-1,2 0 0,4 50 0,2-59 10,0 1-1,2-1 1,1 0 0,1 0 0,2-1-1,1 0 1,1-1 0,27 44 0,-16-37-2,2 0 1,2-2 0,1-2 0,1 0 0,2-2-1,1-1 1,1-1 0,1-2 0,2-2 0,49 25-1,4-5-24,2-3-1,2-5 0,128 31 1,-42-25-25,2-7 1,1-9-1,200 3 0,554-55-108,134-108-535,-24-119 0,-870 197 499,-4-8 1,166-88-1,-256 110 114,-2-4 0,-2-3 0,-2-4 0,-3-3 0,126-127 0,-163 145 120,-3-2 0,-1-1 0,-2-1-1,-2-2 1,-2-1 0,-2-1-1,-2-1 1,26-83 0,-38 97-36,-3 0 1,0-1-1,-2 0 0,-2 0 1,-1 0-1,-2 0 0,-1-1 1,-2 1-1,-1 0 1,-2 0-1,-1 1 0,-2 0 1,-24-60-1,12 51 0,-2 2 1,-1 0-1,-2 2 0,-2 1 1,-1 1-1,-2 1 0,-1 2 0,-2 1 1,-2 1-1,-45-30 0,2 8 71,-3 4 0,-1 3 1,-3 4-1,-96-34 0,49 29 117,-3 6 1,-173-30-1,125 43-308,-233-7 0,122 34-219,0 12 1,-311 53-1,332-23-837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5.350"/>
    </inkml:context>
    <inkml:brush xml:id="br0">
      <inkml:brushProperty name="width" value="0.05" units="cm"/>
      <inkml:brushProperty name="height" value="0.05" units="cm"/>
      <inkml:brushProperty name="color" value="#F6630D"/>
    </inkml:brush>
  </inkml:definitions>
  <inkml:trace contextRef="#ctx0" brushRef="#br0">1 1303 24575,'1'0'0,"0"-1"0,1 1 0,-1-1 0,0 1 0,0-1 0,0 1 0,0-1 0,0 0 0,0 1 0,0-1 0,0 0 0,0 0 0,0 0 0,-1 0 0,1 0 0,0 0 0,0 0 0,-1 0 0,1 0 0,-1 0 0,1-2 0,12-30 0,-10 25 0,10-33 0,-2-1 0,10-77 0,-2-91 0,-19 207 0,8-139 0,-7 0 0,-6 0 0,-28-174 0,31 301 0,2 11 0,0-1 0,0 0 0,-1 0 0,0 0 0,0 1 0,-1-1 0,1 1 0,-1-1 0,0 1 0,0-1 0,0 1 0,-1 0 0,-4-6 0,7 10 0,-1-1 0,1 1 0,0 0 0,-1 0 0,1 0 0,-1 0 0,1 0 0,0 0 0,-1 0 0,1 0 0,0 0 0,-1 0 0,1 0 0,0 0 0,-1 0 0,1 0 0,-1 0 0,1 1 0,0-1 0,-1 0 0,1 0 0,0 0 0,-1 0 0,1 1 0,0-1 0,0 0 0,-1 0 0,1 1 0,0-1 0,0 0 0,-1 0 0,1 1 0,0-1 0,0 0 0,0 1 0,-1-1 0,1 0 0,0 1 0,0-1 0,0 0 0,0 1 0,0-1 0,0 1 0,0-1 0,0 0 0,0 1 0,0-1 0,0 0 0,0 1 0,0-1 0,0 1 0,0-1 0,0 1 0,0 22 0,4 2-1365,1 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5.099"/>
    </inkml:context>
    <inkml:brush xml:id="br0">
      <inkml:brushProperty name="width" value="0.05" units="cm"/>
      <inkml:brushProperty name="height" value="0.05" units="cm"/>
      <inkml:brushProperty name="color" value="#F6630D"/>
    </inkml:brush>
  </inkml:definitions>
  <inkml:trace contextRef="#ctx0" brushRef="#br0">23 1364 24575,'0'-5'0,"-1"-1"0,0 0 0,-1 0 0,1 0 0,-5-8 0,-4-23 0,9 22 0,0 0 0,1 0 0,1 0 0,0-1 0,1 1 0,1 0 0,0 0 0,1 1 0,1-1 0,9-19 0,9-15 0,47-71 0,-62 106 0,85-135 0,140-172 0,-192 272 0,2 2 0,2 1 0,2 3 0,2 1 0,1 3 0,108-62 0,-132 88 0,0 0 0,1 3 0,1 0 0,0 1 0,0 2 0,0 1 0,1 1 0,36-1 0,-31 6 0,1 1 0,0 2 0,-1 1 0,1 1 0,-1 2 0,52 18 0,7 10 0,99 52 0,83 61 0,-146-73 0,230 178 0,-285-190 0,-2 3 0,-3 3 0,-3 3 0,58 82 0,-43-29-249,96 200 0,-141-254-618,-23-46-5959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5.756"/>
    </inkml:context>
    <inkml:brush xml:id="br0">
      <inkml:brushProperty name="width" value="0.05" units="cm"/>
      <inkml:brushProperty name="height" value="0.05" units="cm"/>
      <inkml:brushProperty name="color" value="#F6630D"/>
    </inkml:brush>
  </inkml:definitions>
  <inkml:trace contextRef="#ctx0" brushRef="#br0">50 537 24575,'-6'-6'0,"1"-1"0,0 0 0,0-1 0,1 1 0,0-1 0,0 0 0,1 0 0,0 0 0,0 0 0,1 0 0,0-1 0,1 1 0,-1-1 0,2 1 0,-1-1 0,1 0 0,1 1 0,-1-1 0,1 0 0,1 1 0,0 0 0,0-1 0,0 1 0,1 0 0,1 0 0,5-11 0,9-11 0,1 2 0,1 1 0,1 0 0,1 2 0,1 0 0,2 2 0,0 0 0,1 2 0,2 1 0,30-18 0,-53 35 0,-1 1 0,1-1 0,-1 1 0,1 0 0,0 0 0,0 1 0,0-1 0,0 1 0,0 0 0,0 1 0,0-1 0,0 1 0,0 0 0,0 0 0,0 1 0,0-1 0,0 1 0,0 0 0,0 0 0,0 1 0,0 0 0,0 0 0,-1 0 0,1 0 0,-1 1 0,1-1 0,-1 1 0,0 0 0,0 1 0,0-1 0,-1 1 0,5 5 0,21 26-243,-1 2-1,-2 1 1,38 76-1,-58-101-147,31 55-6435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6.553"/>
    </inkml:context>
    <inkml:brush xml:id="br0">
      <inkml:brushProperty name="width" value="0.05" units="cm"/>
      <inkml:brushProperty name="height" value="0.05" units="cm"/>
      <inkml:brushProperty name="color" value="#F6630D"/>
    </inkml:brush>
  </inkml:definitions>
  <inkml:trace contextRef="#ctx0" brushRef="#br0">10 28 24575,'-1'-1'0,"0"-1"0,0 1 0,0 0 0,0-1 0,0 1 0,1-1 0,-1 1 0,0-1 0,1 1 0,-1-1 0,1 1 0,0-1 0,-1 0 0,1-2 0,2 2 0,1 16 0,46 335 0,-11-93 0,13 112 0,-48-336-1365,-1-7-5461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6.942"/>
    </inkml:context>
    <inkml:brush xml:id="br0">
      <inkml:brushProperty name="width" value="0.05" units="cm"/>
      <inkml:brushProperty name="height" value="0.05" units="cm"/>
      <inkml:brushProperty name="color" value="#F6630D"/>
    </inkml:brush>
  </inkml:definitions>
  <inkml:trace contextRef="#ctx0" brushRef="#br0">23 12 24575,'0'-4'0,"-5"-2"0,-2 4 0,1 8 0,1 8 0,7 0 0,2-1-8191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7.298"/>
    </inkml:context>
    <inkml:brush xml:id="br0">
      <inkml:brushProperty name="width" value="0.05" units="cm"/>
      <inkml:brushProperty name="height" value="0.05" units="cm"/>
      <inkml:brushProperty name="color" value="#F6630D"/>
    </inkml:brush>
  </inkml:definitions>
  <inkml:trace contextRef="#ctx0" brushRef="#br0">0 15 24575,'0'-1'0,"0"1"0,0-1 0,0 1 0,0-1 0,0 1 0,0-1 0,0 1 0,0-1 0,0 1 0,0-1 0,1 1 0,-1-1 0,0 1 0,0-1 0,0 1 0,1-1 0,-1 1 0,0 0 0,0-1 0,1 1 0,-1-1 0,0 1 0,1 0 0,-1-1 0,1 1 0,-1 0 0,0-1 0,1 1 0,-1 0 0,1 0 0,-1-1 0,1 1 0,-1 0 0,1 0 0,-1 0 0,1 0 0,-1-1 0,1 1 0,-1 0 0,1 0 0,-1 0 0,1 0 0,-1 0 0,1 0 0,-1 1 0,1-1 0,-1 0 0,1 0 0,1 1 0,-1-1 0,1 1 0,-1-1 0,1 1 0,-1 0 0,0 0 0,1 0 0,-1 0 0,0 0 0,0 0 0,0 0 0,0 0 0,0 0 0,0 0 0,0 1 0,1 0 0,7 22 0,-2 1 0,0 0 0,-2 0 0,0 0 0,1 46 0,0-15 0,101 531 0,-60-358 0,-41-199-1365,-3-6-5461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7.780"/>
    </inkml:context>
    <inkml:brush xml:id="br0">
      <inkml:brushProperty name="width" value="0.05" units="cm"/>
      <inkml:brushProperty name="height" value="0.05" units="cm"/>
      <inkml:brushProperty name="color" value="#F6630D"/>
    </inkml:brush>
  </inkml:definitions>
  <inkml:trace contextRef="#ctx0" brushRef="#br0">208 293 24575,'0'-1'0,"0"1"0,0 0 0,0-1 0,0 1 0,0-1 0,0 1 0,0 0 0,0-1 0,0 1 0,0-1 0,0 1 0,0 0 0,0-1 0,-1 1 0,1 0 0,0-1 0,0 1 0,0-1 0,-1 1 0,1 0 0,0 0 0,0-1 0,-1 1 0,1 0 0,0-1 0,-1 1 0,1 0 0,0 0 0,-1 0 0,1-1 0,0 1 0,-1 0 0,1 0 0,-1 0 0,1 0 0,0 0 0,-1-1 0,-18 7 0,-17 18 0,35-23 0,-16 13 0,-29 33 0,-8 8 0,37-46 0,17-9 0,-1 0 0,1 0 0,0 0 0,-1 0 0,1 0 0,0 0 0,-1 0 0,1 0 0,0 0 0,-1-1 0,1 1 0,0 0 0,0 0 0,-1 0 0,1 0 0,0 0 0,-1-1 0,1 1 0,0 0 0,0 0 0,-1 0 0,1-1 0,0 1 0,0 0 0,-1 0 0,1-1 0,0 1 0,0-1 0,-1-1 0,1 0 0,0 0 0,-1 1 0,1-1 0,0 0 0,0 0 0,0 0 0,1 0 0,-1 0 0,0 0 0,1 0 0,-1 0 0,1 1 0,1-4 0,23-49 0,3 1 0,35-50 0,-33 55 0,-20 32 0,0-1 0,0 0 0,2 1 0,26-30 0,-36 43 0,1 1 0,-1-1 0,1 1 0,0-1 0,0 1 0,0 0 0,0 0 0,0 0 0,1 1 0,-1-1 0,0 1 0,1 0 0,0-1 0,-1 2 0,1-1 0,-1 0 0,1 1 0,0 0 0,-1-1 0,1 1 0,0 1 0,-1-1 0,1 1 0,0-1 0,-1 1 0,1 0 0,-1 0 0,4 2 0,2 3 9,0-1-1,0 1 0,-1 1 1,0 0-1,0 0 0,0 0 1,-1 1-1,0 0 1,7 12-1,8 15-391,18 37-1,-28-50-298,28 56-6144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0:09:48.375"/>
    </inkml:context>
    <inkml:brush xml:id="br0">
      <inkml:brushProperty name="width" value="0.05" units="cm"/>
      <inkml:brushProperty name="height" value="0.05" units="cm"/>
      <inkml:brushProperty name="color" value="#F6630D"/>
    </inkml:brush>
  </inkml:definitions>
  <inkml:trace contextRef="#ctx0" brushRef="#br0">0 256 24575,'4'-2'0,"-1"-1"0,0 0 0,1 1 0,0 0 0,-1 0 0,1 0 0,0 0 0,0 1 0,0 0 0,0-1 0,0 1 0,0 1 0,0-1 0,1 1 0,-1-1 0,0 1 0,0 0 0,1 1 0,5 0 0,-2 0 0,0 1 0,0 0 0,0 1 0,0 0 0,0 0 0,0 0 0,-1 1 0,13 8 0,89 73 0,-57-43 0,88 56 0,-122-88 0,1 0 0,-1-1 0,2-1 0,-1-1 0,1-1 0,0 0 0,0-2 0,0 0 0,29 1 0,-40-5 0,0 0 0,0 0 0,-1-1 0,1 0 0,0-1 0,0 0 0,-1-1 0,1 1 0,-1-2 0,0 1 0,14-9 0,-12 5 0,0 0 0,0-1 0,-1 0 0,0-1 0,-1 0 0,0 0 0,11-17 0,2-10 0,-1-2 0,-3 0 0,26-78 0,-33 86 0,2-4 0,-7 14 0,2 1 0,0-1 0,2 2 0,0-1 0,17-26 0,-25 44 3,-1 0 0,1 0 0,0 0 0,-1 0 0,1 0 0,0 1 0,-1-1-1,1 0 1,0 0 0,0 1 0,0-1 0,0 1 0,0-1 0,0 0 0,0 1 0,0 0-1,0-1 1,0 1 0,0 0 0,0-1 0,0 1 0,0 0 0,0 0 0,0 0 0,0 0 0,1 0-1,-1 0 1,0 0 0,1 1 0,0 0-135,1 1 0,-1-1 0,0 1 0,0-1 0,0 1 0,0 0 0,0 0 0,0-1 0,-1 1 0,3 5 0,14 19-6694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6.988"/>
    </inkml:context>
    <inkml:brush xml:id="br0">
      <inkml:brushProperty name="width" value="0.05" units="cm"/>
      <inkml:brushProperty name="height" value="0.05" units="cm"/>
      <inkml:brushProperty name="color" value="#F6630D"/>
    </inkml:brush>
  </inkml:definitions>
  <inkml:trace contextRef="#ctx0" brushRef="#br0">10483 4416 24575,'2'2'0,"1"0"0,0 0 0,1 0 0,-1 0 0,0 0 0,0-1 0,1 1 0,-1-1 0,1 0 0,-1 0 0,5 0 0,46 4 0,-28-4 0,1010 43-1013,-872-41 513,2174 7-925,-1735-24 2554,222 0 680,-819 14-1809,1 0 0,0-1 0,0 0 0,-1 0 0,1 0 0,0-1 0,-1 0 0,8-3 0,-13 4 0,1 0 0,0 0 0,-1 0 0,1 0 0,0 0 0,-1 0 0,0 0 0,1-1 0,-1 1 0,0 0 0,1-1 0,-1 1 0,0-1 0,0 0 0,0 1 0,0-1 0,-1 0 0,1 1 0,0-1 0,-1 0 0,1 0 0,-1 0 0,0 0 0,1 1 0,-1-1 0,0 0 0,0 0 0,0 0 0,0 0 0,-1 0 0,1 0 0,0 1 0,-2-5 0,-15-38 0,12 31 0,0 0 0,1 0 0,0 0 0,-2-17 0,-1-61 0,7-123 0,2 97 0,-1 36 0,-4 1 0,-3 0 0,-19-91 0,18 140 0,-2 0 0,0 0 0,-2 1 0,-2 0 0,-1 1 0,0 0 0,-3 1 0,0 1 0,-2 1 0,-39-45 0,14 30 0,-1 2 0,-3 1 0,0 3 0,-3 2 0,0 2 0,-2 3 0,-78-31 0,-38-2 0,-200-47 0,-431-48 0,475 101 0,-811-115 0,791 126 0,334 43 0,-22-4 0,33 4 0,-1 1 0,0-1 0,1 1 0,-1 0 0,1-1 0,-1 1 0,1-1 0,-1 1 0,1-1 0,-1 0 0,1 1 0,0-1 0,-1 1 0,1-1 0,0 0 0,-1 1 0,1-1 0,0 0 0,0 1 0,0-1 0,0 0 0,0 0 0,0 1 0,0-1 0,0 0 0,0 1 0,0-1 0,0 0 0,0 0 0,0 1 0,0-1 0,1 0 0,-1 1 0,0-1 0,0 0 0,1 1 0,-1-1 0,1 1 0,-1-1 0,1 0 0,12-26 0,-1 0 0,-2-1 0,-1 0 0,-1 0 0,5-32 0,-5 1 0,3-91 0,-12 101 0,-3 0 0,-1 1 0,-3-1 0,-2 1 0,-2 1 0,-2 0 0,-2 0 0,-2 2 0,-2 0 0,-1 1 0,-3 1 0,-40-54 0,35 59-1,-2 1-1,-1 2 0,-2 2 1,-72-56-1,51 50 9,-1 3 0,-117-55-1,32 34-56,-3 7-1,-200-44 1,-869-139-594,893 179 590,-879-117 54,895 146 0,-601 28 0,75 112-298,11 58-9,803-169 307,-1026 295 0,653-165 0,-152 55 0,12 27 0,27 50 0,383-189 0,4 5 0,-109 101 0,-298 348 1337,453-446-1299,3 3 0,-98 177 0,-59 216-47,176-358 9,5 3 0,6 1 0,5 2 0,-17 156 0,33-116 0,-25 177 0,24-265 0,-48 309 0,61-373 0,2 0 0,0 0 0,1 1 0,1-1 0,1 0 0,0 1 0,1-1 0,1 0 0,1-1 0,0 1 0,1-1 0,1 0 0,0 0 0,1-1 0,1 0 0,0 0 0,1-1 0,1 0 0,0-1 0,1 0 0,0-1 0,1 0 0,0-1 0,27 17 0,-10-8-273,0-2 0,1-1 0,1-2 0,60 21 0,-58-28-6553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7.783"/>
    </inkml:context>
    <inkml:brush xml:id="br0">
      <inkml:brushProperty name="width" value="0.05" units="cm"/>
      <inkml:brushProperty name="height" value="0.05" units="cm"/>
      <inkml:brushProperty name="color" value="#F6630D"/>
    </inkml:brush>
  </inkml:definitions>
  <inkml:trace contextRef="#ctx0" brushRef="#br0">467 278 24575,'2'0'0,"1"0"0,-1-1 0,0 1 0,1-1 0,-1 0 0,0 0 0,1 0 0,-1 0 0,0 0 0,0 0 0,0-1 0,0 1 0,0 0 0,0-1 0,0 0 0,0 0 0,-1 1 0,1-1 0,-1 0 0,1 0 0,-1 0 0,0-1 0,0 1 0,0 0 0,0 0 0,0-1 0,0 1 0,-1 0 0,1-3 0,1-1 0,-1 0 0,0 0 0,0 0 0,-1 0 0,1-1 0,-1 1 0,-1 0 0,1 0 0,-1 0 0,0 0 0,-3-6 0,4 10 0,-1 0 0,0 1 0,0-1 0,0 0 0,0 1 0,0-1 0,0 1 0,0-1 0,-1 1 0,1 0 0,-1-1 0,1 1 0,-1 0 0,1 0 0,-1 0 0,0 0 0,1 0 0,-1 1 0,0-1 0,0 0 0,1 1 0,-1-1 0,0 1 0,0 0 0,0 0 0,0 0 0,0-1 0,0 2 0,0-1 0,1 0 0,-1 0 0,0 1 0,0-1 0,0 1 0,0-1 0,-2 2 0,-5 1 0,0 1 0,0 0 0,1 0 0,0 1 0,0 0 0,-9 7 0,-7 9 0,0 1 0,2 1 0,0 1 0,-26 40 0,-60 115 0,85-133 0,1 1 0,3 0 0,2 2 0,2 0 0,2 1 0,2 1 0,3 0 0,-4 82 0,12-100 0,1 1 0,2 0 0,1 0 0,2-1 0,20 65 0,-18-74 0,2 0 0,1-1 0,1-1 0,1 1 0,1-2 0,0 0 0,2 0 0,28 28 0,-22-29 0,0 0 0,2-2 0,0 0 0,1-2 0,0-1 0,1-1 0,1-1 0,43 15 0,-32-17 0,0-1 0,1-2 0,0-2 0,0-2 0,75 0 0,-51-8 0,-1-2 0,0-4 0,0-2 0,-1-2 0,-1-4 0,-1-2 0,0-2 0,58-32 0,-72 30 0,0-1 0,-2-3 0,-1-1 0,-1-2 0,-2-2 0,-1-2 0,39-45 0,-60 59 0,-1 0 0,0-1 0,-2 0 0,-1-2 0,0 1 0,-2-2 0,-1 1 0,0-2 0,-2 1 0,-1-1 0,-2 0 0,0 0 0,-1-1 0,-2 0 0,-1-39 0,-4 37 0,0-1 0,-2 1 0,-1 0 0,-2 0 0,0 0 0,-2 1 0,-1 0 0,-27-46 0,18 41 0,-2 0 0,-2 2 0,-1 0 0,-1 2 0,-1 0 0,-36-27 0,17 21 0,-1 1 0,-2 3 0,-1 1 0,-2 3 0,0 2 0,-2 3 0,-1 2 0,0 2 0,-64-12 0,65 21 30,0 1 0,-1 3 0,-83 3 0,98 5-278,-1 1 1,0 2-1,1 2 1,0 1-1,-48 19 1,15 2-6579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08.496"/>
    </inkml:context>
    <inkml:brush xml:id="br0">
      <inkml:brushProperty name="width" value="0.05" units="cm"/>
      <inkml:brushProperty name="height" value="0.05" units="cm"/>
      <inkml:brushProperty name="color" value="#F6630D"/>
    </inkml:brush>
  </inkml:definitions>
  <inkml:trace contextRef="#ctx0" brushRef="#br0">1519 25 24575,'-3'-2'0,"0"-1"0,0 1 0,-1 0 0,1 0 0,0 1 0,-1-1 0,1 1 0,-1-1 0,0 1 0,1 0 0,-1 0 0,-5 0 0,-50-2 0,55 2 0,-31 3 0,0 0 0,1 3 0,-1 0 0,1 3 0,-51 17 0,13 2 0,-98 51 0,92-37-59,2 3 0,2 4 0,2 2 0,2 4 0,-113 114 0,145-127 26,1 2 1,3 1 0,2 2 0,1 1-1,3 1 1,2 2 0,2 1 0,2 0-1,2 2 1,-15 69 0,26-79 32,2 1 0,2-1 0,2 1 0,2 0 0,1 0 0,3 0 0,1-1 0,3 1 0,1-1 0,2 0 0,21 54 0,-18-64 0,1 0 0,2-1 0,1-1 0,2-1 0,0 0 0,2-2 0,2 0 0,0-1 0,2-2 0,0 0 0,2-2 0,1-1 0,1-1 0,44 25 0,-28-24 0,0-2 0,1-3 0,1-1 0,1-2 0,0-2 0,1-3 0,0-1 0,64 0 0,-26-6 0,0-5 0,-1-3 0,164-34 0,-155 18 0,-1-4 0,-2-5 0,0-3 0,133-71 0,-174 77 0,-2-2 0,0-3 0,-2-1 0,-2-3 0,-2-1 0,-1-2 0,-1-3 0,66-90 0,-87 102 0,-1-1 0,-2 0 0,-1-2 0,-1 0 0,-2 0 0,-2-1 0,-1-1 0,-1 0 0,-3 0 0,3-39 0,-7 49 0,-2 0 0,-1 0 0,-1 0 0,-1 0 0,-2 0 0,0 0 0,-2 1 0,0 0 0,-2 0 0,-1 1 0,-1 0 0,-1 0 0,-1 2 0,-29-41 0,17 34 6,-2 1-1,-1 1 1,0 2-1,-2 1 1,-1 1-1,-1 1 1,-1 2-1,-1 1 1,0 2-1,-42-14 1,-6 2-82,0 4 0,-2 4 0,-124-16 0,-240 3-2144,249 29-2799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7.194"/>
    </inkml:context>
    <inkml:brush xml:id="br0">
      <inkml:brushProperty name="width" value="0.05" units="cm"/>
      <inkml:brushProperty name="height" value="0.05" units="cm"/>
      <inkml:brushProperty name="color" value="#F6630D"/>
    </inkml:brush>
  </inkml:definitions>
  <inkml:trace contextRef="#ctx0" brushRef="#br0">624 248 24575,'1'-14'0,"1"1"0,1-1 0,0 0 0,0 1 0,1 0 0,1 0 0,0 0 0,1 1 0,9-15 0,3-10 0,-17 36 0,0 0 0,0-1 0,-1 1 0,1-1 0,0 0 0,-1 1 0,1-1 0,-1 0 0,0 1 0,1-1 0,-1 0 0,0 1 0,0-1 0,0 0 0,0 0 0,0 1 0,-1-1 0,1 0 0,0 1 0,-1-1 0,1 0 0,-1 1 0,0-1 0,1 1 0,-1-1 0,0 1 0,0-1 0,0 1 0,0 0 0,-1-2 0,-1 1 0,-1 0 0,1 0 0,0 1 0,0-1 0,-1 1 0,1 0 0,0 0 0,-1 0 0,0 0 0,1 1 0,-1 0 0,1-1 0,-1 1 0,-4 1 0,-8 0 0,1 1 0,-1 1 0,1 1 0,0 0 0,0 1 0,0 0 0,1 1 0,-20 11 0,1 3 0,1 1 0,-39 31 0,37-22 0,0 0 0,3 3 0,0 0 0,3 2 0,-46 70 0,59-79 0,1 0 0,0 1 0,3 0 0,0 1 0,1 1 0,2-1 0,1 1 0,1 1 0,-3 53 0,9-68 0,0 0 0,1 0 0,1 0 0,0 0 0,1 0 0,1 0 0,1-1 0,-1 0 0,15 27 0,-13-31 0,0 0 0,0 0 0,1-1 0,1 0 0,-1-1 0,2 0 0,-1 0 0,1-1 0,0 0 0,0 0 0,1-1 0,0 0 0,19 8 0,-1-4 0,0-2 0,1 0 0,0-2 0,1-1 0,-1-1 0,53 0 0,-26-6 0,0-2 0,93-18 0,-102 12 0,-1-2 0,0-2 0,-1-2 0,0-2 0,-1-2 0,-2-2 0,73-49 0,-94 55 0,-2 0 0,0-1 0,0-1 0,-2-1 0,0-1 0,27-42 0,-35 45 0,0-1 0,0 0 0,-2 0 0,0 0 0,-2-1 0,0 0 0,-1 0 0,0-1 0,1-38 0,-6 39-195,0 0 0,0 0 0,-2 0 0,0 1 0,-1-1 0,-9-23 0,-13-19-6631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7.882"/>
    </inkml:context>
    <inkml:brush xml:id="br0">
      <inkml:brushProperty name="width" value="0.05" units="cm"/>
      <inkml:brushProperty name="height" value="0.05" units="cm"/>
      <inkml:brushProperty name="color" value="#F6630D"/>
    </inkml:brush>
  </inkml:definitions>
  <inkml:trace contextRef="#ctx0" brushRef="#br0">713 114 24575,'0'-5'0,"0"1"0,-1 0 0,1-1 0,-1 1 0,0 0 0,0 0 0,-1-1 0,1 1 0,-1 0 0,0 0 0,0 0 0,-1 1 0,1-1 0,-1 1 0,1-1 0,-1 1 0,0 0 0,0 0 0,-1 0 0,1 0 0,-1 0 0,1 1 0,-1 0 0,0 0 0,0 0 0,0 0 0,0 0 0,0 1 0,-7-2 0,-7-1 0,-1 0 0,0 1 0,0 1 0,-1 1 0,-25 1 0,23 1 0,0 2 0,0 0 0,1 1 0,-1 2 0,1 0 0,0 1 0,1 1 0,0 1 0,0 0 0,1 2 0,0 0 0,1 1 0,0 1 0,1 1 0,0 0 0,-22 27 0,24-24 0,1 1 0,1 0 0,0 1 0,2 0 0,0 0 0,1 2 0,1-1 0,1 1 0,1 0 0,1 1 0,1-1 0,0 1 0,2 1 0,1-1 0,0 0 0,3 28 0,0-37 0,0 0 0,2 0 0,-1 0 0,2-1 0,-1 1 0,2-1 0,0 0 0,0 0 0,1 0 0,1-1 0,0 0 0,0 0 0,1 0 0,13 12 0,-8-10 0,1-1 0,1 0 0,0-1 0,1-1 0,0-1 0,0 0 0,1-1 0,0 0 0,30 7 0,-4-3 0,2-3 0,-1-2 0,1-2 0,1-1 0,-1-3 0,63-6 0,-31-3 0,0-4 0,143-41 0,-171 37-455,-2-2 0,70-36 0,-42 10-6371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8.335"/>
    </inkml:context>
    <inkml:brush xml:id="br0">
      <inkml:brushProperty name="width" value="0.05" units="cm"/>
      <inkml:brushProperty name="height" value="0.05" units="cm"/>
      <inkml:brushProperty name="color" value="#F6630D"/>
    </inkml:brush>
  </inkml:definitions>
  <inkml:trace contextRef="#ctx0" brushRef="#br0">634 159 24575,'-1'-6'0,"-1"-1"0,0 1 0,-1 0 0,1 0 0,-1 1 0,-1-1 0,1 0 0,-1 1 0,-5-7 0,-1-2 0,7 8 0,-1 1 0,0-1 0,0 1 0,0-1 0,-1 1 0,0 1 0,0-1 0,0 1 0,-1 0 0,1 0 0,-1 0 0,0 1 0,0 0 0,0 0 0,0 0 0,-1 1 0,1 0 0,-1 0 0,0 1 0,1 0 0,-1 0 0,0 1 0,0-1 0,1 1 0,-1 1 0,0-1 0,0 1 0,1 0 0,-11 4 0,-1 1 0,1 1 0,1 1 0,0 1 0,0 0 0,0 1 0,1 1 0,1 0 0,0 1 0,-15 16 0,2 1 0,2 1 0,0 2 0,-24 42 0,32-44 0,0 1 0,3 0 0,0 1 0,-15 58 0,24-68 0,0 0 0,1 0 0,2 1 0,0-1 0,1 1 0,2 0 0,0 0 0,5 27 0,-4-42-6,0 1 0,1 0 0,0 0 0,0-1-1,1 0 1,0 0 0,1 0 0,-1 0 0,1 0-1,1-1 1,0 0 0,11 10 0,-8-9 28,0-1 0,1 0 1,0 0-1,1-1 0,-1-1 0,1 0 1,0 0-1,19 5 0,1-4-234,1 0 0,-1-2 0,1-2-1,0 0 1,0-2 0,38-6 0,26-4-6614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8.707"/>
    </inkml:context>
    <inkml:brush xml:id="br0">
      <inkml:brushProperty name="width" value="0.05" units="cm"/>
      <inkml:brushProperty name="height" value="0.05" units="cm"/>
      <inkml:brushProperty name="color" value="#F6630D"/>
    </inkml:brush>
  </inkml:definitions>
  <inkml:trace contextRef="#ctx0" brushRef="#br0">798 58 24575,'-1'-1'0,"1"-1"0,-1 1 0,0 0 0,1-1 0,-1 1 0,0 0 0,0 0 0,0 0 0,1 0 0,-1 0 0,0 0 0,-1 0 0,1 0 0,0 0 0,0 0 0,0 0 0,-1 1 0,1-1 0,0 0 0,-2 0 0,-30-12 0,33 13 0,-21-6 0,1 1 0,-1 1 0,-1 1 0,1 1 0,0 0 0,-1 2 0,1 0 0,-24 5 0,5 1 0,-1 1 0,2 3 0,-51 18 0,69-20 0,0 1 0,1 1 0,0 0 0,1 2 0,0 0 0,0 1 0,2 1 0,0 1 0,0 0 0,1 1 0,-16 22 0,22-24 0,0 1 0,1 0 0,1 0 0,0 1 0,1 0 0,1 0 0,1 1 0,0-1 0,1 1 0,1 1 0,0-1 0,1 0 0,1 0 0,1 1 0,2 19 0,0-22 6,1 1 0,0-1 0,1 0 0,0 0 0,1 0 0,1-1 0,1 0 0,0 0 0,0 0 0,2-1 0,-1 0 0,2 0 0,0-1 0,0-1 0,1 0 0,0 0 0,1-1 0,0 0 0,21 12 0,-9-8-155,1-1 1,1-1-1,0-2 1,1 0-1,-1-1 1,2-2-1,-1-1 1,1-1-1,53 2 1,9-6-6678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6.410"/>
    </inkml:context>
    <inkml:brush xml:id="br0">
      <inkml:brushProperty name="width" value="0.05" units="cm"/>
      <inkml:brushProperty name="height" value="0.05" units="cm"/>
      <inkml:brushProperty name="color" value="#F6630D"/>
    </inkml:brush>
  </inkml:definitions>
  <inkml:trace contextRef="#ctx0" brushRef="#br0">60 67 24575,'-5'0'0,"-6"0"0,-6 0 0,0-5 0,7-1 0,11 0 0,9 1 0,13 2 0,6-4 0,4 0 0,5 1 0,1 1 0,-2 2 0,-2 1 0,-3 1 0,-2 1 0,-11-5 0,-8 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9.067"/>
    </inkml:context>
    <inkml:brush xml:id="br0">
      <inkml:brushProperty name="width" value="0.05" units="cm"/>
      <inkml:brushProperty name="height" value="0.05" units="cm"/>
      <inkml:brushProperty name="color" value="#F6630D"/>
    </inkml:brush>
  </inkml:definitions>
  <inkml:trace contextRef="#ctx0" brushRef="#br0">622 106 24575,'-10'-10'0,"-1"2"0,0-1 0,0 1 0,-1 1 0,0 0 0,-1 1 0,-13-5 0,0 1 0,0 2 0,-44-9 0,58 15 0,0 1 0,0 0 0,0 0 0,0 1 0,-1 1 0,1 0 0,0 1 0,0 0 0,0 1 0,0 0 0,1 1 0,-1 0 0,1 1 0,0 0 0,-16 10 0,13-5 0,0 1 0,1 0 0,0 1 0,1 0 0,0 0 0,1 2 0,0-1 0,2 2 0,-1-1 0,-10 23 0,11-18 0,1 1 0,1 0 0,1 0 0,0 0 0,2 1 0,0 0 0,1 0 0,0 31 0,3-37 0,1 0 0,1 0 0,0 0 0,0 0 0,2 0 0,0 0 0,0-1 0,1 0 0,1 0 0,1 0 0,0-1 0,9 13 0,-8-15 10,1 0 0,0-1 0,0 0 0,1-1 0,1 0 0,0-1 0,0 0 0,0 0 0,1-1 0,0-1 0,18 8 0,-5-6-307,1 0 0,-1-2 0,1 0 0,50 3 0,0-5-6529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9.442"/>
    </inkml:context>
    <inkml:brush xml:id="br0">
      <inkml:brushProperty name="width" value="0.05" units="cm"/>
      <inkml:brushProperty name="height" value="0.05" units="cm"/>
      <inkml:brushProperty name="color" value="#F6630D"/>
    </inkml:brush>
  </inkml:definitions>
  <inkml:trace contextRef="#ctx0" brushRef="#br0">602 1 24575,'-54'-1'0,"1"2"0,0 3 0,-90 18 0,127-18 0,0 0 0,0 1 0,1 1 0,0 1 0,0 0 0,1 1 0,0 1 0,0 0 0,1 0 0,0 2 0,1-1 0,0 2 0,0 0 0,1 0 0,1 1 0,-13 20 0,15-18 0,0 1 0,0 0 0,1 0 0,1 1 0,1 0 0,1 0 0,0 0 0,1 0 0,1 1 0,0-1 0,1 1 0,2 0 0,-1-1 0,2 1 0,0-1 0,1 1 0,1-1 0,1 0 0,0 0 0,1 0 0,1-1 0,1 0 0,0-1 0,1 1 0,0-1 0,1-1 0,1 0 0,1-1 0,0 0 0,0 0 0,1-1 0,1-1 0,0 0 0,0-1 0,1-1 0,18 9 0,-6-7-195,0-1 0,0-1 0,1-2 0,1-1 0,-1-1 0,46 2 0,4-2-6631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39.875"/>
    </inkml:context>
    <inkml:brush xml:id="br0">
      <inkml:brushProperty name="width" value="0.05" units="cm"/>
      <inkml:brushProperty name="height" value="0.05" units="cm"/>
      <inkml:brushProperty name="color" value="#F6630D"/>
    </inkml:brush>
  </inkml:definitions>
  <inkml:trace contextRef="#ctx0" brushRef="#br0">160 16 24575,'-5'0'0,"0"-1"0,0 0 0,0 0 0,0 0 0,-9-3 0,12 2 0,-1 1 0,0 0 0,1 0 0,-1 1 0,0-1 0,0 0 0,0 1 0,0 0 0,0-1 0,0 1 0,0 0 0,1 1 0,-1-1 0,0 1 0,0-1 0,0 1 0,0 0 0,0 0 0,-4 2 0,3-1 0,-1 1 0,1 0 0,0 0 0,1 0 0,-1 1 0,0-1 0,1 1 0,0 0 0,0 0 0,0 0 0,0 0 0,1 1 0,-1-1 0,1 1 0,0-1 0,1 1 0,-1 0 0,1 0 0,0 0 0,0 0 0,1 0 0,-1 0 0,1 0 0,0 0 0,0 0 0,1 0 0,1 9 0,0-5 0,0-1 0,0 0 0,1 0 0,0 0 0,1 0 0,-1 0 0,2-1 0,-1 0 0,1 0 0,0 0 0,0 0 0,1-1 0,0 0 0,0 0 0,13 10 0,-7-10 0,0 1 0,1-1 0,0-1 0,0 0 0,0-1 0,1 0 0,-1-1 0,27 2 0,8-2 0,60-4 0,68-12-31,177-34 0,164-63-1804,-394 81-4459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0.235"/>
    </inkml:context>
    <inkml:brush xml:id="br0">
      <inkml:brushProperty name="width" value="0.05" units="cm"/>
      <inkml:brushProperty name="height" value="0.05" units="cm"/>
      <inkml:brushProperty name="color" value="#F6630D"/>
    </inkml:brush>
  </inkml:definitions>
  <inkml:trace contextRef="#ctx0" brushRef="#br0">0 321 24575,'82'-5'0,"132"-25"0,-98 11 0,1873-212-3304,-1934 225 3339,119-11-1216,-34 5-2560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0.626"/>
    </inkml:context>
    <inkml:brush xml:id="br0">
      <inkml:brushProperty name="width" value="0.05" units="cm"/>
      <inkml:brushProperty name="height" value="0.05" units="cm"/>
      <inkml:brushProperty name="color" value="#F6630D"/>
    </inkml:brush>
  </inkml:definitions>
  <inkml:trace contextRef="#ctx0" brushRef="#br0">30 74 24575,'-29'0'0,"60"0"0,21 0 0,2134-50-1441,-1868 34 73,-205 9-4014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0.983"/>
    </inkml:context>
    <inkml:brush xml:id="br0">
      <inkml:brushProperty name="width" value="0.05" units="cm"/>
      <inkml:brushProperty name="height" value="0.05" units="cm"/>
      <inkml:brushProperty name="color" value="#F6630D"/>
    </inkml:brush>
  </inkml:definitions>
  <inkml:trace contextRef="#ctx0" brushRef="#br0">0 210 24575,'9'0'0,"13"0"0,20 0 0,23-5 0,27-1 0,27-4 0,29-6 0,32-4 0,32 1-1300,21-1 1300,18-1 0,12 2 0,4 0 0,-7 4-1889,-15-1 1889,-26 3 0,-50 3-5002</inkml:trace>
  <inkml:trace contextRef="#ctx0" brushRef="#br0" timeOffset="1">1147 237 24575,'5'0'0,"10"0"0,17 0 0,31 0 0,37 0 0,39 0 0,37-4 0,31-3-1338,27 2 1338,14-5 0,-33 1-6853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2.332"/>
    </inkml:context>
    <inkml:brush xml:id="br0">
      <inkml:brushProperty name="width" value="0.05" units="cm"/>
      <inkml:brushProperty name="height" value="0.05" units="cm"/>
      <inkml:brushProperty name="color" value="#F6630D"/>
    </inkml:brush>
  </inkml:definitions>
  <inkml:trace contextRef="#ctx0" brushRef="#br0">90 210 24575,'-90'0'0,"195"-5"0,125-22 0,-83 7 0,952-127-1365,-1030 136-5461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3.284"/>
    </inkml:context>
    <inkml:brush xml:id="br0">
      <inkml:brushProperty name="width" value="0.05" units="cm"/>
      <inkml:brushProperty name="height" value="0.05" units="cm"/>
      <inkml:brushProperty name="color" value="#F6630D"/>
    </inkml:brush>
  </inkml:definitions>
  <inkml:trace contextRef="#ctx0" brushRef="#br0">16 277 24575,'-15'6'0,"15"-6"0,0 0 0,0 0 0,0 0 0,1 0 0,-1 0 0,0 0 0,0 0 0,0 0 0,0 1 0,0-1 0,0 0 0,0 0 0,0 0 0,0 0 0,0 0 0,1 0 0,-1 0 0,0 1 0,0-1 0,0 0 0,0 0 0,0 0 0,0 0 0,0 0 0,0 1 0,0-1 0,0 0 0,0 0 0,0 0 0,0 0 0,0 0 0,0 0 0,0 1 0,0-1 0,0 0 0,-1 0 0,1 0 0,0 0 0,0 0 0,0 0 0,0 1 0,0-1 0,0 0 0,0 0 0,0 0 0,0 0 0,-1 0 0,1 0 0,0 0 0,0 0 0,38-2 0,0-2 0,63-15 0,-26 3 0,1978-219-1162,-1820 225-50,-156 8-4605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4.221"/>
    </inkml:context>
    <inkml:brush xml:id="br0">
      <inkml:brushProperty name="width" value="0.05" units="cm"/>
      <inkml:brushProperty name="height" value="0.05" units="cm"/>
      <inkml:brushProperty name="color" value="#F6630D"/>
    </inkml:brush>
  </inkml:definitions>
  <inkml:trace contextRef="#ctx0" brushRef="#br0">1 254 24575,'14'0'0,"23"-5"0,28-1 0,27-4 0,26-6 0,24-4 0,21-3 0,16-3-801,9-2 801,6 5 0,-7 1 0,-13-1 0,-16 5 0,-22 0 0,-34 3-7390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45.399"/>
    </inkml:context>
    <inkml:brush xml:id="br0">
      <inkml:brushProperty name="width" value="0.05" units="cm"/>
      <inkml:brushProperty name="height" value="0.05" units="cm"/>
      <inkml:brushProperty name="color" value="#F6630D"/>
    </inkml:brush>
  </inkml:definitions>
  <inkml:trace contextRef="#ctx0" brushRef="#br0">330 187 24575,'8'-8'0,"0"0"0,0-1 0,-1 0 0,0 0 0,-1 0 0,0-1 0,5-11 0,-10 18 0,0 1 0,0-1 0,0 0 0,0 0 0,-1 1 0,0-1 0,1 0 0,-1 0 0,0 0 0,0 1 0,0-1 0,-1 0 0,1 0 0,-1 0 0,0 1 0,1-1 0,-1 0 0,0 1 0,-1-1 0,1 1 0,0-1 0,-1 1 0,1-1 0,-1 1 0,0 0 0,0 0 0,0 0 0,0 0 0,0 0 0,0 0 0,-1 1 0,1-1 0,-4-1 0,0 0 0,1 0 0,-1 1 0,0-1 0,0 1 0,0 1 0,0-1 0,0 1 0,0 0 0,-1 1 0,1-1 0,0 1 0,0 0 0,-1 1 0,1 0 0,0 0 0,0 0 0,0 0 0,0 1 0,0 0 0,0 1 0,0-1 0,1 1 0,-9 6 0,-6 3 0,1 1 0,1 1 0,0 1 0,1 0 0,-17 20 0,23-21 0,-1-1 0,2 1 0,-1 1 0,-11 24 0,19-34 0,1 1 0,0 0 0,0-1 0,0 1 0,1 0 0,0 0 0,-1 10 0,2-13 0,0 0 0,0 0 0,1 0 0,-1 0 0,1 0 0,-1 0 0,1 0 0,0 0 0,0-1 0,1 1 0,-1 0 0,1-1 0,-1 1 0,1 0 0,0-1 0,2 3 0,-2-3 0,0 0 0,0 0 0,1-1 0,-1 1 0,1-1 0,-1 1 0,1-1 0,-1 0 0,1 1 0,0-1 0,0-1 0,-1 1 0,1 0 0,0-1 0,0 1 0,0-1 0,0 0 0,0 0 0,0 0 0,0-1 0,0 1 0,0-1 0,5-1 0,5-2 0,0-1 0,0-1 0,22-12 0,-18 9 0,-17 9 0,27-14 0,44-30 0,-65 39 0,1 0 0,-1 0 0,0-1 0,0 0 0,0 0 0,-1 0 0,0-1 0,0 0 0,-1 0 0,0 0 0,5-12 0,-8 17 0,-1 0 0,1 0 0,0 0 0,-1 0 0,0 1 0,1-1 0,-1 0 0,0 0 0,0 0 0,0 0 0,0 0 0,-1 0 0,1 0 0,0 0 0,-1 0 0,0 0 0,1 1 0,-1-1 0,0 0 0,0 0 0,0 1 0,0-1 0,-1-2 0,-1 2 0,0-1 0,0 1 0,0-1 0,0 1 0,-1 0 0,1 0 0,-1 0 0,1 1 0,-1-1 0,1 1 0,-5-1 0,-5-2 0,-1 2 0,0 0 0,1 0 0,-1 2 0,-23 0 0,21 2 0,-1 1 0,1 0 0,-28 9 0,38-10 0,1 0 0,-1 0 0,1 1 0,-1 0 0,1 0 0,0 0 0,0 1 0,0-1 0,0 1 0,1 0 0,-1 1 0,-6 9 0,10-13 0,1-1 0,-1 1 0,1 0 0,-1-1 0,1 1 0,0 0 0,-1-1 0,1 1 0,0 0 0,0 0 0,-1 0 0,1-1 0,0 1 0,0 0 0,0 0 0,0 0 0,0-1 0,0 1 0,1 0 0,-1 0 0,0 0 0,0-1 0,0 1 0,1 0 0,-1 0 0,0-1 0,1 1 0,-1 0 0,1-1 0,-1 1 0,1 0 0,-1-1 0,1 1 0,-1-1 0,1 1 0,0-1 0,-1 1 0,1-1 0,0 1 0,-1-1 0,1 0 0,0 1 0,-1-1 0,1 0 0,0 1 0,0-1 0,1 0 0,40 7 0,-39-6 0,10-1 24,-1 0 0,1 0 0,0-1 0,17-4 0,-25 5-130,0-2 0,0 1 0,1-1 0,-1 1 0,0-1 0,-1-1-1,1 1 1,0-1 0,-1 0 0,1 0 0,-1 0 0,0 0 0,4-5 0,2-7-6720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7.015"/>
    </inkml:context>
    <inkml:brush xml:id="br0">
      <inkml:brushProperty name="width" value="0.05" units="cm"/>
      <inkml:brushProperty name="height" value="0.05" units="cm"/>
      <inkml:brushProperty name="color" value="#F6630D"/>
    </inkml:brush>
  </inkml:definitions>
  <inkml:trace contextRef="#ctx0" brushRef="#br0">471 326 24575,'1'-4'0,"0"1"0,0-1 0,1 1 0,0-1 0,-1 1 0,1-1 0,1 1 0,-1 0 0,0 0 0,5-5 0,10-14 0,-12 13 0,0-1 0,-1 1 0,0-1 0,0 0 0,-1 0 0,-1-1 0,0 1 0,2-19 0,-4 25 0,0-1 0,-1 0 0,1 0 0,-1 0 0,0 0 0,0 1 0,-1-1 0,0 0 0,1 1 0,-2-1 0,1 1 0,0 0 0,-1 0 0,0-1 0,0 2 0,0-1 0,0 0 0,-1 1 0,1-1 0,-1 1 0,-5-3 0,-3-2 0,0 1 0,0 0 0,-1 1 0,0 0 0,0 1 0,-1 1 0,1 0 0,-1 1 0,0 0 0,0 1 0,-28 0 0,20 2 0,0 2 0,0 0 0,1 1 0,-1 1 0,1 1 0,0 1 0,-22 10 0,35-13 0,1 0 0,0 1 0,0 0 0,0 0 0,1 1 0,-1-1 0,1 2 0,0-1 0,1 1 0,-1-1 0,1 1 0,0 1 0,1-1 0,-1 1 0,-4 10 0,7-11 0,-1 1 0,1-1 0,0 1 0,1-1 0,0 1 0,0-1 0,0 1 0,1 0 0,0-1 0,0 1 0,1 0 0,0-1 0,0 1 0,0 0 0,1-1 0,0 1 0,0-1 0,6 11 0,1-2 0,1 0 0,0 0 0,1-1 0,1 0 0,0-1 0,1 0 0,0-1 0,29 19 0,7 2 0,71 34 0,-66-39 0,10 4 0,-2 2 0,59 44 0,-114-73 0,0 0 0,-1 1 0,0 0 0,0 0 0,0 1 0,-1-1 0,9 16 0,-12-20 0,-1 0 0,0 0 0,-1 0 0,1 1 0,0-1 0,-1 0 0,1 1 0,-1-1 0,1 0 0,-1 1 0,0-1 0,0 1 0,0-1 0,-1 0 0,1 1 0,-1-1 0,1 0 0,-1 1 0,0-1 0,1 0 0,-1 0 0,0 1 0,-1-1 0,1 0 0,0 0 0,-1 0 0,1 0 0,-1-1 0,1 1 0,-1 0 0,0-1 0,-3 3 0,-5 3 0,0-1 0,0 0 0,0-1 0,-1 0 0,0 0 0,0-1 0,0-1 0,0 0 0,-15 2 0,-8 0 0,-67 0 0,77-6-151,0 0-1,0-2 0,0 0 0,1-2 1,-1-1-1,1 0 0,1-2 1,-27-12-1,8-2-6674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7.116"/>
    </inkml:context>
    <inkml:brush xml:id="br0">
      <inkml:brushProperty name="width" value="0.05" units="cm"/>
      <inkml:brushProperty name="height" value="0.05" units="cm"/>
      <inkml:brushProperty name="color" value="#F6630D"/>
    </inkml:brush>
  </inkml:definitions>
  <inkml:trace contextRef="#ctx0" brushRef="#br0">820 189 24575,'0'-9'0,"0"-1"0,-1 1 0,0-1 0,-1 1 0,0-1 0,0 1 0,-1 0 0,0 0 0,-6-11 0,6 15 0,1 1 0,-1 0 0,0 0 0,0 0 0,-1 0 0,1 0 0,-1 1 0,0 0 0,0 0 0,0 0 0,0 0 0,0 0 0,-1 1 0,1 0 0,-1 0 0,1 0 0,-1 0 0,0 1 0,-7-1 0,-5 0 0,1 1 0,-1 1 0,1 0 0,-1 2 0,1-1 0,-1 2 0,1 0 0,0 2 0,0-1 0,0 2 0,1 0 0,0 1 0,-16 9 0,-3 4 0,0 2 0,2 1 0,1 1 0,-40 40 0,38-30 0,1 1 0,1 1 0,2 2 0,-45 78 0,63-96 0,1 1 0,1 0 0,0 1 0,2 0 0,1 0 0,0 0 0,2 1 0,0 0 0,2-1 0,0 1 0,2 1 0,3 26 0,-2-38 0,1-1 0,1 1 0,0-1 0,1 0 0,0 0 0,1 0 0,0 0 0,0-1 0,1 1 0,1-2 0,0 1 0,0-1 0,1 0 0,15 14 0,-12-14 0,0 0 0,1-1 0,1-1 0,-1 0 0,1 0 0,0-1 0,1-1 0,-1 0 0,1-1 0,0-1 0,27 4 0,-5-4 0,1-2 0,0-2 0,-1-1 0,1-2 0,-1-2 0,0-1 0,0-1 0,58-23 0,-39 8 0,0-2 0,-2-2 0,-1-2 0,77-59 0,-96 63 0,-1-3 0,-1 0 0,-2-2 0,-1-1 0,43-61 0,-60 76 0,-1 0 0,-1-1 0,0 0 0,-2 0 0,0-1 0,0 0 0,-2 0 0,0 0 0,-1-1 0,-1 0 0,-1 1 0,0-1 0,-2 0 0,-3-38 0,1 45 6,-1-1 0,-1 1 0,0 0 0,-1 0 0,0 0 0,-1 0 0,0 1 0,-1 0 0,0 0 0,-1 1 0,0 0 0,0 0 0,-1 1 0,0 0 0,-1 1 0,0 0 0,-1 0 0,1 1 0,-15-7 0,8 6-120,0 0 0,0 1-1,0 1 1,-1 0 0,0 1 0,0 1-1,-1 1 1,1 1 0,-1 1 0,1 0-1,-1 1 1,-30 4 0,-5 7-6712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7.487"/>
    </inkml:context>
    <inkml:brush xml:id="br0">
      <inkml:brushProperty name="width" value="0.05" units="cm"/>
      <inkml:brushProperty name="height" value="0.05" units="cm"/>
      <inkml:brushProperty name="color" value="#F6630D"/>
    </inkml:brush>
  </inkml:definitions>
  <inkml:trace contextRef="#ctx0" brushRef="#br0">1 0 24575,'2'1'0,"0"-1"0,1 0 0,-1 1 0,0 0 0,0-1 0,1 1 0,-1 0 0,0 0 0,0 0 0,0 0 0,0 1 0,0-1 0,-1 1 0,1-1 0,0 1 0,0 0 0,-1-1 0,2 4 0,24 37 0,-25-37 0,31 61 0,34 99 0,10 75 0,-25-58 0,25 79 0,-66-233-1365,-1-8-5461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7.898"/>
    </inkml:context>
    <inkml:brush xml:id="br0">
      <inkml:brushProperty name="width" value="0.05" units="cm"/>
      <inkml:brushProperty name="height" value="0.05" units="cm"/>
      <inkml:brushProperty name="color" value="#F6630D"/>
    </inkml:brush>
  </inkml:definitions>
  <inkml:trace contextRef="#ctx0" brushRef="#br0">728 43 24575,'0'-1'0,"-1"-1"0,1 1 0,-1-1 0,1 0 0,-1 1 0,0 0 0,0-1 0,0 1 0,0-1 0,0 1 0,0 0 0,0 0 0,0 0 0,0 0 0,0 0 0,-1 0 0,1 0 0,0 0 0,-3-1 0,-29-13 0,28 15 0,-1-1 0,1 1 0,-1-1 0,1 1 0,-1 1 0,1-1 0,-1 1 0,1 0 0,-1 1 0,1-1 0,0 1 0,-1 0 0,1 0 0,-8 5 0,-7 5 0,1 0 0,-21 18 0,29-21 0,-35 26-110,-365 291-1145,373-294-5571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8.240"/>
    </inkml:context>
    <inkml:brush xml:id="br0">
      <inkml:brushProperty name="width" value="0.05" units="cm"/>
      <inkml:brushProperty name="height" value="0.05" units="cm"/>
      <inkml:brushProperty name="color" value="#F6630D"/>
    </inkml:brush>
  </inkml:definitions>
  <inkml:trace contextRef="#ctx0" brushRef="#br0">458 71 24575,'5'0'0,"-4"5"0,-5 2 0,-8 3 0,-6 6 0,-5 4 0,-7 8 0,-4 4 0,-5 6 0,-1 1 0,-2 3 0,0 4 0,4-1 0,-1 1 0,0 1 0,4-1 0,6-10-8191</inkml:trace>
  <inkml:trace contextRef="#ctx0" brushRef="#br0" timeOffset="1">485 17 24575,'5'-4'0,"6"-2"0,6 0 0,5 6 0,2 7 0,8 7 0,7 7 0,6 8 0,10 4 0,4 6 0,7 5 0,0 5 0,0-2 0,-4-3 0,-1-1 0,-13-7-8191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8.613"/>
    </inkml:context>
    <inkml:brush xml:id="br0">
      <inkml:brushProperty name="width" value="0.05" units="cm"/>
      <inkml:brushProperty name="height" value="0.05" units="cm"/>
      <inkml:brushProperty name="color" value="#F6630D"/>
    </inkml:brush>
  </inkml:definitions>
  <inkml:trace contextRef="#ctx0" brushRef="#br0">1 0 24575,'0'5'0,"0"5"0,4 2 0,12 4 0,6-2 0,10 2 0,9 3 0,10 3 0,7-3 0,2 1 0,1 1 0,-11-3-8191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59.879"/>
    </inkml:context>
    <inkml:brush xml:id="br0">
      <inkml:brushProperty name="width" value="0.05" units="cm"/>
      <inkml:brushProperty name="height" value="0.05" units="cm"/>
      <inkml:brushProperty name="color" value="#F6630D"/>
    </inkml:brush>
  </inkml:definitions>
  <inkml:trace contextRef="#ctx0" brushRef="#br0">0 63 24575,'0'-4'0,"1"1"0,-1 0 0,1 0 0,0 0 0,0 0 0,0 0 0,0 0 0,1 0 0,-1 0 0,1 0 0,0 0 0,-1 1 0,1-1 0,0 1 0,1-1 0,3-3 0,-5 5 0,0 0 0,0 1 0,0-1 0,0 0 0,1 0 0,-1 0 0,0 1 0,0-1 0,1 1 0,-1-1 0,1 1 0,-1-1 0,0 1 0,1 0 0,-1 0 0,1 0 0,-1 0 0,0 0 0,1 0 0,-1 0 0,1 0 0,-1 0 0,1 1 0,-1-1 0,0 0 0,1 1 0,-1 0 0,0-1 0,1 1 0,-1 0 0,0-1 0,0 1 0,0 0 0,0 0 0,0 0 0,0 0 0,0 0 0,0 0 0,1 2 0,4 8 0,0 1 0,-1-1 0,0 1 0,0 1 0,-2-1 0,0 0 0,0 1 0,1 17 0,5 16 0,23 103-76,-8-30-569,66 191 1,-67-252-6182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0.223"/>
    </inkml:context>
    <inkml:brush xml:id="br0">
      <inkml:brushProperty name="width" value="0.05" units="cm"/>
      <inkml:brushProperty name="height" value="0.05" units="cm"/>
      <inkml:brushProperty name="color" value="#F6630D"/>
    </inkml:brush>
  </inkml:definitions>
  <inkml:trace contextRef="#ctx0" brushRef="#br0">158 442 24575,'-22'-23'0,"-57"-63"0,71 76 0,1 0 0,0 0 0,1-1 0,0 1 0,1-1 0,0-1 0,-4-16 0,8 24 0,0-1 0,0 1 0,1-1 0,-1 1 0,1-1 0,0 1 0,0-1 0,1 1 0,0-1 0,-1 1 0,1-1 0,1 1 0,-1 0 0,1-1 0,3-7 0,-1 6 0,1 0 0,-1 0 0,1 1 0,0-1 0,0 1 0,1 0 0,-1 0 0,13-8 0,2 2 0,0 1 0,1 1 0,0 0 0,0 1 0,31-6 0,-4 3 0,1 2 0,0 2 0,1 3 0,84 2 0,-110 3 0,1 1 0,-1 1 0,0 2 0,0 0 0,-1 1 0,1 2 0,-2 0 0,1 2 0,-1 0 0,0 1 0,31 23 0,-42-25 0,1 1 0,-2 0 0,1 0 0,-2 1 0,1 0 0,-2 1 0,1 0 0,-2 1 0,1-1 0,-2 2 0,0-1 0,0 0 0,-1 1 0,-1 0 0,0 1 0,-1-1 0,-1 0 0,0 1 0,-1 0 0,-1-1 0,-1 23 0,-2-15 0,0 0 0,-2 0 0,0 0 0,-2 0 0,0-1 0,-1 0 0,-2 0 0,0-1 0,-1-1 0,0 1 0,-2-2 0,0 0 0,-23 24 0,15-21 0,-2-1 0,0-1 0,0 0 0,-2-2 0,0-1 0,-37 17 0,43-24 0,0-1 0,0-1 0,0-1 0,-1 0 0,0-2 0,0 0 0,0-1 0,-1-2 0,1 0 0,-26-2 0,38 1-114,1-2 1,-1 1-1,0-1 0,0 0 0,1-1 1,-1 0-1,1 0 0,0 0 0,0-1 1,0 0-1,-11-10 0,-13-16-6712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0.677"/>
    </inkml:context>
    <inkml:brush xml:id="br0">
      <inkml:brushProperty name="width" value="0.05" units="cm"/>
      <inkml:brushProperty name="height" value="0.05" units="cm"/>
      <inkml:brushProperty name="color" value="#F6630D"/>
    </inkml:brush>
  </inkml:definitions>
  <inkml:trace contextRef="#ctx0" brushRef="#br0">1 119 24575,'5'0'0,"0"1"0,0 0 0,0 0 0,0 1 0,0-1 0,0 1 0,0 0 0,-1 1 0,1-1 0,0 1 0,-1 0 0,6 4 0,49 48 0,-46-42 0,12 11 0,17 17 0,59 73 0,-92-102 0,0 0 0,0 1 0,-1 1 0,-1-1 0,0 1 0,-1 0 0,-1 1 0,0 0 0,-1-1 0,0 1 0,1 20 0,-4-33 0,-1 0 0,0-1 0,0 1 0,0 0 0,0 0 0,-1 0 0,1 0 0,0 0 0,-1 0 0,1-1 0,-1 1 0,0 0 0,1 0 0,-1-1 0,0 1 0,0-1 0,0 1 0,-1 0 0,-1 1 0,2-2 0,0-1 0,0 1 0,0-1 0,-1 1 0,1-1 0,0 0 0,0 1 0,0-1 0,-1 0 0,1 0 0,0 0 0,0 0 0,-1 0 0,1 0 0,0-1 0,0 1 0,0 0 0,0 0 0,-1-1 0,1 1 0,0-1 0,0 1 0,0-1 0,0 0 0,0 1 0,0-1 0,0 0 0,0 0 0,0 0 0,0 1 0,0-3 0,-6-4 0,1 0 0,1 0 0,-1 0 0,1-1 0,1 0 0,-1 0 0,2 0 0,-1-1 0,1 1 0,0-1 0,0 0 0,-1-16 0,0-6 0,1 0 0,1-44 0,2 54 0,2 0 0,0 0 0,1 0 0,1 1 0,1 0 0,1 0 0,1 0 0,0 0 0,1 1 0,12-18 0,-16 29 0,2 0 0,-1 0 0,1 1 0,0-1 0,0 1 0,1 1 0,0-1 0,1 1 0,-1 1 0,1-1 0,0 1 0,0 1 0,1-1 0,-1 1 0,1 1 0,0 0 0,0 0 0,0 0 0,0 1 0,1 1 0,-1 0 0,1 0 0,-1 1 0,10 0 0,-11 1 0,-1 0 0,0 1 0,0 0 0,0 0 0,-1 0 0,1 1 0,0 0 0,-1 0 0,0 1 0,0-1 0,0 2 0,0-1 0,-1 0 0,1 1 0,-1 0 0,0 1 0,0-1 0,-1 1 0,0 0 0,0 0 0,0 0 0,-1 0 0,0 1 0,0-1 0,-1 1 0,1 0 0,-1 0 0,-1 0 0,2 8 0,1 9 17,2-1-1,1-1 0,1 1 0,19 38 0,55 76-649,-58-98-180,-9-15-6013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1.071"/>
    </inkml:context>
    <inkml:brush xml:id="br0">
      <inkml:brushProperty name="width" value="0.05" units="cm"/>
      <inkml:brushProperty name="height" value="0.05" units="cm"/>
      <inkml:brushProperty name="color" value="#F6630D"/>
    </inkml:brush>
  </inkml:definitions>
  <inkml:trace contextRef="#ctx0" brushRef="#br0">70 64 24575,'-5'-5'0,"-6"-6"0,-1-6 0,-4 0 0,2 8 0,2 5-8191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1.457"/>
    </inkml:context>
    <inkml:brush xml:id="br0">
      <inkml:brushProperty name="width" value="0.05" units="cm"/>
      <inkml:brushProperty name="height" value="0.05" units="cm"/>
      <inkml:brushProperty name="color" value="#F6630D"/>
    </inkml:brush>
  </inkml:definitions>
  <inkml:trace contextRef="#ctx0" brushRef="#br0">1 152 24575,'1'6'0,"0"0"0,1 1 0,0-1 0,0 0 0,0 0 0,1 0 0,7 11 0,-1 1 0,20 35 0,3-2 0,2-1 0,53 59 0,-84-105 0,4 5 0,-2-2 0,0-1 0,0 0 0,0 0 0,0-1 0,1 1 0,0-1 0,0 0 0,1-1 0,-1 1 0,9 3 0,-14-8 0,0 0 0,1 1 0,-1-1 0,0 0 0,0 0 0,0 0 0,1 0 0,-1 0 0,0-1 0,0 1 0,1 0 0,-1 0 0,0-1 0,0 1 0,0-1 0,0 1 0,0-1 0,0 0 0,0 1 0,0-1 0,0 0 0,0 1 0,0-1 0,0 0 0,0 0 0,0 0 0,-1 0 0,1 0 0,0 0 0,-1 0 0,1 0 0,-1 0 0,1-1 0,-1 1 0,0 0 0,1 0 0,-1-2 0,4-7 0,-2-1 0,1 0 0,0-13 0,-2 17 0,8-88-117,-5-164 0,-5 173-1014,1 45-5695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7.355"/>
    </inkml:context>
    <inkml:brush xml:id="br0">
      <inkml:brushProperty name="width" value="0.05" units="cm"/>
      <inkml:brushProperty name="height" value="0.05" units="cm"/>
      <inkml:brushProperty name="color" value="#F6630D"/>
    </inkml:brush>
  </inkml:definitions>
  <inkml:trace contextRef="#ctx0" brushRef="#br0">1 18 24575,'8'-9'0,"2"0"0,-9 10 0,0 0 0,0-1 0,-1 1 0,1 0 0,0 0 0,0-1 0,-1 1 0,1 0 0,-1 0 0,1 0 0,-1 0 0,1 0 0,-1 0 0,1 0 0,-1 0 0,0 0 0,1 2 0,16 58 0,-2 1 0,9 81 0,-6-30 0,62 372 0,-70-433-1365,-1-13-5461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1.878"/>
    </inkml:context>
    <inkml:brush xml:id="br0">
      <inkml:brushProperty name="width" value="0.05" units="cm"/>
      <inkml:brushProperty name="height" value="0.05" units="cm"/>
      <inkml:brushProperty name="color" value="#F6630D"/>
    </inkml:brush>
  </inkml:definitions>
  <inkml:trace contextRef="#ctx0" brushRef="#br0">114 821 24575,'0'-1'0,"0"0"0,0 1 0,0-1 0,0 0 0,0 0 0,1 1 0,-1-1 0,0 0 0,1 1 0,-1-1 0,0 0 0,1 1 0,-1-1 0,1 1 0,-1-1 0,1 1 0,-1-1 0,1 1 0,0-1 0,-1 1 0,1 0 0,-1-1 0,1 1 0,0 0 0,0-1 0,-1 1 0,1 0 0,0 0 0,-1-1 0,1 1 0,0 0 0,0 0 0,-1 0 0,1 0 0,0 0 0,0 0 0,0 1 0,34 3 0,-28-2 0,6-1 0,-1 1 0,1-2 0,-1 0 0,1 0 0,0-1 0,-1 0 0,25-7 0,-34 7 0,0 1 0,0-1 0,0 0 0,0 0 0,0-1 0,0 1 0,0-1 0,-1 1 0,1-1 0,0 0 0,-1 0 0,1 0 0,-1 0 0,0-1 0,0 1 0,0-1 0,0 1 0,0-1 0,0 0 0,-1 0 0,1 1 0,-1-1 0,0 0 0,0 0 0,0-1 0,0 1 0,-1 0 0,1 0 0,-1 0 0,0 0 0,1-1 0,-2 1 0,1 0 0,0 0 0,-1 0 0,0-4 0,-3-4 0,0 0 0,0 0 0,-1 0 0,-1 0 0,0 1 0,0 0 0,-1 0 0,0 1 0,0 0 0,-1 0 0,-1 1 0,0 0 0,0 0 0,-16-10 0,18 13 0,-1 1 0,0-1 0,0 1 0,0 1 0,-1 0 0,1 0 0,-1 0 0,-17-2 0,20 5 0,1 0 0,-1 0 0,0 0 0,1 0 0,-1 1 0,0 0 0,1 0 0,-1 1 0,1 0 0,0-1 0,0 2 0,-1-1 0,1 1 0,1-1 0,-6 5 0,5-3 0,0 1 0,0 0 0,0 0 0,0 0 0,1 1 0,0-1 0,0 1 0,1 0 0,-1 0 0,2 1 0,-1-1 0,0 1 0,1-1 0,0 1 0,1 0 0,0 0 0,0 0 0,0-1 0,1 1 0,0 10 0,1-4 0,0 0 0,1 0 0,0 0 0,1 0 0,0 0 0,1 0 0,1-1 0,0 0 0,12 21 0,-9-21-97,0 0-1,1-1 1,0 0-1,1-1 1,0 0-1,1 0 1,0-1-1,0-1 1,1 0-1,0 0 1,0-1-1,1-1 0,24 9 1,10-1-6729</inkml:trace>
  <inkml:trace contextRef="#ctx0" brushRef="#br0" timeOffset="1">605 356 24575,'-13'-11'0,"13"11"0,-1 0 0,1 0 0,0 0 0,0 0 0,0 0 0,0 0 0,0 0 0,0 0 0,0 0 0,-1 0 0,1 1 0,0-1 0,0 0 0,0 0 0,0 0 0,0 0 0,0 0 0,0 0 0,0 0 0,0 0 0,0 0 0,0 0 0,-1 0 0,1 0 0,0 1 0,0-1 0,0 0 0,0 0 0,0 0 0,0 0 0,0 0 0,0 0 0,0 0 0,0 0 0,0 1 0,0-1 0,0 0 0,0 0 0,0 0 0,0 0 0,0 0 0,0 0 0,0 0 0,0 0 0,0 1 0,0-1 0,0 0 0,0 0 0,0 0 0,0 0 0,0 0 0,1 0 0,-1 0 0,0 0 0,0 0 0,0 0 0,0 1 0,0-1 0,0 0 0,0 0 0,19 29 0,117 118 0,-68-77 0,79 106 0,-139-166 0,-2 0 0,1 1 0,7 17 0,-13-26 0,0 0 0,0 0 0,0 0 0,-1 1 0,1-1 0,-1 0 0,1 0 0,-1 0 0,0 1 0,0-1 0,0 0 0,0 0 0,0 1 0,0-1 0,0 0 0,-1 0 0,1 0 0,-1 0 0,0 1 0,0-1 0,0 0 0,0 0 0,0 0 0,0 0 0,0-1 0,-3 4 0,3-4 0,-1 0 0,1 0 0,-1-1 0,1 1 0,-1 0 0,1-1 0,-1 1 0,0-1 0,1 1 0,-1-1 0,0 0 0,0 0 0,1 0 0,-1 0 0,0 0 0,1 0 0,-1-1 0,0 1 0,1 0 0,-1-1 0,0 1 0,1-1 0,-1 0 0,1 1 0,-1-1 0,1 0 0,-1 0 0,1 0 0,0 0 0,-1 0 0,-1-3 0,-4-2 0,0 0 0,1-1 0,0 1 0,-9-14 0,5 3 0,1-1 0,0 0 0,2-1 0,0 0 0,1 0 0,0-1 0,2 0 0,1 1 0,0-1 0,1-1 0,1 1 0,1 0 0,4-31 0,1 11 0,2-1 0,1 1 0,3 1 0,0 0 0,30-64 0,-29 79 0,0 0 0,2 1 0,28-38 0,-33 51 0,0-1 0,1 1 0,0 1 0,1 0 0,0 0 0,0 1 0,0 1 0,26-13 0,-33 18-80,0 0 0,1 1-1,-1-1 1,1 1 0,0 0-1,-1 0 1,1 1 0,0-1-1,0 1 1,-1 0 0,1 1 0,0-1-1,-1 1 1,1 0 0,0 0-1,6 2 1,21 13-6746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2.263"/>
    </inkml:context>
    <inkml:brush xml:id="br0">
      <inkml:brushProperty name="width" value="0.05" units="cm"/>
      <inkml:brushProperty name="height" value="0.05" units="cm"/>
      <inkml:brushProperty name="color" value="#F6630D"/>
    </inkml:brush>
  </inkml:definitions>
  <inkml:trace contextRef="#ctx0" brushRef="#br0">10 1119 24575,'-1'0'0,"1"0"0,0 0 0,0 0 0,-1 0 0,1 0 0,0 0 0,0 0 0,-1 1 0,1-1 0,0 0 0,0 0 0,-1-1 0,1 1 0,0 0 0,0 0 0,-1 0 0,1 0 0,0 0 0,-1 0 0,1 0 0,0 0 0,0 0 0,0-1 0,-1 1 0,1 0 0,0 0 0,0 0 0,0 0 0,-1-1 0,1 1 0,0 0 0,0 0 0,0 0 0,0-1 0,-1 1 0,1 0 0,0 0 0,0-1 0,0 1 0,0 0 0,0-1 0,8-10 0,23-11 0,65-32 0,157-63 0,-208 98 0,721-294-1604,20 50 0,-158 93 1251,5 38-988,-557 120-1948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6.531"/>
    </inkml:context>
    <inkml:brush xml:id="br0">
      <inkml:brushProperty name="width" value="0.05" units="cm"/>
      <inkml:brushProperty name="height" value="0.05" units="cm"/>
      <inkml:brushProperty name="color" value="#F6630D"/>
    </inkml:brush>
  </inkml:definitions>
  <inkml:trace contextRef="#ctx0" brushRef="#br0">107 44 24575,'-4'-5'0,"-1"0"0,0 0 0,-1 0 0,1 0 0,-1 1 0,-10-6 0,15 9 0,0 1 0,0-1 0,0 1 0,-1-1 0,1 1 0,0 0 0,0-1 0,-1 1 0,1 0 0,0 0 0,-1 0 0,1 0 0,0 0 0,0 0 0,-1 0 0,1 1 0,0-1 0,-1 0 0,1 1 0,0-1 0,0 1 0,0-1 0,0 1 0,-1 0 0,1-1 0,0 1 0,0 0 0,0 0 0,0 0 0,1 0 0,-1 0 0,0 0 0,0 0 0,0 0 0,1 0 0,-1 0 0,0 3 0,-3 3 0,2 0 0,-1 0 0,1 0 0,0 1 0,0 0 0,1-1 0,0 1 0,0 0 0,1 13 0,10 78 0,-5-59 0,81 518-33,-46-380-317,70 192-1,-78-285 351,3-1 0,4-2 0,74 116 0,-77-144 0,2-3 0,3-1 0,1-2 0,3-1 0,90 71 0,-64-68 0,2-3 0,2-3 0,1-3 0,110 40 0,-36-27 0,229 49 0,-148-58-791,389 25 0,239-55-954,178-67 1367,-7-87-742,-1008 135 1103,212-45 369,-182 36 568,-1-3-1,69-31 1,-114 45-877,-1 0 0,0-1 0,1 0 0,-1 0-1,0 0 1,0 0 0,-1-1 0,1 0 0,-1 0 0,0 0 0,0-1 0,0 1 0,0-1 0,-1 0 0,5-8 0,-2-8-6456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7.057"/>
    </inkml:context>
    <inkml:brush xml:id="br0">
      <inkml:brushProperty name="width" value="0.05" units="cm"/>
      <inkml:brushProperty name="height" value="0.05" units="cm"/>
      <inkml:brushProperty name="color" value="#F6630D"/>
    </inkml:brush>
  </inkml:definitions>
  <inkml:trace contextRef="#ctx0" brushRef="#br0">1 542 24575,'-1'0'0,"1"-1"0,0 1 0,0-1 0,0 1 0,0 0 0,1-1 0,-1 1 0,0-1 0,0 1 0,0-1 0,0 1 0,0-1 0,0 1 0,1 0 0,-1-1 0,0 1 0,0-1 0,1 1 0,-1 0 0,0-1 0,1 1 0,-1 0 0,0-1 0,1 1 0,-1 0 0,0 0 0,1-1 0,-1 1 0,1 0 0,-1 0 0,1 0 0,-1-1 0,0 1 0,1 0 0,-1 0 0,1 0 0,-1 0 0,1 0 0,-1 0 0,1 0 0,-1 0 0,1 0 0,-1 0 0,1 0 0,-1 0 0,0 0 0,1 1 0,-1-1 0,1 0 0,-1 0 0,1 0 0,-1 1 0,0-1 0,1 0 0,-1 1 0,1-1 0,23 18 0,-14-4 0,0 1 0,-1 0 0,-1 1 0,-1 0 0,0 1 0,-1-1 0,6 27 0,-3-15 0,61 225 0,-59-199 0,-3 0 0,4 97 0,-12-151 0,-1-1 0,1 1 0,0 0 0,0 0 0,0 0 0,0 0 0,0 0 0,0 0 0,0 0 0,0 0 0,0 0 0,0 0 0,-1 0 0,1 0 0,0 0 0,0 0 0,0 0 0,0 0 0,0 0 0,0 0 0,0 0 0,0 0 0,-1 0 0,1 0 0,0 0 0,0 0 0,0 0 0,0 0 0,0 0 0,0 0 0,0 0 0,0 0 0,0 0 0,0 0 0,-1 0 0,1 0 0,0 1 0,0-1 0,0 0 0,0 0 0,0 0 0,0 0 0,0 0 0,0 0 0,0 0 0,0 0 0,0 0 0,0 0 0,0 1 0,0-1 0,0 0 0,0 0 0,0 0 0,0 0 0,0 0 0,0 0 0,0 0 0,0 1 0,-9-16 0,-8-23 0,-21-80 0,-37-200 0,63 240 0,3-1 0,4 0 0,8-135 0,0 179 0,1 1 0,15-55 0,-17 80 0,1-1 0,0 1 0,1-1 0,0 1 0,0 0 0,1 1 0,0-1 0,1 1 0,0 0 0,0 0 0,1 0 0,0 1 0,14-11 0,-18 16 0,0-1 0,0 2 0,1-1 0,-1 0 0,1 1 0,-1-1 0,1 1 0,0 0 0,-1 1 0,1-1 0,0 0 0,0 1 0,-1 0 0,1 0 0,0 0 0,0 0 0,0 1 0,3 0 0,-1 1 0,-1 0 0,0 1 0,0-1 0,0 1 0,0 0 0,0 0 0,-1 0 0,1 1 0,-1 0 0,0 0 0,4 4 0,1 4 0,0 0 0,0 0 0,-1 1 0,-1 0 0,0 0 0,-1 1 0,-1-1 0,6 21 0,-5-7 0,-1 0 0,-2 1 0,-1-1 0,-1 0 0,-3 40 0,0-45 0,-1-1 0,-1 0 0,-1-1 0,0 1 0,-2-1 0,0 0 0,-16 30 0,20-45-80,1 0 0,-1 0-1,0 0 1,0-1 0,-1 1-1,1-1 1,-1 0 0,0 0-1,0 0 1,-1 0 0,1-1 0,-1 0-1,0 0 1,0 0 0,0 0-1,-6 2 1,-8-3-6746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7.426"/>
    </inkml:context>
    <inkml:brush xml:id="br0">
      <inkml:brushProperty name="width" value="0.05" units="cm"/>
      <inkml:brushProperty name="height" value="0.05" units="cm"/>
      <inkml:brushProperty name="color" value="#F6630D"/>
    </inkml:brush>
  </inkml:definitions>
  <inkml:trace contextRef="#ctx0" brushRef="#br0">1 12 24575,'1'-1'0,"-1"1"0,1-1 0,0 0 0,0 0 0,-1 0 0,1 1 0,0-1 0,0 0 0,0 1 0,0-1 0,0 0 0,0 1 0,0 0 0,0-1 0,0 1 0,0 0 0,0-1 0,0 1 0,1 0 0,-1 0 0,0 0 0,0 0 0,0 0 0,0 0 0,0 0 0,0 0 0,2 1 0,-1 0 0,0 0 0,-1 0 0,1 1 0,0-1 0,-1 1 0,1-1 0,-1 1 0,0-1 0,1 1 0,-1 0 0,0 0 0,0 0 0,1 3 0,4 8 0,-1 1 0,-1 0 0,3 19 0,-6-29 0,106 586 0,-94-432 0,23-239 0,51-110 0,-70 161 0,1 0 0,2 1 0,44-53 0,-56 75 0,-1-1 0,1 1 0,0 0 0,1 1 0,-1 0 0,1 0 0,11-4 0,-17 8 0,0 1 0,0 0 0,0 0 0,0 0 0,0 0 0,0 1 0,0-1 0,0 1 0,0 0 0,0 0 0,1 0 0,-1 0 0,0 1 0,0-1 0,0 1 0,0 0 0,0-1 0,0 1 0,0 1 0,0-1 0,0 0 0,0 1 0,0 0 0,-1-1 0,1 1 0,-1 0 0,4 4 0,2 3 0,0 1 0,-1 0 0,0 1 0,-1-1 0,0 1 0,-1 1 0,0-1 0,-1 1 0,4 17 0,0 1 0,-3 1 0,4 50 0,-7-49-1365,-2-5-5461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7.895"/>
    </inkml:context>
    <inkml:brush xml:id="br0">
      <inkml:brushProperty name="width" value="0.05" units="cm"/>
      <inkml:brushProperty name="height" value="0.05" units="cm"/>
      <inkml:brushProperty name="color" value="#F6630D"/>
    </inkml:brush>
  </inkml:definitions>
  <inkml:trace contextRef="#ctx0" brushRef="#br0">224 783 24575,'15'-8'0,"0"-1"0,-1 0 0,0-1 0,-1-1 0,21-20 0,-28 25 0,0-1 0,0 1 0,-1-1 0,0 0 0,0-1 0,-1 1 0,0-1 0,0 0 0,-1 0 0,0 0 0,0-1 0,2-15 0,-5 20 0,0-1 0,0 0 0,0 0 0,-1 0 0,0 0 0,0 1 0,0-1 0,-1 0 0,1 1 0,-1-1 0,0 1 0,0 0 0,-1-1 0,1 1 0,-1 0 0,0 0 0,0 1 0,0-1 0,-1 1 0,1-1 0,-1 1 0,0 0 0,0 1 0,0-1 0,0 0 0,-1 1 0,-4-2 0,-3-1 0,0 0 0,-1 0 0,0 1 0,1 1 0,-2 0 0,1 1 0,0 0 0,-24 1 0,32 1 0,-1 0 0,1 1 0,-1 0 0,1 0 0,-1 1 0,1-1 0,0 1 0,0 0 0,-1 1 0,2-1 0,-1 1 0,0 0 0,0 0 0,-7 7 0,5-3 0,0 1 0,1-1 0,0 1 0,1 0 0,0 0 0,0 1 0,-7 17 0,3-1 0,2 1 0,1-1 0,0 1 0,2 0 0,-1 38 0,5-54 0,-2 12 0,2-1 0,0 1 0,7 39 0,-6-56 0,0 0 0,1 0 0,-1 0 0,1 0 0,1 0 0,-1 0 0,0-1 0,1 1 0,4 5 0,-5-8 0,1 0 0,-1 0 0,0 0 0,0 0 0,1-1 0,0 1 0,-1 0 0,1-1 0,0 0 0,-1 0 0,1 0 0,0 0 0,0 0 0,0 0 0,0-1 0,0 1 0,4-1 0,-1 0 0,1-1 0,-1 0 0,1 0 0,-1 0 0,0-1 0,0 0 0,1 0 0,-1-1 0,-1 0 0,1 0 0,0 0 0,-1-1 0,0 1 0,10-9 0,0-2 0,-1-1 0,0 0 0,16-24 0,-3-1 0,-2-1 0,-1-1 0,-3-2 0,-1 0 0,-2-1 0,12-51 0,49-286 0,-66 305 0,-7 42 0,-12 73 0,-2 63 0,3 71 0,4-136 0,0 63-341,5-1 0,4 1-1,38 178 1,-35-233-6485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8.523"/>
    </inkml:context>
    <inkml:brush xml:id="br0">
      <inkml:brushProperty name="width" value="0.05" units="cm"/>
      <inkml:brushProperty name="height" value="0.05" units="cm"/>
      <inkml:brushProperty name="color" value="#F6630D"/>
    </inkml:brush>
  </inkml:definitions>
  <inkml:trace contextRef="#ctx0" brushRef="#br0">0 2757 24575,'3'0'0,"0"1"0,0 0 0,-1 0 0,1 0 0,0 0 0,-1 1 0,1-1 0,-1 1 0,4 2 0,8 5 0,58 25 0,112 37 0,83 10 0,-257-78 0,738 157-1115,15-67-972,798-12-2157,7-77 1223,1474-140 526,-2067 29 2390,1060-257 0,-1053 116 114,1577-620-1,-1892 573 45,-520 220 428,-4-7 1,186-138-1,-274 177 340,-1-2 1,-3-2-1,-1-3 0,-3-1 1,53-75-1,-83 99-214,0-1 0,-2-1-1,0 0 1,-3-1 0,16-52-1,-22 59-277,-2 0 0,0-1 0,-2 1 0,0 0 0,-2-1-1,0 0 1,-2 1 0,-7-40 0,8 58-432,0 0 0,-1 0 0,1 0 0,-1 0 0,0 0 1,0 0-1,-1 0 0,1 1 0,-1-1 0,0 1 0,-7-8 0,-2 2-6723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08.927"/>
    </inkml:context>
    <inkml:brush xml:id="br0">
      <inkml:brushProperty name="width" value="0.05" units="cm"/>
      <inkml:brushProperty name="height" value="0.05" units="cm"/>
      <inkml:brushProperty name="color" value="#F6630D"/>
    </inkml:brush>
  </inkml:definitions>
  <inkml:trace contextRef="#ctx0" brushRef="#br0">181 259 24575,'-181'0'0,"221"-1"0,-1-3 0,1 0 0,45-13 0,117-40 0,-127 34 0,115-35 0,115-33 0,-302 90 0,0 0 0,-1 1 0,1-1 0,0 1 0,0-1 0,0 1 0,0 0 0,-1 0 0,1 0 0,0 1 0,0-1 0,0 0 0,2 2 0,-3-1 0,-1 0 0,0 0 0,1 0 0,-1 0 0,0 0 0,0 0 0,0 0 0,0 0 0,0 0 0,0 1 0,0-1 0,-1 0 0,1 1 0,0-1 0,-1 1 0,1-1 0,-1 1 0,1-1 0,-1 1 0,0-1 0,1 1 0,-1-1 0,0 1 0,0 1 0,1 92 0,-2-58 0,5 48 0,30 104 132,-4-26-1629,-26-131-5329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12.909"/>
    </inkml:context>
    <inkml:brush xml:id="br0">
      <inkml:brushProperty name="width" value="0.05" units="cm"/>
      <inkml:brushProperty name="height" value="0.05" units="cm"/>
      <inkml:brushProperty name="color" value="#F6630D"/>
    </inkml:brush>
  </inkml:definitions>
  <inkml:trace contextRef="#ctx0" brushRef="#br0">1 12 24575,'0'-1'0,"0"1"0,0-1 0,0 1 0,0 0 0,0-1 0,0 1 0,0-1 0,0 1 0,0-1 0,0 1 0,0 0 0,0-1 0,1 1 0,-1-1 0,0 1 0,0 0 0,0-1 0,1 1 0,-1 0 0,0-1 0,1 1 0,-1 0 0,0-1 0,1 1 0,-1 0 0,0 0 0,1-1 0,-1 1 0,0 0 0,1 0 0,-1 0 0,1-1 0,0 1 0,16 3 0,17 17 0,19 25 0,68 73 0,-45-41 0,857 709-604,-818-695 604,115 83 0,-227-172 3,19 14-9,34 18 0,-51-32 14,0 1 0,0-1 0,0 0-1,0 0 1,1 0 0,-1-1 0,1 1 0,-1-1 0,1-1 0,-1 1-1,1-1 1,-1 0 0,9-1 0,-12 0 9,0 1-1,0-1 1,-1 0 0,1 0-1,-1 0 1,1 0 0,0 0 0,-1 0-1,0-1 1,1 1 0,-1 0-1,0-1 1,1 1 0,-1-1 0,0 1-1,0-1 1,0 0 0,-1 1-1,1-1 1,0 0 0,-1 0 0,1 1-1,-1-1 1,1 0 0,-1 0-1,0 0 1,0 0 0,0 0 0,0 1-1,0-1 1,0 0 0,-1-3-1,0-8-36,-2 0-1,1 1 0,-8-20 0,8 24 56,-11-31-1400,2 4-5461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13.298"/>
    </inkml:context>
    <inkml:brush xml:id="br0">
      <inkml:brushProperty name="width" value="0.05" units="cm"/>
      <inkml:brushProperty name="height" value="0.05" units="cm"/>
      <inkml:brushProperty name="color" value="#F6630D"/>
    </inkml:brush>
  </inkml:definitions>
  <inkml:trace contextRef="#ctx0" brushRef="#br0">1280 1 24575,'-12'1'0,"1"0"0,-1 1 0,0 0 0,1 1 0,-1 0 0,1 1 0,0 0 0,0 1 0,1 0 0,-1 1 0,1 0 0,0 1 0,1 0 0,-15 13 0,-10 13 0,2 2 0,-39 51 0,43-50 0,-145 188-188,11 8-1,-225 425 1,325-530 188,-88 259 0,147-368 80,9-21 263,12-23-1389,-17 25 869,23-35-6649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8.105"/>
    </inkml:context>
    <inkml:brush xml:id="br0">
      <inkml:brushProperty name="width" value="0.05" units="cm"/>
      <inkml:brushProperty name="height" value="0.05" units="cm"/>
      <inkml:brushProperty name="color" value="#F6630D"/>
    </inkml:brush>
  </inkml:definitions>
  <inkml:trace contextRef="#ctx0" brushRef="#br0">24 458 24575,'0'-4'0,"-1"1"0,0-1 0,0 1 0,0-1 0,0 1 0,-1 0 0,-1-4 0,-8-20 0,10 23 0,1-1 0,-1 0 0,1 0 0,0 0 0,0 0 0,0 0 0,1 1 0,-1-1 0,1 0 0,1 0 0,-1 1 0,1-1 0,-1 1 0,1-1 0,1 1 0,2-6 0,0 4 0,0 0 0,0 1 0,0-1 0,1 1 0,-1 0 0,1 1 0,1-1 0,-1 1 0,12-5 0,3 0 0,1 0 0,0 2 0,1 1 0,-1 1 0,45-5 0,-48 8 0,0 1 0,0 1 0,0 1 0,0 0 0,0 2 0,-1 0 0,1 1 0,34 13 0,-38-11 0,-1 0 0,-1 1 0,0 1 0,0 0 0,0 1 0,-1 1 0,0 0 0,-1 0 0,0 1 0,-1 0 0,14 20 0,-13-16 0,-1 2 0,-1-1 0,0 1 0,-1 0 0,-1 1 0,-1 0 0,0 0 0,-1 1 0,-1 0 0,-1-1 0,1 35 0,-4-58 0,-1-16 0,1 0 0,2-23 0,1 31 0,-2 9 0,0 0 0,0-1 0,-1 1 0,1 0 0,-1-1 0,0 1 0,0 0 0,0-1 0,0 1 0,-3-8 0,3 12 0,0-1 0,0 1 0,-1-1 0,1 1 0,0 0 0,0-1 0,-1 1 0,1 0 0,0-1 0,-1 1 0,1 0 0,0 0 0,-1-1 0,1 1 0,0 0 0,-1 0 0,1 0 0,-1 0 0,1-1 0,-1 1 0,1 0 0,0 0 0,-1 0 0,1 0 0,-1 0 0,1 0 0,-1 0 0,1 0 0,0 0 0,-1 0 0,1 0 0,-1 0 0,1 0 0,-1 1 0,1-1 0,0 0 0,-1 0 0,1 0 0,-1 1 0,1-1 0,-1 0 0,1 1 0,-1-1 0,1 0 0,-1 0 0,1 0 0,-1 1 0,1-1 0,-1 0 0,1 0 0,-1 0 0,1 0 0,-1 0 0,1 0 0,-1 0 0,1 0 0,-1 0 0,1 0 0,-1 0 0,1-1 0,-1 1 0,1 0 0,0 0 0,-1 0 0,1-1 0,-1 1 0,1 0 0,-1 0 0,1-1 0,0 1 0,-1 0 0,1-1 0,0 1 0,-1-1 0,1 1 0,0 0 0,-1-1 0,1 1 0,0-1 0,0 1 0,0-1 0,-1 1 0,1-1 0,0 1 0,0-1 0,0 0 0,-3-14 0,1-1 0,0 0 0,1 0 0,1 0 0,2-20 0,0-3 0,-2 15 0,1 1 0,1-1 0,1 1 0,1 0 0,1 0 0,1 0 0,1 1 0,14-33 0,-19 52 6,0 0-1,0 0 1,0 0-1,1 0 0,-1 0 1,1 1-1,-1-1 1,1 1-1,0-1 1,0 1-1,0 0 1,0 0-1,0 0 0,1 1 1,-1-1-1,1 1 1,-1 0-1,1 0 1,-1 0-1,1 0 1,5 0-1,-6 1-60,0 0 0,0 0 0,0 0 0,0 1 0,0 0 0,0-1 0,0 1 0,-1 0 0,1 0 0,0 0 0,-1 1 0,1-1 0,0 1 0,-1-1 0,0 1 0,1 0 0,-1 0 0,0 0 0,0 0 0,0 1 0,0-1 0,0 0 0,-1 1 0,1-1 0,-1 1 0,3 4 0,3 14-6771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13.762"/>
    </inkml:context>
    <inkml:brush xml:id="br0">
      <inkml:brushProperty name="width" value="0.05" units="cm"/>
      <inkml:brushProperty name="height" value="0.05" units="cm"/>
      <inkml:brushProperty name="color" value="#F6630D"/>
    </inkml:brush>
  </inkml:definitions>
  <inkml:trace contextRef="#ctx0" brushRef="#br0">2161 446 24575,'-19'-17'0,"0"0"0,0 2 0,-2 0 0,0 1 0,0 1 0,-2 1 0,-32-13 0,22 13 0,-1 1 0,-1 2 0,1 2 0,-61-6 0,28 10 0,0 3 0,0 3 0,0 3 0,1 3 0,-74 19 0,75-11 3,-1 3-1,2 2 0,1 3 1,-110 61-1,123-55-26,1 2 0,2 2 0,1 2 0,3 1 0,-77 88 0,67-58-38,3 2 1,3 3-1,3 1 1,4 3-1,2 1 1,-51 160-1,60-135 24,3 2-1,6 0 0,4 1 1,5 1-1,2 129 1,11-173 33,2 0 1,3-1 0,3 0 0,2 0 0,4-1 0,1 0 0,51 112 0,-50-138-2,2 0 1,1-1 0,1-1 0,2-2 0,49 51 0,-50-60 1,1-1 0,1-1 0,0-2 1,2 0-1,0-2 0,1-1 0,56 21 0,-47-24-10,1-2 0,0-2 0,1-1 0,-1-2 0,1-2 0,0-1 0,0-2 0,0-2 0,0-2 0,65-14 0,-23-2-141,-2-4-1,-1-3 1,-1-3-1,77-43 1,-30 5 187,219-158 1,81-130-1303,-123 53 1038,-227 216 221,114-173 0,-150 196 31,-2-1 0,-4-2 0,43-125 0,-59 140-8,-3 0 1,-2-2-1,-3 1 0,-2-1 1,-1-103-1,-7 121-12,-2 0 0,-1 0 0,-2 1 0,-1 0 0,-1 0 0,-3 1 0,0 1 0,-3 0 0,0 0 0,-2 2 0,-2 0 0,0 1 0,-2 1 0,-2 0 0,0 2 0,-2 1 0,0 1 0,-57-42 0,28 31 0,-2 2 0,-1 2 0,-2 3 0,-1 3 0,-1 2 0,-103-26 0,21 18 0,-273-25 0,222 44-845,24 6-3376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1.232"/>
    </inkml:context>
    <inkml:brush xml:id="br0">
      <inkml:brushProperty name="width" value="0.05" units="cm"/>
      <inkml:brushProperty name="height" value="0.05" units="cm"/>
      <inkml:brushProperty name="color" value="#F6630D"/>
    </inkml:brush>
  </inkml:definitions>
  <inkml:trace contextRef="#ctx0" brushRef="#br0">849 248 24575,'11'0'0,"-8"1"0,-1-1 0,0 0 0,1 1 0,0-1 0,-1 0 0,1-1 0,-1 1 0,1 0 0,-1-1 0,1 1 0,-1-1 0,0 0 0,1 1 0,3-3 0,-6 2 0,0 0 0,0 1 0,0-1 0,0 1 0,-1-1 0,1 0 0,0 1 0,0-1 0,0 0 0,0 1 0,-1-1 0,1 1 0,0-1 0,-1 1 0,1-1 0,0 1 0,-1-1 0,1 1 0,-1-1 0,1 1 0,-1-1 0,1 1 0,-1 0 0,1-1 0,-1 1 0,1 0 0,-1 0 0,1-1 0,-1 1 0,-1 0 0,-21-12 0,21 11 0,-226-78 0,115 45 0,34 8 0,-1 4 0,-1 3 0,-146-14 0,197 32-1365,5 0-5461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1.930"/>
    </inkml:context>
    <inkml:brush xml:id="br0">
      <inkml:brushProperty name="width" value="0.05" units="cm"/>
      <inkml:brushProperty name="height" value="0.05" units="cm"/>
      <inkml:brushProperty name="color" value="#F6630D"/>
    </inkml:brush>
  </inkml:definitions>
  <inkml:trace contextRef="#ctx0" brushRef="#br0">570 283 24575,'8'-48'0,"-6"40"0,0-1 0,-1 0 0,0 1 0,0-1 0,-1-17 0,0 24 0,-1 0 0,1 0 0,-1 0 0,0-1 0,0 1 0,1 0 0,-2 0 0,1 0 0,0 0 0,0 1 0,0-1 0,-1 0 0,1 0 0,-1 1 0,0-1 0,1 1 0,-1-1 0,0 1 0,0 0 0,0 0 0,0-1 0,0 2 0,0-1 0,0 0 0,0 0 0,0 0 0,-4 0 0,-3 0 0,0 0 0,1 1 0,-1 0 0,0 0 0,1 1 0,-1 0 0,0 0 0,1 1 0,-1 0 0,1 1 0,0 0 0,0 0 0,0 1 0,0 0 0,-10 6 0,-5 5 0,1 0 0,1 2 0,-35 33 0,20-12 0,2 0 0,1 3 0,-36 57 0,54-73 0,1 1 0,0 0 0,2 1 0,2 1 0,0 0 0,1 0 0,-5 38 0,13-56 0,0 0 0,0 0 0,1 0 0,0 0 0,1 0 0,0 0 0,0 0 0,1 0 0,1 0 0,0-1 0,0 1 0,1-1 0,0 0 0,0 0 0,1 0 0,0 0 0,1-1 0,0 0 0,9 10 0,-3-7 0,1 1 0,0-2 0,0 0 0,1-1 0,0 0 0,1-1 0,0-1 0,0 0 0,1-1 0,30 7 0,-19-6 0,1-2 0,1 0 0,-1-2 0,0-2 0,1 0 0,-1-2 0,1-1 0,-1-1 0,30-8 0,-40 7 0,-1-1 0,0-1 0,0 0 0,0-1 0,-1-1 0,0-1 0,-1 0 0,0-1 0,0-1 0,-1 0 0,0-1 0,-1 0 0,-1-1 0,0-1 0,15-21 0,-11 9 0,-2-1 0,-1 0 0,-1-1 0,-1 0 0,-2-1 0,0 0 0,-2-1 0,-2 1 0,0-1 0,0-47 0,-5 50 0,-1-1 0,0 1 0,-3 0 0,0 0 0,-1 0 0,-2 0 0,-1 1 0,0 0 0,-2 1 0,-2 0 0,-25-43 0,30 57 9,-1 1 1,0 1-1,0 0 0,-1 0 0,0 0 1,0 1-1,-1 1 0,0 0 0,-1 0 0,1 1 1,-1 0-1,-23-8 0,17 9-174,0 0 0,0 1 0,-1 1 0,0 1 0,1 1 0,-1 0 0,0 1 0,-22 3 0,-13 5-6661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4.443"/>
    </inkml:context>
    <inkml:brush xml:id="br0">
      <inkml:brushProperty name="width" value="0.05" units="cm"/>
      <inkml:brushProperty name="height" value="0.05" units="cm"/>
      <inkml:brushProperty name="color" value="#F6630D"/>
    </inkml:brush>
  </inkml:definitions>
  <inkml:trace contextRef="#ctx0" brushRef="#br0">75 250 24575,'-5'43'0,"-1"0"0,-3 0 0,-1-1 0,-23 59 0,23-79 0,9-34 0,9-38 0,77-333 0,-82 372 0,-2 3 0,1 0 0,0 0 0,0 0 0,1 1 0,0-1 0,0 1 0,1 0 0,0 0 0,7-10 0,-11 17 0,1-1 0,0 1 0,0 0 0,0-1 0,-1 1 0,1 0 0,0 0 0,0 0 0,0-1 0,0 1 0,0 0 0,0 0 0,0 0 0,-1 0 0,1 0 0,0 1 0,0-1 0,0 0 0,0 0 0,0 1 0,-1-1 0,1 0 0,0 1 0,0-1 0,0 1 0,-1-1 0,1 1 0,0-1 0,-1 1 0,1-1 0,0 1 0,-1 0 0,1-1 0,-1 1 0,1 0 0,-1 0 0,1-1 0,0 2 0,20 36 0,-19-32 0,1-1 0,148 292 0,-144-284-136,-1-1-1,-1 1 1,0 0-1,-1 0 1,0 0-1,-1 1 1,-1-1-1,0 1 0,0 24 1,-2-27-6690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4.802"/>
    </inkml:context>
    <inkml:brush xml:id="br0">
      <inkml:brushProperty name="width" value="0.05" units="cm"/>
      <inkml:brushProperty name="height" value="0.05" units="cm"/>
      <inkml:brushProperty name="color" value="#F6630D"/>
    </inkml:brush>
  </inkml:definitions>
  <inkml:trace contextRef="#ctx0" brushRef="#br0">7 94 24575,'-5'0'0,"4"0"0,6 0 0,2-4 0,5-2 0,5 0 0,4 1 0,3-3 0,3 0 0,0 0 0,1-2 0,0 1 0,1 1 0,-1 2 0,-5-2 0,-6 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6.085"/>
    </inkml:context>
    <inkml:brush xml:id="br0">
      <inkml:brushProperty name="width" value="0.05" units="cm"/>
      <inkml:brushProperty name="height" value="0.05" units="cm"/>
      <inkml:brushProperty name="color" value="#F6630D"/>
    </inkml:brush>
  </inkml:definitions>
  <inkml:trace contextRef="#ctx0" brushRef="#br0">19 80 24575,'-1'0'0,"0"0"0,0 0 0,0 1 0,1-1 0,-1 0 0,0 1 0,0-1 0,0 0 0,1 1 0,-1-1 0,0 1 0,0 0 0,1-1 0,-1 1 0,0-1 0,1 1 0,-1 0 0,1 0 0,-1-1 0,1 1 0,-1 0 0,1 0 0,-1 0 0,1 0 0,0-1 0,0 1 0,-1 0 0,1 0 0,0 0 0,0 0 0,0 0 0,0 0 0,0 0 0,0 0 0,0-1 0,0 3 0,6 40 0,-5-34 0,13 75 0,-4-29 0,6 101 0,-42-309 0,18 95 0,5 40 0,0 0 0,1-1 0,1 0 0,1 1 0,3-31 0,-2 44 0,0 0 0,1 0 0,0 0 0,-1 0 0,2 0 0,-1 1 0,0-1 0,1 1 0,0-1 0,0 1 0,0 0 0,1 0 0,-1 0 0,1 1 0,0-1 0,0 1 0,0 0 0,1 0 0,-1 0 0,1 1 0,0-1 0,-1 1 0,1 0 0,10-2 0,-10 3 0,0-1 0,0 1 0,1 1 0,-1-1 0,0 1 0,1 0 0,-1 0 0,0 1 0,0-1 0,1 1 0,-1 0 0,0 1 0,0-1 0,0 1 0,0 0 0,0 0 0,-1 1 0,1 0 0,-1-1 0,1 1 0,-1 1 0,0-1 0,0 1 0,0-1 0,-1 1 0,1 0 0,-1 1 0,4 6 0,-3-6 0,0 1 0,-1 0 0,0 0 0,0 1 0,-1-1 0,0 1 0,0-1 0,0 1 0,-1 0 0,0 0 0,0-1 0,-1 1 0,0 0 0,0 0 0,0 0 0,-1 0 0,0 0 0,-1-1 0,1 1 0,-1 0 0,-5 10 0,-2-2 0,0-1 0,-1 0 0,-1-1 0,0 0 0,-1-1 0,0 0 0,-15 11 0,13-11 0,14-12 0,0 0 0,-1 0 0,1 0 0,0 0 0,0 0 0,0 1 0,-1-1 0,1 0 0,0 0 0,0 0 0,0 0 0,0 1 0,-1-1 0,1 0 0,0 0 0,0 1 0,0-1 0,0 0 0,0 0 0,0 1 0,0-1 0,-1 0 0,1 0 0,0 1 0,0-1 0,0 0 0,0 0 0,0 1 0,0-1 0,0 0 0,0 0 0,1 1 0,-1-1 0,0 0 0,0 0 0,0 1 0,0-1 0,0 0 0,0 0 0,0 1 0,0-1 0,1 0 0,-1 0 0,0 0 0,0 1 0,0-1 0,1 0 0,-1 0 0,0 0 0,0 0 0,0 0 0,1 1 0,-1-1 0,0 0 0,0 0 0,1 0 0,-1 0 0,0 0 0,0 0 0,1 0 0,-1 0 0,0 0 0,0 0 0,1 0 0,-1 0 0,0 0 0,0 0 0,1 0 0,25 2 0,-18-2 0,0 1 0,0 1 0,1 0 0,-1 1 0,0-1 0,-1 2 0,1-1 0,0 1 0,-1 0 0,0 1 0,0-1 0,0 1 0,0 1 0,9 10 0,-13-13 0,0 0 0,0 0 0,-1 0 0,1 0 0,-1 0 0,0 0 0,0 1 0,0-1 0,0 1 0,-1-1 0,1 1 0,-1 0 0,0 0 0,0-1 0,-1 1 0,1 0 0,-1 0 0,0 0 0,0 0 0,0 0 0,0 0 0,0 0 0,-1 0 0,0 0 0,0-1 0,0 1 0,-1 0 0,1 0 0,-1-1 0,1 1 0,-4 4 0,2-5 5,1-1-1,-1 1 1,1 0-1,-1-1 0,0 1 1,0-1-1,0 0 1,0 0-1,0 0 1,-1 0-1,1 0 0,-1-1 1,1 0-1,-1 0 1,1 0-1,-1 0 1,0 0-1,0-1 1,1 1-1,-1-1 0,0 0 1,0 0-1,1-1 1,-1 1-1,0-1 1,-3-1-1,-5-1-190,1 0 1,0-1-1,0 0 0,1-1 1,-1-1-1,1 1 1,-11-10-1,3 2-6640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36.757"/>
    </inkml:context>
    <inkml:brush xml:id="br0">
      <inkml:brushProperty name="width" value="0.05" units="cm"/>
      <inkml:brushProperty name="height" value="0.05" units="cm"/>
      <inkml:brushProperty name="color" value="#F6630D"/>
    </inkml:brush>
  </inkml:definitions>
  <inkml:trace contextRef="#ctx0" brushRef="#br0">334 47 24575,'0'-2'0,"0"0"0,-1 0 0,1 0 0,-1 0 0,1 0 0,-1 0 0,0 1 0,1-1 0,-1 0 0,0 0 0,0 1 0,0-1 0,-1 1 0,1-1 0,0 1 0,-1-1 0,1 1 0,-1 0 0,1 0 0,-1-1 0,1 1 0,-1 0 0,0 0 0,0 1 0,1-1 0,-1 0 0,0 1 0,-3-1 0,0-1 0,0 1 0,0 0 0,-1 0 0,1 0 0,-1 1 0,1 0 0,-1 0 0,-9 2 0,-1 2 0,0 0 0,0 1 0,1 1 0,0 1 0,0 0 0,0 1 0,1 0 0,-16 13 0,23-16 0,0 1 0,1 0 0,-1 0 0,1 0 0,0 1 0,1 0 0,0 0 0,0 1 0,0 0 0,1-1 0,0 1 0,1 1 0,0-1 0,0 1 0,0-1 0,-1 15 0,2-6 0,1 1 0,0-1 0,2 1 0,0-1 0,1 1 0,1-1 0,0 0 0,1 0 0,9 22 0,-10-31 0,1 1 0,1-1 0,-1 0 0,2 0 0,-1-1 0,1 0 0,0 0 0,0 0 0,1-1 0,0 1 0,0-2 0,0 1 0,1-1 0,0 0 0,0-1 0,0 1 0,1-2 0,-1 1 0,12 2 0,-8-3 0,0 0 0,0-2 0,-1 1 0,1-1 0,0-1 0,0 0 0,0-1 0,0 0 0,0-1 0,0 0 0,13-4 0,-9 0 0,0 0 0,0-1 0,0-1 0,-1 0 0,0-1 0,-1 0 0,15-13 0,-26 19 17,1 0 0,-1-1 1,0 1-1,0 0 0,0-1 0,3-6 0,-5 9-70,0 0 0,-1 0 0,1 0 0,-1 0 0,1-1 0,-1 1 0,0 0 0,1 0 0,-1-1 0,0 1 0,0 0 0,0 0 0,0-1-1,0 1 1,0 0 0,0 0 0,0-1 0,-1 1 0,1 0 0,0 0 0,-1-1 0,1 1 0,-1 0 0,1 0 0,-1 0 0,0 0 0,0-1 0,-10-8-6773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1:41.723"/>
    </inkml:context>
    <inkml:brush xml:id="br0">
      <inkml:brushProperty name="width" value="0.05" units="cm"/>
      <inkml:brushProperty name="height" value="0.05" units="cm"/>
      <inkml:brushProperty name="color" value="#F6630D"/>
    </inkml:brush>
  </inkml:definitions>
  <inkml:trace contextRef="#ctx0" brushRef="#br0">0 170 24575,'1'6'0,"0"1"0,0-1 0,0 0 0,1 0 0,3 8 0,5 25 0,-1 75 0,-9 136 0,-2-114 0,18 413 0,13-16 0,9 3 0,-37-526 0,0 4 0,0 1 0,1 0 0,1-1 0,6 19 0,-8-31 0,-1 1 0,1-1 0,0 1 0,1-1 0,-1 1 0,0-1 0,0 0 0,1 0 0,0 0 0,-1 0 0,1 0 0,0 0 0,0 0 0,0-1 0,0 1 0,0 0 0,0-1 0,1 0 0,-1 0 0,0 1 0,1-1 0,-1-1 0,1 1 0,-1 0 0,1-1 0,0 1 0,-1-1 0,1 0 0,-1 0 0,6 0 0,181-22 0,61-6 0,904-107 0,-911 99 0,87-13 0,-200 44 0,-127 4 0,-1 1 0,1 0 0,0-1 0,-1 0 0,1 0 0,-1 0 0,1 0 0,-1 0 0,0 0 0,1-1 0,-1 1 0,0-1 0,0 0 0,0 1 0,0-1 0,0 0 0,0 0 0,-1 0 0,1-1 0,0 1 0,-1 0 0,0-1 0,0 1 0,0 0 0,0-1 0,0 1 0,0-1 0,0 0 0,-1 1 0,1-5 0,1-10 0,-1 0 0,-1 0 0,-3-33 0,1 20 0,-26-246 0,0 3 0,24-469 0,7 388 0,-3 296 0,-3-1 0,-11-68 0,12 116 0,0-2 0,0 0 0,-1 1 0,0 0 0,-1 0 0,-6-13 0,8 21 0,0 0 0,-1 0 0,0 1 0,1-1 0,-1 1 0,0 0 0,-1 0 0,1 0 0,-1 0 0,1 1 0,-1-1 0,0 1 0,0 0 0,0 0 0,0 0 0,0 1 0,0-1 0,-8-1 0,-29-3 0,0 1 0,-1 2 0,-81 6 0,84-2 0,-490 26 0,-185 3 0,415-16 120,1 0-1605,287-14-5341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0.978"/>
    </inkml:context>
    <inkml:brush xml:id="br0">
      <inkml:brushProperty name="width" value="0.05" units="cm"/>
      <inkml:brushProperty name="height" value="0.05" units="cm"/>
      <inkml:brushProperty name="color" value="#F6630D"/>
    </inkml:brush>
  </inkml:definitions>
  <inkml:trace contextRef="#ctx0" brushRef="#br0">21 68 24575,'-1'0'0,"0"-1"0,0 1 0,0 0 0,0-1 0,0 1 0,0 0 0,0-1 0,0 1 0,0-1 0,0 0 0,1 1 0,-1-1 0,0 0 0,0 1 0,1-1 0,-1 0 0,0 0 0,1 0 0,-1 0 0,1 1 0,-1-1 0,1 0 0,-1 0 0,1 0 0,0 0 0,0 0 0,-1 0 0,1 0 0,0 0 0,0 0 0,0 0 0,0-2 0,0 1 0,0 0 0,0 0 0,0 0 0,0 0 0,0 0 0,0 0 0,0 0 0,1 0 0,-1 0 0,1 1 0,0-1 0,-1 0 0,1 0 0,0 1 0,0-1 0,0 0 0,2-1 0,-2 2 0,0 0 0,0 1 0,0-1 0,1 0 0,-1 1 0,0-1 0,1 1 0,-1-1 0,0 1 0,1 0 0,-1 0 0,1 0 0,-1 0 0,0 0 0,1 0 0,-1 0 0,1 0 0,-1 0 0,0 0 0,1 1 0,-1-1 0,0 1 0,1-1 0,-1 1 0,0 0 0,0-1 0,1 1 0,-1 0 0,0 0 0,0 0 0,0 0 0,2 2 0,2 1 0,-1 1 0,1 1 0,-1-1 0,0 1 0,5 9 0,0 4 0,0 1 0,-2 0 0,-1 0 0,0 1 0,3 21 0,9 108 0,-14-96-195,-3-1 0,-3 1 0,-1 0 0,-3-1 0,-3 0 0,-21 75 0,19-93-6631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1.335"/>
    </inkml:context>
    <inkml:brush xml:id="br0">
      <inkml:brushProperty name="width" value="0.05" units="cm"/>
      <inkml:brushProperty name="height" value="0.05" units="cm"/>
      <inkml:brushProperty name="color" value="#F6630D"/>
    </inkml:brush>
  </inkml:definitions>
  <inkml:trace contextRef="#ctx0" brushRef="#br0">459 140 24575,'0'-5'0,"-1"0"0,0 0 0,0-1 0,0 1 0,-1 0 0,0 0 0,0 0 0,0 1 0,-1-1 0,1 0 0,-1 1 0,0 0 0,0-1 0,-1 1 0,1 0 0,-1 1 0,0-1 0,0 1 0,0 0 0,-5-4 0,0 1 0,0 1 0,-1 0 0,1 0 0,-1 1 0,0 0 0,0 1 0,0 0 0,-1 0 0,-10-1 0,3 3 0,0 0 0,0 1 0,0 1 0,0 1 0,0 0 0,-22 7 0,30-7 0,0 1 0,1 1 0,-1 0 0,0 0 0,1 0 0,0 1 0,0 1 0,1 0 0,0 0 0,0 0 0,0 1 0,-9 10 0,15-14 0,0 0 0,0 0 0,0 0 0,0 0 0,1 0 0,-1 1 0,1-1 0,0 0 0,0 1 0,0-1 0,1 1 0,-1-1 0,1 1 0,0-1 0,0 1 0,0-1 0,0 1 0,0 0 0,1-1 0,0 1 0,-1-1 0,1 0 0,1 1 0,-1-1 0,0 0 0,1 0 0,0 1 0,0-1 0,0 0 0,0-1 0,4 6 0,6 5 0,0-1 0,1 0 0,0-1 0,0 0 0,19 10 0,80 43 0,-83-50 0,-1 1 0,0 1 0,-1 2 0,-1 1 0,29 27 0,-52-43 0,0 0 0,0 0 0,0 0 0,-1 1 0,1-1 0,-1 1 0,0-1 0,0 1 0,0 0 0,-1 0 0,1 0 0,-1 0 0,0 0 0,0 0 0,0 0 0,-1 0 0,1 1 0,-1 7 0,-1-8 0,0 0 0,-1 0 0,1 0 0,-1 0 0,0 0 0,0 0 0,0 0 0,0-1 0,-1 1 0,1-1 0,-1 1 0,0-1 0,0 0 0,0 0 0,-1 0 0,1-1 0,-1 1 0,-4 1 0,-3 3-170,-1-1-1,0-1 0,0 0 1,0 0-1,-1-2 0,0 1 1,-13 1-1,-9 0-6655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8.526"/>
    </inkml:context>
    <inkml:brush xml:id="br0">
      <inkml:brushProperty name="width" value="0.05" units="cm"/>
      <inkml:brushProperty name="height" value="0.05" units="cm"/>
      <inkml:brushProperty name="color" value="#F6630D"/>
    </inkml:brush>
  </inkml:definitions>
  <inkml:trace contextRef="#ctx0" brushRef="#br0">332 159 24575,'1'0'0,"0"0"0,-1 0 0,1 0 0,0 0 0,-1 0 0,1 0 0,0 0 0,-1-1 0,1 1 0,0 0 0,-1 0 0,1-1 0,0 1 0,-1 0 0,1-1 0,-1 1 0,1 0 0,-1-1 0,1 1 0,-1-1 0,1 1 0,-1-1 0,1 1 0,-1-1 0,0 1 0,1-1 0,-1 0 0,0 1 0,1-1 0,-1 1 0,0-1 0,0 0 0,0 1 0,1-1 0,-1 0 0,0 1 0,0-1 0,0 0 0,0 1 0,0-1 0,0 0 0,0 1 0,-1-1 0,1 0 0,0 1 0,0-1 0,0 0 0,-1 1 0,1-1 0,0 0 0,-1 1 0,1-1 0,-2-3 0,0 0 0,1 1 0,-1-1 0,0 1 0,-1-1 0,1 1 0,-5-5 0,1 3 0,0 0 0,-1 0 0,0 0 0,0 1 0,0 0 0,0 0 0,-1 1 0,1 0 0,-1 0 0,0 1 0,0 0 0,0 0 0,0 1 0,0 0 0,0 0 0,-1 1 0,1 0 0,0 1 0,0-1 0,0 2 0,0-1 0,0 1 0,0 0 0,0 1 0,0 0 0,1 0 0,-1 1 0,1-1 0,0 2 0,0-1 0,0 1 0,1 0 0,0 0 0,0 1 0,0 0 0,1 0 0,-1 0 0,1 1 0,1 0 0,0 0 0,0 0 0,0 0 0,0 1 0,1-1 0,-2 12 0,1-5 0,0-1 0,2 1 0,-1 1 0,2-1 0,0 0 0,1 0 0,0 1 0,1-1 0,0 0 0,8 27 0,-7-34 0,0 1 0,1-1 0,0 1 0,1-1 0,-1 0 0,2 0 0,-1 0 0,1-1 0,0 0 0,0 0 0,0 0 0,1 0 0,0-1 0,0 0 0,1 0 0,-1 0 0,1-1 0,0 0 0,0-1 0,15 6 0,-11-6 0,0 0 0,0-1 0,0 0 0,1-1 0,-1 0 0,1-1 0,-1 0 0,1-1 0,-1 0 0,0-1 0,1 0 0,-1-1 0,0 0 0,0-1 0,-1 0 0,1-1 0,-1 0 0,0 0 0,11-8 0,-10 5 0,-1 0 0,1-1 0,-1 0 0,-1 0 0,1-1 0,-2 0 0,1-1 0,-2 0 0,1 0 0,-2-1 0,1 0 0,-2 0 0,1 0 0,-2-1 0,7-25 0,-9 24 0,0 1 0,-1-1 0,-1 0 0,0 1 0,-1-1 0,-1 0 0,0 1 0,0-1 0,-6-14 0,6 20 0,-1 1 0,0-1 0,0 1 0,-1 0 0,0 0 0,0 0 0,0 1 0,-1-1 0,0 1 0,-1 0 0,1 0 0,-1 1 0,0 0 0,0 0 0,-1 0 0,-12-6 0,17 10-38,1 0 0,-1 0 0,1 0 1,-1 1-1,1-1 0,-1 1 0,1-1 0,-1 1 0,0 0 0,1-1 0,-1 1 0,0 0 0,1 0 0,-1 0 0,0 0 0,1 1 1,-1-1-1,0 0 0,1 1 0,-1-1 0,1 1 0,-1-1 0,1 1 0,-1 0 0,1 0 0,-1 0 0,1 0 0,0 0 0,-1 0 1,1 0-1,0 0 0,0 0 0,0 0 0,0 1 0,-2 1 0,-4 14-6788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1.743"/>
    </inkml:context>
    <inkml:brush xml:id="br0">
      <inkml:brushProperty name="width" value="0.05" units="cm"/>
      <inkml:brushProperty name="height" value="0.05" units="cm"/>
      <inkml:brushProperty name="color" value="#F6630D"/>
    </inkml:brush>
  </inkml:definitions>
  <inkml:trace contextRef="#ctx0" brushRef="#br0">1 13 24575,'0'-5'0,"5"-1"0,1 5 0,0 7 0,-2 12 0,0 8 0,-2 8 0,-1 8 0,-1 6 0,0 9 0,0 4 0,0 5 0,4 2 0,2-3 0,4-2 0,1-8 0,-2-3 0,-2-11-8191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2.093"/>
    </inkml:context>
    <inkml:brush xml:id="br0">
      <inkml:brushProperty name="width" value="0.05" units="cm"/>
      <inkml:brushProperty name="height" value="0.05" units="cm"/>
      <inkml:brushProperty name="color" value="#F6630D"/>
    </inkml:brush>
  </inkml:definitions>
  <inkml:trace contextRef="#ctx0" brushRef="#br0">17 133 24575,'-5'-4'0,"-1"-7"0,0-6 0,6 1 0,8 2 0,6 4 0,7-2 0,8 3 0,8 1 0,8-1 0,6-1 0,2 3 0,-7 1-8191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3.853"/>
    </inkml:context>
    <inkml:brush xml:id="br0">
      <inkml:brushProperty name="width" value="0.05" units="cm"/>
      <inkml:brushProperty name="height" value="0.05" units="cm"/>
      <inkml:brushProperty name="color" value="#F6630D"/>
    </inkml:brush>
  </inkml:definitions>
  <inkml:trace contextRef="#ctx0" brushRef="#br0">48 153 24575,'-1'-5'0,"1"0"0,-1 0 0,0 1 0,-1-1 0,1 0 0,-1 0 0,0 1 0,0-1 0,-1 1 0,1 0 0,-1 0 0,0 0 0,-6-7 0,9 11 0,0-1 0,0 1 0,-1 0 0,1-1 0,0 1 0,0 0 0,0 0 0,-1-1 0,1 1 0,0 0 0,-1 0 0,1 0 0,0 0 0,0-1 0,-1 1 0,1 0 0,0 0 0,-1 0 0,1 0 0,0 0 0,-1 0 0,1 0 0,0 0 0,-1 0 0,1 0 0,0 0 0,-1 0 0,1 0 0,0 0 0,-1 0 0,1 0 0,0 0 0,0 0 0,-1 0 0,1 0 0,0 1 0,-1-1 0,1 0 0,-1 0 0,-2 16 0,7 20 0,7 13 0,2 0 0,3-1 0,1-1 0,45 84 0,-59-126 0,0 1 0,1-1 0,0 1 0,0-1 0,0 0 0,0 0 0,1-1 0,0 1 0,-1-1 0,2 0 0,-1-1 0,11 7 0,-12-9 0,0 1 0,0-1 0,0-1 0,0 1 0,0 0 0,0-1 0,0 0 0,0 0 0,0 0 0,0 0 0,0-1 0,0 1 0,-1-1 0,1 0 0,0 0 0,0-1 0,0 1 0,-1-1 0,1 0 0,-1 0 0,1 0 0,3-3 0,0 1 0,0-2 0,0 1 0,0 0 0,-1-1 0,0-1 0,0 1 0,0-1 0,-1 0 0,0 0 0,0 0 0,-1-1 0,0 0 0,0 0 0,-1 0 0,0 0 0,0 0 0,2-16 0,8-55 0,-7 52 0,-2 0 0,2-31 0,-7-120 0,-11 213 0,-12 77 0,5 1 0,5 1 0,5 0 0,5 0 0,5 1 0,28 195 0,19-2 0,-48-307-4,0 0-1,0 1 1,0-1 0,0 0-1,0 1 1,1-1-1,-1 0 1,1 0-1,-1 0 1,1 1 0,-1-1-1,1 0 1,-1 0-1,1 0 1,0 0-1,1 2 1,-2-4 12,1 1-1,-1 0 0,1 0 1,-1-1-1,1 1 1,-1 0-1,1-1 1,-1 1-1,1 0 1,-1-1-1,0 1 1,1-1-1,-1 1 1,0-1-1,1 1 1,-1-1-1,0 1 1,0-1-1,0 1 1,1-1-1,-1 1 1,0-1-1,0 1 1,0-1-1,11-45-1484,-8 17-5349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4.718"/>
    </inkml:context>
    <inkml:brush xml:id="br0">
      <inkml:brushProperty name="width" value="0.05" units="cm"/>
      <inkml:brushProperty name="height" value="0.05" units="cm"/>
      <inkml:brushProperty name="color" value="#F6630D"/>
    </inkml:brush>
  </inkml:definitions>
  <inkml:trace contextRef="#ctx0" brushRef="#br0">141 517 24575,'-20'13'0,"17"-13"0,12-8 0,4-1 0,-1 0 0,-1-1 0,1-1 0,-2 0 0,1 0 0,-2-1 0,0 0 0,0-1 0,-1 0 0,0 0 0,-1-1 0,-1 0 0,6-17 0,-10 21 0,1 0 0,-1 0 0,0 0 0,-1 0 0,-1 0 0,1 0 0,-1-1 0,-1 1 0,0 0 0,-1 0 0,0 0 0,0 0 0,-1 0 0,0 0 0,-1 1 0,0-1 0,0 1 0,-1 0 0,-1 1 0,-9-15 0,11 18 0,-1 0 0,1 1 0,0-1 0,-1 1 0,0 0 0,0 0 0,0 0 0,-1 1 0,1-1 0,-1 1 0,0 1 0,-10-4 0,13 5 0,-1 1 0,1-1 0,-1 1 0,1 0 0,-1-1 0,1 2 0,-1-1 0,1 0 0,0 1 0,-1 0 0,1-1 0,-1 1 0,1 1 0,0-1 0,0 0 0,-1 1 0,1 0 0,0 0 0,0 0 0,1 0 0,-1 0 0,0 0 0,1 1 0,-4 4 0,-2 3 0,1 1 0,0 0 0,1 0 0,0 0 0,1 1 0,0 0 0,1 0 0,0 1 0,1-1 0,0 1 0,1 0 0,0 17 0,0-3 0,2 0 0,1 0 0,1 0 0,11 52 0,-8-59 0,2 0 0,0 0 0,0-1 0,2 0 0,0-1 0,2 0 0,0 0 0,0-1 0,2 0 0,16 17 0,-20-26 0,-1 1 0,1-1 0,1 0 0,0-1 0,0-1 0,0 1 0,1-1 0,-1-1 0,2 0 0,-1-1 0,0 0 0,1 0 0,0-1 0,0-1 0,0 0 0,0-1 0,0 0 0,21-1 0,-15-2 0,0-1 0,0-1 0,0 0 0,-1-1 0,0-1 0,0 0 0,0-2 0,-1 0 0,0-1 0,17-12 0,-13 6 0,-1 0 0,-1-2 0,0 0 0,-2-1 0,0-1 0,26-39 0,-21 22 0,-2-1 0,-1-1 0,-2-1 0,-2 0 0,-1-1 0,-2 0 0,-2-1 0,6-66 0,-14 99 0,0 2 0,0 0 0,0 0 0,-1 0 0,0 0 0,0 0 0,0 0 0,-1 0 0,1 0 0,-2 0 0,1 1 0,-1-1 0,0 0 0,0 0 0,-4-6 0,6 11 0,-1 0 0,0 0 0,0 1 0,0-1 0,0 0 0,0 1 0,0-1 0,0 1 0,0-1 0,0 1 0,0 0 0,0-1 0,0 1 0,0 0 0,0 0 0,0 0 0,0-1 0,0 1 0,0 0 0,-1 1 0,1-1 0,0 0 0,0 0 0,0 0 0,0 1 0,0-1 0,0 0 0,0 1 0,0-1 0,0 1 0,0-1 0,0 1 0,0 0 0,0-1 0,1 1 0,-1 0 0,0 0 0,-1 1 0,-30 34 0,18-15 0,1 0 0,0 0 0,2 1 0,0 1 0,2 0 0,0 0 0,2 1 0,0 0 0,2 1 0,1-1 0,-2 27 0,6-45 0,1-1 0,-1 1 0,1-1 0,0 1 0,1-1 0,-1 0 0,1 0 0,0 1 0,0-1 0,1-1 0,0 1 0,-1 0 0,2 0 0,-1-1 0,0 0 0,5 5 0,-5-7 0,-1 0 0,0 0 0,1 0 0,0 0 0,-1 0 0,1-1 0,0 1 0,0-1 0,0 0 0,0 1 0,0-1 0,0-1 0,0 1 0,0 0 0,1-1 0,-1 0 0,0 0 0,0 0 0,0 0 0,1 0 0,-1 0 0,0-1 0,0 0 0,0 0 0,0 0 0,0 0 0,0 0 0,5-3 0,3-3 0,-1 0 0,-1-1 0,1 0 0,-1-1 0,0 0 0,9-12 0,30-29 0,-47 49 0,0 0 0,0 0 0,0 0 0,0 0 0,0 1 0,0-1 0,0 0 0,0 1 0,0-1 0,0 1 0,1-1 0,-1 1 0,0-1 0,0 1 0,0 0 0,1 0 0,-1 0 0,0 0 0,0 0 0,1 0 0,-1 0 0,0 0 0,0 0 0,1 0 0,-1 1 0,0-1 0,0 0 0,0 1 0,0-1 0,1 1 0,-1 0 0,0-1 0,0 1 0,0 0 0,0 0 0,0-1 0,0 1 0,-1 0 0,1 0 0,1 1 0,3 6 0,0 0 0,-1 0 0,0 1 0,6 16 0,6 10 0,2-10-1365,0-6-5461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5.090"/>
    </inkml:context>
    <inkml:brush xml:id="br0">
      <inkml:brushProperty name="width" value="0.05" units="cm"/>
      <inkml:brushProperty name="height" value="0.05" units="cm"/>
      <inkml:brushProperty name="color" value="#F6630D"/>
    </inkml:brush>
  </inkml:definitions>
  <inkml:trace contextRef="#ctx0" brushRef="#br0">4 284 24575,'-1'-33'0,"0"23"0,0 0 0,1 0 0,0 0 0,1 0 0,0 0 0,5-19 0,-6 29 0,0 0 0,0-1 0,0 1 0,0 0 0,1-1 0,-1 1 0,0 0 0,0-1 0,0 1 0,1 0 0,-1-1 0,0 1 0,0 0 0,1 0 0,-1-1 0,0 1 0,0 0 0,1 0 0,-1 0 0,0-1 0,1 1 0,-1 0 0,0 0 0,1 0 0,-1 0 0,1 0 0,-1 0 0,0 0 0,1 0 0,-1 0 0,0 0 0,1 0 0,-1 0 0,0 0 0,1 0 0,-1 0 0,1 0 0,15 12 0,10 19 0,-2 8 0,-2 1 0,-2 1 0,-1 1 0,-2 1 0,-2 0 0,-2 1 0,9 55 0,-20-87 0,0 0 0,-1 1 0,0 14 0,-1-25 0,0 0 0,0 0 0,0 1 0,0-1 0,0 0 0,-1 0 0,1 0 0,-1 1 0,0-1 0,1 0 0,-1 0 0,0 0 0,0 0 0,0 0 0,-1 0 0,1-1 0,0 1 0,-1 0 0,1 0 0,-1-1 0,1 1 0,-1-1 0,0 0 0,0 1 0,-2 0 0,3-2 0,0 1 0,-1-1 0,1 0 0,-1 0 0,1 0 0,-1 0 0,1 0 0,-1 0 0,1-1 0,-1 1 0,1 0 0,0-1 0,-1 1 0,1-1 0,0 1 0,-1-1 0,1 0 0,0 0 0,0 1 0,-1-1 0,1 0 0,0 0 0,0 0 0,0 0 0,0 0 0,0-1 0,0 1 0,1 0 0,-1 0 0,0-1 0,1 1 0,-2-2 0,-2-5 0,0-1 0,1 1 0,-6-18 0,5 4 0,1 0 0,0 0 0,2-1 0,0 1 0,2-1 0,0 1 0,2 0 0,0-1 0,11-37 0,0 14 0,2 1 0,1 1 0,38-67 0,-46 96 0,0 1 0,0 0 0,1 1 0,20-21 0,-28 31 0,1 0 0,0 1 0,0-1 0,0 0 0,0 1 0,1 0 0,-1 0 0,1 0 0,-1 0 0,1 0 0,0 1 0,-1-1 0,1 1 0,0 0 0,0 0 0,0 1 0,0-1 0,0 1 0,0 0 0,0 0 0,0 0 0,0 1 0,0-1 0,8 3 0,-10-2 6,0 0 1,0 0-1,0 0 0,0 1 0,0-1 1,-1 0-1,1 1 0,0 0 0,-1-1 1,1 1-1,-1 0 0,0 0 0,0 0 1,1 0-1,-1 0 0,0 0 0,-1 0 1,2 3-1,5 41-1490,-6-21-5342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0.869"/>
    </inkml:context>
    <inkml:brush xml:id="br0">
      <inkml:brushProperty name="width" value="0.05" units="cm"/>
      <inkml:brushProperty name="height" value="0.05" units="cm"/>
      <inkml:brushProperty name="color" value="#F6630D"/>
    </inkml:brush>
  </inkml:definitions>
  <inkml:trace contextRef="#ctx0" brushRef="#br0">604 509 24575,'2'-12'0,"0"0"0,1-1 0,0 1 0,0 1 0,2-1 0,-1 0 0,1 1 0,1 0 0,0 0 0,11-15 0,-4 7 0,16-38 0,-23 43 0,-1 1 0,-1-1 0,0 0 0,-1 0 0,-1-1 0,0 1 0,0-29 0,-2 37 0,-1-1 0,0 1 0,0-1 0,-1 1 0,1 0 0,-1 0 0,-1 0 0,1 0 0,-1 0 0,0 1 0,-1-1 0,1 1 0,-1 0 0,0 0 0,0 0 0,-1 0 0,1 1 0,-1-1 0,0 1 0,-9-5 0,5 4 0,-1 1 0,1 0 0,-1 0 0,0 1 0,0 1 0,0-1 0,0 2 0,-1-1 0,1 1 0,0 1 0,-1 0 0,1 1 0,0-1 0,-1 2 0,-14 3 0,-9 4 0,0 1 0,0 1 0,-38 20 0,33-13 0,0 3 0,-39 27 0,61-36 0,1 0 0,0 1 0,0 1 0,2 1 0,0 0 0,-19 27 0,30-38 0,-1 1 0,1 0 0,1 0 0,-1 1 0,1-1 0,0 0 0,0 1 0,1-1 0,-1 1 0,1 0 0,0-1 0,1 1 0,-1 0 0,1 0 0,1-1 0,-1 1 0,1 0 0,0 0 0,1 5 0,1-4 0,0-1 0,0 1 0,1-1 0,-1 0 0,2 0 0,-1 0 0,0 0 0,1-1 0,0 0 0,1 0 0,-1 0 0,1 0 0,0-1 0,11 7 0,15 5 0,0 0 0,0-2 0,66 18 0,110 15 0,-91-24 0,-63-12 0,0 3 0,-1 2 0,89 39 0,-135-51 0,1 0 0,-1 1 0,0-1 0,-1 2 0,1-1 0,-1 1 0,11 11 0,-15-15 0,-1 1 0,1-1 0,-1 0 0,1 1 0,-1-1 0,0 1 0,0 0 0,0-1 0,0 1 0,0 0 0,-1 0 0,1-1 0,-1 1 0,0 0 0,0 0 0,0 0 0,0 0 0,0-1 0,0 1 0,-1 0 0,0 0 0,1 0 0,-1-1 0,0 1 0,0 0 0,-2 2 0,-3 3 0,0 1 0,0-2 0,-1 1 0,0-1 0,0 0 0,-1 0 0,0-1 0,0 0 0,-1 0 0,1-1 0,-1 0 0,-17 6 0,-9 3 0,0-2 0,-40 8 0,20-8 0,-1-2 0,-87 4 0,110-13 0,0-1 0,0-2 0,0-1 0,0-2 0,-56-15 0,77 16-49,0 0 1,1-1-1,-1-1 0,1 1 0,0-2 1,1 0-1,0 0 0,0 0 0,0-2 1,1 1-1,0-1 0,0 0 0,1-1 1,1 0-1,0 0 0,0-1 0,1 0 1,0 0-1,1 0 0,0-1 0,1 0 1,0 1-1,1-2 0,0 1 0,1 0 0,0-1 1,1-17-1,2-25-6777</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1.230"/>
    </inkml:context>
    <inkml:brush xml:id="br0">
      <inkml:brushProperty name="width" value="0.05" units="cm"/>
      <inkml:brushProperty name="height" value="0.05" units="cm"/>
      <inkml:brushProperty name="color" value="#F6630D"/>
    </inkml:brush>
  </inkml:definitions>
  <inkml:trace contextRef="#ctx0" brushRef="#br0">3 17 24575,'0'-1'0,"1"0"0,-1 0 0,0 0 0,1 0 0,-1 1 0,1-1 0,-1 0 0,1 0 0,-1 1 0,1-1 0,-1 0 0,1 0 0,0 1 0,-1-1 0,1 1 0,0-1 0,0 1 0,-1-1 0,1 1 0,0-1 0,0 1 0,0 0 0,0-1 0,0 1 0,-1 0 0,1 0 0,0 0 0,0-1 0,0 1 0,0 0 0,0 0 0,0 1 0,0-1 0,0 0 0,0 0 0,-1 0 0,1 0 0,0 1 0,0-1 0,0 0 0,0 1 0,0-1 0,-1 1 0,1-1 0,0 1 0,0 0 0,-1-1 0,1 1 0,0-1 0,-1 1 0,1 1 0,2 2 0,-1 1 0,0-1 0,0 1 0,0 0 0,0 0 0,-1 0 0,0 0 0,0 0 0,0 7 0,1 52 0,-2-39 0,-29 409 0,0-81 0,29-329-117,-2-3-195,2-1 0,1 1 0,4 28 0,2-24-6514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1.604"/>
    </inkml:context>
    <inkml:brush xml:id="br0">
      <inkml:brushProperty name="width" value="0.05" units="cm"/>
      <inkml:brushProperty name="height" value="0.05" units="cm"/>
      <inkml:brushProperty name="color" value="#F6630D"/>
    </inkml:brush>
  </inkml:definitions>
  <inkml:trace contextRef="#ctx0" brushRef="#br0">110 69 24575,'-4'-8'0,"-1"-1"0,1 1 0,-1 0 0,-1 1 0,-6-9 0,11 15 0,0 0 0,0 0 0,0 0 0,0 0 0,0 1 0,0-1 0,0 0 0,0 0 0,0 0 0,0 1 0,-1-1 0,1 1 0,0-1 0,0 1 0,-1-1 0,1 1 0,0 0 0,-1 0 0,1 0 0,0-1 0,-1 1 0,1 1 0,0-1 0,-1 0 0,1 0 0,0 0 0,-1 1 0,1-1 0,0 0 0,0 1 0,-1-1 0,1 1 0,0 0 0,0-1 0,0 1 0,0 0 0,0 0 0,-1 0 0,2 0 0,-1 0 0,0 0 0,0 0 0,0 0 0,0 0 0,1 0 0,-2 2 0,-1 3 0,0-1 0,1 1 0,0 0 0,0-1 0,0 1 0,0 0 0,1 0 0,0 1 0,0-1 0,1 0 0,0 0 0,0 0 0,1 8 0,2 9 0,0 0 0,9 25 0,-5-22 0,1 0 0,1-1 0,2-1 0,0 0 0,2 0 0,0-1 0,21 27 0,-27-41 0,0 0 0,1-1 0,-1 1 0,2-2 0,-1 1 0,1-1 0,0 0 0,1-1 0,-1 0 0,1-1 0,1 0 0,-1 0 0,1-1 0,-1 0 0,1-1 0,0 0 0,1-1 0,-1 0 0,19 0 0,-23-3 0,0 1 0,0-1 0,0 0 0,0-1 0,0 0 0,0 0 0,0 0 0,-1-1 0,1 0 0,-1 0 0,0-1 0,6-4 0,-3 1 0,0-1 0,-1 1 0,0-2 0,0 1 0,-1-1 0,12-19 0,-7 7 0,-1-1 0,-1 0 0,-1-1 0,-1 0 0,-1 0 0,6-37 0,-8 31 0,-1 0 0,-1-1 0,-1 1 0,-2-1 0,-4-36 0,4 66 0,0 0 0,0 1 0,-1-1 0,1 0 0,0 0 0,0 1 0,0-1 0,0 0 0,-1 0 0,1 0 0,0 1 0,0-1 0,0 0 0,-1 0 0,1 0 0,0 0 0,0 0 0,-1 0 0,1 1 0,0-1 0,0 0 0,-1 0 0,1 0 0,0 0 0,-1 0 0,1 0 0,0 0 0,0 0 0,-1 0 0,1 0 0,0 0 0,0 0 0,-1 0 0,1 0 0,0-1 0,0 1 0,-1 0 0,1 0 0,0 0 0,0 0 0,-1 0 0,1-1 0,0 1 0,0 0 0,0 0 0,-1 0 0,1-1 0,0 1 0,0 0 0,0 0 0,0 0 0,0-1 0,-1 1 0,1 0 0,0 0 0,0-1 0,0 1 0,0 0 0,0 0 0,0-1 0,0 1 0,0 0 0,0-1 0,0 1 0,0-1 0,-11 22 0,4 0 0,0 0 0,2 0 0,0 0 0,-3 41 0,4 92 0,4-103 0,0 2 40,3 0 0,10 61 0,-7-85-288,0 0 1,2 0-1,1-1 1,2 0-1,18 36 1,-8-28-6579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1.994"/>
    </inkml:context>
    <inkml:brush xml:id="br0">
      <inkml:brushProperty name="width" value="0.05" units="cm"/>
      <inkml:brushProperty name="height" value="0.05" units="cm"/>
      <inkml:brushProperty name="color" value="#F6630D"/>
    </inkml:brush>
  </inkml:definitions>
  <inkml:trace contextRef="#ctx0" brushRef="#br0">29 5 24575,'0'0'0,"0"0"0,-1 1 0,1-1 0,0 0 0,0 1 0,0-1 0,-1 0 0,1 1 0,0-1 0,0 0 0,0 0 0,-1 1 0,1-1 0,0 0 0,-1 0 0,1 1 0,0-1 0,-1 0 0,1 0 0,0 0 0,-1 0 0,1 0 0,0 1 0,-1-1 0,1 0 0,0 0 0,-1 0 0,1 0 0,0 0 0,-1 0 0,1 0 0,-1 0 0,1 0 0,0 0 0,-1 0 0,1-1 0,0 1 0,-1 0 0,1 0 0,0 0 0,-1 0 0,1 0 0,0-1 0,-1 1 0,1 0 0,0 0 0,0-1 0,-1 1 0,1 0 0,0 0 0,0-1 0,0 1 0,-1 0 0,1-1 0,0 1 0,0 0 0,0-1 0,0 1 0,-1 0 0,1-1 0,0 1 0,0-1 0,0 1 0,0 0 0,0-1 0,0 1 0,0 0 0,0-1 0,-3 13 0,0 1 0,1 0 0,1 0 0,-1-1 0,2 1 0,0 0 0,1 0 0,2 15 0,-2-17 0,51 335 121,0-3-1607,-50-316-5340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2.333"/>
    </inkml:context>
    <inkml:brush xml:id="br0">
      <inkml:brushProperty name="width" value="0.05" units="cm"/>
      <inkml:brushProperty name="height" value="0.05" units="cm"/>
      <inkml:brushProperty name="color" value="#F6630D"/>
    </inkml:brush>
  </inkml:definitions>
  <inkml:trace contextRef="#ctx0" brushRef="#br0">17 447 24575,'-1'-22'0,"-7"-43"0,1 20 0,7 42 0,0 1 0,0-1 0,0 0 0,0 1 0,0-1 0,0 1 0,1-1 0,-1 1 0,1-1 0,0 1 0,0-1 0,0 1 0,0 0 0,0-1 0,1 1 0,-1 0 0,1 0 0,-1 0 0,1 0 0,0 0 0,-1 0 0,1 1 0,0-1 0,0 1 0,1-1 0,-1 1 0,0 0 0,0-1 0,1 1 0,3-1 0,8-3 0,1 2 0,-1-1 0,1 2 0,19-2 0,-8 1 0,6-2 0,0-1 0,59-19 0,-82 22 0,1-2 0,-1 1 0,0-1 0,0 0 0,14-12 0,-19 14 0,-1-1 0,1 1 0,-1-1 0,0 0 0,0 0 0,0 0 0,0 0 0,-1-1 0,1 1 0,-1-1 0,0 1 0,2-9 0,-3 8 0,-1-1 0,0 1 0,0 0 0,0-1 0,0 1 0,-1 0 0,-2-10 0,3 12 0,0 1 0,-1 0 0,0-1 0,1 1 0,-1 0 0,0 0 0,0 0 0,0 0 0,-1-1 0,1 1 0,0 1 0,-1-1 0,1 0 0,-1 0 0,0 1 0,1-1 0,-1 0 0,-4-1 0,6 3 0,-1 0 0,0 0 0,1 0 0,-1 0 0,0 0 0,1 0 0,-1 0 0,1 0 0,-1 0 0,1 1 0,-1-1 0,0 0 0,1 0 0,-1 1 0,1-1 0,-1 0 0,1 1 0,-1-1 0,1 0 0,0 1 0,-1-1 0,1 1 0,-1-1 0,1 1 0,0-1 0,-1 1 0,1-1 0,0 1 0,0 0 0,-1-1 0,1 1 0,0-1 0,0 1 0,0-1 0,0 1 0,0 1 0,-5 25 0,4-25 0,-3 47 0,3 0 0,7 88 0,26 100 0,-17-144 0,-7-49-1365,0-9-5461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8.930"/>
    </inkml:context>
    <inkml:brush xml:id="br0">
      <inkml:brushProperty name="width" value="0.05" units="cm"/>
      <inkml:brushProperty name="height" value="0.05" units="cm"/>
      <inkml:brushProperty name="color" value="#F6630D"/>
    </inkml:brush>
  </inkml:definitions>
  <inkml:trace contextRef="#ctx0" brushRef="#br0">35 146 24575,'-2'-19'0,"0"0"0,-1 0 0,-1 0 0,-1 0 0,-13-32 0,40 181 0,-14-76 0,2 11-227,-2 0-1,-4 1 1,-2 0-1,-4-1 1,-19 129-1,12-146-6598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2.725"/>
    </inkml:context>
    <inkml:brush xml:id="br0">
      <inkml:brushProperty name="width" value="0.05" units="cm"/>
      <inkml:brushProperty name="height" value="0.05" units="cm"/>
      <inkml:brushProperty name="color" value="#F6630D"/>
    </inkml:brush>
  </inkml:definitions>
  <inkml:trace contextRef="#ctx0" brushRef="#br0">111 190 24575,'0'-1'0,"0"-1"0,0 0 0,0 1 0,0-1 0,-1 0 0,1 1 0,0-1 0,-1 0 0,1 1 0,-1-1 0,1 1 0,-1-1 0,0 1 0,0-1 0,-1-1 0,-6 3 0,-2 14 0,3 3 0,1 1 0,2 0 0,-1 0 0,2 0 0,1 1 0,-1 20 0,-2 14 0,-8 97 0,-8 51 0,14-176 0,7-25 0,0 0 0,0 0 0,0 0 0,0-1 0,0 1 0,0 0 0,1 0 0,-1 0 0,0 0 0,0 0 0,-1 0 0,1 0 0,0-1 0,0 1 0,0 0 0,0 0 0,0 0 0,0 0 0,0 0 0,0 0 0,0 0 0,0-1 0,0 1 0,0 0 0,0 0 0,0 0 0,0 0 0,0 0 0,-1 0 0,1 0 0,0 0 0,0 0 0,0 0 0,0 0 0,0-1 0,0 1 0,0 0 0,0 0 0,-1 0 0,1 0 0,0 0 0,0 0 0,0 0 0,0 0 0,0 0 0,0 0 0,-1 0 0,1 0 0,0 0 0,0 0 0,0 0 0,0 0 0,0 0 0,0 0 0,0 1 0,-1-1 0,1 0 0,0 0 0,0 0 0,0 0 0,0 0 0,0 0 0,0 0 0,0 0 0,0 0 0,0 0 0,-1 1 0,-3-49 0,5-7 0,3 0 0,2-1 0,14-54 0,54-160 0,-73 267 0,7-22 0,17-34 0,-22 53 0,0 0 0,0 1 0,0-1 0,1 1 0,0 0 0,0 0 0,1 0 0,-1 1 0,1-1 0,0 1 0,7-5 0,-10 9 0,-1-1 0,1 0 0,0 1 0,-1-1 0,1 1 0,0-1 0,-1 1 0,1 0 0,0 0 0,0 0 0,-1 0 0,1 0 0,0 0 0,0 0 0,-1 0 0,1 1 0,0-1 0,-1 1 0,1 0 0,0-1 0,-1 1 0,1 0 0,-1 0 0,1 0 0,-1 0 0,1 0 0,-1 0 0,0 0 0,1 0 0,-1 1 0,1 0 0,4 6 0,1 1 0,-1-1 0,-1 1 0,5 9 0,-9-16 0,41 85 0,-5 3 0,-3 1 0,27 114 0,-3 66-1365,-53-240-5461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3.083"/>
    </inkml:context>
    <inkml:brush xml:id="br0">
      <inkml:brushProperty name="width" value="0.05" units="cm"/>
      <inkml:brushProperty name="height" value="0.05" units="cm"/>
      <inkml:brushProperty name="color" value="#F6630D"/>
    </inkml:brush>
  </inkml:definitions>
  <inkml:trace contextRef="#ctx0" brushRef="#br0">59 191 24575,'-5'-5'0,"-5"-5"0,-7-7 0,0-5 0,7-3 0,11 3 0,9 5 0,13 0 0,11 4 0,9 4 0,12 3 0,5-2 0,6 1 0,2 1 0,-1 2 0,-13 1-8191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3.459"/>
    </inkml:context>
    <inkml:brush xml:id="br0">
      <inkml:brushProperty name="width" value="0.05" units="cm"/>
      <inkml:brushProperty name="height" value="0.05" units="cm"/>
      <inkml:brushProperty name="color" value="#F6630D"/>
    </inkml:brush>
  </inkml:definitions>
  <inkml:trace contextRef="#ctx0" brushRef="#br0">11 7 24575,'0'-5'0,"0"4"0,0 6 0,0 6 0,0 7 0,0 10 0,0 8 0,0 9 0,0 9 0,0 11 0,0 2 0,0 0 0,0-2 0,0-8 0,-4-9 0,-3-13-8191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3.849"/>
    </inkml:context>
    <inkml:brush xml:id="br0">
      <inkml:brushProperty name="width" value="0.05" units="cm"/>
      <inkml:brushProperty name="height" value="0.05" units="cm"/>
      <inkml:brushProperty name="color" value="#F6630D"/>
    </inkml:brush>
  </inkml:definitions>
  <inkml:trace contextRef="#ctx0" brushRef="#br0">2 245 24575,'-1'-16'0,"0"4"0,15 23 0,67 84 0,-35-38 0,104 96 0,-120-126 0,2-2 0,1-1 0,38 21 0,-68-44 0,0 1 0,0-1 0,0 1 0,1-1 0,-1 0 0,0 0 0,1-1 0,-1 1 0,0-1 0,1 1 0,-1-1 0,1 0 0,5-1 0,-8 0 0,1 1 0,0-1 0,0 0 0,0 0 0,0 0 0,0 0 0,-1 0 0,1 0 0,0 0 0,-1-1 0,1 1 0,-1 0 0,0-1 0,1 1 0,-1-1 0,0 0 0,0 0 0,0 1 0,0-1 0,0 0 0,0 0 0,-1 0 0,2-4 0,3-21 0,-1 0 0,-1-1 0,-2 1 0,-2-52 0,-1 30 0,-3-340 0,5 589-1365,0-157-5461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4.207"/>
    </inkml:context>
    <inkml:brush xml:id="br0">
      <inkml:brushProperty name="width" value="0.05" units="cm"/>
      <inkml:brushProperty name="height" value="0.05" units="cm"/>
      <inkml:brushProperty name="color" value="#F6630D"/>
    </inkml:brush>
  </inkml:definitions>
  <inkml:trace contextRef="#ctx0" brushRef="#br0">85 177 24575,'-1'59'0,"-3"-1"0,-12 66 0,3-63 0,-5 24 0,4 1 0,-4 92 0,48-284 0,52-196 0,26 8 0,-103 285 0,3-9 0,0 0 0,17-25 0,-23 41 0,-1-1 0,1 1 0,-1-1 0,1 1 0,0-1 0,0 1 0,1 0 0,-1 0 0,0 0 0,1 0 0,-1 1 0,1-1 0,-1 0 0,1 1 0,0 0 0,0 0 0,0 0 0,-1 0 0,1 0 0,0 0 0,0 1 0,0-1 0,0 1 0,4 0 0,-5 1 0,1 0 0,0 0 0,-1 0 0,1 0 0,-1 1 0,1-1 0,-1 1 0,0 0 0,0-1 0,1 1 0,-1 0 0,0 0 0,-1 1 0,1-1 0,0 0 0,-1 1 0,3 3 0,19 48 0,-22-51 0,19 58 0,22 124 0,-6 70 0,-25-163 0,6 26-1365,-7-74-5461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4.551"/>
    </inkml:context>
    <inkml:brush xml:id="br0">
      <inkml:brushProperty name="width" value="0.05" units="cm"/>
      <inkml:brushProperty name="height" value="0.05" units="cm"/>
      <inkml:brushProperty name="color" value="#F6630D"/>
    </inkml:brush>
  </inkml:definitions>
  <inkml:trace contextRef="#ctx0" brushRef="#br0">48 221 24575,'-5'-9'0,"-6"-8"0,-1-5 0,2-4 0,2-2 0,7-1 0,13 4 0,9 7 0,11 1 0,9 5 0,11 3 0,6 3 0,-7 4-8191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4.921"/>
    </inkml:context>
    <inkml:brush xml:id="br0">
      <inkml:brushProperty name="width" value="0.05" units="cm"/>
      <inkml:brushProperty name="height" value="0.05" units="cm"/>
      <inkml:brushProperty name="color" value="#F6630D"/>
    </inkml:brush>
  </inkml:definitions>
  <inkml:trace contextRef="#ctx0" brushRef="#br0">0 226 24575,'6'-14'0,"-1"0"0,0-1 0,-1 1 0,5-30 0,-2 4 0,7-20 0,-14 60 0,0 0 0,0 0 0,0 0 0,0 0 0,0-1 0,0 1 0,0 0 0,0 0 0,0 0 0,0-1 0,0 1 0,0 0 0,1 0 0,-1 0 0,0 0 0,0-1 0,0 1 0,0 0 0,0 0 0,0 0 0,0 0 0,0 0 0,1-1 0,-1 1 0,0 0 0,0 0 0,0 0 0,0 0 0,0 0 0,1 0 0,-1 0 0,0 0 0,0 0 0,0 0 0,0 0 0,1 0 0,-1 0 0,0-1 0,0 1 0,0 0 0,1 0 0,-1 1 0,0-1 0,6 8 0,1 16 0,14 84 0,23 101 0,-35-179 0,0-1 0,2-1 0,2 0 0,30 52 0,-38-72 0,0-1 0,1 0 0,0 0 0,0 0 0,1-1 0,-1 0 0,1 0 0,1-1 0,-1 0 0,1 0 0,0 0 0,0-1 0,16 6 0,-17-8 0,1-1 0,-1 1 0,0-1 0,0-1 0,1 1 0,-1-1 0,0-1 0,1 1 0,-1-1 0,0 0 0,0-1 0,0 0 0,0 0 0,0 0 0,0-1 0,0 0 0,10-7 0,-2 0 0,-1-1 0,-1 0 0,0-1 0,0 0 0,-1-1 0,-1 0 0,0-1 0,-1-1 0,9-16 0,4-12 0,-1 0 0,15-50 0,-14 30 0,-4-1 0,17-94 0,-34 131 0,-10 53 0,-61 369 0,54-280 0,0 172 0,15-266-195,1 1 0,1 0 0,0-1 0,2 1 0,1-1 0,13 38 0,-1-22-6631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5.310"/>
    </inkml:context>
    <inkml:brush xml:id="br0">
      <inkml:brushProperty name="width" value="0.05" units="cm"/>
      <inkml:brushProperty name="height" value="0.05" units="cm"/>
      <inkml:brushProperty name="color" value="#F6630D"/>
    </inkml:brush>
  </inkml:definitions>
  <inkml:trace contextRef="#ctx0" brushRef="#br0">212 47 24575,'-8'-7'0,"4"2"0,-1 0 0,0 0 0,0 1 0,-1 0 0,-10-7 0,14 10 0,-1 0 0,1 0 0,0 1 0,-1-1 0,1 1 0,0-1 0,-1 1 0,1 0 0,-1 0 0,1 0 0,-1 0 0,1 0 0,0 1 0,-1-1 0,1 1 0,-1-1 0,1 1 0,0 0 0,0 0 0,-5 2 0,2 1 0,-1 0 0,1 1 0,-1-1 0,1 1 0,0 0 0,1 0 0,-1 1 0,1-1 0,0 1 0,1 0 0,0 0 0,-1 0 0,-3 12 0,-2 10 0,-12 53 0,20-76 0,-4 18 0,2-1 0,1 1 0,1-1 0,0 1 0,2 0 0,1-1 0,6 33 0,-5-43 0,0 0 0,1 0 0,0-1 0,1 1 0,0-1 0,11 18 0,-11-23 0,-1 0 0,1 0 0,0-1 0,1 1 0,-1-1 0,1 0 0,0 0 0,1-1 0,-1 0 0,1 0 0,11 5 0,-13-7 0,1 0 0,-1 0 0,1-1 0,0 0 0,-1 0 0,1 0 0,0 0 0,0-1 0,0 0 0,-1-1 0,1 1 0,0-1 0,0 0 0,-1 0 0,9-3 0,-6 0 0,0 0 0,-1 0 0,1 0 0,-1-1 0,1 0 0,-2-1 0,1 1 0,0-1 0,7-9 0,-1-3 0,0 0 0,-1 0 0,-1-1 0,0 0 0,-2-1 0,0-1 0,8-27 0,-12 29 0,-1 0 0,0-1 0,-2 1 0,0 0 0,-1-1 0,-1 1 0,-5-39 0,3 48 0,0 0 0,0 1 0,-1-1 0,-1 1 0,0-1 0,0 1 0,-9-13 0,10 16 0,-1 1 0,0 0 0,-1 0 0,1 1 0,-1-1 0,0 1 0,0 0 0,0 1 0,0-1 0,-1 1 0,0 0 0,-10-4 0,11 5 5,0 1-1,0 0 1,0 1 0,0-1-1,0 1 1,-1 0 0,1 0-1,0 0 1,0 1-1,0 0 1,0 0 0,0 0-1,0 1 1,0 0-1,0-1 1,1 2 0,-1-1-1,1 0 1,-1 1-1,1 0 1,0 0 0,0 1-1,0-1 1,0 1-1,-4 5 1,2-2-98,1-1 0,0 1 1,0 0-1,0 0 0,1 0 0,0 0 0,1 1 0,0-1 1,0 1-1,0 0 0,1 0 0,0 1 0,1-1 1,0 0-1,0 10 0,4 9-6733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5.668"/>
    </inkml:context>
    <inkml:brush xml:id="br0">
      <inkml:brushProperty name="width" value="0.05" units="cm"/>
      <inkml:brushProperty name="height" value="0.05" units="cm"/>
      <inkml:brushProperty name="color" value="#F6630D"/>
    </inkml:brush>
  </inkml:definitions>
  <inkml:trace contextRef="#ctx0" brushRef="#br0">28 89 24575,'0'-89'0,"-16"631"0,6-352-1365,9-150-5461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16.072"/>
    </inkml:context>
    <inkml:brush xml:id="br0">
      <inkml:brushProperty name="width" value="0.05" units="cm"/>
      <inkml:brushProperty name="height" value="0.05" units="cm"/>
      <inkml:brushProperty name="color" value="#F6630D"/>
    </inkml:brush>
  </inkml:definitions>
  <inkml:trace contextRef="#ctx0" brushRef="#br0">306 89 24575,'7'-11'0,"0"0"0,0 0 0,1 0 0,1 1 0,18-17 0,-16 19 0,-8 11 0,-14 20 0,-23 20 0,-2 0 0,-2-3 0,-1-1 0,-83 63 0,113-95 0,-1 0 0,1 0 0,-2 0 0,1-1 0,-1-1 0,-11 5 0,21-10 0,0 0 0,0 1 0,0-1 0,0 0 0,0 0 0,0 0 0,0 0 0,0 1 0,0-2 0,0 1 0,0 0 0,0 0 0,0 0 0,0 0 0,-2-1 0,2 0 0,1 1 0,0 0 0,-1 0 0,1-1 0,0 1 0,0 0 0,-1-1 0,1 1 0,0-1 0,0 1 0,0 0 0,-1-1 0,1 1 0,0-1 0,0 1 0,0 0 0,0-1 0,0 1 0,0-1 0,0 1 0,0-1 0,0 1 0,0 0 0,0-1 0,0 0 0,1-3 0,0 1 0,1 0 0,-1-1 0,1 1 0,-1 0 0,1 0 0,4-5 0,8-11 0,1 2 0,1 0 0,1 0 0,0 2 0,36-25 0,-42 32 0,0 1 0,1 1 0,0 0 0,0 1 0,0 0 0,0 0 0,1 2 0,-1 0 0,1 0 0,0 1 0,0 0 0,14 1 0,-21 1 0,0 1 0,0 0 0,0 0 0,0 0 0,0 0 0,-1 1 0,1 0 0,-1 1 0,1-1 0,-1 1 0,0 0 0,0 0 0,0 1 0,6 4 0,-5-1 0,1 0 0,-2 0 0,1 0 0,-1 0 0,0 1 0,0 0 0,-1 0 0,5 13 0,0 7 0,-1 0 0,-2 1 0,-1-1 0,3 54 0,6 113-1365,-9-148-5461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0:19.273"/>
    </inkml:context>
    <inkml:brush xml:id="br0">
      <inkml:brushProperty name="width" value="0.05" units="cm"/>
      <inkml:brushProperty name="height" value="0.05" units="cm"/>
      <inkml:brushProperty name="color" value="#F6630D"/>
    </inkml:brush>
  </inkml:definitions>
  <inkml:trace contextRef="#ctx0" brushRef="#br0">274 69 24575,'8'-7'0,"1"-1"0,-1 2 0,1-1 0,0 1 0,1 0 0,-1 1 0,1 0 0,0 1 0,0 0 0,22-5 0,-32 9 0,1-1 0,-1 1 0,1 0 0,0 0 0,-1 0 0,1-1 0,-1 1 0,1 0 0,0 0 0,-1 0 0,1 0 0,-1 0 0,1 0 0,0 0 0,-1 1 0,1-1 0,-1 0 0,1 0 0,0 0 0,-1 0 0,1 1 0,-1-1 0,1 0 0,-1 1 0,1-1 0,-1 0 0,1 1 0,-1-1 0,1 1 0,-1-1 0,1 2 0,-1-1 0,0 0 0,0 0 0,-1 0 0,1 1 0,0-1 0,-1 0 0,1 0 0,0 0 0,-1 0 0,0 0 0,1 1 0,-1-1 0,0 0 0,-1 1 0,-38 40 0,36-39 0,-26 26 0,-2-1 0,-2-1 0,0-3 0,-1 0 0,-2-2 0,-63 27 0,66-38 0,15-10 0,19-1 0,-1 0 0,1 0 0,0 0 0,-1 0 0,1 0 0,0 0 0,-1 0 0,1 0 0,-1 0 0,1-1 0,0 1 0,0 0 0,-1 0 0,1 0 0,0-1 0,-1 1 0,1 0 0,0 0 0,0-1 0,-1 1 0,1 0 0,0-1 0,0 1 0,0 0 0,-1 0 0,1-1 0,0 1 0,0-1 0,0 1 0,0 0 0,0-1 0,0 0 0,0 0 0,0-1 0,1 1 0,-1-1 0,1 1 0,0 0 0,-1-1 0,1 1 0,0-1 0,0 1 0,0 0 0,0 0 0,0 0 0,0 0 0,0 0 0,1 0 0,-1 0 0,0 0 0,0 0 0,3-1 0,33-17 0,-29 15 0,22-10 0,0 2 0,0 1 0,1 1 0,50-9 0,-65 16 0,1 1 0,-1 0 0,1 2 0,0 0 0,-1 0 0,1 2 0,0 0 0,-1 1 0,1 1 0,26 9 0,-35-9-37,-1 0 0,0 1 1,0 0-1,0 0 0,-1 0 0,1 1 0,-1 0 0,-1 1 0,1-1 0,-1 1 0,0 0 0,-1 0 1,1 0-1,-1 1 0,-1 0 0,0 0 0,0 0 0,0 0 0,-1 0 0,0 0 0,-1 1 0,0-1 1,0 1-1,0-1 0,-2 1 0,1-1 0,-1 1 0,0-1 0,0 0 0,-1 1 0,0-1 0,-1 0 1,0 0-1,0 0 0,-1 0 0,-4 7 0,-5 0-6789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36.596"/>
    </inkml:context>
    <inkml:brush xml:id="br0">
      <inkml:brushProperty name="width" value="0.05" units="cm"/>
      <inkml:brushProperty name="height" value="0.05" units="cm"/>
      <inkml:brushProperty name="color" value="#F6630D"/>
    </inkml:brush>
  </inkml:definitions>
  <inkml:trace contextRef="#ctx0" brushRef="#br0">468 612 24575,'-2'0'0,"0"-1"0,0 1 0,1-1 0,-1 1 0,0-1 0,0 0 0,0 0 0,0 0 0,1 0 0,-1 0 0,0 0 0,1 0 0,-1-1 0,1 1 0,0-1 0,-1 1 0,0-3 0,-23-31 0,20 25 0,-3-4 0,0 0 0,1-1 0,1 0 0,1 0 0,0-1 0,0 0 0,-2-21 0,34 346 0,-21 18 0,4 73 0,47 281 0,-10-150 0,-25 1 0,-25-460 0,-16 92 0,19-160 0,0-4 0,0 1 0,0-1 0,0 0 0,0 1 0,0-1 0,0 0 0,0 0 0,0 1 0,1-1 0,-1 0 0,0 0 0,0 1 0,0-1 0,1 0 0,-1 0 0,0 0 0,0 1 0,0-1 0,1 0 0,-1 0 0,0 0 0,0 0 0,1 0 0,-1 1 0,0-1 0,1 0 0,-1 0 0,0 0 0,0 0 0,1 0 0,-1 0 0,0 0 0,1 0 0,-1 0 0,0 0 0,0 0 0,1 0 0,-1 0 0,0 0 0,1-1 0,-1 1 0,0 0 0,0 0 0,1 0 0,-1 0 0,0 0 0,1-1 0,22-7 0,-11 4 0,3 2 0,1 1 0,-1 0 0,1 1 0,0 1 0,-1 0 0,31 8 0,7-1 0,630 16-402,-517-25-407,363 1 194,2224 15-5215,-1504 8 4782,1468 17-2319,-2689-39 3387,533-1 302,-4-24 3248,-532 22-3334,-4 1 373,0-1-1,1-1 1,-1-1-1,23-7 1,-43 11-557,0 0 1,0 0-1,0-1 1,-1 1-1,1 0 1,0-1-1,0 1 1,0-1-1,-1 1 1,1-1-1,0 1 1,0-1-1,-1 1 1,1-1-1,0 0 1,-1 1-1,1-1 1,-1 0 0,1 1-1,-1-1 1,1-1-1,-1 1 3,0 1 0,0-1 0,0 0 0,0 1-1,-1-1 1,1 0 0,0 1 0,0-1 0,-1 1 0,1-1-1,0 1 1,-1-1 0,1 1 0,-1-1 0,1 1 0,-1-1 0,1 1-1,-1 0 1,1-1 0,-1 1 0,1 0 0,-2-1 0,-37-15 967,-185-36 469,12 3-1554,177 39 66,1-2 0,1-1-1,0-2 1,-32-20-1,56 30-2,0-1 0,0 0 0,1-1 0,0 0 0,0-1 0,0 1 0,1-1 0,0-1 0,1 1 0,0-1 0,1-1 0,-1 1 0,2-1 0,-1 1 0,1-1 0,1-1 0,0 1 0,0 0 0,1-1 0,0 1 0,1-1 0,1 0 0,-1 1 0,2-12 0,10-75 0,36-148 0,-26 149 0,151-974 0,-171 1052-1,44-588-672,-43 482 458,-5 1 0,-35-232 0,33 327 325,-1 1 0,-1 0 0,-2 1 0,0 0 0,-21-40 0,26 58-65,-1 1 0,0 0 1,0 0-1,-1 0 0,0 1 1,0 0-1,-1 0 0,1 0 1,-11-6-1,11 9-30,0 0 0,0 0-1,0 1 1,0 0 0,-1 0-1,1 0 1,0 1 0,-1 0 0,1 0-1,-1 1 1,0 0 0,1 0 0,-13 2-1,-16 4-14,-39 13 0,-26 6 0,-552 45-160,-5-45-1757,479-21 1350,-1665 25-5405,1113-22 5710,96 0-1594,-1407 22 321,19 35 1945,1618-45 3258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6.258"/>
    </inkml:context>
    <inkml:brush xml:id="br0">
      <inkml:brushProperty name="width" value="0.05" units="cm"/>
      <inkml:brushProperty name="height" value="0.05" units="cm"/>
      <inkml:brushProperty name="color" value="#F6630D"/>
    </inkml:brush>
  </inkml:definitions>
  <inkml:trace contextRef="#ctx0" brushRef="#br0">1 58 24575,'4'0'0,"7"0"0,10 0 0,12-4 0,8-7 0,12-2 0,11-2 0,-6 1-8191</inkml:trace>
  <inkml:trace contextRef="#ctx0" brushRef="#br0" timeOffset="1">82 331 24575,'0'4'0,"5"3"0,5-1 0,12-1 0,10-2 0,0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6.615"/>
    </inkml:context>
    <inkml:brush xml:id="br0">
      <inkml:brushProperty name="width" value="0.05" units="cm"/>
      <inkml:brushProperty name="height" value="0.05" units="cm"/>
      <inkml:brushProperty name="color" value="#F6630D"/>
    </inkml:brush>
  </inkml:definitions>
  <inkml:trace contextRef="#ctx0" brushRef="#br0">0 0 24575,'5'0'0,"10"0"0,17 0 0,13 0 0,12 0 0,10 0 0,4 0 0,3 0 0,-11 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4.714"/>
    </inkml:context>
    <inkml:brush xml:id="br0">
      <inkml:brushProperty name="width" value="0.05" units="cm"/>
      <inkml:brushProperty name="height" value="0.05" units="cm"/>
      <inkml:brushProperty name="color" value="#F6630D"/>
    </inkml:brush>
  </inkml:definitions>
  <inkml:trace contextRef="#ctx0" brushRef="#br0">27 26 24575,'-22'-18'0,"17"10"0,15 10 0,1 6 0,0 0 0,-1 0 0,1 1 0,-2 0 0,1 1 0,-2 0 0,1 0 0,8 14 0,-9-13 0,14 21 0,-1 1 0,-1 0 0,18 46 0,37 112 0,-52-127 0,-16-45-54,87 246 235,-68-180-927,17 102 0,-35-137-6080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5.121"/>
    </inkml:context>
    <inkml:brush xml:id="br0">
      <inkml:brushProperty name="width" value="0.05" units="cm"/>
      <inkml:brushProperty name="height" value="0.05" units="cm"/>
      <inkml:brushProperty name="color" value="#F6630D"/>
    </inkml:brush>
  </inkml:definitions>
  <inkml:trace contextRef="#ctx0" brushRef="#br0">1 15 24575,'0'5'0,"1"0"0,0 0 0,0 0 0,1 0 0,-1 0 0,1 0 0,0-1 0,0 1 0,1-1 0,3 5 0,31 40 0,-21-32 0,0-2 0,2 0 0,-1-1 0,2 0 0,0-2 0,32 16 0,-20-13 0,1-2 0,0 0 0,55 11 0,-68-20 0,0 0 0,1-2 0,-1 0 0,0-1 0,1-1 0,-1-1 0,1-1 0,27-6 0,-39 6 0,-1 0 0,0 0 0,0 0 0,1-1 0,-2-1 0,1 1 0,0-1 0,-1 0 0,0-1 0,1 1 0,-2-1 0,1 0 0,-1-1 0,1 1 0,-2-1 0,1 0 0,-1-1 0,1 1 0,-2-1 0,1 0 0,-1 1 0,0-2 0,0 1 0,1-8 0,0-2 0,-2 0 0,1 0 0,-1-18 0,-2 27 0,0 0 0,-1 0 0,1 0 0,-1 0 0,-1 0 0,0 1 0,0-1 0,-5-11 0,7 19 0,0 0 0,0 0 0,0 0 0,0 0 0,0-1 0,0 1 0,0 0 0,0 0 0,0 0 0,0 0 0,-1-1 0,1 1 0,0 0 0,0 0 0,0 0 0,0 0 0,0 0 0,0 0 0,-1-1 0,1 1 0,0 0 0,0 0 0,0 0 0,0 0 0,0 0 0,-1 0 0,1 0 0,0 0 0,0 0 0,0 0 0,0 0 0,-1 0 0,1 0 0,0 0 0,0 0 0,0 0 0,-1 0 0,1 0 0,0 0 0,0 0 0,0 0 0,0 0 0,-1 0 0,1 0 0,0 0 0,0 0 0,0 0 0,0 0 0,-1 1 0,-5 11 0,-3 18 0,9-30 0,-16 93-1365,11-45-5461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5.494"/>
    </inkml:context>
    <inkml:brush xml:id="br0">
      <inkml:brushProperty name="width" value="0.05" units="cm"/>
      <inkml:brushProperty name="height" value="0.05" units="cm"/>
      <inkml:brushProperty name="color" value="#F6630D"/>
    </inkml:brush>
  </inkml:definitions>
  <inkml:trace contextRef="#ctx0" brushRef="#br0">23 28 24575,'-4'0'0,"-7"0"0,4 0 0,7 0 0,13 0 0,18 0 0,18 0 0,15-4 0,15-2 0,12 0 0,10 1 0,1 2 0,-3 1 0,-4 1 0,-18 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5.868"/>
    </inkml:context>
    <inkml:brush xml:id="br0">
      <inkml:brushProperty name="width" value="0.05" units="cm"/>
      <inkml:brushProperty name="height" value="0.05" units="cm"/>
      <inkml:brushProperty name="color" value="#F6630D"/>
    </inkml:brush>
  </inkml:definitions>
  <inkml:trace contextRef="#ctx0" brushRef="#br0">1 52 24575,'0'4'0,"4"7"0,7 1 0,6-1 0,9-8 0,10-4 0,12-6 0,13-2 0,9-5 0,7 1 0,-1-3 0,1 2 0,-3 3 0,-14 4-8191</inkml:trace>
  <inkml:trace contextRef="#ctx0" brushRef="#br0" timeOffset="1">301 243 24575,'5'0'0,"10"0"0,8 0 0,14 0 0,10-5 0,10-1 0,10 0 0,8 1 0,-10 2-8191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8.471"/>
    </inkml:context>
    <inkml:brush xml:id="br0">
      <inkml:brushProperty name="width" value="0.05" units="cm"/>
      <inkml:brushProperty name="height" value="0.05" units="cm"/>
      <inkml:brushProperty name="color" value="#F6630D"/>
    </inkml:brush>
  </inkml:definitions>
  <inkml:trace contextRef="#ctx0" brushRef="#br0">0 0 24575,'1'7'0,"0"0"0,0 0 0,0 0 0,0-1 0,1 1 0,0 0 0,1-1 0,4 8 0,31 50 0,-33-56 0,29 41 3,2-2-1,3-1 0,69 64 1,151 107-98,-226-191 54,889 642-589,-865-632-609,-16-13-4957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48.859"/>
    </inkml:context>
    <inkml:brush xml:id="br0">
      <inkml:brushProperty name="width" value="0.05" units="cm"/>
      <inkml:brushProperty name="height" value="0.05" units="cm"/>
      <inkml:brushProperty name="color" value="#F6630D"/>
    </inkml:brush>
  </inkml:definitions>
  <inkml:trace contextRef="#ctx0" brushRef="#br0">1432 1 24575,'-5'0'0,"-6"4"0,-5 7 0,-6 6 0,-7 5 0,-9 7 0,-7 14 0,-14 12 0,-16 16 0,-14 20 0,-19 21 0,-20 25 0,-20 25-1087,-13 24 1087,-11 20-2059,-5 19 2059,28-30-5045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8:52:51.796"/>
    </inkml:context>
    <inkml:brush xml:id="br0">
      <inkml:brushProperty name="width" value="0.05" units="cm"/>
      <inkml:brushProperty name="height" value="0.05" units="cm"/>
      <inkml:brushProperty name="color" value="#F6630D"/>
    </inkml:brush>
  </inkml:definitions>
  <inkml:trace contextRef="#ctx0" brushRef="#br0">61 149 24575,'-55'0'0,"49"0"0,37 0 0,1154-8-705,-1-32-1,-1107 36 703,1085-71-286,-959 63 1446,-179 8-2238,-8-2-5483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10/5/2023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10/5/2023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64.png"/><Relationship Id="rId21" Type="http://schemas.openxmlformats.org/officeDocument/2006/relationships/image" Target="../media/image16.png"/><Relationship Id="rId42" Type="http://schemas.openxmlformats.org/officeDocument/2006/relationships/customXml" Target="../ink/ink21.xml"/><Relationship Id="rId63" Type="http://schemas.openxmlformats.org/officeDocument/2006/relationships/image" Target="../media/image37.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5.png"/><Relationship Id="rId170" Type="http://schemas.openxmlformats.org/officeDocument/2006/relationships/customXml" Target="../ink/ink85.xml"/><Relationship Id="rId191" Type="http://schemas.openxmlformats.org/officeDocument/2006/relationships/image" Target="../media/image101.png"/><Relationship Id="rId205" Type="http://schemas.openxmlformats.org/officeDocument/2006/relationships/image" Target="../media/image108.png"/><Relationship Id="rId226" Type="http://schemas.openxmlformats.org/officeDocument/2006/relationships/customXml" Target="../ink/ink113.xml"/><Relationship Id="rId247" Type="http://schemas.openxmlformats.org/officeDocument/2006/relationships/image" Target="../media/image129.png"/><Relationship Id="rId107" Type="http://schemas.openxmlformats.org/officeDocument/2006/relationships/image" Target="../media/image59.png"/><Relationship Id="rId11" Type="http://schemas.openxmlformats.org/officeDocument/2006/relationships/image" Target="../media/image11.png"/><Relationship Id="rId32" Type="http://schemas.openxmlformats.org/officeDocument/2006/relationships/customXml" Target="../ink/ink16.xml"/><Relationship Id="rId53" Type="http://schemas.openxmlformats.org/officeDocument/2006/relationships/image" Target="../media/image32.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0.png"/><Relationship Id="rId5" Type="http://schemas.openxmlformats.org/officeDocument/2006/relationships/image" Target="../media/image8.png"/><Relationship Id="rId95" Type="http://schemas.openxmlformats.org/officeDocument/2006/relationships/image" Target="../media/image53.png"/><Relationship Id="rId160" Type="http://schemas.openxmlformats.org/officeDocument/2006/relationships/customXml" Target="../ink/ink80.xml"/><Relationship Id="rId181" Type="http://schemas.openxmlformats.org/officeDocument/2006/relationships/image" Target="../media/image96.png"/><Relationship Id="rId216" Type="http://schemas.openxmlformats.org/officeDocument/2006/relationships/customXml" Target="../ink/ink108.xml"/><Relationship Id="rId237" Type="http://schemas.openxmlformats.org/officeDocument/2006/relationships/image" Target="../media/image124.png"/><Relationship Id="rId22" Type="http://schemas.openxmlformats.org/officeDocument/2006/relationships/customXml" Target="../ink/ink11.xml"/><Relationship Id="rId43" Type="http://schemas.openxmlformats.org/officeDocument/2006/relationships/image" Target="../media/image27.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5.png"/><Relationship Id="rId85" Type="http://schemas.openxmlformats.org/officeDocument/2006/relationships/image" Target="../media/image48.png"/><Relationship Id="rId150" Type="http://schemas.openxmlformats.org/officeDocument/2006/relationships/customXml" Target="../ink/ink75.xml"/><Relationship Id="rId171" Type="http://schemas.openxmlformats.org/officeDocument/2006/relationships/image" Target="../media/image91.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9.png"/><Relationship Id="rId248" Type="http://schemas.openxmlformats.org/officeDocument/2006/relationships/customXml" Target="../ink/ink124.xml"/><Relationship Id="rId12" Type="http://schemas.openxmlformats.org/officeDocument/2006/relationships/customXml" Target="../ink/ink6.xml"/><Relationship Id="rId33" Type="http://schemas.openxmlformats.org/officeDocument/2006/relationships/image" Target="../media/image22.png"/><Relationship Id="rId108" Type="http://schemas.openxmlformats.org/officeDocument/2006/relationships/customXml" Target="../ink/ink54.xml"/><Relationship Id="rId129" Type="http://schemas.openxmlformats.org/officeDocument/2006/relationships/image" Target="../media/image70.png"/><Relationship Id="rId54" Type="http://schemas.openxmlformats.org/officeDocument/2006/relationships/customXml" Target="../ink/ink27.xml"/><Relationship Id="rId75" Type="http://schemas.openxmlformats.org/officeDocument/2006/relationships/image" Target="../media/image43.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6.png"/><Relationship Id="rId182" Type="http://schemas.openxmlformats.org/officeDocument/2006/relationships/customXml" Target="../ink/ink91.xml"/><Relationship Id="rId217" Type="http://schemas.openxmlformats.org/officeDocument/2006/relationships/image" Target="../media/image114.png"/><Relationship Id="rId6" Type="http://schemas.openxmlformats.org/officeDocument/2006/relationships/customXml" Target="../ink/ink3.xml"/><Relationship Id="rId238" Type="http://schemas.openxmlformats.org/officeDocument/2006/relationships/customXml" Target="../ink/ink119.xml"/><Relationship Id="rId23" Type="http://schemas.openxmlformats.org/officeDocument/2006/relationships/image" Target="../media/image17.png"/><Relationship Id="rId119" Type="http://schemas.openxmlformats.org/officeDocument/2006/relationships/image" Target="../media/image65.png"/><Relationship Id="rId44" Type="http://schemas.openxmlformats.org/officeDocument/2006/relationships/customXml" Target="../ink/ink22.xml"/><Relationship Id="rId65" Type="http://schemas.openxmlformats.org/officeDocument/2006/relationships/image" Target="../media/image38.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1.png"/><Relationship Id="rId172" Type="http://schemas.openxmlformats.org/officeDocument/2006/relationships/customXml" Target="../ink/ink86.xml"/><Relationship Id="rId193" Type="http://schemas.openxmlformats.org/officeDocument/2006/relationships/image" Target="../media/image102.png"/><Relationship Id="rId207" Type="http://schemas.openxmlformats.org/officeDocument/2006/relationships/image" Target="../media/image109.png"/><Relationship Id="rId228" Type="http://schemas.openxmlformats.org/officeDocument/2006/relationships/customXml" Target="../ink/ink114.xml"/><Relationship Id="rId249" Type="http://schemas.openxmlformats.org/officeDocument/2006/relationships/image" Target="../media/image130.png"/><Relationship Id="rId13" Type="http://schemas.openxmlformats.org/officeDocument/2006/relationships/image" Target="../media/image12.png"/><Relationship Id="rId109" Type="http://schemas.openxmlformats.org/officeDocument/2006/relationships/image" Target="../media/image60.png"/><Relationship Id="rId34" Type="http://schemas.openxmlformats.org/officeDocument/2006/relationships/customXml" Target="../ink/ink17.xml"/><Relationship Id="rId55" Type="http://schemas.openxmlformats.org/officeDocument/2006/relationships/image" Target="../media/image33.png"/><Relationship Id="rId76" Type="http://schemas.openxmlformats.org/officeDocument/2006/relationships/customXml" Target="../ink/ink38.xml"/><Relationship Id="rId97" Type="http://schemas.openxmlformats.org/officeDocument/2006/relationships/image" Target="../media/image54.png"/><Relationship Id="rId120" Type="http://schemas.openxmlformats.org/officeDocument/2006/relationships/customXml" Target="../ink/ink60.xml"/><Relationship Id="rId141" Type="http://schemas.openxmlformats.org/officeDocument/2006/relationships/image" Target="../media/image76.png"/><Relationship Id="rId7" Type="http://schemas.openxmlformats.org/officeDocument/2006/relationships/image" Target="../media/image9.png"/><Relationship Id="rId162" Type="http://schemas.openxmlformats.org/officeDocument/2006/relationships/customXml" Target="../ink/ink81.xml"/><Relationship Id="rId183" Type="http://schemas.openxmlformats.org/officeDocument/2006/relationships/image" Target="../media/image97.png"/><Relationship Id="rId218" Type="http://schemas.openxmlformats.org/officeDocument/2006/relationships/customXml" Target="../ink/ink109.xml"/><Relationship Id="rId239" Type="http://schemas.openxmlformats.org/officeDocument/2006/relationships/image" Target="../media/image125.png"/><Relationship Id="rId250" Type="http://schemas.openxmlformats.org/officeDocument/2006/relationships/customXml" Target="../ink/ink125.xml"/><Relationship Id="rId24" Type="http://schemas.openxmlformats.org/officeDocument/2006/relationships/customXml" Target="../ink/ink12.xml"/><Relationship Id="rId45" Type="http://schemas.openxmlformats.org/officeDocument/2006/relationships/image" Target="../media/image28.png"/><Relationship Id="rId66" Type="http://schemas.openxmlformats.org/officeDocument/2006/relationships/customXml" Target="../ink/ink33.xml"/><Relationship Id="rId87" Type="http://schemas.openxmlformats.org/officeDocument/2006/relationships/image" Target="../media/image49.png"/><Relationship Id="rId110" Type="http://schemas.openxmlformats.org/officeDocument/2006/relationships/customXml" Target="../ink/ink55.xml"/><Relationship Id="rId131" Type="http://schemas.openxmlformats.org/officeDocument/2006/relationships/image" Target="../media/image71.png"/><Relationship Id="rId152" Type="http://schemas.openxmlformats.org/officeDocument/2006/relationships/customXml" Target="../ink/ink76.xml"/><Relationship Id="rId173" Type="http://schemas.openxmlformats.org/officeDocument/2006/relationships/image" Target="../media/image92.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20.png"/><Relationship Id="rId240" Type="http://schemas.openxmlformats.org/officeDocument/2006/relationships/customXml" Target="../ink/ink120.xml"/><Relationship Id="rId14" Type="http://schemas.openxmlformats.org/officeDocument/2006/relationships/customXml" Target="../ink/ink7.xml"/><Relationship Id="rId35" Type="http://schemas.openxmlformats.org/officeDocument/2006/relationships/image" Target="../media/image23.png"/><Relationship Id="rId56" Type="http://schemas.openxmlformats.org/officeDocument/2006/relationships/customXml" Target="../ink/ink28.xml"/><Relationship Id="rId77" Type="http://schemas.openxmlformats.org/officeDocument/2006/relationships/image" Target="../media/image44.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6.png"/><Relationship Id="rId142" Type="http://schemas.openxmlformats.org/officeDocument/2006/relationships/customXml" Target="../ink/ink71.xml"/><Relationship Id="rId163" Type="http://schemas.openxmlformats.org/officeDocument/2006/relationships/image" Target="../media/image87.png"/><Relationship Id="rId184" Type="http://schemas.openxmlformats.org/officeDocument/2006/relationships/customXml" Target="../ink/ink92.xml"/><Relationship Id="rId219" Type="http://schemas.openxmlformats.org/officeDocument/2006/relationships/image" Target="../media/image115.png"/><Relationship Id="rId230" Type="http://schemas.openxmlformats.org/officeDocument/2006/relationships/customXml" Target="../ink/ink115.xml"/><Relationship Id="rId251" Type="http://schemas.openxmlformats.org/officeDocument/2006/relationships/image" Target="../media/image131.png"/><Relationship Id="rId25" Type="http://schemas.openxmlformats.org/officeDocument/2006/relationships/image" Target="../media/image18.png"/><Relationship Id="rId46" Type="http://schemas.openxmlformats.org/officeDocument/2006/relationships/customXml" Target="../ink/ink23.xml"/><Relationship Id="rId67" Type="http://schemas.openxmlformats.org/officeDocument/2006/relationships/image" Target="../media/image39.png"/><Relationship Id="rId88" Type="http://schemas.openxmlformats.org/officeDocument/2006/relationships/customXml" Target="../ink/ink44.xml"/><Relationship Id="rId111" Type="http://schemas.openxmlformats.org/officeDocument/2006/relationships/image" Target="../media/image61.png"/><Relationship Id="rId132" Type="http://schemas.openxmlformats.org/officeDocument/2006/relationships/customXml" Target="../ink/ink66.xml"/><Relationship Id="rId153" Type="http://schemas.openxmlformats.org/officeDocument/2006/relationships/image" Target="../media/image82.png"/><Relationship Id="rId174" Type="http://schemas.openxmlformats.org/officeDocument/2006/relationships/customXml" Target="../ink/ink87.xml"/><Relationship Id="rId195" Type="http://schemas.openxmlformats.org/officeDocument/2006/relationships/image" Target="../media/image103.png"/><Relationship Id="rId209" Type="http://schemas.openxmlformats.org/officeDocument/2006/relationships/image" Target="../media/image110.png"/><Relationship Id="rId220" Type="http://schemas.openxmlformats.org/officeDocument/2006/relationships/customXml" Target="../ink/ink110.xml"/><Relationship Id="rId241" Type="http://schemas.openxmlformats.org/officeDocument/2006/relationships/image" Target="../media/image126.png"/><Relationship Id="rId15" Type="http://schemas.openxmlformats.org/officeDocument/2006/relationships/image" Target="../media/image13.png"/><Relationship Id="rId36" Type="http://schemas.openxmlformats.org/officeDocument/2006/relationships/customXml" Target="../ink/ink18.xml"/><Relationship Id="rId57" Type="http://schemas.openxmlformats.org/officeDocument/2006/relationships/image" Target="../media/image34.png"/><Relationship Id="rId78" Type="http://schemas.openxmlformats.org/officeDocument/2006/relationships/customXml" Target="../ink/ink39.xml"/><Relationship Id="rId99" Type="http://schemas.openxmlformats.org/officeDocument/2006/relationships/image" Target="../media/image55.png"/><Relationship Id="rId101" Type="http://schemas.openxmlformats.org/officeDocument/2006/relationships/image" Target="../media/image56.png"/><Relationship Id="rId122" Type="http://schemas.openxmlformats.org/officeDocument/2006/relationships/customXml" Target="../ink/ink61.xml"/><Relationship Id="rId143" Type="http://schemas.openxmlformats.org/officeDocument/2006/relationships/image" Target="../media/image77.png"/><Relationship Id="rId164" Type="http://schemas.openxmlformats.org/officeDocument/2006/relationships/customXml" Target="../ink/ink82.xml"/><Relationship Id="rId185" Type="http://schemas.openxmlformats.org/officeDocument/2006/relationships/image" Target="../media/image98.png"/><Relationship Id="rId4" Type="http://schemas.openxmlformats.org/officeDocument/2006/relationships/customXml" Target="../ink/ink2.xml"/><Relationship Id="rId9" Type="http://schemas.openxmlformats.org/officeDocument/2006/relationships/image" Target="../media/image10.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13.png"/><Relationship Id="rId236" Type="http://schemas.openxmlformats.org/officeDocument/2006/relationships/customXml" Target="../ink/ink118.xml"/><Relationship Id="rId26" Type="http://schemas.openxmlformats.org/officeDocument/2006/relationships/customXml" Target="../ink/ink13.xml"/><Relationship Id="rId231" Type="http://schemas.openxmlformats.org/officeDocument/2006/relationships/image" Target="../media/image121.png"/><Relationship Id="rId47" Type="http://schemas.openxmlformats.org/officeDocument/2006/relationships/image" Target="../media/image29.png"/><Relationship Id="rId68" Type="http://schemas.openxmlformats.org/officeDocument/2006/relationships/customXml" Target="../ink/ink34.xml"/><Relationship Id="rId89" Type="http://schemas.openxmlformats.org/officeDocument/2006/relationships/image" Target="../media/image50.png"/><Relationship Id="rId112" Type="http://schemas.openxmlformats.org/officeDocument/2006/relationships/customXml" Target="../ink/ink56.xml"/><Relationship Id="rId133" Type="http://schemas.openxmlformats.org/officeDocument/2006/relationships/image" Target="../media/image72.png"/><Relationship Id="rId154" Type="http://schemas.openxmlformats.org/officeDocument/2006/relationships/customXml" Target="../ink/ink77.xml"/><Relationship Id="rId175" Type="http://schemas.openxmlformats.org/officeDocument/2006/relationships/image" Target="../media/image93.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6.png"/><Relationship Id="rId242" Type="http://schemas.openxmlformats.org/officeDocument/2006/relationships/customXml" Target="../ink/ink121.xml"/><Relationship Id="rId37" Type="http://schemas.openxmlformats.org/officeDocument/2006/relationships/image" Target="../media/image24.png"/><Relationship Id="rId58" Type="http://schemas.openxmlformats.org/officeDocument/2006/relationships/customXml" Target="../ink/ink29.xml"/><Relationship Id="rId79" Type="http://schemas.openxmlformats.org/officeDocument/2006/relationships/image" Target="../media/image45.png"/><Relationship Id="rId102" Type="http://schemas.openxmlformats.org/officeDocument/2006/relationships/customXml" Target="../ink/ink51.xml"/><Relationship Id="rId123" Type="http://schemas.openxmlformats.org/officeDocument/2006/relationships/image" Target="../media/image67.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8.png"/><Relationship Id="rId186" Type="http://schemas.openxmlformats.org/officeDocument/2006/relationships/customXml" Target="../ink/ink93.xml"/><Relationship Id="rId211" Type="http://schemas.openxmlformats.org/officeDocument/2006/relationships/image" Target="../media/image111.png"/><Relationship Id="rId232" Type="http://schemas.openxmlformats.org/officeDocument/2006/relationships/customXml" Target="../ink/ink116.xml"/><Relationship Id="rId27" Type="http://schemas.openxmlformats.org/officeDocument/2006/relationships/image" Target="../media/image19.png"/><Relationship Id="rId48" Type="http://schemas.openxmlformats.org/officeDocument/2006/relationships/customXml" Target="../ink/ink24.xml"/><Relationship Id="rId69" Type="http://schemas.openxmlformats.org/officeDocument/2006/relationships/image" Target="../media/image40.png"/><Relationship Id="rId113" Type="http://schemas.openxmlformats.org/officeDocument/2006/relationships/image" Target="../media/image62.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3.png"/><Relationship Id="rId176" Type="http://schemas.openxmlformats.org/officeDocument/2006/relationships/customXml" Target="../ink/ink88.xml"/><Relationship Id="rId197" Type="http://schemas.openxmlformats.org/officeDocument/2006/relationships/image" Target="../media/image104.png"/><Relationship Id="rId201" Type="http://schemas.openxmlformats.org/officeDocument/2006/relationships/image" Target="../media/image106.png"/><Relationship Id="rId222" Type="http://schemas.openxmlformats.org/officeDocument/2006/relationships/customXml" Target="../ink/ink111.xml"/><Relationship Id="rId243" Type="http://schemas.openxmlformats.org/officeDocument/2006/relationships/image" Target="../media/image127.png"/><Relationship Id="rId17" Type="http://schemas.openxmlformats.org/officeDocument/2006/relationships/image" Target="../media/image14.png"/><Relationship Id="rId38" Type="http://schemas.openxmlformats.org/officeDocument/2006/relationships/customXml" Target="../ink/ink19.xml"/><Relationship Id="rId59" Type="http://schemas.openxmlformats.org/officeDocument/2006/relationships/image" Target="../media/image35.png"/><Relationship Id="rId103" Type="http://schemas.openxmlformats.org/officeDocument/2006/relationships/image" Target="../media/image57.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1.png"/><Relationship Id="rId145" Type="http://schemas.openxmlformats.org/officeDocument/2006/relationships/image" Target="../media/image78.png"/><Relationship Id="rId166" Type="http://schemas.openxmlformats.org/officeDocument/2006/relationships/customXml" Target="../ink/ink83.xml"/><Relationship Id="rId187" Type="http://schemas.openxmlformats.org/officeDocument/2006/relationships/image" Target="../media/image99.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22.png"/><Relationship Id="rId28" Type="http://schemas.openxmlformats.org/officeDocument/2006/relationships/customXml" Target="../ink/ink14.xml"/><Relationship Id="rId49" Type="http://schemas.openxmlformats.org/officeDocument/2006/relationships/image" Target="../media/image30.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6.png"/><Relationship Id="rId135" Type="http://schemas.openxmlformats.org/officeDocument/2006/relationships/image" Target="../media/image73.png"/><Relationship Id="rId156" Type="http://schemas.openxmlformats.org/officeDocument/2006/relationships/customXml" Target="../ink/ink78.xml"/><Relationship Id="rId177" Type="http://schemas.openxmlformats.org/officeDocument/2006/relationships/image" Target="../media/image94.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7.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5.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8.png"/><Relationship Id="rId146" Type="http://schemas.openxmlformats.org/officeDocument/2006/relationships/customXml" Target="../ink/ink73.xml"/><Relationship Id="rId167" Type="http://schemas.openxmlformats.org/officeDocument/2006/relationships/image" Target="../media/image89.png"/><Relationship Id="rId188" Type="http://schemas.openxmlformats.org/officeDocument/2006/relationships/customXml" Target="../ink/ink94.xml"/><Relationship Id="rId71" Type="http://schemas.openxmlformats.org/officeDocument/2006/relationships/image" Target="../media/image41.png"/><Relationship Id="rId92" Type="http://schemas.openxmlformats.org/officeDocument/2006/relationships/customXml" Target="../ink/ink46.xml"/><Relationship Id="rId213" Type="http://schemas.openxmlformats.org/officeDocument/2006/relationships/image" Target="../media/image112.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0.png"/><Relationship Id="rId40" Type="http://schemas.openxmlformats.org/officeDocument/2006/relationships/customXml" Target="../ink/ink20.xml"/><Relationship Id="rId115" Type="http://schemas.openxmlformats.org/officeDocument/2006/relationships/image" Target="../media/image63.png"/><Relationship Id="rId136" Type="http://schemas.openxmlformats.org/officeDocument/2006/relationships/customXml" Target="../ink/ink68.xml"/><Relationship Id="rId157" Type="http://schemas.openxmlformats.org/officeDocument/2006/relationships/image" Target="../media/image84.png"/><Relationship Id="rId178" Type="http://schemas.openxmlformats.org/officeDocument/2006/relationships/customXml" Target="../ink/ink89.xml"/><Relationship Id="rId61" Type="http://schemas.openxmlformats.org/officeDocument/2006/relationships/image" Target="../media/image36.png"/><Relationship Id="rId82" Type="http://schemas.openxmlformats.org/officeDocument/2006/relationships/customXml" Target="../ink/ink41.xml"/><Relationship Id="rId199" Type="http://schemas.openxmlformats.org/officeDocument/2006/relationships/image" Target="../media/image105.png"/><Relationship Id="rId203" Type="http://schemas.openxmlformats.org/officeDocument/2006/relationships/image" Target="../media/image107.png"/><Relationship Id="rId19" Type="http://schemas.openxmlformats.org/officeDocument/2006/relationships/image" Target="../media/image15.png"/><Relationship Id="rId224" Type="http://schemas.openxmlformats.org/officeDocument/2006/relationships/customXml" Target="../ink/ink112.xml"/><Relationship Id="rId245" Type="http://schemas.openxmlformats.org/officeDocument/2006/relationships/image" Target="../media/image128.png"/><Relationship Id="rId30" Type="http://schemas.openxmlformats.org/officeDocument/2006/relationships/customXml" Target="../ink/ink15.xml"/><Relationship Id="rId105" Type="http://schemas.openxmlformats.org/officeDocument/2006/relationships/image" Target="../media/image58.png"/><Relationship Id="rId126" Type="http://schemas.openxmlformats.org/officeDocument/2006/relationships/customXml" Target="../ink/ink63.xml"/><Relationship Id="rId147" Type="http://schemas.openxmlformats.org/officeDocument/2006/relationships/image" Target="../media/image79.png"/><Relationship Id="rId168" Type="http://schemas.openxmlformats.org/officeDocument/2006/relationships/customXml" Target="../ink/ink84.xml"/><Relationship Id="rId51" Type="http://schemas.openxmlformats.org/officeDocument/2006/relationships/image" Target="../media/image31.png"/><Relationship Id="rId72" Type="http://schemas.openxmlformats.org/officeDocument/2006/relationships/customXml" Target="../ink/ink36.xml"/><Relationship Id="rId93" Type="http://schemas.openxmlformats.org/officeDocument/2006/relationships/image" Target="../media/image52.png"/><Relationship Id="rId189" Type="http://schemas.openxmlformats.org/officeDocument/2006/relationships/image" Target="../media/image100.png"/><Relationship Id="rId3" Type="http://schemas.openxmlformats.org/officeDocument/2006/relationships/image" Target="../media/image7.png"/><Relationship Id="rId214" Type="http://schemas.openxmlformats.org/officeDocument/2006/relationships/customXml" Target="../ink/ink107.xml"/><Relationship Id="rId235" Type="http://schemas.openxmlformats.org/officeDocument/2006/relationships/image" Target="../media/image123.png"/><Relationship Id="rId116" Type="http://schemas.openxmlformats.org/officeDocument/2006/relationships/customXml" Target="../ink/ink58.xml"/><Relationship Id="rId137" Type="http://schemas.openxmlformats.org/officeDocument/2006/relationships/image" Target="../media/image74.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6.png"/><Relationship Id="rId62" Type="http://schemas.openxmlformats.org/officeDocument/2006/relationships/customXml" Target="../ink/ink31.xml"/><Relationship Id="rId83" Type="http://schemas.openxmlformats.org/officeDocument/2006/relationships/image" Target="../media/image47.png"/><Relationship Id="rId179" Type="http://schemas.openxmlformats.org/officeDocument/2006/relationships/image" Target="../media/image95.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8.png"/><Relationship Id="rId246" Type="http://schemas.openxmlformats.org/officeDocument/2006/relationships/customXml" Target="../ink/ink123.xml"/><Relationship Id="rId106" Type="http://schemas.openxmlformats.org/officeDocument/2006/relationships/customXml" Target="../ink/ink53.xml"/><Relationship Id="rId127" Type="http://schemas.openxmlformats.org/officeDocument/2006/relationships/image" Target="../media/image69.png"/><Relationship Id="rId10" Type="http://schemas.openxmlformats.org/officeDocument/2006/relationships/customXml" Target="../ink/ink5.xml"/><Relationship Id="rId31" Type="http://schemas.openxmlformats.org/officeDocument/2006/relationships/image" Target="../media/image21.png"/><Relationship Id="rId52" Type="http://schemas.openxmlformats.org/officeDocument/2006/relationships/customXml" Target="../ink/ink26.xml"/><Relationship Id="rId73" Type="http://schemas.openxmlformats.org/officeDocument/2006/relationships/image" Target="../media/image42.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17" Type="http://schemas.openxmlformats.org/officeDocument/2006/relationships/image" Target="../media/image192.png"/><Relationship Id="rId21" Type="http://schemas.openxmlformats.org/officeDocument/2006/relationships/image" Target="../media/image144.png"/><Relationship Id="rId42" Type="http://schemas.openxmlformats.org/officeDocument/2006/relationships/customXml" Target="../ink/ink146.xml"/><Relationship Id="rId63" Type="http://schemas.openxmlformats.org/officeDocument/2006/relationships/image" Target="../media/image165.png"/><Relationship Id="rId84" Type="http://schemas.openxmlformats.org/officeDocument/2006/relationships/customXml" Target="../ink/ink167.xml"/><Relationship Id="rId138" Type="http://schemas.openxmlformats.org/officeDocument/2006/relationships/customXml" Target="../ink/ink194.xml"/><Relationship Id="rId159" Type="http://schemas.openxmlformats.org/officeDocument/2006/relationships/image" Target="../media/image213.png"/><Relationship Id="rId170" Type="http://schemas.openxmlformats.org/officeDocument/2006/relationships/customXml" Target="../ink/ink210.xml"/><Relationship Id="rId191" Type="http://schemas.openxmlformats.org/officeDocument/2006/relationships/image" Target="../media/image229.png"/><Relationship Id="rId107" Type="http://schemas.openxmlformats.org/officeDocument/2006/relationships/image" Target="../media/image187.png"/><Relationship Id="rId11" Type="http://schemas.openxmlformats.org/officeDocument/2006/relationships/image" Target="../media/image139.png"/><Relationship Id="rId32" Type="http://schemas.openxmlformats.org/officeDocument/2006/relationships/customXml" Target="../ink/ink141.xml"/><Relationship Id="rId53" Type="http://schemas.openxmlformats.org/officeDocument/2006/relationships/image" Target="../media/image160.png"/><Relationship Id="rId74" Type="http://schemas.openxmlformats.org/officeDocument/2006/relationships/customXml" Target="../ink/ink162.xml"/><Relationship Id="rId128" Type="http://schemas.openxmlformats.org/officeDocument/2006/relationships/customXml" Target="../ink/ink189.xml"/><Relationship Id="rId149" Type="http://schemas.openxmlformats.org/officeDocument/2006/relationships/image" Target="../media/image208.png"/><Relationship Id="rId5" Type="http://schemas.openxmlformats.org/officeDocument/2006/relationships/image" Target="../media/image136.png"/><Relationship Id="rId95" Type="http://schemas.openxmlformats.org/officeDocument/2006/relationships/image" Target="../media/image181.png"/><Relationship Id="rId160" Type="http://schemas.openxmlformats.org/officeDocument/2006/relationships/customXml" Target="../ink/ink205.xml"/><Relationship Id="rId181" Type="http://schemas.openxmlformats.org/officeDocument/2006/relationships/image" Target="../media/image224.png"/><Relationship Id="rId22" Type="http://schemas.openxmlformats.org/officeDocument/2006/relationships/customXml" Target="../ink/ink136.xml"/><Relationship Id="rId43" Type="http://schemas.openxmlformats.org/officeDocument/2006/relationships/image" Target="../media/image155.png"/><Relationship Id="rId64" Type="http://schemas.openxmlformats.org/officeDocument/2006/relationships/customXml" Target="../ink/ink157.xml"/><Relationship Id="rId118" Type="http://schemas.openxmlformats.org/officeDocument/2006/relationships/customXml" Target="../ink/ink184.xml"/><Relationship Id="rId139" Type="http://schemas.openxmlformats.org/officeDocument/2006/relationships/image" Target="../media/image203.png"/><Relationship Id="rId85" Type="http://schemas.openxmlformats.org/officeDocument/2006/relationships/image" Target="../media/image176.png"/><Relationship Id="rId150" Type="http://schemas.openxmlformats.org/officeDocument/2006/relationships/customXml" Target="../ink/ink200.xml"/><Relationship Id="rId171" Type="http://schemas.openxmlformats.org/officeDocument/2006/relationships/image" Target="../media/image219.png"/><Relationship Id="rId192" Type="http://schemas.openxmlformats.org/officeDocument/2006/relationships/customXml" Target="../ink/ink221.xml"/><Relationship Id="rId12" Type="http://schemas.openxmlformats.org/officeDocument/2006/relationships/customXml" Target="../ink/ink131.xml"/><Relationship Id="rId33" Type="http://schemas.openxmlformats.org/officeDocument/2006/relationships/image" Target="../media/image150.png"/><Relationship Id="rId108" Type="http://schemas.openxmlformats.org/officeDocument/2006/relationships/customXml" Target="../ink/ink179.xml"/><Relationship Id="rId129" Type="http://schemas.openxmlformats.org/officeDocument/2006/relationships/image" Target="../media/image198.png"/><Relationship Id="rId54" Type="http://schemas.openxmlformats.org/officeDocument/2006/relationships/customXml" Target="../ink/ink152.xml"/><Relationship Id="rId75" Type="http://schemas.openxmlformats.org/officeDocument/2006/relationships/image" Target="../media/image171.png"/><Relationship Id="rId96" Type="http://schemas.openxmlformats.org/officeDocument/2006/relationships/customXml" Target="../ink/ink173.xml"/><Relationship Id="rId140" Type="http://schemas.openxmlformats.org/officeDocument/2006/relationships/customXml" Target="../ink/ink195.xml"/><Relationship Id="rId161" Type="http://schemas.openxmlformats.org/officeDocument/2006/relationships/image" Target="../media/image214.png"/><Relationship Id="rId182" Type="http://schemas.openxmlformats.org/officeDocument/2006/relationships/customXml" Target="../ink/ink216.xml"/><Relationship Id="rId6" Type="http://schemas.openxmlformats.org/officeDocument/2006/relationships/customXml" Target="../ink/ink128.xml"/><Relationship Id="rId23" Type="http://schemas.openxmlformats.org/officeDocument/2006/relationships/image" Target="../media/image145.png"/><Relationship Id="rId119" Type="http://schemas.openxmlformats.org/officeDocument/2006/relationships/image" Target="../media/image193.png"/><Relationship Id="rId44" Type="http://schemas.openxmlformats.org/officeDocument/2006/relationships/customXml" Target="../ink/ink147.xml"/><Relationship Id="rId65" Type="http://schemas.openxmlformats.org/officeDocument/2006/relationships/image" Target="../media/image166.png"/><Relationship Id="rId86" Type="http://schemas.openxmlformats.org/officeDocument/2006/relationships/customXml" Target="../ink/ink168.xml"/><Relationship Id="rId130" Type="http://schemas.openxmlformats.org/officeDocument/2006/relationships/customXml" Target="../ink/ink190.xml"/><Relationship Id="rId151" Type="http://schemas.openxmlformats.org/officeDocument/2006/relationships/image" Target="../media/image209.png"/><Relationship Id="rId172" Type="http://schemas.openxmlformats.org/officeDocument/2006/relationships/customXml" Target="../ink/ink211.xml"/><Relationship Id="rId193" Type="http://schemas.openxmlformats.org/officeDocument/2006/relationships/image" Target="../media/image230.png"/><Relationship Id="rId13" Type="http://schemas.openxmlformats.org/officeDocument/2006/relationships/image" Target="../media/image140.png"/><Relationship Id="rId109" Type="http://schemas.openxmlformats.org/officeDocument/2006/relationships/image" Target="../media/image188.png"/><Relationship Id="rId34" Type="http://schemas.openxmlformats.org/officeDocument/2006/relationships/customXml" Target="../ink/ink142.xml"/><Relationship Id="rId55" Type="http://schemas.openxmlformats.org/officeDocument/2006/relationships/image" Target="../media/image161.png"/><Relationship Id="rId76" Type="http://schemas.openxmlformats.org/officeDocument/2006/relationships/customXml" Target="../ink/ink163.xml"/><Relationship Id="rId97" Type="http://schemas.openxmlformats.org/officeDocument/2006/relationships/image" Target="../media/image182.png"/><Relationship Id="rId120" Type="http://schemas.openxmlformats.org/officeDocument/2006/relationships/customXml" Target="../ink/ink185.xml"/><Relationship Id="rId141" Type="http://schemas.openxmlformats.org/officeDocument/2006/relationships/image" Target="../media/image204.png"/><Relationship Id="rId7" Type="http://schemas.openxmlformats.org/officeDocument/2006/relationships/image" Target="../media/image137.png"/><Relationship Id="rId162" Type="http://schemas.openxmlformats.org/officeDocument/2006/relationships/customXml" Target="../ink/ink206.xml"/><Relationship Id="rId183" Type="http://schemas.openxmlformats.org/officeDocument/2006/relationships/image" Target="../media/image225.png"/><Relationship Id="rId2" Type="http://schemas.openxmlformats.org/officeDocument/2006/relationships/customXml" Target="../ink/ink126.xml"/><Relationship Id="rId29" Type="http://schemas.openxmlformats.org/officeDocument/2006/relationships/image" Target="../media/image148.png"/><Relationship Id="rId24" Type="http://schemas.openxmlformats.org/officeDocument/2006/relationships/customXml" Target="../ink/ink137.xml"/><Relationship Id="rId40" Type="http://schemas.openxmlformats.org/officeDocument/2006/relationships/customXml" Target="../ink/ink145.xml"/><Relationship Id="rId45" Type="http://schemas.openxmlformats.org/officeDocument/2006/relationships/image" Target="../media/image156.png"/><Relationship Id="rId66" Type="http://schemas.openxmlformats.org/officeDocument/2006/relationships/customXml" Target="../ink/ink158.xml"/><Relationship Id="rId87" Type="http://schemas.openxmlformats.org/officeDocument/2006/relationships/image" Target="../media/image177.png"/><Relationship Id="rId110" Type="http://schemas.openxmlformats.org/officeDocument/2006/relationships/customXml" Target="../ink/ink180.xml"/><Relationship Id="rId115" Type="http://schemas.openxmlformats.org/officeDocument/2006/relationships/image" Target="../media/image191.png"/><Relationship Id="rId131" Type="http://schemas.openxmlformats.org/officeDocument/2006/relationships/image" Target="../media/image199.png"/><Relationship Id="rId136" Type="http://schemas.openxmlformats.org/officeDocument/2006/relationships/customXml" Target="../ink/ink193.xml"/><Relationship Id="rId157" Type="http://schemas.openxmlformats.org/officeDocument/2006/relationships/image" Target="../media/image212.png"/><Relationship Id="rId178" Type="http://schemas.openxmlformats.org/officeDocument/2006/relationships/customXml" Target="../ink/ink214.xml"/><Relationship Id="rId61" Type="http://schemas.openxmlformats.org/officeDocument/2006/relationships/image" Target="../media/image164.png"/><Relationship Id="rId82" Type="http://schemas.openxmlformats.org/officeDocument/2006/relationships/customXml" Target="../ink/ink166.xml"/><Relationship Id="rId152" Type="http://schemas.openxmlformats.org/officeDocument/2006/relationships/customXml" Target="../ink/ink201.xml"/><Relationship Id="rId173" Type="http://schemas.openxmlformats.org/officeDocument/2006/relationships/image" Target="../media/image220.png"/><Relationship Id="rId194" Type="http://schemas.openxmlformats.org/officeDocument/2006/relationships/customXml" Target="../ink/ink222.xml"/><Relationship Id="rId199" Type="http://schemas.openxmlformats.org/officeDocument/2006/relationships/image" Target="../media/image233.png"/><Relationship Id="rId19" Type="http://schemas.openxmlformats.org/officeDocument/2006/relationships/image" Target="../media/image143.png"/><Relationship Id="rId14" Type="http://schemas.openxmlformats.org/officeDocument/2006/relationships/customXml" Target="../ink/ink132.xml"/><Relationship Id="rId30" Type="http://schemas.openxmlformats.org/officeDocument/2006/relationships/customXml" Target="../ink/ink140.xml"/><Relationship Id="rId35" Type="http://schemas.openxmlformats.org/officeDocument/2006/relationships/image" Target="../media/image151.png"/><Relationship Id="rId56" Type="http://schemas.openxmlformats.org/officeDocument/2006/relationships/customXml" Target="../ink/ink153.xml"/><Relationship Id="rId77" Type="http://schemas.openxmlformats.org/officeDocument/2006/relationships/image" Target="../media/image172.png"/><Relationship Id="rId100" Type="http://schemas.openxmlformats.org/officeDocument/2006/relationships/customXml" Target="../ink/ink175.xml"/><Relationship Id="rId105" Type="http://schemas.openxmlformats.org/officeDocument/2006/relationships/image" Target="../media/image186.png"/><Relationship Id="rId126" Type="http://schemas.openxmlformats.org/officeDocument/2006/relationships/customXml" Target="../ink/ink188.xml"/><Relationship Id="rId147" Type="http://schemas.openxmlformats.org/officeDocument/2006/relationships/image" Target="../media/image207.png"/><Relationship Id="rId168" Type="http://schemas.openxmlformats.org/officeDocument/2006/relationships/customXml" Target="../ink/ink209.xml"/><Relationship Id="rId8" Type="http://schemas.openxmlformats.org/officeDocument/2006/relationships/customXml" Target="../ink/ink129.xml"/><Relationship Id="rId51" Type="http://schemas.openxmlformats.org/officeDocument/2006/relationships/image" Target="../media/image159.png"/><Relationship Id="rId72" Type="http://schemas.openxmlformats.org/officeDocument/2006/relationships/customXml" Target="../ink/ink161.xml"/><Relationship Id="rId93" Type="http://schemas.openxmlformats.org/officeDocument/2006/relationships/image" Target="../media/image180.png"/><Relationship Id="rId98" Type="http://schemas.openxmlformats.org/officeDocument/2006/relationships/customXml" Target="../ink/ink174.xml"/><Relationship Id="rId121" Type="http://schemas.openxmlformats.org/officeDocument/2006/relationships/image" Target="../media/image194.png"/><Relationship Id="rId142" Type="http://schemas.openxmlformats.org/officeDocument/2006/relationships/customXml" Target="../ink/ink196.xml"/><Relationship Id="rId163" Type="http://schemas.openxmlformats.org/officeDocument/2006/relationships/image" Target="../media/image215.png"/><Relationship Id="rId184" Type="http://schemas.openxmlformats.org/officeDocument/2006/relationships/customXml" Target="../ink/ink217.xml"/><Relationship Id="rId189" Type="http://schemas.openxmlformats.org/officeDocument/2006/relationships/image" Target="../media/image228.png"/><Relationship Id="rId3" Type="http://schemas.openxmlformats.org/officeDocument/2006/relationships/image" Target="../media/image135.png"/><Relationship Id="rId25" Type="http://schemas.openxmlformats.org/officeDocument/2006/relationships/image" Target="../media/image146.png"/><Relationship Id="rId46" Type="http://schemas.openxmlformats.org/officeDocument/2006/relationships/customXml" Target="../ink/ink148.xml"/><Relationship Id="rId67" Type="http://schemas.openxmlformats.org/officeDocument/2006/relationships/image" Target="../media/image167.png"/><Relationship Id="rId116" Type="http://schemas.openxmlformats.org/officeDocument/2006/relationships/customXml" Target="../ink/ink183.xml"/><Relationship Id="rId137" Type="http://schemas.openxmlformats.org/officeDocument/2006/relationships/image" Target="../media/image202.png"/><Relationship Id="rId158" Type="http://schemas.openxmlformats.org/officeDocument/2006/relationships/customXml" Target="../ink/ink204.xml"/><Relationship Id="rId20" Type="http://schemas.openxmlformats.org/officeDocument/2006/relationships/customXml" Target="../ink/ink135.xml"/><Relationship Id="rId41" Type="http://schemas.openxmlformats.org/officeDocument/2006/relationships/image" Target="../media/image154.png"/><Relationship Id="rId62" Type="http://schemas.openxmlformats.org/officeDocument/2006/relationships/customXml" Target="../ink/ink156.xml"/><Relationship Id="rId83" Type="http://schemas.openxmlformats.org/officeDocument/2006/relationships/image" Target="../media/image175.png"/><Relationship Id="rId88" Type="http://schemas.openxmlformats.org/officeDocument/2006/relationships/customXml" Target="../ink/ink169.xml"/><Relationship Id="rId111" Type="http://schemas.openxmlformats.org/officeDocument/2006/relationships/image" Target="../media/image189.png"/><Relationship Id="rId132" Type="http://schemas.openxmlformats.org/officeDocument/2006/relationships/customXml" Target="../ink/ink191.xml"/><Relationship Id="rId153" Type="http://schemas.openxmlformats.org/officeDocument/2006/relationships/image" Target="../media/image210.png"/><Relationship Id="rId174" Type="http://schemas.openxmlformats.org/officeDocument/2006/relationships/customXml" Target="../ink/ink212.xml"/><Relationship Id="rId179" Type="http://schemas.openxmlformats.org/officeDocument/2006/relationships/image" Target="../media/image223.png"/><Relationship Id="rId195" Type="http://schemas.openxmlformats.org/officeDocument/2006/relationships/image" Target="../media/image231.png"/><Relationship Id="rId190" Type="http://schemas.openxmlformats.org/officeDocument/2006/relationships/customXml" Target="../ink/ink220.xml"/><Relationship Id="rId15" Type="http://schemas.openxmlformats.org/officeDocument/2006/relationships/image" Target="../media/image141.png"/><Relationship Id="rId36" Type="http://schemas.openxmlformats.org/officeDocument/2006/relationships/customXml" Target="../ink/ink143.xml"/><Relationship Id="rId57" Type="http://schemas.openxmlformats.org/officeDocument/2006/relationships/image" Target="../media/image162.png"/><Relationship Id="rId106" Type="http://schemas.openxmlformats.org/officeDocument/2006/relationships/customXml" Target="../ink/ink178.xml"/><Relationship Id="rId127" Type="http://schemas.openxmlformats.org/officeDocument/2006/relationships/image" Target="../media/image197.png"/><Relationship Id="rId10" Type="http://schemas.openxmlformats.org/officeDocument/2006/relationships/customXml" Target="../ink/ink130.xml"/><Relationship Id="rId31" Type="http://schemas.openxmlformats.org/officeDocument/2006/relationships/image" Target="../media/image149.png"/><Relationship Id="rId52" Type="http://schemas.openxmlformats.org/officeDocument/2006/relationships/customXml" Target="../ink/ink151.xml"/><Relationship Id="rId73" Type="http://schemas.openxmlformats.org/officeDocument/2006/relationships/image" Target="../media/image170.png"/><Relationship Id="rId78" Type="http://schemas.openxmlformats.org/officeDocument/2006/relationships/customXml" Target="../ink/ink164.xml"/><Relationship Id="rId94" Type="http://schemas.openxmlformats.org/officeDocument/2006/relationships/customXml" Target="../ink/ink172.xml"/><Relationship Id="rId99" Type="http://schemas.openxmlformats.org/officeDocument/2006/relationships/image" Target="../media/image183.png"/><Relationship Id="rId101" Type="http://schemas.openxmlformats.org/officeDocument/2006/relationships/image" Target="../media/image184.png"/><Relationship Id="rId122" Type="http://schemas.openxmlformats.org/officeDocument/2006/relationships/customXml" Target="../ink/ink186.xml"/><Relationship Id="rId143" Type="http://schemas.openxmlformats.org/officeDocument/2006/relationships/image" Target="../media/image205.png"/><Relationship Id="rId148" Type="http://schemas.openxmlformats.org/officeDocument/2006/relationships/customXml" Target="../ink/ink199.xml"/><Relationship Id="rId164" Type="http://schemas.openxmlformats.org/officeDocument/2006/relationships/customXml" Target="../ink/ink207.xml"/><Relationship Id="rId169" Type="http://schemas.openxmlformats.org/officeDocument/2006/relationships/image" Target="../media/image218.png"/><Relationship Id="rId185" Type="http://schemas.openxmlformats.org/officeDocument/2006/relationships/image" Target="../media/image226.png"/><Relationship Id="rId4" Type="http://schemas.openxmlformats.org/officeDocument/2006/relationships/customXml" Target="../ink/ink127.xml"/><Relationship Id="rId9" Type="http://schemas.openxmlformats.org/officeDocument/2006/relationships/image" Target="../media/image138.png"/><Relationship Id="rId180" Type="http://schemas.openxmlformats.org/officeDocument/2006/relationships/customXml" Target="../ink/ink215.xml"/><Relationship Id="rId26" Type="http://schemas.openxmlformats.org/officeDocument/2006/relationships/customXml" Target="../ink/ink138.xml"/><Relationship Id="rId47" Type="http://schemas.openxmlformats.org/officeDocument/2006/relationships/image" Target="../media/image157.png"/><Relationship Id="rId68" Type="http://schemas.openxmlformats.org/officeDocument/2006/relationships/customXml" Target="../ink/ink159.xml"/><Relationship Id="rId89" Type="http://schemas.openxmlformats.org/officeDocument/2006/relationships/image" Target="../media/image178.png"/><Relationship Id="rId112" Type="http://schemas.openxmlformats.org/officeDocument/2006/relationships/customXml" Target="../ink/ink181.xml"/><Relationship Id="rId133" Type="http://schemas.openxmlformats.org/officeDocument/2006/relationships/image" Target="../media/image200.png"/><Relationship Id="rId154" Type="http://schemas.openxmlformats.org/officeDocument/2006/relationships/customXml" Target="../ink/ink202.xml"/><Relationship Id="rId175" Type="http://schemas.openxmlformats.org/officeDocument/2006/relationships/image" Target="../media/image221.png"/><Relationship Id="rId196" Type="http://schemas.openxmlformats.org/officeDocument/2006/relationships/customXml" Target="../ink/ink223.xml"/><Relationship Id="rId200" Type="http://schemas.openxmlformats.org/officeDocument/2006/relationships/customXml" Target="../ink/ink225.xml"/><Relationship Id="rId16" Type="http://schemas.openxmlformats.org/officeDocument/2006/relationships/customXml" Target="../ink/ink133.xml"/><Relationship Id="rId37" Type="http://schemas.openxmlformats.org/officeDocument/2006/relationships/image" Target="../media/image152.png"/><Relationship Id="rId58" Type="http://schemas.openxmlformats.org/officeDocument/2006/relationships/customXml" Target="../ink/ink154.xml"/><Relationship Id="rId79" Type="http://schemas.openxmlformats.org/officeDocument/2006/relationships/image" Target="../media/image173.png"/><Relationship Id="rId102" Type="http://schemas.openxmlformats.org/officeDocument/2006/relationships/customXml" Target="../ink/ink176.xml"/><Relationship Id="rId123" Type="http://schemas.openxmlformats.org/officeDocument/2006/relationships/image" Target="../media/image195.png"/><Relationship Id="rId144" Type="http://schemas.openxmlformats.org/officeDocument/2006/relationships/customXml" Target="../ink/ink197.xml"/><Relationship Id="rId90" Type="http://schemas.openxmlformats.org/officeDocument/2006/relationships/customXml" Target="../ink/ink170.xml"/><Relationship Id="rId165" Type="http://schemas.openxmlformats.org/officeDocument/2006/relationships/image" Target="../media/image216.png"/><Relationship Id="rId186" Type="http://schemas.openxmlformats.org/officeDocument/2006/relationships/customXml" Target="../ink/ink218.xml"/><Relationship Id="rId27" Type="http://schemas.openxmlformats.org/officeDocument/2006/relationships/image" Target="../media/image147.png"/><Relationship Id="rId48" Type="http://schemas.openxmlformats.org/officeDocument/2006/relationships/customXml" Target="../ink/ink149.xml"/><Relationship Id="rId69" Type="http://schemas.openxmlformats.org/officeDocument/2006/relationships/image" Target="../media/image168.png"/><Relationship Id="rId113" Type="http://schemas.openxmlformats.org/officeDocument/2006/relationships/image" Target="../media/image190.png"/><Relationship Id="rId134" Type="http://schemas.openxmlformats.org/officeDocument/2006/relationships/customXml" Target="../ink/ink192.xml"/><Relationship Id="rId80" Type="http://schemas.openxmlformats.org/officeDocument/2006/relationships/customXml" Target="../ink/ink165.xml"/><Relationship Id="rId155" Type="http://schemas.openxmlformats.org/officeDocument/2006/relationships/image" Target="../media/image211.png"/><Relationship Id="rId176" Type="http://schemas.openxmlformats.org/officeDocument/2006/relationships/customXml" Target="../ink/ink213.xml"/><Relationship Id="rId197" Type="http://schemas.openxmlformats.org/officeDocument/2006/relationships/image" Target="../media/image232.png"/><Relationship Id="rId201" Type="http://schemas.openxmlformats.org/officeDocument/2006/relationships/image" Target="../media/image234.png"/><Relationship Id="rId17" Type="http://schemas.openxmlformats.org/officeDocument/2006/relationships/image" Target="../media/image142.png"/><Relationship Id="rId38" Type="http://schemas.openxmlformats.org/officeDocument/2006/relationships/customXml" Target="../ink/ink144.xml"/><Relationship Id="rId59" Type="http://schemas.openxmlformats.org/officeDocument/2006/relationships/image" Target="../media/image163.png"/><Relationship Id="rId103" Type="http://schemas.openxmlformats.org/officeDocument/2006/relationships/image" Target="../media/image185.png"/><Relationship Id="rId124" Type="http://schemas.openxmlformats.org/officeDocument/2006/relationships/customXml" Target="../ink/ink187.xml"/><Relationship Id="rId70" Type="http://schemas.openxmlformats.org/officeDocument/2006/relationships/customXml" Target="../ink/ink160.xml"/><Relationship Id="rId91" Type="http://schemas.openxmlformats.org/officeDocument/2006/relationships/image" Target="../media/image179.png"/><Relationship Id="rId145" Type="http://schemas.openxmlformats.org/officeDocument/2006/relationships/image" Target="../media/image206.png"/><Relationship Id="rId166" Type="http://schemas.openxmlformats.org/officeDocument/2006/relationships/customXml" Target="../ink/ink208.xml"/><Relationship Id="rId187" Type="http://schemas.openxmlformats.org/officeDocument/2006/relationships/image" Target="../media/image227.png"/><Relationship Id="rId1" Type="http://schemas.openxmlformats.org/officeDocument/2006/relationships/slideLayout" Target="../slideLayouts/slideLayout2.xml"/><Relationship Id="rId28" Type="http://schemas.openxmlformats.org/officeDocument/2006/relationships/customXml" Target="../ink/ink139.xml"/><Relationship Id="rId49" Type="http://schemas.openxmlformats.org/officeDocument/2006/relationships/image" Target="../media/image158.png"/><Relationship Id="rId114" Type="http://schemas.openxmlformats.org/officeDocument/2006/relationships/customXml" Target="../ink/ink182.xml"/><Relationship Id="rId60" Type="http://schemas.openxmlformats.org/officeDocument/2006/relationships/customXml" Target="../ink/ink155.xml"/><Relationship Id="rId81" Type="http://schemas.openxmlformats.org/officeDocument/2006/relationships/image" Target="../media/image174.png"/><Relationship Id="rId135" Type="http://schemas.openxmlformats.org/officeDocument/2006/relationships/image" Target="../media/image201.png"/><Relationship Id="rId156" Type="http://schemas.openxmlformats.org/officeDocument/2006/relationships/customXml" Target="../ink/ink203.xml"/><Relationship Id="rId177" Type="http://schemas.openxmlformats.org/officeDocument/2006/relationships/image" Target="../media/image222.png"/><Relationship Id="rId198" Type="http://schemas.openxmlformats.org/officeDocument/2006/relationships/customXml" Target="../ink/ink224.xml"/><Relationship Id="rId18" Type="http://schemas.openxmlformats.org/officeDocument/2006/relationships/customXml" Target="../ink/ink134.xml"/><Relationship Id="rId39" Type="http://schemas.openxmlformats.org/officeDocument/2006/relationships/image" Target="../media/image153.png"/><Relationship Id="rId50" Type="http://schemas.openxmlformats.org/officeDocument/2006/relationships/customXml" Target="../ink/ink150.xml"/><Relationship Id="rId104" Type="http://schemas.openxmlformats.org/officeDocument/2006/relationships/customXml" Target="../ink/ink177.xml"/><Relationship Id="rId125" Type="http://schemas.openxmlformats.org/officeDocument/2006/relationships/image" Target="../media/image196.png"/><Relationship Id="rId146" Type="http://schemas.openxmlformats.org/officeDocument/2006/relationships/customXml" Target="../ink/ink198.xml"/><Relationship Id="rId167" Type="http://schemas.openxmlformats.org/officeDocument/2006/relationships/image" Target="../media/image217.png"/><Relationship Id="rId188" Type="http://schemas.openxmlformats.org/officeDocument/2006/relationships/customXml" Target="../ink/ink219.xml"/><Relationship Id="rId71" Type="http://schemas.openxmlformats.org/officeDocument/2006/relationships/image" Target="../media/image169.png"/><Relationship Id="rId92" Type="http://schemas.openxmlformats.org/officeDocument/2006/relationships/customXml" Target="../ink/ink17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0.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41.png"/><Relationship Id="rId4" Type="http://schemas.openxmlformats.org/officeDocument/2006/relationships/hyperlink" Target="http://www.dribbble.com/"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247.jpeg"/><Relationship Id="rId3" Type="http://schemas.openxmlformats.org/officeDocument/2006/relationships/image" Target="../media/image242.jpeg"/><Relationship Id="rId7" Type="http://schemas.openxmlformats.org/officeDocument/2006/relationships/image" Target="../media/image246.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45.tiff"/><Relationship Id="rId5" Type="http://schemas.openxmlformats.org/officeDocument/2006/relationships/image" Target="../media/image244.tiff"/><Relationship Id="rId4" Type="http://schemas.openxmlformats.org/officeDocument/2006/relationships/image" Target="../media/image243.tiff"/><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6330-765B-D301-0D39-6FEB8DA0D7A9}"/>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57" name="Ink 56">
                <a:extLst>
                  <a:ext uri="{FF2B5EF4-FFF2-40B4-BE49-F238E27FC236}">
                    <a16:creationId xmlns:a16="http://schemas.microsoft.com/office/drawing/2014/main" id="{D381ECD3-D031-F5EA-6FCD-1FE5534FDA85}"/>
                  </a:ext>
                </a:extLst>
              </p14:cNvPr>
              <p14:cNvContentPartPr/>
              <p14:nvPr/>
            </p14:nvContentPartPr>
            <p14:xfrm>
              <a:off x="6587036" y="3599396"/>
              <a:ext cx="585720" cy="284400"/>
            </p14:xfrm>
          </p:contentPart>
        </mc:Choice>
        <mc:Fallback>
          <p:pic>
            <p:nvPicPr>
              <p:cNvPr id="57" name="Ink 56">
                <a:extLst>
                  <a:ext uri="{FF2B5EF4-FFF2-40B4-BE49-F238E27FC236}">
                    <a16:creationId xmlns:a16="http://schemas.microsoft.com/office/drawing/2014/main" id="{D381ECD3-D031-F5EA-6FCD-1FE5534FDA85}"/>
                  </a:ext>
                </a:extLst>
              </p:cNvPr>
              <p:cNvPicPr/>
              <p:nvPr/>
            </p:nvPicPr>
            <p:blipFill>
              <a:blip r:embed="rId3"/>
              <a:stretch>
                <a:fillRect/>
              </a:stretch>
            </p:blipFill>
            <p:spPr>
              <a:xfrm>
                <a:off x="6578396" y="3590396"/>
                <a:ext cx="6033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C4949561-E16B-5D60-5696-FDF0AF10F651}"/>
                  </a:ext>
                </a:extLst>
              </p14:cNvPr>
              <p14:cNvContentPartPr/>
              <p14:nvPr/>
            </p14:nvContentPartPr>
            <p14:xfrm>
              <a:off x="8935316" y="3098636"/>
              <a:ext cx="346320" cy="474840"/>
            </p14:xfrm>
          </p:contentPart>
        </mc:Choice>
        <mc:Fallback>
          <p:pic>
            <p:nvPicPr>
              <p:cNvPr id="18" name="Ink 17">
                <a:extLst>
                  <a:ext uri="{FF2B5EF4-FFF2-40B4-BE49-F238E27FC236}">
                    <a16:creationId xmlns:a16="http://schemas.microsoft.com/office/drawing/2014/main" id="{C4949561-E16B-5D60-5696-FDF0AF10F651}"/>
                  </a:ext>
                </a:extLst>
              </p:cNvPr>
              <p:cNvPicPr/>
              <p:nvPr/>
            </p:nvPicPr>
            <p:blipFill>
              <a:blip r:embed="rId5"/>
              <a:stretch>
                <a:fillRect/>
              </a:stretch>
            </p:blipFill>
            <p:spPr>
              <a:xfrm>
                <a:off x="8926676" y="3089636"/>
                <a:ext cx="36396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ED8BA5F7-D10B-F4EE-34D7-B3D38ECBE1C3}"/>
                  </a:ext>
                </a:extLst>
              </p14:cNvPr>
              <p14:cNvContentPartPr/>
              <p14:nvPr/>
            </p14:nvContentPartPr>
            <p14:xfrm>
              <a:off x="9476756" y="3377996"/>
              <a:ext cx="121320" cy="24120"/>
            </p14:xfrm>
          </p:contentPart>
        </mc:Choice>
        <mc:Fallback>
          <p:pic>
            <p:nvPicPr>
              <p:cNvPr id="19" name="Ink 18">
                <a:extLst>
                  <a:ext uri="{FF2B5EF4-FFF2-40B4-BE49-F238E27FC236}">
                    <a16:creationId xmlns:a16="http://schemas.microsoft.com/office/drawing/2014/main" id="{ED8BA5F7-D10B-F4EE-34D7-B3D38ECBE1C3}"/>
                  </a:ext>
                </a:extLst>
              </p:cNvPr>
              <p:cNvPicPr/>
              <p:nvPr/>
            </p:nvPicPr>
            <p:blipFill>
              <a:blip r:embed="rId7"/>
              <a:stretch>
                <a:fillRect/>
              </a:stretch>
            </p:blipFill>
            <p:spPr>
              <a:xfrm>
                <a:off x="9467756" y="3369356"/>
                <a:ext cx="1389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5F1E353F-E781-742A-5280-58A1C564BE06}"/>
                  </a:ext>
                </a:extLst>
              </p14:cNvPr>
              <p14:cNvContentPartPr/>
              <p14:nvPr/>
            </p14:nvContentPartPr>
            <p14:xfrm>
              <a:off x="9800756" y="3186116"/>
              <a:ext cx="246960" cy="315000"/>
            </p14:xfrm>
          </p:contentPart>
        </mc:Choice>
        <mc:Fallback>
          <p:pic>
            <p:nvPicPr>
              <p:cNvPr id="20" name="Ink 19">
                <a:extLst>
                  <a:ext uri="{FF2B5EF4-FFF2-40B4-BE49-F238E27FC236}">
                    <a16:creationId xmlns:a16="http://schemas.microsoft.com/office/drawing/2014/main" id="{5F1E353F-E781-742A-5280-58A1C564BE06}"/>
                  </a:ext>
                </a:extLst>
              </p:cNvPr>
              <p:cNvPicPr/>
              <p:nvPr/>
            </p:nvPicPr>
            <p:blipFill>
              <a:blip r:embed="rId9"/>
              <a:stretch>
                <a:fillRect/>
              </a:stretch>
            </p:blipFill>
            <p:spPr>
              <a:xfrm>
                <a:off x="9792116" y="3177476"/>
                <a:ext cx="26460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1715D42E-9C20-9248-BFB6-5636755B199B}"/>
                  </a:ext>
                </a:extLst>
              </p14:cNvPr>
              <p14:cNvContentPartPr/>
              <p14:nvPr/>
            </p14:nvContentPartPr>
            <p14:xfrm>
              <a:off x="10117196" y="3051116"/>
              <a:ext cx="73440" cy="350640"/>
            </p14:xfrm>
          </p:contentPart>
        </mc:Choice>
        <mc:Fallback>
          <p:pic>
            <p:nvPicPr>
              <p:cNvPr id="21" name="Ink 20">
                <a:extLst>
                  <a:ext uri="{FF2B5EF4-FFF2-40B4-BE49-F238E27FC236}">
                    <a16:creationId xmlns:a16="http://schemas.microsoft.com/office/drawing/2014/main" id="{1715D42E-9C20-9248-BFB6-5636755B199B}"/>
                  </a:ext>
                </a:extLst>
              </p:cNvPr>
              <p:cNvPicPr/>
              <p:nvPr/>
            </p:nvPicPr>
            <p:blipFill>
              <a:blip r:embed="rId11"/>
              <a:stretch>
                <a:fillRect/>
              </a:stretch>
            </p:blipFill>
            <p:spPr>
              <a:xfrm>
                <a:off x="10108556" y="3042116"/>
                <a:ext cx="910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0E9CA291-E5E5-A37F-3B66-659139FDD652}"/>
                  </a:ext>
                </a:extLst>
              </p14:cNvPr>
              <p14:cNvContentPartPr/>
              <p14:nvPr/>
            </p14:nvContentPartPr>
            <p14:xfrm>
              <a:off x="10157876" y="3178196"/>
              <a:ext cx="313920" cy="220320"/>
            </p14:xfrm>
          </p:contentPart>
        </mc:Choice>
        <mc:Fallback>
          <p:pic>
            <p:nvPicPr>
              <p:cNvPr id="22" name="Ink 21">
                <a:extLst>
                  <a:ext uri="{FF2B5EF4-FFF2-40B4-BE49-F238E27FC236}">
                    <a16:creationId xmlns:a16="http://schemas.microsoft.com/office/drawing/2014/main" id="{0E9CA291-E5E5-A37F-3B66-659139FDD652}"/>
                  </a:ext>
                </a:extLst>
              </p:cNvPr>
              <p:cNvPicPr/>
              <p:nvPr/>
            </p:nvPicPr>
            <p:blipFill>
              <a:blip r:embed="rId13"/>
              <a:stretch>
                <a:fillRect/>
              </a:stretch>
            </p:blipFill>
            <p:spPr>
              <a:xfrm>
                <a:off x="10149236" y="3169556"/>
                <a:ext cx="3315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a:extLst>
                  <a:ext uri="{FF2B5EF4-FFF2-40B4-BE49-F238E27FC236}">
                    <a16:creationId xmlns:a16="http://schemas.microsoft.com/office/drawing/2014/main" id="{176D3787-1252-039F-CD06-9AC3E99A60C4}"/>
                  </a:ext>
                </a:extLst>
              </p14:cNvPr>
              <p14:cNvContentPartPr/>
              <p14:nvPr/>
            </p14:nvContentPartPr>
            <p14:xfrm>
              <a:off x="10518956" y="3158036"/>
              <a:ext cx="180000" cy="185400"/>
            </p14:xfrm>
          </p:contentPart>
        </mc:Choice>
        <mc:Fallback>
          <p:pic>
            <p:nvPicPr>
              <p:cNvPr id="23" name="Ink 22">
                <a:extLst>
                  <a:ext uri="{FF2B5EF4-FFF2-40B4-BE49-F238E27FC236}">
                    <a16:creationId xmlns:a16="http://schemas.microsoft.com/office/drawing/2014/main" id="{176D3787-1252-039F-CD06-9AC3E99A60C4}"/>
                  </a:ext>
                </a:extLst>
              </p:cNvPr>
              <p:cNvPicPr/>
              <p:nvPr/>
            </p:nvPicPr>
            <p:blipFill>
              <a:blip r:embed="rId15"/>
              <a:stretch>
                <a:fillRect/>
              </a:stretch>
            </p:blipFill>
            <p:spPr>
              <a:xfrm>
                <a:off x="10510316" y="3149036"/>
                <a:ext cx="1976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4" name="Ink 23">
                <a:extLst>
                  <a:ext uri="{FF2B5EF4-FFF2-40B4-BE49-F238E27FC236}">
                    <a16:creationId xmlns:a16="http://schemas.microsoft.com/office/drawing/2014/main" id="{89E8A04E-2CAE-49FA-A57D-8831DA99B2DB}"/>
                  </a:ext>
                </a:extLst>
              </p14:cNvPr>
              <p14:cNvContentPartPr/>
              <p14:nvPr/>
            </p14:nvContentPartPr>
            <p14:xfrm>
              <a:off x="10802996" y="2966156"/>
              <a:ext cx="19800" cy="271440"/>
            </p14:xfrm>
          </p:contentPart>
        </mc:Choice>
        <mc:Fallback>
          <p:pic>
            <p:nvPicPr>
              <p:cNvPr id="24" name="Ink 23">
                <a:extLst>
                  <a:ext uri="{FF2B5EF4-FFF2-40B4-BE49-F238E27FC236}">
                    <a16:creationId xmlns:a16="http://schemas.microsoft.com/office/drawing/2014/main" id="{89E8A04E-2CAE-49FA-A57D-8831DA99B2DB}"/>
                  </a:ext>
                </a:extLst>
              </p:cNvPr>
              <p:cNvPicPr/>
              <p:nvPr/>
            </p:nvPicPr>
            <p:blipFill>
              <a:blip r:embed="rId17"/>
              <a:stretch>
                <a:fillRect/>
              </a:stretch>
            </p:blipFill>
            <p:spPr>
              <a:xfrm>
                <a:off x="10794356" y="2957156"/>
                <a:ext cx="3744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5" name="Ink 24">
                <a:extLst>
                  <a:ext uri="{FF2B5EF4-FFF2-40B4-BE49-F238E27FC236}">
                    <a16:creationId xmlns:a16="http://schemas.microsoft.com/office/drawing/2014/main" id="{7274D952-5990-88EF-B3BB-1D55E9CA9CCE}"/>
                  </a:ext>
                </a:extLst>
              </p14:cNvPr>
              <p14:cNvContentPartPr/>
              <p14:nvPr/>
            </p14:nvContentPartPr>
            <p14:xfrm>
              <a:off x="10815236" y="3141116"/>
              <a:ext cx="210960" cy="170280"/>
            </p14:xfrm>
          </p:contentPart>
        </mc:Choice>
        <mc:Fallback>
          <p:pic>
            <p:nvPicPr>
              <p:cNvPr id="25" name="Ink 24">
                <a:extLst>
                  <a:ext uri="{FF2B5EF4-FFF2-40B4-BE49-F238E27FC236}">
                    <a16:creationId xmlns:a16="http://schemas.microsoft.com/office/drawing/2014/main" id="{7274D952-5990-88EF-B3BB-1D55E9CA9CCE}"/>
                  </a:ext>
                </a:extLst>
              </p:cNvPr>
              <p:cNvPicPr/>
              <p:nvPr/>
            </p:nvPicPr>
            <p:blipFill>
              <a:blip r:embed="rId19"/>
              <a:stretch>
                <a:fillRect/>
              </a:stretch>
            </p:blipFill>
            <p:spPr>
              <a:xfrm>
                <a:off x="10806596" y="3132116"/>
                <a:ext cx="2286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6" name="Ink 25">
                <a:extLst>
                  <a:ext uri="{FF2B5EF4-FFF2-40B4-BE49-F238E27FC236}">
                    <a16:creationId xmlns:a16="http://schemas.microsoft.com/office/drawing/2014/main" id="{0ECAB758-B901-BB13-7730-A0629174B846}"/>
                  </a:ext>
                </a:extLst>
              </p14:cNvPr>
              <p14:cNvContentPartPr/>
              <p14:nvPr/>
            </p14:nvContentPartPr>
            <p14:xfrm>
              <a:off x="11079836" y="3050036"/>
              <a:ext cx="150120" cy="265320"/>
            </p14:xfrm>
          </p:contentPart>
        </mc:Choice>
        <mc:Fallback>
          <p:pic>
            <p:nvPicPr>
              <p:cNvPr id="26" name="Ink 25">
                <a:extLst>
                  <a:ext uri="{FF2B5EF4-FFF2-40B4-BE49-F238E27FC236}">
                    <a16:creationId xmlns:a16="http://schemas.microsoft.com/office/drawing/2014/main" id="{0ECAB758-B901-BB13-7730-A0629174B846}"/>
                  </a:ext>
                </a:extLst>
              </p:cNvPr>
              <p:cNvPicPr/>
              <p:nvPr/>
            </p:nvPicPr>
            <p:blipFill>
              <a:blip r:embed="rId21"/>
              <a:stretch>
                <a:fillRect/>
              </a:stretch>
            </p:blipFill>
            <p:spPr>
              <a:xfrm>
                <a:off x="11071196" y="3041396"/>
                <a:ext cx="16776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7" name="Ink 26">
                <a:extLst>
                  <a:ext uri="{FF2B5EF4-FFF2-40B4-BE49-F238E27FC236}">
                    <a16:creationId xmlns:a16="http://schemas.microsoft.com/office/drawing/2014/main" id="{D5FFE0F1-ECD6-290C-FEA6-222E00F54E0D}"/>
                  </a:ext>
                </a:extLst>
              </p14:cNvPr>
              <p14:cNvContentPartPr/>
              <p14:nvPr/>
            </p14:nvContentPartPr>
            <p14:xfrm>
              <a:off x="9596996" y="3956156"/>
              <a:ext cx="42840" cy="291600"/>
            </p14:xfrm>
          </p:contentPart>
        </mc:Choice>
        <mc:Fallback>
          <p:pic>
            <p:nvPicPr>
              <p:cNvPr id="27" name="Ink 26">
                <a:extLst>
                  <a:ext uri="{FF2B5EF4-FFF2-40B4-BE49-F238E27FC236}">
                    <a16:creationId xmlns:a16="http://schemas.microsoft.com/office/drawing/2014/main" id="{D5FFE0F1-ECD6-290C-FEA6-222E00F54E0D}"/>
                  </a:ext>
                </a:extLst>
              </p:cNvPr>
              <p:cNvPicPr/>
              <p:nvPr/>
            </p:nvPicPr>
            <p:blipFill>
              <a:blip r:embed="rId23"/>
              <a:stretch>
                <a:fillRect/>
              </a:stretch>
            </p:blipFill>
            <p:spPr>
              <a:xfrm>
                <a:off x="9588356" y="3947156"/>
                <a:ext cx="604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 name="Ink 27">
                <a:extLst>
                  <a:ext uri="{FF2B5EF4-FFF2-40B4-BE49-F238E27FC236}">
                    <a16:creationId xmlns:a16="http://schemas.microsoft.com/office/drawing/2014/main" id="{779C0A57-BAFF-6020-5A03-D10988C9905E}"/>
                  </a:ext>
                </a:extLst>
              </p14:cNvPr>
              <p14:cNvContentPartPr/>
              <p14:nvPr/>
            </p14:nvContentPartPr>
            <p14:xfrm>
              <a:off x="9335996" y="3916196"/>
              <a:ext cx="334440" cy="253440"/>
            </p14:xfrm>
          </p:contentPart>
        </mc:Choice>
        <mc:Fallback>
          <p:pic>
            <p:nvPicPr>
              <p:cNvPr id="28" name="Ink 27">
                <a:extLst>
                  <a:ext uri="{FF2B5EF4-FFF2-40B4-BE49-F238E27FC236}">
                    <a16:creationId xmlns:a16="http://schemas.microsoft.com/office/drawing/2014/main" id="{779C0A57-BAFF-6020-5A03-D10988C9905E}"/>
                  </a:ext>
                </a:extLst>
              </p:cNvPr>
              <p:cNvPicPr/>
              <p:nvPr/>
            </p:nvPicPr>
            <p:blipFill>
              <a:blip r:embed="rId25"/>
              <a:stretch>
                <a:fillRect/>
              </a:stretch>
            </p:blipFill>
            <p:spPr>
              <a:xfrm>
                <a:off x="9327356" y="3907556"/>
                <a:ext cx="35208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E0ACB9F4-1D68-ED64-D89F-B0DF3AA3A676}"/>
                  </a:ext>
                </a:extLst>
              </p14:cNvPr>
              <p14:cNvContentPartPr/>
              <p14:nvPr/>
            </p14:nvContentPartPr>
            <p14:xfrm>
              <a:off x="9916316" y="4028876"/>
              <a:ext cx="151200" cy="37080"/>
            </p14:xfrm>
          </p:contentPart>
        </mc:Choice>
        <mc:Fallback>
          <p:pic>
            <p:nvPicPr>
              <p:cNvPr id="29" name="Ink 28">
                <a:extLst>
                  <a:ext uri="{FF2B5EF4-FFF2-40B4-BE49-F238E27FC236}">
                    <a16:creationId xmlns:a16="http://schemas.microsoft.com/office/drawing/2014/main" id="{E0ACB9F4-1D68-ED64-D89F-B0DF3AA3A676}"/>
                  </a:ext>
                </a:extLst>
              </p:cNvPr>
              <p:cNvPicPr/>
              <p:nvPr/>
            </p:nvPicPr>
            <p:blipFill>
              <a:blip r:embed="rId27"/>
              <a:stretch>
                <a:fillRect/>
              </a:stretch>
            </p:blipFill>
            <p:spPr>
              <a:xfrm>
                <a:off x="9907676" y="4020236"/>
                <a:ext cx="1688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0" name="Ink 29">
                <a:extLst>
                  <a:ext uri="{FF2B5EF4-FFF2-40B4-BE49-F238E27FC236}">
                    <a16:creationId xmlns:a16="http://schemas.microsoft.com/office/drawing/2014/main" id="{82DFD83D-1B39-0ABE-4E4A-FC74C4793B87}"/>
                  </a:ext>
                </a:extLst>
              </p14:cNvPr>
              <p14:cNvContentPartPr/>
              <p14:nvPr/>
            </p14:nvContentPartPr>
            <p14:xfrm>
              <a:off x="10197476" y="3770756"/>
              <a:ext cx="232920" cy="350280"/>
            </p14:xfrm>
          </p:contentPart>
        </mc:Choice>
        <mc:Fallback>
          <p:pic>
            <p:nvPicPr>
              <p:cNvPr id="30" name="Ink 29">
                <a:extLst>
                  <a:ext uri="{FF2B5EF4-FFF2-40B4-BE49-F238E27FC236}">
                    <a16:creationId xmlns:a16="http://schemas.microsoft.com/office/drawing/2014/main" id="{82DFD83D-1B39-0ABE-4E4A-FC74C4793B87}"/>
                  </a:ext>
                </a:extLst>
              </p:cNvPr>
              <p:cNvPicPr/>
              <p:nvPr/>
            </p:nvPicPr>
            <p:blipFill>
              <a:blip r:embed="rId29"/>
              <a:stretch>
                <a:fillRect/>
              </a:stretch>
            </p:blipFill>
            <p:spPr>
              <a:xfrm>
                <a:off x="10188836" y="3762116"/>
                <a:ext cx="25056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1" name="Ink 30">
                <a:extLst>
                  <a:ext uri="{FF2B5EF4-FFF2-40B4-BE49-F238E27FC236}">
                    <a16:creationId xmlns:a16="http://schemas.microsoft.com/office/drawing/2014/main" id="{56C2E08F-CB27-BF68-AC19-F24CAC9344BE}"/>
                  </a:ext>
                </a:extLst>
              </p14:cNvPr>
              <p14:cNvContentPartPr/>
              <p14:nvPr/>
            </p14:nvContentPartPr>
            <p14:xfrm>
              <a:off x="10559996" y="3681476"/>
              <a:ext cx="41400" cy="359280"/>
            </p14:xfrm>
          </p:contentPart>
        </mc:Choice>
        <mc:Fallback>
          <p:pic>
            <p:nvPicPr>
              <p:cNvPr id="31" name="Ink 30">
                <a:extLst>
                  <a:ext uri="{FF2B5EF4-FFF2-40B4-BE49-F238E27FC236}">
                    <a16:creationId xmlns:a16="http://schemas.microsoft.com/office/drawing/2014/main" id="{56C2E08F-CB27-BF68-AC19-F24CAC9344BE}"/>
                  </a:ext>
                </a:extLst>
              </p:cNvPr>
              <p:cNvPicPr/>
              <p:nvPr/>
            </p:nvPicPr>
            <p:blipFill>
              <a:blip r:embed="rId31"/>
              <a:stretch>
                <a:fillRect/>
              </a:stretch>
            </p:blipFill>
            <p:spPr>
              <a:xfrm>
                <a:off x="10550996" y="3672476"/>
                <a:ext cx="5904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2" name="Ink 31">
                <a:extLst>
                  <a:ext uri="{FF2B5EF4-FFF2-40B4-BE49-F238E27FC236}">
                    <a16:creationId xmlns:a16="http://schemas.microsoft.com/office/drawing/2014/main" id="{2ED625D5-50EC-6138-F9B2-615616EBC8E4}"/>
                  </a:ext>
                </a:extLst>
              </p14:cNvPr>
              <p14:cNvContentPartPr/>
              <p14:nvPr/>
            </p14:nvContentPartPr>
            <p14:xfrm>
              <a:off x="10580516" y="3803516"/>
              <a:ext cx="610560" cy="248400"/>
            </p14:xfrm>
          </p:contentPart>
        </mc:Choice>
        <mc:Fallback>
          <p:pic>
            <p:nvPicPr>
              <p:cNvPr id="32" name="Ink 31">
                <a:extLst>
                  <a:ext uri="{FF2B5EF4-FFF2-40B4-BE49-F238E27FC236}">
                    <a16:creationId xmlns:a16="http://schemas.microsoft.com/office/drawing/2014/main" id="{2ED625D5-50EC-6138-F9B2-615616EBC8E4}"/>
                  </a:ext>
                </a:extLst>
              </p:cNvPr>
              <p:cNvPicPr/>
              <p:nvPr/>
            </p:nvPicPr>
            <p:blipFill>
              <a:blip r:embed="rId33"/>
              <a:stretch>
                <a:fillRect/>
              </a:stretch>
            </p:blipFill>
            <p:spPr>
              <a:xfrm>
                <a:off x="10571516" y="3794876"/>
                <a:ext cx="6282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7" name="Ink 36">
                <a:extLst>
                  <a:ext uri="{FF2B5EF4-FFF2-40B4-BE49-F238E27FC236}">
                    <a16:creationId xmlns:a16="http://schemas.microsoft.com/office/drawing/2014/main" id="{9E5B1D36-C640-B368-97AA-31002D56BD68}"/>
                  </a:ext>
                </a:extLst>
              </p14:cNvPr>
              <p14:cNvContentPartPr/>
              <p14:nvPr/>
            </p14:nvContentPartPr>
            <p14:xfrm>
              <a:off x="11232476" y="3602276"/>
              <a:ext cx="261360" cy="372240"/>
            </p14:xfrm>
          </p:contentPart>
        </mc:Choice>
        <mc:Fallback>
          <p:pic>
            <p:nvPicPr>
              <p:cNvPr id="37" name="Ink 36">
                <a:extLst>
                  <a:ext uri="{FF2B5EF4-FFF2-40B4-BE49-F238E27FC236}">
                    <a16:creationId xmlns:a16="http://schemas.microsoft.com/office/drawing/2014/main" id="{9E5B1D36-C640-B368-97AA-31002D56BD68}"/>
                  </a:ext>
                </a:extLst>
              </p:cNvPr>
              <p:cNvPicPr/>
              <p:nvPr/>
            </p:nvPicPr>
            <p:blipFill>
              <a:blip r:embed="rId35"/>
              <a:stretch>
                <a:fillRect/>
              </a:stretch>
            </p:blipFill>
            <p:spPr>
              <a:xfrm>
                <a:off x="11223476" y="3593276"/>
                <a:ext cx="27900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8" name="Ink 37">
                <a:extLst>
                  <a:ext uri="{FF2B5EF4-FFF2-40B4-BE49-F238E27FC236}">
                    <a16:creationId xmlns:a16="http://schemas.microsoft.com/office/drawing/2014/main" id="{F7977B50-C5B0-5A23-8DCD-577BAC72043F}"/>
                  </a:ext>
                </a:extLst>
              </p14:cNvPr>
              <p14:cNvContentPartPr/>
              <p14:nvPr/>
            </p14:nvContentPartPr>
            <p14:xfrm>
              <a:off x="11592476" y="3668876"/>
              <a:ext cx="285120" cy="221400"/>
            </p14:xfrm>
          </p:contentPart>
        </mc:Choice>
        <mc:Fallback>
          <p:pic>
            <p:nvPicPr>
              <p:cNvPr id="38" name="Ink 37">
                <a:extLst>
                  <a:ext uri="{FF2B5EF4-FFF2-40B4-BE49-F238E27FC236}">
                    <a16:creationId xmlns:a16="http://schemas.microsoft.com/office/drawing/2014/main" id="{F7977B50-C5B0-5A23-8DCD-577BAC72043F}"/>
                  </a:ext>
                </a:extLst>
              </p:cNvPr>
              <p:cNvPicPr/>
              <p:nvPr/>
            </p:nvPicPr>
            <p:blipFill>
              <a:blip r:embed="rId37"/>
              <a:stretch>
                <a:fillRect/>
              </a:stretch>
            </p:blipFill>
            <p:spPr>
              <a:xfrm>
                <a:off x="11583476" y="3659876"/>
                <a:ext cx="3027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 name="Ink 2">
                <a:extLst>
                  <a:ext uri="{FF2B5EF4-FFF2-40B4-BE49-F238E27FC236}">
                    <a16:creationId xmlns:a16="http://schemas.microsoft.com/office/drawing/2014/main" id="{4C5F04B7-DA74-0167-CE17-E2DB11267497}"/>
                  </a:ext>
                </a:extLst>
              </p14:cNvPr>
              <p14:cNvContentPartPr/>
              <p14:nvPr/>
            </p14:nvContentPartPr>
            <p14:xfrm>
              <a:off x="1796876" y="4364036"/>
              <a:ext cx="1314360" cy="150840"/>
            </p14:xfrm>
          </p:contentPart>
        </mc:Choice>
        <mc:Fallback>
          <p:pic>
            <p:nvPicPr>
              <p:cNvPr id="3" name="Ink 2">
                <a:extLst>
                  <a:ext uri="{FF2B5EF4-FFF2-40B4-BE49-F238E27FC236}">
                    <a16:creationId xmlns:a16="http://schemas.microsoft.com/office/drawing/2014/main" id="{4C5F04B7-DA74-0167-CE17-E2DB11267497}"/>
                  </a:ext>
                </a:extLst>
              </p:cNvPr>
              <p:cNvPicPr/>
              <p:nvPr/>
            </p:nvPicPr>
            <p:blipFill>
              <a:blip r:embed="rId39"/>
              <a:stretch>
                <a:fillRect/>
              </a:stretch>
            </p:blipFill>
            <p:spPr>
              <a:xfrm>
                <a:off x="1788236" y="4355396"/>
                <a:ext cx="13320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 name="Ink 3">
                <a:extLst>
                  <a:ext uri="{FF2B5EF4-FFF2-40B4-BE49-F238E27FC236}">
                    <a16:creationId xmlns:a16="http://schemas.microsoft.com/office/drawing/2014/main" id="{52356E8A-0538-1E83-11E6-16BF5879A2B8}"/>
                  </a:ext>
                </a:extLst>
              </p14:cNvPr>
              <p14:cNvContentPartPr/>
              <p14:nvPr/>
            </p14:nvContentPartPr>
            <p14:xfrm>
              <a:off x="2975876" y="3785516"/>
              <a:ext cx="576000" cy="579960"/>
            </p14:xfrm>
          </p:contentPart>
        </mc:Choice>
        <mc:Fallback>
          <p:pic>
            <p:nvPicPr>
              <p:cNvPr id="4" name="Ink 3">
                <a:extLst>
                  <a:ext uri="{FF2B5EF4-FFF2-40B4-BE49-F238E27FC236}">
                    <a16:creationId xmlns:a16="http://schemas.microsoft.com/office/drawing/2014/main" id="{52356E8A-0538-1E83-11E6-16BF5879A2B8}"/>
                  </a:ext>
                </a:extLst>
              </p:cNvPr>
              <p:cNvPicPr/>
              <p:nvPr/>
            </p:nvPicPr>
            <p:blipFill>
              <a:blip r:embed="rId41"/>
              <a:stretch>
                <a:fillRect/>
              </a:stretch>
            </p:blipFill>
            <p:spPr>
              <a:xfrm>
                <a:off x="2966876" y="3776516"/>
                <a:ext cx="59364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 name="Ink 4">
                <a:extLst>
                  <a:ext uri="{FF2B5EF4-FFF2-40B4-BE49-F238E27FC236}">
                    <a16:creationId xmlns:a16="http://schemas.microsoft.com/office/drawing/2014/main" id="{035349C0-48DD-26A6-3CE1-DA4A8CFDE3E7}"/>
                  </a:ext>
                </a:extLst>
              </p14:cNvPr>
              <p14:cNvContentPartPr/>
              <p14:nvPr/>
            </p14:nvContentPartPr>
            <p14:xfrm>
              <a:off x="3547916" y="4233356"/>
              <a:ext cx="987120" cy="25560"/>
            </p14:xfrm>
          </p:contentPart>
        </mc:Choice>
        <mc:Fallback>
          <p:pic>
            <p:nvPicPr>
              <p:cNvPr id="5" name="Ink 4">
                <a:extLst>
                  <a:ext uri="{FF2B5EF4-FFF2-40B4-BE49-F238E27FC236}">
                    <a16:creationId xmlns:a16="http://schemas.microsoft.com/office/drawing/2014/main" id="{035349C0-48DD-26A6-3CE1-DA4A8CFDE3E7}"/>
                  </a:ext>
                </a:extLst>
              </p:cNvPr>
              <p:cNvPicPr/>
              <p:nvPr/>
            </p:nvPicPr>
            <p:blipFill>
              <a:blip r:embed="rId43"/>
              <a:stretch>
                <a:fillRect/>
              </a:stretch>
            </p:blipFill>
            <p:spPr>
              <a:xfrm>
                <a:off x="3539276" y="4224716"/>
                <a:ext cx="10047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 name="Ink 5">
                <a:extLst>
                  <a:ext uri="{FF2B5EF4-FFF2-40B4-BE49-F238E27FC236}">
                    <a16:creationId xmlns:a16="http://schemas.microsoft.com/office/drawing/2014/main" id="{DDE9B330-51C4-1840-3636-67A298C80F12}"/>
                  </a:ext>
                </a:extLst>
              </p14:cNvPr>
              <p14:cNvContentPartPr/>
              <p14:nvPr/>
            </p14:nvContentPartPr>
            <p14:xfrm>
              <a:off x="4396436" y="3707396"/>
              <a:ext cx="1163520" cy="581040"/>
            </p14:xfrm>
          </p:contentPart>
        </mc:Choice>
        <mc:Fallback>
          <p:pic>
            <p:nvPicPr>
              <p:cNvPr id="6" name="Ink 5">
                <a:extLst>
                  <a:ext uri="{FF2B5EF4-FFF2-40B4-BE49-F238E27FC236}">
                    <a16:creationId xmlns:a16="http://schemas.microsoft.com/office/drawing/2014/main" id="{DDE9B330-51C4-1840-3636-67A298C80F12}"/>
                  </a:ext>
                </a:extLst>
              </p:cNvPr>
              <p:cNvPicPr/>
              <p:nvPr/>
            </p:nvPicPr>
            <p:blipFill>
              <a:blip r:embed="rId45"/>
              <a:stretch>
                <a:fillRect/>
              </a:stretch>
            </p:blipFill>
            <p:spPr>
              <a:xfrm>
                <a:off x="4387436" y="3698756"/>
                <a:ext cx="1181160" cy="598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 name="Ink 6">
                <a:extLst>
                  <a:ext uri="{FF2B5EF4-FFF2-40B4-BE49-F238E27FC236}">
                    <a16:creationId xmlns:a16="http://schemas.microsoft.com/office/drawing/2014/main" id="{82B319BB-037C-55C5-E7E1-84B66900B31A}"/>
                  </a:ext>
                </a:extLst>
              </p14:cNvPr>
              <p14:cNvContentPartPr/>
              <p14:nvPr/>
            </p14:nvContentPartPr>
            <p14:xfrm>
              <a:off x="1879676" y="2638196"/>
              <a:ext cx="5640120" cy="1972800"/>
            </p14:xfrm>
          </p:contentPart>
        </mc:Choice>
        <mc:Fallback>
          <p:pic>
            <p:nvPicPr>
              <p:cNvPr id="7" name="Ink 6">
                <a:extLst>
                  <a:ext uri="{FF2B5EF4-FFF2-40B4-BE49-F238E27FC236}">
                    <a16:creationId xmlns:a16="http://schemas.microsoft.com/office/drawing/2014/main" id="{82B319BB-037C-55C5-E7E1-84B66900B31A}"/>
                  </a:ext>
                </a:extLst>
              </p:cNvPr>
              <p:cNvPicPr/>
              <p:nvPr/>
            </p:nvPicPr>
            <p:blipFill>
              <a:blip r:embed="rId47"/>
              <a:stretch>
                <a:fillRect/>
              </a:stretch>
            </p:blipFill>
            <p:spPr>
              <a:xfrm>
                <a:off x="1870676" y="2629196"/>
                <a:ext cx="5657760" cy="1990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 name="Ink 7">
                <a:extLst>
                  <a:ext uri="{FF2B5EF4-FFF2-40B4-BE49-F238E27FC236}">
                    <a16:creationId xmlns:a16="http://schemas.microsoft.com/office/drawing/2014/main" id="{2B5F6D3F-1E07-1AF8-A50D-0711C6BA477A}"/>
                  </a:ext>
                </a:extLst>
              </p14:cNvPr>
              <p14:cNvContentPartPr/>
              <p14:nvPr/>
            </p14:nvContentPartPr>
            <p14:xfrm>
              <a:off x="2978396" y="4029236"/>
              <a:ext cx="677520" cy="619200"/>
            </p14:xfrm>
          </p:contentPart>
        </mc:Choice>
        <mc:Fallback>
          <p:pic>
            <p:nvPicPr>
              <p:cNvPr id="8" name="Ink 7">
                <a:extLst>
                  <a:ext uri="{FF2B5EF4-FFF2-40B4-BE49-F238E27FC236}">
                    <a16:creationId xmlns:a16="http://schemas.microsoft.com/office/drawing/2014/main" id="{2B5F6D3F-1E07-1AF8-A50D-0711C6BA477A}"/>
                  </a:ext>
                </a:extLst>
              </p:cNvPr>
              <p:cNvPicPr/>
              <p:nvPr/>
            </p:nvPicPr>
            <p:blipFill>
              <a:blip r:embed="rId49"/>
              <a:stretch>
                <a:fillRect/>
              </a:stretch>
            </p:blipFill>
            <p:spPr>
              <a:xfrm>
                <a:off x="2969756" y="4020236"/>
                <a:ext cx="695160" cy="636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 name="Ink 8">
                <a:extLst>
                  <a:ext uri="{FF2B5EF4-FFF2-40B4-BE49-F238E27FC236}">
                    <a16:creationId xmlns:a16="http://schemas.microsoft.com/office/drawing/2014/main" id="{96056EEC-32CF-1B27-BEA6-06D8C3E856E9}"/>
                  </a:ext>
                </a:extLst>
              </p14:cNvPr>
              <p14:cNvContentPartPr/>
              <p14:nvPr/>
            </p14:nvContentPartPr>
            <p14:xfrm>
              <a:off x="4497236" y="3835556"/>
              <a:ext cx="955800" cy="824760"/>
            </p14:xfrm>
          </p:contentPart>
        </mc:Choice>
        <mc:Fallback>
          <p:pic>
            <p:nvPicPr>
              <p:cNvPr id="9" name="Ink 8">
                <a:extLst>
                  <a:ext uri="{FF2B5EF4-FFF2-40B4-BE49-F238E27FC236}">
                    <a16:creationId xmlns:a16="http://schemas.microsoft.com/office/drawing/2014/main" id="{96056EEC-32CF-1B27-BEA6-06D8C3E856E9}"/>
                  </a:ext>
                </a:extLst>
              </p:cNvPr>
              <p:cNvPicPr/>
              <p:nvPr/>
            </p:nvPicPr>
            <p:blipFill>
              <a:blip r:embed="rId51"/>
              <a:stretch>
                <a:fillRect/>
              </a:stretch>
            </p:blipFill>
            <p:spPr>
              <a:xfrm>
                <a:off x="4488596" y="3826556"/>
                <a:ext cx="973440" cy="842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0" name="Ink 39">
                <a:extLst>
                  <a:ext uri="{FF2B5EF4-FFF2-40B4-BE49-F238E27FC236}">
                    <a16:creationId xmlns:a16="http://schemas.microsoft.com/office/drawing/2014/main" id="{F5D7D03E-2860-3146-3AB1-60494E425FE9}"/>
                  </a:ext>
                </a:extLst>
              </p14:cNvPr>
              <p14:cNvContentPartPr/>
              <p14:nvPr/>
            </p14:nvContentPartPr>
            <p14:xfrm>
              <a:off x="6018596" y="3686156"/>
              <a:ext cx="482400" cy="388440"/>
            </p14:xfrm>
          </p:contentPart>
        </mc:Choice>
        <mc:Fallback>
          <p:pic>
            <p:nvPicPr>
              <p:cNvPr id="40" name="Ink 39">
                <a:extLst>
                  <a:ext uri="{FF2B5EF4-FFF2-40B4-BE49-F238E27FC236}">
                    <a16:creationId xmlns:a16="http://schemas.microsoft.com/office/drawing/2014/main" id="{F5D7D03E-2860-3146-3AB1-60494E425FE9}"/>
                  </a:ext>
                </a:extLst>
              </p:cNvPr>
              <p:cNvPicPr/>
              <p:nvPr/>
            </p:nvPicPr>
            <p:blipFill>
              <a:blip r:embed="rId53"/>
              <a:stretch>
                <a:fillRect/>
              </a:stretch>
            </p:blipFill>
            <p:spPr>
              <a:xfrm>
                <a:off x="6009956" y="3677156"/>
                <a:ext cx="500040" cy="406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1" name="Ink 40">
                <a:extLst>
                  <a:ext uri="{FF2B5EF4-FFF2-40B4-BE49-F238E27FC236}">
                    <a16:creationId xmlns:a16="http://schemas.microsoft.com/office/drawing/2014/main" id="{C1AFCABD-296F-C658-29A7-E3728A30D1CF}"/>
                  </a:ext>
                </a:extLst>
              </p14:cNvPr>
              <p14:cNvContentPartPr/>
              <p14:nvPr/>
            </p14:nvContentPartPr>
            <p14:xfrm>
              <a:off x="6173756" y="3714956"/>
              <a:ext cx="471960" cy="318600"/>
            </p14:xfrm>
          </p:contentPart>
        </mc:Choice>
        <mc:Fallback>
          <p:pic>
            <p:nvPicPr>
              <p:cNvPr id="41" name="Ink 40">
                <a:extLst>
                  <a:ext uri="{FF2B5EF4-FFF2-40B4-BE49-F238E27FC236}">
                    <a16:creationId xmlns:a16="http://schemas.microsoft.com/office/drawing/2014/main" id="{C1AFCABD-296F-C658-29A7-E3728A30D1CF}"/>
                  </a:ext>
                </a:extLst>
              </p:cNvPr>
              <p:cNvPicPr/>
              <p:nvPr/>
            </p:nvPicPr>
            <p:blipFill>
              <a:blip r:embed="rId55"/>
              <a:stretch>
                <a:fillRect/>
              </a:stretch>
            </p:blipFill>
            <p:spPr>
              <a:xfrm>
                <a:off x="6164756" y="3706316"/>
                <a:ext cx="48960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2" name="Ink 41">
                <a:extLst>
                  <a:ext uri="{FF2B5EF4-FFF2-40B4-BE49-F238E27FC236}">
                    <a16:creationId xmlns:a16="http://schemas.microsoft.com/office/drawing/2014/main" id="{576A13C6-0796-9AC5-33AA-89F7789C6E64}"/>
                  </a:ext>
                </a:extLst>
              </p14:cNvPr>
              <p14:cNvContentPartPr/>
              <p14:nvPr/>
            </p14:nvContentPartPr>
            <p14:xfrm>
              <a:off x="6418196" y="3698756"/>
              <a:ext cx="228600" cy="331920"/>
            </p14:xfrm>
          </p:contentPart>
        </mc:Choice>
        <mc:Fallback>
          <p:pic>
            <p:nvPicPr>
              <p:cNvPr id="42" name="Ink 41">
                <a:extLst>
                  <a:ext uri="{FF2B5EF4-FFF2-40B4-BE49-F238E27FC236}">
                    <a16:creationId xmlns:a16="http://schemas.microsoft.com/office/drawing/2014/main" id="{576A13C6-0796-9AC5-33AA-89F7789C6E64}"/>
                  </a:ext>
                </a:extLst>
              </p:cNvPr>
              <p:cNvPicPr/>
              <p:nvPr/>
            </p:nvPicPr>
            <p:blipFill>
              <a:blip r:embed="rId57"/>
              <a:stretch>
                <a:fillRect/>
              </a:stretch>
            </p:blipFill>
            <p:spPr>
              <a:xfrm>
                <a:off x="6409196" y="3689756"/>
                <a:ext cx="24624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3" name="Ink 42">
                <a:extLst>
                  <a:ext uri="{FF2B5EF4-FFF2-40B4-BE49-F238E27FC236}">
                    <a16:creationId xmlns:a16="http://schemas.microsoft.com/office/drawing/2014/main" id="{77AEDD16-EEBF-9407-90B5-186267E020B4}"/>
                  </a:ext>
                </a:extLst>
              </p14:cNvPr>
              <p14:cNvContentPartPr/>
              <p14:nvPr/>
            </p14:nvContentPartPr>
            <p14:xfrm>
              <a:off x="6654356" y="3685796"/>
              <a:ext cx="287280" cy="315720"/>
            </p14:xfrm>
          </p:contentPart>
        </mc:Choice>
        <mc:Fallback>
          <p:pic>
            <p:nvPicPr>
              <p:cNvPr id="43" name="Ink 42">
                <a:extLst>
                  <a:ext uri="{FF2B5EF4-FFF2-40B4-BE49-F238E27FC236}">
                    <a16:creationId xmlns:a16="http://schemas.microsoft.com/office/drawing/2014/main" id="{77AEDD16-EEBF-9407-90B5-186267E020B4}"/>
                  </a:ext>
                </a:extLst>
              </p:cNvPr>
              <p:cNvPicPr/>
              <p:nvPr/>
            </p:nvPicPr>
            <p:blipFill>
              <a:blip r:embed="rId59"/>
              <a:stretch>
                <a:fillRect/>
              </a:stretch>
            </p:blipFill>
            <p:spPr>
              <a:xfrm>
                <a:off x="6645356" y="3677156"/>
                <a:ext cx="30492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4" name="Ink 43">
                <a:extLst>
                  <a:ext uri="{FF2B5EF4-FFF2-40B4-BE49-F238E27FC236}">
                    <a16:creationId xmlns:a16="http://schemas.microsoft.com/office/drawing/2014/main" id="{C42C8A0B-C62F-316D-AA3E-585122B71AAF}"/>
                  </a:ext>
                </a:extLst>
              </p14:cNvPr>
              <p14:cNvContentPartPr/>
              <p14:nvPr/>
            </p14:nvContentPartPr>
            <p14:xfrm>
              <a:off x="6904196" y="3708116"/>
              <a:ext cx="224280" cy="278280"/>
            </p14:xfrm>
          </p:contentPart>
        </mc:Choice>
        <mc:Fallback>
          <p:pic>
            <p:nvPicPr>
              <p:cNvPr id="44" name="Ink 43">
                <a:extLst>
                  <a:ext uri="{FF2B5EF4-FFF2-40B4-BE49-F238E27FC236}">
                    <a16:creationId xmlns:a16="http://schemas.microsoft.com/office/drawing/2014/main" id="{C42C8A0B-C62F-316D-AA3E-585122B71AAF}"/>
                  </a:ext>
                </a:extLst>
              </p:cNvPr>
              <p:cNvPicPr/>
              <p:nvPr/>
            </p:nvPicPr>
            <p:blipFill>
              <a:blip r:embed="rId61"/>
              <a:stretch>
                <a:fillRect/>
              </a:stretch>
            </p:blipFill>
            <p:spPr>
              <a:xfrm>
                <a:off x="6895196" y="3699116"/>
                <a:ext cx="2419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EE848E3A-B793-85E4-EEA2-19C85A834442}"/>
                  </a:ext>
                </a:extLst>
              </p14:cNvPr>
              <p14:cNvContentPartPr/>
              <p14:nvPr/>
            </p14:nvContentPartPr>
            <p14:xfrm>
              <a:off x="7078796" y="3716036"/>
              <a:ext cx="216720" cy="299160"/>
            </p14:xfrm>
          </p:contentPart>
        </mc:Choice>
        <mc:Fallback>
          <p:pic>
            <p:nvPicPr>
              <p:cNvPr id="45" name="Ink 44">
                <a:extLst>
                  <a:ext uri="{FF2B5EF4-FFF2-40B4-BE49-F238E27FC236}">
                    <a16:creationId xmlns:a16="http://schemas.microsoft.com/office/drawing/2014/main" id="{EE848E3A-B793-85E4-EEA2-19C85A834442}"/>
                  </a:ext>
                </a:extLst>
              </p:cNvPr>
              <p:cNvPicPr/>
              <p:nvPr/>
            </p:nvPicPr>
            <p:blipFill>
              <a:blip r:embed="rId63"/>
              <a:stretch>
                <a:fillRect/>
              </a:stretch>
            </p:blipFill>
            <p:spPr>
              <a:xfrm>
                <a:off x="7069796" y="3707036"/>
                <a:ext cx="23436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6" name="Ink 45">
                <a:extLst>
                  <a:ext uri="{FF2B5EF4-FFF2-40B4-BE49-F238E27FC236}">
                    <a16:creationId xmlns:a16="http://schemas.microsoft.com/office/drawing/2014/main" id="{F15F0247-E0B1-041C-2862-39758C84D6D5}"/>
                  </a:ext>
                </a:extLst>
              </p14:cNvPr>
              <p14:cNvContentPartPr/>
              <p14:nvPr/>
            </p14:nvContentPartPr>
            <p14:xfrm>
              <a:off x="6412076" y="4104116"/>
              <a:ext cx="558720" cy="111600"/>
            </p14:xfrm>
          </p:contentPart>
        </mc:Choice>
        <mc:Fallback>
          <p:pic>
            <p:nvPicPr>
              <p:cNvPr id="46" name="Ink 45">
                <a:extLst>
                  <a:ext uri="{FF2B5EF4-FFF2-40B4-BE49-F238E27FC236}">
                    <a16:creationId xmlns:a16="http://schemas.microsoft.com/office/drawing/2014/main" id="{F15F0247-E0B1-041C-2862-39758C84D6D5}"/>
                  </a:ext>
                </a:extLst>
              </p:cNvPr>
              <p:cNvPicPr/>
              <p:nvPr/>
            </p:nvPicPr>
            <p:blipFill>
              <a:blip r:embed="rId65"/>
              <a:stretch>
                <a:fillRect/>
              </a:stretch>
            </p:blipFill>
            <p:spPr>
              <a:xfrm>
                <a:off x="6403436" y="4095116"/>
                <a:ext cx="57636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FCEA15F2-2CD1-2A76-F9DF-73F2CAF1CD2B}"/>
                  </a:ext>
                </a:extLst>
              </p14:cNvPr>
              <p14:cNvContentPartPr/>
              <p14:nvPr/>
            </p14:nvContentPartPr>
            <p14:xfrm>
              <a:off x="6233516" y="4112396"/>
              <a:ext cx="997560" cy="115560"/>
            </p14:xfrm>
          </p:contentPart>
        </mc:Choice>
        <mc:Fallback>
          <p:pic>
            <p:nvPicPr>
              <p:cNvPr id="47" name="Ink 46">
                <a:extLst>
                  <a:ext uri="{FF2B5EF4-FFF2-40B4-BE49-F238E27FC236}">
                    <a16:creationId xmlns:a16="http://schemas.microsoft.com/office/drawing/2014/main" id="{FCEA15F2-2CD1-2A76-F9DF-73F2CAF1CD2B}"/>
                  </a:ext>
                </a:extLst>
              </p:cNvPr>
              <p:cNvPicPr/>
              <p:nvPr/>
            </p:nvPicPr>
            <p:blipFill>
              <a:blip r:embed="rId67"/>
              <a:stretch>
                <a:fillRect/>
              </a:stretch>
            </p:blipFill>
            <p:spPr>
              <a:xfrm>
                <a:off x="6224516" y="4103756"/>
                <a:ext cx="10152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A2F73B9F-2485-9EBB-5888-BA16B0D5AFBF}"/>
                  </a:ext>
                </a:extLst>
              </p14:cNvPr>
              <p14:cNvContentPartPr/>
              <p14:nvPr/>
            </p14:nvContentPartPr>
            <p14:xfrm>
              <a:off x="6272036" y="4014476"/>
              <a:ext cx="972360" cy="26640"/>
            </p14:xfrm>
          </p:contentPart>
        </mc:Choice>
        <mc:Fallback>
          <p:pic>
            <p:nvPicPr>
              <p:cNvPr id="48" name="Ink 47">
                <a:extLst>
                  <a:ext uri="{FF2B5EF4-FFF2-40B4-BE49-F238E27FC236}">
                    <a16:creationId xmlns:a16="http://schemas.microsoft.com/office/drawing/2014/main" id="{A2F73B9F-2485-9EBB-5888-BA16B0D5AFBF}"/>
                  </a:ext>
                </a:extLst>
              </p:cNvPr>
              <p:cNvPicPr/>
              <p:nvPr/>
            </p:nvPicPr>
            <p:blipFill>
              <a:blip r:embed="rId69"/>
              <a:stretch>
                <a:fillRect/>
              </a:stretch>
            </p:blipFill>
            <p:spPr>
              <a:xfrm>
                <a:off x="6263396" y="4005836"/>
                <a:ext cx="9900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EB50DEE1-C859-D791-349C-AA101516DB03}"/>
                  </a:ext>
                </a:extLst>
              </p14:cNvPr>
              <p14:cNvContentPartPr/>
              <p14:nvPr/>
            </p14:nvContentPartPr>
            <p14:xfrm>
              <a:off x="6076556" y="4034276"/>
              <a:ext cx="1006920" cy="85320"/>
            </p14:xfrm>
          </p:contentPart>
        </mc:Choice>
        <mc:Fallback>
          <p:pic>
            <p:nvPicPr>
              <p:cNvPr id="49" name="Ink 48">
                <a:extLst>
                  <a:ext uri="{FF2B5EF4-FFF2-40B4-BE49-F238E27FC236}">
                    <a16:creationId xmlns:a16="http://schemas.microsoft.com/office/drawing/2014/main" id="{EB50DEE1-C859-D791-349C-AA101516DB03}"/>
                  </a:ext>
                </a:extLst>
              </p:cNvPr>
              <p:cNvPicPr/>
              <p:nvPr/>
            </p:nvPicPr>
            <p:blipFill>
              <a:blip r:embed="rId71"/>
              <a:stretch>
                <a:fillRect/>
              </a:stretch>
            </p:blipFill>
            <p:spPr>
              <a:xfrm>
                <a:off x="6067556" y="4025636"/>
                <a:ext cx="102456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DC1D0001-8310-527C-0E36-1091195983B3}"/>
                  </a:ext>
                </a:extLst>
              </p14:cNvPr>
              <p14:cNvContentPartPr/>
              <p14:nvPr/>
            </p14:nvContentPartPr>
            <p14:xfrm>
              <a:off x="5444036" y="4034276"/>
              <a:ext cx="594360" cy="75960"/>
            </p14:xfrm>
          </p:contentPart>
        </mc:Choice>
        <mc:Fallback>
          <p:pic>
            <p:nvPicPr>
              <p:cNvPr id="51" name="Ink 50">
                <a:extLst>
                  <a:ext uri="{FF2B5EF4-FFF2-40B4-BE49-F238E27FC236}">
                    <a16:creationId xmlns:a16="http://schemas.microsoft.com/office/drawing/2014/main" id="{DC1D0001-8310-527C-0E36-1091195983B3}"/>
                  </a:ext>
                </a:extLst>
              </p:cNvPr>
              <p:cNvPicPr/>
              <p:nvPr/>
            </p:nvPicPr>
            <p:blipFill>
              <a:blip r:embed="rId73"/>
              <a:stretch>
                <a:fillRect/>
              </a:stretch>
            </p:blipFill>
            <p:spPr>
              <a:xfrm>
                <a:off x="5435036" y="4025276"/>
                <a:ext cx="6120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00F76D01-524F-A452-FFDF-6B165766325C}"/>
                  </a:ext>
                </a:extLst>
              </p14:cNvPr>
              <p14:cNvContentPartPr/>
              <p14:nvPr/>
            </p14:nvContentPartPr>
            <p14:xfrm>
              <a:off x="3592916" y="4069196"/>
              <a:ext cx="941760" cy="104040"/>
            </p14:xfrm>
          </p:contentPart>
        </mc:Choice>
        <mc:Fallback>
          <p:pic>
            <p:nvPicPr>
              <p:cNvPr id="52" name="Ink 51">
                <a:extLst>
                  <a:ext uri="{FF2B5EF4-FFF2-40B4-BE49-F238E27FC236}">
                    <a16:creationId xmlns:a16="http://schemas.microsoft.com/office/drawing/2014/main" id="{00F76D01-524F-A452-FFDF-6B165766325C}"/>
                  </a:ext>
                </a:extLst>
              </p:cNvPr>
              <p:cNvPicPr/>
              <p:nvPr/>
            </p:nvPicPr>
            <p:blipFill>
              <a:blip r:embed="rId75"/>
              <a:stretch>
                <a:fillRect/>
              </a:stretch>
            </p:blipFill>
            <p:spPr>
              <a:xfrm>
                <a:off x="3584276" y="4060196"/>
                <a:ext cx="9594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Ink 53">
                <a:extLst>
                  <a:ext uri="{FF2B5EF4-FFF2-40B4-BE49-F238E27FC236}">
                    <a16:creationId xmlns:a16="http://schemas.microsoft.com/office/drawing/2014/main" id="{4056B774-6C13-9F8D-9609-9A9954A34FFD}"/>
                  </a:ext>
                </a:extLst>
              </p14:cNvPr>
              <p14:cNvContentPartPr/>
              <p14:nvPr/>
            </p14:nvContentPartPr>
            <p14:xfrm>
              <a:off x="2330036" y="4214996"/>
              <a:ext cx="702360" cy="91440"/>
            </p14:xfrm>
          </p:contentPart>
        </mc:Choice>
        <mc:Fallback>
          <p:pic>
            <p:nvPicPr>
              <p:cNvPr id="54" name="Ink 53">
                <a:extLst>
                  <a:ext uri="{FF2B5EF4-FFF2-40B4-BE49-F238E27FC236}">
                    <a16:creationId xmlns:a16="http://schemas.microsoft.com/office/drawing/2014/main" id="{4056B774-6C13-9F8D-9609-9A9954A34FFD}"/>
                  </a:ext>
                </a:extLst>
              </p:cNvPr>
              <p:cNvPicPr/>
              <p:nvPr/>
            </p:nvPicPr>
            <p:blipFill>
              <a:blip r:embed="rId77"/>
              <a:stretch>
                <a:fillRect/>
              </a:stretch>
            </p:blipFill>
            <p:spPr>
              <a:xfrm>
                <a:off x="2321396" y="4206356"/>
                <a:ext cx="7200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Ink 54">
                <a:extLst>
                  <a:ext uri="{FF2B5EF4-FFF2-40B4-BE49-F238E27FC236}">
                    <a16:creationId xmlns:a16="http://schemas.microsoft.com/office/drawing/2014/main" id="{86332F96-8C18-2EC7-80E8-28126B5C9DE2}"/>
                  </a:ext>
                </a:extLst>
              </p14:cNvPr>
              <p14:cNvContentPartPr/>
              <p14:nvPr/>
            </p14:nvContentPartPr>
            <p14:xfrm>
              <a:off x="2142836" y="4258916"/>
              <a:ext cx="142920" cy="126720"/>
            </p14:xfrm>
          </p:contentPart>
        </mc:Choice>
        <mc:Fallback>
          <p:pic>
            <p:nvPicPr>
              <p:cNvPr id="55" name="Ink 54">
                <a:extLst>
                  <a:ext uri="{FF2B5EF4-FFF2-40B4-BE49-F238E27FC236}">
                    <a16:creationId xmlns:a16="http://schemas.microsoft.com/office/drawing/2014/main" id="{86332F96-8C18-2EC7-80E8-28126B5C9DE2}"/>
                  </a:ext>
                </a:extLst>
              </p:cNvPr>
              <p:cNvPicPr/>
              <p:nvPr/>
            </p:nvPicPr>
            <p:blipFill>
              <a:blip r:embed="rId79"/>
              <a:stretch>
                <a:fillRect/>
              </a:stretch>
            </p:blipFill>
            <p:spPr>
              <a:xfrm>
                <a:off x="2134196" y="4249916"/>
                <a:ext cx="1605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9" name="Ink 58">
                <a:extLst>
                  <a:ext uri="{FF2B5EF4-FFF2-40B4-BE49-F238E27FC236}">
                    <a16:creationId xmlns:a16="http://schemas.microsoft.com/office/drawing/2014/main" id="{BB3C5686-7172-3869-6CCD-6F64FD798246}"/>
                  </a:ext>
                </a:extLst>
              </p14:cNvPr>
              <p14:cNvContentPartPr/>
              <p14:nvPr/>
            </p14:nvContentPartPr>
            <p14:xfrm>
              <a:off x="422756" y="3442076"/>
              <a:ext cx="471240" cy="379440"/>
            </p14:xfrm>
          </p:contentPart>
        </mc:Choice>
        <mc:Fallback>
          <p:pic>
            <p:nvPicPr>
              <p:cNvPr id="59" name="Ink 58">
                <a:extLst>
                  <a:ext uri="{FF2B5EF4-FFF2-40B4-BE49-F238E27FC236}">
                    <a16:creationId xmlns:a16="http://schemas.microsoft.com/office/drawing/2014/main" id="{BB3C5686-7172-3869-6CCD-6F64FD798246}"/>
                  </a:ext>
                </a:extLst>
              </p:cNvPr>
              <p:cNvPicPr/>
              <p:nvPr/>
            </p:nvPicPr>
            <p:blipFill>
              <a:blip r:embed="rId81"/>
              <a:stretch>
                <a:fillRect/>
              </a:stretch>
            </p:blipFill>
            <p:spPr>
              <a:xfrm>
                <a:off x="413756" y="3433436"/>
                <a:ext cx="48888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0" name="Ink 59">
                <a:extLst>
                  <a:ext uri="{FF2B5EF4-FFF2-40B4-BE49-F238E27FC236}">
                    <a16:creationId xmlns:a16="http://schemas.microsoft.com/office/drawing/2014/main" id="{32F379BD-D087-AD0E-017F-C9808E55515B}"/>
                  </a:ext>
                </a:extLst>
              </p14:cNvPr>
              <p14:cNvContentPartPr/>
              <p14:nvPr/>
            </p14:nvContentPartPr>
            <p14:xfrm>
              <a:off x="579716" y="3844556"/>
              <a:ext cx="142920" cy="372240"/>
            </p14:xfrm>
          </p:contentPart>
        </mc:Choice>
        <mc:Fallback>
          <p:pic>
            <p:nvPicPr>
              <p:cNvPr id="60" name="Ink 59">
                <a:extLst>
                  <a:ext uri="{FF2B5EF4-FFF2-40B4-BE49-F238E27FC236}">
                    <a16:creationId xmlns:a16="http://schemas.microsoft.com/office/drawing/2014/main" id="{32F379BD-D087-AD0E-017F-C9808E55515B}"/>
                  </a:ext>
                </a:extLst>
              </p:cNvPr>
              <p:cNvPicPr/>
              <p:nvPr/>
            </p:nvPicPr>
            <p:blipFill>
              <a:blip r:embed="rId83"/>
              <a:stretch>
                <a:fillRect/>
              </a:stretch>
            </p:blipFill>
            <p:spPr>
              <a:xfrm>
                <a:off x="571076" y="3835556"/>
                <a:ext cx="16056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1" name="Ink 60">
                <a:extLst>
                  <a:ext uri="{FF2B5EF4-FFF2-40B4-BE49-F238E27FC236}">
                    <a16:creationId xmlns:a16="http://schemas.microsoft.com/office/drawing/2014/main" id="{0D435C4D-C0F3-77F6-9264-EDA83C42DE32}"/>
                  </a:ext>
                </a:extLst>
              </p14:cNvPr>
              <p14:cNvContentPartPr/>
              <p14:nvPr/>
            </p14:nvContentPartPr>
            <p14:xfrm>
              <a:off x="416276" y="3897836"/>
              <a:ext cx="262440" cy="171000"/>
            </p14:xfrm>
          </p:contentPart>
        </mc:Choice>
        <mc:Fallback>
          <p:pic>
            <p:nvPicPr>
              <p:cNvPr id="61" name="Ink 60">
                <a:extLst>
                  <a:ext uri="{FF2B5EF4-FFF2-40B4-BE49-F238E27FC236}">
                    <a16:creationId xmlns:a16="http://schemas.microsoft.com/office/drawing/2014/main" id="{0D435C4D-C0F3-77F6-9264-EDA83C42DE32}"/>
                  </a:ext>
                </a:extLst>
              </p:cNvPr>
              <p:cNvPicPr/>
              <p:nvPr/>
            </p:nvPicPr>
            <p:blipFill>
              <a:blip r:embed="rId85"/>
              <a:stretch>
                <a:fillRect/>
              </a:stretch>
            </p:blipFill>
            <p:spPr>
              <a:xfrm>
                <a:off x="407276" y="3888836"/>
                <a:ext cx="28008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2" name="Ink 61">
                <a:extLst>
                  <a:ext uri="{FF2B5EF4-FFF2-40B4-BE49-F238E27FC236}">
                    <a16:creationId xmlns:a16="http://schemas.microsoft.com/office/drawing/2014/main" id="{84A2BC1D-0105-C372-EBA0-4628E28E25C8}"/>
                  </a:ext>
                </a:extLst>
              </p14:cNvPr>
              <p14:cNvContentPartPr/>
              <p14:nvPr/>
            </p14:nvContentPartPr>
            <p14:xfrm>
              <a:off x="523196" y="3985676"/>
              <a:ext cx="419040" cy="207000"/>
            </p14:xfrm>
          </p:contentPart>
        </mc:Choice>
        <mc:Fallback>
          <p:pic>
            <p:nvPicPr>
              <p:cNvPr id="62" name="Ink 61">
                <a:extLst>
                  <a:ext uri="{FF2B5EF4-FFF2-40B4-BE49-F238E27FC236}">
                    <a16:creationId xmlns:a16="http://schemas.microsoft.com/office/drawing/2014/main" id="{84A2BC1D-0105-C372-EBA0-4628E28E25C8}"/>
                  </a:ext>
                </a:extLst>
              </p:cNvPr>
              <p:cNvPicPr/>
              <p:nvPr/>
            </p:nvPicPr>
            <p:blipFill>
              <a:blip r:embed="rId87"/>
              <a:stretch>
                <a:fillRect/>
              </a:stretch>
            </p:blipFill>
            <p:spPr>
              <a:xfrm>
                <a:off x="514196" y="3977036"/>
                <a:ext cx="4366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3" name="Ink 62">
                <a:extLst>
                  <a:ext uri="{FF2B5EF4-FFF2-40B4-BE49-F238E27FC236}">
                    <a16:creationId xmlns:a16="http://schemas.microsoft.com/office/drawing/2014/main" id="{48735E31-607E-831C-ED4A-A25B88558730}"/>
                  </a:ext>
                </a:extLst>
              </p14:cNvPr>
              <p14:cNvContentPartPr/>
              <p14:nvPr/>
            </p14:nvContentPartPr>
            <p14:xfrm>
              <a:off x="766916" y="4109876"/>
              <a:ext cx="142560" cy="69480"/>
            </p14:xfrm>
          </p:contentPart>
        </mc:Choice>
        <mc:Fallback>
          <p:pic>
            <p:nvPicPr>
              <p:cNvPr id="63" name="Ink 62">
                <a:extLst>
                  <a:ext uri="{FF2B5EF4-FFF2-40B4-BE49-F238E27FC236}">
                    <a16:creationId xmlns:a16="http://schemas.microsoft.com/office/drawing/2014/main" id="{48735E31-607E-831C-ED4A-A25B88558730}"/>
                  </a:ext>
                </a:extLst>
              </p:cNvPr>
              <p:cNvPicPr/>
              <p:nvPr/>
            </p:nvPicPr>
            <p:blipFill>
              <a:blip r:embed="rId89"/>
              <a:stretch>
                <a:fillRect/>
              </a:stretch>
            </p:blipFill>
            <p:spPr>
              <a:xfrm>
                <a:off x="758276" y="4100876"/>
                <a:ext cx="1602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5" name="Ink 64">
                <a:extLst>
                  <a:ext uri="{FF2B5EF4-FFF2-40B4-BE49-F238E27FC236}">
                    <a16:creationId xmlns:a16="http://schemas.microsoft.com/office/drawing/2014/main" id="{B7A62FEB-199D-0D25-F9AB-A24123E41C18}"/>
                  </a:ext>
                </a:extLst>
              </p14:cNvPr>
              <p14:cNvContentPartPr/>
              <p14:nvPr/>
            </p14:nvContentPartPr>
            <p14:xfrm>
              <a:off x="265436" y="2976236"/>
              <a:ext cx="106920" cy="296640"/>
            </p14:xfrm>
          </p:contentPart>
        </mc:Choice>
        <mc:Fallback>
          <p:pic>
            <p:nvPicPr>
              <p:cNvPr id="65" name="Ink 64">
                <a:extLst>
                  <a:ext uri="{FF2B5EF4-FFF2-40B4-BE49-F238E27FC236}">
                    <a16:creationId xmlns:a16="http://schemas.microsoft.com/office/drawing/2014/main" id="{B7A62FEB-199D-0D25-F9AB-A24123E41C18}"/>
                  </a:ext>
                </a:extLst>
              </p:cNvPr>
              <p:cNvPicPr/>
              <p:nvPr/>
            </p:nvPicPr>
            <p:blipFill>
              <a:blip r:embed="rId91"/>
              <a:stretch>
                <a:fillRect/>
              </a:stretch>
            </p:blipFill>
            <p:spPr>
              <a:xfrm>
                <a:off x="256436" y="2967596"/>
                <a:ext cx="1245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6" name="Ink 65">
                <a:extLst>
                  <a:ext uri="{FF2B5EF4-FFF2-40B4-BE49-F238E27FC236}">
                    <a16:creationId xmlns:a16="http://schemas.microsoft.com/office/drawing/2014/main" id="{DE4F51A2-0E36-C291-8757-CFEE091456F1}"/>
                  </a:ext>
                </a:extLst>
              </p14:cNvPr>
              <p14:cNvContentPartPr/>
              <p14:nvPr/>
            </p14:nvContentPartPr>
            <p14:xfrm>
              <a:off x="159236" y="2918636"/>
              <a:ext cx="360000" cy="327960"/>
            </p14:xfrm>
          </p:contentPart>
        </mc:Choice>
        <mc:Fallback>
          <p:pic>
            <p:nvPicPr>
              <p:cNvPr id="66" name="Ink 65">
                <a:extLst>
                  <a:ext uri="{FF2B5EF4-FFF2-40B4-BE49-F238E27FC236}">
                    <a16:creationId xmlns:a16="http://schemas.microsoft.com/office/drawing/2014/main" id="{DE4F51A2-0E36-C291-8757-CFEE091456F1}"/>
                  </a:ext>
                </a:extLst>
              </p:cNvPr>
              <p:cNvPicPr/>
              <p:nvPr/>
            </p:nvPicPr>
            <p:blipFill>
              <a:blip r:embed="rId93"/>
              <a:stretch>
                <a:fillRect/>
              </a:stretch>
            </p:blipFill>
            <p:spPr>
              <a:xfrm>
                <a:off x="150236" y="2909996"/>
                <a:ext cx="37764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7" name="Ink 66">
                <a:extLst>
                  <a:ext uri="{FF2B5EF4-FFF2-40B4-BE49-F238E27FC236}">
                    <a16:creationId xmlns:a16="http://schemas.microsoft.com/office/drawing/2014/main" id="{21A35387-CA48-EBC9-F958-9379AD16C108}"/>
                  </a:ext>
                </a:extLst>
              </p14:cNvPr>
              <p14:cNvContentPartPr/>
              <p14:nvPr/>
            </p14:nvContentPartPr>
            <p14:xfrm>
              <a:off x="520676" y="2897036"/>
              <a:ext cx="310320" cy="223560"/>
            </p14:xfrm>
          </p:contentPart>
        </mc:Choice>
        <mc:Fallback>
          <p:pic>
            <p:nvPicPr>
              <p:cNvPr id="67" name="Ink 66">
                <a:extLst>
                  <a:ext uri="{FF2B5EF4-FFF2-40B4-BE49-F238E27FC236}">
                    <a16:creationId xmlns:a16="http://schemas.microsoft.com/office/drawing/2014/main" id="{21A35387-CA48-EBC9-F958-9379AD16C108}"/>
                  </a:ext>
                </a:extLst>
              </p:cNvPr>
              <p:cNvPicPr/>
              <p:nvPr/>
            </p:nvPicPr>
            <p:blipFill>
              <a:blip r:embed="rId95"/>
              <a:stretch>
                <a:fillRect/>
              </a:stretch>
            </p:blipFill>
            <p:spPr>
              <a:xfrm>
                <a:off x="512036" y="2888396"/>
                <a:ext cx="32796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8" name="Ink 67">
                <a:extLst>
                  <a:ext uri="{FF2B5EF4-FFF2-40B4-BE49-F238E27FC236}">
                    <a16:creationId xmlns:a16="http://schemas.microsoft.com/office/drawing/2014/main" id="{9ADE7600-7BDC-9543-D199-65B2F58D71B0}"/>
                  </a:ext>
                </a:extLst>
              </p14:cNvPr>
              <p14:cNvContentPartPr/>
              <p14:nvPr/>
            </p14:nvContentPartPr>
            <p14:xfrm>
              <a:off x="742076" y="2769596"/>
              <a:ext cx="25200" cy="23040"/>
            </p14:xfrm>
          </p:contentPart>
        </mc:Choice>
        <mc:Fallback>
          <p:pic>
            <p:nvPicPr>
              <p:cNvPr id="68" name="Ink 67">
                <a:extLst>
                  <a:ext uri="{FF2B5EF4-FFF2-40B4-BE49-F238E27FC236}">
                    <a16:creationId xmlns:a16="http://schemas.microsoft.com/office/drawing/2014/main" id="{9ADE7600-7BDC-9543-D199-65B2F58D71B0}"/>
                  </a:ext>
                </a:extLst>
              </p:cNvPr>
              <p:cNvPicPr/>
              <p:nvPr/>
            </p:nvPicPr>
            <p:blipFill>
              <a:blip r:embed="rId97"/>
              <a:stretch>
                <a:fillRect/>
              </a:stretch>
            </p:blipFill>
            <p:spPr>
              <a:xfrm>
                <a:off x="733076" y="2760956"/>
                <a:ext cx="428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9" name="Ink 68">
                <a:extLst>
                  <a:ext uri="{FF2B5EF4-FFF2-40B4-BE49-F238E27FC236}">
                    <a16:creationId xmlns:a16="http://schemas.microsoft.com/office/drawing/2014/main" id="{8DBBB8FB-735A-8F6D-C066-880D7B3AE0F9}"/>
                  </a:ext>
                </a:extLst>
              </p14:cNvPr>
              <p14:cNvContentPartPr/>
              <p14:nvPr/>
            </p14:nvContentPartPr>
            <p14:xfrm>
              <a:off x="825956" y="2806676"/>
              <a:ext cx="128880" cy="205200"/>
            </p14:xfrm>
          </p:contentPart>
        </mc:Choice>
        <mc:Fallback>
          <p:pic>
            <p:nvPicPr>
              <p:cNvPr id="69" name="Ink 68">
                <a:extLst>
                  <a:ext uri="{FF2B5EF4-FFF2-40B4-BE49-F238E27FC236}">
                    <a16:creationId xmlns:a16="http://schemas.microsoft.com/office/drawing/2014/main" id="{8DBBB8FB-735A-8F6D-C066-880D7B3AE0F9}"/>
                  </a:ext>
                </a:extLst>
              </p:cNvPr>
              <p:cNvPicPr/>
              <p:nvPr/>
            </p:nvPicPr>
            <p:blipFill>
              <a:blip r:embed="rId99"/>
              <a:stretch>
                <a:fillRect/>
              </a:stretch>
            </p:blipFill>
            <p:spPr>
              <a:xfrm>
                <a:off x="817316" y="2798036"/>
                <a:ext cx="1465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0" name="Ink 69">
                <a:extLst>
                  <a:ext uri="{FF2B5EF4-FFF2-40B4-BE49-F238E27FC236}">
                    <a16:creationId xmlns:a16="http://schemas.microsoft.com/office/drawing/2014/main" id="{05B362BC-BCA1-2046-BDAA-AB6B5EC9369E}"/>
                  </a:ext>
                </a:extLst>
              </p14:cNvPr>
              <p14:cNvContentPartPr/>
              <p14:nvPr/>
            </p14:nvContentPartPr>
            <p14:xfrm>
              <a:off x="1001276" y="2575556"/>
              <a:ext cx="443160" cy="354960"/>
            </p14:xfrm>
          </p:contentPart>
        </mc:Choice>
        <mc:Fallback>
          <p:pic>
            <p:nvPicPr>
              <p:cNvPr id="70" name="Ink 69">
                <a:extLst>
                  <a:ext uri="{FF2B5EF4-FFF2-40B4-BE49-F238E27FC236}">
                    <a16:creationId xmlns:a16="http://schemas.microsoft.com/office/drawing/2014/main" id="{05B362BC-BCA1-2046-BDAA-AB6B5EC9369E}"/>
                  </a:ext>
                </a:extLst>
              </p:cNvPr>
              <p:cNvPicPr/>
              <p:nvPr/>
            </p:nvPicPr>
            <p:blipFill>
              <a:blip r:embed="rId101"/>
              <a:stretch>
                <a:fillRect/>
              </a:stretch>
            </p:blipFill>
            <p:spPr>
              <a:xfrm>
                <a:off x="992636" y="2566556"/>
                <a:ext cx="46080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1" name="Ink 70">
                <a:extLst>
                  <a:ext uri="{FF2B5EF4-FFF2-40B4-BE49-F238E27FC236}">
                    <a16:creationId xmlns:a16="http://schemas.microsoft.com/office/drawing/2014/main" id="{A70B0040-D171-F38C-C171-59EE046331DF}"/>
                  </a:ext>
                </a:extLst>
              </p14:cNvPr>
              <p14:cNvContentPartPr/>
              <p14:nvPr/>
            </p14:nvContentPartPr>
            <p14:xfrm>
              <a:off x="291716" y="2959676"/>
              <a:ext cx="1196640" cy="403200"/>
            </p14:xfrm>
          </p:contentPart>
        </mc:Choice>
        <mc:Fallback>
          <p:pic>
            <p:nvPicPr>
              <p:cNvPr id="71" name="Ink 70">
                <a:extLst>
                  <a:ext uri="{FF2B5EF4-FFF2-40B4-BE49-F238E27FC236}">
                    <a16:creationId xmlns:a16="http://schemas.microsoft.com/office/drawing/2014/main" id="{A70B0040-D171-F38C-C171-59EE046331DF}"/>
                  </a:ext>
                </a:extLst>
              </p:cNvPr>
              <p:cNvPicPr/>
              <p:nvPr/>
            </p:nvPicPr>
            <p:blipFill>
              <a:blip r:embed="rId103"/>
              <a:stretch>
                <a:fillRect/>
              </a:stretch>
            </p:blipFill>
            <p:spPr>
              <a:xfrm>
                <a:off x="283076" y="2951036"/>
                <a:ext cx="121428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3" name="Ink 72">
                <a:extLst>
                  <a:ext uri="{FF2B5EF4-FFF2-40B4-BE49-F238E27FC236}">
                    <a16:creationId xmlns:a16="http://schemas.microsoft.com/office/drawing/2014/main" id="{821E917E-99E1-34F5-76CE-CEB86B0E163D}"/>
                  </a:ext>
                </a:extLst>
              </p14:cNvPr>
              <p14:cNvContentPartPr/>
              <p14:nvPr/>
            </p14:nvContentPartPr>
            <p14:xfrm>
              <a:off x="974276" y="4615316"/>
              <a:ext cx="2216520" cy="979560"/>
            </p14:xfrm>
          </p:contentPart>
        </mc:Choice>
        <mc:Fallback>
          <p:pic>
            <p:nvPicPr>
              <p:cNvPr id="73" name="Ink 72">
                <a:extLst>
                  <a:ext uri="{FF2B5EF4-FFF2-40B4-BE49-F238E27FC236}">
                    <a16:creationId xmlns:a16="http://schemas.microsoft.com/office/drawing/2014/main" id="{821E917E-99E1-34F5-76CE-CEB86B0E163D}"/>
                  </a:ext>
                </a:extLst>
              </p:cNvPr>
              <p:cNvPicPr/>
              <p:nvPr/>
            </p:nvPicPr>
            <p:blipFill>
              <a:blip r:embed="rId105"/>
              <a:stretch>
                <a:fillRect/>
              </a:stretch>
            </p:blipFill>
            <p:spPr>
              <a:xfrm>
                <a:off x="965276" y="4606676"/>
                <a:ext cx="2234160" cy="997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4" name="Ink 73">
                <a:extLst>
                  <a:ext uri="{FF2B5EF4-FFF2-40B4-BE49-F238E27FC236}">
                    <a16:creationId xmlns:a16="http://schemas.microsoft.com/office/drawing/2014/main" id="{AD3E6824-0A25-CA74-5197-13107CFFC5E0}"/>
                  </a:ext>
                </a:extLst>
              </p14:cNvPr>
              <p14:cNvContentPartPr/>
              <p14:nvPr/>
            </p14:nvContentPartPr>
            <p14:xfrm>
              <a:off x="3205196" y="5153516"/>
              <a:ext cx="139320" cy="448200"/>
            </p14:xfrm>
          </p:contentPart>
        </mc:Choice>
        <mc:Fallback>
          <p:pic>
            <p:nvPicPr>
              <p:cNvPr id="74" name="Ink 73">
                <a:extLst>
                  <a:ext uri="{FF2B5EF4-FFF2-40B4-BE49-F238E27FC236}">
                    <a16:creationId xmlns:a16="http://schemas.microsoft.com/office/drawing/2014/main" id="{AD3E6824-0A25-CA74-5197-13107CFFC5E0}"/>
                  </a:ext>
                </a:extLst>
              </p:cNvPr>
              <p:cNvPicPr/>
              <p:nvPr/>
            </p:nvPicPr>
            <p:blipFill>
              <a:blip r:embed="rId107"/>
              <a:stretch>
                <a:fillRect/>
              </a:stretch>
            </p:blipFill>
            <p:spPr>
              <a:xfrm>
                <a:off x="3196196" y="5144876"/>
                <a:ext cx="15696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5" name="Ink 74">
                <a:extLst>
                  <a:ext uri="{FF2B5EF4-FFF2-40B4-BE49-F238E27FC236}">
                    <a16:creationId xmlns:a16="http://schemas.microsoft.com/office/drawing/2014/main" id="{D06A5DB1-2224-B321-1789-672CB9EED13D}"/>
                  </a:ext>
                </a:extLst>
              </p14:cNvPr>
              <p14:cNvContentPartPr/>
              <p14:nvPr/>
            </p14:nvContentPartPr>
            <p14:xfrm>
              <a:off x="3431276" y="5138036"/>
              <a:ext cx="247320" cy="307080"/>
            </p14:xfrm>
          </p:contentPart>
        </mc:Choice>
        <mc:Fallback>
          <p:pic>
            <p:nvPicPr>
              <p:cNvPr id="75" name="Ink 74">
                <a:extLst>
                  <a:ext uri="{FF2B5EF4-FFF2-40B4-BE49-F238E27FC236}">
                    <a16:creationId xmlns:a16="http://schemas.microsoft.com/office/drawing/2014/main" id="{D06A5DB1-2224-B321-1789-672CB9EED13D}"/>
                  </a:ext>
                </a:extLst>
              </p:cNvPr>
              <p:cNvPicPr/>
              <p:nvPr/>
            </p:nvPicPr>
            <p:blipFill>
              <a:blip r:embed="rId109"/>
              <a:stretch>
                <a:fillRect/>
              </a:stretch>
            </p:blipFill>
            <p:spPr>
              <a:xfrm>
                <a:off x="3422636" y="5129396"/>
                <a:ext cx="26496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6" name="Ink 75">
                <a:extLst>
                  <a:ext uri="{FF2B5EF4-FFF2-40B4-BE49-F238E27FC236}">
                    <a16:creationId xmlns:a16="http://schemas.microsoft.com/office/drawing/2014/main" id="{9A1AC276-2434-4BC9-AE2E-D5C47D07739A}"/>
                  </a:ext>
                </a:extLst>
              </p14:cNvPr>
              <p14:cNvContentPartPr/>
              <p14:nvPr/>
            </p14:nvContentPartPr>
            <p14:xfrm>
              <a:off x="3773636" y="5017796"/>
              <a:ext cx="204120" cy="349920"/>
            </p14:xfrm>
          </p:contentPart>
        </mc:Choice>
        <mc:Fallback>
          <p:pic>
            <p:nvPicPr>
              <p:cNvPr id="76" name="Ink 75">
                <a:extLst>
                  <a:ext uri="{FF2B5EF4-FFF2-40B4-BE49-F238E27FC236}">
                    <a16:creationId xmlns:a16="http://schemas.microsoft.com/office/drawing/2014/main" id="{9A1AC276-2434-4BC9-AE2E-D5C47D07739A}"/>
                  </a:ext>
                </a:extLst>
              </p:cNvPr>
              <p:cNvPicPr/>
              <p:nvPr/>
            </p:nvPicPr>
            <p:blipFill>
              <a:blip r:embed="rId111"/>
              <a:stretch>
                <a:fillRect/>
              </a:stretch>
            </p:blipFill>
            <p:spPr>
              <a:xfrm>
                <a:off x="3764996" y="5009156"/>
                <a:ext cx="22176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7" name="Ink 76">
                <a:extLst>
                  <a:ext uri="{FF2B5EF4-FFF2-40B4-BE49-F238E27FC236}">
                    <a16:creationId xmlns:a16="http://schemas.microsoft.com/office/drawing/2014/main" id="{ACA85354-0320-6D6B-58A6-92E62C1EBD13}"/>
                  </a:ext>
                </a:extLst>
              </p14:cNvPr>
              <p14:cNvContentPartPr/>
              <p14:nvPr/>
            </p14:nvContentPartPr>
            <p14:xfrm>
              <a:off x="4208156" y="4257836"/>
              <a:ext cx="5967360" cy="1190880"/>
            </p14:xfrm>
          </p:contentPart>
        </mc:Choice>
        <mc:Fallback>
          <p:pic>
            <p:nvPicPr>
              <p:cNvPr id="77" name="Ink 76">
                <a:extLst>
                  <a:ext uri="{FF2B5EF4-FFF2-40B4-BE49-F238E27FC236}">
                    <a16:creationId xmlns:a16="http://schemas.microsoft.com/office/drawing/2014/main" id="{ACA85354-0320-6D6B-58A6-92E62C1EBD13}"/>
                  </a:ext>
                </a:extLst>
              </p:cNvPr>
              <p:cNvPicPr/>
              <p:nvPr/>
            </p:nvPicPr>
            <p:blipFill>
              <a:blip r:embed="rId113"/>
              <a:stretch>
                <a:fillRect/>
              </a:stretch>
            </p:blipFill>
            <p:spPr>
              <a:xfrm>
                <a:off x="4199156" y="4248836"/>
                <a:ext cx="5985000" cy="1208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8" name="Ink 77">
                <a:extLst>
                  <a:ext uri="{FF2B5EF4-FFF2-40B4-BE49-F238E27FC236}">
                    <a16:creationId xmlns:a16="http://schemas.microsoft.com/office/drawing/2014/main" id="{6FC20AA2-D8CF-E662-F1D1-BAE56E151277}"/>
                  </a:ext>
                </a:extLst>
              </p14:cNvPr>
              <p14:cNvContentPartPr/>
              <p14:nvPr/>
            </p14:nvContentPartPr>
            <p14:xfrm>
              <a:off x="9983636" y="4223276"/>
              <a:ext cx="399600" cy="229680"/>
            </p14:xfrm>
          </p:contentPart>
        </mc:Choice>
        <mc:Fallback>
          <p:pic>
            <p:nvPicPr>
              <p:cNvPr id="78" name="Ink 77">
                <a:extLst>
                  <a:ext uri="{FF2B5EF4-FFF2-40B4-BE49-F238E27FC236}">
                    <a16:creationId xmlns:a16="http://schemas.microsoft.com/office/drawing/2014/main" id="{6FC20AA2-D8CF-E662-F1D1-BAE56E151277}"/>
                  </a:ext>
                </a:extLst>
              </p:cNvPr>
              <p:cNvPicPr/>
              <p:nvPr/>
            </p:nvPicPr>
            <p:blipFill>
              <a:blip r:embed="rId115"/>
              <a:stretch>
                <a:fillRect/>
              </a:stretch>
            </p:blipFill>
            <p:spPr>
              <a:xfrm>
                <a:off x="9974636" y="4214276"/>
                <a:ext cx="41724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0" name="Ink 79">
                <a:extLst>
                  <a:ext uri="{FF2B5EF4-FFF2-40B4-BE49-F238E27FC236}">
                    <a16:creationId xmlns:a16="http://schemas.microsoft.com/office/drawing/2014/main" id="{CC60603A-7756-7B47-9183-ACE45C53257B}"/>
                  </a:ext>
                </a:extLst>
              </p14:cNvPr>
              <p14:cNvContentPartPr/>
              <p14:nvPr/>
            </p14:nvContentPartPr>
            <p14:xfrm>
              <a:off x="5948036" y="5030036"/>
              <a:ext cx="641880" cy="498600"/>
            </p14:xfrm>
          </p:contentPart>
        </mc:Choice>
        <mc:Fallback>
          <p:pic>
            <p:nvPicPr>
              <p:cNvPr id="80" name="Ink 79">
                <a:extLst>
                  <a:ext uri="{FF2B5EF4-FFF2-40B4-BE49-F238E27FC236}">
                    <a16:creationId xmlns:a16="http://schemas.microsoft.com/office/drawing/2014/main" id="{CC60603A-7756-7B47-9183-ACE45C53257B}"/>
                  </a:ext>
                </a:extLst>
              </p:cNvPr>
              <p:cNvPicPr/>
              <p:nvPr/>
            </p:nvPicPr>
            <p:blipFill>
              <a:blip r:embed="rId117"/>
              <a:stretch>
                <a:fillRect/>
              </a:stretch>
            </p:blipFill>
            <p:spPr>
              <a:xfrm>
                <a:off x="5939396" y="5021036"/>
                <a:ext cx="65952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1" name="Ink 80">
                <a:extLst>
                  <a:ext uri="{FF2B5EF4-FFF2-40B4-BE49-F238E27FC236}">
                    <a16:creationId xmlns:a16="http://schemas.microsoft.com/office/drawing/2014/main" id="{7CC60F73-FBCD-FBBA-56EE-3757B0910D82}"/>
                  </a:ext>
                </a:extLst>
              </p14:cNvPr>
              <p14:cNvContentPartPr/>
              <p14:nvPr/>
            </p14:nvContentPartPr>
            <p14:xfrm>
              <a:off x="6038396" y="5102756"/>
              <a:ext cx="460800" cy="687960"/>
            </p14:xfrm>
          </p:contentPart>
        </mc:Choice>
        <mc:Fallback>
          <p:pic>
            <p:nvPicPr>
              <p:cNvPr id="81" name="Ink 80">
                <a:extLst>
                  <a:ext uri="{FF2B5EF4-FFF2-40B4-BE49-F238E27FC236}">
                    <a16:creationId xmlns:a16="http://schemas.microsoft.com/office/drawing/2014/main" id="{7CC60F73-FBCD-FBBA-56EE-3757B0910D82}"/>
                  </a:ext>
                </a:extLst>
              </p:cNvPr>
              <p:cNvPicPr/>
              <p:nvPr/>
            </p:nvPicPr>
            <p:blipFill>
              <a:blip r:embed="rId119"/>
              <a:stretch>
                <a:fillRect/>
              </a:stretch>
            </p:blipFill>
            <p:spPr>
              <a:xfrm>
                <a:off x="6029756" y="5094116"/>
                <a:ext cx="478440" cy="705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2" name="Ink 81">
                <a:extLst>
                  <a:ext uri="{FF2B5EF4-FFF2-40B4-BE49-F238E27FC236}">
                    <a16:creationId xmlns:a16="http://schemas.microsoft.com/office/drawing/2014/main" id="{0469C2C2-9D5C-1032-994A-7D8EDC1973CF}"/>
                  </a:ext>
                </a:extLst>
              </p14:cNvPr>
              <p14:cNvContentPartPr/>
              <p14:nvPr/>
            </p14:nvContentPartPr>
            <p14:xfrm>
              <a:off x="5691716" y="4765436"/>
              <a:ext cx="1162800" cy="1184040"/>
            </p14:xfrm>
          </p:contentPart>
        </mc:Choice>
        <mc:Fallback>
          <p:pic>
            <p:nvPicPr>
              <p:cNvPr id="82" name="Ink 81">
                <a:extLst>
                  <a:ext uri="{FF2B5EF4-FFF2-40B4-BE49-F238E27FC236}">
                    <a16:creationId xmlns:a16="http://schemas.microsoft.com/office/drawing/2014/main" id="{0469C2C2-9D5C-1032-994A-7D8EDC1973CF}"/>
                  </a:ext>
                </a:extLst>
              </p:cNvPr>
              <p:cNvPicPr/>
              <p:nvPr/>
            </p:nvPicPr>
            <p:blipFill>
              <a:blip r:embed="rId121"/>
              <a:stretch>
                <a:fillRect/>
              </a:stretch>
            </p:blipFill>
            <p:spPr>
              <a:xfrm>
                <a:off x="5682716" y="4756436"/>
                <a:ext cx="1180440" cy="12016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4" name="Ink 83">
                <a:extLst>
                  <a:ext uri="{FF2B5EF4-FFF2-40B4-BE49-F238E27FC236}">
                    <a16:creationId xmlns:a16="http://schemas.microsoft.com/office/drawing/2014/main" id="{D1A870F6-220E-11AF-10AE-1EDCC504E753}"/>
                  </a:ext>
                </a:extLst>
              </p14:cNvPr>
              <p14:cNvContentPartPr/>
              <p14:nvPr/>
            </p14:nvContentPartPr>
            <p14:xfrm>
              <a:off x="5524676" y="3381596"/>
              <a:ext cx="324360" cy="90360"/>
            </p14:xfrm>
          </p:contentPart>
        </mc:Choice>
        <mc:Fallback>
          <p:pic>
            <p:nvPicPr>
              <p:cNvPr id="84" name="Ink 83">
                <a:extLst>
                  <a:ext uri="{FF2B5EF4-FFF2-40B4-BE49-F238E27FC236}">
                    <a16:creationId xmlns:a16="http://schemas.microsoft.com/office/drawing/2014/main" id="{D1A870F6-220E-11AF-10AE-1EDCC504E753}"/>
                  </a:ext>
                </a:extLst>
              </p:cNvPr>
              <p:cNvPicPr/>
              <p:nvPr/>
            </p:nvPicPr>
            <p:blipFill>
              <a:blip r:embed="rId123"/>
              <a:stretch>
                <a:fillRect/>
              </a:stretch>
            </p:blipFill>
            <p:spPr>
              <a:xfrm>
                <a:off x="5516036" y="3372596"/>
                <a:ext cx="34200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5" name="Ink 84">
                <a:extLst>
                  <a:ext uri="{FF2B5EF4-FFF2-40B4-BE49-F238E27FC236}">
                    <a16:creationId xmlns:a16="http://schemas.microsoft.com/office/drawing/2014/main" id="{F31E6AA0-6A1B-CE4C-DC5B-74CDDB5DCCFF}"/>
                  </a:ext>
                </a:extLst>
              </p14:cNvPr>
              <p14:cNvContentPartPr/>
              <p14:nvPr/>
            </p14:nvContentPartPr>
            <p14:xfrm>
              <a:off x="5369516" y="3132836"/>
              <a:ext cx="332280" cy="375480"/>
            </p14:xfrm>
          </p:contentPart>
        </mc:Choice>
        <mc:Fallback>
          <p:pic>
            <p:nvPicPr>
              <p:cNvPr id="85" name="Ink 84">
                <a:extLst>
                  <a:ext uri="{FF2B5EF4-FFF2-40B4-BE49-F238E27FC236}">
                    <a16:creationId xmlns:a16="http://schemas.microsoft.com/office/drawing/2014/main" id="{F31E6AA0-6A1B-CE4C-DC5B-74CDDB5DCCFF}"/>
                  </a:ext>
                </a:extLst>
              </p:cNvPr>
              <p:cNvPicPr/>
              <p:nvPr/>
            </p:nvPicPr>
            <p:blipFill>
              <a:blip r:embed="rId125"/>
              <a:stretch>
                <a:fillRect/>
              </a:stretch>
            </p:blipFill>
            <p:spPr>
              <a:xfrm>
                <a:off x="5360876" y="3123836"/>
                <a:ext cx="34992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7" name="Ink 86">
                <a:extLst>
                  <a:ext uri="{FF2B5EF4-FFF2-40B4-BE49-F238E27FC236}">
                    <a16:creationId xmlns:a16="http://schemas.microsoft.com/office/drawing/2014/main" id="{F92BE19E-F39F-2DF7-6B0D-1887A34D6363}"/>
                  </a:ext>
                </a:extLst>
              </p14:cNvPr>
              <p14:cNvContentPartPr/>
              <p14:nvPr/>
            </p14:nvContentPartPr>
            <p14:xfrm>
              <a:off x="5390396" y="3665996"/>
              <a:ext cx="136440" cy="196200"/>
            </p14:xfrm>
          </p:contentPart>
        </mc:Choice>
        <mc:Fallback>
          <p:pic>
            <p:nvPicPr>
              <p:cNvPr id="87" name="Ink 86">
                <a:extLst>
                  <a:ext uri="{FF2B5EF4-FFF2-40B4-BE49-F238E27FC236}">
                    <a16:creationId xmlns:a16="http://schemas.microsoft.com/office/drawing/2014/main" id="{F92BE19E-F39F-2DF7-6B0D-1887A34D6363}"/>
                  </a:ext>
                </a:extLst>
              </p:cNvPr>
              <p:cNvPicPr/>
              <p:nvPr/>
            </p:nvPicPr>
            <p:blipFill>
              <a:blip r:embed="rId127"/>
              <a:stretch>
                <a:fillRect/>
              </a:stretch>
            </p:blipFill>
            <p:spPr>
              <a:xfrm>
                <a:off x="5381756" y="3656996"/>
                <a:ext cx="15408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8" name="Ink 87">
                <a:extLst>
                  <a:ext uri="{FF2B5EF4-FFF2-40B4-BE49-F238E27FC236}">
                    <a16:creationId xmlns:a16="http://schemas.microsoft.com/office/drawing/2014/main" id="{DB6D4A07-9B1D-1226-C50B-38A46DE94E70}"/>
                  </a:ext>
                </a:extLst>
              </p14:cNvPr>
              <p14:cNvContentPartPr/>
              <p14:nvPr/>
            </p14:nvContentPartPr>
            <p14:xfrm>
              <a:off x="5395436" y="3761396"/>
              <a:ext cx="105840" cy="34200"/>
            </p14:xfrm>
          </p:contentPart>
        </mc:Choice>
        <mc:Fallback>
          <p:pic>
            <p:nvPicPr>
              <p:cNvPr id="88" name="Ink 87">
                <a:extLst>
                  <a:ext uri="{FF2B5EF4-FFF2-40B4-BE49-F238E27FC236}">
                    <a16:creationId xmlns:a16="http://schemas.microsoft.com/office/drawing/2014/main" id="{DB6D4A07-9B1D-1226-C50B-38A46DE94E70}"/>
                  </a:ext>
                </a:extLst>
              </p:cNvPr>
              <p:cNvPicPr/>
              <p:nvPr/>
            </p:nvPicPr>
            <p:blipFill>
              <a:blip r:embed="rId129"/>
              <a:stretch>
                <a:fillRect/>
              </a:stretch>
            </p:blipFill>
            <p:spPr>
              <a:xfrm>
                <a:off x="5386796" y="3752396"/>
                <a:ext cx="123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9" name="Ink 88">
                <a:extLst>
                  <a:ext uri="{FF2B5EF4-FFF2-40B4-BE49-F238E27FC236}">
                    <a16:creationId xmlns:a16="http://schemas.microsoft.com/office/drawing/2014/main" id="{7574877E-7582-8674-A276-C7FA8C50FC01}"/>
                  </a:ext>
                </a:extLst>
              </p14:cNvPr>
              <p14:cNvContentPartPr/>
              <p14:nvPr/>
            </p14:nvContentPartPr>
            <p14:xfrm>
              <a:off x="5597756" y="3648716"/>
              <a:ext cx="116280" cy="206640"/>
            </p14:xfrm>
          </p:contentPart>
        </mc:Choice>
        <mc:Fallback>
          <p:pic>
            <p:nvPicPr>
              <p:cNvPr id="89" name="Ink 88">
                <a:extLst>
                  <a:ext uri="{FF2B5EF4-FFF2-40B4-BE49-F238E27FC236}">
                    <a16:creationId xmlns:a16="http://schemas.microsoft.com/office/drawing/2014/main" id="{7574877E-7582-8674-A276-C7FA8C50FC01}"/>
                  </a:ext>
                </a:extLst>
              </p:cNvPr>
              <p:cNvPicPr/>
              <p:nvPr/>
            </p:nvPicPr>
            <p:blipFill>
              <a:blip r:embed="rId131"/>
              <a:stretch>
                <a:fillRect/>
              </a:stretch>
            </p:blipFill>
            <p:spPr>
              <a:xfrm>
                <a:off x="5589116" y="3639716"/>
                <a:ext cx="1339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0" name="Ink 89">
                <a:extLst>
                  <a:ext uri="{FF2B5EF4-FFF2-40B4-BE49-F238E27FC236}">
                    <a16:creationId xmlns:a16="http://schemas.microsoft.com/office/drawing/2014/main" id="{7F0E6524-5C6F-6B91-07DF-23BB57E18E35}"/>
                  </a:ext>
                </a:extLst>
              </p14:cNvPr>
              <p14:cNvContentPartPr/>
              <p14:nvPr/>
            </p14:nvContentPartPr>
            <p14:xfrm>
              <a:off x="5769116" y="3660596"/>
              <a:ext cx="177480" cy="194760"/>
            </p14:xfrm>
          </p:contentPart>
        </mc:Choice>
        <mc:Fallback>
          <p:pic>
            <p:nvPicPr>
              <p:cNvPr id="90" name="Ink 89">
                <a:extLst>
                  <a:ext uri="{FF2B5EF4-FFF2-40B4-BE49-F238E27FC236}">
                    <a16:creationId xmlns:a16="http://schemas.microsoft.com/office/drawing/2014/main" id="{7F0E6524-5C6F-6B91-07DF-23BB57E18E35}"/>
                  </a:ext>
                </a:extLst>
              </p:cNvPr>
              <p:cNvPicPr/>
              <p:nvPr/>
            </p:nvPicPr>
            <p:blipFill>
              <a:blip r:embed="rId133"/>
              <a:stretch>
                <a:fillRect/>
              </a:stretch>
            </p:blipFill>
            <p:spPr>
              <a:xfrm>
                <a:off x="5760116" y="3651596"/>
                <a:ext cx="1951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2" name="Ink 91">
                <a:extLst>
                  <a:ext uri="{FF2B5EF4-FFF2-40B4-BE49-F238E27FC236}">
                    <a16:creationId xmlns:a16="http://schemas.microsoft.com/office/drawing/2014/main" id="{BB0148AF-D28A-BBA1-496A-74E1134D795D}"/>
                  </a:ext>
                </a:extLst>
              </p14:cNvPr>
              <p14:cNvContentPartPr/>
              <p14:nvPr/>
            </p14:nvContentPartPr>
            <p14:xfrm>
              <a:off x="5161796" y="2957516"/>
              <a:ext cx="917640" cy="906840"/>
            </p14:xfrm>
          </p:contentPart>
        </mc:Choice>
        <mc:Fallback>
          <p:pic>
            <p:nvPicPr>
              <p:cNvPr id="92" name="Ink 91">
                <a:extLst>
                  <a:ext uri="{FF2B5EF4-FFF2-40B4-BE49-F238E27FC236}">
                    <a16:creationId xmlns:a16="http://schemas.microsoft.com/office/drawing/2014/main" id="{BB0148AF-D28A-BBA1-496A-74E1134D795D}"/>
                  </a:ext>
                </a:extLst>
              </p:cNvPr>
              <p:cNvPicPr/>
              <p:nvPr/>
            </p:nvPicPr>
            <p:blipFill>
              <a:blip r:embed="rId135"/>
              <a:stretch>
                <a:fillRect/>
              </a:stretch>
            </p:blipFill>
            <p:spPr>
              <a:xfrm>
                <a:off x="5152796" y="2948516"/>
                <a:ext cx="935280" cy="924480"/>
              </a:xfrm>
              <a:prstGeom prst="rect">
                <a:avLst/>
              </a:prstGeom>
            </p:spPr>
          </p:pic>
        </mc:Fallback>
      </mc:AlternateContent>
      <p:grpSp>
        <p:nvGrpSpPr>
          <p:cNvPr id="128" name="Group 127">
            <a:extLst>
              <a:ext uri="{FF2B5EF4-FFF2-40B4-BE49-F238E27FC236}">
                <a16:creationId xmlns:a16="http://schemas.microsoft.com/office/drawing/2014/main" id="{F9B4E694-9F7D-C361-EF7F-DD824FF9BF9F}"/>
              </a:ext>
            </a:extLst>
          </p:cNvPr>
          <p:cNvGrpSpPr/>
          <p:nvPr/>
        </p:nvGrpSpPr>
        <p:grpSpPr>
          <a:xfrm>
            <a:off x="8094356" y="772676"/>
            <a:ext cx="3730320" cy="2020680"/>
            <a:chOff x="8094356" y="772676"/>
            <a:chExt cx="3730320" cy="2020680"/>
          </a:xfrm>
        </p:grpSpPr>
        <mc:AlternateContent xmlns:mc="http://schemas.openxmlformats.org/markup-compatibility/2006">
          <mc:Choice xmlns:p14="http://schemas.microsoft.com/office/powerpoint/2010/main" Requires="p14">
            <p:contentPart p14:bwMode="auto" r:id="rId136">
              <p14:nvContentPartPr>
                <p14:cNvPr id="11" name="Ink 10">
                  <a:extLst>
                    <a:ext uri="{FF2B5EF4-FFF2-40B4-BE49-F238E27FC236}">
                      <a16:creationId xmlns:a16="http://schemas.microsoft.com/office/drawing/2014/main" id="{309DB935-3100-6290-3355-0C1AE6B6EB6C}"/>
                    </a:ext>
                  </a:extLst>
                </p14:cNvPr>
                <p14:cNvContentPartPr/>
                <p14:nvPr/>
              </p14:nvContentPartPr>
              <p14:xfrm>
                <a:off x="8094356" y="2315636"/>
                <a:ext cx="55800" cy="299160"/>
              </p14:xfrm>
            </p:contentPart>
          </mc:Choice>
          <mc:Fallback>
            <p:pic>
              <p:nvPicPr>
                <p:cNvPr id="11" name="Ink 10">
                  <a:extLst>
                    <a:ext uri="{FF2B5EF4-FFF2-40B4-BE49-F238E27FC236}">
                      <a16:creationId xmlns:a16="http://schemas.microsoft.com/office/drawing/2014/main" id="{309DB935-3100-6290-3355-0C1AE6B6EB6C}"/>
                    </a:ext>
                  </a:extLst>
                </p:cNvPr>
                <p:cNvPicPr/>
                <p:nvPr/>
              </p:nvPicPr>
              <p:blipFill>
                <a:blip r:embed="rId137"/>
                <a:stretch>
                  <a:fillRect/>
                </a:stretch>
              </p:blipFill>
              <p:spPr>
                <a:xfrm>
                  <a:off x="8085716" y="2306996"/>
                  <a:ext cx="7344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2" name="Ink 11">
                  <a:extLst>
                    <a:ext uri="{FF2B5EF4-FFF2-40B4-BE49-F238E27FC236}">
                      <a16:creationId xmlns:a16="http://schemas.microsoft.com/office/drawing/2014/main" id="{468895A3-CAC8-3715-DCEE-FEE4CFD7632A}"/>
                    </a:ext>
                  </a:extLst>
                </p14:cNvPr>
                <p14:cNvContentPartPr/>
                <p14:nvPr/>
              </p14:nvContentPartPr>
              <p14:xfrm>
                <a:off x="8221796" y="2122316"/>
                <a:ext cx="165600" cy="238320"/>
              </p14:xfrm>
            </p:contentPart>
          </mc:Choice>
          <mc:Fallback>
            <p:pic>
              <p:nvPicPr>
                <p:cNvPr id="12" name="Ink 11">
                  <a:extLst>
                    <a:ext uri="{FF2B5EF4-FFF2-40B4-BE49-F238E27FC236}">
                      <a16:creationId xmlns:a16="http://schemas.microsoft.com/office/drawing/2014/main" id="{468895A3-CAC8-3715-DCEE-FEE4CFD7632A}"/>
                    </a:ext>
                  </a:extLst>
                </p:cNvPr>
                <p:cNvPicPr/>
                <p:nvPr/>
              </p:nvPicPr>
              <p:blipFill>
                <a:blip r:embed="rId139"/>
                <a:stretch>
                  <a:fillRect/>
                </a:stretch>
              </p:blipFill>
              <p:spPr>
                <a:xfrm>
                  <a:off x="8212796" y="2113316"/>
                  <a:ext cx="1832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3" name="Ink 12">
                  <a:extLst>
                    <a:ext uri="{FF2B5EF4-FFF2-40B4-BE49-F238E27FC236}">
                      <a16:creationId xmlns:a16="http://schemas.microsoft.com/office/drawing/2014/main" id="{2A4B8CF2-B8E3-D10C-EC3E-FC10142F4B0A}"/>
                    </a:ext>
                  </a:extLst>
                </p14:cNvPr>
                <p14:cNvContentPartPr/>
                <p14:nvPr/>
              </p14:nvContentPartPr>
              <p14:xfrm>
                <a:off x="8514476" y="2060036"/>
                <a:ext cx="27360" cy="253080"/>
              </p14:xfrm>
            </p:contentPart>
          </mc:Choice>
          <mc:Fallback>
            <p:pic>
              <p:nvPicPr>
                <p:cNvPr id="13" name="Ink 12">
                  <a:extLst>
                    <a:ext uri="{FF2B5EF4-FFF2-40B4-BE49-F238E27FC236}">
                      <a16:creationId xmlns:a16="http://schemas.microsoft.com/office/drawing/2014/main" id="{2A4B8CF2-B8E3-D10C-EC3E-FC10142F4B0A}"/>
                    </a:ext>
                  </a:extLst>
                </p:cNvPr>
                <p:cNvPicPr/>
                <p:nvPr/>
              </p:nvPicPr>
              <p:blipFill>
                <a:blip r:embed="rId141"/>
                <a:stretch>
                  <a:fillRect/>
                </a:stretch>
              </p:blipFill>
              <p:spPr>
                <a:xfrm>
                  <a:off x="8505836" y="2051396"/>
                  <a:ext cx="4500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4" name="Ink 13">
                  <a:extLst>
                    <a:ext uri="{FF2B5EF4-FFF2-40B4-BE49-F238E27FC236}">
                      <a16:creationId xmlns:a16="http://schemas.microsoft.com/office/drawing/2014/main" id="{6FFC5F0E-AA67-A33F-A37A-A747E3406D44}"/>
                    </a:ext>
                  </a:extLst>
                </p14:cNvPr>
                <p14:cNvContentPartPr/>
                <p14:nvPr/>
              </p14:nvContentPartPr>
              <p14:xfrm>
                <a:off x="8518436" y="2183876"/>
                <a:ext cx="109800" cy="48240"/>
              </p14:xfrm>
            </p:contentPart>
          </mc:Choice>
          <mc:Fallback>
            <p:pic>
              <p:nvPicPr>
                <p:cNvPr id="14" name="Ink 13">
                  <a:extLst>
                    <a:ext uri="{FF2B5EF4-FFF2-40B4-BE49-F238E27FC236}">
                      <a16:creationId xmlns:a16="http://schemas.microsoft.com/office/drawing/2014/main" id="{6FFC5F0E-AA67-A33F-A37A-A747E3406D44}"/>
                    </a:ext>
                  </a:extLst>
                </p:cNvPr>
                <p:cNvPicPr/>
                <p:nvPr/>
              </p:nvPicPr>
              <p:blipFill>
                <a:blip r:embed="rId143"/>
                <a:stretch>
                  <a:fillRect/>
                </a:stretch>
              </p:blipFill>
              <p:spPr>
                <a:xfrm>
                  <a:off x="8509436" y="2174876"/>
                  <a:ext cx="12744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5" name="Ink 14">
                  <a:extLst>
                    <a:ext uri="{FF2B5EF4-FFF2-40B4-BE49-F238E27FC236}">
                      <a16:creationId xmlns:a16="http://schemas.microsoft.com/office/drawing/2014/main" id="{DB06415B-F107-B58C-3486-B03398A557B0}"/>
                    </a:ext>
                  </a:extLst>
                </p14:cNvPr>
                <p14:cNvContentPartPr/>
                <p14:nvPr/>
              </p14:nvContentPartPr>
              <p14:xfrm>
                <a:off x="8703836" y="2304476"/>
                <a:ext cx="154800" cy="488880"/>
              </p14:xfrm>
            </p:contentPart>
          </mc:Choice>
          <mc:Fallback>
            <p:pic>
              <p:nvPicPr>
                <p:cNvPr id="15" name="Ink 14">
                  <a:extLst>
                    <a:ext uri="{FF2B5EF4-FFF2-40B4-BE49-F238E27FC236}">
                      <a16:creationId xmlns:a16="http://schemas.microsoft.com/office/drawing/2014/main" id="{DB06415B-F107-B58C-3486-B03398A557B0}"/>
                    </a:ext>
                  </a:extLst>
                </p:cNvPr>
                <p:cNvPicPr/>
                <p:nvPr/>
              </p:nvPicPr>
              <p:blipFill>
                <a:blip r:embed="rId145"/>
                <a:stretch>
                  <a:fillRect/>
                </a:stretch>
              </p:blipFill>
              <p:spPr>
                <a:xfrm>
                  <a:off x="8695196" y="2295836"/>
                  <a:ext cx="172440" cy="5065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6" name="Ink 15">
                  <a:extLst>
                    <a:ext uri="{FF2B5EF4-FFF2-40B4-BE49-F238E27FC236}">
                      <a16:creationId xmlns:a16="http://schemas.microsoft.com/office/drawing/2014/main" id="{8C472919-4529-7299-CAC9-7CC0C6512143}"/>
                    </a:ext>
                  </a:extLst>
                </p14:cNvPr>
                <p14:cNvContentPartPr/>
                <p14:nvPr/>
              </p14:nvContentPartPr>
              <p14:xfrm>
                <a:off x="9004796" y="2360636"/>
                <a:ext cx="374040" cy="275400"/>
              </p14:xfrm>
            </p:contentPart>
          </mc:Choice>
          <mc:Fallback>
            <p:pic>
              <p:nvPicPr>
                <p:cNvPr id="16" name="Ink 15">
                  <a:extLst>
                    <a:ext uri="{FF2B5EF4-FFF2-40B4-BE49-F238E27FC236}">
                      <a16:creationId xmlns:a16="http://schemas.microsoft.com/office/drawing/2014/main" id="{8C472919-4529-7299-CAC9-7CC0C6512143}"/>
                    </a:ext>
                  </a:extLst>
                </p:cNvPr>
                <p:cNvPicPr/>
                <p:nvPr/>
              </p:nvPicPr>
              <p:blipFill>
                <a:blip r:embed="rId147"/>
                <a:stretch>
                  <a:fillRect/>
                </a:stretch>
              </p:blipFill>
              <p:spPr>
                <a:xfrm>
                  <a:off x="8995796" y="2351636"/>
                  <a:ext cx="39168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7" name="Ink 16">
                  <a:extLst>
                    <a:ext uri="{FF2B5EF4-FFF2-40B4-BE49-F238E27FC236}">
                      <a16:creationId xmlns:a16="http://schemas.microsoft.com/office/drawing/2014/main" id="{DD155EA2-ACC5-6998-5387-97676E4C6010}"/>
                    </a:ext>
                  </a:extLst>
                </p14:cNvPr>
                <p14:cNvContentPartPr/>
                <p14:nvPr/>
              </p14:nvContentPartPr>
              <p14:xfrm>
                <a:off x="9467036" y="2277476"/>
                <a:ext cx="160920" cy="253800"/>
              </p14:xfrm>
            </p:contentPart>
          </mc:Choice>
          <mc:Fallback>
            <p:pic>
              <p:nvPicPr>
                <p:cNvPr id="17" name="Ink 16">
                  <a:extLst>
                    <a:ext uri="{FF2B5EF4-FFF2-40B4-BE49-F238E27FC236}">
                      <a16:creationId xmlns:a16="http://schemas.microsoft.com/office/drawing/2014/main" id="{DD155EA2-ACC5-6998-5387-97676E4C6010}"/>
                    </a:ext>
                  </a:extLst>
                </p:cNvPr>
                <p:cNvPicPr/>
                <p:nvPr/>
              </p:nvPicPr>
              <p:blipFill>
                <a:blip r:embed="rId149"/>
                <a:stretch>
                  <a:fillRect/>
                </a:stretch>
              </p:blipFill>
              <p:spPr>
                <a:xfrm>
                  <a:off x="9458396" y="2268836"/>
                  <a:ext cx="1785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0" name="Ink 109">
                  <a:extLst>
                    <a:ext uri="{FF2B5EF4-FFF2-40B4-BE49-F238E27FC236}">
                      <a16:creationId xmlns:a16="http://schemas.microsoft.com/office/drawing/2014/main" id="{D9AF99B9-CCAA-9D34-4C19-F51BA0528161}"/>
                    </a:ext>
                  </a:extLst>
                </p14:cNvPr>
                <p14:cNvContentPartPr/>
                <p14:nvPr/>
              </p14:nvContentPartPr>
              <p14:xfrm>
                <a:off x="8611676" y="1085156"/>
                <a:ext cx="355320" cy="370800"/>
              </p14:xfrm>
            </p:contentPart>
          </mc:Choice>
          <mc:Fallback>
            <p:pic>
              <p:nvPicPr>
                <p:cNvPr id="110" name="Ink 109">
                  <a:extLst>
                    <a:ext uri="{FF2B5EF4-FFF2-40B4-BE49-F238E27FC236}">
                      <a16:creationId xmlns:a16="http://schemas.microsoft.com/office/drawing/2014/main" id="{D9AF99B9-CCAA-9D34-4C19-F51BA0528161}"/>
                    </a:ext>
                  </a:extLst>
                </p:cNvPr>
                <p:cNvPicPr/>
                <p:nvPr/>
              </p:nvPicPr>
              <p:blipFill>
                <a:blip r:embed="rId151"/>
                <a:stretch>
                  <a:fillRect/>
                </a:stretch>
              </p:blipFill>
              <p:spPr>
                <a:xfrm>
                  <a:off x="8602676" y="1076156"/>
                  <a:ext cx="37296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1" name="Ink 110">
                  <a:extLst>
                    <a:ext uri="{FF2B5EF4-FFF2-40B4-BE49-F238E27FC236}">
                      <a16:creationId xmlns:a16="http://schemas.microsoft.com/office/drawing/2014/main" id="{53E7A165-2249-D08F-F5D3-50BD62E152A6}"/>
                    </a:ext>
                  </a:extLst>
                </p14:cNvPr>
                <p14:cNvContentPartPr/>
                <p14:nvPr/>
              </p14:nvContentPartPr>
              <p14:xfrm>
                <a:off x="9005156" y="1114676"/>
                <a:ext cx="21960" cy="396360"/>
              </p14:xfrm>
            </p:contentPart>
          </mc:Choice>
          <mc:Fallback>
            <p:pic>
              <p:nvPicPr>
                <p:cNvPr id="111" name="Ink 110">
                  <a:extLst>
                    <a:ext uri="{FF2B5EF4-FFF2-40B4-BE49-F238E27FC236}">
                      <a16:creationId xmlns:a16="http://schemas.microsoft.com/office/drawing/2014/main" id="{53E7A165-2249-D08F-F5D3-50BD62E152A6}"/>
                    </a:ext>
                  </a:extLst>
                </p:cNvPr>
                <p:cNvPicPr/>
                <p:nvPr/>
              </p:nvPicPr>
              <p:blipFill>
                <a:blip r:embed="rId153"/>
                <a:stretch>
                  <a:fillRect/>
                </a:stretch>
              </p:blipFill>
              <p:spPr>
                <a:xfrm>
                  <a:off x="8996156" y="1105676"/>
                  <a:ext cx="3960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2" name="Ink 111">
                  <a:extLst>
                    <a:ext uri="{FF2B5EF4-FFF2-40B4-BE49-F238E27FC236}">
                      <a16:creationId xmlns:a16="http://schemas.microsoft.com/office/drawing/2014/main" id="{F326B000-D2B0-D0C5-4C0C-AD43D8883A6F}"/>
                    </a:ext>
                  </a:extLst>
                </p14:cNvPr>
                <p14:cNvContentPartPr/>
                <p14:nvPr/>
              </p14:nvContentPartPr>
              <p14:xfrm>
                <a:off x="9143756" y="1224116"/>
                <a:ext cx="224640" cy="307440"/>
              </p14:xfrm>
            </p:contentPart>
          </mc:Choice>
          <mc:Fallback>
            <p:pic>
              <p:nvPicPr>
                <p:cNvPr id="112" name="Ink 111">
                  <a:extLst>
                    <a:ext uri="{FF2B5EF4-FFF2-40B4-BE49-F238E27FC236}">
                      <a16:creationId xmlns:a16="http://schemas.microsoft.com/office/drawing/2014/main" id="{F326B000-D2B0-D0C5-4C0C-AD43D8883A6F}"/>
                    </a:ext>
                  </a:extLst>
                </p:cNvPr>
                <p:cNvPicPr/>
                <p:nvPr/>
              </p:nvPicPr>
              <p:blipFill>
                <a:blip r:embed="rId155"/>
                <a:stretch>
                  <a:fillRect/>
                </a:stretch>
              </p:blipFill>
              <p:spPr>
                <a:xfrm>
                  <a:off x="9135116" y="1215116"/>
                  <a:ext cx="24228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3" name="Ink 112">
                  <a:extLst>
                    <a:ext uri="{FF2B5EF4-FFF2-40B4-BE49-F238E27FC236}">
                      <a16:creationId xmlns:a16="http://schemas.microsoft.com/office/drawing/2014/main" id="{C2DC344D-4709-048E-7C31-3DE3FB2C8A1B}"/>
                    </a:ext>
                  </a:extLst>
                </p14:cNvPr>
                <p14:cNvContentPartPr/>
                <p14:nvPr/>
              </p14:nvContentPartPr>
              <p14:xfrm>
                <a:off x="9507356" y="1178036"/>
                <a:ext cx="40320" cy="308880"/>
              </p14:xfrm>
            </p:contentPart>
          </mc:Choice>
          <mc:Fallback>
            <p:pic>
              <p:nvPicPr>
                <p:cNvPr id="113" name="Ink 112">
                  <a:extLst>
                    <a:ext uri="{FF2B5EF4-FFF2-40B4-BE49-F238E27FC236}">
                      <a16:creationId xmlns:a16="http://schemas.microsoft.com/office/drawing/2014/main" id="{C2DC344D-4709-048E-7C31-3DE3FB2C8A1B}"/>
                    </a:ext>
                  </a:extLst>
                </p:cNvPr>
                <p:cNvPicPr/>
                <p:nvPr/>
              </p:nvPicPr>
              <p:blipFill>
                <a:blip r:embed="rId157"/>
                <a:stretch>
                  <a:fillRect/>
                </a:stretch>
              </p:blipFill>
              <p:spPr>
                <a:xfrm>
                  <a:off x="9498716" y="1169396"/>
                  <a:ext cx="5796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4" name="Ink 113">
                  <a:extLst>
                    <a:ext uri="{FF2B5EF4-FFF2-40B4-BE49-F238E27FC236}">
                      <a16:creationId xmlns:a16="http://schemas.microsoft.com/office/drawing/2014/main" id="{3AC7099D-8A12-9C8F-C564-8000D5F330A0}"/>
                    </a:ext>
                  </a:extLst>
                </p14:cNvPr>
                <p14:cNvContentPartPr/>
                <p14:nvPr/>
              </p14:nvContentPartPr>
              <p14:xfrm>
                <a:off x="9550916" y="1206116"/>
                <a:ext cx="158040" cy="247680"/>
              </p14:xfrm>
            </p:contentPart>
          </mc:Choice>
          <mc:Fallback>
            <p:pic>
              <p:nvPicPr>
                <p:cNvPr id="114" name="Ink 113">
                  <a:extLst>
                    <a:ext uri="{FF2B5EF4-FFF2-40B4-BE49-F238E27FC236}">
                      <a16:creationId xmlns:a16="http://schemas.microsoft.com/office/drawing/2014/main" id="{3AC7099D-8A12-9C8F-C564-8000D5F330A0}"/>
                    </a:ext>
                  </a:extLst>
                </p:cNvPr>
                <p:cNvPicPr/>
                <p:nvPr/>
              </p:nvPicPr>
              <p:blipFill>
                <a:blip r:embed="rId159"/>
                <a:stretch>
                  <a:fillRect/>
                </a:stretch>
              </p:blipFill>
              <p:spPr>
                <a:xfrm>
                  <a:off x="9542276" y="1197476"/>
                  <a:ext cx="1756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5" name="Ink 114">
                  <a:extLst>
                    <a:ext uri="{FF2B5EF4-FFF2-40B4-BE49-F238E27FC236}">
                      <a16:creationId xmlns:a16="http://schemas.microsoft.com/office/drawing/2014/main" id="{B2637CA8-0ED2-8D32-E1FF-F24D2B5B82F1}"/>
                    </a:ext>
                  </a:extLst>
                </p14:cNvPr>
                <p14:cNvContentPartPr/>
                <p14:nvPr/>
              </p14:nvContentPartPr>
              <p14:xfrm>
                <a:off x="9881036" y="1140956"/>
                <a:ext cx="186840" cy="304560"/>
              </p14:xfrm>
            </p:contentPart>
          </mc:Choice>
          <mc:Fallback>
            <p:pic>
              <p:nvPicPr>
                <p:cNvPr id="115" name="Ink 114">
                  <a:extLst>
                    <a:ext uri="{FF2B5EF4-FFF2-40B4-BE49-F238E27FC236}">
                      <a16:creationId xmlns:a16="http://schemas.microsoft.com/office/drawing/2014/main" id="{B2637CA8-0ED2-8D32-E1FF-F24D2B5B82F1}"/>
                    </a:ext>
                  </a:extLst>
                </p:cNvPr>
                <p:cNvPicPr/>
                <p:nvPr/>
              </p:nvPicPr>
              <p:blipFill>
                <a:blip r:embed="rId161"/>
                <a:stretch>
                  <a:fillRect/>
                </a:stretch>
              </p:blipFill>
              <p:spPr>
                <a:xfrm>
                  <a:off x="9872036" y="1132316"/>
                  <a:ext cx="20448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6" name="Ink 115">
                  <a:extLst>
                    <a:ext uri="{FF2B5EF4-FFF2-40B4-BE49-F238E27FC236}">
                      <a16:creationId xmlns:a16="http://schemas.microsoft.com/office/drawing/2014/main" id="{8583C591-0635-3D24-EE35-233F0C16721C}"/>
                    </a:ext>
                  </a:extLst>
                </p14:cNvPr>
                <p14:cNvContentPartPr/>
                <p14:nvPr/>
              </p14:nvContentPartPr>
              <p14:xfrm>
                <a:off x="9909476" y="1258676"/>
                <a:ext cx="173520" cy="69120"/>
              </p14:xfrm>
            </p:contentPart>
          </mc:Choice>
          <mc:Fallback>
            <p:pic>
              <p:nvPicPr>
                <p:cNvPr id="116" name="Ink 115">
                  <a:extLst>
                    <a:ext uri="{FF2B5EF4-FFF2-40B4-BE49-F238E27FC236}">
                      <a16:creationId xmlns:a16="http://schemas.microsoft.com/office/drawing/2014/main" id="{8583C591-0635-3D24-EE35-233F0C16721C}"/>
                    </a:ext>
                  </a:extLst>
                </p:cNvPr>
                <p:cNvPicPr/>
                <p:nvPr/>
              </p:nvPicPr>
              <p:blipFill>
                <a:blip r:embed="rId163"/>
                <a:stretch>
                  <a:fillRect/>
                </a:stretch>
              </p:blipFill>
              <p:spPr>
                <a:xfrm>
                  <a:off x="9900476" y="1249676"/>
                  <a:ext cx="1911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7" name="Ink 116">
                  <a:extLst>
                    <a:ext uri="{FF2B5EF4-FFF2-40B4-BE49-F238E27FC236}">
                      <a16:creationId xmlns:a16="http://schemas.microsoft.com/office/drawing/2014/main" id="{A3ADC06A-A97B-7B33-0A48-5E078E0F3A0C}"/>
                    </a:ext>
                  </a:extLst>
                </p14:cNvPr>
                <p14:cNvContentPartPr/>
                <p14:nvPr/>
              </p14:nvContentPartPr>
              <p14:xfrm>
                <a:off x="10221596" y="1187396"/>
                <a:ext cx="4320" cy="217080"/>
              </p14:xfrm>
            </p:contentPart>
          </mc:Choice>
          <mc:Fallback>
            <p:pic>
              <p:nvPicPr>
                <p:cNvPr id="117" name="Ink 116">
                  <a:extLst>
                    <a:ext uri="{FF2B5EF4-FFF2-40B4-BE49-F238E27FC236}">
                      <a16:creationId xmlns:a16="http://schemas.microsoft.com/office/drawing/2014/main" id="{A3ADC06A-A97B-7B33-0A48-5E078E0F3A0C}"/>
                    </a:ext>
                  </a:extLst>
                </p:cNvPr>
                <p:cNvPicPr/>
                <p:nvPr/>
              </p:nvPicPr>
              <p:blipFill>
                <a:blip r:embed="rId165"/>
                <a:stretch>
                  <a:fillRect/>
                </a:stretch>
              </p:blipFill>
              <p:spPr>
                <a:xfrm>
                  <a:off x="10212596" y="1178756"/>
                  <a:ext cx="219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8" name="Ink 117">
                  <a:extLst>
                    <a:ext uri="{FF2B5EF4-FFF2-40B4-BE49-F238E27FC236}">
                      <a16:creationId xmlns:a16="http://schemas.microsoft.com/office/drawing/2014/main" id="{44465ED0-E68E-122C-FB54-FF0452942531}"/>
                    </a:ext>
                  </a:extLst>
                </p14:cNvPr>
                <p14:cNvContentPartPr/>
                <p14:nvPr/>
              </p14:nvContentPartPr>
              <p14:xfrm>
                <a:off x="10234556" y="1121156"/>
                <a:ext cx="200520" cy="239400"/>
              </p14:xfrm>
            </p:contentPart>
          </mc:Choice>
          <mc:Fallback>
            <p:pic>
              <p:nvPicPr>
                <p:cNvPr id="118" name="Ink 117">
                  <a:extLst>
                    <a:ext uri="{FF2B5EF4-FFF2-40B4-BE49-F238E27FC236}">
                      <a16:creationId xmlns:a16="http://schemas.microsoft.com/office/drawing/2014/main" id="{44465ED0-E68E-122C-FB54-FF0452942531}"/>
                    </a:ext>
                  </a:extLst>
                </p:cNvPr>
                <p:cNvPicPr/>
                <p:nvPr/>
              </p:nvPicPr>
              <p:blipFill>
                <a:blip r:embed="rId167"/>
                <a:stretch>
                  <a:fillRect/>
                </a:stretch>
              </p:blipFill>
              <p:spPr>
                <a:xfrm>
                  <a:off x="10225556" y="1112516"/>
                  <a:ext cx="2181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9" name="Ink 118">
                  <a:extLst>
                    <a:ext uri="{FF2B5EF4-FFF2-40B4-BE49-F238E27FC236}">
                      <a16:creationId xmlns:a16="http://schemas.microsoft.com/office/drawing/2014/main" id="{AA2B6B5A-D11A-C00B-1B97-7A65926F76A8}"/>
                    </a:ext>
                  </a:extLst>
                </p14:cNvPr>
                <p14:cNvContentPartPr/>
                <p14:nvPr/>
              </p14:nvContentPartPr>
              <p14:xfrm>
                <a:off x="10539116" y="1076876"/>
                <a:ext cx="191880" cy="305280"/>
              </p14:xfrm>
            </p:contentPart>
          </mc:Choice>
          <mc:Fallback>
            <p:pic>
              <p:nvPicPr>
                <p:cNvPr id="119" name="Ink 118">
                  <a:extLst>
                    <a:ext uri="{FF2B5EF4-FFF2-40B4-BE49-F238E27FC236}">
                      <a16:creationId xmlns:a16="http://schemas.microsoft.com/office/drawing/2014/main" id="{AA2B6B5A-D11A-C00B-1B97-7A65926F76A8}"/>
                    </a:ext>
                  </a:extLst>
                </p:cNvPr>
                <p:cNvPicPr/>
                <p:nvPr/>
              </p:nvPicPr>
              <p:blipFill>
                <a:blip r:embed="rId169"/>
                <a:stretch>
                  <a:fillRect/>
                </a:stretch>
              </p:blipFill>
              <p:spPr>
                <a:xfrm>
                  <a:off x="10530476" y="1067876"/>
                  <a:ext cx="20952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0" name="Ink 119">
                  <a:extLst>
                    <a:ext uri="{FF2B5EF4-FFF2-40B4-BE49-F238E27FC236}">
                      <a16:creationId xmlns:a16="http://schemas.microsoft.com/office/drawing/2014/main" id="{95318618-D84E-182B-7C61-0D6AB5193C5F}"/>
                    </a:ext>
                  </a:extLst>
                </p14:cNvPr>
                <p14:cNvContentPartPr/>
                <p14:nvPr/>
              </p14:nvContentPartPr>
              <p14:xfrm>
                <a:off x="10581956" y="1217996"/>
                <a:ext cx="96840" cy="79920"/>
              </p14:xfrm>
            </p:contentPart>
          </mc:Choice>
          <mc:Fallback>
            <p:pic>
              <p:nvPicPr>
                <p:cNvPr id="120" name="Ink 119">
                  <a:extLst>
                    <a:ext uri="{FF2B5EF4-FFF2-40B4-BE49-F238E27FC236}">
                      <a16:creationId xmlns:a16="http://schemas.microsoft.com/office/drawing/2014/main" id="{95318618-D84E-182B-7C61-0D6AB5193C5F}"/>
                    </a:ext>
                  </a:extLst>
                </p:cNvPr>
                <p:cNvPicPr/>
                <p:nvPr/>
              </p:nvPicPr>
              <p:blipFill>
                <a:blip r:embed="rId171"/>
                <a:stretch>
                  <a:fillRect/>
                </a:stretch>
              </p:blipFill>
              <p:spPr>
                <a:xfrm>
                  <a:off x="10573316" y="1209356"/>
                  <a:ext cx="1144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1" name="Ink 120">
                  <a:extLst>
                    <a:ext uri="{FF2B5EF4-FFF2-40B4-BE49-F238E27FC236}">
                      <a16:creationId xmlns:a16="http://schemas.microsoft.com/office/drawing/2014/main" id="{FBA82BC1-FFD8-CF24-F91F-C49E0E1A863A}"/>
                    </a:ext>
                  </a:extLst>
                </p14:cNvPr>
                <p14:cNvContentPartPr/>
                <p14:nvPr/>
              </p14:nvContentPartPr>
              <p14:xfrm>
                <a:off x="9959876" y="1658996"/>
                <a:ext cx="274320" cy="377640"/>
              </p14:xfrm>
            </p:contentPart>
          </mc:Choice>
          <mc:Fallback>
            <p:pic>
              <p:nvPicPr>
                <p:cNvPr id="121" name="Ink 120">
                  <a:extLst>
                    <a:ext uri="{FF2B5EF4-FFF2-40B4-BE49-F238E27FC236}">
                      <a16:creationId xmlns:a16="http://schemas.microsoft.com/office/drawing/2014/main" id="{FBA82BC1-FFD8-CF24-F91F-C49E0E1A863A}"/>
                    </a:ext>
                  </a:extLst>
                </p:cNvPr>
                <p:cNvPicPr/>
                <p:nvPr/>
              </p:nvPicPr>
              <p:blipFill>
                <a:blip r:embed="rId173"/>
                <a:stretch>
                  <a:fillRect/>
                </a:stretch>
              </p:blipFill>
              <p:spPr>
                <a:xfrm>
                  <a:off x="9950876" y="1649996"/>
                  <a:ext cx="29196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2" name="Ink 121">
                  <a:extLst>
                    <a:ext uri="{FF2B5EF4-FFF2-40B4-BE49-F238E27FC236}">
                      <a16:creationId xmlns:a16="http://schemas.microsoft.com/office/drawing/2014/main" id="{C427F69B-2C7D-11BB-CA3D-E2C04B1A67C3}"/>
                    </a:ext>
                  </a:extLst>
                </p14:cNvPr>
                <p14:cNvContentPartPr/>
                <p14:nvPr/>
              </p14:nvContentPartPr>
              <p14:xfrm>
                <a:off x="10375676" y="1742876"/>
                <a:ext cx="152640" cy="214560"/>
              </p14:xfrm>
            </p:contentPart>
          </mc:Choice>
          <mc:Fallback>
            <p:pic>
              <p:nvPicPr>
                <p:cNvPr id="122" name="Ink 121">
                  <a:extLst>
                    <a:ext uri="{FF2B5EF4-FFF2-40B4-BE49-F238E27FC236}">
                      <a16:creationId xmlns:a16="http://schemas.microsoft.com/office/drawing/2014/main" id="{C427F69B-2C7D-11BB-CA3D-E2C04B1A67C3}"/>
                    </a:ext>
                  </a:extLst>
                </p:cNvPr>
                <p:cNvPicPr/>
                <p:nvPr/>
              </p:nvPicPr>
              <p:blipFill>
                <a:blip r:embed="rId175"/>
                <a:stretch>
                  <a:fillRect/>
                </a:stretch>
              </p:blipFill>
              <p:spPr>
                <a:xfrm>
                  <a:off x="10366676" y="1734236"/>
                  <a:ext cx="1702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3" name="Ink 122">
                  <a:extLst>
                    <a:ext uri="{FF2B5EF4-FFF2-40B4-BE49-F238E27FC236}">
                      <a16:creationId xmlns:a16="http://schemas.microsoft.com/office/drawing/2014/main" id="{7D012D2F-C3C7-7F4E-C487-C2866D25617D}"/>
                    </a:ext>
                  </a:extLst>
                </p14:cNvPr>
                <p14:cNvContentPartPr/>
                <p14:nvPr/>
              </p14:nvContentPartPr>
              <p14:xfrm>
                <a:off x="10647836" y="1658996"/>
                <a:ext cx="10440" cy="277920"/>
              </p14:xfrm>
            </p:contentPart>
          </mc:Choice>
          <mc:Fallback>
            <p:pic>
              <p:nvPicPr>
                <p:cNvPr id="123" name="Ink 122">
                  <a:extLst>
                    <a:ext uri="{FF2B5EF4-FFF2-40B4-BE49-F238E27FC236}">
                      <a16:creationId xmlns:a16="http://schemas.microsoft.com/office/drawing/2014/main" id="{7D012D2F-C3C7-7F4E-C487-C2866D25617D}"/>
                    </a:ext>
                  </a:extLst>
                </p:cNvPr>
                <p:cNvPicPr/>
                <p:nvPr/>
              </p:nvPicPr>
              <p:blipFill>
                <a:blip r:embed="rId177"/>
                <a:stretch>
                  <a:fillRect/>
                </a:stretch>
              </p:blipFill>
              <p:spPr>
                <a:xfrm>
                  <a:off x="10639196" y="1649996"/>
                  <a:ext cx="2808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4" name="Ink 123">
                  <a:extLst>
                    <a:ext uri="{FF2B5EF4-FFF2-40B4-BE49-F238E27FC236}">
                      <a16:creationId xmlns:a16="http://schemas.microsoft.com/office/drawing/2014/main" id="{9EC7622C-3BDF-BB5F-A33E-8CB5DF2A1464}"/>
                    </a:ext>
                  </a:extLst>
                </p14:cNvPr>
                <p14:cNvContentPartPr/>
                <p14:nvPr/>
              </p14:nvContentPartPr>
              <p14:xfrm>
                <a:off x="10656116" y="1777076"/>
                <a:ext cx="186480" cy="241920"/>
              </p14:xfrm>
            </p:contentPart>
          </mc:Choice>
          <mc:Fallback>
            <p:pic>
              <p:nvPicPr>
                <p:cNvPr id="124" name="Ink 123">
                  <a:extLst>
                    <a:ext uri="{FF2B5EF4-FFF2-40B4-BE49-F238E27FC236}">
                      <a16:creationId xmlns:a16="http://schemas.microsoft.com/office/drawing/2014/main" id="{9EC7622C-3BDF-BB5F-A33E-8CB5DF2A1464}"/>
                    </a:ext>
                  </a:extLst>
                </p:cNvPr>
                <p:cNvPicPr/>
                <p:nvPr/>
              </p:nvPicPr>
              <p:blipFill>
                <a:blip r:embed="rId179"/>
                <a:stretch>
                  <a:fillRect/>
                </a:stretch>
              </p:blipFill>
              <p:spPr>
                <a:xfrm>
                  <a:off x="10647476" y="1768076"/>
                  <a:ext cx="2041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7" name="Ink 126">
                  <a:extLst>
                    <a:ext uri="{FF2B5EF4-FFF2-40B4-BE49-F238E27FC236}">
                      <a16:creationId xmlns:a16="http://schemas.microsoft.com/office/drawing/2014/main" id="{734A8086-3E29-B713-C0A4-8241AD379AF7}"/>
                    </a:ext>
                  </a:extLst>
                </p14:cNvPr>
                <p14:cNvContentPartPr/>
                <p14:nvPr/>
              </p14:nvContentPartPr>
              <p14:xfrm>
                <a:off x="8169236" y="772676"/>
                <a:ext cx="3655440" cy="1272240"/>
              </p14:xfrm>
            </p:contentPart>
          </mc:Choice>
          <mc:Fallback>
            <p:pic>
              <p:nvPicPr>
                <p:cNvPr id="127" name="Ink 126">
                  <a:extLst>
                    <a:ext uri="{FF2B5EF4-FFF2-40B4-BE49-F238E27FC236}">
                      <a16:creationId xmlns:a16="http://schemas.microsoft.com/office/drawing/2014/main" id="{734A8086-3E29-B713-C0A4-8241AD379AF7}"/>
                    </a:ext>
                  </a:extLst>
                </p:cNvPr>
                <p:cNvPicPr/>
                <p:nvPr/>
              </p:nvPicPr>
              <p:blipFill>
                <a:blip r:embed="rId181"/>
                <a:stretch>
                  <a:fillRect/>
                </a:stretch>
              </p:blipFill>
              <p:spPr>
                <a:xfrm>
                  <a:off x="8160596" y="764036"/>
                  <a:ext cx="3673080" cy="1289880"/>
                </a:xfrm>
                <a:prstGeom prst="rect">
                  <a:avLst/>
                </a:prstGeom>
              </p:spPr>
            </p:pic>
          </mc:Fallback>
        </mc:AlternateContent>
      </p:grpSp>
      <p:grpSp>
        <p:nvGrpSpPr>
          <p:cNvPr id="141" name="Group 140">
            <a:extLst>
              <a:ext uri="{FF2B5EF4-FFF2-40B4-BE49-F238E27FC236}">
                <a16:creationId xmlns:a16="http://schemas.microsoft.com/office/drawing/2014/main" id="{B0ABA88B-7AD2-7248-DBE7-2414F588F7F0}"/>
              </a:ext>
            </a:extLst>
          </p:cNvPr>
          <p:cNvGrpSpPr/>
          <p:nvPr/>
        </p:nvGrpSpPr>
        <p:grpSpPr>
          <a:xfrm>
            <a:off x="11680676" y="2948516"/>
            <a:ext cx="252720" cy="237240"/>
            <a:chOff x="11680676" y="2948516"/>
            <a:chExt cx="252720" cy="237240"/>
          </a:xfrm>
        </p:grpSpPr>
        <mc:AlternateContent xmlns:mc="http://schemas.openxmlformats.org/markup-compatibility/2006">
          <mc:Choice xmlns:p14="http://schemas.microsoft.com/office/powerpoint/2010/main" Requires="p14">
            <p:contentPart p14:bwMode="auto" r:id="rId182">
              <p14:nvContentPartPr>
                <p14:cNvPr id="139" name="Ink 138">
                  <a:extLst>
                    <a:ext uri="{FF2B5EF4-FFF2-40B4-BE49-F238E27FC236}">
                      <a16:creationId xmlns:a16="http://schemas.microsoft.com/office/drawing/2014/main" id="{379E1724-F6D1-95BC-266A-D44594A938CF}"/>
                    </a:ext>
                  </a:extLst>
                </p14:cNvPr>
                <p14:cNvContentPartPr/>
                <p14:nvPr/>
              </p14:nvContentPartPr>
              <p14:xfrm>
                <a:off x="11680676" y="2948516"/>
                <a:ext cx="102960" cy="129240"/>
              </p14:xfrm>
            </p:contentPart>
          </mc:Choice>
          <mc:Fallback>
            <p:pic>
              <p:nvPicPr>
                <p:cNvPr id="139" name="Ink 138">
                  <a:extLst>
                    <a:ext uri="{FF2B5EF4-FFF2-40B4-BE49-F238E27FC236}">
                      <a16:creationId xmlns:a16="http://schemas.microsoft.com/office/drawing/2014/main" id="{379E1724-F6D1-95BC-266A-D44594A938CF}"/>
                    </a:ext>
                  </a:extLst>
                </p:cNvPr>
                <p:cNvPicPr/>
                <p:nvPr/>
              </p:nvPicPr>
              <p:blipFill>
                <a:blip r:embed="rId183"/>
                <a:stretch>
                  <a:fillRect/>
                </a:stretch>
              </p:blipFill>
              <p:spPr>
                <a:xfrm>
                  <a:off x="11672036" y="2939876"/>
                  <a:ext cx="1206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40" name="Ink 139">
                  <a:extLst>
                    <a:ext uri="{FF2B5EF4-FFF2-40B4-BE49-F238E27FC236}">
                      <a16:creationId xmlns:a16="http://schemas.microsoft.com/office/drawing/2014/main" id="{14F35AC3-E85E-5382-4891-EDD3C30F1529}"/>
                    </a:ext>
                  </a:extLst>
                </p14:cNvPr>
                <p14:cNvContentPartPr/>
                <p14:nvPr/>
              </p14:nvContentPartPr>
              <p14:xfrm>
                <a:off x="11778956" y="3185396"/>
                <a:ext cx="154440" cy="360"/>
              </p14:xfrm>
            </p:contentPart>
          </mc:Choice>
          <mc:Fallback>
            <p:pic>
              <p:nvPicPr>
                <p:cNvPr id="140" name="Ink 139">
                  <a:extLst>
                    <a:ext uri="{FF2B5EF4-FFF2-40B4-BE49-F238E27FC236}">
                      <a16:creationId xmlns:a16="http://schemas.microsoft.com/office/drawing/2014/main" id="{14F35AC3-E85E-5382-4891-EDD3C30F1529}"/>
                    </a:ext>
                  </a:extLst>
                </p:cNvPr>
                <p:cNvPicPr/>
                <p:nvPr/>
              </p:nvPicPr>
              <p:blipFill>
                <a:blip r:embed="rId185"/>
                <a:stretch>
                  <a:fillRect/>
                </a:stretch>
              </p:blipFill>
              <p:spPr>
                <a:xfrm>
                  <a:off x="11769956" y="3176396"/>
                  <a:ext cx="172080" cy="18000"/>
                </a:xfrm>
                <a:prstGeom prst="rect">
                  <a:avLst/>
                </a:prstGeom>
              </p:spPr>
            </p:pic>
          </mc:Fallback>
        </mc:AlternateContent>
      </p:grpSp>
      <p:grpSp>
        <p:nvGrpSpPr>
          <p:cNvPr id="146" name="Group 145">
            <a:extLst>
              <a:ext uri="{FF2B5EF4-FFF2-40B4-BE49-F238E27FC236}">
                <a16:creationId xmlns:a16="http://schemas.microsoft.com/office/drawing/2014/main" id="{1EDED558-AE76-C501-B838-F255BE657D01}"/>
              </a:ext>
            </a:extLst>
          </p:cNvPr>
          <p:cNvGrpSpPr/>
          <p:nvPr/>
        </p:nvGrpSpPr>
        <p:grpSpPr>
          <a:xfrm>
            <a:off x="11198636" y="1917836"/>
            <a:ext cx="673920" cy="874800"/>
            <a:chOff x="11198636" y="1917836"/>
            <a:chExt cx="673920" cy="874800"/>
          </a:xfrm>
        </p:grpSpPr>
        <mc:AlternateContent xmlns:mc="http://schemas.openxmlformats.org/markup-compatibility/2006">
          <mc:Choice xmlns:p14="http://schemas.microsoft.com/office/powerpoint/2010/main" Requires="p14">
            <p:contentPart p14:bwMode="auto" r:id="rId186">
              <p14:nvContentPartPr>
                <p14:cNvPr id="135" name="Ink 134">
                  <a:extLst>
                    <a:ext uri="{FF2B5EF4-FFF2-40B4-BE49-F238E27FC236}">
                      <a16:creationId xmlns:a16="http://schemas.microsoft.com/office/drawing/2014/main" id="{FA01CFF6-E2C6-303B-1EC7-EB080D87F48F}"/>
                    </a:ext>
                  </a:extLst>
                </p14:cNvPr>
                <p14:cNvContentPartPr/>
                <p14:nvPr/>
              </p14:nvContentPartPr>
              <p14:xfrm>
                <a:off x="11386196" y="1917836"/>
                <a:ext cx="177120" cy="412920"/>
              </p14:xfrm>
            </p:contentPart>
          </mc:Choice>
          <mc:Fallback>
            <p:pic>
              <p:nvPicPr>
                <p:cNvPr id="135" name="Ink 134">
                  <a:extLst>
                    <a:ext uri="{FF2B5EF4-FFF2-40B4-BE49-F238E27FC236}">
                      <a16:creationId xmlns:a16="http://schemas.microsoft.com/office/drawing/2014/main" id="{FA01CFF6-E2C6-303B-1EC7-EB080D87F48F}"/>
                    </a:ext>
                  </a:extLst>
                </p:cNvPr>
                <p:cNvPicPr/>
                <p:nvPr/>
              </p:nvPicPr>
              <p:blipFill>
                <a:blip r:embed="rId187"/>
                <a:stretch>
                  <a:fillRect/>
                </a:stretch>
              </p:blipFill>
              <p:spPr>
                <a:xfrm>
                  <a:off x="11377196" y="1908836"/>
                  <a:ext cx="19476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6" name="Ink 135">
                  <a:extLst>
                    <a:ext uri="{FF2B5EF4-FFF2-40B4-BE49-F238E27FC236}">
                      <a16:creationId xmlns:a16="http://schemas.microsoft.com/office/drawing/2014/main" id="{2BFAA064-E62B-8020-40B0-A4B7464DDE2D}"/>
                    </a:ext>
                  </a:extLst>
                </p14:cNvPr>
                <p14:cNvContentPartPr/>
                <p14:nvPr/>
              </p14:nvContentPartPr>
              <p14:xfrm>
                <a:off x="11474036" y="2295116"/>
                <a:ext cx="268560" cy="113040"/>
              </p14:xfrm>
            </p:contentPart>
          </mc:Choice>
          <mc:Fallback>
            <p:pic>
              <p:nvPicPr>
                <p:cNvPr id="136" name="Ink 135">
                  <a:extLst>
                    <a:ext uri="{FF2B5EF4-FFF2-40B4-BE49-F238E27FC236}">
                      <a16:creationId xmlns:a16="http://schemas.microsoft.com/office/drawing/2014/main" id="{2BFAA064-E62B-8020-40B0-A4B7464DDE2D}"/>
                    </a:ext>
                  </a:extLst>
                </p:cNvPr>
                <p:cNvPicPr/>
                <p:nvPr/>
              </p:nvPicPr>
              <p:blipFill>
                <a:blip r:embed="rId189"/>
                <a:stretch>
                  <a:fillRect/>
                </a:stretch>
              </p:blipFill>
              <p:spPr>
                <a:xfrm>
                  <a:off x="11465396" y="2286476"/>
                  <a:ext cx="2862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7" name="Ink 136">
                  <a:extLst>
                    <a:ext uri="{FF2B5EF4-FFF2-40B4-BE49-F238E27FC236}">
                      <a16:creationId xmlns:a16="http://schemas.microsoft.com/office/drawing/2014/main" id="{6B158BF8-C33E-97F9-E335-FBFCAEF23DC1}"/>
                    </a:ext>
                  </a:extLst>
                </p14:cNvPr>
                <p14:cNvContentPartPr/>
                <p14:nvPr/>
              </p14:nvContentPartPr>
              <p14:xfrm>
                <a:off x="11583836" y="2575556"/>
                <a:ext cx="288720" cy="10440"/>
              </p14:xfrm>
            </p:contentPart>
          </mc:Choice>
          <mc:Fallback>
            <p:pic>
              <p:nvPicPr>
                <p:cNvPr id="137" name="Ink 136">
                  <a:extLst>
                    <a:ext uri="{FF2B5EF4-FFF2-40B4-BE49-F238E27FC236}">
                      <a16:creationId xmlns:a16="http://schemas.microsoft.com/office/drawing/2014/main" id="{6B158BF8-C33E-97F9-E335-FBFCAEF23DC1}"/>
                    </a:ext>
                  </a:extLst>
                </p:cNvPr>
                <p:cNvPicPr/>
                <p:nvPr/>
              </p:nvPicPr>
              <p:blipFill>
                <a:blip r:embed="rId191"/>
                <a:stretch>
                  <a:fillRect/>
                </a:stretch>
              </p:blipFill>
              <p:spPr>
                <a:xfrm>
                  <a:off x="11575196" y="2566556"/>
                  <a:ext cx="3063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8" name="Ink 137">
                  <a:extLst>
                    <a:ext uri="{FF2B5EF4-FFF2-40B4-BE49-F238E27FC236}">
                      <a16:creationId xmlns:a16="http://schemas.microsoft.com/office/drawing/2014/main" id="{15589BD7-46DE-CA33-8745-8DF3FA49A499}"/>
                    </a:ext>
                  </a:extLst>
                </p14:cNvPr>
                <p14:cNvContentPartPr/>
                <p14:nvPr/>
              </p14:nvContentPartPr>
              <p14:xfrm>
                <a:off x="11611556" y="2705156"/>
                <a:ext cx="249480" cy="87480"/>
              </p14:xfrm>
            </p:contentPart>
          </mc:Choice>
          <mc:Fallback>
            <p:pic>
              <p:nvPicPr>
                <p:cNvPr id="138" name="Ink 137">
                  <a:extLst>
                    <a:ext uri="{FF2B5EF4-FFF2-40B4-BE49-F238E27FC236}">
                      <a16:creationId xmlns:a16="http://schemas.microsoft.com/office/drawing/2014/main" id="{15589BD7-46DE-CA33-8745-8DF3FA49A499}"/>
                    </a:ext>
                  </a:extLst>
                </p:cNvPr>
                <p:cNvPicPr/>
                <p:nvPr/>
              </p:nvPicPr>
              <p:blipFill>
                <a:blip r:embed="rId193"/>
                <a:stretch>
                  <a:fillRect/>
                </a:stretch>
              </p:blipFill>
              <p:spPr>
                <a:xfrm>
                  <a:off x="11602916" y="2696516"/>
                  <a:ext cx="26712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44" name="Ink 143">
                  <a:extLst>
                    <a:ext uri="{FF2B5EF4-FFF2-40B4-BE49-F238E27FC236}">
                      <a16:creationId xmlns:a16="http://schemas.microsoft.com/office/drawing/2014/main" id="{77547963-6F90-D6A7-AD10-B8F70869CCB0}"/>
                    </a:ext>
                  </a:extLst>
                </p14:cNvPr>
                <p14:cNvContentPartPr/>
                <p14:nvPr/>
              </p14:nvContentPartPr>
              <p14:xfrm>
                <a:off x="11198636" y="2094236"/>
                <a:ext cx="573120" cy="490680"/>
              </p14:xfrm>
            </p:contentPart>
          </mc:Choice>
          <mc:Fallback>
            <p:pic>
              <p:nvPicPr>
                <p:cNvPr id="144" name="Ink 143">
                  <a:extLst>
                    <a:ext uri="{FF2B5EF4-FFF2-40B4-BE49-F238E27FC236}">
                      <a16:creationId xmlns:a16="http://schemas.microsoft.com/office/drawing/2014/main" id="{77547963-6F90-D6A7-AD10-B8F70869CCB0}"/>
                    </a:ext>
                  </a:extLst>
                </p:cNvPr>
                <p:cNvPicPr/>
                <p:nvPr/>
              </p:nvPicPr>
              <p:blipFill>
                <a:blip r:embed="rId195"/>
                <a:stretch>
                  <a:fillRect/>
                </a:stretch>
              </p:blipFill>
              <p:spPr>
                <a:xfrm>
                  <a:off x="11189636" y="2085236"/>
                  <a:ext cx="59076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45" name="Ink 144">
                  <a:extLst>
                    <a:ext uri="{FF2B5EF4-FFF2-40B4-BE49-F238E27FC236}">
                      <a16:creationId xmlns:a16="http://schemas.microsoft.com/office/drawing/2014/main" id="{BD2595A0-52C9-6E7D-1A58-086E26CFE5F4}"/>
                    </a:ext>
                  </a:extLst>
                </p14:cNvPr>
                <p14:cNvContentPartPr/>
                <p14:nvPr/>
              </p14:nvContentPartPr>
              <p14:xfrm>
                <a:off x="11312756" y="2123396"/>
                <a:ext cx="515880" cy="564120"/>
              </p14:xfrm>
            </p:contentPart>
          </mc:Choice>
          <mc:Fallback>
            <p:pic>
              <p:nvPicPr>
                <p:cNvPr id="145" name="Ink 144">
                  <a:extLst>
                    <a:ext uri="{FF2B5EF4-FFF2-40B4-BE49-F238E27FC236}">
                      <a16:creationId xmlns:a16="http://schemas.microsoft.com/office/drawing/2014/main" id="{BD2595A0-52C9-6E7D-1A58-086E26CFE5F4}"/>
                    </a:ext>
                  </a:extLst>
                </p:cNvPr>
                <p:cNvPicPr/>
                <p:nvPr/>
              </p:nvPicPr>
              <p:blipFill>
                <a:blip r:embed="rId197"/>
                <a:stretch>
                  <a:fillRect/>
                </a:stretch>
              </p:blipFill>
              <p:spPr>
                <a:xfrm>
                  <a:off x="11303756" y="2114756"/>
                  <a:ext cx="533520" cy="581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8">
            <p14:nvContentPartPr>
              <p14:cNvPr id="147" name="Ink 146">
                <a:extLst>
                  <a:ext uri="{FF2B5EF4-FFF2-40B4-BE49-F238E27FC236}">
                    <a16:creationId xmlns:a16="http://schemas.microsoft.com/office/drawing/2014/main" id="{32D1989B-7925-2351-42BA-E4E08BA16D8C}"/>
                  </a:ext>
                </a:extLst>
              </p14:cNvPr>
              <p14:cNvContentPartPr/>
              <p14:nvPr/>
            </p14:nvContentPartPr>
            <p14:xfrm>
              <a:off x="6732836" y="1598156"/>
              <a:ext cx="1397880" cy="53640"/>
            </p14:xfrm>
          </p:contentPart>
        </mc:Choice>
        <mc:Fallback>
          <p:pic>
            <p:nvPicPr>
              <p:cNvPr id="147" name="Ink 146">
                <a:extLst>
                  <a:ext uri="{FF2B5EF4-FFF2-40B4-BE49-F238E27FC236}">
                    <a16:creationId xmlns:a16="http://schemas.microsoft.com/office/drawing/2014/main" id="{32D1989B-7925-2351-42BA-E4E08BA16D8C}"/>
                  </a:ext>
                </a:extLst>
              </p:cNvPr>
              <p:cNvPicPr/>
              <p:nvPr/>
            </p:nvPicPr>
            <p:blipFill>
              <a:blip r:embed="rId199"/>
              <a:stretch>
                <a:fillRect/>
              </a:stretch>
            </p:blipFill>
            <p:spPr>
              <a:xfrm>
                <a:off x="6723836" y="1589156"/>
                <a:ext cx="1415520" cy="71280"/>
              </a:xfrm>
              <a:prstGeom prst="rect">
                <a:avLst/>
              </a:prstGeom>
            </p:spPr>
          </p:pic>
        </mc:Fallback>
      </mc:AlternateContent>
      <p:grpSp>
        <p:nvGrpSpPr>
          <p:cNvPr id="157" name="Group 156">
            <a:extLst>
              <a:ext uri="{FF2B5EF4-FFF2-40B4-BE49-F238E27FC236}">
                <a16:creationId xmlns:a16="http://schemas.microsoft.com/office/drawing/2014/main" id="{A318E157-2567-30B8-3BA1-EB4857F7B510}"/>
              </a:ext>
            </a:extLst>
          </p:cNvPr>
          <p:cNvGrpSpPr/>
          <p:nvPr/>
        </p:nvGrpSpPr>
        <p:grpSpPr>
          <a:xfrm>
            <a:off x="2551436" y="835676"/>
            <a:ext cx="4332960" cy="2193120"/>
            <a:chOff x="2551436" y="835676"/>
            <a:chExt cx="4332960" cy="2193120"/>
          </a:xfrm>
        </p:grpSpPr>
        <mc:AlternateContent xmlns:mc="http://schemas.openxmlformats.org/markup-compatibility/2006">
          <mc:Choice xmlns:p14="http://schemas.microsoft.com/office/powerpoint/2010/main" Requires="p14">
            <p:contentPart p14:bwMode="auto" r:id="rId200">
              <p14:nvContentPartPr>
                <p14:cNvPr id="94" name="Ink 93">
                  <a:extLst>
                    <a:ext uri="{FF2B5EF4-FFF2-40B4-BE49-F238E27FC236}">
                      <a16:creationId xmlns:a16="http://schemas.microsoft.com/office/drawing/2014/main" id="{4E7DF745-74E6-091A-4494-A4F7B09D2FB9}"/>
                    </a:ext>
                  </a:extLst>
                </p14:cNvPr>
                <p14:cNvContentPartPr/>
                <p14:nvPr/>
              </p14:nvContentPartPr>
              <p14:xfrm>
                <a:off x="5428556" y="2062916"/>
                <a:ext cx="285120" cy="965880"/>
              </p14:xfrm>
            </p:contentPart>
          </mc:Choice>
          <mc:Fallback>
            <p:pic>
              <p:nvPicPr>
                <p:cNvPr id="94" name="Ink 93">
                  <a:extLst>
                    <a:ext uri="{FF2B5EF4-FFF2-40B4-BE49-F238E27FC236}">
                      <a16:creationId xmlns:a16="http://schemas.microsoft.com/office/drawing/2014/main" id="{4E7DF745-74E6-091A-4494-A4F7B09D2FB9}"/>
                    </a:ext>
                  </a:extLst>
                </p:cNvPr>
                <p:cNvPicPr/>
                <p:nvPr/>
              </p:nvPicPr>
              <p:blipFill>
                <a:blip r:embed="rId201"/>
                <a:stretch>
                  <a:fillRect/>
                </a:stretch>
              </p:blipFill>
              <p:spPr>
                <a:xfrm>
                  <a:off x="5419556" y="2053916"/>
                  <a:ext cx="302760" cy="9835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95" name="Ink 94">
                  <a:extLst>
                    <a:ext uri="{FF2B5EF4-FFF2-40B4-BE49-F238E27FC236}">
                      <a16:creationId xmlns:a16="http://schemas.microsoft.com/office/drawing/2014/main" id="{F8C42E03-E4D7-D5E6-5537-22F21FA7E4CA}"/>
                    </a:ext>
                  </a:extLst>
                </p14:cNvPr>
                <p14:cNvContentPartPr/>
                <p14:nvPr/>
              </p14:nvContentPartPr>
              <p14:xfrm>
                <a:off x="5810516" y="1672676"/>
                <a:ext cx="214920" cy="317160"/>
              </p14:xfrm>
            </p:contentPart>
          </mc:Choice>
          <mc:Fallback>
            <p:pic>
              <p:nvPicPr>
                <p:cNvPr id="95" name="Ink 94">
                  <a:extLst>
                    <a:ext uri="{FF2B5EF4-FFF2-40B4-BE49-F238E27FC236}">
                      <a16:creationId xmlns:a16="http://schemas.microsoft.com/office/drawing/2014/main" id="{F8C42E03-E4D7-D5E6-5537-22F21FA7E4CA}"/>
                    </a:ext>
                  </a:extLst>
                </p:cNvPr>
                <p:cNvPicPr/>
                <p:nvPr/>
              </p:nvPicPr>
              <p:blipFill>
                <a:blip r:embed="rId203"/>
                <a:stretch>
                  <a:fillRect/>
                </a:stretch>
              </p:blipFill>
              <p:spPr>
                <a:xfrm>
                  <a:off x="5801516" y="1663676"/>
                  <a:ext cx="23256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96" name="Ink 95">
                  <a:extLst>
                    <a:ext uri="{FF2B5EF4-FFF2-40B4-BE49-F238E27FC236}">
                      <a16:creationId xmlns:a16="http://schemas.microsoft.com/office/drawing/2014/main" id="{B4F55CCF-BFAC-797A-0C62-B9BCD76BC3C7}"/>
                    </a:ext>
                  </a:extLst>
                </p14:cNvPr>
                <p14:cNvContentPartPr/>
                <p14:nvPr/>
              </p14:nvContentPartPr>
              <p14:xfrm>
                <a:off x="5855516" y="1786796"/>
                <a:ext cx="178920" cy="100800"/>
              </p14:xfrm>
            </p:contentPart>
          </mc:Choice>
          <mc:Fallback>
            <p:pic>
              <p:nvPicPr>
                <p:cNvPr id="96" name="Ink 95">
                  <a:extLst>
                    <a:ext uri="{FF2B5EF4-FFF2-40B4-BE49-F238E27FC236}">
                      <a16:creationId xmlns:a16="http://schemas.microsoft.com/office/drawing/2014/main" id="{B4F55CCF-BFAC-797A-0C62-B9BCD76BC3C7}"/>
                    </a:ext>
                  </a:extLst>
                </p:cNvPr>
                <p:cNvPicPr/>
                <p:nvPr/>
              </p:nvPicPr>
              <p:blipFill>
                <a:blip r:embed="rId205"/>
                <a:stretch>
                  <a:fillRect/>
                </a:stretch>
              </p:blipFill>
              <p:spPr>
                <a:xfrm>
                  <a:off x="5846876" y="1778156"/>
                  <a:ext cx="1965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97" name="Ink 96">
                  <a:extLst>
                    <a:ext uri="{FF2B5EF4-FFF2-40B4-BE49-F238E27FC236}">
                      <a16:creationId xmlns:a16="http://schemas.microsoft.com/office/drawing/2014/main" id="{CA7D810B-762A-3CDD-ADCC-E39153EF8BD5}"/>
                    </a:ext>
                  </a:extLst>
                </p14:cNvPr>
                <p14:cNvContentPartPr/>
                <p14:nvPr/>
              </p14:nvContentPartPr>
              <p14:xfrm>
                <a:off x="6076196" y="1619396"/>
                <a:ext cx="119520" cy="289080"/>
              </p14:xfrm>
            </p:contentPart>
          </mc:Choice>
          <mc:Fallback>
            <p:pic>
              <p:nvPicPr>
                <p:cNvPr id="97" name="Ink 96">
                  <a:extLst>
                    <a:ext uri="{FF2B5EF4-FFF2-40B4-BE49-F238E27FC236}">
                      <a16:creationId xmlns:a16="http://schemas.microsoft.com/office/drawing/2014/main" id="{CA7D810B-762A-3CDD-ADCC-E39153EF8BD5}"/>
                    </a:ext>
                  </a:extLst>
                </p:cNvPr>
                <p:cNvPicPr/>
                <p:nvPr/>
              </p:nvPicPr>
              <p:blipFill>
                <a:blip r:embed="rId207"/>
                <a:stretch>
                  <a:fillRect/>
                </a:stretch>
              </p:blipFill>
              <p:spPr>
                <a:xfrm>
                  <a:off x="6067196" y="1610756"/>
                  <a:ext cx="13716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98" name="Ink 97">
                  <a:extLst>
                    <a:ext uri="{FF2B5EF4-FFF2-40B4-BE49-F238E27FC236}">
                      <a16:creationId xmlns:a16="http://schemas.microsoft.com/office/drawing/2014/main" id="{EFB21F80-6492-E438-2D76-F94F89C57D7A}"/>
                    </a:ext>
                  </a:extLst>
                </p14:cNvPr>
                <p14:cNvContentPartPr/>
                <p14:nvPr/>
              </p14:nvContentPartPr>
              <p14:xfrm>
                <a:off x="6272756" y="1618676"/>
                <a:ext cx="95040" cy="197280"/>
              </p14:xfrm>
            </p:contentPart>
          </mc:Choice>
          <mc:Fallback>
            <p:pic>
              <p:nvPicPr>
                <p:cNvPr id="98" name="Ink 97">
                  <a:extLst>
                    <a:ext uri="{FF2B5EF4-FFF2-40B4-BE49-F238E27FC236}">
                      <a16:creationId xmlns:a16="http://schemas.microsoft.com/office/drawing/2014/main" id="{EFB21F80-6492-E438-2D76-F94F89C57D7A}"/>
                    </a:ext>
                  </a:extLst>
                </p:cNvPr>
                <p:cNvPicPr/>
                <p:nvPr/>
              </p:nvPicPr>
              <p:blipFill>
                <a:blip r:embed="rId209"/>
                <a:stretch>
                  <a:fillRect/>
                </a:stretch>
              </p:blipFill>
              <p:spPr>
                <a:xfrm>
                  <a:off x="6264116" y="1609676"/>
                  <a:ext cx="1126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99" name="Ink 98">
                  <a:extLst>
                    <a:ext uri="{FF2B5EF4-FFF2-40B4-BE49-F238E27FC236}">
                      <a16:creationId xmlns:a16="http://schemas.microsoft.com/office/drawing/2014/main" id="{17991AD2-6D66-E1E1-EAE2-1F4D0ECADE00}"/>
                    </a:ext>
                  </a:extLst>
                </p14:cNvPr>
                <p14:cNvContentPartPr/>
                <p14:nvPr/>
              </p14:nvContentPartPr>
              <p14:xfrm>
                <a:off x="5570396" y="1433276"/>
                <a:ext cx="1236960" cy="777240"/>
              </p14:xfrm>
            </p:contentPart>
          </mc:Choice>
          <mc:Fallback>
            <p:pic>
              <p:nvPicPr>
                <p:cNvPr id="99" name="Ink 98">
                  <a:extLst>
                    <a:ext uri="{FF2B5EF4-FFF2-40B4-BE49-F238E27FC236}">
                      <a16:creationId xmlns:a16="http://schemas.microsoft.com/office/drawing/2014/main" id="{17991AD2-6D66-E1E1-EAE2-1F4D0ECADE00}"/>
                    </a:ext>
                  </a:extLst>
                </p:cNvPr>
                <p:cNvPicPr/>
                <p:nvPr/>
              </p:nvPicPr>
              <p:blipFill>
                <a:blip r:embed="rId211"/>
                <a:stretch>
                  <a:fillRect/>
                </a:stretch>
              </p:blipFill>
              <p:spPr>
                <a:xfrm>
                  <a:off x="5561396" y="1424636"/>
                  <a:ext cx="1254600" cy="7948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01" name="Ink 100">
                  <a:extLst>
                    <a:ext uri="{FF2B5EF4-FFF2-40B4-BE49-F238E27FC236}">
                      <a16:creationId xmlns:a16="http://schemas.microsoft.com/office/drawing/2014/main" id="{EDA2C55C-1579-700D-3A5E-C63A598E1F56}"/>
                    </a:ext>
                  </a:extLst>
                </p14:cNvPr>
                <p14:cNvContentPartPr/>
                <p14:nvPr/>
              </p14:nvContentPartPr>
              <p14:xfrm>
                <a:off x="5936156" y="2033036"/>
                <a:ext cx="166320" cy="32040"/>
              </p14:xfrm>
            </p:contentPart>
          </mc:Choice>
          <mc:Fallback>
            <p:pic>
              <p:nvPicPr>
                <p:cNvPr id="101" name="Ink 100">
                  <a:extLst>
                    <a:ext uri="{FF2B5EF4-FFF2-40B4-BE49-F238E27FC236}">
                      <a16:creationId xmlns:a16="http://schemas.microsoft.com/office/drawing/2014/main" id="{EDA2C55C-1579-700D-3A5E-C63A598E1F56}"/>
                    </a:ext>
                  </a:extLst>
                </p:cNvPr>
                <p:cNvPicPr/>
                <p:nvPr/>
              </p:nvPicPr>
              <p:blipFill>
                <a:blip r:embed="rId213"/>
                <a:stretch>
                  <a:fillRect/>
                </a:stretch>
              </p:blipFill>
              <p:spPr>
                <a:xfrm>
                  <a:off x="5927516" y="2024036"/>
                  <a:ext cx="18396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02" name="Ink 101">
                  <a:extLst>
                    <a:ext uri="{FF2B5EF4-FFF2-40B4-BE49-F238E27FC236}">
                      <a16:creationId xmlns:a16="http://schemas.microsoft.com/office/drawing/2014/main" id="{4192DE93-F420-5AB9-B21D-0BD6AFB359BA}"/>
                    </a:ext>
                  </a:extLst>
                </p14:cNvPr>
                <p14:cNvContentPartPr/>
                <p14:nvPr/>
              </p14:nvContentPartPr>
              <p14:xfrm>
                <a:off x="6204716" y="1955996"/>
                <a:ext cx="174600" cy="57240"/>
              </p14:xfrm>
            </p:contentPart>
          </mc:Choice>
          <mc:Fallback>
            <p:pic>
              <p:nvPicPr>
                <p:cNvPr id="102" name="Ink 101">
                  <a:extLst>
                    <a:ext uri="{FF2B5EF4-FFF2-40B4-BE49-F238E27FC236}">
                      <a16:creationId xmlns:a16="http://schemas.microsoft.com/office/drawing/2014/main" id="{4192DE93-F420-5AB9-B21D-0BD6AFB359BA}"/>
                    </a:ext>
                  </a:extLst>
                </p:cNvPr>
                <p:cNvPicPr/>
                <p:nvPr/>
              </p:nvPicPr>
              <p:blipFill>
                <a:blip r:embed="rId215"/>
                <a:stretch>
                  <a:fillRect/>
                </a:stretch>
              </p:blipFill>
              <p:spPr>
                <a:xfrm>
                  <a:off x="6196076" y="1946996"/>
                  <a:ext cx="1922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03" name="Ink 102">
                  <a:extLst>
                    <a:ext uri="{FF2B5EF4-FFF2-40B4-BE49-F238E27FC236}">
                      <a16:creationId xmlns:a16="http://schemas.microsoft.com/office/drawing/2014/main" id="{9CBF5320-AD55-C05C-37CB-65A7490B3D42}"/>
                    </a:ext>
                  </a:extLst>
                </p14:cNvPr>
                <p14:cNvContentPartPr/>
                <p14:nvPr/>
              </p14:nvContentPartPr>
              <p14:xfrm>
                <a:off x="6426476" y="1851596"/>
                <a:ext cx="171000" cy="62280"/>
              </p14:xfrm>
            </p:contentPart>
          </mc:Choice>
          <mc:Fallback>
            <p:pic>
              <p:nvPicPr>
                <p:cNvPr id="103" name="Ink 102">
                  <a:extLst>
                    <a:ext uri="{FF2B5EF4-FFF2-40B4-BE49-F238E27FC236}">
                      <a16:creationId xmlns:a16="http://schemas.microsoft.com/office/drawing/2014/main" id="{9CBF5320-AD55-C05C-37CB-65A7490B3D42}"/>
                    </a:ext>
                  </a:extLst>
                </p:cNvPr>
                <p:cNvPicPr/>
                <p:nvPr/>
              </p:nvPicPr>
              <p:blipFill>
                <a:blip r:embed="rId217"/>
                <a:stretch>
                  <a:fillRect/>
                </a:stretch>
              </p:blipFill>
              <p:spPr>
                <a:xfrm>
                  <a:off x="6417836" y="1842596"/>
                  <a:ext cx="1886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05" name="Ink 104">
                  <a:extLst>
                    <a:ext uri="{FF2B5EF4-FFF2-40B4-BE49-F238E27FC236}">
                      <a16:creationId xmlns:a16="http://schemas.microsoft.com/office/drawing/2014/main" id="{44DDA5D7-F391-25A3-C71D-A441C2590395}"/>
                    </a:ext>
                  </a:extLst>
                </p14:cNvPr>
                <p14:cNvContentPartPr/>
                <p14:nvPr/>
              </p14:nvContentPartPr>
              <p14:xfrm>
                <a:off x="4699556" y="1568636"/>
                <a:ext cx="572040" cy="54000"/>
              </p14:xfrm>
            </p:contentPart>
          </mc:Choice>
          <mc:Fallback>
            <p:pic>
              <p:nvPicPr>
                <p:cNvPr id="105" name="Ink 104">
                  <a:extLst>
                    <a:ext uri="{FF2B5EF4-FFF2-40B4-BE49-F238E27FC236}">
                      <a16:creationId xmlns:a16="http://schemas.microsoft.com/office/drawing/2014/main" id="{44DDA5D7-F391-25A3-C71D-A441C2590395}"/>
                    </a:ext>
                  </a:extLst>
                </p:cNvPr>
                <p:cNvPicPr/>
                <p:nvPr/>
              </p:nvPicPr>
              <p:blipFill>
                <a:blip r:embed="rId219"/>
                <a:stretch>
                  <a:fillRect/>
                </a:stretch>
              </p:blipFill>
              <p:spPr>
                <a:xfrm>
                  <a:off x="4690916" y="1559636"/>
                  <a:ext cx="5896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06" name="Ink 105">
                  <a:extLst>
                    <a:ext uri="{FF2B5EF4-FFF2-40B4-BE49-F238E27FC236}">
                      <a16:creationId xmlns:a16="http://schemas.microsoft.com/office/drawing/2014/main" id="{727C70FE-28D8-0A5A-79C7-1CF7AE458291}"/>
                    </a:ext>
                  </a:extLst>
                </p14:cNvPr>
                <p14:cNvContentPartPr/>
                <p14:nvPr/>
              </p14:nvContentPartPr>
              <p14:xfrm>
                <a:off x="5122196" y="1454876"/>
                <a:ext cx="252360" cy="216000"/>
              </p14:xfrm>
            </p:contentPart>
          </mc:Choice>
          <mc:Fallback>
            <p:pic>
              <p:nvPicPr>
                <p:cNvPr id="106" name="Ink 105">
                  <a:extLst>
                    <a:ext uri="{FF2B5EF4-FFF2-40B4-BE49-F238E27FC236}">
                      <a16:creationId xmlns:a16="http://schemas.microsoft.com/office/drawing/2014/main" id="{727C70FE-28D8-0A5A-79C7-1CF7AE458291}"/>
                    </a:ext>
                  </a:extLst>
                </p:cNvPr>
                <p:cNvPicPr/>
                <p:nvPr/>
              </p:nvPicPr>
              <p:blipFill>
                <a:blip r:embed="rId221"/>
                <a:stretch>
                  <a:fillRect/>
                </a:stretch>
              </p:blipFill>
              <p:spPr>
                <a:xfrm>
                  <a:off x="5113556" y="1446236"/>
                  <a:ext cx="2700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07" name="Ink 106">
                  <a:extLst>
                    <a:ext uri="{FF2B5EF4-FFF2-40B4-BE49-F238E27FC236}">
                      <a16:creationId xmlns:a16="http://schemas.microsoft.com/office/drawing/2014/main" id="{44F79F7B-733B-9000-5A3B-79386349F2D3}"/>
                    </a:ext>
                  </a:extLst>
                </p14:cNvPr>
                <p14:cNvContentPartPr/>
                <p14:nvPr/>
              </p14:nvContentPartPr>
              <p14:xfrm>
                <a:off x="4726556" y="1858076"/>
                <a:ext cx="730800" cy="59760"/>
              </p14:xfrm>
            </p:contentPart>
          </mc:Choice>
          <mc:Fallback>
            <p:pic>
              <p:nvPicPr>
                <p:cNvPr id="107" name="Ink 106">
                  <a:extLst>
                    <a:ext uri="{FF2B5EF4-FFF2-40B4-BE49-F238E27FC236}">
                      <a16:creationId xmlns:a16="http://schemas.microsoft.com/office/drawing/2014/main" id="{44F79F7B-733B-9000-5A3B-79386349F2D3}"/>
                    </a:ext>
                  </a:extLst>
                </p:cNvPr>
                <p:cNvPicPr/>
                <p:nvPr/>
              </p:nvPicPr>
              <p:blipFill>
                <a:blip r:embed="rId223"/>
                <a:stretch>
                  <a:fillRect/>
                </a:stretch>
              </p:blipFill>
              <p:spPr>
                <a:xfrm>
                  <a:off x="4717556" y="1849436"/>
                  <a:ext cx="74844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08" name="Ink 107">
                  <a:extLst>
                    <a:ext uri="{FF2B5EF4-FFF2-40B4-BE49-F238E27FC236}">
                      <a16:creationId xmlns:a16="http://schemas.microsoft.com/office/drawing/2014/main" id="{E05DC5C6-7988-BF54-2ED1-A8E1B824234B}"/>
                    </a:ext>
                  </a:extLst>
                </p14:cNvPr>
                <p14:cNvContentPartPr/>
                <p14:nvPr/>
              </p14:nvContentPartPr>
              <p14:xfrm>
                <a:off x="4699556" y="1799036"/>
                <a:ext cx="157320" cy="235080"/>
              </p14:xfrm>
            </p:contentPart>
          </mc:Choice>
          <mc:Fallback>
            <p:pic>
              <p:nvPicPr>
                <p:cNvPr id="108" name="Ink 107">
                  <a:extLst>
                    <a:ext uri="{FF2B5EF4-FFF2-40B4-BE49-F238E27FC236}">
                      <a16:creationId xmlns:a16="http://schemas.microsoft.com/office/drawing/2014/main" id="{E05DC5C6-7988-BF54-2ED1-A8E1B824234B}"/>
                    </a:ext>
                  </a:extLst>
                </p:cNvPr>
                <p:cNvPicPr/>
                <p:nvPr/>
              </p:nvPicPr>
              <p:blipFill>
                <a:blip r:embed="rId225"/>
                <a:stretch>
                  <a:fillRect/>
                </a:stretch>
              </p:blipFill>
              <p:spPr>
                <a:xfrm>
                  <a:off x="4690916" y="1790396"/>
                  <a:ext cx="1749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9" name="Ink 128">
                  <a:extLst>
                    <a:ext uri="{FF2B5EF4-FFF2-40B4-BE49-F238E27FC236}">
                      <a16:creationId xmlns:a16="http://schemas.microsoft.com/office/drawing/2014/main" id="{896A4EE7-85A3-BCBF-DB98-0D846E24FEEB}"/>
                    </a:ext>
                  </a:extLst>
                </p14:cNvPr>
                <p14:cNvContentPartPr/>
                <p14:nvPr/>
              </p14:nvContentPartPr>
              <p14:xfrm>
                <a:off x="2551436" y="992996"/>
                <a:ext cx="1478160" cy="1114560"/>
              </p14:xfrm>
            </p:contentPart>
          </mc:Choice>
          <mc:Fallback>
            <p:pic>
              <p:nvPicPr>
                <p:cNvPr id="129" name="Ink 128">
                  <a:extLst>
                    <a:ext uri="{FF2B5EF4-FFF2-40B4-BE49-F238E27FC236}">
                      <a16:creationId xmlns:a16="http://schemas.microsoft.com/office/drawing/2014/main" id="{896A4EE7-85A3-BCBF-DB98-0D846E24FEEB}"/>
                    </a:ext>
                  </a:extLst>
                </p:cNvPr>
                <p:cNvPicPr/>
                <p:nvPr/>
              </p:nvPicPr>
              <p:blipFill>
                <a:blip r:embed="rId227"/>
                <a:stretch>
                  <a:fillRect/>
                </a:stretch>
              </p:blipFill>
              <p:spPr>
                <a:xfrm>
                  <a:off x="2542436" y="984356"/>
                  <a:ext cx="1495800" cy="11322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0" name="Ink 129">
                  <a:extLst>
                    <a:ext uri="{FF2B5EF4-FFF2-40B4-BE49-F238E27FC236}">
                      <a16:creationId xmlns:a16="http://schemas.microsoft.com/office/drawing/2014/main" id="{F70C8997-C33A-29D7-C803-E202BE6190CA}"/>
                    </a:ext>
                  </a:extLst>
                </p14:cNvPr>
                <p14:cNvContentPartPr/>
                <p14:nvPr/>
              </p14:nvContentPartPr>
              <p14:xfrm>
                <a:off x="3022316" y="1306916"/>
                <a:ext cx="239040" cy="419760"/>
              </p14:xfrm>
            </p:contentPart>
          </mc:Choice>
          <mc:Fallback>
            <p:pic>
              <p:nvPicPr>
                <p:cNvPr id="130" name="Ink 129">
                  <a:extLst>
                    <a:ext uri="{FF2B5EF4-FFF2-40B4-BE49-F238E27FC236}">
                      <a16:creationId xmlns:a16="http://schemas.microsoft.com/office/drawing/2014/main" id="{F70C8997-C33A-29D7-C803-E202BE6190CA}"/>
                    </a:ext>
                  </a:extLst>
                </p:cNvPr>
                <p:cNvPicPr/>
                <p:nvPr/>
              </p:nvPicPr>
              <p:blipFill>
                <a:blip r:embed="rId229"/>
                <a:stretch>
                  <a:fillRect/>
                </a:stretch>
              </p:blipFill>
              <p:spPr>
                <a:xfrm>
                  <a:off x="3013676" y="1298276"/>
                  <a:ext cx="25668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1" name="Ink 130">
                  <a:extLst>
                    <a:ext uri="{FF2B5EF4-FFF2-40B4-BE49-F238E27FC236}">
                      <a16:creationId xmlns:a16="http://schemas.microsoft.com/office/drawing/2014/main" id="{ED5E488B-0ECB-A519-0F55-30DD29369D51}"/>
                    </a:ext>
                  </a:extLst>
                </p14:cNvPr>
                <p14:cNvContentPartPr/>
                <p14:nvPr/>
              </p14:nvContentPartPr>
              <p14:xfrm>
                <a:off x="3092156" y="1452716"/>
                <a:ext cx="142920" cy="110880"/>
              </p14:xfrm>
            </p:contentPart>
          </mc:Choice>
          <mc:Fallback>
            <p:pic>
              <p:nvPicPr>
                <p:cNvPr id="131" name="Ink 130">
                  <a:extLst>
                    <a:ext uri="{FF2B5EF4-FFF2-40B4-BE49-F238E27FC236}">
                      <a16:creationId xmlns:a16="http://schemas.microsoft.com/office/drawing/2014/main" id="{ED5E488B-0ECB-A519-0F55-30DD29369D51}"/>
                    </a:ext>
                  </a:extLst>
                </p:cNvPr>
                <p:cNvPicPr/>
                <p:nvPr/>
              </p:nvPicPr>
              <p:blipFill>
                <a:blip r:embed="rId231"/>
                <a:stretch>
                  <a:fillRect/>
                </a:stretch>
              </p:blipFill>
              <p:spPr>
                <a:xfrm>
                  <a:off x="3083156" y="1443716"/>
                  <a:ext cx="1605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2" name="Ink 131">
                  <a:extLst>
                    <a:ext uri="{FF2B5EF4-FFF2-40B4-BE49-F238E27FC236}">
                      <a16:creationId xmlns:a16="http://schemas.microsoft.com/office/drawing/2014/main" id="{E7A9D38B-E54A-AB34-56B7-E482C7523FFC}"/>
                    </a:ext>
                  </a:extLst>
                </p14:cNvPr>
                <p14:cNvContentPartPr/>
                <p14:nvPr/>
              </p14:nvContentPartPr>
              <p14:xfrm>
                <a:off x="3295556" y="1245356"/>
                <a:ext cx="154080" cy="402840"/>
              </p14:xfrm>
            </p:contentPart>
          </mc:Choice>
          <mc:Fallback>
            <p:pic>
              <p:nvPicPr>
                <p:cNvPr id="132" name="Ink 131">
                  <a:extLst>
                    <a:ext uri="{FF2B5EF4-FFF2-40B4-BE49-F238E27FC236}">
                      <a16:creationId xmlns:a16="http://schemas.microsoft.com/office/drawing/2014/main" id="{E7A9D38B-E54A-AB34-56B7-E482C7523FFC}"/>
                    </a:ext>
                  </a:extLst>
                </p:cNvPr>
                <p:cNvPicPr/>
                <p:nvPr/>
              </p:nvPicPr>
              <p:blipFill>
                <a:blip r:embed="rId233"/>
                <a:stretch>
                  <a:fillRect/>
                </a:stretch>
              </p:blipFill>
              <p:spPr>
                <a:xfrm>
                  <a:off x="3286916" y="1236716"/>
                  <a:ext cx="17172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3" name="Ink 132">
                  <a:extLst>
                    <a:ext uri="{FF2B5EF4-FFF2-40B4-BE49-F238E27FC236}">
                      <a16:creationId xmlns:a16="http://schemas.microsoft.com/office/drawing/2014/main" id="{BF2E725D-1E44-3D9C-C180-96130ED38305}"/>
                    </a:ext>
                  </a:extLst>
                </p14:cNvPr>
                <p14:cNvContentPartPr/>
                <p14:nvPr/>
              </p14:nvContentPartPr>
              <p14:xfrm>
                <a:off x="3496796" y="1171556"/>
                <a:ext cx="155520" cy="471600"/>
              </p14:xfrm>
            </p:contentPart>
          </mc:Choice>
          <mc:Fallback>
            <p:pic>
              <p:nvPicPr>
                <p:cNvPr id="133" name="Ink 132">
                  <a:extLst>
                    <a:ext uri="{FF2B5EF4-FFF2-40B4-BE49-F238E27FC236}">
                      <a16:creationId xmlns:a16="http://schemas.microsoft.com/office/drawing/2014/main" id="{BF2E725D-1E44-3D9C-C180-96130ED38305}"/>
                    </a:ext>
                  </a:extLst>
                </p:cNvPr>
                <p:cNvPicPr/>
                <p:nvPr/>
              </p:nvPicPr>
              <p:blipFill>
                <a:blip r:embed="rId235"/>
                <a:stretch>
                  <a:fillRect/>
                </a:stretch>
              </p:blipFill>
              <p:spPr>
                <a:xfrm>
                  <a:off x="3488156" y="1162556"/>
                  <a:ext cx="17316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8" name="Ink 147">
                  <a:extLst>
                    <a:ext uri="{FF2B5EF4-FFF2-40B4-BE49-F238E27FC236}">
                      <a16:creationId xmlns:a16="http://schemas.microsoft.com/office/drawing/2014/main" id="{9D07A956-D838-BCBC-79FD-F63BC9B674BC}"/>
                    </a:ext>
                  </a:extLst>
                </p14:cNvPr>
                <p14:cNvContentPartPr/>
                <p14:nvPr/>
              </p14:nvContentPartPr>
              <p14:xfrm>
                <a:off x="3772916" y="1765196"/>
                <a:ext cx="641160" cy="349200"/>
              </p14:xfrm>
            </p:contentPart>
          </mc:Choice>
          <mc:Fallback>
            <p:pic>
              <p:nvPicPr>
                <p:cNvPr id="148" name="Ink 147">
                  <a:extLst>
                    <a:ext uri="{FF2B5EF4-FFF2-40B4-BE49-F238E27FC236}">
                      <a16:creationId xmlns:a16="http://schemas.microsoft.com/office/drawing/2014/main" id="{9D07A956-D838-BCBC-79FD-F63BC9B674BC}"/>
                    </a:ext>
                  </a:extLst>
                </p:cNvPr>
                <p:cNvPicPr/>
                <p:nvPr/>
              </p:nvPicPr>
              <p:blipFill>
                <a:blip r:embed="rId237"/>
                <a:stretch>
                  <a:fillRect/>
                </a:stretch>
              </p:blipFill>
              <p:spPr>
                <a:xfrm>
                  <a:off x="3764276" y="1756196"/>
                  <a:ext cx="6588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9" name="Ink 148">
                  <a:extLst>
                    <a:ext uri="{FF2B5EF4-FFF2-40B4-BE49-F238E27FC236}">
                      <a16:creationId xmlns:a16="http://schemas.microsoft.com/office/drawing/2014/main" id="{F9DA0654-8054-F4E3-A2E0-EC60938864EB}"/>
                    </a:ext>
                  </a:extLst>
                </p14:cNvPr>
                <p14:cNvContentPartPr/>
                <p14:nvPr/>
              </p14:nvContentPartPr>
              <p14:xfrm>
                <a:off x="4329476" y="1930796"/>
                <a:ext cx="162360" cy="231120"/>
              </p14:xfrm>
            </p:contentPart>
          </mc:Choice>
          <mc:Fallback>
            <p:pic>
              <p:nvPicPr>
                <p:cNvPr id="149" name="Ink 148">
                  <a:extLst>
                    <a:ext uri="{FF2B5EF4-FFF2-40B4-BE49-F238E27FC236}">
                      <a16:creationId xmlns:a16="http://schemas.microsoft.com/office/drawing/2014/main" id="{F9DA0654-8054-F4E3-A2E0-EC60938864EB}"/>
                    </a:ext>
                  </a:extLst>
                </p:cNvPr>
                <p:cNvPicPr/>
                <p:nvPr/>
              </p:nvPicPr>
              <p:blipFill>
                <a:blip r:embed="rId239"/>
                <a:stretch>
                  <a:fillRect/>
                </a:stretch>
              </p:blipFill>
              <p:spPr>
                <a:xfrm>
                  <a:off x="4320476" y="1922156"/>
                  <a:ext cx="18000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0" name="Ink 149">
                  <a:extLst>
                    <a:ext uri="{FF2B5EF4-FFF2-40B4-BE49-F238E27FC236}">
                      <a16:creationId xmlns:a16="http://schemas.microsoft.com/office/drawing/2014/main" id="{6A6AFBC0-DFF6-A3FC-CADF-4426AC2F310E}"/>
                    </a:ext>
                  </a:extLst>
                </p14:cNvPr>
                <p14:cNvContentPartPr/>
                <p14:nvPr/>
              </p14:nvContentPartPr>
              <p14:xfrm>
                <a:off x="4473116" y="1595996"/>
                <a:ext cx="158760" cy="766800"/>
              </p14:xfrm>
            </p:contentPart>
          </mc:Choice>
          <mc:Fallback>
            <p:pic>
              <p:nvPicPr>
                <p:cNvPr id="150" name="Ink 149">
                  <a:extLst>
                    <a:ext uri="{FF2B5EF4-FFF2-40B4-BE49-F238E27FC236}">
                      <a16:creationId xmlns:a16="http://schemas.microsoft.com/office/drawing/2014/main" id="{6A6AFBC0-DFF6-A3FC-CADF-4426AC2F310E}"/>
                    </a:ext>
                  </a:extLst>
                </p:cNvPr>
                <p:cNvPicPr/>
                <p:nvPr/>
              </p:nvPicPr>
              <p:blipFill>
                <a:blip r:embed="rId241"/>
                <a:stretch>
                  <a:fillRect/>
                </a:stretch>
              </p:blipFill>
              <p:spPr>
                <a:xfrm>
                  <a:off x="4464476" y="1586996"/>
                  <a:ext cx="176400" cy="7844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1" name="Ink 150">
                  <a:extLst>
                    <a:ext uri="{FF2B5EF4-FFF2-40B4-BE49-F238E27FC236}">
                      <a16:creationId xmlns:a16="http://schemas.microsoft.com/office/drawing/2014/main" id="{9CD87125-2BD3-2ACB-065C-DD3601E07B72}"/>
                    </a:ext>
                  </a:extLst>
                </p14:cNvPr>
                <p14:cNvContentPartPr/>
                <p14:nvPr/>
              </p14:nvContentPartPr>
              <p14:xfrm>
                <a:off x="4571756" y="1647836"/>
                <a:ext cx="129600" cy="703800"/>
              </p14:xfrm>
            </p:contentPart>
          </mc:Choice>
          <mc:Fallback>
            <p:pic>
              <p:nvPicPr>
                <p:cNvPr id="151" name="Ink 150">
                  <a:extLst>
                    <a:ext uri="{FF2B5EF4-FFF2-40B4-BE49-F238E27FC236}">
                      <a16:creationId xmlns:a16="http://schemas.microsoft.com/office/drawing/2014/main" id="{9CD87125-2BD3-2ACB-065C-DD3601E07B72}"/>
                    </a:ext>
                  </a:extLst>
                </p:cNvPr>
                <p:cNvPicPr/>
                <p:nvPr/>
              </p:nvPicPr>
              <p:blipFill>
                <a:blip r:embed="rId243"/>
                <a:stretch>
                  <a:fillRect/>
                </a:stretch>
              </p:blipFill>
              <p:spPr>
                <a:xfrm>
                  <a:off x="4563116" y="1638836"/>
                  <a:ext cx="147240" cy="7214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3" name="Ink 152">
                  <a:extLst>
                    <a:ext uri="{FF2B5EF4-FFF2-40B4-BE49-F238E27FC236}">
                      <a16:creationId xmlns:a16="http://schemas.microsoft.com/office/drawing/2014/main" id="{8AD7CD11-3B03-7409-3FDD-30E4C7C87A14}"/>
                    </a:ext>
                  </a:extLst>
                </p14:cNvPr>
                <p14:cNvContentPartPr/>
                <p14:nvPr/>
              </p14:nvContentPartPr>
              <p14:xfrm>
                <a:off x="6054596" y="1010996"/>
                <a:ext cx="244800" cy="403920"/>
              </p14:xfrm>
            </p:contentPart>
          </mc:Choice>
          <mc:Fallback>
            <p:pic>
              <p:nvPicPr>
                <p:cNvPr id="153" name="Ink 152">
                  <a:extLst>
                    <a:ext uri="{FF2B5EF4-FFF2-40B4-BE49-F238E27FC236}">
                      <a16:creationId xmlns:a16="http://schemas.microsoft.com/office/drawing/2014/main" id="{8AD7CD11-3B03-7409-3FDD-30E4C7C87A14}"/>
                    </a:ext>
                  </a:extLst>
                </p:cNvPr>
                <p:cNvPicPr/>
                <p:nvPr/>
              </p:nvPicPr>
              <p:blipFill>
                <a:blip r:embed="rId245"/>
                <a:stretch>
                  <a:fillRect/>
                </a:stretch>
              </p:blipFill>
              <p:spPr>
                <a:xfrm>
                  <a:off x="6045956" y="1001996"/>
                  <a:ext cx="26244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4" name="Ink 153">
                  <a:extLst>
                    <a:ext uri="{FF2B5EF4-FFF2-40B4-BE49-F238E27FC236}">
                      <a16:creationId xmlns:a16="http://schemas.microsoft.com/office/drawing/2014/main" id="{1565C5E9-076B-5DCD-6004-576BF2B1DAFC}"/>
                    </a:ext>
                  </a:extLst>
                </p14:cNvPr>
                <p14:cNvContentPartPr/>
                <p14:nvPr/>
              </p14:nvContentPartPr>
              <p14:xfrm>
                <a:off x="6413516" y="1130156"/>
                <a:ext cx="78120" cy="164880"/>
              </p14:xfrm>
            </p:contentPart>
          </mc:Choice>
          <mc:Fallback>
            <p:pic>
              <p:nvPicPr>
                <p:cNvPr id="154" name="Ink 153">
                  <a:extLst>
                    <a:ext uri="{FF2B5EF4-FFF2-40B4-BE49-F238E27FC236}">
                      <a16:creationId xmlns:a16="http://schemas.microsoft.com/office/drawing/2014/main" id="{1565C5E9-076B-5DCD-6004-576BF2B1DAFC}"/>
                    </a:ext>
                  </a:extLst>
                </p:cNvPr>
                <p:cNvPicPr/>
                <p:nvPr/>
              </p:nvPicPr>
              <p:blipFill>
                <a:blip r:embed="rId247"/>
                <a:stretch>
                  <a:fillRect/>
                </a:stretch>
              </p:blipFill>
              <p:spPr>
                <a:xfrm>
                  <a:off x="6404876" y="1121516"/>
                  <a:ext cx="957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5" name="Ink 154">
                  <a:extLst>
                    <a:ext uri="{FF2B5EF4-FFF2-40B4-BE49-F238E27FC236}">
                      <a16:creationId xmlns:a16="http://schemas.microsoft.com/office/drawing/2014/main" id="{6F5DA38F-B3C1-1FB1-2373-2301B1755082}"/>
                    </a:ext>
                  </a:extLst>
                </p14:cNvPr>
                <p14:cNvContentPartPr/>
                <p14:nvPr/>
              </p14:nvContentPartPr>
              <p14:xfrm>
                <a:off x="6568316" y="1109996"/>
                <a:ext cx="167040" cy="200160"/>
              </p14:xfrm>
            </p:contentPart>
          </mc:Choice>
          <mc:Fallback>
            <p:pic>
              <p:nvPicPr>
                <p:cNvPr id="155" name="Ink 154">
                  <a:extLst>
                    <a:ext uri="{FF2B5EF4-FFF2-40B4-BE49-F238E27FC236}">
                      <a16:creationId xmlns:a16="http://schemas.microsoft.com/office/drawing/2014/main" id="{6F5DA38F-B3C1-1FB1-2373-2301B1755082}"/>
                    </a:ext>
                  </a:extLst>
                </p:cNvPr>
                <p:cNvPicPr/>
                <p:nvPr/>
              </p:nvPicPr>
              <p:blipFill>
                <a:blip r:embed="rId249"/>
                <a:stretch>
                  <a:fillRect/>
                </a:stretch>
              </p:blipFill>
              <p:spPr>
                <a:xfrm>
                  <a:off x="6559676" y="1100996"/>
                  <a:ext cx="1846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6" name="Ink 155">
                  <a:extLst>
                    <a:ext uri="{FF2B5EF4-FFF2-40B4-BE49-F238E27FC236}">
                      <a16:creationId xmlns:a16="http://schemas.microsoft.com/office/drawing/2014/main" id="{4692E4A7-CD15-30DC-D617-965A84CDB738}"/>
                    </a:ext>
                  </a:extLst>
                </p14:cNvPr>
                <p14:cNvContentPartPr/>
                <p14:nvPr/>
              </p14:nvContentPartPr>
              <p14:xfrm>
                <a:off x="5986556" y="835676"/>
                <a:ext cx="897840" cy="701280"/>
              </p14:xfrm>
            </p:contentPart>
          </mc:Choice>
          <mc:Fallback>
            <p:pic>
              <p:nvPicPr>
                <p:cNvPr id="156" name="Ink 155">
                  <a:extLst>
                    <a:ext uri="{FF2B5EF4-FFF2-40B4-BE49-F238E27FC236}">
                      <a16:creationId xmlns:a16="http://schemas.microsoft.com/office/drawing/2014/main" id="{4692E4A7-CD15-30DC-D617-965A84CDB738}"/>
                    </a:ext>
                  </a:extLst>
                </p:cNvPr>
                <p:cNvPicPr/>
                <p:nvPr/>
              </p:nvPicPr>
              <p:blipFill>
                <a:blip r:embed="rId251"/>
                <a:stretch>
                  <a:fillRect/>
                </a:stretch>
              </p:blipFill>
              <p:spPr>
                <a:xfrm>
                  <a:off x="5977916" y="827036"/>
                  <a:ext cx="915480" cy="718920"/>
                </a:xfrm>
                <a:prstGeom prst="rect">
                  <a:avLst/>
                </a:prstGeom>
              </p:spPr>
            </p:pic>
          </mc:Fallback>
        </mc:AlternateContent>
      </p:grpSp>
    </p:spTree>
    <p:extLst>
      <p:ext uri="{BB962C8B-B14F-4D97-AF65-F5344CB8AC3E}">
        <p14:creationId xmlns:p14="http://schemas.microsoft.com/office/powerpoint/2010/main" val="415084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324535"/>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a:t>
            </a:r>
            <a:r>
              <a:rPr lang="en-IN" sz="2000" dirty="0" err="1">
                <a:solidFill>
                  <a:schemeClr val="bg1"/>
                </a:solidFill>
              </a:rPr>
              <a:t>odata</a:t>
            </a:r>
            <a:r>
              <a:rPr lang="en-IN" sz="2000" dirty="0">
                <a:solidFill>
                  <a:schemeClr val="bg1"/>
                </a:solidFill>
              </a:rPr>
              <a:t> v2 over cloud </a:t>
            </a:r>
            <a:r>
              <a:rPr lang="en-IN" sz="2000" dirty="0" err="1">
                <a:solidFill>
                  <a:schemeClr val="bg1"/>
                </a:solidFill>
              </a:rPr>
              <a:t>sdk</a:t>
            </a:r>
            <a:r>
              <a:rPr lang="en-IN" sz="2000" dirty="0">
                <a:solidFill>
                  <a:schemeClr val="bg1"/>
                </a:solidFill>
              </a:rPr>
              <a:t> - @sap-cloud-sdk/odata-v2</a:t>
            </a:r>
          </a:p>
          <a:p>
            <a:pPr lvl="1"/>
            <a:r>
              <a:rPr lang="en-IN" sz="2000" dirty="0">
                <a:solidFill>
                  <a:schemeClr val="bg1"/>
                </a:solidFill>
              </a:rPr>
              <a:t>2.4 To generate the service code in node </a:t>
            </a:r>
            <a:r>
              <a:rPr lang="en-IN" sz="2000" dirty="0" err="1">
                <a:solidFill>
                  <a:schemeClr val="bg1"/>
                </a:solidFill>
              </a:rPr>
              <a:t>js</a:t>
            </a:r>
            <a:r>
              <a:rPr lang="en-IN" sz="2000" dirty="0">
                <a:solidFill>
                  <a:schemeClr val="bg1"/>
                </a:solidFill>
              </a:rPr>
              <a:t>, install cloud </a:t>
            </a:r>
            <a:r>
              <a:rPr lang="en-IN" sz="2000" dirty="0" err="1">
                <a:solidFill>
                  <a:schemeClr val="bg1"/>
                </a:solidFill>
              </a:rPr>
              <a:t>sdk</a:t>
            </a:r>
            <a:r>
              <a:rPr lang="en-IN" sz="2000" dirty="0">
                <a:solidFill>
                  <a:schemeClr val="bg1"/>
                </a:solidFill>
              </a:rPr>
              <a:t> generator module using @sap-cloud-sdk/generator</a:t>
            </a:r>
          </a:p>
          <a:p>
            <a:r>
              <a:rPr lang="en-IN" sz="2000" dirty="0">
                <a:solidFill>
                  <a:schemeClr val="bg1"/>
                </a:solidFill>
              </a:rPr>
              <a:t>3. 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p>
          <a:p>
            <a:r>
              <a:rPr lang="en-IN" sz="2000" dirty="0">
                <a:solidFill>
                  <a:schemeClr val="bg1"/>
                </a:solidFill>
              </a:rPr>
              <a:t>4. Generate the JS code to automatically get all the calls which will call the service</a:t>
            </a:r>
          </a:p>
          <a:p>
            <a:r>
              <a:rPr lang="en-IN" sz="2000" b="1" dirty="0" err="1">
                <a:solidFill>
                  <a:schemeClr val="accent4">
                    <a:lumMod val="60000"/>
                    <a:lumOff val="40000"/>
                  </a:schemeClr>
                </a:solidFill>
              </a:rPr>
              <a:t>npx</a:t>
            </a:r>
            <a:r>
              <a:rPr lang="en-IN" sz="2000" b="1" dirty="0">
                <a:solidFill>
                  <a:schemeClr val="accent4">
                    <a:lumMod val="60000"/>
                    <a:lumOff val="40000"/>
                  </a:schemeClr>
                </a:solidFill>
              </a:rPr>
              <a:t> generate-</a:t>
            </a:r>
            <a:r>
              <a:rPr lang="en-IN" sz="2000" b="1" dirty="0" err="1">
                <a:solidFill>
                  <a:schemeClr val="accent4">
                    <a:lumMod val="60000"/>
                    <a:lumOff val="40000"/>
                  </a:schemeClr>
                </a:solidFill>
              </a:rPr>
              <a:t>odata</a:t>
            </a:r>
            <a:r>
              <a:rPr lang="en-IN" sz="2000" b="1" dirty="0">
                <a:solidFill>
                  <a:schemeClr val="accent4">
                    <a:lumMod val="60000"/>
                    <a:lumOff val="40000"/>
                  </a:schemeClr>
                </a:solidFill>
              </a:rPr>
              <a:t>-client --input ./service-spec --</a:t>
            </a:r>
            <a:r>
              <a:rPr lang="en-IN" sz="2000" b="1" dirty="0" err="1">
                <a:solidFill>
                  <a:schemeClr val="accent4">
                    <a:lumMod val="60000"/>
                    <a:lumOff val="40000"/>
                  </a:schemeClr>
                </a:solidFill>
              </a:rPr>
              <a:t>outputDir</a:t>
            </a:r>
            <a:r>
              <a:rPr lang="en-IN" sz="2000" b="1" dirty="0">
                <a:solidFill>
                  <a:schemeClr val="accent4">
                    <a:lumMod val="60000"/>
                    <a:lumOff val="40000"/>
                  </a:schemeClr>
                </a:solidFill>
              </a:rPr>
              <a:t> ./</a:t>
            </a:r>
            <a:r>
              <a:rPr lang="en-IN" sz="2000" b="1" dirty="0" err="1">
                <a:solidFill>
                  <a:schemeClr val="accent4">
                    <a:lumMod val="60000"/>
                    <a:lumOff val="40000"/>
                  </a:schemeClr>
                </a:solidFill>
              </a:rPr>
              <a:t>srv</a:t>
            </a:r>
            <a:r>
              <a:rPr lang="en-IN" sz="2000" b="1" dirty="0">
                <a:solidFill>
                  <a:schemeClr val="accent4">
                    <a:lumMod val="60000"/>
                    <a:lumOff val="40000"/>
                  </a:schemeClr>
                </a:solidFill>
              </a:rPr>
              <a:t>/sales-order-</a:t>
            </a:r>
            <a:r>
              <a:rPr lang="en-IN" sz="2000" b="1" dirty="0" err="1">
                <a:solidFill>
                  <a:schemeClr val="accent4">
                    <a:lumMod val="60000"/>
                    <a:lumOff val="40000"/>
                  </a:schemeClr>
                </a:solidFill>
              </a:rPr>
              <a:t>api</a:t>
            </a:r>
            <a:endParaRPr lang="en-IN" sz="2000" b="1" dirty="0">
              <a:solidFill>
                <a:schemeClr val="accent4">
                  <a:lumMod val="60000"/>
                  <a:lumOff val="40000"/>
                </a:schemeClr>
              </a:solidFill>
            </a:endParaRPr>
          </a:p>
          <a:p>
            <a:r>
              <a:rPr lang="en-IN" sz="2000" dirty="0">
                <a:solidFill>
                  <a:schemeClr val="bg1"/>
                </a:solidFill>
              </a:rPr>
              <a:t>Give the folder path, not the </a:t>
            </a:r>
            <a:r>
              <a:rPr lang="en-IN" sz="2000" dirty="0" err="1">
                <a:solidFill>
                  <a:schemeClr val="bg1"/>
                </a:solidFill>
              </a:rPr>
              <a:t>edmx</a:t>
            </a:r>
            <a:r>
              <a:rPr lang="en-IN" sz="2000" dirty="0">
                <a:solidFill>
                  <a:schemeClr val="bg1"/>
                </a:solidFill>
              </a:rPr>
              <a:t> file path</a:t>
            </a:r>
          </a:p>
          <a:p>
            <a:r>
              <a:rPr lang="en-IN" sz="2000" dirty="0">
                <a:solidFill>
                  <a:schemeClr val="bg1"/>
                </a:solidFill>
              </a:rPr>
              <a:t>5. Define the service definition in </a:t>
            </a:r>
            <a:r>
              <a:rPr lang="en-IN" sz="2000" dirty="0" err="1">
                <a:solidFill>
                  <a:schemeClr val="bg1"/>
                </a:solidFill>
              </a:rPr>
              <a:t>CatalogService.cds</a:t>
            </a:r>
            <a:r>
              <a:rPr lang="en-IN" sz="2000" dirty="0">
                <a:solidFill>
                  <a:schemeClr val="bg1"/>
                </a:solidFill>
              </a:rPr>
              <a:t>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C977-1C6A-9CE6-B4E0-E66DBBB9330A}"/>
              </a:ext>
            </a:extLst>
          </p:cNvPr>
          <p:cNvSpPr>
            <a:spLocks noGrp="1"/>
          </p:cNvSpPr>
          <p:nvPr>
            <p:ph type="title"/>
          </p:nvPr>
        </p:nvSpPr>
        <p:spPr/>
        <p:txBody>
          <a:bodyPr/>
          <a:lstStyle/>
          <a:p>
            <a:endParaRPr lang="en-US"/>
          </a:p>
        </p:txBody>
      </p:sp>
      <p:grpSp>
        <p:nvGrpSpPr>
          <p:cNvPr id="111" name="Group 110">
            <a:extLst>
              <a:ext uri="{FF2B5EF4-FFF2-40B4-BE49-F238E27FC236}">
                <a16:creationId xmlns:a16="http://schemas.microsoft.com/office/drawing/2014/main" id="{8ABA105C-BB60-D4B0-ABE0-650B33CCAD91}"/>
              </a:ext>
            </a:extLst>
          </p:cNvPr>
          <p:cNvGrpSpPr/>
          <p:nvPr/>
        </p:nvGrpSpPr>
        <p:grpSpPr>
          <a:xfrm>
            <a:off x="519956" y="984356"/>
            <a:ext cx="9739800" cy="5221440"/>
            <a:chOff x="519956" y="984356"/>
            <a:chExt cx="9739800" cy="522144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B3B4DBD-6760-5839-B5F5-81B123C26617}"/>
                    </a:ext>
                  </a:extLst>
                </p14:cNvPr>
                <p14:cNvContentPartPr/>
                <p14:nvPr/>
              </p14:nvContentPartPr>
              <p14:xfrm>
                <a:off x="7732916" y="2320316"/>
                <a:ext cx="753120" cy="3686040"/>
              </p14:xfrm>
            </p:contentPart>
          </mc:Choice>
          <mc:Fallback>
            <p:pic>
              <p:nvPicPr>
                <p:cNvPr id="3" name="Ink 2">
                  <a:extLst>
                    <a:ext uri="{FF2B5EF4-FFF2-40B4-BE49-F238E27FC236}">
                      <a16:creationId xmlns:a16="http://schemas.microsoft.com/office/drawing/2014/main" id="{7B3B4DBD-6760-5839-B5F5-81B123C26617}"/>
                    </a:ext>
                  </a:extLst>
                </p:cNvPr>
                <p:cNvPicPr/>
                <p:nvPr/>
              </p:nvPicPr>
              <p:blipFill>
                <a:blip r:embed="rId3"/>
                <a:stretch>
                  <a:fillRect/>
                </a:stretch>
              </p:blipFill>
              <p:spPr>
                <a:xfrm>
                  <a:off x="7723916" y="2311676"/>
                  <a:ext cx="770760" cy="3703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A27A48F1-600A-3964-CDE4-9EBFA809367E}"/>
                    </a:ext>
                  </a:extLst>
                </p14:cNvPr>
                <p14:cNvContentPartPr/>
                <p14:nvPr/>
              </p14:nvContentPartPr>
              <p14:xfrm>
                <a:off x="8765756" y="3591116"/>
                <a:ext cx="435600" cy="517320"/>
              </p14:xfrm>
            </p:contentPart>
          </mc:Choice>
          <mc:Fallback>
            <p:pic>
              <p:nvPicPr>
                <p:cNvPr id="4" name="Ink 3">
                  <a:extLst>
                    <a:ext uri="{FF2B5EF4-FFF2-40B4-BE49-F238E27FC236}">
                      <a16:creationId xmlns:a16="http://schemas.microsoft.com/office/drawing/2014/main" id="{A27A48F1-600A-3964-CDE4-9EBFA809367E}"/>
                    </a:ext>
                  </a:extLst>
                </p:cNvPr>
                <p:cNvPicPr/>
                <p:nvPr/>
              </p:nvPicPr>
              <p:blipFill>
                <a:blip r:embed="rId5"/>
                <a:stretch>
                  <a:fillRect/>
                </a:stretch>
              </p:blipFill>
              <p:spPr>
                <a:xfrm>
                  <a:off x="8757116" y="3582116"/>
                  <a:ext cx="453240" cy="534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79635C0-2A44-BAF7-82C9-E8EF8FE704CD}"/>
                    </a:ext>
                  </a:extLst>
                </p14:cNvPr>
                <p14:cNvContentPartPr/>
                <p14:nvPr/>
              </p14:nvContentPartPr>
              <p14:xfrm>
                <a:off x="9314756" y="3632156"/>
                <a:ext cx="183600" cy="585720"/>
              </p14:xfrm>
            </p:contentPart>
          </mc:Choice>
          <mc:Fallback>
            <p:pic>
              <p:nvPicPr>
                <p:cNvPr id="5" name="Ink 4">
                  <a:extLst>
                    <a:ext uri="{FF2B5EF4-FFF2-40B4-BE49-F238E27FC236}">
                      <a16:creationId xmlns:a16="http://schemas.microsoft.com/office/drawing/2014/main" id="{A79635C0-2A44-BAF7-82C9-E8EF8FE704CD}"/>
                    </a:ext>
                  </a:extLst>
                </p:cNvPr>
                <p:cNvPicPr/>
                <p:nvPr/>
              </p:nvPicPr>
              <p:blipFill>
                <a:blip r:embed="rId7"/>
                <a:stretch>
                  <a:fillRect/>
                </a:stretch>
              </p:blipFill>
              <p:spPr>
                <a:xfrm>
                  <a:off x="9305756" y="3623156"/>
                  <a:ext cx="201240" cy="603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1D31F453-9015-3307-93A2-86804F4B5530}"/>
                    </a:ext>
                  </a:extLst>
                </p14:cNvPr>
                <p14:cNvContentPartPr/>
                <p14:nvPr/>
              </p14:nvContentPartPr>
              <p14:xfrm>
                <a:off x="9595916" y="3857876"/>
                <a:ext cx="260280" cy="309960"/>
              </p14:xfrm>
            </p:contentPart>
          </mc:Choice>
          <mc:Fallback>
            <p:pic>
              <p:nvPicPr>
                <p:cNvPr id="6" name="Ink 5">
                  <a:extLst>
                    <a:ext uri="{FF2B5EF4-FFF2-40B4-BE49-F238E27FC236}">
                      <a16:creationId xmlns:a16="http://schemas.microsoft.com/office/drawing/2014/main" id="{1D31F453-9015-3307-93A2-86804F4B5530}"/>
                    </a:ext>
                  </a:extLst>
                </p:cNvPr>
                <p:cNvPicPr/>
                <p:nvPr/>
              </p:nvPicPr>
              <p:blipFill>
                <a:blip r:embed="rId9"/>
                <a:stretch>
                  <a:fillRect/>
                </a:stretch>
              </p:blipFill>
              <p:spPr>
                <a:xfrm>
                  <a:off x="9586916" y="3849236"/>
                  <a:ext cx="27792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8D693F64-5035-22A3-414C-88844C88C6A0}"/>
                    </a:ext>
                  </a:extLst>
                </p14:cNvPr>
                <p14:cNvContentPartPr/>
                <p14:nvPr/>
              </p14:nvContentPartPr>
              <p14:xfrm>
                <a:off x="7800956" y="2340476"/>
                <a:ext cx="2458800" cy="921600"/>
              </p14:xfrm>
            </p:contentPart>
          </mc:Choice>
          <mc:Fallback>
            <p:pic>
              <p:nvPicPr>
                <p:cNvPr id="7" name="Ink 6">
                  <a:extLst>
                    <a:ext uri="{FF2B5EF4-FFF2-40B4-BE49-F238E27FC236}">
                      <a16:creationId xmlns:a16="http://schemas.microsoft.com/office/drawing/2014/main" id="{8D693F64-5035-22A3-414C-88844C88C6A0}"/>
                    </a:ext>
                  </a:extLst>
                </p:cNvPr>
                <p:cNvPicPr/>
                <p:nvPr/>
              </p:nvPicPr>
              <p:blipFill>
                <a:blip r:embed="rId11"/>
                <a:stretch>
                  <a:fillRect/>
                </a:stretch>
              </p:blipFill>
              <p:spPr>
                <a:xfrm>
                  <a:off x="7791956" y="2331836"/>
                  <a:ext cx="2476440" cy="939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66C603BA-88EE-2A5A-4FC3-9A84E95DE4F4}"/>
                    </a:ext>
                  </a:extLst>
                </p14:cNvPr>
                <p14:cNvContentPartPr/>
                <p14:nvPr/>
              </p14:nvContentPartPr>
              <p14:xfrm>
                <a:off x="8209916" y="2567996"/>
                <a:ext cx="284400" cy="366120"/>
              </p14:xfrm>
            </p:contentPart>
          </mc:Choice>
          <mc:Fallback>
            <p:pic>
              <p:nvPicPr>
                <p:cNvPr id="8" name="Ink 7">
                  <a:extLst>
                    <a:ext uri="{FF2B5EF4-FFF2-40B4-BE49-F238E27FC236}">
                      <a16:creationId xmlns:a16="http://schemas.microsoft.com/office/drawing/2014/main" id="{66C603BA-88EE-2A5A-4FC3-9A84E95DE4F4}"/>
                    </a:ext>
                  </a:extLst>
                </p:cNvPr>
                <p:cNvPicPr/>
                <p:nvPr/>
              </p:nvPicPr>
              <p:blipFill>
                <a:blip r:embed="rId13"/>
                <a:stretch>
                  <a:fillRect/>
                </a:stretch>
              </p:blipFill>
              <p:spPr>
                <a:xfrm>
                  <a:off x="8200916" y="2559356"/>
                  <a:ext cx="30204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B1852EB4-C3CB-4E28-9E06-C6B1FD285947}"/>
                    </a:ext>
                  </a:extLst>
                </p14:cNvPr>
                <p14:cNvContentPartPr/>
                <p14:nvPr/>
              </p14:nvContentPartPr>
              <p14:xfrm>
                <a:off x="8285876" y="2572676"/>
                <a:ext cx="520920" cy="365760"/>
              </p14:xfrm>
            </p:contentPart>
          </mc:Choice>
          <mc:Fallback>
            <p:pic>
              <p:nvPicPr>
                <p:cNvPr id="9" name="Ink 8">
                  <a:extLst>
                    <a:ext uri="{FF2B5EF4-FFF2-40B4-BE49-F238E27FC236}">
                      <a16:creationId xmlns:a16="http://schemas.microsoft.com/office/drawing/2014/main" id="{B1852EB4-C3CB-4E28-9E06-C6B1FD285947}"/>
                    </a:ext>
                  </a:extLst>
                </p:cNvPr>
                <p:cNvPicPr/>
                <p:nvPr/>
              </p:nvPicPr>
              <p:blipFill>
                <a:blip r:embed="rId15"/>
                <a:stretch>
                  <a:fillRect/>
                </a:stretch>
              </p:blipFill>
              <p:spPr>
                <a:xfrm>
                  <a:off x="8277236" y="2563676"/>
                  <a:ext cx="53856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35E883DD-C30A-D4C5-408D-8EF2CC04AB23}"/>
                    </a:ext>
                  </a:extLst>
                </p14:cNvPr>
                <p14:cNvContentPartPr/>
                <p14:nvPr/>
              </p14:nvContentPartPr>
              <p14:xfrm>
                <a:off x="8976716" y="2556476"/>
                <a:ext cx="40320" cy="240840"/>
              </p14:xfrm>
            </p:contentPart>
          </mc:Choice>
          <mc:Fallback>
            <p:pic>
              <p:nvPicPr>
                <p:cNvPr id="10" name="Ink 9">
                  <a:extLst>
                    <a:ext uri="{FF2B5EF4-FFF2-40B4-BE49-F238E27FC236}">
                      <a16:creationId xmlns:a16="http://schemas.microsoft.com/office/drawing/2014/main" id="{35E883DD-C30A-D4C5-408D-8EF2CC04AB23}"/>
                    </a:ext>
                  </a:extLst>
                </p:cNvPr>
                <p:cNvPicPr/>
                <p:nvPr/>
              </p:nvPicPr>
              <p:blipFill>
                <a:blip r:embed="rId17"/>
                <a:stretch>
                  <a:fillRect/>
                </a:stretch>
              </p:blipFill>
              <p:spPr>
                <a:xfrm>
                  <a:off x="8968076" y="2547476"/>
                  <a:ext cx="579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1495EDDD-0F87-601C-660B-E1A0AE53B23E}"/>
                    </a:ext>
                  </a:extLst>
                </p14:cNvPr>
                <p14:cNvContentPartPr/>
                <p14:nvPr/>
              </p14:nvContentPartPr>
              <p14:xfrm>
                <a:off x="6814916" y="2722436"/>
                <a:ext cx="973440" cy="51480"/>
              </p14:xfrm>
            </p:contentPart>
          </mc:Choice>
          <mc:Fallback>
            <p:pic>
              <p:nvPicPr>
                <p:cNvPr id="11" name="Ink 10">
                  <a:extLst>
                    <a:ext uri="{FF2B5EF4-FFF2-40B4-BE49-F238E27FC236}">
                      <a16:creationId xmlns:a16="http://schemas.microsoft.com/office/drawing/2014/main" id="{1495EDDD-0F87-601C-660B-E1A0AE53B23E}"/>
                    </a:ext>
                  </a:extLst>
                </p:cNvPr>
                <p:cNvPicPr/>
                <p:nvPr/>
              </p:nvPicPr>
              <p:blipFill>
                <a:blip r:embed="rId19"/>
                <a:stretch>
                  <a:fillRect/>
                </a:stretch>
              </p:blipFill>
              <p:spPr>
                <a:xfrm>
                  <a:off x="6805916" y="2713436"/>
                  <a:ext cx="9910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66D83BAA-A3B3-D217-41E8-8623AA71C610}"/>
                    </a:ext>
                  </a:extLst>
                </p14:cNvPr>
                <p14:cNvContentPartPr/>
                <p14:nvPr/>
              </p14:nvContentPartPr>
              <p14:xfrm>
                <a:off x="6601796" y="2571956"/>
                <a:ext cx="408600" cy="284040"/>
              </p14:xfrm>
            </p:contentPart>
          </mc:Choice>
          <mc:Fallback>
            <p:pic>
              <p:nvPicPr>
                <p:cNvPr id="12" name="Ink 11">
                  <a:extLst>
                    <a:ext uri="{FF2B5EF4-FFF2-40B4-BE49-F238E27FC236}">
                      <a16:creationId xmlns:a16="http://schemas.microsoft.com/office/drawing/2014/main" id="{66D83BAA-A3B3-D217-41E8-8623AA71C610}"/>
                    </a:ext>
                  </a:extLst>
                </p:cNvPr>
                <p:cNvPicPr/>
                <p:nvPr/>
              </p:nvPicPr>
              <p:blipFill>
                <a:blip r:embed="rId21"/>
                <a:stretch>
                  <a:fillRect/>
                </a:stretch>
              </p:blipFill>
              <p:spPr>
                <a:xfrm>
                  <a:off x="6593156" y="2562956"/>
                  <a:ext cx="42624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823D99A4-4A15-81C8-5C96-CEF4A70F0637}"/>
                    </a:ext>
                  </a:extLst>
                </p14:cNvPr>
                <p14:cNvContentPartPr/>
                <p14:nvPr/>
              </p14:nvContentPartPr>
              <p14:xfrm>
                <a:off x="3843836" y="1483676"/>
                <a:ext cx="405360" cy="374040"/>
              </p14:xfrm>
            </p:contentPart>
          </mc:Choice>
          <mc:Fallback>
            <p:pic>
              <p:nvPicPr>
                <p:cNvPr id="14" name="Ink 13">
                  <a:extLst>
                    <a:ext uri="{FF2B5EF4-FFF2-40B4-BE49-F238E27FC236}">
                      <a16:creationId xmlns:a16="http://schemas.microsoft.com/office/drawing/2014/main" id="{823D99A4-4A15-81C8-5C96-CEF4A70F0637}"/>
                    </a:ext>
                  </a:extLst>
                </p:cNvPr>
                <p:cNvPicPr/>
                <p:nvPr/>
              </p:nvPicPr>
              <p:blipFill>
                <a:blip r:embed="rId23"/>
                <a:stretch>
                  <a:fillRect/>
                </a:stretch>
              </p:blipFill>
              <p:spPr>
                <a:xfrm>
                  <a:off x="3835196" y="1474676"/>
                  <a:ext cx="42300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A27081A5-6BBA-071B-8FF0-5198675B53C7}"/>
                    </a:ext>
                  </a:extLst>
                </p14:cNvPr>
                <p14:cNvContentPartPr/>
                <p14:nvPr/>
              </p14:nvContentPartPr>
              <p14:xfrm>
                <a:off x="4357196" y="1534436"/>
                <a:ext cx="269640" cy="187200"/>
              </p14:xfrm>
            </p:contentPart>
          </mc:Choice>
          <mc:Fallback>
            <p:pic>
              <p:nvPicPr>
                <p:cNvPr id="15" name="Ink 14">
                  <a:extLst>
                    <a:ext uri="{FF2B5EF4-FFF2-40B4-BE49-F238E27FC236}">
                      <a16:creationId xmlns:a16="http://schemas.microsoft.com/office/drawing/2014/main" id="{A27081A5-6BBA-071B-8FF0-5198675B53C7}"/>
                    </a:ext>
                  </a:extLst>
                </p:cNvPr>
                <p:cNvPicPr/>
                <p:nvPr/>
              </p:nvPicPr>
              <p:blipFill>
                <a:blip r:embed="rId25"/>
                <a:stretch>
                  <a:fillRect/>
                </a:stretch>
              </p:blipFill>
              <p:spPr>
                <a:xfrm>
                  <a:off x="4348196" y="1525796"/>
                  <a:ext cx="28728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7684596F-5CE7-FD5D-C384-5006EF0974D8}"/>
                    </a:ext>
                  </a:extLst>
                </p14:cNvPr>
                <p14:cNvContentPartPr/>
                <p14:nvPr/>
              </p14:nvContentPartPr>
              <p14:xfrm>
                <a:off x="4631156" y="1535516"/>
                <a:ext cx="151560" cy="155520"/>
              </p14:xfrm>
            </p:contentPart>
          </mc:Choice>
          <mc:Fallback>
            <p:pic>
              <p:nvPicPr>
                <p:cNvPr id="16" name="Ink 15">
                  <a:extLst>
                    <a:ext uri="{FF2B5EF4-FFF2-40B4-BE49-F238E27FC236}">
                      <a16:creationId xmlns:a16="http://schemas.microsoft.com/office/drawing/2014/main" id="{7684596F-5CE7-FD5D-C384-5006EF0974D8}"/>
                    </a:ext>
                  </a:extLst>
                </p:cNvPr>
                <p:cNvPicPr/>
                <p:nvPr/>
              </p:nvPicPr>
              <p:blipFill>
                <a:blip r:embed="rId27"/>
                <a:stretch>
                  <a:fillRect/>
                </a:stretch>
              </p:blipFill>
              <p:spPr>
                <a:xfrm>
                  <a:off x="4622156" y="1526876"/>
                  <a:ext cx="1692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1ED8370F-4361-5400-D9F7-E1848D510934}"/>
                    </a:ext>
                  </a:extLst>
                </p14:cNvPr>
                <p14:cNvContentPartPr/>
                <p14:nvPr/>
              </p14:nvContentPartPr>
              <p14:xfrm>
                <a:off x="4874876" y="1558196"/>
                <a:ext cx="100800" cy="336960"/>
              </p14:xfrm>
            </p:contentPart>
          </mc:Choice>
          <mc:Fallback>
            <p:pic>
              <p:nvPicPr>
                <p:cNvPr id="17" name="Ink 16">
                  <a:extLst>
                    <a:ext uri="{FF2B5EF4-FFF2-40B4-BE49-F238E27FC236}">
                      <a16:creationId xmlns:a16="http://schemas.microsoft.com/office/drawing/2014/main" id="{1ED8370F-4361-5400-D9F7-E1848D510934}"/>
                    </a:ext>
                  </a:extLst>
                </p:cNvPr>
                <p:cNvPicPr/>
                <p:nvPr/>
              </p:nvPicPr>
              <p:blipFill>
                <a:blip r:embed="rId29"/>
                <a:stretch>
                  <a:fillRect/>
                </a:stretch>
              </p:blipFill>
              <p:spPr>
                <a:xfrm>
                  <a:off x="4866236" y="1549196"/>
                  <a:ext cx="11844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48FC1081-0BE1-8B4E-C446-5FFD19E09304}"/>
                    </a:ext>
                  </a:extLst>
                </p14:cNvPr>
                <p14:cNvContentPartPr/>
                <p14:nvPr/>
              </p14:nvContentPartPr>
              <p14:xfrm>
                <a:off x="5118596" y="1396916"/>
                <a:ext cx="100800" cy="333720"/>
              </p14:xfrm>
            </p:contentPart>
          </mc:Choice>
          <mc:Fallback>
            <p:pic>
              <p:nvPicPr>
                <p:cNvPr id="18" name="Ink 17">
                  <a:extLst>
                    <a:ext uri="{FF2B5EF4-FFF2-40B4-BE49-F238E27FC236}">
                      <a16:creationId xmlns:a16="http://schemas.microsoft.com/office/drawing/2014/main" id="{48FC1081-0BE1-8B4E-C446-5FFD19E09304}"/>
                    </a:ext>
                  </a:extLst>
                </p:cNvPr>
                <p:cNvPicPr/>
                <p:nvPr/>
              </p:nvPicPr>
              <p:blipFill>
                <a:blip r:embed="rId31"/>
                <a:stretch>
                  <a:fillRect/>
                </a:stretch>
              </p:blipFill>
              <p:spPr>
                <a:xfrm>
                  <a:off x="5109956" y="1387916"/>
                  <a:ext cx="1184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80ADFE4A-8506-FC82-9AB7-EDED835E28D7}"/>
                    </a:ext>
                  </a:extLst>
                </p14:cNvPr>
                <p14:cNvContentPartPr/>
                <p14:nvPr/>
              </p14:nvContentPartPr>
              <p14:xfrm>
                <a:off x="5289236" y="1534076"/>
                <a:ext cx="187920" cy="165600"/>
              </p14:xfrm>
            </p:contentPart>
          </mc:Choice>
          <mc:Fallback>
            <p:pic>
              <p:nvPicPr>
                <p:cNvPr id="19" name="Ink 18">
                  <a:extLst>
                    <a:ext uri="{FF2B5EF4-FFF2-40B4-BE49-F238E27FC236}">
                      <a16:creationId xmlns:a16="http://schemas.microsoft.com/office/drawing/2014/main" id="{80ADFE4A-8506-FC82-9AB7-EDED835E28D7}"/>
                    </a:ext>
                  </a:extLst>
                </p:cNvPr>
                <p:cNvPicPr/>
                <p:nvPr/>
              </p:nvPicPr>
              <p:blipFill>
                <a:blip r:embed="rId33"/>
                <a:stretch>
                  <a:fillRect/>
                </a:stretch>
              </p:blipFill>
              <p:spPr>
                <a:xfrm>
                  <a:off x="5280596" y="1525076"/>
                  <a:ext cx="20556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F90A23DF-6D6B-C038-B4C6-77BF002DEF93}"/>
                    </a:ext>
                  </a:extLst>
                </p14:cNvPr>
                <p14:cNvContentPartPr/>
                <p14:nvPr/>
              </p14:nvContentPartPr>
              <p14:xfrm>
                <a:off x="5540876" y="1464596"/>
                <a:ext cx="32760" cy="177120"/>
              </p14:xfrm>
            </p:contentPart>
          </mc:Choice>
          <mc:Fallback>
            <p:pic>
              <p:nvPicPr>
                <p:cNvPr id="20" name="Ink 19">
                  <a:extLst>
                    <a:ext uri="{FF2B5EF4-FFF2-40B4-BE49-F238E27FC236}">
                      <a16:creationId xmlns:a16="http://schemas.microsoft.com/office/drawing/2014/main" id="{F90A23DF-6D6B-C038-B4C6-77BF002DEF93}"/>
                    </a:ext>
                  </a:extLst>
                </p:cNvPr>
                <p:cNvPicPr/>
                <p:nvPr/>
              </p:nvPicPr>
              <p:blipFill>
                <a:blip r:embed="rId35"/>
                <a:stretch>
                  <a:fillRect/>
                </a:stretch>
              </p:blipFill>
              <p:spPr>
                <a:xfrm>
                  <a:off x="5532236" y="1455956"/>
                  <a:ext cx="504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89B8DC74-61E1-D5A4-0541-FB8A1F7A4C11}"/>
                    </a:ext>
                  </a:extLst>
                </p14:cNvPr>
                <p14:cNvContentPartPr/>
                <p14:nvPr/>
              </p14:nvContentPartPr>
              <p14:xfrm>
                <a:off x="5662556" y="1505996"/>
                <a:ext cx="372960" cy="164880"/>
              </p14:xfrm>
            </p:contentPart>
          </mc:Choice>
          <mc:Fallback>
            <p:pic>
              <p:nvPicPr>
                <p:cNvPr id="21" name="Ink 20">
                  <a:extLst>
                    <a:ext uri="{FF2B5EF4-FFF2-40B4-BE49-F238E27FC236}">
                      <a16:creationId xmlns:a16="http://schemas.microsoft.com/office/drawing/2014/main" id="{89B8DC74-61E1-D5A4-0541-FB8A1F7A4C11}"/>
                    </a:ext>
                  </a:extLst>
                </p:cNvPr>
                <p:cNvPicPr/>
                <p:nvPr/>
              </p:nvPicPr>
              <p:blipFill>
                <a:blip r:embed="rId37"/>
                <a:stretch>
                  <a:fillRect/>
                </a:stretch>
              </p:blipFill>
              <p:spPr>
                <a:xfrm>
                  <a:off x="5653916" y="1496996"/>
                  <a:ext cx="3906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1F2203E7-76DA-6C67-4298-2056E196B468}"/>
                    </a:ext>
                  </a:extLst>
                </p14:cNvPr>
                <p14:cNvContentPartPr/>
                <p14:nvPr/>
              </p14:nvContentPartPr>
              <p14:xfrm>
                <a:off x="6154676" y="1413476"/>
                <a:ext cx="132120" cy="226440"/>
              </p14:xfrm>
            </p:contentPart>
          </mc:Choice>
          <mc:Fallback>
            <p:pic>
              <p:nvPicPr>
                <p:cNvPr id="22" name="Ink 21">
                  <a:extLst>
                    <a:ext uri="{FF2B5EF4-FFF2-40B4-BE49-F238E27FC236}">
                      <a16:creationId xmlns:a16="http://schemas.microsoft.com/office/drawing/2014/main" id="{1F2203E7-76DA-6C67-4298-2056E196B468}"/>
                    </a:ext>
                  </a:extLst>
                </p:cNvPr>
                <p:cNvPicPr/>
                <p:nvPr/>
              </p:nvPicPr>
              <p:blipFill>
                <a:blip r:embed="rId39"/>
                <a:stretch>
                  <a:fillRect/>
                </a:stretch>
              </p:blipFill>
              <p:spPr>
                <a:xfrm>
                  <a:off x="6145676" y="1404836"/>
                  <a:ext cx="1497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347696C7-5C42-6813-B353-3EB6E7983AB6}"/>
                    </a:ext>
                  </a:extLst>
                </p14:cNvPr>
                <p14:cNvContentPartPr/>
                <p14:nvPr/>
              </p14:nvContentPartPr>
              <p14:xfrm>
                <a:off x="6440156" y="1522196"/>
                <a:ext cx="53280" cy="21960"/>
              </p14:xfrm>
            </p:contentPart>
          </mc:Choice>
          <mc:Fallback>
            <p:pic>
              <p:nvPicPr>
                <p:cNvPr id="23" name="Ink 22">
                  <a:extLst>
                    <a:ext uri="{FF2B5EF4-FFF2-40B4-BE49-F238E27FC236}">
                      <a16:creationId xmlns:a16="http://schemas.microsoft.com/office/drawing/2014/main" id="{347696C7-5C42-6813-B353-3EB6E7983AB6}"/>
                    </a:ext>
                  </a:extLst>
                </p:cNvPr>
                <p:cNvPicPr/>
                <p:nvPr/>
              </p:nvPicPr>
              <p:blipFill>
                <a:blip r:embed="rId41"/>
                <a:stretch>
                  <a:fillRect/>
                </a:stretch>
              </p:blipFill>
              <p:spPr>
                <a:xfrm>
                  <a:off x="6431156" y="1513196"/>
                  <a:ext cx="709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9CA133C2-9EB5-2452-8965-99DD398D3CF5}"/>
                    </a:ext>
                  </a:extLst>
                </p14:cNvPr>
                <p14:cNvContentPartPr/>
                <p14:nvPr/>
              </p14:nvContentPartPr>
              <p14:xfrm>
                <a:off x="6561116" y="1424996"/>
                <a:ext cx="190800" cy="180360"/>
              </p14:xfrm>
            </p:contentPart>
          </mc:Choice>
          <mc:Fallback>
            <p:pic>
              <p:nvPicPr>
                <p:cNvPr id="24" name="Ink 23">
                  <a:extLst>
                    <a:ext uri="{FF2B5EF4-FFF2-40B4-BE49-F238E27FC236}">
                      <a16:creationId xmlns:a16="http://schemas.microsoft.com/office/drawing/2014/main" id="{9CA133C2-9EB5-2452-8965-99DD398D3CF5}"/>
                    </a:ext>
                  </a:extLst>
                </p:cNvPr>
                <p:cNvPicPr/>
                <p:nvPr/>
              </p:nvPicPr>
              <p:blipFill>
                <a:blip r:embed="rId43"/>
                <a:stretch>
                  <a:fillRect/>
                </a:stretch>
              </p:blipFill>
              <p:spPr>
                <a:xfrm>
                  <a:off x="6552476" y="1415996"/>
                  <a:ext cx="2084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18D327F5-D8AD-3DCA-D01F-D9064AF1F7E9}"/>
                    </a:ext>
                  </a:extLst>
                </p14:cNvPr>
                <p14:cNvContentPartPr/>
                <p14:nvPr/>
              </p14:nvContentPartPr>
              <p14:xfrm>
                <a:off x="6767396" y="1374596"/>
                <a:ext cx="65160" cy="206640"/>
              </p14:xfrm>
            </p:contentPart>
          </mc:Choice>
          <mc:Fallback>
            <p:pic>
              <p:nvPicPr>
                <p:cNvPr id="25" name="Ink 24">
                  <a:extLst>
                    <a:ext uri="{FF2B5EF4-FFF2-40B4-BE49-F238E27FC236}">
                      <a16:creationId xmlns:a16="http://schemas.microsoft.com/office/drawing/2014/main" id="{18D327F5-D8AD-3DCA-D01F-D9064AF1F7E9}"/>
                    </a:ext>
                  </a:extLst>
                </p:cNvPr>
                <p:cNvPicPr/>
                <p:nvPr/>
              </p:nvPicPr>
              <p:blipFill>
                <a:blip r:embed="rId45"/>
                <a:stretch>
                  <a:fillRect/>
                </a:stretch>
              </p:blipFill>
              <p:spPr>
                <a:xfrm>
                  <a:off x="6758756" y="1365596"/>
                  <a:ext cx="8280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34A519E0-5B0B-6281-4A79-EF2787957345}"/>
                    </a:ext>
                  </a:extLst>
                </p14:cNvPr>
                <p14:cNvContentPartPr/>
                <p14:nvPr/>
              </p14:nvContentPartPr>
              <p14:xfrm>
                <a:off x="6845876" y="1438316"/>
                <a:ext cx="224280" cy="164520"/>
              </p14:xfrm>
            </p:contentPart>
          </mc:Choice>
          <mc:Fallback>
            <p:pic>
              <p:nvPicPr>
                <p:cNvPr id="26" name="Ink 25">
                  <a:extLst>
                    <a:ext uri="{FF2B5EF4-FFF2-40B4-BE49-F238E27FC236}">
                      <a16:creationId xmlns:a16="http://schemas.microsoft.com/office/drawing/2014/main" id="{34A519E0-5B0B-6281-4A79-EF2787957345}"/>
                    </a:ext>
                  </a:extLst>
                </p:cNvPr>
                <p:cNvPicPr/>
                <p:nvPr/>
              </p:nvPicPr>
              <p:blipFill>
                <a:blip r:embed="rId47"/>
                <a:stretch>
                  <a:fillRect/>
                </a:stretch>
              </p:blipFill>
              <p:spPr>
                <a:xfrm>
                  <a:off x="6836876" y="1429316"/>
                  <a:ext cx="2419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ABEC75BD-C5BE-5922-DD56-0920AB1EA673}"/>
                    </a:ext>
                  </a:extLst>
                </p14:cNvPr>
                <p14:cNvContentPartPr/>
                <p14:nvPr/>
              </p14:nvContentPartPr>
              <p14:xfrm>
                <a:off x="6871436" y="1263356"/>
                <a:ext cx="256320" cy="341640"/>
              </p14:xfrm>
            </p:contentPart>
          </mc:Choice>
          <mc:Fallback>
            <p:pic>
              <p:nvPicPr>
                <p:cNvPr id="27" name="Ink 26">
                  <a:extLst>
                    <a:ext uri="{FF2B5EF4-FFF2-40B4-BE49-F238E27FC236}">
                      <a16:creationId xmlns:a16="http://schemas.microsoft.com/office/drawing/2014/main" id="{ABEC75BD-C5BE-5922-DD56-0920AB1EA673}"/>
                    </a:ext>
                  </a:extLst>
                </p:cNvPr>
                <p:cNvPicPr/>
                <p:nvPr/>
              </p:nvPicPr>
              <p:blipFill>
                <a:blip r:embed="rId49"/>
                <a:stretch>
                  <a:fillRect/>
                </a:stretch>
              </p:blipFill>
              <p:spPr>
                <a:xfrm>
                  <a:off x="6862436" y="1254356"/>
                  <a:ext cx="27396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444B9C83-2F6B-8572-BC53-3EF1D9F8A772}"/>
                    </a:ext>
                  </a:extLst>
                </p14:cNvPr>
                <p14:cNvContentPartPr/>
                <p14:nvPr/>
              </p14:nvContentPartPr>
              <p14:xfrm>
                <a:off x="7177436" y="1342556"/>
                <a:ext cx="274320" cy="232200"/>
              </p14:xfrm>
            </p:contentPart>
          </mc:Choice>
          <mc:Fallback>
            <p:pic>
              <p:nvPicPr>
                <p:cNvPr id="28" name="Ink 27">
                  <a:extLst>
                    <a:ext uri="{FF2B5EF4-FFF2-40B4-BE49-F238E27FC236}">
                      <a16:creationId xmlns:a16="http://schemas.microsoft.com/office/drawing/2014/main" id="{444B9C83-2F6B-8572-BC53-3EF1D9F8A772}"/>
                    </a:ext>
                  </a:extLst>
                </p:cNvPr>
                <p:cNvPicPr/>
                <p:nvPr/>
              </p:nvPicPr>
              <p:blipFill>
                <a:blip r:embed="rId51"/>
                <a:stretch>
                  <a:fillRect/>
                </a:stretch>
              </p:blipFill>
              <p:spPr>
                <a:xfrm>
                  <a:off x="7168436" y="1333916"/>
                  <a:ext cx="2919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87DF4C79-26BE-A79B-221A-CC5065D0E127}"/>
                    </a:ext>
                  </a:extLst>
                </p14:cNvPr>
                <p14:cNvContentPartPr/>
                <p14:nvPr/>
              </p14:nvContentPartPr>
              <p14:xfrm>
                <a:off x="4935716" y="1735676"/>
                <a:ext cx="2368440" cy="151920"/>
              </p14:xfrm>
            </p:contentPart>
          </mc:Choice>
          <mc:Fallback>
            <p:pic>
              <p:nvPicPr>
                <p:cNvPr id="30" name="Ink 29">
                  <a:extLst>
                    <a:ext uri="{FF2B5EF4-FFF2-40B4-BE49-F238E27FC236}">
                      <a16:creationId xmlns:a16="http://schemas.microsoft.com/office/drawing/2014/main" id="{87DF4C79-26BE-A79B-221A-CC5065D0E127}"/>
                    </a:ext>
                  </a:extLst>
                </p:cNvPr>
                <p:cNvPicPr/>
                <p:nvPr/>
              </p:nvPicPr>
              <p:blipFill>
                <a:blip r:embed="rId53"/>
                <a:stretch>
                  <a:fillRect/>
                </a:stretch>
              </p:blipFill>
              <p:spPr>
                <a:xfrm>
                  <a:off x="4926716" y="1727036"/>
                  <a:ext cx="23860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479917F8-D97B-4B3C-1781-B6D42480CC50}"/>
                    </a:ext>
                  </a:extLst>
                </p14:cNvPr>
                <p14:cNvContentPartPr/>
                <p14:nvPr/>
              </p14:nvContentPartPr>
              <p14:xfrm>
                <a:off x="5169716" y="1907396"/>
                <a:ext cx="2160" cy="4320"/>
              </p14:xfrm>
            </p:contentPart>
          </mc:Choice>
          <mc:Fallback>
            <p:pic>
              <p:nvPicPr>
                <p:cNvPr id="31" name="Ink 30">
                  <a:extLst>
                    <a:ext uri="{FF2B5EF4-FFF2-40B4-BE49-F238E27FC236}">
                      <a16:creationId xmlns:a16="http://schemas.microsoft.com/office/drawing/2014/main" id="{479917F8-D97B-4B3C-1781-B6D42480CC50}"/>
                    </a:ext>
                  </a:extLst>
                </p:cNvPr>
                <p:cNvPicPr/>
                <p:nvPr/>
              </p:nvPicPr>
              <p:blipFill>
                <a:blip r:embed="rId55"/>
                <a:stretch>
                  <a:fillRect/>
                </a:stretch>
              </p:blipFill>
              <p:spPr>
                <a:xfrm>
                  <a:off x="5161076" y="1898756"/>
                  <a:ext cx="198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2F5AD35E-764A-198A-A21D-1694ABC0EFE9}"/>
                    </a:ext>
                  </a:extLst>
                </p14:cNvPr>
                <p14:cNvContentPartPr/>
                <p14:nvPr/>
              </p14:nvContentPartPr>
              <p14:xfrm>
                <a:off x="5338916" y="1841156"/>
                <a:ext cx="2070720" cy="66600"/>
              </p14:xfrm>
            </p:contentPart>
          </mc:Choice>
          <mc:Fallback>
            <p:pic>
              <p:nvPicPr>
                <p:cNvPr id="32" name="Ink 31">
                  <a:extLst>
                    <a:ext uri="{FF2B5EF4-FFF2-40B4-BE49-F238E27FC236}">
                      <a16:creationId xmlns:a16="http://schemas.microsoft.com/office/drawing/2014/main" id="{2F5AD35E-764A-198A-A21D-1694ABC0EFE9}"/>
                    </a:ext>
                  </a:extLst>
                </p:cNvPr>
                <p:cNvPicPr/>
                <p:nvPr/>
              </p:nvPicPr>
              <p:blipFill>
                <a:blip r:embed="rId57"/>
                <a:stretch>
                  <a:fillRect/>
                </a:stretch>
              </p:blipFill>
              <p:spPr>
                <a:xfrm>
                  <a:off x="5329916" y="1832516"/>
                  <a:ext cx="20883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3D95B28F-2207-9D3A-E8BD-2170143CF6F7}"/>
                    </a:ext>
                  </a:extLst>
                </p14:cNvPr>
                <p14:cNvContentPartPr/>
                <p14:nvPr/>
              </p14:nvContentPartPr>
              <p14:xfrm>
                <a:off x="9133316" y="2024396"/>
                <a:ext cx="40680" cy="310680"/>
              </p14:xfrm>
            </p:contentPart>
          </mc:Choice>
          <mc:Fallback>
            <p:pic>
              <p:nvPicPr>
                <p:cNvPr id="34" name="Ink 33">
                  <a:extLst>
                    <a:ext uri="{FF2B5EF4-FFF2-40B4-BE49-F238E27FC236}">
                      <a16:creationId xmlns:a16="http://schemas.microsoft.com/office/drawing/2014/main" id="{3D95B28F-2207-9D3A-E8BD-2170143CF6F7}"/>
                    </a:ext>
                  </a:extLst>
                </p:cNvPr>
                <p:cNvPicPr/>
                <p:nvPr/>
              </p:nvPicPr>
              <p:blipFill>
                <a:blip r:embed="rId59"/>
                <a:stretch>
                  <a:fillRect/>
                </a:stretch>
              </p:blipFill>
              <p:spPr>
                <a:xfrm>
                  <a:off x="9124676" y="2015756"/>
                  <a:ext cx="5832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F60809EF-8A81-4E5A-5FE9-AF312CF12F81}"/>
                    </a:ext>
                  </a:extLst>
                </p14:cNvPr>
                <p14:cNvContentPartPr/>
                <p14:nvPr/>
              </p14:nvContentPartPr>
              <p14:xfrm>
                <a:off x="9104516" y="2280356"/>
                <a:ext cx="201240" cy="37800"/>
              </p14:xfrm>
            </p:contentPart>
          </mc:Choice>
          <mc:Fallback>
            <p:pic>
              <p:nvPicPr>
                <p:cNvPr id="35" name="Ink 34">
                  <a:extLst>
                    <a:ext uri="{FF2B5EF4-FFF2-40B4-BE49-F238E27FC236}">
                      <a16:creationId xmlns:a16="http://schemas.microsoft.com/office/drawing/2014/main" id="{F60809EF-8A81-4E5A-5FE9-AF312CF12F81}"/>
                    </a:ext>
                  </a:extLst>
                </p:cNvPr>
                <p:cNvPicPr/>
                <p:nvPr/>
              </p:nvPicPr>
              <p:blipFill>
                <a:blip r:embed="rId61"/>
                <a:stretch>
                  <a:fillRect/>
                </a:stretch>
              </p:blipFill>
              <p:spPr>
                <a:xfrm>
                  <a:off x="9095876" y="2271356"/>
                  <a:ext cx="2188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5A083F24-895A-4054-5283-97404D9436A5}"/>
                    </a:ext>
                  </a:extLst>
                </p14:cNvPr>
                <p14:cNvContentPartPr/>
                <p14:nvPr/>
              </p14:nvContentPartPr>
              <p14:xfrm>
                <a:off x="9477476" y="2036276"/>
                <a:ext cx="27000" cy="350280"/>
              </p14:xfrm>
            </p:contentPart>
          </mc:Choice>
          <mc:Fallback>
            <p:pic>
              <p:nvPicPr>
                <p:cNvPr id="36" name="Ink 35">
                  <a:extLst>
                    <a:ext uri="{FF2B5EF4-FFF2-40B4-BE49-F238E27FC236}">
                      <a16:creationId xmlns:a16="http://schemas.microsoft.com/office/drawing/2014/main" id="{5A083F24-895A-4054-5283-97404D9436A5}"/>
                    </a:ext>
                  </a:extLst>
                </p:cNvPr>
                <p:cNvPicPr/>
                <p:nvPr/>
              </p:nvPicPr>
              <p:blipFill>
                <a:blip r:embed="rId63"/>
                <a:stretch>
                  <a:fillRect/>
                </a:stretch>
              </p:blipFill>
              <p:spPr>
                <a:xfrm>
                  <a:off x="9468476" y="2027636"/>
                  <a:ext cx="4464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DA21892F-4AFC-13B8-39B2-7CDF7E85F974}"/>
                    </a:ext>
                  </a:extLst>
                </p14:cNvPr>
                <p14:cNvContentPartPr/>
                <p14:nvPr/>
              </p14:nvContentPartPr>
              <p14:xfrm>
                <a:off x="9264356" y="2017916"/>
                <a:ext cx="234720" cy="54000"/>
              </p14:xfrm>
            </p:contentPart>
          </mc:Choice>
          <mc:Fallback>
            <p:pic>
              <p:nvPicPr>
                <p:cNvPr id="37" name="Ink 36">
                  <a:extLst>
                    <a:ext uri="{FF2B5EF4-FFF2-40B4-BE49-F238E27FC236}">
                      <a16:creationId xmlns:a16="http://schemas.microsoft.com/office/drawing/2014/main" id="{DA21892F-4AFC-13B8-39B2-7CDF7E85F974}"/>
                    </a:ext>
                  </a:extLst>
                </p:cNvPr>
                <p:cNvPicPr/>
                <p:nvPr/>
              </p:nvPicPr>
              <p:blipFill>
                <a:blip r:embed="rId65"/>
                <a:stretch>
                  <a:fillRect/>
                </a:stretch>
              </p:blipFill>
              <p:spPr>
                <a:xfrm>
                  <a:off x="9255716" y="2008916"/>
                  <a:ext cx="2523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8D61818A-BAD1-7D8C-C2B5-D1B3000EE875}"/>
                    </a:ext>
                  </a:extLst>
                </p14:cNvPr>
                <p14:cNvContentPartPr/>
                <p14:nvPr/>
              </p14:nvContentPartPr>
              <p14:xfrm>
                <a:off x="4001516" y="984356"/>
                <a:ext cx="284400" cy="292320"/>
              </p14:xfrm>
            </p:contentPart>
          </mc:Choice>
          <mc:Fallback>
            <p:pic>
              <p:nvPicPr>
                <p:cNvPr id="39" name="Ink 38">
                  <a:extLst>
                    <a:ext uri="{FF2B5EF4-FFF2-40B4-BE49-F238E27FC236}">
                      <a16:creationId xmlns:a16="http://schemas.microsoft.com/office/drawing/2014/main" id="{8D61818A-BAD1-7D8C-C2B5-D1B3000EE875}"/>
                    </a:ext>
                  </a:extLst>
                </p:cNvPr>
                <p:cNvPicPr/>
                <p:nvPr/>
              </p:nvPicPr>
              <p:blipFill>
                <a:blip r:embed="rId67"/>
                <a:stretch>
                  <a:fillRect/>
                </a:stretch>
              </p:blipFill>
              <p:spPr>
                <a:xfrm>
                  <a:off x="3992516" y="975716"/>
                  <a:ext cx="30204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229B2E8B-7432-4F54-10DF-ECE67D087A53}"/>
                    </a:ext>
                  </a:extLst>
                </p14:cNvPr>
                <p14:cNvContentPartPr/>
                <p14:nvPr/>
              </p14:nvContentPartPr>
              <p14:xfrm>
                <a:off x="4157036" y="1285316"/>
                <a:ext cx="278280" cy="81000"/>
              </p14:xfrm>
            </p:contentPart>
          </mc:Choice>
          <mc:Fallback>
            <p:pic>
              <p:nvPicPr>
                <p:cNvPr id="40" name="Ink 39">
                  <a:extLst>
                    <a:ext uri="{FF2B5EF4-FFF2-40B4-BE49-F238E27FC236}">
                      <a16:creationId xmlns:a16="http://schemas.microsoft.com/office/drawing/2014/main" id="{229B2E8B-7432-4F54-10DF-ECE67D087A53}"/>
                    </a:ext>
                  </a:extLst>
                </p:cNvPr>
                <p:cNvPicPr/>
                <p:nvPr/>
              </p:nvPicPr>
              <p:blipFill>
                <a:blip r:embed="rId69"/>
                <a:stretch>
                  <a:fillRect/>
                </a:stretch>
              </p:blipFill>
              <p:spPr>
                <a:xfrm>
                  <a:off x="4148396" y="1276316"/>
                  <a:ext cx="2959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99A057D5-2677-4EAA-795E-E61B77F631D8}"/>
                    </a:ext>
                  </a:extLst>
                </p14:cNvPr>
                <p14:cNvContentPartPr/>
                <p14:nvPr/>
              </p14:nvContentPartPr>
              <p14:xfrm>
                <a:off x="4591196" y="2063996"/>
                <a:ext cx="136080" cy="266760"/>
              </p14:xfrm>
            </p:contentPart>
          </mc:Choice>
          <mc:Fallback>
            <p:pic>
              <p:nvPicPr>
                <p:cNvPr id="41" name="Ink 40">
                  <a:extLst>
                    <a:ext uri="{FF2B5EF4-FFF2-40B4-BE49-F238E27FC236}">
                      <a16:creationId xmlns:a16="http://schemas.microsoft.com/office/drawing/2014/main" id="{99A057D5-2677-4EAA-795E-E61B77F631D8}"/>
                    </a:ext>
                  </a:extLst>
                </p:cNvPr>
                <p:cNvPicPr/>
                <p:nvPr/>
              </p:nvPicPr>
              <p:blipFill>
                <a:blip r:embed="rId71"/>
                <a:stretch>
                  <a:fillRect/>
                </a:stretch>
              </p:blipFill>
              <p:spPr>
                <a:xfrm>
                  <a:off x="4582556" y="2054996"/>
                  <a:ext cx="15372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D81C50A5-18AA-D1A0-751C-82FC09D6F1D9}"/>
                    </a:ext>
                  </a:extLst>
                </p14:cNvPr>
                <p14:cNvContentPartPr/>
                <p14:nvPr/>
              </p14:nvContentPartPr>
              <p14:xfrm>
                <a:off x="4640516" y="2282876"/>
                <a:ext cx="148680" cy="73800"/>
              </p14:xfrm>
            </p:contentPart>
          </mc:Choice>
          <mc:Fallback>
            <p:pic>
              <p:nvPicPr>
                <p:cNvPr id="42" name="Ink 41">
                  <a:extLst>
                    <a:ext uri="{FF2B5EF4-FFF2-40B4-BE49-F238E27FC236}">
                      <a16:creationId xmlns:a16="http://schemas.microsoft.com/office/drawing/2014/main" id="{D81C50A5-18AA-D1A0-751C-82FC09D6F1D9}"/>
                    </a:ext>
                  </a:extLst>
                </p:cNvPr>
                <p:cNvPicPr/>
                <p:nvPr/>
              </p:nvPicPr>
              <p:blipFill>
                <a:blip r:embed="rId73"/>
                <a:stretch>
                  <a:fillRect/>
                </a:stretch>
              </p:blipFill>
              <p:spPr>
                <a:xfrm>
                  <a:off x="4631876" y="2273876"/>
                  <a:ext cx="16632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5CA1A723-0196-0012-9C6E-6B0C492840A9}"/>
                    </a:ext>
                  </a:extLst>
                </p14:cNvPr>
                <p14:cNvContentPartPr/>
                <p14:nvPr/>
              </p14:nvContentPartPr>
              <p14:xfrm>
                <a:off x="4766516" y="2439836"/>
                <a:ext cx="153360" cy="248040"/>
              </p14:xfrm>
            </p:contentPart>
          </mc:Choice>
          <mc:Fallback>
            <p:pic>
              <p:nvPicPr>
                <p:cNvPr id="43" name="Ink 42">
                  <a:extLst>
                    <a:ext uri="{FF2B5EF4-FFF2-40B4-BE49-F238E27FC236}">
                      <a16:creationId xmlns:a16="http://schemas.microsoft.com/office/drawing/2014/main" id="{5CA1A723-0196-0012-9C6E-6B0C492840A9}"/>
                    </a:ext>
                  </a:extLst>
                </p:cNvPr>
                <p:cNvPicPr/>
                <p:nvPr/>
              </p:nvPicPr>
              <p:blipFill>
                <a:blip r:embed="rId75"/>
                <a:stretch>
                  <a:fillRect/>
                </a:stretch>
              </p:blipFill>
              <p:spPr>
                <a:xfrm>
                  <a:off x="4757516" y="2430836"/>
                  <a:ext cx="1710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658AE924-7370-C3AF-4C71-FA0C1929206B}"/>
                    </a:ext>
                  </a:extLst>
                </p14:cNvPr>
                <p14:cNvContentPartPr/>
                <p14:nvPr/>
              </p14:nvContentPartPr>
              <p14:xfrm>
                <a:off x="5007356" y="2439476"/>
                <a:ext cx="175320" cy="242640"/>
              </p14:xfrm>
            </p:contentPart>
          </mc:Choice>
          <mc:Fallback>
            <p:pic>
              <p:nvPicPr>
                <p:cNvPr id="44" name="Ink 43">
                  <a:extLst>
                    <a:ext uri="{FF2B5EF4-FFF2-40B4-BE49-F238E27FC236}">
                      <a16:creationId xmlns:a16="http://schemas.microsoft.com/office/drawing/2014/main" id="{658AE924-7370-C3AF-4C71-FA0C1929206B}"/>
                    </a:ext>
                  </a:extLst>
                </p:cNvPr>
                <p:cNvPicPr/>
                <p:nvPr/>
              </p:nvPicPr>
              <p:blipFill>
                <a:blip r:embed="rId77"/>
                <a:stretch>
                  <a:fillRect/>
                </a:stretch>
              </p:blipFill>
              <p:spPr>
                <a:xfrm>
                  <a:off x="4998356" y="2430836"/>
                  <a:ext cx="19296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48689E32-AF4C-C04D-174A-FB440637AD2C}"/>
                    </a:ext>
                  </a:extLst>
                </p14:cNvPr>
                <p14:cNvContentPartPr/>
                <p14:nvPr/>
              </p14:nvContentPartPr>
              <p14:xfrm>
                <a:off x="5213636" y="2404556"/>
                <a:ext cx="186480" cy="219600"/>
              </p14:xfrm>
            </p:contentPart>
          </mc:Choice>
          <mc:Fallback>
            <p:pic>
              <p:nvPicPr>
                <p:cNvPr id="45" name="Ink 44">
                  <a:extLst>
                    <a:ext uri="{FF2B5EF4-FFF2-40B4-BE49-F238E27FC236}">
                      <a16:creationId xmlns:a16="http://schemas.microsoft.com/office/drawing/2014/main" id="{48689E32-AF4C-C04D-174A-FB440637AD2C}"/>
                    </a:ext>
                  </a:extLst>
                </p:cNvPr>
                <p:cNvPicPr/>
                <p:nvPr/>
              </p:nvPicPr>
              <p:blipFill>
                <a:blip r:embed="rId79"/>
                <a:stretch>
                  <a:fillRect/>
                </a:stretch>
              </p:blipFill>
              <p:spPr>
                <a:xfrm>
                  <a:off x="5204996" y="2395916"/>
                  <a:ext cx="20412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5A7E786E-7C2C-5F54-822C-D6288E89FB8B}"/>
                    </a:ext>
                  </a:extLst>
                </p14:cNvPr>
                <p14:cNvContentPartPr/>
                <p14:nvPr/>
              </p14:nvContentPartPr>
              <p14:xfrm>
                <a:off x="5203196" y="2800916"/>
                <a:ext cx="240840" cy="241920"/>
              </p14:xfrm>
            </p:contentPart>
          </mc:Choice>
          <mc:Fallback>
            <p:pic>
              <p:nvPicPr>
                <p:cNvPr id="47" name="Ink 46">
                  <a:extLst>
                    <a:ext uri="{FF2B5EF4-FFF2-40B4-BE49-F238E27FC236}">
                      <a16:creationId xmlns:a16="http://schemas.microsoft.com/office/drawing/2014/main" id="{5A7E786E-7C2C-5F54-822C-D6288E89FB8B}"/>
                    </a:ext>
                  </a:extLst>
                </p:cNvPr>
                <p:cNvPicPr/>
                <p:nvPr/>
              </p:nvPicPr>
              <p:blipFill>
                <a:blip r:embed="rId81"/>
                <a:stretch>
                  <a:fillRect/>
                </a:stretch>
              </p:blipFill>
              <p:spPr>
                <a:xfrm>
                  <a:off x="5194196" y="2791916"/>
                  <a:ext cx="2584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1CD8D04E-A2EB-1029-06FD-1D30C87E2112}"/>
                    </a:ext>
                  </a:extLst>
                </p14:cNvPr>
                <p14:cNvContentPartPr/>
                <p14:nvPr/>
              </p14:nvContentPartPr>
              <p14:xfrm>
                <a:off x="5260076" y="2959316"/>
                <a:ext cx="237240" cy="79560"/>
              </p14:xfrm>
            </p:contentPart>
          </mc:Choice>
          <mc:Fallback>
            <p:pic>
              <p:nvPicPr>
                <p:cNvPr id="48" name="Ink 47">
                  <a:extLst>
                    <a:ext uri="{FF2B5EF4-FFF2-40B4-BE49-F238E27FC236}">
                      <a16:creationId xmlns:a16="http://schemas.microsoft.com/office/drawing/2014/main" id="{1CD8D04E-A2EB-1029-06FD-1D30C87E2112}"/>
                    </a:ext>
                  </a:extLst>
                </p:cNvPr>
                <p:cNvPicPr/>
                <p:nvPr/>
              </p:nvPicPr>
              <p:blipFill>
                <a:blip r:embed="rId83"/>
                <a:stretch>
                  <a:fillRect/>
                </a:stretch>
              </p:blipFill>
              <p:spPr>
                <a:xfrm>
                  <a:off x="5251436" y="2950676"/>
                  <a:ext cx="25488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F17F93CE-CDBB-36A3-DEB2-8A1DE6BD1E4E}"/>
                    </a:ext>
                  </a:extLst>
                </p14:cNvPr>
                <p14:cNvContentPartPr/>
                <p14:nvPr/>
              </p14:nvContentPartPr>
              <p14:xfrm>
                <a:off x="5626196" y="3092876"/>
                <a:ext cx="202320" cy="351000"/>
              </p14:xfrm>
            </p:contentPart>
          </mc:Choice>
          <mc:Fallback>
            <p:pic>
              <p:nvPicPr>
                <p:cNvPr id="49" name="Ink 48">
                  <a:extLst>
                    <a:ext uri="{FF2B5EF4-FFF2-40B4-BE49-F238E27FC236}">
                      <a16:creationId xmlns:a16="http://schemas.microsoft.com/office/drawing/2014/main" id="{F17F93CE-CDBB-36A3-DEB2-8A1DE6BD1E4E}"/>
                    </a:ext>
                  </a:extLst>
                </p:cNvPr>
                <p:cNvPicPr/>
                <p:nvPr/>
              </p:nvPicPr>
              <p:blipFill>
                <a:blip r:embed="rId85"/>
                <a:stretch>
                  <a:fillRect/>
                </a:stretch>
              </p:blipFill>
              <p:spPr>
                <a:xfrm>
                  <a:off x="5617556" y="3083876"/>
                  <a:ext cx="21996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142DC0F0-E374-C3F7-CC4A-ADE03E426AD3}"/>
                    </a:ext>
                  </a:extLst>
                </p14:cNvPr>
                <p14:cNvContentPartPr/>
                <p14:nvPr/>
              </p14:nvContentPartPr>
              <p14:xfrm>
                <a:off x="5605676" y="3264236"/>
                <a:ext cx="77400" cy="27720"/>
              </p14:xfrm>
            </p:contentPart>
          </mc:Choice>
          <mc:Fallback>
            <p:pic>
              <p:nvPicPr>
                <p:cNvPr id="50" name="Ink 49">
                  <a:extLst>
                    <a:ext uri="{FF2B5EF4-FFF2-40B4-BE49-F238E27FC236}">
                      <a16:creationId xmlns:a16="http://schemas.microsoft.com/office/drawing/2014/main" id="{142DC0F0-E374-C3F7-CC4A-ADE03E426AD3}"/>
                    </a:ext>
                  </a:extLst>
                </p:cNvPr>
                <p:cNvPicPr/>
                <p:nvPr/>
              </p:nvPicPr>
              <p:blipFill>
                <a:blip r:embed="rId87"/>
                <a:stretch>
                  <a:fillRect/>
                </a:stretch>
              </p:blipFill>
              <p:spPr>
                <a:xfrm>
                  <a:off x="5597036" y="3255596"/>
                  <a:ext cx="950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E611BCC3-644B-B780-4B2A-8F68A7A6C6EB}"/>
                    </a:ext>
                  </a:extLst>
                </p14:cNvPr>
                <p14:cNvContentPartPr/>
                <p14:nvPr/>
              </p14:nvContentPartPr>
              <p14:xfrm>
                <a:off x="5839676" y="3186476"/>
                <a:ext cx="171720" cy="197280"/>
              </p14:xfrm>
            </p:contentPart>
          </mc:Choice>
          <mc:Fallback>
            <p:pic>
              <p:nvPicPr>
                <p:cNvPr id="51" name="Ink 50">
                  <a:extLst>
                    <a:ext uri="{FF2B5EF4-FFF2-40B4-BE49-F238E27FC236}">
                      <a16:creationId xmlns:a16="http://schemas.microsoft.com/office/drawing/2014/main" id="{E611BCC3-644B-B780-4B2A-8F68A7A6C6EB}"/>
                    </a:ext>
                  </a:extLst>
                </p:cNvPr>
                <p:cNvPicPr/>
                <p:nvPr/>
              </p:nvPicPr>
              <p:blipFill>
                <a:blip r:embed="rId89"/>
                <a:stretch>
                  <a:fillRect/>
                </a:stretch>
              </p:blipFill>
              <p:spPr>
                <a:xfrm>
                  <a:off x="5831036" y="3177836"/>
                  <a:ext cx="1893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F0EFE845-9D60-5AF5-03AA-C8918BE268B2}"/>
                    </a:ext>
                  </a:extLst>
                </p14:cNvPr>
                <p14:cNvContentPartPr/>
                <p14:nvPr/>
              </p14:nvContentPartPr>
              <p14:xfrm>
                <a:off x="6159356" y="3096116"/>
                <a:ext cx="167040" cy="395280"/>
              </p14:xfrm>
            </p:contentPart>
          </mc:Choice>
          <mc:Fallback>
            <p:pic>
              <p:nvPicPr>
                <p:cNvPr id="52" name="Ink 51">
                  <a:extLst>
                    <a:ext uri="{FF2B5EF4-FFF2-40B4-BE49-F238E27FC236}">
                      <a16:creationId xmlns:a16="http://schemas.microsoft.com/office/drawing/2014/main" id="{F0EFE845-9D60-5AF5-03AA-C8918BE268B2}"/>
                    </a:ext>
                  </a:extLst>
                </p:cNvPr>
                <p:cNvPicPr/>
                <p:nvPr/>
              </p:nvPicPr>
              <p:blipFill>
                <a:blip r:embed="rId91"/>
                <a:stretch>
                  <a:fillRect/>
                </a:stretch>
              </p:blipFill>
              <p:spPr>
                <a:xfrm>
                  <a:off x="6150716" y="3087476"/>
                  <a:ext cx="18468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10DAAC92-3B83-19AC-005A-7C461EE9924C}"/>
                    </a:ext>
                  </a:extLst>
                </p14:cNvPr>
                <p14:cNvContentPartPr/>
                <p14:nvPr/>
              </p14:nvContentPartPr>
              <p14:xfrm>
                <a:off x="6304436" y="3177836"/>
                <a:ext cx="174240" cy="249120"/>
              </p14:xfrm>
            </p:contentPart>
          </mc:Choice>
          <mc:Fallback>
            <p:pic>
              <p:nvPicPr>
                <p:cNvPr id="53" name="Ink 52">
                  <a:extLst>
                    <a:ext uri="{FF2B5EF4-FFF2-40B4-BE49-F238E27FC236}">
                      <a16:creationId xmlns:a16="http://schemas.microsoft.com/office/drawing/2014/main" id="{10DAAC92-3B83-19AC-005A-7C461EE9924C}"/>
                    </a:ext>
                  </a:extLst>
                </p:cNvPr>
                <p:cNvPicPr/>
                <p:nvPr/>
              </p:nvPicPr>
              <p:blipFill>
                <a:blip r:embed="rId93"/>
                <a:stretch>
                  <a:fillRect/>
                </a:stretch>
              </p:blipFill>
              <p:spPr>
                <a:xfrm>
                  <a:off x="6295796" y="3169196"/>
                  <a:ext cx="1918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1924FE38-DCD0-0A8B-2D0D-5200E3A1B2D2}"/>
                    </a:ext>
                  </a:extLst>
                </p14:cNvPr>
                <p14:cNvContentPartPr/>
                <p14:nvPr/>
              </p14:nvContentPartPr>
              <p14:xfrm>
                <a:off x="6551756" y="3169196"/>
                <a:ext cx="174600" cy="264240"/>
              </p14:xfrm>
            </p:contentPart>
          </mc:Choice>
          <mc:Fallback>
            <p:pic>
              <p:nvPicPr>
                <p:cNvPr id="54" name="Ink 53">
                  <a:extLst>
                    <a:ext uri="{FF2B5EF4-FFF2-40B4-BE49-F238E27FC236}">
                      <a16:creationId xmlns:a16="http://schemas.microsoft.com/office/drawing/2014/main" id="{1924FE38-DCD0-0A8B-2D0D-5200E3A1B2D2}"/>
                    </a:ext>
                  </a:extLst>
                </p:cNvPr>
                <p:cNvPicPr/>
                <p:nvPr/>
              </p:nvPicPr>
              <p:blipFill>
                <a:blip r:embed="rId95"/>
                <a:stretch>
                  <a:fillRect/>
                </a:stretch>
              </p:blipFill>
              <p:spPr>
                <a:xfrm>
                  <a:off x="6542756" y="3160196"/>
                  <a:ext cx="19224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004D1739-00DD-8DCC-FFFB-E4346799F954}"/>
                    </a:ext>
                  </a:extLst>
                </p14:cNvPr>
                <p14:cNvContentPartPr/>
                <p14:nvPr/>
              </p14:nvContentPartPr>
              <p14:xfrm>
                <a:off x="6764156" y="3122036"/>
                <a:ext cx="72000" cy="281880"/>
              </p14:xfrm>
            </p:contentPart>
          </mc:Choice>
          <mc:Fallback>
            <p:pic>
              <p:nvPicPr>
                <p:cNvPr id="55" name="Ink 54">
                  <a:extLst>
                    <a:ext uri="{FF2B5EF4-FFF2-40B4-BE49-F238E27FC236}">
                      <a16:creationId xmlns:a16="http://schemas.microsoft.com/office/drawing/2014/main" id="{004D1739-00DD-8DCC-FFFB-E4346799F954}"/>
                    </a:ext>
                  </a:extLst>
                </p:cNvPr>
                <p:cNvPicPr/>
                <p:nvPr/>
              </p:nvPicPr>
              <p:blipFill>
                <a:blip r:embed="rId97"/>
                <a:stretch>
                  <a:fillRect/>
                </a:stretch>
              </p:blipFill>
              <p:spPr>
                <a:xfrm>
                  <a:off x="6755516" y="3113036"/>
                  <a:ext cx="8964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80D12DCB-CB66-F6C5-EE91-EFB483315BD8}"/>
                    </a:ext>
                  </a:extLst>
                </p14:cNvPr>
                <p14:cNvContentPartPr/>
                <p14:nvPr/>
              </p14:nvContentPartPr>
              <p14:xfrm>
                <a:off x="4958036" y="3234356"/>
                <a:ext cx="47160" cy="423000"/>
              </p14:xfrm>
            </p:contentPart>
          </mc:Choice>
          <mc:Fallback>
            <p:pic>
              <p:nvPicPr>
                <p:cNvPr id="57" name="Ink 56">
                  <a:extLst>
                    <a:ext uri="{FF2B5EF4-FFF2-40B4-BE49-F238E27FC236}">
                      <a16:creationId xmlns:a16="http://schemas.microsoft.com/office/drawing/2014/main" id="{80D12DCB-CB66-F6C5-EE91-EFB483315BD8}"/>
                    </a:ext>
                  </a:extLst>
                </p:cNvPr>
                <p:cNvPicPr/>
                <p:nvPr/>
              </p:nvPicPr>
              <p:blipFill>
                <a:blip r:embed="rId99"/>
                <a:stretch>
                  <a:fillRect/>
                </a:stretch>
              </p:blipFill>
              <p:spPr>
                <a:xfrm>
                  <a:off x="4949396" y="3225716"/>
                  <a:ext cx="64800" cy="440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86E2452E-AAD8-894A-6055-7371D390ACED}"/>
                    </a:ext>
                  </a:extLst>
                </p14:cNvPr>
                <p14:cNvContentPartPr/>
                <p14:nvPr/>
              </p14:nvContentPartPr>
              <p14:xfrm>
                <a:off x="4906196" y="3592196"/>
                <a:ext cx="233640" cy="89280"/>
              </p14:xfrm>
            </p:contentPart>
          </mc:Choice>
          <mc:Fallback>
            <p:pic>
              <p:nvPicPr>
                <p:cNvPr id="58" name="Ink 57">
                  <a:extLst>
                    <a:ext uri="{FF2B5EF4-FFF2-40B4-BE49-F238E27FC236}">
                      <a16:creationId xmlns:a16="http://schemas.microsoft.com/office/drawing/2014/main" id="{86E2452E-AAD8-894A-6055-7371D390ACED}"/>
                    </a:ext>
                  </a:extLst>
                </p:cNvPr>
                <p:cNvPicPr/>
                <p:nvPr/>
              </p:nvPicPr>
              <p:blipFill>
                <a:blip r:embed="rId101"/>
                <a:stretch>
                  <a:fillRect/>
                </a:stretch>
              </p:blipFill>
              <p:spPr>
                <a:xfrm>
                  <a:off x="4897556" y="3583196"/>
                  <a:ext cx="2512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7AC302CF-DA71-9DA3-14A3-392ED012DB0A}"/>
                    </a:ext>
                  </a:extLst>
                </p14:cNvPr>
                <p14:cNvContentPartPr/>
                <p14:nvPr/>
              </p14:nvContentPartPr>
              <p14:xfrm>
                <a:off x="4044356" y="4079636"/>
                <a:ext cx="3297960" cy="778320"/>
              </p14:xfrm>
            </p:contentPart>
          </mc:Choice>
          <mc:Fallback>
            <p:pic>
              <p:nvPicPr>
                <p:cNvPr id="59" name="Ink 58">
                  <a:extLst>
                    <a:ext uri="{FF2B5EF4-FFF2-40B4-BE49-F238E27FC236}">
                      <a16:creationId xmlns:a16="http://schemas.microsoft.com/office/drawing/2014/main" id="{7AC302CF-DA71-9DA3-14A3-392ED012DB0A}"/>
                    </a:ext>
                  </a:extLst>
                </p:cNvPr>
                <p:cNvPicPr/>
                <p:nvPr/>
              </p:nvPicPr>
              <p:blipFill>
                <a:blip r:embed="rId103"/>
                <a:stretch>
                  <a:fillRect/>
                </a:stretch>
              </p:blipFill>
              <p:spPr>
                <a:xfrm>
                  <a:off x="4035356" y="4070636"/>
                  <a:ext cx="3315600" cy="795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D8FB7DFB-2378-EF57-0ACD-71F76B227B43}"/>
                    </a:ext>
                  </a:extLst>
                </p14:cNvPr>
                <p14:cNvContentPartPr/>
                <p14:nvPr/>
              </p14:nvContentPartPr>
              <p14:xfrm>
                <a:off x="4494716" y="4336676"/>
                <a:ext cx="254160" cy="334080"/>
              </p14:xfrm>
            </p:contentPart>
          </mc:Choice>
          <mc:Fallback>
            <p:pic>
              <p:nvPicPr>
                <p:cNvPr id="61" name="Ink 60">
                  <a:extLst>
                    <a:ext uri="{FF2B5EF4-FFF2-40B4-BE49-F238E27FC236}">
                      <a16:creationId xmlns:a16="http://schemas.microsoft.com/office/drawing/2014/main" id="{D8FB7DFB-2378-EF57-0ACD-71F76B227B43}"/>
                    </a:ext>
                  </a:extLst>
                </p:cNvPr>
                <p:cNvPicPr/>
                <p:nvPr/>
              </p:nvPicPr>
              <p:blipFill>
                <a:blip r:embed="rId105"/>
                <a:stretch>
                  <a:fillRect/>
                </a:stretch>
              </p:blipFill>
              <p:spPr>
                <a:xfrm>
                  <a:off x="4485716" y="4328036"/>
                  <a:ext cx="27180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B4C2DD06-B2D9-8453-2A73-05F322BBA83E}"/>
                    </a:ext>
                  </a:extLst>
                </p14:cNvPr>
                <p14:cNvContentPartPr/>
                <p14:nvPr/>
              </p14:nvContentPartPr>
              <p14:xfrm>
                <a:off x="4601636" y="4318676"/>
                <a:ext cx="380880" cy="341640"/>
              </p14:xfrm>
            </p:contentPart>
          </mc:Choice>
          <mc:Fallback>
            <p:pic>
              <p:nvPicPr>
                <p:cNvPr id="62" name="Ink 61">
                  <a:extLst>
                    <a:ext uri="{FF2B5EF4-FFF2-40B4-BE49-F238E27FC236}">
                      <a16:creationId xmlns:a16="http://schemas.microsoft.com/office/drawing/2014/main" id="{B4C2DD06-B2D9-8453-2A73-05F322BBA83E}"/>
                    </a:ext>
                  </a:extLst>
                </p:cNvPr>
                <p:cNvPicPr/>
                <p:nvPr/>
              </p:nvPicPr>
              <p:blipFill>
                <a:blip r:embed="rId107"/>
                <a:stretch>
                  <a:fillRect/>
                </a:stretch>
              </p:blipFill>
              <p:spPr>
                <a:xfrm>
                  <a:off x="4592636" y="4310036"/>
                  <a:ext cx="39852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57636701-5E89-4FC3-1B3F-6210B4AA2D41}"/>
                    </a:ext>
                  </a:extLst>
                </p14:cNvPr>
                <p14:cNvContentPartPr/>
                <p14:nvPr/>
              </p14:nvContentPartPr>
              <p14:xfrm>
                <a:off x="5083316" y="4373036"/>
                <a:ext cx="57240" cy="239400"/>
              </p14:xfrm>
            </p:contentPart>
          </mc:Choice>
          <mc:Fallback>
            <p:pic>
              <p:nvPicPr>
                <p:cNvPr id="63" name="Ink 62">
                  <a:extLst>
                    <a:ext uri="{FF2B5EF4-FFF2-40B4-BE49-F238E27FC236}">
                      <a16:creationId xmlns:a16="http://schemas.microsoft.com/office/drawing/2014/main" id="{57636701-5E89-4FC3-1B3F-6210B4AA2D41}"/>
                    </a:ext>
                  </a:extLst>
                </p:cNvPr>
                <p:cNvPicPr/>
                <p:nvPr/>
              </p:nvPicPr>
              <p:blipFill>
                <a:blip r:embed="rId109"/>
                <a:stretch>
                  <a:fillRect/>
                </a:stretch>
              </p:blipFill>
              <p:spPr>
                <a:xfrm>
                  <a:off x="5074316" y="4364396"/>
                  <a:ext cx="748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1009E9F0-92EB-9CCE-3A92-E50B50D4E924}"/>
                    </a:ext>
                  </a:extLst>
                </p14:cNvPr>
                <p14:cNvContentPartPr/>
                <p14:nvPr/>
              </p14:nvContentPartPr>
              <p14:xfrm>
                <a:off x="5330996" y="4335596"/>
                <a:ext cx="88560" cy="325080"/>
              </p14:xfrm>
            </p:contentPart>
          </mc:Choice>
          <mc:Fallback>
            <p:pic>
              <p:nvPicPr>
                <p:cNvPr id="64" name="Ink 63">
                  <a:extLst>
                    <a:ext uri="{FF2B5EF4-FFF2-40B4-BE49-F238E27FC236}">
                      <a16:creationId xmlns:a16="http://schemas.microsoft.com/office/drawing/2014/main" id="{1009E9F0-92EB-9CCE-3A92-E50B50D4E924}"/>
                    </a:ext>
                  </a:extLst>
                </p:cNvPr>
                <p:cNvPicPr/>
                <p:nvPr/>
              </p:nvPicPr>
              <p:blipFill>
                <a:blip r:embed="rId111"/>
                <a:stretch>
                  <a:fillRect/>
                </a:stretch>
              </p:blipFill>
              <p:spPr>
                <a:xfrm>
                  <a:off x="5322356" y="4326596"/>
                  <a:ext cx="10620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42338FF0-27A7-D6DA-2551-9B5FA695BF6D}"/>
                    </a:ext>
                  </a:extLst>
                </p14:cNvPr>
                <p14:cNvContentPartPr/>
                <p14:nvPr/>
              </p14:nvContentPartPr>
              <p14:xfrm>
                <a:off x="5476796" y="4405796"/>
                <a:ext cx="366840" cy="392400"/>
              </p14:xfrm>
            </p:contentPart>
          </mc:Choice>
          <mc:Fallback>
            <p:pic>
              <p:nvPicPr>
                <p:cNvPr id="65" name="Ink 64">
                  <a:extLst>
                    <a:ext uri="{FF2B5EF4-FFF2-40B4-BE49-F238E27FC236}">
                      <a16:creationId xmlns:a16="http://schemas.microsoft.com/office/drawing/2014/main" id="{42338FF0-27A7-D6DA-2551-9B5FA695BF6D}"/>
                    </a:ext>
                  </a:extLst>
                </p:cNvPr>
                <p:cNvPicPr/>
                <p:nvPr/>
              </p:nvPicPr>
              <p:blipFill>
                <a:blip r:embed="rId113"/>
                <a:stretch>
                  <a:fillRect/>
                </a:stretch>
              </p:blipFill>
              <p:spPr>
                <a:xfrm>
                  <a:off x="5467796" y="4396796"/>
                  <a:ext cx="38448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C8E173D6-A382-59ED-B14C-8270BC5AD344}"/>
                    </a:ext>
                  </a:extLst>
                </p14:cNvPr>
                <p14:cNvContentPartPr/>
                <p14:nvPr/>
              </p14:nvContentPartPr>
              <p14:xfrm>
                <a:off x="5997356" y="4339196"/>
                <a:ext cx="81720" cy="260280"/>
              </p14:xfrm>
            </p:contentPart>
          </mc:Choice>
          <mc:Fallback>
            <p:pic>
              <p:nvPicPr>
                <p:cNvPr id="66" name="Ink 65">
                  <a:extLst>
                    <a:ext uri="{FF2B5EF4-FFF2-40B4-BE49-F238E27FC236}">
                      <a16:creationId xmlns:a16="http://schemas.microsoft.com/office/drawing/2014/main" id="{C8E173D6-A382-59ED-B14C-8270BC5AD344}"/>
                    </a:ext>
                  </a:extLst>
                </p:cNvPr>
                <p:cNvPicPr/>
                <p:nvPr/>
              </p:nvPicPr>
              <p:blipFill>
                <a:blip r:embed="rId115"/>
                <a:stretch>
                  <a:fillRect/>
                </a:stretch>
              </p:blipFill>
              <p:spPr>
                <a:xfrm>
                  <a:off x="5988716" y="4330196"/>
                  <a:ext cx="993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468FF772-BB5E-0253-312A-0883B793DB41}"/>
                    </a:ext>
                  </a:extLst>
                </p14:cNvPr>
                <p14:cNvContentPartPr/>
                <p14:nvPr/>
              </p14:nvContentPartPr>
              <p14:xfrm>
                <a:off x="6249356" y="4285196"/>
                <a:ext cx="231120" cy="326520"/>
              </p14:xfrm>
            </p:contentPart>
          </mc:Choice>
          <mc:Fallback>
            <p:pic>
              <p:nvPicPr>
                <p:cNvPr id="67" name="Ink 66">
                  <a:extLst>
                    <a:ext uri="{FF2B5EF4-FFF2-40B4-BE49-F238E27FC236}">
                      <a16:creationId xmlns:a16="http://schemas.microsoft.com/office/drawing/2014/main" id="{468FF772-BB5E-0253-312A-0883B793DB41}"/>
                    </a:ext>
                  </a:extLst>
                </p:cNvPr>
                <p:cNvPicPr/>
                <p:nvPr/>
              </p:nvPicPr>
              <p:blipFill>
                <a:blip r:embed="rId117"/>
                <a:stretch>
                  <a:fillRect/>
                </a:stretch>
              </p:blipFill>
              <p:spPr>
                <a:xfrm>
                  <a:off x="6240356" y="4276556"/>
                  <a:ext cx="24876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FDD440AD-F954-ADDE-93E9-E39ED3492B01}"/>
                    </a:ext>
                  </a:extLst>
                </p14:cNvPr>
                <p14:cNvContentPartPr/>
                <p14:nvPr/>
              </p14:nvContentPartPr>
              <p14:xfrm>
                <a:off x="7344836" y="3224996"/>
                <a:ext cx="562680" cy="1137600"/>
              </p14:xfrm>
            </p:contentPart>
          </mc:Choice>
          <mc:Fallback>
            <p:pic>
              <p:nvPicPr>
                <p:cNvPr id="68" name="Ink 67">
                  <a:extLst>
                    <a:ext uri="{FF2B5EF4-FFF2-40B4-BE49-F238E27FC236}">
                      <a16:creationId xmlns:a16="http://schemas.microsoft.com/office/drawing/2014/main" id="{FDD440AD-F954-ADDE-93E9-E39ED3492B01}"/>
                    </a:ext>
                  </a:extLst>
                </p:cNvPr>
                <p:cNvPicPr/>
                <p:nvPr/>
              </p:nvPicPr>
              <p:blipFill>
                <a:blip r:embed="rId119"/>
                <a:stretch>
                  <a:fillRect/>
                </a:stretch>
              </p:blipFill>
              <p:spPr>
                <a:xfrm>
                  <a:off x="7336196" y="3215996"/>
                  <a:ext cx="580320" cy="1155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FC2A444B-1F7E-82E1-DD68-A8AEA3761686}"/>
                    </a:ext>
                  </a:extLst>
                </p14:cNvPr>
                <p14:cNvContentPartPr/>
                <p14:nvPr/>
              </p14:nvContentPartPr>
              <p14:xfrm>
                <a:off x="7747676" y="3155876"/>
                <a:ext cx="251280" cy="199800"/>
              </p14:xfrm>
            </p:contentPart>
          </mc:Choice>
          <mc:Fallback>
            <p:pic>
              <p:nvPicPr>
                <p:cNvPr id="69" name="Ink 68">
                  <a:extLst>
                    <a:ext uri="{FF2B5EF4-FFF2-40B4-BE49-F238E27FC236}">
                      <a16:creationId xmlns:a16="http://schemas.microsoft.com/office/drawing/2014/main" id="{FC2A444B-1F7E-82E1-DD68-A8AEA3761686}"/>
                    </a:ext>
                  </a:extLst>
                </p:cNvPr>
                <p:cNvPicPr/>
                <p:nvPr/>
              </p:nvPicPr>
              <p:blipFill>
                <a:blip r:embed="rId121"/>
                <a:stretch>
                  <a:fillRect/>
                </a:stretch>
              </p:blipFill>
              <p:spPr>
                <a:xfrm>
                  <a:off x="7739036" y="3147236"/>
                  <a:ext cx="26892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5869E6AD-9023-0D20-81B1-EF56D4864590}"/>
                    </a:ext>
                  </a:extLst>
                </p14:cNvPr>
                <p14:cNvContentPartPr/>
                <p14:nvPr/>
              </p14:nvContentPartPr>
              <p14:xfrm>
                <a:off x="519956" y="1580516"/>
                <a:ext cx="559080" cy="395640"/>
              </p14:xfrm>
            </p:contentPart>
          </mc:Choice>
          <mc:Fallback>
            <p:pic>
              <p:nvPicPr>
                <p:cNvPr id="71" name="Ink 70">
                  <a:extLst>
                    <a:ext uri="{FF2B5EF4-FFF2-40B4-BE49-F238E27FC236}">
                      <a16:creationId xmlns:a16="http://schemas.microsoft.com/office/drawing/2014/main" id="{5869E6AD-9023-0D20-81B1-EF56D4864590}"/>
                    </a:ext>
                  </a:extLst>
                </p:cNvPr>
                <p:cNvPicPr/>
                <p:nvPr/>
              </p:nvPicPr>
              <p:blipFill>
                <a:blip r:embed="rId123"/>
                <a:stretch>
                  <a:fillRect/>
                </a:stretch>
              </p:blipFill>
              <p:spPr>
                <a:xfrm>
                  <a:off x="511316" y="1571516"/>
                  <a:ext cx="57672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1D5184C3-DB9A-FC19-7DC7-4EFBB151325D}"/>
                    </a:ext>
                  </a:extLst>
                </p14:cNvPr>
                <p14:cNvContentPartPr/>
                <p14:nvPr/>
              </p14:nvContentPartPr>
              <p14:xfrm>
                <a:off x="1139876" y="1565036"/>
                <a:ext cx="213120" cy="246600"/>
              </p14:xfrm>
            </p:contentPart>
          </mc:Choice>
          <mc:Fallback>
            <p:pic>
              <p:nvPicPr>
                <p:cNvPr id="72" name="Ink 71">
                  <a:extLst>
                    <a:ext uri="{FF2B5EF4-FFF2-40B4-BE49-F238E27FC236}">
                      <a16:creationId xmlns:a16="http://schemas.microsoft.com/office/drawing/2014/main" id="{1D5184C3-DB9A-FC19-7DC7-4EFBB151325D}"/>
                    </a:ext>
                  </a:extLst>
                </p:cNvPr>
                <p:cNvPicPr/>
                <p:nvPr/>
              </p:nvPicPr>
              <p:blipFill>
                <a:blip r:embed="rId125"/>
                <a:stretch>
                  <a:fillRect/>
                </a:stretch>
              </p:blipFill>
              <p:spPr>
                <a:xfrm>
                  <a:off x="1131236" y="1556036"/>
                  <a:ext cx="2307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CB52CC12-E803-5675-1CF7-C00FA8E15432}"/>
                    </a:ext>
                  </a:extLst>
                </p14:cNvPr>
                <p14:cNvContentPartPr/>
                <p14:nvPr/>
              </p14:nvContentPartPr>
              <p14:xfrm>
                <a:off x="1466036" y="1466036"/>
                <a:ext cx="766800" cy="381240"/>
              </p14:xfrm>
            </p:contentPart>
          </mc:Choice>
          <mc:Fallback>
            <p:pic>
              <p:nvPicPr>
                <p:cNvPr id="73" name="Ink 72">
                  <a:extLst>
                    <a:ext uri="{FF2B5EF4-FFF2-40B4-BE49-F238E27FC236}">
                      <a16:creationId xmlns:a16="http://schemas.microsoft.com/office/drawing/2014/main" id="{CB52CC12-E803-5675-1CF7-C00FA8E15432}"/>
                    </a:ext>
                  </a:extLst>
                </p:cNvPr>
                <p:cNvPicPr/>
                <p:nvPr/>
              </p:nvPicPr>
              <p:blipFill>
                <a:blip r:embed="rId127"/>
                <a:stretch>
                  <a:fillRect/>
                </a:stretch>
              </p:blipFill>
              <p:spPr>
                <a:xfrm>
                  <a:off x="1457036" y="1457036"/>
                  <a:ext cx="78444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70766C77-742D-252B-F840-451A8CBFCB89}"/>
                    </a:ext>
                  </a:extLst>
                </p14:cNvPr>
                <p14:cNvContentPartPr/>
                <p14:nvPr/>
              </p14:nvContentPartPr>
              <p14:xfrm>
                <a:off x="2339036" y="1532996"/>
                <a:ext cx="204120" cy="244080"/>
              </p14:xfrm>
            </p:contentPart>
          </mc:Choice>
          <mc:Fallback>
            <p:pic>
              <p:nvPicPr>
                <p:cNvPr id="74" name="Ink 73">
                  <a:extLst>
                    <a:ext uri="{FF2B5EF4-FFF2-40B4-BE49-F238E27FC236}">
                      <a16:creationId xmlns:a16="http://schemas.microsoft.com/office/drawing/2014/main" id="{70766C77-742D-252B-F840-451A8CBFCB89}"/>
                    </a:ext>
                  </a:extLst>
                </p:cNvPr>
                <p:cNvPicPr/>
                <p:nvPr/>
              </p:nvPicPr>
              <p:blipFill>
                <a:blip r:embed="rId129"/>
                <a:stretch>
                  <a:fillRect/>
                </a:stretch>
              </p:blipFill>
              <p:spPr>
                <a:xfrm>
                  <a:off x="2330036" y="1523996"/>
                  <a:ext cx="2217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422F78EE-CE56-69EA-82F2-14076099EDB9}"/>
                    </a:ext>
                  </a:extLst>
                </p14:cNvPr>
                <p14:cNvContentPartPr/>
                <p14:nvPr/>
              </p14:nvContentPartPr>
              <p14:xfrm>
                <a:off x="3725756" y="1744316"/>
                <a:ext cx="30240" cy="569520"/>
              </p14:xfrm>
            </p:contentPart>
          </mc:Choice>
          <mc:Fallback>
            <p:pic>
              <p:nvPicPr>
                <p:cNvPr id="75" name="Ink 74">
                  <a:extLst>
                    <a:ext uri="{FF2B5EF4-FFF2-40B4-BE49-F238E27FC236}">
                      <a16:creationId xmlns:a16="http://schemas.microsoft.com/office/drawing/2014/main" id="{422F78EE-CE56-69EA-82F2-14076099EDB9}"/>
                    </a:ext>
                  </a:extLst>
                </p:cNvPr>
                <p:cNvPicPr/>
                <p:nvPr/>
              </p:nvPicPr>
              <p:blipFill>
                <a:blip r:embed="rId131"/>
                <a:stretch>
                  <a:fillRect/>
                </a:stretch>
              </p:blipFill>
              <p:spPr>
                <a:xfrm>
                  <a:off x="3717116" y="1735316"/>
                  <a:ext cx="47880" cy="587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35A90889-E916-1939-370F-E7549397F8D5}"/>
                    </a:ext>
                  </a:extLst>
                </p14:cNvPr>
                <p14:cNvContentPartPr/>
                <p14:nvPr/>
              </p14:nvContentPartPr>
              <p14:xfrm>
                <a:off x="3726116" y="2959676"/>
                <a:ext cx="136800" cy="2491200"/>
              </p14:xfrm>
            </p:contentPart>
          </mc:Choice>
          <mc:Fallback>
            <p:pic>
              <p:nvPicPr>
                <p:cNvPr id="76" name="Ink 75">
                  <a:extLst>
                    <a:ext uri="{FF2B5EF4-FFF2-40B4-BE49-F238E27FC236}">
                      <a16:creationId xmlns:a16="http://schemas.microsoft.com/office/drawing/2014/main" id="{35A90889-E916-1939-370F-E7549397F8D5}"/>
                    </a:ext>
                  </a:extLst>
                </p:cNvPr>
                <p:cNvPicPr/>
                <p:nvPr/>
              </p:nvPicPr>
              <p:blipFill>
                <a:blip r:embed="rId133"/>
                <a:stretch>
                  <a:fillRect/>
                </a:stretch>
              </p:blipFill>
              <p:spPr>
                <a:xfrm>
                  <a:off x="3717476" y="2950676"/>
                  <a:ext cx="154440" cy="2508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A8865EAC-5BF4-CF55-5163-E23331B3EB6F}"/>
                    </a:ext>
                  </a:extLst>
                </p14:cNvPr>
                <p14:cNvContentPartPr/>
                <p14:nvPr/>
              </p14:nvContentPartPr>
              <p14:xfrm>
                <a:off x="3789116" y="5859836"/>
                <a:ext cx="6480" cy="289440"/>
              </p14:xfrm>
            </p:contentPart>
          </mc:Choice>
          <mc:Fallback>
            <p:pic>
              <p:nvPicPr>
                <p:cNvPr id="77" name="Ink 76">
                  <a:extLst>
                    <a:ext uri="{FF2B5EF4-FFF2-40B4-BE49-F238E27FC236}">
                      <a16:creationId xmlns:a16="http://schemas.microsoft.com/office/drawing/2014/main" id="{A8865EAC-5BF4-CF55-5163-E23331B3EB6F}"/>
                    </a:ext>
                  </a:extLst>
                </p:cNvPr>
                <p:cNvPicPr/>
                <p:nvPr/>
              </p:nvPicPr>
              <p:blipFill>
                <a:blip r:embed="rId135"/>
                <a:stretch>
                  <a:fillRect/>
                </a:stretch>
              </p:blipFill>
              <p:spPr>
                <a:xfrm>
                  <a:off x="3780476" y="5851196"/>
                  <a:ext cx="241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ACE4A115-7037-611D-723D-F7539D3E4B12}"/>
                    </a:ext>
                  </a:extLst>
                </p14:cNvPr>
                <p14:cNvContentPartPr/>
                <p14:nvPr/>
              </p14:nvContentPartPr>
              <p14:xfrm>
                <a:off x="659636" y="2659796"/>
                <a:ext cx="2660040" cy="988920"/>
              </p14:xfrm>
            </p:contentPart>
          </mc:Choice>
          <mc:Fallback>
            <p:pic>
              <p:nvPicPr>
                <p:cNvPr id="78" name="Ink 77">
                  <a:extLst>
                    <a:ext uri="{FF2B5EF4-FFF2-40B4-BE49-F238E27FC236}">
                      <a16:creationId xmlns:a16="http://schemas.microsoft.com/office/drawing/2014/main" id="{ACE4A115-7037-611D-723D-F7539D3E4B12}"/>
                    </a:ext>
                  </a:extLst>
                </p:cNvPr>
                <p:cNvPicPr/>
                <p:nvPr/>
              </p:nvPicPr>
              <p:blipFill>
                <a:blip r:embed="rId137"/>
                <a:stretch>
                  <a:fillRect/>
                </a:stretch>
              </p:blipFill>
              <p:spPr>
                <a:xfrm>
                  <a:off x="650636" y="2651156"/>
                  <a:ext cx="2677680" cy="1006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9" name="Ink 78">
                  <a:extLst>
                    <a:ext uri="{FF2B5EF4-FFF2-40B4-BE49-F238E27FC236}">
                      <a16:creationId xmlns:a16="http://schemas.microsoft.com/office/drawing/2014/main" id="{B340D768-F362-7680-1CBD-E89BFB31B7F9}"/>
                    </a:ext>
                  </a:extLst>
                </p14:cNvPr>
                <p14:cNvContentPartPr/>
                <p14:nvPr/>
              </p14:nvContentPartPr>
              <p14:xfrm>
                <a:off x="1317356" y="2921156"/>
                <a:ext cx="271800" cy="359640"/>
              </p14:xfrm>
            </p:contentPart>
          </mc:Choice>
          <mc:Fallback>
            <p:pic>
              <p:nvPicPr>
                <p:cNvPr id="79" name="Ink 78">
                  <a:extLst>
                    <a:ext uri="{FF2B5EF4-FFF2-40B4-BE49-F238E27FC236}">
                      <a16:creationId xmlns:a16="http://schemas.microsoft.com/office/drawing/2014/main" id="{B340D768-F362-7680-1CBD-E89BFB31B7F9}"/>
                    </a:ext>
                  </a:extLst>
                </p:cNvPr>
                <p:cNvPicPr/>
                <p:nvPr/>
              </p:nvPicPr>
              <p:blipFill>
                <a:blip r:embed="rId139"/>
                <a:stretch>
                  <a:fillRect/>
                </a:stretch>
              </p:blipFill>
              <p:spPr>
                <a:xfrm>
                  <a:off x="1308716" y="2912156"/>
                  <a:ext cx="28944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0" name="Ink 79">
                  <a:extLst>
                    <a:ext uri="{FF2B5EF4-FFF2-40B4-BE49-F238E27FC236}">
                      <a16:creationId xmlns:a16="http://schemas.microsoft.com/office/drawing/2014/main" id="{C4AB9121-44DD-8741-B621-E680D9C76DA2}"/>
                    </a:ext>
                  </a:extLst>
                </p14:cNvPr>
                <p14:cNvContentPartPr/>
                <p14:nvPr/>
              </p14:nvContentPartPr>
              <p14:xfrm>
                <a:off x="1766636" y="2889476"/>
                <a:ext cx="229680" cy="395640"/>
              </p14:xfrm>
            </p:contentPart>
          </mc:Choice>
          <mc:Fallback>
            <p:pic>
              <p:nvPicPr>
                <p:cNvPr id="80" name="Ink 79">
                  <a:extLst>
                    <a:ext uri="{FF2B5EF4-FFF2-40B4-BE49-F238E27FC236}">
                      <a16:creationId xmlns:a16="http://schemas.microsoft.com/office/drawing/2014/main" id="{C4AB9121-44DD-8741-B621-E680D9C76DA2}"/>
                    </a:ext>
                  </a:extLst>
                </p:cNvPr>
                <p:cNvPicPr/>
                <p:nvPr/>
              </p:nvPicPr>
              <p:blipFill>
                <a:blip r:embed="rId141"/>
                <a:stretch>
                  <a:fillRect/>
                </a:stretch>
              </p:blipFill>
              <p:spPr>
                <a:xfrm>
                  <a:off x="1757636" y="2880836"/>
                  <a:ext cx="24732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3" name="Ink 82">
                  <a:extLst>
                    <a:ext uri="{FF2B5EF4-FFF2-40B4-BE49-F238E27FC236}">
                      <a16:creationId xmlns:a16="http://schemas.microsoft.com/office/drawing/2014/main" id="{F7B02B30-FADB-2A62-25C6-4C16CEABD193}"/>
                    </a:ext>
                  </a:extLst>
                </p14:cNvPr>
                <p14:cNvContentPartPr/>
                <p14:nvPr/>
              </p14:nvContentPartPr>
              <p14:xfrm>
                <a:off x="2270996" y="3142556"/>
                <a:ext cx="10080" cy="4320"/>
              </p14:xfrm>
            </p:contentPart>
          </mc:Choice>
          <mc:Fallback>
            <p:pic>
              <p:nvPicPr>
                <p:cNvPr id="83" name="Ink 82">
                  <a:extLst>
                    <a:ext uri="{FF2B5EF4-FFF2-40B4-BE49-F238E27FC236}">
                      <a16:creationId xmlns:a16="http://schemas.microsoft.com/office/drawing/2014/main" id="{F7B02B30-FADB-2A62-25C6-4C16CEABD193}"/>
                    </a:ext>
                  </a:extLst>
                </p:cNvPr>
                <p:cNvPicPr/>
                <p:nvPr/>
              </p:nvPicPr>
              <p:blipFill>
                <a:blip r:embed="rId143"/>
                <a:stretch>
                  <a:fillRect/>
                </a:stretch>
              </p:blipFill>
              <p:spPr>
                <a:xfrm>
                  <a:off x="2261996" y="3133556"/>
                  <a:ext cx="27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4" name="Ink 83">
                  <a:extLst>
                    <a:ext uri="{FF2B5EF4-FFF2-40B4-BE49-F238E27FC236}">
                      <a16:creationId xmlns:a16="http://schemas.microsoft.com/office/drawing/2014/main" id="{93379B1A-5068-9A4D-D3E6-D218FB8C73E0}"/>
                    </a:ext>
                  </a:extLst>
                </p14:cNvPr>
                <p14:cNvContentPartPr/>
                <p14:nvPr/>
              </p14:nvContentPartPr>
              <p14:xfrm>
                <a:off x="2318876" y="2992436"/>
                <a:ext cx="222120" cy="256320"/>
              </p14:xfrm>
            </p:contentPart>
          </mc:Choice>
          <mc:Fallback>
            <p:pic>
              <p:nvPicPr>
                <p:cNvPr id="84" name="Ink 83">
                  <a:extLst>
                    <a:ext uri="{FF2B5EF4-FFF2-40B4-BE49-F238E27FC236}">
                      <a16:creationId xmlns:a16="http://schemas.microsoft.com/office/drawing/2014/main" id="{93379B1A-5068-9A4D-D3E6-D218FB8C73E0}"/>
                    </a:ext>
                  </a:extLst>
                </p:cNvPr>
                <p:cNvPicPr/>
                <p:nvPr/>
              </p:nvPicPr>
              <p:blipFill>
                <a:blip r:embed="rId145"/>
                <a:stretch>
                  <a:fillRect/>
                </a:stretch>
              </p:blipFill>
              <p:spPr>
                <a:xfrm>
                  <a:off x="2309876" y="2983796"/>
                  <a:ext cx="2397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5" name="Ink 84">
                  <a:extLst>
                    <a:ext uri="{FF2B5EF4-FFF2-40B4-BE49-F238E27FC236}">
                      <a16:creationId xmlns:a16="http://schemas.microsoft.com/office/drawing/2014/main" id="{2F6683D4-0BD8-1143-2ECA-1FE7E0ECD7F1}"/>
                    </a:ext>
                  </a:extLst>
                </p14:cNvPr>
                <p14:cNvContentPartPr/>
                <p14:nvPr/>
              </p14:nvContentPartPr>
              <p14:xfrm>
                <a:off x="2605796" y="2874356"/>
                <a:ext cx="355320" cy="436680"/>
              </p14:xfrm>
            </p:contentPart>
          </mc:Choice>
          <mc:Fallback>
            <p:pic>
              <p:nvPicPr>
                <p:cNvPr id="85" name="Ink 84">
                  <a:extLst>
                    <a:ext uri="{FF2B5EF4-FFF2-40B4-BE49-F238E27FC236}">
                      <a16:creationId xmlns:a16="http://schemas.microsoft.com/office/drawing/2014/main" id="{2F6683D4-0BD8-1143-2ECA-1FE7E0ECD7F1}"/>
                    </a:ext>
                  </a:extLst>
                </p:cNvPr>
                <p:cNvPicPr/>
                <p:nvPr/>
              </p:nvPicPr>
              <p:blipFill>
                <a:blip r:embed="rId147"/>
                <a:stretch>
                  <a:fillRect/>
                </a:stretch>
              </p:blipFill>
              <p:spPr>
                <a:xfrm>
                  <a:off x="2596796" y="2865356"/>
                  <a:ext cx="37296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7" name="Ink 86">
                  <a:extLst>
                    <a:ext uri="{FF2B5EF4-FFF2-40B4-BE49-F238E27FC236}">
                      <a16:creationId xmlns:a16="http://schemas.microsoft.com/office/drawing/2014/main" id="{4D6AB973-A420-EF9C-D81A-E4C79CC36E9B}"/>
                    </a:ext>
                  </a:extLst>
                </p14:cNvPr>
                <p14:cNvContentPartPr/>
                <p14:nvPr/>
              </p14:nvContentPartPr>
              <p14:xfrm>
                <a:off x="856916" y="4010156"/>
                <a:ext cx="2505240" cy="1076040"/>
              </p14:xfrm>
            </p:contentPart>
          </mc:Choice>
          <mc:Fallback>
            <p:pic>
              <p:nvPicPr>
                <p:cNvPr id="87" name="Ink 86">
                  <a:extLst>
                    <a:ext uri="{FF2B5EF4-FFF2-40B4-BE49-F238E27FC236}">
                      <a16:creationId xmlns:a16="http://schemas.microsoft.com/office/drawing/2014/main" id="{4D6AB973-A420-EF9C-D81A-E4C79CC36E9B}"/>
                    </a:ext>
                  </a:extLst>
                </p:cNvPr>
                <p:cNvPicPr/>
                <p:nvPr/>
              </p:nvPicPr>
              <p:blipFill>
                <a:blip r:embed="rId149"/>
                <a:stretch>
                  <a:fillRect/>
                </a:stretch>
              </p:blipFill>
              <p:spPr>
                <a:xfrm>
                  <a:off x="847916" y="4001156"/>
                  <a:ext cx="2522880" cy="10936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8" name="Ink 87">
                  <a:extLst>
                    <a:ext uri="{FF2B5EF4-FFF2-40B4-BE49-F238E27FC236}">
                      <a16:creationId xmlns:a16="http://schemas.microsoft.com/office/drawing/2014/main" id="{BF6C5186-1889-3E01-48D4-B7BC903DB05B}"/>
                    </a:ext>
                  </a:extLst>
                </p14:cNvPr>
                <p14:cNvContentPartPr/>
                <p14:nvPr/>
              </p14:nvContentPartPr>
              <p14:xfrm>
                <a:off x="1586996" y="4433516"/>
                <a:ext cx="271440" cy="355320"/>
              </p14:xfrm>
            </p:contentPart>
          </mc:Choice>
          <mc:Fallback>
            <p:pic>
              <p:nvPicPr>
                <p:cNvPr id="88" name="Ink 87">
                  <a:extLst>
                    <a:ext uri="{FF2B5EF4-FFF2-40B4-BE49-F238E27FC236}">
                      <a16:creationId xmlns:a16="http://schemas.microsoft.com/office/drawing/2014/main" id="{BF6C5186-1889-3E01-48D4-B7BC903DB05B}"/>
                    </a:ext>
                  </a:extLst>
                </p:cNvPr>
                <p:cNvPicPr/>
                <p:nvPr/>
              </p:nvPicPr>
              <p:blipFill>
                <a:blip r:embed="rId151"/>
                <a:stretch>
                  <a:fillRect/>
                </a:stretch>
              </p:blipFill>
              <p:spPr>
                <a:xfrm>
                  <a:off x="1578356" y="4424876"/>
                  <a:ext cx="28908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9" name="Ink 88">
                  <a:extLst>
                    <a:ext uri="{FF2B5EF4-FFF2-40B4-BE49-F238E27FC236}">
                      <a16:creationId xmlns:a16="http://schemas.microsoft.com/office/drawing/2014/main" id="{038AB1FF-2AFC-5E2C-64A4-FFB7695EB87D}"/>
                    </a:ext>
                  </a:extLst>
                </p14:cNvPr>
                <p14:cNvContentPartPr/>
                <p14:nvPr/>
              </p14:nvContentPartPr>
              <p14:xfrm>
                <a:off x="1963196" y="4436036"/>
                <a:ext cx="180360" cy="303480"/>
              </p14:xfrm>
            </p:contentPart>
          </mc:Choice>
          <mc:Fallback>
            <p:pic>
              <p:nvPicPr>
                <p:cNvPr id="89" name="Ink 88">
                  <a:extLst>
                    <a:ext uri="{FF2B5EF4-FFF2-40B4-BE49-F238E27FC236}">
                      <a16:creationId xmlns:a16="http://schemas.microsoft.com/office/drawing/2014/main" id="{038AB1FF-2AFC-5E2C-64A4-FFB7695EB87D}"/>
                    </a:ext>
                  </a:extLst>
                </p:cNvPr>
                <p:cNvPicPr/>
                <p:nvPr/>
              </p:nvPicPr>
              <p:blipFill>
                <a:blip r:embed="rId153"/>
                <a:stretch>
                  <a:fillRect/>
                </a:stretch>
              </p:blipFill>
              <p:spPr>
                <a:xfrm>
                  <a:off x="1954196" y="4427036"/>
                  <a:ext cx="1980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0" name="Ink 89">
                  <a:extLst>
                    <a:ext uri="{FF2B5EF4-FFF2-40B4-BE49-F238E27FC236}">
                      <a16:creationId xmlns:a16="http://schemas.microsoft.com/office/drawing/2014/main" id="{9DF13EFC-B355-031F-A8EC-C84933CC61AC}"/>
                    </a:ext>
                  </a:extLst>
                </p14:cNvPr>
                <p14:cNvContentPartPr/>
                <p14:nvPr/>
              </p14:nvContentPartPr>
              <p14:xfrm>
                <a:off x="2320316" y="4640516"/>
                <a:ext cx="7920" cy="10080"/>
              </p14:xfrm>
            </p:contentPart>
          </mc:Choice>
          <mc:Fallback>
            <p:pic>
              <p:nvPicPr>
                <p:cNvPr id="90" name="Ink 89">
                  <a:extLst>
                    <a:ext uri="{FF2B5EF4-FFF2-40B4-BE49-F238E27FC236}">
                      <a16:creationId xmlns:a16="http://schemas.microsoft.com/office/drawing/2014/main" id="{9DF13EFC-B355-031F-A8EC-C84933CC61AC}"/>
                    </a:ext>
                  </a:extLst>
                </p:cNvPr>
                <p:cNvPicPr/>
                <p:nvPr/>
              </p:nvPicPr>
              <p:blipFill>
                <a:blip r:embed="rId155"/>
                <a:stretch>
                  <a:fillRect/>
                </a:stretch>
              </p:blipFill>
              <p:spPr>
                <a:xfrm>
                  <a:off x="2311316" y="4631876"/>
                  <a:ext cx="25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8CFAB9F1-D85B-6A77-1A43-4CEB72BE1AB5}"/>
                    </a:ext>
                  </a:extLst>
                </p14:cNvPr>
                <p14:cNvContentPartPr/>
                <p14:nvPr/>
              </p14:nvContentPartPr>
              <p14:xfrm>
                <a:off x="2359556" y="4324436"/>
                <a:ext cx="210960" cy="618480"/>
              </p14:xfrm>
            </p:contentPart>
          </mc:Choice>
          <mc:Fallback>
            <p:pic>
              <p:nvPicPr>
                <p:cNvPr id="91" name="Ink 90">
                  <a:extLst>
                    <a:ext uri="{FF2B5EF4-FFF2-40B4-BE49-F238E27FC236}">
                      <a16:creationId xmlns:a16="http://schemas.microsoft.com/office/drawing/2014/main" id="{8CFAB9F1-D85B-6A77-1A43-4CEB72BE1AB5}"/>
                    </a:ext>
                  </a:extLst>
                </p:cNvPr>
                <p:cNvPicPr/>
                <p:nvPr/>
              </p:nvPicPr>
              <p:blipFill>
                <a:blip r:embed="rId157"/>
                <a:stretch>
                  <a:fillRect/>
                </a:stretch>
              </p:blipFill>
              <p:spPr>
                <a:xfrm>
                  <a:off x="2350916" y="4315436"/>
                  <a:ext cx="228600" cy="6361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0EF5DC23-9D40-7CB6-73BD-314CB200195C}"/>
                    </a:ext>
                  </a:extLst>
                </p14:cNvPr>
                <p14:cNvContentPartPr/>
                <p14:nvPr/>
              </p14:nvContentPartPr>
              <p14:xfrm>
                <a:off x="2666276" y="4422356"/>
                <a:ext cx="138600" cy="325080"/>
              </p14:xfrm>
            </p:contentPart>
          </mc:Choice>
          <mc:Fallback>
            <p:pic>
              <p:nvPicPr>
                <p:cNvPr id="92" name="Ink 91">
                  <a:extLst>
                    <a:ext uri="{FF2B5EF4-FFF2-40B4-BE49-F238E27FC236}">
                      <a16:creationId xmlns:a16="http://schemas.microsoft.com/office/drawing/2014/main" id="{0EF5DC23-9D40-7CB6-73BD-314CB200195C}"/>
                    </a:ext>
                  </a:extLst>
                </p:cNvPr>
                <p:cNvPicPr/>
                <p:nvPr/>
              </p:nvPicPr>
              <p:blipFill>
                <a:blip r:embed="rId159"/>
                <a:stretch>
                  <a:fillRect/>
                </a:stretch>
              </p:blipFill>
              <p:spPr>
                <a:xfrm>
                  <a:off x="2657276" y="4413716"/>
                  <a:ext cx="15624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968DA5D0-25E5-BD08-7028-E83C6677D6D2}"/>
                    </a:ext>
                  </a:extLst>
                </p14:cNvPr>
                <p14:cNvContentPartPr/>
                <p14:nvPr/>
              </p14:nvContentPartPr>
              <p14:xfrm>
                <a:off x="3142196" y="4415156"/>
                <a:ext cx="1041840" cy="107280"/>
              </p14:xfrm>
            </p:contentPart>
          </mc:Choice>
          <mc:Fallback>
            <p:pic>
              <p:nvPicPr>
                <p:cNvPr id="93" name="Ink 92">
                  <a:extLst>
                    <a:ext uri="{FF2B5EF4-FFF2-40B4-BE49-F238E27FC236}">
                      <a16:creationId xmlns:a16="http://schemas.microsoft.com/office/drawing/2014/main" id="{968DA5D0-25E5-BD08-7028-E83C6677D6D2}"/>
                    </a:ext>
                  </a:extLst>
                </p:cNvPr>
                <p:cNvPicPr/>
                <p:nvPr/>
              </p:nvPicPr>
              <p:blipFill>
                <a:blip r:embed="rId161"/>
                <a:stretch>
                  <a:fillRect/>
                </a:stretch>
              </p:blipFill>
              <p:spPr>
                <a:xfrm>
                  <a:off x="3133556" y="4406156"/>
                  <a:ext cx="105948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80216603-510C-61E2-6F31-3A042813C5B8}"/>
                    </a:ext>
                  </a:extLst>
                </p14:cNvPr>
                <p14:cNvContentPartPr/>
                <p14:nvPr/>
              </p14:nvContentPartPr>
              <p14:xfrm>
                <a:off x="3947156" y="4308596"/>
                <a:ext cx="207000" cy="297720"/>
              </p14:xfrm>
            </p:contentPart>
          </mc:Choice>
          <mc:Fallback>
            <p:pic>
              <p:nvPicPr>
                <p:cNvPr id="94" name="Ink 93">
                  <a:extLst>
                    <a:ext uri="{FF2B5EF4-FFF2-40B4-BE49-F238E27FC236}">
                      <a16:creationId xmlns:a16="http://schemas.microsoft.com/office/drawing/2014/main" id="{80216603-510C-61E2-6F31-3A042813C5B8}"/>
                    </a:ext>
                  </a:extLst>
                </p:cNvPr>
                <p:cNvPicPr/>
                <p:nvPr/>
              </p:nvPicPr>
              <p:blipFill>
                <a:blip r:embed="rId163"/>
                <a:stretch>
                  <a:fillRect/>
                </a:stretch>
              </p:blipFill>
              <p:spPr>
                <a:xfrm>
                  <a:off x="3938516" y="4299956"/>
                  <a:ext cx="2246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6" name="Ink 95">
                  <a:extLst>
                    <a:ext uri="{FF2B5EF4-FFF2-40B4-BE49-F238E27FC236}">
                      <a16:creationId xmlns:a16="http://schemas.microsoft.com/office/drawing/2014/main" id="{6B7400BB-ABD5-8402-6C23-5520721D565A}"/>
                    </a:ext>
                  </a:extLst>
                </p14:cNvPr>
                <p14:cNvContentPartPr/>
                <p14:nvPr/>
              </p14:nvContentPartPr>
              <p14:xfrm>
                <a:off x="1601756" y="5310116"/>
                <a:ext cx="304920" cy="237960"/>
              </p14:xfrm>
            </p:contentPart>
          </mc:Choice>
          <mc:Fallback>
            <p:pic>
              <p:nvPicPr>
                <p:cNvPr id="96" name="Ink 95">
                  <a:extLst>
                    <a:ext uri="{FF2B5EF4-FFF2-40B4-BE49-F238E27FC236}">
                      <a16:creationId xmlns:a16="http://schemas.microsoft.com/office/drawing/2014/main" id="{6B7400BB-ABD5-8402-6C23-5520721D565A}"/>
                    </a:ext>
                  </a:extLst>
                </p:cNvPr>
                <p:cNvPicPr/>
                <p:nvPr/>
              </p:nvPicPr>
              <p:blipFill>
                <a:blip r:embed="rId165"/>
                <a:stretch>
                  <a:fillRect/>
                </a:stretch>
              </p:blipFill>
              <p:spPr>
                <a:xfrm>
                  <a:off x="1593116" y="5301116"/>
                  <a:ext cx="3225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7" name="Ink 96">
                  <a:extLst>
                    <a:ext uri="{FF2B5EF4-FFF2-40B4-BE49-F238E27FC236}">
                      <a16:creationId xmlns:a16="http://schemas.microsoft.com/office/drawing/2014/main" id="{C89299A3-470D-C1C7-FA7C-13CCC4EBD47E}"/>
                    </a:ext>
                  </a:extLst>
                </p14:cNvPr>
                <p14:cNvContentPartPr/>
                <p14:nvPr/>
              </p14:nvContentPartPr>
              <p14:xfrm>
                <a:off x="2013236" y="5297156"/>
                <a:ext cx="113040" cy="171000"/>
              </p14:xfrm>
            </p:contentPart>
          </mc:Choice>
          <mc:Fallback>
            <p:pic>
              <p:nvPicPr>
                <p:cNvPr id="97" name="Ink 96">
                  <a:extLst>
                    <a:ext uri="{FF2B5EF4-FFF2-40B4-BE49-F238E27FC236}">
                      <a16:creationId xmlns:a16="http://schemas.microsoft.com/office/drawing/2014/main" id="{C89299A3-470D-C1C7-FA7C-13CCC4EBD47E}"/>
                    </a:ext>
                  </a:extLst>
                </p:cNvPr>
                <p:cNvPicPr/>
                <p:nvPr/>
              </p:nvPicPr>
              <p:blipFill>
                <a:blip r:embed="rId167"/>
                <a:stretch>
                  <a:fillRect/>
                </a:stretch>
              </p:blipFill>
              <p:spPr>
                <a:xfrm>
                  <a:off x="2004236" y="5288156"/>
                  <a:ext cx="13068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BCC7E43C-3DB9-056D-F395-88977BFAEA4D}"/>
                    </a:ext>
                  </a:extLst>
                </p14:cNvPr>
                <p14:cNvContentPartPr/>
                <p14:nvPr/>
              </p14:nvContentPartPr>
              <p14:xfrm>
                <a:off x="2166956" y="5194916"/>
                <a:ext cx="142920" cy="274680"/>
              </p14:xfrm>
            </p:contentPart>
          </mc:Choice>
          <mc:Fallback>
            <p:pic>
              <p:nvPicPr>
                <p:cNvPr id="98" name="Ink 97">
                  <a:extLst>
                    <a:ext uri="{FF2B5EF4-FFF2-40B4-BE49-F238E27FC236}">
                      <a16:creationId xmlns:a16="http://schemas.microsoft.com/office/drawing/2014/main" id="{BCC7E43C-3DB9-056D-F395-88977BFAEA4D}"/>
                    </a:ext>
                  </a:extLst>
                </p:cNvPr>
                <p:cNvPicPr/>
                <p:nvPr/>
              </p:nvPicPr>
              <p:blipFill>
                <a:blip r:embed="rId169"/>
                <a:stretch>
                  <a:fillRect/>
                </a:stretch>
              </p:blipFill>
              <p:spPr>
                <a:xfrm>
                  <a:off x="2157956" y="5185916"/>
                  <a:ext cx="1605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397CC60A-0E35-71C8-53C2-4C55AAC7F946}"/>
                    </a:ext>
                  </a:extLst>
                </p14:cNvPr>
                <p14:cNvContentPartPr/>
                <p14:nvPr/>
              </p14:nvContentPartPr>
              <p14:xfrm>
                <a:off x="2366396" y="5252156"/>
                <a:ext cx="186480" cy="185400"/>
              </p14:xfrm>
            </p:contentPart>
          </mc:Choice>
          <mc:Fallback>
            <p:pic>
              <p:nvPicPr>
                <p:cNvPr id="99" name="Ink 98">
                  <a:extLst>
                    <a:ext uri="{FF2B5EF4-FFF2-40B4-BE49-F238E27FC236}">
                      <a16:creationId xmlns:a16="http://schemas.microsoft.com/office/drawing/2014/main" id="{397CC60A-0E35-71C8-53C2-4C55AAC7F946}"/>
                    </a:ext>
                  </a:extLst>
                </p:cNvPr>
                <p:cNvPicPr/>
                <p:nvPr/>
              </p:nvPicPr>
              <p:blipFill>
                <a:blip r:embed="rId171"/>
                <a:stretch>
                  <a:fillRect/>
                </a:stretch>
              </p:blipFill>
              <p:spPr>
                <a:xfrm>
                  <a:off x="2357756" y="5243516"/>
                  <a:ext cx="20412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AE04D942-3208-2D63-FB00-6F610C263EE7}"/>
                    </a:ext>
                  </a:extLst>
                </p14:cNvPr>
                <p14:cNvContentPartPr/>
                <p14:nvPr/>
              </p14:nvContentPartPr>
              <p14:xfrm>
                <a:off x="2596796" y="5226596"/>
                <a:ext cx="118080" cy="206640"/>
              </p14:xfrm>
            </p:contentPart>
          </mc:Choice>
          <mc:Fallback>
            <p:pic>
              <p:nvPicPr>
                <p:cNvPr id="100" name="Ink 99">
                  <a:extLst>
                    <a:ext uri="{FF2B5EF4-FFF2-40B4-BE49-F238E27FC236}">
                      <a16:creationId xmlns:a16="http://schemas.microsoft.com/office/drawing/2014/main" id="{AE04D942-3208-2D63-FB00-6F610C263EE7}"/>
                    </a:ext>
                  </a:extLst>
                </p:cNvPr>
                <p:cNvPicPr/>
                <p:nvPr/>
              </p:nvPicPr>
              <p:blipFill>
                <a:blip r:embed="rId173"/>
                <a:stretch>
                  <a:fillRect/>
                </a:stretch>
              </p:blipFill>
              <p:spPr>
                <a:xfrm>
                  <a:off x="2588156" y="5217596"/>
                  <a:ext cx="1357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C8251BCB-E9BE-31BE-AD4C-11BB4008FF4D}"/>
                    </a:ext>
                  </a:extLst>
                </p14:cNvPr>
                <p14:cNvContentPartPr/>
                <p14:nvPr/>
              </p14:nvContentPartPr>
              <p14:xfrm>
                <a:off x="2615156" y="5152076"/>
                <a:ext cx="163440" cy="78840"/>
              </p14:xfrm>
            </p:contentPart>
          </mc:Choice>
          <mc:Fallback>
            <p:pic>
              <p:nvPicPr>
                <p:cNvPr id="101" name="Ink 100">
                  <a:extLst>
                    <a:ext uri="{FF2B5EF4-FFF2-40B4-BE49-F238E27FC236}">
                      <a16:creationId xmlns:a16="http://schemas.microsoft.com/office/drawing/2014/main" id="{C8251BCB-E9BE-31BE-AD4C-11BB4008FF4D}"/>
                    </a:ext>
                  </a:extLst>
                </p:cNvPr>
                <p:cNvPicPr/>
                <p:nvPr/>
              </p:nvPicPr>
              <p:blipFill>
                <a:blip r:embed="rId175"/>
                <a:stretch>
                  <a:fillRect/>
                </a:stretch>
              </p:blipFill>
              <p:spPr>
                <a:xfrm>
                  <a:off x="2606516" y="5143076"/>
                  <a:ext cx="1810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9D6F2A93-FB78-0024-BC15-74D7DE2946B4}"/>
                    </a:ext>
                  </a:extLst>
                </p14:cNvPr>
                <p14:cNvContentPartPr/>
                <p14:nvPr/>
              </p14:nvContentPartPr>
              <p14:xfrm>
                <a:off x="1368836" y="5563916"/>
                <a:ext cx="1787040" cy="294120"/>
              </p14:xfrm>
            </p:contentPart>
          </mc:Choice>
          <mc:Fallback>
            <p:pic>
              <p:nvPicPr>
                <p:cNvPr id="102" name="Ink 101">
                  <a:extLst>
                    <a:ext uri="{FF2B5EF4-FFF2-40B4-BE49-F238E27FC236}">
                      <a16:creationId xmlns:a16="http://schemas.microsoft.com/office/drawing/2014/main" id="{9D6F2A93-FB78-0024-BC15-74D7DE2946B4}"/>
                    </a:ext>
                  </a:extLst>
                </p:cNvPr>
                <p:cNvPicPr/>
                <p:nvPr/>
              </p:nvPicPr>
              <p:blipFill>
                <a:blip r:embed="rId177"/>
                <a:stretch>
                  <a:fillRect/>
                </a:stretch>
              </p:blipFill>
              <p:spPr>
                <a:xfrm>
                  <a:off x="1360196" y="5555276"/>
                  <a:ext cx="180468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4" name="Ink 103">
                  <a:extLst>
                    <a:ext uri="{FF2B5EF4-FFF2-40B4-BE49-F238E27FC236}">
                      <a16:creationId xmlns:a16="http://schemas.microsoft.com/office/drawing/2014/main" id="{91C0ACFD-94C3-0928-E4E1-4207990BE1C1}"/>
                    </a:ext>
                  </a:extLst>
                </p14:cNvPr>
                <p14:cNvContentPartPr/>
                <p14:nvPr/>
              </p14:nvContentPartPr>
              <p14:xfrm>
                <a:off x="1037996" y="5583716"/>
                <a:ext cx="375840" cy="79920"/>
              </p14:xfrm>
            </p:contentPart>
          </mc:Choice>
          <mc:Fallback>
            <p:pic>
              <p:nvPicPr>
                <p:cNvPr id="104" name="Ink 103">
                  <a:extLst>
                    <a:ext uri="{FF2B5EF4-FFF2-40B4-BE49-F238E27FC236}">
                      <a16:creationId xmlns:a16="http://schemas.microsoft.com/office/drawing/2014/main" id="{91C0ACFD-94C3-0928-E4E1-4207990BE1C1}"/>
                    </a:ext>
                  </a:extLst>
                </p:cNvPr>
                <p:cNvPicPr/>
                <p:nvPr/>
              </p:nvPicPr>
              <p:blipFill>
                <a:blip r:embed="rId179"/>
                <a:stretch>
                  <a:fillRect/>
                </a:stretch>
              </p:blipFill>
              <p:spPr>
                <a:xfrm>
                  <a:off x="1029356" y="5574716"/>
                  <a:ext cx="3934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5" name="Ink 104">
                  <a:extLst>
                    <a:ext uri="{FF2B5EF4-FFF2-40B4-BE49-F238E27FC236}">
                      <a16:creationId xmlns:a16="http://schemas.microsoft.com/office/drawing/2014/main" id="{7927F110-E02F-6125-D8BA-999B00C82DE7}"/>
                    </a:ext>
                  </a:extLst>
                </p14:cNvPr>
                <p14:cNvContentPartPr/>
                <p14:nvPr/>
              </p14:nvContentPartPr>
              <p14:xfrm>
                <a:off x="1254356" y="5495876"/>
                <a:ext cx="219960" cy="259920"/>
              </p14:xfrm>
            </p:contentPart>
          </mc:Choice>
          <mc:Fallback>
            <p:pic>
              <p:nvPicPr>
                <p:cNvPr id="105" name="Ink 104">
                  <a:extLst>
                    <a:ext uri="{FF2B5EF4-FFF2-40B4-BE49-F238E27FC236}">
                      <a16:creationId xmlns:a16="http://schemas.microsoft.com/office/drawing/2014/main" id="{7927F110-E02F-6125-D8BA-999B00C82DE7}"/>
                    </a:ext>
                  </a:extLst>
                </p:cNvPr>
                <p:cNvPicPr/>
                <p:nvPr/>
              </p:nvPicPr>
              <p:blipFill>
                <a:blip r:embed="rId181"/>
                <a:stretch>
                  <a:fillRect/>
                </a:stretch>
              </p:blipFill>
              <p:spPr>
                <a:xfrm>
                  <a:off x="1245356" y="5487236"/>
                  <a:ext cx="23760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6" name="Ink 105">
                  <a:extLst>
                    <a:ext uri="{FF2B5EF4-FFF2-40B4-BE49-F238E27FC236}">
                      <a16:creationId xmlns:a16="http://schemas.microsoft.com/office/drawing/2014/main" id="{1786762D-F073-8E8D-997A-C64A12ADD2B6}"/>
                    </a:ext>
                  </a:extLst>
                </p14:cNvPr>
                <p14:cNvContentPartPr/>
                <p14:nvPr/>
              </p14:nvContentPartPr>
              <p14:xfrm>
                <a:off x="1098836" y="5957756"/>
                <a:ext cx="502560" cy="113040"/>
              </p14:xfrm>
            </p:contentPart>
          </mc:Choice>
          <mc:Fallback>
            <p:pic>
              <p:nvPicPr>
                <p:cNvPr id="106" name="Ink 105">
                  <a:extLst>
                    <a:ext uri="{FF2B5EF4-FFF2-40B4-BE49-F238E27FC236}">
                      <a16:creationId xmlns:a16="http://schemas.microsoft.com/office/drawing/2014/main" id="{1786762D-F073-8E8D-997A-C64A12ADD2B6}"/>
                    </a:ext>
                  </a:extLst>
                </p:cNvPr>
                <p:cNvPicPr/>
                <p:nvPr/>
              </p:nvPicPr>
              <p:blipFill>
                <a:blip r:embed="rId183"/>
                <a:stretch>
                  <a:fillRect/>
                </a:stretch>
              </p:blipFill>
              <p:spPr>
                <a:xfrm>
                  <a:off x="1090196" y="5948756"/>
                  <a:ext cx="5202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7" name="Ink 106">
                  <a:extLst>
                    <a:ext uri="{FF2B5EF4-FFF2-40B4-BE49-F238E27FC236}">
                      <a16:creationId xmlns:a16="http://schemas.microsoft.com/office/drawing/2014/main" id="{44E64B8A-93DA-0DD9-DC8D-4B32A49704AD}"/>
                    </a:ext>
                  </a:extLst>
                </p14:cNvPr>
                <p14:cNvContentPartPr/>
                <p14:nvPr/>
              </p14:nvContentPartPr>
              <p14:xfrm>
                <a:off x="1415996" y="5909156"/>
                <a:ext cx="181080" cy="187920"/>
              </p14:xfrm>
            </p:contentPart>
          </mc:Choice>
          <mc:Fallback>
            <p:pic>
              <p:nvPicPr>
                <p:cNvPr id="107" name="Ink 106">
                  <a:extLst>
                    <a:ext uri="{FF2B5EF4-FFF2-40B4-BE49-F238E27FC236}">
                      <a16:creationId xmlns:a16="http://schemas.microsoft.com/office/drawing/2014/main" id="{44E64B8A-93DA-0DD9-DC8D-4B32A49704AD}"/>
                    </a:ext>
                  </a:extLst>
                </p:cNvPr>
                <p:cNvPicPr/>
                <p:nvPr/>
              </p:nvPicPr>
              <p:blipFill>
                <a:blip r:embed="rId185"/>
                <a:stretch>
                  <a:fillRect/>
                </a:stretch>
              </p:blipFill>
              <p:spPr>
                <a:xfrm>
                  <a:off x="1406996" y="5900516"/>
                  <a:ext cx="1987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8" name="Ink 107">
                  <a:extLst>
                    <a:ext uri="{FF2B5EF4-FFF2-40B4-BE49-F238E27FC236}">
                      <a16:creationId xmlns:a16="http://schemas.microsoft.com/office/drawing/2014/main" id="{C141F064-840A-21BF-9873-D27CA12919C4}"/>
                    </a:ext>
                  </a:extLst>
                </p14:cNvPr>
                <p14:cNvContentPartPr/>
                <p14:nvPr/>
              </p14:nvContentPartPr>
              <p14:xfrm>
                <a:off x="1047356" y="5092676"/>
                <a:ext cx="2355840" cy="1113120"/>
              </p14:xfrm>
            </p:contentPart>
          </mc:Choice>
          <mc:Fallback>
            <p:pic>
              <p:nvPicPr>
                <p:cNvPr id="108" name="Ink 107">
                  <a:extLst>
                    <a:ext uri="{FF2B5EF4-FFF2-40B4-BE49-F238E27FC236}">
                      <a16:creationId xmlns:a16="http://schemas.microsoft.com/office/drawing/2014/main" id="{C141F064-840A-21BF-9873-D27CA12919C4}"/>
                    </a:ext>
                  </a:extLst>
                </p:cNvPr>
                <p:cNvPicPr/>
                <p:nvPr/>
              </p:nvPicPr>
              <p:blipFill>
                <a:blip r:embed="rId187"/>
                <a:stretch>
                  <a:fillRect/>
                </a:stretch>
              </p:blipFill>
              <p:spPr>
                <a:xfrm>
                  <a:off x="1038356" y="5084036"/>
                  <a:ext cx="2373480" cy="11307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9" name="Ink 108">
                  <a:extLst>
                    <a:ext uri="{FF2B5EF4-FFF2-40B4-BE49-F238E27FC236}">
                      <a16:creationId xmlns:a16="http://schemas.microsoft.com/office/drawing/2014/main" id="{198F0FC5-6F9D-98C6-D45E-4817DDB46A59}"/>
                    </a:ext>
                  </a:extLst>
                </p14:cNvPr>
                <p14:cNvContentPartPr/>
                <p14:nvPr/>
              </p14:nvContentPartPr>
              <p14:xfrm>
                <a:off x="1533716" y="4928876"/>
                <a:ext cx="39600" cy="469080"/>
              </p14:xfrm>
            </p:contentPart>
          </mc:Choice>
          <mc:Fallback>
            <p:pic>
              <p:nvPicPr>
                <p:cNvPr id="109" name="Ink 108">
                  <a:extLst>
                    <a:ext uri="{FF2B5EF4-FFF2-40B4-BE49-F238E27FC236}">
                      <a16:creationId xmlns:a16="http://schemas.microsoft.com/office/drawing/2014/main" id="{198F0FC5-6F9D-98C6-D45E-4817DDB46A59}"/>
                    </a:ext>
                  </a:extLst>
                </p:cNvPr>
                <p:cNvPicPr/>
                <p:nvPr/>
              </p:nvPicPr>
              <p:blipFill>
                <a:blip r:embed="rId189"/>
                <a:stretch>
                  <a:fillRect/>
                </a:stretch>
              </p:blipFill>
              <p:spPr>
                <a:xfrm>
                  <a:off x="1525076" y="4920236"/>
                  <a:ext cx="5724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0" name="Ink 109">
                  <a:extLst>
                    <a:ext uri="{FF2B5EF4-FFF2-40B4-BE49-F238E27FC236}">
                      <a16:creationId xmlns:a16="http://schemas.microsoft.com/office/drawing/2014/main" id="{7551EAD7-9FF5-59A7-9ABF-93BD31603115}"/>
                    </a:ext>
                  </a:extLst>
                </p14:cNvPr>
                <p14:cNvContentPartPr/>
                <p14:nvPr/>
              </p14:nvContentPartPr>
              <p14:xfrm>
                <a:off x="1446956" y="4879916"/>
                <a:ext cx="237240" cy="193320"/>
              </p14:xfrm>
            </p:contentPart>
          </mc:Choice>
          <mc:Fallback>
            <p:pic>
              <p:nvPicPr>
                <p:cNvPr id="110" name="Ink 109">
                  <a:extLst>
                    <a:ext uri="{FF2B5EF4-FFF2-40B4-BE49-F238E27FC236}">
                      <a16:creationId xmlns:a16="http://schemas.microsoft.com/office/drawing/2014/main" id="{7551EAD7-9FF5-59A7-9ABF-93BD31603115}"/>
                    </a:ext>
                  </a:extLst>
                </p:cNvPr>
                <p:cNvPicPr/>
                <p:nvPr/>
              </p:nvPicPr>
              <p:blipFill>
                <a:blip r:embed="rId191"/>
                <a:stretch>
                  <a:fillRect/>
                </a:stretch>
              </p:blipFill>
              <p:spPr>
                <a:xfrm>
                  <a:off x="1437956" y="4871276"/>
                  <a:ext cx="254880" cy="210960"/>
                </a:xfrm>
                <a:prstGeom prst="rect">
                  <a:avLst/>
                </a:prstGeom>
              </p:spPr>
            </p:pic>
          </mc:Fallback>
        </mc:AlternateContent>
      </p:grpSp>
      <p:grpSp>
        <p:nvGrpSpPr>
          <p:cNvPr id="117" name="Group 116">
            <a:extLst>
              <a:ext uri="{FF2B5EF4-FFF2-40B4-BE49-F238E27FC236}">
                <a16:creationId xmlns:a16="http://schemas.microsoft.com/office/drawing/2014/main" id="{25B7D5E4-FC5B-31D9-CE77-FF60D52F9247}"/>
              </a:ext>
            </a:extLst>
          </p:cNvPr>
          <p:cNvGrpSpPr/>
          <p:nvPr/>
        </p:nvGrpSpPr>
        <p:grpSpPr>
          <a:xfrm>
            <a:off x="1513916" y="3581756"/>
            <a:ext cx="834840" cy="529560"/>
            <a:chOff x="1513916" y="3581756"/>
            <a:chExt cx="834840" cy="529560"/>
          </a:xfrm>
        </p:grpSpPr>
        <mc:AlternateContent xmlns:mc="http://schemas.openxmlformats.org/markup-compatibility/2006">
          <mc:Choice xmlns:p14="http://schemas.microsoft.com/office/powerpoint/2010/main" Requires="p14">
            <p:contentPart p14:bwMode="auto" r:id="rId192">
              <p14:nvContentPartPr>
                <p14:cNvPr id="112" name="Ink 111">
                  <a:extLst>
                    <a:ext uri="{FF2B5EF4-FFF2-40B4-BE49-F238E27FC236}">
                      <a16:creationId xmlns:a16="http://schemas.microsoft.com/office/drawing/2014/main" id="{F44F73F1-7BB3-2F34-7EDB-8B9778313755}"/>
                    </a:ext>
                  </a:extLst>
                </p14:cNvPr>
                <p14:cNvContentPartPr/>
                <p14:nvPr/>
              </p14:nvContentPartPr>
              <p14:xfrm>
                <a:off x="1677716" y="3608396"/>
                <a:ext cx="53640" cy="376200"/>
              </p14:xfrm>
            </p:contentPart>
          </mc:Choice>
          <mc:Fallback>
            <p:pic>
              <p:nvPicPr>
                <p:cNvPr id="112" name="Ink 111">
                  <a:extLst>
                    <a:ext uri="{FF2B5EF4-FFF2-40B4-BE49-F238E27FC236}">
                      <a16:creationId xmlns:a16="http://schemas.microsoft.com/office/drawing/2014/main" id="{F44F73F1-7BB3-2F34-7EDB-8B9778313755}"/>
                    </a:ext>
                  </a:extLst>
                </p:cNvPr>
                <p:cNvPicPr/>
                <p:nvPr/>
              </p:nvPicPr>
              <p:blipFill>
                <a:blip r:embed="rId193"/>
                <a:stretch>
                  <a:fillRect/>
                </a:stretch>
              </p:blipFill>
              <p:spPr>
                <a:xfrm>
                  <a:off x="1668716" y="3599756"/>
                  <a:ext cx="7128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3" name="Ink 112">
                  <a:extLst>
                    <a:ext uri="{FF2B5EF4-FFF2-40B4-BE49-F238E27FC236}">
                      <a16:creationId xmlns:a16="http://schemas.microsoft.com/office/drawing/2014/main" id="{234595B0-970C-2A4B-A844-91345AC3E786}"/>
                    </a:ext>
                  </a:extLst>
                </p14:cNvPr>
                <p14:cNvContentPartPr/>
                <p14:nvPr/>
              </p14:nvContentPartPr>
              <p14:xfrm>
                <a:off x="1643876" y="3928436"/>
                <a:ext cx="8280" cy="17280"/>
              </p14:xfrm>
            </p:contentPart>
          </mc:Choice>
          <mc:Fallback>
            <p:pic>
              <p:nvPicPr>
                <p:cNvPr id="113" name="Ink 112">
                  <a:extLst>
                    <a:ext uri="{FF2B5EF4-FFF2-40B4-BE49-F238E27FC236}">
                      <a16:creationId xmlns:a16="http://schemas.microsoft.com/office/drawing/2014/main" id="{234595B0-970C-2A4B-A844-91345AC3E786}"/>
                    </a:ext>
                  </a:extLst>
                </p:cNvPr>
                <p:cNvPicPr/>
                <p:nvPr/>
              </p:nvPicPr>
              <p:blipFill>
                <a:blip r:embed="rId195"/>
                <a:stretch>
                  <a:fillRect/>
                </a:stretch>
              </p:blipFill>
              <p:spPr>
                <a:xfrm>
                  <a:off x="1634876" y="3919436"/>
                  <a:ext cx="259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4" name="Ink 113">
                  <a:extLst>
                    <a:ext uri="{FF2B5EF4-FFF2-40B4-BE49-F238E27FC236}">
                      <a16:creationId xmlns:a16="http://schemas.microsoft.com/office/drawing/2014/main" id="{653A295F-7307-4041-E3BB-BB7A50FC2C72}"/>
                    </a:ext>
                  </a:extLst>
                </p14:cNvPr>
                <p14:cNvContentPartPr/>
                <p14:nvPr/>
              </p14:nvContentPartPr>
              <p14:xfrm>
                <a:off x="2241836" y="3622796"/>
                <a:ext cx="88920" cy="410400"/>
              </p14:xfrm>
            </p:contentPart>
          </mc:Choice>
          <mc:Fallback>
            <p:pic>
              <p:nvPicPr>
                <p:cNvPr id="114" name="Ink 113">
                  <a:extLst>
                    <a:ext uri="{FF2B5EF4-FFF2-40B4-BE49-F238E27FC236}">
                      <a16:creationId xmlns:a16="http://schemas.microsoft.com/office/drawing/2014/main" id="{653A295F-7307-4041-E3BB-BB7A50FC2C72}"/>
                    </a:ext>
                  </a:extLst>
                </p:cNvPr>
                <p:cNvPicPr/>
                <p:nvPr/>
              </p:nvPicPr>
              <p:blipFill>
                <a:blip r:embed="rId197"/>
                <a:stretch>
                  <a:fillRect/>
                </a:stretch>
              </p:blipFill>
              <p:spPr>
                <a:xfrm>
                  <a:off x="2232836" y="3613796"/>
                  <a:ext cx="10656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5" name="Ink 114">
                  <a:extLst>
                    <a:ext uri="{FF2B5EF4-FFF2-40B4-BE49-F238E27FC236}">
                      <a16:creationId xmlns:a16="http://schemas.microsoft.com/office/drawing/2014/main" id="{784848A4-89B4-B90B-A660-7A8B10D9EE23}"/>
                    </a:ext>
                  </a:extLst>
                </p14:cNvPr>
                <p14:cNvContentPartPr/>
                <p14:nvPr/>
              </p14:nvContentPartPr>
              <p14:xfrm>
                <a:off x="2156876" y="3581756"/>
                <a:ext cx="191880" cy="157320"/>
              </p14:xfrm>
            </p:contentPart>
          </mc:Choice>
          <mc:Fallback>
            <p:pic>
              <p:nvPicPr>
                <p:cNvPr id="115" name="Ink 114">
                  <a:extLst>
                    <a:ext uri="{FF2B5EF4-FFF2-40B4-BE49-F238E27FC236}">
                      <a16:creationId xmlns:a16="http://schemas.microsoft.com/office/drawing/2014/main" id="{784848A4-89B4-B90B-A660-7A8B10D9EE23}"/>
                    </a:ext>
                  </a:extLst>
                </p:cNvPr>
                <p:cNvPicPr/>
                <p:nvPr/>
              </p:nvPicPr>
              <p:blipFill>
                <a:blip r:embed="rId199"/>
                <a:stretch>
                  <a:fillRect/>
                </a:stretch>
              </p:blipFill>
              <p:spPr>
                <a:xfrm>
                  <a:off x="2147876" y="3572756"/>
                  <a:ext cx="2095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6" name="Ink 115">
                  <a:extLst>
                    <a:ext uri="{FF2B5EF4-FFF2-40B4-BE49-F238E27FC236}">
                      <a16:creationId xmlns:a16="http://schemas.microsoft.com/office/drawing/2014/main" id="{764A94BD-2ED8-8EA1-FD2D-CDCBD35A7559}"/>
                    </a:ext>
                  </a:extLst>
                </p14:cNvPr>
                <p14:cNvContentPartPr/>
                <p14:nvPr/>
              </p14:nvContentPartPr>
              <p14:xfrm>
                <a:off x="1513916" y="3909356"/>
                <a:ext cx="413640" cy="201960"/>
              </p14:xfrm>
            </p:contentPart>
          </mc:Choice>
          <mc:Fallback>
            <p:pic>
              <p:nvPicPr>
                <p:cNvPr id="116" name="Ink 115">
                  <a:extLst>
                    <a:ext uri="{FF2B5EF4-FFF2-40B4-BE49-F238E27FC236}">
                      <a16:creationId xmlns:a16="http://schemas.microsoft.com/office/drawing/2014/main" id="{764A94BD-2ED8-8EA1-FD2D-CDCBD35A7559}"/>
                    </a:ext>
                  </a:extLst>
                </p:cNvPr>
                <p:cNvPicPr/>
                <p:nvPr/>
              </p:nvPicPr>
              <p:blipFill>
                <a:blip r:embed="rId201"/>
                <a:stretch>
                  <a:fillRect/>
                </a:stretch>
              </p:blipFill>
              <p:spPr>
                <a:xfrm>
                  <a:off x="1504916" y="3900356"/>
                  <a:ext cx="431280" cy="219600"/>
                </a:xfrm>
                <a:prstGeom prst="rect">
                  <a:avLst/>
                </a:prstGeom>
              </p:spPr>
            </p:pic>
          </mc:Fallback>
        </mc:AlternateContent>
      </p:grpSp>
    </p:spTree>
    <p:extLst>
      <p:ext uri="{BB962C8B-B14F-4D97-AF65-F5344CB8AC3E}">
        <p14:creationId xmlns:p14="http://schemas.microsoft.com/office/powerpoint/2010/main" val="3647513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2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40700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187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20643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33873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4278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3"/>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Cloud Security and Role Management</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CI/CD Service in BTP</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Extensibility</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Implementation types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Cloud Transport management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Unmanaged Implementation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8</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58185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95669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8</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80,000+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nvGraphicFramePr>
        <p:xfrm>
          <a:off x="3020343" y="4155646"/>
          <a:ext cx="5357692" cy="2532496"/>
        </p:xfrm>
        <a:graphic>
          <a:graphicData uri="http://schemas.openxmlformats.org/drawingml/2006/table">
            <a:tbl>
              <a:tblPr firstRow="1" bandRow="1">
                <a:tableStyleId>{5C22544A-7EE6-4342-B048-85BDC9FD1C3A}</a:tableStyleId>
              </a:tblPr>
              <a:tblGrid>
                <a:gridCol w="2678846">
                  <a:extLst>
                    <a:ext uri="{9D8B030D-6E8A-4147-A177-3AD203B41FA5}">
                      <a16:colId xmlns:a16="http://schemas.microsoft.com/office/drawing/2014/main" val="3424793695"/>
                    </a:ext>
                  </a:extLst>
                </a:gridCol>
                <a:gridCol w="2678846">
                  <a:extLst>
                    <a:ext uri="{9D8B030D-6E8A-4147-A177-3AD203B41FA5}">
                      <a16:colId xmlns:a16="http://schemas.microsoft.com/office/drawing/2014/main" val="298702408"/>
                    </a:ext>
                  </a:extLst>
                </a:gridCol>
              </a:tblGrid>
              <a:tr h="316562">
                <a:tc>
                  <a:txBody>
                    <a:bodyPr/>
                    <a:lstStyle/>
                    <a:p>
                      <a:r>
                        <a:rPr lang="en-US" sz="1400" dirty="0"/>
                        <a:t>Name</a:t>
                      </a:r>
                    </a:p>
                  </a:txBody>
                  <a:tcPr marL="91416" marR="91416" marT="45708" marB="45708"/>
                </a:tc>
                <a:tc>
                  <a:txBody>
                    <a:bodyPr/>
                    <a:lstStyle/>
                    <a:p>
                      <a:r>
                        <a:rPr lang="en-US" sz="1400" dirty="0" err="1"/>
                        <a:t>BankName</a:t>
                      </a:r>
                      <a:endParaRPr lang="en-US" sz="1400" dirty="0"/>
                    </a:p>
                  </a:txBody>
                  <a:tcPr marL="91416" marR="91416" marT="45708" marB="45708"/>
                </a:tc>
                <a:extLst>
                  <a:ext uri="{0D108BD9-81ED-4DB2-BD59-A6C34878D82A}">
                    <a16:rowId xmlns:a16="http://schemas.microsoft.com/office/drawing/2014/main" val="1948608081"/>
                  </a:ext>
                </a:extLst>
              </a:tr>
              <a:tr h="316562">
                <a:tc>
                  <a:txBody>
                    <a:bodyPr/>
                    <a:lstStyle/>
                    <a:p>
                      <a:r>
                        <a:rPr lang="en-US" sz="1400" dirty="0"/>
                        <a:t>A</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21077672"/>
                  </a:ext>
                </a:extLst>
              </a:tr>
              <a:tr h="316562">
                <a:tc>
                  <a:txBody>
                    <a:bodyPr/>
                    <a:lstStyle/>
                    <a:p>
                      <a:r>
                        <a:rPr lang="en-US" sz="1400" dirty="0"/>
                        <a:t>B</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51280952"/>
                  </a:ext>
                </a:extLst>
              </a:tr>
              <a:tr h="316562">
                <a:tc>
                  <a:txBody>
                    <a:bodyPr/>
                    <a:lstStyle/>
                    <a:p>
                      <a:r>
                        <a:rPr lang="en-US" sz="1400" dirty="0"/>
                        <a:t>C</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843353938"/>
                  </a:ext>
                </a:extLst>
              </a:tr>
              <a:tr h="316562">
                <a:tc>
                  <a:txBody>
                    <a:bodyPr/>
                    <a:lstStyle/>
                    <a:p>
                      <a:r>
                        <a:rPr lang="en-US" sz="1400" dirty="0"/>
                        <a:t>D</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3329321717"/>
                  </a:ext>
                </a:extLst>
              </a:tr>
              <a:tr h="316562">
                <a:tc>
                  <a:txBody>
                    <a:bodyPr/>
                    <a:lstStyle/>
                    <a:p>
                      <a:r>
                        <a:rPr lang="en-US" sz="1400" dirty="0"/>
                        <a:t>E</a:t>
                      </a:r>
                    </a:p>
                  </a:txBody>
                  <a:tcPr marL="91416" marR="91416" marT="45708" marB="45708"/>
                </a:tc>
                <a:tc>
                  <a:txBody>
                    <a:bodyPr/>
                    <a:lstStyle/>
                    <a:p>
                      <a:r>
                        <a:rPr lang="en-US" sz="1400" dirty="0"/>
                        <a:t>Z</a:t>
                      </a:r>
                    </a:p>
                  </a:txBody>
                  <a:tcPr marL="91416" marR="91416" marT="45708" marB="45708"/>
                </a:tc>
                <a:extLst>
                  <a:ext uri="{0D108BD9-81ED-4DB2-BD59-A6C34878D82A}">
                    <a16:rowId xmlns:a16="http://schemas.microsoft.com/office/drawing/2014/main" val="3448507082"/>
                  </a:ext>
                </a:extLst>
              </a:tr>
              <a:tr h="316562">
                <a:tc>
                  <a:txBody>
                    <a:bodyPr/>
                    <a:lstStyle/>
                    <a:p>
                      <a:r>
                        <a:rPr lang="en-US" sz="1400" dirty="0"/>
                        <a:t>F</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941415124"/>
                  </a:ext>
                </a:extLst>
              </a:tr>
              <a:tr h="316562">
                <a:tc>
                  <a:txBody>
                    <a:bodyPr/>
                    <a:lstStyle/>
                    <a:p>
                      <a:r>
                        <a:rPr lang="en-US" sz="1400" dirty="0"/>
                        <a:t>G</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3517" y="566437"/>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546" y="537012"/>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8454" y="2247608"/>
            <a:ext cx="2943047" cy="8730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6218" y="2321887"/>
            <a:ext cx="2943047" cy="724471"/>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3517" y="199686"/>
            <a:ext cx="1295806" cy="461545"/>
          </a:xfrm>
          <a:prstGeom prst="rect">
            <a:avLst/>
          </a:prstGeom>
          <a:noFill/>
          <a:ln>
            <a:noFill/>
          </a:ln>
        </p:spPr>
        <p:txBody>
          <a:bodyPr wrap="square" rtlCol="0">
            <a:spAutoFit/>
          </a:bodyPr>
          <a:lstStyle/>
          <a:p>
            <a:pPr defTabSz="1218621"/>
            <a:r>
              <a:rPr lang="en-US" sz="2399" b="1" dirty="0">
                <a:solidFill>
                  <a:prstClr val="white"/>
                </a:solidFill>
                <a:latin typeface="Segoe UI"/>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7512" y="2327518"/>
            <a:ext cx="1295806" cy="307697"/>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7798" y="104892"/>
            <a:ext cx="3224644" cy="461545"/>
          </a:xfrm>
          <a:prstGeom prst="rect">
            <a:avLst/>
          </a:prstGeom>
          <a:noFill/>
          <a:ln>
            <a:noFill/>
          </a:ln>
        </p:spPr>
        <p:txBody>
          <a:bodyPr wrap="square" rtlCol="0">
            <a:spAutoFit/>
          </a:bodyPr>
          <a:lstStyle/>
          <a:p>
            <a:pPr defTabSz="1218621"/>
            <a:r>
              <a:rPr lang="en-US" sz="2399" b="1" dirty="0">
                <a:solidFill>
                  <a:prstClr val="white"/>
                </a:solidFill>
                <a:latin typeface="Segoe UI"/>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689" y="1881419"/>
            <a:ext cx="2943047" cy="154656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97" y="1999459"/>
            <a:ext cx="2943047" cy="1369325"/>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07" y="1930937"/>
            <a:ext cx="1295806" cy="738472"/>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a:p>
            <a:pPr defTabSz="1218621"/>
            <a:r>
              <a:rPr lang="en-US" sz="1400" b="1" dirty="0">
                <a:solidFill>
                  <a:prstClr val="white"/>
                </a:solidFill>
                <a:latin typeface="Segoe UI"/>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9754" y="658733"/>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100" y="629320"/>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Ananya</a:t>
            </a:r>
          </a:p>
        </p:txBody>
      </p:sp>
    </p:spTree>
    <p:extLst>
      <p:ext uri="{BB962C8B-B14F-4D97-AF65-F5344CB8AC3E}">
        <p14:creationId xmlns:p14="http://schemas.microsoft.com/office/powerpoint/2010/main" val="262960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6977</TotalTime>
  <Words>1919</Words>
  <Application>Microsoft Office PowerPoint</Application>
  <PresentationFormat>Custom</PresentationFormat>
  <Paragraphs>187</Paragraphs>
  <Slides>34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72</vt:lpstr>
      <vt:lpstr>Amasis MT Pro Black</vt:lpstr>
      <vt:lpstr>Arial</vt:lpstr>
      <vt:lpstr>Arial Black</vt:lpstr>
      <vt:lpstr>BentonSansRegular</vt:lpstr>
      <vt:lpstr>Calibri</vt:lpstr>
      <vt:lpstr>Cooper Black</vt:lpstr>
      <vt:lpstr>Segoe UI</vt:lpstr>
      <vt:lpstr>Segoe UI Light</vt:lpstr>
      <vt:lpstr>Office Theme</vt:lpstr>
      <vt:lpstr>SAP BTP Architect Training</vt:lpstr>
      <vt:lpstr>PowerPoint Presentation</vt:lpstr>
      <vt:lpstr>Agenda – Day 8</vt:lpstr>
      <vt:lpstr>PowerPoint Presentation</vt:lpstr>
      <vt:lpstr>What is Extensibility</vt:lpstr>
      <vt:lpstr>What is Extension?</vt:lpstr>
      <vt:lpstr>Classic Extensions and Challenges</vt:lpstr>
      <vt:lpstr>Clean Core and Benefits</vt:lpstr>
      <vt:lpstr>Approaches for Side-by-Side Extension</vt:lpstr>
      <vt:lpstr>PowerPoint Presentation</vt:lpstr>
      <vt:lpstr>SAP Business API HUB</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PowerPoint Presentation</vt:lpstr>
      <vt:lpstr>Hands on Cloud Extension</vt:lpstr>
      <vt:lpstr>Hands on Serverless SAP Fiori Extension App</vt:lpstr>
      <vt:lpstr>Continuous Integration and Delivery (CI/CD)</vt:lpstr>
      <vt:lpstr>Hands on: Continuous Integration</vt:lpstr>
      <vt:lpstr>BTP Cloud Transport Management</vt:lpstr>
      <vt:lpstr>Hands on SAP BTP Cloud Transport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284</cp:revision>
  <dcterms:created xsi:type="dcterms:W3CDTF">2013-09-12T13:05:01Z</dcterms:created>
  <dcterms:modified xsi:type="dcterms:W3CDTF">2023-10-05T10:13:31Z</dcterms:modified>
</cp:coreProperties>
</file>