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4122" r:id="rId3"/>
    <p:sldId id="4787" r:id="rId4"/>
    <p:sldId id="4790" r:id="rId5"/>
    <p:sldId id="4792" r:id="rId6"/>
    <p:sldId id="4763" r:id="rId7"/>
    <p:sldId id="4764" r:id="rId8"/>
    <p:sldId id="4765" r:id="rId9"/>
    <p:sldId id="4766" r:id="rId10"/>
    <p:sldId id="4772" r:id="rId11"/>
    <p:sldId id="4791" r:id="rId12"/>
    <p:sldId id="4793" r:id="rId13"/>
    <p:sldId id="4767" r:id="rId14"/>
    <p:sldId id="4768" r:id="rId15"/>
    <p:sldId id="4785" r:id="rId16"/>
    <p:sldId id="282" r:id="rId17"/>
    <p:sldId id="280" r:id="rId18"/>
    <p:sldId id="4711" r:id="rId19"/>
    <p:sldId id="478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5250" autoAdjust="0"/>
  </p:normalViewPr>
  <p:slideViewPr>
    <p:cSldViewPr>
      <p:cViewPr varScale="1">
        <p:scale>
          <a:sx n="78" d="100"/>
          <a:sy n="78" d="100"/>
        </p:scale>
        <p:origin x="105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9-29T07:43:01.4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4709 10689 0,'-17'-17'16,"34"34"-16,-34-52 15,-1 17-15,-52 1 16,-19 34 0,19 1-1,-36 52 1,71-34 0,-18 52-1,18 71 1,35-36-16,0-70 15,88 88 1,-35-123-16,0 17 16,17-17-16,71-18 15,71-53 1,-142 18-16,1-18 16,105-159-1,-140 71 1,-54-36-1,-88 54 1,0 70 0,71 53-1,-18 0-15,0 18 0,0-1 16,-17 36-16</inkml:trace>
  <inkml:trace contextRef="#ctx0" brushRef="#br0" timeOffset="446.85">4604 11342 0,'0'0'16,"0"35"31,17 89-31,-17-36-1,0 18 1,0-71-16,18 18 15,-18 0 1</inkml:trace>
  <inkml:trace contextRef="#ctx0" brushRef="#br0" timeOffset="697.01">4586 11571 0,'-18'0'0,"36"0"0,-53 0 0,-36 0 16,-17 18 0,53-1-1,-36 19-15,53-36 16,-34 53-1,34-36 1</inkml:trace>
  <inkml:trace contextRef="#ctx0" brushRef="#br0" timeOffset="937.13">4674 11606 0,'-18'0'0,"36"0"0,-53 0 0,17 0 15,-52 36 1,34-36 0,19 17-16,-1 19 0,-35-1 15,0 53 1,18-70-1,0 17-15,35-17 16</inkml:trace>
  <inkml:trace contextRef="#ctx0" brushRef="#br0" timeOffset="1218.45">4674 11571 0,'0'0'16,"-18"0"0,54 0-1,17 18 1,-18-1-1,0-17-15,36 36 16,-1-19-16,-52 1 16,0 0-1</inkml:trace>
  <inkml:trace contextRef="#ctx0" brushRef="#br0" timeOffset="1406.79">4692 11747 0,'17'18'15,"1"0"1,35-1 0,70 36-1</inkml:trace>
  <inkml:trace contextRef="#ctx0" brushRef="#br0" timeOffset="2367.48">4656 12100 0,'0'0'0,"-17"0"0,17-17 16,-18 34-1,18 1 1,0 0-16,0 17 0,0 0 15,18 18-15,-1 106 32,-17-89-32,18 1 0,-18-1 0,35 195 31,-17-177-31,-18 18 16,18 212-1,-18-195-15,17 89 16,1 105-1,0-211-15,-18 123 16,0 1 0,0-107-16,17-17 0,-17 0 15,18 229 1,-18-229-16,0 0 16,0 335-1,-18-247 1,1 105-1,17-210 1,0 87 0,0-88-16,0-17 0,0 17 15,17 53 1,18 177 15,-35-266-31,0 1 16,0 0-1,0-17 1,0 17 0,18-18-16,-18 18 15,0 0 1</inkml:trace>
  <inkml:trace contextRef="#ctx0" brushRef="#br0" timeOffset="4266.42">7285 10724 0,'0'-17'32,"0"34"-1,0 19-15,17 52-1,-17-53-15,0 18 16,18 141-1,-18-141-15,0 71 16,-35 17 0,17-18-1,-17-70 1,35-18-16,0-17 0,35 17 31,53-35-15,-35 0-1,106-17-15,-71 17 16,18 0-16,17 0 16,18 0-16,530 17 31,-89 1-15,-388-18-16,-18 0 15,336 0 1,-371 0-16,106-18 15,0 1 1,-195 17-16,-34-18 16,-71-17-1,-17-1 1,-54-34 0,89 52-1,-36-35-15,54 18 16,-1-18-16,18 18 0,0-18 15,0 0-15,53-141 32,-18 141-32,-17-18 0,17 1 0,36-89 31,-54 106-31,1 18 0,-18 17 16,18-17-1,-18 17-15,-53 1 31,17 17-15,1 0-16,18 0 0,-19 17 16,-140 1-1,88-18-15,-18 0 16,0 0-16,-353 18 16,265-18-1,0 0-15,0 0 0,-17 0 16,34 0-16,1 0 15,17 17-15,18-17 0,-159 0 16,141 18 15,142-18-31,-1 0 16,36 18 0,-1-1-16,1-17 0</inkml:trace>
  <inkml:trace contextRef="#ctx0" brushRef="#br0" timeOffset="5146.88">8431 10954 0,'0'0'15,"18"0"1,-36 35 0,0 18-1,1-18-15,-1 0 16,0 1-16,-17 70 15,18-89 1,-1 36-16,0-35 16,18-36 15,18-52-15,-18 34-16,18 1 0,-1-18 15,36-88 1,-35 106-16,-1-1 15,36 1 1,-35 35-16,0 18 0,-1-1 16,1 19-16,17 52 15,-17 53 1,-1-70 0,-17 17-1</inkml:trace>
  <inkml:trace contextRef="#ctx0" brushRef="#br0" timeOffset="5690.92">8466 11218 0,'0'0'0,"-17"-88"32,17 70-32,35 1 15,18-1 1,-18 18-16,0 0 15,18 0-15,-17 0 0,52 0 16,-18 18 0,-52-18-16,0 0 15,-36 17 17,18 1-17,0 0-15,0 52 16,-18-34-1,18-1-15,-17 71 32,17-71-32,0 18 0,-18 0 31,18-71 0,18-70-15,-1 35-16,-17 18 0,18-18 15,0 0-15,-1-35 16,1 0 0,0 70-16,-1 0 0,1 1 15,35 34 1,-36 1 0,-17 17-16,0-17 0,0 52 15,-17-34-15,-1-1 16,-52 53 15,52-70-31</inkml:trace>
  <inkml:trace contextRef="#ctx0" brushRef="#br0" timeOffset="6118.34">9260 11148 0,'0'0'15,"18"0"-15,-18 17 16,-18 19 0,18-19-16,-18 1 15,18 17-15,-17 36 16,17-36 0,0-17-16,0 35 15,0-36 1,0 1-16,0-36 15,0-35 17,0-17-17,0 35-15,0-1 0,0-17 16,35-88 0,-17 88-16,17 0 15,35 18 1,-34 53-1,-1 70 1,-35-53-16,-35 36 16,-71 17-1,53-53-15,0-17 16</inkml:trace>
  <inkml:trace contextRef="#ctx0" brushRef="#br0" timeOffset="7299.21">8660 11800 0,'0'0'16,"18"-17"-16,-18-1 0,0-17 15,18-18 1,-1 53-16,1 35 31,-18 71-15,0-35-16,-18 87 15,1-52-15,17 0 16,-18 0-16,0 141 16,-17 176-1,17-282 1,18 177-16,-17 158 31,17-300-31,0-17 0,0 0 16,-18 0-16,18 458 31,0-476-31,18 141 16,-1-35-1,-17-123-15,18-18 0,-18-1 16,18 178-1,-1-213-15,1 71 16,0 36 0,-1-124-1,-17-18-15,18 106 16,-18-88-16,0 17 16,0 54-1,18-18 1,-18-36-1,0-34 1,0-19-16,0 19 16,0 34-1,0-52-15,0-1 0,0 1 16,0 0-16,17-1 0,-17 1 16,0 0-1,-17-18 1,17-36-16</inkml:trace>
  <inkml:trace contextRef="#ctx0" brushRef="#br0" timeOffset="9086.34">12682 10830 0,'0'36'0,"0"-72"0,0 142 15,0-53-15,0 18 16,-18 158-1,1-159-15,17 1 16,-18 0-16,-35 87 16,35-70-1,-17 1 1,17-72-16,18 1 16,0-36-1,18 1 1,35-36-1,-18 35 1,36 0 0,158 1-1,-123 17-15,159 0 16,87 0 0,-140 0-16,17 0 0,18 0 15,494 17 1,-494-17-16,0 0 15,-18 0-15,177 0 16,-230 0-16,-17 0 0,-18-17 16,106-1-1,-212 18 1,-17-17-16,-71-1 16,35 18-1,-17 0-15,-71-18 16,71 18-1,0-17 1,17-19 0,18 19-16,18-36 15,-18 18-15,17-18 16,1 0-16,17 0 0,-17 0 16,52-176-1,-34 87 1,-19 72-16,-17 17 0,18 0 15,0-53 1,-18 89 0,0-1-16,-18 0 15,0 18 1,-17 0-16,-53 0 16,35 0-16,-18 0 15,1 18-15,-301 0 16,230-18-1,-247 0-15,-282 0 32,194-18-17,229 18-15,35 0 0,18 0 16,-282 18 0,264-1-1,-17 19 1,211-19-16,1-17 15,17 18 1,17-18-16</inkml:trace>
  <inkml:trace contextRef="#ctx0" brushRef="#br0" timeOffset="9634.2">14269 11165 0,'18'-17'16,"-36"34"-16,54-70 15,-36 36-15,-53-36 32,-18 53-17,36 0-15,-36 35 16,1 18-1,52-18-15,-17 1 0,17-1 16,0 53 0,18-53-16,18-17 15,0 0-15,105 17 16,-70-53 0</inkml:trace>
  <inkml:trace contextRef="#ctx0" brushRef="#br0" timeOffset="10016.89">14604 11130 0,'0'0'0,"-17"0"15,-1 0 1,0 18-16,1-1 16,17 1-1,0 0-15,-18 17 0,18-17 16,0 87-1,-17-52 1,-1 0 0,18-70 15,35-72-15,-17 54-1,17-53-15,0 53 16,-17-18-16,0 17 15,17-16-15,-17 34 0,34-17 32,-34 52-32,0 1 0,-18 17 15,0 106 1,0-88-16,0-17 16,-18 105-1</inkml:trace>
  <inkml:trace contextRef="#ctx0" brushRef="#br0" timeOffset="10186.61">14551 11395 0,'-35'-36'32,"70"72"-32,-52-89 15,34 53 1,1-18-16,17 18 0,89-35 15</inkml:trace>
  <inkml:trace contextRef="#ctx0" brushRef="#br0" timeOffset="10582.74">15028 11218 0,'17'-35'16,"-34"70"-16,34-88 15,-34 36 1,17 34-1,0 1 1,0 17-16,0-17 16,0 17-16,0 1 0,0 34 15,-36 18 1,19-52 0,-1-19-1,18-34 1,18-72 15,-1 54-31,19-53 16,34-71-1,-17 71 1,35 53 0,-52 35-16,-1 35 15,-17 35 1,-18-34-16,-36 34 15,-70 1 1,54-71-16,-1 18 16</inkml:trace>
  <inkml:trace contextRef="#ctx0" brushRef="#br0" timeOffset="12004.27">14869 11712 0,'18'-35'0,"-18"88"47,17 405-16,-17-334-31,0-1 16,18 19-16,-18-1 16,0 335-1,0-317-15,0 158 16,-18 159 0,1-140-1,-19 157 1,19-334-16,-19 176 15,-17 142 1,53-178 0,0 142-1,18-300-15,0 124 16,35 105 0,-18-264-1,-17-17-15,-1-1 0,1-18 16,-1 1-16,1-18 0,0 17 31,-1-52-31,-17 0 0,18-18 16,0-36-1,-18 19-15,0-54 16,-36-105 0</inkml:trace>
  <inkml:trace contextRef="#ctx0" brushRef="#br0" timeOffset="13085.27">24058 10672 0,'0'0'0,"-35"0"16,35 17 15,-35 71-15,35-35-16,0 18 0,0-1 15,-18 160 1,1-142-16,17-18 16,-18 142-1,0-141-15,18 34 16,0-16-1,0-54 1</inkml:trace>
  <inkml:trace contextRef="#ctx0" brushRef="#br0" timeOffset="13367.67">23864 11730 0,'0'0'0,"53"0"47,124-18-32,-54 18 1,18 0-16,18 0 0,53 18 0,17-18 16,282 17-1,-228 1-15,281 0 16,247 17-1,-176-35 1,-388 0 0,-158 0-16,-54 0 15,-18-18-15,-34 18 0</inkml:trace>
  <inkml:trace contextRef="#ctx0" brushRef="#br0" timeOffset="14235.67">24041 10672 0,'-18'0'0,"0"0"0,54 0 0,-89 0 15,70-18 48,89 0-47,-53 18-16,159-35 15,88 17 1,-106 18-16,35-17 15,18 17-15,564 17 16,-229 1 0,230 35-1,-583-35 1,159-1-16,-18 1 31,-299-18-31,-18 0 0,-18-18 31,-52 1-31,-89 17 32,53 17-17,35 1-15,1 17 16,-1 71 0,0 0-1,1 105 1,17 19-1,0-107 1,-18-52-16,18-18 0,0 0 16,-18-1-1,1-16-15,17-1 0,-36 18 16,19-35 0,-1-18-1,1 0 1,-1 0-1,-17 0-15,-54 0 16,-157-18 0,140 18-16,-141-18 15,-53 1 1</inkml:trace>
  <inkml:trace contextRef="#ctx0" brushRef="#br0" timeOffset="14866.8">26228 11289 0,'0'0'0,"0"-18"15,-18 1-15,1-1 16,-19-17 0,1 17-1,-18 18-15,18 0 16,0 0-16,-1 18 16,1-1-16,-53 54 31,105-1 0,19-70-31,-19 0 16,107-35-1,-89 0-15,53-18 16,1-35 0,-54 17-1,0-17 1,-35 70-16,0 54 31,-35 87-15,35-70-16,-18 53 15,18 0 1</inkml:trace>
  <inkml:trace contextRef="#ctx0" brushRef="#br0" timeOffset="15287.23">26634 11060 0,'17'-53'32,"-17"70"-32,-17 19 0,17-36 15,-18 35-15,18 0 16,-18 18-16,1-18 0,-1 18 15,0 53 1,18-88 0,0 17-16,-17-35 0,17 18 15,17-36 1,19-35 0,-19 18-1,19 0-15,-19 17 0,89-35 31,-71 53-31,18 18 16,0 17 0,-35 0-16,-1 0 0,-17-17 15,0 17-15,-17-17 0,-19 17 16,-87 18 0,17-35-1,36-18-15</inkml:trace>
  <inkml:trace contextRef="#ctx0" brushRef="#br0" timeOffset="15969">26281 11836 0,'17'-18'0,"-34"36"0,34-54 15,1 54 1,-18 53-1,0-18 1,0 17-16,-35 353 16,35-158-1,-18 176 1,18-282 0,18 176-16,-1 0 15,1-141 1,0 159-1,-1 194 1,-17-353-16,18-18 0,-18 0 16,18 318-1,-18-353-15,0 18 16,0-35-16,17-1 0,-17-17 16,18 159-1,0-213-15,-1 54 16,1-53-1,-18-18-15,0-17 16,0 17-16,0-17 16,0 17-1,0-17 1,0 0 0,0-1 46,-18-34-46</inkml:trace>
  <inkml:trace contextRef="#ctx0" brushRef="#br0" timeOffset="17672.14">4903 12700 0,'0'0'16,"-17"0"-16,-1 0 0,-17 0 15,70 0 32,36 0-31,-18 0-16,0 0 0,17 0 15,1-18-15,17 18 0,18-17 16,17-1-16,142 0 16,35 1-1,-142-1-15,-17 18 0,18-17 16,-18 17-16,0 0 0,0-18 16,212 0-1,-247 18-15,-18 0 16,0-17-16,53 17 15,-35-18 1,-88 18 0,-36 0 46</inkml:trace>
  <inkml:trace contextRef="#ctx0" brushRef="#br0" timeOffset="18021.39">7690 12312 0,'0'0'0,"-53"-18"16,36 18-16,-1 0 15,71 36 17,35-19-1,-35-17-31,-18 18 15,106 17 1,-123-17-16,17-1 0,-17 1 16,-36 53-1,1-36-15,-19-17 16,-122 123 0,69-71-1</inkml:trace>
  <inkml:trace contextRef="#ctx0" brushRef="#br0" timeOffset="18840.52">9172 13194 0,'17'0'0,"-69"-18"16,87 36-16,-106-36 16,54 18-16,-1 0 0,0 0 15,-35 0 1,36 0 0,52 0-1,53-17 1,-17 17-16,105-18 15,212-17 1,-53 17 0,283 0-1,-389 1 1,212-1 0,159-17-1,-406 17-15,158 1 16,-52-1-1,-159 0-15,-17 18 0,-18-17 16,105-1 0,-175 18-16,-19-18 0,1 18 15,-53-17 17,17 17-17,36 0 1,17-18-1,0 18 1,18-18 0</inkml:trace>
  <inkml:trace contextRef="#ctx0" brushRef="#br0" timeOffset="19303.14">13211 12612 0,'-35'-18'31,"70"36"-15,-70-18-16,52 0 0,19 17 16,-19-17-16,177 53 31,-141-35-31,0-18 0,0 18 15,88 17 1,-106-17-16,1-18 16,-1 35-1,-35-18-15,-53 1 16,-53 53 0,18-18-1,-53 35 1,106-53-16,-1 0 15</inkml:trace>
  <inkml:trace contextRef="#ctx0" brushRef="#br1" timeOffset="39343.15">18908 10689 0,'0'-17'15,"0"34"-15,0-70 0,0 36 16,0-1-1,0-17 1,0 17-16,18 53 63,-18 54-48,0-54-15,0 71 16,-18 17-1,-17 71 1,17-141-16,1 71 16,-1-72-1,-17 54-15,17-70 16,0-1-16,18 0 16,-17 0-16,17 1 0,-18 34 15,18-52 1,0-1-16,35 1 31,36-36-15,-1 1-1,36-1-15,-35 1 16,211-1 0,-159 0-16,19 1 15,422-19 1,-335 19-16,248-19 15,246 1 1,-512 18-16,177-1 16,-88 18-1,-18-18 1,-229 18 0,-17-17-16,-19 17 15,-34 0-15,-1 0 0,-17-18 16,-1 18-1,-87 0 1,70-18 0,18 18-1,70 0 17,0-17-17,-17 17-15,0-18 16,17-17-1,-17 17 1,-1-35 0,-17 18-1,0 17-15,18-17 0,-1-106 32,-17 88-32,18 18 0,-18-18 0,0 0 15,0-35 1,0 52-16,0 1 15,0-53 1,-18 70-16,1-17 16,-1-18-1,-17 0 1,0 18 0,17 17-16,-35 1 15,-106-19 1,89 36-16,-18 0 15,-18 0-15,0 0 16,-35 0-16,-371 36 16,318-36-1,-211 35-15,211-17 16,-18-18-16,18 17 16,0 1-16,18-1 0,-248 19 31,301-19-31,-18-17 15,17 18 1,107 0-16,17-1 16</inkml:trace>
  <inkml:trace contextRef="#ctx0" brushRef="#br1" timeOffset="39981.78">19825 10848 0,'0'0'15,"36"-88"1,-36 70-16,0 0 15,-18 1-15,0 17 0,1 0 16,-19 17-16,-34 19 16,-54 87-1,18 54 1,71-36 15,35-71-15,18-52-16,35 0 15,70-36 1,-70-17-16,0 17 0,0-17 16,53-89-1,-71 54 1,-17 17 0,-36 53-16,0 17 15,-34 72 1,34-54-16,18 0 15,-18 53 1,36-52 0,0-19-16,-1-17 0,1 18 0</inkml:trace>
  <inkml:trace contextRef="#ctx0" brushRef="#br1" timeOffset="40312.25">20143 11130 0,'0'-35'15,"0"17"-15,0 71 0,0-123 16,-18 52 0,36 36 15,35-18-15,-36 0-16,36 0 15,-18-36 1,-17 1-1,-53-18 17,17 35-32,1 18 0,-54 18 15,-17 35 1,70-35 0,-17 52-16,35 18 31,18-70-31,-1 0 0,18-1 15,-17-17-15</inkml:trace>
  <inkml:trace contextRef="#ctx0" brushRef="#br1" timeOffset="40664.11">20443 10954 0,'0'0'15,"17"-36"-15,-17-34 16,18 70-1,-1 0 1,-17 53-16,18 35 16,-36-17-1,1 34 1,-1-87 0,-17 0-16,17-18 15,18-36 16,18 1-31,-18 0 0,35 0 16,36-89 0,-36 106-16,0 1 0,1-1 15,-1 18-15,-17 18 16,-1-1-16,1 19 0,-18-1 16,-18 71-1,18-71-15,-17 0 16</inkml:trace>
  <inkml:trace contextRef="#ctx0" brushRef="#br1" timeOffset="40979.17">21201 10777 0,'0'0'0,"-35"-53"16,35 36-16,0-1 0,-18 18 16,18 35 15,0 107-16,0-54 1,-18 35 0,18-105-1,-17-1-15</inkml:trace>
  <inkml:trace contextRef="#ctx0" brushRef="#br1" timeOffset="41278.18">21113 11060 0,'0'0'0,"17"-53"15,-17 35-15,18-17 0,-18-18 32,35 18-17,-35 17-15,18 0 0,17 18 16,1-35 0,-19 17-16,1 18 0,-1-17 15,19-19 16,-19 19-31,-34 17 16,-19 53 0,19 17-1,-18 71 1,-1-17 0,36-71-1</inkml:trace>
  <inkml:trace contextRef="#ctx0" brushRef="#br1" timeOffset="41729.31">21571 10936 0,'0'-18'0,"0"36"0,-17-106 15,17 70 1,-18-17-16,18 17 16,-17 36-1,-1-18 1,18 18-16,-18-1 0,-17 36 31,-18 53-15,53-88-16,-18 17 0,18-17 15,18 17 1,0-35-16,52-35 31,-17-18-15,-35 17-16,-1 19 0,-17-1 16,18 0-16,-18-17 15,0 53 1,0-1-1,-18 1-15,18 17 0,-17 18 16,-1 18 0,18-54-1</inkml:trace>
  <inkml:trace contextRef="#ctx0" brushRef="#br1" timeOffset="42079.95">21660 10901 0,'0'-35'0,"0"70"0,17-106 16,-17 54-16,0-1 16,0 53 15,0 36-15,0-54-16,0 19 15,-17 17 1,17-36-16,17-17 31,1-35-15,-18 0-16,18 17 15,-1 0-15,18-34 32,-17 34-32,0 36 15,-18-1-15,0 1 0,-18 70 31,0-17-15,18-54-16,-17 1 0</inkml:trace>
  <inkml:trace contextRef="#ctx0" brushRef="#br1" timeOffset="42519.03">22012 10901 0,'0'0'15,"36"-88"-15,-36 52 16,0 19-16,-18 17 16,-35 53-1,18-36 1,0 36-16,-1 0 31,19 35-15,17-70-16,0 0 0,17-18 15,19 17 1,-19-34-16,18-1 16,18-35-1,-35 18-15,0-1 0,-1 1 16,36-106 0,-53 88-16,18-35 15,-1 35 1,-17 35-16,0 1 15,0 34-15,-17 54 16,17-36 0,-18 71-16,1-53 15,-1 53-15,0-53 16,18 0-16,-17-18 16,17-17-16,-18 17 0,18-18 15</inkml:trace>
  <inkml:trace contextRef="#ctx0" brushRef="#br1" timeOffset="42728.4">22242 10707 0,'0'0'0,"17"-53"16,-34 106 15,-19 53-15,19-71-16,-1 53 15,-17 18 1,35-18 15</inkml:trace>
  <inkml:trace contextRef="#ctx0" brushRef="#br1" timeOffset="43080.17">22348 10936 0,'17'-18'0,"-34"36"0,17-36 32,-18 18-17,18 18 1,18 0 0,-1-18-1,18-18 1,-17-17-1,0 0 1,-18 17-16,0-17 16,-18 17-1,0 18 1,-17 35 0,18-17-16,-1 17 0,-17 89 31,35-89-31,0-17 0,0 17 15,0-18-15,17 19 16,1-36-16</inkml:trace>
  <inkml:trace contextRef="#ctx0" brushRef="#br1" timeOffset="43362.39">22542 10848 0,'0'-35'0,"0"70"0,17-123 16,-34 158 15,-1 36-15,18-71-1,-18 36 1,18-53-16,-17 34 16,-54-52 15,71-35-31,0 0 0,0 0 15,0-18-15,35-35 16,18-1 0,35 36-1,-70 53-15</inkml:trace>
  <inkml:trace contextRef="#ctx0" brushRef="#br1" timeOffset="44518.39">20901 11712 0,'0'0'0,"0"-17"16,0-1-16,0 0 16,18 18-1,-18 71 17,0 88-17,0-89-15,-18 124 16,18-88-1,0 17-15,0 1 0,0 141 16,-17 158 0,17-282-1,-36 159 1,1 123 0,0-141-1,35-140-15,-18 104 16,0 107-1,18-247-15,0 106 16,18-124-16,-18 106 16,18-106-16,-18 0 15,0-17-15,0 17 0,0-17 16,0-1-16,0 54 16,0-18-1,0-71-15,0 18 16,0-18-16,0 71 15,0-71-15,-18 18 16,18 35 0,18-35-1,-1 18 1,1-54 0,0 36-1,-1 53 1,-17-71-16,0 18 15,-17 53 1,17-71-16,-18-17 0,18 0 16,0-1-16,0 1 15,0 0 32,0 17-31,0-18-16,0 1 15,-18 17 1,18-17 0,-17-18 46</inkml:trace>
  <inkml:trace contextRef="#ctx0" brushRef="#br1" timeOffset="48790.98">15028 13370 0,'35'0'31,"-17"0"-15,-18 18-16,17-18 31,19 0-16,-1 0-15,35 0 16,36-18 0,-35 18-16,123-17 15,-71-1-15,18 0 16,0 1-16,18-1 0,212-17 16,281 0-1,-211 35 1,194-18-1,-423 0 1,158 18-16,124-17 31,-53-1-15,-212 18 0,-141 0-16,54 0 15,-37 0 1,-87 0-16,0-18 31,17 18-15,-17 0-16,-1 0 15,1 0-15,35 0 16,-36 0 0,19 0-1,-19 0-15,19 0 16,17 0-1,-36 0 1,1 0-16,-1 0 16,1 0-16,-36 0 31,1 0-31,-1 0 0,-52 18 31,52-18-15,0 0-16</inkml:trace>
  <inkml:trace contextRef="#ctx0" brushRef="#br1" timeOffset="49114.03">20425 12947 0,'-18'0'16,"36"0"-16,-71 0 0,71 0 47,52 18-32,-52-18-15,-1 17 0,19-17 16,34 35-1,-52-17-15,17 17 16,-35 36 0,-17-53-1,-36 52-15,35-35 16,-17 1-16</inkml:trace>
  <inkml:trace contextRef="#ctx0" brushRef="#br1" timeOffset="50381.77">20478 13159 0,'0'-18'0,"0"36"16,17 52 0,-17-35-16,0 71 15,-17-35 1,-1 88-16,1 17 15,17-88 1,0 0-16,0 1 0,0-1 16,0 300 15,0-318-31,0-17 16,-18 88-1,0-123-15,18 0 0,0-1 16,18-34 15,0-19-15,-1 19-16,1-1 0,-1 0 15,19 1-15,34-1 16,71-17 0,36 35-1,-36 0 1,-106 0-1,0 18-15,1-18 16,-19 0-16,1 0 0,17 0 16,-70-71 62,35-70-63,0 88-15,18-71 16,-1 54-16,-17-1 16,36-176-1,-19 18 1,-17 106 0,0 70-16,0-35 15,0-1 1,0 19-1,18 35 17,-1 17-32,-17 0 15,18 1 1,-18-1 0,0 0-1,-18 18-15,1 0 16,-54-17-1,18 17-15,-52 0 16,-125 17 0,160 1-16,-107 0 15,36 17 1,35 0 0</inkml:trace>
  <inkml:trace contextRef="#ctx0" brushRef="#br1" timeOffset="52622.02">16439 12647 0,'0'0'0,"-36"-35"15,36 17 1,-17 18-16,-1 0 15,18 53 1,0 71 0,-17 17-1,-1-71 1,18-35-16</inkml:trace>
  <inkml:trace contextRef="#ctx0" brushRef="#br1" timeOffset="52784.77">16174 12912 0,'0'-18'0,"0"36"0,18-54 16,-1 19-16,1 17 15,70-36 1</inkml:trace>
  <inkml:trace contextRef="#ctx0" brushRef="#br1" timeOffset="53149.01">16597 12682 0,'0'-70'32,"0"140"-32,-17-140 15,17 105 1,0 53-1,-18-52 1,18 34 0,-17 18-1,17-52-15,-18-1 16,53-88 15,-17 35-15,35-35-1,-36 36-15,19-19 16,17 19 0,-36 17-16,1 17 15,-1 1 1,-17 0-16,0-1 0,0 36 16</inkml:trace>
  <inkml:trace contextRef="#ctx0" brushRef="#br1" timeOffset="53617.18">16986 12718 0,'0'0'0,"-18"0"0,18-18 47,0 36-15,-18 17-1,1-17-16,17 17 1,-18 0 0,18-17-16,0-1 15,0 1-15,0 0 16</inkml:trace>
  <inkml:trace contextRef="#ctx0" brushRef="#br1" timeOffset="53768.71">16986 12471 0,'-18'-18'0,"36"36"0,-54-36 15</inkml:trace>
  <inkml:trace contextRef="#ctx0" brushRef="#br1" timeOffset="54132.97">17250 12647 0,'0'0'0,"0"-18"31,-18 1-15,1 17-1,-18 17 1,17 1 0,0 17-1,18 1 1,18-1-1,0-35-15,-1 35 16,-17 0 0,-17-35-16,-1 18 15,0-18 1,-35 18 0</inkml:trace>
  <inkml:trace contextRef="#ctx0" brushRef="#br1" timeOffset="54493.62">17444 12788 0,'0'0'16,"-18"0"-1,18 18 48,-17-36-16</inkml:trace>
  <inkml:trace contextRef="#ctx0" brushRef="#br1" timeOffset="54919.87">17726 12612 0,'0'0'0,"0"-18"16,0 1-1,-17 34 17,-1 1-17,0 35 1,1-36-16,-1 1 0,18 17 16,0-17-16,0 35 15,0-36-15,18 1 16,-1 0-1,1-18 1,17-18-16,-17 0 0,53-70 31,-54-18-15,-34 71 0,-36 35 15,35 0-31</inkml:trace>
  <inkml:trace contextRef="#ctx0" brushRef="#br1" timeOffset="55383.11">17956 12629 0,'0'-17'15,"17"-18"1,19 35 15,-19 35-15,-17-18-16,0 36 16,-17 18-1,-19-36 1,36-17-1,-17-18-15,-1 17 16,0-17 0,36-35-1,0 18-15,-1-19 16,1 19-16,0-19 0,-1 1 16,71-35-1,-70 52-15,35 18 16,-18 18-1,-17 17 1,-18 53 0,0-53-16,17 1 15,-17 16 1</inkml:trace>
  <inkml:trace contextRef="#ctx0" brushRef="#br1" timeOffset="55770.08">18643 12330 0,'0'0'16,"0"-89"0,18 72-1,-18-1-15,0 0 0,0 36 16,-18 35 0,-52 70-1,52-52 1,-17 35-1,17-36-15,1-17 0,17 71 32,0-89-32,35 0 15,53 1 1,-53-36-16,54-18 16,-54 0-16</inkml:trace>
  <inkml:trace contextRef="#ctx0" brushRef="#br1" timeOffset="56783.87">18961 12330 0,'0'0'0,"-18"-36"31,18 19-31,18-1 31,-18 36-15,0 17 0,0 35-1,0-52-15,-18 17 0</inkml:trace>
  <inkml:trace contextRef="#ctx0" brushRef="#br1" timeOffset="57317.02">19984 12153 0,'0'0'15,"0"35"32,0 71-31,-18-70-16,18 69 15,-17-52-15</inkml:trace>
  <inkml:trace contextRef="#ctx0" brushRef="#br1" timeOffset="57939.04">20266 12647 0,'0'-18'32,"0"36"-17,0 0-15,-70 70 16,52-53-1</inkml:trace>
  <inkml:trace contextRef="#ctx0" brushRef="#br1" timeOffset="58719.96">20742 12294 0,'18'-17'0,"0"-1"15,17-35 1,0 0-1,18-53 1,-53 71-16,0 17 16,0-17-16,0 18 15,-17-1-15,-54 18 16,18 70 0,35 1-1,-17 52-15,0 142 31,35-194-31,0 70 16,0-71-16,0-34 0,0 16 16,0-16-16,-18-19 0</inkml:trace>
  <inkml:trace contextRef="#ctx0" brushRef="#br1" timeOffset="59067.05">20548 12577 0,'0'0'16,"18"-36"-16,0 19 16,-1 17-16,1 0 0,35 0 15,-18-18 1,0 18-16,1 0 0,70 0 16,-71 0-1,18 0-15,-18-18 31,-17 1-31,-18-1 16,0 0 0,-18 1-1,71 105 32,-53-53-31,35 1-1,-35-19 1,18-17-16</inkml:trace>
  <inkml:trace contextRef="#ctx0" brushRef="#br1" timeOffset="59221.06">21148 12471 0,'0'-18'0,"0"36"0,-18-54 0,1 36 16,-124 89 15,105-72-31,19 19 16,-1-1-16,1-18 15,17 19-15</inkml:trace>
  <inkml:trace contextRef="#ctx0" brushRef="#br1" timeOffset="59537.27">21236 12277 0,'0'0'0,"0"-36"16,0 19 0,18 34-1,35 54 1,-18 70 0,-35-88-16,-18 70 15,-105 1 1</inkml:trace>
  <inkml:trace contextRef="#ctx0" brushRef="#br1" timeOffset="61365.42">21219 13476 0,'35'0'63,"0"0"-48,0 0-15,1 0 0,70 0 16,70-18 0,194 1-1,195-18 1,-107 17-1,318 18 1,-529-18-16,247 18 16,159-17-1,-477 17 1,106-18 0,-88-17-1,-35-18 16,-176 35-15,-1 18 0,0 0-16,1 0 15</inkml:trace>
  <inkml:trace contextRef="#ctx0" brushRef="#br1" timeOffset="61727.59">25681 12982 0,'0'0'16,"-18"-17"-16,1 17 15,-1 0 1,53 17-1,18 18 1,18-17 0,52 35-1,-87-35 1,34 17-16,-52-17 16,35 17-1,-36 0-15,-17-17 16,0-1-16,-17 1 0,-54 53 31,18-54-31,18 19 0,-18-1 16,-53 18-1,36-18-15</inkml:trace>
  <inkml:trace contextRef="#ctx0" brushRef="#br1" timeOffset="62658.21">26281 13988 0,'0'0'0,"-18"-18"47,1 18-31,-1-18-16,0 18 0,1 0 15,-1 0-15,-70 0 16,-18-17 0,-141 17-1,141 0-15,-123 17 16,-194-17-1,-36 18 1,142 0 0,175-18-1,-157 17-15,-142-17 16,299 18 0,-16-18-16,34 0 0,-17 0 15,18 0 1,17 18-16,0-18 0,0 0 15,-123 17 1,176-17-16,-35 18 16,0-18-1,70 17 1,0-17 0,18 18 46,-17-18 1,17-18-48</inkml:trace>
  <inkml:trace contextRef="#ctx0" brushRef="#br1" timeOffset="62989.3">21942 13899 0,'0'0'16,"-35"0"-1,17 0-15,0 18 16,-52 35 0,17 0-1,18-35 1,-1 17-16,1-18 0,-88 72 31,87-72-31,19 1 0,-1-18 16,18 18-1,18-18-15,-1 0 0,1 0 16,105 17 0,-87-17-16,69 53 15,1 53 1</inkml:trace>
  <inkml:trace contextRef="#ctx0" brushRef="#br1" timeOffset="64071.21">20513 14799 0,'-35'0'31,"17"0"-16,-70 0 1,53 0-16,-1 0 16,-105 0-1,71 18-15,-18-18 16,-1 0-16,-263 35 16,34-17-1,-211 34 1,353-52-1,-18 18-15,17 0 0,-193 17 16,-177 18 0,371-53-1,-159 35-15,-124-17 16,336-18 0,-89 0-1,141 0-15,1 0 16,34 0-16,1 0 0,18-18 15,34 1 1,1 17-16,17 0 0,-17 0 16,17-18-16,0 18 0,-17 0 15,53 0 1,-54 0 0,-34 18 15,-1-18-16,0 0-15,1 0 16,-1 0-16</inkml:trace>
  <inkml:trace contextRef="#ctx0" brushRef="#br1" timeOffset="64422.44">15963 14975 0,'0'-17'31,"0"34"-31,0-52 16,-18 35-1,0 18 1,1-18-16,-36 35 15,-71 18 1,1 18 0,52-19-1,36-16 1,17-19-16,1 19 0,34 52 31,1-53-31,35 36 16,0-36-16,0 0 0</inkml:trace>
  <inkml:trace contextRef="#ctx0" brushRef="#br1" timeOffset="73491.3">15857 13988 0,'0'0'16,"17"0"-1,-17-18 1,18 18-16,-36-35 31,1 35-15,-54 17 0,36 1-16,-36 17 15,-17 36 1,35-18-1,71 0 1,-18-36-16,53 19 16,88-19-1,-53-34 1</inkml:trace>
  <inkml:trace contextRef="#ctx0" brushRef="#br1" timeOffset="73939.39">16262 14041 0,'0'0'0,"18"-53"31,-36 35-15,-17 0 0,17 18-16,-17 0 15,18 0 1,-1 18-16,-17-18 0,17 18 0,-53 35 31,19 17-15,52-35-1,35-17 1,-18-18-16,36 0 16,18-35-1,17-18 1,-70 18-1,-1 17-15,1-17 0,17-54 32,-35 54-32,0-18 15,0 36 1,-17 34 0,17 54-1,-18-54-15,18 54 16,0 17-1,18-53-15,-18-17 16</inkml:trace>
  <inkml:trace contextRef="#ctx0" brushRef="#br1" timeOffset="74296.75">16739 13935 0,'52'-106'31,"-69"88"-15,-18 142-16,52-248 0,-34 124 15,-19 0-15,19 18 16,-19 0-16,-17-1 16,-17 36-1,52-35-15,18-1 16,18 1-1,0 0-15,34-1 16,-16 1-16,-1-18 16,36 35-1,-71-17 1,-89 17 0,36-17-1,1-18-15,16 17 0,-87-17 16</inkml:trace>
  <inkml:trace contextRef="#ctx0" brushRef="#br1" timeOffset="74891.25">17356 13917 0,'0'-18'16,"0"36"-16,0-53 0,0 17 16,0-17-1,-18 35 1,-35-18 15,36 18-31,-36 18 0,-35 17 31,70-17-31,-17 17 16,17 0 0,18-17-16,0 0 0,18-1 15,17-17 1,0 0-16,36-17 15,-1-19 1,-52 36-16,17-17 0,1-1 16,-1-35-1,-18 36-15,-17-1 16,-35 36 0,0 17-1,-36 88 1,36-70-1,17 0-15,1 0 16,-18 123 0,35-123-16,17 18 15,-17-36-15,35-17 16,36-1 0,-53-34-16,17-18 0</inkml:trace>
  <inkml:trace contextRef="#ctx0" brushRef="#br1" timeOffset="75242.22">17673 13635 0,'0'-18'0,"0"36"63,-17 17-47,17-17-16,-18 17 15,-17 89 1,17-72-16,18-16 0,-17-1 15,34 71 1,1-89-16,-1 1 16,89-18-1,-70-18 1,-1 1-16</inkml:trace>
  <inkml:trace contextRef="#ctx0" brushRef="#br1" timeOffset="75911.2">15257 14534 0,'0'0'0,"-35"0"0,17 0 0,106 0 31,-17 0-15,476-17-1,140-36 16,-175 0-31,-265 35 16,-18 1-16,-35-1 0,0 0 16,71-17-1,-159 35-15,-1-18 16,-105 1 0,-88 17-1,53 0-15</inkml:trace>
  <inkml:trace contextRef="#ctx0" brushRef="#br1" timeOffset="80495.25">28397 12982 0,'-17'-17'0,"34"34"0,-52-70 16,35 283 46,35 211-30,-35-353-32,0 0 15,0 88 1,0-140-16,-17 34 16,-1-35-1,18-52 1,71-18-1,-36 17-15,88-35 16,177 18 0,-159 35-1,177 0-15,299 17 16,-388 1 0,1 0-16,-1-1 15,177 19-15,17-1 31,-211-35-15,-177 0 0,-53-18-16,1 18 15,-89-35 1,71 35-16,-18-35 16,-18-1-1,36 19 1,35-71-1,17 52-15,19-70 16,-1-17 0,71-124-1,-71 159-15,36-89 16,35-52 0,-71 159-1,0-36 1,0 35-16,-35 54 15,0-1-15,0 0 16,-70 1 0,35 17-16,-107 17 15,-210 19 1,17-1 0,-318 18-1,424-36-15,-265 1 16,-124 17-1,319-17 1,34 35 0,212-36-16,18 1 15,70 17 1</inkml:trace>
  <inkml:trace contextRef="#ctx0" brushRef="#br1" timeOffset="83245.61">28909 13088 0,'0'-18'0,"18"1"31,-1 17-31,1 88 62,-18-53-62,0 18 0,0 53 16,0-35-16,-18 34 16,18 54-1,-17-124-15,17 1 16,0-19-16,-18 1 15,18 0-15,0-1 0,-18 1 16,36-36 15,88 18-15,-53-17 0,88 17-1,176 0 1,-193 0-16,-1 17 15,265 1 1,-264-18-16,87 18 16,1-18-1,-124 0 1,-70 0 0,-18-18 124,-18-35-109,18 35-31,0 1 0,0-19 16,0 19-16,18-54 16,-1-52-1,1 70-15,-18-18 16,18 18-16,-18 0 0,17 1 16,1-54-1,-18 70-15,0-17 16,0 36-1,0-1 1,0 1-16,-18 17 16,1 0 31,-36 17-16,-88-17-16,70 18-15,-123-18 16,-35 17 0,105-17-16,-17 18 0,0-18 15,-300 0 1,318 0-16,-1 0 0,18 0 16,18 0-16,0 0 15,-35 0 1,105 0-16,0 0 15,54 18 1,17-1 0,-36-17-1,1 0-15,35 18 16</inkml:trace>
  <inkml:trace contextRef="#ctx0" brushRef="#br1" timeOffset="83561.73">29032 13317 0,'-17'0'0,"34"0"0,-70 0 15,36 0-15,17-17 31,106 17-15,-53-18 0,105 18-16,72-18 15,-107 18-15,142 0 16,123-17 15,-283 17-31,107 0 31,-229-18-31</inkml:trace>
  <inkml:trace contextRef="#ctx0" brushRef="#br1" timeOffset="83796.28">28979 13458 0,'0'0'0,"-105"18"15,87 0-15,36-18 16,87 0 0,-52 0-1,106-18-15,159 0 32,-213 1-32,107 17 15,35 0 1</inkml:trace>
  <inkml:trace contextRef="#ctx0" brushRef="#br1" timeOffset="83981.43">29244 13652 0,'0'0'0,"-106"18"16,71 0-1,70-18-15,0 0 0,318-18 31,71 0-15,-301 1 0,124-1-16,-35 1 15</inkml:trace>
  <inkml:trace contextRef="#ctx0" brushRef="#br1" timeOffset="84879.98">30585 12365 0,'0'0'0,"17"-18"47,-17 106-16,18-52-31,-18-1 15,0 36 1,0-54-16,17 18 0,-17 1 16,0 34-1,0-52-15,0 0 16</inkml:trace>
  <inkml:trace contextRef="#ctx0" brushRef="#br1" timeOffset="85264.59">30602 12294 0,'0'0'15,"-17"0"-15,-1 18 31,-17 17-15,17-17-16,-17-1 16,-1 19-1,19-36 1,34-18 15,19-35-15,52 0-1,0 18 1,-35 35 0,-18 18-16,71 123 47,-106-124-47</inkml:trace>
  <inkml:trace contextRef="#ctx0" brushRef="#br1" timeOffset="85597.27">30373 12206 0,'-53'0'32,"106"0"-32,-53 0 31,17 0-31,19 18 0,17-18 16,53 0-1,-36 0-15,-17 0 0,159 0 31,-159-18-15,-36 18-16</inkml:trace>
  <inkml:trace contextRef="#ctx0" brushRef="#br1" timeOffset="86906.96">29632 13811 0,'0'36'62,"0"-19"-62,0 36 16,0 71 0,0-72-16,0 1 15,0 124 1,0-124-16,0 17 0,0-17 16,0 0-16,0-18 15,0 18-15,0-35 16,-18 17-16</inkml:trace>
  <inkml:trace contextRef="#ctx0" brushRef="#br1" timeOffset="87273.38">29403 14623 0,'0'-36'31,"17"54"-15,1 0-1,17 17 1,-17-35-16,17 35 16,0-17-1,1-1 1,-1-34-1,-35-1-15,35 1 16,1-19 0,-19 19-1,-17-1 17,0 36-17,-17-18-15,17 17 0</inkml:trace>
  <inkml:trace contextRef="#ctx0" brushRef="#br1" timeOffset="88683.66">29015 15099 0,'0'0'0,"-18"0"0,18-18 16,0 1-1,0-1 1,18 0-16,-1 1 16,54-36-1,17 35 1,-35 0-1,-18 18-15,-17 18 16,0 0-16,-1 52 16,-17-34-1,-123 122 17,87-122-32,-69-1 15,69-17-15,1-1 16,-35-17-1,52 0-15,36-35 16,52-18 0,1 0-1,17 35 1,-53 18-16,0 18 16,-17 0-16,0 17 15,-1 18 1,1-35-1,-18-1-15</inkml:trace>
  <inkml:trace contextRef="#ctx0" brushRef="#br1" timeOffset="89037.32">29579 15205 0,'0'-53'31,"0"106"-31,-18-106 32,-17 70-17,35 1-15,-17 0 16,17 35 0,17-18-1,18-17 1,-17-18-16,17-18 15,-17 18 1,0-35-16,-18-18 16,0 0 15,-18 53-31,0-18 16,1 18-16,-1 0 0,0 0 15,1 18-15,-1-1 16,1-17-16,-1 18 0</inkml:trace>
  <inkml:trace contextRef="#ctx0" brushRef="#br1" timeOffset="89429.8">29897 15169 0,'0'-17'0,"0"34"16,0-52-1,0 18-15,-18 17 32,0 17-17,1 36 17,-1 0-17,36-35-15,-1-18 16,36 17-1,-35-17-15,17 0 0,-17 0 16,-1-17-16,1 17 16,0-18-16,-18 0 0,0 1 15,-18-19 1,0 19-16,1 17 16,-1 0-16,-52 0 15,52 17 1</inkml:trace>
  <inkml:trace contextRef="#ctx0" brushRef="#br1" timeOffset="89788.4">30355 15152 0,'0'0'0,"-17"-18"31,-19 18-15,19 0-16,-1 0 15,0 18 1,18-1 0,0 19-1,18-19 1,0-17-16,52 0 31,-17-17-15,0-36 15,-35 18-15,-36 35-16,-17-18 15,17 18-15,-17 0 0,0 18 16,17-1-16</inkml:trace>
  <inkml:trace contextRef="#ctx0" brushRef="#br1" timeOffset="90713.01">30514 14870 0,'-35'-18'0,"70"36"0,-229-107 16,123 54-16,-17 17 15,-123-17 1,-424 53 0,511-1-1,-105 54 1,141-18-16,35 0 16,-35 123-1,88-105-15,88 70 16,70 0-1,-52-70-15,141 17 16,229-18 0,-282-70-16,177-35 15,-1-53 1,89-89 0,-353 107-16,-18-1 15,-53 1-15,-35-1 0,-106-52 16,-141 35-1,71 52-15,0 1 16,-36 17-16,-176 18 16</inkml:trace>
  <inkml:trace contextRef="#ctx0" brushRef="#br1" timeOffset="91516.24">29720 15822 0,'18'-53'32,"-36"106"-32,36-71 15,-36 54-15,1-1 16,17 0-16,-36 124 15,19-106 1,17-18-16,0 18 16,-18-18-16,18 1 0,0 70 31,0-89-31,0 1 0,0-1 16</inkml:trace>
  <inkml:trace contextRef="#ctx0" brushRef="#br1" timeOffset="91815.39">29473 16316 0,'-17'-18'15,"34"36"-15,-52-36 16,35 36-16,0 0 16,53 17-1,-35-35 1,34 35-16,1-17 15,18-18 1,-53 0 0,17-18-16,-17 18 15,-1-17-15,1-1 0,-1 0 16,19-17 0,-19 17-1,-34 36 1,-1-18-16,-35 53 15,-17 17 1</inkml:trace>
  <inkml:trace contextRef="#ctx0" brushRef="#br1" timeOffset="112205.13">30920 15663 0,'0'-17'0,"0"34"0,17-87 16,-17 52-1,0 36-15,-53-1 16,18 72 0,17-54-1,-34 53 1,-1 88 0,35-105-16,-17 35 15,-18 53 1,35-124-16,1 0 15,-1 0-15,-17 1 16,17-19-16</inkml:trace>
  <inkml:trace contextRef="#ctx0" brushRef="#br1" timeOffset="112555.12">30302 16351 0,'0'0'31,"36"53"0,-1-18-31,-18-17 16,54 35 0,-53-53-16,-1 18 15,36-18 1,-17 0-16,-19 0 0,1-18 15,52-35 1,-52 35-16,35-34 16,-18 16-1,0 1 1,-35 53 0,-17-1-1,-1 36-15,1 0 16,-19-18-1</inkml:trace>
  <inkml:trace contextRef="#ctx0" brushRef="#br1" timeOffset="113390.18">29191 15610 0,'0'0'0,"-18"-35"16,1 35-1,-1 18 1,-35 158-1,36-52 1,-19 70 15,19-89-31,-1-52 16,0 18 0,1-36-16,-1-17 0,1 0 0</inkml:trace>
  <inkml:trace contextRef="#ctx0" brushRef="#br1" timeOffset="113743.63">28821 16192 0,'-36'71'16,"36"0"-1,0-54 1,18 19 0,0-19-16,-1 1 15,1-18-15,105-18 32,-87 1-32,52-1 15,0-35 1,-53 35-16,-17 1 15,0-19 1,-36 36 0,-53 18-1,19 17 1,34-17-16</inkml:trace>
  <inkml:trace contextRef="#ctx0" brushRef="#br1" timeOffset="132112.78">26634 13088 0,'-18'-18'15,"36"36"-15,-54-36 0,-17 18 16,-17 0 0,35 0-16,-18 18 0,17 0 15,-105 70 1,88-53-16,0 18 16,-52 123-1,87-105 1,18 0-16,0-19 0,53 107 15,-18-106 1,53 18-16,36-36 16,-54-35-1,71-18-15,53-87 32,-141 34-32,0 0 0,-17 1 15,-1-177 1,-35 176-16,-18 1 15,-105-71 1,70 123-16,-71 18 16,71 18-16,-35 52 15,53-17-15</inkml:trace>
  <inkml:trace contextRef="#ctx0" brushRef="#br1" timeOffset="132712.67">26440 14887 0,'158'-123'31,"-316"246"-31,334-352 32,-211 211-32,-89 1 15,-70 70 17,124-18-32,17 0 0,-18 0 15,-70 106 1,106-88-16,17 53 15,53 18 1,54-71 0,105 0-1,-124-53-15,1-18 16,17 18-16,-18-35 0,1-1 16,70-105-1,-106 71-15,-17-1 16,-18 18-16,0-17 0,-35-36 15,-1 71 1,-69-18-16,52 53 16,0 17-16</inkml:trace>
  <inkml:trace contextRef="#ctx0" brushRef="#br1" timeOffset="133346.31">26210 16016 0,'106'-18'16,"-212"36"-16,265-53 16,-124 17-16,-17 18 15,35-35 1,-71 35-1,-70 35 1,53 0-16,-18-17 16,-106 106-1,124-72-15,-18 1 0,35 18 16,-17-18-16,17 70 16,18-52-16,18 52 15,105 18 1,19-105-1,122-72 1,-176 1 0,0-18-16,1-17 0,140-142 31,-176 142-31,-18-1 16,-52-105-1,-36 140-15,0 19 16,0-1-16,-106 0 15,-53 18 1,89 18 0,70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0.6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70 24575,'0'-4'0,"-5"-7"0,-1-6 0,0-4 0,2 6 0,5 14 0,8 17 0,1 20 0,5 17 0,-1 14 0,-2 9 0,-4 11 0,-3 4 0,-2 1 0,-2-6 0,-1-9 0,-5-12 0,-2-18-8191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1.3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85 24575,'-2'-1'0,"-1"0"0,1 0 0,0 1 0,0-1 0,0 0 0,0-1 0,1 1 0,-1 0 0,0 0 0,0-1 0,1 1 0,-1-1 0,1 0 0,-1 1 0,-1-3 0,-18-28 0,15 7 0,9 19 0,6 17 0,-2 4 0,0 0 0,-1 0 0,0 1 0,-2 0 0,1 0 0,-2 1 0,2 26 0,-2-5 0,-2 1 0,-5 46 0,3-68 0,-1 0 0,-1 1 0,0-2 0,-1 1 0,-1 0 0,0-1 0,-15 31 0,7-32 0,13-16 0,-1 1 0,1 0 0,0 0 0,0 0 0,-1 0 0,1 0 0,0 0 0,0 0 0,-1 0 0,1-1 0,0 1 0,0 0 0,0 0 0,-1 0 0,1 0 0,0-1 0,0 1 0,0 0 0,0 0 0,-1-1 0,1 1 0,0 0 0,0 0 0,0-1 0,0 1 0,0 0 0,0 0 0,0-1 0,0 1 0,0 0 0,0 0 0,0-1 0,0 1 0,0 0 0,0 0 0,0-1 0,4-38 0,15-27 0,3 1 0,2 1 0,49-89 0,-67 142 0,0 0 0,1 1 0,0 0 0,1 0 0,0 1 0,17-15 0,-24 23 0,1-1 0,0 1 0,0 0 0,0-1 0,0 1 0,0 0 0,1 0 0,-1 0 0,0 1 0,0-1 0,1 0 0,-1 1 0,0 0 0,1-1 0,-1 1 0,0 0 0,4 0 0,-4 1 0,1 0 0,-1 0 0,0 0 0,0 1 0,1-1 0,-1 0 0,0 1 0,0 0 0,0-1 0,-1 1 0,1 0 0,0 0 0,-1 0 0,1 0 0,-1 0 0,1 0 0,-1 0 0,0 1 0,0-1 0,1 3 0,7 18 0,-2 0 0,0 0 0,-1 0 0,-1 1 0,2 28 0,1 122 0,-8-172 0,0 37-1365,0-7-5461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1.7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23 100 24575,'4'-12'0,"0"0"0,0 0 0,2-18 0,-2-4 0,-16 125 0,4 0 0,4 146 0,5-139 0,-1 324-1365,1-386-5461</inkml:trace>
  <inkml:trace contextRef="#ctx0" brushRef="#br0" timeOffset="1">23 728 24575,'-4'-9'0,"0"-1"0,1 1 0,0-1 0,0 0 0,1 1 0,1-1 0,0 0 0,0 0 0,1-1 0,0 1 0,1 0 0,0 0 0,0 0 0,1 0 0,0 1 0,7-17 0,-7 22 0,1 1 0,0-1 0,0 0 0,0 1 0,0 0 0,0 0 0,1 0 0,0 0 0,-1 1 0,1-1 0,0 1 0,0 0 0,0 0 0,1 0 0,-1 1 0,7-2 0,8-2 0,1 1 0,29-1 0,-26 2 0,64-6 0,-1-4 0,138-39 0,-210 47 0,-1 0 0,1-1 0,-1 0 0,0-1 0,17-13 0,-27 18 0,0 0 0,0-1 0,-1 1 0,1-1 0,-1 0 0,0 0 0,1 0 0,-1 0 0,-1 0 0,1 0 0,2-7 0,-3 8 0,-1 0 0,1 0 0,-1-1 0,0 1 0,0 0 0,0 0 0,0 0 0,-1-1 0,1 1 0,0 0 0,-1 0 0,0 0 0,1-1 0,-1 1 0,0 0 0,0 0 0,0 0 0,0 0 0,-1 1 0,1-1 0,-2-2 0,-1 0 0,-1 0 0,1 1 0,-1-1 0,0 1 0,0 0 0,0 0 0,0 1 0,0 0 0,0-1 0,-1 2 0,1-1 0,-1 1 0,0-1 0,1 2 0,-1-1 0,-9 1 0,4-1 0,0 1 0,0 1 0,0 0 0,0 0 0,1 1 0,-1 1 0,1 0 0,-11 4 0,13-3 0,1-1 0,0 2 0,0-1 0,0 1 0,0 0 0,1 1 0,0 0 0,0-1 0,0 2 0,1-1 0,-9 14 0,8-8 0,0-1 0,1 1 0,0 1 0,0-1 0,2 1 0,-1-1 0,-1 16 0,3-8 0,0 0 0,2-1 0,0 1 0,1 0 0,1 0 0,1 0 0,0 0 0,2-1 0,13 38 0,-12-45-136,0 1-1,0-1 1,2 0-1,-1 0 1,1-1-1,1 0 1,0-1-1,1 0 0,18 15 1,7 0-6690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2.1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11 24575,'1'-10'0,"1"9"0,5 21 0,8 47 0,-13-57 0,5 19 0,-2 0 0,-1 1 0,-1 0 0,-2-1 0,0 1 0,-2 0 0,-2-1 0,0 1 0,-2-1 0,-16 53 0,3-51 0,7-22 0,11-9 0,0 0 0,-1 0 0,1 0 0,0-1 0,-1 1 0,1 0 0,0-1 0,0 1 0,-1 0 0,1-1 0,0 1 0,0 0 0,-1-1 0,1 1 0,0-1 0,0 1 0,0 0 0,0-1 0,0 1 0,-1-1 0,1 1 0,0-1 0,0 1 0,0 0 0,0-1 0,0 1 0,0-1 0,1 1 0,-1-1 0,0 1 0,0 0 0,0-1 0,2-16 0,0 0 0,1 0 0,1 1 0,0-1 0,1 1 0,10-22 0,52-91 0,-52 101 0,2 2 0,30-38 0,-41 57 0,1 0 0,-1 0 0,1 1 0,1-1 0,-1 1 0,1 1 0,0 0 0,0 0 0,1 0 0,-1 1 0,1 1 0,16-6 0,-22 9 0,1-1 0,0 0 0,0 1 0,0 0 0,0 0 0,0 0 0,0 1 0,0-1 0,0 1 0,-1 0 0,1 0 0,0 0 0,0 0 0,-1 1 0,6 2 0,-4 0 0,0-1 0,0 1 0,0 0 0,-1 1 0,1-1 0,-1 1 0,0 0 0,6 10 0,0 3 0,-1 1 0,-1-1 0,-1 2 0,9 36 0,2 25-682,7 85-1,-20-117-6143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2.5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304 222 24575,'3'0'0,"0"0"0,0-1 0,0 1 0,0 0 0,0-1 0,-1 0 0,1 1 0,0-1 0,0 0 0,-1-1 0,1 1 0,0 0 0,-1-1 0,1 1 0,-1-1 0,0 0 0,1 0 0,-1 0 0,0 0 0,0 0 0,0 0 0,1-4 0,-2 4 0,0 0 0,0 0 0,0-1 0,0 1 0,-1 0 0,1-1 0,-1 1 0,0-1 0,1 1 0,-1 0 0,0-1 0,0 1 0,-1-1 0,1 1 0,-1 0 0,1-1 0,-1 1 0,1 0 0,-1-1 0,0 1 0,0 0 0,-1 0 0,1 0 0,0 0 0,-1 0 0,-2-3 0,-9-10 0,0 1 0,-1 0 0,0 1 0,-1 1 0,-23-15 0,32 23 0,-1 0 0,1 0 0,-1 1 0,1 0 0,-1 0 0,0 1 0,-1 0 0,1 0 0,0 1 0,0 0 0,-1 0 0,1 0 0,-1 1 0,1 0 0,0 1 0,-1 0 0,-8 1 0,11 1 0,-1-1 0,0 1 0,1 0 0,0 1 0,0-1 0,0 1 0,0 0 0,0 0 0,1 1 0,0-1 0,0 1 0,0 0 0,0 0 0,1 0 0,0 1 0,0-1 0,0 1 0,1 0 0,0 0 0,-3 8 0,-1 10 0,1 0 0,0 0 0,-1 44 0,6-64 0,-2 22 0,4 51 0,-1-71 0,-1 0 0,1 0 0,0 0 0,1-1 0,-1 1 0,1-1 0,0 1 0,1-1 0,-1 1 0,1-1 0,0 0 0,1 0 0,-1 0 0,8 7 0,-9-10 0,-1-1 0,1 0 0,0 1 0,0-1 0,-1 0 0,1 0 0,0 0 0,0 0 0,1 0 0,-1 0 0,0 0 0,0-1 0,0 1 0,0-1 0,1 0 0,-1 0 0,0 0 0,0 0 0,1 0 0,2 0 0,-2-1 0,0-1 0,0 1 0,0 0 0,0-1 0,0 1 0,0-1 0,0 0 0,-1 0 0,1 0 0,-1-1 0,1 1 0,2-4 0,5-8 0,-1 0 0,0 0 0,-1-1 0,8-20 0,-14 28 0,23-55 0,-15 34 0,20-39 0,-29 65 0,1 0 0,-1-1 0,1 1 0,-1 0 0,1 0 0,0 0 0,-1 0 0,1 0 0,0 0 0,1 1 0,-1-1 0,0 1 0,4-2 0,-6 2 0,1 1 0,0 0 0,0 0 0,0 0 0,0 0 0,0 0 0,0 0 0,0 0 0,-1 1 0,1-1 0,0 0 0,0 0 0,0 1 0,0-1 0,-1 0 0,1 1 0,0-1 0,0 1 0,-1-1 0,1 1 0,0-1 0,0 1 0,-1 0 0,1-1 0,-1 1 0,1 0 0,-1 0 0,1-1 0,-1 1 0,1 0 0,-1 0 0,0 0 0,1-1 0,-1 1 0,0 0 0,0 0 0,0 0 0,1 0 0,-1 0 0,0 1 0,4 21 0,0 0 0,-1 1 0,-1 26 0,3 27 0,-2-53-92,-2-9-226,2 0 0,-1 0-1,6 16 1,0-11-6508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2.9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94 24575,'-12'-91'0,"12"91"0,1 0 0,-1 0 0,0 0 0,0 0 0,0 0 0,0 0 0,0 1 0,1-1 0,-1 0 0,0 0 0,0 0 0,0 0 0,0 0 0,1 0 0,-1 0 0,0 0 0,0 0 0,0 0 0,1 0 0,-1 0 0,0 0 0,0 0 0,0 0 0,0 0 0,1 0 0,-1 0 0,0 0 0,0 0 0,0 0 0,1 0 0,-1 0 0,0 0 0,0-1 0,0 1 0,0 0 0,1 0 0,-1 0 0,0 0 0,0 0 0,0 0 0,0-1 0,0 1 0,0 0 0,0 0 0,1 0 0,-1 0 0,0-1 0,0 1 0,0 0 0,0 0 0,0 0 0,0-1 0,10 19 0,4 17 0,-2 1 0,-2 0 0,7 47 0,5 115 0,-19-105 0,28-194 0,-27 87 0,15-43 0,2 2 0,53-100 0,-70 149 0,0 0 0,0 0 0,1 0 0,0 1 0,9-8 0,-13 12 0,0 0 0,0 0 0,0 0 0,-1 1 0,1-1 0,0 0 0,0 1 0,0-1 0,0 1 0,0-1 0,0 1 0,1-1 0,-1 1 0,0 0 0,0-1 0,0 1 0,0 0 0,0 0 0,0 0 0,1 0 0,-1 0 0,0 0 0,0 0 0,0 0 0,0 1 0,0-1 0,1 0 0,-1 1 0,0-1 0,0 1 0,0-1 0,0 1 0,0-1 0,0 1 0,0 0 0,0-1 0,-1 1 0,1 0 0,0 0 0,0 0 0,-1 0 0,2 1 0,1 4 0,0 0 0,0 1 0,-1-1 0,0 0 0,0 1 0,-1 0 0,0-1 0,1 10 0,-1 59 0,-1-48 0,-4 225-1365,3-220-5461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3.3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378 57 24575,'0'-2'0,"0"0"0,0-1 0,-1 1 0,1 0 0,-1 0 0,1 0 0,-1 0 0,0 0 0,0 0 0,0 0 0,0 0 0,0 0 0,0 1 0,-1-1 0,1 0 0,0 1 0,-1-1 0,1 1 0,-1-1 0,0 1 0,0 0 0,1 0 0,-1 0 0,0 0 0,0 0 0,0 0 0,0 0 0,0 0 0,0 1 0,-3-1 0,-7-2 0,-1 1 0,0 0 0,-25 1 0,25 1 0,4-1 0,0 1 0,1 0 0,-1 1 0,0 0 0,0 0 0,1 0 0,-1 1 0,1 1 0,0 0 0,0 0 0,0 0 0,0 1 0,0 0 0,0 0 0,1 1 0,0 0 0,0 1 0,1-1 0,-1 1 0,1 1 0,0-1 0,1 1 0,0 0 0,-8 12 0,5-2 0,0 0 0,1 0 0,0 0 0,2 1 0,0 0 0,1 0 0,1 1 0,0-1 0,2 1 0,0 28 0,2-31 0,0-1 0,1 1 0,0 0 0,1-1 0,1 0 0,1 0 0,0 0 0,1 0 0,0-1 0,1 0 0,1 0 0,17 23 0,-19-31-170,-1 0-1,1 0 0,1-1 1,-1 0-1,1 0 0,0 0 1,13 6-1,11 1-6655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3.7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186 266 24575,'-15'-1'0,"14"-2"0,21-7 0,1 1 0,-12 4 0,1-2 0,-2 1 0,1-1 0,0 0 0,-1-1 0,-1 0 0,1 0 0,10-17 0,-14 19 0,-1 1 0,0-1 0,0 1 0,0-1 0,-1 0 0,0 0 0,0 0 0,-1 0 0,1 0 0,-1 0 0,0-1 0,-1 1 0,0 0 0,0-1 0,0 1 0,-3-12 0,3 15 0,-1 1 0,0-1 0,0 1 0,0-1 0,0 1 0,-1 0 0,1-1 0,0 1 0,-1 0 0,0 0 0,1 0 0,-1 0 0,0 0 0,0 1 0,0-1 0,0 0 0,-1 1 0,1-1 0,0 1 0,-1 0 0,1 0 0,0 0 0,-1 0 0,0 0 0,1 1 0,-1-1 0,1 1 0,-1 0 0,0-1 0,1 1 0,-1 0 0,0 1 0,1-1 0,-1 0 0,1 1 0,-4 0 0,-3 1 0,-1 1 0,1 0 0,-1 0 0,1 1 0,0 0 0,1 1 0,-1 0 0,-13 10 0,9-3 0,0 1 0,0 0 0,1 1 0,1 0 0,0 1 0,1 0 0,1 0 0,0 1 0,1 1 0,1-1 0,0 2 0,2-1 0,0 0 0,1 1 0,-4 29 0,7-33 0,0 1 0,1 0 0,1-1 0,0 1 0,1 0 0,0-1 0,1 1 0,9 23 0,-8-27 0,1-1 0,0 1 0,1-2 0,0 1 0,0 0 0,1-1 0,0-1 0,1 1 0,0-1 0,0 0 0,1-1 0,10 7 0,-11-9-72,1 0 1,0-1-1,0 0 0,1 0 0,-1-1 0,1-1 0,0 1 0,-1-1 1,1-1-1,0 0 0,0-1 0,0 0 0,0 0 0,0-1 0,0 0 1,0-1-1,-1 0 0,18-6 0,21-8-6754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6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21 221 24575,'5'-4'0,"-1"-1"0,0 1 0,0-1 0,0 0 0,-1 0 0,1 0 0,-1-1 0,0 1 0,-1-1 0,1 1 0,2-13 0,-7 18 0,-4 7 0,-5 12 0,-1 20 0,3 2 0,0 0 0,3 0 0,-2 55 0,7-34 0,2 1 0,13 75 0,-10-106 0,2-1 0,2 0 0,0-1 0,2 1 0,2-2 0,0 1 0,32 51 0,-37-70 0,1-1 0,0 0 0,0 0 0,1-1 0,1 0 0,-1-1 0,1 0 0,1 0 0,18 10 0,-20-14 0,1 0 0,0-1 0,0 0 0,0 0 0,0-1 0,0 0 0,0-1 0,0 0 0,1-1 0,-1 0 0,0 0 0,1-1 0,14-3 0,-4-2 0,0-1 0,-1 0 0,1-2 0,-2 0 0,1-1 0,-1-1 0,-1-1 0,0-1 0,0 0 0,-2-1 0,1-1 0,-2 0 0,15-20 0,0-2 0,-1-1 0,-3-2 0,-1-1 0,39-86 0,-44 79 0,-3-1 0,-1 0 0,12-67 0,-24 93 0,-1 0 0,-1 0 0,0 0 0,-2 0 0,-1 1 0,-1-1 0,-1 0 0,-1 0 0,-12-40 0,13 55 0,0 0 0,-1 0 0,0 1 0,0-1 0,-1 1 0,0 0 0,0 1 0,-1-1 0,1 1 0,-1 0 0,-1 1 0,1-1 0,-1 1 0,-8-5 0,10 8 0,1 0 0,-1 0 0,0 0 0,1 0 0,-1 1 0,0 0 0,0 0 0,0 0 0,0 0 0,0 1 0,0 0 0,0 0 0,0 1 0,0-1 0,0 1 0,0 0 0,0 0 0,0 1 0,0-1 0,0 1 0,1 0 0,-1 0 0,1 1 0,-7 4 0,6-3 7,0 0-1,1 0 0,0 0 0,0 0 1,0 0-1,0 1 0,1 0 1,0 0-1,0 0 0,0 0 1,0 0-1,1 1 0,0-1 0,0 1 1,0 0-1,1-1 0,0 1 1,-1 7-1,2-3-141,0-1 0,0 1 0,1-1 0,0 0 0,0 1 0,1-1 0,0 0 0,1 0 0,0 0 0,7 14 0,7 7-6691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6.9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318 134 24575,'11'-1'0,"0"0"0,0 0 0,1-1 0,-1 0 0,-1-1 0,1 0 0,0-1 0,-1 0 0,0-1 0,1 0 0,-2-1 0,1 0 0,-1 0 0,0-1 0,0 0 0,13-15 0,-20 21 0,-1 0 0,0 0 0,0-1 0,0 1 0,-1 0 0,1 0 0,0-1 0,0 1 0,-1 0 0,1-1 0,-1 1 0,1-1 0,-1 1 0,0-1 0,1 1 0,-1-1 0,0 1 0,0-1 0,0 1 0,0-1 0,-1-2 0,1 3 0,-1 0 0,0 0 0,0 0 0,0 0 0,0 0 0,0 0 0,0 0 0,0 1 0,0-1 0,0 0 0,0 0 0,0 1 0,0-1 0,0 1 0,-1-1 0,1 1 0,0 0 0,0-1 0,-3 1 0,-4-1 0,-1 0 0,1 1 0,-1 0 0,1 1 0,0-1 0,-11 3 0,2 2 0,-1-1 0,1 2 0,0 0 0,-25 14 0,37-17 0,0 0 0,-1 0 0,1 1 0,0-1 0,1 1 0,-1 0 0,1 1 0,0-1 0,0 1 0,0 0 0,0 0 0,1 0 0,0 0 0,0 1 0,1-1 0,-1 1 0,-1 6 0,3-8 0,1 0 0,0 0 0,0 0 0,0 0 0,1-1 0,-1 1 0,1 0 0,0 0 0,0 0 0,0-1 0,0 1 0,1 0 0,0-1 0,-1 1 0,1-1 0,1 0 0,-1 0 0,0 0 0,4 4 0,7 7 0,1-1 0,24 20 0,-20-18 0,17 13 0,58 55 0,-84-74 0,-1 0 0,0 0 0,-1 1 0,0 0 0,-1 0 0,0 0 0,8 22 0,-12-27 0,-1-1 0,0 0 0,0 1 0,0-1 0,0 1 0,-1-1 0,0 1 0,0 0 0,0-1 0,-1 1 0,0-1 0,1 1 0,-1-1 0,-1 1 0,1-1 0,-1 0 0,0 0 0,0 0 0,0 0 0,0 0 0,-1 0 0,1 0 0,-1-1 0,0 1 0,0-1 0,-1 0 0,1 0 0,-1 0 0,1 0 0,-1 0 0,-6 2 0,-7 5 0,-1-1 0,-1-1 0,1-1 0,-1 0 0,-38 7 0,4-5-455,0-2 0,-69 1 0,9-8-6371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9.4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588 217 24575,'53'-42'0,"0"1"0,-49 38 0,-1-1 0,1 1 0,-1-1 0,0 0 0,0 0 0,-1-1 0,1 1 0,-1 0 0,0-1 0,2-6 0,-3 9 0,-1 1 0,1-1 0,-1 0 0,0 0 0,0 0 0,0 1 0,0-1 0,0 0 0,0 0 0,0 0 0,0 1 0,-1-1 0,1 0 0,-1 0 0,0 1 0,1-1 0,-1 0 0,0 1 0,0-1 0,0 1 0,0-1 0,-1-1 0,-1 0 0,0 0 0,-1 1 0,1-1 0,0 1 0,-1 0 0,0 0 0,1 0 0,-1 0 0,-5-2 0,-6 0 0,1 0 0,-1 1 0,1 1 0,-23-1 0,17 2 0,1 2 0,-1 0 0,1 1 0,-1 1 0,-28 8 0,41-9 0,0 0 0,0 1 0,0 0 0,0 0 0,1 0 0,-1 1 0,1 0 0,0 0 0,0 0 0,0 1 0,0 0 0,1 0 0,0 1 0,0-1 0,0 1 0,1 0 0,-6 11 0,9-13 0,0-1 0,0 1 0,0 0 0,0 0 0,1-1 0,-1 1 0,1 0 0,0 0 0,1 0 0,-1 0 0,1-1 0,-1 1 0,1 0 0,0 0 0,0-1 0,1 1 0,-1-1 0,1 1 0,0-1 0,0 0 0,0 1 0,0-1 0,0 0 0,1 0 0,3 3 0,7 7 0,1 1 0,1-2 0,26 18 0,-36-26 0,21 13 0,-8-6 0,0 1 0,-1 1 0,0 1 0,-1 0 0,18 21 0,-32-31 0,1-1 0,-1 0 0,1 1 0,-1 0 0,0-1 0,0 1 0,-1 0 0,1 0 0,-1 0 0,0 0 0,0 1 0,0-1 0,0 0 0,-1 0 0,0 1 0,0-1 0,0 0 0,0 0 0,-1 1 0,0-1 0,1 0 0,-1 0 0,-1 0 0,1 0 0,-1 0 0,0 0 0,0 0 0,0 0 0,0-1 0,0 1 0,-1-1 0,-4 5 0,-5 5 0,0-1 0,-1-1 0,0 0 0,-1-1 0,0-1 0,-1 0 0,0-1 0,-18 8 0,-11 2 0,-76 20 0,84-28 60,-50 6 0,73-14-272,0-1 0,-1-1 0,0 0-1,1-1 1,-1 0 0,-25-6 0,7-5-6614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0.9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51 204 24575,'38'-12'0,"47"16"0,-58-1 0,0-2 0,0-1 0,0-1 0,37-6 0,-44 4 0,-1-2 0,1-1 0,20-8 0,-36 12 0,1 0 0,-1 0 0,0 0 0,0-1 0,1 0 0,-2 0 0,1 0 0,0 0 0,-1 0 0,1-1 0,-1 1 0,0-1 0,0 0 0,0 0 0,-1 0 0,1 0 0,-1-1 0,3-7 0,-5 9 0,1 0 0,-1 1 0,0-1 0,0 0 0,0 1 0,0-1 0,-1 0 0,1 1 0,-1-1 0,0 0 0,1 1 0,-1-1 0,0 1 0,-1-1 0,1 1 0,0 0 0,-1 0 0,1-1 0,-1 1 0,0 0 0,1 0 0,-1 0 0,0 0 0,0 1 0,-1-1 0,1 1 0,0-1 0,0 1 0,-1 0 0,-3-2 0,-2-1 0,-1 0 0,0 1 0,0 0 0,-1 0 0,1 1 0,0 0 0,-14 0 0,4 2 0,1 1 0,0 1 0,0 1 0,0 0 0,0 1 0,1 1 0,0 1 0,0 1 0,0 0 0,1 1 0,-1 1 0,-25 19 0,29-19 0,1 1 0,0 1 0,0 0 0,1 1 0,1 0 0,-14 21 0,18-24 0,1 0 0,0 0 0,0 1 0,1 0 0,1 0 0,0 0 0,0 0 0,1 0 0,0 1 0,-1 14 0,3-19-65,0 1 0,1-1 0,-1 1 0,1 0 0,1-1 0,-1 0 0,1 1 0,0-1 0,1 0 0,-1 0 0,1 0 0,0 0 0,1 0 0,-1-1 0,1 1 0,0-1 0,1 0 0,-1 0 0,1-1 0,7 7 0,28 15-6761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9.9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222 105 24575,'-1'-5'0,"0"0"0,0-1 0,-1 1 0,1 0 0,-1 1 0,0-1 0,-1 0 0,1 0 0,-1 1 0,0 0 0,0-1 0,0 1 0,-1 0 0,1 1 0,-1-1 0,0 0 0,0 1 0,0 0 0,-1 0 0,1 0 0,-1 1 0,1 0 0,-1-1 0,0 2 0,0-1 0,0 0 0,0 1 0,0 0 0,-1 0 0,1 1 0,0-1 0,-9 2 0,12-1 0,0 1 0,0 0 0,0-1 0,0 1 0,0 0 0,0 0 0,0 1 0,1-1 0,-1 0 0,0 1 0,1-1 0,-1 1 0,1-1 0,-1 1 0,1 0 0,0-1 0,0 1 0,0 0 0,0 0 0,0 0 0,0 0 0,1 0 0,-1 0 0,0 0 0,0 3 0,-1 7 0,1-1 0,0 1 0,1 16 0,0-18 0,2 117-97,-3 92 315,-2-182-590,-1 0 1,-2 0-1,-19 67 1,10-62-6455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0.2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0 492 24575,'1'-7'0,"-1"-1"0,2 1 0,-1 0 0,1 0 0,0 0 0,0 0 0,1 0 0,0 1 0,0-1 0,1 1 0,4-7 0,1 0 0,1 0 0,0 1 0,23-21 0,-14 17 0,1 1 0,1 1 0,0 1 0,1 1 0,0 0 0,1 2 0,0 1 0,32-9 0,27-2 0,95-11 0,-47 10 0,-71 10 0,16-2 0,0-4 0,100-35 0,-170 50 0,-1 0 0,1 0 0,-1 0 0,1-1 0,-1 1 0,6-7 0,-9 9 0,-1 0 0,0-1 0,1 1 0,-1 0 0,0-1 0,0 1 0,1 0 0,-1-1 0,0 1 0,0 0 0,1-1 0,-1 1 0,0-1 0,0 1 0,0-1 0,0 1 0,0-1 0,0 1 0,0 0 0,0-1 0,0 1 0,0-1 0,0 1 0,0-1 0,0 1 0,0-1 0,0 1 0,0-1 0,-1 0 0,0 0 0,0 0 0,0 0 0,0 1 0,0-1 0,-1 0 0,1 1 0,0-1 0,0 0 0,0 1 0,-1 0 0,1-1 0,0 1 0,0 0 0,-3-1 0,-8-1 0,0 1 0,-1 1 0,1-1 0,0 2 0,-1 0 0,1 0 0,0 1 0,-14 4 0,-95 35 0,119-40 0,-35 13 0,2 1 0,-60 35 0,84-43 0,1 0 0,0 0 0,0 1 0,1 1 0,0-1 0,0 1 0,1 1 0,1 0 0,-1 0 0,1 0 0,1 1 0,-9 20 0,14-28 0,-1 0 0,1 0 0,0 0 0,0 1 0,1-1 0,-1 0 0,1 1 0,-1-1 0,1 0 0,0 1 0,1-1 0,-1 0 0,0 1 0,1-1 0,0 0 0,0 1 0,0-1 0,0 0 0,0 0 0,1 0 0,-1 0 0,1 0 0,0 0 0,0-1 0,4 6 0,-2-5 0,0 0 0,0 0 0,0 0 0,1-1 0,-1 0 0,0 0 0,1 0 0,0 0 0,-1-1 0,1 0 0,0 0 0,0 0 0,0 0 0,0-1 0,0 0 0,0 0 0,6-1 0,6-1 0,0-1 0,0-1 0,0-1 0,0 0 0,-1-1 0,0-1 0,27-15 0,-18 7 0,-1-2 0,-1 0 0,39-37 0,-58 49 0,1 1 0,0-1 0,-1 1 0,1-1 0,1 1 0,-1 1 0,9-5 0,-13 7 0,0 1 0,1-1 0,-1 1 0,0 0 0,1-1 0,-1 1 0,0 0 0,1 0 0,-1 0 0,1 0 0,-1 0 0,0 1 0,1-1 0,-1 0 0,1 1 0,-1-1 0,0 1 0,0-1 0,1 1 0,-1-1 0,0 1 0,0 0 0,0 0 0,1 0 0,-1 0 0,0 0 0,0 0 0,-1 0 0,1 0 0,0 0 0,0 0 0,0 0 0,-1 0 0,1 1 0,0 1 0,7 14 21,0 1 0,-2-1 1,0 1-1,4 23 0,8 24-1492,-9-40-5355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0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55 24575,'0'-7'0,"0"5"0,1-1 0,-1 0 0,0 0 0,0 0 0,0 0 0,-1 0 0,1 0 0,-1 0 0,0 1 0,0-1 0,0 0 0,0 0 0,0 1 0,0-1 0,-3-2 0,4 5 0,0 0 0,-1-1 0,1 1 0,0 0 0,-1 0 0,1 0 0,0 0 0,0 0 0,-1 0 0,1 0 0,0 0 0,-1 0 0,1 0 0,0 0 0,-1 0 0,1 1 0,0-1 0,-1 0 0,1 0 0,0 0 0,-1 0 0,1 0 0,0 1 0,0-1 0,-1 0 0,1 0 0,0 0 0,0 1 0,-1-1 0,1 0 0,0 0 0,0 1 0,0-1 0,0 0 0,-1 1 0,1-1 0,0 0 0,0 1 0,0-1 0,0 0 0,0 1 0,0-1 0,0 0 0,0 1 0,0-1 0,0 0 0,0 0 0,0 1 0,0-1 0,0 1 0,-3 19 0,-2 237 0,7-160 0,1-81 0,5-23 0,11-39 0,-11 25 0,8-9 0,0 0 0,2 0 0,41-50 0,-46 63 0,2 2 0,0 0 0,1 0 0,1 2 0,0 0 0,0 0 0,29-13 0,-42 23 0,0 1 0,1 0 0,-1 1 0,1-1 0,-1 1 0,1 0 0,-1 0 0,1 0 0,0 1 0,-1 0 0,1-1 0,0 2 0,0-1 0,-1 0 0,1 1 0,0 0 0,-1 0 0,1 1 0,-1-1 0,1 1 0,3 2 0,-3-1 0,-1 0 0,1 1 0,-1-1 0,0 1 0,-1 0 0,1 0 0,-1 1 0,1-1 0,-1 1 0,-1-1 0,1 1 0,-1 0 0,1 0 0,-1 0 0,-1 0 0,1 0 0,1 10 0,0 12-455,0 1 0,-2 46 0,-2-36-6371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1.1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405 542 24575,'4'-4'0,"0"-1"0,-1 0 0,1 1 0,-1-1 0,0 0 0,-1-1 0,1 1 0,-1 0 0,0-1 0,0 1 0,1-10 0,-2 13 0,-1 1 0,0-1 0,1 0 0,-1 0 0,0 0 0,0 0 0,0 0 0,-1 0 0,1 1 0,0-1 0,-1 0 0,1 0 0,-1 0 0,0 1 0,1-1 0,-1 0 0,0 0 0,0 1 0,0-1 0,0 1 0,-1-1 0,1 1 0,0 0 0,-1-1 0,1 1 0,0 0 0,-1 0 0,0 0 0,1 0 0,-1 0 0,0 0 0,1 0 0,-1 1 0,0-1 0,0 0 0,0 1 0,1 0 0,-4-1 0,-4 0 0,0 1 0,-1 0 0,1 0 0,0 1 0,0 0 0,-1 1 0,1 0 0,0 0 0,-15 7 0,-6 4 0,-40 23 0,41-19 0,-50 37 0,70-47 0,1 0 0,-1 1 0,2 0 0,-1 0 0,1 1 0,0 0 0,1 0 0,0 0 0,-7 15 0,12-20 0,0-1 0,0 0 0,0 1 0,1-1 0,-1 1 0,1-1 0,0 1 0,0-1 0,0 1 0,0 0 0,1-1 0,-1 1 0,1-1 0,0 0 0,0 1 0,1-1 0,-1 0 0,0 1 0,1-1 0,0 0 0,0 0 0,0 0 0,0-1 0,0 1 0,1 0 0,-1-1 0,1 1 0,0-1 0,0 0 0,-1 0 0,1 0 0,5 2 0,1 1 0,1 0 0,-1 0 0,1-1 0,0-1 0,0 0 0,1 0 0,-1 0 0,0-2 0,20 2 0,-17-3-124,-1-1 0,1-1 0,-1 0 0,1-1 0,-1 0 0,0-1-1,0 0 1,0-1 0,-1 0 0,22-13 0,1-5-6702</inkml:trace>
  <inkml:trace contextRef="#ctx0" brushRef="#br0" timeOffset="1">569 23 24575,'4'-4'0,"2"-7"0,0 4 0,-1 11 0,-2 16 0,-5 17 0,-3 17 0,-1 12 0,-3 10 0,-1 11 0,2-2 0,2 1 0,2-7 0,2-6 0,1-16-8191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1.5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547 113 24575,'-1'-2'0,"1"1"0,-1-1 0,1 1 0,-1-1 0,0 1 0,1-1 0,-1 1 0,0 0 0,0-1 0,0 1 0,0 0 0,0 0 0,-1-1 0,1 1 0,0 0 0,0 0 0,-3-1 0,-28-17 0,28 17 0,-21-10 0,0 1 0,0 1 0,-1 2 0,-27-7 0,36 12 0,0 0 0,0 1 0,-1 0 0,1 1 0,-1 1 0,1 1 0,-24 4 0,32-3 0,1 1 0,0-1 0,0 1 0,1 1 0,-1 0 0,1 0 0,-1 0 0,1 1 0,1 0 0,-1 0 0,1 0 0,0 1 0,0 0 0,0 1 0,1-1 0,0 1 0,0 0 0,-6 13 0,3-4 0,2 0 0,0 0 0,1 0 0,0 1 0,1-1 0,1 1 0,1 0 0,-1 22 0,3-33 0,0 0 0,0-1 0,1 1 0,-1 0 0,1-1 0,1 1 0,-1-1 0,1 1 0,0-1 0,0 0 0,0 0 0,1 0 0,0 0 0,0 0 0,0-1 0,1 1 0,-1-1 0,1 0 0,0 0 0,0 0 0,1 0 0,-1-1 0,1 0 0,0 0 0,0 0 0,0 0 0,0-1 0,0 0 0,0 0 0,1 0 0,-1-1 0,1 1 0,-1-1 0,1-1 0,0 1 0,-1-1 0,1 0 0,-1 0 0,1-1 0,0 0 0,10-2 0,-3-1 0,0 0 0,-1-1 0,1-1 0,-1 0 0,0 0 0,0-1 0,-1-1 0,0 0 0,0 0 0,-1-1 0,0-1 0,12-15 0,10-15 0,-3-1 0,25-45 0,-31 49 0,-13 20 0,-9 12 0,1 1 0,1-1 0,-1 1 0,1-1 0,-1 1 0,1 0 0,1 0 0,-1 0 0,0 0 0,1 1 0,6-5 0,-10 8 0,1 0 0,-1 1 0,1-1 0,-1 0 0,1 1 0,-1-1 0,1 1 0,-1-1 0,1 1 0,-1-1 0,1 1 0,-1-1 0,0 1 0,1-1 0,-1 1 0,0-1 0,0 1 0,1-1 0,-1 1 0,0 0 0,0-1 0,0 1 0,0 0 0,0-1 0,0 1 0,0-1 0,0 1 0,0 0 0,0-1 0,0 2 0,0 26 0,0-26 0,-2 57-90,0-31-123,2 0 1,0 0-1,2-1 1,0 1-1,8 30 1,2-22-6614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1.8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1 242 24575,'3'-8'0,"0"0"0,0 0 0,-1 0 0,2-13 0,6-18 0,-10 39 0,0 0 0,0-1 0,0 1 0,0 0 0,1-1 0,-1 1 0,0 0 0,0-1 0,0 1 0,1 0 0,-1 0 0,0-1 0,0 1 0,1 0 0,-1 0 0,0-1 0,1 1 0,-1 0 0,0 0 0,1 0 0,-1 0 0,0-1 0,1 1 0,-1 0 0,0 0 0,1 0 0,-1 0 0,0 0 0,1 0 0,-1 0 0,1 0 0,-1 0 0,0 0 0,1 0 0,-1 0 0,0 0 0,1 0 0,-1 1 0,0-1 0,1 0 0,-1 0 0,0 0 0,1 0 0,-1 1 0,0-1 0,1 0 0,-1 0 0,0 1 0,0-1 0,1 0 0,-1 0 0,0 1 0,0-1 0,0 0 0,1 1 0,-1-1 0,0 0 0,0 1 0,15 21 0,0 9 0,0 0 0,11 41 0,-21-58 0,-1 1 0,-1 0 0,0 0 0,-1 0 0,0 0 0,-2 0 0,-1 24 0,1-36 0,-1 1 0,1 0 0,-1 0 0,0-1 0,0 1 0,-1-1 0,1 1 0,-1-1 0,0 1 0,0-1 0,-3 4 0,5-7 0,0 0 0,0 0 0,0 1 0,0-1 0,0 0 0,0 0 0,0 0 0,0 0 0,0 0 0,-1 0 0,1 0 0,0 0 0,0 1 0,0-1 0,0 0 0,0 0 0,0 0 0,0 0 0,0 0 0,-1 0 0,1 0 0,0 0 0,0 0 0,0 0 0,0 0 0,0 0 0,-1 0 0,1 0 0,0 0 0,0 0 0,0 0 0,0 0 0,0 0 0,0 0 0,-1 0 0,1 0 0,0 0 0,0 0 0,0 0 0,0 0 0,0 0 0,0 0 0,0 0 0,-1-1 0,1 1 0,0 0 0,0 0 0,0 0 0,0 0 0,0 0 0,0 0 0,0 0 0,0 0 0,0-1 0,0 1 0,0 0 0,-1 0 0,1 0 0,-1-13 0,4-16 0,4 1 0,2 1 0,1 1 0,1 0 0,25-45 0,-11 31 0,1 1 0,37-40 0,-46 58 0,37-32 0,-48 49 0,-1-1 0,1 0 0,0 1 0,1 0 0,-1 1 0,1 0 0,-1 0 0,1 0 0,0 0 0,0 1 0,12-2 0,7 7-1365,-5 7-5461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2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494 600 24575,'1'-5'0,"0"0"0,1 0 0,0 0 0,0 0 0,0 1 0,0-1 0,1 1 0,4-7 0,6-11 0,-10 16 0,-1 0 0,1 0 0,-2 0 0,1-1 0,0 1 0,-1 0 0,0-1 0,-1 1 0,0-1 0,1 1 0,-2-1 0,1 1 0,-1-1 0,0 1 0,-1 0 0,1-1 0,-1 1 0,-3-6 0,3 7 0,-1 1 0,1 0 0,-1-1 0,0 1 0,-1 1 0,1-1 0,-1 0 0,1 1 0,-1-1 0,0 1 0,0 0 0,-1 1 0,1-1 0,0 1 0,-1-1 0,0 1 0,1 1 0,-1-1 0,0 1 0,0 0 0,0 0 0,0 0 0,-8 0 0,-5 1 0,0 1 0,0 1 0,0 0 0,1 1 0,-1 1 0,1 1 0,-1 1 0,2 0 0,-1 1 0,1 1 0,0 0 0,-27 19 0,28-16 0,0 0 0,0 1 0,1 1 0,1 1 0,0-1 0,1 2 0,0 0 0,1 0 0,1 1 0,0 1 0,2-1 0,-8 20 0,13-28 0,0 0 0,1 0 0,0 0 0,1 0 0,0 1 0,0-1 0,0 0 0,1 1 0,1-1 0,-1 0 0,1 1 0,3 11 0,-1-14 0,-1 0 0,1 1 0,0-1 0,0 0 0,1-1 0,0 1 0,0 0 0,0-1 0,0 0 0,1 0 0,0-1 0,0 1 0,1-1 0,-1 0 0,10 6 0,1-2 0,0-1 0,1 0 0,0-2 0,0 1 0,0-2 0,0 0 0,1-1 0,0-1 0,-1-1 0,1 0 0,0-1 0,0-1 0,-1-1 0,1-1 0,23-6 0,-21 5 0,-1-2 0,0-1 0,0 0 0,-1-1 0,0-1 0,0-1 0,-1 0 0,0-1 0,-1-1 0,0-1 0,-1 0 0,-1-1 0,19-23 0,-11 5 0,-2 0 0,-1-2 0,-2 0 0,-2-1 0,17-51 0,-7 1 0,16-104 0,-20 29 0,-21 146 0,-3 20 0,-5 23 0,-96 594-721,95-560 77,1-3-6182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2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437 324 24575,'4'-5'0,"-1"1"0,1-1 0,-1 0 0,0 0 0,-1-1 0,1 1 0,-1 0 0,2-9 0,11-47 0,-15 59 0,3-11 0,-1-1 0,0 0 0,-1 0 0,0 0 0,-1-1 0,-3-25 0,2 36 0,0 0 0,0 0 0,-1 0 0,1 0 0,-1 0 0,0 0 0,0 0 0,0 1 0,-1-1 0,1 1 0,-1-1 0,0 1 0,0 0 0,0 0 0,0 1 0,-1-1 0,1 0 0,-1 1 0,1 0 0,-1 0 0,0 0 0,0 0 0,0 1 0,0 0 0,0 0 0,0 0 0,-6-1 0,-7 0 0,1 1 0,-1 0 0,1 1 0,-1 1 0,1 1 0,-29 6 0,7 2 0,-64 24 0,93-31 0,0 1 0,0 1 0,0-1 0,1 1 0,0 1 0,0 0 0,0 0 0,1 0 0,0 1 0,-10 12 0,15-16 0,0 0 0,0 0 0,0 0 0,1 1 0,-1-1 0,1 0 0,0 1 0,0-1 0,0 1 0,0 0 0,1-1 0,0 1 0,-1-1 0,1 1 0,1 0 0,-1-1 0,0 1 0,1 0 0,0-1 0,0 1 0,0-1 0,0 1 0,0-1 0,1 0 0,0 1 0,-1-1 0,1 0 0,0 0 0,1 0 0,-1 0 0,4 3 0,7 8 0,0-1 0,1-1 0,0 0 0,1-1 0,32 18 0,90 35 0,-100-49 0,-1 2 0,-1 1 0,47 31 0,-77-45 0,0 0 0,0 0 0,0 1 0,-1-1 0,1 1 0,-1 0 0,5 9 0,-8-13 0,0 1 0,0-1 0,-1 1 0,1 0 0,-1-1 0,1 1 0,-1 0 0,1-1 0,-1 1 0,0 0 0,0-1 0,0 1 0,0 0 0,0-1 0,0 1 0,-1 0 0,1 0 0,0-1 0,-1 1 0,1-1 0,-1 1 0,0 0 0,0-1 0,1 1 0,-1-1 0,0 1 0,0-1 0,0 0 0,0 0 0,-1 1 0,1-1 0,-2 1 0,-2 2 0,-1 0 0,1-1 0,-1 1 0,0-1 0,-1-1 0,1 1 0,0-1 0,-1 0 0,1 0 0,-10 0 0,-73 6 0,72-8 0,-29 2-682,-82-8-1,84-1-6143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3.3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153 238 24575,'1'0'0,"0"0"0,0 0 0,0-1 0,0 1 0,0 0 0,0-1 0,-1 1 0,1-1 0,0 1 0,0-1 0,0 1 0,-1-1 0,1 0 0,0 1 0,-1-1 0,1 0 0,-1 1 0,1-1 0,-1 0 0,1 0 0,-1 0 0,1 0 0,-1 1 0,0-1 0,1 0 0,-1-1 0,1 0 0,-1 0 0,1 0 0,-1 0 0,1 0 0,-1 0 0,0 0 0,0 0 0,0 0 0,0 0 0,-1-3 0,1 4 0,0 1 0,0 0 0,0 0 0,0 0 0,0 0 0,0 0 0,0-1 0,0 1 0,0 0 0,0 0 0,-1 0 0,1 0 0,0 0 0,0 0 0,0 0 0,0-1 0,0 1 0,0 0 0,0 0 0,0 0 0,-1 0 0,1 0 0,0 0 0,0 0 0,0 0 0,0 0 0,0 0 0,-1 0 0,1 0 0,0 0 0,0-1 0,0 1 0,0 0 0,0 0 0,-1 0 0,1 0 0,0 1 0,0-1 0,0 0 0,0 0 0,0 0 0,-1 0 0,1 0 0,0 0 0,0 0 0,-7 7 0,-4 11 0,-53 156 0,-21 49 0,167-404 0,70-145 0,-142 306 0,-7 12 0,1 0 0,0 0 0,0 0 0,0 1 0,1-1 0,1 1 0,-1 1 0,1-1 0,10-8 0,-16 14 0,1 0 0,0 1 0,0 0 0,-1-1 0,1 1 0,0-1 0,0 1 0,0 0 0,-1-1 0,1 1 0,0 0 0,0 0 0,0 0 0,0 0 0,0 0 0,0 0 0,0 0 0,-1 0 0,1 0 0,0 0 0,0 0 0,0 1 0,0-1 0,0 0 0,-1 1 0,2-1 0,0 2 0,-1-1 0,1 0 0,-1 1 0,1-1 0,-1 1 0,0 0 0,0-1 0,1 1 0,-1 0 0,-1 0 0,2 2 0,2 6 0,0 0 0,-1 1 0,2 13 0,-5-23 0,45 307 134,-10-65-1633,-27-192-5327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3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13 111 24575,'-5'-4'0,"-1"-7"0,5-6 0,7 1 0,7 2 0,11 3 0,11 0 0,8 2 0,7 1 0,8 3 0,4 2 0,-9 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1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237 226 24575,'-8'-10'0,"1"0"0,1-1 0,0 0 0,0 0 0,1 0 0,1-1 0,-4-15 0,-1 4 0,2-7 0,6 24 0,0 1 0,0 0 0,0-1 0,-1 1 0,0 0 0,0 0 0,0 0 0,0 0 0,-1 0 0,0 1 0,-5-8 0,7 12 0,0-1 0,1 1 0,-1 0 0,0 0 0,1 0 0,-1 0 0,1 0 0,-1 0 0,0 0 0,1 0 0,-1 0 0,0 0 0,1 0 0,-1 0 0,1 0 0,-1 1 0,0-1 0,1 0 0,-1 0 0,1 1 0,-1-1 0,1 0 0,-1 1 0,1-1 0,-1 0 0,1 1 0,-1-1 0,1 1 0,-1-1 0,1 1 0,0-1 0,-1 1 0,1-1 0,0 1 0,0 0 0,-1-1 0,1 1 0,0-1 0,0 1 0,0 0 0,0-1 0,-1 2 0,-9 32 0,10-31 0,-36 192 0,-12 247 0,43-371-54,-12 107-1257,11-145-5515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4.2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86 357 24575,'2'-3'0,"0"-1"0,0 0 0,0 0 0,0 0 0,-1 0 0,1 0 0,-1 0 0,0 0 0,0 0 0,-1 0 0,1-1 0,-1 1 0,0 0 0,0-1 0,0 1 0,-1 0 0,0 0 0,1-1 0,-2 1 0,1 0 0,0 0 0,-1 0 0,0 0 0,1 0 0,-2 1 0,1-1 0,-3-3 0,5 6 0,-1 1 0,1 0 0,0 0 0,0 0 0,0 0 0,-1 0 0,1-1 0,0 1 0,0 0 0,0 0 0,-1 0 0,1 0 0,0 0 0,0 0 0,-1 0 0,1 0 0,0 0 0,0 0 0,-1 0 0,1 0 0,0 0 0,0 0 0,-1 0 0,1 0 0,0 0 0,0 0 0,-1 0 0,1 0 0,0 1 0,0-1 0,-1 0 0,1 0 0,0 0 0,0 0 0,0 0 0,0 1 0,-1-1 0,1 0 0,0 0 0,-6 14 0,1 16 0,5-30 0,-11 112 0,-18 149 0,21-217 0,3-22 0,-2 44 0,5-176 0,6 0 0,22-147 0,1 124 0,-22 116 0,1 0 0,0 0 0,1 1 0,0 0 0,17-24 0,-22 36 0,1 0 0,0 0 0,0 0 0,1 0 0,-1 0 0,1 1 0,0 0 0,0 0 0,0 0 0,0 0 0,0 0 0,1 1 0,-1 0 0,1 0 0,-1 0 0,1 1 0,0-1 0,0 1 0,0 0 0,0 0 0,0 1 0,0 0 0,0 0 0,0 0 0,0 0 0,0 1 0,0-1 0,-1 1 0,1 1 0,0-1 0,0 1 0,8 4 0,1 1 0,-1 0 0,0 1 0,-1 1 0,0 0 0,0 1 0,-1 0 0,0 1 0,-1 0 0,15 21 0,-17-21 0,-1 0 0,0 1 0,-1 0 0,0 0 0,0 0 0,-2 1 0,0 0 0,0 0 0,-1 0 0,3 26 0,-6-32 0,0 0 0,0 0 0,-1 0 0,0 0 0,0 0 0,-1 0 0,0-1 0,0 1 0,0 0 0,-1-1 0,0 1 0,0-1 0,-1 0 0,1 0 0,-1 0 0,-1-1 0,1 1 0,-1-1 0,0 0 0,0-1 0,-1 1 0,-8 5 0,1-2-195,-2 0 0,1-2 0,-1 1 0,0-2 0,0 0 0,-28 5 0,-28 3-6631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4.1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1 24575,'-1'0'0,"0"1"0,0-1 0,0 1 0,-1-1 0,1 1 0,0 0 0,0 0 0,0-1 0,0 1 0,0 0 0,0 0 0,0 0 0,1 0 0,-1 0 0,0 0 0,0 0 0,1 0 0,-1 0 0,1 1 0,-1-1 0,1 0 0,-1 0 0,1 0 0,0 1 0,-1-1 0,1 0 0,0 3 0,-5 41 0,5-40 0,-4 128 0,-4 52 0,-8-20 0,-11 146 0,17-178-86,-10 281-1193,20-372-5547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4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24575,'4'0'0,"7"4"0,6 3 0,4 4 0,4 0 0,1 3 0,7-1 0,2 2 0,-1 3 0,-1-2 0,3 2 0,-4-3-8191</inkml:trace>
  <inkml:trace contextRef="#ctx0" brushRef="#br0" timeOffset="1">765 101 24575,'0'-4'0,"4"-7"0,2-6 0,-4 0 0,-8-2 0,-8 3 0,-5 3 0,-4 9 0,-9 6 0,-6 6 0,-3 7 0,-3 10 0,-4 5 0,-2 7 0,-3 7 0,4 5 0,4-2 0,12-8-8191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6.8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217 332 24575,'5'-2'0,"0"1"0,-1-1 0,1 1 0,-1-1 0,1-1 0,-1 1 0,7-5 0,-1 1 0,18-14 0,-20 12 0,-21 13 0,1 3 0,-1 0 0,2 1 0,-1 1 0,1 0 0,1 0 0,0 1 0,-16 22 0,8-9 0,2 1 0,-24 53 0,34-66 0,1 1 0,1 0 0,0 0 0,1 0 0,0 0 0,1 0 0,-1 19 0,3-26 0,0 0 0,1 0 0,0 0 0,0 0 0,0-1 0,0 1 0,1 0 0,0-1 0,0 1 0,1-1 0,-1 0 0,1 1 0,0-1 0,1-1 0,-1 1 0,1 0 0,0-1 0,0 0 0,5 5 0,1-2 0,-1-1 0,1 0 0,1-1 0,-1 0 0,0 0 0,1-1 0,0-1 0,0 0 0,0 0 0,1-1 0,-1 0 0,1-1 0,-1-1 0,1 0 0,-1 0 0,13-3 0,-4 1 0,0-2 0,-1 0 0,1-2 0,-1 0 0,-1-1 0,1 0 0,-1-2 0,25-16 0,-38 23 0,-1-1 0,1-1 0,-1 1 0,1-1 0,-1 0 0,0 0 0,-1 0 0,1 0 0,-1-1 0,1 1 0,-1-1 0,-1 0 0,1 0 0,-1 0 0,0 0 0,3-11 0,-4 11 0,-1-1 0,0 1 0,0-1 0,0 1 0,-1-1 0,0 1 0,0-1 0,0 1 0,-1 0 0,0-1 0,0 1 0,0 0 0,0 0 0,-1 0 0,0 1 0,0-1 0,-5-5 0,-9-10 0,-1 0 0,-1 1 0,0 1 0,-39-27 0,-97-55 0,125 82 0,-38-20 0,42 25 0,1-1 0,1-2 0,0 0 0,-27-24 0,49 39 0,0-1 0,0 0 0,0 0 0,0 0 0,0-1 0,1 1 0,-1 0 0,1-1 0,-1 1 0,1-1 0,0 1 0,0-1 0,0 0 0,0 1 0,1-1 0,-1 0 0,1 0 0,-1-3 0,2 4 0,-1 0 0,1-1 0,0 1 0,0 0 0,0-1 0,0 1 0,0 0 0,1 0 0,-1 0 0,1 0 0,-1 0 0,1 0 0,0 1 0,-1-1 0,1 0 0,0 1 0,0 0 0,0-1 0,1 1 0,3-2 0,16-8 0,0 2 0,1 0 0,1 1 0,-1 1 0,1 1 0,37-3 0,148-3 0,-206 12 0,13-1 0,-1 1 0,1 1 0,0 1 0,27 5 0,-41-6 0,1-1 0,-1 1 0,0-1 0,0 1 0,0 0 0,1 0 0,-1 0 0,0 0 0,0 0 0,0 1 0,-1-1 0,1 1 0,0-1 0,0 1 0,-1-1 0,1 1 0,-1 0 0,1 0 0,-1 0 0,0 0 0,0 0 0,0 0 0,0 0 0,0 0 0,0 1 0,-1-1 0,1 0 0,-1 0 0,0 1 0,1-1 0,-1 0 0,0 1 0,0-1 0,0 0 0,-1 1 0,1-1 0,-1 0 0,1 0 0,-1 1 0,0-1 0,-1 3 0,-9 20 20,-1 0 1,-1-1-1,-2-1 0,0 0 0,-23 26 0,-35 54-1506,54-68-5340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7.1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88 24575,'0'0'0,"1"0"0,0 0 0,-1 0 0,1 0 0,-1 0 0,1 0 0,0 0 0,-1 0 0,1 0 0,-1 0 0,1 0 0,-1-1 0,1 1 0,0 0 0,-1 0 0,1-1 0,-1 1 0,1 0 0,-1-1 0,1 1 0,-1 0 0,0-1 0,1 1 0,-1-1 0,1 1 0,-1-1 0,0 1 0,1-1 0,-1 1 0,0-1 0,0 1 0,1-1 0,-1 0 0,0 1 0,0-1 0,0 1 0,0-1 0,0 0 0,0 1 0,0-1 0,0 1 0,0-1 0,0 0 0,0 1 0,0-1 0,0 1 0,0-1 0,-1 1 0,1-1 0,0 0 0,-1-1 0,0 0 0,1 1 0,-1-1 0,0 0 0,0 1 0,0-1 0,0 1 0,0-1 0,-1 1 0,1-1 0,0 1 0,-1 0 0,1 0 0,-1-1 0,1 1 0,-3 0 0,2 0 0,-1 0 0,0 0 0,0 0 0,0 1 0,0-1 0,0 1 0,0 0 0,0 0 0,0 0 0,0 0 0,0 0 0,0 1 0,0-1 0,0 1 0,1 0 0,-6 2 0,3 0 0,1-1 0,-1 1 0,1 0 0,-1 1 0,1-1 0,0 1 0,1-1 0,-7 9 0,3-2 0,1-1 0,0 1 0,0 1 0,1-1 0,1 1 0,0-1 0,0 1 0,-2 14 0,4-14 0,2 0 0,-1 0 0,1 1 0,1-1 0,0 0 0,0 0 0,1 0 0,1 0 0,0-1 0,0 1 0,1-1 0,1 0 0,-1 1 0,2-2 0,5 10 0,-6-12 0,-1 0 0,1-1 0,0 0 0,1 0 0,-1 0 0,1 0 0,1-1 0,-1 0 0,1 0 0,-1-1 0,1 0 0,1 0 0,-1-1 0,0 1 0,1-2 0,0 1 0,-1-1 0,1 0 0,0-1 0,0 0 0,9 0 0,-13-1 0,1 0 0,0-1 0,0 0 0,0 0 0,-1-1 0,1 1 0,0-1 0,-1 0 0,1 0 0,-1 0 0,0-1 0,0 0 0,0 1 0,0-2 0,0 1 0,-1 0 0,1-1 0,-1 1 0,0-1 0,0 0 0,0 0 0,-1 0 0,1-1 0,-1 1 0,0-1 0,2-8 0,2-2 0,-2 0 0,0-1 0,-1 0 0,-1 0 0,0 0 0,-2-31 0,0 37-41,-1 0 0,0-1-1,-1 1 1,0 0-1,0 0 1,-1 0 0,-1 0-1,1 1 1,-2-1 0,1 1-1,-1 0 1,-1 0-1,0 1 1,0 0 0,0 0-1,-1 0 1,0 1 0,-1-1-1,0 2 1,0-1-1,0 1 1,-1 1 0,0-1-1,0 2 1,0-1 0,-1 1-1,1 0 1,-1 1-1,0 0 1,0 1 0,0 0-1,-13-1 1,-3 2-6785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7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151 137 24575,'-3'-1'0,"1"1"0,-1-1 0,1 0 0,0 0 0,0 0 0,-1 0 0,1 0 0,0 0 0,0-1 0,0 1 0,-2-3 0,-18-9 0,22 13 0,-1 1 0,1-1 0,0 0 0,-1 0 0,1 0 0,0 0 0,-1 0 0,1 0 0,0 0 0,-1 0 0,1 0 0,0 1 0,-1-1 0,1 0 0,0 0 0,0 0 0,-1 1 0,1-1 0,0 0 0,0 0 0,0 1 0,-1-1 0,1 0 0,0 0 0,0 1 0,0-1 0,0 0 0,-1 1 0,1-1 0,0 0 0,0 1 0,0-1 0,0 0 0,0 1 0,0-1 0,0 0 0,0 1 0,0-1 0,0 0 0,0 1 0,0-1 0,0 0 0,0 1 0,1-1 0,-1 0 0,0 1 0,0-1 0,0 0 0,1 1 0,6 25 0,-3-14 0,-4-9 0,1 0 0,-1 1 0,0-1 0,0 0 0,0 1 0,-1-1 0,1 0 0,-1 0 0,1 1 0,-1-1 0,0 0 0,0 0 0,-1 0 0,1 0 0,-1 0 0,1 0 0,-1 0 0,-4 4 0,5-5 0,-1-1 0,1 0 0,-1 1 0,0-1 0,1 0 0,-1 0 0,0 0 0,0 0 0,1 0 0,-1 0 0,0 0 0,0-1 0,0 1 0,0-1 0,0 1 0,0-1 0,0 0 0,-1 0 0,1 0 0,0 0 0,0 0 0,0 0 0,0-1 0,0 1 0,0-1 0,0 1 0,0-1 0,0 0 0,0 0 0,1 0 0,-3-1 0,2 1 0,0 0 0,1 0 0,-1 0 0,1 0 0,-1 0 0,1-1 0,-1 1 0,1-1 0,0 1 0,0-1 0,0 1 0,-1-1 0,2 0 0,-1 1 0,0-1 0,0 0 0,0 0 0,1 0 0,-1-3 0,1 2 0,-1-1 0,2 1 0,-1-1 0,0 1 0,1 0 0,-1-1 0,1 1 0,0 0 0,0-1 0,3-4 0,1-1 0,0-1 0,1 1 0,0 0 0,0 1 0,1-1 0,11-9 0,-6 8-170,1 0-1,-1 1 0,2 0 1,-1 1-1,1 0 0,0 2 1,29-11-1,-14 9-6655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7.8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203 1 24575,'0'5'0,"0"5"0,0 12 0,-4 5 0,-2 4 0,-5 5 0,-4 7 0,-1 4 0,-1-1 0,-3 2 0,2 1 0,-1 2 0,-1-3 0,-3-6 0,4-4 0,4-9-8191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8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48 116 24575,'0'-9'0,"1"6"0,-1 1 0,0-1 0,0 1 0,0-1 0,0 1 0,0-1 0,0 1 0,-1-1 0,1 1 0,-1-1 0,1 1 0,-1 0 0,0-1 0,0 1 0,0 0 0,-1-1 0,-2-2 0,4 5 0,0 0 0,-1 0 0,1 0 0,-1 0 0,1 0 0,0 0 0,-1 0 0,1 0 0,0 0 0,-1 0 0,1 0 0,-1 0 0,1 0 0,0 1 0,-1-1 0,1 0 0,0 0 0,0 0 0,-1 1 0,1-1 0,0 0 0,-1 0 0,1 1 0,0-1 0,0 0 0,-1 1 0,1-1 0,0 0 0,0 1 0,0-1 0,0 0 0,0 1 0,-1-1 0,1 1 0,-7 17 0,6-16 0,-2 5 0,-9 25 0,9-27 0,6-21 0,2 2-227,0 0-1,1 0 1,0 1-1,2-1 1,11-16-1,-9 15-6598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8.6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3090 366 24575,'-1'-8'0,"1"1"0,-2-1 0,1 0 0,-1 1 0,0-1 0,0 1 0,-1-1 0,0 1 0,0 0 0,-1 0 0,0 1 0,0-1 0,-1 1 0,1-1 0,-1 2 0,-1-1 0,1 0 0,-1 1 0,0 0 0,0 0 0,-8-3 0,-8-6 0,0 2 0,-1 1 0,0 1 0,-1 0 0,-31-7 0,-4 3 2,-1 2-1,0 3 0,-1 2 1,-79 2-1,14 9-394,-134 22-1,37 10-70,1 9 1,4 11-1,-307 119 0,400-124 358,-139 78-1,212-99 41,2 2 0,1 2 0,1 2-1,2 2 1,-45 50 0,73-69 48,1 2 0,1 0 0,1 1 0,1 0 0,0 1 0,2 0 0,-16 46 0,23-55 28,1 1 0,1-1 0,0 1 0,1 0-1,1 0 1,0 0 0,1 0 0,0 0 0,2 0 0,0 0 0,0-1 0,1 1 0,1 0 0,0-1 0,8 15 0,-3-10 49,2 0 0,1-1-1,0 0 1,1-1 0,1 0 0,0-1 0,1-1 0,1 0-1,1-1 1,0-1 0,27 16 0,0-3-33,2-2 0,1-2-1,84 27 1,-30-20 56,1-4 0,1-4 0,1-5 0,122 3 0,-88-16-9,0-6 1,234-36 0,-287 24-74,0-4 0,0-3 0,-2-4 0,-1-4 0,-2-3 0,-1-4 0,85-53 0,-115 58 0,-1-3 0,-2-1 0,-1-3 0,65-73 0,-79 75 0,-1-2 0,-3-1 0,0-1 0,-3-1 0,-2-2 0,20-54 0,-30 66 39,-2 0 1,-1-2 0,-2 1-1,-1-1 1,-1 0 0,-2 0-1,-2 0 1,-4-54 0,1 67-16,-2-1-1,0 1 1,-1 0 0,-1 0 0,-1 1 0,-1 0 0,-1 0-1,0 1 1,-2 0 0,0 0 0,-1 1 0,-1 1 0,0 0-1,-27-25 1,19 24 18,-1 0 1,-1 2-1,-1 0 1,-1 2-1,0 0 0,-33-12 1,11 8-538,-2 3 1,-76-15 0,-27 6-5435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59:03.4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1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1 512 24575,'4'-28'0,"12"-27"0,16-24 0,22-11 0,19-1 0,22 16 0,22 20 0,14 25 0,8 21 0,4 27 0,-4 24 0,-25 5-8191</inkml:trace>
  <inkml:trace contextRef="#ctx0" brushRef="#br0" timeOffset="1">138 1468 24575,'-10'5'0,"-12"1"0,-2-5 0,7-2 0,17-6 0,21-7 0,22-5 0,21-4 0,19-3 0,19-1 0,10-2 0,4 5 0,-16 7-8191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59:52.2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115 170 24575,'-1'0'0,"0"1"0,0-1 0,0 1 0,0-1 0,0 0 0,0 1 0,0 0 0,0-1 0,0 1 0,0 0 0,0-1 0,0 1 0,0 0 0,1 0 0,-1 0 0,0-1 0,1 1 0,-1 0 0,1 0 0,-1 0 0,1 0 0,-1 0 0,1 0 0,-1 0 0,1 1 0,0-1 0,0 2 0,-5 32 0,7-8 0,0-1 0,2 0 0,12 43 0,-2-4 0,78 586 0,-61 478 0,-45-907 0,0 98 0,22-231 0,-8-82 0,1-1 0,1 0 0,-1 0 0,1 0 0,0-1 0,0 1 0,1 0 0,0-1 0,0 1 0,0-1 0,8 10 0,-9-13 0,0-1 0,1 1 0,-1-1 0,0 0 0,1 0 0,-1 1 0,1-2 0,-1 1 0,1 0 0,0 0 0,-1-1 0,1 1 0,0-1 0,-1 0 0,1 0 0,0 0 0,-1 0 0,1-1 0,0 1 0,2-1 0,8-2 0,-1-1 0,24-10 0,-20 7 0,38-12 0,2 2 0,-1 3 0,59-7 0,176-10 0,-221 25 0,1721-65-689,-1782 71 689,8 0 0,0 0 0,27-4 0,-42 4 5,-1 0 0,1 0 1,0 0-1,-1 0 0,1 0 0,-1 0 1,1 0-1,-1 0 0,1 0 0,-1-1 0,1 1 1,0 0-1,-1 0 0,1 0 0,-1-1 0,1 1 1,-1 0-1,0-1 0,1 1 0,-1 0 0,1-1 1,-1 1-1,1-1 0,-1 1 0,0 0 0,1-1 1,-1 1-1,0-1 0,0 1 0,1-1 0,-1 1 1,0-1-1,0 1 0,0-1 0,0 1 0,1-1 1,-1 0-1,0 1 0,0-1 0,0 1 0,0-1 1,0 1-1,0-1 0,-1 0 0,1 1 0,0-1 1,0 1-1,0-1 0,0 1 0,-1-1 0,1 1 1,0-1-1,0 1 0,-1-1 0,1 1 0,-1 0 1,0-2-1,-28-24 369,25 22-361,-37-27-13,18 15 0,1-2 0,0-1 0,-21-24 0,16 9 0,2-1 0,1-1 0,2-2 0,2 0 0,1-1 0,2-1 0,-14-50 0,3-8 0,-27-196 0,42 176 0,5 0 0,5 0 0,6 0 0,30-203 0,-14 193 0,5-165 0,-23 251 0,-2-1 0,-2 1 0,-2 0 0,-2 0 0,-1 1 0,-2 0 0,-31-76 0,34 102 0,0 0 0,-1 1 0,-1 0 0,0 0 0,-1 1 0,0 1 0,-20-20 0,23 26 0,-1 0 0,0 0 0,0 1 0,0 0 0,0 1 0,-1-1 0,0 1 0,0 1 0,0 0 0,0 0 0,0 1 0,-1 0 0,1 1 0,-13-1 0,-222 4 0,71 2 0,-746 60 0,281 36 0,579-88 0,-87 30 0,123-32-1365,9-2-5461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59:52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63 24575,'1'0'0,"0"-1"0,1 1 0,-1-1 0,0 1 0,0-1 0,0 0 0,0 0 0,0 1 0,0-1 0,0 0 0,0 0 0,0 0 0,-1 0 0,1 0 0,1-2 0,0-4 0,-10 10 0,0 4 0,-1 1 0,2 0 0,-1 0 0,1 0 0,0 1 0,1 0 0,-9 17 0,5-9 0,1 2 0,2-1 0,-9 27 0,14-37 0,0 1 0,1-1 0,0 0 0,0 1 0,1-1 0,0 1 0,0-1 0,1 1 0,0-1 0,0 1 0,1-1 0,5 13 0,-6-16 0,1-1 0,0 0 0,1 0 0,-1 0 0,1 0 0,0 0 0,0-1 0,0 1 0,0-1 0,1 0 0,-1 0 0,1 0 0,0 0 0,0-1 0,0 1 0,0-1 0,0 0 0,0-1 0,1 1 0,-1 0 0,1-1 0,-1 0 0,1 0 0,6 0 0,-1-1 0,-1-1 0,1 1 0,-1-2 0,1 1 0,-1-1 0,1-1 0,-1 1 0,0-2 0,0 1 0,0-1 0,-1-1 0,0 0 0,10-6 0,-2-1 0,0 0 0,-1-1 0,0 0 0,-1-1 0,17-23 0,-25 28 0,0 1 0,-1-2 0,0 1 0,0 0 0,-1-1 0,0 0 0,-1 0 0,0 0 0,-1 0 0,0-1 0,2-17 0,-4 23 0,0 0 0,0 0 0,-1-1 0,1 1 0,-1 0 0,0 0 0,0 0 0,-1 0 0,1 1 0,-1-1 0,0 0 0,-1 0 0,1 1 0,-1 0 0,0-1 0,0 1 0,0 0 0,0 0 0,-1 1 0,0-1 0,0 1 0,0 0 0,0 0 0,0 0 0,-9-4 0,-2 1-124,-1 2 0,1 0 0,-1 0 0,1 2 0,-1 0 0,0 1-1,0 0 1,0 1 0,0 1 0,-19 3 0,-14 4-6702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59:55.0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542 282 24575,'-1'2'0,"0"-1"0,1 0 0,-1 1 0,0-1 0,0 0 0,0 0 0,0 0 0,0 0 0,0 0 0,0 0 0,0 0 0,0 0 0,0 0 0,-1 0 0,1-1 0,0 1 0,-3 0 0,-2 3 0,-8 6 0,1 0 0,0 0 0,1 1 0,0 1 0,1 0 0,0 1 0,1 0 0,-13 22 0,13-16 0,0 1 0,2 0 0,0 0 0,2 0 0,0 1 0,-3 27 0,-22 160 0,15-85 0,-62 239 0,32-238 0,-66 129 0,89-206 0,18-37 0,0 1 0,0 0 0,0 0 0,-5 20 0,10-29 0,-1-1 0,1 1 0,0 0 0,-1-1 0,1 1 0,0 0 0,0-1 0,0 1 0,0 0 0,0-1 0,0 1 0,0 0 0,1-1 0,-1 1 0,1-1 0,-1 1 0,1 0 0,-1-1 0,1 1 0,0-1 0,0 1 0,0-1 0,0 0 0,0 1 0,0-1 0,0 0 0,0 0 0,1 0 0,-1 0 0,0 0 0,1 0 0,-1 0 0,1 0 0,1 0 0,13 3 0,0-1 0,-1-1 0,1-1 0,0 0 0,0-1 0,26-3 0,6 0 0,1246-6-486,655-22-415,-1309 9 531,-636 22 369,12 0 58,0-1 0,0-1 0,25-5 0,-41 7-40,0 0-1,0 0 1,0 0 0,0 0-1,0 0 1,1 0 0,-1 0-1,0 0 1,0 0 0,0 0-1,0 0 1,0 0 0,0 0-1,1 0 1,-1 0-1,0 0 1,0 0 0,0 0-1,0 0 1,0 0 0,0 0-1,1 0 1,-1 0 0,0 0-1,0-1 1,0 1 0,0 0-1,0 0 1,0 0 0,0 0-1,0 0 1,0 0 0,1 0-1,-1 0 1,0-1-1,0 1 1,0 0 0,0 0-1,0 0 1,0 0 0,0 0-1,0 0 1,0 0 0,0-1-1,0 1 1,0 0 0,0 0-1,0 0 1,0 0 0,0 0-1,0 0 1,0-1-1,0 1 1,0 0 0,0 0-1,0 0 1,0 0 0,0 0-1,-1 0 1,1-1 0,-11-3 261,-15 0-108,-3 1-136,9 3-26,0-2-1,0-1 0,0 0 0,-29-10 1,44 12-9,0-2 1,-1 1 0,1 0 0,0-1 0,1 0-1,-1 0 1,0-1 0,1 1 0,0-1 0,0 0-1,0 0 1,0 0 0,1-1 0,0 1 0,-1-1-1,2 0 1,-1 0 0,0 0 0,1 0 0,0 0-1,-1-7 1,0-7 0,0 0 0,2 0 0,0-1 0,2 1 0,0 0 0,6-34 0,-3 20 0,76-636 0,-61 509 0,8 0 0,60-204 0,-85 358 0,0 1 0,-1-1 0,1 0 0,-1 0 0,-1 0 0,1 0 0,-1-9 0,0 13 0,-1 1 0,1-1 0,-1 0 0,1 1 0,-1-1 0,0 1 0,0-1 0,1 1 0,-1 0 0,0-1 0,0 1 0,0 0 0,-1 0 0,1-1 0,0 1 0,0 0 0,-1 0 0,1 0 0,0 0 0,-1 1 0,1-1 0,-1 0 0,0 1 0,1-1 0,-1 1 0,1-1 0,-1 1 0,0 0 0,1 0 0,-1-1 0,0 1 0,-1 1 0,-70-4 0,-126 12 0,143-5 0,-897 24-414,-104 8-70,1057-36 484,-398 38 0,6 24 0,335-49-405,0 2-1,-78 34 1,83-26-5672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59:56.0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778 216 24575,'-9'-1'0,"0"1"0,-1 1 0,1 0 0,0 0 0,-18 5 0,22-3 0,0-1 0,0 1 0,0-1 0,0 2 0,1-1 0,0 0 0,-1 1 0,1 0 0,0 0 0,1 0 0,-5 6 0,-15 22 0,-21 38 0,27-40 0,-2-1 0,-27 32 0,9-21 0,-84 69 0,-55 23 0,121-92 0,25-20 0,22-16 0,1 0 0,0 0 0,0 1 0,1 0 0,-1 0 0,1 1 0,0-1 0,1 1 0,-1 1 0,-7 11 0,13-17 0,-1-1 0,1 1 0,0-1 0,0 1 0,0-1 0,0 1 0,-1-1 0,1 1 0,0-1 0,0 1 0,0-1 0,0 1 0,0-1 0,0 1 0,0 0 0,0-1 0,0 1 0,1-1 0,-1 1 0,0-1 0,0 1 0,0-1 0,1 1 0,-1-1 0,0 1 0,1-1 0,-1 1 0,0-1 0,1 0 0,-1 1 0,0-1 0,1 1 0,-1-1 0,1 0 0,-1 0 0,1 1 0,-1-1 0,1 0 0,-1 0 0,1 1 0,-1-1 0,1 0 0,-1 0 0,1 0 0,27 2 0,109-22 0,-34 3 0,406-25-111,4 24-657,-494 17 738,811 7-1284,1 32 584,-447-19 772,-121-4-864,405 9 3188,-664-25-1674,-10-2-266,-23-7-137,-42-10-332,71 20 46,-29-8-3,-6-1 0,-41-16 0,67 22 0,1-1 0,0 0 0,-1-1 0,1 0 0,1 0 0,-1 0 0,1-1 0,0 0 0,-12-14 0,16 16 0,1-1 0,-1 1 0,1-1 0,0 0 0,1 1 0,-1-1 0,1 0 0,0 0 0,0 0 0,0 0 0,1 0 0,0 0 0,0 0 0,0 0 0,1 0 0,-1 0 0,1 0 0,0 0 0,1 0 0,2-6 0,5-13 0,1 1 0,24-41 0,-17 34 0,35-66 0,87-177 0,-112 202 0,-25 65 0,-1 0 0,0 0 0,0 0 0,0 0 0,0 0 0,-1 0 0,0 0 0,0 0 0,-1 0 0,-1-7 0,2 11 4,-1 1-1,1 0 0,-1-1 1,1 1-1,-1 0 0,0 0 1,1-1-1,-1 1 0,0 0 1,0 0-1,0 0 0,0 0 0,0 0 1,0 0-1,0 0 0,0 0 1,-1 1-1,1-1 0,0 0 1,0 1-1,-1-1 0,1 1 1,0-1-1,-1 1 0,1-1 1,0 1-1,-1 0 0,1 0 1,-1 0-1,1 0 0,0 0 1,-1 0-1,1 0 0,-1 0 1,-1 1-1,-5 1-251,1 0 1,0 0-1,0 1 1,0 0-1,-8 5 1,-4 3-6579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59:57.0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359 81 24575,'1'0'0,"0"-1"0,0 1 0,0 0 0,0 0 0,0-1 0,0 1 0,0-1 0,0 1 0,0-1 0,0 1 0,-1-1 0,1 1 0,0-1 0,0 0 0,-1 1 0,1-1 0,0 0 0,-1 0 0,1 0 0,0 0 0,-1 1 0,0-1 0,1 0 0,-1 0 0,1 0 0,-1 0 0,0 0 0,0 0 0,1 0 0,-1 0 0,0 0 0,0 0 0,0-2 0,0 1 0,0 0 0,0-1 0,0 1 0,0 0 0,0 0 0,-1 0 0,1 0 0,-1-1 0,1 1 0,-1 0 0,0 0 0,0 0 0,0 0 0,0 0 0,-2-2 0,0 2 0,1 0 0,-1 0 0,0 0 0,0 0 0,0 1 0,0-1 0,0 1 0,-1 0 0,1 0 0,0 0 0,0 0 0,-1 1 0,1-1 0,-1 1 0,1 0 0,0 0 0,-1 0 0,1 1 0,-1-1 0,1 1 0,0-1 0,-1 1 0,1 0 0,0 1 0,-6 2 0,-4 2 0,1 0 0,-1 2 0,1-1 0,-20 18 0,14-9 0,0 1 0,1 1 0,1 1 0,1 0 0,0 1 0,2 0 0,0 1 0,1 1 0,2 0 0,0 0 0,1 1 0,1 0 0,1 1 0,2 0 0,0 0 0,-2 32 0,7-48 0,0 0 0,0-1 0,1 1 0,0-1 0,0 1 0,1-1 0,0 1 0,0-1 0,1 0 0,-1 0 0,2 0 0,4 9 0,-5-12 0,0 0 0,0 0 0,1-1 0,-1 0 0,1 1 0,0-1 0,0 0 0,0-1 0,0 1 0,0-1 0,1 1 0,-1-1 0,1-1 0,-1 1 0,1-1 0,0 1 0,0-1 0,-1-1 0,1 1 0,6-1 0,1 0 0,0-1 0,0 0 0,-1-1 0,1-1 0,-1 0 0,1 0 0,-1-1 0,0-1 0,-1 1 0,1-2 0,-1 0 0,0 0 0,0-1 0,17-14 0,-11 6 0,-1 0 0,0 0 0,-2-2 0,1 0 0,-2 0 0,0-1 0,13-27 0,-19 30 0,-5 10 0,1 1 0,-1-1 0,1 1 0,0 0 0,0 0 0,1 0 0,-1 0 0,1 0 0,0 0 0,0 0 0,6-4 0,-9 8 0,1 0 0,-1 1 0,1-1 0,-1 0 0,1 1 0,-1-1 0,1 0 0,-1 1 0,1-1 0,-1 1 0,0-1 0,1 1 0,-1-1 0,0 1 0,1-1 0,-1 1 0,0-1 0,0 1 0,1-1 0,-1 1 0,0 0 0,0-1 0,0 1 0,0-1 0,0 1 0,0 0 0,0-1 0,0 1 0,0-1 0,0 1 0,0 0 0,1 26 0,-1-26 0,0 41-97,-2-27-44,2-1 0,0 0 0,1 1 0,0-1 0,1 0 1,0 0-1,2 0 0,6 21 0,1-15-6685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59:57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43 24575,'-3'0'0,"0"1"0,0-1 0,0 1 0,1-1 0,-1 1 0,0 0 0,1 0 0,-1 0 0,1 0 0,-1 1 0,1-1 0,0 1 0,-1 0 0,1-1 0,0 1 0,0 0 0,0 0 0,0 0 0,0 1 0,1-1 0,-1 0 0,1 1 0,-1-1 0,1 1 0,-1 2 0,-4 10 0,1-1 0,1 1 0,-5 22 0,5-16 0,-5 22 0,2 1 0,3-1 0,0 66 0,7-88 0,-2-21 0,-1 0 0,0 0 0,0 0 0,1 0 0,-1 0 0,0 0 0,1 0 0,-1-1 0,0 1 0,1 0 0,-1 0 0,0 0 0,1 0 0,-1 0 0,0-1 0,0 1 0,1 0 0,-1 0 0,0 0 0,0-1 0,1 1 0,-1 0 0,0 0 0,0-1 0,0 1 0,0 0 0,1-1 0,-1 1 0,0 0 0,0 0 0,0-1 0,0 0 0,16-37 0,-2-9 0,3-10 0,3 0 0,50-105 0,-67 158 0,-1 1 0,0-1 0,1 1 0,-1 0 0,1 0 0,0 0 0,0 0 0,0 0 0,1 1 0,3-4 0,-6 6 0,0-1 0,0 1 0,-1 0 0,1 0 0,0-1 0,0 1 0,0 0 0,-1 0 0,1 0 0,0 0 0,0 0 0,0 0 0,-1 0 0,1 0 0,0 0 0,0 0 0,0 0 0,0 0 0,-1 1 0,1-1 0,1 1 0,-1 0 0,1 0 0,-1 0 0,0 1 0,0-1 0,0 0 0,0 0 0,0 1 0,0-1 0,-1 1 0,1-1 0,0 1 0,-1-1 0,1 1 0,-1-1 0,1 3 0,2 16 0,-1-1 0,0 1 0,-1-1 0,-3 24 0,2 28 0,0-69 0,-1-1 0,1 0 0,0 0 0,1 0 0,-1 0 0,0 0 0,0 1 0,0-1 0,1 0 0,-1 0 0,0 0 0,1 0 0,-1 0 0,1 0 0,-1 0 0,1 0 0,0 0 0,-1 0 0,1 0 0,0-1 0,0 1 0,0 0 0,1 1 0,-1-2 0,0 0 0,0 0 0,0 0 0,0 0 0,1 0 0,-1 0 0,0 0 0,0 0 0,0 0 0,0-1 0,0 1 0,0 0 0,0-1 0,0 1 0,0-1 0,0 1 0,0-1 0,2-1 0,5-4 0,-1 0 0,1 0 0,-1-1 0,6-8 0,46-63 0,-47 59 0,1 0 0,1 1 0,0 1 0,2 0 0,0 1 0,35-27 0,-50 42 0,1 0 0,-1-1 0,1 1 0,0 0 0,-1 1 0,1-1 0,0 0 0,-1 0 0,1 1 0,0-1 0,0 1 0,0-1 0,-1 1 0,1 0 0,0 0 0,0 0 0,0 0 0,0 0 0,0 0 0,-1 0 0,1 1 0,0-1 0,0 1 0,0-1 0,-1 1 0,1 0 0,0 0 0,-1 0 0,1-1 0,0 2 0,-1-1 0,0 0 0,1 0 0,-1 0 0,1 1 0,-1-1 0,0 1 0,0-1 0,0 1 0,0-1 0,0 1 0,0 0 0,-1-1 0,1 1 0,0 0 0,-1 0 0,1 1 0,3 10 0,-1-1 0,0 1 0,-1 0 0,-1 0 0,0 18 0,-1 11-341,-2 0 0,-2 0-1,-10 47 1,9-64-6485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59:58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135 121 24575,'-1'4'0,"-1"0"0,1 0 0,-1 0 0,0 0 0,1 0 0,-2 0 0,1-1 0,0 1 0,-4 3 0,-5 9 0,-7 14 0,1 1 0,2 0 0,2 1 0,0 1 0,-12 53 0,24-65 0,10-31 0,11-32 0,-4 0 0,2 1 0,1 1 0,3 1 0,1 1 0,1 1 0,3 0 0,36-37 0,-59 69 0,1 0 0,1 1 0,-1-1 0,0 1 0,1 1 0,0-1 0,0 1 0,8-3 0,-13 5 0,1 0 0,0 1 0,-1-1 0,1 1 0,-1 0 0,1 0 0,0 0 0,-1-1 0,1 2 0,0-1 0,-1 0 0,1 0 0,-1 0 0,1 1 0,0-1 0,-1 1 0,1-1 0,-1 1 0,1-1 0,-1 1 0,0 0 0,1 0 0,-1 0 0,0 0 0,1 0 0,-1 0 0,0 0 0,0 0 0,0 1 0,0-1 0,0 0 0,0 1 0,0-1 0,-1 1 0,1-1 0,0 1 0,-1-1 0,1 1 0,0 2 0,1 6 0,1 0 0,-2-1 0,1 1 0,-2 0 0,1 0 0,-2 17 0,-12 63 0,2-25 0,2 53-1365,8-89-5461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59:58.4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64 24575,'0'-5'0,"4"-1"0,7 0 0,6 2 0,4 0 0,8 2 0,9-4 0,2 0 0,4 0 0,3-3 0,-6 0-8191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59:58.7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55 24575,'-4'0'0,"-2"-5"0,0-6 0,1 4 0,2 7 0,5 9 0,3 7 0,1 10 0,-2 10 0,0 4 0,-2 4 0,0-1 0,-2 2 0,0-2 0,0-5 0,0-7-8191</inkml:trace>
  <inkml:trace contextRef="#ctx0" brushRef="#br0" timeOffset="1">216 28 24575,'10'-24'0,"-7"20"0,-10 17 0,-3 3 0,2 0 0,0 0 0,1 1 0,1 0 0,0 1 0,2-1 0,0 1 0,0 0 0,2 0 0,0 0 0,2 27 0,0-41 0,0 0 0,1 0 0,0 0 0,0 0 0,0 0 0,0-1 0,1 1 0,-1 0 0,1-1 0,0 1 0,0-1 0,0 1 0,1-1 0,-1 0 0,1 0 0,4 4 0,-2-3 0,1 0 0,0 0 0,0 0 0,0-1 0,0 0 0,0-1 0,1 1 0,12 2 0,5-1 0,-1-1 0,1 0 0,0-2 0,36-3 0,3-3-1365,-3-1-5461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02.0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1311 24575,'82'-87'0,"73"-66"0,-67 84 8,3 3-1,3 5 1,3 4-1,177-76 1,442-114-705,324 9 0,18 94-1,-593 106 698,1 21 0,0 20 0,535 73 0,-587-16-270,786 221 1,-1097-250 44,255 82 1761,-11 23-254,-323-125-1379,-4-1-326,0-1 1,23 6-1,-33-13-6403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2.5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56 388 24575,'0'5'0,"-4"2"0,-3 3 0,2 6 0,0 4 0,-3 3 0,0 8 0,1 3 0,2 4 0,1 1 0,2-1 0,1 1 0,1 0 0,1-3 0,-1-3 0,0-2 0,1-6-8191</inkml:trace>
  <inkml:trace contextRef="#ctx0" brushRef="#br0" timeOffset="1">330 33 24575,'-5'-4'0,"-1"-7"0,-5-1 0,1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02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131 5 24575,'0'0'0,"0"0"0,0 0 0,0 0 0,0-1 0,0 1 0,0 0 0,1 0 0,-1 0 0,0 0 0,0 0 0,0 0 0,0 0 0,0-1 0,0 1 0,0 0 0,0 0 0,0 0 0,0 0 0,0 0 0,0 0 0,0 0 0,0-1 0,0 1 0,0 0 0,0 0 0,0 0 0,-1 0 0,1 0 0,0 0 0,0 0 0,0 0 0,0-1 0,0 1 0,0 0 0,0 0 0,0 0 0,0 0 0,0 0 0,0 0 0,0 0 0,-1 0 0,1 0 0,0 0 0,0 0 0,0 0 0,0 0 0,0 0 0,0-1 0,0 1 0,-1 0 0,1 0 0,0 0 0,0 0 0,0 0 0,0 0 0,0 0 0,0 0 0,0 1 0,-1-1 0,1 0 0,0 0 0,0 0 0,0 0 0,-7 9 0,-5 16 0,11-16 0,0 0 0,0 0 0,1 0 0,0-1 0,0 1 0,1 0 0,0 0 0,1 0 0,0-1 0,0 1 0,1-1 0,7 15 0,4 4 0,1-1 0,26 34 0,-27-40 0,-12-19 0,-1 1 0,0-1 0,0 1 0,0-1 0,0 1 0,0-1 0,0 1 0,0-1 0,0 1 0,-1 0 0,1 0 0,-1-1 0,1 1 0,-1 0 0,0 0 0,1 0 0,-1 0 0,0-1 0,0 1 0,0 0 0,-1 0 0,1 0 0,0-1 0,-1 1 0,1 0 0,-1 0 0,0-1 0,1 1 0,-1 0 0,0-1 0,0 1 0,0-1 0,0 1 0,0-1 0,-1 1 0,1-1 0,0 0 0,-1 1 0,1-1 0,-1 0 0,1 0 0,-1 0 0,1 0 0,-1-1 0,-2 2 0,-6 2 0,-1 0 0,0-1 0,0 0 0,0 0 0,0-2 0,-14 2 0,-28-1-1365,0-1-5461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10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0 155 24575,'18'-18'0,"33"-26"0,-46 40 0,0 0 0,1 1 0,-1 0 0,1 0 0,-1 0 0,1 1 0,0-1 0,0 2 0,0-1 0,0 0 0,1 1 0,8 0 0,-12 1 0,1 0 0,0 0 0,-1 0 0,1-1 0,0 0 0,-1 1 0,1-1 0,-1 0 0,1 0 0,-1-1 0,0 1 0,6-4 0,-7 4 0,-1-1 0,1 0 0,-1 1 0,1-1 0,-1 0 0,0 1 0,0-1 0,1 0 0,-1 0 0,-1 0 0,1 0 0,0 0 0,0 0 0,-1 0 0,1 0 0,-1-1 0,1 1 0,-1 0 0,0 0 0,0 0 0,0 0 0,-1-4 0,2 44 0,-5 46 0,3-56 0,-26 223-1365,26-224-5461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11.3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5 306 24575,'-2'-66'0,"0"37"0,2-1 0,1 0 0,7-48 0,-7 75 0,0-1 0,0 1 0,0-1 0,0 1 0,0-1 0,1 1 0,0 0 0,-1-1 0,1 1 0,0 0 0,1 0 0,-1 0 0,0 1 0,1-1 0,0 0 0,0 1 0,-1 0 0,1 0 0,1 0 0,-1 0 0,0 0 0,0 0 0,1 1 0,-1 0 0,1 0 0,-1 0 0,1 0 0,0 0 0,-1 1 0,1-1 0,0 1 0,-1 0 0,1 0 0,0 0 0,5 2 0,3 0 0,1 0 0,-1 2 0,0-1 0,0 1 0,0 1 0,0 0 0,-1 1 0,0 0 0,12 10 0,-15-11 0,-1 0 0,0 1 0,-1 0 0,1 1 0,-1-1 0,-1 1 0,1 0 0,-1 0 0,0 1 0,5 12 0,-8-16 0,0 1 0,-1 0 0,0 0 0,0 0 0,0 0 0,0 0 0,-1 0 0,0 1 0,0-1 0,-1 0 0,1 0 0,-1 0 0,0 0 0,0 0 0,-1 0 0,1 0 0,-1 0 0,0-1 0,-5 8 0,-13 19-1365,-2-5-5461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11.8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57 24575,'-2'8'0,"1"0"0,-1 0 0,0-1 0,-1 1 0,1-1 0,-1 0 0,-1 0 0,0 0 0,0 0 0,0-1 0,-1 1 0,0-1 0,-6 7 0,2-3 0,1 1 0,0 0 0,-6 13 0,11-16 0,-1 0 0,1 1 0,1-1 0,0 1 0,0-1 0,0 1 0,1-1 0,0 10 0,1-16 0,0 0 0,0 0 0,0 0 0,0 0 0,1 0 0,-1 0 0,1 0 0,-1 0 0,1 0 0,0 0 0,-1 0 0,1 0 0,0-1 0,0 1 0,0 0 0,0-1 0,1 1 0,-1 0 0,0-1 0,1 0 0,-1 1 0,1-1 0,0 0 0,-1 0 0,1 0 0,0 0 0,0 0 0,-1 0 0,1 0 0,0 0 0,0-1 0,0 1 0,0-1 0,0 0 0,0 1 0,0-1 0,0 0 0,0 0 0,4-1 0,7-1 0,1 0 0,-1-1 0,0-1 0,-1 0 0,1-1 0,-1 0 0,1-1 0,-2-1 0,1 1 0,-1-2 0,0 0 0,0 0 0,-1-1 0,0 0 0,-1-1 0,0 0 0,0 0 0,-1-1 0,12-21 0,-18 27 5,0 0-1,-1-1 1,1 1-1,-1 0 0,0 0 1,0-1-1,-1 1 1,0-1-1,0 1 1,0 0-1,0-1 0,-1 1 1,0 0-1,0-1 1,-1 1-1,1 0 1,-1 0-1,0 0 1,0 0-1,-1 0 0,0 0 1,1 1-1,-2-1 1,1 1-1,0 0 1,-8-7-1,5 6-78,1 0-1,-1 0 1,0 1 0,0-1 0,-1 1-1,1 1 1,-1-1 0,0 1 0,0 0-1,0 1 1,0 0 0,0 0 0,-1 1-1,1-1 1,0 1 0,-1 1 0,1 0-1,-1 0 1,-8 1 0,-8 5-6752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12.1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265 44 24575,'5'-4'0,"1"-7"0,1-6 0,-7 5 0,-8 14 0,-2 10 0,-4 14 0,-5 11 0,-3 8 0,-2 7 0,-3 2 0,-1 3 0,0 0 0,0 0 0,4-5 0,3-7 0,4-6 0,5-10-8191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12.5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88 24575,'12'-5'0,"1"0"0,-1-1 0,0-1 0,0 1 0,-1-2 0,0 0 0,0 0 0,11-12 0,-21 20 0,-1-1 0,0 1 0,1 0 0,-1 0 0,1-1 0,-1 1 0,1 0 0,-1 0 0,0-1 0,1 1 0,-1 0 0,0-1 0,1 1 0,-1-1 0,0 1 0,0 0 0,1-1 0,-1 1 0,0-1 0,0 1 0,0-1 0,1 1 0,-1-1 0,0 1 0,0-1 0,0 1 0,0-1 0,0 1 0,0-1 0,0 1 0,0-1 0,0 1 0,-1-1 0,-16 3 0,-25 16 0,31-12 0,0 2 0,0-1 0,1 2 0,0-1 0,1 1 0,-11 13 0,18-20 0,0 1 0,0 0 0,0-1 0,0 1 0,1 0 0,-1 0 0,1 0 0,0 0 0,0 1 0,0-1 0,0 0 0,0 0 0,1 1 0,-1-1 0,1 1 0,0-1 0,0 0 0,0 1 0,1-1 0,-1 0 0,1 1 0,-1-1 0,1 0 0,1 0 0,-1 0 0,0 1 0,1-1 0,2 4 0,4 4 0,1-1 0,1 0 0,-1 0 0,1-1 0,1 0 0,11 7 0,26 22 0,-46-36 0,0-1 0,0 1 0,0 0 0,0 0 0,0 0 0,0 0 0,-1 1 0,1-1 0,-1 0 0,1 1 0,-1-1 0,0 1 0,0-1 0,0 1 0,0 0 0,0-1 0,-1 1 0,1 0 0,-1 0 0,0-1 0,0 1 0,0 0 0,0 0 0,0 0 0,-1-1 0,1 1 0,-1 0 0,-1 3 0,-1-2 0,1 1 0,-1-1 0,0-1 0,0 1 0,-1 0 0,1-1 0,-1 1 0,1-1 0,-1 0 0,0 0 0,-1-1 0,1 1 0,0-1 0,-1 0 0,-5 2 0,6-2-50,1-1-1,0 1 1,0-1-1,-1 0 0,1-1 1,-1 1-1,1 0 1,-1-1-1,1 0 1,-1 0-1,1 0 0,-1 0 1,1 0-1,-1-1 1,1 0-1,0 1 1,-1-1-1,1-1 0,0 1 1,-1 0-1,1-1 1,0 0-1,0 1 1,0-1-1,0 0 1,-3-4-1,-8-11-6775</inkml:trace>
  <inkml:trace contextRef="#ctx0" brushRef="#br0" timeOffset="1">538 32 24575,'4'-3'0,"-1"0"0,1 1 0,0-1 0,0 1 0,0 0 0,8-4 0,-7 7 0,-24 12 0,4-4 0,1 0 0,0 1 0,1 0 0,0 1 0,-16 18 0,26-26 0,0 0 0,1 1 0,-1 0 0,1 0 0,0 0 0,0 0 0,0 0 0,1 0 0,-1 0 0,1 0 0,-1 6 0,2-6 0,0-1 0,0 0 0,0 0 0,1 0 0,-1 0 0,1 0 0,0 0 0,-1 0 0,1 0 0,1 0 0,-1 0 0,0-1 0,1 1 0,-1 0 0,1-1 0,0 1 0,0-1 0,3 3 0,0 0 0,0-1 0,1 0 0,-1 0 0,1 0 0,0-1 0,0 0 0,1 0 0,-1 0 0,0-1 0,1 0 0,0 0 0,-1 0 0,1-1 0,0 0 0,0-1 0,0 0 0,0 0 0,9-1 0,3-1 0,0 0 0,-1-2 0,1 0 0,-1-1 0,27-11 0,-35 11 0,1 0 0,-1-1 0,0 0 0,0 0 0,0-1 0,15-15 0,-23 20 0,1 0 0,-1 0 0,0 0 0,0-1 0,0 1 0,0-1 0,-1 1 0,1-1 0,-1 1 0,1-1 0,-1 0 0,0 0 0,0 0 0,0 0 0,-1 0 0,1 0 0,-1 0 0,1 0 0,-1 0 0,0 0 0,0 0 0,0 0 0,-1 0 0,1 0 0,-1 0 0,0 0 0,0 0 0,0 0 0,0 1 0,0-1 0,-2-3 0,0 2 0,0 1 0,0-1 0,-1 1 0,1 0 0,-1 0 0,1 1 0,-1-1 0,0 1 0,0 0 0,0 0 0,0 0 0,0 0 0,-1 1 0,1 0 0,-1 0 0,1 0 0,-1 0 0,1 1 0,-1-1 0,1 1 0,-1 0 0,-5 1 0,-9 1 0,0 1 0,0 1 0,-35 10 0,11 2-1365,4-1-5461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13.9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328 33 24575,'0'0'0,"28"-24"0,-27 23 0,0 0 0,-1 1 0,1-1 0,0 0 0,-1 1 0,1-1 0,0 1 0,0-1 0,-1 1 0,1-1 0,0 1 0,0 0 0,0-1 0,0 1 0,0 0 0,0 0 0,0 0 0,0-1 0,-1 1 0,1 0 0,0 0 0,0 0 0,0 1 0,0-1 0,0 0 0,0 0 0,0 0 0,0 1 0,0-1 0,-1 0 0,1 1 0,1 0 0,-2 0 0,1 1 0,-1 0 0,0-1 0,0 1 0,0-1 0,-1 1 0,1-1 0,0 1 0,0-1 0,-1 1 0,1-1 0,-1 1 0,0-1 0,1 1 0,-1-1 0,0 1 0,-1 1 0,-1 2 0,-158 268 0,30-58 0,73-109-1365,34-65-5461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14.5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56 198 24575,'9'-17'0,"-9"14"0,-5 11 0,-6 15 0,1 1 0,2 1 0,0 0 0,-8 50 0,15-68 0,-4 42 0,4-48 0,1 1 0,0 0 0,0 0 0,0-1 0,0 1 0,1 0 0,-1-1 0,0 1 0,1 0 0,-1 0 0,1-1 0,0 1 0,-1-1 0,1 1 0,0-1 0,0 1 0,0-1 0,0 1 0,0-1 0,0 0 0,1 1 0,1 0 0,-2-2 0,0 1 0,0-1 0,0 0 0,0 0 0,0 0 0,0 0 0,0 0 0,0 0 0,0 0 0,0 0 0,0 0 0,0-1 0,0 1 0,0 0 0,0-1 0,0 1 0,0 0 0,0-1 0,-1 1 0,1-1 0,0 0 0,0 1 0,0-1 0,0 0 0,-1 1 0,2-2 0,17-23 0,-18 24 0,17-28 0,-1 0 0,-2-1 0,15-41 0,26-99 0,-42 125 0,-13 41 0,1-1 0,0 0 0,0 0 0,0 1 0,0-1 0,6-6 0,-8 11 0,0 0 0,0-1 0,0 1 0,1 0 0,-1 0 0,0 0 0,0-1 0,0 1 0,1 0 0,-1 0 0,0 0 0,0 0 0,1-1 0,-1 1 0,0 0 0,0 0 0,1 0 0,-1 0 0,0 0 0,0 0 0,1 0 0,-1 0 0,0 0 0,1 0 0,-1 0 0,0 0 0,0 0 0,1 0 0,-1 0 0,0 0 0,0 0 0,1 0 0,-1 0 0,0 0 0,1 0 0,-1 0 0,0 1 0,0-1 0,1 0 0,0 2 0,0-1 0,-1 1 0,1 0 0,0 0 0,-1-1 0,1 1 0,-1 0 0,1 0 0,-1 0 0,0-1 0,0 4 0,1 11 0,-1 0 0,-1 0 0,0-1 0,-6 22 0,1 4 0,5-39 0,1 0 0,0 0 0,-1 0 0,1 0 0,0 0 0,0 0 0,0 0 0,0 0 0,1 0 0,-1 0 0,0 0 0,1 0 0,-1 0 0,1-1 0,0 1 0,0 0 0,0 0 0,0 0 0,0-1 0,2 3 0,-2-3 0,1 0 0,-1 0 0,1 0 0,-1-1 0,1 1 0,0-1 0,-1 1 0,1-1 0,-1 0 0,1 1 0,0-1 0,-1 0 0,1 0 0,0 0 0,-1 0 0,1-1 0,0 1 0,-1 0 0,3-1 0,5-3 0,0 1 0,1-1 0,-2 0 0,1-1 0,0 0 0,14-12 0,34-36 0,-44 39 0,0 1 0,1 1 0,1 0 0,0 0 0,27-15 0,-39 26 0,-1 0 0,1 0 0,-1 0 0,1 0 0,-1 0 0,1 1 0,0-1 0,-1 1 0,1-1 0,0 1 0,-1 0 0,1 0 0,0 0 0,-1 1 0,1-1 0,0 0 0,-1 1 0,1 0 0,-1 0 0,1 0 0,-1 0 0,1 0 0,-1 0 0,0 1 0,1-1 0,-1 1 0,0-1 0,0 1 0,0 0 0,0 0 0,0 0 0,-1 0 0,1 0 0,-1 0 0,1 1 0,-1-1 0,0 0 0,0 1 0,1 2 0,5 12 0,-1 0 0,-1 1 0,0-1 0,3 30 0,-6-34 0,4 24-1365,-2-3-5461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15.1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32 151 24575,'7'-10'0,"0"0"0,-8 17 0,-8 15 0,0-1 0,2 1 0,-7 36 0,12-45 0,0 0 0,1 0 0,0 0 0,1 0 0,0 0 0,2 0 0,4 24 0,-6-36 0,0 0 0,0-1 0,0 1 0,0 0 0,0 0 0,1-1 0,-1 1 0,0 0 0,1-1 0,-1 1 0,0 0 0,1-1 0,-1 1 0,1-1 0,-1 1 0,1 0 0,-1-1 0,1 1 0,-1-1 0,1 1 0,0-1 0,-1 0 0,1 1 0,0-1 0,-1 0 0,1 1 0,0-1 0,0 0 0,0 0 0,1 0 0,-1 0 0,0-1 0,0 1 0,1-1 0,-1 1 0,0-1 0,0 1 0,0-1 0,0 0 0,0 1 0,0-1 0,0 0 0,2-2 0,30-39 0,-32 40 0,39-67 0,-3-3 0,51-137 0,-91 221 0,0 0 0,0 0 0,1 1 0,0 13 0,2-21 0,0-1 0,0 0 0,0 0 0,1 0 0,0 0 0,-1 1 0,2-1 0,-1 0 0,3 7 0,-3-9 0,0-1 0,0 1 0,1-1 0,-1 1 0,0-1 0,1 0 0,-1 1 0,0-1 0,1 0 0,0 0 0,-1 0 0,1 0 0,-1 0 0,1-1 0,0 1 0,0 0 0,0-1 0,-1 1 0,1-1 0,0 1 0,0-1 0,0 0 0,3 0 0,4-1 0,0 0 0,0-1 0,-1 0 0,1 0 0,-1-1 0,1 0 0,8-5 0,-11 5 0,1 0 0,0 0 0,-1 0 0,1 1 0,0 0 0,0 1 0,0 0 0,0 0 0,0 0 0,1 1 0,6 0 0,-11 1 4,0-1 0,-1 1 0,1 0 0,0 1 0,-1-1 0,1 0 0,-1 1-1,1-1 1,-1 1 0,0 0 0,1 0 0,-1 0 0,0 0 0,0 0 0,-1 0 0,1 1 0,0-1-1,-1 1 1,1-1 0,-1 1 0,0-1 0,0 1 0,0 0 0,0 0 0,0-1 0,0 6 0,1 6-271,0 1-1,-1 0 1,-1 27 0,-1-34-135,1 17-6424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15.4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 69 24575,'1'-1'0,"0"0"0,0 1 0,0-1 0,-1 0 0,1 1 0,0-1 0,-1 0 0,1 0 0,0 0 0,-1 1 0,1-1 0,-1 0 0,1 0 0,-1 0 0,0 0 0,1 0 0,-1 0 0,0 0 0,0 0 0,0 0 0,0 0 0,1 0 0,-1 0 0,-1 0 0,1 0 0,0 0 0,0 0 0,0 0 0,0 0 0,-1-2 0,0 3 0,1 0 0,0 0 0,-1-1 0,1 1 0,0 0 0,-1 0 0,1 0 0,0-1 0,-1 1 0,1 0 0,-1 0 0,1 0 0,0 0 0,-1 0 0,1 0 0,-1 0 0,1 0 0,-1 0 0,1 0 0,0 0 0,-1 0 0,1 0 0,-1 0 0,1 0 0,-1 1 0,-15 12 0,11-7 0,1 1 0,0 0 0,0 0 0,0 1 0,1-1 0,0 1 0,1-1 0,0 1 0,0 0 0,1 0 0,-1 0 0,2 0 0,-1 0 0,1 0 0,1 0 0,-1 0 0,3 9 0,-2-12 0,-1-1 0,1 1 0,1-1 0,-1 0 0,1 1 0,0-1 0,0 0 0,0 0 0,0 0 0,1 0 0,-1-1 0,1 1 0,0-1 0,0 1 0,0-1 0,1 0 0,-1 0 0,1-1 0,0 1 0,0-1 0,0 1 0,0-1 0,0 0 0,0-1 0,0 1 0,1-1 0,-1 0 0,1 0 0,-1 0 0,1-1 0,6 1 0,-5-1 0,0-1 0,-1 0 0,1 0 0,0 0 0,-1 0 0,1-1 0,0 0 0,-1 0 0,0-1 0,0 0 0,1 1 0,-2-2 0,1 1 0,0-1 0,-1 1 0,1-1 0,-1 0 0,6-8 0,-7 8 0,0 0 0,0 0 0,-1 0 0,1-1 0,-1 1 0,0-1 0,0 0 0,0 0 0,-1 0 0,1 0 0,-1 0 0,0 0 0,-1 0 0,1 0 0,-1 0 0,0 0 0,-1 0 0,1 0 0,-1 0 0,0-1 0,-2-4 0,-1-1 0,0 0 0,-2 1 0,1 0 0,-1 0 0,-13-17 0,16 23 0,-1 0 0,1 1 0,0-1 0,-1 1 0,0-1 0,0 1 0,0 0 0,0 0 0,-1 1 0,1 0 0,-1-1 0,1 1 0,-1 1 0,0-1 0,-7-1 0,-5 6-1365,4 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2.9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157 83 24575,'-1'5'0,"-2"0"0,1 0 0,0 0 0,-1 0 0,0 0 0,0-1 0,-1 1 0,1-1 0,-8 7 0,9-9 0,-18 20 0,-40 48 0,55-63 0,-1 1 0,2 0 0,-1 0 0,1 1 0,0 0 0,1-1 0,-4 15 0,6-21 0,1 1 0,0-1 0,-1 0 0,1 0 0,0 0 0,0 0 0,0 1 0,1-1 0,-1 0 0,1 0 0,-1 0 0,1 0 0,-1 0 0,1 0 0,0 0 0,0 0 0,0 0 0,0 0 0,1 0 0,-1 0 0,0-1 0,1 1 0,-1 0 0,1-1 0,0 1 0,-1-1 0,1 0 0,0 0 0,0 1 0,0-1 0,0 0 0,0-1 0,0 1 0,0 0 0,0-1 0,0 1 0,0-1 0,3 1 0,4 0 0,-1 1 0,0-2 0,1 1 0,-1-1 0,0-1 0,1 1 0,-1-1 0,15-4 0,-7 0 0,-1-1 0,1 0 0,-1-1 0,0 0 0,-1-1 0,21-16 0,-30 21 0,-1-1 0,1 0 0,-1 0 0,0-1 0,0 1 0,0-1 0,0 0 0,-1 0 0,0 0 0,0-1 0,0 1 0,-1-1 0,0 0 0,0 1 0,0-1 0,-1 0 0,0 0 0,0 0 0,0 0 0,-1-12 0,-2 7 0,0 0 0,0 0 0,-8-17 0,7 21 0,1 1 0,0 0 0,0-1 0,0 0 0,1 1 0,-1-1 0,2 0 0,-1 0 0,1 0 0,0 1 0,0-1 0,2-7 0,-1 12 0,0 0 0,0 0 0,0 0 0,0 0 0,0 0 0,0 0 0,1 1 0,-1-1 0,1 1 0,-1-1 0,1 1 0,0-1 0,-1 1 0,1 0 0,0 0 0,0 0 0,0 0 0,0 0 0,0 0 0,0 0 0,0 1 0,0-1 0,0 1 0,0 0 0,1-1 0,-1 1 0,0 0 0,0 0 0,3 1 0,8 0 0,-1 0 0,1 1 0,21 7 0,-26-7 0,13 4 0,-1 0 0,0 1 0,0 1 0,-1 1 0,0 1 0,0 0 0,23 18 0,-36-23 0,-1 0 0,1 0 0,-1 0 0,0 0 0,0 1 0,-1 0 0,1 0 0,-2 0 0,1 0 0,0 1 0,-1-1 0,0 1 0,-1 0 0,0 0 0,0 0 0,0 0 0,-1 0 0,0 1 0,0-1 0,-1 0 0,0 1 0,0-1 0,-1 0 0,-2 14 0,-12 27 0,-1 8 0,15-56 0,1 1 0,0-1 0,0 1 0,0 0 0,0-1 0,0 1 0,-1-1 0,1 1 0,0 0 0,1-1 0,-1 1 0,0 0 0,0-1 0,0 1 0,0-1 0,0 1 0,1 0 0,-1-1 0,0 1 0,0-1 0,1 1 0,-1-1 0,0 1 0,1 0 0,11-5 0,15-24 0,-24 24 0,130-137 0,-112 121 0,1 2 0,0 0 0,2 1 0,43-23 0,-63 37 0,0 1 0,0 1 0,0-1 0,0 1 0,1-1 0,-1 1 0,1 0 0,-1 1 0,0-1 0,1 1 0,0 0 0,-1 0 0,1 0 0,-1 1 0,1 0 0,-1-1 0,0 1 0,1 1 0,-1-1 0,0 1 0,0 0 0,5 2 0,-3 1 0,0-1 0,-1 1 0,1 0 0,-1 0 0,0 1 0,0-1 0,-1 1 0,0 1 0,0-1 0,0 0 0,-1 1 0,5 12 0,-1 1-227,-1 1-1,-1-1 1,-1 1-1,-1 0 1,1 42-1,-4-38-6598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15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24575,'4'0'0,"2"4"0,5 7 0,0 6 0,-2 4 0,-2 9 0,-3 8 0,-2 6 0,0 11 0,-2 4 0,0-7-8191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1.7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764 802 24575,'-16'37'0,"2"1"0,2 1 0,-14 75 0,15-63 0,-13 60-49,-174 749-683,-49-11 586,49-345 207,196-500 28,-12 31 425,14-34-509,0-1-1,0 1 1,-1-1-1,1 1 1,0-1-1,0 1 1,0-1-1,0 1 1,0-1-1,0 1 1,0 0-1,0-1 1,0 1-1,0-1 1,0 1 0,0-1-1,1 1 1,-1-1-1,0 1 1,0-1-1,0 1 1,1-1-1,-1 1 1,0-1-1,1 1 1,-1-1-1,0 1 1,1-1-1,-1 0 1,1 1-1,-1-1 1,1 0-1,-1 1 1,1-1-1,-1 0 1,1 0 0,-1 1-1,1-1 1,-1 0-1,1 0 1,-1 0-1,1 0 1,-1 0-1,1 1 1,-1-1-1,1 0 1,0 0-1,-1-1 1,1 1-1,-1 0 1,1 0-1,-1 0 1,2 0-1,15-4 0,-1-1 0,1 0-1,-1-1 1,23-12 0,6-3-4,73-23-97,231-54-1,136 8-1107,922-100-705,10 52-447,-474 49 1700,-528 49 590,448-48-209,-11-34 481,-830 118-98,9-1 775,0-1 0,31-12 0,-42 7-149,-20 11-706,0 0-1,0 0 0,0 0 0,0-1 0,0 1 1,1 0-1,-1 0 0,0-1 0,0 1 0,0 0 1,0 0-1,0 0 0,0-1 0,0 1 0,0 0 1,0 0-1,0-1 0,0 1 0,0 0 0,0 0 1,0-1-1,0 1 0,-1 0 0,1 0 1,0 0-1,0-1 0,0 1 0,0 0 0,0 0 1,0 0-1,-1-1 0,1 1 0,0 0 0,0 0 1,0 0-1,0 0 0,-1-1 0,1 1 0,0 0 1,-1 0-1,-2-2 111,-1 1 1,0-1 0,0 1-1,0 0 1,0 0 0,-8 0-1,-175-10 874,120 9-1035,1-2-1,-127-25 1,186 27 24,0 1 0,0-2 0,1 1 0,-1-1 0,0 0 0,1 0 0,0-1 0,0 0 0,0 0 0,0 0 0,-6-7 0,8 7 0,1-1 0,-1 0 0,1 0 0,0-1 0,1 1 0,-1 0 0,1-1 0,0 0 0,0 1 0,1-1 0,0 0 0,0 0 0,0 0 0,0-6 0,1-22 0,1-1 0,1 1 0,2 0 0,2 0 0,1 1 0,15-46 0,86-195 0,-88 230 0,93-196 0,12 6 0,232-331 0,-153 298 0,-3 4 0,-198 258 0,2-2 0,0 0 0,-1 0 0,0 0 0,5-13 0,-9 19 0,1 0 0,-1 0 0,1 0 0,-1 0 0,0 0 0,0 0 0,1 0 0,-1 0 0,0 0 0,0 0 0,0 0 0,0 0 0,0-1 0,-1 1 0,1 0 0,0 0 0,0 0 0,-1 0 0,1 0 0,-1 0 0,1 0 0,-1 0 0,1 0 0,-1 0 0,1 0 0,-1 1 0,0-1 0,0 0 0,1 0 0,-1 1 0,0-1 0,0 0 0,0 1 0,0-1 0,0 0 0,0 1 0,0 0 0,0-1 0,0 1 0,0-1 0,0 1 0,-2 0 0,-16-3 0,0 1 0,0 2 0,-1-1 0,1 2 0,-1 1 0,-30 6 0,21-3 0,-530 91-619,105-15 171,-1163 128-1810,-10-55-1013,1002-98 2854,121-11 429,-393 37 941,843-76 1238,40-3-1003,26-2-198,27 0-1442,-38-1 186,48-1-5528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2.1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99 24575,'-5'0'0,"4"0"0,6 0 0,6 0 0,12 0 0,15 0 0,16 0 0,12-5 0,13-1 0,12-5 0,5 0 0,-1-3 0,-2 1 0,-3-2 0,-12 1 0,-19 4-8191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2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1 162 24575,'4'0'0,"7"-5"0,6-1 0,8 0 0,6-3 0,11-1 0,8-2 0,5-5 0,6 1 0,8-1 0,0 2 0,-1-2 0,-8 3 0,-5 4 0,-12 3-8191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2.8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0 161 24575,'5'0'0,"6"0"0,5 0 0,10 0 0,10-4 0,8-2 0,10-5 0,10-4 0,4-1 0,3-1 0,5-3 0,-2 2 0,-5-1 0,-4 3 0,-8 5 0,-15 3-8191</inkml:trace>
  <inkml:trace contextRef="#ctx0" brushRef="#br0" timeOffset="1">382 325 24575,'0'5'0,"5"1"0,6 0 0,6-2 0,9-5 0,14-3 0,10-5 0,-4-2-8191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3.3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187 28 24575,'-9'0'0,"-8"0"0,-11 0 0,-4 0 0,-2 0 0,0 0 0,11 0 0,14 0 0,13 0 0,10 0 0,12 0 0,12-4 0,7-2 0,7 0 0,-2 1 0,0 2 0,-3 1 0,-11 0-8191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3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1 24575,'-5'4'0,"-6"7"0,-6 6 0,-4 4 0,0 4 0,10-2 0,10-6 0,16-5 0,9-10 0,10-4 0,8-3 0,7-5 0,4-1 0,-7 2-8191</inkml:trace>
  <inkml:trace contextRef="#ctx0" brushRef="#br0" timeOffset="1">142 465 24575,'-10'5'0,"-11"6"0,-8 5 0,-3 6 0,3 2 0,12-1 0,14-6 0,15-10 0,17-6 0,11-8 0,9-8 0,5 0 0,-6 1-8191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4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1123 24575,'-9'5'0,"-8"6"0,-1 5 0,2 6 0,9-2 0,11-3 0,8-6 0,12-9 0,16-4 0,15-7 0,12-7 0,9-10 0,9-4 0,-9 2-8191</inkml:trace>
  <inkml:trace contextRef="#ctx0" brushRef="#br0" timeOffset="1">1351 59 24575,'-5'0'0,"-6"-5"0,-1-6 0,6-1 0,9-4 0,3 2-8191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4.3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247 0 24575,'-9'5'0,"-13"6"0,-11 6 0,-5 4 0,-1 4 0,6 2 0,14-4 0,19-5 0,14-6 0,14-6 0,12-3 0,8-2 0,5-1 0,3-1 0,-7 4 0,-14 2-8191</inkml:trace>
  <inkml:trace contextRef="#ctx0" brushRef="#br0" timeOffset="1">1 601 24575,'0'8'0,"-1"0"0,2-1 0,-1 1 0,1-1 0,1 1 0,-1-1 0,1 0 0,4 11 0,-4-15 0,-1-1 0,1 1 0,0-1 0,0 0 0,0 0 0,0 0 0,0 0 0,1 0 0,-1 0 0,0-1 0,1 1 0,0-1 0,-1 1 0,1-1 0,0 0 0,-1 0 0,1 0 0,0 0 0,0-1 0,0 1 0,0-1 0,0 0 0,0 0 0,5 0 0,15-2 0,0 0 0,39-9 0,-48 7 0,1 1 0,-1 1 0,0 0 0,1 0 0,-1 2 0,1 0 0,-1 0 0,1 1 0,26 6 0,-14 4-1365,-4 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4.7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219 56 24575,'-5'-4'0,"-5"-3"0,-7 2 0,0-5 0,8 1 0,10 1 0,13 2 0,10 2 0,10 2 0,8 1 0,-3 1-8191</inkml:trace>
  <inkml:trace contextRef="#ctx0" brushRef="#br0" timeOffset="1">1 465 24575,'0'5'0,"0"6"0,4 1 0,7 4 0,6-2 0,4-3 0,-1-3-8191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3.2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47 24575,'-4'-5'0,"-2"-6"0,-5-1 0,-4 2 0,-1 2-8191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5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1 24575,'-9'4'0,"-8"7"0,-6 6 0,1 4 0,9 0 0,12-5 0,15-9 0,14-6 0,12-8 0,13-3 0,7-4 0,6 0 0,3 3 0,-12 2-8191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7.2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24575,'0'-5'0,"0"4"0,0 6 0,0 7 0,0 5 0,0 11 0,0 4 0,4 6 0,2 1 0,0-1 0,-1 2 0,-2-5-8191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7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24575,'0'-5'0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8.1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67 24575,'-5'0'0,"-1"4"0,5 2 0,7-4 0,7-4 0,11-5 0,11-2 0,12-4 0,14-4 0,9 0 0,-7 4-8191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28.8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53 24575,'4'0'0,"7"0"0,10 0 0,12 0 0,13-5 0,13-1 0,16-5 0,17-4 0,-6-1-8191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30.2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24575,'0'1'0,"1"0"0,-1 0 0,1 0 0,-1 1 0,1-1 0,-1 0 0,1 0 0,0 0 0,0 0 0,0 0 0,-1 0 0,1 0 0,0 0 0,0-1 0,0 1 0,0 0 0,0 0 0,3 0 0,27 16 0,-19-12 0,227 123-82,853 443-1562,30-70 362,-360-237 880,-520-196 314,299 43 0,-525-108 244,54 4 631,-66-6-673,-1-1-1,1 0 1,-1-1 0,1 1-1,-1 0 1,0-1-1,1 0 1,-1 0 0,1 0-1,-1 0 1,0-1 0,0 1-1,0-1 1,0 0-1,0 0 1,3-2 0,-5 3-81,0-1 0,0 1 1,0-1-1,0 1 1,-1-1-1,1 0 1,0 1-1,-1-1 0,1 0 1,-1 1-1,1-1 1,-1 0-1,0 1 1,0-1-1,1 0 0,-1 0 1,-1 0-1,1 1 1,0-1-1,0 0 1,-1 1-1,1-1 0,-1 0 1,1 0-1,-2-1 1,-2-5-339,1 1 1,-1 0-1,-1 0 1,-5-7-1,-9-9-6521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30.7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3911 14 24575,'0'-1'0,"0"1"0,0-1 0,0 0 0,0 1 0,0-1 0,-1 1 0,1-1 0,0 1 0,0-1 0,0 1 0,-1-1 0,1 1 0,0-1 0,-1 1 0,1-1 0,0 1 0,-1 0 0,1-1 0,-1 1 0,1-1 0,0 1 0,-1 0 0,1-1 0,-1 1 0,1 0 0,-1 0 0,1 0 0,-1-1 0,1 1 0,-1 0 0,0 0 0,1 0 0,-1 0 0,1 0 0,-1 0 0,1 0 0,-1 0 0,1 0 0,-1 0 0,0 0 0,1 0 0,-1 0 0,1 0 0,-1 1 0,1-1 0,-1 0 0,1 0 0,-1 1 0,-28 12 0,-201 151 0,153-105 0,49-38-10,-1016 756-1794,-27-37-1928,691-499 3463,-453 310-417,797-525 986,11-9 197,1 0 0,1 2 1,1 1-1,-33 36 0,54-55-423,0 0 0,0 1 0,0-1 1,0 0-1,0 1 0,0-1 0,0 0 0,0 1 0,0-1 0,1 1 0,-1-1 0,0 1 0,1 0 0,0-1 0,-1 1 0,1-1 0,0 1 1,0 0-1,0-1 0,0 1 0,0 0 0,0 0 0,0-1 0,0 1 0,1-1 0,0 4 0,1-4-10,-1 0 0,1 1 0,-1-1 0,1 0 0,-1-1 0,1 1 0,0 0 0,-1 0 0,1-1 0,0 1 0,0-1 0,-1 1 0,1-1 0,0 0 0,0 0 0,0 0 0,0 0 0,-1 0 0,1 0 1,0 0-1,0-1 0,0 1 0,1-1 0,21-6-45,0 0 1,-1-2 0,-1-1 0,1 0 0,-2-2 0,1 0 0,-2-2-1,36-28 1,-33 20-1385,-6 1-5461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04.6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442 617 24575,'3'-4'0,"0"0"0,-1 0 0,1 0 0,-1-1 0,0 1 0,0-1 0,0 1 0,-1-1 0,1 0 0,-1 1 0,0-1 0,0-6 0,0-5 0,0-1 0,-1-20 0,0 31 0,0 0 0,-1 0 0,0 1 0,0-1 0,0 0 0,0 0 0,-1 1 0,0-1 0,0 1 0,-1-1 0,0 1 0,0 0 0,0 0 0,0 0 0,-1 0 0,0 1 0,0-1 0,0 1 0,0 0 0,-1 0 0,1 1 0,-1-1 0,0 1 0,0 0 0,0 0 0,-1 1 0,1-1 0,-1 1 0,1 1 0,-1-1 0,0 1 0,0 0 0,0 0 0,1 0 0,-1 1 0,0 0 0,0 0 0,-6 1 0,-2 2 0,-1-1 0,1 2 0,0 0 0,1 0 0,-1 2 0,1-1 0,0 2 0,0 0 0,1 0 0,-1 1 0,2 1 0,-1 0 0,1 0 0,1 1 0,-13 15 0,12-13 0,1 1 0,1 1 0,0-1 0,0 1 0,1 1 0,1-1 0,0 1 0,1 1 0,1-1 0,1 1 0,0 0 0,1 0 0,-2 22 0,5-31 0,0-1 0,0 0 0,1 0 0,-1 1 0,2-1 0,-1 0 0,1 0 0,-1 0 0,2 0 0,-1 0 0,5 7 0,-5-10 0,0 0 0,0-1 0,0 1 0,0-1 0,1 0 0,-1 1 0,0-1 0,1 0 0,0-1 0,0 1 0,-1 0 0,1-1 0,0 1 0,0-1 0,0 0 0,1 0 0,-1 0 0,0-1 0,0 1 0,0-1 0,1 0 0,-1 0 0,6 0 0,3-2 0,0 0 0,0 0 0,0-1 0,-1-1 0,0 0 0,1-1 0,-1 0 0,-1-1 0,15-9 0,9-8 0,42-40 0,-41 30 0,-2 0 0,-1-2 0,-2-2 0,-2 0 0,32-55 0,-42 59 0,0 0 0,-3-1 0,-1-1 0,-1-1 0,-2 1 0,-1-2 0,5-44 0,-15 76 0,3-35 0,-3 37 0,0 1 0,0 0 0,0 0 0,0 0 0,0 0 0,-1-1 0,0 1 0,1 0 0,-1 0 0,0 0 0,0 0 0,0 0 0,0 1 0,-2-5 0,2 6 0,1 0 0,0 0 0,0 0 0,-1 0 0,1-1 0,0 1 0,0 0 0,-1 0 0,1 0 0,0 0 0,-1 0 0,1 0 0,0 0 0,0 0 0,-1 0 0,1 0 0,0 0 0,-1 0 0,1 0 0,0 0 0,0 0 0,-1 0 0,1 0 0,0 1 0,-1-1 0,1 0 0,0 0 0,0 0 0,-1 0 0,1 1 0,0-1 0,0 0 0,0 0 0,-1 0 0,1 1 0,0-1 0,0 0 0,0 0 0,0 1 0,-1-1 0,1 0 0,0 1 0,-7 12 0,7-13 0,-6 16 0,1-1 0,1 0 0,0 1 0,1 0 0,-1 16 0,-2 85 0,6-88 0,21 347-1365,-17-337-5461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05.0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93 24575,'4'9'0,"1"1"0,-2 0 0,6 18 0,-5-1 0,1 46 0,-4-67 0,-1 1 0,0 0 0,-1-1 0,0 1 0,0 0 0,0-1 0,-1 0 0,0 1 0,0-1 0,0 0 0,-1 0 0,-7 11 0,10-16 0,0-1 0,0 1 0,-1-1 0,1 1 0,0-1 0,-1 0 0,1 1 0,-1-1 0,1 1 0,0-1 0,-1 0 0,1 1 0,-1-1 0,1 0 0,-1 1 0,1-1 0,-1 0 0,0 0 0,1 0 0,-1 1 0,1-1 0,-1 0 0,1 0 0,-1 0 0,0 0 0,1 0 0,-1 0 0,1 0 0,-1 0 0,1 0 0,-1 0 0,-1-1 0,1 0 0,0 0 0,1 0 0,-1 0 0,0 0 0,0 0 0,0 0 0,1 0 0,-1 0 0,0-1 0,1 1 0,-1 0 0,1-1 0,-1-1 0,-5-43 0,7 33 11,1 0 0,0 1 0,0-1 0,2 1 0,-1-1 0,2 1-1,0 0 1,0 1 0,1-1 0,12-17 0,-8 15-197,0-1 1,1 2-1,1-1 0,0 2 1,1 0-1,0 0 1,19-12-1,-1 6-6640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05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234 109 24575,'3'0'0,"-1"-1"0,1 0 0,-1 0 0,1 1 0,-1-1 0,1-1 0,-1 1 0,0 0 0,1-1 0,-1 1 0,0-1 0,0 0 0,0 1 0,3-5 0,-1 2 0,0-1 0,0 1 0,-1-1 0,1 0 0,2-7 0,-5 11 0,0-1 0,-1 1 0,1 0 0,-1 0 0,1-1 0,-1 1 0,1-1 0,-1 1 0,0 0 0,0-1 0,0 1 0,0-1 0,0 1 0,0-1 0,0 1 0,0 0 0,-1-1 0,1 1 0,0-1 0,-1 1 0,1 0 0,-1-1 0,0 1 0,-1-2 0,1 1 0,-1 1 0,0-1 0,0 1 0,1 0 0,-1 0 0,0 0 0,0 0 0,-1 0 0,1 0 0,0 0 0,0 1 0,0-1 0,0 1 0,-3-1 0,-5 0 0,0 1 0,0 0 0,0 1 0,0-1 0,0 2 0,-11 2 0,2 2 0,0 0 0,0 2 0,-20 11 0,31-15 0,0 1 0,0 0 0,0 0 0,1 1 0,0 0 0,0 0 0,0 1 0,1 0 0,-6 8 0,11-14 0,0 0 0,0 0 0,1 1 0,-1-1 0,0 0 0,0 1 0,1-1 0,-1 1 0,1-1 0,-1 1 0,1-1 0,0 1 0,-1-1 0,1 1 0,0-1 0,0 1 0,0-1 0,0 1 0,1 2 0,-1-3 0,1 0 0,0 0 0,-1 0 0,1 0 0,0-1 0,0 1 0,-1 0 0,1-1 0,0 1 0,0-1 0,0 1 0,0-1 0,0 1 0,0-1 0,0 1 0,0-1 0,0 0 0,0 0 0,0 1 0,0-1 0,2 0 0,4 0 0,0 0 0,-1 0 0,1-1 0,0 0 0,0 0 0,0-1 0,7-2 0,35-18 0,14-6 0,-58 26 0,0 1 0,0-1 0,0 1 0,1 0 0,-1 1 0,0-1 0,0 1 0,1 0 0,8 1 0,-13-1-2,1 0 0,-1 0-1,0 1 1,1-1 0,-1 0 0,0 1-1,0-1 1,1 1 0,-1 0-1,0-1 1,0 1 0,0 0 0,0 0-1,0-1 1,0 1 0,0 0 0,0 0-1,0 0 1,0 0 0,0 0-1,-1 1 1,1-1 0,0 0 0,-1 0-1,1 0 1,0 3 0,-1 0 30,1 1-1,-1-1 1,0 0 0,0 1 0,-1-1 0,-1 8 0,0 19-313,2-29 228,0-1-1,0 0 0,1 0 0,-1 0 0,0 1 0,1-1 1,-1 0-1,1 0 0,-1 0 0,1 0 0,-1 0 0,1 0 1,0 0-1,0 0 0,-1 0 0,1 0 0,0 0 0,0 0 1,0 0-1,2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3.6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433 381 24575,'28'-13'0,"-2"-2"0,0-1 0,32-26 0,-49 34 0,0 0 0,0-1 0,0 0 0,-2 0 0,1-1 0,-1 0 0,0 0 0,-1 0 0,0-1 0,-1 0 0,5-14 0,-9 21 0,1-1 0,-1 1 0,0-1 0,0 0 0,0 0 0,-1 1 0,0-1 0,0 0 0,0 0 0,0 1 0,-1-1 0,0 0 0,0 1 0,0-1 0,0 1 0,-1-1 0,1 1 0,-1-1 0,-1 1 0,1 0 0,-1 0 0,1 0 0,-1 0 0,0 1 0,0-1 0,-1 1 0,1-1 0,-7-4 0,2 3 0,0 1 0,0 0 0,-1 0 0,1 0 0,-1 1 0,0 0 0,0 1 0,0 0 0,0 0 0,0 1 0,-1 1 0,1-1 0,0 1 0,-10 2 0,-1 1 0,-1 1 0,1 1 0,1 1 0,-1 1 0,1 0 0,0 2 0,0 0 0,1 1 0,1 1 0,-1 1 0,-15 14 0,9-6 0,0 2 0,2 0 0,0 2 0,1 0 0,2 2 0,-25 41 0,34-49 0,1 0 0,1 0 0,1 1 0,0 0 0,1 0 0,1 1 0,1-1 0,-2 29 0,5-36 0,1 1 0,1 0 0,0 0 0,0-1 0,1 1 0,1 0 0,0-1 0,1 0 0,0 0 0,1 0 0,0 0 0,1-1 0,0 0 0,10 12 0,-5-8 0,1-1 0,1-1 0,0 0 0,1 0 0,0-2 0,1 1 0,0-2 0,1 0 0,0-1 0,0-1 0,1 0 0,0-1 0,1-1 0,0-1 0,0 0 0,0-1 0,0-1 0,35 1 0,-49-4 0,0 0 0,1 0 0,-1 0 0,1 0 0,-1-1 0,0 0 0,1 0 0,-1 0 0,0-1 0,5-1 0,-9 3 0,0 0 0,0 0 0,1-1 0,-1 1 0,0 0 0,0 0 0,0 0 0,1 0 0,-1 0 0,0 0 0,0 0 0,0-1 0,0 1 0,0 0 0,1 0 0,-1 0 0,0 0 0,0-1 0,0 1 0,0 0 0,0 0 0,0 0 0,0-1 0,0 1 0,0 0 0,0 0 0,0 0 0,0-1 0,0 1 0,0 0 0,0 0 0,0 0 0,0-1 0,0 1 0,0 0 0,0 0 0,0 0 0,0-1 0,0 1 0,0 0 0,-10-6 0,-13 1 0,4 2 0,0 2 0,0 1 0,-1 0 0,1 1 0,0 1 0,0 1 0,-27 7 0,35-7 0,0 1 0,0 0 0,1 0 0,0 1 0,-1 1 0,2-1 0,-1 2 0,1-1 0,0 1 0,0 1 0,0-1 0,1 1 0,-12 17 0,18-23 0,0 1 0,0 0 0,0 0 0,1 0 0,-1 0 0,1 0 0,-1 0 0,1 0 0,0 1 0,0-1 0,1 0 0,-1 1 0,1-1 0,0 1 0,-1-1 0,2 0 0,-1 1 0,0-1 0,1 1 0,-1-1 0,1 0 0,0 1 0,0-1 0,0 0 0,1 0 0,-1 0 0,1 0 0,-1 0 0,1 0 0,0 0 0,0 0 0,1-1 0,-1 1 0,1-1 0,-1 0 0,1 1 0,4 2 0,5 3 0,0-1 0,1 0 0,-1-1 0,1-1 0,1 0 0,-1 0 0,27 4 0,3-3-273,1-2 0,-1-2 0,1-1 0,67-10 0,-13-2-6553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05.8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167 198 24575,'34'-58'0,"-26"47"0,0-1 0,-1 0 0,-1-1 0,0 0 0,0 0 0,-1 0 0,5-21 0,-10 33 0,0 1 0,0-1 0,0 0 0,0 1 0,1-1 0,-1 1 0,0-1 0,0 0 0,0 1 0,0-1 0,-1 1 0,1-1 0,0 0 0,0 1 0,0-1 0,0 1 0,-1-1 0,1 0 0,0 1 0,0-1 0,-1 1 0,1-1 0,0 1 0,-1-1 0,1 1 0,-1 0 0,1-1 0,-1 1 0,1-1 0,-2 0 0,1 1 0,0 0 0,-1 0 0,1 0 0,0 0 0,-1 0 0,1 0 0,0 0 0,0 1 0,-1-1 0,1 0 0,0 1 0,-1-1 0,-1 1 0,-37 24 0,24-12 0,1 1 0,0 0 0,1 1 0,1 1 0,0 0 0,1 1 0,1 0 0,1 1 0,0 0 0,-12 32 0,14-26 0,0 0 0,2 0 0,0 0 0,2 1 0,1 0 0,1 0 0,1 0 0,3 36 0,8 11 0,35 123 0,5 24 0,-49-213-97,1 0-1,-2 0 1,1 1-1,-1-1 1,0 0-1,0 1 1,0-1-1,-1 0 1,0 0-1,0 0 1,-1 1-1,0-1 0,-3 8 1,-7 3-6729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06.2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1 413 24575,'4'-5'0,"12"-1"0,6-5 0,6 0 0,6 2 0,2 2 0,5-2 0,0 0 0,-3 2 0,-3 2 0,-3 2 0,-6 1-8191</inkml:trace>
  <inkml:trace contextRef="#ctx0" brushRef="#br0" timeOffset="1">547 30 24575,'0'-1'0,"0"-1"0,0 1 0,0 0 0,0 0 0,0-1 0,0 1 0,1 0 0,-1 0 0,1 0 0,-1-1 0,1 1 0,-1 0 0,1 0 0,0 0 0,-1 0 0,1 0 0,0 0 0,0 0 0,0 0 0,0 1 0,-1-1 0,1 0 0,1 0 0,-1 1 0,0-1 0,0 0 0,0 1 0,0 0 0,0-1 0,0 1 0,2-1 0,-2 1 0,0 0 0,0 0 0,0 0 0,0 1 0,0-1 0,0 0 0,0 0 0,0 1 0,0-1 0,0 1 0,0-1 0,0 1 0,0-1 0,0 1 0,-1-1 0,1 1 0,0 0 0,0-1 0,-1 1 0,1 0 0,-1 0 0,1 0 0,0-1 0,-1 1 0,0 0 0,1 0 0,-1 0 0,1 0 0,-1 0 0,0 0 0,0 0 0,1 0 0,-1 0 0,0 0 0,0 0 0,0 0 0,0 0 0,0 0 0,-1 0 0,1 0 0,0 1 0,-3 17 0,0 0 0,-2 0 0,0 0 0,-1-1 0,0 0 0,-10 18 0,-15 43 0,23-51 0,0-1 0,-3 38 0,9-58 0,2 1 0,-1-1 0,1 1 0,0-1 0,1 0 0,-1 1 0,1-1 0,1 0 0,0 0 0,0 1 0,0-1 0,1-1 0,0 1 0,5 9 0,-6-13-57,1-1 0,0 1 1,-1-1-1,1 1 0,0-1 0,0 0 0,0 0 0,1 0 0,-1-1 0,1 1 0,-1-1 1,1 0-1,-1 1 0,1-2 0,-1 1 0,1 0 0,0-1 0,-1 0 0,1 0 1,0 0-1,0 0 0,-1 0 0,7-2 0,13-4-6769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06.6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18 110 24575,'-5'-5'0,"-1"-6"0,0-6 0,6 1 0,7 1 0,13 5 0,11-1 0,10 1 0,12 3 0,6 2 0,-7 2-8191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37.6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2249 75 24575,'-59'2'0,"0"3"0,-110 23 0,-111 48 0,160-39 0,1 6 0,3 5 0,2 5 0,2 5 0,-121 83 0,137-73 0,2 4 0,4 4 0,-112 121 0,153-141 0,1 2 0,3 2 0,3 2 0,3 2 0,3 1 0,-42 103 0,67-140 0,2 0 0,1 1 0,2 0 0,0 0 0,2 0 0,1 0 0,2 42 0,2-50 0,1 0 0,1-1 0,1 1 0,1-1 0,0 0 0,2 0 0,0-1 0,1 0 0,1 0 0,1-1 0,16 24 0,-5-17 0,1 0 0,1-1 0,0-1 0,2-1 0,1-2 0,0 0 0,2-2 0,0 0 0,1-3 0,39 17 0,8-2 0,1-4 0,1-3 0,82 13 0,-37-15-83,0-6 0,1-6 0,1-5 0,124-11 0,-82-9-56,0-8 1,236-63 0,-312 61 139,-1-3 0,-1-4 0,-2-4 1,-2-4-1,-1-4 0,146-104 1,-182 111-4,-2-2 0,-2-2 0,-2-2 0,66-88 1,-79 90-5,-2-2 1,-3 0 0,-1-2 0,-2 0 0,-2-1-1,17-67 1,-25 69-13,-3-1 0,-1 0 0,-2 0 0,-3 0 1,-1-1-1,-2 0 0,-3 1 0,-1 0 0,-3 0 0,-15-55 0,12 65 19,-2-1 0,-1 2 1,-2 0-1,-1 1 0,-2 0 0,-1 2 1,-2 0-1,0 1 0,-3 2 0,0 0 0,-2 2 1,-55-45-1,39 43-34,-1 1-1,-2 3 1,-1 1 0,0 3 0,-2 1-1,0 3 1,-55-12 0,11 9-283,-2 4 0,-190-7 0,145 25 118,0 7 1,0 5-1,2 6 0,-227 64 1,168-25-4744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48.3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85 24575,'-1'-16'0,"1"12"0,-1 0 0,1-1 0,0 1 0,0 0 0,0 0 0,0-1 0,1 1 0,0 0 0,-1 0 0,2 0 0,-1 0 0,0 0 0,1 0 0,3-6 0,-5 10 0,1 0 0,-1 0 0,0 0 0,0 0 0,1 0 0,-1 0 0,0 0 0,1-1 0,-1 1 0,0 0 0,1 0 0,-1 0 0,0 0 0,1 1 0,-1-1 0,0 0 0,0 0 0,1 0 0,-1 0 0,0 0 0,1 0 0,-1 0 0,0 1 0,0-1 0,1 0 0,-1 0 0,0 0 0,0 0 0,1 1 0,-1-1 0,0 0 0,0 0 0,0 1 0,0-1 0,1 0 0,-1 0 0,0 1 0,0-1 0,0 0 0,0 1 0,0-1 0,0 0 0,0 1 0,0-1 0,0 0 0,0 1 0,0-1 0,0 0 0,0 0 0,0 1 0,4 17 0,42 506 0,-44-496 0,10 885 0,-15-572 0,2-236 0,-4-1 0,-5 0 0,-4 0 0,-43 154 0,52-243 0,3-7 0,-1 0 0,1 0 0,0 0 0,1 0 0,0 0 0,0 1 0,1 12 0,0-21 0,0 1 0,0 0 0,0-1 0,0 1 0,1 0 0,-1-1 0,0 1 0,0-1 0,1 1 0,-1 0 0,1-1 0,-1 1 0,0-1 0,1 1 0,-1-1 0,1 1 0,-1-1 0,1 0 0,-1 1 0,1-1 0,0 1 0,-1-1 0,1 0 0,-1 0 0,1 1 0,0-1 0,-1 0 0,1 0 0,0 0 0,-1 0 0,1 0 0,0 0 0,-1 0 0,1 0 0,0 0 0,-1 0 0,1 0 0,-1 0 0,1 0 0,0 0 0,-1-1 0,2 1 0,35-16 0,-21 9 0,25-5 0,1 2 0,-1 2 0,2 1 0,78-1 0,176 20 0,-215-7 0,97 6-36,1694 99-3108,3-35 374,549-43 2057,-2312-32 838,115-1 1759,-97 1 2346,-133 0-4206,-1 0 0,1 0-1,0 0 1,-1 0 0,1 1 0,-1-1 0,1 1 0,0 0 0,-1-1 0,1 1 0,0 0 0,0 0 0,0 0-1,0 1 1,0-1 0,0 1 0,0-1 0,-2 3 0,2-1-27,-1 0 1,2 1 0,-1-1-1,0 0 1,1 1-1,-1 0 1,1-1-1,0 1 1,0 0-1,0 0 1,0 5-1,-2 48 3,2 0 0,3 0 0,9 61 0,1 20 0,0 52 0,8 0 0,86 351 0,-102-523 0,-2-11 0,-1 1 0,1-1 0,0 0 0,1 0 0,-1-1 0,1 1 0,1 0 0,-1-1 0,1 0 0,6 8 0,-10-14 0,0 0 0,0 0 0,1 0 0,-1 1 0,0-1 0,1 0 0,-1 0 0,0 0 0,0 0 0,1 1 0,-1-1 0,0 0 0,1 0 0,-1 0 0,0 0 0,1 0 0,-1 0 0,0 0 0,1 0 0,-1 0 0,0 0 0,1 0 0,-1 0 0,0 0 0,0 0 0,1 0 0,-1 0 0,0-1 0,1 1 0,-1 0 0,0 0 0,1 0 0,-1 0 0,0-1 0,0 1 0,1 0 0,9-15 0,2-21 0,-12 34 0,7-26-1365,-2 1-5461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48.7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6 128 24575,'-6'-7'0,"11"8"0,14 14 0,29 57 0,-35-51 0,0 0 0,2-1 0,0 0 0,32 30 0,-40-44 0,1-2 0,-1 1 0,1-1 0,0 0 0,0-1 0,0 0 0,0 0 0,1 0 0,0-1 0,-1-1 0,1 1 0,0-2 0,-1 1 0,18-2 0,-10 0 0,0-1 0,-1 0 0,0-1 0,1-1 0,-1 0 0,-1-2 0,24-10 0,-21 6 0,-1 0 0,1-2 0,-2 0 0,0-1 0,0 0 0,-1-1 0,-1-1 0,0 0 0,-1-1 0,-1 0 0,0-1 0,-2 0 0,0 0 0,0-1 0,-2-1 0,8-25 0,-14 39 0,0 1 0,-1-1 0,0 1 0,1-1 0,-1 1 0,-1-1 0,1 1 0,-2-6 0,2 9 0,0 0 0,0 0 0,-1 0 0,1 0 0,0 0 0,-1 1 0,1-1 0,0 0 0,-1 0 0,1 1 0,-1-1 0,1 0 0,-1 0 0,0 1 0,1-1 0,-1 1 0,0-1 0,1 0 0,-1 1 0,0-1 0,0 1 0,0 0 0,1-1 0,-1 1 0,0 0 0,0-1 0,0 1 0,0 0 0,0 0 0,0 0 0,1 0 0,-1 0 0,0 0 0,0 0 0,0 0 0,0 0 0,0 0 0,0 0 0,0 1 0,1-1 0,-1 0 0,0 1 0,0-1 0,0 1 0,-1 0 0,-5 3 0,1 0 0,0 0 0,0 1 0,0 0 0,0 0 0,1 0 0,-1 1 0,-7 12 0,-34 56 0,40-63 0,-100 196-801,99-190 237,-16 33-6262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49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979 59 24575,'0'-2'0,"0"1"0,-1-1 0,1 1 0,-1 0 0,0-1 0,1 1 0,-1-1 0,0 1 0,0 0 0,0 0 0,0-1 0,0 1 0,0 0 0,0 0 0,0 0 0,-1 0 0,1 0 0,0 0 0,-1 1 0,-1-2 0,-31-13 0,20 12 0,0 0 0,0 1 0,-1 0 0,1 1 0,-1 1 0,1 1 0,-1 0 0,1 0 0,0 2 0,-17 4 0,-21 7 0,-68 30 0,97-35 0,-222 96 0,201-83 0,1 2 0,1 2 0,-53 42 0,87-61 0,0 0 0,0 1 0,0 0 0,1 0 0,0 1 0,1-1 0,0 2 0,0-1 0,1 1 0,-5 12 0,8-17 0,1-1 0,0 1 0,0 0 0,0-1 0,1 1 0,-1 0 0,1 0 0,0 0 0,1-1 0,-1 1 0,1 0 0,0 0 0,0-1 0,0 1 0,1 0 0,0-1 0,0 1 0,0-1 0,0 0 0,1 0 0,-1 0 0,1 0 0,0 0 0,0 0 0,5 3 0,6 6 0,1-1 0,0-1 0,1 0 0,0-1 0,1-1 0,0 0 0,0-2 0,23 8 0,19 3 0,76 13 0,22-5-465,171 6 1,164-20-601,203-49 1087,-561 19-90,0-6-1,-2-6 1,144-52 0,-274 82 67,42-16-30,47-24 0,-79 34 44,0-1 1,-1 0-1,1-1 0,-2 0 1,1 0-1,-1-2 1,-1 1-1,13-16 1,-19 22 21,-1 0 1,0 0 0,0-1 0,0 1 0,0 0 0,-1-1 0,0 1 0,1-1 0,-1 1 0,0-1 0,-1 0-1,1 1 1,-1-1 0,1 0 0,-1 1 0,0-1 0,0 0 0,-1 0 0,1 1 0,-1-1 0,0 0 0,0 1 0,0-1-1,0 1 1,-1-1 0,0 1 0,1 0 0,-1 0 0,0-1 0,0 1 0,-5-4 0,-2-3 59,-1 1 0,0 0 0,-1 0 0,0 1 0,0 1 0,-1 0 0,-20-9 0,-31-12 6,-2 4 1,-77-19 0,-140-18-263,-340-22-370,467 75 421,0 6 0,-162 20 0,243-8-1090,15 1-4796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49.7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1 24575,'-1'0'0,"0"0"0,1 0 0,-1 0 0,0 0 0,1 0 0,-1 1 0,0-1 0,0 0 0,1 0 0,-1 1 0,0-1 0,1 0 0,-1 1 0,1-1 0,-1 1 0,0-1 0,1 1 0,-1-1 0,1 1 0,-1-1 0,1 1 0,0 0 0,-1-1 0,1 1 0,-1 0 0,1-1 0,0 1 0,0 0 0,-1-1 0,1 1 0,0 0 0,0 0 0,0-1 0,0 1 0,0 0 0,0-1 0,0 1 0,0 0 0,0 0 0,0-1 0,0 1 0,1 0 0,-1 0 0,0-1 0,0 1 0,1 0 0,14 38 0,-14-35 0,18 36 0,-1 0 0,-3 2 0,-1 0 0,-2 1 0,-2 0 0,5 57 0,-11-39 0,-3 1 0,-3-1 0,-15 99 0,1-74 0,-54 162 0,41-165 0,1-9 0,-19 90 0,44-154 0,1 0 0,1 0 0,0 1 0,1-1 0,0 0 0,2 19 0,-1-25 0,-1 0 0,2 0 0,-1 0 0,0-1 0,1 1 0,-1 0 0,1-1 0,0 1 0,0-1 0,1 0 0,-1 0 0,1 0 0,-1 0 0,1 0 0,0 0 0,0-1 0,0 1 0,1-1 0,-1 0 0,5 3 0,13 4 0,-1-1 0,1-1 0,1-1 0,35 5 0,92 5 0,-109-13 0,78 8-455,0-5 0,176-14 0,-215-2-6371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0.1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259 1 24575,'-1'0'0,"0"0"0,1 0 0,-1 1 0,0-1 0,0 1 0,0-1 0,0 1 0,0-1 0,0 1 0,1-1 0,-1 1 0,0 0 0,0-1 0,1 1 0,-1 0 0,0 0 0,1-1 0,-1 1 0,1 0 0,-1 0 0,1 0 0,-1 0 0,1 0 0,0 0 0,0 0 0,-1 0 0,1 1 0,-6 31 0,6-31 0,-7 148 0,-1 3 0,-62 301 0,37-260 0,-33 158 0,65-349-64,0 3-22,1-1-1,-2 0 0,1 0 0,0 0 1,-1 0-1,0 0 0,0 0 0,-1 0 1,1-1-1,-1 1 0,0-1 0,0 0 0,-1 0 1,-5 6-1,-2-5-6739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0.5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409 32 24575,'-122'2'0,"-126"-5"0,219-2 0,19 0 0,10 5 0,0-1 0,0 1 0,1 0 0,-1-1 0,0 1 0,0 0 0,0 0 0,0-1 0,0 1 0,0 0 0,1 0 0,-1-1 0,0 1 0,0 0 0,0 0 0,1 0 0,-1-1 0,0 1 0,0 0 0,1 0 0,-1 0 0,0 0 0,0-1 0,1 1 0,-1 0 0,0 0 0,0 0 0,1 0 0,-1 0 0,0 0 0,1 0 0,-1 0 0,0 0 0,1 0 0,24-5 0,1 1 0,0 1 0,0 1 0,0 2 0,28 2 0,-13-1 0,737 37-52,-503-21-769,780 12 510,-1050-30 886,-9 0-226,-16-1-422,3 0-1013,-20-4-5686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4.0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164 413 24575,'-5'-193'0,"2"163"0,-1-1 0,-1 1 0,-2-1 0,-11-31 0,17 59 0,0 0 0,-1-1 0,1 1 0,-1 0 0,0 1 0,1-1 0,-1 0 0,-1 0 0,-1-2 0,3 5 0,1-1 0,0 1 0,-1 0 0,1 0 0,-1-1 0,1 1 0,-1 0 0,1 0 0,0 0 0,-1-1 0,1 1 0,-1 0 0,1 0 0,-1 0 0,1 0 0,-1 0 0,1 0 0,-1 0 0,1 0 0,-1 0 0,1 0 0,-1 0 0,1 0 0,-1 1 0,-1 0 0,1-1 0,0 1 0,0 0 0,0 0 0,1 0 0,-1 0 0,0 0 0,0 0 0,0 0 0,1 0 0,-1 0 0,1 0 0,-2 3 0,-7 24 0,1 1 0,2 0 0,0 0 0,2 0 0,0 39 0,-1-13 0,3-29-88,-28 339-1189,27-285-5549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1.2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379 716 24575,'7'0'0,"-1"-1"0,1-1 0,-1 0 0,0 0 0,0 0 0,0 0 0,0-1 0,0 0 0,-1 0 0,1-1 0,-1 1 0,0-1 0,0-1 0,0 1 0,0-1 0,-1 1 0,0-1 0,5-6 0,-7 7 0,0 1 0,0 0 0,0-1 0,0 0 0,-1 1 0,1-1 0,-1 0 0,0 0 0,0 0 0,0 1 0,-1-1 0,1 0 0,-1-6 0,0 8 0,-1-1 0,1 0 0,-1 0 0,0 1 0,0-1 0,0 0 0,0 1 0,0-1 0,-1 1 0,1-1 0,-1 1 0,1 0 0,-1 0 0,0 0 0,0 0 0,0 0 0,0 0 0,0 0 0,-1 0 0,-3-1 0,-1-1 0,0 0 0,-1 1 0,1 0 0,-1 1 0,0-1 0,1 1 0,-1 1 0,0 0 0,0 0 0,0 0 0,0 1 0,-1 0 0,1 1 0,0 0 0,0 0 0,0 1 0,-9 2 0,0 2 0,1 0 0,-1 1 0,1 0 0,1 2 0,-1 0 0,-24 19 0,20-13 0,2 2 0,-1 0 0,2 1 0,1 1 0,-24 34 0,32-42 0,2 1 0,-1 0 0,1 0 0,1 0 0,0 0 0,1 1 0,1 0 0,0 0 0,0 0 0,1 0 0,1 0 0,0 19 0,1-27 0,0 0 0,1 1 0,0-1 0,0 0 0,0 1 0,1-1 0,0 0 0,0 0 0,0 0 0,1 0 0,-1-1 0,1 1 0,0-1 0,0 1 0,1-1 0,-1 0 0,1 0 0,0-1 0,0 1 0,0-1 0,1 0 0,-1 0 0,1 0 0,0 0 0,0-1 0,0 0 0,0 0 0,0 0 0,0-1 0,0 0 0,8 1 0,1 0 0,-1-1 0,1 0 0,-1-1 0,1-1 0,-1 0 0,1-1 0,-1-1 0,0 0 0,0 0 0,0-1 0,21-10 0,-8-1 0,-1-1 0,0-1 0,-1-1 0,-1-1 0,-1-1 0,0 0 0,-2-2 0,0-1 0,-2 0 0,0-2 0,-2 0 0,19-38 0,-10 10 0,-2-1 0,-2-1 0,-2-1 0,-4 0 0,13-81 0,-26 127 0,16-127 0,-16 115 0,-1 0 0,-1 0 0,-6-44 0,6 65 0,0 0 0,0 0 0,0 0 0,0 0 0,-1 0 0,1 1 0,0-1 0,-1 0 0,1 0 0,0 0 0,-1 0 0,1 1 0,-1-1 0,1 0 0,-1 0 0,0 1 0,1-1 0,-2 0 0,2 1 0,0 0 0,-1 0 0,1-1 0,-1 2 0,1-1 0,0 0 0,-1 0 0,1 0 0,-1 0 0,1 0 0,-1 0 0,1 0 0,0 0 0,-1 1 0,1-1 0,0 0 0,-1 0 0,1 1 0,0-1 0,-1 0 0,1 0 0,0 1 0,-1-1 0,1 0 0,0 1 0,-1 0 0,-16 31 0,2 11 0,2 0 0,-14 88 0,2 97 0,17-139 0,7-76-86,-4 34-554,2 86 1,7-89-6187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1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21 182 24575,'1'-11'0,"1"-1"0,1 1 0,-1 0 0,2 0 0,0 0 0,7-16 0,-11 27 0,0-1 0,1 0 0,-1 0 0,0 0 0,0 1 0,1-1 0,-1 0 0,0 0 0,1 1 0,-1-1 0,1 0 0,-1 1 0,1-1 0,-1 0 0,1 1 0,0-1 0,-1 1 0,1-1 0,0 1 0,-1-1 0,1 1 0,0-1 0,0 1 0,-1 0 0,1-1 0,0 1 0,0 0 0,0 0 0,0 0 0,-1 0 0,1-1 0,0 1 0,0 0 0,0 0 0,0 1 0,-1-1 0,1 0 0,0 0 0,0 0 0,0 1 0,-1-1 0,1 0 0,0 1 0,0-1 0,-1 0 0,1 1 0,0-1 0,0 1 0,-1-1 0,1 1 0,-1 0 0,1-1 0,-1 1 0,2 1 0,1 2 0,1 1 0,-1 0 0,1 0 0,-2 0 0,1 1 0,3 8 0,2 15 0,-2 0 0,-1 1 0,-1-1 0,-1 1 0,-2 0 0,-1 0 0,-1 0 0,-2 0 0,-8 38 0,10-60 0,-2 1 0,1-1 0,-1 0 0,0 1 0,-1-1 0,-6 10 0,9-16 0,0-1 0,1 0 0,-1 1 0,0-1 0,0 0 0,0 0 0,0 0 0,0 1 0,-1-1 0,1 0 0,0 0 0,0 0 0,-1-1 0,1 1 0,0 0 0,-1-1 0,1 1 0,-1 0 0,1-1 0,-1 0 0,1 1 0,-1-1 0,0 0 0,1 0 0,-1 0 0,1 0 0,-1 0 0,1 0 0,-1 0 0,0 0 0,1-1 0,-1 1 0,1-1 0,-1 1 0,1-1 0,-1 0 0,1 1 0,0-1 0,-1 0 0,1 0 0,0 0 0,-2-2 0,-1 0 0,1-1 0,0 0 0,0 0 0,0 0 0,0 0 0,1 0 0,-1-1 0,1 1 0,0-1 0,1 0 0,-1 1 0,1-1 0,0 0 0,0 0 0,1 0 0,-1 0 0,1 0 0,0 0 0,1-7 0,1-5 0,0 0 0,1 0 0,1 0 0,8-21 0,-3 12 0,2 2 0,1-1 0,1 2 0,0-1 0,2 2 0,1 0 0,1 1 0,0 0 0,2 2 0,0 0 0,1 1 0,31-21 0,-46 35-80,0 1 0,1-1-1,-1 1 1,1 0 0,0 0-1,0 1 1,0 0 0,0 0-1,0 0 1,0 1 0,1 0 0,-1 0-1,0 1 1,1 0 0,-1 0-1,10 1 1,7 7-6746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2.0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408 188 24575,'44'-38'0,"-34"31"0,0-1 0,-1 0 0,0-1 0,0 0 0,-1 0 0,10-15 0,-17 23 0,0 0 0,-1-1 0,1 1 0,0-1 0,0 0 0,-1 1 0,1-1 0,0 0 0,-1 1 0,0-1 0,1 0 0,-1 1 0,0-1 0,0 0 0,0 0 0,0 1 0,0-1 0,-1 0 0,1 0 0,0 1 0,-1-1 0,1 0 0,-1 1 0,0-1 0,0 1 0,1-1 0,-1 1 0,0-1 0,0 1 0,0-1 0,-1 1 0,1 0 0,0 0 0,0-1 0,-1 1 0,1 0 0,-1 0 0,1 0 0,-1 1 0,1-1 0,-1 0 0,-2 0 0,-3-2 0,-1 0 0,1 1 0,-1 0 0,0 1 0,1 0 0,-1 0 0,0 0 0,-9 2 0,-5 1 0,-1 1 0,1 1 0,0 1 0,0 1 0,1 1 0,0 1 0,0 1 0,0 0 0,1 2 0,-31 22 0,38-24 0,0 1 0,0 1 0,1 0 0,1 0 0,0 1 0,1 1 0,0 0 0,0 0 0,2 1 0,0 0 0,0 0 0,1 1 0,1 0 0,1 1 0,-7 26 0,11-38 0,1 1 0,-1 0 0,1 0 0,-1 0 0,1-1 0,1 1 0,-1 0 0,1 0 0,0-1 0,0 1 0,0 0 0,1-1 0,-1 1 0,1-1 0,0 1 0,1-1 0,-1 0 0,5 7 0,-3-7 0,1 0 0,-1-1 0,0 1 0,1-1 0,0 0 0,0 0 0,0 0 0,0-1 0,0 0 0,0 0 0,1 0 0,-1 0 0,1-1 0,-1 0 0,10 0 0,1 0 0,0-1 0,0 0 0,0-2 0,0 0 0,0 0 0,0-2 0,-1 0 0,1-1 0,-1 0 0,0-1 0,-1-1 0,1 0 0,24-18 0,-11 4 0,0 0 0,-2-2 0,-1-1 0,-1-1 0,29-39 0,-31 41 0,-22 23 0,1 0 0,-1 0 0,0-1 0,0 1 0,0 0 0,0 0 0,0 0 0,1 0 0,-1 0 0,0 0 0,0 0 0,0 0 0,0 0 0,1 0 0,-1 0 0,0 0 0,0 0 0,0 0 0,0 0 0,1 0 0,-1 0 0,0 0 0,0 0 0,0 0 0,0 1 0,0-1 0,1 0 0,-1 0 0,0 0 0,0 0 0,0 0 0,0 0 0,0 0 0,0 1 0,1-1 0,-1 0 0,0 0 0,0 0 0,0 0 0,0 0 0,0 1 0,0-1 0,0 0 0,0 0 0,0 18 0,-16 49 0,11-52 0,1 0 0,1 0 0,0 0 0,1 0 0,0 0 0,2 0 0,1 23 0,-1-35-39,1 1 0,0-1 0,0 0 0,0 0 0,0 0 0,1 0 0,-1 0 0,1-1 0,-1 1 0,1 0 0,0-1 0,0 1 0,1-1 0,-1 1 0,0-1 0,1 0 0,-1 0 0,1 0 0,0-1 0,0 1 0,-1-1 0,1 1 0,0-1 0,0 0 0,1 0 0,-1 0 0,0 0 0,0-1 0,0 1 0,0-1 0,1 0 0,-1 0 0,0 0 0,4-1 0,26-2-6787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2.4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623 392 24575,'11'-18'0,"-1"0"0,-1-1 0,-1 0 0,-1-1 0,0 0 0,-2 0 0,0 0 0,-1-1 0,-1 1 0,-1-1 0,-1 0 0,-1 0 0,0 0 0,-6-29 0,5 46 0,0 0 0,0 0 0,0 0 0,-1 0 0,1 0 0,-1 0 0,0 1 0,0-1 0,-1 1 0,1-1 0,-5-3 0,5 5 0,1 1 0,-1-1 0,0 1 0,0 0 0,0 0 0,0 0 0,0 0 0,-1 0 0,1 1 0,0-1 0,0 1 0,0-1 0,-1 1 0,1 0 0,0-1 0,0 1 0,-1 1 0,1-1 0,0 0 0,-1 0 0,1 1 0,-2 0 0,-7 3 0,0 0 0,1 1 0,0 0 0,0 0 0,0 1 0,1 0 0,0 1 0,0 0 0,0 1 0,-8 8 0,-6 10 0,-42 58 0,37-40 0,2 2 0,2 0 0,2 2 0,2 0 0,2 1 0,2 1 0,-18 102 0,13 9 0,0 199 0,10-118 0,9-204 0,-10 92 0,10-112 0,-1-1 0,-1 0 0,-1 0 0,-1-1 0,-8 19 0,13-32 0,0-1 0,0 0 0,0 0 0,0 0 0,-1 1 0,1-1 0,-1 0 0,1-1 0,-1 1 0,0 0 0,0 0 0,0-1 0,0 1 0,0-1 0,0 0 0,0 1 0,0-1 0,-1 0 0,1 0 0,-1-1 0,1 1 0,-4 0 0,4-1 0,0 0 0,-1 0 0,1-1 0,0 0 0,0 1 0,-1-1 0,1 0 0,0 0 0,0 0 0,0 0 0,0 0 0,0-1 0,0 1 0,0-1 0,1 1 0,-1-1 0,0 0 0,1 1 0,0-1 0,-1 0 0,1 0 0,0 0 0,0 0 0,-1-3 0,-15-37-1365,4-5-5461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2.8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1 882 24575,'20'-69'0,"-11"37"0,25-61 0,-29 82 0,1 1 0,0 0 0,0 0 0,1 0 0,1 1 0,-1 0 0,2 0 0,-1 1 0,13-10 0,-6 8 5,0 0 0,0 1 0,1 1-1,1 0 1,31-9 0,88-16-123,-46 14-1158,-56 10-5550</inkml:trace>
  <inkml:trace contextRef="#ctx0" brushRef="#br0" timeOffset="1">1065 9 24575,'0'-2'0,"0"-5"0,-1 10 0,-9 15 0,-10 12 0,1 1 0,1 0 0,2 1 0,1 1 0,2 1 0,1 0 0,2 0 0,1 1 0,2 0 0,-4 41 0,8-34 0,1 0 0,1 0 0,3 0 0,2 0 0,1 0 0,2 0 0,2-1 0,25 69 0,-32-104-151,1 0-1,-1 0 0,2 0 0,-1 0 1,1-1-1,0 1 0,0-1 1,5 5-1,8 4-6674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3.1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104 274 24575,'-4'-5'0,"-7"-6"0,-6-6 0,-5-4 0,2-4 0,4-2 0,5-1 0,8 4 0,10 2 0,13 4 0,13 1 0,9 3 0,12 4 0,6-1 0,2 2 0,-5 2 0,-7 2 0,-13 2-8191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9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 24575,'160'28'0,"1"-6"0,1-7 0,220-9 0,387-52-758,256-5 611,198 129 147,-599 18 0,-13 57 0,-547-133 56,-31-11 61,0 1-1,0 1 0,-1 2 1,0 2-1,38 24 0,-66-37-107,-1 0-1,0 0 0,1 1 0,-1 0 0,0 0 1,-1 0-1,1 0 0,0 0 0,-1 0 0,0 1 1,0-1-1,0 1 0,0 0 0,0-1 0,-1 1 1,0 0-1,0 0 0,0 0 0,1 7 0,-2-3-9,-1 0 0,0 0-1,-1 0 1,1 1-1,-1-1 1,-1-1-1,0 1 1,-6 12-1,-23 60 2,3 2 0,-26 118 0,-6 176 0,54-298 0,4-1 0,8 89 0,28 152 0,0-13 0,-2-14 0,-31-289 9,0 0 1,1 1-1,-1-1 0,1 0 0,0 0 1,0 0-1,0 0 0,0 0 0,0 0 0,0 0 1,1 0-1,2 3 0,-4-4-43,1-1 0,0 0 1,-1 1-1,1-1 0,0 0 0,-1 1 1,1-1-1,0 0 0,-1 0 0,1 0 1,0 0-1,-1 0 0,1 0 0,0 0 1,-1 0-1,1 0 0,0 0 0,-1 0 1,1 0-1,0 0 0,-1-1 0,1 1 1,0 0-1,-1 0 0,1-1 0,0 1 1,-1 0-1,1-1 0,-1 1 0,1-1 1,-1 1-1,1-1 0,-1 1 0,1-1 1,-1 1-1,1-1 0,-1 1 0,0-1 1,1 0-1,-1 1 0,0-1 0,0 0 1,1 0-1,7-14-6792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9.7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24575,'2'0'0,"0"-1"0,1 1 0,-1-1 0,0 0 0,0 0 0,0 0 0,1 0 0,-1 0 0,0-1 0,0 1 0,-1 0 0,1-1 0,3-2 0,-3 2 0,0 0 0,0 0 0,1 0 0,-1 0 0,1 1 0,-1-1 0,1 1 0,0 0 0,-1 0 0,6-2 0,-4 3 0,0 0 0,1 0 0,-1 0 0,0 1 0,0-1 0,0 1 0,0 0 0,0 0 0,0 0 0,0 1 0,0 0 0,0-1 0,-1 1 0,1 1 0,0-1 0,-1 0 0,0 1 0,0 0 0,0 0 0,4 5 0,6 7 0,-1 0 0,-1 2 0,11 20 0,-6-10 0,18 31 0,-22-36 0,0 0 0,1-2 0,1 0 0,1 0 0,26 26 0,-37-42-85,0-1 0,0 0-1,1 0 1,0 0 0,-1 0-1,1-1 1,0 0 0,0 0-1,0 0 1,0-1 0,1 0-1,-1 0 1,0 0 0,0 0-1,9-1 1,15-2-6741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00.0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581 36 24575,'4'-4'0,"0"0"0,1 1 0,0 0 0,-1-1 0,1 1 0,1 1 0,-1-1 0,0 1 0,0 0 0,1 0 0,8-1 0,-14 3 0,0 0 0,0 0 0,0 0 0,0 0 0,0 0 0,1 0 0,-1 0 0,0 0 0,0 0 0,0 0 0,0 0 0,0 0 0,1 0 0,-1 0 0,0 0 0,0 0 0,0 0 0,0 0 0,0 0 0,1 0 0,-1 0 0,0 0 0,0 0 0,0 1 0,0-1 0,0 0 0,0 0 0,0 0 0,1 0 0,-1 0 0,0 0 0,0 1 0,0-1 0,0 0 0,0 0 0,0 0 0,0 0 0,0 0 0,0 1 0,0-1 0,0 0 0,0 0 0,0 0 0,0 0 0,0 0 0,0 1 0,0-1 0,0 0 0,0 0 0,0 0 0,-6 11 0,-12 9 0,-60 45 0,-107 69 0,43-33 0,-37 31-1365,135-102-5461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41.2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1093 680 24575,'-2'-4'0,"-3"11"0,-4 15 0,-4 50 0,-3 86 0,7-57 0,-21 144 0,-97 377 0,-89 95-306,-68-23 0,103-357 306,55-107 0,118-213 13,-39 80 321,43-88-305,1-1 1,0 2-1,0-1 1,1 0-1,0 0 1,1 1-1,0-1 1,1 16-1,0-23-29,1 0 0,-1-1 0,1 1 0,-1 0 0,1 0 0,0-1 0,0 1 0,0 0 0,0-1 0,0 1 0,0-1 0,0 1 0,0-1 0,1 0 0,-1 1 0,0-1 0,1 0 0,-1 0 0,1 0 0,0 0 0,-1 0 0,1 0 0,0-1 0,0 1 0,-1 0 0,1-1 0,0 1 0,0-1 0,0 0 0,0 0 0,-1 0 0,1 0 0,0 0 0,2 0 0,10-1 0,0 0 0,0 0 0,21-6 0,-27 5 0,103-22-22,429-80-211,653-6-2763,10 72 310,-852 31 1385,53-3-400,1167-31-169,-6-35 869,-927 27 1004,-7-34 2201,-615 81-1871,137-31 1572,-131 27-1310,0-1 0,-1-1 0,0-2 0,32-18 0,-49 26-462,0-1 1,1 0-1,-1 0 0,0 0 1,0-1-1,-1 0 1,1 1-1,-1-1 1,0 0-1,0-1 0,3-5 1,-4 7-59,-1 0 1,-1 0-1,1 0 0,0 0 1,-1 0-1,1 0 1,-1 0-1,0 0 0,0-1 1,0 1-1,0 0 1,-1 0-1,1 0 0,-1 0 1,0 0-1,0 0 1,0 0-1,0 0 0,-2-2 1,-9-13 99,0 1 0,-1 0-1,0 1 1,-2 0 0,0 1 0,-32-24 0,-10-11-118,16 11-57,2-2 0,2-2 0,2-1 0,1-1 0,3-2 0,1-2 0,-27-62 0,27 34-23,3-1 0,3-2-1,4 0 1,3-2 0,-9-125-1,19 55-128,5 0 1,22-169-1,75-244 152,47 10 0,-131 516 9,23-97-28,-31 120 35,0-1-1,-2 1 1,0 0 0,-1 0-1,0-1 1,-4-20-1,3 33 16,0-1 0,0 1 0,-1 0-1,1 0 1,-1 0 0,0 0 0,0 0 0,-1 0 0,1 1-1,-1-1 1,0 1 0,1 0 0,-2-1 0,-5-4-1,3 4-20,-1-1 0,0 2 0,0-1 0,0 1 0,0 0 0,0 0-1,-14-3 1,-7 2-24,1 0 0,-1 2 0,-45 2 0,69 0 25,-614 42-365,443-25-438,-869 72-2114,-1687 170-3012,1403-84 5111,13 56 1137,1251-218-321,-201 49 3080,243-54-1126,19-4-1193,12-1-1077,15-1-2961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4.8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133 271 24575,'33'0'0,"0"-1"0,-1-1 0,48-11 0,-69 11 0,0-1 0,-1-1 0,1 0 0,-1 0 0,0-1 0,0 0 0,0-1 0,-1 0 0,0-1 0,0 0 0,-1 0 0,0 0 0,13-16 0,-18 20 0,-1 0 0,0 1 0,0-1 0,0 0 0,-1 0 0,1 0 0,-1 0 0,1 0 0,-1 0 0,0 0 0,0-1 0,0 1 0,-1 0 0,1-1 0,-1 1 0,0-1 0,0 1 0,0 0 0,0-1 0,-1 1 0,1 0 0,-1-1 0,0 1 0,0 0 0,0-1 0,0 1 0,-1 0 0,1 0 0,-1 0 0,0 0 0,0 1 0,0-1 0,0 0 0,0 1 0,-4-4 0,-1 1 0,1-1 0,-2 1 0,1 0 0,0 1 0,-1 0 0,0 0 0,0 0 0,0 1 0,-1 1 0,1-1 0,-1 1 0,-16-1 0,11 2 0,1 2 0,0 0 0,0 0 0,0 1 0,0 1 0,0 0 0,0 1 0,1 0 0,-1 1 0,1 1 0,0 0 0,1 0 0,0 1 0,-21 17 0,20-15 0,1 1 0,1 0 0,-1 1 0,2 0 0,-1 1 0,2 0 0,-1 0 0,2 1 0,0 0 0,0 0 0,1 1 0,1 0 0,-5 17 0,9-25 0,-1 0 0,1 0 0,1 0 0,-1 1 0,1-1 0,0 0 0,0 0 0,1 1 0,0-1 0,0 0 0,1 0 0,-1 0 0,1 0 0,1 0 0,-1 0 0,1-1 0,0 1 0,0-1 0,0 0 0,1 0 0,0 0 0,8 8 0,-3-5 0,0-2 0,0 1 0,0-2 0,1 1 0,0-1 0,0 0 0,0-1 0,1 0 0,-1-1 0,1 0 0,0-1 0,12 1 0,3 1 0,-1-2 0,1-1 0,0-1 0,0-2 0,0 0 0,0-1 0,30-9 0,-39 7 0,0-1 0,-1 0 0,1-1 0,-2-1 0,1-1 0,-1 0 0,0-1 0,-1-1 0,0 0 0,-1-1 0,17-18 0,-11 6 0,-1-1 0,-2 0 0,0-2 0,19-46 0,-2 6 0,-31 64 0,0-1 0,0 1 0,1 0 0,-1 0 0,0 0 0,1 0 0,0 1 0,0-1 0,0 1 0,0-1 0,0 1 0,6-3 0,-9 5 0,1 0 0,0-1 0,0 1 0,0 0 0,0-1 0,0 1 0,0 0 0,0 0 0,0 0 0,0 0 0,0 0 0,1 0 0,-1 0 0,0 1 0,0-1 0,0 0 0,0 0 0,-1 1 0,1-1 0,1 1 0,0 0 0,-1 0 0,0 1 0,0-1 0,1 0 0,-1 1 0,0-1 0,0 1 0,0-1 0,-1 1 0,1-1 0,0 1 0,-1-1 0,1 1 0,-1 0 0,1 0 0,-1 1 0,2 7 0,-2-1 0,1 1 0,-1-1 0,0 1 0,-1-1 0,0 0 0,-1 1 0,-4 14 0,-30 78 0,17-56 0,-12 33 0,84-122 0,72-99 0,11-12 0,-134 151 0,5-4 0,1 0 0,-1 0 0,14-8 0,-20 14 0,0 0 0,-1 0 0,1 1 0,0-1 0,0 1 0,0-1 0,0 1 0,0-1 0,0 1 0,0-1 0,0 1 0,0 0 0,0-1 0,0 1 0,0 0 0,0 0 0,0 0 0,0 0 0,0 0 0,0 0 0,0 0 0,0 0 0,0 0 0,0 1 0,0-1 0,0 0 0,0 1 0,0-1 0,0 1 0,0-1 0,0 1 0,0-1 0,-1 1 0,1 0 0,0-1 0,0 1 0,-1 0 0,1 0 0,0-1 0,-1 1 0,1 0 0,-1 0 0,1 0 0,-1 0 0,1 1 0,2 7 0,-1-1 0,0 1 0,0 0 0,-1 0 0,0 0 0,0 0 0,-1 1 0,-2 9 0,-13 77 0,8-57 0,3-18 0,1-12 0,1 1 0,1-1 0,0 1 0,0-1 0,0 1 0,2-1 0,-1 1 0,3 16 0,-2-24 0,-1-1 0,1 0 0,-1 0 0,1 0 0,-1 1 0,1-1 0,0 0 0,0 0 0,-1 0 0,1 0 0,0 0 0,0 0 0,0 0 0,0-1 0,0 1 0,0 0 0,0 0 0,1-1 0,-1 1 0,0-1 0,0 1 0,0-1 0,1 1 0,-1-1 0,0 0 0,0 0 0,1 0 0,-1 1 0,0-1 0,1 0 0,-1-1 0,0 1 0,1 0 0,-1 0 0,0 0 0,0-1 0,1 1 0,-1-1 0,0 1 0,0-1 0,2 0 0,6-4 0,1 0 0,-1 0 0,0-1 0,8-7 0,-11 9 0,137-121 0,-99 83 0,81-59 0,-118 96 0,-1 1 0,1 0 0,0 0 0,0 1 0,1 0 0,-1 0 0,10-2 0,-16 5 0,1 0 0,0-1 0,0 1 0,0 0 0,0 0 0,0 0 0,0 0 0,-1 0 0,1 1 0,0-1 0,0 1 0,0-1 0,0 1 0,-1 0 0,1-1 0,0 1 0,-1 0 0,1 0 0,0 0 0,-1 1 0,1-1 0,-1 0 0,0 0 0,1 1 0,-1-1 0,0 1 0,0-1 0,0 1 0,0-1 0,0 1 0,0 0 0,-1 0 0,1-1 0,0 1 0,0 2 0,2 13 0,1-1 0,-2 1 0,0 0 0,-2 0 0,1 0 0,-5 30 0,2-32 0,1 1 0,0-1 0,1 0 0,1 1 0,0-1 0,2 0 0,-1 1 0,9 22 0,-10-34 0,1 0 0,0 0 0,0 0 0,1 0 0,-1-1 0,1 1 0,0-1 0,0 1 0,0-1 0,0 0 0,0-1 0,1 1 0,0 0 0,-1-1 0,1 0 0,0 0 0,0 0 0,0 0 0,0-1 0,0 1 0,1-1 0,-1 0 0,0-1 0,1 1 0,-1-1 0,0 1 0,1-2 0,-1 1 0,1 0 0,-1-1 0,7-1 0,5-2 0,0 0 0,1-1 0,-1-1 0,-1 0 0,1-1 0,26-18 0,-17 9 0,-1-2 0,0 0 0,35-37 0,-47 42 0,0-1 0,0 0 0,-2-1 0,0-1 0,0 1 0,-2-1 0,9-22 0,-15 33 0,-1 1 0,1-1 0,-1 0 0,0 1 0,0-1 0,-1 0 0,0 0 0,1 0 0,-2 0 0,1 1 0,0-1 0,-1 0 0,0 0 0,0 1 0,-1-1 0,1 0 0,-1 1 0,-3-7 0,3 8 0,0 1 0,0-1 0,0 1 0,0 0 0,-1 0 0,1 0 0,0 0 0,-1 0 0,0 0 0,1 1 0,-1-1 0,0 1 0,0 0 0,0 0 0,0 0 0,0 0 0,0 1 0,0-1 0,0 1 0,0-1 0,0 1 0,0 0 0,0 0 0,0 1 0,0-1 0,-1 1 0,1-1 0,0 1 0,-3 2 0,-5 0 5,0 2 1,1-1-1,0 1 0,0 1 0,1 0 0,-1 0 1,1 1-1,1 0 0,-1 1 0,1 0 1,0 0-1,1 1 0,0 0 0,1 0 0,-1 0 1,2 1-1,-1 0 0,2 0 0,-1 1 0,1-1 1,1 1-1,-3 13 0,3-14-67,1 0 0,0 0 0,1 1 0,0-1 1,1 1-1,0 0 0,0-1 0,1 1 0,1-1 0,0 0 0,0 1 0,1-1 1,0 0-1,1 0 0,0-1 0,0 1 0,1-1 0,1 0 0,0 0 0,0 0 1,0-1-1,1 0 0,12 11 0,10 3-6764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41.7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223 310 24575,'0'-1'0,"1"-1"0,-1 1 0,1 0 0,-1-1 0,1 1 0,0 0 0,0-1 0,-1 1 0,1 0 0,0 0 0,0 0 0,0 0 0,0 0 0,1 0 0,-1 0 0,0 0 0,0 0 0,3-1 0,-3 1 0,-1 1 0,0 0 0,1-1 0,-1 1 0,1 0 0,-1 0 0,1-1 0,-1 1 0,1 0 0,-1 0 0,1 0 0,-1-1 0,1 1 0,-1 0 0,1 0 0,-1 0 0,1 0 0,0 0 0,-1 0 0,1 0 0,-1 0 0,1 1 0,-1-1 0,1 0 0,-1 0 0,1 0 0,-1 0 0,1 1 0,-1-1 0,1 0 0,-1 0 0,1 1 0,-1-1 0,0 0 0,1 1 0,-1-1 0,1 1 0,-1-1 0,0 1 0,0-1 0,1 0 0,-1 1 0,0-1 0,0 1 0,1-1 0,-1 1 0,0-1 0,0 1 0,0 0 0,0-1 0,0 1 0,0 0 0,0 15 0,-2 1 0,0-1 0,-1 0 0,0 0 0,-1 0 0,-11 25 0,1 3 0,2-5 0,1-3 0,-11 59 0,20-85 0,1 0 0,1 0 0,-1 0 0,1 1 0,1-1 0,0 0 0,0 0 0,1 0 0,1 0 0,6 18 0,-8-25 0,1 1 0,0-1 0,0 0 0,0 0 0,0 0 0,0 0 0,0-1 0,1 1 0,0 0 0,-1-1 0,1 0 0,0 0 0,0 0 0,0 0 0,1 0 0,-1 0 0,7 2 0,-3-3 0,0 1 0,0-1 0,0 0 0,0-1 0,0 0 0,0 0 0,0 0 0,13-3 0,3-2 0,0-2 0,0 0 0,-1-2 0,32-16 0,-10 2 0,-1-2 0,-1-3 0,-1-1 0,56-52 0,-75 60 0,0-2 0,-1 0 0,-2-1 0,0-1 0,-2-1 0,0 0 0,-2-2 0,17-41 0,-28 57 0,0 1 0,-1-1 0,0 0 0,-1 0 0,0 0 0,-1 0 0,-1-1 0,0 1 0,0 0 0,-3-18 0,1 22 0,0 1 0,0 0 0,-1-1 0,0 1 0,0 0 0,0 0 0,-1 1 0,0-1 0,-1 1 0,1 0 0,-1 0 0,-1 0 0,1 1 0,-1-1 0,1 1 0,-2 1 0,-10-8 0,0 4 0,0 0 0,0 1 0,0 0 0,-1 2 0,0 0 0,-1 1 0,1 1 0,0 0 0,-25 1 0,4 2 0,1 1 0,0 2 0,-59 13 0,52-6 0,1 2 0,-73 30 0,98-34 0,-1 2 0,2 0 0,0 1 0,0 0 0,1 2 0,0 0 0,1 1 0,-15 17 0,25-25-124,1 0 0,1 1 0,-1-1 0,1 1 0,1 0 0,-1 0-1,1 1 1,0-1 0,1 1 0,-4 14 0,3 19-6702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42.2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651 125 24575,'-14'-15'0,"10"10"0,-1 0 0,0 0 0,0 1 0,0-1 0,-1 1 0,0 0 0,0 0 0,0 1 0,-11-5 0,6 5 0,-1 0 0,0 1 0,0 0 0,0 1 0,0 0 0,0 1 0,0 0 0,-1 1 0,1 0 0,1 1 0,-1 1 0,0 0 0,-19 7 0,-2 3 0,0 2 0,1 1 0,-40 27 0,47-27 0,1 1 0,1 1 0,1 1 0,-38 42 0,52-51 0,0 0 0,1 1 0,0 0 0,1 0 0,0 0 0,-4 13 0,8-17 0,0 0 0,0 1 0,1-1 0,-1 1 0,2-1 0,-1 1 0,1 0 0,0-1 0,1 1 0,2 14 0,-1-15 0,0 0 0,1 0 0,0 0 0,0-1 0,1 1 0,-1-1 0,1 0 0,0 0 0,1 0 0,0-1 0,0 1 0,0-1 0,0 0 0,1-1 0,0 1 0,0-1 0,0 0 0,1-1 0,-1 1 0,1-1 0,-1-1 0,11 4 0,11 1 0,0 0 0,0-2 0,0-1 0,40 0 0,-21-3 0,-1-2 0,1-2 0,0-2 0,83-21 0,-97 18 0,0-3 0,-1 0 0,0-3 0,-1 0 0,-1-2 0,0-1 0,36-28 0,-52 33 0,0 0 0,-1-1 0,-1 0 0,0-1 0,0 0 0,-2-1 0,0 0 0,-1-1 0,0 0 0,7-20 0,-13 28 0,0 1 0,-1-1 0,0 1 0,0-1 0,-1 0 0,0 0 0,0 0 0,-1 0 0,0 0 0,0 0 0,-1 1 0,0-1 0,0 0 0,-1 0 0,0 0 0,0 1 0,-1-1 0,0 1 0,-1 0 0,1 0 0,-1 0 0,-1 0 0,1 1 0,-1-1 0,-8-7 0,4 6 6,0 1 0,-1-1 0,0 2 0,0-1 0,-1 1 0,0 1 0,0 0 0,0 1 0,0 0 0,-1 0 0,0 1 0,0 1 0,0 0 0,0 0 0,0 1 0,0 1 0,0 0 0,0 1 0,-20 3 0,13 0-130,-1 0 0,1 1 1,1 1-1,-1 1 0,1 0 0,0 1 1,0 1-1,1 1 0,1 1 0,-1 0 1,-20 19-1,12-4-6702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42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616 105 24575,'-1'-2'0,"0"1"0,1 0 0,-1-1 0,0 1 0,0 0 0,0 0 0,0 0 0,0 0 0,0 0 0,0 0 0,0 0 0,0 0 0,0 0 0,-1 0 0,1 1 0,0-1 0,-3 0 0,-2-3 0,-10-7 0,-1 1 0,0 1 0,0 1 0,-1 0 0,1 2 0,-2 0 0,1 0 0,-1 2 0,-37-4 0,44 7 0,0 1 0,0 0 0,0 1 0,1 0 0,-1 1 0,0 0 0,1 1 0,-1 1 0,1 0 0,0 0 0,0 1 0,1 0 0,-1 1 0,1 0 0,0 0 0,1 2 0,-12 9 0,3 1 0,1 1 0,1 0 0,1 1 0,0 1 0,2 0 0,0 1 0,1 0 0,-12 34 0,20-44 0,0 0 0,0-1 0,1 1 0,1 1 0,0-1 0,1 0 0,0 1 0,1-1 0,0 1 0,1-1 0,0 0 0,1 1 0,1-1 0,0 0 0,0 0 0,1-1 0,1 1 0,10 20 0,-10-25 0,1-1 0,-1 1 0,1-1 0,0 0 0,0-1 0,1 1 0,0-1 0,0-1 0,0 1 0,0-1 0,1 0 0,0-1 0,-1 0 0,1 0 0,1-1 0,-1 0 0,0 0 0,0-1 0,1 0 0,13 0 0,-4-1 0,0 0 0,-1-2 0,1 0 0,0-1 0,0 0 0,-1-2 0,0 0 0,29-13 0,-22 6 0,-1-2 0,-1 0 0,0-1 0,-1-1 0,0-1 0,-2-1 0,0-1 0,20-26 0,-29 34 0,-1-2 0,-1 1 0,1-1 0,-2 0 0,0-1 0,-1 0 0,0 0 0,-1 0 0,0-1 0,-1 0 0,-1 0 0,-1 0 0,0 0 0,0 0 0,-2-25 0,-1 32 0,0 0 0,-1 1 0,1-1 0,-1 1 0,-1 0 0,1-1 0,-1 1 0,-1 0 0,1 0 0,-1 1 0,0-1 0,-1 1 0,0 0 0,0 0 0,0 0 0,0 1 0,-11-8 0,7 7 0,-1 0 0,0 1 0,0 0 0,0 1 0,-1 0 0,0 0 0,1 1 0,-1 1 0,-1 0 0,1 0 0,-18 0 0,-59 5-1365,2 5-5461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43.2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390 395 24575,'127'-163'0,"-85"113"0,52-78 0,-77 95 0,-17 32 0,1 1 0,-1-1 0,0 1 0,1-1 0,-1 1 0,0 0 0,0-1 0,0 1 0,1-1 0,-1 1 0,0-1 0,0 1 0,0-1 0,0 1 0,0-1 0,0 0 0,0 1 0,0-1 0,0 1 0,0-1 0,0 1 0,0-1 0,0 1 0,0-1 0,-1 1 0,1-1 0,0 1 0,0-1 0,0 1 0,-1 0 0,1-1 0,0 1 0,-1-1 0,1 1 0,0 0 0,-1-1 0,1 1 0,-1 0 0,1-1 0,-1 1 0,1 0 0,0-1 0,-1 1 0,1 0 0,-1 0 0,1 0 0,-1 0 0,1-1 0,-1 1 0,1 0 0,-1 0 0,0 0 0,1 0 0,-1 0 0,1 0 0,-1 0 0,1 0 0,-1 1 0,1-1 0,-1 0 0,-10 3 0,0 0 0,0 1 0,0 0 0,1 1 0,-1 0 0,1 1 0,-10 7 0,-69 56 0,70-54 0,-51 42 0,3 3 0,2 3 0,-86 108 0,135-149 0,1 1 0,1 0 0,1 1 0,-11 30 0,20-46 0,1 0 0,0 0 0,1 0 0,0 0 0,0 0 0,1 1 0,0-1 0,0 0 0,1 1 0,0-1 0,1 1 0,0-1 0,0 0 0,1 1 0,0-1 0,0 0 0,6 13 0,-5-16 0,1 0 0,0 0 0,0 0 0,1 0 0,0-1 0,0 1 0,0-1 0,0 0 0,0-1 0,1 1 0,0-1 0,0 0 0,-1-1 0,2 1 0,-1-1 0,0 0 0,8 1 0,7 1 0,0-1 0,0-1 0,0-1 0,24-2 0,0-3 0,0-1 0,0-3 0,-1-1 0,0-2 0,-1-3 0,57-24 0,-52 16 0,-1-2 0,-1-3 0,-1-1 0,-2-2 0,48-42 0,-68 51 0,-1-1 0,-1-1 0,-1 0 0,-1-2 0,27-44 0,-41 58 0,1 0 0,-1 0 0,-1-1 0,0 0 0,-1 0 0,0 0 0,2-18 0,-5 23 0,1-1 0,-2 0 0,1 1 0,-1-1 0,0 1 0,-1 0 0,1-1 0,-1 1 0,-1 0 0,0 0 0,0 0 0,0 0 0,-6-7 0,4 6 0,0 1 0,0 0 0,-1 1 0,0 0 0,-1 0 0,0 0 0,1 0 0,-2 1 0,1 0 0,-1 1 0,-13-7 0,7 6 0,1 1 0,-1 0 0,0 1 0,0 0 0,0 1 0,-25-1 0,11 4 0,-1 1 0,1 1 0,0 1 0,-1 2 0,2 1 0,-46 17 0,55-17 20,0 1 0,0 1 0,2 0 0,-1 2 0,-17 13 0,29-20-94,0 0-1,0 0 1,1 1 0,-1-1 0,1 1-1,0 0 1,1 0 0,-1 1 0,1-1-1,0 1 1,0-1 0,1 1 0,0 0-1,0 0 1,0 0 0,1 0 0,0 1-1,0-1 1,0 10 0,5 16-6752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43.7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576 276 24575,'1'0'0,"0"-1"0,0 1 0,0 0 0,0-1 0,0 1 0,0 0 0,0-1 0,0 1 0,-1-1 0,1 0 0,0 1 0,0-1 0,0 0 0,-1 1 0,1-1 0,0 0 0,-1 0 0,1 0 0,-1 1 0,1-1 0,-1 0 0,1 0 0,-1 0 0,1 0 0,-1 0 0,0 0 0,0 0 0,1 0 0,-1 0 0,0 0 0,0 0 0,0 0 0,0-1 0,0 0 0,0 0 0,0 0 0,0 0 0,0 0 0,0 0 0,-1 0 0,1 0 0,0 0 0,-1 0 0,0 0 0,1 0 0,-1 1 0,0-1 0,0 0 0,0 0 0,0 1 0,-2-3 0,-1 1 0,-1 1 0,0-1 0,1 1 0,-1 0 0,0 0 0,0 1 0,0 0 0,0 0 0,-1 0 0,1 0 0,0 1 0,0 0 0,-1 0 0,-8 1 0,-4 1 0,1 1 0,0 0 0,-19 7 0,14-2 0,0 2 0,0 0 0,1 1 0,1 1 0,0 1 0,0 1 0,2 0 0,-27 26 0,21-14 0,0 0 0,2 1 0,1 1 0,1 2 0,-17 33 0,28-46 0,1 1 0,0-1 0,2 1 0,0 0 0,1 1 0,1-1 0,-2 20 0,5-32 0,0 0 0,1 0 0,0 0 0,0 0 0,1 0 0,-1-1 0,2 1 0,-1 0 0,0 0 0,1 0 0,0-1 0,0 1 0,1-1 0,0 0 0,0 0 0,0 0 0,0 0 0,1 0 0,0 0 0,0-1 0,0 0 0,0 0 0,1 0 0,0 0 0,-1-1 0,9 4 0,-3-2 0,1-1 0,1 0 0,-1-1 0,0 0 0,1-1 0,-1 0 0,1-1 0,0-1 0,0 0 0,-1 0 0,1-1 0,14-3 0,6-1 0,-1-3 0,0 0 0,36-16 0,-31 8 0,-1-1 0,-1-1 0,-1-2 0,0-1 0,-2-2 0,0-1 0,-2-2 0,-1 0 0,-1-2 0,-1-1 0,-2-1 0,0-2 0,-3 0 0,30-58 0,-44 75 0,-1 1 0,-1-1 0,0 0 0,-1-1 0,-1 1 0,-1-1 0,0 0 0,0 0 0,-2-17 0,-1 24 0,0 0 0,0 0 0,-1 0 0,0 0 0,-1 0 0,0 1 0,0-1 0,-1 1 0,0 0 0,0 0 0,-1 0 0,0 0 0,0 1 0,-1 0 0,0 0 0,-14-12 0,9 11 7,-1-1 0,0 2 0,-1 0 0,0 0 0,0 1 1,0 1-1,0 0 0,-1 1 0,0 1 0,0 0 0,0 0 0,0 2 0,-1 0 0,1 0 0,0 1 0,-25 4 0,11 0-193,0 1 1,0 2-1,1 0 0,0 2 1,0 1-1,1 1 1,-35 21-1,2 5-6640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44.4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216 216 24575,'1'-4'0,"-1"0"0,1 1 0,0-1 0,0 1 0,1-1 0,-1 1 0,3-4 0,6-20 0,-9 24 0,-1 0 0,1 0 0,-1 0 0,0 0 0,0 0 0,0 0 0,0 0 0,-1 0 0,1-1 0,-1 1 0,0 0 0,0 0 0,0 1 0,0-1 0,0 0 0,-1 0 0,1 0 0,-4-3 0,4 5 0,-1-1 0,0 0 0,0 1 0,0-1 0,0 1 0,-1-1 0,1 1 0,0 0 0,-1 0 0,1 0 0,0 0 0,-1 1 0,1-1 0,-1 1 0,1-1 0,-1 1 0,1 0 0,-1 0 0,0 0 0,1 0 0,-1 1 0,1-1 0,-4 1 0,-3 2 0,1 0 0,-1 0 0,1 1 0,0 0 0,0 0 0,0 1 0,0 0 0,1 0 0,0 0 0,0 1 0,0 1 0,1-1 0,0 1 0,0 0 0,1 0 0,0 1 0,0 0 0,0 0 0,1 0 0,-5 15 0,5-13 0,0 0 0,1 0 0,1 1 0,0-1 0,0 1 0,1-1 0,0 1 0,1 0 0,0-1 0,1 1 0,0 0 0,0-1 0,1 1 0,1-1 0,0 0 0,0 0 0,7 14 0,-4-15 0,-1 0 0,2-1 0,-1 1 0,1-1 0,0 0 0,1-1 0,0 0 0,0 0 0,1-1 0,0 0 0,0 0 0,0-1 0,0 0 0,1-1 0,0 0 0,0-1 0,0 0 0,0 0 0,1-1 0,-1 0 0,1-1 0,11 0 0,-1-1 0,0 0 0,0-2 0,-1 0 0,1-1 0,-1-2 0,1 0 0,-1-1 0,-1-1 0,1 0 0,23-14 0,-20 7 0,-1 0 0,0-1 0,-1 0 0,-1-2 0,-1-1 0,0 0 0,23-31 0,-35 39 0,0-1 0,0 1 0,-1-1 0,-1-1 0,0 1 0,0-1 0,5-21 0,-9 25 0,0 0 0,0 0 0,0 0 0,-1 0 0,0-1 0,-1 1 0,0 0 0,0 0 0,-1 0 0,0 0 0,0 0 0,-7-14 0,6 16 5,-1 0 0,1-1 0,-1 1 0,-1 1 0,1-1 0,-1 1 0,0 0 0,-1 0 0,1 0 0,-1 1 0,0-1 0,0 1 0,0 1 0,0-1 0,-1 1 0,0 1 0,1-1 0,-1 1 0,0 0 0,0 0 0,0 1 0,0 0 0,-9 0 0,-4 0-217,0 1 0,-1 1 0,1 1-1,0 1 1,0 0 0,-39 13 0,10 2-6614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6.5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45 24575,'-4'0'0,"-7"0"0,-6 0 0,-4 0 0,-4 0 0,2-5 0,11-1 0,11 0 0,15 1 0,15 2 0,11 1 0,9 1 0,5 1 0,7-1 0,3 2 0,-1-6 0,-1-1 0,-11 1-8191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6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1 108 24575,'4'0'0,"7"0"0,10-5 0,11-1 0,10 0 0,11-3 0,10-1 0,14 2 0,8 3 0,2-4 0,-3 1 0,-3 1 0,-5-2 0,-12 0 0,-11 1 0,-11 3 0,-12 1-8191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7.2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7 129 24575,'-5'5'0,"4"-3"0,6-3 0,7-5 0,11-1 0,15-5 0,15-5 0,13 1 0,9-2 0,6 2 0,-3 5 0,-4-2 0,-5 2 0,-16 3-8191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7.7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61 24575,'5'0'0,"5"0"0,12 0 0,10 0 0,9 0 0,13-5 0,9-1 0,14 0 0,7-3 0,8-1 0,7-2 0,-13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6.0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341 748 24575,'6'-5'0,"1"1"0,-1 0 0,1 1 0,0-1 0,0 1 0,1 1 0,-1-1 0,1 1 0,12-1 0,2-3 0,13-4 0,0-1 0,-1-2 0,0-2 0,-1-1 0,-1-1 0,0-2 0,-2-1 0,0-1 0,-1-2 0,-1-1 0,27-31 0,-31 28 0,-1-1 0,-1-1 0,18-32 0,-31 44 0,0-1 0,0 1 0,-2-1 0,0-1 0,-1 0 0,-1 0 0,3-23 0,-8 35 0,1 1 0,-1 0 0,0-1 0,0 1 0,0 0 0,-1-1 0,0 1 0,-1 0 0,1 0 0,-1 0 0,0 0 0,-1 0 0,-3-8 0,3 10 0,0 0 0,0 0 0,-1 0 0,1 1 0,-1-1 0,0 1 0,0 0 0,0 0 0,0 0 0,0 0 0,-1 1 0,1 0 0,-1 0 0,1 0 0,-1 0 0,0 1 0,-7-2 0,-3 1 0,0 1 0,0 0 0,0 1 0,0 1 0,0 0 0,0 1 0,0 1 0,1 0 0,-1 1 0,-15 6 0,-3 3 0,2 1 0,-1 2 0,-38 25 0,27-11-29,2 1 0,1 3 0,2 0 0,1 3 0,2 1 0,2 2 0,1 1-1,3 1 1,1 1 0,-34 72 0,33-49-17,2 1 1,4 1-1,2 1 0,4 1 0,2 1 1,-10 144-1,21-66-164,6 0 1,6 0-1,7-1 0,7 0 0,65 236 0,-68-323-6082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5.3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1 973 24575,'24'-64'0,"-19"49"0,0 1 0,1-1 0,0 1 0,11-15 0,-17 29 0,0 0 0,0-1 0,0 1 0,0 0 0,0 0 0,0-1 0,0 1 0,0 0 0,0 0 0,0-1 0,0 1 0,1 0 0,-1 0 0,0-1 0,0 1 0,0 0 0,0 0 0,1 0 0,-1 0 0,0-1 0,0 1 0,0 0 0,1 0 0,-1 0 0,0 0 0,0 0 0,1 0 0,-1 0 0,0-1 0,0 1 0,1 0 0,-1 0 0,0 0 0,0 0 0,1 0 0,-1 0 0,0 0 0,0 0 0,1 0 0,-1 0 0,0 1 0,0-1 0,1 0 0,-1 0 0,0 0 0,0 0 0,1 0 0,2 16 0,-6 23 0,-16 50 0,12-58 0,0 0 0,-2 48 0,8-76 0,1-1 0,0 0 0,0 0 0,0 1 0,0-1 0,1 0 0,-1 0 0,1 0 0,-1 1 0,1-1 0,0 0 0,-1 0 0,1 0 0,0 0 0,0 0 0,1 0 0,-1 0 0,0-1 0,1 1 0,-1 0 0,1-1 0,-1 1 0,3 1 0,-2-2 0,1 0 0,-1 0 0,1-1 0,-1 1 0,1-1 0,-1 1 0,1-1 0,0 0 0,-1 0 0,1 0 0,-1 0 0,1-1 0,-1 1 0,1-1 0,-1 1 0,1-1 0,-1 0 0,1 0 0,-1 0 0,3-2 0,12-7 0,1-1 0,-1-1 0,-1-1 0,0 0 0,-1-1 0,-1-1 0,15-19 0,-12 15 0,1 0 0,0 1 0,33-24 0,-50 41 0,0 1 0,-1-1 0,1 1 0,0-1 0,0 1 0,-1-1 0,1 1 0,0 0 0,0-1 0,-1 1 0,1 0 0,0 0 0,0 0 0,0-1 0,0 1 0,0 0 0,-1 0 0,1 0 0,0 0 0,0 1 0,0-1 0,0 0 0,-1 0 0,1 0 0,0 1 0,0-1 0,0 0 0,-1 1 0,1-1 0,0 1 0,0-1 0,-1 1 0,1-1 0,0 1 0,-1-1 0,1 1 0,-1 0 0,1-1 0,-1 1 0,1 0 0,-1 0 0,1-1 0,-1 1 0,0 0 0,1 0 0,-1-1 0,0 1 0,0 1 0,3 8 0,0 0 0,-1-1 0,1 18 0,0-4 0,-1-13 0,1-1 0,0 0 0,0 0 0,1-1 0,0 1 0,1-1 0,0 0 0,0 0 0,0 0 0,1-1 0,12 12 0,-14-16 0,0 1 0,0-1 0,0-1 0,1 1 0,-1-1 0,1 1 0,0-1 0,-1-1 0,1 1 0,0-1 0,0 1 0,0-2 0,0 1 0,1 0 0,-1-1 0,0 0 0,0 0 0,0-1 0,0 1 0,0-1 0,0 0 0,0 0 0,5-3 0,5-2 0,0 0 0,-1-2 0,0 1 0,-1-2 0,0 0 0,0 0 0,-1-1 0,0-1 0,0 0 0,-2-1 0,1 0 0,-1 0 0,-1-1 0,15-27 0,-2-4 0,-1-1 0,-3-1 0,20-73 0,-15 37 0,20-147 0,-39 191 0,-1 0 0,-2 0 0,-2 0 0,-1 0 0,-2 1 0,-12-51 0,15 80 0,-1 0 0,0 1 0,-1-1 0,0 0 0,0 1 0,0 0 0,-1 0 0,0 0 0,0 0 0,-9-9 0,13 15 0,-1 1 0,0-1 0,1 1 0,-1-1 0,0 1 0,0-1 0,0 1 0,1 0 0,-1-1 0,0 1 0,0 0 0,0-1 0,0 1 0,0 0 0,1 0 0,-1 0 0,0 0 0,0 0 0,0 0 0,0 0 0,0 0 0,0 0 0,0 1 0,1-1 0,-3 1 0,1 0 0,0 0 0,0 1 0,0-1 0,0 0 0,1 1 0,-1 0 0,0-1 0,1 1 0,-3 4 0,-2 3 0,1 1 0,0 0 0,-5 13 0,-6 26 0,1 0 0,3 1 0,-11 97 0,7 158 0,16 107-1365,1-368-5461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0:58.0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0 105 24575,'14'0'0,"14"0"0,11-5 0,9-1 0,5 0 0,-2-3 0,0 0 0,-4 1 0,-1 2 0,-3-3 0,-5 1 0,1 1 0,-2 3 0,-2-4 0,-3 0 0,-2 2 0,-6 1-8191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04.0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421 414 24575,'22'-24'0,"0"0"0,-2-1 0,0-2 0,-2 0 0,-1 0 0,-1-2 0,-2 0 0,13-34 0,-26 59 0,0 0 0,1-1 0,-1 1 0,-1 0 0,1 0 0,-1 0 0,1-1 0,-1 1 0,0 0 0,-1-1 0,1 1 0,-1 0 0,0 0 0,0 0 0,0 0 0,-1-1 0,1 1 0,-1 1 0,-4-8 0,3 7 0,-1 0 0,1 0 0,-1 1 0,0-1 0,0 1 0,0 0 0,0 1 0,-1-1 0,1 1 0,-1-1 0,1 1 0,-1 1 0,0-1 0,0 1 0,0 0 0,-8-1 0,-8-1 0,1 2 0,0 0 0,-1 2 0,1 0 0,0 1 0,-1 1 0,1 1 0,0 1 0,1 1 0,-27 11 0,22-7 0,1 2 0,0 1 0,0 1 0,2 1 0,0 0 0,0 2 0,-29 31 0,44-42 0,1 0 0,0 0 0,0 0 0,1 1 0,0 0 0,0 0 0,0 0 0,1 1 0,0-1 0,0 1 0,1 0 0,-2 11 0,3-13 0,1 1 0,0-1 0,0 0 0,1 1 0,0-1 0,0 0 0,0 0 0,1 0 0,0 0 0,0 0 0,0 0 0,1 0 0,0 0 0,0-1 0,0 0 0,6 7 0,1-1 0,-1 0 0,2-1 0,-1-1 0,1 0 0,1 0 0,-1-1 0,16 7 0,97 42 0,-62-30 0,30 12 0,64 32 0,-149-67 0,0 0 0,-1 0 0,0 1 0,0 0 0,0 0 0,-1 0 0,1 0 0,5 10 0,-10-14 0,0 1 0,0-1 0,0 1 0,0 0 0,0-1 0,-1 1 0,1 0 0,0 0 0,-1-1 0,0 1 0,1 0 0,-1 0 0,0 0 0,0 0 0,0 0 0,0-1 0,0 1 0,-1 0 0,1 0 0,-1 0 0,1 0 0,-1-1 0,1 1 0,-1 0 0,0-1 0,0 1 0,0 0 0,0-1 0,0 1 0,0-1 0,-1 1 0,1-1 0,0 0 0,-1 0 0,1 1 0,-1-1 0,1 0 0,-4 1 0,-5 4 0,0-1 0,0 0 0,0-1 0,-1 0 0,0-1 0,0 0 0,0 0 0,-20 1 0,7-2 0,0-1 0,-1-1 0,-26-4 0,30 1 24,1 0 0,0-2 0,0 0 0,-22-9 0,35 11-130,-1 0 0,1-1 0,0 1 0,0-2 0,1 1 0,-1-1-1,1 0 1,0 0 0,0-1 0,0 1 0,1-1 0,0-1 0,-6-9 0,-3-15-6720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04.4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283 88 24575,'19'-14'-6248,"-15"13"6523,-1-1 1,0 0-1,0 0 0,0 0 1,-1-1-1,1 1 1,4-6-1,-6 7-196,-1 1 0,0-1 0,1 1 0,-1-1 1,0 1-1,0-1 0,0 0 0,0 1 0,1-1 0,-1 1 0,0-1 1,0 0-1,0 1 0,0-1 0,0 1 0,-1-1 0,1 0 0,0 1 0,0-1 1,0 1-1,-1-2 0,-15-13-592,9 11 705,0 1 0,-1 0 0,0 0-1,0 1 1,1 0 0,-1 0 0,0 0-1,-1 1 1,1 1 0,0-1 0,0 1 0,-9 2-1,7-1-158,0 0-1,0 1 1,0 0-1,0 0 0,0 1 1,1 1-1,-1 0 0,1 0 1,-12 8-1,13-6-32,0 1 0,1 1 0,0 0 0,0-1 0,0 2 0,1-1 0,0 1 0,1 0 0,0 0 0,1 1 0,-1 0 0,2-1 0,-1 1 0,2 0 0,-3 11 0,3-12 0,1-1 0,-1 1 0,2-1 0,-1 1 0,1-1 0,0 1 0,1 0 0,0-1 0,0 1 0,1-1 0,0 0 0,1 1 0,0-1 0,0 0 0,0-1 0,1 1 0,0 0 0,9 11 0,-10-16 0,0-1 0,-1 1 0,2 0 0,-1-1 0,0 1 0,0-1 0,1 0 0,-1 0 0,1 0 0,0-1 0,-1 1 0,1-1 0,0 0 0,0 0 0,0 0 0,7 0 0,-4-1 0,0 0 0,0-1 0,-1 0 0,1 0 0,0-1 0,0 1 0,-1-1 0,1-1 0,6-3 0,4-3 0,0-1 0,0 0 0,-2-1 0,1-1 0,-1-1 0,14-15 0,2-8 0,-18 21 0,26-24 0,-38 38 0,0 0 0,-1 0 0,1 1 0,0-1 0,0 0 0,0 1 0,0-1 0,0 0 0,0 1 0,0-1 0,0 1 0,0 0 0,0-1 0,0 1 0,0 0 0,0 0 0,0-1 0,0 1 0,0 0 0,2 0 0,-3 1 0,1-1 0,-1 1 0,1-1 0,-1 1 0,1-1 0,-1 1 0,1-1 0,-1 1 0,0-1 0,1 1 0,-1 0 0,0-1 0,1 1 0,-1 0 0,0-1 0,0 1 0,1 0 0,-1-1 0,0 1 0,0 0 0,0-1 0,0 1 0,0 1 0,-1 8 0,1 0 0,-2 1 0,-2 12 0,2-12 0,-2 11 40,1 0 0,1 24 0,2-39-164,0 0 0,1 0 1,0 0-1,0 0 0,1-1 0,-1 1 1,2-1-1,-1 1 0,1-1 0,0 1 1,4 6-1,9 8-6702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04.8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52 142 24575,'-6'-60'0,"5"56"0,0 1 0,1-1 0,-2 1 0,1-1 0,0 1 0,-1-1 0,1 1 0,-1 0 0,0 0 0,0 0 0,0 0 0,-1 0 0,-3-4 0,5 7 0,1 0 0,0 0 0,-1-1 0,1 1 0,-1 0 0,1 0 0,0 0 0,-1 0 0,1 0 0,-1 0 0,1 0 0,-1 0 0,1 0 0,-1 0 0,1 0 0,0 0 0,-1 0 0,1 0 0,-1 0 0,1 0 0,-1 1 0,1-1 0,0 0 0,-1 0 0,1 1 0,0-1 0,-1 0 0,1 0 0,0 1 0,-1-1 0,1 0 0,0 1 0,-1-1 0,1 0 0,0 1 0,0-1 0,-1 1 0,1-1 0,0 0 0,0 1 0,0-1 0,0 1 0,0-1 0,0 0 0,-1 1 0,1-1 0,0 1 0,0-1 0,1 1 0,-6 24 0,6-7 0,0-1 0,1 0 0,1 0 0,1 0 0,0-1 0,2 1 0,-1-1 0,2 0 0,0 0 0,1-1 0,0 0 0,2 0 0,-1-1 0,2 0 0,0-1 0,0 0 0,2-1 0,15 12 0,-26-21 0,0-1 0,1-1 0,0 1 0,-1 0 0,1-1 0,0 1 0,0-1 0,0 0 0,0 0 0,0 0 0,0 0 0,0 0 0,0-1 0,0 1 0,1-1 0,-1 0 0,0 0 0,0 0 0,0-1 0,0 1 0,1-1 0,-1 0 0,0 1 0,0-1 0,0-1 0,0 1 0,0 0 0,-1-1 0,1 1 0,0-1 0,-1 0 0,1 0 0,-1 0 0,0 0 0,1-1 0,-1 1 0,0 0 0,0-1 0,0 0 0,-1 1 0,1-1 0,1-4 0,7-13 20,-2 0 0,1-1 0,-2 0 0,-1 0 0,6-36 0,-7 18-515,-2-1 0,-1-49 0,-3 75-6331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05.2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1 191 24575,'1'4'0,"0"0"0,1 0 0,-1 0 0,1 0 0,0 0 0,0 0 0,1-1 0,4 7 0,4 7 0,-7-12 0,-1 1 0,1 0 0,0-1 0,0 0 0,0 0 0,1 0 0,-1-1 0,1 0 0,1 1 0,-1-2 0,0 1 0,1-1 0,0 1 0,0-1 0,10 3 0,-9-4 0,1-1 0,0 1 0,-1-1 0,1-1 0,0 1 0,0-1 0,0-1 0,-1 1 0,1-1 0,0-1 0,0 1 0,14-6 0,-8 1 0,-1 0 0,0-1 0,0 0 0,0-1 0,-1-1 0,0 0 0,0 0 0,-1-1 0,18-21 0,-25 26 0,0 0 0,0-1 0,-1 1 0,0-1 0,0 1 0,-1-1 0,1 0 0,-1 0 0,0 0 0,-1-1 0,2-6 0,-3 8 0,0 1 0,0-1 0,-1 0 0,1 1 0,-1-1 0,0 1 0,0-1 0,-1 1 0,1 0 0,-1-1 0,0 1 0,0 0 0,0 0 0,-1 0 0,1 0 0,-1 1 0,-4-5 0,2 3 0,0-1 0,-1 1 0,0 1 0,0-1 0,0 1 0,0 0 0,-1 0 0,0 1 0,0 0 0,0 0 0,0 0 0,0 1 0,0 0 0,-1 1 0,1-1 0,-1 1 0,1 1 0,-1 0 0,1 0 0,-1 0 0,1 1 0,-13 3 0,9-2 0,0 1 0,0 0 0,1 1 0,0 1 0,-1-1 0,1 2 0,1-1 0,-1 1 0,1 1 0,0 0 0,1 0 0,0 0 0,0 1 0,-12 16 0,17-20 0,0 0 0,0 0 0,1 1 0,-1-1 0,1 1 0,0 0 0,1 0 0,-1-1 0,1 1 0,0 0 0,0 0 0,0 0 0,1 1 0,0-1 0,0 0 0,0 0 0,0 0 0,1 0 0,0 0 0,0 0 0,0 0 0,1 0 0,0 0 0,0-1 0,0 1 0,0-1 0,1 1 0,0-1 0,-1 0 0,2 0 0,-1 0 0,6 5 0,0 0 0,1 0 0,1 0 0,-1-1 0,1-1 0,1 0 0,0 0 0,-1-1 0,2-1 0,-1 0 0,1-1 0,18 5 0,-12-6-151,1 0-1,0-1 0,0-1 0,0 0 1,0-2-1,-1 0 0,1-2 1,27-6-1,-5-4-6674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05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2660 365 24575,'-42'-46'0,"24"26"0,0 0 0,-2 2 0,-40-31 0,14 20 2,-2 3 0,0 1 0,-2 3 1,0 2-1,-1 2 0,-91-19 0,68 24-38,0 2 0,-1 4 0,0 3 0,-100 8-1,84 5-142,1 4 0,0 4-1,1 4 1,-141 53-1,134-35 197,2 4 0,2 4 1,-159 109-1,194-115-15,2 4 0,1 1 0,-75 87 0,108-110-12,2 1-1,1 1 1,1 0-1,2 2 1,0 0-1,1 0 1,2 1 0,1 1-1,1 0 1,-10 56-1,18-69 8,1 0 0,0 1-1,2-1 1,0 0 0,0 1-1,2-1 1,0 0 0,1 0 0,9 23-1,-4-17 9,1-1 0,1 0 0,1 0-1,1-1 1,30 36 0,-13-25-94,0-1 0,2-1 0,1-2 0,2-1-1,0-2 1,74 38 0,-45-34 68,1-2-1,1-3 0,1-3 1,1-3-1,0-3 0,102 8 1,-73-16 27,0-5 0,1-3 0,-2-5 0,107-22 0,-111 11-6,-1-5 0,-2-3 0,0-4 0,-2-5 0,-1-3 0,150-91 0,-180 91 0,-1-2 0,-2-3 0,-2-2 0,49-56 0,-64 59 0,-3 0 0,-1-2 0,-2-2 0,-2 0 0,35-83 0,-50 98 58,-2-1 0,0-1 0,-3 0 0,0 0 0,-2-1 0,-2 0 1,0-34-1,-4 50-29,0 0 0,-2 0 0,0 1 0,-1-1 0,-1 1 0,0 0 0,-2 0 0,0 0 0,0 0 0,-2 1 0,0 0 0,-1 1 0,0 0 0,-1 0 0,-14-15 0,9 15-28,-1 0-1,0 1 1,-1 0-1,0 1 1,-1 1-1,-32-15 1,20 13 1,0 2 0,-1 1 0,-57-12 0,19 12 4,-1 2 0,0 4-1,-99 5 1,62 5-179,1 6 0,0 3-1,0 6 1,2 4 0,1 5 0,-104 43 0,98-24-5920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10.3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3886 4579 24575,'0'1'0,"0"1"0,0-1 0,0 0 0,1 1 0,-1-1 0,0 0 0,1 0 0,-1 1 0,1-1 0,-1 0 0,1 0 0,0 0 0,0 0 0,-1 0 0,3 2 0,-3-3 0,0 1 0,1-1 0,-1 0 0,0 0 0,1 0 0,-1 1 0,0-1 0,1 0 0,-1 0 0,1 0 0,-1 0 0,0 1 0,1-1 0,-1 0 0,1 0 0,-1 0 0,0 0 0,1 0 0,-1 0 0,1 0 0,-1 0 0,0 0 0,1 0 0,-1 0 0,1-1 0,-1 1 0,0 0 0,1 0 0,-1 0 0,0 0 0,1-1 0,-1 1 0,0 0 0,1 0 0,-1-1 0,0 1 0,1 0 0,-1-1 0,0 1 0,0 0 0,1-1 0,-1 1 0,0 0 0,0-1 0,0 1 0,0 0 0,1-1 0,-1 1 0,0-1 0,23-59 0,28-110 0,-42 137 0,15-69 6,18-172-1,-16-110-121,-24 347 80,17-1506-2351,-22 1067 1995,2 294 569,-40-301 0,26 402 256,-3 1 0,-30-82 1,28 109-118,-2 1 1,-2 1 0,-56-87-1,73 128-316,3 3 0,-1-1 0,0 2 0,0-1 0,0 1 0,-1-1 0,-7-4 0,14 21 0,7 6 0,20 7 0,-27-22 0,1 0 0,-1 0 0,1 0 0,0 0 0,0 0 0,0 0 0,-1-1 0,1 1 0,0 0 0,0-1 0,0 1 0,0-1 0,0 0 0,0 0 0,3 0 0,-5 0 0,0 0 0,0-1 0,0 1 0,0 0 0,0-1 0,0 1 0,0 0 0,0 0 0,-1-1 0,1 1 0,0 0 0,0 0 0,0-1 0,0 1 0,0 0 0,0 0 0,-1-1 0,1 1 0,0 0 0,0 0 0,0 0 0,0-1 0,-1 1 0,1 0 0,0 0 0,0 0 0,-1 0 0,1 0 0,0-1 0,0 1 0,-1 0 0,1 0 0,0 0 0,0 0 0,-1 0 0,1 0 0,0 0 0,0 0 0,-1 0 0,1 0 0,0 0 0,-1 0 0,-16-6 0,-22 0 0,0 2 0,0 2 0,-42 3 0,19 0 0,-288-1-117,-735-10-555,245-3-365,438 8 529,4-8-276,76 1 1794,299 12-552,17 1-343,0 0 0,0-1-1,0 0 1,0 0 0,-1-1 0,1 0 0,0 0-1,0 0 1,0-1 0,1 0 0,-1 0 0,-6-3-1,12 5-110,-1-1 0,1 1 0,-1-1 0,1 1 0,0-1 0,0 1-1,-1-1 1,1 1 0,0-1 0,0 1 0,0-1 0,0 1-1,-1-1 1,1 1 0,0-1 0,0 1 0,0-1 0,0 1 0,0-1-1,0 1 1,1-1 0,-1 0 0,0 1 0,0-1 0,0 1 0,0-1-1,1 1 1,-1-1 0,0 1 0,0-1 0,1 1 0,-1 0-1,0-1 1,1 1 0,-1-1 0,0 1 0,1 0 0,-1-1 0,1 1-1,-1 0 1,1-1 0,-1 1 0,1 0 0,0-1 0,27-15-33,-23 13 42,53-21-13,-63 21 0,1 0 0,0 0 0,-1 1 0,1-1 0,-1 1 0,-9-3 0,-4-2 0,-67-34-1365,69 32-5461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10.7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618 0 24575,'-4'1'0,"0"0"0,0 1 0,0 0 0,0 0 0,0 0 0,1 0 0,-1 0 0,-6 6 0,-6 3 0,-167 102 0,-152 57 0,332-169 0,-1 1 0,1-1 0,0 1 0,0 0 0,0 0 0,0 0 0,0 1 0,1-1 0,-1 1 0,1-1 0,-1 1 0,1 0 0,-2 3 0,3-5 0,1 1 0,0-1 0,-1 1 0,1-1 0,0 1 0,0-1 0,0 1 0,0-1 0,0 1 0,0-1 0,1 1 0,-1-1 0,0 1 0,1-1 0,-1 0 0,1 1 0,-1-1 0,1 0 0,0 1 0,0-1 0,0 0 0,-1 0 0,1 1 0,0-1 0,0 0 0,1 0 0,-1 0 0,0 0 0,0-1 0,0 1 0,1 0 0,-1 0 0,2 0 0,19 12 0,1-2 0,0 0 0,1-2 0,26 8 0,-2-1 0,74 24 0,67 25 0,-165-55 0,0 2 0,-1 0 0,-1 1 0,0 2 0,31 26 0,-49-37-49,1 0 1,-2 1-1,1-1 0,0 1 0,-1 0 1,0-1-1,0 2 0,-1-1 0,1 0 1,-1 0-1,0 1 0,-1-1 0,1 1 1,-1 0-1,0-1 0,0 1 0,-1 0 1,0 0-1,0 0 0,0-1 0,-1 1 1,1 0-1,-2 0 0,1-1 0,0 1 0,-1-1 1,-5 11-1,0-5-6777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11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24575,'6'0'0,"0"1"0,-1 0 0,1 0 0,0 0 0,7 4 0,17 3 0,394 34 0,-324-36 0,2735 94-4908,-2140-123 5668,-682 22-680,-3 1 219,-1-1-1,1 0 1,0-1 0,0 0 0,0-1-1,9-3 1,-19 6-268,1-1 0,-1 1 0,0 0 0,1 0-1,-1 0 1,1 0 0,-1-1 0,1 1 0,-1 0 0,1 0 0,-1-1 0,0 1 0,1 0-1,-1-1 1,0 1 0,1 0 0,-1-1 0,0 1 0,1-1 0,-1 1 0,0 0 0,0-1-1,0 1 1,1-1 0,-1 1 0,0-1 0,0 1 0,0-1 0,0 1 0,0-1 0,0 1-1,0-1 1,0 1 0,0-1 0,-14-11 607,-27-1-398,17 9-913,-37 0-1,45 4-6152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11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17 24575,'-7'-1'0,"1"1"0,-1-1 0,0-1 0,-10-3 0,12 4 0,1-1 0,-1 1 0,0 0 0,1 0 0,-1 0 0,0 1 0,0 0 0,1 0 0,-7 0 0,10 0 0,1 0 0,-1 0 0,1 0 0,-1 0 0,0 1 0,1-1 0,-1 0 0,1 0 0,-1 0 0,1 0 0,-1 1 0,1-1 0,-1 0 0,1 0 0,-1 1 0,1-1 0,0 0 0,-1 1 0,1-1 0,-1 1 0,1-1 0,0 0 0,-1 1 0,1-1 0,0 1 0,0-1 0,-1 1 0,1-1 0,0 1 0,0-1 0,0 1 0,0-1 0,-1 1 0,1-1 0,0 2 0,1-1 0,-1 1 0,1 0 0,0-1 0,-1 1 0,1 0 0,0-1 0,0 1 0,0-1 0,0 0 0,0 1 0,2 1 0,37 30 0,33 10 0,3-3 0,86 32 0,-54-25 0,269 139 0,-361-177 0,-1 1 0,0 1 0,26 22 0,-38-30 0,0 0 0,0 1 0,0 0 0,0-1 0,-1 1 0,0 0 0,1 0 0,-1 0 0,2 7 0,-4-8 0,1-1 0,-1 0 0,0 0 0,1 0 0,-1 1 0,0-1 0,-1 0 0,1 0 0,0 1 0,-1-1 0,1 0 0,-1 0 0,0 0 0,1 0 0,-1 0 0,0 0 0,0 0 0,0 0 0,-1 0 0,-1 3 0,-5 4 0,-1-1 0,1 0 0,-1 0 0,-1-1 0,-17 10 0,-58 28 0,52-28 0,-71 38-682,-180 129-1,248-156-6143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5.7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0 306 24575,'0'-9'0,"5"-13"0,5-6 0,7-9 0,9-2 0,5 1 0,7 2 0,5 7 0,6 4 0,-2 6 0,1 7 0,-3 4 0,-10 5-8191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12.8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1668 200 24575,'1'-1'0,"0"1"0,0-1 0,0 0 0,-1 0 0,1 0 0,0 0 0,0 0 0,-1 0 0,1 0 0,-1 0 0,1 0 0,-1 0 0,1 0 0,-1 0 0,0 0 0,1-1 0,-1 1 0,0 0 0,0 0 0,0 0 0,0-1 0,0 1 0,0 0 0,0 0 0,0 0 0,0-1 0,-1 1 0,1 0 0,0 0 0,-1 0 0,1 0 0,-1 0 0,0 0 0,1 0 0,-1 0 0,0 0 0,1 0 0,-1 0 0,0 0 0,0 0 0,0 0 0,0 1 0,0-1 0,0 0 0,0 1 0,0-1 0,0 1 0,-2-1 0,-5-4 0,-1 1 0,0 0 0,0 1 0,-16-4 0,-41-7 0,0 4 0,-93-4 0,-137 18 0,195 4 0,0 4 0,1 4 0,1 5 0,1 4 0,-182 72 0,248-82 0,0 1 0,-32 21 0,54-30 0,0 0 0,1 0 0,0 1 0,1 0 0,0 0 0,0 1 0,1 0 0,0 1 0,0-1 0,-5 13 0,10-19 0,0 1 0,1 0 0,0 0 0,-1 0 0,1 0 0,1 1 0,-1-1 0,1 0 0,0 0 0,0 0 0,0 1 0,0-1 0,1 0 0,-1 0 0,1 0 0,0 0 0,1 0 0,-1 0 0,1 0 0,-1 0 0,1 0 0,0-1 0,1 1 0,-1-1 0,1 1 0,-1-1 0,1 0 0,0 0 0,0 0 0,0 0 0,6 3 0,6 5 0,1-1 0,-1-1 0,2 0 0,-1-1 0,35 10 0,13 1 0,1-2 0,1-4 0,72 5 0,204-1 0,-156-19-279,0-9 1,292-53-1,-400 49 279,82-29 0,-130 34 0,-1-1 0,0-2 0,0-1 0,-1-1 0,41-30 0,-61 39 0,-1 0 0,0-1 0,0 1 0,0-1 0,-1-1 0,0 1 0,0-1 0,-1 0 0,0-1 0,-1 1 0,5-12 0,-7 15 0,-1 0 0,0-1 0,1 0 0,-2 1 0,1-1 0,-1 0 0,0 1 0,0-1 0,0 0 0,-1 1 0,0-1 0,0 0 0,-1 1 0,1-1 0,-1 1 0,-1 0 0,1-1 0,0 1 0,-7-9 0,-1 1 42,-1 1-1,0 0 1,0 0 0,-1 1 0,-1 1 0,0 0 0,0 1-1,-1 0 1,-20-9 0,-7-1 97,-1 1 1,-50-13-1,26 13-99,-2 3 0,-123-11 0,-138 14-1525,215 12-5341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13.3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277 1 24575,'-3'0'0,"0"1"0,0-1 0,0 1 0,0 0 0,0 0 0,1 0 0,-1 0 0,0 0 0,1 1 0,-1-1 0,0 1 0,1 0 0,0 0 0,-1 0 0,1 0 0,0 0 0,0 0 0,0 0 0,1 1 0,-1-1 0,0 1 0,1 0 0,-2 3 0,-4 9 0,1 0 0,0 1 0,-3 16 0,5-20 0,-98 362 0,38-141 0,56-196 0,2 1 0,2-1 0,1 1 0,3 51 0,0-84 0,1 0 0,-1 0 0,1 0 0,0 0 0,1 0 0,-1 0 0,1 0 0,0 0 0,0-1 0,0 1 0,1-1 0,0 1 0,0-1 0,0 0 0,5 6 0,-3-7 0,0 1 0,-1-1 0,2 1 0,-1-2 0,0 1 0,1 0 0,-1-1 0,1 0 0,-1 0 0,1-1 0,0 0 0,0 0 0,6 1 0,75 3 0,95-7 0,-18 0 0,718 71 0,-612-41 0,-148-14 0,87 7 0,-201-21 0,-1 0 0,1 0 0,-1-1 0,1 1 0,11-4 0,-18 4 0,0-1 0,-1 1 0,1 0 0,-1 0 0,1 0 0,0-1 0,-1 1 0,1 0 0,-1-1 0,1 1 0,-1 0 0,1-1 0,-1 1 0,0-1 0,1 1 0,-1-1 0,1 1 0,-1-1 0,0 1 0,1-1 0,-1 1 0,0-1 0,0 1 0,1-1 0,-1 0 0,0 1 0,0-2 0,0 0 0,-1 1 0,1-1 0,-1 0 0,0 1 0,0-1 0,0 1 0,0-1 0,0 1 0,0 0 0,0-1 0,0 1 0,0 0 0,0 0 0,-1 0 0,-1-2 0,-8-6 24,1 0 0,1-1 0,-1 0 0,-11-16 0,18 21-130,0 0 0,0 0 0,1-1 0,-1 1 0,1-1 0,0 1-1,1-1 1,-1 1 0,1-1 0,1 0 0,-1 0 0,1 0 0,0-7 0,3-17-6720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13.7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212 160 24575,'1'-28'0,"0"12"0,-1 0 0,-2-28 0,2 42 0,0-1 0,-1 0 0,1 1 0,-1-1 0,0 0 0,0 1 0,0-1 0,0 1 0,0-1 0,0 1 0,-1 0 0,1-1 0,-1 1 0,1 0 0,-1 0 0,0 0 0,0 0 0,0 0 0,0 1 0,0-1 0,0 0 0,-3 0 0,2 1 0,0 0 0,1 1 0,-1-1 0,0 1 0,0 0 0,0 0 0,0 0 0,0 0 0,1 0 0,-1 1 0,0-1 0,0 1 0,1 0 0,-1 0 0,0 0 0,1 0 0,-1 0 0,1 1 0,-1-1 0,1 1 0,0 0 0,-1-1 0,1 1 0,0 0 0,-3 4 0,-3 3 0,1 0 0,0 0 0,0 0 0,1 1 0,-6 11 0,4-3 0,1 0 0,1 0 0,1 0 0,-6 32 0,-4 81 0,12-91 0,-2 31 0,8 121 0,23 68 0,-20-217 0,7 210-1365,-13-229-5461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16.9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 24575,'0'0'0,"0"-1"0,1 0 0,-1 0 0,0 1 0,1-1 0,-1 0 0,0 1 0,1-1 0,-1 0 0,1 1 0,-1-1 0,1 1 0,-1-1 0,1 1 0,0-1 0,-1 1 0,1-1 0,-1 1 0,1 0 0,0-1 0,0 1 0,-1 0 0,1 0 0,0-1 0,-1 1 0,1 0 0,0 0 0,0 0 0,-1 0 0,1 0 0,0 0 0,0 0 0,-1 0 0,1 0 0,0 0 0,0 1 0,-1-1 0,1 0 0,1 1 0,33 8 0,-1 5 0,0 1 0,-2 1 0,32 22 0,90 70 0,-78-53 0,93 70 0,41 29 0,-205-150-89,3 1 144,0 0 0,0 0 0,17 7 1,-24-11-97,1-1 1,-1 1-1,0-1 1,0 1-1,0-1 1,1 0-1,-1 1 1,0-1-1,0 0 1,1 0 0,-1 0-1,0 0 1,1 0-1,-1 0 1,0 0-1,0-1 1,1 1-1,-1 0 1,0-1 0,0 1-1,1-1 1,-1 1-1,0-1 1,0 0-1,0 0 1,0 1-1,0-1 1,0 0 0,0 0-1,0 0 1,0 0-1,0 0 1,-1 0-1,1 0 1,0 0-1,0-1 1,5-19-6786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17.2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839 13 24575,'0'0'0,"0"-1"0,-1 0 0,1 1 0,0-1 0,-1 0 0,1 1 0,0-1 0,-1 0 0,1 1 0,-1-1 0,1 1 0,-1-1 0,1 1 0,-1-1 0,1 1 0,-1-1 0,1 1 0,-1-1 0,0 1 0,1 0 0,-1-1 0,0 1 0,1 0 0,-1 0 0,0-1 0,1 1 0,-1 0 0,0 0 0,0 0 0,1 0 0,-1 0 0,0 0 0,1 0 0,-1 0 0,0 0 0,0 1 0,1-1 0,-1 0 0,-1 1 0,-33 8 0,34-9 0,-25 11 0,0 1 0,1 1 0,-38 26 0,28-16 0,-302 221 0,273-194 0,31-25 0,1 1 0,1 1 0,-52 61 0,66-61 0,16-26 0,0 0 0,1 0 0,-1 0 0,0 0 0,1 0 0,-1 0 0,1 1 0,-1-1 0,1 0 0,0 0 0,0 0 0,-1 1 0,1-1 0,0 0 0,0 0 0,0 1 0,0-1 0,0 0 0,1 0 0,-1 0 0,0 1 0,1 0 0,6-2-1365,3-6-5461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2.0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253 291 24575,'0'-18'0,"1"7"0,-1-1 0,0 0 0,-1 0 0,-3-17 0,4 27 0,-1 1 0,1-1 0,0 1 0,-1 0 0,1-1 0,-1 1 0,1-1 0,-1 1 0,0 0 0,0 0 0,1-1 0,-1 1 0,0 0 0,0 0 0,0 0 0,0 0 0,0 0 0,-1 0 0,1 0 0,0 0 0,0 1 0,-1-1 0,1 0 0,0 1 0,-1-1 0,1 1 0,-1-1 0,1 1 0,0 0 0,-1-1 0,1 1 0,-1 0 0,1 0 0,-1 0 0,1 0 0,-1 1 0,1-1 0,-1 0 0,1 1 0,0-1 0,-1 0 0,1 1 0,-2 0 0,-6 4 0,0-1 0,1 1 0,0 0 0,0 1 0,0-1 0,0 2 0,1-1 0,0 1 0,1 0 0,0 1 0,-9 12 0,3-2 0,1 1 0,1 0 0,0 0 0,-7 24 0,7-11 0,1 1 0,2 0 0,2 0 0,0 0 0,3 1 0,0-1 0,2 1 0,8 58 0,-7-86 0,0 1 0,0 0 0,1-1 0,0 1 0,0-1 0,1 0 0,0 1 0,0-1 0,0 0 0,0-1 0,1 1 0,0-1 0,1 1 0,-1-1 0,1 0 0,0-1 0,0 1 0,0-1 0,1 0 0,-1 0 0,1-1 0,0 0 0,0 0 0,0 0 0,1-1 0,-1 1 0,1-2 0,-1 1 0,1-1 0,0 0 0,-1 0 0,11-1 0,-2 0 0,0-1 0,1 0 0,-1-1 0,0-1 0,0-1 0,0 0 0,0 0 0,-1-2 0,1 0 0,-1-1 0,21-13 0,-5 1 0,-2-2 0,0-1 0,-2-1 0,27-28 0,-23 18 0,-1-2 0,-2 0 0,-1-2 0,32-61 0,-45 72 0,-1-1 0,-1-1 0,-1 0 0,-2-1 0,-1 0 0,-1 0 0,4-54 0,-9 71 0,-1 0 0,-1-1 0,0 1 0,-1 0 0,0 0 0,-7-21 0,9 30 0,-1 0 0,0 0 0,-1 0 0,1 1 0,0-1 0,-1 0 0,0 1 0,1-1 0,-1 1 0,0 0 0,0-1 0,-1 1 0,1 0 0,0 0 0,-1 1 0,1-1 0,-1 0 0,0 1 0,1-1 0,-1 1 0,0 0 0,0 0 0,0 0 0,0 0 0,0 1 0,0-1 0,0 1 0,0 0 0,0 0 0,0 0 0,0 0 0,-3 1 0,-4 1 0,0 1 0,1 0 0,-1 1 0,1 0 0,0 0 0,0 1 0,1 0 0,-1 1 0,1 0 0,-14 13 0,2 0 0,1 1 0,-30 40 0,19-12-1365,7-4-5461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2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60 153 24575,'0'-1'0,"0"0"0,0 0 0,0 0 0,0 1 0,0-1 0,0 0 0,0 0 0,0 0 0,0 0 0,0 0 0,0 0 0,-1 0 0,1 0 0,0 0 0,-1 1 0,1-1 0,-1 0 0,1 0 0,-1 0 0,1 1 0,-1-1 0,0-1 0,0 3 0,1-1 0,-1 0 0,0 0 0,1 0 0,-1 0 0,0 0 0,1 1 0,-1-1 0,0 0 0,1 1 0,-1-1 0,1 0 0,-1 1 0,1-1 0,-1 1 0,1-1 0,-1 1 0,1-1 0,-1 1 0,1-1 0,-1 1 0,1 0 0,-4 4 0,0 0 0,1 1 0,0-1 0,0 1 0,-3 9 0,1 8 0,0 0 0,2 0 0,1 0 0,0 0 0,2 1 0,1-1 0,0 0 0,2 0 0,9 38 0,-7-45 0,0 0 0,0 0 0,2-1 0,-1 1 0,2-2 0,0 1 0,1-1 0,1 0 0,0-1 0,1 0 0,0-1 0,1 0 0,0-1 0,18 13 0,-26-21 0,1 0 0,0 0 0,0-1 0,0 1 0,0-1 0,0 0 0,1-1 0,-1 1 0,0-1 0,1 0 0,-1-1 0,1 1 0,-1-1 0,1 0 0,0 0 0,-1-1 0,1 0 0,-1 0 0,1 0 0,-1 0 0,0-1 0,0 0 0,0 0 0,0-1 0,0 1 0,0-1 0,0 0 0,-1 0 0,1-1 0,4-4 0,3-3 0,-1-1 0,0 0 0,-1 0 0,0-1 0,-1 0 0,0-1 0,-1 0 0,-1 0 0,8-22 0,1-12 0,-3 0 0,-1-1 0,-3-1 0,-2 0 0,-2 0 0,-2-76 0,-4 116 0,0 1 0,-1 0 0,1-1 0,-2 1 0,-3-9 0,6 16 0,-1 1 0,0-1 0,1 1 0,-1-1 0,0 1 0,0 0 0,0-1 0,0 1 0,0 0 0,0 0 0,0 0 0,0-1 0,0 1 0,-1 0 0,-2-1 0,3 2 0,0 0 0,0 0 0,0 0 0,0 0 0,0 0 0,0 0 0,0 0 0,0 0 0,0 1 0,0-1 0,0 0 0,0 1 0,0-1 0,0 1 0,0-1 0,0 1 0,0-1 0,0 1 0,0 0 0,0 0 0,1-1 0,-1 1 0,0 0 0,1 0 0,-1 0 0,0 0 0,0 0 0,-2 5-136,-1 0-1,1 0 1,1 0-1,-1 0 1,1 1-1,0-1 1,0 1-1,1-1 0,-2 12 1,0 8-6690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2.8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85 24575,'0'-75'0,"0"65"0,0 50 0,0 146 0,47 350 0,-17-338-1365,-25-155-5461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3.2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1 227 24575,'0'-5'0,"0"-6"0,0-6 0,4-5 0,7-2 0,6 1 0,5 2 0,7 3 0,9 0 0,7-1 0,5 2 0,7 0 0,-4 2-8191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3.6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137 129 24575,'26'-29'0,"-25"28"0,0 0 0,-1 0 0,1-1 0,0 1 0,-1 0 0,1-1 0,0 1 0,-1 0 0,0-1 0,1 1 0,-1-1 0,0 1 0,0-1 0,0 1 0,0-1 0,0 1 0,0-1 0,0 1 0,0-1 0,0 1 0,-2-3 0,2 3 0,-1 0 0,1 1 0,-1-1 0,1 1 0,-1-1 0,0 1 0,1-1 0,-1 1 0,0-1 0,0 1 0,1-1 0,-1 1 0,0 0 0,0-1 0,1 1 0,-1 0 0,0 0 0,0 0 0,0 0 0,0 0 0,0 0 0,1 0 0,-1 0 0,0 0 0,0 0 0,0 0 0,0 0 0,1 0 0,-1 1 0,0-1 0,0 0 0,1 1 0,-1-1 0,0 1 0,-1 0 0,-27 17 0,28-18 0,-9 9 0,1 0 0,0 1 0,0 0 0,0 0 0,1 1 0,1 0 0,0 0 0,1 1 0,0 0 0,0 0 0,1 0 0,1 1 0,0 0 0,1-1 0,1 1 0,-1 1 0,1 18 0,2-28 0,-1 0 0,1 0 0,1-1 0,-1 1 0,1 0 0,-1 0 0,1-1 0,0 1 0,0-1 0,1 1 0,-1-1 0,1 1 0,0-1 0,0 0 0,0 1 0,0-1 0,0 0 0,4 3 0,-2-3 0,-1-1 0,1 1 0,0-1 0,0 0 0,0 0 0,0 0 0,1 0 0,-1-1 0,0 0 0,1 0 0,-1 0 0,1 0 0,5 0 0,3-1 0,-1-1 0,1 0 0,0 0 0,0-1 0,-1-1 0,1 0 0,-1-1 0,0 0 0,20-10 0,-22 9 0,-1-1 0,0 0 0,-1-1 0,1 1 0,-1-2 0,0 1 0,-1-1 0,0 0 0,0-1 0,-1 1 0,8-15 0,-11 18 0,-1 1 0,0-1 0,0 0 0,-1 0 0,1 1 0,-1-1 0,0 0 0,0 0 0,-1 0 0,1 0 0,-1-1 0,-1 1 0,1 0 0,0 0 0,-1 0 0,0 0 0,0 0 0,-1 1 0,0-1 0,1 0 0,-1 0 0,-1 1 0,1-1 0,-1 1 0,0 0 0,-4-6 0,-1 2 0,-1 0 0,0 1 0,0 0 0,-1 0 0,1 1 0,-1 0 0,-1 1 0,-18-8 0,-18-9 0,46 22 3,1 0-1,-1 0 0,0 0 1,1 0-1,-1 0 0,1-1 0,-1 1 1,1 0-1,-1 0 0,1-1 1,-1 1-1,1 0 0,-1-1 1,1 1-1,0 0 0,-1-1 1,1 1-1,-1-1 0,1 1 1,0-1-1,0 1 0,-1-1 1,1 1-1,0-1 0,0 1 0,-1-1 1,1 1-1,0-1 0,0 1 1,0-1-1,0 0 0,0 1 1,0-1-1,0 1 0,0-1 1,0 1-1,0-1 0,0 1 1,0-1-1,0 0 0,1 1 1,-1-1-1,0 1 0,0-1 0,1 0 1,23-14-1475,-5 8-5354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7.3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299 0 24575,'5'1'0,"1"0"0,-1 0 0,0 0 0,1 1 0,-1 0 0,0 0 0,0 0 0,0 1 0,0-1 0,0 1 0,-1 1 0,1-1 0,-1 0 0,0 1 0,0 0 0,6 8 0,6 7 0,-2 0 0,18 31 0,-8-5 2,-2 1 1,-3 0-1,-1 2 0,-2 0 0,-2 1 0,7 51 0,-2 28-95,3 152 0,-26 611-1337,-51 2 56,47-787 1352,-100 1133-1070,-10 151-201,86-685 1293,114 1355 0,-42-1700 0,34 342 0,-28 2 0,-43-292-430,-18 1 0,-72 421 0,-219 838 1893,299-1639-945,-2 12 326,-1 0-1,-3-1 1,-1 0 0,-25 49-1,23-72-455,15-21-419,1 1 0,-1-1-1,1 0 1,-1 1 0,1-1 0,-1 0-1,1 0 1,-1 0 0,1 1 0,-1-1 0,1 0-1,-1 0 1,1 0 0,-1 0 0,0 0-1,1 0 1,-1 0 0,1 0 0,-1 0 0,1 0-1,-1 0 1,1 0 0,-1-1 0,1 1-1,-1 0 1,0 0 0,1-1 0,0 1 0,-1 0-1,1 0 1,-1-1 0,1 1 0,-1-1 0,1 1-1,0 0 1,-1-1 0,1 1 0,-1-1-1,1 1 1,-1-2 0,-5-11-6795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4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438 186 24575,'-1'-15'0,"0"1"0,-1 0 0,-1 0 0,0 0 0,-1 0 0,0 0 0,-1 1 0,-1 0 0,-12-21 0,17 32 0,0 0 0,0 0 0,-1 0 0,1 0 0,0 0 0,-1 1 0,0-1 0,1 1 0,-1-1 0,0 1 0,0 0 0,0-1 0,0 1 0,-3-1 0,3 1 0,1 1 0,0 0 0,-1 0 0,1 0 0,-1 0 0,1 0 0,0 0 0,-1 0 0,1 0 0,0 0 0,-1 1 0,1-1 0,0 1 0,-1-1 0,1 1 0,0-1 0,0 1 0,-2 1 0,-1 1 0,0 0 0,0 1 0,1 0 0,0-1 0,-1 1 0,1 1 0,1-1 0,-1 0 0,1 1 0,-1-1 0,-1 9 0,-7 20 0,1 0 0,3 1 0,-8 66 0,7 109 0,7-165 0,24 565 0,-5-317 0,-16-86 0,-3-176 0,-2 1 0,-1-1 0,-1 0 0,-16 48 0,19-72 0,0 0 0,0 0 0,-1 0 0,0-1 0,0 1 0,-1-1 0,0 0 0,1 0 0,-2 0 0,1 0 0,-5 3 0,7-6 0,0-1 0,0 0 0,-1 1 0,1-1 0,0 0 0,0-1 0,-1 1 0,1 0 0,-1-1 0,1 1 0,0-1 0,-1 0 0,1 0 0,-1 0 0,1 0 0,-1 0 0,1 0 0,0-1 0,-1 1 0,1-1 0,0 0 0,-1 1 0,1-1 0,0 0 0,0-1 0,-1 1 0,1 0 0,0 0 0,0-1 0,-2-2 0,-5-3 0,1-2 0,0 1 0,0-1 0,1 0 0,0-1 0,1 1 0,0-1 0,0-1 0,1 1 0,-7-21 0,1-3 0,1 0 0,-6-46 0,8 29 0,2-1 0,3 1 0,1-1 0,3 1 0,11-75 0,-7 99 0,1 0 0,1 0 0,2 1 0,0 0 0,14-24 0,-15 34 0,1 0 0,1 1 0,1 0 0,0 0 0,1 2 0,0-1 0,1 1 0,20-15 0,-18 18 8,1 0-1,0 0 0,1 1 1,0 1-1,0 1 0,1 1 1,0 0-1,20-3 0,16 0-228,78-3-1,-60 7-766,-29 0-5838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4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21 24575,'-14'-12'0,"5"3"0,9 9 0,0 1 0,-1-1 0,1 0 0,0 0 0,0 0 0,0 0 0,-1 0 0,1 0 0,0 0 0,0 0 0,0 0 0,-1 1 0,1-1 0,0 0 0,0 0 0,0 0 0,0 0 0,0 0 0,-1 1 0,1-1 0,0 0 0,0 0 0,0 0 0,0 1 0,0-1 0,0 0 0,0 0 0,0 0 0,0 1 0,0-1 0,0 0 0,0 0 0,0 1 0,0-1 0,0 0 0,0 0 0,0 0 0,0 1 0,0-1 0,0 0 0,0 0 0,0 0 0,0 1 0,0-1 0,0 0 0,1 0 0,-1 1 0,18 136 0,-9-78 0,7 95 0,-5 234 0,-11-375 0,1-9 0,-1 1 0,0 0 0,0-1 0,0 1 0,0-1 0,-1 1 0,0 0 0,0-1 0,0 0 0,0 1 0,-1-1 0,-4 8 0,6-12 0,0 0 0,0 0 0,0 0 0,0 0 0,0 1 0,0-1 0,-1 0 0,1 0 0,0 0 0,0 0 0,0 0 0,0 0 0,0 0 0,0 0 0,-1 0 0,1 0 0,0 0 0,0 0 0,0 0 0,0 0 0,0 0 0,-1 0 0,1 0 0,0 0 0,0 0 0,0-1 0,0 1 0,0 0 0,0 0 0,-1 0 0,1 0 0,0 0 0,0 0 0,0 0 0,0 0 0,0 0 0,0 0 0,0-1 0,0 1 0,0 0 0,-1 0 0,1 0 0,0 0 0,0 0 0,0 0 0,0-1 0,0 1 0,0 0 0,0 0 0,0 0 0,-4-14 0,-1-13 0,4-1 0,1 0 0,2 0 0,1 0 0,0 0 0,2 0 0,2 1 0,0-1 0,2 2 0,1-1 0,1 1 0,1 1 0,1 0 0,1 1 0,24-31 0,-29 44 0,1 1 0,1 0 0,0 0 0,1 1 0,-1 0 0,2 1 0,-1 1 0,1 0 0,0 0 0,1 2 0,-1-1 0,1 2 0,0 0 0,21-3 0,-13 4 0,-1 1 0,1 1 0,-1 0 0,1 2 0,-1 1 0,1 0 0,-1 2 0,0 1 0,25 8 0,-38-10 0,0 0 0,-1 0 0,1 0 0,-1 1 0,0 1 0,0-1 0,0 1 0,-1 0 0,0 1 0,6 6 0,-10-10 0,1 1 0,-1 0 0,0 0 0,0 0 0,-1 0 0,1 0 0,-1 0 0,0 0 0,1 1 0,-1-1 0,-1 0 0,1 1 0,0-1 0,-1 1 0,0-1 0,0 1 0,0-1 0,0 1 0,0-1 0,-1 1 0,0-1 0,1 1 0,-1-1 0,-1 0 0,-2 7 0,-1-1 0,-1 1 0,-1-1 0,1 1 0,-2-2 0,1 1 0,-1-1 0,0 0 0,-1-1 0,-16 11 0,-5 1 0,-56 28 0,12-9 0,-50 22 0,67-44-1365,34-13-5461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4.9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131 26 24575,'5'-11'0,"-13"8"0,-18 9 0,18 0 0,0 0 0,0 1 0,1 0 0,0 0 0,1 1 0,0 0 0,0 0 0,1 1 0,0-1 0,0 1 0,1 0 0,0 0 0,0 1 0,-3 16 0,3-14 0,2 0 0,0 0 0,0 0 0,1 0 0,0 0 0,1 0 0,1 0 0,0 1 0,0-1 0,1 0 0,7 21 0,-6-27 0,0-1 0,0 1 0,1 0 0,0-1 0,0 0 0,0 0 0,1 0 0,-1-1 0,1 1 0,0-1 0,1 0 0,-1-1 0,1 1 0,0-1 0,0 0 0,0 0 0,0-1 0,0 0 0,0 0 0,14 2 0,-8-2 0,0 0 0,1-1 0,-1 0 0,1-1 0,-1-1 0,1 0 0,-1 0 0,0-1 0,1-1 0,14-5 0,-15 3 0,0 0 0,-1-1 0,1 0 0,-1-1 0,0 0 0,-1-1 0,0 0 0,0-1 0,-1 0 0,0-1 0,-1 0 0,0 0 0,7-12 0,-9 13 0,-1 0 0,-1 0 0,0-1 0,0 1 0,-1-1 0,0 0 0,-1 0 0,0 0 0,0 0 0,-1 0 0,0 0 0,-1 0 0,0-1 0,-1 1 0,0 0 0,-1 0 0,-3-12 0,4 17-35,-1 0 0,0 0 0,-1 0 0,1 1 0,-1-1 0,0 1 0,0-1 0,0 1 0,0 0 0,-1 1 0,1-1 0,-1 0 0,0 1 0,-1 0 0,1 0 0,0 0 0,-1 1 0,0-1 0,1 1 0,-1 0 0,0 0 0,0 1 0,0-1 0,0 1 0,0 0 0,-1 1 0,1-1 0,0 1 0,0 0 0,-1 1 0,1-1 0,0 1 0,0 0 0,0 0 0,0 0 0,0 1 0,0 0 0,-9 4 0,-6 6-6791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5.3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22 24575,'-4'-5'0,"2"-1"0,7 0 0,7 1 0,6 7 0,5 6 0,7 8 0,9 5 0,6 4 0,5 6 0,4 4 0,1-1 0,1 0 0,-5-2 0,-5-2 0,-8-1 0,-4-6 0,-8-6-8191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5.7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430 25 24575,'0'-5'0,"-4"-1"0,-7 0 0,-6 2 0,-4 0 0,-8 7 0,-5 7 0,-4 11 0,-1 6 0,-4 9 0,2 7 0,-2 0 0,2 3 0,2 3 0,9-7-8191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6.0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1220 24575,'-32'9'0,"27"-9"0,22-7 0,558-122-940,-479 112 334,1923-299-5752,10 73 2028,-1339 166 4239,1726-218-894,-2342 284 951,423-81 2544,-420 68-160,-36 6-2057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7.8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3653 620 24575,'0'-10'0,"0"0"0,-1 0 0,-1 0 0,0 0 0,0 1 0,-1-1 0,0 0 0,0 1 0,-1 0 0,0 0 0,-1 0 0,-9-13 0,4 10 0,1 1 0,-2 0 0,1 1 0,-1 0 0,-1 0 0,0 2 0,-22-14 0,-7 2 0,0 3 0,-1 0 0,0 3 0,-74-14 0,23 9-36,-1 5 0,-1 4-1,0 4 1,-115 8 0,92 7-64,1 5 1,1 6-1,-118 35 0,85-9 3,3 7 1,1 6-1,4 7 0,2 5 1,-208 145-1,227-129 97,-203 190 0,256-209 0,3 3 0,3 2 0,4 3 0,-49 83 0,77-107-49,1 1 1,4 1-1,1 1 1,3 1 0,-18 80-1,31-101 23,2 0-1,0 1 1,3 0-1,1 0 1,2 0-1,1-1 1,2 1 0,1 0-1,2-1 1,13 39-1,-4-31 27,2-1 0,3-1 0,1 0 0,1-1 0,3-2 0,1-1 0,1-1 0,2-1 0,2-1 0,1-2 0,48 35 0,-22-23 0,1-3 0,3-2 0,1-3 0,2-3 0,1-3 0,98 29 0,-47-27-108,2-5-1,0-6 0,2-5 1,0-6-1,152-5 1,18-20-218,301-56 0,61-52 326,-468 76 0,262-104 0,-373 120-20,-1-3 0,-2-3 0,-2-3 0,-2-4-1,63-51 1,-97 67 9,-1-2 0,-2-1 0,-1-1 0,-2-1 0,-1-2 0,-2-1 0,-1-1 0,-2-1 0,-2-1 0,29-76 0,-37 75 8,-1-1 0,-2-1-1,-2 0 1,-2 0 0,-1 0 0,-4-59 0,-4 46 14,-2 0 1,-3 1-1,-2 0 1,-25-76-1,7 53 4,-3 1 1,-4 1-1,-2 3 1,-4 1-1,-3 2 0,-91-108 1,68 103-89,-3 2 0,-3 4 0,-3 3 0,-3 3 0,-2 4 1,-3 4-1,-126-60 0,75 52-44,-2 7 1,-3 6-1,-2 6 1,-199-33-1,163 46-5,-2 8-1,0 8 1,0 8-1,-203 19 1,230 4-3147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28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3215 360 24575,'-35'-32'1,"0"1"0,-2 2 1,-1 2-1,-2 1 0,0 3 0,-2 0 0,0 3 0,-1 2 0,-1 1 0,-56-12 0,-12 3-51,-1 5 0,-231-11-1,200 26-39,0 7 0,1 6-1,0 6 1,-178 40 0,235-32 46,1 4 1,2 4-1,-88 43 1,111-42 29,2 3 0,2 2 0,1 2 1,-87 78-1,100-75 14,2 3 0,1 1 0,3 2 0,2 2 0,1 1 0,-29 62 0,32-49 0,3 1 0,3 2 0,3 1 0,-25 133 0,35-126 0,3 1 0,4 1 0,3-1 0,3 0 0,3 1 0,4-1 0,3-1 0,3 0 0,3-1 0,52 132 0,-43-143 0,2-1 0,3-2 0,3-1 0,2-1 0,2-2 0,3-2 0,2-2 0,2-2 0,2-2 0,2-2 0,2-2 0,2-3 0,1-1 0,2-4 0,116 52 0,-98-58-41,1-3 0,1-3 0,1-4 0,118 12 1,-97-22-72,0-4-1,0-5 1,125-17 0,-98-2 19,0-6 0,-1-4-1,-2-7 1,-2-4 0,-2-6 0,129-70 0,-113 43 93,-3-6 0,145-115 0,-202 134 0,-3-3 0,-2-3 0,-3-3 0,96-132 0,-133 157-40,-1 0 0,-3-2 0,-1-1 0,-3-2 0,-2 0 0,23-90-1,-35 109 20,-3-1-1,0 0 1,-2 0-1,-2-1 1,-1 1-1,-1 0 1,-1 0-1,-3 0 1,0 0-1,-2 0 0,-1 1 1,-18-45-1,10 44-43,-1-1 0,-1 2-1,-2 0 1,-1 2-1,-1 0 1,-1 1 0,-2 1-1,-1 2 1,-1 0-1,-1 2 1,-1 1 0,-1 1-1,-46-24 1,-33-9-4512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40.8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94 24575,'233'0'0,"-166"0"-227,-1-3-1,0-3 1,-1-3-1,1-2 1,124-40-1,-153 37-6598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41.1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 37 24575,'-9'-5'0,"-8"-1"0,-5-4 0,-5-1 0,4 6 0,4 14 0,12 9 0,5 11 0,4 11 0,2 11 0,-1 12 0,0 13 0,0 8 0,-6 8 0,-7 3 0,-2 3 0,-3-1 0,1-17-8191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9.4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694 246 24575,'1'-17'0,"-2"1"0,0-1 0,0 1 0,-2 0 0,0-1 0,-11-30 0,12 41 0,-1 0 0,0 1 0,-1-1 0,1 0 0,-1 1 0,0 0 0,0 0 0,-1 0 0,1 1 0,-1-1 0,0 1 0,0 0 0,-1 1 0,1-1 0,-1 1 0,0 0 0,0 0 0,0 1 0,0 0 0,-12-3 0,-1 2 0,0 0 0,0 2 0,0 0 0,0 1 0,0 1 0,0 0 0,-35 9 0,10 0 0,0 3 0,-49 21 0,73-26 0,0 1 0,0 1 0,0 1 0,2 1 0,-31 23 0,45-31 0,-1 1 0,1-1 0,0 1 0,0 0 0,0 0 0,1 0 0,-1 1 0,1-1 0,1 1 0,-4 10 0,4-11 0,2-1 0,-1 1 0,0 0 0,1 0 0,0 0 0,0-1 0,1 1 0,-1 0 0,1 0 0,0 0 0,0-1 0,1 1 0,-1-1 0,1 1 0,4 7 0,3 2 0,0 0 0,1-1 0,1 0 0,0-1 0,1 0 0,0 0 0,0-2 0,19 13 0,119 68 0,82 19 0,-144-72 0,159 97 0,-235-128 0,-1 1 0,0 1 0,-1 0 0,0 0 0,10 12 0,-18-19 0,0 1 0,0-1 0,-1 1 0,1-1 0,0 1 0,-1 0 0,1 0 0,-1 0 0,0 0 0,0 0 0,0 0 0,-1 0 0,1 0 0,-1 0 0,1 0 0,-1 0 0,0 0 0,0 0 0,0 0 0,-1 0 0,1 1 0,-1-1 0,0 0 0,0 0 0,0 0 0,0-1 0,-2 5 0,-2 0 0,-1 0 0,1-1 0,-1 0 0,0 0 0,-1 0 0,1-1 0,-1 0 0,0 0 0,-1-1 0,1 0 0,-13 6 0,-13 2 0,-47 13 0,55-18-151,1 0-1,-1-2 0,0-1 0,0-1 1,-1-1-1,1-2 0,0 0 1,-34-5-1,17-5-6674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41.5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539 21 24575,'-3'-1'0,"0"1"0,0-1 0,0 0 0,0 1 0,0-1 0,0-1 0,-5-2 0,-21-6 0,20 10 0,1 0 0,0 1 0,0 0 0,0 0 0,-1 1 0,1 0 0,1 1 0,-1-1 0,0 2 0,1-1 0,-1 1 0,1 0 0,0 0 0,-7 7 0,-13 10 0,2 1 0,-26 30 0,35-35 0,-12 13 0,1 1 0,2 1 0,1 1 0,-23 45 0,32-51 0,2 0 0,1 2 0,1-1 0,2 2 0,1-1 0,-6 40 0,12-55 0,1-1 0,0 1 0,1-1 0,0 1 0,1-1 0,1 1 0,0-1 0,1 1 0,0-1 0,1 0 0,1 0 0,0-1 0,1 0 0,0 1 0,0-2 0,2 1 0,-1-1 0,2 0 0,-1-1 0,1 1 0,1-2 0,0 0 0,0 0 0,1 0 0,0-1 0,0-1 0,1 0 0,0-1 0,0 0 0,1-1 0,-1 0 0,22 5 0,-8-4 15,-1-2 0,0 0 0,1-2 0,0-1 0,0 0 0,0-2 0,38-7 0,-24 1-386,0-2-1,0-2 1,72-31 0,-33 5-6455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41.9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519 66 24575,'0'-7'0,"-1"1"0,0 0 0,0-1 0,0 1 0,-4-11 0,5 17 0,0-1 0,0 0 0,0 0 0,-1 0 0,1 0 0,0 1 0,-1-1 0,1 0 0,0 0 0,-1 1 0,1-1 0,-1 0 0,0 1 0,1-1 0,-1 1 0,1-1 0,-1 0 0,0 1 0,1 0 0,-1-1 0,0 1 0,0-1 0,1 1 0,-1 0 0,0-1 0,0 1 0,0 0 0,1 0 0,-1 0 0,0-1 0,0 1 0,0 0 0,0 0 0,1 0 0,-1 1 0,0-1 0,0 0 0,0 0 0,0 0 0,1 0 0,-1 1 0,0-1 0,0 0 0,1 1 0,-1-1 0,0 1 0,0-1 0,1 1 0,-1-1 0,1 1 0,-1 0 0,0-1 0,0 2 0,-15 16 0,1 0 0,0 2 0,1-1 0,2 2 0,-14 27 0,11-20 0,-65 120 0,6 4 0,8 2 0,-48 165 0,97-257-1365,6-14-5461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42.3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70 24575,'-1'6'0,"0"0"0,0 0 0,-1 0 0,0-1 0,0 1 0,-1-1 0,1 1 0,-5 6 0,-4 10 0,3-5 0,2 1 0,0 0 0,1-1 0,0 2 0,2-1 0,0 1 0,1-1 0,1 1 0,1 0 0,2 18 0,-1-25 0,1 0 0,1-1 0,0 1 0,0-1 0,1 0 0,1 0 0,0 0 0,0-1 0,1 1 0,0-1 0,1 0 0,0-1 0,1 0 0,0 0 0,0-1 0,19 15 0,-15-15 0,-1 0 0,2-2 0,-1 1 0,1-2 0,0 1 0,0-2 0,0 0 0,1 0 0,-1-1 0,1-1 0,0 0 0,0-1 0,0-1 0,0 0 0,0-1 0,0 0 0,19-5 0,-16 2 0,0 0 0,0-1 0,0-2 0,-1 1 0,0-2 0,0 0 0,-1-1 0,0 0 0,-1-1 0,0-1 0,0 0 0,-1-1 0,16-19 0,-12 8 0,-1 0 0,0-1 0,-2-1 0,-1-1 0,17-48 0,-18 38 0,-2-1 0,-1 1 0,7-73 0,-16 73-1365,-4 10-5461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1:01:42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5021 343 24575,'-19'-17'0,"0"1"0,-2 1 0,0 1 0,-1 1 0,0 1 0,0 1 0,-2 1 0,1 1 0,-40-10 0,4 5 0,-2 3 0,-109-6 0,48 14-587,-231 24-1,-122 56-1585,-1228 370-1076,1091-217 3304,453-158-193,-257 160 0,344-186 26,3 4 1,2 3-1,2 3 0,-66 74 1,101-95 69,1 1 0,2 2 1,-37 68-1,50-77 33,1-1 1,2 2-1,1-1 0,1 2 1,1-1-1,-4 37 0,10-44 9,0 0 0,2 0 0,1 0 0,0 0 0,2 0 0,0 0 0,2-1 0,0 1 0,17 40 0,-11-37 0,2-2 0,1 1 0,1-2 0,0 0 0,2 0 0,1-2 0,28 27 0,-12-17 0,1-2 0,2-1 0,77 44 0,-54-40 0,128 46 0,-55-37 40,1-6 1,2-5-1,197 16 0,-94-30 90,279-17 0,-212-17-323,-1-14 0,-2-13 0,-2-14 0,-2-12 0,371-142 0,-478 136 201,360-204 0,-424 201-58,-3-5 0,-5-5 1,158-153-1,-217 182-131,-3-2 0,-3-3 0,-3-2 0,57-97 0,-88 126 260,-1-2-1,-2 0 1,-2-1-1,11-45 1,-20 58 83,-1 0 0,-2-1 1,-1 0-1,-1 0 0,-2 0 1,-5-54-1,1 62-136,0 0 0,-1 1 0,-2 0-1,0 0 1,-1 0 0,-1 1 0,-1 1 0,-20-32 0,13 27-23,-2 1 0,0 1 0,-1 1 1,-1 1-1,-45-33 0,14 19 14,-2 3 0,-1 2-1,-1 3 1,-1 2 0,-97-28 0,0 13 104,-1 6 0,-278-21 0,-326 32 75,-226 65-396,714-17-803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9.8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21 24575,'1'-1'0,"21"-17"0,-13 17 0,-6 14 0,-7 17 0,-12 45 0,-1-1 0,-32 336 0,44-319 0,5 1 0,17 137 0,-15-214-273,1-1 0,0-1 0,1 1 0,8 21 0,3-8-6553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0.2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160 376 24575,'24'-41'0,"-3"0"0,-1-1 0,18-57 0,2-3 0,-25 59 0,-15 43 0,0 0 0,0 0 0,1-1 0,-1 1 0,0 0 0,0 0 0,0-1 0,0 1 0,0 0 0,0 0 0,0-1 0,0 1 0,0 0 0,0 0 0,0 0 0,0-1 0,0 1 0,-1 0 0,1 0 0,0-1 0,0 1 0,0 0 0,0 0 0,0 0 0,0-1 0,-1 1 0,1 0 0,0 0 0,0 0 0,0-1 0,0 1 0,-1 0 0,1 0 0,0 0 0,0 0 0,0 0 0,-1 0 0,1 0 0,0-1 0,0 1 0,-1 0 0,1 0 0,0 0 0,-21 12 0,-207 191 0,219-196 0,-2 2 0,-1 1 0,-14 16 0,26-26 0,-1 1 0,1-1 0,-1 1 0,1-1 0,-1 1 0,1-1 0,-1 1 0,1-1 0,0 1 0,-1-1 0,1 1 0,0-1 0,-1 1 0,1 0 0,0-1 0,0 1 0,0 0 0,-1-1 0,1 1 0,0-1 0,0 1 0,0 0 0,0-1 0,0 1 0,0 0 0,1-1 0,-1 1 0,0 0 0,0-1 0,0 1 0,0 0 0,1-1 0,-1 1 0,0-1 0,1 1 0,-1-1 0,0 1 0,1 0 0,-1-1 0,1 0 0,-1 1 0,1-1 0,-1 1 0,1-1 0,-1 1 0,1-1 0,-1 0 0,2 1 0,36 8 0,-23-6 0,17 4 0,0 2 0,0 1 0,0 2 0,-2 1 0,1 1 0,-2 1 0,0 2 0,-1 1 0,-1 2 0,45 39 0,-54-41-1365,-2-5-5461</inkml:trace>
  <inkml:trace contextRef="#ctx0" brushRef="#br0" timeOffset="1">706 294 24575,'0'-9'0,"5"-8"0,1-11 0,0-4 0,-1-2 0,-2 10 0,-1 13 0,-1 18 0,0 12 0,-1 13 0,-1 14 0,1 9 0,0 0 0,0-1 0,-1 1 0,1-6 0,0-9-8191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0.6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1 159 24575,'0'-10'0,"0"-12"0,0-6 0,0-4 0,0-2 0,0 11 0,0 14 0,0 12 0</inkml:trace>
  <inkml:trace contextRef="#ctx0" brushRef="#br0" timeOffset="1">301 49 24575,'5'-5'0,"1"-5"0,0 2 0,-2 8 0,5 14 0,-1 17 0,-1 18 0,-1 15 0,-3 14 0,-1 13 0,-1 5 0,-1 5 0,0-6 0,0-5 0,4-8 0,2-14 0,4-14 0,1-15-8191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0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69 24575,'0'-10'0,"0"-7"0,-5-6 0,-6 6 0,-1 15 0,-3 22 0,1 21 0,-2 23 0,2 14 0,3 12 0,3 10 0,4 6 0,6 4 0,4-3 0,0-20-8191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3.4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248 21 24575,'0'-1'0,"-1"0"0,1 0 0,0 0 0,-1 0 0,1 0 0,0 0 0,-1 0 0,1 1 0,-1-1 0,1 0 0,-1 0 0,0 1 0,1-1 0,-1 0 0,0 0 0,1 1 0,-1-1 0,0 1 0,0-1 0,0 1 0,1-1 0,-1 1 0,0 0 0,0-1 0,0 1 0,0 0 0,0-1 0,0 1 0,0 0 0,-1 0 0,-1-1 0,0 1 0,0 0 0,0 0 0,-1 0 0,1 0 0,0 0 0,0 0 0,-4 2 0,0 1 0,-1 0 0,2 1 0,-1 0 0,0 0 0,1 1 0,0-1 0,0 1 0,0 1 0,0-1 0,1 1 0,0 0 0,1 1 0,-1-1 0,-6 13 0,-3 7 0,2 2 0,-14 40 0,14-32 0,1 0 0,-7 52 0,16-68 0,0 0 0,1 0 0,1 0 0,0 0 0,2 0 0,5 25 0,-7-41 0,1 0 0,0 0 0,1 0 0,-1 0 0,1 0 0,0 0 0,-1-1 0,2 1 0,-1 0 0,0-1 0,1 0 0,-1 1 0,1-1 0,0 0 0,0 0 0,1-1 0,-1 1 0,0-1 0,1 1 0,7 2 0,-5-3 0,-1 0 0,1-1 0,0 0 0,-1 0 0,1-1 0,0 0 0,0 0 0,0 0 0,0-1 0,-1 1 0,1-1 0,0-1 0,-1 1 0,1-1 0,5-2 0,4-4 0,1 1 0,-1-2 0,-1 0 0,0-1 0,0 0 0,-1-1 0,0-1 0,-1 0 0,0 0 0,15-23 0,2-6 0,-1-2 0,27-58 0,-39 66 0,12-39 0,-19 48 0,-9 26 0,0 0 0,0 0 0,0 0 0,0 0 0,0 0 0,0 0 0,0 0 0,0 1 0,0-1 0,1 0 0,-1 0 0,0 0 0,0 0 0,0 0 0,0 0 0,0 0 0,0 0 0,0 0 0,0 0 0,0 0 0,0 0 0,1 0 0,-1 0 0,0 0 0,0 0 0,0 0 0,0 0 0,0 0 0,0 0 0,0 0 0,0 0 0,1 0 0,-1 0 0,0 0 0,0 0 0,0 0 0,0 0 0,0 0 0,0 0 0,0 0 0,0 0 0,0 0 0,1 0 0,-1 0 0,0 0 0,0 0 0,2 21 0,-2 31 0,-1-14 0,1 1 0,10 66 0,-9-95 0,1 1 0,1 0 0,0-1 0,0 0 0,1 0 0,0 0 0,1 0 0,0-1 0,1 0 0,-1 0 0,2 0 0,-1 0 0,1-1 0,16 14 0,-18-19 5,0 1-1,1-1 1,0 0 0,0-1-1,0 1 1,0-1-1,0 0 1,0 0 0,0-1-1,1 0 1,-1 0 0,0-1-1,1 1 1,-1-2-1,1 1 1,-1 0 0,0-1-1,1 0 1,-1-1-1,0 0 1,0 0 0,0 0-1,0 0 1,0-1-1,6-4 1,3-1-170,0-1 0,-1-1 0,0-1 0,0 0 0,-1 0 0,-1-1 0,0-1 0,11-14 0,11-22-6661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4.0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85 331 24575,'-27'1'0,"13"0"0,30-4 0,-7 1 0,0 0 0,0-1 0,-1 0 0,1-1 0,-1 0 0,0 0 0,0-1 0,0 1 0,-1-2 0,1 1 0,-1-1 0,-1 0 0,1-1 0,-1 0 0,11-15 0,-6 6 0,0-1 0,0 0 0,-2-1 0,0 0 0,-1-1 0,7-25 0,-14 40 0,0-1 0,0 1 0,0-1 0,0 0 0,-1 0 0,0 1 0,0-1 0,0 0 0,0 0 0,-2-6 0,1 9 0,0 0 0,0 0 0,1 0 0,-1 1 0,0-1 0,0 0 0,-1 1 0,1-1 0,0 1 0,-1-1 0,1 1 0,0-1 0,-1 1 0,0 0 0,1 0 0,-1 0 0,0 0 0,1 0 0,-1 0 0,0 0 0,0 1 0,0-1 0,0 1 0,0-1 0,0 1 0,0 0 0,0-1 0,-2 1 0,-5 0 0,-1 0 0,1 1 0,0 0 0,0 0 0,0 1 0,0 0 0,0 0 0,0 1 0,0 0 0,1 1 0,-1 0 0,1 1 0,0-1 0,0 1 0,1 1 0,-1-1 0,1 1 0,1 1 0,-1-1 0,1 1 0,0 1 0,0-1 0,1 1 0,0 0 0,1 0 0,0 0 0,0 0 0,0 1 0,1 0 0,1 0 0,-1 0 0,1 0 0,1 0 0,0 0 0,0 0 0,1 1 0,0-1 0,0 0 0,1 0 0,1 1 0,-1-1 0,1 0 0,1 0 0,0-1 0,0 1 0,1 0 0,0-1 0,0 0 0,7 9 0,-3-6 0,1 0 0,1 0 0,0-1 0,0 0 0,1-1 0,0 0 0,1-1 0,0 0 0,0-1 0,1 0 0,0-1 0,0-1 0,0 0 0,1 0 0,26 4 0,-34-9 5,0 0-1,0-1 1,0 0-1,-1 0 0,1 0 1,0-1-1,-1 1 1,1-1-1,-1-1 1,0 1-1,1-1 1,-1 0-1,0 0 0,-1 0 1,1-1-1,-1 0 1,1 0-1,5-7 1,8-9-232,-1-2 1,24-39 0,-26 37-545,-4 6-6055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6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6 190 24575,'0'-1'0,"1"1"0,-1 0 0,0 0 0,0 0 0,1-1 0,-1 1 0,0 0 0,0 0 0,1-1 0,-1 1 0,0 0 0,0-1 0,0 1 0,0 0 0,1 0 0,-1-1 0,0 1 0,0 0 0,0-1 0,0 1 0,0 0 0,0-1 0,0 1 0,0 0 0,0-1 0,0 1 0,0 0 0,0-1 0,0 1 0,0 0 0,0-1 0,0 1 0,0 0 0,-1-1 0,1 1 0,0 0 0,0-1 0,0 1 0,0 0 0,-1 0 0,1-1 0,0 1 0,0 0 0,-1 0 0,1-1 0,0 1 0,0 0 0,-1 0 0,1 0 0,0 0 0,-1-1 0,1 1 0,0 0 0,-1 0 0,1 0 0,0 0 0,-1 0 0,1 0 0,0 0 0,-1 0 0,1 0 0,0 0 0,-1 0 0,26-18 0,1 9 0,0 0 0,1 2 0,0 1 0,41-4 0,113 2 0,-122 8 0,0 3 0,-1 2 0,1 2 0,-1 3 0,107 34 0,-156-41 0,0 1 0,0 0 0,0 0 0,15 12 0,-23-16 0,0 1 0,1 0 0,-1-1 0,0 1 0,0 0 0,0 0 0,0 0 0,0 0 0,0 0 0,-1 0 0,1 0 0,0 0 0,0 0 0,-1 1 0,1-1 0,-1 0 0,1 0 0,-1 1 0,1-1 0,-1 0 0,0 1 0,0-1 0,1 0 0,-1 1 0,0-1 0,0 0 0,0 1 0,-1-1 0,1 0 0,0 1 0,0-1 0,-1 0 0,1 1 0,-1-1 0,1 0 0,-1 0 0,0 1 0,1-1 0,-1 0 0,0 0 0,0 0 0,0 0 0,0 0 0,-1 1 0,-4 3 0,-1 0 0,0 0 0,0 0 0,0-1 0,0 0 0,-1 0 0,1-1 0,-13 3 0,-69 15 0,67-17 0,15-2 0,-23 5 0,-1-1 0,0-2 0,0-1 0,0-1 0,-38-3 0,65 0 0,1 1 0,0 0 0,-1-1 0,1 0 0,0 0 0,0 0 0,0 0 0,0-1 0,0 1 0,0-1 0,0 0 0,0 0 0,1 0 0,-1 0 0,-2-2 0,4 2 0,0 1 0,1-1 0,-1 1 0,0-1 0,1 0 0,-1 1 0,1-1 0,0 0 0,-1 1 0,1-1 0,0 0 0,0 1 0,0-1 0,0 0 0,0 1 0,1-1 0,-1 0 0,0 1 0,1-1 0,-1 0 0,1 1 0,0-1 0,0 1 0,-1-1 0,1 1 0,0-1 0,0 1 0,0 0 0,0-1 0,3-1 0,12-14 0,0 0 0,2 1 0,-1 1 0,2 0 0,0 1 0,37-19 0,136-56 0,-173 81 0,93-31-1365,-68 27-5461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4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306 1 24575,'-15'260'0,"8"-224"24,0 0 0,-3 0 0,0-1 0,-32 66 0,36-87-117,-1-2 0,0 1 1,-2-1-1,1 0 0,-1-1 0,-1 0 0,0-1 0,0 1 1,-1-2-1,0 0 0,-1 0 0,0-1 0,-1 0 1,1-1-1,-22 8 0,0-5-6733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5.0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72 24575,'0'-1'0,"-4"-43"0,4 43 0,0 0 0,0 0 0,0 0 0,0-1 0,0 1 0,0 0 0,-1 0 0,1 0 0,0 0 0,-1 0 0,1 1 0,0-1 0,-1 0 0,0 0 0,1 0 0,-1 0 0,1 0 0,-1 1 0,0-1 0,0 0 0,1 0 0,-1 1 0,0-1 0,0 1 0,0-1 0,0 1 0,0-1 0,0 1 0,0-1 0,1 1 0,-1 0 0,-1-1 0,1 1 0,0 0 0,-2 0 0,2 1 0,-1-1 0,1 1 0,-1 0 0,1 0 0,0 0 0,-1 0 0,1 0 0,0 1 0,0-1 0,0 0 0,-1 0 0,1 1 0,1-1 0,-1 1 0,0-1 0,0 1 0,-1 2 0,-10 31 0,12-33 0,-9 39 0,3 0 0,1 1 0,2 0 0,3 56 0,-4 46 0,-4-66 0,3-41 0,-1 70 0,9-99 0,1-10 0,7-15 0,-8 12 0,27-43 0,71-87 0,-84 116 0,1 0 0,0 1 0,1 1 0,1 1 0,1 1 0,40-23 0,-49 33 0,1-1 0,0 1 0,0 1 0,0 0 0,0 1 0,1 1 0,20-2 0,-30 4 0,1 0 0,-1 0 0,0 1 0,0-1 0,1 1 0,-1 0 0,0 0 0,0 0 0,0 1 0,0 0 0,0 0 0,4 2 0,-6-2 0,1 0 0,-1 0 0,0 0 0,0 1 0,0-1 0,0 1 0,0-1 0,-1 1 0,1 0 0,-1-1 0,1 1 0,-1 0 0,0 0 0,0 0 0,-1 0 0,1 0 0,0 0 0,-1 5 0,0 2 0,0 0 0,-1 0 0,0-1 0,-1 1 0,0 0 0,0-1 0,-1 0 0,0 1 0,-1-1 0,0 0 0,-1-1 0,0 1 0,0-1 0,0 0 0,-7 7 0,-6 7 0,-1-2 0,0 0 0,-1-1 0,-26 17 0,28-23-151,-1 0-1,-1-1 0,1-2 0,-2 0 1,1-1-1,-1-1 0,-1 0 1,-36 6-1,15-8-6674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5.9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76 24575,'-5'-5'0,"-6"-1"0,-6 0 0,0-3 0,-1 0 0,6 1 0,10 2 0,11 2 0,12 2 0,7 1 0,9 1 0,3 0 0,3 0 0,4-4 0,3-2 0,2 1 0,-7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6.4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39 24575,'-20'-5'0,"19"5"0,0-1 0,0 1 0,0 0 0,0-1 0,0 1 0,0 0 0,0-1 0,0 1 0,0 0 0,0 0 0,0 0 0,0 0 0,0 0 0,0 0 0,0 0 0,0 1 0,0-1 0,0 0 0,0 0 0,0 1 0,0-1 0,0 1 0,0-1 0,1 1 0,-1-1 0,0 1 0,0-1 0,0 1 0,0 0 0,1 0 0,-1-1 0,0 1 0,1 0 0,-1 1 0,-3 2 0,1 0 0,0 1 0,0-1 0,0 1 0,1 0 0,0 0 0,0 0 0,0 0 0,0 0 0,1 0 0,0 0 0,0 1 0,0 5 0,-1 13 0,2 40 0,1-34 0,-2-3 0,2 0 0,1 1 0,1-1 0,1 0 0,11 37 0,-12-57 0,-1 0 0,1-1 0,0 1 0,0 0 0,1-1 0,0 0 0,0 0 0,1 0 0,-1 0 0,1-1 0,1 1 0,-1-1 0,1-1 0,-1 1 0,1-1 0,1 0 0,-1 0 0,1-1 0,-1 0 0,1 0 0,0 0 0,0-1 0,0 0 0,0 0 0,8 0 0,-2-1 0,0-1 0,0 0 0,-1-1 0,1-1 0,-1 0 0,1 0 0,-1-2 0,0 1 0,0-1 0,0-1 0,0 0 0,-1-1 0,0 0 0,20-15 0,-12 7 0,0-1 0,-2-1 0,0 0 0,0-1 0,-2-1 0,0-1 0,14-23 0,-21 29 0,0-2 0,-1 1 0,0-1 0,-2 0 0,1 0 0,-2-1 0,5-30 0,-8 36 0,0 0 0,-1 0 0,0 0 0,-1 0 0,0 1 0,0-1 0,-1 0 0,-1 1 0,1-1 0,-1 1 0,-1 0 0,0 0 0,0 0 0,-8-10 0,11 16-50,0 1-1,-1-1 1,1 1-1,-1 0 0,0 0 1,0 0-1,0 0 1,0 0-1,0 0 1,0 0-1,0 1 0,-1-1 1,1 1-1,0-1 1,-1 1-1,0 0 1,1 0-1,-1 0 0,0 0 1,1 1-1,-1-1 1,0 1-1,0 0 1,1 0-1,-1 0 1,-3 0-1,-11 6-6775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7.1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23 24575,'0'-4'0,"0"-7"0,0 4 0,0 7 0,0 9 0,0 7 0,0 5 0,0 9 0,-4 4 0,-3 5 0,2 6 0,0-1 0,-3 2 0,-1-2 0,2-5 0,2-8-8191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7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270 54 24575,'0'-2'0,"-1"0"0,1 0 0,-1-1 0,0 1 0,0 0 0,0 0 0,0 0 0,0 0 0,0 1 0,0-1 0,-1 0 0,1 0 0,-1 1 0,1-1 0,-1 0 0,0 1 0,0 0 0,1-1 0,-1 1 0,0 0 0,0 0 0,0 0 0,0 0 0,0 1 0,-1-1 0,-2 0 0,-3-2 0,-1 1 0,0 0 0,0 0 0,0 1 0,-11 0 0,12 1 0,0 0 0,-1 1 0,1 1 0,-1-1 0,1 1 0,0 1 0,0-1 0,0 2 0,0-1 0,1 1 0,-1 0 0,1 0 0,-13 11 0,16-12 0,1 0 0,0 0 0,0 1 0,0-1 0,0 1 0,0 0 0,1 0 0,0-1 0,0 2 0,0-1 0,0 0 0,0 0 0,1 0 0,0 1 0,0-1 0,0 1 0,0-1 0,1 1 0,0-1 0,0 1 0,0 0 0,0-1 0,1 1 0,0-1 0,0 0 0,0 1 0,2 5 0,8 12 0,1-1 0,1 0 0,0 0 0,2-1 0,0-1 0,29 28 0,12 16 0,-48-53 17,-1 0 0,1 0 1,-1 1-1,-1 0 0,0 0 0,6 18 0,-11-27-55,0 0 0,-1 1 0,1-1 0,-1 1 0,1-1 0,-1 1-1,0-1 1,0 1 0,0-1 0,0 1 0,-1-1 0,1 1 0,-1-1 0,0 1 0,1-1 0,-1 0 0,0 1 0,0-1 0,0 0-1,-1 0 1,1 1 0,-1-1 0,1 0 0,-1-1 0,1 1 0,-1 0 0,0 0 0,0-1 0,0 1 0,0-1 0,0 1 0,0-1-1,-1 0 1,1 0 0,0 0 0,-1 0 0,1 0 0,-5 0 0,-15 5-6788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7.8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 24575,'10'-5'0,"11"-6"0,13-1 0,4 1 0,1 3 0,-7 7 0,-3 4 0,-7 2-8191</inkml:trace>
  <inkml:trace contextRef="#ctx0" brushRef="#br0" timeOffset="1">355 621 24575,'5'4'0,"1"7"0,5 2 0,0 2 0,-2 4 0,-2 3 0,-2 3 0,-3 1 0,-1 2 0,0 4 0,-6 2 0,-7 5 0,0 0 0,0-7-8191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9.1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60 124 24575,'-1'-14'0,"1"0"0,1 0 0,0 0 0,1 0 0,1 0 0,7-25 0,-10 40 0,0-1 0,0 0 0,0 0 0,1 0 0,-1 0 0,0 0 0,0 0 0,0 0 0,0 0 0,0 0 0,0 1 0,0-1 0,0 0 0,0 0 0,0 0 0,0 0 0,0 0 0,1 0 0,-1 0 0,0 0 0,0 0 0,0 0 0,0 0 0,0 0 0,0 0 0,0 0 0,0 0 0,1 0 0,-1 0 0,0 0 0,0 0 0,0 0 0,0 0 0,0 0 0,0 0 0,0 0 0,0 0 0,1 0 0,-1 0 0,0 0 0,0 0 0,0 0 0,0 0 0,0 0 0,0-1 0,0 1 0,0 0 0,0 0 0,0 0 0,0 0 0,1 0 0,-1 0 0,0 0 0,0 0 0,0 0 0,0 0 0,0-1 0,0 1 0,0 0 0,0 0 0,0 0 0,0 0 0,0 0 0,0 0 0,3 15 0,0 20 0,-11 47 0,-25 119 0,-4 22 0,34-197 0,1-16 0,0 0 0,1 1 0,0-1 0,1 0 0,0 1 0,1-1 0,0 1 0,4 16 0,-4-26 0,-1-1 0,0 0 0,0 1 0,1-1 0,-1 0 0,0 1 0,1-1 0,-1 0 0,0 1 0,1-1 0,-1 0 0,0 0 0,1 1 0,-1-1 0,1 0 0,-1 0 0,0 0 0,1 0 0,-1 0 0,1 0 0,-1 1 0,1-1 0,-1 0 0,0 0 0,1 0 0,-1 0 0,1-1 0,-1 1 0,1 0 0,-1 0 0,0 0 0,1 0 0,-1 0 0,1 0 0,-1-1 0,0 1 0,1 0 0,-1 0 0,0-1 0,1 1 0,-1 0 0,0 0 0,1-1 0,-1 1 0,1-1 0,18-18 0,-16 15 0,79-92 0,43-46 0,-109 126 0,0 2 0,2 0 0,-1 0 0,1 2 0,1 0 0,27-12 0,-42 22 0,-1 1 0,1-1 0,0 1 0,0 0 0,0-1 0,0 2 0,0-1 0,0 0 0,0 1 0,0 0 0,0 0 0,0 0 0,0 1 0,0-1 0,0 1 0,4 1 0,-4 0 0,0 0 0,-1 0 0,0 0 0,1 1 0,-1-1 0,0 1 0,0 0 0,-1 0 0,1 0 0,0 0 0,-1 0 0,0 1 0,0-1 0,0 1 0,0-1 0,1 6 0,6 14 17,-2 1 0,-1-1-1,4 29 1,-7-34-196,0-1 0,0 0 0,2 0 0,0 0 0,1-1 0,1 1 0,17 29 0,-6-23-6647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9.5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61 137 24575,'0'-29'0,"1"14"0,-1 1 0,0-1 0,-2 1 0,-2-16 0,-4 13 0,7 17 0,1-1 0,0 1 0,-1 0 0,1 0 0,0-1 0,-1 1 0,1 0 0,-1 0 0,1 0 0,0 0 0,-1 0 0,1 0 0,0 0 0,-1 0 0,1 0 0,-1 0 0,1 0 0,0 0 0,-1 0 0,1 0 0,-1 0 0,1 0 0,0 0 0,-1 0 0,1 0 0,-1 1 0,-1 0 0,1 0 0,-1 1 0,1-1 0,0 1 0,-1-1 0,1 1 0,0-1 0,0 1 0,0 0 0,0 0 0,0-1 0,0 1 0,0 0 0,0 3 0,-6 30 0,2 1 0,1-1 0,2 1 0,3 61 0,1-35 0,-2 9-682,12 80-1,-6-112-6143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0.0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95 404 24575,'-15'-15'0,"4"4"0,0 1 0,1-1 0,0-1 0,-15-24 0,23 33 0,0-1 0,1 1 0,-1-1 0,1 1 0,0-1 0,0 0 0,0 1 0,0-1 0,1 0 0,0 0 0,-1 0 0,1 1 0,1-1 0,-1 0 0,0 0 0,1 0 0,0 1 0,0-1 0,0 0 0,0 1 0,1-1 0,0 1 0,-1 0 0,5-6 0,1 0 0,0 0 0,1 1 0,0 0 0,1 1 0,0 0 0,0 0 0,0 0 0,1 1 0,0 1 0,0 0 0,0 0 0,15-4 0,8-1 0,1 0 0,57-7 0,-68 14 0,1 0 0,0 2 0,-1 1 0,1 1 0,0 0 0,25 6 0,-41-5 0,-1 0 0,1 1 0,-1-1 0,1 1 0,-1 1 0,0-1 0,0 1 0,-1 1 0,11 7 0,-13-8 0,-1-1 0,1 1 0,-1 0 0,0 1 0,0-1 0,-1 0 0,1 1 0,-1-1 0,0 1 0,0 0 0,0 0 0,-1 0 0,0 0 0,0 0 0,0 0 0,0 6 0,-1-5 0,0 0 0,0-1 0,-1 1 0,0-1 0,0 1 0,-1 0 0,1-1 0,-1 0 0,0 1 0,-3 4 0,-33 50 0,21-35 0,15-22 0,0-1 0,-1 1 0,1-1 0,0 0 0,-1 1 0,1-1 0,-1 0 0,-3 2 0,5-4 0,1 0 0,0 0 0,0 0 0,-1 0 0,1 0 0,0 1 0,0-1 0,-1 0 0,1 0 0,0 0 0,0 0 0,-1 0 0,1 0 0,0 0 0,0 0 0,-1 0 0,1 0 0,0 0 0,-1 0 0,1 0 0,0 0 0,0 0 0,-1 0 0,1 0 0,0 0 0,0 0 0,-1-1 0,1 1 0,0 0 0,0 0 0,-1 0 0,1 0 0,0-1 0,0 1 0,2-19 0,10-10 0,0 1 0,2 0 0,28-42 0,-33 57 0,0 1 0,1 0 0,0 0 0,0 1 0,2 1 0,-1 0 0,1 0 0,0 1 0,21-11 0,-30 19 0,0-1 0,0 0 0,1 1 0,-1 0 0,0 0 0,1 0 0,-1 0 0,1 0 0,0 1 0,-1-1 0,1 1 0,-1 0 0,1 0 0,0 1 0,-1-1 0,1 1 0,-1 0 0,1-1 0,-1 1 0,0 1 0,1-1 0,-1 1 0,0-1 0,0 1 0,0 0 0,0 0 0,0 0 0,0 0 0,0 1 0,-1-1 0,1 1 0,-1 0 0,3 3 0,-2 0 0,1 0 0,-1 1 0,0-1 0,0 1 0,0 0 0,-1 0 0,0 0 0,-1 0 0,1 0 0,-1 0 0,-1 0 0,0 0 0,0 1 0,0-1 0,-2 13 0,-21 82 0,23-102 0,0-1 0,0 1 0,0 0 0,1 0 0,-1 0 0,0 0 0,0-1 0,0 1 0,0 0 0,0 0 0,1 0 0,-1 0 0,0 0 0,0 0 0,0 0 0,1-1 0,-1 1 0,0 0 0,0 0 0,1 0 0,-1 0 0,0 0 0,0 0 0,0 0 0,1 0 0,-1 0 0,0 0 0,0 0 0,0 0 0,1 0 0,-1 0 0,0 1 0,0-1 0,0 0 0,1 0 0,-1 0 0,0 0 0,0 0 0,0 0 0,1 0 0,-1 1 0,0-1 0,0 0 0,0 0 0,0 0 0,0 0 0,1 1 0,-1-1 0,0 0 0,0 0 0,0 0 0,0 1 0,0-1 0,0 0 0,0 0 0,0 0 0,0 1 0,0-1 0,0 0 0,0 0 0,0 1 0,0-1 0,0 0 0,0 0 0,0 0 0,0 1 0,13-14 0,132-172 0,-100 129 0,-38 48 0,38-43 0,-42 48 0,0 0 0,0 0 0,0 1 0,1-1 0,-1 1 0,1 0 0,0 0 0,-1 0 0,1 0 0,0 1 0,0 0 0,0-1 0,6 1 0,-9 1 0,1 0 0,0 1 0,0-1 0,0 1 0,0 0 0,0 0 0,0-1 0,-1 1 0,1 0 0,0 1 0,-1-1 0,1 0 0,-1 0 0,1 1 0,-1-1 0,0 1 0,0-1 0,1 1 0,-1-1 0,0 1 0,0 0 0,-1 0 0,1-1 0,0 1 0,0 0 0,-1 0 0,1 3 0,3 9 0,0-1 0,2 22 0,-6-30 0,1 0-53,5 35-384,1-1-1,13 39 1,-11-54-6389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6.9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82 135 24575,'10'0'0,"0"0"0,0 0 0,0 1 0,0 1 0,0-1 0,-1 2 0,1-1 0,0 2 0,-1-1 0,0 1 0,14 8 0,-17-9 0,0-1 0,0 1 0,0-1 0,0 0 0,0-1 0,1 0 0,-1 0 0,0 0 0,1-1 0,-1 0 0,1 0 0,-1-1 0,0 1 0,1-1 0,-1-1 0,12-3 0,-14 4 0,0-1 0,0 1 0,-1-1 0,1 0 0,0 0 0,-1 0 0,1-1 0,-1 1 0,0-1 0,1 0 0,-1 0 0,-1 0 0,1 0 0,0-1 0,-1 1 0,0-1 0,1 1 0,-1-1 0,-1 0 0,1 0 0,-1 0 0,1 0 0,-1 0 0,0 0 0,-1 0 0,1-6 0,-1 7 0,0 0 0,0-1 0,-1 1 0,0 0 0,1 0 0,-1 0 0,-1-1 0,1 1 0,0 0 0,-1 0 0,1 1 0,-1-1 0,0 0 0,0 0 0,0 1 0,0-1 0,0 1 0,-1 0 0,1 0 0,-1 0 0,0 0 0,1 0 0,-1 0 0,0 1 0,0-1 0,0 1 0,0 0 0,-4-1 0,-3-1 0,0 0 0,0 1 0,0 0 0,0 0 0,0 1 0,0 1 0,-20 1 0,16 1 0,1 1 0,-1 1 0,1 0 0,0 0 0,0 2 0,0 0 0,1 0 0,0 1 0,0 0 0,0 1 0,1 1 0,1 0 0,-1 0 0,-8 11 0,13-13 0,1-1 0,0 1 0,0 0 0,1 0 0,0 1 0,0-1 0,1 1 0,0 0 0,0 0 0,-3 14 0,6-16 0,-1 0 0,1 1 0,0-1 0,0 0 0,0 1 0,1-1 0,0 0 0,1 0 0,-1 0 0,1 0 0,0 0 0,1 0 0,-1 0 0,1-1 0,6 9 0,-5-8-170,1 0-1,-1 0 0,1-1 1,0 0-1,1 0 0,0 0 1,11 7-1,13 4-6655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0.3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52 24575,'0'-4'0,"4"-7"0,2-6 0,0 5 0,4 5 0,-1 12 0,0 10 0,-3 12 0,2 15 0,1 10 0,-3 10 0,-1 8 0,-2 7 0,-1-11-8191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0.7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427 48 24575,'-3'-1'0,"0"0"0,0 0 0,0 0 0,0-1 0,0 1 0,0-1 0,0 1 0,1-1 0,-1 0 0,1 0 0,-5-5 0,-19-12 0,21 18 0,0 0 0,0 0 0,0 0 0,0 0 0,0 1 0,0 0 0,0 0 0,0 0 0,0 1 0,0 0 0,0 0 0,0 0 0,0 0 0,1 1 0,-1 0 0,0 0 0,1 0 0,-1 0 0,1 1 0,-5 3 0,-12 9 0,0 1 0,-30 30 0,40-35 0,3-3 0,-16 14 0,1 1 0,-36 48 0,54-65 0,1 0 0,0 0 0,0 0 0,1 1 0,0-1 0,0 1 0,0 0 0,1 0 0,0 0 0,0 0 0,1 1 0,0-1 0,0 0 0,1 1 0,0-1 0,0 0 0,1 1 0,2 12 0,-1-15 6,0 0 0,0 0 0,1-1 0,-1 1 0,1 0 0,0-1 0,1 0 0,-1 0 0,1 0 1,0 0-1,0 0 0,0-1 0,0 1 0,1-1 0,-1-1 0,1 1 0,0 0 0,6 1 0,5 3-302,0-2 0,1 0 0,0-1 0,23 2 0,28 2-6530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1.1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348 80 24575,'0'-1'0,"0"-1"0,-1 1 0,1 0 0,-1-1 0,1 1 0,-1 0 0,0-1 0,1 1 0,-1 0 0,0 0 0,0 0 0,0 0 0,0 0 0,0 0 0,0 0 0,0 0 0,0 0 0,-1 0 0,1 0 0,0 1 0,0-1 0,-2 0 0,-35-13 0,31 11 0,-2 0 0,-16-5 0,-1 0 0,1 2 0,-35-5 0,54 10 0,0 0 0,0 1 0,0 0 0,0 0 0,-1 1 0,1-1 0,0 1 0,0 0 0,0 1 0,0 0 0,1 0 0,-1 0 0,0 0 0,1 1 0,-1 0 0,1 0 0,0 1 0,0-1 0,0 1 0,-5 6 0,8-8 0,1-1 0,0 1 0,0-1 0,0 1 0,0 0 0,0-1 0,1 1 0,-1 0 0,0 0 0,1-1 0,-1 1 0,1 0 0,0 0 0,-1 0 0,1 0 0,0 0 0,0-1 0,0 1 0,1 0 0,0 4 0,0-2 0,0 0 0,1 0 0,0 0 0,0-1 0,0 1 0,0 0 0,1-1 0,-1 1 0,4 2 0,5 5 0,1 0 0,0-1 0,0 0 0,17 9 0,152 79 0,-176-95 0,-1 0 0,1 0 0,-1 0 0,0 1 0,0 0 0,0-1 0,5 8 0,-9-10 0,1 0 0,0 1 0,-1-1 0,1 0 0,-1 0 0,0 0 0,1 0 0,-1 0 0,0 1 0,0-1 0,0 0 0,0 0 0,0 0 0,0 1 0,0-1 0,0 0 0,0 0 0,0 0 0,-1 1 0,1-1 0,0 0 0,-1 0 0,1 0 0,-1 0 0,0 0 0,1 0 0,-1 0 0,0 0 0,1 0 0,-1 0 0,0 0 0,0 0 0,0-1 0,0 1 0,0 0 0,0-1 0,0 1 0,-2 0 0,-5 4 12,-1-1 0,1 0 0,-1-1 0,0 0 0,0-1 0,0 1 0,-1-2 0,1 1 0,-15-1 0,4 0-383,0-1-1,1-1 1,-31-6 0,23 0-6455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1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261 61 24575,'9'-8'0,"12"-13"0,-20 21 0,-1-1 0,0 0 0,0 1 0,0-1 0,0 1 0,1-1 0,-1 1 0,0-1 0,0 0 0,0 1 0,0-1 0,0 1 0,0-1 0,-1 0 0,1 1 0,0-1 0,0 1 0,0-1 0,-1 0 0,1 1 0,0-1 0,0 1 0,-1-1 0,1 1 0,0-1 0,-1 1 0,1-1 0,-1 1 0,1 0 0,-1-1 0,1 1 0,-1 0 0,1-1 0,-1 1 0,1 0 0,-1-1 0,1 1 0,-1 0 0,1 0 0,-1 0 0,0 0 0,1-1 0,-2 1 0,-7-3 0,-1 1 0,0 0 0,0 0 0,1 1 0,-1 0 0,0 0 0,-16 2 0,4 1 0,1 1 0,-29 7 0,43-9 0,1 1 0,0 0 0,0 1 0,0-1 0,0 1 0,1 1 0,-1-1 0,1 1 0,-1-1 0,1 1 0,-8 9 0,12-11 0,-1 0 0,1 0 0,-1 0 0,1 1 0,0-1 0,0 0 0,0 1 0,0-1 0,0 1 0,0-1 0,1 1 0,-1-1 0,1 1 0,0-1 0,0 1 0,0-1 0,0 1 0,0 0 0,1-1 0,-1 1 0,1-1 0,-1 1 0,1-1 0,0 1 0,0-1 0,0 0 0,0 1 0,0-1 0,1 0 0,-1 0 0,4 3 0,1 3 0,2 0 0,-1 0 0,1-1 0,0-1 0,1 1 0,11 6 0,61 31 0,-51-29 0,1 0 0,-21-11 0,0 1 0,0 0 0,0 0 0,-1 1 0,0 0 0,0 1 0,0 0 0,-1 0 0,9 11 0,-16-17 0,0 0 0,0 0 0,-1 0 0,1 1 0,0-1 0,-1 0 0,1 1 0,-1-1 0,1 1 0,-1-1 0,1 0 0,-1 1 0,0-1 0,0 1 0,0-1 0,0 1 0,0-1 0,0 1 0,0-1 0,0 1 0,-1-1 0,0 2 0,0 0 0,0-1 0,0 0 0,-1 0 0,1 0 0,-1 0 0,0-1 0,1 1 0,-1 0 0,0-1 0,0 1 0,0-1 0,-3 2 0,-6 2 0,0 0 0,0 0 0,-1-1 0,-14 3 0,-5-1-682,-40 4-1,22-6-6143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1.8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143 247 24575,'5'0'0,"1"4"0,0 7 0,-6 1 0,-3 3 0,0 4 0,-6 4 0,-5 1 0,0 3 0,-3 0 0,2 1 0,-1 5 0,-3 1 0,2 0 0,0-2 0,2-6-8191</inkml:trace>
  <inkml:trace contextRef="#ctx0" brushRef="#br0" timeOffset="1">689 0 24575,'1'1'0,"0"-1"0,-1 0 0,1 0 0,-1 0 0,1 1 0,0-1 0,-1 0 0,1 1 0,-1-1 0,1 0 0,-1 1 0,1-1 0,-1 1 0,1-1 0,-1 1 0,1-1 0,-1 1 0,1-1 0,-1 1 0,0-1 0,0 1 0,1 0 0,-1-1 0,0 1 0,0 0 0,1-1 0,-1 1 0,0 0 0,0-1 0,0 1 0,0 0 0,0-1 0,0 1 0,0 0 0,0-1 0,0 1 0,-1 0 0,1-1 0,0 1 0,-1 0 0,-7 35 0,6-30 0,-8 36 0,2 1 0,-3 65 0,9-75 0,-1-1 0,-1 0 0,-2 0 0,-1 0 0,-2-1 0,-14 36 0,13-45-273,-1-1 0,-1-1 0,-1 0 0,-24 29 0,7-17-6553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2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 24575,'0'-4'0,"0"-7"0,5-1 0,1 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2.6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248 226 24575,'2'-1'0,"0"1"0,1-1 0,-1 0 0,0 1 0,0-1 0,0 0 0,0 0 0,0-1 0,0 1 0,0 0 0,0-1 0,-1 1 0,1-1 0,2-2 0,23-29 0,-22 26 0,0 1 0,0 0 0,-1-1 0,0 0 0,0 0 0,-1 0 0,1 0 0,-2-1 0,4-12 0,-5 18 0,-1-1 0,1 0 0,-1 1 0,0-1 0,0 0 0,0 1 0,0-1 0,-1 1 0,1-1 0,-1 0 0,1 1 0,-1-1 0,0 1 0,0-1 0,0 1 0,0 0 0,-1-1 0,1 1 0,-1 0 0,1 0 0,-1 0 0,0 0 0,0 0 0,0 0 0,0 1 0,0-1 0,0 0 0,0 1 0,-4-2 0,-3-1 0,-1 0 0,0 1 0,0 0 0,0 0 0,0 1 0,-1 0 0,1 1 0,0 0 0,-20 2 0,13 0 0,0 1 0,0 0 0,0 1 0,0 1 0,-19 8 0,32-11 0,-1 1 0,1 0 0,-1 1 0,1-1 0,0 1 0,0-1 0,0 1 0,0 1 0,0-1 0,1 0 0,-1 1 0,1 0 0,0 0 0,0 0 0,1 0 0,-1 0 0,1 0 0,0 1 0,-3 8 0,4-8 0,0-1 0,1 0 0,-1 1 0,1-1 0,0 0 0,0 1 0,1-1 0,0 1 0,-1-1 0,1 0 0,1 0 0,-1 0 0,1 1 0,-1-1 0,1 0 0,0-1 0,1 1 0,-1 0 0,1-1 0,-1 1 0,1-1 0,5 5 0,16 12 0,0-1 0,1-1 0,0-1 0,31 15 0,-26-16 0,0 3 0,44 34 0,-70-50 0,-1 0 0,0 0 0,0 0 0,0 1 0,-1-1 0,1 1 0,-1 0 0,0 0 0,0 0 0,0 0 0,1 4 0,-2-6 0,-1-1 0,0 1 0,1 0 0,-1-1 0,0 1 0,0-1 0,0 1 0,0-1 0,-1 1 0,1 0 0,0-1 0,-1 1 0,1-1 0,-1 1 0,1-1 0,-1 1 0,0-1 0,0 0 0,1 1 0,-1-1 0,0 0 0,0 1 0,0-1 0,-1 0 0,1 0 0,0 0 0,0 0 0,-1 0 0,1 0 0,0-1 0,-1 1 0,1 0 0,-3 0 0,-7 4 8,0-2 0,-1 1 1,1-2-1,-1 1 0,0-2 0,-11 1 0,-79-1-376,63-2-686,-31 1-5772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9.5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501 329 24575,'5'0'0,"1"-1"0,0 0 0,-1 0 0,1 0 0,-1-1 0,1 0 0,-1 0 0,0 0 0,0-1 0,6-3 0,49-38 0,-34 23 0,-17 15 0,-1-1 0,0 0 0,0 0 0,0-1 0,-1 0 0,-1 0 0,1-1 0,7-15 0,-12 21 0,0-1 0,-1 1 0,0 0 0,1-1 0,-1 1 0,-1-1 0,1 1 0,0-1 0,-1 1 0,0-1 0,0 1 0,0-1 0,0 0 0,0 1 0,-1-1 0,0 1 0,0-1 0,0 1 0,0-1 0,0 1 0,-1 0 0,1 0 0,-1-1 0,0 1 0,0 0 0,0 0 0,0 1 0,-1-1 0,-2-2 0,-2-1 0,0 0 0,-1 1 0,0 0 0,0 0 0,0 1 0,-1 0 0,1 1 0,-1-1 0,0 2 0,0-1 0,-18-1 0,4 1 0,0 1 0,-1 1 0,-36 4 0,36 0 0,0 0 0,0 2 0,1 1 0,0 1 0,0 1 0,0 1 0,1 1 0,0 1 0,1 1 0,-26 19 0,32-19 0,0 0 0,0 1 0,1 0 0,1 1 0,0 1 0,1 0 0,1 0 0,0 1 0,1 1 0,1 0 0,1 0 0,0 1 0,-7 27 0,9-23 0,2 0 0,0 0 0,2 0 0,0 1 0,2-1 0,0 0 0,1 1 0,7 29 0,-7-42 0,1 0 0,1 0 0,0 0 0,1 0 0,-1 0 0,2-1 0,-1 0 0,2 0 0,-1 0 0,1-1 0,0 1 0,1-1 0,0-1 0,0 1 0,1-1 0,-1-1 0,2 1 0,-1-1 0,1-1 0,10 6 0,-13-8 0,1-1 0,-1 1 0,1-2 0,-1 1 0,1-1 0,-1 0 0,1 0 0,0-1 0,0 1 0,-1-2 0,1 1 0,0-1 0,11-2 0,-8-1 0,1 1 0,-1-1 0,0-1 0,0 0 0,-1 0 0,1-1 0,14-12 0,2-6 0,-1-1 0,-1-1 0,-2-1 0,24-36 0,15-32 0,49-102 0,-70 120 0,-38 73 0,1-2 0,0 0 0,1 0 0,0 0 0,0 0 0,0 1 0,10-11 0,-14 16 0,0 0 0,1 0 0,-1-1 0,1 1 0,-1 0 0,1 0 0,-1 0 0,0-1 0,1 1 0,-1 0 0,1 0 0,-1 0 0,1 0 0,-1 0 0,1 0 0,-1 0 0,1 0 0,-1 0 0,0 0 0,1 0 0,-1 0 0,1 0 0,-1 0 0,1 1 0,-1-1 0,1 0 0,-1 0 0,0 0 0,1 1 0,-1-1 0,1 0 0,-1 1 0,0-1 0,1 0 0,-1 1 0,0-1 0,0 0 0,1 1 0,-1-1 0,0 0 0,0 1 0,1-1 0,-1 1 0,0-1 0,0 1 0,0-1 0,0 1 0,0-1 0,0 0 0,0 1 0,0-1 0,0 1 0,0 0 0,4 31 0,-3-29 0,-2 181 0,2 23 0,1-177 0,2 0 0,0-1 0,2 1 0,18 50 0,-2-36-1365,1-13-5461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9.9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40 131 24575,'-10'-19'0,"6"12"0,0 0 0,1 0 0,-1-1 0,1 1 0,1-1 0,-1 0 0,1 0 0,1 1 0,-1-1 0,1-11 0,0 18 0,1 0 0,0 1 0,0-1 0,0 0 0,0 0 0,0 0 0,0 1 0,1-1 0,-1 0 0,0 0 0,0 1 0,0-1 0,1 0 0,-1 0 0,0 1 0,1-1 0,-1 0 0,1 1 0,-1-1 0,1 0 0,-1 1 0,2-2 0,-1 2 0,-1 0 0,1 0 0,0 0 0,-1 0 0,1 0 0,-1 1 0,1-1 0,0 0 0,-1 0 0,1 0 0,0 1 0,-1-1 0,1 0 0,-1 0 0,1 1 0,-1-1 0,1 1 0,-1-1 0,1 1 0,-1-1 0,1 1 0,25 33 0,-10-6 0,-2 0 0,-1 1 0,-1 0 0,-2 1 0,-1 0 0,-1 1 0,-2 0 0,0 0 0,-3 0 0,0 1 0,-3 41 0,-2-51 0,-1 0 0,-7 27 0,7-39 0,0-1 0,0 0 0,-1 0 0,0 0 0,0 0 0,-1 0 0,-9 10 0,14-18 0,-1 1 0,0-1 0,0 0 0,1 0 0,-1 0 0,0 0 0,0 0 0,0 0 0,0 0 0,-1 0 0,1 0 0,0-1 0,0 1 0,0 0 0,-1-1 0,1 1 0,0-1 0,-1 1 0,1-1 0,-1 0 0,1 0 0,-3 1 0,3-2 0,0 1 0,0-1 0,0 0 0,0 1 0,1-1 0,-1 0 0,0 0 0,0 0 0,0 1 0,1-1 0,-1 0 0,0 0 0,1 0 0,-1 0 0,1 0 0,-1 0 0,1 0 0,-1-1 0,1 1 0,-1-2 0,0-6 0,-1 0 0,1 0 0,0-1 0,1 1 0,1-14 0,3-4 0,2 1 0,1 0 0,0 0 0,2 0 0,22-42 0,-9 27 0,2 0 0,42-54 0,-54 80 0,1 0 0,0 0 0,1 2 0,1-1 0,16-10 0,-26 20 0,1 1 0,-1 0 0,0 0 0,1 1 0,0 0 0,-1 0 0,1 0 0,0 0 0,7 0 0,-10 2 0,1 0 0,-1 0 0,0 0 0,0 0 0,0 1 0,1-1 0,-1 1 0,0 0 0,0 0 0,0 0 0,0 0 0,0 1 0,-1-1 0,1 1 0,0 0 0,0 0 0,-1 0 0,4 3 0,-2 0 0,0 0 0,0 1 0,0-1 0,-1 1 0,1 0 0,-1 0 0,-1 0 0,1 0 0,-1 1 0,1 6 0,12 71 0,-14-72 0,8 78-682,-4 121-1,-6-181-6143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0.3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0 226 24575,'2'-21'0,"1"1"0,0 0 0,2-1 0,0 1 0,1 1 0,17-37 0,-20 50 0,0 0 0,0 0 0,0 1 0,9-11 0,-12 16 0,1-1 0,0 0 0,-1 1 0,1-1 0,-1 0 0,1 1 0,0-1 0,0 0 0,-1 1 0,1-1 0,0 1 0,0 0 0,0-1 0,-1 1 0,1-1 0,0 1 0,0 0 0,0 0 0,0 0 0,0-1 0,0 1 0,0 0 0,-1 0 0,1 0 0,0 0 0,0 1 0,0-1 0,0 0 0,0 0 0,0 1 0,0-1 0,-1 0 0,1 1 0,0-1 0,0 0 0,0 1 0,-1-1 0,1 1 0,0 0 0,0-1 0,-1 1 0,1 0 0,-1-1 0,2 2 0,1 3 0,0 1 0,0-1 0,0 0 0,-1 1 0,1 0 0,-1 0 0,-1-1 0,1 1 0,0 8 0,4 60 0,-5-58 0,0 30 0,-1 0 0,-2 1 0,-2-1 0,-3 0 0,-1-1 0,-27 86 0,46-154 0,2 0 0,30-42 0,51-60 0,-80 107 0,12-17 0,2 0 0,1 2 0,2 1 0,48-39 0,-74 68 0,0 0 0,0 0 0,0 0 0,0 0 0,0 1 0,1 0 0,-1 0 0,1 0 0,0 1 0,-1 0 0,1 0 0,6 0 0,-9 1 0,0 0 0,-1 1 0,1-1 0,0 1 0,0-1 0,0 1 0,-1 0 0,1 0 0,0 0 0,-1 1 0,1-1 0,-1 0 0,0 1 0,1 0 0,-1 0 0,0 0 0,0 0 0,0 0 0,0 0 0,0 0 0,-1 0 0,1 1 0,-1-1 0,1 1 0,-1-1 0,1 4 0,3 6-1,-1 2 0,0-1 0,-1 0 0,0 1 1,-1-1-1,-1 1 0,0 22 0,-13 101 70,0-10-1496,13-84-5399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7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110 132 24575,'0'-1'0,"0"0"0,0 0 0,1 1 0,-1-1 0,0 0 0,1 0 0,-1 0 0,0 1 0,1-1 0,-1 0 0,1 0 0,0 1 0,-1-1 0,1 0 0,-1 1 0,1-1 0,0 1 0,0-1 0,-1 1 0,1-1 0,0 1 0,0 0 0,0-1 0,-1 1 0,1 0 0,0-1 0,0 1 0,0 0 0,0 0 0,0 0 0,-1 0 0,1 0 0,0 0 0,0 0 0,0 0 0,0 0 0,1 1 0,43 6 0,-32-5 0,2 0 0,-1-1 0,0-1 0,1 0 0,-1-1 0,23-4 0,-31 4 0,0-1 0,0 1 0,0-1 0,0 0 0,0 0 0,0-1 0,-1 0 0,1 0 0,-1 0 0,0-1 0,0 1 0,0-1 0,0-1 0,-1 1 0,6-7 0,-10 10 0,1 0 0,0 0 0,0 0 0,-1-1 0,1 1 0,-1 0 0,1 0 0,-1-1 0,0 1 0,1 0 0,-1-1 0,0 1 0,0-1 0,0 1 0,0 0 0,0-1 0,0 1 0,0-1 0,-1 1 0,1 0 0,0-1 0,-1 1 0,1 0 0,-1 0 0,1-1 0,-1 1 0,0 0 0,1 0 0,-1 0 0,0 0 0,0 0 0,0 0 0,0 0 0,0 0 0,0 0 0,0 0 0,0 0 0,-1 0 0,1 1 0,-1-1 0,-4-3 0,1 2 0,-1-1 0,0 1 0,0 0 0,0 0 0,0 0 0,-11-1 0,-4 2 0,0 2 0,1-1 0,-1 2 0,0 1 0,-23 6 0,35-7-85,1 1 0,0 0-1,1 1 1,-1-1 0,0 1-1,1 1 1,0-1 0,0 1-1,0 0 1,1 1 0,0 0-1,0 0 1,0 0 0,1 1-1,-9 13 1,-42 65-6741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0.7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140 171 24575,'4'-9'0,"0"1"0,-1-1 0,0 0 0,-1 0 0,0-1 0,1-9 0,-2 16 0,-1 0 0,1 0 0,-1-1 0,0 1 0,0 0 0,-1 0 0,1 0 0,-1 0 0,1-1 0,-1 1 0,0 0 0,0 0 0,-1 0 0,1 1 0,0-1 0,-1 0 0,0 0 0,0 1 0,1-1 0,-2 1 0,-1-3 0,2 4 0,0 0 0,1 0 0,-1 1 0,0-1 0,1 0 0,-1 1 0,0-1 0,0 1 0,1 0 0,-1 0 0,0-1 0,0 1 0,0 1 0,0-1 0,1 0 0,-1 0 0,0 1 0,0-1 0,0 1 0,1-1 0,-1 1 0,0 0 0,1-1 0,-1 1 0,0 0 0,1 0 0,0 0 0,-1 1 0,1-1 0,-1 0 0,1 0 0,-2 3 0,-4 3 0,1 1 0,0-1 0,0 1 0,-8 15 0,7-9 0,0 1 0,1 0 0,1 1 0,0-1 0,1 1 0,1 0 0,0 0 0,1 0 0,1 0 0,1 0 0,2 24 0,-1-32 0,0 0 0,0-1 0,1 1 0,1-1 0,-1 1 0,1-1 0,0 0 0,1 0 0,0 0 0,0-1 0,6 9 0,-6-11 0,1 0 0,-1 1 0,1-1 0,0-1 0,0 1 0,0-1 0,1 0 0,-1 0 0,1 0 0,0-1 0,0 0 0,0 0 0,0 0 0,0-1 0,10 1 0,-9-1 0,0 0 0,0-1 0,0 0 0,0-1 0,0 0 0,0 0 0,0 0 0,-1-1 0,1 1 0,-1-2 0,1 1 0,-1-1 0,1 0 0,-1 0 0,0-1 0,-1 0 0,1 0 0,-1 0 0,1-1 0,4-5 0,-4 3 0,-1 0 0,0 0 0,0-1 0,-1 1 0,0-1 0,0 0 0,-1 0 0,0-1 0,0 1 0,-1 0 0,0-1 0,0 0 0,-1 1 0,0-1 0,-1-16 0,-2 9 0,0 1 0,-1-1 0,0 0 0,-2 1 0,0 0 0,0 0 0,-1 0 0,-1 1 0,-1 0 0,-13-20 0,17 28 0,-1 0 0,0 1 0,0-1 0,0 1 0,-1 0 0,0 0 0,0 1 0,0 0 0,0 0 0,-13-6 0,15 9 0,-1-1 0,0 1 0,0 0 0,0 0 0,0 0 0,0 1 0,0 0 0,0 0 0,0 0 0,0 1 0,0-1 0,0 1 0,0 0 0,0 1 0,0-1 0,1 1 0,-7 3 0,6-2-44,1-1 0,0 2 0,0-1 0,0 0 0,0 1 0,0-1 0,1 1 0,0 0 0,0 1 0,0-1 0,0 0 0,1 1 0,-1-1 0,1 1 0,0 0 0,1 0 0,-1 0 0,1 0-1,0 0 1,0 0 0,0 0 0,1 0 0,0 1 0,0-1 0,0 0 0,1 0 0,0 0 0,0 0 0,0 0 0,3 8 0,7 16-6782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1.0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36 24575,'0'-9'0,"0"-9"0,0 10 0,0 14 0,0 20 0,0 21 0,-4 19 0,-3 18 0,-3 9 0,-1 7 0,2 4 0,-2 0 0,0-5 0,3-10 0,2-10 0,2-15 0,2-12 0,2-17-8191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1.6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35 487 24575,'-3'-4'0,"-1"1"0,1-1 0,0 0 0,0 0 0,1 0 0,-1 0 0,1 0 0,0-1 0,0 1 0,1-1 0,-1 1 0,1-1 0,0 1 0,0-1 0,0-6 0,1 8 0,0 0 0,0 0 0,1-1 0,-1 1 0,1 0 0,0 0 0,0 0 0,0 0 0,0 0 0,0 0 0,1 0 0,-1 0 0,1 0 0,0 1 0,0-1 0,0 0 0,0 1 0,1 0 0,-1 0 0,0-1 0,1 1 0,0 1 0,2-3 0,20-10 0,1 2 0,0 0 0,0 2 0,34-9 0,114-20 0,-141 32 0,14 1 0,34-8 0,-76 13 0,0 0 0,-1 0 0,1-1 0,-1 0 0,1 0 0,-1 0 0,0-1 0,0 1 0,0-1 0,0 0 0,0 0 0,6-7 0,-9 9 0,0 0 0,-1 0 0,1 0 0,0-1 0,0 1 0,-1 0 0,1 0 0,0-1 0,-1 1 0,0-1 0,1 1 0,-1 0 0,0-1 0,1 1 0,-1-1 0,0 1 0,0-1 0,0 1 0,-1 0 0,1-1 0,0 1 0,0-1 0,-1 1 0,1-1 0,-1 1 0,1 0 0,-1-1 0,0 1 0,1 0 0,-1 0 0,0 0 0,0-1 0,0 1 0,0 0 0,0 0 0,0 0 0,0 0 0,-1 0 0,0-1 0,-1 1 0,1 0 0,0-1 0,0 1 0,0 0 0,-1 0 0,1 1 0,0-1 0,-1 0 0,1 1 0,-1 0 0,1-1 0,-1 1 0,1 0 0,-1 0 0,1 1 0,0-1 0,-1 0 0,1 1 0,-1-1 0,-3 3 0,-3 2 0,1 0 0,0 1 0,0 0 0,0 0 0,1 1 0,0 0 0,-11 14 0,-37 60 0,52-77 0,-11 19 0,1 0 0,0 1 0,2 1 0,1 0 0,1 1 0,1-1 0,1 2 0,1-1 0,1 1 0,0 27 0,5-49 0,0-1 0,0 1 0,0-1 0,1 0 0,-1 1 0,1-1 0,0 1 0,1-1 0,-1 0 0,1 0 0,0 0 0,0 0 0,0 0 0,0 0 0,1 0 0,0-1 0,-1 1 0,1-1 0,1 0 0,-1 0 0,4 3 0,-2-3 0,-1 0 0,1-1 0,0 0 0,0 0 0,0 0 0,0-1 0,1 1 0,-1-1 0,0 0 0,1-1 0,-1 0 0,0 1 0,1-2 0,-1 1 0,0-1 0,1 1 0,6-3 0,-1-1 0,-1 0 0,1 0 0,-1-1 0,0-1 0,0 0 0,0 0 0,-1-1 0,0 0 0,0 0 0,-1-1 0,0-1 0,0 1 0,-1-1 0,0 0 0,6-11 0,6-11 0,-2 0 0,-1-1 0,18-53 0,0-36 0,-33 118 0,-7 30 0,2 0 0,0 1 0,2-1 0,1 1 0,5 45 0,-3-63 0,0 0 0,1-1 0,1 1 0,0-1 0,0 1 0,0-1 0,1 0 0,1 0 0,10 15 0,-11-19 0,0-1 0,0 0 0,0 0 0,0 0 0,1 0 0,0-1 0,0 0 0,0 0 0,0 0 0,0-1 0,0 0 0,1 0 0,-1 0 0,1 0 0,-1-1 0,1 0 0,0 0 0,10 0 0,-4-2 0,-1 0 0,0 0 0,0-1 0,0-1 0,0 0 0,0 0 0,0-1 0,-1-1 0,0 1 0,0-2 0,0 1 0,9-9 0,3-1 0,-1-2 0,0-1 0,34-39 0,-32 30 0,-2-2 0,-1 0 0,-1-1 0,20-44 0,-29 52 0,-1-1 0,-1-1 0,0 0 0,-2 0 0,-1 0 0,4-49 0,-9 67 0,0 0 0,-1 1 0,0-1 0,0 0 0,0 1 0,-3-10 0,4 15 0,-1-1 0,1 0 0,0 0 0,0 1 0,-1-1 0,1 0 0,0 0 0,-1 1 0,1-1 0,0 0 0,-1 1 0,1-1 0,-1 1 0,0-1 0,1 0 0,-1 1 0,1-1 0,-1 1 0,0-1 0,1 1 0,-1 0 0,0-1 0,1 1 0,-1 0 0,0 0 0,0-1 0,0 1 0,1 0 0,-1 0 0,0 0 0,0 0 0,0 0 0,1 0 0,-1 0 0,0 0 0,0 0 0,1 0 0,-1 0 0,0 1 0,0-1 0,1 0 0,-1 0 0,0 1 0,0-1 0,1 1 0,-1-1 0,0 1 0,1-1 0,-1 1 0,1-1 0,-1 1 0,1-1 0,-1 1 0,0 1 0,-8 7 0,1 1 0,1 1 0,-1-1 0,2 1 0,-1 1 0,2-1 0,-1 1 0,-4 15 0,-24 103 0,28-100 0,1 0 0,2 1 0,1 0 0,1 0 0,6 53 0,-2-63 0,1 0 0,0-1 0,2 1 0,0-1 0,1-1 0,1 1 0,1-1 0,1 0 0,15 22 0,-21-36-170,0 0-1,0 0 0,0 0 1,1-1-1,0 0 0,0 0 1,10 6-1,6 0-6655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2.0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86 24575,'-5'-4'0,"-1"-1"0,0 1 0,0 0 0,0 0 0,-1 0 0,-7-3 0,7 4 0,1 0 0,-1 0 0,1-1 0,0 0 0,-7-6 0,13 10 0,0 0 0,0 0 0,-1 0 0,1-1 0,0 1 0,0 0 0,0 0 0,-1 0 0,1 0 0,0-1 0,0 1 0,0 0 0,-1 0 0,1 0 0,0-1 0,0 1 0,0 0 0,0 0 0,0 0 0,0-1 0,-1 1 0,1 0 0,0 0 0,0-1 0,0 1 0,0 0 0,0 0 0,0-1 0,0 1 0,0 0 0,0 0 0,0-1 0,0 1 0,0 0 0,0 0 0,1-1 0,-1 1 0,0 0 0,0 0 0,0-1 0,0 1 0,0 0 0,0 0 0,1 0 0,-1-1 0,15-1 0,27 6 0,-40-4 0,36 6 0,44 8 0,0-4 0,143 0 0,-218-10 0,-1-1 0,1 0 0,-1 0 0,0-1 0,13-4 0,-18 6 0,0 0 0,0-1 0,0 1 0,0-1 0,0 1 0,0-1 0,-1 1 0,1-1 0,0 1 0,0-1 0,0 0 0,0 0 0,-1 1 0,1-1 0,0 0 0,-1 0 0,1 0 0,0 0 0,-1 0 0,1 0 0,-1 0 0,0 0 0,1 0 0,-1 0 0,0 0 0,1 0 0,-1 0 0,0 0 0,0 0 0,0 0 0,0 0 0,0 0 0,0 0 0,-1-1 0,1 1 0,0 0 0,0 0 0,-1 0 0,1 0 0,-1 0 0,0-1 0,1 2 0,0-1 0,0 1 0,0-1 0,0 1 0,0-1 0,-1 1 0,1-1 0,0 1 0,-1-1 0,1 1 0,0-1 0,-1 1 0,1-1 0,0 1 0,-1 0 0,1-1 0,-1 1 0,1 0 0,0-1 0,-1 1 0,1 0 0,-1 0 0,1-1 0,-1 1 0,0 0 0,1 0 0,-1 0 0,1 0 0,-1 0 0,1 0 0,-1-1 0,1 1 0,-1 1 0,1-1 0,-1 0 0,0 0 0,1 0 0,-1 0 0,1 0 0,-1 0 0,1 1 0,-1-1 0,1 0 0,-1 0 0,1 1 0,-1-1 0,1 0 0,0 1 0,-1-1 0,1 0 0,-1 1 0,1 0 0,-2 1 0,0 1 0,0-1 0,0 1 0,1-1 0,0 1 0,-1 0 0,1 0 0,-1 5 0,-5 37-25,2-1 0,2 1 0,6 83 0,-1-45-1240,-1-52-5561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2.4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24575,'0'-5'0,"0"-6"0,0-6 0,0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3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7 24575,'-6'7'0,"0"1"0,0 0 0,1 1 0,0-1 0,0 1 0,1 0 0,0 0 0,-5 17 0,1 6 0,-6 42 0,8-33 0,-1 48 0,6-77 0,1 0 0,1 0 0,0 0 0,1-1 0,0 1 0,0-1 0,2 1 0,-1-1 0,6 11 0,-7-19 0,-1 0 0,1 0 0,0 0 0,0 0 0,0-1 0,0 1 0,1-1 0,-1 1 0,1-1 0,0 0 0,-1 0 0,1 0 0,0 0 0,0 0 0,0-1 0,1 1 0,4 1 0,-3-2 0,0-1 0,0 1 0,0-1 0,0 0 0,0 0 0,0 0 0,-1-1 0,1 1 0,0-1 0,0 0 0,6-3 0,-2 1 0,0-1 0,-1 0 0,0-1 0,1 1 0,-1-2 0,-1 1 0,1-1 0,-1 0 0,0-1 0,0 1 0,-1-1 0,8-11 0,-6 4 0,-1 0 0,-1-1 0,0 0 0,0 0 0,-2 0 0,0 0 0,0-1 0,-2 0 0,0 1 0,-1-1 0,-1-27 0,0 33 0,-1-1 0,0 1 0,-1 0 0,0 0 0,-1-1 0,0 2 0,0-1 0,-1 0 0,0 1 0,-1-1 0,0 1 0,-1 0 0,0 1 0,0-1 0,-1 1 0,0 1 0,0-1 0,-16-11 0,19 16 0,-1 0 0,0 0 0,0 1 0,0-1 0,-1 1 0,1 0 0,-1 1 0,1 0 0,-1 0 0,1 0 0,-1 0 0,1 1 0,-1 0 0,0 0 0,1 0 0,-1 1 0,-5 1 0,7-1 0,1 0 0,0 0 0,0 0 0,1 0 0,-1 1 0,0-1 0,0 1 0,1 0 0,-1 0 0,1 0 0,-1 0 0,1 0 0,0 0 0,0 1 0,0-1 0,0 1 0,0 0 0,1-1 0,-1 1 0,1 0 0,0 0 0,-1 0 0,1 0 0,1 0 0,-1 0 0,0 0 0,1 0 0,-1 1 0,1-1 0,0 0 0,1 4 0,-1-2 0,0 0 0,0 0 0,1-1 0,0 1 0,0 0 0,0-1 0,0 1 0,1 0 0,0-1 0,0 0 0,0 1 0,0-1 0,1 0 0,0 0 0,0 0 0,0-1 0,0 1 0,0-1 0,1 1 0,-1-1 0,1 0 0,0-1 0,0 1 0,7 3 0,-2-3 0,0 0 0,0 0 0,0-1 0,0 0 0,0-1 0,1 0 0,-1 0 0,0-1 0,1 0 0,-1 0 0,17-4 0,3-3 0,-1-2 0,0 0 0,0-2 0,-1-1 0,41-25 0,-28 15 0,55-21 0,-91 41 0,0 1 0,0 0 0,1 0 0,-1 0 0,0 0 0,1 0 0,-1 1 0,1 0 0,-1 0 0,9 1 0,-11 0 0,-1-1 0,1 1 0,0 0 0,-1-1 0,1 1 0,-1 0 0,1 0 0,-1 0 0,1 0 0,-1 1 0,0-1 0,1 0 0,-1 0 0,0 1 0,0-1 0,0 1 0,0-1 0,0 1 0,-1-1 0,1 1 0,0 0 0,-1-1 0,1 1 0,-1 0 0,1 0 0,-1-1 0,0 1 0,0 0 0,0 0 0,0 2 0,0 16 0,-1 0 0,-1 0 0,-8 34 0,6-36 0,0-1 0,2 1 0,0 0 0,1 0 0,2 27 0,-1-40 0,0 0 0,1 0 0,0 0 0,0 0 0,0 0 0,1 0 0,-1-1 0,1 1 0,0 0 0,1-1 0,-1 0 0,1 1 0,0-1 0,0 0 0,0 0 0,0-1 0,1 1 0,0-1 0,-1 0 0,1 1 0,0-2 0,1 1 0,-1 0 0,0-1 0,1 0 0,0 0 0,-1 0 0,1-1 0,0 1 0,0-1 0,0 0 0,0-1 0,5 1 0,7 0 0,0-1 0,-1 0 0,1-2 0,-1 0 0,1 0 0,-1-2 0,0 0 0,0-1 0,0 0 0,0-1 0,-1-1 0,0-1 0,-1 0 0,0-1 0,0 0 0,16-15 0,3-5 0,-1-2 0,-2 0 0,-1-2 0,-2-2 0,24-38 0,-3-6 0,-48 79 0,0 0 0,0 0 0,0 1 0,0-1 0,0 0 0,0 0 0,0 1 0,0-1 0,0 0 0,0 0 0,0 0 0,0 1 0,0-1 0,0 0 0,0 0 0,0 1 0,0-1 0,1 0 0,-1 0 0,0 0 0,0 1 0,0-1 0,0 0 0,0 0 0,1 0 0,-1 0 0,0 0 0,0 1 0,0-1 0,1 0 0,-1 0 0,0 0 0,0 0 0,1 0 0,-1 0 0,0 0 0,0 0 0,0 0 0,1 0 0,-1 0 0,0 0 0,0 0 0,1 0 0,-1 0 0,0 0 0,0 0 0,1 0 0,-1 0 0,0 0 0,0 0 0,0 0 0,1 0 0,-1 0 0,0 0 0,0-1 0,0 1 0,1 0 0,-1 0 0,0 0 0,0 0 0,0-1 0,0 1 0,1 0 0,0 27 0,0-20 0,0 10 0,1-1 0,1 1 0,1-1 0,9 24 0,-10-31 0,1 0 0,0 0 0,1 0 0,-1 0 0,2-1 0,-1 0 0,2 0 0,11 12 0,-16-18-65,-1-1 0,0 0 0,1 0 0,0 1 0,-1-1 0,1 0 0,0-1 0,-1 1 0,1 0 0,0 0 0,0-1 0,0 1 0,-1-1 0,1 1 0,0-1 0,0 0 0,0 0 0,0 0 0,0 0 0,2-1 0,13-4-6761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6.5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119 891 24575,'6'-6'0,"17"-15"0,-2-1 0,27-35 0,49-61 0,-62 78 0,61-90 0,-80 101 0,0 0 0,-2-2 0,-1 1 0,11-42 0,-19 55 0,-1 1 0,-1-1 0,-1 1 0,0-1 0,-1 0 0,-1 0 0,0 0 0,-2 0 0,0 0 0,-5-20 0,6 31 0,-1 1 0,0-1 0,0 1 0,0 0 0,-1 0 0,0 0 0,0 0 0,0 0 0,0 0 0,-1 1 0,0-1 0,0 1 0,0 0 0,0 1 0,-1-1 0,1 1 0,-1-1 0,0 1 0,0 1 0,-6-3 0,5 3 0,0 0 0,0 1 0,0 0 0,-1 0 0,1 1 0,0 0 0,0 0 0,-1 0 0,1 1 0,0 0 0,0 0 0,0 0 0,0 1 0,0 0 0,0 0 0,0 1 0,0 0 0,-6 4 0,-3 3 0,1 0 0,1 0 0,0 2 0,0 0 0,1 0 0,1 1 0,0 1 0,1-1 0,-13 24 0,1 3 0,2 1 0,-21 64 0,14-18-78,4 0 0,4 2 0,3 0-1,-3 98 1,9 367-396,11-468 460,4 185 14,-2 229 0,-7-445-1219,-2-19-4874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6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0 521 24575,'14'-28'0,"1"2"0,0 0 0,2 0 0,25-28 0,-31 42 0,1 1 0,0 0 0,1 0 0,0 2 0,1-1 0,0 1 0,0 1 0,1 1 0,24-9 0,4 2 0,1 2 0,1 2 0,55-4 0,138-1 0,-202 15 0,-26 1 0,1-1 0,-1 0 0,1-1 0,-1 0 0,19-5 0,-28 6 0,0 0 0,0 0 0,0-1 0,0 1 0,-1-1 0,1 1 0,0 0 0,0-1 0,-1 1 0,1-1 0,0 0 0,-1 1 0,1-1 0,0 0 0,-1 1 0,1-1 0,-1 0 0,0 0 0,1 1 0,-1-1 0,1 0 0,-1 0 0,0 0 0,0 1 0,1-1 0,-1 0 0,0 0 0,0 0 0,0 0 0,0 0 0,0 0 0,0 1 0,0-1 0,0 0 0,-1 0 0,1 0 0,0 0 0,-1-1 0,-19-35 0,14 26 0,-50-97 0,64 178 25,-4 1 0,-6 112 0,-31 142-570,20-220-350,9-68-5931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7.3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210 387 24575,'0'-24'0,"-1"16"0,1 0 0,0 0 0,0 0 0,1 0 0,0 1 0,2-11 0,-2 16 0,0 0 0,-1 0 0,1 1 0,0-1 0,0 0 0,1 1 0,-1-1 0,0 0 0,1 1 0,-1 0 0,0-1 0,1 1 0,0 0 0,-1 0 0,1-1 0,0 1 0,0 1 0,-1-1 0,1 0 0,0 0 0,0 1 0,0-1 0,0 1 0,0-1 0,0 1 0,0 0 0,0 0 0,0 0 0,3 0 0,10 1 0,0 1 0,0 1 0,22 6 0,-20-4 0,-1-1 0,1-1 0,18 1 0,-31-4 0,1 0 0,0 0 0,-1-1 0,1 1 0,-1-1 0,1 0 0,-1 0 0,1 0 0,-1-1 0,0 0 0,1 0 0,-1 0 0,0 0 0,0 0 0,6-6 0,-8 6 0,0-1 0,1 1 0,-1-1 0,0 1 0,-1-1 0,1 0 0,0 0 0,-1 0 0,1 0 0,-1 0 0,0 0 0,0 0 0,0 0 0,-1-1 0,1 1 0,-1 0 0,0 0 0,1-1 0,-2 1 0,1 0 0,0-1 0,-1 1 0,1 0 0,-1 0 0,0 0 0,0-1 0,0 1 0,0 0 0,-1 0 0,-1-3 0,-3-5 0,-1 0 0,0 1 0,0 0 0,-1 0 0,0 0 0,-17-14 0,13 14 0,-1 0 0,0 1 0,-1 1 0,0 0 0,0 0 0,-1 2 0,0 0 0,0 0 0,0 2 0,-1-1 0,1 2 0,-23-2 0,29 4 0,0 0 0,-1 1 0,1 0 0,0 1 0,0 0 0,0 0 0,0 1 0,0 0 0,0 1 0,0 0 0,1 0 0,-1 1 0,1 0 0,0 0 0,0 1 0,0 0 0,1 1 0,0 0 0,0 0 0,0 0 0,1 1 0,-10 12 0,10-11 0,1 1 0,0 1 0,0-1 0,1 1 0,0 0 0,0 0 0,1 0 0,1 0 0,0 1 0,0-1 0,1 1 0,0 15 0,2-11 0,0-1 0,1 0 0,1 0 0,0-1 0,1 1 0,1 0 0,0-1 0,11 21 0,-5-15 0,0-1 0,1-1 0,1 0 0,1 0 0,0-2 0,1 1 0,0-2 0,2 0 0,-1-1 0,2-1 0,0 0 0,31 14 0,31 2-1365,-4-9-5461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7.6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303 72 24575,'0'-10'0,"-5"-7"0,-6-1 0,3 3 0,4 8 0,6 15 0,8 10 0,7 8 0,5 7 0,4 4 0,1 0 0,2-2 0,-5-2 0,-1-2 0,-1-6 0,-3-8-8191</inkml:trace>
  <inkml:trace contextRef="#ctx0" brushRef="#br0" timeOffset="1">467 180 24575,'-90'-99'0,"79"89"0,0 0 0,0 1 0,0 1 0,-1 0 0,0 0 0,-26-10 0,33 16 0,0 0 0,-1 1 0,1-1 0,0 1 0,-1 0 0,1 1 0,-1-1 0,1 1 0,-1 0 0,1 1 0,-1-1 0,1 1 0,-1 0 0,1 0 0,0 1 0,-1 0 0,1 0 0,0 0 0,0 0 0,1 1 0,-6 3 0,0 2 0,1 0 0,0 0 0,0 1 0,1 1 0,0-1 0,1 1 0,0 0 0,1 1 0,0 0 0,-6 14 0,1 2 0,1 1 0,1 0 0,-6 34 0,10-33-273,1 0 0,1 0 0,1 0 0,3 41 0,5-24-6553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8.8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379 43 24575,'-3'-1'0,"1"1"0,-1-1 0,0 0 0,1 0 0,-1-1 0,0 1 0,1 0 0,0-1 0,-1 0 0,1 1 0,0-1 0,-4-4 0,3 4 0,0-1 0,0 0 0,0 1 0,0 0 0,-1 0 0,-6-3 0,5 4 0,0 0 0,-1 1 0,1-1 0,-1 1 0,1 0 0,-1 1 0,1-1 0,-1 1 0,1 1 0,0-1 0,-1 1 0,1-1 0,0 1 0,0 1 0,0-1 0,0 1 0,1 0 0,-7 4 0,-10 9 0,1 1 0,-28 30 0,33-32 0,-3 4 0,0 0 0,-18 28 0,32-42 0,0 0 0,0 1 0,1 0 0,0 0 0,0 0 0,1 0 0,0 0 0,0 1 0,0-1 0,1 1 0,-1-1 0,2 1 0,-1-1 0,1 11 0,1-14 0,0 0 0,-1 0 0,1-1 0,1 1 0,-1 0 0,0-1 0,1 1 0,-1-1 0,1 1 0,0-1 0,0 0 0,-1 0 0,2 0 0,-1 0 0,0 0 0,0 0 0,1 0 0,-1-1 0,1 1 0,-1-1 0,1 0 0,0 1 0,-1-2 0,1 1 0,0 0 0,0 0 0,0-1 0,0 1 0,-1-1 0,5 0 0,11 1 0,-1-1 0,0 0 0,30-6 0,-44 6 0,147-31-1365,-74 10-5461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8.2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223 71 24575,'-8'-9'0,"0"1"0,0 0 0,0 1 0,0 0 0,-1 0 0,0 0 0,-10-4 0,16 10 0,1-1 0,-1 1 0,0 1 0,0-1 0,0 0 0,1 1 0,-1 0 0,0-1 0,0 1 0,0 0 0,0 0 0,0 1 0,0-1 0,0 1 0,1-1 0,-1 1 0,0 0 0,0 0 0,1 0 0,-1 0 0,1 1 0,-1-1 0,1 1 0,-1 0 0,1-1 0,0 1 0,0 0 0,-3 4 0,-1 1 0,0 0 0,0 1 0,1 0 0,0 0 0,0 0 0,1 1 0,0 0 0,0-1 0,1 1 0,0 1 0,1-1 0,-1 11 0,-2 16 0,1 67 0,3-84 0,3 57 0,3 0 0,4-1 0,29 127 0,-26-172 0,-2-26 0,1-16 0,-5-1 0,0-1 0,-1 0 0,0-1 0,4-28 0,-7 30 0,1 0 0,0 1 0,1-1 0,0 1 0,1 0 0,0 0 0,8-12 0,-12 21 0,1 1 0,0-1 0,-1 1 0,1 0 0,0 0 0,0 0 0,0 0 0,1 0 0,-1 0 0,0 0 0,1 1 0,-1-1 0,1 1 0,0 0 0,-1 0 0,1 0 0,4-1 0,-5 2 0,0 0 0,1 0 0,-1 0 0,0 0 0,1 1 0,-1-1 0,0 1 0,0-1 0,0 1 0,1 0 0,-1 0 0,0 0 0,0 0 0,0 0 0,0 1 0,-1-1 0,3 3 0,3 2 0,-1 1 0,0 0 0,0 1 0,-1-1 0,0 1 0,-1 0 0,1 1 0,-2-1 0,5 14 0,-1-3 0,2 9 0,9 41 0,-17-62 0,0 0 0,0 1 0,-1-1 0,1 1 0,-2-1 0,1 0 0,-1 1 0,0-1 0,0 0 0,-1 0 0,-3 8 0,4-13 0,0 0 0,0 0 0,0-1 0,0 1 0,-1 0 0,1-1 0,0 1 0,-1-1 0,1 0 0,-4 3 0,-3-4 0,7-14 0,6-9 0,2 0 0,1 1 0,1-1 0,1 1 0,1 1 0,17-26 0,-24 39 0,1 1 0,0-1 0,1 1 0,0 0 0,0 0 0,0 0 0,1 1 0,8-6 0,-13 11 0,1-1 0,-1 1 0,0-1 0,1 1 0,-1 0 0,1 0 0,-1 0 0,1 1 0,0-1 0,-1 0 0,1 1 0,0 0 0,0 0 0,-1 0 0,1 0 0,0 0 0,-1 0 0,1 1 0,0-1 0,-1 1 0,1 0 0,0 0 0,-1 0 0,1 0 0,-1 0 0,0 0 0,1 1 0,-1-1 0,0 1 0,0 0 0,3 2 0,2 3 0,-1 0 0,-1 0 0,0 1 0,0 0 0,0 0 0,-1 0 0,0 0 0,0 1 0,-1-1 0,0 1 0,-1 0 0,3 17 0,-2-1 0,0 0 0,-2 0 0,-3 38 0,2-56 0,-1 0 0,0 0 0,0 0 0,-1 0 0,0 0 0,0 0 0,-1-1 0,0 1 0,0-1 0,0 1 0,-1-1 0,0 0 0,0-1 0,0 1 0,-1-1 0,0 0 0,0 0 0,0 0 0,-1 0 0,1-1 0,-1 0 0,0-1 0,0 1 0,-1-1 0,1 0 0,-1 0 0,1-1 0,-1 0 0,0 0 0,0-1 0,0 0 0,0 0 0,0 0 0,0-1 0,0 0 0,-1-1 0,1 0 0,0 0 0,-12-3 0,15 3-124,-1-1 0,1 1 0,0-1 0,0 0 0,0 0 0,1 0-1,-1-1 1,0 1 0,1-1 0,-7-6 0,-4-9-6702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8.6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50 24575,'-5'-5'0,"-6"-5"0,-1-7 0,2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 24575,'-8'0'0,"-4"2"0,12-1 0,-1 1 0,1-1 0,0 0 0,0 1 0,0-1 0,0 0 0,0 1 0,0-1 0,0 0 0,0 1 0,0-1 0,1 0 0,-1 1 0,1 0 0,32 131 0,12 62 0,-33-112-273,-3 2 0,-4-1 0,-4 1 0,-13 121 0,5-161-6553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9.4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23 24575,'0'-4'0,"0"-7"0,0 3 0,-5 9 0,-1 12 0,-4 14 0,-1 16 0,2 10 0,-3 10 0,1 3 0,3 5 0,2-1 0,2-2 0,2-14-8191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10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3 156 24575,'-2'-11'0,"2"3"0,13 2 0,183-14 0,-81-5 0,-100 21 0,0-1 0,0-1 0,-1 0 0,0 0 0,20-14 0,-30 16 0,0 1 0,-1-1 0,1-1 0,-1 1 0,0 0 0,4-8 0,-6 10 0,-2 6 0,-6 10 0,1 0 0,0 1 0,1-1 0,0 1 0,2 0 0,-5 27 0,8-39 0,0 0 0,0 0 0,-1 0 0,2 0 0,-1 0 0,0 0 0,1 0 0,-1-1 0,1 1 0,0 0 0,0 0 0,0-1 0,0 1 0,0 0 0,1-1 0,-1 0 0,1 1 0,0-1 0,0 0 0,0 1 0,0-1 0,0 0 0,0-1 0,0 1 0,1 0 0,-1-1 0,1 1 0,-1-1 0,1 1 0,-1-1 0,1 0 0,0 0 0,0-1 0,0 1 0,-1-1 0,1 1 0,0-1 0,5 0 0,2 0 0,-1 0 0,0-1 0,1 0 0,-1 0 0,0-1 0,1 0 0,-1-1 0,0 0 0,-1 0 0,1-1 0,0-1 0,11-7 0,9-7 0,-2-2 0,27-25 0,-43 36 0,-9 8 0,0 0 0,0 0 0,0 0 0,0 0 0,1 1 0,-1-1 0,0 1 0,1-1 0,0 1 0,-1 0 0,1 0 0,-1 0 0,4 0 0,-5 1 0,-1 0 0,0 0 0,1 0 0,-1 0 0,1 1 0,-1-1 0,0 0 0,1 0 0,-1 0 0,0 1 0,1-1 0,-1 0 0,0 1 0,0-1 0,1 0 0,-1 1 0,0-1 0,0 0 0,1 1 0,-1-1 0,0 0 0,0 1 0,0-1 0,0 0 0,1 1 0,-1-1 0,0 1 0,0-1 0,0 0 0,0 1 0,-3 28 0,-56 164 0,13-49 0,-6 72 0,-38 359 0,88-547 0,2-20 0,-1 0 0,1 0 0,-1 0 0,0 0 0,-1 0 0,0-1 0,0 1 0,-1-1 0,0 1 0,0-1 0,-7 11 0,10-18 0,0 0 0,0 1 0,-1-1 0,1 0 0,0 1 0,-1-1 0,1 0 0,0 1 0,-1-1 0,1 0 0,-1 0 0,1 1 0,-1-1 0,1 0 0,0 0 0,-1 0 0,1 0 0,-1 0 0,1 1 0,-1-1 0,1 0 0,-1 0 0,1 0 0,-1 0 0,1 0 0,-1-1 0,1 1 0,0 0 0,-1 0 0,1 0 0,-1 0 0,1 0 0,-1-1 0,-12-15 0,-2-23 0,10 15 0,1-1 0,2 1 0,0-1 0,1 1 0,1-1 0,7-42 0,4 2 0,25-83 0,-19 93 0,2 1 0,44-87 0,-45 108 0,2 0 0,1 1 0,1 1 0,53-56 0,-64 76-65,1 1 0,0 0 0,1 1 0,0 0 0,0 1 0,0 0 0,1 1 0,1 1 0,-1 0 0,1 1 0,0 1 0,0 0 0,0 1 0,1 1 0,-1 0 0,1 1 0,-1 0 0,1 2 0,-1 0 0,19 3 0,-10 0-6761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11.1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117 138 24575,'-1'-7'0,"0"1"0,0 0 0,-1 0 0,1 0 0,-1 0 0,-1 0 0,1 0 0,-1 1 0,-5-9 0,-1 0 0,0 1 0,-16-18 0,24 30 0,0 0 0,1 1 0,-1-1 0,0 0 0,0 0 0,0 0 0,0 1 0,0-1 0,0 0 0,0 1 0,0-1 0,0 1 0,0-1 0,0 1 0,0-1 0,0 1 0,0 0 0,0 0 0,-2-1 0,2 2 0,0-1 0,1 0 0,-1 1 0,0-1 0,1 0 0,-1 1 0,0-1 0,1 1 0,-1-1 0,0 1 0,1-1 0,-1 1 0,1-1 0,-1 1 0,1 0 0,-1-1 0,1 1 0,0 0 0,-1-1 0,1 1 0,-1 1 0,-1 5 0,0 0 0,0 1 0,1-1 0,-1 14 0,-4 118 0,6 1 0,28 224 0,-26-348 0,23 142 0,-20-134 0,1-1 0,1 0 0,1-1 0,16 33 0,-22-52 0,-1 0 0,0-1 0,1 1 0,0 0 0,-1-1 0,1 0 0,0 1 0,0-1 0,1 0 0,-1 0 0,0 0 0,1 0 0,-1-1 0,1 1 0,-1-1 0,1 1 0,0-1 0,0 0 0,0 0 0,0 0 0,0 0 0,5 0 0,-4-1 0,1-1 0,-1 0 0,0 1 0,0-2 0,1 1 0,-1 0 0,0-1 0,0 0 0,0 0 0,-1 0 0,1 0 0,0 0 0,-1-1 0,1 0 0,3-3 0,16-17 0,0-1 0,34-48 0,32-62 0,-84 126 0,28-49 0,22-34 0,-48 82 0,0 0 0,0 0 0,1 0 0,0 1 0,0 0 0,16-10 0,-23 17 0,1 0 0,-1 0 0,1 0 0,-1 0 0,1 1 0,-1-1 0,1 0 0,-1 1 0,1-1 0,-1 1 0,1 0 0,0 0 0,-1 0 0,1-1 0,0 1 0,-1 1 0,1-1 0,0 0 0,-1 0 0,1 1 0,-1-1 0,1 1 0,0-1 0,-1 1 0,1-1 0,-1 1 0,0 0 0,1 0 0,-1 0 0,1 0 0,-1 0 0,0 0 0,0 0 0,2 3 0,3 3 0,-1 1 0,0 0 0,-1 0 0,1 0 0,2 10 0,1-2 0,2 6 0,1-1 0,1 0 0,1-1 0,1 0 0,1-1 0,22 22 0,-28-33 0,0-1 0,0 0 0,1 0 0,0-1 0,0 0 0,0 0 0,1-1 0,0-1 0,0 0 0,0 0 0,0-1 0,0-1 0,1 0 0,-1 0 0,14-1 0,-4-1 0,0-1 0,-1-1 0,1-1 0,35-9 0,74-32 0,-25 6 0,-102 37 0,1-1 0,0 1 0,0 0 0,0 1 0,0-1 0,0 1 0,0-1 0,0 1 0,0 0 0,0 1 0,0-1 0,5 2 0,-6-1 0,-1 0 0,0 1 0,1-1 0,-1 1 0,0-1 0,0 1 0,0 0 0,0 0 0,0 0 0,-1 0 0,1 0 0,0 0 0,-1 1 0,0-1 0,1 0 0,-1 1 0,0-1 0,0 1 0,0 2 0,4 7-111,-2 0-68,1-1 0,1 0 0,0 0-1,0 0 1,1-1 0,12 17 0,0-8-6647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11.5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18 24575,'-4'-5'0,"-7"-1"0,-2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11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152 187 24575,'9'-1'0,"0"0"0,-1-1 0,1 0 0,-1 0 0,0-1 0,0 0 0,0 0 0,0-1 0,0 0 0,12-9 0,-6 3 0,-1 0 0,0 0 0,-1-1 0,19-23 0,-28 31 0,-1 0 0,0-1 0,0 1 0,0 0 0,-1-1 0,1 1 0,-1-1 0,0 1 0,0-1 0,0 0 0,0-6 0,-1 9 0,0 0 0,0 0 0,0 0 0,0 0 0,0 0 0,0 0 0,-1 0 0,1 0 0,0 0 0,-1 0 0,1 0 0,-1 0 0,1 0 0,-1 0 0,1 0 0,-1 0 0,0 0 0,1 1 0,-2-2 0,1 1 0,-1 0 0,1 1 0,-1-1 0,1 0 0,-1 1 0,1-1 0,-1 1 0,1 0 0,-1-1 0,0 1 0,1 0 0,-1 0 0,0 0 0,1 0 0,-1 0 0,-1 1 0,-10 1 0,1 1 0,0 1 0,0 0 0,0 0 0,0 1 0,-15 9 0,-65 44 0,87-55 0,-13 10 0,0 0 0,1 1 0,-18 18 0,32-29 0,0 0 0,0 0 0,0 1 0,0-1 0,1 1 0,-1 0 0,1-1 0,0 1 0,0 0 0,0 0 0,0 1 0,1-1 0,0 0 0,0 0 0,0 1 0,0-1 0,1 1 0,0-1 0,0 1 0,0-1 0,0 0 0,2 8 0,0-8 0,0 0 0,0-1 0,0 1 0,1-1 0,-1 0 0,1 0 0,0 0 0,0 0 0,0 0 0,0-1 0,0 1 0,1-1 0,-1 0 0,1 0 0,0 0 0,-1 0 0,1-1 0,0 1 0,0-1 0,0 0 0,0 0 0,8 0 0,4 1 0,-1-1 0,1 0 0,-1-1 0,29-4 0,-19-1 0,38-13 0,-1 1 0,-60 16 0,0 1 0,0-1 0,0 1 0,1 0 0,-1-1 0,0 1 0,0 0 0,0 1 0,0-1 0,1 0 0,-1 0 0,0 1 0,0 0 0,4 1 0,-5-2 0,0 1 0,0 0 0,0 0 0,0 0 0,0 0 0,-1 0 0,1 0 0,0 0 0,0 0 0,-1 0 0,1 0 0,0 0 0,-1 0 0,1 0 0,-1 0 0,0 1 0,1-1 0,-1 0 0,0 2 0,0 6 0,0-1 0,0 1 0,-1 0 0,0 0 0,-1-1 0,-3 10 0,1-2 0,-18 106 0,5 1 0,6 0 0,5 0 0,16 209 0,-8-304 0,0-15 0,0 1 0,-1-1 0,-1 0 0,0 1 0,-1-1 0,-1 0 0,0 0 0,-4 17 0,5-29 0,1 0 0,0 1 0,0-1 0,-1 0 0,1 0 0,0 0 0,-1 0 0,1 0 0,-1 0 0,1 0 0,-1-1 0,0 1 0,1 0 0,-1 0 0,0 0 0,0-1 0,1 1 0,-1 0 0,0-1 0,0 1 0,0 0 0,0-1 0,0 1 0,0-1 0,0 0 0,0 1 0,0-1 0,0 0 0,0 0 0,0 1 0,0-1 0,0 0 0,-1 0 0,1 0 0,0 0 0,0 0 0,0-1 0,0 1 0,0 0 0,0 0 0,0-1 0,0 1 0,0-1 0,0 1 0,0-1 0,0 1 0,0-1 0,0 0 0,0 1 0,1-1 0,-1 0 0,0 0 0,0 1 0,1-1 0,-2-1 0,-5-6 0,1 1 0,-1-2 0,1 1 0,-8-16 0,2 0 17,1-1 0,1-1 1,1 1-1,2-2 0,0 1 0,-3-36 0,4 12-512,3 0 0,5-74 0,7 24-6331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12.3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19 24575,'-2'-1'0,"1"-1"0,-1 1 0,1-1 0,-1 1 0,1-1 0,-1 1 0,0 0 0,0 0 0,1 0 0,-1 0 0,0 0 0,0 0 0,0 1 0,0-1 0,0 0 0,0 1 0,0 0 0,-1-1 0,1 1 0,0 0 0,0 0 0,0 0 0,0 1 0,0-1 0,0 0 0,0 1 0,0-1 0,0 1 0,0 0 0,0 0 0,0 0 0,0 0 0,0 0 0,0 0 0,-2 2 0,0 1 0,1-1 0,-1 1 0,1 0 0,0 0 0,0 0 0,0 1 0,1-1 0,0 1 0,-1-1 0,2 1 0,-1 0 0,0 0 0,-1 8 0,1 16 0,2 1 0,1-1 0,1 0 0,1 0 0,13 53 0,-4-18 0,37 188 0,-48-250 0,-1-1 0,0 0 0,0 1 0,1-1 0,-1 0 0,1 0 0,-1 0 0,1 1 0,-1-1 0,1 0 0,0 0 0,-1 0 0,1 0 0,2 2 0,-3-3 0,1 0 0,-1 0 0,1 0 0,-1 1 0,0-1 0,1 0 0,-1 0 0,1 0 0,-1 0 0,1 0 0,-1 0 0,1 0 0,-1 0 0,1 0 0,-1 0 0,1 0 0,-1 0 0,1 0 0,-1-1 0,1 1 0,-1 0 0,1 0 0,-1 0 0,1-1 0,0 1 0,3-4 0,0 0 0,0 0 0,0 0 0,0 0 0,4-7 0,0 1 0,25-33 0,37-40 0,-62 74 0,0 1 0,1 1 0,0-1 0,0 2 0,1-1 0,0 1 0,10-5 0,-18 11 0,-1-1 0,0 0 0,1 1 0,-1-1 0,1 1 0,-1-1 0,1 1 0,-1 0 0,0 0 0,1-1 0,-1 1 0,1 0 0,-1 0 0,1 0 0,-1 1 0,1-1 0,-1 0 0,1 1 0,-1-1 0,1 0 0,-1 1 0,0 0 0,1-1 0,-1 1 0,0 0 0,1 0 0,-1 0 0,0 0 0,0 0 0,0 0 0,2 2 0,0 2 0,0 1 0,0 0 0,0-1 0,-1 2 0,0-1 0,2 8 0,7 17 0,-8-25-170,1 1-1,0-1 0,0 0 1,0-1-1,0 1 0,1-1 1,7 7-1,13 8-6655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6.1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350 316 24575,'-1'-58'0,"-1"-38"0,3 86 0,0-1 0,1 1 0,0-1 0,0 1 0,1 0 0,6-16 0,-7 21 0,1 0 0,-1 0 0,1 1 0,0-1 0,1 1 0,-1-1 0,1 1 0,-1 0 0,1 1 0,1-1 0,-1 0 0,0 1 0,1 0 0,0 0 0,-1 1 0,1-1 0,0 1 0,10-3 0,-14 5 0,-1 0 0,1 0 0,0 0 0,0 0 0,-1 0 0,1 0 0,0 0 0,0 1 0,-1-1 0,1 0 0,0 0 0,-1 1 0,1-1 0,0 1 0,-1-1 0,1 0 0,0 1 0,-1-1 0,1 1 0,-1-1 0,1 1 0,-1 0 0,1-1 0,-1 1 0,0-1 0,1 1 0,-1 0 0,0-1 0,1 1 0,-1 0 0,0 0 0,0-1 0,0 1 0,1 0 0,-1-1 0,0 1 0,0 0 0,0 0 0,0-1 0,-1 2 0,-3 31 0,-8 2 0,-2-1 0,-1-1 0,-20 34 0,-1 2 0,-49 106 0,9 3 0,-75 258 0,138-391 0,4-16 0,-6 38 0,14-65 0,1-1 0,0 1 0,-1-1 0,1 1 0,0 0 0,0-1 0,0 1 0,0-1 0,0 1 0,0-1 0,1 1 0,-1-1 0,0 1 0,1-1 0,-1 1 0,1-1 0,0 1 0,-1-1 0,1 0 0,0 1 0,0-1 0,1 2 0,-1-3 0,1 1 0,-1 0 0,1-1 0,-1 1 0,1-1 0,-1 0 0,1 1 0,-1-1 0,1 0 0,-1 0 0,1 0 0,-1 0 0,1 0 0,-1 0 0,1 0 0,-1-1 0,1 1 0,1-1 0,11-4 0,-1 0 0,0-1 0,23-15 0,-25 15 0,93-53 0,115-47 0,-174 88 0,0 2 0,2 3 0,-1 1 0,1 2 0,75-6 0,130 19-913,-235-3 461,5 1-6374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9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478 136 24575,'0'0'0,"-1"0"0,0 0 0,1 0 0,-1 0 0,0 0 0,1 0 0,-1 0 0,0 0 0,1-1 0,-1 1 0,0 0 0,1 0 0,-1-1 0,1 1 0,-1 0 0,1-1 0,-1 1 0,0 0 0,1-1 0,-1 1 0,1-1 0,0 1 0,-1-1 0,1 1 0,-1-1 0,1 1 0,0-1 0,-1 0 0,1 0 0,1-23 0,18-19 0,-19 42 0,2-2 0,0 0 0,-1 0 0,1 0 0,-1 0 0,0-1 0,0 1 0,0 0 0,-1-1 0,1-3 0,-1 6 0,0 0 0,0 0 0,0 0 0,0 0 0,-1 0 0,1 0 0,0 1 0,-1-1 0,1 0 0,-1 0 0,1 0 0,-1 0 0,1 0 0,-1 1 0,0-1 0,1 0 0,-1 0 0,0 1 0,0-1 0,0 0 0,1 1 0,-1-1 0,0 1 0,0-1 0,0 1 0,0 0 0,0-1 0,0 1 0,0 0 0,0 0 0,0 0 0,0-1 0,0 1 0,0 0 0,-1 0 0,-13 1 0,-1 0 0,1 0 0,-1 1 0,1 1 0,0 1 0,0 0 0,-15 7 0,-8 1 0,-18 3 0,17-5 0,0 1 0,2 3 0,-52 24 0,87-38 0,1 1 0,-1-1 0,0 1 0,1 0 0,-1 0 0,1 0 0,-1 0 0,1 0 0,-1 0 0,1 1 0,0-1 0,-1 0 0,1 1 0,0-1 0,0 1 0,0-1 0,0 1 0,0-1 0,0 1 0,1 0 0,-1-1 0,1 1 0,-1 0 0,1 0 0,-1 0 0,1 2 0,1-1 0,0-1 0,0 1 0,1-1 0,-1 0 0,1 1 0,0-1 0,-1 0 0,1 0 0,0 0 0,0 0 0,0-1 0,0 1 0,1 0 0,-1-1 0,0 0 0,1 1 0,4 1 0,27 11 0,1-1 0,1-1 0,63 11 0,-59-14 0,-1 0 0,68 28 0,-103-35 0,0-1 0,0 1 0,-1 1 0,1-1 0,-1 0 0,1 1 0,4 4 0,-8-6 0,1 0 0,-1-1 0,1 1 0,-1 0 0,1 0 0,-1-1 0,0 1 0,1 0 0,-1 0 0,0-1 0,0 1 0,0 0 0,1 0 0,-1 0 0,0 0 0,0 0 0,0-1 0,0 1 0,0 0 0,-1 0 0,1 0 0,0 0 0,0-1 0,0 1 0,-1 0 0,1 0 0,-1 0 0,1-1 0,0 1 0,-1 0 0,1-1 0,-1 1 0,1 0 0,-1-1 0,0 1 0,1-1 0,-1 1 0,0-1 0,1 1 0,-1-1 0,0 1 0,-1 0 0,-5 3 0,-1 0 0,0 0 0,0 0 0,0-1 0,0 0 0,-1-1 0,1 0 0,-14 2 0,-78 3 0,74-7 0,-31 3-682,-85-8-1,95-2-6143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6.9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224 276 24575,'10'-11'0,"-1"-1"0,0 0 0,-1-1 0,-1 0 0,0 0 0,7-18 0,-11 24 0,-1 0 0,0-1 0,0 1 0,-1-1 0,1 1 0,-2-1 0,1-11 0,-1 17 0,0 1 0,0-1 0,0 0 0,0 1 0,-1-1 0,1 1 0,-1-1 0,1 0 0,-1 1 0,1-1 0,-1 1 0,0 0 0,1-1 0,-1 1 0,0-1 0,0 1 0,0 0 0,0 0 0,-1 0 0,1 0 0,0-1 0,0 1 0,-1 1 0,1-1 0,0 0 0,-1 0 0,1 0 0,-1 1 0,1-1 0,-1 1 0,1-1 0,-1 1 0,0 0 0,1 0 0,-1 0 0,1-1 0,-1 1 0,0 1 0,1-1 0,-1 0 0,-2 1 0,-4 1 0,1 0 0,0 0 0,-1 1 0,1 0 0,0 0 0,1 1 0,-1 0 0,1 0 0,-1 1 0,-10 10 0,1 1 0,-1 0 0,-18 26 0,23-26 0,1 0 0,1 1 0,0 0 0,1 0 0,0 1 0,2 0 0,0 0 0,1 1 0,1 0 0,1 0 0,1 0 0,-2 22 0,5-38 0,0 0 0,0 0 0,0 1 0,1-1 0,-1 0 0,1 0 0,-1 0 0,1 1 0,0-1 0,0 0 0,1 0 0,-1 0 0,1 0 0,-1-1 0,1 1 0,0 0 0,0-1 0,0 1 0,0-1 0,1 0 0,-1 1 0,1-1 0,-1 0 0,1 0 0,0-1 0,0 1 0,-1-1 0,1 1 0,0-1 0,1 0 0,-1 0 0,0 0 0,0-1 0,0 1 0,1-1 0,-1 1 0,0-1 0,4-1 0,7 1 0,0-1 0,-1 0 0,1-2 0,-1 1 0,1-2 0,-1 1 0,23-11 0,-20 7 0,-1-1 0,0-1 0,0 0 0,-1-1 0,-1-1 0,1 0 0,-2 0 0,1-1 0,18-25 0,-25 29 0,-1 0 0,0 0 0,0 0 0,-1-1 0,0 0 0,-1 1 0,1-1 0,-2-1 0,1 1 0,-1 0 0,-1-1 0,0 1 0,0-1 0,-1 1 0,0-1 0,-1 1 0,0-1 0,-4-17 0,5 25 0,0 1 0,-1-1 0,1 0 0,0 1 0,0-1 0,0 0 0,0 0 0,0 1 0,1-1 0,-1 0 0,0 0 0,1 1 0,-1-1 0,1 0 0,0 1 0,0-1 0,-1 1 0,1-1 0,0 1 0,0-1 0,0 1 0,1 0 0,-1-1 0,0 1 0,0 0 0,1 0 0,-1 0 0,1 0 0,-1 0 0,1 0 0,-1 1 0,1-1 0,0 0 0,1 0 0,9-3 0,0 0 0,1 1 0,22-3 0,-15 3 0,22-6 0,1 3 0,0 1 0,0 2 0,52 4 0,-93-1 0,1 0 0,-1 0 0,1 0 0,-1 1 0,0-1 0,1 1 0,-1 0 0,0 0 0,1 0 0,-1 0 0,0 0 0,0 0 0,0 0 0,3 3 0,-4-3 0,-1 0 0,1 0 0,0 1 0,0-1 0,0 0 0,-1 0 0,1 1 0,-1-1 0,1 1 0,-1-1 0,0 0 0,1 1 0,-1-1 0,0 1 0,0-1 0,0 1 0,0-1 0,0 2 0,-2 6 0,-1 0 0,1 0 0,-2 0 0,1 0 0,-1-1 0,-6 10 0,-4 10 0,-1 8 0,-13 48 0,25-73 0,0-1 0,2 1 0,-1 0 0,1 0 0,0 0 0,1-1 0,1 1 0,0 0 0,3 18 0,-3-26 0,0 0 0,0 0 0,0-1 0,0 1 0,0 0 0,1 0 0,-1 0 0,1-1 0,0 1 0,0-1 0,0 1 0,0-1 0,0 0 0,0 0 0,1 0 0,-1 0 0,1 0 0,-1-1 0,1 1 0,0-1 0,0 1 0,0-1 0,0 0 0,0 0 0,0 0 0,0-1 0,0 1 0,0-1 0,0 0 0,0 1 0,0-1 0,0-1 0,0 1 0,0 0 0,4-2 0,5 0 0,0-1 0,-1-1 0,0 0 0,0 0 0,0-1 0,0 0 0,-1-1 0,11-7 0,-2-2 0,0 0 0,0-2 0,-2 0 0,0 0 0,23-33 0,-16 15 0,-2-2 0,23-50 0,-38 78 0,-7 22 0,-6 27 0,6-39 0,-4 17 0,2 0 0,0 1 0,1-1 0,1 0 0,0 1 0,2-1 0,0 0 0,5 19 0,-5-28 0,1 0 0,0 0 0,1 0 0,-1-1 0,2 1 0,-1-1 0,1 0 0,0 0 0,1-1 0,0 0 0,0 0 0,0 0 0,1 0 0,0-1 0,1 0 0,-1-1 0,16 9 0,-17-11 0,-1-1 0,1 0 0,0 0 0,0 0 0,0 0 0,0-1 0,0 0 0,0-1 0,0 1 0,0-1 0,0 0 0,0 0 0,0-1 0,8-2 0,-5 1 0,0-1 0,0 0 0,-1-1 0,1 0 0,-1 0 0,0-1 0,0 0 0,12-10 0,-6 2 0,-1 1 0,-1-2 0,0 0 0,0 0 0,-2-1 0,1-1 0,-2 0 0,0 0 0,6-18 0,-7 13 0,-2-1 0,0 1 0,-1-1 0,3-37 0,-7 45 0,-1 1 0,0-1 0,-1 1 0,0-1 0,-1 1 0,0 0 0,-1-1 0,-10-24 0,11 33-49,-1 1 1,0-1-1,0 0 0,0 1 0,-1 0 1,0 0-1,0 0 0,0 0 0,0 1 1,0-1-1,-1 1 0,1 0 0,-1 0 1,0 1-1,0 0 0,0-1 0,0 2 1,0-1-1,-1 1 0,1-1 0,0 1 1,-1 1-1,1-1 0,-1 1 0,1 0 0,-1 0 1,-5 1-1,-11 4-6777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7.3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127 139 24575,'-9'-5'0,"-13"-2"0,-7 1 0,-3-3 0,9-1 0,12-3 0,13 1 0,15 3 0,15-3 0,15 2 0,9 2 0,5 2 0,0-2 0,-5 0 0,-7 2 0,-7 1 0,-7 2 0,-9 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7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325 305 24575,'11'-10'0,"2"1"0,-1 0 0,23-11 0,16-12 0,-15 7 0,-25 19 0,-1-1 0,1-1 0,-1 1 0,0-2 0,-1 1 0,0-1 0,-1-1 0,14-18 0,-21 26 0,0 0 0,0 0 0,0 0 0,0 0 0,0-1 0,0 1 0,-1 0 0,1 0 0,-1-1 0,0 1 0,0 0 0,0-1 0,0 1 0,0 0 0,0-1 0,-1 1 0,1 0 0,-1-1 0,1 1 0,-3-4 0,1 3 0,0 0 0,0 0 0,0 1 0,0-1 0,-1 1 0,1 0 0,-1 0 0,1 0 0,-1 0 0,0 0 0,0 1 0,-6-4 0,-5 0 0,-1 1 0,0 0 0,1 1 0,-1 1 0,-18-2 0,-7 2 0,-1 2 0,-69 7 0,86-3 0,0 0 0,0 1 0,1 2 0,-1 0 0,-39 19 0,57-22 0,-1-1 0,1 1 0,0 0 0,0 0 0,1 1 0,-1 0 0,-7 9 0,11-12 0,1 0 0,0 0 0,-1 0 0,1 0 0,0 0 0,0 0 0,0 0 0,1 0 0,-1 1 0,0-1 0,1 0 0,-1 0 0,1 1 0,0-1 0,0 0 0,0 1 0,0-1 0,0 0 0,1 1 0,-1-1 0,1 0 0,-1 1 0,1-1 0,0 0 0,0 0 0,0 0 0,2 3 0,2 3 0,1 1 0,0-1 0,1-1 0,0 1 0,0-1 0,1-1 0,8 7 0,66 39 0,-48-32 0,36 22 0,56 35 0,-104-61 0,0 0 0,-2 1 0,26 27 0,-42-39 0,1 0 0,-1 0 0,0 0 0,-1 0 0,1 1 0,-1 0 0,0 0 0,-1 0 0,1 0 0,-1 0 0,0 1 0,-1-1 0,0 0 0,1 13 0,-2-14 0,0 0 0,-1-1 0,0 1 0,0 0 0,0 0 0,-1-1 0,1 1 0,-1-1 0,0 1 0,0-1 0,-1 0 0,1 0 0,-1 0 0,0 0 0,0-1 0,0 1 0,-1-1 0,1 1 0,-1-1 0,-7 4 0,-3 2 0,-1 0 0,0-2 0,-1 0 0,0 0 0,0-2 0,0 0 0,-30 5 0,23-7 0,0 0 0,1-1 0,-1-2 0,0 0 0,-30-5 0,9-6-1365,9-2-5461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8.2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1 108 24575,'11'-13'0,"1"1"0,0 1 0,0-1 0,2 2 0,-1 0 0,1 1 0,1 0 0,17-8 0,-31 16 0,1 1 0,-1-1 0,0 1 0,0-1 0,0 1 0,1 0 0,-1-1 0,0 1 0,0 0 0,1 0 0,-1 0 0,0 0 0,1 0 0,-1 0 0,0 0 0,0 1 0,1-1 0,-1 0 0,0 1 0,0-1 0,1 1 0,-1-1 0,0 1 0,0-1 0,0 1 0,0 0 0,0 0 0,0-1 0,0 1 0,0 0 0,0 0 0,0 0 0,-1 0 0,1 0 0,0 0 0,0 0 0,-1 1 0,1-1 0,-1 0 0,1 0 0,-1 0 0,0 1 0,1-1 0,-1 0 0,0 1 0,0 1 0,1 9 0,0 1 0,-1-1 0,0 0 0,-3 15 0,1-8 0,-9 345 0,7-144 0,-10-36-168,8-134-1029,3-14-5629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8.5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1 358 24575,'0'-12'0,"0"0"0,0 0 0,2-1 0,-1 1 0,2 0 0,-1 1 0,10-24 0,-9 29 0,0 1 0,0 0 0,1 0 0,-1 0 0,2 0 0,-1 0 0,0 1 0,1 0 0,0 0 0,0 0 0,0 0 0,0 1 0,0 0 0,1 0 0,0 0 0,0 1 0,9-3 0,26-5 0,-1 2 0,1 2 0,56-2 0,-29 3 0,43-3 0,87-11 0,-190 18 0,-1-1 0,0 0 0,0 0 0,0-1 0,0 0 0,-1 0 0,10-7 0,-15 10 0,0-1 0,0 0 0,-1 1 0,1-1 0,0 0 0,0 1 0,-1-1 0,1 0 0,0 0 0,-1 0 0,1 0 0,-1 0 0,1 0 0,-1 0 0,1 0 0,-1 0 0,0 0 0,0 0 0,1 0 0,-1 0 0,0 0 0,0-2 0,-1 2 0,1-1 0,-1 1 0,0-1 0,0 1 0,0-1 0,0 1 0,0-1 0,0 1 0,-1 0 0,1-1 0,0 1 0,-1 0 0,1 0 0,0 0 0,-1 0 0,0 0 0,1 1 0,-4-2 0,-7-4 0,-1 2 0,0 0 0,0 0 0,0 1 0,0 1 0,-24-2 0,-82 4 0,101 1 0,1 0 0,0 1 0,0 1 0,1 1 0,-1 1 0,1 0 0,0 1 0,-24 12 0,35-15 0,-1 0 0,1 0 0,0 0 0,0 1 0,0 0 0,0 0 0,1 0 0,0 1 0,0 0 0,0 0 0,0 0 0,1 0 0,0 0 0,0 1 0,0-1 0,0 1 0,1 0 0,0 0 0,1 0 0,-1 0 0,1 0 0,0 0 0,0 0 0,1 0 0,0 0 0,1 11 0,1-7 0,1 0 0,0 0 0,0-1 0,1 1 0,0-1 0,1 0 0,0 0 0,0 0 0,1-1 0,0 1 0,1-2 0,0 1 0,0-1 0,1 0 0,-1 0 0,1-1 0,13 8 0,-9-6 0,0-1 0,0 0 0,1-1 0,0 0 0,0-1 0,0-1 0,1 0 0,-1 0 0,1-2 0,0 0 0,0 0 0,18-1 0,-23-2 0,1 0 0,-1-1 0,0 0 0,0-1 0,0 0 0,-1 0 0,1-1 0,-1 0 0,0 0 0,0-1 0,0 0 0,0-1 0,-1 0 0,0 0 0,11-12 0,-4 1 0,0-1 0,-1 0 0,-1-1 0,-1-1 0,12-27 0,-11 25 0,-12 22 0,1 0 0,-1 0 0,0 0 0,0 0 0,0 1 0,0-1 0,1 0 0,-1 0 0,0 0 0,0 0 0,0 0 0,0 0 0,1 0 0,-1 1 0,0-1 0,0 0 0,0 0 0,0 0 0,0 0 0,0 0 0,0 1 0,0-1 0,1 0 0,-1 0 0,0 0 0,0 0 0,0 1 0,0-1 0,0 0 0,0 0 0,0 0 0,0 1 0,0-1 0,0 0 0,0 0 0,0 0 0,0 1 0,0-1 0,0 0 0,0 0 0,0 0 0,-1 0 0,1 1 0,0-1 0,0 0 0,0 0 0,0 0 0,0 0 0,0 0 0,-1 1 0,-8 48 0,7-35 0,-5 31-682,0 57-1,6-69-6143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8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3 112 24575,'-1'-24'0,"0"18"0,1 0 0,-1-1 0,1 1 0,0 0 0,1 0 0,-1-1 0,1 1 0,0 0 0,1 0 0,0 0 0,0 0 0,3-6 0,-5 12 0,1-1 0,-1 1 0,0 0 0,1 0 0,-1 0 0,1 0 0,-1-1 0,0 1 0,1 0 0,-1 0 0,1 0 0,-1 0 0,1 0 0,-1 0 0,0 0 0,1 0 0,-1 1 0,1-1 0,-1 0 0,1 0 0,-1 0 0,0 0 0,1 0 0,-1 1 0,1-1 0,-1 0 0,0 0 0,1 1 0,-1-1 0,0 0 0,1 1 0,-1-1 0,0 0 0,0 1 0,1-1 0,-1 0 0,0 1 0,0-1 0,0 1 0,0-1 0,1 0 0,-1 1 0,0-1 0,0 1 0,0 0 0,10 20 0,-5-1 0,0-1 0,-1 1 0,-1 0 0,-1 0 0,0 0 0,-2 0 0,0 0 0,-1 0 0,-2 0 0,0 0 0,0 0 0,-2-1 0,-1 1 0,-9 21 0,99-145 0,-64 80 0,31-29 0,-45 48 0,-1 0 0,1 1 0,0-1 0,0 1 0,0 0 0,1 0 0,-1 1 0,1 0 0,0 0 0,0 1 0,14-4 0,-20 6 0,1 0 0,0 0 0,-1 0 0,1 1 0,-1-1 0,1 0 0,-1 1 0,1-1 0,-1 1 0,1-1 0,-1 1 0,0 0 0,1-1 0,-1 1 0,0 0 0,0 0 0,1 0 0,-1 0 0,0 0 0,0 0 0,0 0 0,0 1 0,0-1 0,0 0 0,-1 0 0,1 1 0,0-1 0,-1 1 0,1-1 0,-1 1 0,1-1 0,-1 1 0,0-1 0,1 2 0,0 8 0,1-1 0,-1 1 0,-1 19 0,-1-21 0,-1 49-30,0-32-415,1 1 0,5 48 0,2-48-6381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9.3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273 673 24575,'15'-16'0,"0"0"0,-2-1 0,15-22 0,-23 31 0,0-1 0,0 1 0,-1-1 0,0 0 0,-1-1 0,0 1 0,-1-1 0,1 1 0,0-14 0,-3 21 0,0 0 0,0 0 0,0-1 0,0 1 0,0 0 0,0 0 0,-1 0 0,1 0 0,-1 0 0,0 0 0,1 0 0,-1 0 0,0 0 0,0 0 0,0 0 0,-1 0 0,1 1 0,0-1 0,-1 0 0,1 1 0,-1-1 0,1 1 0,-1-1 0,0 1 0,1 0 0,-1 0 0,0 0 0,0 0 0,0 0 0,0 0 0,0 0 0,0 1 0,0-1 0,0 1 0,0 0 0,-1-1 0,1 1 0,0 0 0,0 0 0,-3 1 0,-6-1 0,-1 1 0,1 0 0,0 1 0,0 1 0,0 0 0,-15 6 0,5-1 0,2 1 0,-1 1 0,1 1 0,1 1 0,0 0 0,-22 21 0,33-27 0,0 0 0,1 0 0,0 1 0,0 0 0,1 0 0,0 1 0,0-1 0,0 1 0,1 0 0,0 0 0,1 1 0,0-1 0,0 1 0,1-1 0,0 1 0,1 0 0,0 0 0,-1 10 0,3-13 0,0 0 0,-1-1 0,2 1 0,-1 0 0,1-1 0,0 1 0,0-1 0,0 1 0,1-1 0,0 0 0,0 0 0,0 0 0,0-1 0,1 1 0,0-1 0,0 0 0,0 0 0,1 0 0,-1 0 0,1-1 0,0 1 0,0-1 0,0-1 0,0 1 0,1-1 0,-1 0 0,11 3 0,-6-3 0,0 1 0,1-1 0,-1-1 0,1 0 0,0-1 0,0 0 0,-1 0 0,1-1 0,-1-1 0,1 0 0,-1 0 0,1-1 0,-1 0 0,14-7 0,-7 1 0,0-1 0,-1 0 0,0-2 0,0 0 0,-1 0 0,-1-2 0,0 0 0,-1 0 0,16-24 0,-13 14 0,-1-1 0,-2 0 0,0-1 0,-2-1 0,14-49 0,-11 13 0,-2 0 0,-4 0 0,-2-1 0,-3 0 0,-5-67 0,-1 120 0,-1 19 0,-3 23 0,-61 626 0,63-543-1365,5-72-5461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9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381 384 24575,'1'-1'0,"1"0"0,0 0 0,0 0 0,-1 0 0,1 0 0,-1 0 0,1 0 0,-1 0 0,1-1 0,-1 1 0,0-1 0,1 1 0,-1-1 0,0 1 0,0-1 0,0 0 0,1-2 0,15-33 0,-13 22 0,-1-1 0,0 1 0,0 0 0,-2-1 0,0 0 0,-1 1 0,-3-28 0,2 33 0,0-1 0,-1 2 0,0-1 0,-1 0 0,0 0 0,-1 1 0,0 0 0,0 0 0,-1 0 0,0 0 0,-1 0 0,-12-14 0,14 19 0,1 1 0,-1 0 0,0 0 0,0 1 0,0-1 0,0 1 0,-1 0 0,1 0 0,-1 0 0,1 0 0,-1 1 0,0 0 0,0 0 0,-7-1 0,4 2 0,0 0 0,0 1 0,0 0 0,1 0 0,-1 0 0,0 1 0,1 1 0,-11 3 0,2 2 0,1 0 0,0 0 0,1 1 0,0 1 0,1 0 0,0 1 0,-20 22 0,22-20 0,0 0 0,2 1 0,-1 0 0,2 1 0,0 0 0,1 0 0,-8 25 0,12-30 0,0-1 0,1 1 0,0 0 0,0 0 0,2 0 0,-1 0 0,1 0 0,0 0 0,1 0 0,0 0 0,1 0 0,0 0 0,6 17 0,-7-23 0,1-1 0,-1 1 0,1-1 0,0 0 0,0 1 0,0-1 0,0 0 0,1 0 0,-1 0 0,1 0 0,-1-1 0,1 1 0,0-1 0,0 0 0,1 0 0,-1 0 0,0 0 0,1 0 0,-1-1 0,1 1 0,-1-1 0,1 0 0,0 0 0,0 0 0,-1-1 0,1 1 0,0-1 0,0 0 0,7-1 0,-3 0 0,0-1 0,-1 0 0,1 0 0,-1-1 0,0 0 0,1 0 0,-1-1 0,-1 0 0,1 0 0,-1 0 0,1-1 0,-1 0 0,9-10 0,20-26 0,52-81 0,-3 3 0,-80 114 0,-1 1 0,1 0 0,0 0 0,0 1 0,0-1 0,7-4 0,-10 8 0,0-1 0,-1 1 0,1-1 0,0 1 0,0 0 0,0 0 0,-1-1 0,1 1 0,0 0 0,0 0 0,0 0 0,0 0 0,0 0 0,-1 0 0,1 0 0,0 0 0,0 0 0,0 0 0,0 1 0,-1-1 0,1 0 0,0 0 0,0 1 0,0-1 0,-1 1 0,1-1 0,0 1 0,-1-1 0,1 1 0,0-1 0,-1 1 0,1-1 0,-1 1 0,1 0 0,-1-1 0,1 1 0,-1 0 0,1 0 0,-1-1 0,0 1 0,1 0 0,-1 0 0,0 0 0,0-1 0,0 1 0,1 0 0,-1 1 0,4 22 0,-1-1 0,-1 0 0,0 1 0,-2-1 0,-4 34 0,1-1 0,2-21-1365,1-5-5461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0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0 146 24575,'1'-6'0,"-1"0"0,1 0 0,1 0 0,-1 0 0,1 0 0,0 0 0,0 0 0,0 1 0,1-1 0,6-8 0,-9 13 0,1 0 0,0-1 0,0 1 0,0 0 0,-1 0 0,1-1 0,1 1 0,-1 0 0,0 0 0,0 0 0,0 0 0,1 1 0,-1-1 0,0 0 0,1 0 0,-1 1 0,0-1 0,1 1 0,-1-1 0,1 1 0,-1 0 0,1-1 0,-1 1 0,1 0 0,-1 0 0,1 0 0,0 0 0,-1 0 0,1 1 0,-1-1 0,1 0 0,-1 1 0,1-1 0,-1 1 0,0-1 0,1 1 0,-1 0 0,0 0 0,1-1 0,-1 1 0,0 0 0,0 0 0,0 0 0,0 1 0,2 1 0,3 4 0,0 1 0,-1 0 0,0 0 0,-1 0 0,1 1 0,-2-1 0,1 1 0,-1 0 0,0 0 0,-1 1 0,0-1 0,-1 0 0,1 14 0,-1 2 0,0 0 0,-2 1 0,-8 45 0,6-52 0,0 0 0,-2-1 0,0 0 0,-1 0 0,-1 0 0,-1-1 0,0 1 0,-12 16 0,6-22 0,13-12 0,1 0 0,0 0 0,0 0 0,-1 0 0,1 0 0,0 0 0,0 0 0,-1 0 0,1 0 0,0 0 0,-1 0 0,1 0 0,0 0 0,0 0 0,0 0 0,-1 0 0,1 0 0,0-1 0,0 1 0,-1 0 0,1 0 0,0 0 0,0 0 0,0-1 0,-1 1 0,1 0 0,0 0 0,0 0 0,0-1 0,0 1 0,0 0 0,-1 0 0,1 0 0,0-1 0,0 1 0,0-3 0,-1 1 0,1 0 0,0-1 0,0 1 0,0-1 0,0 1 0,0-1 0,0 1 0,1 0 0,-1-1 0,3-3 0,10-30 0,3 2 0,1 0 0,37-55 0,-15 33 0,57-61 0,-84 102-151,1 1-1,0 0 0,1 1 0,1 0 1,0 1-1,1 1 0,0 0 1,28-14-1,-17 17-6674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0.6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281 686 24575,'8'-41'0,"-6"36"0,-1-1 0,1 1 0,-1 0 0,-1-1 0,1-8 0,-1 12 0,0-1 0,0 1 0,-1 0 0,1 0 0,-1 0 0,0 0 0,0 0 0,1 1 0,-1-1 0,0 0 0,-1 0 0,1 0 0,0 1 0,0-1 0,-1 1 0,1-1 0,-1 1 0,0-1 0,-1 0 0,-2-1 0,0 0 0,0 1 0,0-1 0,0 1 0,-1 1 0,1-1 0,-1 1 0,1 0 0,-1 0 0,1 0 0,-1 1 0,1 0 0,-1 0 0,0 1 0,1-1 0,-1 1 0,1 0 0,-1 1 0,1-1 0,0 1 0,-8 4 0,2-2 0,1 1 0,0 0 0,1 1 0,-1 0 0,1 0 0,0 1 0,1 0 0,0 1 0,-14 16 0,16-15 0,1 0 0,0 1 0,0 0 0,1 0 0,0 0 0,1 0 0,0 0 0,1 1 0,0-1 0,0 1 0,1 0 0,1 0 0,0-1 0,1 13 0,0-17 0,-1 0 0,1-1 0,0 1 0,0 0 0,1-1 0,0 1 0,0-1 0,0 1 0,0-1 0,1 0 0,0 0 0,0 0 0,0 0 0,1-1 0,0 1 0,0-1 0,0 0 0,0 0 0,1 0 0,-1-1 0,1 1 0,0-1 0,0 0 0,0-1 0,0 1 0,1-1 0,5 2 0,-4-3 0,0 1 0,0-1 0,0-1 0,1 1 0,-1-1 0,0 0 0,0-1 0,0 0 0,1 0 0,-1 0 0,0-1 0,0 0 0,7-4 0,-3 1 0,-1-1 0,0 0 0,0 0 0,0-1 0,-1 0 0,0-1 0,11-12 0,0-3 0,-2-1 0,-1-1 0,0 0 0,-2-1 0,18-42 0,13-54 0,-5-1 0,48-247 0,-86 334 0,-7 24 0,4 12 0,-1 0 0,0 0 0,1 0 0,-1 0 0,1 0 0,-1 0 0,1 0 0,-1 0 0,1 0 0,-1 1 0,1-1 0,-1 0 0,1 0 0,-1 1 0,1-1 0,-1 0 0,1 1 0,-1-1 0,1 0 0,0 1 0,-1-1 0,1 1 0,0-1 0,-1 1 0,1-1 0,-1 1 0,-7 10 0,1 0 0,0 0 0,1 0 0,0 1 0,-8 21 0,-18 71 0,23-72 0,-20 72-341,5 0 0,5 2-1,-8 139 1,25-191-6485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9.6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57 24575,'0'-6'0,"0"0"0,-1 0 0,1-1 0,-1 1 0,-3-7 0,4 12 0,0 0 0,0 1 0,-1-1 0,1 0 0,0 1 0,-1-1 0,1 0 0,0 1 0,-1-1 0,1 1 0,-1-1 0,1 1 0,-1-1 0,1 1 0,-1-1 0,1 1 0,-1-1 0,1 1 0,-1 0 0,0-1 0,1 1 0,-2 0 0,1 0 0,0 0 0,0 0 0,-1 0 0,1 1 0,0-1 0,0 0 0,0 1 0,0-1 0,0 1 0,0-1 0,0 1 0,0 0 0,0-1 0,0 1 0,0 0 0,0 0 0,0 0 0,-1 1 0,-3 5 0,0-1 0,0 1 0,1 0 0,0 1 0,0-1 0,0 1 0,-4 15 0,-13 63 0,17-69 0,-11 70 0,3 0 0,4 1 0,4 0 0,10 133 0,0-170-682,17 78-1,-13-89-6143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0.9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382 24 24575,'-1'-1'0,"1"0"0,0 0 0,-1 0 0,1 0 0,-1 0 0,1 0 0,-1 0 0,0 0 0,1 0 0,-1 0 0,0 1 0,0-1 0,1 0 0,-1 0 0,0 1 0,0-1 0,0 0 0,0 1 0,0-1 0,0 1 0,0-1 0,0 1 0,0 0 0,0-1 0,-1 1 0,1 0 0,-2 0 0,-31-4 0,29 4 0,-1 1 0,1 0 0,0 0 0,-1 1 0,1 0 0,0-1 0,0 2 0,1-1 0,-1 1 0,0-1 0,1 1 0,-1 1 0,1-1 0,0 1 0,0-1 0,0 1 0,1 0 0,-1 0 0,1 1 0,0-1 0,-2 6 0,-9 14 0,0 0 0,-16 46 0,25-58 0,-29 88 0,4 2 0,-20 123 0,36-156 0,-11 69-1365,17-88-5461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1.3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16 516 24575,'-8'-43'0,"6"38"0,0-1 0,1 1 0,0-1 0,0 0 0,1 0 0,-1-9 0,2 13 0,-1 0 0,1 0 0,-1 0 0,1 0 0,0 0 0,0 1 0,0-1 0,0 0 0,0 1 0,0-1 0,0 0 0,0 1 0,1-1 0,-1 1 0,0 0 0,1-1 0,0 1 0,-1 0 0,1 0 0,0 0 0,-1 0 0,1 0 0,0 1 0,3-2 0,13-3 0,1 0 0,0 2 0,0 0 0,36-1 0,5 0 0,172-33 0,-199 29 0,0-1 0,-1-2 0,0-1 0,56-30 0,-80 38 0,-1 0 0,-1-1 0,1 0 0,-1-1 0,1 1 0,-2-1 0,1 0 0,-1 0 0,1-1 0,-2 0 0,6-9 0,-8 12 0,-1 1 0,1-1 0,-1 0 0,0 1 0,0-1 0,0 0 0,-1 0 0,0 1 0,1-1 0,-1 0 0,-1 0 0,1 0 0,0 1 0,-1-1 0,0 0 0,0 0 0,0 1 0,0-1 0,0 1 0,-1-1 0,0 1 0,0-1 0,0 1 0,0 0 0,0 0 0,-4-4 0,0 1 0,1 0 0,-1 1 0,0 0 0,-1 0 0,1 0 0,-1 0 0,0 1 0,0 1 0,-1-1 0,1 1 0,-1 0 0,-12-3 0,9 4 0,0 1 0,-1-1 0,1 2 0,0-1 0,-1 2 0,1 0 0,-1 0 0,-14 4 0,11-2 0,1 2 0,-1 0 0,1 0 0,0 1 0,1 1 0,0 0 0,0 1 0,0 0 0,1 1 0,0 1 0,1 0 0,0 0 0,-17 21 0,20-18 0,0-1 0,1 1 0,0 0 0,1 1 0,0 0 0,1 0 0,0 0 0,2 0 0,0 1 0,0-1 0,1 1 0,0 15 0,2-19 0,1-1 0,0 1 0,0 0 0,1-1 0,0 1 0,1-1 0,0 0 0,1 1 0,0-2 0,0 1 0,1 0 0,0-1 0,1 0 0,0 0 0,1-1 0,0 1 0,10 8 0,23 16-1365,-1-6-5461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1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55 209 24575,'0'-208'0,"0"227"0,1 35 0,-2 0 0,-2 0 0,-3 0 0,-18 77 0,3-63 0,51-127 0,72-107 0,-96 158 0,14-23 0,1 1 0,34-36 0,-54 65 0,0 0 0,0 0 0,0 0 0,0 0 0,1 0 0,-1 0 0,0 0 0,0 0 0,1 0 0,-1 1 0,1-1 0,-1 1 0,0-1 0,1 1 0,1-1 0,-2 1 0,-1 0 0,1 0 0,-1 0 0,1 1 0,-1-1 0,1 0 0,-1 0 0,1 1 0,-1-1 0,1 0 0,-1 0 0,0 1 0,1-1 0,-1 0 0,1 1 0,-1-1 0,0 1 0,1-1 0,-1 0 0,0 1 0,0-1 0,1 1 0,-1-1 0,0 1 0,0-1 0,0 1 0,0-1 0,1 1 0,-1 3 0,1 0 0,-1 1 0,0-1 0,0 0 0,0 0 0,0 0 0,-1 0 0,1 0 0,-3 5 0,-14 37 0,-5 17 0,21-59 0,-1 1 0,1 0 0,1 0 0,-1 0 0,1 0 0,0-1 0,0 1 0,0 0 0,1 0 0,1 6 0,-2-10 0,0 0 0,1 0 0,-1 0 0,0 0 0,1 0 0,-1 0 0,1 0 0,-1 0 0,1-1 0,-1 1 0,1 0 0,0 0 0,-1 0 0,1-1 0,0 1 0,0 0 0,0-1 0,-1 1 0,1-1 0,0 1 0,0-1 0,0 1 0,0-1 0,0 0 0,2 1 0,-1-1 0,1 0 0,-1 0 0,0 0 0,1 0 0,-1-1 0,0 1 0,0-1 0,1 0 0,-1 0 0,0 1 0,2-3 0,6-2 0,-1 0 0,-1-1 0,17-14 0,166-174 0,-161 166 0,-14 22 0,-15 6 0,-1 0 0,1 0 0,-1 0 0,1 1 0,-1-1 0,0 0 0,1 1 0,-1-1 0,1 0 0,-1 1 0,0-1 0,1 0 0,-1 1 0,0-1 0,0 1 0,1-1 0,-1 0 0,0 1 0,0-1 0,0 1 0,0-1 0,1 1 0,-1-1 0,0 1 0,0-1 0,0 1 0,0-1 0,0 1 0,0-1 0,0 1 0,0-1 0,-1 2 0,0 13 0,-1 0 0,-1 0 0,-9 29 0,-2 11 0,-3 81-1365,15-101-5461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2.2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222 196 24575,'-5'-23'0,"5"22"0,0 1 0,0 0 0,-1-1 0,1 1 0,0 0 0,0-1 0,-1 1 0,1 0 0,0-1 0,-1 1 0,1 0 0,-1-1 0,1 1 0,0 0 0,-1 0 0,1 0 0,-1-1 0,1 1 0,-1 0 0,1 0 0,0 0 0,-1 0 0,1 0 0,-1 0 0,1 0 0,-1 0 0,-1 1 0,0-1 0,0 1 0,0 0 0,0 0 0,0 1 0,0-1 0,0 0 0,1 1 0,-1-1 0,1 1 0,-1-1 0,1 1 0,0 0 0,-1-1 0,1 1 0,-1 3 0,-12 20 0,1 1 0,2 1 0,-16 51 0,-13 91 0,34-141 0,-19 104 0,-15 232 0,39-351 0,0 1 0,1-1 0,1 1 0,0-1 0,1 0 0,0 1 0,1-1 0,5 14 0,-3-22 0,-1-13 0,-1-13 0,1-206 0,10-87 0,-3 231 0,31-117 0,-34 171 0,1 0 0,2 1 0,1 0 0,1 0 0,1 2 0,1-1 0,28-33 0,-37 52 0,0 1 0,1 1 0,0-1 0,1 1 0,-1 1 0,1-1 0,0 1 0,1 0 0,-1 1 0,16-6 0,-21 9 0,0 0 0,0 1 0,-1-1 0,1 1 0,0-1 0,0 1 0,0 0 0,-1 0 0,1 0 0,0 1 0,0-1 0,0 1 0,-1-1 0,1 1 0,0 0 0,0 0 0,-1 0 0,1 0 0,-1 1 0,1-1 0,-1 1 0,0 0 0,0-1 0,1 1 0,-1 0 0,0 0 0,-1 0 0,1 0 0,0 1 0,0-1 0,-1 1 0,0-1 0,1 1 0,-1-1 0,0 1 0,0-1 0,0 1 0,-1 0 0,1 4 0,2 4 0,-1 1 0,-1 0 0,0 0 0,-1 0 0,0 0 0,-1 0 0,0 0 0,-1 0 0,0 0 0,-1-1 0,0 1 0,-1-1 0,-1 1 0,1-1 0,-2-1 0,-8 15 0,0-2 0,-2-1 0,0 0 0,-1-1 0,-1-1 0,-1 0 0,-26 19 0,-44 26-1365,52-40-5461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2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 24575,'5'0'0,"6"0"0,5-4 0,1-2-8191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9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617 306 24575,'1'-4'0,"0"-1"0,1 1 0,0 0 0,0 0 0,0 0 0,0 1 0,0-1 0,1 0 0,4-4 0,6-10 0,-3 0 0,2-3 0,0-1 0,11-29 0,-21 46 0,0 1 0,-1-1 0,1 1 0,-1-1 0,0 0 0,0 0 0,-1 1 0,1-1 0,-1 0 0,0 0 0,-1 0 0,1 0 0,-1 0 0,0 1 0,0-1 0,0 0 0,-1 1 0,-2-6 0,2 7 0,-1 0 0,0 0 0,0 0 0,-1 0 0,1 1 0,-1-1 0,1 1 0,-1 0 0,0 0 0,0 0 0,1 0 0,-1 1 0,-1 0 0,1 0 0,0 0 0,0 0 0,0 0 0,-1 1 0,-4 0 0,-8-1 0,1 1 0,0 1 0,-29 5 0,13 2 0,0 1 0,1 1 0,0 2 0,-48 25 0,32-11 0,1 2 0,-46 38 0,91-65 0,-23 18 0,1 0 0,-30 33 0,48-47 0,1 0 0,0 0 0,0 0 0,0 0 0,0 1 0,1 0 0,0 0 0,0 0 0,1 0 0,-1 0 0,2 0 0,-1 1 0,0-1 0,1 1 0,0-1 0,1 1 0,0 12 0,1-15 0,0 0 0,0 0 0,1 0 0,-1 0 0,1-1 0,0 1 0,0 0 0,1-1 0,-1 0 0,1 1 0,-1-1 0,1 0 0,0 0 0,0 0 0,1-1 0,-1 1 0,0-1 0,1 0 0,0 0 0,-1 0 0,1 0 0,0-1 0,0 1 0,6 0 0,10 3 0,-1-1 0,1-1 0,34 2 0,-54-5 0,51 2 0,0-2 0,0-2 0,0-2 0,56-12 0,-160 39 0,-57 32 0,68-31 0,1 1 0,-58 46 0,83-57 0,0 0 0,1 1 0,1 0 0,0 1 0,1 1 0,1 0 0,0 1 0,-11 25 0,20-39 0,1 0 0,0 1 0,0-1 0,1 1 0,-1 0 0,1 0 0,0-1 0,0 1 0,1 0 0,0 0 0,-1 0 0,1 0 0,1 0 0,-1-1 0,1 1 0,0 0 0,0 0 0,0 0 0,1-1 0,0 1 0,0-1 0,0 1 0,0-1 0,1 0 0,-1 0 0,1 0 0,0 0 0,0 0 0,1-1 0,-1 1 0,1-1 0,0 0 0,0 0 0,0 0 0,0-1 0,0 1 0,1-1 0,-1 0 0,7 2 0,7 2 16,0 0 0,0-1-1,1 0 1,0-2-1,20 1 1,94-1-1475,-31-7-5367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0.0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382 517 24575,'21'-21'0,"0"0"0,-1-1 0,-1 0 0,-1-2 0,-2-1 0,20-35 0,-20 25 0,15-48 0,-27 70 0,0-1 0,-1 0 0,-1 1 0,0-1 0,-1 0 0,-1-27 0,-1 36 0,1 1 0,-1 0 0,0 0 0,0 0 0,0 0 0,-1 0 0,1 0 0,-1 1 0,0-1 0,0 0 0,0 1 0,-1 0 0,1-1 0,-6-4 0,6 6 0,-1 0 0,1 0 0,-1 0 0,0 1 0,1-1 0,-1 1 0,0 0 0,0 0 0,0 0 0,0 0 0,0 0 0,0 1 0,0-1 0,0 1 0,0 0 0,0 0 0,0 0 0,0 0 0,0 1 0,-6 1 0,-5 2 0,0 1 0,1 0 0,0 1 0,-1 0 0,2 2 0,-1-1 0,-18 16 0,0 3 0,-44 47 0,45-39 0,2 1 0,2 2 0,1 0 0,1 1 0,3 2 0,1 0 0,2 2 0,2 0 0,1 0 0,3 1 0,-9 50 0,15-59 0,2 2 0,1-1 0,1 0 0,2 0 0,2 1 0,1-1 0,2 0 0,1 0 0,2-1 0,1 0 0,2 0 0,1-1 0,1 0 0,30 50 0,-37-73-97,0 0-1,1 0 1,0-1-1,0 0 1,1 0-1,0-1 1,1 0-1,-1-1 1,2 0-1,-1 0 1,1 0-1,0-2 0,13 7 1,16-1-6729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0.4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380 34 24575,'0'-2'0,"0"1"0,0-1 0,0 1 0,-1 0 0,1-1 0,0 1 0,-1 0 0,1-1 0,-1 1 0,1 0 0,-1-1 0,0 1 0,1 0 0,-1 0 0,0 0 0,0 0 0,0 0 0,0 0 0,0 0 0,0 0 0,0 0 0,0 0 0,0 1 0,-1-1 0,1 0 0,0 1 0,0-1 0,-1 1 0,1-1 0,0 1 0,-1 0 0,1-1 0,-1 1 0,1 0 0,-2 0 0,-2 0 0,1 0 0,-1 0 0,1 0 0,-1 0 0,0 1 0,1 0 0,-1 0 0,1 0 0,-6 3 0,-4 4 0,0 0 0,1 0 0,0 2 0,1-1 0,-1 2 0,2 0 0,0 0 0,0 1 0,1 0 0,1 1 0,-14 23 0,3-1 0,3 0 0,1 1 0,-18 60 0,20-51 0,2 2 0,2-1 0,2 1 0,3 1 0,1 0 0,2-1 0,3 1 0,7 57 0,3-32-1365,-8-47-5461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1.2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280 276 24575,'-134'-39'0,"117"35"0,-1 1 0,1 1 0,-1 0 0,0 2 0,-27 1 0,33 3 0,19 0 0,25 2 0,77-1 0,0-5 0,145-18 0,-212 14 0,161-14 0,295-65 0,-494 82 0,1 0 0,0 0 0,-1 0 0,1-1 0,-1 1 0,0-1 0,1 0 0,-1 0 0,0 0 0,5-4 0,-9 6 0,0 0 0,0-1 0,1 1 0,-1 0 0,0 0 0,0 0 0,0 0 0,0 0 0,0 0 0,1-1 0,-1 1 0,0 0 0,0 0 0,0 0 0,0 0 0,0-1 0,0 1 0,0 0 0,0 0 0,0 0 0,0-1 0,1 1 0,-1 0 0,0 0 0,0 0 0,0-1 0,0 1 0,0 0 0,0 0 0,-1 0 0,1-1 0,0 1 0,0 0 0,0 0 0,0 0 0,0 0 0,0-1 0,0 1 0,0 0 0,0 0 0,0 0 0,-1 0 0,1-1 0,0 1 0,-12-3 0,-14 3 0,-1 6 0,1 1 0,-1 2 0,1 0 0,1 2 0,0 0 0,-42 28 0,62-36 0,0 1 0,0 0 0,1 0 0,-1 0 0,1 1 0,0-1 0,0 1 0,1 0 0,0 0 0,0 0 0,0 1 0,0-1 0,1 1 0,0-1 0,0 1 0,-1 7 0,2-10 0,1 0 0,0 0 0,0 0 0,0 0 0,0 0 0,0 0 0,0 0 0,1 0 0,0 0 0,-1 0 0,1 0 0,0 0 0,1 0 0,-1 0 0,0-1 0,1 1 0,0 0 0,-1-1 0,1 1 0,0-1 0,0 0 0,1 0 0,-1 0 0,0 0 0,1 0 0,-1 0 0,1 0 0,0-1 0,-1 1 0,1-1 0,0 0 0,5 2 0,-2-2 0,0 1 0,1-1 0,-1 0 0,0 0 0,1-1 0,-1 0 0,1 0 0,-1-1 0,0 1 0,1-1 0,-1-1 0,0 1 0,9-4 0,8-5 0,0 0 0,25-15 0,-9 4 0,-9 5 0,85-37 0,-102 48 0,1 1 0,0 0 0,0 1 0,1 0 0,-1 2 0,25-2 0,-36 3 0,1 0 0,-1 1 0,1-1 0,-1 1 0,1-1 0,-1 1 0,0 0 0,1 0 0,-1 1 0,0-1 0,0 1 0,0-1 0,0 1 0,0 0 0,0 0 0,0 0 0,-1 1 0,1-1 0,3 4 0,-4-2 0,1 1 0,-1-1 0,0 0 0,0 1 0,0-1 0,-1 1 0,1 0 0,-1 0 0,0-1 0,-1 1 0,1 0 0,-1 8 0,0-2 0,-1 0 0,-1-1 0,1 1 0,-2 0 0,1 0 0,-2-1 0,1 1 0,-1-1 0,-1 0 0,0 0 0,-11 16 0,14-24 0,1 0 0,-1 0 0,0 0 0,0-1 0,0 1 0,0 0 0,0-1 0,0 0 0,0 1 0,0-1 0,-1 0 0,1 0 0,-1 0 0,1-1 0,0 1 0,-5 0 0,6-1 0,1 0 0,-1 0 0,1 0 0,-1 0 0,1 0 0,-1 0 0,0 0 0,1 0 0,-1-1 0,1 1 0,-1 0 0,1 0 0,-1-1 0,1 1 0,-1 0 0,1 0 0,-1-1 0,1 1 0,0-1 0,-1 1 0,1 0 0,-1-1 0,1 1 0,0-1 0,-1 1 0,1-1 0,0 0 0,-1-1 0,1 0 0,0 1 0,0-1 0,-1 0 0,1 0 0,1 0 0,-1 0 0,0 1 0,0-1 0,1 0 0,-1 0 0,1 1 0,0-4 0,7-13 0,1 0 0,0 0 0,2 1 0,0 0 0,0 0 0,2 2 0,20-22 0,2 3 0,77-58 0,-82 71 0,1 2 0,61-29 0,-71 39 0,1 0 0,0 2 0,0 1 0,0 0 0,39-3 0,-59 8 0,1 1 0,0 0 0,-1 0 0,1 0 0,-1 0 0,1 0 0,-1 0 0,1 1 0,-1-1 0,1 1 0,-1-1 0,1 1 0,-1 0 0,1 0 0,-1 0 0,0 1 0,0-1 0,1 1 0,-1-1 0,0 1 0,0-1 0,-1 1 0,1 0 0,0 0 0,-1 0 0,1 0 0,-1 0 0,1 0 0,-1 1 0,0-1 0,0 0 0,0 1 0,0-1 0,-1 1 0,1-1 0,0 1 0,-1-1 0,0 1 0,0 0 0,0-1 0,0 1 0,0-1 0,0 1 0,-1-1 0,1 1 0,-2 3 0,-5 28 0,1-6 0,1 0 0,-2 35 0,7-53 0,0-1 0,1 1 0,0 0 0,0-1 0,1 0 0,0 1 0,1-1 0,0 0 0,1 0 0,7 15 0,-9-22 0,-1 1 0,1 0 0,0 0 0,0-1 0,0 1 0,0-1 0,1 0 0,-1 0 0,1 0 0,-1 0 0,1 0 0,0 0 0,0-1 0,0 1 0,0-1 0,0 0 0,0 0 0,0 0 0,4 1 0,-2-2 0,1 1 0,-1-1 0,1-1 0,0 1 0,-1-1 0,1 0 0,-1 0 0,0 0 0,1-1 0,7-3 0,-2 0 0,0-1 0,0 0 0,-1 0 0,0-1 0,0 0 0,-1-1 0,0 0 0,0-1 0,13-16 0,-11 6-227,-1-1-1,-1 1 1,-1-1-1,0-1 1,8-39-1,-5 20-6598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1.5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48 110 24575,'0'-1'0,"0"1"0,0-1 0,0 1 0,0 0 0,0-1 0,0 1 0,0-1 0,1 1 0,-1 0 0,0-1 0,0 1 0,0 0 0,0-1 0,1 1 0,-1 0 0,0-1 0,0 1 0,0 0 0,1-1 0,-1 1 0,0 0 0,1 0 0,-1-1 0,0 1 0,1 0 0,-1 0 0,0-1 0,1 1 0,-1 0 0,0 0 0,1 0 0,0 0 0,1 0 0,-6 1 0,1-2 0,1 1 0,-1-1 0,1 0 0,-1 1 0,1-1 0,0 0 0,0 0 0,0-1 0,-1 1 0,1 0 0,0-1 0,0 1 0,1-1 0,-1 0 0,0 0 0,1 0 0,-1 0 0,1 0 0,-1 0 0,1 0 0,0 0 0,0 0 0,-2-4 0,2 4 0,0 0 0,1 0 0,-1 0 0,0 0 0,0 0 0,1 0 0,-1 0 0,1 0 0,0 0 0,0 0 0,-1 0 0,1 0 0,1 0 0,-1-1 0,0 1 0,0 0 0,1 0 0,-1 0 0,1 0 0,0 0 0,0 0 0,-1 0 0,1 0 0,1 0 0,-1 1 0,0-1 0,2-2 0,-3 4 0,1-1 0,-1 1 0,1 0 0,-1 0 0,0-1 0,1 1 0,-1 0 0,0 0 0,1-1 0,-1 1 0,1 0 0,-1 0 0,1 0 0,-1 0 0,0 0 0,1 0 0,-1 0 0,1 0 0,-1 0 0,1 0 0,-1 0 0,1 0 0,-1 0 0,0 0 0,1 0 0,-1 0 0,1 1 0,-1-1 0,1 0 0,-1 0 0,1 1 0,8 13 0,-1 23 0,-8 1 0,-8 64 0,1-23 0,4 170 120,6-216-368,0 0 1,3 0-1,0 0 1,2-1-1,18 45 1,-7-34-6579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0.2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46 343 24575,'-1'-8'0,"0"1"0,-1-1 0,0 0 0,0 1 0,-1-1 0,-5-11 0,-5-11 0,10 20 0,0 1 0,1-1 0,0 0 0,0 0 0,1 0 0,0-19 0,2 25 0,-1 1 0,1-1 0,0 1 0,-1-1 0,2 1 0,-1-1 0,0 1 0,1 0 0,-1 0 0,1 0 0,0 0 0,0 0 0,0 0 0,0 0 0,1 1 0,-1-1 0,1 1 0,-1-1 0,1 1 0,0 0 0,0 0 0,0 0 0,4-1 0,17-6 0,-1 1 0,1 1 0,0 1 0,0 1 0,1 2 0,0 0 0,-1 1 0,1 2 0,0 0 0,0 2 0,-1 1 0,34 8 0,-44-8 0,-1 1 0,0 0 0,0 1 0,0 1 0,-1 0 0,0 0 0,0 1 0,19 16 0,-28-21 0,0 1 0,0-1 0,0 1 0,0 0 0,-1 0 0,1 0 0,-1 1 0,0-1 0,0 1 0,0-1 0,0 1 0,-1 0 0,1-1 0,-1 1 0,0 0 0,0 0 0,0 0 0,-1 0 0,1 0 0,-1 0 0,0 0 0,0 0 0,-1 0 0,1 0 0,-1 0 0,0 0 0,0 0 0,0 0 0,0 0 0,-1-1 0,0 1 0,1 0 0,-1-1 0,-3 4 0,-1 1 0,1 0 0,-2-1 0,1 0 0,-1 0 0,0-1 0,-1 0 0,-8 6 0,12-9 0,0 0 0,0-1 0,0 1 0,0-1 0,-1 0 0,1-1 0,0 1 0,-1-1 0,0 1 0,1-2 0,-1 1 0,0 0 0,1-1 0,-1 0 0,0 0 0,-5-1 0,10 1 0,-1 0 0,0 0 0,1 0 0,-1 0 0,0-1 0,1 1 0,-1 0 0,0 0 0,1-1 0,-1 1 0,0 0 0,1-1 0,-1 1 0,1-1 0,-1 1 0,1-1 0,-1 1 0,1-1 0,-1 1 0,1-1 0,-1 0 0,1 1 0,0-1 0,-1 1 0,1-1 0,0 0 0,-1-1 0,1 1 0,0-1 0,1 1 0,-1-1 0,0 1 0,0-1 0,1 1 0,-1-1 0,1 1 0,-1 0 0,1-1 0,0 1 0,1-2 0,31-36 0,-32 38 0,51-45 0,2 2 0,119-74 0,-154 106 0,-10 6 0,0 0 0,1 0 0,-1 1 0,1 0 0,1 1 0,-1 0 0,21-4 0,-30 8 0,0-1 0,1 1 0,-1 0 0,0 0 0,1 0 0,-1 0 0,1 0 0,-1 0 0,0 0 0,1 1 0,-1-1 0,1 0 0,-1 1 0,0-1 0,0 1 0,1 0 0,-1-1 0,0 1 0,0 0 0,0 0 0,1-1 0,-1 1 0,2 2 0,-2-1 0,0 0 0,0 0 0,-1 1 0,1-1 0,0 0 0,-1 0 0,1 0 0,-1 1 0,0-1 0,0 0 0,1 0 0,-2 1 0,1 2 0,-2 6 0,0 0 0,0 0 0,-2 0 0,-6 17 0,9-25 0,-5 9 0,1 1 0,0 0 0,1 0 0,1 0 0,-3 16 0,6-25 0,0-1 0,0 1 0,0 0 0,0-1 0,1 1 0,-1-1 0,1 1 0,0-1 0,0 1 0,0-1 0,0 0 0,1 1 0,0-1 0,-1 0 0,1 0 0,0 0 0,0 0 0,1 0 0,-1-1 0,1 1 0,-1-1 0,1 1 0,0-1 0,6 4 0,-2-3 0,0 1 0,1-1 0,0-1 0,0 1 0,0-2 0,0 1 0,0-1 0,0 0 0,0 0 0,0-1 0,0 0 0,0-1 0,1 1 0,-1-2 0,0 1 0,0-1 0,8-3 0,2-1 0,1-1 0,-1 0 0,0-2 0,-1 0 0,33-23 0,-42 27 0,1-1 0,-1 0 0,-1-1 0,1 0 0,-1 0 0,0-1 0,-1 1 0,0-1 0,0-1 0,5-9 0,-11 14 0,-7 12 0,-7 17 0,-1 10 0,2 1 0,1 1 0,-8 45 0,-13 117 0,29-175 0,-26 289 0,-16 91 0,45-400 0,-22 100 0,19-91 0,0 0 0,-1-1 0,-1 1 0,0-1 0,-12 18 0,16-28 0,1 0 0,0 0 0,-1 0 0,0 0 0,1 0 0,-1-1 0,0 1 0,0 0 0,0-1 0,0 0 0,0 1 0,0-1 0,0 0 0,0 0 0,0 0 0,-3 0 0,3-1 0,1 0 0,-1 0 0,0 0 0,1 0 0,-1 0 0,1 0 0,-1-1 0,1 1 0,-1-1 0,1 1 0,-1-1 0,1 1 0,-1-1 0,1 0 0,-1 0 0,1 0 0,0 0 0,-2-1 0,-2-4 0,0 1 0,1-1 0,0 0 0,0 0 0,0 0 0,1 0 0,0-1 0,0 1 0,-3-11 0,-3-21 0,1 0 0,1 0 0,2-1 0,2 1 0,3-54 0,4 12 0,24-126 0,-12 126 30,4 0 0,3 1 0,44-102 0,-51 145-179,2 1 1,1 0-1,1 2 1,2 0-1,2 1 1,1 2-1,1 0 1,1 2-1,33-27 1,5 8-6678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1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78 24575,'0'-5'0,"4"-1"0,7 0 0,10-3 0,11-1 0,14 2 0,18-2 0,12 0 0,11 2 0,-8 2-8191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2.7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1 280 24575,'4'-5'0,"-1"-1"0,1 0 0,-1 0 0,0 0 0,0-1 0,-1 1 0,1-1 0,1-11 0,2-5 0,9-28 0,-12 33 0,2 1 0,0 0 0,1 1 0,1 0 0,13-24 0,-20 39 0,1 0 0,-1 0 0,1 0 0,0 1 0,-1-1 0,1 0 0,0 0 0,-1 0 0,1 0 0,0 1 0,0-1 0,0 0 0,0 1 0,0-1 0,0 1 0,0-1 0,0 1 0,0 0 0,2-1 0,-3 1 0,1 0 0,0 0 0,-1 1 0,1-1 0,-1 0 0,1 1 0,-1-1 0,1 0 0,-1 1 0,1-1 0,-1 1 0,1-1 0,-1 1 0,1-1 0,-1 1 0,0-1 0,1 1 0,-1-1 0,0 1 0,1 0 0,-1-1 0,0 1 0,0 1 0,2 4 0,-1 0 0,1 1 0,-2-1 0,1 1 0,-1 9 0,-6 55 0,-4 0 0,-25 97 0,8-47 0,15-64 0,-2 7 0,3 1 0,-4 85 0,15-143 0,0-1 0,0 1 0,1 0 0,0 0 0,1 0 0,2 10 0,-3-16 0,-1 1 0,1-1 0,-1 0 0,1 1 0,0-1 0,-1 0 0,1 1 0,0-1 0,0 0 0,0 0 0,0 0 0,0 0 0,0 0 0,0 0 0,1 0 0,-1 0 0,0 0 0,1 0 0,-1-1 0,0 1 0,1 0 0,-1-1 0,1 1 0,-1-1 0,1 0 0,-1 1 0,1-1 0,-1 0 0,1 0 0,-1 0 0,1 0 0,-1 0 0,1 0 0,1-1 0,4-1 0,0-1 0,-1 0 0,1 0 0,-1 0 0,0-1 0,0 1 0,0-2 0,5-4 0,46-46 0,-33 31 0,81-85 0,-65 65 0,1 1 0,84-65 0,-119 103 0,1 0 0,0 1 0,1 0 0,-1 0 0,1 1 0,0 0 0,0 0 0,0 0 0,0 1 0,12-1 0,-16 3 0,0 0 0,-1 0 0,1 0 0,0 1 0,-1-1 0,1 1 0,-1 0 0,1 0 0,-1 1 0,1-1 0,-1 1 0,0-1 0,0 1 0,1 0 0,-1 0 0,-1 0 0,1 1 0,0-1 0,0 1 0,-1 0 0,0 0 0,1-1 0,-1 1 0,0 1 0,3 5 0,6 17 0,-2-1 0,0 1 0,-1 1 0,6 45 0,5 14 0,-19-86 0,5 22 0,1 0 0,1-1 0,1 0 0,22 39 0,-28-56 0,0 0 0,0-1 0,1 1 0,-1-1 0,1 0 0,0 0 0,0 0 0,0 0 0,1 0 0,-1-1 0,1 1 0,-1-1 0,1 0 0,0 0 0,0 0 0,0-1 0,0 1 0,0-1 0,0 0 0,0 0 0,0-1 0,0 1 0,1-1 0,-1 0 0,0 0 0,0 0 0,0-1 0,1 1 0,-1-1 0,0 0 0,0 0 0,0-1 0,6-2 0,1-1 0,-1 0 0,0-1 0,0 0 0,0-1 0,-1 0 0,0-1 0,-1 0 0,11-12 0,8-12 0,22-37 0,-11 14 0,2 0 0,44-56 0,-83 110 0,0-1 0,0 1 0,0 0 0,0 0 0,1-1 0,-1 1 0,0 0 0,0 0 0,1 0 0,-1 0 0,1 0 0,-1 1 0,1-1 0,-1 0 0,1 1 0,-1-1 0,1 1 0,0-1 0,-1 1 0,1 0 0,0 0 0,2 0 0,-3 0 0,1 1 0,-1 0 0,0 0 0,1-1 0,-1 1 0,0 0 0,0 0 0,0 1 0,0-1 0,0 0 0,0 0 0,0 0 0,0 1 0,0-1 0,-1 0 0,1 1 0,0-1 0,-1 1 0,1 1 0,3 9 0,-1 1 0,-1-1 0,0 1 0,0 16 0,-1-5 0,-1-7 0,0 1 0,2-1 0,0 0 0,0 0 0,2 0 0,11 32 0,-2-31-1365,0-5-5461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3.3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319 210 24575,'2'-1'0,"1"1"0,-1-1 0,0 1 0,0-1 0,0 0 0,0 0 0,0 0 0,0 0 0,-1 0 0,1-1 0,0 1 0,0 0 0,-1-1 0,1 1 0,-1-1 0,2-1 0,22-31 0,-23 31 0,32-58 0,-32 57 0,0-1 0,-1 1 0,1-1 0,-1 0 0,0 0 0,0 1 0,0-1 0,-1 0 0,0 0 0,0 0 0,-1-9 0,1 12 0,-1 1 0,1 0 0,-1-1 0,1 1 0,-1 0 0,0-1 0,0 1 0,0 0 0,1 0 0,-1 0 0,0 0 0,0 0 0,0 0 0,-1 0 0,1 0 0,0 0 0,0 0 0,0 1 0,-1-1 0,1 0 0,0 1 0,-1-1 0,1 1 0,-1-1 0,1 1 0,0 0 0,-1 0 0,1 0 0,-1 0 0,1 0 0,-1 0 0,1 0 0,-1 0 0,1 0 0,-3 1 0,-5 1 0,0 0 0,0 1 0,0 0 0,-11 5 0,-3 2 0,1 1 0,0 1 0,0 1 0,1 1 0,1 1 0,0 1 0,2 1 0,-34 36 0,50-50 0,-1 1 0,1-1 0,0 0 0,0 0 0,0 1 0,1 0 0,-1-1 0,1 1 0,0 0 0,0-1 0,0 1 0,0 7 0,1-10 0,0 1 0,1-1 0,-1 1 0,1 0 0,-1-1 0,1 1 0,-1-1 0,1 1 0,0-1 0,0 1 0,0-1 0,0 0 0,0 0 0,0 1 0,0-1 0,0 0 0,1 0 0,-1 0 0,0 0 0,1 0 0,-1 0 0,0 0 0,1-1 0,-1 1 0,1 0 0,0-1 0,-1 1 0,1-1 0,-1 0 0,1 0 0,0 1 0,1-1 0,6 1 0,0-1 0,1 0 0,-1 0 0,0-1 0,0 0 0,0-1 0,0 0 0,-1 0 0,1-1 0,0 0 0,-1 0 0,11-6 0,-2-1 0,0 0 0,0-1 0,-1-1 0,23-20 0,-11 12 0,-28 20 0,0-1 0,1 1 0,-1 0 0,1 0 0,-1 0 0,1 0 0,-1 0 0,0 0 0,1 0 0,-1 0 0,1 0 0,-1 0 0,1 0 0,-1 0 0,1 0 0,-1 0 0,1 0 0,-1 0 0,0 0 0,1 0 0,-1 1 0,1-1 0,-1 0 0,1 1 0,-1 0 0,1-1 0,0 1 0,-1 0 0,0 0 0,1 0 0,-1 0 0,0 0 0,1 0 0,-1 0 0,0 0 0,0 0 0,0 0 0,0 0 0,0 0 0,0 0 0,0 1 0,-4 32 0,-12 56 0,2-20 0,-12 120 0,12-77 0,-37 148 0,47-249 0,0 0 0,0 0 0,-1-1 0,-1 0 0,0 0 0,0 0 0,-1-1 0,-12 15 0,17-23 0,0 0 0,-1 1 0,1-1 0,-1 0 0,0 0 0,0 0 0,1-1 0,-1 1 0,0-1 0,0 0 0,0 1 0,-1-1 0,1-1 0,0 1 0,-4 0 0,3-1 0,1 0 0,-1-1 0,1 1 0,0-1 0,-1 0 0,1 0 0,0 0 0,0 0 0,0-1 0,0 0 0,0 1 0,0-1 0,0 0 0,0 0 0,1 0 0,-1-1 0,-4-4 0,-4-6 0,1-1 0,0 1 0,1-2 0,0 0 0,1 0 0,1 0 0,0-1 0,2 0 0,-1 0 0,2 0 0,0-1 0,-2-26 0,3 17 0,2-1 0,0 1 0,2-1 0,1 0 0,1 1 0,2 0 0,9-35 0,-5 33-105,2 1 0,1 1 0,0 0 0,2 0 0,1 2 0,1 0 0,1 0 0,1 2 0,1 0 0,1 1 0,1 1 0,37-27 0,-3 8-6721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3.7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 57 24575,'0'-51'0,"0"45"0,0 33 0,-8 165 0,-56 320 0,62-502 0,1-5 0,0 0 0,0-1 0,1 1 0,0 0 0,-1 0 0,1 0 0,1 0 0,0 6 0,-1-11 0,1 1 0,-1-1 0,0 0 0,0 1 0,0-1 0,0 0 0,0 1 0,1-1 0,-1 0 0,0 0 0,0 1 0,1-1 0,-1 0 0,0 0 0,0 1 0,1-1 0,-1 0 0,0 0 0,1 0 0,-1 1 0,0-1 0,1 0 0,-1 0 0,0 0 0,1 0 0,-1 0 0,0 0 0,1 0 0,-1 0 0,0 0 0,1 0 0,-1 0 0,0 0 0,1 0 0,-1 0 0,0 0 0,1 0 0,-1 0 0,0 0 0,1-1 0,-1 1 0,0 0 0,1 0 0,-1 0 0,0-1 0,1 1 0,-1 0 0,0 0 0,0 0 0,0-1 0,1 1 0,-1 0 0,0-1 0,0 1 0,0 0 0,1-1 0,-1 1 0,0-1 0,17-22 0,-14 19 0,15-23 0,7-11 0,1 1 0,56-59 0,-73 87 0,-1 1 0,1 0 0,0 1 0,1 0 0,0 1 0,0 0 0,0 0 0,1 1 0,0 0 0,0 1 0,0 0 0,0 1 0,1 0 0,-1 1 0,24-2 0,-27 5 7,1 0 0,-1 1-1,0 0 1,0 0 0,-1 0-1,1 1 1,0 0-1,-1 1 1,1 0 0,-1 0-1,0 0 1,-1 1 0,1 0-1,-1 1 1,0-1 0,0 1-1,9 13 1,-10-13-85,0 0 0,0 0 0,-1 0-1,0 1 1,-1 0 0,1 0 0,-1 0 0,-1 0 0,1 1-1,-1-1 1,0 1 0,-1 0 0,0-1 0,0 1 0,-1 0-1,0-1 1,0 1 0,-3 15 0,-7 5-6748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4.1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1 24575,'-5'0'0,"-6"0"0,4 0 0,7 0 0,9 0 0,2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5.0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302 204 24575,'-1'-37'0,"0"17"0,1 0 0,0 0 0,1 0 0,2 1 0,0-1 0,8-28 0,-11 49 0,0-1 0,0 0 0,0 0 0,0 0 0,0 0 0,0 0 0,1 0 0,-1 0 0,0 0 0,0 1 0,0-1 0,0 0 0,0 0 0,0 0 0,0 0 0,0 0 0,1 0 0,-1 0 0,0 0 0,0 0 0,0 0 0,0 0 0,0 0 0,0 0 0,0 0 0,1 0 0,-1 0 0,0 0 0,0 0 0,0 0 0,0 0 0,0 0 0,0 0 0,1 0 0,-1 0 0,0 0 0,0 0 0,0 0 0,0 0 0,0 0 0,0 0 0,0 0 0,1 0 0,-1-1 0,0 1 0,0 0 0,0 0 0,0 0 0,0 0 0,0 0 0,0 0 0,0-1 0,2 17 0,-4 28 0,-3 0 0,-1 0 0,-15 52 0,6-31 0,-151 557 0,88-357 0,71-239 0,-1-1 0,-6 36 0,13-56 0,1 1 0,-1-1 0,1 0 0,0 1 0,0-1 0,0 1 0,1-1 0,0 0 0,0 1 0,0-1 0,1 0 0,3 9 0,-3-12 0,0 1 0,0-1 0,0 0 0,0 0 0,0 0 0,0 0 0,0 0 0,1-1 0,-1 1 0,1-1 0,0 1 0,-1-1 0,1 0 0,0 0 0,-1 0 0,1 0 0,0-1 0,0 1 0,0-1 0,5 0 0,4 1 0,0-1 0,-1-1 0,23-4 0,21-8 0,98-37 0,-98 30 0,96-23 0,-107 36 24,0 1 0,1 3 0,-1 2 0,48 4 0,-6 6-767,94 23 1,-149-25-6084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6.0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302 119 24575,'0'-5'0,"0"-1"0,0 0 0,-1 1 0,1-1 0,-1 1 0,-1-1 0,1 1 0,-1-1 0,0 1 0,0 0 0,-1 0 0,0 0 0,-5-9 0,6 12 0,0 0 0,-1 0 0,1 1 0,0-1 0,-1 0 0,1 1 0,-1-1 0,1 1 0,-1 0 0,0 0 0,0 0 0,1 0 0,-1 1 0,0-1 0,0 1 0,0-1 0,0 1 0,0 0 0,1 0 0,-1 1 0,0-1 0,0 0 0,0 1 0,0 0 0,1-1 0,-1 1 0,0 0 0,-5 3 0,-5 3 0,0 0 0,0 1 0,1 1 0,-1 0 0,2 0 0,0 1 0,0 1 0,0 0 0,1 0 0,1 1 0,0 0 0,-7 13 0,10-15 0,1-1 0,0 1 0,0 0 0,1 0 0,0 0 0,1 1 0,0-1 0,1 1 0,0 0 0,1 0 0,0 0 0,0 0 0,1 0 0,1 0 0,0 0 0,0 0 0,4 12 0,-3-18 0,0-1 0,0 0 0,0 1 0,0-1 0,1 0 0,-1 0 0,1 0 0,0-1 0,0 1 0,1-1 0,-1 0 0,1 0 0,0 0 0,0 0 0,0 0 0,0-1 0,0 0 0,0 0 0,1 0 0,-1 0 0,1-1 0,-1 1 0,1-1 0,0-1 0,-1 1 0,1-1 0,8 1 0,-6-1 0,0-1 0,0 1 0,0-1 0,0-1 0,0 1 0,0-1 0,-1 0 0,1 0 0,0-1 0,-1 0 0,0 0 0,0-1 0,0 0 0,0 0 0,-1 0 0,1 0 0,-1-1 0,6-7 0,-7 6 0,0 0 0,0-1 0,0 1 0,-1-1 0,0 0 0,0 0 0,-1 0 0,0 0 0,0 0 0,-1 0 0,0-1 0,0 1 0,-1-1 0,0 1 0,0 0 0,-1-9 0,-3-7 0,-1-1 0,-1 1 0,-14-35 0,19 56 0,0 1 0,1-1 0,-1 0 0,1 1 0,0-1 0,-1 0 0,1 0 0,0 1 0,0-1 0,0 0 0,1 0 0,-1 1 0,0-1 0,0 0 0,1 1 0,-1-1 0,1 0 0,0 1 0,0-1 0,-1 1 0,1-1 0,0 1 0,0-1 0,0 1 0,0-1 0,1 1 0,-1 0 0,0 0 0,1 0 0,-1 0 0,0 0 0,1 0 0,-1 0 0,1 0 0,0 0 0,-1 1 0,1-1 0,3 0 0,8-3 0,0 0 0,1 1 0,0 1 0,14-1 0,-6 1 0,314-24 0,-336 26 0,1 0 0,-1 0 0,1 0 0,-1 0 0,1 0 0,-1 0 0,1 0 0,-1 0 0,1 0 0,-1 0 0,1 0 0,-1 0 0,1 1 0,-1-1 0,1 0 0,-1 0 0,0 0 0,1 1 0,-1-1 0,1 0 0,-1 1 0,0-1 0,1 0 0,-1 1 0,0-1 0,1 1 0,-1-1 0,0 0 0,0 1 0,1 0 0,-4 17 0,-23 28 0,17-31 0,1 0 0,1 0 0,1 0 0,0 1 0,1 0 0,1 0 0,0 0 0,1 0 0,1 1 0,0-1 0,2 30 0,1-36 0,0 0 0,1 1 0,0-1 0,0 0 0,1 0 0,0-1 0,1 1 0,0 0 0,1-1 0,0 0 0,1 0 0,-1-1 0,2 1 0,-1-1 0,1-1 0,0 1 0,1-1 0,11 9 0,-14-13 0,0 0 0,1 0 0,-1 0 0,0-1 0,1 0 0,0 0 0,-1-1 0,1 1 0,0-1 0,0 0 0,0-1 0,0 1 0,-1-1 0,1 0 0,0-1 0,0 0 0,0 0 0,0 0 0,0 0 0,-1-1 0,1 0 0,-1 0 0,1-1 0,-1 1 0,10-8 0,1 0 0,0-2 0,-1 0 0,0 0 0,-1-1 0,0-1 0,19-27 0,66-104 0,-97 143 0,0-1 0,0 1 0,1-1 0,-1 1 0,1 0 0,-1 0 0,1 0 0,0 0 0,0 1 0,0-1 0,-1 1 0,6-2 0,-6 2 0,-1 1 0,1 0 0,-1 0 0,1 0 0,-1 0 0,1 0 0,-1 0 0,1 1 0,-1-1 0,1 0 0,-1 1 0,1-1 0,-1 1 0,0-1 0,1 1 0,-1 0 0,0 0 0,0-1 0,1 1 0,-1 0 0,0 0 0,0 0 0,0 0 0,0 1 0,0-1 0,0 0 0,-1 0 0,1 1 0,1 0 0,43 86 0,7 9 0,-44-86 0,0 1 0,0-2 0,1 1 0,1-1 0,0-1 0,14 11 0,-17-14 0,1-1 0,0 0 0,0-1 0,1 1 0,-1-2 0,1 1 0,0-1 0,0-1 0,0 1 0,0-2 0,0 1 0,1-1 0,-1-1 0,0 1 0,1-2 0,-1 1 0,0-1 0,1-1 0,-1 1 0,0-2 0,0 1 0,0-1 0,-1-1 0,1 1 0,-1-1 0,1-1 0,-1 0 0,-1 0 0,1-1 0,-1 1 0,0-2 0,0 1 0,-1-1 0,1 0 0,-2 0 0,1-1 0,8-15 0,-8 12 0,-1-1 0,0 0 0,-1 0 0,-1 0 0,0 0 0,0-1 0,-1 1 0,-1-1 0,0 0 0,-1 0 0,0 1 0,-1-1 0,0 0 0,-1 1 0,0-1 0,-1 1 0,-1-1 0,0 1 0,0 0 0,-2 1 0,1-1 0,-1 1 0,-1 0 0,0 0 0,0 1 0,-1 0 0,-1 0 0,0 1 0,0 0 0,0 1 0,-1 0 0,-1 0 0,1 1 0,-1 1 0,0-1 0,-1 2 0,1 0 0,-1 0 0,-20-5 0,13 7-455,-1 0 0,-27 0 0,14 3-6371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0.0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194 451 24575,'-2'-13'0,"0"1"0,0 1 0,-1-1 0,0 0 0,-1 1 0,-10-21 0,14 32 0,0-1 0,0 1 0,0-1 0,0 1 0,-1-1 0,1 1 0,0-1 0,0 1 0,-1 0 0,1-1 0,0 1 0,-1-1 0,1 1 0,0 0 0,-1-1 0,1 1 0,-1 0 0,1-1 0,0 1 0,-1 0 0,1 0 0,-1-1 0,1 1 0,-1 0 0,1 0 0,-1 0 0,1 0 0,-1-1 0,0 1 0,-7 13 0,-2 34 0,9-39 0,-72 319 0,13-67 0,101-490 0,18-88 0,-38 230 0,50-133 0,-66 207 0,26-54 0,-29 63 0,0 1 0,1 0 0,0 0 0,0 0 0,0 0 0,1 0 0,-1 1 0,1 0 0,0-1 0,0 1 0,0 0 0,4-2 0,-6 5 0,-1-1 0,1 0 0,-1 1 0,1-1 0,0 1 0,-1 0 0,1 0 0,0-1 0,-1 1 0,1 0 0,0 0 0,-1 0 0,1 1 0,-1-1 0,1 0 0,0 1 0,-1-1 0,1 1 0,-1-1 0,4 3 0,-2-1 0,0 0 0,0 0 0,0 1 0,-1-1 0,1 1 0,0 0 0,-1 0 0,4 6 0,1 4 0,0 0 0,-1 0 0,8 25 0,-4 1 0,-1 0 0,-1 0 0,2 60 0,-6 123 0,-4-192 0,-1 35 0,-3 0 0,-17 88 0,21-149 0,-1 0 0,0 0 0,0 0 0,0 0 0,-1-1 0,1 1 0,-1-1 0,-4 8 0,6-12 0,-1 1 0,1-1 0,0 1 0,0-1 0,-1 1 0,1-1 0,0 1 0,0-1 0,0 1 0,-1-1 0,1 1 0,0-1 0,0 1 0,0-1 0,0 1 0,0-1 0,0 0 0,0 1 0,0-1 0,0 1 0,0-1 0,1 1 0,-1-1 0,0 1 0,0-1 0,1 0 0,11-49 0,37-93 0,-21 66 0,2-13 0,-13 34 0,2 0 0,3 2 0,36-66 0,-53 112 0,1-1 0,0 1 0,0 0 0,0 1 0,1-1 0,1 2 0,9-9 0,-15 14 0,-1 0 0,1 0 0,0 0 0,0 0 0,0 0 0,0 0 0,0 0 0,0 1 0,0-1 0,0 1 0,1 0 0,-1-1 0,0 1 0,0 0 0,0 0 0,3 1 0,-2 0 0,-1-1 0,0 1 0,0 1 0,0-1 0,0 0 0,0 0 0,0 1 0,0-1 0,0 1 0,0 0 0,-1-1 0,1 1 0,-1 0 0,1 0 0,-1 0 0,0 0 0,1 0 0,0 3 0,3 8 0,0-1 0,0 2 0,-1-1 0,-1 0 0,0 1 0,1 25 0,-2 90 0,-2-87 0,-5 42 0,-2 0 0,-24 100 0,30-181-91,1-1 0,-1 1 0,1-1 0,0 1 0,0-1 0,0 1 0,0-1 0,0 1 0,0 0 0,1-1 0,-1 1 0,1-1 0,-1 0 0,3 4 0,5 5-6735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0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215 390 24575,'1'-1'0,"25"-10"0,-1-2 0,-1-1 0,0-1 0,37-30 0,-58 42 0,0 0 0,0 0 0,0 0 0,-1 0 0,1-1 0,-1 1 0,0-1 0,0 0 0,0 0 0,0 1 0,-1-1 0,0-1 0,0 1 0,0 0 0,0 0 0,0 0 0,-1 0 0,0-1 0,0-4 0,-1 3 0,0 0 0,-1 0 0,1 0 0,-1 0 0,0 1 0,-1-1 0,0 0 0,1 1 0,-2 0 0,1 0 0,-1 0 0,-5-6 0,4 5 0,-1-1 0,0 2 0,0-1 0,0 1 0,-1 0 0,1 0 0,-1 1 0,-1 0 0,1 0 0,-1 0 0,1 1 0,-1 0 0,0 1 0,0 0 0,0 0 0,0 1 0,0 0 0,-1 0 0,1 1 0,-9 0 0,9 2 0,-1 1 0,1 0 0,-1 1 0,1 0 0,0 0 0,1 0 0,-1 1 0,1 0 0,0 1 0,0 0 0,0 0 0,1 0 0,0 1 0,0 0 0,1 0 0,-6 9 0,-1 4 0,0 0 0,2 1 0,0 0 0,1 1 0,-6 23 0,11-29 0,0 0 0,1 0 0,1 0 0,0 0 0,1 0 0,1 0 0,3 24 0,-3-36 0,1 0 0,0 0 0,0 0 0,0 0 0,0-1 0,1 1 0,0 0 0,0-1 0,0 1 0,0-1 0,0 1 0,1-1 0,-1 0 0,6 5 0,-5-6 0,0 0 0,1-1 0,-1 1 0,1-1 0,-1 1 0,1-1 0,-1 0 0,1 0 0,0-1 0,-1 1 0,1-1 0,0 0 0,-1 0 0,1 0 0,0 0 0,0-1 0,-1 1 0,8-3 0,0 0 0,0-1 0,-1 0 0,0-1 0,1 0 0,-2 0 0,1-1 0,0-1 0,-1 0 0,-1 0 0,1 0 0,-1-1 0,12-16 0,7-10 0,43-74 0,-57 84 0,4-7 0,-12 21 0,0 1 0,1-1 0,0 1 0,0 0 0,9-9 0,-14 17 0,-1 1 0,1-1 0,-1 1 0,0-1 0,1 1 0,-1 0 0,1-1 0,-1 1 0,1 0 0,0-1 0,-1 1 0,1 0 0,-1 0 0,1-1 0,-1 1 0,1 0 0,0 0 0,-1 0 0,1 0 0,0 0 0,-1 0 0,1 0 0,-1 0 0,1 0 0,0 0 0,-1 0 0,1 0 0,0 1 0,11 14 0,0 27 0,-9-24 0,0 8 0,2-1 0,1 0 0,1 0 0,0-1 0,12 24 0,-16-42 0,0-1 0,0 0 0,0 0 0,0 0 0,1 0 0,-1-1 0,1 0 0,1 1 0,-1-1 0,0-1 0,1 1 0,0-1 0,0 1 0,0-1 0,0-1 0,1 1 0,-1-1 0,0 0 0,1 0 0,0-1 0,0 1 0,-1-1 0,1 0 0,0-1 0,0 0 0,0 0 0,0 0 0,6-1 0,-4 0 0,1-1 0,-1 1 0,0-2 0,1 1 0,-1-1 0,0 0 0,-1-1 0,1 1 0,0-2 0,-1 1 0,0-1 0,0 0 0,8-9 0,-6 5 0,0-1 0,-1 0 0,0-1 0,-1 0 0,0 0 0,-1-1 0,0 0 0,4-13 0,-1-3 0,-1-1 0,-1-1 0,-1 1 0,-2-1 0,-1 0 0,-3-57 0,0 80 0,0-1 0,-1 0 0,0 1 0,0-1 0,-1 1 0,-4-11 0,6 18 0,0 0 0,0 0 0,0-1 0,0 1 0,0 0 0,0 0 0,0-1 0,0 1 0,0 0 0,0 0 0,-1-1 0,1 1 0,0 0 0,0 0 0,0 0 0,0 0 0,-1-1 0,1 1 0,0 0 0,0 0 0,0 0 0,-1 0 0,1 0 0,0-1 0,0 1 0,-1 0 0,1 0 0,0 0 0,0 0 0,-1 0 0,1 0 0,0 0 0,0 0 0,-1 0 0,1 0 0,0 0 0,0 0 0,-1 0 0,1 0 0,0 0 0,-1 1 0,-7 9 0,-3 19 0,-4 30 60,-9 81 0,21-118-246,2 1 1,0-1-1,1 1 0,2-1 1,0 0-1,1 1 1,7 21-1,0-13-6640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1.0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 1 24575,'-5'0'0,"-6"0"0,-5 0 0,-6 4 0,2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4.png"/><Relationship Id="rId21" Type="http://schemas.openxmlformats.org/officeDocument/2006/relationships/image" Target="../media/image146.png"/><Relationship Id="rId42" Type="http://schemas.openxmlformats.org/officeDocument/2006/relationships/customXml" Target="../ink/ink149.xml"/><Relationship Id="rId63" Type="http://schemas.openxmlformats.org/officeDocument/2006/relationships/image" Target="../media/image167.png"/><Relationship Id="rId84" Type="http://schemas.openxmlformats.org/officeDocument/2006/relationships/customXml" Target="../ink/ink170.xml"/><Relationship Id="rId138" Type="http://schemas.openxmlformats.org/officeDocument/2006/relationships/customXml" Target="../ink/ink197.xml"/><Relationship Id="rId159" Type="http://schemas.openxmlformats.org/officeDocument/2006/relationships/image" Target="../media/image215.png"/><Relationship Id="rId170" Type="http://schemas.openxmlformats.org/officeDocument/2006/relationships/customXml" Target="../ink/ink213.xml"/><Relationship Id="rId191" Type="http://schemas.openxmlformats.org/officeDocument/2006/relationships/image" Target="../media/image231.png"/><Relationship Id="rId205" Type="http://schemas.openxmlformats.org/officeDocument/2006/relationships/image" Target="../media/image238.png"/><Relationship Id="rId107" Type="http://schemas.openxmlformats.org/officeDocument/2006/relationships/image" Target="../media/image189.png"/><Relationship Id="rId11" Type="http://schemas.openxmlformats.org/officeDocument/2006/relationships/image" Target="../media/image141.png"/><Relationship Id="rId32" Type="http://schemas.openxmlformats.org/officeDocument/2006/relationships/customXml" Target="../ink/ink144.xml"/><Relationship Id="rId53" Type="http://schemas.openxmlformats.org/officeDocument/2006/relationships/image" Target="../media/image162.png"/><Relationship Id="rId74" Type="http://schemas.openxmlformats.org/officeDocument/2006/relationships/customXml" Target="../ink/ink165.xml"/><Relationship Id="rId128" Type="http://schemas.openxmlformats.org/officeDocument/2006/relationships/customXml" Target="../ink/ink192.xml"/><Relationship Id="rId149" Type="http://schemas.openxmlformats.org/officeDocument/2006/relationships/image" Target="../media/image210.png"/><Relationship Id="rId5" Type="http://schemas.openxmlformats.org/officeDocument/2006/relationships/image" Target="../media/image138.png"/><Relationship Id="rId95" Type="http://schemas.openxmlformats.org/officeDocument/2006/relationships/image" Target="../media/image183.png"/><Relationship Id="rId160" Type="http://schemas.openxmlformats.org/officeDocument/2006/relationships/customXml" Target="../ink/ink208.xml"/><Relationship Id="rId181" Type="http://schemas.openxmlformats.org/officeDocument/2006/relationships/image" Target="../media/image226.png"/><Relationship Id="rId22" Type="http://schemas.openxmlformats.org/officeDocument/2006/relationships/customXml" Target="../ink/ink139.xml"/><Relationship Id="rId43" Type="http://schemas.openxmlformats.org/officeDocument/2006/relationships/image" Target="../media/image157.png"/><Relationship Id="rId64" Type="http://schemas.openxmlformats.org/officeDocument/2006/relationships/customXml" Target="../ink/ink160.xml"/><Relationship Id="rId118" Type="http://schemas.openxmlformats.org/officeDocument/2006/relationships/customXml" Target="../ink/ink187.xml"/><Relationship Id="rId139" Type="http://schemas.openxmlformats.org/officeDocument/2006/relationships/image" Target="../media/image205.png"/><Relationship Id="rId85" Type="http://schemas.openxmlformats.org/officeDocument/2006/relationships/image" Target="../media/image178.png"/><Relationship Id="rId150" Type="http://schemas.openxmlformats.org/officeDocument/2006/relationships/customXml" Target="../ink/ink203.xml"/><Relationship Id="rId171" Type="http://schemas.openxmlformats.org/officeDocument/2006/relationships/image" Target="../media/image221.png"/><Relationship Id="rId192" Type="http://schemas.openxmlformats.org/officeDocument/2006/relationships/customXml" Target="../ink/ink224.xml"/><Relationship Id="rId206" Type="http://schemas.openxmlformats.org/officeDocument/2006/relationships/customXml" Target="../ink/ink231.xml"/><Relationship Id="rId12" Type="http://schemas.openxmlformats.org/officeDocument/2006/relationships/customXml" Target="../ink/ink134.xml"/><Relationship Id="rId33" Type="http://schemas.openxmlformats.org/officeDocument/2006/relationships/image" Target="../media/image152.png"/><Relationship Id="rId108" Type="http://schemas.openxmlformats.org/officeDocument/2006/relationships/customXml" Target="../ink/ink182.xml"/><Relationship Id="rId129" Type="http://schemas.openxmlformats.org/officeDocument/2006/relationships/image" Target="../media/image200.png"/><Relationship Id="rId54" Type="http://schemas.openxmlformats.org/officeDocument/2006/relationships/customXml" Target="../ink/ink155.xml"/><Relationship Id="rId75" Type="http://schemas.openxmlformats.org/officeDocument/2006/relationships/image" Target="../media/image173.png"/><Relationship Id="rId96" Type="http://schemas.openxmlformats.org/officeDocument/2006/relationships/customXml" Target="../ink/ink176.xml"/><Relationship Id="rId140" Type="http://schemas.openxmlformats.org/officeDocument/2006/relationships/customXml" Target="../ink/ink198.xml"/><Relationship Id="rId161" Type="http://schemas.openxmlformats.org/officeDocument/2006/relationships/image" Target="../media/image216.png"/><Relationship Id="rId182" Type="http://schemas.openxmlformats.org/officeDocument/2006/relationships/customXml" Target="../ink/ink219.xml"/><Relationship Id="rId6" Type="http://schemas.openxmlformats.org/officeDocument/2006/relationships/customXml" Target="../ink/ink131.xml"/><Relationship Id="rId23" Type="http://schemas.openxmlformats.org/officeDocument/2006/relationships/image" Target="../media/image147.png"/><Relationship Id="rId119" Type="http://schemas.openxmlformats.org/officeDocument/2006/relationships/image" Target="../media/image195.png"/><Relationship Id="rId44" Type="http://schemas.openxmlformats.org/officeDocument/2006/relationships/customXml" Target="../ink/ink150.xml"/><Relationship Id="rId65" Type="http://schemas.openxmlformats.org/officeDocument/2006/relationships/image" Target="../media/image168.png"/><Relationship Id="rId86" Type="http://schemas.openxmlformats.org/officeDocument/2006/relationships/customXml" Target="../ink/ink171.xml"/><Relationship Id="rId130" Type="http://schemas.openxmlformats.org/officeDocument/2006/relationships/customXml" Target="../ink/ink193.xml"/><Relationship Id="rId151" Type="http://schemas.openxmlformats.org/officeDocument/2006/relationships/image" Target="../media/image211.png"/><Relationship Id="rId172" Type="http://schemas.openxmlformats.org/officeDocument/2006/relationships/customXml" Target="../ink/ink214.xml"/><Relationship Id="rId193" Type="http://schemas.openxmlformats.org/officeDocument/2006/relationships/image" Target="../media/image232.png"/><Relationship Id="rId207" Type="http://schemas.openxmlformats.org/officeDocument/2006/relationships/image" Target="../media/image239.png"/><Relationship Id="rId13" Type="http://schemas.openxmlformats.org/officeDocument/2006/relationships/image" Target="../media/image142.png"/><Relationship Id="rId109" Type="http://schemas.openxmlformats.org/officeDocument/2006/relationships/image" Target="../media/image190.png"/><Relationship Id="rId34" Type="http://schemas.openxmlformats.org/officeDocument/2006/relationships/customXml" Target="../ink/ink145.xml"/><Relationship Id="rId55" Type="http://schemas.openxmlformats.org/officeDocument/2006/relationships/image" Target="../media/image163.png"/><Relationship Id="rId76" Type="http://schemas.openxmlformats.org/officeDocument/2006/relationships/customXml" Target="../ink/ink166.xml"/><Relationship Id="rId97" Type="http://schemas.openxmlformats.org/officeDocument/2006/relationships/image" Target="../media/image184.png"/><Relationship Id="rId120" Type="http://schemas.openxmlformats.org/officeDocument/2006/relationships/customXml" Target="../ink/ink188.xml"/><Relationship Id="rId141" Type="http://schemas.openxmlformats.org/officeDocument/2006/relationships/image" Target="../media/image206.png"/><Relationship Id="rId7" Type="http://schemas.openxmlformats.org/officeDocument/2006/relationships/image" Target="../media/image139.png"/><Relationship Id="rId162" Type="http://schemas.openxmlformats.org/officeDocument/2006/relationships/customXml" Target="../ink/ink209.xml"/><Relationship Id="rId183" Type="http://schemas.openxmlformats.org/officeDocument/2006/relationships/image" Target="../media/image227.png"/><Relationship Id="rId24" Type="http://schemas.openxmlformats.org/officeDocument/2006/relationships/customXml" Target="../ink/ink140.xml"/><Relationship Id="rId45" Type="http://schemas.openxmlformats.org/officeDocument/2006/relationships/image" Target="../media/image158.png"/><Relationship Id="rId66" Type="http://schemas.openxmlformats.org/officeDocument/2006/relationships/customXml" Target="../ink/ink161.xml"/><Relationship Id="rId87" Type="http://schemas.openxmlformats.org/officeDocument/2006/relationships/image" Target="../media/image179.png"/><Relationship Id="rId110" Type="http://schemas.openxmlformats.org/officeDocument/2006/relationships/customXml" Target="../ink/ink183.xml"/><Relationship Id="rId131" Type="http://schemas.openxmlformats.org/officeDocument/2006/relationships/image" Target="../media/image201.png"/><Relationship Id="rId61" Type="http://schemas.openxmlformats.org/officeDocument/2006/relationships/image" Target="../media/image166.png"/><Relationship Id="rId82" Type="http://schemas.openxmlformats.org/officeDocument/2006/relationships/customXml" Target="../ink/ink169.xml"/><Relationship Id="rId152" Type="http://schemas.openxmlformats.org/officeDocument/2006/relationships/customXml" Target="../ink/ink204.xml"/><Relationship Id="rId173" Type="http://schemas.openxmlformats.org/officeDocument/2006/relationships/image" Target="../media/image222.png"/><Relationship Id="rId194" Type="http://schemas.openxmlformats.org/officeDocument/2006/relationships/customXml" Target="../ink/ink225.xml"/><Relationship Id="rId199" Type="http://schemas.openxmlformats.org/officeDocument/2006/relationships/image" Target="../media/image235.png"/><Relationship Id="rId203" Type="http://schemas.openxmlformats.org/officeDocument/2006/relationships/image" Target="../media/image237.png"/><Relationship Id="rId208" Type="http://schemas.openxmlformats.org/officeDocument/2006/relationships/customXml" Target="../ink/ink232.xml"/><Relationship Id="rId19" Type="http://schemas.openxmlformats.org/officeDocument/2006/relationships/image" Target="../media/image145.png"/><Relationship Id="rId14" Type="http://schemas.openxmlformats.org/officeDocument/2006/relationships/customXml" Target="../ink/ink135.xml"/><Relationship Id="rId30" Type="http://schemas.openxmlformats.org/officeDocument/2006/relationships/customXml" Target="../ink/ink143.xml"/><Relationship Id="rId35" Type="http://schemas.openxmlformats.org/officeDocument/2006/relationships/image" Target="../media/image153.png"/><Relationship Id="rId56" Type="http://schemas.openxmlformats.org/officeDocument/2006/relationships/customXml" Target="../ink/ink156.xml"/><Relationship Id="rId77" Type="http://schemas.openxmlformats.org/officeDocument/2006/relationships/image" Target="../media/image174.png"/><Relationship Id="rId100" Type="http://schemas.openxmlformats.org/officeDocument/2006/relationships/customXml" Target="../ink/ink178.xml"/><Relationship Id="rId105" Type="http://schemas.openxmlformats.org/officeDocument/2006/relationships/image" Target="../media/image188.png"/><Relationship Id="rId126" Type="http://schemas.openxmlformats.org/officeDocument/2006/relationships/customXml" Target="../ink/ink191.xml"/><Relationship Id="rId147" Type="http://schemas.openxmlformats.org/officeDocument/2006/relationships/image" Target="../media/image209.png"/><Relationship Id="rId168" Type="http://schemas.openxmlformats.org/officeDocument/2006/relationships/customXml" Target="../ink/ink212.xml"/><Relationship Id="rId8" Type="http://schemas.openxmlformats.org/officeDocument/2006/relationships/customXml" Target="../ink/ink132.xml"/><Relationship Id="rId51" Type="http://schemas.openxmlformats.org/officeDocument/2006/relationships/image" Target="../media/image161.png"/><Relationship Id="rId72" Type="http://schemas.openxmlformats.org/officeDocument/2006/relationships/customXml" Target="../ink/ink164.xml"/><Relationship Id="rId93" Type="http://schemas.openxmlformats.org/officeDocument/2006/relationships/image" Target="../media/image182.png"/><Relationship Id="rId98" Type="http://schemas.openxmlformats.org/officeDocument/2006/relationships/customXml" Target="../ink/ink177.xml"/><Relationship Id="rId121" Type="http://schemas.openxmlformats.org/officeDocument/2006/relationships/image" Target="../media/image196.png"/><Relationship Id="rId142" Type="http://schemas.openxmlformats.org/officeDocument/2006/relationships/customXml" Target="../ink/ink199.xml"/><Relationship Id="rId163" Type="http://schemas.openxmlformats.org/officeDocument/2006/relationships/image" Target="../media/image217.png"/><Relationship Id="rId184" Type="http://schemas.openxmlformats.org/officeDocument/2006/relationships/customXml" Target="../ink/ink220.xml"/><Relationship Id="rId189" Type="http://schemas.openxmlformats.org/officeDocument/2006/relationships/image" Target="../media/image230.png"/><Relationship Id="rId3" Type="http://schemas.openxmlformats.org/officeDocument/2006/relationships/image" Target="../media/image137.png"/><Relationship Id="rId25" Type="http://schemas.openxmlformats.org/officeDocument/2006/relationships/image" Target="../media/image148.png"/><Relationship Id="rId46" Type="http://schemas.openxmlformats.org/officeDocument/2006/relationships/customXml" Target="../ink/ink151.xml"/><Relationship Id="rId67" Type="http://schemas.openxmlformats.org/officeDocument/2006/relationships/image" Target="../media/image169.png"/><Relationship Id="rId116" Type="http://schemas.openxmlformats.org/officeDocument/2006/relationships/customXml" Target="../ink/ink186.xml"/><Relationship Id="rId137" Type="http://schemas.openxmlformats.org/officeDocument/2006/relationships/image" Target="../media/image204.png"/><Relationship Id="rId158" Type="http://schemas.openxmlformats.org/officeDocument/2006/relationships/customXml" Target="../ink/ink207.xml"/><Relationship Id="rId20" Type="http://schemas.openxmlformats.org/officeDocument/2006/relationships/customXml" Target="../ink/ink138.xml"/><Relationship Id="rId41" Type="http://schemas.openxmlformats.org/officeDocument/2006/relationships/image" Target="../media/image156.png"/><Relationship Id="rId62" Type="http://schemas.openxmlformats.org/officeDocument/2006/relationships/customXml" Target="../ink/ink159.xml"/><Relationship Id="rId83" Type="http://schemas.openxmlformats.org/officeDocument/2006/relationships/image" Target="../media/image177.png"/><Relationship Id="rId88" Type="http://schemas.openxmlformats.org/officeDocument/2006/relationships/customXml" Target="../ink/ink172.xml"/><Relationship Id="rId111" Type="http://schemas.openxmlformats.org/officeDocument/2006/relationships/image" Target="../media/image191.png"/><Relationship Id="rId132" Type="http://schemas.openxmlformats.org/officeDocument/2006/relationships/customXml" Target="../ink/ink194.xml"/><Relationship Id="rId153" Type="http://schemas.openxmlformats.org/officeDocument/2006/relationships/image" Target="../media/image212.png"/><Relationship Id="rId174" Type="http://schemas.openxmlformats.org/officeDocument/2006/relationships/customXml" Target="../ink/ink215.xml"/><Relationship Id="rId179" Type="http://schemas.openxmlformats.org/officeDocument/2006/relationships/image" Target="../media/image225.png"/><Relationship Id="rId195" Type="http://schemas.openxmlformats.org/officeDocument/2006/relationships/image" Target="../media/image233.png"/><Relationship Id="rId209" Type="http://schemas.openxmlformats.org/officeDocument/2006/relationships/image" Target="../media/image240.png"/><Relationship Id="rId190" Type="http://schemas.openxmlformats.org/officeDocument/2006/relationships/customXml" Target="../ink/ink223.xml"/><Relationship Id="rId204" Type="http://schemas.openxmlformats.org/officeDocument/2006/relationships/customXml" Target="../ink/ink230.xml"/><Relationship Id="rId15" Type="http://schemas.openxmlformats.org/officeDocument/2006/relationships/image" Target="../media/image143.png"/><Relationship Id="rId36" Type="http://schemas.openxmlformats.org/officeDocument/2006/relationships/customXml" Target="../ink/ink146.xml"/><Relationship Id="rId57" Type="http://schemas.openxmlformats.org/officeDocument/2006/relationships/image" Target="../media/image164.png"/><Relationship Id="rId106" Type="http://schemas.openxmlformats.org/officeDocument/2006/relationships/customXml" Target="../ink/ink181.xml"/><Relationship Id="rId127" Type="http://schemas.openxmlformats.org/officeDocument/2006/relationships/image" Target="../media/image199.png"/><Relationship Id="rId10" Type="http://schemas.openxmlformats.org/officeDocument/2006/relationships/customXml" Target="../ink/ink133.xml"/><Relationship Id="rId31" Type="http://schemas.openxmlformats.org/officeDocument/2006/relationships/image" Target="../media/image151.png"/><Relationship Id="rId52" Type="http://schemas.openxmlformats.org/officeDocument/2006/relationships/customXml" Target="../ink/ink154.xml"/><Relationship Id="rId73" Type="http://schemas.openxmlformats.org/officeDocument/2006/relationships/image" Target="../media/image172.png"/><Relationship Id="rId78" Type="http://schemas.openxmlformats.org/officeDocument/2006/relationships/customXml" Target="../ink/ink167.xml"/><Relationship Id="rId94" Type="http://schemas.openxmlformats.org/officeDocument/2006/relationships/customXml" Target="../ink/ink175.xml"/><Relationship Id="rId99" Type="http://schemas.openxmlformats.org/officeDocument/2006/relationships/image" Target="../media/image185.png"/><Relationship Id="rId101" Type="http://schemas.openxmlformats.org/officeDocument/2006/relationships/image" Target="../media/image186.png"/><Relationship Id="rId122" Type="http://schemas.openxmlformats.org/officeDocument/2006/relationships/customXml" Target="../ink/ink189.xml"/><Relationship Id="rId143" Type="http://schemas.openxmlformats.org/officeDocument/2006/relationships/image" Target="../media/image207.png"/><Relationship Id="rId148" Type="http://schemas.openxmlformats.org/officeDocument/2006/relationships/customXml" Target="../ink/ink202.xml"/><Relationship Id="rId164" Type="http://schemas.openxmlformats.org/officeDocument/2006/relationships/customXml" Target="../ink/ink210.xml"/><Relationship Id="rId169" Type="http://schemas.openxmlformats.org/officeDocument/2006/relationships/image" Target="../media/image220.png"/><Relationship Id="rId185" Type="http://schemas.openxmlformats.org/officeDocument/2006/relationships/image" Target="../media/image228.png"/><Relationship Id="rId4" Type="http://schemas.openxmlformats.org/officeDocument/2006/relationships/customXml" Target="../ink/ink130.xml"/><Relationship Id="rId9" Type="http://schemas.openxmlformats.org/officeDocument/2006/relationships/image" Target="../media/image140.png"/><Relationship Id="rId180" Type="http://schemas.openxmlformats.org/officeDocument/2006/relationships/customXml" Target="../ink/ink218.xml"/><Relationship Id="rId210" Type="http://schemas.openxmlformats.org/officeDocument/2006/relationships/customXml" Target="../ink/ink233.xml"/><Relationship Id="rId26" Type="http://schemas.openxmlformats.org/officeDocument/2006/relationships/customXml" Target="../ink/ink141.xml"/><Relationship Id="rId47" Type="http://schemas.openxmlformats.org/officeDocument/2006/relationships/image" Target="../media/image159.png"/><Relationship Id="rId68" Type="http://schemas.openxmlformats.org/officeDocument/2006/relationships/customXml" Target="../ink/ink162.xml"/><Relationship Id="rId89" Type="http://schemas.openxmlformats.org/officeDocument/2006/relationships/image" Target="../media/image180.png"/><Relationship Id="rId112" Type="http://schemas.openxmlformats.org/officeDocument/2006/relationships/customXml" Target="../ink/ink184.xml"/><Relationship Id="rId133" Type="http://schemas.openxmlformats.org/officeDocument/2006/relationships/image" Target="../media/image202.png"/><Relationship Id="rId154" Type="http://schemas.openxmlformats.org/officeDocument/2006/relationships/customXml" Target="../ink/ink205.xml"/><Relationship Id="rId175" Type="http://schemas.openxmlformats.org/officeDocument/2006/relationships/image" Target="../media/image223.png"/><Relationship Id="rId196" Type="http://schemas.openxmlformats.org/officeDocument/2006/relationships/customXml" Target="../ink/ink226.xml"/><Relationship Id="rId200" Type="http://schemas.openxmlformats.org/officeDocument/2006/relationships/customXml" Target="../ink/ink228.xml"/><Relationship Id="rId16" Type="http://schemas.openxmlformats.org/officeDocument/2006/relationships/customXml" Target="../ink/ink136.xml"/><Relationship Id="rId37" Type="http://schemas.openxmlformats.org/officeDocument/2006/relationships/image" Target="../media/image154.png"/><Relationship Id="rId58" Type="http://schemas.openxmlformats.org/officeDocument/2006/relationships/customXml" Target="../ink/ink157.xml"/><Relationship Id="rId79" Type="http://schemas.openxmlformats.org/officeDocument/2006/relationships/image" Target="../media/image175.png"/><Relationship Id="rId102" Type="http://schemas.openxmlformats.org/officeDocument/2006/relationships/customXml" Target="../ink/ink179.xml"/><Relationship Id="rId123" Type="http://schemas.openxmlformats.org/officeDocument/2006/relationships/image" Target="../media/image197.png"/><Relationship Id="rId144" Type="http://schemas.openxmlformats.org/officeDocument/2006/relationships/customXml" Target="../ink/ink200.xml"/><Relationship Id="rId90" Type="http://schemas.openxmlformats.org/officeDocument/2006/relationships/customXml" Target="../ink/ink173.xml"/><Relationship Id="rId165" Type="http://schemas.openxmlformats.org/officeDocument/2006/relationships/image" Target="../media/image218.png"/><Relationship Id="rId186" Type="http://schemas.openxmlformats.org/officeDocument/2006/relationships/customXml" Target="../ink/ink221.xml"/><Relationship Id="rId211" Type="http://schemas.openxmlformats.org/officeDocument/2006/relationships/image" Target="../media/image241.png"/><Relationship Id="rId27" Type="http://schemas.openxmlformats.org/officeDocument/2006/relationships/image" Target="../media/image149.png"/><Relationship Id="rId48" Type="http://schemas.openxmlformats.org/officeDocument/2006/relationships/customXml" Target="../ink/ink152.xml"/><Relationship Id="rId69" Type="http://schemas.openxmlformats.org/officeDocument/2006/relationships/image" Target="../media/image170.png"/><Relationship Id="rId113" Type="http://schemas.openxmlformats.org/officeDocument/2006/relationships/image" Target="../media/image192.png"/><Relationship Id="rId134" Type="http://schemas.openxmlformats.org/officeDocument/2006/relationships/customXml" Target="../ink/ink195.xml"/><Relationship Id="rId80" Type="http://schemas.openxmlformats.org/officeDocument/2006/relationships/customXml" Target="../ink/ink168.xml"/><Relationship Id="rId155" Type="http://schemas.openxmlformats.org/officeDocument/2006/relationships/image" Target="../media/image213.png"/><Relationship Id="rId176" Type="http://schemas.openxmlformats.org/officeDocument/2006/relationships/customXml" Target="../ink/ink216.xml"/><Relationship Id="rId197" Type="http://schemas.openxmlformats.org/officeDocument/2006/relationships/image" Target="../media/image234.png"/><Relationship Id="rId201" Type="http://schemas.openxmlformats.org/officeDocument/2006/relationships/image" Target="../media/image236.png"/><Relationship Id="rId17" Type="http://schemas.openxmlformats.org/officeDocument/2006/relationships/image" Target="../media/image144.png"/><Relationship Id="rId38" Type="http://schemas.openxmlformats.org/officeDocument/2006/relationships/customXml" Target="../ink/ink147.xml"/><Relationship Id="rId59" Type="http://schemas.openxmlformats.org/officeDocument/2006/relationships/image" Target="../media/image165.png"/><Relationship Id="rId103" Type="http://schemas.openxmlformats.org/officeDocument/2006/relationships/image" Target="../media/image187.png"/><Relationship Id="rId124" Type="http://schemas.openxmlformats.org/officeDocument/2006/relationships/customXml" Target="../ink/ink190.xml"/><Relationship Id="rId70" Type="http://schemas.openxmlformats.org/officeDocument/2006/relationships/customXml" Target="../ink/ink163.xml"/><Relationship Id="rId91" Type="http://schemas.openxmlformats.org/officeDocument/2006/relationships/image" Target="../media/image181.png"/><Relationship Id="rId145" Type="http://schemas.openxmlformats.org/officeDocument/2006/relationships/image" Target="../media/image208.png"/><Relationship Id="rId166" Type="http://schemas.openxmlformats.org/officeDocument/2006/relationships/customXml" Target="../ink/ink211.xml"/><Relationship Id="rId187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2.xml"/><Relationship Id="rId49" Type="http://schemas.openxmlformats.org/officeDocument/2006/relationships/image" Target="../media/image160.png"/><Relationship Id="rId114" Type="http://schemas.openxmlformats.org/officeDocument/2006/relationships/customXml" Target="../ink/ink185.xml"/><Relationship Id="rId60" Type="http://schemas.openxmlformats.org/officeDocument/2006/relationships/customXml" Target="../ink/ink158.xml"/><Relationship Id="rId81" Type="http://schemas.openxmlformats.org/officeDocument/2006/relationships/image" Target="../media/image176.png"/><Relationship Id="rId135" Type="http://schemas.openxmlformats.org/officeDocument/2006/relationships/image" Target="../media/image203.png"/><Relationship Id="rId156" Type="http://schemas.openxmlformats.org/officeDocument/2006/relationships/customXml" Target="../ink/ink206.xml"/><Relationship Id="rId177" Type="http://schemas.openxmlformats.org/officeDocument/2006/relationships/image" Target="../media/image224.png"/><Relationship Id="rId198" Type="http://schemas.openxmlformats.org/officeDocument/2006/relationships/customXml" Target="../ink/ink227.xml"/><Relationship Id="rId202" Type="http://schemas.openxmlformats.org/officeDocument/2006/relationships/customXml" Target="../ink/ink229.xml"/><Relationship Id="rId18" Type="http://schemas.openxmlformats.org/officeDocument/2006/relationships/customXml" Target="../ink/ink137.xml"/><Relationship Id="rId39" Type="http://schemas.openxmlformats.org/officeDocument/2006/relationships/image" Target="../media/image155.png"/><Relationship Id="rId50" Type="http://schemas.openxmlformats.org/officeDocument/2006/relationships/customXml" Target="../ink/ink153.xml"/><Relationship Id="rId104" Type="http://schemas.openxmlformats.org/officeDocument/2006/relationships/customXml" Target="../ink/ink180.xml"/><Relationship Id="rId125" Type="http://schemas.openxmlformats.org/officeDocument/2006/relationships/image" Target="../media/image198.png"/><Relationship Id="rId146" Type="http://schemas.openxmlformats.org/officeDocument/2006/relationships/customXml" Target="../ink/ink201.xml"/><Relationship Id="rId167" Type="http://schemas.openxmlformats.org/officeDocument/2006/relationships/image" Target="../media/image219.png"/><Relationship Id="rId188" Type="http://schemas.openxmlformats.org/officeDocument/2006/relationships/customXml" Target="../ink/ink222.xml"/><Relationship Id="rId71" Type="http://schemas.openxmlformats.org/officeDocument/2006/relationships/image" Target="../media/image171.png"/><Relationship Id="rId92" Type="http://schemas.openxmlformats.org/officeDocument/2006/relationships/customXml" Target="../ink/ink174.xml"/><Relationship Id="rId2" Type="http://schemas.openxmlformats.org/officeDocument/2006/relationships/customXml" Target="../ink/ink129.xml"/><Relationship Id="rId29" Type="http://schemas.openxmlformats.org/officeDocument/2006/relationships/image" Target="../media/image150.png"/><Relationship Id="rId40" Type="http://schemas.openxmlformats.org/officeDocument/2006/relationships/customXml" Target="../ink/ink148.xml"/><Relationship Id="rId115" Type="http://schemas.openxmlformats.org/officeDocument/2006/relationships/image" Target="../media/image193.png"/><Relationship Id="rId136" Type="http://schemas.openxmlformats.org/officeDocument/2006/relationships/customXml" Target="../ink/ink196.xml"/><Relationship Id="rId157" Type="http://schemas.openxmlformats.org/officeDocument/2006/relationships/image" Target="../media/image214.png"/><Relationship Id="rId178" Type="http://schemas.openxmlformats.org/officeDocument/2006/relationships/customXml" Target="../ink/ink2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4.png"/><Relationship Id="rId4" Type="http://schemas.openxmlformats.org/officeDocument/2006/relationships/hyperlink" Target="http://www.dribbble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jpeg"/><Relationship Id="rId3" Type="http://schemas.openxmlformats.org/officeDocument/2006/relationships/image" Target="../media/image245.jpeg"/><Relationship Id="rId7" Type="http://schemas.openxmlformats.org/officeDocument/2006/relationships/image" Target="../media/image24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8.tiff"/><Relationship Id="rId5" Type="http://schemas.openxmlformats.org/officeDocument/2006/relationships/image" Target="../media/image247.tiff"/><Relationship Id="rId4" Type="http://schemas.openxmlformats.org/officeDocument/2006/relationships/image" Target="../media/image246.tiff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P_BTP_Training_CLD200/blob/master/Day%203/02srv/MyService.js" TargetMode="External"/><Relationship Id="rId2" Type="http://schemas.openxmlformats.org/officeDocument/2006/relationships/hyperlink" Target="https://github.com/soyuztechnologies/SAP_BTP_Training_CLD200/blob/master/Day%203/02srv/MyService.c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2.xml"/><Relationship Id="rId63" Type="http://schemas.openxmlformats.org/officeDocument/2006/relationships/image" Target="../media/image35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83.png"/><Relationship Id="rId170" Type="http://schemas.openxmlformats.org/officeDocument/2006/relationships/customXml" Target="../ink/ink86.xml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226" Type="http://schemas.openxmlformats.org/officeDocument/2006/relationships/customXml" Target="../ink/ink114.xml"/><Relationship Id="rId247" Type="http://schemas.openxmlformats.org/officeDocument/2006/relationships/image" Target="../media/image127.png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7.xml"/><Relationship Id="rId53" Type="http://schemas.openxmlformats.org/officeDocument/2006/relationships/image" Target="../media/image30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160" Type="http://schemas.openxmlformats.org/officeDocument/2006/relationships/customXml" Target="../ink/ink81.xml"/><Relationship Id="rId181" Type="http://schemas.openxmlformats.org/officeDocument/2006/relationships/image" Target="../media/image94.png"/><Relationship Id="rId216" Type="http://schemas.openxmlformats.org/officeDocument/2006/relationships/customXml" Target="../ink/ink109.xml"/><Relationship Id="rId237" Type="http://schemas.openxmlformats.org/officeDocument/2006/relationships/image" Target="../media/image122.png"/><Relationship Id="rId22" Type="http://schemas.openxmlformats.org/officeDocument/2006/relationships/customXml" Target="../ink/ink12.xml"/><Relationship Id="rId43" Type="http://schemas.openxmlformats.org/officeDocument/2006/relationships/image" Target="../media/image25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73.png"/><Relationship Id="rId85" Type="http://schemas.openxmlformats.org/officeDocument/2006/relationships/image" Target="../media/image46.png"/><Relationship Id="rId150" Type="http://schemas.openxmlformats.org/officeDocument/2006/relationships/customXml" Target="../ink/ink76.xml"/><Relationship Id="rId171" Type="http://schemas.openxmlformats.org/officeDocument/2006/relationships/image" Target="../media/image89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27" Type="http://schemas.openxmlformats.org/officeDocument/2006/relationships/image" Target="../media/image117.png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33" Type="http://schemas.openxmlformats.org/officeDocument/2006/relationships/image" Target="../media/image20.png"/><Relationship Id="rId108" Type="http://schemas.openxmlformats.org/officeDocument/2006/relationships/customXml" Target="../ink/ink55.xml"/><Relationship Id="rId129" Type="http://schemas.openxmlformats.org/officeDocument/2006/relationships/image" Target="../media/image68.png"/><Relationship Id="rId54" Type="http://schemas.openxmlformats.org/officeDocument/2006/relationships/customXml" Target="../ink/ink28.xml"/><Relationship Id="rId75" Type="http://schemas.openxmlformats.org/officeDocument/2006/relationships/image" Target="../media/image41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84.png"/><Relationship Id="rId182" Type="http://schemas.openxmlformats.org/officeDocument/2006/relationships/customXml" Target="../ink/ink92.xml"/><Relationship Id="rId217" Type="http://schemas.openxmlformats.org/officeDocument/2006/relationships/image" Target="../media/image112.png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44" Type="http://schemas.openxmlformats.org/officeDocument/2006/relationships/customXml" Target="../ink/ink23.xml"/><Relationship Id="rId65" Type="http://schemas.openxmlformats.org/officeDocument/2006/relationships/image" Target="../media/image36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79.png"/><Relationship Id="rId172" Type="http://schemas.openxmlformats.org/officeDocument/2006/relationships/customXml" Target="../ink/ink87.xml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28" Type="http://schemas.openxmlformats.org/officeDocument/2006/relationships/customXml" Target="../ink/ink115.xml"/><Relationship Id="rId249" Type="http://schemas.openxmlformats.org/officeDocument/2006/relationships/image" Target="../media/image128.png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34" Type="http://schemas.openxmlformats.org/officeDocument/2006/relationships/customXml" Target="../ink/ink18.xml"/><Relationship Id="rId55" Type="http://schemas.openxmlformats.org/officeDocument/2006/relationships/image" Target="../media/image31.png"/><Relationship Id="rId76" Type="http://schemas.openxmlformats.org/officeDocument/2006/relationships/customXml" Target="../ink/ink39.xml"/><Relationship Id="rId97" Type="http://schemas.openxmlformats.org/officeDocument/2006/relationships/image" Target="../media/image52.png"/><Relationship Id="rId120" Type="http://schemas.openxmlformats.org/officeDocument/2006/relationships/customXml" Target="../ink/ink61.xml"/><Relationship Id="rId141" Type="http://schemas.openxmlformats.org/officeDocument/2006/relationships/image" Target="../media/image74.png"/><Relationship Id="rId7" Type="http://schemas.openxmlformats.org/officeDocument/2006/relationships/image" Target="../media/image7.png"/><Relationship Id="rId162" Type="http://schemas.openxmlformats.org/officeDocument/2006/relationships/customXml" Target="../ink/ink82.xml"/><Relationship Id="rId183" Type="http://schemas.openxmlformats.org/officeDocument/2006/relationships/image" Target="../media/image95.png"/><Relationship Id="rId218" Type="http://schemas.openxmlformats.org/officeDocument/2006/relationships/customXml" Target="../ink/ink110.xml"/><Relationship Id="rId239" Type="http://schemas.openxmlformats.org/officeDocument/2006/relationships/image" Target="../media/image123.png"/><Relationship Id="rId250" Type="http://schemas.openxmlformats.org/officeDocument/2006/relationships/customXml" Target="../ink/ink126.xml"/><Relationship Id="rId24" Type="http://schemas.openxmlformats.org/officeDocument/2006/relationships/customXml" Target="../ink/ink13.xml"/><Relationship Id="rId45" Type="http://schemas.openxmlformats.org/officeDocument/2006/relationships/image" Target="../media/image26.png"/><Relationship Id="rId66" Type="http://schemas.openxmlformats.org/officeDocument/2006/relationships/customXml" Target="../ink/ink34.xml"/><Relationship Id="rId87" Type="http://schemas.openxmlformats.org/officeDocument/2006/relationships/image" Target="../media/image47.png"/><Relationship Id="rId110" Type="http://schemas.openxmlformats.org/officeDocument/2006/relationships/customXml" Target="../ink/ink56.xml"/><Relationship Id="rId131" Type="http://schemas.openxmlformats.org/officeDocument/2006/relationships/image" Target="../media/image69.png"/><Relationship Id="rId152" Type="http://schemas.openxmlformats.org/officeDocument/2006/relationships/customXml" Target="../ink/ink77.xml"/><Relationship Id="rId173" Type="http://schemas.openxmlformats.org/officeDocument/2006/relationships/image" Target="../media/image90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118.png"/><Relationship Id="rId240" Type="http://schemas.openxmlformats.org/officeDocument/2006/relationships/customXml" Target="../ink/ink121.xml"/><Relationship Id="rId14" Type="http://schemas.openxmlformats.org/officeDocument/2006/relationships/customXml" Target="../ink/ink8.xml"/><Relationship Id="rId35" Type="http://schemas.openxmlformats.org/officeDocument/2006/relationships/image" Target="../media/image21.png"/><Relationship Id="rId56" Type="http://schemas.openxmlformats.org/officeDocument/2006/relationships/customXml" Target="../ink/ink29.xml"/><Relationship Id="rId77" Type="http://schemas.openxmlformats.org/officeDocument/2006/relationships/image" Target="../media/image42.png"/><Relationship Id="rId100" Type="http://schemas.openxmlformats.org/officeDocument/2006/relationships/customXml" Target="../ink/ink51.xml"/><Relationship Id="rId8" Type="http://schemas.openxmlformats.org/officeDocument/2006/relationships/customXml" Target="../ink/ink5.xml"/><Relationship Id="rId98" Type="http://schemas.openxmlformats.org/officeDocument/2006/relationships/customXml" Target="../ink/ink50.xml"/><Relationship Id="rId121" Type="http://schemas.openxmlformats.org/officeDocument/2006/relationships/image" Target="../media/image64.png"/><Relationship Id="rId142" Type="http://schemas.openxmlformats.org/officeDocument/2006/relationships/customXml" Target="../ink/ink72.xml"/><Relationship Id="rId163" Type="http://schemas.openxmlformats.org/officeDocument/2006/relationships/image" Target="../media/image85.png"/><Relationship Id="rId184" Type="http://schemas.openxmlformats.org/officeDocument/2006/relationships/customXml" Target="../ink/ink93.xml"/><Relationship Id="rId219" Type="http://schemas.openxmlformats.org/officeDocument/2006/relationships/image" Target="../media/image113.png"/><Relationship Id="rId230" Type="http://schemas.openxmlformats.org/officeDocument/2006/relationships/customXml" Target="../ink/ink116.xml"/><Relationship Id="rId251" Type="http://schemas.openxmlformats.org/officeDocument/2006/relationships/image" Target="../media/image129.png"/><Relationship Id="rId25" Type="http://schemas.openxmlformats.org/officeDocument/2006/relationships/image" Target="../media/image16.png"/><Relationship Id="rId46" Type="http://schemas.openxmlformats.org/officeDocument/2006/relationships/customXml" Target="../ink/ink24.xml"/><Relationship Id="rId67" Type="http://schemas.openxmlformats.org/officeDocument/2006/relationships/image" Target="../media/image37.png"/><Relationship Id="rId88" Type="http://schemas.openxmlformats.org/officeDocument/2006/relationships/customXml" Target="../ink/ink45.xml"/><Relationship Id="rId111" Type="http://schemas.openxmlformats.org/officeDocument/2006/relationships/image" Target="../media/image59.png"/><Relationship Id="rId132" Type="http://schemas.openxmlformats.org/officeDocument/2006/relationships/customXml" Target="../ink/ink67.xml"/><Relationship Id="rId153" Type="http://schemas.openxmlformats.org/officeDocument/2006/relationships/image" Target="../media/image80.png"/><Relationship Id="rId174" Type="http://schemas.openxmlformats.org/officeDocument/2006/relationships/customXml" Target="../ink/ink88.xml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220" Type="http://schemas.openxmlformats.org/officeDocument/2006/relationships/customXml" Target="../ink/ink111.xml"/><Relationship Id="rId241" Type="http://schemas.openxmlformats.org/officeDocument/2006/relationships/image" Target="../media/image124.png"/><Relationship Id="rId15" Type="http://schemas.openxmlformats.org/officeDocument/2006/relationships/image" Target="../media/image11.png"/><Relationship Id="rId36" Type="http://schemas.openxmlformats.org/officeDocument/2006/relationships/customXml" Target="../ink/ink19.xml"/><Relationship Id="rId57" Type="http://schemas.openxmlformats.org/officeDocument/2006/relationships/image" Target="../media/image32.png"/><Relationship Id="rId78" Type="http://schemas.openxmlformats.org/officeDocument/2006/relationships/customXml" Target="../ink/ink40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2.xml"/><Relationship Id="rId143" Type="http://schemas.openxmlformats.org/officeDocument/2006/relationships/image" Target="../media/image75.png"/><Relationship Id="rId164" Type="http://schemas.openxmlformats.org/officeDocument/2006/relationships/customXml" Target="../ink/ink83.xml"/><Relationship Id="rId185" Type="http://schemas.openxmlformats.org/officeDocument/2006/relationships/image" Target="../media/image96.png"/><Relationship Id="rId9" Type="http://schemas.openxmlformats.org/officeDocument/2006/relationships/image" Target="../media/image8.png"/><Relationship Id="rId210" Type="http://schemas.openxmlformats.org/officeDocument/2006/relationships/customXml" Target="../ink/ink106.xml"/><Relationship Id="rId26" Type="http://schemas.openxmlformats.org/officeDocument/2006/relationships/customXml" Target="../ink/ink14.xml"/><Relationship Id="rId231" Type="http://schemas.openxmlformats.org/officeDocument/2006/relationships/image" Target="../media/image119.png"/><Relationship Id="rId252" Type="http://schemas.openxmlformats.org/officeDocument/2006/relationships/customXml" Target="../ink/ink127.xml"/><Relationship Id="rId47" Type="http://schemas.openxmlformats.org/officeDocument/2006/relationships/image" Target="../media/image27.png"/><Relationship Id="rId68" Type="http://schemas.openxmlformats.org/officeDocument/2006/relationships/customXml" Target="../ink/ink35.xml"/><Relationship Id="rId89" Type="http://schemas.openxmlformats.org/officeDocument/2006/relationships/image" Target="../media/image48.png"/><Relationship Id="rId112" Type="http://schemas.openxmlformats.org/officeDocument/2006/relationships/customXml" Target="../ink/ink57.xml"/><Relationship Id="rId133" Type="http://schemas.openxmlformats.org/officeDocument/2006/relationships/image" Target="../media/image70.png"/><Relationship Id="rId154" Type="http://schemas.openxmlformats.org/officeDocument/2006/relationships/customXml" Target="../ink/ink78.xml"/><Relationship Id="rId175" Type="http://schemas.openxmlformats.org/officeDocument/2006/relationships/image" Target="../media/image91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9.xml"/><Relationship Id="rId221" Type="http://schemas.openxmlformats.org/officeDocument/2006/relationships/image" Target="../media/image114.png"/><Relationship Id="rId242" Type="http://schemas.openxmlformats.org/officeDocument/2006/relationships/customXml" Target="../ink/ink122.xml"/><Relationship Id="rId37" Type="http://schemas.openxmlformats.org/officeDocument/2006/relationships/image" Target="../media/image22.png"/><Relationship Id="rId58" Type="http://schemas.openxmlformats.org/officeDocument/2006/relationships/customXml" Target="../ink/ink30.xml"/><Relationship Id="rId79" Type="http://schemas.openxmlformats.org/officeDocument/2006/relationships/image" Target="../media/image43.png"/><Relationship Id="rId102" Type="http://schemas.openxmlformats.org/officeDocument/2006/relationships/customXml" Target="../ink/ink52.xml"/><Relationship Id="rId123" Type="http://schemas.openxmlformats.org/officeDocument/2006/relationships/image" Target="../media/image65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6.png"/><Relationship Id="rId186" Type="http://schemas.openxmlformats.org/officeDocument/2006/relationships/customXml" Target="../ink/ink94.xml"/><Relationship Id="rId211" Type="http://schemas.openxmlformats.org/officeDocument/2006/relationships/image" Target="../media/image109.png"/><Relationship Id="rId232" Type="http://schemas.openxmlformats.org/officeDocument/2006/relationships/customXml" Target="../ink/ink117.xml"/><Relationship Id="rId253" Type="http://schemas.openxmlformats.org/officeDocument/2006/relationships/image" Target="../media/image130.png"/><Relationship Id="rId27" Type="http://schemas.openxmlformats.org/officeDocument/2006/relationships/image" Target="../media/image17.png"/><Relationship Id="rId48" Type="http://schemas.openxmlformats.org/officeDocument/2006/relationships/customXml" Target="../ink/ink25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81.png"/><Relationship Id="rId176" Type="http://schemas.openxmlformats.org/officeDocument/2006/relationships/customXml" Target="../ink/ink89.xml"/><Relationship Id="rId197" Type="http://schemas.openxmlformats.org/officeDocument/2006/relationships/image" Target="../media/image102.png"/><Relationship Id="rId201" Type="http://schemas.openxmlformats.org/officeDocument/2006/relationships/image" Target="../media/image104.png"/><Relationship Id="rId222" Type="http://schemas.openxmlformats.org/officeDocument/2006/relationships/customXml" Target="../ink/ink112.xml"/><Relationship Id="rId243" Type="http://schemas.openxmlformats.org/officeDocument/2006/relationships/image" Target="../media/image125.png"/><Relationship Id="rId17" Type="http://schemas.openxmlformats.org/officeDocument/2006/relationships/image" Target="../media/image12.png"/><Relationship Id="rId38" Type="http://schemas.openxmlformats.org/officeDocument/2006/relationships/customXml" Target="../ink/ink20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66" Type="http://schemas.openxmlformats.org/officeDocument/2006/relationships/customXml" Target="../ink/ink84.xml"/><Relationship Id="rId187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7.xml"/><Relationship Id="rId233" Type="http://schemas.openxmlformats.org/officeDocument/2006/relationships/image" Target="../media/image120.png"/><Relationship Id="rId254" Type="http://schemas.openxmlformats.org/officeDocument/2006/relationships/customXml" Target="../ink/ink128.xml"/><Relationship Id="rId28" Type="http://schemas.openxmlformats.org/officeDocument/2006/relationships/customXml" Target="../ink/ink15.xml"/><Relationship Id="rId49" Type="http://schemas.openxmlformats.org/officeDocument/2006/relationships/image" Target="../media/image28.png"/><Relationship Id="rId114" Type="http://schemas.openxmlformats.org/officeDocument/2006/relationships/customXml" Target="../ink/ink58.xml"/><Relationship Id="rId60" Type="http://schemas.openxmlformats.org/officeDocument/2006/relationships/customXml" Target="../ink/ink31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56" Type="http://schemas.openxmlformats.org/officeDocument/2006/relationships/customXml" Target="../ink/ink79.xml"/><Relationship Id="rId177" Type="http://schemas.openxmlformats.org/officeDocument/2006/relationships/image" Target="../media/image92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115.png"/><Relationship Id="rId244" Type="http://schemas.openxmlformats.org/officeDocument/2006/relationships/customXml" Target="../ink/ink123.xml"/><Relationship Id="rId18" Type="http://schemas.openxmlformats.org/officeDocument/2006/relationships/customXml" Target="../ink/ink10.xml"/><Relationship Id="rId39" Type="http://schemas.openxmlformats.org/officeDocument/2006/relationships/image" Target="../media/image23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6.png"/><Relationship Id="rId146" Type="http://schemas.openxmlformats.org/officeDocument/2006/relationships/customXml" Target="../ink/ink74.xml"/><Relationship Id="rId167" Type="http://schemas.openxmlformats.org/officeDocument/2006/relationships/image" Target="../media/image87.png"/><Relationship Id="rId188" Type="http://schemas.openxmlformats.org/officeDocument/2006/relationships/customXml" Target="../ink/ink95.xml"/><Relationship Id="rId71" Type="http://schemas.openxmlformats.org/officeDocument/2006/relationships/image" Target="../media/image39.png"/><Relationship Id="rId92" Type="http://schemas.openxmlformats.org/officeDocument/2006/relationships/customXml" Target="../ink/ink47.xml"/><Relationship Id="rId213" Type="http://schemas.openxmlformats.org/officeDocument/2006/relationships/image" Target="../media/image110.png"/><Relationship Id="rId234" Type="http://schemas.openxmlformats.org/officeDocument/2006/relationships/customXml" Target="../ink/ink118.xml"/><Relationship Id="rId2" Type="http://schemas.openxmlformats.org/officeDocument/2006/relationships/customXml" Target="../ink/ink2.xml"/><Relationship Id="rId29" Type="http://schemas.openxmlformats.org/officeDocument/2006/relationships/image" Target="../media/image18.png"/><Relationship Id="rId255" Type="http://schemas.openxmlformats.org/officeDocument/2006/relationships/image" Target="../media/image131.png"/><Relationship Id="rId40" Type="http://schemas.openxmlformats.org/officeDocument/2006/relationships/customXml" Target="../ink/ink21.xml"/><Relationship Id="rId115" Type="http://schemas.openxmlformats.org/officeDocument/2006/relationships/image" Target="../media/image61.png"/><Relationship Id="rId136" Type="http://schemas.openxmlformats.org/officeDocument/2006/relationships/customXml" Target="../ink/ink69.xml"/><Relationship Id="rId157" Type="http://schemas.openxmlformats.org/officeDocument/2006/relationships/image" Target="../media/image82.png"/><Relationship Id="rId178" Type="http://schemas.openxmlformats.org/officeDocument/2006/relationships/customXml" Target="../ink/ink90.xml"/><Relationship Id="rId61" Type="http://schemas.openxmlformats.org/officeDocument/2006/relationships/image" Target="../media/image34.png"/><Relationship Id="rId82" Type="http://schemas.openxmlformats.org/officeDocument/2006/relationships/customXml" Target="../ink/ink42.xml"/><Relationship Id="rId199" Type="http://schemas.openxmlformats.org/officeDocument/2006/relationships/image" Target="../media/image103.png"/><Relationship Id="rId203" Type="http://schemas.openxmlformats.org/officeDocument/2006/relationships/image" Target="../media/image105.png"/><Relationship Id="rId19" Type="http://schemas.openxmlformats.org/officeDocument/2006/relationships/image" Target="../media/image13.png"/><Relationship Id="rId224" Type="http://schemas.openxmlformats.org/officeDocument/2006/relationships/customXml" Target="../ink/ink113.xml"/><Relationship Id="rId245" Type="http://schemas.openxmlformats.org/officeDocument/2006/relationships/image" Target="../media/image126.png"/><Relationship Id="rId30" Type="http://schemas.openxmlformats.org/officeDocument/2006/relationships/customXml" Target="../ink/ink16.xml"/><Relationship Id="rId105" Type="http://schemas.openxmlformats.org/officeDocument/2006/relationships/image" Target="../media/image56.png"/><Relationship Id="rId126" Type="http://schemas.openxmlformats.org/officeDocument/2006/relationships/customXml" Target="../ink/ink64.xml"/><Relationship Id="rId147" Type="http://schemas.openxmlformats.org/officeDocument/2006/relationships/image" Target="../media/image77.png"/><Relationship Id="rId168" Type="http://schemas.openxmlformats.org/officeDocument/2006/relationships/customXml" Target="../ink/ink85.xml"/><Relationship Id="rId51" Type="http://schemas.openxmlformats.org/officeDocument/2006/relationships/image" Target="../media/image29.png"/><Relationship Id="rId72" Type="http://schemas.openxmlformats.org/officeDocument/2006/relationships/customXml" Target="../ink/ink37.xml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" Type="http://schemas.openxmlformats.org/officeDocument/2006/relationships/image" Target="../media/image5.png"/><Relationship Id="rId214" Type="http://schemas.openxmlformats.org/officeDocument/2006/relationships/customXml" Target="../ink/ink108.xml"/><Relationship Id="rId235" Type="http://schemas.openxmlformats.org/officeDocument/2006/relationships/image" Target="../media/image121.png"/><Relationship Id="rId116" Type="http://schemas.openxmlformats.org/officeDocument/2006/relationships/customXml" Target="../ink/ink59.xml"/><Relationship Id="rId137" Type="http://schemas.openxmlformats.org/officeDocument/2006/relationships/image" Target="../media/image72.png"/><Relationship Id="rId158" Type="http://schemas.openxmlformats.org/officeDocument/2006/relationships/customXml" Target="../ink/ink80.xml"/><Relationship Id="rId20" Type="http://schemas.openxmlformats.org/officeDocument/2006/relationships/customXml" Target="../ink/ink11.xml"/><Relationship Id="rId41" Type="http://schemas.openxmlformats.org/officeDocument/2006/relationships/image" Target="../media/image24.png"/><Relationship Id="rId62" Type="http://schemas.openxmlformats.org/officeDocument/2006/relationships/customXml" Target="../ink/ink32.xml"/><Relationship Id="rId83" Type="http://schemas.openxmlformats.org/officeDocument/2006/relationships/image" Target="../media/image45.png"/><Relationship Id="rId179" Type="http://schemas.openxmlformats.org/officeDocument/2006/relationships/image" Target="../media/image93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6.png"/><Relationship Id="rId246" Type="http://schemas.openxmlformats.org/officeDocument/2006/relationships/customXml" Target="../ink/ink124.xml"/><Relationship Id="rId106" Type="http://schemas.openxmlformats.org/officeDocument/2006/relationships/customXml" Target="../ink/ink54.xml"/><Relationship Id="rId127" Type="http://schemas.openxmlformats.org/officeDocument/2006/relationships/image" Target="../media/image67.png"/><Relationship Id="rId10" Type="http://schemas.openxmlformats.org/officeDocument/2006/relationships/customXml" Target="../ink/ink6.xml"/><Relationship Id="rId31" Type="http://schemas.openxmlformats.org/officeDocument/2006/relationships/image" Target="../media/image19.png"/><Relationship Id="rId52" Type="http://schemas.openxmlformats.org/officeDocument/2006/relationships/customXml" Target="../ink/ink27.xml"/><Relationship Id="rId73" Type="http://schemas.openxmlformats.org/officeDocument/2006/relationships/image" Target="../media/image40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8.png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11.png"/><Relationship Id="rId236" Type="http://schemas.openxmlformats.org/officeDocument/2006/relationships/customXml" Target="../ink/ink1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315E-80EC-2507-675D-DCE5F18A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CA37A8-7B95-89BC-D2A7-1E0C14FB3481}"/>
                  </a:ext>
                </a:extLst>
              </p14:cNvPr>
              <p14:cNvContentPartPr/>
              <p14:nvPr/>
            </p14:nvContentPartPr>
            <p14:xfrm>
              <a:off x="1946663" y="190739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CA37A8-7B95-89BC-D2A7-1E0C14FB3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7663" y="189875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B61EBD3-EC24-300B-B95A-B67B834749C6}"/>
              </a:ext>
            </a:extLst>
          </p:cNvPr>
          <p:cNvGrpSpPr/>
          <p:nvPr/>
        </p:nvGrpSpPr>
        <p:grpSpPr>
          <a:xfrm>
            <a:off x="2220263" y="1170116"/>
            <a:ext cx="6359040" cy="1107360"/>
            <a:chOff x="2220263" y="1170116"/>
            <a:chExt cx="6359040" cy="11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C47977-34CE-637E-0461-E1BE64277BCA}"/>
                    </a:ext>
                  </a:extLst>
                </p14:cNvPr>
                <p14:cNvContentPartPr/>
                <p14:nvPr/>
              </p14:nvContentPartPr>
              <p14:xfrm>
                <a:off x="2220263" y="1216916"/>
                <a:ext cx="1052640" cy="1060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C47977-34CE-637E-0461-E1BE64277B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1263" y="1208276"/>
                  <a:ext cx="1070280" cy="10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29A8A5-BD38-0A84-06BA-2A18C6C6CCAF}"/>
                    </a:ext>
                  </a:extLst>
                </p14:cNvPr>
                <p14:cNvContentPartPr/>
                <p14:nvPr/>
              </p14:nvContentPartPr>
              <p14:xfrm>
                <a:off x="2705183" y="2002796"/>
                <a:ext cx="144000" cy="150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29A8A5-BD38-0A84-06BA-2A18C6C6CC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6543" y="1993796"/>
                  <a:ext cx="161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52FF78-7632-D158-29FF-D66D1D347493}"/>
                    </a:ext>
                  </a:extLst>
                </p14:cNvPr>
                <p14:cNvContentPartPr/>
                <p14:nvPr/>
              </p14:nvContentPartPr>
              <p14:xfrm>
                <a:off x="7070903" y="1196036"/>
                <a:ext cx="1508400" cy="66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52FF78-7632-D158-29FF-D66D1D3474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62263" y="1187396"/>
                  <a:ext cx="152604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DE5880-DE33-43F6-7A7B-8481F9AEB709}"/>
                    </a:ext>
                  </a:extLst>
                </p14:cNvPr>
                <p14:cNvContentPartPr/>
                <p14:nvPr/>
              </p14:nvContentPartPr>
              <p14:xfrm>
                <a:off x="6946703" y="1898756"/>
                <a:ext cx="1548360" cy="33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DE5880-DE33-43F6-7A7B-8481F9AEB7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37703" y="1890116"/>
                  <a:ext cx="1566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7BCED9-D4FC-6309-CA7D-6459E99E4B3E}"/>
                    </a:ext>
                  </a:extLst>
                </p14:cNvPr>
                <p14:cNvContentPartPr/>
                <p14:nvPr/>
              </p14:nvContentPartPr>
              <p14:xfrm>
                <a:off x="7372583" y="1426076"/>
                <a:ext cx="180360" cy="218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7BCED9-D4FC-6309-CA7D-6459E99E4B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63943" y="1417076"/>
                  <a:ext cx="198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3A21D4-DDCD-EC5A-4E8E-D9611ADD00B7}"/>
                    </a:ext>
                  </a:extLst>
                </p14:cNvPr>
                <p14:cNvContentPartPr/>
                <p14:nvPr/>
              </p14:nvContentPartPr>
              <p14:xfrm>
                <a:off x="7629263" y="1459196"/>
                <a:ext cx="208800" cy="16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3A21D4-DDCD-EC5A-4E8E-D9611ADD00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20623" y="1450556"/>
                  <a:ext cx="226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B44418-6F78-C782-D9F1-B29BCCC15A23}"/>
                    </a:ext>
                  </a:extLst>
                </p14:cNvPr>
                <p14:cNvContentPartPr/>
                <p14:nvPr/>
              </p14:nvContentPartPr>
              <p14:xfrm>
                <a:off x="7886303" y="1431116"/>
                <a:ext cx="129600" cy="159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B44418-6F78-C782-D9F1-B29BCCC15A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77303" y="1422116"/>
                  <a:ext cx="147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354FE2-03C7-6261-EC18-90500C8F531A}"/>
                    </a:ext>
                  </a:extLst>
                </p14:cNvPr>
                <p14:cNvContentPartPr/>
                <p14:nvPr/>
              </p14:nvContentPartPr>
              <p14:xfrm>
                <a:off x="7924823" y="1500956"/>
                <a:ext cx="105840" cy="2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354FE2-03C7-6261-EC18-90500C8F53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16183" y="1492316"/>
                  <a:ext cx="123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E1832-9578-E7EC-7564-806777870A52}"/>
                    </a:ext>
                  </a:extLst>
                </p14:cNvPr>
                <p14:cNvContentPartPr/>
                <p14:nvPr/>
              </p14:nvContentPartPr>
              <p14:xfrm>
                <a:off x="8102663" y="1435436"/>
                <a:ext cx="193320" cy="145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E1832-9578-E7EC-7564-806777870A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94023" y="1426436"/>
                  <a:ext cx="210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3522C4-B5D9-E3A2-255F-1015E5C6FD07}"/>
                    </a:ext>
                  </a:extLst>
                </p14:cNvPr>
                <p14:cNvContentPartPr/>
                <p14:nvPr/>
              </p14:nvContentPartPr>
              <p14:xfrm>
                <a:off x="3686903" y="1170116"/>
                <a:ext cx="3107880" cy="471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3522C4-B5D9-E3A2-255F-1015E5C6FD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78263" y="1161476"/>
                  <a:ext cx="31255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104C7FE-124C-C1AB-47C6-D7AF3285A26D}"/>
                    </a:ext>
                  </a:extLst>
                </p14:cNvPr>
                <p14:cNvContentPartPr/>
                <p14:nvPr/>
              </p14:nvContentPartPr>
              <p14:xfrm>
                <a:off x="6756983" y="1315916"/>
                <a:ext cx="81360" cy="14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104C7FE-124C-C1AB-47C6-D7AF3285A2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47983" y="1306916"/>
                  <a:ext cx="990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2AA2CB-1C82-9DC2-D415-01641E090CCD}"/>
              </a:ext>
            </a:extLst>
          </p:cNvPr>
          <p:cNvGrpSpPr/>
          <p:nvPr/>
        </p:nvGrpSpPr>
        <p:grpSpPr>
          <a:xfrm>
            <a:off x="1386503" y="2721356"/>
            <a:ext cx="2016360" cy="307440"/>
            <a:chOff x="1386503" y="2721356"/>
            <a:chExt cx="201636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2DA5683-9898-3CEC-E3C7-4296A50C3C39}"/>
                    </a:ext>
                  </a:extLst>
                </p14:cNvPr>
                <p14:cNvContentPartPr/>
                <p14:nvPr/>
              </p14:nvContentPartPr>
              <p14:xfrm>
                <a:off x="1386503" y="2874356"/>
                <a:ext cx="80640" cy="15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2DA5683-9898-3CEC-E3C7-4296A50C3C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77503" y="2865356"/>
                  <a:ext cx="98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A6AC6E-5350-D4FE-DD69-158CDBB0DAC4}"/>
                    </a:ext>
                  </a:extLst>
                </p14:cNvPr>
                <p14:cNvContentPartPr/>
                <p14:nvPr/>
              </p14:nvContentPartPr>
              <p14:xfrm>
                <a:off x="1493063" y="2721356"/>
                <a:ext cx="116280" cy="11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A6AC6E-5350-D4FE-DD69-158CDBB0DA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84423" y="2712716"/>
                  <a:ext cx="133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236845-730D-EC84-5243-0497A974C141}"/>
                    </a:ext>
                  </a:extLst>
                </p14:cNvPr>
                <p14:cNvContentPartPr/>
                <p14:nvPr/>
              </p14:nvContentPartPr>
              <p14:xfrm>
                <a:off x="1661183" y="2821076"/>
                <a:ext cx="107640" cy="127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236845-730D-EC84-5243-0497A974C1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2183" y="2812436"/>
                  <a:ext cx="125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DB3B33-C857-E864-2951-82F75F7571DB}"/>
                    </a:ext>
                  </a:extLst>
                </p14:cNvPr>
                <p14:cNvContentPartPr/>
                <p14:nvPr/>
              </p14:nvContentPartPr>
              <p14:xfrm>
                <a:off x="1860983" y="2756636"/>
                <a:ext cx="101880" cy="203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DB3B33-C857-E864-2951-82F75F7571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2343" y="2747636"/>
                  <a:ext cx="119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4E8EA8-6166-B4BC-DC29-8614DF449AEF}"/>
                    </a:ext>
                  </a:extLst>
                </p14:cNvPr>
                <p14:cNvContentPartPr/>
                <p14:nvPr/>
              </p14:nvContentPartPr>
              <p14:xfrm>
                <a:off x="2018663" y="2819996"/>
                <a:ext cx="301680" cy="156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4E8EA8-6166-B4BC-DC29-8614DF449A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10023" y="2811356"/>
                  <a:ext cx="319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A7DE80-FC94-17AF-4203-1A3DC9DB6881}"/>
                    </a:ext>
                  </a:extLst>
                </p14:cNvPr>
                <p14:cNvContentPartPr/>
                <p14:nvPr/>
              </p14:nvContentPartPr>
              <p14:xfrm>
                <a:off x="2487383" y="2741156"/>
                <a:ext cx="138960" cy="242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A7DE80-FC94-17AF-4203-1A3DC9DB68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78743" y="2732156"/>
                  <a:ext cx="156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EC5DE6-6921-DB44-1706-E83D3250C11B}"/>
                    </a:ext>
                  </a:extLst>
                </p14:cNvPr>
                <p14:cNvContentPartPr/>
                <p14:nvPr/>
              </p14:nvContentPartPr>
              <p14:xfrm>
                <a:off x="2683583" y="2790116"/>
                <a:ext cx="236160" cy="163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EC5DE6-6921-DB44-1706-E83D3250C1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74583" y="2781476"/>
                  <a:ext cx="253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617E50-D564-4EF0-B7DF-74E91FBFA978}"/>
                    </a:ext>
                  </a:extLst>
                </p14:cNvPr>
                <p14:cNvContentPartPr/>
                <p14:nvPr/>
              </p14:nvContentPartPr>
              <p14:xfrm>
                <a:off x="2977703" y="2767436"/>
                <a:ext cx="180720" cy="145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617E50-D564-4EF0-B7DF-74E91FBFA9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68703" y="2758796"/>
                  <a:ext cx="198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40F1AB-0329-EBD8-D7F5-3C5739808113}"/>
                    </a:ext>
                  </a:extLst>
                </p14:cNvPr>
                <p14:cNvContentPartPr/>
                <p14:nvPr/>
              </p14:nvContentPartPr>
              <p14:xfrm>
                <a:off x="3234743" y="2758076"/>
                <a:ext cx="86760" cy="104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40F1AB-0329-EBD8-D7F5-3C57398081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25743" y="2749076"/>
                  <a:ext cx="104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1FB8EB-8410-E615-07E8-F65A89F06C29}"/>
                    </a:ext>
                  </a:extLst>
                </p14:cNvPr>
                <p14:cNvContentPartPr/>
                <p14:nvPr/>
              </p14:nvContentPartPr>
              <p14:xfrm>
                <a:off x="3382343" y="2742956"/>
                <a:ext cx="20520" cy="119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1FB8EB-8410-E615-07E8-F65A89F06C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73703" y="2734316"/>
                  <a:ext cx="381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91F98A7-7976-46DD-1D47-E54AE3BA8F8E}"/>
              </a:ext>
            </a:extLst>
          </p:cNvPr>
          <p:cNvGrpSpPr/>
          <p:nvPr/>
        </p:nvGrpSpPr>
        <p:grpSpPr>
          <a:xfrm>
            <a:off x="1180223" y="3201956"/>
            <a:ext cx="2779200" cy="1576800"/>
            <a:chOff x="1180223" y="3201956"/>
            <a:chExt cx="2779200" cy="157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85E315-0AF5-3444-CB32-F3BFAA6F3208}"/>
                    </a:ext>
                  </a:extLst>
                </p14:cNvPr>
                <p14:cNvContentPartPr/>
                <p14:nvPr/>
              </p14:nvContentPartPr>
              <p14:xfrm>
                <a:off x="1180223" y="3201956"/>
                <a:ext cx="2779200" cy="1246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85E315-0AF5-3444-CB32-F3BFAA6F32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71583" y="3192956"/>
                  <a:ext cx="2796840" cy="12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5EA1A1-BE09-809E-6144-9B23F0C83275}"/>
                    </a:ext>
                  </a:extLst>
                </p14:cNvPr>
                <p14:cNvContentPartPr/>
                <p14:nvPr/>
              </p14:nvContentPartPr>
              <p14:xfrm>
                <a:off x="1983743" y="3641876"/>
                <a:ext cx="316440" cy="36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5EA1A1-BE09-809E-6144-9B23F0C832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75103" y="3632876"/>
                  <a:ext cx="334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511799A-C34D-6AFE-32FC-6F5C4C123CAF}"/>
                    </a:ext>
                  </a:extLst>
                </p14:cNvPr>
                <p14:cNvContentPartPr/>
                <p14:nvPr/>
              </p14:nvContentPartPr>
              <p14:xfrm>
                <a:off x="1966463" y="3825476"/>
                <a:ext cx="237960" cy="5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11799A-C34D-6AFE-32FC-6F5C4C123CA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57823" y="3816836"/>
                  <a:ext cx="255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CB5AB1-AC36-8CD1-153D-83A39466FC94}"/>
                    </a:ext>
                  </a:extLst>
                </p14:cNvPr>
                <p14:cNvContentPartPr/>
                <p14:nvPr/>
              </p14:nvContentPartPr>
              <p14:xfrm>
                <a:off x="1877903" y="4002596"/>
                <a:ext cx="280440" cy="124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CB5AB1-AC36-8CD1-153D-83A39466FC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68903" y="3993596"/>
                  <a:ext cx="298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749345-9DC0-3D16-D3E5-DE6209A8F920}"/>
                    </a:ext>
                  </a:extLst>
                </p14:cNvPr>
                <p14:cNvContentPartPr/>
                <p14:nvPr/>
              </p14:nvContentPartPr>
              <p14:xfrm>
                <a:off x="2557943" y="3578516"/>
                <a:ext cx="130680" cy="10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749345-9DC0-3D16-D3E5-DE6209A8F9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49303" y="3569516"/>
                  <a:ext cx="148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125E7F-9741-65BF-D8C3-7C991DB17E51}"/>
                    </a:ext>
                  </a:extLst>
                </p14:cNvPr>
                <p14:cNvContentPartPr/>
                <p14:nvPr/>
              </p14:nvContentPartPr>
              <p14:xfrm>
                <a:off x="2525183" y="3686876"/>
                <a:ext cx="114480" cy="212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125E7F-9741-65BF-D8C3-7C991DB17E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16543" y="3678236"/>
                  <a:ext cx="132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3B47E9-9D6A-8A98-5936-E31E9BFBC807}"/>
                    </a:ext>
                  </a:extLst>
                </p14:cNvPr>
                <p14:cNvContentPartPr/>
                <p14:nvPr/>
              </p14:nvContentPartPr>
              <p14:xfrm>
                <a:off x="2542103" y="3587516"/>
                <a:ext cx="486720" cy="441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3B47E9-9D6A-8A98-5936-E31E9BFBC8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33103" y="3578876"/>
                  <a:ext cx="5043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52DF5C-6201-025E-A039-7984C692F41C}"/>
                    </a:ext>
                  </a:extLst>
                </p14:cNvPr>
                <p14:cNvContentPartPr/>
                <p14:nvPr/>
              </p14:nvContentPartPr>
              <p14:xfrm>
                <a:off x="2949263" y="3647636"/>
                <a:ext cx="147600" cy="257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52DF5C-6201-025E-A039-7984C692F4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40263" y="3638636"/>
                  <a:ext cx="165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2655BD-0D0F-4331-9BC2-19482A58A71A}"/>
                    </a:ext>
                  </a:extLst>
                </p14:cNvPr>
                <p14:cNvContentPartPr/>
                <p14:nvPr/>
              </p14:nvContentPartPr>
              <p14:xfrm>
                <a:off x="3273983" y="3489956"/>
                <a:ext cx="113400" cy="195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2655BD-0D0F-4331-9BC2-19482A58A7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65343" y="3480956"/>
                  <a:ext cx="131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A3F15CC-5380-CCC4-996B-5BB958B06B02}"/>
                    </a:ext>
                  </a:extLst>
                </p14:cNvPr>
                <p14:cNvContentPartPr/>
                <p14:nvPr/>
              </p14:nvContentPartPr>
              <p14:xfrm>
                <a:off x="3312143" y="3814676"/>
                <a:ext cx="139680" cy="35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A3F15CC-5380-CCC4-996B-5BB958B06B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03503" y="3806036"/>
                  <a:ext cx="157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BD1E97-469C-41F0-E89B-7E61B1CD9666}"/>
                    </a:ext>
                  </a:extLst>
                </p14:cNvPr>
                <p14:cNvContentPartPr/>
                <p14:nvPr/>
              </p14:nvContentPartPr>
              <p14:xfrm>
                <a:off x="2182463" y="4569596"/>
                <a:ext cx="9360" cy="102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BD1E97-469C-41F0-E89B-7E61B1CD96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73823" y="4560956"/>
                  <a:ext cx="27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9FBDBB-5D43-E8EF-479F-1C4972991D16}"/>
                    </a:ext>
                  </a:extLst>
                </p14:cNvPr>
                <p14:cNvContentPartPr/>
                <p14:nvPr/>
              </p14:nvContentPartPr>
              <p14:xfrm>
                <a:off x="2074103" y="4776596"/>
                <a:ext cx="360" cy="2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9FBDBB-5D43-E8EF-479F-1C4972991D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65463" y="4767596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EA6193-D399-7C19-6E7D-3C58225E03C5}"/>
                    </a:ext>
                  </a:extLst>
                </p14:cNvPr>
                <p14:cNvContentPartPr/>
                <p14:nvPr/>
              </p14:nvContentPartPr>
              <p14:xfrm>
                <a:off x="2453543" y="4597316"/>
                <a:ext cx="115200" cy="28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EA6193-D399-7C19-6E7D-3C58225E03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44903" y="4588676"/>
                  <a:ext cx="132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2BB2BDC-C881-EE69-FD97-F11F685FA4F0}"/>
                    </a:ext>
                  </a:extLst>
                </p14:cNvPr>
                <p14:cNvContentPartPr/>
                <p14:nvPr/>
              </p14:nvContentPartPr>
              <p14:xfrm>
                <a:off x="2998583" y="4543316"/>
                <a:ext cx="154080" cy="19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2BB2BDC-C881-EE69-FD97-F11F685FA4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89943" y="4534316"/>
                  <a:ext cx="171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C27DDD-8068-E72F-7DF7-0DAC5545D686}"/>
                    </a:ext>
                  </a:extLst>
                </p14:cNvPr>
                <p14:cNvContentPartPr/>
                <p14:nvPr/>
              </p14:nvContentPartPr>
              <p14:xfrm>
                <a:off x="1936943" y="3539276"/>
                <a:ext cx="1516680" cy="610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C27DDD-8068-E72F-7DF7-0DAC5545D6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27943" y="3530636"/>
                  <a:ext cx="153432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394B4C-9C44-D0A4-8DB5-0AA04B1D9D2D}"/>
                    </a:ext>
                  </a:extLst>
                </p14:cNvPr>
                <p14:cNvContentPartPr/>
                <p14:nvPr/>
              </p14:nvContentPartPr>
              <p14:xfrm>
                <a:off x="1876103" y="3338036"/>
                <a:ext cx="1407960" cy="1000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394B4C-9C44-D0A4-8DB5-0AA04B1D9D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7463" y="3329396"/>
                  <a:ext cx="1425600" cy="10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CC22BA-E011-6C14-E67F-3BDAC4B7A998}"/>
              </a:ext>
            </a:extLst>
          </p:cNvPr>
          <p:cNvGrpSpPr/>
          <p:nvPr/>
        </p:nvGrpSpPr>
        <p:grpSpPr>
          <a:xfrm>
            <a:off x="704663" y="1182356"/>
            <a:ext cx="1272960" cy="882360"/>
            <a:chOff x="704663" y="1182356"/>
            <a:chExt cx="1272960" cy="88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5A4BB6-3797-9750-4B76-4C04C84E6BD0}"/>
                    </a:ext>
                  </a:extLst>
                </p14:cNvPr>
                <p14:cNvContentPartPr/>
                <p14:nvPr/>
              </p14:nvContentPartPr>
              <p14:xfrm>
                <a:off x="873503" y="1508516"/>
                <a:ext cx="239760" cy="29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5A4BB6-3797-9750-4B76-4C04C84E6B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863" y="1499876"/>
                  <a:ext cx="257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F1DEFD-F4C7-9A1D-F163-C64D015E33B1}"/>
                    </a:ext>
                  </a:extLst>
                </p14:cNvPr>
                <p14:cNvContentPartPr/>
                <p14:nvPr/>
              </p14:nvContentPartPr>
              <p14:xfrm>
                <a:off x="1169783" y="1628396"/>
                <a:ext cx="71280" cy="12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F1DEFD-F4C7-9A1D-F163-C64D015E33B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61143" y="1619756"/>
                  <a:ext cx="88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FC091E-BE67-6ED3-3737-5E9A1DB3CB61}"/>
                    </a:ext>
                  </a:extLst>
                </p14:cNvPr>
                <p14:cNvContentPartPr/>
                <p14:nvPr/>
              </p14:nvContentPartPr>
              <p14:xfrm>
                <a:off x="1302263" y="1632356"/>
                <a:ext cx="109080" cy="7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FC091E-BE67-6ED3-3737-5E9A1DB3CB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93263" y="1623356"/>
                  <a:ext cx="126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E08C37-6182-E81D-1DBF-061A5288F0F9}"/>
                    </a:ext>
                  </a:extLst>
                </p14:cNvPr>
                <p14:cNvContentPartPr/>
                <p14:nvPr/>
              </p14:nvContentPartPr>
              <p14:xfrm>
                <a:off x="1513223" y="1462436"/>
                <a:ext cx="92880" cy="39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E08C37-6182-E81D-1DBF-061A5288F0F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04583" y="1453796"/>
                  <a:ext cx="110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4271D73-B64D-1789-A5ED-69B3BD44499F}"/>
                    </a:ext>
                  </a:extLst>
                </p14:cNvPr>
                <p14:cNvContentPartPr/>
                <p14:nvPr/>
              </p14:nvContentPartPr>
              <p14:xfrm>
                <a:off x="1504223" y="1513196"/>
                <a:ext cx="223920" cy="18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4271D73-B64D-1789-A5ED-69B3BD4449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95583" y="1504196"/>
                  <a:ext cx="241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14224E-D24E-B792-B9F5-058BD2F8EB9B}"/>
                    </a:ext>
                  </a:extLst>
                </p14:cNvPr>
                <p14:cNvContentPartPr/>
                <p14:nvPr/>
              </p14:nvContentPartPr>
              <p14:xfrm>
                <a:off x="1704383" y="1563236"/>
                <a:ext cx="95400" cy="39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14224E-D24E-B792-B9F5-058BD2F8EB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95743" y="1554236"/>
                  <a:ext cx="113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5C1C97-7EE4-3DF2-F951-2F41DB527F75}"/>
                    </a:ext>
                  </a:extLst>
                </p14:cNvPr>
                <p14:cNvContentPartPr/>
                <p14:nvPr/>
              </p14:nvContentPartPr>
              <p14:xfrm>
                <a:off x="704663" y="1182356"/>
                <a:ext cx="1272960" cy="882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5C1C97-7EE4-3DF2-F951-2F41DB527F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6023" y="1173356"/>
                  <a:ext cx="1290600" cy="90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26A1A0D-DD75-1AEA-E08A-6D2E29255689}"/>
              </a:ext>
            </a:extLst>
          </p:cNvPr>
          <p:cNvGrpSpPr/>
          <p:nvPr/>
        </p:nvGrpSpPr>
        <p:grpSpPr>
          <a:xfrm>
            <a:off x="4302503" y="2921156"/>
            <a:ext cx="7237440" cy="3874320"/>
            <a:chOff x="4302503" y="2921156"/>
            <a:chExt cx="7237440" cy="38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5425FF-4F39-006E-7EF9-E88E4E196620}"/>
                    </a:ext>
                  </a:extLst>
                </p14:cNvPr>
                <p14:cNvContentPartPr/>
                <p14:nvPr/>
              </p14:nvContentPartPr>
              <p14:xfrm>
                <a:off x="6726743" y="4256396"/>
                <a:ext cx="2790000" cy="1549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5425FF-4F39-006E-7EF9-E88E4E1966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8103" y="4247396"/>
                  <a:ext cx="2807640" cy="15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9F0234A-09B6-9600-5222-88811C30BCD3}"/>
                    </a:ext>
                  </a:extLst>
                </p14:cNvPr>
                <p14:cNvContentPartPr/>
                <p14:nvPr/>
              </p14:nvContentPartPr>
              <p14:xfrm>
                <a:off x="9377783" y="5705756"/>
                <a:ext cx="245160" cy="151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9F0234A-09B6-9600-5222-88811C30BC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68783" y="5697116"/>
                  <a:ext cx="26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F556DDB-316B-9209-8E81-B823021B3AB7}"/>
                    </a:ext>
                  </a:extLst>
                </p14:cNvPr>
                <p14:cNvContentPartPr/>
                <p14:nvPr/>
              </p14:nvContentPartPr>
              <p14:xfrm>
                <a:off x="9125783" y="5986196"/>
                <a:ext cx="1085040" cy="278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F556DDB-316B-9209-8E81-B823021B3A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16783" y="5977196"/>
                  <a:ext cx="1102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813CD4-7915-9325-D969-027349462D6B}"/>
                    </a:ext>
                  </a:extLst>
                </p14:cNvPr>
                <p14:cNvContentPartPr/>
                <p14:nvPr/>
              </p14:nvContentPartPr>
              <p14:xfrm>
                <a:off x="9134783" y="6066116"/>
                <a:ext cx="357480" cy="595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813CD4-7915-9325-D969-027349462D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26143" y="6057476"/>
                  <a:ext cx="3751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B64D327-66B0-B5B4-969F-C9C05A311088}"/>
                    </a:ext>
                  </a:extLst>
                </p14:cNvPr>
                <p14:cNvContentPartPr/>
                <p14:nvPr/>
              </p14:nvContentPartPr>
              <p14:xfrm>
                <a:off x="10004183" y="6125156"/>
                <a:ext cx="93600" cy="519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B64D327-66B0-B5B4-969F-C9C05A3110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95543" y="6116516"/>
                  <a:ext cx="11124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258CEC-CE70-5E01-D0ED-C6FB9037B1BA}"/>
                    </a:ext>
                  </a:extLst>
                </p14:cNvPr>
                <p14:cNvContentPartPr/>
                <p14:nvPr/>
              </p14:nvContentPartPr>
              <p14:xfrm>
                <a:off x="9262223" y="6605756"/>
                <a:ext cx="844560" cy="31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258CEC-CE70-5E01-D0ED-C6FB9037B1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53223" y="6597116"/>
                  <a:ext cx="862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A06812C-A998-E00A-588C-87B298A1DFD9}"/>
                    </a:ext>
                  </a:extLst>
                </p14:cNvPr>
                <p14:cNvContentPartPr/>
                <p14:nvPr/>
              </p14:nvContentPartPr>
              <p14:xfrm>
                <a:off x="10354463" y="5985476"/>
                <a:ext cx="266760" cy="375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A06812C-A998-E00A-588C-87B298A1DF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45823" y="5976476"/>
                  <a:ext cx="2844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01C73-F888-0C8D-B3E5-BDB3A7631A17}"/>
                    </a:ext>
                  </a:extLst>
                </p14:cNvPr>
                <p14:cNvContentPartPr/>
                <p14:nvPr/>
              </p14:nvContentPartPr>
              <p14:xfrm>
                <a:off x="10679903" y="6089516"/>
                <a:ext cx="140760" cy="198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01C73-F888-0C8D-B3E5-BDB3A7631A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71263" y="6080876"/>
                  <a:ext cx="158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3FA99B0-CA8E-BB44-D425-A8E3B45E686C}"/>
                    </a:ext>
                  </a:extLst>
                </p14:cNvPr>
                <p14:cNvContentPartPr/>
                <p14:nvPr/>
              </p14:nvContentPartPr>
              <p14:xfrm>
                <a:off x="10806263" y="6087356"/>
                <a:ext cx="234360" cy="17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3FA99B0-CA8E-BB44-D425-A8E3B45E686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97263" y="6078356"/>
                  <a:ext cx="252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518E61-BC59-40F6-00AB-D7F3144DE7F9}"/>
                    </a:ext>
                  </a:extLst>
                </p14:cNvPr>
                <p14:cNvContentPartPr/>
                <p14:nvPr/>
              </p14:nvContentPartPr>
              <p14:xfrm>
                <a:off x="11073023" y="5886116"/>
                <a:ext cx="250560" cy="632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518E61-BC59-40F6-00AB-D7F3144DE7F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64023" y="5877116"/>
                  <a:ext cx="2682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09A94B0-0BB8-152D-FC05-C9470A57F205}"/>
                    </a:ext>
                  </a:extLst>
                </p14:cNvPr>
                <p14:cNvContentPartPr/>
                <p14:nvPr/>
              </p14:nvContentPartPr>
              <p14:xfrm>
                <a:off x="11070863" y="5965316"/>
                <a:ext cx="383760" cy="33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09A94B0-0BB8-152D-FC05-C9470A57F2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62223" y="5956316"/>
                  <a:ext cx="4014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9B51CF1-DC04-1ABA-DE76-613BAB4F4474}"/>
                    </a:ext>
                  </a:extLst>
                </p14:cNvPr>
                <p14:cNvContentPartPr/>
                <p14:nvPr/>
              </p14:nvContentPartPr>
              <p14:xfrm>
                <a:off x="11387663" y="6105716"/>
                <a:ext cx="152280" cy="99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9B51CF1-DC04-1ABA-DE76-613BAB4F44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78663" y="6096716"/>
                  <a:ext cx="169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F65AF8A-C403-F71A-8291-9B6D5A9205BB}"/>
                    </a:ext>
                  </a:extLst>
                </p14:cNvPr>
                <p14:cNvContentPartPr/>
                <p14:nvPr/>
              </p14:nvContentPartPr>
              <p14:xfrm>
                <a:off x="7265663" y="5034356"/>
                <a:ext cx="1965960" cy="938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F65AF8A-C403-F71A-8291-9B6D5A9205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57023" y="5025716"/>
                  <a:ext cx="198360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D302FC3-AD7D-DEDA-0E70-17A66903315A}"/>
                    </a:ext>
                  </a:extLst>
                </p14:cNvPr>
                <p14:cNvContentPartPr/>
                <p14:nvPr/>
              </p14:nvContentPartPr>
              <p14:xfrm>
                <a:off x="8956943" y="5856596"/>
                <a:ext cx="172080" cy="139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D302FC3-AD7D-DEDA-0E70-17A6690331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48303" y="5847956"/>
                  <a:ext cx="189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B108DCB-6A78-6E3E-526B-96DCADD6440E}"/>
                    </a:ext>
                  </a:extLst>
                </p14:cNvPr>
                <p14:cNvContentPartPr/>
                <p14:nvPr/>
              </p14:nvContentPartPr>
              <p14:xfrm>
                <a:off x="9102023" y="5856956"/>
                <a:ext cx="235080" cy="179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B108DCB-6A78-6E3E-526B-96DCADD644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93383" y="5848316"/>
                  <a:ext cx="252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5639A6-B9A8-CE17-1220-6896F75B6F6D}"/>
                    </a:ext>
                  </a:extLst>
                </p14:cNvPr>
                <p14:cNvContentPartPr/>
                <p14:nvPr/>
              </p14:nvContentPartPr>
              <p14:xfrm>
                <a:off x="4738823" y="2921156"/>
                <a:ext cx="3133080" cy="1486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5639A6-B9A8-CE17-1220-6896F75B6F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30183" y="2912516"/>
                  <a:ext cx="3150720" cy="15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F31734-D151-F815-C2AE-C933796E9513}"/>
                    </a:ext>
                  </a:extLst>
                </p14:cNvPr>
                <p14:cNvContentPartPr/>
                <p14:nvPr/>
              </p14:nvContentPartPr>
              <p14:xfrm>
                <a:off x="5632343" y="3270716"/>
                <a:ext cx="335520" cy="29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F31734-D151-F815-C2AE-C933796E95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23343" y="3262076"/>
                  <a:ext cx="3531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7EF66A-856E-7FC0-AC81-DFA34B0B06D2}"/>
                    </a:ext>
                  </a:extLst>
                </p14:cNvPr>
                <p14:cNvContentPartPr/>
                <p14:nvPr/>
              </p14:nvContentPartPr>
              <p14:xfrm>
                <a:off x="6245063" y="3239036"/>
                <a:ext cx="379800" cy="224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7EF66A-856E-7FC0-AC81-DFA34B0B06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36063" y="3230036"/>
                  <a:ext cx="397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322DF4-8301-BC10-4866-92AC99E85303}"/>
                    </a:ext>
                  </a:extLst>
                </p14:cNvPr>
                <p14:cNvContentPartPr/>
                <p14:nvPr/>
              </p14:nvContentPartPr>
              <p14:xfrm>
                <a:off x="6975503" y="3217076"/>
                <a:ext cx="246240" cy="227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322DF4-8301-BC10-4866-92AC99E8530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66863" y="3208076"/>
                  <a:ext cx="263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68D762E-065A-622D-820D-846DFE5D4ACE}"/>
                    </a:ext>
                  </a:extLst>
                </p14:cNvPr>
                <p14:cNvContentPartPr/>
                <p14:nvPr/>
              </p14:nvContentPartPr>
              <p14:xfrm>
                <a:off x="5847623" y="3731876"/>
                <a:ext cx="403200" cy="31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68D762E-065A-622D-820D-846DFE5D4AC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38623" y="3722876"/>
                  <a:ext cx="420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3D3C773-70C1-F3CC-02C0-99A65696B82F}"/>
                    </a:ext>
                  </a:extLst>
                </p14:cNvPr>
                <p14:cNvContentPartPr/>
                <p14:nvPr/>
              </p14:nvContentPartPr>
              <p14:xfrm>
                <a:off x="6655823" y="3656636"/>
                <a:ext cx="322920" cy="31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3D3C773-70C1-F3CC-02C0-99A65696B82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47183" y="3647636"/>
                  <a:ext cx="3405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57B292-B0F8-2847-82B6-88C12956C673}"/>
                    </a:ext>
                  </a:extLst>
                </p14:cNvPr>
                <p14:cNvContentPartPr/>
                <p14:nvPr/>
              </p14:nvContentPartPr>
              <p14:xfrm>
                <a:off x="6254423" y="4061996"/>
                <a:ext cx="261720" cy="19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57B292-B0F8-2847-82B6-88C12956C67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45783" y="4052996"/>
                  <a:ext cx="279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308B3F-38A7-5F5D-D046-F9A926D4513F}"/>
                    </a:ext>
                  </a:extLst>
                </p14:cNvPr>
                <p14:cNvContentPartPr/>
                <p14:nvPr/>
              </p14:nvContentPartPr>
              <p14:xfrm>
                <a:off x="5779223" y="3405356"/>
                <a:ext cx="175680" cy="16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308B3F-38A7-5F5D-D046-F9A926D4513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70583" y="3396716"/>
                  <a:ext cx="19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3F6B5A8-920B-A9C3-A639-CBDFEB3552B0}"/>
                    </a:ext>
                  </a:extLst>
                </p14:cNvPr>
                <p14:cNvContentPartPr/>
                <p14:nvPr/>
              </p14:nvContentPartPr>
              <p14:xfrm>
                <a:off x="6508943" y="3382676"/>
                <a:ext cx="326520" cy="39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3F6B5A8-920B-A9C3-A639-CBDFEB3552B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00303" y="3373676"/>
                  <a:ext cx="344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FB42632-4B10-CDF4-49D5-57CC454E6BA1}"/>
                    </a:ext>
                  </a:extLst>
                </p14:cNvPr>
                <p14:cNvContentPartPr/>
                <p14:nvPr/>
              </p14:nvContentPartPr>
              <p14:xfrm>
                <a:off x="7204463" y="3267116"/>
                <a:ext cx="226440" cy="48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FB42632-4B10-CDF4-49D5-57CC454E6B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95823" y="3258116"/>
                  <a:ext cx="244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43421F-6401-6591-8221-C29915FF2A3F}"/>
                    </a:ext>
                  </a:extLst>
                </p14:cNvPr>
                <p14:cNvContentPartPr/>
                <p14:nvPr/>
              </p14:nvContentPartPr>
              <p14:xfrm>
                <a:off x="6056423" y="3793076"/>
                <a:ext cx="239760" cy="21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43421F-6401-6591-8221-C29915FF2A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47783" y="3784436"/>
                  <a:ext cx="257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0B6E8AC-D37F-FC97-5B18-2902F1E85817}"/>
                    </a:ext>
                  </a:extLst>
                </p14:cNvPr>
                <p14:cNvContentPartPr/>
                <p14:nvPr/>
              </p14:nvContentPartPr>
              <p14:xfrm>
                <a:off x="6951383" y="3737636"/>
                <a:ext cx="235800" cy="37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0B6E8AC-D37F-FC97-5B18-2902F1E858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42383" y="3728996"/>
                  <a:ext cx="253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F586730-F705-3B2C-1B7C-2EEE8A302BB2}"/>
                    </a:ext>
                  </a:extLst>
                </p14:cNvPr>
                <p14:cNvContentPartPr/>
                <p14:nvPr/>
              </p14:nvContentPartPr>
              <p14:xfrm>
                <a:off x="7183583" y="3990716"/>
                <a:ext cx="229680" cy="297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F586730-F705-3B2C-1B7C-2EEE8A302BB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74583" y="3981716"/>
                  <a:ext cx="247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87F5788-B843-A8AF-6567-2603CB0FE193}"/>
                    </a:ext>
                  </a:extLst>
                </p14:cNvPr>
                <p14:cNvContentPartPr/>
                <p14:nvPr/>
              </p14:nvContentPartPr>
              <p14:xfrm>
                <a:off x="7439543" y="4068476"/>
                <a:ext cx="158760" cy="16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87F5788-B843-A8AF-6567-2603CB0FE1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30543" y="4059476"/>
                  <a:ext cx="176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9B9C9B8-C0D5-9D2F-4BC6-642B55B05A4E}"/>
                    </a:ext>
                  </a:extLst>
                </p14:cNvPr>
                <p14:cNvContentPartPr/>
                <p14:nvPr/>
              </p14:nvContentPartPr>
              <p14:xfrm>
                <a:off x="7650503" y="4068476"/>
                <a:ext cx="118080" cy="140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9B9C9B8-C0D5-9D2F-4BC6-642B55B05A4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41503" y="4059836"/>
                  <a:ext cx="135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DE783A-B3A7-74B8-4F95-42F00003C518}"/>
                    </a:ext>
                  </a:extLst>
                </p14:cNvPr>
                <p14:cNvContentPartPr/>
                <p14:nvPr/>
              </p14:nvContentPartPr>
              <p14:xfrm>
                <a:off x="7806743" y="4041116"/>
                <a:ext cx="170280" cy="128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DE783A-B3A7-74B8-4F95-42F00003C5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98103" y="4032476"/>
                  <a:ext cx="187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773FD55-D9F7-85E8-5450-847CC1D54E8C}"/>
                    </a:ext>
                  </a:extLst>
                </p14:cNvPr>
                <p14:cNvContentPartPr/>
                <p14:nvPr/>
              </p14:nvContentPartPr>
              <p14:xfrm>
                <a:off x="7163783" y="3831236"/>
                <a:ext cx="1065600" cy="637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773FD55-D9F7-85E8-5450-847CC1D54E8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54783" y="3822236"/>
                  <a:ext cx="108324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F8C1435-352B-52D7-36A8-F3D741EDA21B}"/>
                    </a:ext>
                  </a:extLst>
                </p14:cNvPr>
                <p14:cNvContentPartPr/>
                <p14:nvPr/>
              </p14:nvContentPartPr>
              <p14:xfrm>
                <a:off x="8433503" y="4231196"/>
                <a:ext cx="1478520" cy="1657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F8C1435-352B-52D7-36A8-F3D741EDA2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24863" y="4222196"/>
                  <a:ext cx="1496160" cy="16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3498D11-D8F3-1823-9807-18D555E89C8A}"/>
                    </a:ext>
                  </a:extLst>
                </p14:cNvPr>
                <p14:cNvContentPartPr/>
                <p14:nvPr/>
              </p14:nvContentPartPr>
              <p14:xfrm>
                <a:off x="8311823" y="4109876"/>
                <a:ext cx="264960" cy="305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3498D11-D8F3-1823-9807-18D555E89C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02823" y="4100876"/>
                  <a:ext cx="282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9A61BB7-FB44-43D9-6339-39B71D66CFEA}"/>
                    </a:ext>
                  </a:extLst>
                </p14:cNvPr>
                <p14:cNvContentPartPr/>
                <p14:nvPr/>
              </p14:nvContentPartPr>
              <p14:xfrm>
                <a:off x="8219663" y="3883436"/>
                <a:ext cx="1521720" cy="59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9A61BB7-FB44-43D9-6339-39B71D66CFE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11023" y="3874796"/>
                  <a:ext cx="1539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AB2C0A1-8153-0095-CF32-E530704E09A1}"/>
                    </a:ext>
                  </a:extLst>
                </p14:cNvPr>
                <p14:cNvContentPartPr/>
                <p14:nvPr/>
              </p14:nvContentPartPr>
              <p14:xfrm>
                <a:off x="9477863" y="3749876"/>
                <a:ext cx="347400" cy="358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AB2C0A1-8153-0095-CF32-E530704E09A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68863" y="3741236"/>
                  <a:ext cx="3650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B5D079F-622B-3D06-F05A-7FD51EDE0ADE}"/>
                    </a:ext>
                  </a:extLst>
                </p14:cNvPr>
                <p14:cNvContentPartPr/>
                <p14:nvPr/>
              </p14:nvContentPartPr>
              <p14:xfrm>
                <a:off x="9989063" y="3575636"/>
                <a:ext cx="805320" cy="258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B5D079F-622B-3D06-F05A-7FD51EDE0AD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80423" y="3566996"/>
                  <a:ext cx="8229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C1A8F6-CA8F-FD5A-4C8C-719CD11F66F7}"/>
                    </a:ext>
                  </a:extLst>
                </p14:cNvPr>
                <p14:cNvContentPartPr/>
                <p14:nvPr/>
              </p14:nvContentPartPr>
              <p14:xfrm>
                <a:off x="10017863" y="3765356"/>
                <a:ext cx="756720" cy="441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C1A8F6-CA8F-FD5A-4C8C-719CD11F66F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08863" y="3756716"/>
                  <a:ext cx="7743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C56922-B676-6AC5-0B80-324D16111C76}"/>
                    </a:ext>
                  </a:extLst>
                </p14:cNvPr>
                <p14:cNvContentPartPr/>
                <p14:nvPr/>
              </p14:nvContentPartPr>
              <p14:xfrm>
                <a:off x="10768823" y="3767156"/>
                <a:ext cx="77040" cy="442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C56922-B676-6AC5-0B80-324D16111C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60183" y="3758516"/>
                  <a:ext cx="946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5F59880-98C7-D34B-7BC3-B3BE8D8080CB}"/>
                    </a:ext>
                  </a:extLst>
                </p14:cNvPr>
                <p14:cNvContentPartPr/>
                <p14:nvPr/>
              </p14:nvContentPartPr>
              <p14:xfrm>
                <a:off x="9389303" y="6218756"/>
                <a:ext cx="336960" cy="205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5F59880-98C7-D34B-7BC3-B3BE8D8080C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80663" y="6210116"/>
                  <a:ext cx="354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2EA6121-69E7-53DE-EEF9-86FD6638AAB6}"/>
                    </a:ext>
                  </a:extLst>
                </p14:cNvPr>
                <p14:cNvContentPartPr/>
                <p14:nvPr/>
              </p14:nvContentPartPr>
              <p14:xfrm>
                <a:off x="9412343" y="6228836"/>
                <a:ext cx="302400" cy="225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2EA6121-69E7-53DE-EEF9-86FD6638AAB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03343" y="6219836"/>
                  <a:ext cx="320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E8338BC-1764-6354-0FB2-CC82C6021D80}"/>
                    </a:ext>
                  </a:extLst>
                </p14:cNvPr>
                <p14:cNvContentPartPr/>
                <p14:nvPr/>
              </p14:nvContentPartPr>
              <p14:xfrm>
                <a:off x="4323743" y="5057396"/>
                <a:ext cx="280440" cy="313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E8338BC-1764-6354-0FB2-CC82C6021D8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14743" y="5048756"/>
                  <a:ext cx="2980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15A968-A0C3-5051-566B-FEF91DC899A1}"/>
                    </a:ext>
                  </a:extLst>
                </p14:cNvPr>
                <p14:cNvContentPartPr/>
                <p14:nvPr/>
              </p14:nvContentPartPr>
              <p14:xfrm>
                <a:off x="4727663" y="5018156"/>
                <a:ext cx="179280" cy="250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15A968-A0C3-5051-566B-FEF91DC899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19023" y="5009516"/>
                  <a:ext cx="196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D0EC20-2384-368E-4021-329CE154E7AC}"/>
                    </a:ext>
                  </a:extLst>
                </p14:cNvPr>
                <p14:cNvContentPartPr/>
                <p14:nvPr/>
              </p14:nvContentPartPr>
              <p14:xfrm>
                <a:off x="5073263" y="4875956"/>
                <a:ext cx="29880" cy="361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D0EC20-2384-368E-4021-329CE154E7A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64263" y="4866956"/>
                  <a:ext cx="475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A626DF7-D08A-5347-82DE-17FC522EB31F}"/>
                    </a:ext>
                  </a:extLst>
                </p14:cNvPr>
                <p14:cNvContentPartPr/>
                <p14:nvPr/>
              </p14:nvContentPartPr>
              <p14:xfrm>
                <a:off x="5023943" y="5001956"/>
                <a:ext cx="117720" cy="81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A626DF7-D08A-5347-82DE-17FC522EB31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15303" y="4992956"/>
                  <a:ext cx="135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97BF644-E7F6-B0C3-1CA3-B2D772CE756A}"/>
                    </a:ext>
                  </a:extLst>
                </p14:cNvPr>
                <p14:cNvContentPartPr/>
                <p14:nvPr/>
              </p14:nvContentPartPr>
              <p14:xfrm>
                <a:off x="5446583" y="4928876"/>
                <a:ext cx="127080" cy="144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97BF644-E7F6-B0C3-1CA3-B2D772CE756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37583" y="4920236"/>
                  <a:ext cx="144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FC78BD7-F09F-3AD6-A94C-839DC3C3E345}"/>
                    </a:ext>
                  </a:extLst>
                </p14:cNvPr>
                <p14:cNvContentPartPr/>
                <p14:nvPr/>
              </p14:nvContentPartPr>
              <p14:xfrm>
                <a:off x="5633423" y="4682276"/>
                <a:ext cx="239040" cy="684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FC78BD7-F09F-3AD6-A94C-839DC3C3E3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24423" y="4673636"/>
                  <a:ext cx="25668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F693AB-77E1-CFB2-BC18-D4B0D892CBBD}"/>
                    </a:ext>
                  </a:extLst>
                </p14:cNvPr>
                <p14:cNvContentPartPr/>
                <p14:nvPr/>
              </p14:nvContentPartPr>
              <p14:xfrm>
                <a:off x="6174503" y="4721876"/>
                <a:ext cx="256320" cy="297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F693AB-77E1-CFB2-BC18-D4B0D892CBB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65863" y="4712876"/>
                  <a:ext cx="273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8F47F6E-9642-C2B0-2171-995DEACF9E5C}"/>
                    </a:ext>
                  </a:extLst>
                </p14:cNvPr>
                <p14:cNvContentPartPr/>
                <p14:nvPr/>
              </p14:nvContentPartPr>
              <p14:xfrm>
                <a:off x="6530903" y="4769036"/>
                <a:ext cx="168480" cy="149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8F47F6E-9642-C2B0-2171-995DEACF9E5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21903" y="4760036"/>
                  <a:ext cx="186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CA7B05E-11A0-5A32-B412-D9E838317EFA}"/>
                    </a:ext>
                  </a:extLst>
                </p14:cNvPr>
                <p14:cNvContentPartPr/>
                <p14:nvPr/>
              </p14:nvContentPartPr>
              <p14:xfrm>
                <a:off x="6703343" y="4751036"/>
                <a:ext cx="209880" cy="121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CA7B05E-11A0-5A32-B412-D9E838317EF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94343" y="4742036"/>
                  <a:ext cx="227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533FF5-6EAD-4C60-F80F-8DE21BF35B8D}"/>
                    </a:ext>
                  </a:extLst>
                </p14:cNvPr>
                <p14:cNvContentPartPr/>
                <p14:nvPr/>
              </p14:nvContentPartPr>
              <p14:xfrm>
                <a:off x="6747263" y="4769396"/>
                <a:ext cx="155160" cy="115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533FF5-6EAD-4C60-F80F-8DE21BF35B8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38263" y="4760396"/>
                  <a:ext cx="172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80B73C4-2A04-3667-80C7-098CDDECB788}"/>
                    </a:ext>
                  </a:extLst>
                </p14:cNvPr>
                <p14:cNvContentPartPr/>
                <p14:nvPr/>
              </p14:nvContentPartPr>
              <p14:xfrm>
                <a:off x="4302503" y="5076836"/>
                <a:ext cx="3071520" cy="442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80B73C4-2A04-3667-80C7-098CDDECB78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93863" y="5067836"/>
                  <a:ext cx="30891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3F653A6-7DA3-7FE9-E44F-5C21EBB368D0}"/>
                    </a:ext>
                  </a:extLst>
                </p14:cNvPr>
                <p14:cNvContentPartPr/>
                <p14:nvPr/>
              </p14:nvContentPartPr>
              <p14:xfrm>
                <a:off x="8684423" y="5577956"/>
                <a:ext cx="1746360" cy="1217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3F653A6-7DA3-7FE9-E44F-5C21EBB368D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75423" y="5568956"/>
                  <a:ext cx="1764000" cy="12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035A50E-464E-CD1E-862F-6C0F022BCBA9}"/>
                    </a:ext>
                  </a:extLst>
                </p14:cNvPr>
                <p14:cNvContentPartPr/>
                <p14:nvPr/>
              </p14:nvContentPartPr>
              <p14:xfrm>
                <a:off x="9638423" y="3420116"/>
                <a:ext cx="1501920" cy="1154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035A50E-464E-CD1E-862F-6C0F022BCBA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29783" y="3411116"/>
                  <a:ext cx="1519560" cy="11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CA29968-DC41-A20E-7CC5-15500C83CB79}"/>
              </a:ext>
            </a:extLst>
          </p:cNvPr>
          <p:cNvGrpSpPr/>
          <p:nvPr/>
        </p:nvGrpSpPr>
        <p:grpSpPr>
          <a:xfrm>
            <a:off x="4347503" y="5502716"/>
            <a:ext cx="2228040" cy="1160280"/>
            <a:chOff x="4347503" y="5502716"/>
            <a:chExt cx="2228040" cy="11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2E3CE53-604C-0A55-A0F9-DE4F38328A18}"/>
                    </a:ext>
                  </a:extLst>
                </p14:cNvPr>
                <p14:cNvContentPartPr/>
                <p14:nvPr/>
              </p14:nvContentPartPr>
              <p14:xfrm>
                <a:off x="5260103" y="5609996"/>
                <a:ext cx="284760" cy="34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2E3CE53-604C-0A55-A0F9-DE4F38328A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51103" y="5600996"/>
                  <a:ext cx="302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5E6A4FE-11A2-F69F-3AB6-96F965A7B135}"/>
                    </a:ext>
                  </a:extLst>
                </p14:cNvPr>
                <p14:cNvContentPartPr/>
                <p14:nvPr/>
              </p14:nvContentPartPr>
              <p14:xfrm>
                <a:off x="5357663" y="5502716"/>
                <a:ext cx="60120" cy="29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5E6A4FE-11A2-F69F-3AB6-96F965A7B13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49023" y="5493716"/>
                  <a:ext cx="777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BC04D17-2264-612D-1320-4B02B156A045}"/>
                    </a:ext>
                  </a:extLst>
                </p14:cNvPr>
                <p14:cNvContentPartPr/>
                <p14:nvPr/>
              </p14:nvContentPartPr>
              <p14:xfrm>
                <a:off x="4840343" y="5990156"/>
                <a:ext cx="287640" cy="349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BC04D17-2264-612D-1320-4B02B156A0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31703" y="5981516"/>
                  <a:ext cx="305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928B2F3-22F5-2E7C-1062-117FE6388129}"/>
                    </a:ext>
                  </a:extLst>
                </p14:cNvPr>
                <p14:cNvContentPartPr/>
                <p14:nvPr/>
              </p14:nvContentPartPr>
              <p14:xfrm>
                <a:off x="5388263" y="5944796"/>
                <a:ext cx="18684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928B2F3-22F5-2E7C-1062-117FE638812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79263" y="5935796"/>
                  <a:ext cx="2044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3A9E-08BF-24CD-7F37-6B580F48F8F1}"/>
                    </a:ext>
                  </a:extLst>
                </p14:cNvPr>
                <p14:cNvContentPartPr/>
                <p14:nvPr/>
              </p14:nvContentPartPr>
              <p14:xfrm>
                <a:off x="5647103" y="6050996"/>
                <a:ext cx="270720" cy="222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3A9E-08BF-24CD-7F37-6B580F48F8F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38463" y="6042356"/>
                  <a:ext cx="288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1F47C7-9021-D6B7-521C-133CEE5F612D}"/>
                    </a:ext>
                  </a:extLst>
                </p14:cNvPr>
                <p14:cNvContentPartPr/>
                <p14:nvPr/>
              </p14:nvContentPartPr>
              <p14:xfrm>
                <a:off x="4347503" y="5598836"/>
                <a:ext cx="2228040" cy="1064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1F47C7-9021-D6B7-521C-133CEE5F612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38503" y="5589836"/>
                  <a:ext cx="2245680" cy="108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476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</a:t>
            </a:r>
            <a:r>
              <a:rPr lang="en-US" sz="3600" dirty="0" err="1">
                <a:latin typeface="Cooper Black" panose="0208090404030B020404" pitchFamily="18" charset="0"/>
              </a:rPr>
              <a:t>v.s</a:t>
            </a:r>
            <a:r>
              <a:rPr lang="en-US" sz="3600" dirty="0">
                <a:latin typeface="Cooper Black" panose="0208090404030B020404" pitchFamily="18" charset="0"/>
              </a:rPr>
              <a:t>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r>
              <a:rPr lang="en-US"/>
              <a:t>: Create &amp; F4 </a:t>
            </a:r>
            <a:r>
              <a:rPr lang="en-US" dirty="0"/>
              <a:t>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5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50,000+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Application Security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MTA applications with module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Identity Provider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Roles and Authorization management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XSUAA Service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CAP Application Security Testing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6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Generic Handlers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Fiori Elements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Working with containers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Annotations for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Fiori 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</a:t>
            </a:r>
            <a:r>
              <a:rPr lang="en-US">
                <a:solidFill>
                  <a:schemeClr val="bg1"/>
                </a:solidFill>
                <a:latin typeface="Cooper Black" panose="0208090404030B020404" pitchFamily="18" charset="0"/>
              </a:rPr>
              <a:t>Day 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Exercise – generic handlers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1A1C0A-2B61-6931-BE96-7C954811064D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https://github.com/soyuztechnologies/SAP_BTP_Training_CLD200/blob/master/Day%203/02srv/MyService.cds</a:t>
            </a:r>
            <a:endParaRPr lang="en-US" dirty="0"/>
          </a:p>
          <a:p>
            <a:r>
              <a:rPr lang="en-US" dirty="0">
                <a:hlinkClick r:id="rId3"/>
              </a:rPr>
              <a:t>https://github.com/soyuztechnologies/SAP_BTP_Training_CLD200/blob/master/Day%203/02srv/MyService.js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40584F-9307-D733-F58E-619A23B04285}"/>
                  </a:ext>
                </a:extLst>
              </p14:cNvPr>
              <p14:cNvContentPartPr/>
              <p14:nvPr/>
            </p14:nvContentPartPr>
            <p14:xfrm>
              <a:off x="1511280" y="3720960"/>
              <a:ext cx="9975600" cy="277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40584F-9307-D733-F58E-619A23B0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1920" y="3711600"/>
                <a:ext cx="9994320" cy="27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19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67C2-E7C6-5B11-4CF0-EF4E5D82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31B20D-D499-CC5C-C4C7-6666120E24E9}"/>
              </a:ext>
            </a:extLst>
          </p:cNvPr>
          <p:cNvGrpSpPr/>
          <p:nvPr/>
        </p:nvGrpSpPr>
        <p:grpSpPr>
          <a:xfrm>
            <a:off x="1794743" y="1038716"/>
            <a:ext cx="2393640" cy="943920"/>
            <a:chOff x="1794743" y="1038716"/>
            <a:chExt cx="2393640" cy="9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2A7C484-9401-7B12-366F-8640F847FDEC}"/>
                    </a:ext>
                  </a:extLst>
                </p14:cNvPr>
                <p14:cNvContentPartPr/>
                <p14:nvPr/>
              </p14:nvContentPartPr>
              <p14:xfrm>
                <a:off x="1794743" y="1038716"/>
                <a:ext cx="368640" cy="866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2A7C484-9401-7B12-366F-8640F847FD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86103" y="1029716"/>
                  <a:ext cx="386280" cy="88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759923-3118-004D-FB17-202ACD45683B}"/>
                    </a:ext>
                  </a:extLst>
                </p14:cNvPr>
                <p14:cNvContentPartPr/>
                <p14:nvPr/>
              </p14:nvContentPartPr>
              <p14:xfrm>
                <a:off x="1856303" y="1426436"/>
                <a:ext cx="350280" cy="126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759923-3118-004D-FB17-202ACD4568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7663" y="1417436"/>
                  <a:ext cx="367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014A62-DA8E-03E0-8883-8D2A36516E99}"/>
                    </a:ext>
                  </a:extLst>
                </p14:cNvPr>
                <p14:cNvContentPartPr/>
                <p14:nvPr/>
              </p14:nvContentPartPr>
              <p14:xfrm>
                <a:off x="2251583" y="1416356"/>
                <a:ext cx="144000" cy="134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014A62-DA8E-03E0-8883-8D2A36516E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42943" y="1407716"/>
                  <a:ext cx="161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C23CA4-14EF-985D-F6B9-67850C1FE5C6}"/>
                    </a:ext>
                  </a:extLst>
                </p14:cNvPr>
                <p14:cNvContentPartPr/>
                <p14:nvPr/>
              </p14:nvContentPartPr>
              <p14:xfrm>
                <a:off x="2487383" y="1427156"/>
                <a:ext cx="144360" cy="68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C23CA4-14EF-985D-F6B9-67850C1FE5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78743" y="1418156"/>
                  <a:ext cx="162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BA15FC-1AB5-EB14-583A-18478FB9DAB9}"/>
                    </a:ext>
                  </a:extLst>
                </p14:cNvPr>
                <p14:cNvContentPartPr/>
                <p14:nvPr/>
              </p14:nvContentPartPr>
              <p14:xfrm>
                <a:off x="2488823" y="1449476"/>
                <a:ext cx="142920" cy="131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BA15FC-1AB5-EB14-583A-18478FB9DA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9823" y="1440476"/>
                  <a:ext cx="160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1E7933-05B1-BEE9-379C-7FFD3BE76B74}"/>
                    </a:ext>
                  </a:extLst>
                </p14:cNvPr>
                <p14:cNvContentPartPr/>
                <p14:nvPr/>
              </p14:nvContentPartPr>
              <p14:xfrm>
                <a:off x="2856383" y="1415996"/>
                <a:ext cx="178200" cy="148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1E7933-05B1-BEE9-379C-7FFD3BE76B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7383" y="1406996"/>
                  <a:ext cx="195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126637-0313-ABFA-FB7C-79B34874DA8F}"/>
                    </a:ext>
                  </a:extLst>
                </p14:cNvPr>
                <p14:cNvContentPartPr/>
                <p14:nvPr/>
              </p14:nvContentPartPr>
              <p14:xfrm>
                <a:off x="3154463" y="1208276"/>
                <a:ext cx="51120" cy="352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126637-0313-ABFA-FB7C-79B34874DA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5823" y="1199636"/>
                  <a:ext cx="68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3F775F-A56E-8F4A-6D36-486CDF5FE956}"/>
                    </a:ext>
                  </a:extLst>
                </p14:cNvPr>
                <p14:cNvContentPartPr/>
                <p14:nvPr/>
              </p14:nvContentPartPr>
              <p14:xfrm>
                <a:off x="3149423" y="1430036"/>
                <a:ext cx="474840" cy="552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3F775F-A56E-8F4A-6D36-486CDF5FE9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40423" y="1421396"/>
                  <a:ext cx="4924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4B09DB-7DAD-9330-395C-CD41C59B64AB}"/>
                    </a:ext>
                  </a:extLst>
                </p14:cNvPr>
                <p14:cNvContentPartPr/>
                <p14:nvPr/>
              </p14:nvContentPartPr>
              <p14:xfrm>
                <a:off x="3816863" y="1321676"/>
                <a:ext cx="28440" cy="28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4B09DB-7DAD-9330-395C-CD41C59B64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8223" y="1313036"/>
                  <a:ext cx="460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8757B3-88E0-3794-ECDF-9E373B14E53F}"/>
                    </a:ext>
                  </a:extLst>
                </p14:cNvPr>
                <p14:cNvContentPartPr/>
                <p14:nvPr/>
              </p14:nvContentPartPr>
              <p14:xfrm>
                <a:off x="4002983" y="1421396"/>
                <a:ext cx="185400" cy="165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8757B3-88E0-3794-ECDF-9E373B14E5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93983" y="1412756"/>
                  <a:ext cx="2030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89C9A4-2B37-B13D-AEA9-3ACFBC6A9C23}"/>
              </a:ext>
            </a:extLst>
          </p:cNvPr>
          <p:cNvGrpSpPr/>
          <p:nvPr/>
        </p:nvGrpSpPr>
        <p:grpSpPr>
          <a:xfrm>
            <a:off x="8416223" y="877436"/>
            <a:ext cx="3141360" cy="688320"/>
            <a:chOff x="8416223" y="877436"/>
            <a:chExt cx="3141360" cy="68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2A78F4-B793-B8DD-EE4C-C2E615DFADDD}"/>
                    </a:ext>
                  </a:extLst>
                </p14:cNvPr>
                <p14:cNvContentPartPr/>
                <p14:nvPr/>
              </p14:nvContentPartPr>
              <p14:xfrm>
                <a:off x="8478503" y="1216196"/>
                <a:ext cx="85680" cy="349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2A78F4-B793-B8DD-EE4C-C2E615DFAD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69503" y="1207556"/>
                  <a:ext cx="1033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F73286-8680-FC12-9DEE-7AD96D032602}"/>
                    </a:ext>
                  </a:extLst>
                </p14:cNvPr>
                <p14:cNvContentPartPr/>
                <p14:nvPr/>
              </p14:nvContentPartPr>
              <p14:xfrm>
                <a:off x="8416223" y="877436"/>
                <a:ext cx="380880" cy="53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F73286-8680-FC12-9DEE-7AD96D0326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07583" y="868436"/>
                  <a:ext cx="3985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D123E9-BB9F-2B12-85AB-B8DE4F448FFD}"/>
                    </a:ext>
                  </a:extLst>
                </p14:cNvPr>
                <p14:cNvContentPartPr/>
                <p14:nvPr/>
              </p14:nvContentPartPr>
              <p14:xfrm>
                <a:off x="8838503" y="1216916"/>
                <a:ext cx="118800" cy="306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D123E9-BB9F-2B12-85AB-B8DE4F448F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29503" y="1207916"/>
                  <a:ext cx="136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BC9128-1507-0532-44FD-994EA1FD2144}"/>
                    </a:ext>
                  </a:extLst>
                </p14:cNvPr>
                <p14:cNvContentPartPr/>
                <p14:nvPr/>
              </p14:nvContentPartPr>
              <p14:xfrm>
                <a:off x="9018503" y="1356596"/>
                <a:ext cx="421920" cy="142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BC9128-1507-0532-44FD-994EA1FD21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09503" y="1347596"/>
                  <a:ext cx="439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2E1847-7612-9BE2-21C2-19D7CC831CE4}"/>
                    </a:ext>
                  </a:extLst>
                </p14:cNvPr>
                <p14:cNvContentPartPr/>
                <p14:nvPr/>
              </p14:nvContentPartPr>
              <p14:xfrm>
                <a:off x="9459143" y="1153196"/>
                <a:ext cx="19080" cy="1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2E1847-7612-9BE2-21C2-19D7CC831C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50503" y="1144556"/>
                  <a:ext cx="36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F40DCA-56C3-3984-290B-9CACCEC25FDA}"/>
                    </a:ext>
                  </a:extLst>
                </p14:cNvPr>
                <p14:cNvContentPartPr/>
                <p14:nvPr/>
              </p14:nvContentPartPr>
              <p14:xfrm>
                <a:off x="9725543" y="1140956"/>
                <a:ext cx="24156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F40DCA-56C3-3984-290B-9CACCEC25F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6543" y="1131956"/>
                  <a:ext cx="2592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EEFB66-919B-FBB9-1A39-FAE58B955695}"/>
                    </a:ext>
                  </a:extLst>
                </p14:cNvPr>
                <p14:cNvContentPartPr/>
                <p14:nvPr/>
              </p14:nvContentPartPr>
              <p14:xfrm>
                <a:off x="10156463" y="1148876"/>
                <a:ext cx="59040" cy="27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EEFB66-919B-FBB9-1A39-FAE58B9556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47823" y="1140236"/>
                  <a:ext cx="76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8CFEE7-35D9-94A9-CCF8-93F31AF693AE}"/>
                    </a:ext>
                  </a:extLst>
                </p14:cNvPr>
                <p14:cNvContentPartPr/>
                <p14:nvPr/>
              </p14:nvContentPartPr>
              <p14:xfrm>
                <a:off x="10236743" y="1367396"/>
                <a:ext cx="781560" cy="180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8CFEE7-35D9-94A9-CCF8-93F31AF693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27743" y="1358396"/>
                  <a:ext cx="799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A870E5-3A51-333C-CA33-2D38A8F1CC56}"/>
                    </a:ext>
                  </a:extLst>
                </p14:cNvPr>
                <p14:cNvContentPartPr/>
                <p14:nvPr/>
              </p14:nvContentPartPr>
              <p14:xfrm>
                <a:off x="11129903" y="1075796"/>
                <a:ext cx="342720" cy="41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A870E5-3A51-333C-CA33-2D38A8F1CC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21263" y="1067156"/>
                  <a:ext cx="3603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D4C4D3-078E-A3B7-C982-CA88786C18AC}"/>
                    </a:ext>
                  </a:extLst>
                </p14:cNvPr>
                <p14:cNvContentPartPr/>
                <p14:nvPr/>
              </p14:nvContentPartPr>
              <p14:xfrm>
                <a:off x="11415383" y="1295756"/>
                <a:ext cx="142200" cy="110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D4C4D3-078E-A3B7-C982-CA88786C18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06383" y="1287116"/>
                  <a:ext cx="15984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E05C50-C5D7-3A08-0B45-89BA52114912}"/>
                  </a:ext>
                </a:extLst>
              </p14:cNvPr>
              <p14:cNvContentPartPr/>
              <p14:nvPr/>
            </p14:nvContentPartPr>
            <p14:xfrm>
              <a:off x="5664023" y="1189916"/>
              <a:ext cx="224640" cy="490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E05C50-C5D7-3A08-0B45-89BA5211491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55383" y="1180916"/>
                <a:ext cx="242280" cy="492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7204244-9C7B-AC79-71CE-33BC43B0D4D7}"/>
              </a:ext>
            </a:extLst>
          </p:cNvPr>
          <p:cNvGrpSpPr/>
          <p:nvPr/>
        </p:nvGrpSpPr>
        <p:grpSpPr>
          <a:xfrm>
            <a:off x="162863" y="2214476"/>
            <a:ext cx="1007280" cy="408600"/>
            <a:chOff x="162863" y="2214476"/>
            <a:chExt cx="100728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9A9C43-24E9-4F0E-483B-C8438F678EEF}"/>
                    </a:ext>
                  </a:extLst>
                </p14:cNvPr>
                <p14:cNvContentPartPr/>
                <p14:nvPr/>
              </p14:nvContentPartPr>
              <p14:xfrm>
                <a:off x="162863" y="2232116"/>
                <a:ext cx="339840" cy="390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9A9C43-24E9-4F0E-483B-C8438F678E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3863" y="2223476"/>
                  <a:ext cx="3574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FC573EA-0D52-0A82-AF71-9C4B32E4DEEB}"/>
                    </a:ext>
                  </a:extLst>
                </p14:cNvPr>
                <p14:cNvContentPartPr/>
                <p14:nvPr/>
              </p14:nvContentPartPr>
              <p14:xfrm>
                <a:off x="569663" y="2214476"/>
                <a:ext cx="32760" cy="407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FC573EA-0D52-0A82-AF71-9C4B32E4DE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0663" y="2205836"/>
                  <a:ext cx="504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017DC9-332A-DEC1-DD32-302934120FC7}"/>
                    </a:ext>
                  </a:extLst>
                </p14:cNvPr>
                <p14:cNvContentPartPr/>
                <p14:nvPr/>
              </p14:nvContentPartPr>
              <p14:xfrm>
                <a:off x="611063" y="2391596"/>
                <a:ext cx="264600" cy="198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017DC9-332A-DEC1-DD32-302934120F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2063" y="2382596"/>
                  <a:ext cx="282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985FB3-2821-A39D-C5FB-CDDE88A327C8}"/>
                    </a:ext>
                  </a:extLst>
                </p14:cNvPr>
                <p14:cNvContentPartPr/>
                <p14:nvPr/>
              </p14:nvContentPartPr>
              <p14:xfrm>
                <a:off x="894383" y="2253716"/>
                <a:ext cx="140040" cy="35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985FB3-2821-A39D-C5FB-CDDE88A327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5743" y="2245076"/>
                  <a:ext cx="1576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10B543-603F-411C-8594-84065F42F9B7}"/>
                    </a:ext>
                  </a:extLst>
                </p14:cNvPr>
                <p14:cNvContentPartPr/>
                <p14:nvPr/>
              </p14:nvContentPartPr>
              <p14:xfrm>
                <a:off x="1130183" y="2286116"/>
                <a:ext cx="39960" cy="289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10B543-603F-411C-8594-84065F42F9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1543" y="2277116"/>
                  <a:ext cx="5760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A539E5-4737-1D8B-85DF-04E864C07062}"/>
              </a:ext>
            </a:extLst>
          </p:cNvPr>
          <p:cNvGrpSpPr/>
          <p:nvPr/>
        </p:nvGrpSpPr>
        <p:grpSpPr>
          <a:xfrm>
            <a:off x="2437703" y="2153996"/>
            <a:ext cx="3020040" cy="745200"/>
            <a:chOff x="2437703" y="2153996"/>
            <a:chExt cx="302004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F82D7C-1011-F9D6-DC7B-AA93214BE77B}"/>
                    </a:ext>
                  </a:extLst>
                </p14:cNvPr>
                <p14:cNvContentPartPr/>
                <p14:nvPr/>
              </p14:nvContentPartPr>
              <p14:xfrm>
                <a:off x="2437703" y="2313116"/>
                <a:ext cx="331920" cy="22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F82D7C-1011-F9D6-DC7B-AA93214BE7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29063" y="2304476"/>
                  <a:ext cx="349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694B9E-8656-6C8A-AFDA-9937DA71B23C}"/>
                    </a:ext>
                  </a:extLst>
                </p14:cNvPr>
                <p14:cNvContentPartPr/>
                <p14:nvPr/>
              </p14:nvContentPartPr>
              <p14:xfrm>
                <a:off x="2928743" y="2289716"/>
                <a:ext cx="165240" cy="167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694B9E-8656-6C8A-AFDA-9937DA71B2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20103" y="2280716"/>
                  <a:ext cx="182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29F0B9-5658-9420-E76E-ABA580A97852}"/>
                    </a:ext>
                  </a:extLst>
                </p14:cNvPr>
                <p14:cNvContentPartPr/>
                <p14:nvPr/>
              </p14:nvContentPartPr>
              <p14:xfrm>
                <a:off x="2642903" y="2330036"/>
                <a:ext cx="110520" cy="246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29F0B9-5658-9420-E76E-ABA580A978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33903" y="2321396"/>
                  <a:ext cx="128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9DF56F-24DA-2C3C-EDE7-F15960477FBE}"/>
                    </a:ext>
                  </a:extLst>
                </p14:cNvPr>
                <p14:cNvContentPartPr/>
                <p14:nvPr/>
              </p14:nvContentPartPr>
              <p14:xfrm>
                <a:off x="3156623" y="2205836"/>
                <a:ext cx="193680" cy="274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9DF56F-24DA-2C3C-EDE7-F15960477F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47623" y="2197196"/>
                  <a:ext cx="211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C116B9-B8E9-FA9F-3BF3-47FC8F69A331}"/>
                    </a:ext>
                  </a:extLst>
                </p14:cNvPr>
                <p14:cNvContentPartPr/>
                <p14:nvPr/>
              </p14:nvContentPartPr>
              <p14:xfrm>
                <a:off x="3431663" y="2312756"/>
                <a:ext cx="134280" cy="2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C116B9-B8E9-FA9F-3BF3-47FC8F69A3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22663" y="2303756"/>
                  <a:ext cx="151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155496-6FB3-114C-CBC1-1171F42063CF}"/>
                    </a:ext>
                  </a:extLst>
                </p14:cNvPr>
                <p14:cNvContentPartPr/>
                <p14:nvPr/>
              </p14:nvContentPartPr>
              <p14:xfrm>
                <a:off x="3744863" y="2217716"/>
                <a:ext cx="207720" cy="20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155496-6FB3-114C-CBC1-1171F42063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36223" y="2209076"/>
                  <a:ext cx="225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C56529-6D73-FA43-34B4-C4D3BD91DEF7}"/>
                    </a:ext>
                  </a:extLst>
                </p14:cNvPr>
                <p14:cNvContentPartPr/>
                <p14:nvPr/>
              </p14:nvContentPartPr>
              <p14:xfrm>
                <a:off x="4022783" y="2233196"/>
                <a:ext cx="18720" cy="144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C56529-6D73-FA43-34B4-C4D3BD91DE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4143" y="2224556"/>
                  <a:ext cx="36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AF43CF-D4FB-28E8-15A8-9E11B0E403B2}"/>
                    </a:ext>
                  </a:extLst>
                </p14:cNvPr>
                <p14:cNvContentPartPr/>
                <p14:nvPr/>
              </p14:nvContentPartPr>
              <p14:xfrm>
                <a:off x="4140503" y="2202596"/>
                <a:ext cx="97200" cy="20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AF43CF-D4FB-28E8-15A8-9E11B0E403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31863" y="2193956"/>
                  <a:ext cx="114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08E3A08-7F71-2673-F3FA-C831878A37E4}"/>
                    </a:ext>
                  </a:extLst>
                </p14:cNvPr>
                <p14:cNvContentPartPr/>
                <p14:nvPr/>
              </p14:nvContentPartPr>
              <p14:xfrm>
                <a:off x="4247423" y="2185316"/>
                <a:ext cx="149040" cy="345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08E3A08-7F71-2673-F3FA-C831878A37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38423" y="2176316"/>
                  <a:ext cx="1666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89AA8C-710A-42FF-CC80-C5E062E40C71}"/>
                    </a:ext>
                  </a:extLst>
                </p14:cNvPr>
                <p14:cNvContentPartPr/>
                <p14:nvPr/>
              </p14:nvContentPartPr>
              <p14:xfrm>
                <a:off x="4609583" y="2157956"/>
                <a:ext cx="226800" cy="25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89AA8C-710A-42FF-CC80-C5E062E40C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0583" y="2149316"/>
                  <a:ext cx="244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01E768-9F4E-5FDB-16DD-4098717A30DA}"/>
                    </a:ext>
                  </a:extLst>
                </p14:cNvPr>
                <p14:cNvContentPartPr/>
                <p14:nvPr/>
              </p14:nvContentPartPr>
              <p14:xfrm>
                <a:off x="4953383" y="2192156"/>
                <a:ext cx="22680" cy="212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01E768-9F4E-5FDB-16DD-4098717A30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44743" y="2183516"/>
                  <a:ext cx="40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BD0244-05C4-03D3-0151-71415ACA0C5E}"/>
                    </a:ext>
                  </a:extLst>
                </p14:cNvPr>
                <p14:cNvContentPartPr/>
                <p14:nvPr/>
              </p14:nvContentPartPr>
              <p14:xfrm>
                <a:off x="4891823" y="2234276"/>
                <a:ext cx="451080" cy="145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BD0244-05C4-03D3-0151-71415ACA0C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82823" y="2225636"/>
                  <a:ext cx="468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24CBCB7-3B63-15F6-6A7E-0E17C94963C0}"/>
                    </a:ext>
                  </a:extLst>
                </p14:cNvPr>
                <p14:cNvContentPartPr/>
                <p14:nvPr/>
              </p14:nvContentPartPr>
              <p14:xfrm>
                <a:off x="5427143" y="2153996"/>
                <a:ext cx="30600" cy="150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24CBCB7-3B63-15F6-6A7E-0E17C94963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18503" y="2145356"/>
                  <a:ext cx="48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50553A-A0C5-9A71-703A-DAB62CF3ABCF}"/>
                    </a:ext>
                  </a:extLst>
                </p14:cNvPr>
                <p14:cNvContentPartPr/>
                <p14:nvPr/>
              </p14:nvContentPartPr>
              <p14:xfrm>
                <a:off x="4093703" y="2657276"/>
                <a:ext cx="153720" cy="176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50553A-A0C5-9A71-703A-DAB62CF3AB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85063" y="2648636"/>
                  <a:ext cx="171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AD01C7-A48F-0580-1877-77FB724A5B34}"/>
                    </a:ext>
                  </a:extLst>
                </p14:cNvPr>
                <p14:cNvContentPartPr/>
                <p14:nvPr/>
              </p14:nvContentPartPr>
              <p14:xfrm>
                <a:off x="4387823" y="2655476"/>
                <a:ext cx="125640" cy="139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AD01C7-A48F-0580-1877-77FB724A5B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78823" y="2646476"/>
                  <a:ext cx="143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958577-C99E-2D59-08CC-03BAF301C1D4}"/>
                    </a:ext>
                  </a:extLst>
                </p14:cNvPr>
                <p14:cNvContentPartPr/>
                <p14:nvPr/>
              </p14:nvContentPartPr>
              <p14:xfrm>
                <a:off x="4605983" y="2652596"/>
                <a:ext cx="120240" cy="16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958577-C99E-2D59-08CC-03BAF301C1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97343" y="2643596"/>
                  <a:ext cx="137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87CC95-396E-E9B7-4B3E-43110DDD5301}"/>
                    </a:ext>
                  </a:extLst>
                </p14:cNvPr>
                <p14:cNvContentPartPr/>
                <p14:nvPr/>
              </p14:nvContentPartPr>
              <p14:xfrm>
                <a:off x="4815503" y="2654396"/>
                <a:ext cx="252720" cy="244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87CC95-396E-E9B7-4B3E-43110DDD530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06863" y="2645396"/>
                  <a:ext cx="2703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8C5F09-9582-9C2F-3DF3-9A6F40DE9360}"/>
                    </a:ext>
                  </a:extLst>
                </p14:cNvPr>
                <p14:cNvContentPartPr/>
                <p14:nvPr/>
              </p14:nvContentPartPr>
              <p14:xfrm>
                <a:off x="5112503" y="2573756"/>
                <a:ext cx="4320" cy="12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8C5F09-9582-9C2F-3DF3-9A6F40DE93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03863" y="2564756"/>
                  <a:ext cx="21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30DD0C-EE56-C946-36D9-9E91DEF916CA}"/>
                    </a:ext>
                  </a:extLst>
                </p14:cNvPr>
                <p14:cNvContentPartPr/>
                <p14:nvPr/>
              </p14:nvContentPartPr>
              <p14:xfrm>
                <a:off x="5229863" y="2642516"/>
                <a:ext cx="128520" cy="181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30DD0C-EE56-C946-36D9-9E91DEF916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20863" y="2633516"/>
                  <a:ext cx="14616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FD14EC1-74C5-75FF-C083-F96C0EFCD203}"/>
              </a:ext>
            </a:extLst>
          </p:cNvPr>
          <p:cNvGrpSpPr/>
          <p:nvPr/>
        </p:nvGrpSpPr>
        <p:grpSpPr>
          <a:xfrm>
            <a:off x="6948143" y="2189636"/>
            <a:ext cx="2590920" cy="378000"/>
            <a:chOff x="6948143" y="2189636"/>
            <a:chExt cx="25909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27CD95-46FA-C32D-6E88-0BEC9290AB2C}"/>
                    </a:ext>
                  </a:extLst>
                </p14:cNvPr>
                <p14:cNvContentPartPr/>
                <p14:nvPr/>
              </p14:nvContentPartPr>
              <p14:xfrm>
                <a:off x="6948143" y="2251196"/>
                <a:ext cx="301320" cy="300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27CD95-46FA-C32D-6E88-0BEC9290AB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39503" y="2242196"/>
                  <a:ext cx="318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BF57A8-F17A-02EC-8695-BD659B044AE2}"/>
                    </a:ext>
                  </a:extLst>
                </p14:cNvPr>
                <p14:cNvContentPartPr/>
                <p14:nvPr/>
              </p14:nvContentPartPr>
              <p14:xfrm>
                <a:off x="7369343" y="2312396"/>
                <a:ext cx="182880" cy="229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BF57A8-F17A-02EC-8695-BD659B044AE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0343" y="2303396"/>
                  <a:ext cx="200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55A511-C2F2-C6BC-0D61-A81D9188AA1C}"/>
                    </a:ext>
                  </a:extLst>
                </p14:cNvPr>
                <p14:cNvContentPartPr/>
                <p14:nvPr/>
              </p14:nvContentPartPr>
              <p14:xfrm>
                <a:off x="7639703" y="2327516"/>
                <a:ext cx="220320" cy="20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55A511-C2F2-C6BC-0D61-A81D9188AA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30703" y="2318516"/>
                  <a:ext cx="237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A1275E-9F6A-BAA8-298F-A4D5D51EAFB9}"/>
                    </a:ext>
                  </a:extLst>
                </p14:cNvPr>
                <p14:cNvContentPartPr/>
                <p14:nvPr/>
              </p14:nvContentPartPr>
              <p14:xfrm>
                <a:off x="7992503" y="2347316"/>
                <a:ext cx="117360" cy="162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A1275E-9F6A-BAA8-298F-A4D5D51EAF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83863" y="2338676"/>
                  <a:ext cx="135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97BCA0-C3EA-9829-F66C-D899A7527C43}"/>
                    </a:ext>
                  </a:extLst>
                </p14:cNvPr>
                <p14:cNvContentPartPr/>
                <p14:nvPr/>
              </p14:nvContentPartPr>
              <p14:xfrm>
                <a:off x="8218943" y="2189636"/>
                <a:ext cx="30240" cy="378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97BCA0-C3EA-9829-F66C-D899A7527C4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10303" y="2180996"/>
                  <a:ext cx="478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68189EA-DA18-DDDD-9653-EC0BE0B0D269}"/>
                    </a:ext>
                  </a:extLst>
                </p14:cNvPr>
                <p14:cNvContentPartPr/>
                <p14:nvPr/>
              </p14:nvContentPartPr>
              <p14:xfrm>
                <a:off x="8217143" y="2282876"/>
                <a:ext cx="465480" cy="275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68189EA-DA18-DDDD-9653-EC0BE0B0D2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08503" y="2274236"/>
                  <a:ext cx="483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EE55AF-C90F-EA26-A2AD-A697839E0B5A}"/>
                    </a:ext>
                  </a:extLst>
                </p14:cNvPr>
                <p14:cNvContentPartPr/>
                <p14:nvPr/>
              </p14:nvContentPartPr>
              <p14:xfrm>
                <a:off x="8666063" y="2338676"/>
                <a:ext cx="201240" cy="14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EE55AF-C90F-EA26-A2AD-A697839E0B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57063" y="2329676"/>
                  <a:ext cx="218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ECBB8F-23CC-42D5-4B84-A6F85D7ECD14}"/>
                    </a:ext>
                  </a:extLst>
                </p14:cNvPr>
                <p14:cNvContentPartPr/>
                <p14:nvPr/>
              </p14:nvContentPartPr>
              <p14:xfrm>
                <a:off x="8966663" y="2235356"/>
                <a:ext cx="360" cy="1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ECBB8F-23CC-42D5-4B84-A6F85D7ECD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58023" y="2226716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233C03-86F8-1807-338F-219135DD7689}"/>
                    </a:ext>
                  </a:extLst>
                </p14:cNvPr>
                <p14:cNvContentPartPr/>
                <p14:nvPr/>
              </p14:nvContentPartPr>
              <p14:xfrm>
                <a:off x="9024623" y="2318156"/>
                <a:ext cx="514440" cy="183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233C03-86F8-1807-338F-219135DD76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15623" y="2309516"/>
                  <a:ext cx="5320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826E6D-5BC6-AAF1-4C19-390642451A0B}"/>
              </a:ext>
            </a:extLst>
          </p:cNvPr>
          <p:cNvGrpSpPr/>
          <p:nvPr/>
        </p:nvGrpSpPr>
        <p:grpSpPr>
          <a:xfrm>
            <a:off x="265463" y="3267836"/>
            <a:ext cx="1505520" cy="911520"/>
            <a:chOff x="265463" y="3267836"/>
            <a:chExt cx="1505520" cy="9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8C78F9-9FF9-9F5A-5AC6-A14929150D3D}"/>
                    </a:ext>
                  </a:extLst>
                </p14:cNvPr>
                <p14:cNvContentPartPr/>
                <p14:nvPr/>
              </p14:nvContentPartPr>
              <p14:xfrm>
                <a:off x="320903" y="3267836"/>
                <a:ext cx="196560" cy="861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8C78F9-9FF9-9F5A-5AC6-A14929150D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1903" y="3259196"/>
                  <a:ext cx="21420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63992F-E536-4B3F-FC4D-A9F7FD4E1E98}"/>
                    </a:ext>
                  </a:extLst>
                </p14:cNvPr>
                <p14:cNvContentPartPr/>
                <p14:nvPr/>
              </p14:nvContentPartPr>
              <p14:xfrm>
                <a:off x="265463" y="3627476"/>
                <a:ext cx="311040" cy="285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63992F-E536-4B3F-FC4D-A9F7FD4E1E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6463" y="3618836"/>
                  <a:ext cx="328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B75A5E-EB19-53D0-CBA8-ED311D0F48F5}"/>
                    </a:ext>
                  </a:extLst>
                </p14:cNvPr>
                <p14:cNvContentPartPr/>
                <p14:nvPr/>
              </p14:nvContentPartPr>
              <p14:xfrm>
                <a:off x="652103" y="3646196"/>
                <a:ext cx="191520" cy="228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B75A5E-EB19-53D0-CBA8-ED311D0F48F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3103" y="3637196"/>
                  <a:ext cx="209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F59833-4051-E3D9-1B43-D0D6350C43E0}"/>
                    </a:ext>
                  </a:extLst>
                </p14:cNvPr>
                <p14:cNvContentPartPr/>
                <p14:nvPr/>
              </p14:nvContentPartPr>
              <p14:xfrm>
                <a:off x="854783" y="3651596"/>
                <a:ext cx="178920" cy="186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F59833-4051-E3D9-1B43-D0D6350C43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5783" y="3642596"/>
                  <a:ext cx="196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2C9C4DB-A6E0-01A7-29E4-4B03BAB75260}"/>
                    </a:ext>
                  </a:extLst>
                </p14:cNvPr>
                <p14:cNvContentPartPr/>
                <p14:nvPr/>
              </p14:nvContentPartPr>
              <p14:xfrm>
                <a:off x="1030823" y="3514076"/>
                <a:ext cx="209880" cy="362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2C9C4DB-A6E0-01A7-29E4-4B03BAB7526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1823" y="3505076"/>
                  <a:ext cx="227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93BDB3-B53E-74E2-2122-D83468833A10}"/>
                    </a:ext>
                  </a:extLst>
                </p14:cNvPr>
                <p14:cNvContentPartPr/>
                <p14:nvPr/>
              </p14:nvContentPartPr>
              <p14:xfrm>
                <a:off x="1234583" y="3610196"/>
                <a:ext cx="14040" cy="18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93BDB3-B53E-74E2-2122-D83468833A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25943" y="3601556"/>
                  <a:ext cx="31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ED4426-4F90-5EDB-718F-9387EC015D3D}"/>
                    </a:ext>
                  </a:extLst>
                </p14:cNvPr>
                <p14:cNvContentPartPr/>
                <p14:nvPr/>
              </p14:nvContentPartPr>
              <p14:xfrm>
                <a:off x="1290023" y="3559076"/>
                <a:ext cx="38880" cy="338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ED4426-4F90-5EDB-718F-9387EC015D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81383" y="3550436"/>
                  <a:ext cx="565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68E689-AA88-D1BA-C7EF-36D70E736404}"/>
                    </a:ext>
                  </a:extLst>
                </p14:cNvPr>
                <p14:cNvContentPartPr/>
                <p14:nvPr/>
              </p14:nvContentPartPr>
              <p14:xfrm>
                <a:off x="1424663" y="3570596"/>
                <a:ext cx="30600" cy="19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68E689-AA88-D1BA-C7EF-36D70E7364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16023" y="3561596"/>
                  <a:ext cx="48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2A69D19-3897-CA5F-796D-E5B768EDE339}"/>
                    </a:ext>
                  </a:extLst>
                </p14:cNvPr>
                <p14:cNvContentPartPr/>
                <p14:nvPr/>
              </p14:nvContentPartPr>
              <p14:xfrm>
                <a:off x="1375703" y="3690116"/>
                <a:ext cx="395280" cy="489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2A69D19-3897-CA5F-796D-E5B768EDE33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67063" y="3681476"/>
                  <a:ext cx="41292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867393F-5A1C-E675-2235-322B359BC6DC}"/>
              </a:ext>
            </a:extLst>
          </p:cNvPr>
          <p:cNvGrpSpPr/>
          <p:nvPr/>
        </p:nvGrpSpPr>
        <p:grpSpPr>
          <a:xfrm>
            <a:off x="3369743" y="3371876"/>
            <a:ext cx="1095840" cy="685080"/>
            <a:chOff x="3369743" y="3371876"/>
            <a:chExt cx="1095840" cy="68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E3852E7-6DA8-61D1-B7EA-EEAD407BE7A1}"/>
                    </a:ext>
                  </a:extLst>
                </p14:cNvPr>
                <p14:cNvContentPartPr/>
                <p14:nvPr/>
              </p14:nvContentPartPr>
              <p14:xfrm>
                <a:off x="3369743" y="3371876"/>
                <a:ext cx="542520" cy="385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E3852E7-6DA8-61D1-B7EA-EEAD407BE7A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61103" y="3362876"/>
                  <a:ext cx="5601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C35ACDE-6294-71A5-95F1-60489AF85A37}"/>
                    </a:ext>
                  </a:extLst>
                </p14:cNvPr>
                <p14:cNvContentPartPr/>
                <p14:nvPr/>
              </p14:nvContentPartPr>
              <p14:xfrm>
                <a:off x="3844223" y="3464396"/>
                <a:ext cx="10440" cy="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C35ACDE-6294-71A5-95F1-60489AF85A3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35223" y="3455756"/>
                  <a:ext cx="28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9A633D1-6B26-BD85-D82E-C327466BED9B}"/>
                    </a:ext>
                  </a:extLst>
                </p14:cNvPr>
                <p14:cNvContentPartPr/>
                <p14:nvPr/>
              </p14:nvContentPartPr>
              <p14:xfrm>
                <a:off x="3996143" y="3551156"/>
                <a:ext cx="140400" cy="505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9A633D1-6B26-BD85-D82E-C327466BED9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87503" y="3542156"/>
                  <a:ext cx="1580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E37ACBB-AC89-91A0-F744-EA13C5FB150D}"/>
                    </a:ext>
                  </a:extLst>
                </p14:cNvPr>
                <p14:cNvContentPartPr/>
                <p14:nvPr/>
              </p14:nvContentPartPr>
              <p14:xfrm>
                <a:off x="4296023" y="3453956"/>
                <a:ext cx="169560" cy="232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E37ACBB-AC89-91A0-F744-EA13C5FB150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87383" y="3444956"/>
                  <a:ext cx="1872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56459BF-C593-B6DE-D373-6174B529A4CC}"/>
              </a:ext>
            </a:extLst>
          </p:cNvPr>
          <p:cNvGrpSpPr/>
          <p:nvPr/>
        </p:nvGrpSpPr>
        <p:grpSpPr>
          <a:xfrm>
            <a:off x="7257743" y="3406076"/>
            <a:ext cx="993240" cy="454320"/>
            <a:chOff x="7257743" y="3406076"/>
            <a:chExt cx="99324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8C3F79-DDDF-396F-DC5A-F1364DEC5E6A}"/>
                    </a:ext>
                  </a:extLst>
                </p14:cNvPr>
                <p14:cNvContentPartPr/>
                <p14:nvPr/>
              </p14:nvContentPartPr>
              <p14:xfrm>
                <a:off x="7257743" y="3406076"/>
                <a:ext cx="393480" cy="45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8C3F79-DDDF-396F-DC5A-F1364DEC5E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49103" y="3397436"/>
                  <a:ext cx="4111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31DEFED-49DE-440C-7777-FA00A7A53758}"/>
                    </a:ext>
                  </a:extLst>
                </p14:cNvPr>
                <p14:cNvContentPartPr/>
                <p14:nvPr/>
              </p14:nvContentPartPr>
              <p14:xfrm>
                <a:off x="7667423" y="3617036"/>
                <a:ext cx="583560" cy="20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31DEFED-49DE-440C-7777-FA00A7A537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58783" y="3608396"/>
                  <a:ext cx="60120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09D9464-9F1C-2C46-6E86-CA57FC1DC1C5}"/>
                  </a:ext>
                </a:extLst>
              </p14:cNvPr>
              <p14:cNvContentPartPr/>
              <p14:nvPr/>
            </p14:nvContentPartPr>
            <p14:xfrm>
              <a:off x="8537903" y="3676796"/>
              <a:ext cx="174600" cy="50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09D9464-9F1C-2C46-6E86-CA57FC1DC1C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29263" y="3668156"/>
                <a:ext cx="19224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BA66421-1AB9-AB71-70DD-F761FE1F9069}"/>
              </a:ext>
            </a:extLst>
          </p:cNvPr>
          <p:cNvGrpSpPr/>
          <p:nvPr/>
        </p:nvGrpSpPr>
        <p:grpSpPr>
          <a:xfrm>
            <a:off x="8977823" y="3430556"/>
            <a:ext cx="2750400" cy="533160"/>
            <a:chOff x="8977823" y="3430556"/>
            <a:chExt cx="275040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08692F-FEDC-9225-FDEE-9C001C17DABC}"/>
                    </a:ext>
                  </a:extLst>
                </p14:cNvPr>
                <p14:cNvContentPartPr/>
                <p14:nvPr/>
              </p14:nvContentPartPr>
              <p14:xfrm>
                <a:off x="8977823" y="3537836"/>
                <a:ext cx="212760" cy="27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08692F-FEDC-9225-FDEE-9C001C17DA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69183" y="3529196"/>
                  <a:ext cx="2304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292DF5-B69A-EFFD-5043-C6C6D10D7C70}"/>
                    </a:ext>
                  </a:extLst>
                </p14:cNvPr>
                <p14:cNvContentPartPr/>
                <p14:nvPr/>
              </p14:nvContentPartPr>
              <p14:xfrm>
                <a:off x="9301103" y="3451796"/>
                <a:ext cx="65880" cy="352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292DF5-B69A-EFFD-5043-C6C6D10D7C7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92463" y="3443156"/>
                  <a:ext cx="835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341012-5D88-8C37-4573-F7A82AFF8039}"/>
                    </a:ext>
                  </a:extLst>
                </p14:cNvPr>
                <p14:cNvContentPartPr/>
                <p14:nvPr/>
              </p14:nvContentPartPr>
              <p14:xfrm>
                <a:off x="9320543" y="3587516"/>
                <a:ext cx="295200" cy="153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341012-5D88-8C37-4573-F7A82AFF80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11903" y="3578876"/>
                  <a:ext cx="312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10063AA-EB70-B3C3-9B8E-87D86DD799EF}"/>
                    </a:ext>
                  </a:extLst>
                </p14:cNvPr>
                <p14:cNvContentPartPr/>
                <p14:nvPr/>
              </p14:nvContentPartPr>
              <p14:xfrm>
                <a:off x="9732743" y="3597596"/>
                <a:ext cx="11376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10063AA-EB70-B3C3-9B8E-87D86DD799E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23743" y="3588596"/>
                  <a:ext cx="131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6D90907-694F-4F33-CEDE-9AD641B950E7}"/>
                    </a:ext>
                  </a:extLst>
                </p14:cNvPr>
                <p14:cNvContentPartPr/>
                <p14:nvPr/>
              </p14:nvContentPartPr>
              <p14:xfrm>
                <a:off x="9891503" y="3444956"/>
                <a:ext cx="208800" cy="307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6D90907-694F-4F33-CEDE-9AD641B950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2503" y="3436316"/>
                  <a:ext cx="226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07286DE-03C9-4165-4724-35A8182C71B5}"/>
                    </a:ext>
                  </a:extLst>
                </p14:cNvPr>
                <p14:cNvContentPartPr/>
                <p14:nvPr/>
              </p14:nvContentPartPr>
              <p14:xfrm>
                <a:off x="10167263" y="3598316"/>
                <a:ext cx="179640" cy="16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07286DE-03C9-4165-4724-35A8182C71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58623" y="3589316"/>
                  <a:ext cx="197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626D806-B32D-D4B2-3E0D-82A38AF2E57F}"/>
                    </a:ext>
                  </a:extLst>
                </p14:cNvPr>
                <p14:cNvContentPartPr/>
                <p14:nvPr/>
              </p14:nvContentPartPr>
              <p14:xfrm>
                <a:off x="10412423" y="3585356"/>
                <a:ext cx="167400" cy="194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626D806-B32D-D4B2-3E0D-82A38AF2E57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03423" y="3576716"/>
                  <a:ext cx="185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96D079B-C8C0-AF1D-EA2F-A477C1669F96}"/>
                    </a:ext>
                  </a:extLst>
                </p14:cNvPr>
                <p14:cNvContentPartPr/>
                <p14:nvPr/>
              </p14:nvContentPartPr>
              <p14:xfrm>
                <a:off x="10566863" y="3430556"/>
                <a:ext cx="213840" cy="336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96D079B-C8C0-AF1D-EA2F-A477C1669F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58223" y="3421916"/>
                  <a:ext cx="2314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62FB775-A128-8CEE-55C7-7757B8170C52}"/>
                    </a:ext>
                  </a:extLst>
                </p14:cNvPr>
                <p14:cNvContentPartPr/>
                <p14:nvPr/>
              </p14:nvContentPartPr>
              <p14:xfrm>
                <a:off x="10914263" y="3501476"/>
                <a:ext cx="137520" cy="317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62FB775-A128-8CEE-55C7-7757B8170C5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05263" y="3492836"/>
                  <a:ext cx="1551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34E1E79-1652-B366-F875-EEF3F9D67570}"/>
                    </a:ext>
                  </a:extLst>
                </p14:cNvPr>
                <p14:cNvContentPartPr/>
                <p14:nvPr/>
              </p14:nvContentPartPr>
              <p14:xfrm>
                <a:off x="10908143" y="3570236"/>
                <a:ext cx="273960" cy="205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34E1E79-1652-B366-F875-EEF3F9D6757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99143" y="3561236"/>
                  <a:ext cx="291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FB28144-68EA-097A-BBE7-E7598B924338}"/>
                    </a:ext>
                  </a:extLst>
                </p14:cNvPr>
                <p14:cNvContentPartPr/>
                <p14:nvPr/>
              </p14:nvContentPartPr>
              <p14:xfrm>
                <a:off x="11228543" y="3572396"/>
                <a:ext cx="204840" cy="156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FB28144-68EA-097A-BBE7-E7598B9243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9903" y="3563756"/>
                  <a:ext cx="222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B72B8C-3D88-57B0-F598-884563363947}"/>
                    </a:ext>
                  </a:extLst>
                </p14:cNvPr>
                <p14:cNvContentPartPr/>
                <p14:nvPr/>
              </p14:nvContentPartPr>
              <p14:xfrm>
                <a:off x="11443823" y="3538196"/>
                <a:ext cx="150480" cy="425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B72B8C-3D88-57B0-F598-88456336394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34823" y="3529196"/>
                  <a:ext cx="1681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53B948-CD2A-3A17-E5B6-257CF0365E0F}"/>
                    </a:ext>
                  </a:extLst>
                </p14:cNvPr>
                <p14:cNvContentPartPr/>
                <p14:nvPr/>
              </p14:nvContentPartPr>
              <p14:xfrm>
                <a:off x="11710223" y="3653396"/>
                <a:ext cx="18000" cy="4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53B948-CD2A-3A17-E5B6-257CF0365E0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701223" y="3644756"/>
                  <a:ext cx="356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18D006B-0F81-439C-922A-08F0EC418870}"/>
              </a:ext>
            </a:extLst>
          </p:cNvPr>
          <p:cNvGrpSpPr/>
          <p:nvPr/>
        </p:nvGrpSpPr>
        <p:grpSpPr>
          <a:xfrm>
            <a:off x="210743" y="4640876"/>
            <a:ext cx="1504080" cy="499680"/>
            <a:chOff x="210743" y="4640876"/>
            <a:chExt cx="150408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AF1353-87C2-213D-A5AF-5BC17B6DC60E}"/>
                    </a:ext>
                  </a:extLst>
                </p14:cNvPr>
                <p14:cNvContentPartPr/>
                <p14:nvPr/>
              </p14:nvContentPartPr>
              <p14:xfrm>
                <a:off x="210743" y="4668236"/>
                <a:ext cx="259920" cy="37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AF1353-87C2-213D-A5AF-5BC17B6DC60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2103" y="4659236"/>
                  <a:ext cx="2775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34DB46B-41FA-5F8A-DCD7-1A18697ADCEE}"/>
                    </a:ext>
                  </a:extLst>
                </p14:cNvPr>
                <p14:cNvContentPartPr/>
                <p14:nvPr/>
              </p14:nvContentPartPr>
              <p14:xfrm>
                <a:off x="550943" y="4641596"/>
                <a:ext cx="214920" cy="498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34DB46B-41FA-5F8A-DCD7-1A18697ADCE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1943" y="4632956"/>
                  <a:ext cx="2325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E739BA8-4613-E021-646B-5ACB40F23548}"/>
                    </a:ext>
                  </a:extLst>
                </p14:cNvPr>
                <p14:cNvContentPartPr/>
                <p14:nvPr/>
              </p14:nvContentPartPr>
              <p14:xfrm>
                <a:off x="836783" y="4668236"/>
                <a:ext cx="137160" cy="338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E739BA8-4613-E021-646B-5ACB40F2354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7783" y="4659596"/>
                  <a:ext cx="1548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7944BF-CFA6-540B-9FD6-51FB2F53758E}"/>
                    </a:ext>
                  </a:extLst>
                </p14:cNvPr>
                <p14:cNvContentPartPr/>
                <p14:nvPr/>
              </p14:nvContentPartPr>
              <p14:xfrm>
                <a:off x="597383" y="4777316"/>
                <a:ext cx="892440" cy="164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7944BF-CFA6-540B-9FD6-51FB2F53758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8743" y="4768676"/>
                  <a:ext cx="910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504F922-BBF5-8E71-F5E3-E155FE8765BC}"/>
                    </a:ext>
                  </a:extLst>
                </p14:cNvPr>
                <p14:cNvContentPartPr/>
                <p14:nvPr/>
              </p14:nvContentPartPr>
              <p14:xfrm>
                <a:off x="1467143" y="4640876"/>
                <a:ext cx="34920" cy="290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504F922-BBF5-8E71-F5E3-E155FE8765B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58143" y="4632236"/>
                  <a:ext cx="52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C992D5A-FC25-C740-8AC0-3BFC5C90D60A}"/>
                    </a:ext>
                  </a:extLst>
                </p14:cNvPr>
                <p14:cNvContentPartPr/>
                <p14:nvPr/>
              </p14:nvContentPartPr>
              <p14:xfrm>
                <a:off x="1563263" y="4809356"/>
                <a:ext cx="151560" cy="28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C992D5A-FC25-C740-8AC0-3BFC5C90D60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54623" y="4800356"/>
                  <a:ext cx="1692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9A0875-21C3-1067-94B7-7C1C3B9F7A98}"/>
              </a:ext>
            </a:extLst>
          </p:cNvPr>
          <p:cNvGrpSpPr/>
          <p:nvPr/>
        </p:nvGrpSpPr>
        <p:grpSpPr>
          <a:xfrm>
            <a:off x="3460823" y="4561316"/>
            <a:ext cx="1039680" cy="524880"/>
            <a:chOff x="3460823" y="4561316"/>
            <a:chExt cx="1039680" cy="52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F77363-CF84-7598-1BB3-495E090ED11F}"/>
                    </a:ext>
                  </a:extLst>
                </p14:cNvPr>
                <p14:cNvContentPartPr/>
                <p14:nvPr/>
              </p14:nvContentPartPr>
              <p14:xfrm>
                <a:off x="3460823" y="4569596"/>
                <a:ext cx="501840" cy="347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F77363-CF84-7598-1BB3-495E090ED11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52183" y="4560956"/>
                  <a:ext cx="5194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579392C-9E8B-FFA8-12E4-CBF632D1FF86}"/>
                    </a:ext>
                  </a:extLst>
                </p14:cNvPr>
                <p14:cNvContentPartPr/>
                <p14:nvPr/>
              </p14:nvContentPartPr>
              <p14:xfrm>
                <a:off x="4004783" y="4702796"/>
                <a:ext cx="153000" cy="383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579392C-9E8B-FFA8-12E4-CBF632D1FF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95783" y="4694156"/>
                  <a:ext cx="170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45A6E94-8D01-32B7-542E-909356CD8CBB}"/>
                    </a:ext>
                  </a:extLst>
                </p14:cNvPr>
                <p14:cNvContentPartPr/>
                <p14:nvPr/>
              </p14:nvContentPartPr>
              <p14:xfrm>
                <a:off x="4298183" y="4561316"/>
                <a:ext cx="202320" cy="287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45A6E94-8D01-32B7-542E-909356CD8C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89183" y="4552316"/>
                  <a:ext cx="2199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98F174B-BF93-A913-A643-E0469DC7E10A}"/>
                    </a:ext>
                  </a:extLst>
                </p14:cNvPr>
                <p14:cNvContentPartPr/>
                <p14:nvPr/>
              </p14:nvContentPartPr>
              <p14:xfrm>
                <a:off x="3865463" y="4571756"/>
                <a:ext cx="864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98F174B-BF93-A913-A643-E0469DC7E10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823" y="4563116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DCE82A8-F04E-A1BD-7151-15231ADA84B7}"/>
              </a:ext>
            </a:extLst>
          </p:cNvPr>
          <p:cNvGrpSpPr/>
          <p:nvPr/>
        </p:nvGrpSpPr>
        <p:grpSpPr>
          <a:xfrm>
            <a:off x="7560503" y="4361156"/>
            <a:ext cx="1060920" cy="509760"/>
            <a:chOff x="7560503" y="4361156"/>
            <a:chExt cx="106092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4C6577E-19EA-96AA-4FF8-7297B2039436}"/>
                    </a:ext>
                  </a:extLst>
                </p14:cNvPr>
                <p14:cNvContentPartPr/>
                <p14:nvPr/>
              </p14:nvContentPartPr>
              <p14:xfrm>
                <a:off x="7560503" y="4361156"/>
                <a:ext cx="402480" cy="509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4C6577E-19EA-96AA-4FF8-7297B20394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51863" y="4352156"/>
                  <a:ext cx="4201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692E8EA-E39E-1E59-3772-873D8DCB3030}"/>
                    </a:ext>
                  </a:extLst>
                </p14:cNvPr>
                <p14:cNvContentPartPr/>
                <p14:nvPr/>
              </p14:nvContentPartPr>
              <p14:xfrm>
                <a:off x="8002943" y="4627556"/>
                <a:ext cx="618480" cy="196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692E8EA-E39E-1E59-3772-873D8DCB303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93943" y="4618556"/>
                  <a:ext cx="6361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96A86F-1B21-D1C9-8475-22F9B62166CD}"/>
              </a:ext>
            </a:extLst>
          </p:cNvPr>
          <p:cNvGrpSpPr/>
          <p:nvPr/>
        </p:nvGrpSpPr>
        <p:grpSpPr>
          <a:xfrm>
            <a:off x="215423" y="5539076"/>
            <a:ext cx="2337120" cy="427680"/>
            <a:chOff x="215423" y="5539076"/>
            <a:chExt cx="233712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00337E7-B7A4-3B63-34EB-11FB270DAEA5}"/>
                    </a:ext>
                  </a:extLst>
                </p14:cNvPr>
                <p14:cNvContentPartPr/>
                <p14:nvPr/>
              </p14:nvContentPartPr>
              <p14:xfrm>
                <a:off x="215423" y="5609276"/>
                <a:ext cx="278280" cy="357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00337E7-B7A4-3B63-34EB-11FB270DAEA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6783" y="5600276"/>
                  <a:ext cx="2959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83DBA6B-B4C5-B077-A2E7-06B5EB9ACF12}"/>
                    </a:ext>
                  </a:extLst>
                </p14:cNvPr>
                <p14:cNvContentPartPr/>
                <p14:nvPr/>
              </p14:nvContentPartPr>
              <p14:xfrm>
                <a:off x="581183" y="5719796"/>
                <a:ext cx="315000" cy="191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83DBA6B-B4C5-B077-A2E7-06B5EB9ACF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2183" y="5710796"/>
                  <a:ext cx="332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0F70262-382C-1FBE-8968-FBF9568194BA}"/>
                    </a:ext>
                  </a:extLst>
                </p14:cNvPr>
                <p14:cNvContentPartPr/>
                <p14:nvPr/>
              </p14:nvContentPartPr>
              <p14:xfrm>
                <a:off x="868103" y="5574716"/>
                <a:ext cx="26640" cy="4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0F70262-382C-1FBE-8968-FBF9568194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9103" y="5566076"/>
                  <a:ext cx="44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55F9A5-486F-E095-DEF9-561B172A4FB7}"/>
                    </a:ext>
                  </a:extLst>
                </p14:cNvPr>
                <p14:cNvContentPartPr/>
                <p14:nvPr/>
              </p14:nvContentPartPr>
              <p14:xfrm>
                <a:off x="999503" y="5672276"/>
                <a:ext cx="122040" cy="182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55F9A5-486F-E095-DEF9-561B172A4FB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0863" y="5663276"/>
                  <a:ext cx="139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D09B8A3-7B5F-750E-2C15-FBAE3ACED7C6}"/>
                    </a:ext>
                  </a:extLst>
                </p14:cNvPr>
                <p14:cNvContentPartPr/>
                <p14:nvPr/>
              </p14:nvContentPartPr>
              <p14:xfrm>
                <a:off x="1220903" y="5539076"/>
                <a:ext cx="259560" cy="351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D09B8A3-7B5F-750E-2C15-FBAE3ACED7C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12263" y="5530076"/>
                  <a:ext cx="2772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78D26FF-3519-6D31-2CE8-2EAA6445E0DB}"/>
                    </a:ext>
                  </a:extLst>
                </p14:cNvPr>
                <p14:cNvContentPartPr/>
                <p14:nvPr/>
              </p14:nvContentPartPr>
              <p14:xfrm>
                <a:off x="1595663" y="5630156"/>
                <a:ext cx="183600" cy="189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78D26FF-3519-6D31-2CE8-2EAA6445E0D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86663" y="5621156"/>
                  <a:ext cx="201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2995C4F-FE52-96F6-D0A3-C1D60F367ED4}"/>
                    </a:ext>
                  </a:extLst>
                </p14:cNvPr>
                <p14:cNvContentPartPr/>
                <p14:nvPr/>
              </p14:nvContentPartPr>
              <p14:xfrm>
                <a:off x="1896263" y="5622956"/>
                <a:ext cx="133920" cy="174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2995C4F-FE52-96F6-D0A3-C1D60F367ED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887263" y="5613956"/>
                  <a:ext cx="151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B36A5A8-867B-64E7-CC87-0109DEE7D418}"/>
                    </a:ext>
                  </a:extLst>
                </p14:cNvPr>
                <p14:cNvContentPartPr/>
                <p14:nvPr/>
              </p14:nvContentPartPr>
              <p14:xfrm>
                <a:off x="2080223" y="5629436"/>
                <a:ext cx="124560" cy="191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B36A5A8-867B-64E7-CC87-0109DEE7D41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71223" y="5620436"/>
                  <a:ext cx="142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78F50BA-60B0-BDE3-4607-BEF1B6872F23}"/>
                    </a:ext>
                  </a:extLst>
                </p14:cNvPr>
                <p14:cNvContentPartPr/>
                <p14:nvPr/>
              </p14:nvContentPartPr>
              <p14:xfrm>
                <a:off x="2282543" y="5642756"/>
                <a:ext cx="136440" cy="218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78F50BA-60B0-BDE3-4607-BEF1B6872F2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73543" y="5633756"/>
                  <a:ext cx="154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FDA83AA-C4E4-C3AD-0306-DBDE6A2EFBD6}"/>
                    </a:ext>
                  </a:extLst>
                </p14:cNvPr>
                <p14:cNvContentPartPr/>
                <p14:nvPr/>
              </p14:nvContentPartPr>
              <p14:xfrm>
                <a:off x="2420423" y="5636636"/>
                <a:ext cx="132120" cy="229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FDA83AA-C4E4-C3AD-0306-DBDE6A2EFBD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411783" y="5627636"/>
                  <a:ext cx="1497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32893FD-E720-191C-FEA9-FFB7199A7C22}"/>
              </a:ext>
            </a:extLst>
          </p:cNvPr>
          <p:cNvGrpSpPr/>
          <p:nvPr/>
        </p:nvGrpSpPr>
        <p:grpSpPr>
          <a:xfrm>
            <a:off x="3836663" y="5446196"/>
            <a:ext cx="542880" cy="401400"/>
            <a:chOff x="3836663" y="5446196"/>
            <a:chExt cx="54288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21614F-348E-C75E-3083-371948B59F4D}"/>
                    </a:ext>
                  </a:extLst>
                </p14:cNvPr>
                <p14:cNvContentPartPr/>
                <p14:nvPr/>
              </p14:nvContentPartPr>
              <p14:xfrm>
                <a:off x="3836663" y="5446196"/>
                <a:ext cx="332640" cy="401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21614F-348E-C75E-3083-371948B59F4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28023" y="5437196"/>
                  <a:ext cx="3502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E176306-BBDE-BE22-12AA-78DA22DADA60}"/>
                    </a:ext>
                  </a:extLst>
                </p14:cNvPr>
                <p14:cNvContentPartPr/>
                <p14:nvPr/>
              </p14:nvContentPartPr>
              <p14:xfrm>
                <a:off x="4182263" y="5526836"/>
                <a:ext cx="197280" cy="253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E176306-BBDE-BE22-12AA-78DA22DADA6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173623" y="5517836"/>
                  <a:ext cx="2149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3019C9D-A1C7-8EB5-F061-B802D3DA0D54}"/>
              </a:ext>
            </a:extLst>
          </p:cNvPr>
          <p:cNvGrpSpPr/>
          <p:nvPr/>
        </p:nvGrpSpPr>
        <p:grpSpPr>
          <a:xfrm>
            <a:off x="7477343" y="5330636"/>
            <a:ext cx="2297160" cy="450720"/>
            <a:chOff x="7477343" y="5330636"/>
            <a:chExt cx="229716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B04A77F-305E-E945-B767-3B042B393C60}"/>
                    </a:ext>
                  </a:extLst>
                </p14:cNvPr>
                <p14:cNvContentPartPr/>
                <p14:nvPr/>
              </p14:nvContentPartPr>
              <p14:xfrm>
                <a:off x="7477343" y="5526116"/>
                <a:ext cx="262800" cy="255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B04A77F-305E-E945-B767-3B042B393C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68343" y="5517116"/>
                  <a:ext cx="280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9318565-A14D-35BE-3D45-463B53C40221}"/>
                    </a:ext>
                  </a:extLst>
                </p14:cNvPr>
                <p14:cNvContentPartPr/>
                <p14:nvPr/>
              </p14:nvContentPartPr>
              <p14:xfrm>
                <a:off x="7864703" y="5409476"/>
                <a:ext cx="79920" cy="258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9318565-A14D-35BE-3D45-463B53C4022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56063" y="5400476"/>
                  <a:ext cx="97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8F76E75-6F03-44E7-343B-B211DE93C9E1}"/>
                    </a:ext>
                  </a:extLst>
                </p14:cNvPr>
                <p14:cNvContentPartPr/>
                <p14:nvPr/>
              </p14:nvContentPartPr>
              <p14:xfrm>
                <a:off x="7836263" y="5486156"/>
                <a:ext cx="408240" cy="177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8F76E75-6F03-44E7-343B-B211DE93C9E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27263" y="5477156"/>
                  <a:ext cx="425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D87655-A03E-CE9B-2DC5-17AA2EDA174A}"/>
                    </a:ext>
                  </a:extLst>
                </p14:cNvPr>
                <p14:cNvContentPartPr/>
                <p14:nvPr/>
              </p14:nvContentPartPr>
              <p14:xfrm>
                <a:off x="8366543" y="5476796"/>
                <a:ext cx="170640" cy="144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D87655-A03E-CE9B-2DC5-17AA2EDA174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57543" y="5467796"/>
                  <a:ext cx="188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2332480-FC32-CC6B-9899-85E7B793296A}"/>
                    </a:ext>
                  </a:extLst>
                </p14:cNvPr>
                <p14:cNvContentPartPr/>
                <p14:nvPr/>
              </p14:nvContentPartPr>
              <p14:xfrm>
                <a:off x="8673983" y="5330636"/>
                <a:ext cx="213480" cy="284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2332480-FC32-CC6B-9899-85E7B793296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65343" y="5321996"/>
                  <a:ext cx="231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947D54A-7B88-7B1F-6379-93A33393EDE4}"/>
                    </a:ext>
                  </a:extLst>
                </p14:cNvPr>
                <p14:cNvContentPartPr/>
                <p14:nvPr/>
              </p14:nvContentPartPr>
              <p14:xfrm>
                <a:off x="9035783" y="5485076"/>
                <a:ext cx="196920" cy="151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947D54A-7B88-7B1F-6379-93A33393EDE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27143" y="5476076"/>
                  <a:ext cx="214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0AC4AA3-6549-8A3D-8D60-C0D6A21657E4}"/>
                    </a:ext>
                  </a:extLst>
                </p14:cNvPr>
                <p14:cNvContentPartPr/>
                <p14:nvPr/>
              </p14:nvContentPartPr>
              <p14:xfrm>
                <a:off x="9350423" y="5448356"/>
                <a:ext cx="181080" cy="179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0AC4AA3-6549-8A3D-8D60-C0D6A21657E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341783" y="5439356"/>
                  <a:ext cx="198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C924733-0A88-0EC4-4818-0051DFF2842A}"/>
                    </a:ext>
                  </a:extLst>
                </p14:cNvPr>
                <p14:cNvContentPartPr/>
                <p14:nvPr/>
              </p14:nvContentPartPr>
              <p14:xfrm>
                <a:off x="9467783" y="5339636"/>
                <a:ext cx="306720" cy="316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C924733-0A88-0EC4-4818-0051DFF2842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58783" y="5330636"/>
                  <a:ext cx="32436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F7A9EF7-3584-01C6-AF39-95DC0500F3C2}"/>
              </a:ext>
            </a:extLst>
          </p:cNvPr>
          <p:cNvGrpSpPr/>
          <p:nvPr/>
        </p:nvGrpSpPr>
        <p:grpSpPr>
          <a:xfrm>
            <a:off x="10029023" y="5357636"/>
            <a:ext cx="694800" cy="288000"/>
            <a:chOff x="10029023" y="5357636"/>
            <a:chExt cx="69480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8AB9875-C025-9873-3917-ACD7A136BF7E}"/>
                    </a:ext>
                  </a:extLst>
                </p14:cNvPr>
                <p14:cNvContentPartPr/>
                <p14:nvPr/>
              </p14:nvContentPartPr>
              <p14:xfrm>
                <a:off x="10029023" y="5418836"/>
                <a:ext cx="186840" cy="226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8AB9875-C025-9873-3917-ACD7A136BF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20023" y="5409836"/>
                  <a:ext cx="204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A1061E4-FCAF-4E33-48BB-A5CD80A0A2C7}"/>
                    </a:ext>
                  </a:extLst>
                </p14:cNvPr>
                <p14:cNvContentPartPr/>
                <p14:nvPr/>
              </p14:nvContentPartPr>
              <p14:xfrm>
                <a:off x="10308023" y="5390756"/>
                <a:ext cx="160200" cy="245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A1061E4-FCAF-4E33-48BB-A5CD80A0A2C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299383" y="5382116"/>
                  <a:ext cx="177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6285FED-39F9-BD04-D745-40CEBF6B6FB9}"/>
                    </a:ext>
                  </a:extLst>
                </p14:cNvPr>
                <p14:cNvContentPartPr/>
                <p14:nvPr/>
              </p14:nvContentPartPr>
              <p14:xfrm>
                <a:off x="10378223" y="5505236"/>
                <a:ext cx="124200" cy="39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6285FED-39F9-BD04-D745-40CEBF6B6FB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69583" y="5496596"/>
                  <a:ext cx="141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719001-B859-A5D6-9967-75A756CDA910}"/>
                    </a:ext>
                  </a:extLst>
                </p14:cNvPr>
                <p14:cNvContentPartPr/>
                <p14:nvPr/>
              </p14:nvContentPartPr>
              <p14:xfrm>
                <a:off x="10558583" y="5357636"/>
                <a:ext cx="165240" cy="284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719001-B859-A5D6-9967-75A756CDA91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49583" y="5348996"/>
                  <a:ext cx="18288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3CFD3CD-08E2-98E6-2EE5-8C562BBB52AC}"/>
              </a:ext>
            </a:extLst>
          </p:cNvPr>
          <p:cNvGrpSpPr/>
          <p:nvPr/>
        </p:nvGrpSpPr>
        <p:grpSpPr>
          <a:xfrm>
            <a:off x="4187303" y="802196"/>
            <a:ext cx="1112400" cy="973080"/>
            <a:chOff x="4187303" y="802196"/>
            <a:chExt cx="1112400" cy="9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11D9297-B0BC-52C7-0762-B153530E2897}"/>
                    </a:ext>
                  </a:extLst>
                </p14:cNvPr>
                <p14:cNvContentPartPr/>
                <p14:nvPr/>
              </p14:nvContentPartPr>
              <p14:xfrm>
                <a:off x="4827023" y="1248596"/>
                <a:ext cx="40320" cy="526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11D9297-B0BC-52C7-0762-B153530E289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18023" y="1239956"/>
                  <a:ext cx="579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1947814-CC59-45EB-D59B-EC06DC605E76}"/>
                    </a:ext>
                  </a:extLst>
                </p14:cNvPr>
                <p14:cNvContentPartPr/>
                <p14:nvPr/>
              </p14:nvContentPartPr>
              <p14:xfrm>
                <a:off x="4680143" y="1635236"/>
                <a:ext cx="279720" cy="106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1947814-CC59-45EB-D59B-EC06DC605E7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71503" y="1626236"/>
                  <a:ext cx="297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D0AC279-5B9D-BDCE-E112-A40344D5645E}"/>
                    </a:ext>
                  </a:extLst>
                </p14:cNvPr>
                <p14:cNvContentPartPr/>
                <p14:nvPr/>
              </p14:nvContentPartPr>
              <p14:xfrm>
                <a:off x="4307183" y="913076"/>
                <a:ext cx="215640" cy="285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D0AC279-5B9D-BDCE-E112-A40344D5645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98183" y="904076"/>
                  <a:ext cx="233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6B20E2E-75D8-0335-232A-D2E45BE5DFAD}"/>
                    </a:ext>
                  </a:extLst>
                </p14:cNvPr>
                <p14:cNvContentPartPr/>
                <p14:nvPr/>
              </p14:nvContentPartPr>
              <p14:xfrm>
                <a:off x="4634063" y="971036"/>
                <a:ext cx="116640" cy="165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6B20E2E-75D8-0335-232A-D2E45BE5DFA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625063" y="962036"/>
                  <a:ext cx="134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97734C-B12E-27D0-485B-8E305D7F7561}"/>
                    </a:ext>
                  </a:extLst>
                </p14:cNvPr>
                <p14:cNvContentPartPr/>
                <p14:nvPr/>
              </p14:nvContentPartPr>
              <p14:xfrm>
                <a:off x="4832423" y="904796"/>
                <a:ext cx="81360" cy="86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97734C-B12E-27D0-485B-8E305D7F756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23423" y="895796"/>
                  <a:ext cx="99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10CDF2D-9602-61DB-733C-B6D93C8FB2C1}"/>
                    </a:ext>
                  </a:extLst>
                </p14:cNvPr>
                <p14:cNvContentPartPr/>
                <p14:nvPr/>
              </p14:nvContentPartPr>
              <p14:xfrm>
                <a:off x="4931423" y="923876"/>
                <a:ext cx="73440" cy="206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10CDF2D-9602-61DB-733C-B6D93C8FB2C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22423" y="915236"/>
                  <a:ext cx="91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F2023D-45F8-D910-E241-CA4EC21D8884}"/>
                    </a:ext>
                  </a:extLst>
                </p14:cNvPr>
                <p14:cNvContentPartPr/>
                <p14:nvPr/>
              </p14:nvContentPartPr>
              <p14:xfrm>
                <a:off x="5105303" y="1019996"/>
                <a:ext cx="22680" cy="47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F2023D-45F8-D910-E241-CA4EC21D888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96663" y="1011356"/>
                  <a:ext cx="4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ABDF99F-2B7F-3EA7-2A2C-B3D6A00F1D5A}"/>
                    </a:ext>
                  </a:extLst>
                </p14:cNvPr>
                <p14:cNvContentPartPr/>
                <p14:nvPr/>
              </p14:nvContentPartPr>
              <p14:xfrm>
                <a:off x="4187303" y="802196"/>
                <a:ext cx="1112400" cy="644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ABDF99F-2B7F-3EA7-2A2C-B3D6A00F1D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78663" y="793556"/>
                  <a:ext cx="1130040" cy="66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067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692696"/>
            <a:ext cx="10969943" cy="711081"/>
          </a:xfrm>
        </p:spPr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SAP Fiori elements boosts SAP Fiori development efficiency</a:t>
            </a:r>
            <a:br>
              <a:rPr lang="en-US" sz="3600" dirty="0">
                <a:latin typeface="Cooper Black" panose="0208090404030B020404" pitchFamily="18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F6AB-0B4F-0C0E-ADD1-58A4A2E8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3" y="1415190"/>
            <a:ext cx="11558318" cy="5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88640"/>
            <a:ext cx="10969943" cy="711081"/>
          </a:xfrm>
        </p:spPr>
        <p:txBody>
          <a:bodyPr/>
          <a:lstStyle/>
          <a:p>
            <a:r>
              <a:rPr lang="en-US" sz="2800" dirty="0">
                <a:latin typeface="Cooper Black" panose="0208090404030B020404" pitchFamily="18" charset="0"/>
              </a:rPr>
              <a:t>SAP Fiori elements provides enterprise-ready apps out of the box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917B0-ED00-185A-4D26-8C3196E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09" y="1059591"/>
            <a:ext cx="10201407" cy="50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" y="188640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application architecture provides flexibility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7BDA-EA53-ABAB-BE6A-D9F94C5B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4" y="1223394"/>
            <a:ext cx="10262357" cy="44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76672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prioritizes efficiency over flexibility</a:t>
            </a:r>
            <a:br>
              <a:rPr lang="en-US" sz="3200" dirty="0">
                <a:latin typeface="Cooper Black" panose="0208090404030B020404" pitchFamily="18" charset="0"/>
              </a:rPr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32852-A140-A7FC-63E9-0A4E6DB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199452"/>
            <a:ext cx="9099643" cy="52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7137</TotalTime>
  <Words>437</Words>
  <Application>Microsoft Office PowerPoint</Application>
  <PresentationFormat>Custom</PresentationFormat>
  <Paragraphs>74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5</vt:lpstr>
      <vt:lpstr>Exercise – generic handlers</vt:lpstr>
      <vt:lpstr>PowerPoint Presentation</vt:lpstr>
      <vt:lpstr>SAP Fiori elements boosts SAP Fiori development efficiency </vt:lpstr>
      <vt:lpstr>SAP Fiori elements provides enterprise-ready apps out of the box</vt:lpstr>
      <vt:lpstr>SAP Fiori elements application architecture provides flexibility</vt:lpstr>
      <vt:lpstr>SAP Fiori elements prioritizes efficiency over flexibility </vt:lpstr>
      <vt:lpstr>Hands on : Fiori App</vt:lpstr>
      <vt:lpstr>Create Fiori App using Annotation</vt:lpstr>
      <vt:lpstr>PowerPoint Presentation</vt:lpstr>
      <vt:lpstr>Association v.s Composition</vt:lpstr>
      <vt:lpstr>Hands on: Create &amp; F4 Enablement for app</vt:lpstr>
      <vt:lpstr>PowerPoint Presentation</vt:lpstr>
      <vt:lpstr>PowerPoint Presentation</vt:lpstr>
      <vt:lpstr>PowerPoint Presentation</vt:lpstr>
      <vt:lpstr>PowerPoint Presentation</vt:lpstr>
      <vt:lpstr>Agenda – Day 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241</cp:revision>
  <dcterms:created xsi:type="dcterms:W3CDTF">2013-09-12T13:05:01Z</dcterms:created>
  <dcterms:modified xsi:type="dcterms:W3CDTF">2023-10-01T13:30:05Z</dcterms:modified>
</cp:coreProperties>
</file>